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ubik Light"/>
      <p:regular r:id="rId23"/>
      <p:bold r:id="rId24"/>
      <p:italic r:id="rId25"/>
      <p:boldItalic r:id="rId26"/>
    </p:embeddedFont>
    <p:embeddedFont>
      <p:font typeface="Rubik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Light-bold.fntdata"/><Relationship Id="rId23" Type="http://schemas.openxmlformats.org/officeDocument/2006/relationships/font" Target="fonts/Rubik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Light-boldItalic.fntdata"/><Relationship Id="rId25" Type="http://schemas.openxmlformats.org/officeDocument/2006/relationships/font" Target="fonts/RubikLight-italic.fntdata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ubi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21cfcae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f621cfcae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8a2a51e3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e8a2a51e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8a2a51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8a2a51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8a2a51e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8a2a51e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8a2a51e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8a2a51e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e8a2a51e3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e8a2a51e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8a2a51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8a2a51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8a2a51e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e8a2a51e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8a2a51e3_0_5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1e8a2a51e3_0_5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21cfcae9_1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f621cfcae9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21cfcae9_1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f621cfcae9_1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8a2a51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8a2a51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8a2a51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e8a2a51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8a2a51e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1e8a2a51e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8a2a51e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8a2a51e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e8a2a51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e8a2a51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e8a2a51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e8a2a51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39194" l="50920" r="0" t="0"/>
          <a:stretch/>
        </p:blipFill>
        <p:spPr>
          <a:xfrm flipH="1">
            <a:off x="-1" y="0"/>
            <a:ext cx="865252" cy="64337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405484"/>
            <a:ext cx="78867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989815"/>
            <a:ext cx="78867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914990" y="4834934"/>
            <a:ext cx="3086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28650" y="4834934"/>
            <a:ext cx="198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9661" y="4749851"/>
            <a:ext cx="1235688" cy="3086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-4124" y="-355789"/>
            <a:ext cx="1363507" cy="235536"/>
            <a:chOff x="-5499" y="-596900"/>
            <a:chExt cx="2499096" cy="431700"/>
          </a:xfrm>
        </p:grpSpPr>
        <p:sp>
          <p:nvSpPr>
            <p:cNvPr id="58" name="Google Shape;58;p13"/>
            <p:cNvSpPr/>
            <p:nvPr/>
          </p:nvSpPr>
          <p:spPr>
            <a:xfrm>
              <a:off x="1028199" y="-596900"/>
              <a:ext cx="431700" cy="431700"/>
            </a:xfrm>
            <a:prstGeom prst="ellipse">
              <a:avLst/>
            </a:prstGeom>
            <a:solidFill>
              <a:srgbClr val="4F88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545048" y="-596900"/>
              <a:ext cx="431700" cy="431700"/>
            </a:xfrm>
            <a:prstGeom prst="ellipse">
              <a:avLst/>
            </a:prstGeom>
            <a:solidFill>
              <a:srgbClr val="B312E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061897" y="-596900"/>
              <a:ext cx="431700" cy="431700"/>
            </a:xfrm>
            <a:prstGeom prst="ellipse">
              <a:avLst/>
            </a:prstGeom>
            <a:solidFill>
              <a:srgbClr val="E580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-5499" y="-596900"/>
              <a:ext cx="431700" cy="431700"/>
            </a:xfrm>
            <a:prstGeom prst="ellipse">
              <a:avLst/>
            </a:prstGeom>
            <a:solidFill>
              <a:srgbClr val="29C1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11350" y="-596900"/>
              <a:ext cx="431700" cy="431700"/>
            </a:xfrm>
            <a:prstGeom prst="ellipse">
              <a:avLst/>
            </a:prstGeom>
            <a:solidFill>
              <a:srgbClr val="9C62F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ded Blank">
  <p:cSld name="1_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39194" l="50920" r="0" t="0"/>
          <a:stretch/>
        </p:blipFill>
        <p:spPr>
          <a:xfrm>
            <a:off x="7549181" y="0"/>
            <a:ext cx="1594817" cy="1185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-4124" y="-355789"/>
            <a:ext cx="1363507" cy="235536"/>
            <a:chOff x="-5499" y="-596900"/>
            <a:chExt cx="2499096" cy="431700"/>
          </a:xfrm>
        </p:grpSpPr>
        <p:sp>
          <p:nvSpPr>
            <p:cNvPr id="66" name="Google Shape;66;p14"/>
            <p:cNvSpPr/>
            <p:nvPr/>
          </p:nvSpPr>
          <p:spPr>
            <a:xfrm>
              <a:off x="1028199" y="-596900"/>
              <a:ext cx="431700" cy="431700"/>
            </a:xfrm>
            <a:prstGeom prst="ellipse">
              <a:avLst/>
            </a:prstGeom>
            <a:solidFill>
              <a:srgbClr val="4F88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545048" y="-596900"/>
              <a:ext cx="431700" cy="431700"/>
            </a:xfrm>
            <a:prstGeom prst="ellipse">
              <a:avLst/>
            </a:prstGeom>
            <a:solidFill>
              <a:srgbClr val="B312E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061897" y="-596900"/>
              <a:ext cx="431700" cy="431700"/>
            </a:xfrm>
            <a:prstGeom prst="ellipse">
              <a:avLst/>
            </a:prstGeom>
            <a:solidFill>
              <a:srgbClr val="E580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-5499" y="-596900"/>
              <a:ext cx="431700" cy="431700"/>
            </a:xfrm>
            <a:prstGeom prst="ellipse">
              <a:avLst/>
            </a:prstGeom>
            <a:solidFill>
              <a:srgbClr val="29C1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11350" y="-596900"/>
              <a:ext cx="431700" cy="431700"/>
            </a:xfrm>
            <a:prstGeom prst="ellipse">
              <a:avLst/>
            </a:prstGeom>
            <a:solidFill>
              <a:srgbClr val="9C62F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F13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350" y="2026300"/>
            <a:ext cx="4367250" cy="10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18334" l="0" r="34279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4003" cy="51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7"/>
            <a:ext cx="9144003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4003" cy="51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4003" cy="51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317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/>
          </a:blip>
          <a:srcRect b="18334" l="0" r="34279" t="0"/>
          <a:stretch/>
        </p:blipFill>
        <p:spPr>
          <a:xfrm>
            <a:off x="0" y="369000"/>
            <a:ext cx="7553352" cy="477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2320175" y="2160275"/>
            <a:ext cx="4345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600">
                <a:solidFill>
                  <a:srgbClr val="F2F2F2"/>
                </a:solidFill>
                <a:latin typeface="Rubik"/>
                <a:ea typeface="Rubik"/>
                <a:cs typeface="Rubik"/>
                <a:sym typeface="Rubik"/>
              </a:rPr>
              <a:t>Thanks, join us</a:t>
            </a:r>
            <a:endParaRPr b="1" sz="2600">
              <a:solidFill>
                <a:srgbClr val="F2F2F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en" sz="1800">
                <a:solidFill>
                  <a:srgbClr val="F2F2F2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br>
              <a:rPr lang="en" sz="1800">
                <a:solidFill>
                  <a:srgbClr val="F2F2F2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en" sz="1800">
                <a:solidFill>
                  <a:srgbClr val="F2F2F2"/>
                </a:solidFill>
                <a:latin typeface="Rubik Light"/>
                <a:ea typeface="Rubik Light"/>
                <a:cs typeface="Rubik Light"/>
                <a:sym typeface="Rubik Light"/>
              </a:rPr>
              <a:t>discord.gg/connext</a:t>
            </a:r>
            <a:br>
              <a:rPr lang="en" sz="1800">
                <a:solidFill>
                  <a:srgbClr val="F2F2F2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br>
              <a:rPr lang="en" sz="1800">
                <a:solidFill>
                  <a:srgbClr val="F2F2F2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br>
              <a:rPr lang="en" sz="1800">
                <a:solidFill>
                  <a:srgbClr val="F2F2F2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en" sz="1800">
                <a:solidFill>
                  <a:srgbClr val="F2F2F2"/>
                </a:solidFill>
                <a:latin typeface="Rubik Light"/>
                <a:ea typeface="Rubik Light"/>
                <a:cs typeface="Rubik Light"/>
                <a:sym typeface="Rubik Light"/>
              </a:rPr>
              <a:t>        @sexatnoontaxes_</a:t>
            </a:r>
            <a:endParaRPr sz="1100">
              <a:solidFill>
                <a:srgbClr val="F2F2F2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175" y="3868624"/>
            <a:ext cx="415525" cy="4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776" y="3868626"/>
            <a:ext cx="415524" cy="41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6144000" y="38455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Rubik Light"/>
                <a:ea typeface="Rubik Light"/>
                <a:cs typeface="Rubik Light"/>
                <a:sym typeface="Rubik Light"/>
              </a:rPr>
              <a:t>@maxlomu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28649" y="824033"/>
            <a:ext cx="791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gm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516" y="669201"/>
            <a:ext cx="521253" cy="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"/>
            <a:ext cx="9144003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4003" cy="51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4003" cy="51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18334" l="0" r="34279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4003" cy="51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94" y="4689725"/>
            <a:ext cx="129348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