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4"/>
  </p:sldMasterIdLst>
  <p:sldIdLst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6" r:id="rId13"/>
    <p:sldId id="267" r:id="rId14"/>
    <p:sldId id="268" r:id="rId15"/>
    <p:sldId id="265" r:id="rId16"/>
    <p:sldId id="26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2B2AAE-D22E-4422-93E1-554E53D00003}" v="1" dt="2025-01-06T11:52:38.8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gashri m" userId="558148f928410bbd" providerId="LiveId" clId="{B686E55F-2DC9-44D4-840E-2CAFE4769311}"/>
    <pc:docChg chg="addSld delSld">
      <pc:chgData name="logashri m" userId="558148f928410bbd" providerId="LiveId" clId="{B686E55F-2DC9-44D4-840E-2CAFE4769311}" dt="2025-01-06T13:29:04.174" v="1" actId="2696"/>
      <pc:docMkLst>
        <pc:docMk/>
      </pc:docMkLst>
      <pc:sldChg chg="new del">
        <pc:chgData name="logashri m" userId="558148f928410bbd" providerId="LiveId" clId="{B686E55F-2DC9-44D4-840E-2CAFE4769311}" dt="2025-01-06T13:29:04.174" v="1" actId="2696"/>
        <pc:sldMkLst>
          <pc:docMk/>
          <pc:sldMk cId="4038368497" sldId="27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1/6/2025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1/6/2025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1/6/2025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1/6/2025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1/6/2025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1/6/2025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1/6/2025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1/6/2025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1/6/2025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354563"/>
            <a:ext cx="6253317" cy="3970549"/>
          </a:xfrm>
        </p:spPr>
        <p:txBody>
          <a:bodyPr>
            <a:normAutofit fontScale="90000"/>
          </a:bodyPr>
          <a:lstStyle/>
          <a:p>
            <a:r>
              <a:rPr lang="en-IN" dirty="0"/>
              <a:t>Boston Housing Price Prediction</a:t>
            </a:r>
            <a:endParaRPr lang="en-US" sz="8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4" y="4850021"/>
            <a:ext cx="6269347" cy="1653416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                                By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                               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m.Logashri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                                Team 7</a:t>
            </a:r>
          </a:p>
          <a:p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A217564-D7FC-C408-5C89-075BB8E95A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737420"/>
            <a:ext cx="10136777" cy="5206180"/>
          </a:xfrm>
        </p:spPr>
      </p:pic>
    </p:spTree>
    <p:extLst>
      <p:ext uri="{BB962C8B-B14F-4D97-AF65-F5344CB8AC3E}">
        <p14:creationId xmlns:p14="http://schemas.microsoft.com/office/powerpoint/2010/main" val="3437052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9765385-54F7-6EA0-24A1-CD00B027AD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806245"/>
            <a:ext cx="10058399" cy="5062743"/>
          </a:xfrm>
        </p:spPr>
      </p:pic>
    </p:spTree>
    <p:extLst>
      <p:ext uri="{BB962C8B-B14F-4D97-AF65-F5344CB8AC3E}">
        <p14:creationId xmlns:p14="http://schemas.microsoft.com/office/powerpoint/2010/main" val="28589592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16C77-EE68-7D20-1035-D129016D9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OUTPUT: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7A1EC42-9D3C-F594-ECBE-AADD8275B5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7354" y="2078704"/>
            <a:ext cx="9088016" cy="4171302"/>
          </a:xfrm>
        </p:spPr>
      </p:pic>
    </p:spTree>
    <p:extLst>
      <p:ext uri="{BB962C8B-B14F-4D97-AF65-F5344CB8AC3E}">
        <p14:creationId xmlns:p14="http://schemas.microsoft.com/office/powerpoint/2010/main" val="1438064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1D4F2-1B37-8274-C062-AFDDF756E4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37391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BDF29-1F22-F67E-6C4E-919AFDD62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FC525E-AD29-175E-244D-A02346378F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  <a:buFont typeface="Wingdings" panose="05000000000000000000" pitchFamily="2" charset="2"/>
              <a:buChar char="v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project aims to predict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housing prices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based on influential factors like: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Number of rooms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Crime rate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Land area</a:t>
            </a:r>
          </a:p>
          <a:p>
            <a:pPr>
              <a:buClrTx/>
              <a:buFont typeface="Wingdings" panose="05000000000000000000" pitchFamily="2" charset="2"/>
              <a:buChar char="v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Utilizes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Machine Learning models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like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Linear Regression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Ridge Regression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buClrTx/>
              <a:buFont typeface="Wingdings" panose="05000000000000000000" pitchFamily="2" charset="2"/>
              <a:buChar char="v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Predictions are provided in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Indian Rupees (INR)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for better usability.</a:t>
            </a:r>
          </a:p>
          <a:p>
            <a:pPr>
              <a:buClrTx/>
              <a:buFont typeface="Wingdings" panose="05000000000000000000" pitchFamily="2" charset="2"/>
              <a:buChar char="v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Aims to assist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buyers, sellers, and policymakers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in informed decision-making.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4335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81C41-3BD0-34C2-D6E8-78D6840C0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Statement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D9DC3AE-EE85-73EC-929E-B20A555EDF9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97279" y="2216654"/>
            <a:ext cx="10444687" cy="3543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 estate pricing is influenced by multiple factors such as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crime rate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number of rooms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and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location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Accurate price prediction is crucial for: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Investment decisions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Fair pricing strategies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Market analysis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Objective: Build a model that provides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accurate and interpretable price predictions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121824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B5E3A-9006-75DA-3064-F56B35684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Technologies Used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DABC1B7-4038-B9EA-2648-C6948D4F9B2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61060" y="1752145"/>
            <a:ext cx="10294620" cy="433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Programming Language: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Python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Libraries/Frameworks: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Machine Learning Libraries: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1257300" marR="0" lvl="2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scikit-learn: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Model building, hyperparameter tuning, and evaluation</a:t>
            </a: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Manipulation Libraries: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1257300" marR="0" lvl="2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pandas: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Data processing and manipulation</a:t>
            </a:r>
          </a:p>
          <a:p>
            <a:pPr marL="1257300" marR="0" lvl="2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numpy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Numerical operations and array handling</a:t>
            </a: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Visualization Libraries: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1257300" marR="0" lvl="2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matplotlib: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Basic data visualizations</a:t>
            </a:r>
          </a:p>
          <a:p>
            <a:pPr marL="1257300" marR="0" lvl="2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seaborn: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Advanced visualizations (e.g., heatmaps, regression plots)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combination of libraries ensures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efficient data preprocessing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robust model building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and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clear visualization outputs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better interpretability and decision-making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9383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BCA7A-E06F-9B79-EF6B-060669B58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Overview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0413033-06EB-C6FA-2354-38225543A98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97280" y="2124322"/>
            <a:ext cx="9331401" cy="37286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Source: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California Housing Dataset (used as a substitute for Boston Housing).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Features: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Number of rooms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Crime rate (CRIM)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Number of bedrooms &amp; bathrooms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Land area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Location coordinates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(Latitude &amp; Longitude)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Target Variable: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Housing Price </a:t>
            </a:r>
          </a:p>
        </p:txBody>
      </p:sp>
    </p:spTree>
    <p:extLst>
      <p:ext uri="{BB962C8B-B14F-4D97-AF65-F5344CB8AC3E}">
        <p14:creationId xmlns:p14="http://schemas.microsoft.com/office/powerpoint/2010/main" val="2701971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51A7A-7FB7-6132-A07B-B7B6AA095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Methodology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DF31F26-F267-61E0-B9C9-B48918480E6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95603" y="1974010"/>
            <a:ext cx="6806672" cy="46782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Collection &amp; Preprocessing: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Handling missing data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Standardization and normalization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Feature Engineering: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Added new fields (e.g., bedrooms, bathrooms, crime rate)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 Building: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Linear Regression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Ridge Regression with hyperparameter tuning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 Evaluation: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Mean Squared Error (MSE)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R-squared (R²)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611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AC232-7938-E494-BB01-85926BD4B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88C158-8EF5-29BB-20F5-350F73C55D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871" y="2108201"/>
            <a:ext cx="9975809" cy="3760891"/>
          </a:xfrm>
        </p:spPr>
        <p:txBody>
          <a:bodyPr>
            <a:normAutofit lnSpcReduction="10000"/>
          </a:bodyPr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Correlation Heatmap: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Key features affecting house prices.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Prediction Plot: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Actual vs Predicted Prices.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Feature Importance Analysis: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Insights into influencing factors.</a:t>
            </a:r>
          </a:p>
          <a:p>
            <a:pPr marL="0" indent="0">
              <a:buNone/>
            </a:pPr>
            <a:r>
              <a:rPr lang="en-IN" sz="4400" dirty="0">
                <a:latin typeface="+mj-lt"/>
                <a:cs typeface="Arial" panose="020B0604020202020204" pitchFamily="34" charset="0"/>
              </a:rPr>
              <a:t>Challenges Faced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Handling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missing data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outliers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Avoiding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overfitting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 regression models.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Ensuring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scalability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for larger datasets. </a:t>
            </a:r>
          </a:p>
          <a:p>
            <a:endParaRPr lang="en-IN" sz="1800" b="1" dirty="0"/>
          </a:p>
        </p:txBody>
      </p:sp>
    </p:spTree>
    <p:extLst>
      <p:ext uri="{BB962C8B-B14F-4D97-AF65-F5344CB8AC3E}">
        <p14:creationId xmlns:p14="http://schemas.microsoft.com/office/powerpoint/2010/main" val="2720380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B6E3E-44A8-0242-6EAA-7E843EAC1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the House Price Prediction 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EF87EEF-EB79-1CB2-537E-23AA2B3E1F8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97280" y="2036565"/>
            <a:ext cx="10239413" cy="37548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Accurate Price Predictions: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Provides reliable housing price estimates based on multiple influential factors like the number of rooms, crime rate, and land area.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Data-Driven Insights: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Identifies key features impacting housing prices, helping stakeholders understand market trends better.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User-Friendly Interface: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Allows users to input property details (e.g., rooms, bathrooms, crime rate) and receive accurate predictions in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Indian Rupees (INR)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Informed Decision-Making:</a:t>
            </a:r>
            <a:endParaRPr lang="en-US" alt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Assists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buyers, sellers, and investors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 making strategic real estate decisions.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2694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B3FE4-6E17-B471-0B14-B2A93BECD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</a:t>
            </a:r>
            <a:endParaRPr lang="en-IN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E9F278D-9371-B330-56B5-127DC20E46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108199"/>
            <a:ext cx="9660828" cy="3938037"/>
          </a:xfrm>
        </p:spPr>
      </p:pic>
    </p:spTree>
    <p:extLst>
      <p:ext uri="{BB962C8B-B14F-4D97-AF65-F5344CB8AC3E}">
        <p14:creationId xmlns:p14="http://schemas.microsoft.com/office/powerpoint/2010/main" val="113603694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80AA9D2D-EE59-4148-A11E-A51EEE828B28}" vid="{AEAFD717-D3C8-4034-8F7E-D5220B0CCEB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5A59D56-2157-4202-9D02-F44E447A24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F4F4D41-822D-40F2-A7AC-E4E6CB36CA7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19DAD249-BF80-48EF-9AFB-36A11BCDC2C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{AF115033-E102-4778-BC68-94D810F01A52}tf56160789_win32</Template>
  <TotalTime>138</TotalTime>
  <Words>462</Words>
  <Application>Microsoft Office PowerPoint</Application>
  <PresentationFormat>Widescreen</PresentationFormat>
  <Paragraphs>77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Bookman Old Style</vt:lpstr>
      <vt:lpstr>Calibri</vt:lpstr>
      <vt:lpstr>Franklin Gothic Book</vt:lpstr>
      <vt:lpstr>Wingdings</vt:lpstr>
      <vt:lpstr>Custom</vt:lpstr>
      <vt:lpstr>Boston Housing Price Prediction</vt:lpstr>
      <vt:lpstr>Introduction</vt:lpstr>
      <vt:lpstr>Problem Statement</vt:lpstr>
      <vt:lpstr>Technologies Used</vt:lpstr>
      <vt:lpstr>Dataset Overview</vt:lpstr>
      <vt:lpstr>Methodology</vt:lpstr>
      <vt:lpstr>Data Visualization</vt:lpstr>
      <vt:lpstr>Benefits of the House Price Prediction </vt:lpstr>
      <vt:lpstr>CODE</vt:lpstr>
      <vt:lpstr>PowerPoint Presentation</vt:lpstr>
      <vt:lpstr>PowerPoint Presentation</vt:lpstr>
      <vt:lpstr>OUTPUT: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logashri m</dc:creator>
  <cp:lastModifiedBy>logashri m</cp:lastModifiedBy>
  <cp:revision>2</cp:revision>
  <dcterms:created xsi:type="dcterms:W3CDTF">2025-01-04T14:13:43Z</dcterms:created>
  <dcterms:modified xsi:type="dcterms:W3CDTF">2025-01-06T13:29:10Z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