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shri m" userId="558148f928410bbd" providerId="LiveId" clId="{67D7E871-9471-47F1-B90F-72D12DF1D022}"/>
    <pc:docChg chg="modSld">
      <pc:chgData name="logashri m" userId="558148f928410bbd" providerId="LiveId" clId="{67D7E871-9471-47F1-B90F-72D12DF1D022}" dt="2024-12-23T13:35:59.420" v="0" actId="20577"/>
      <pc:docMkLst>
        <pc:docMk/>
      </pc:docMkLst>
      <pc:sldChg chg="modSp mod">
        <pc:chgData name="logashri m" userId="558148f928410bbd" providerId="LiveId" clId="{67D7E871-9471-47F1-B90F-72D12DF1D022}" dt="2024-12-23T13:35:59.420" v="0" actId="20577"/>
        <pc:sldMkLst>
          <pc:docMk/>
          <pc:sldMk cId="1695905477" sldId="269"/>
        </pc:sldMkLst>
        <pc:spChg chg="mod">
          <ac:chgData name="logashri m" userId="558148f928410bbd" providerId="LiveId" clId="{67D7E871-9471-47F1-B90F-72D12DF1D022}" dt="2024-12-23T13:35:59.420" v="0" actId="20577"/>
          <ac:spMkLst>
            <pc:docMk/>
            <pc:sldMk cId="1695905477" sldId="269"/>
            <ac:spMk id="8" creationId="{F2961BE9-F8F6-583D-5537-9EB350FEFE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4800" dirty="0"/>
              <a:t>FAKE NEWS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450" y="467193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m.logashri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5C11-8006-7EF7-3E24-8554A81B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6681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80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1C9F-A0E2-B043-4EDE-164F021C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2AFB-446C-F266-6F13-4A3AFBD0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spread of fake news has become a major issue in the digital age, misleading the public and causing harm to society.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a machine learning model that can detect fake news articles and classify them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Significance: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automate the process of identifying fake news, improving the reliability of information consumed by the public.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3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860D-0E0A-07A6-9A17-535A5AA1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7D181A-ACC7-66D5-C9CE-7A07EDBB3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295" y="2433159"/>
            <a:ext cx="10588369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(ML) is a subset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Intelligence (AI)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allows systems to learn from data, identify patterns, and make decisions without explicit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can be applied to tasks such as classification, regression, and clustering, enabling systems to solve complex problems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translation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56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EE7-B20B-7424-0C8B-538698DE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Libraries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961BE9-F8F6-583D-5537-9EB350FEF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829" y="1991093"/>
            <a:ext cx="117373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data manipulation and handling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efficient numerical computations on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NLTK: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text preprocessing, including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removal and text normalization.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Scikit-learn: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machine learning, model training, and evaluation (e.g., Logistic Regression, TF-IDF Vectorizer).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&amp; Seaborn: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data visualization and model evaluation.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For saving and loading trained models and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vectorizers.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FAAB-5FD2-BBB1-AF35-47EFDED9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133B-5ECB-8FF7-44D6-810FE5BE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Cleaning: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Removing special characters, extra spaces, and unnecessary words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Converting text to lowercase for uniformity.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TF-IDF Vectorizer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convert text data into numerical features for machine learning models.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Splitting the Data: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is split into training and test sets to evaluate the model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5EA6-147D-F284-75EF-AF30DDE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953D2A-9190-7959-D7AD-252F10D9F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3758" y="1944801"/>
            <a:ext cx="101409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Selection: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classifiers for fake news detection.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the 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The model is trained on the preprocessed dataset to learn the patterns that distinguish real news from fake news.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 is evaluated using metrics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2FEE-DB33-D41F-B076-3BC938C3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Prediction Example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61DD-099F-EDDC-AA02-89CC160C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543"/>
            <a:ext cx="10058400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Manual Input: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enters a news article or headline to be classified.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text is preprocessed, transformed using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TF-IDF Vectorizer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then classified by the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predicts whether the news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EBB7-E8A2-4D6F-800C-5F565836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news.csv Excel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EC15E-1BE3-3AB7-C551-B27863688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10150823" cy="3760788"/>
          </a:xfrm>
        </p:spPr>
      </p:pic>
    </p:spTree>
    <p:extLst>
      <p:ext uri="{BB962C8B-B14F-4D97-AF65-F5344CB8AC3E}">
        <p14:creationId xmlns:p14="http://schemas.microsoft.com/office/powerpoint/2010/main" val="196499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DB0-2001-BBA1-240F-C30C1444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119D2-59F4-36B7-AFAF-3FFEC401D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53" y="2108200"/>
            <a:ext cx="9731419" cy="3760788"/>
          </a:xfrm>
        </p:spPr>
      </p:pic>
    </p:spTree>
    <p:extLst>
      <p:ext uri="{BB962C8B-B14F-4D97-AF65-F5344CB8AC3E}">
        <p14:creationId xmlns:p14="http://schemas.microsoft.com/office/powerpoint/2010/main" val="579332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{CEAA5C17-F704-4F6D-94AD-3D03006BD172}tf11437505_win32</Template>
  <TotalTime>39</TotalTime>
  <Words>446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Wingdings</vt:lpstr>
      <vt:lpstr>RetrospectVTI</vt:lpstr>
      <vt:lpstr>FAKE NEWS DETECTION USING MACHINE LEARNING</vt:lpstr>
      <vt:lpstr>         Introduction </vt:lpstr>
      <vt:lpstr>What is Machine Learning?</vt:lpstr>
      <vt:lpstr>Libraries Used </vt:lpstr>
      <vt:lpstr>Data Preprocessing </vt:lpstr>
      <vt:lpstr>Model Training</vt:lpstr>
      <vt:lpstr>Prediction Example </vt:lpstr>
      <vt:lpstr>news.csv Excel file</vt:lpstr>
      <vt:lpstr>Output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logashri m</dc:creator>
  <cp:lastModifiedBy>logashri m</cp:lastModifiedBy>
  <cp:revision>1</cp:revision>
  <dcterms:created xsi:type="dcterms:W3CDTF">2024-12-23T12:56:35Z</dcterms:created>
  <dcterms:modified xsi:type="dcterms:W3CDTF">2024-12-23T13:36:08Z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