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2828925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r>
              <a:rPr dirty="0" sz="2400" lang="en-US" smtClean="0"/>
              <a:t>.</a:t>
            </a:r>
            <a:r>
              <a:rPr dirty="0" sz="2400" lang="en-US" smtClean="0"/>
              <a:t>L</a:t>
            </a:r>
            <a:r>
              <a:rPr dirty="0" sz="2400" lang="en-US" smtClean="0"/>
              <a:t>O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7</a:t>
            </a:r>
            <a:r>
              <a:rPr sz="2400" lang="en-US" smtClean="0"/>
              <a:t>622740FB1CF7288D9CFB40F828F16136A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2024-09-23T07:44:45Z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1448398d69c24773ae6cb1609d230b36</vt:lpwstr>
  </property>
</Properties>
</file>