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56" r:id="rId2"/>
    <p:sldId id="257" r:id="rId3"/>
    <p:sldId id="264" r:id="rId4"/>
    <p:sldId id="258" r:id="rId5"/>
    <p:sldId id="259" r:id="rId6"/>
    <p:sldId id="260" r:id="rId7"/>
    <p:sldId id="261"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02a70f5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02a70f5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e02a70f54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e02a70f54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e02a70f54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e02a70f54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e02a70f54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e02a70f54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e02a70f54c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02a70f54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e02a70f54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e02a70f54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e02a70f54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e02a70f54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E6F9B8CD-342D-4579-98EC-A8FD6B7370E1}" type="datetimeFigureOut">
              <a:rPr lang="en-US" smtClean="0"/>
              <a:pPr/>
              <a:t>1/18/2023</a:t>
            </a:fld>
            <a:endParaRPr lang="en-US" dirty="0"/>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kumimoji="0" lang="en-US" dirty="0"/>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1/18/2023</a:t>
            </a:fld>
            <a:endParaRPr lang="en-US"/>
          </a:p>
        </p:txBody>
      </p:sp>
      <p:sp>
        <p:nvSpPr>
          <p:cNvPr id="9" name="Slide Number Placeholder 8"/>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E6F9B8CD-342D-4579-98EC-A8FD6B7370E1}" type="datetimeFigureOut">
              <a:rPr lang="en-US" smtClean="0"/>
              <a:pPr/>
              <a:t>1/18/2023</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kumimoji="0"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1/18/2023</a:t>
            </a:fld>
            <a:endParaRPr lang="en-US"/>
          </a:p>
        </p:txBody>
      </p:sp>
      <p:sp>
        <p:nvSpPr>
          <p:cNvPr id="7" name="Slide Number Placeholder 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1/18/2023</a:t>
            </a:fld>
            <a:endParaRPr lang="en-US" dirty="0"/>
          </a:p>
        </p:txBody>
      </p:sp>
      <p:sp>
        <p:nvSpPr>
          <p:cNvPr id="22" name="Slide Number Placeholder 21"/>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1/18/2023</a:t>
            </a:fld>
            <a:endParaRPr lang="en-US"/>
          </a:p>
        </p:txBody>
      </p:sp>
      <p:sp>
        <p:nvSpPr>
          <p:cNvPr id="18" name="Slide Number Placeholder 17"/>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1/18/2023</a:t>
            </a:fld>
            <a:endParaRPr lang="en-US" dirty="0">
              <a:solidFill>
                <a:schemeClr val="tx2"/>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31764" y="988075"/>
            <a:ext cx="6172200" cy="1420772"/>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Library Mangement System</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US" dirty="0" smtClean="0"/>
              <a:t>Presented by</a:t>
            </a:r>
          </a:p>
          <a:p>
            <a:pPr marL="0" lvl="0" indent="0" algn="r" rtl="0">
              <a:spcBef>
                <a:spcPts val="0"/>
              </a:spcBef>
              <a:spcAft>
                <a:spcPts val="0"/>
              </a:spcAft>
              <a:buNone/>
            </a:pPr>
            <a:r>
              <a:rPr lang="en-US" dirty="0" err="1" smtClean="0"/>
              <a:t>Logesh</a:t>
            </a:r>
            <a:r>
              <a:rPr lang="en-US" dirty="0" smtClean="0"/>
              <a:t> 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Library Mangement System web </a:t>
            </a:r>
            <a:r>
              <a:rPr lang="en" dirty="0"/>
              <a:t>application using Spring Boot,MySql,Angular</a:t>
            </a:r>
            <a:endParaRPr/>
          </a:p>
          <a:p>
            <a:pPr marL="0" lvl="0" indent="0" algn="l" rtl="0">
              <a:spcBef>
                <a:spcPts val="1200"/>
              </a:spcBef>
              <a:spcAft>
                <a:spcPts val="1200"/>
              </a:spcAft>
              <a:buNone/>
            </a:pPr>
            <a:r>
              <a:rPr lang="en" dirty="0"/>
              <a:t> In this project we can view list of books available in bookstore and  we can add books ,update books and delete books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Abstract</a:t>
            </a:r>
            <a:br>
              <a:rPr lang="en-US" b="1" dirty="0" smtClean="0"/>
            </a:br>
            <a:endParaRPr lang="en-US" dirty="0"/>
          </a:p>
        </p:txBody>
      </p:sp>
      <p:sp>
        <p:nvSpPr>
          <p:cNvPr id="3" name="Text Placeholder 2"/>
          <p:cNvSpPr>
            <a:spLocks noGrp="1"/>
          </p:cNvSpPr>
          <p:nvPr>
            <p:ph type="body" idx="1"/>
          </p:nvPr>
        </p:nvSpPr>
        <p:spPr/>
        <p:txBody>
          <a:bodyPr>
            <a:normAutofit fontScale="85000" lnSpcReduction="20000"/>
          </a:bodyPr>
          <a:lstStyle/>
          <a:p>
            <a:r>
              <a:rPr lang="en-US" dirty="0" smtClean="0"/>
              <a:t>A Library Management System is a system that is used to maintain the records of the library. It contains work like the number of the available books, the number of books issued, the number of books to return or renew. It helps to maintain a database that is useful to enter new books and records of books borrowed by the members with the respective submission dates. It will reduce the manual work done by the librarian to maintain the record of the library. It allows maintaining the resources in a more operative manner that will help to save the time. It is also convenient for the librarian to manage the process of books allocation. It is useful for students as well as a librarian to keep the constant track of the availability of all books in a library.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Spring Boot:</a:t>
            </a:r>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Spring Boot is a tool that makes developing web application and microservices with Spring Framework faster and easier.</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Spring Boot Flow Architecture</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74" name="Google Shape;74;p16"/>
          <p:cNvSpPr/>
          <p:nvPr/>
        </p:nvSpPr>
        <p:spPr>
          <a:xfrm>
            <a:off x="984600" y="2021300"/>
            <a:ext cx="982500" cy="49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Client</a:t>
            </a:r>
            <a:endParaRPr/>
          </a:p>
        </p:txBody>
      </p:sp>
      <p:sp>
        <p:nvSpPr>
          <p:cNvPr id="75" name="Google Shape;75;p16"/>
          <p:cNvSpPr/>
          <p:nvPr/>
        </p:nvSpPr>
        <p:spPr>
          <a:xfrm>
            <a:off x="2979738" y="2046500"/>
            <a:ext cx="1113000" cy="44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Controller</a:t>
            </a:r>
            <a:endParaRPr/>
          </a:p>
        </p:txBody>
      </p:sp>
      <p:sp>
        <p:nvSpPr>
          <p:cNvPr id="76" name="Google Shape;76;p16"/>
          <p:cNvSpPr/>
          <p:nvPr/>
        </p:nvSpPr>
        <p:spPr>
          <a:xfrm>
            <a:off x="5065275" y="2046500"/>
            <a:ext cx="1113000" cy="441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Service</a:t>
            </a:r>
            <a:endParaRPr/>
          </a:p>
        </p:txBody>
      </p:sp>
      <p:sp>
        <p:nvSpPr>
          <p:cNvPr id="77" name="Google Shape;77;p16"/>
          <p:cNvSpPr/>
          <p:nvPr/>
        </p:nvSpPr>
        <p:spPr>
          <a:xfrm>
            <a:off x="7611975" y="2056550"/>
            <a:ext cx="1113000" cy="42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Repository</a:t>
            </a:r>
            <a:endParaRPr/>
          </a:p>
        </p:txBody>
      </p:sp>
      <p:sp>
        <p:nvSpPr>
          <p:cNvPr id="78" name="Google Shape;78;p16"/>
          <p:cNvSpPr/>
          <p:nvPr/>
        </p:nvSpPr>
        <p:spPr>
          <a:xfrm>
            <a:off x="7644675" y="3826050"/>
            <a:ext cx="1113000" cy="61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Database</a:t>
            </a:r>
            <a:endParaRPr/>
          </a:p>
        </p:txBody>
      </p:sp>
      <p:cxnSp>
        <p:nvCxnSpPr>
          <p:cNvPr id="79" name="Google Shape;79;p16"/>
          <p:cNvCxnSpPr>
            <a:stCxn id="74" idx="3"/>
            <a:endCxn id="75" idx="1"/>
          </p:cNvCxnSpPr>
          <p:nvPr/>
        </p:nvCxnSpPr>
        <p:spPr>
          <a:xfrm>
            <a:off x="1967100" y="2267000"/>
            <a:ext cx="1012500" cy="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16"/>
          <p:cNvCxnSpPr>
            <a:stCxn id="75" idx="3"/>
            <a:endCxn id="76" idx="1"/>
          </p:cNvCxnSpPr>
          <p:nvPr/>
        </p:nvCxnSpPr>
        <p:spPr>
          <a:xfrm>
            <a:off x="4092738" y="2267000"/>
            <a:ext cx="972600" cy="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81;p16"/>
          <p:cNvCxnSpPr>
            <a:stCxn id="76" idx="3"/>
            <a:endCxn id="77" idx="1"/>
          </p:cNvCxnSpPr>
          <p:nvPr/>
        </p:nvCxnSpPr>
        <p:spPr>
          <a:xfrm>
            <a:off x="6178275" y="2267000"/>
            <a:ext cx="1433700" cy="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16"/>
          <p:cNvCxnSpPr>
            <a:stCxn id="77" idx="2"/>
            <a:endCxn id="78" idx="0"/>
          </p:cNvCxnSpPr>
          <p:nvPr/>
        </p:nvCxnSpPr>
        <p:spPr>
          <a:xfrm>
            <a:off x="8168475" y="2477450"/>
            <a:ext cx="32700" cy="1348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 we need</a:t>
            </a:r>
            <a:endParaRPr/>
          </a:p>
        </p:txBody>
      </p:sp>
      <p:sp>
        <p:nvSpPr>
          <p:cNvPr id="88" name="Google Shape;88;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1.Spring Web</a:t>
            </a:r>
            <a:endParaRPr/>
          </a:p>
          <a:p>
            <a:pPr marL="0" lvl="0" indent="0" algn="l" rtl="0">
              <a:spcBef>
                <a:spcPts val="1200"/>
              </a:spcBef>
              <a:spcAft>
                <a:spcPts val="0"/>
              </a:spcAft>
              <a:buNone/>
            </a:pPr>
            <a:r>
              <a:rPr lang="en" dirty="0"/>
              <a:t>                         2. Spring Data JPA </a:t>
            </a:r>
            <a:endParaRPr/>
          </a:p>
          <a:p>
            <a:pPr marL="0" lvl="0" indent="0" algn="l" rtl="0">
              <a:spcBef>
                <a:spcPts val="1200"/>
              </a:spcBef>
              <a:spcAft>
                <a:spcPts val="0"/>
              </a:spcAft>
              <a:buNone/>
            </a:pPr>
            <a:r>
              <a:rPr lang="en" dirty="0"/>
              <a:t>                         3.MySql Database</a:t>
            </a:r>
            <a:endParaRPr/>
          </a:p>
          <a:p>
            <a:pPr marL="0" lvl="0" indent="0" algn="l" rtl="0">
              <a:spcBef>
                <a:spcPts val="1200"/>
              </a:spcBef>
              <a:spcAft>
                <a:spcPts val="0"/>
              </a:spcAft>
              <a:buNone/>
            </a:pPr>
            <a:r>
              <a:rPr lang="en" dirty="0"/>
              <a:t>                         </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Technologies we used:</a:t>
            </a:r>
            <a:endParaRPr/>
          </a:p>
          <a:p>
            <a:pPr marL="0" lvl="0" indent="0" algn="l" rtl="0">
              <a:spcBef>
                <a:spcPts val="0"/>
              </a:spcBef>
              <a:spcAft>
                <a:spcPts val="0"/>
              </a:spcAft>
              <a:buNone/>
            </a:pPr>
            <a:endParaRPr/>
          </a:p>
        </p:txBody>
      </p:sp>
      <p:sp>
        <p:nvSpPr>
          <p:cNvPr id="94" name="Google Shape;94;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1.Spring Boot</a:t>
            </a:r>
            <a:endParaRPr/>
          </a:p>
          <a:p>
            <a:pPr marL="0" lvl="0" indent="0" algn="l" rtl="0">
              <a:spcBef>
                <a:spcPts val="1200"/>
              </a:spcBef>
              <a:spcAft>
                <a:spcPts val="0"/>
              </a:spcAft>
              <a:buNone/>
            </a:pPr>
            <a:r>
              <a:rPr lang="en"/>
              <a:t>                           2.MySql database</a:t>
            </a:r>
            <a:endParaRPr/>
          </a:p>
          <a:p>
            <a:pPr marL="0" lvl="0" indent="0" algn="l" rtl="0">
              <a:spcBef>
                <a:spcPts val="1200"/>
              </a:spcBef>
              <a:spcAft>
                <a:spcPts val="1200"/>
              </a:spcAft>
              <a:buNone/>
            </a:pPr>
            <a:r>
              <a:rPr lang="en"/>
              <a:t>                           3.Angular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smtClean="0"/>
              <a:t>User interface</a:t>
            </a:r>
            <a:endParaRPr/>
          </a:p>
        </p:txBody>
      </p:sp>
      <p:sp>
        <p:nvSpPr>
          <p:cNvPr id="100" name="Google Shape;100;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26" name="Picture 2"/>
          <p:cNvPicPr>
            <a:picLocks noChangeAspect="1" noChangeArrowheads="1"/>
          </p:cNvPicPr>
          <p:nvPr/>
        </p:nvPicPr>
        <p:blipFill>
          <a:blip r:embed="rId3"/>
          <a:srcRect/>
          <a:stretch>
            <a:fillRect/>
          </a:stretch>
        </p:blipFill>
        <p:spPr bwMode="auto">
          <a:xfrm>
            <a:off x="242371" y="1074876"/>
            <a:ext cx="8273668" cy="372847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sz="3000"/>
              <a:t>THANK YOU</a:t>
            </a:r>
            <a:endParaRPr sz="3000"/>
          </a:p>
          <a:p>
            <a:pPr marL="0" lvl="0" indent="0" algn="l" rtl="0">
              <a:spcBef>
                <a:spcPts val="1200"/>
              </a:spcBef>
              <a:spcAft>
                <a:spcPts val="1200"/>
              </a:spcAft>
              <a:buNone/>
            </a:pPr>
            <a:endParaRPr sz="30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TotalTime>
  <Words>252</Words>
  <PresentationFormat>On-screen Show (16:9)</PresentationFormat>
  <Paragraphs>27</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Library Mangement System</vt:lpstr>
      <vt:lpstr>OVERVIEW</vt:lpstr>
      <vt:lpstr>Abstract </vt:lpstr>
      <vt:lpstr>Spring Boot: </vt:lpstr>
      <vt:lpstr>Spring Boot Flow Architecture</vt:lpstr>
      <vt:lpstr>Dependency we need</vt:lpstr>
      <vt:lpstr>Technologies we used: </vt:lpstr>
      <vt:lpstr>User interface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Mangement System</dc:title>
  <dc:creator>sss</dc:creator>
  <cp:lastModifiedBy>sss</cp:lastModifiedBy>
  <cp:revision>1</cp:revision>
  <dcterms:modified xsi:type="dcterms:W3CDTF">2023-01-18T11:56:18Z</dcterms:modified>
</cp:coreProperties>
</file>