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tmp"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82942" y="3314150"/>
            <a:ext cx="9982200" cy="2308324"/>
          </a:xfrm>
          <a:prstGeom prst="rect">
            <a:avLst/>
          </a:prstGeom>
          <a:noFill/>
        </p:spPr>
        <p:txBody>
          <a:bodyPr wrap="square" rtlCol="0">
            <a:spAutoFit/>
          </a:bodyPr>
          <a:lstStyle/>
          <a:p>
            <a:r>
              <a:rPr lang="en-IN" sz="2400" dirty="0"/>
              <a:t>S</a:t>
            </a:r>
            <a:r>
              <a:rPr lang="en-US" sz="2400" dirty="0"/>
              <a:t>T</a:t>
            </a:r>
            <a:r>
              <a:rPr lang="en-IN" sz="2400" dirty="0"/>
              <a:t>U</a:t>
            </a:r>
            <a:r>
              <a:rPr lang="en-US" sz="2400" dirty="0"/>
              <a:t>DENT </a:t>
            </a:r>
            <a:r>
              <a:rPr lang="en-IN" sz="2400" dirty="0"/>
              <a:t>NAME:M.LOGESHWARAN</a:t>
            </a:r>
            <a:endParaRPr lang="en-US" sz="2400" dirty="0"/>
          </a:p>
          <a:p>
            <a:r>
              <a:rPr lang="en-US" sz="2400" dirty="0"/>
              <a:t>REGISTER </a:t>
            </a:r>
            <a:r>
              <a:rPr lang="en-IN" sz="2400" dirty="0"/>
              <a:t>NO     </a:t>
            </a:r>
            <a:r>
              <a:rPr lang="en-US" sz="2400" dirty="0"/>
              <a:t>:</a:t>
            </a:r>
            <a:r>
              <a:rPr lang="en-IN" sz="2400" dirty="0"/>
              <a:t> 3122</a:t>
            </a:r>
            <a:r>
              <a:rPr lang="en-US" sz="2400" dirty="0"/>
              <a:t>020</a:t>
            </a:r>
            <a:r>
              <a:rPr lang="en-IN" sz="2400" dirty="0"/>
              <a:t>60</a:t>
            </a:r>
            <a:endParaRPr lang="en-US" sz="2400" dirty="0"/>
          </a:p>
          <a:p>
            <a:r>
              <a:rPr lang="en-US" sz="2400" dirty="0"/>
              <a:t>DEPARTMENT</a:t>
            </a:r>
            <a:r>
              <a:rPr lang="en-IN" sz="2400" dirty="0"/>
              <a:t>    </a:t>
            </a:r>
            <a:r>
              <a:rPr lang="en-US" sz="2400" dirty="0"/>
              <a:t>:</a:t>
            </a:r>
            <a:r>
              <a:rPr lang="en-IN" sz="2400" dirty="0"/>
              <a:t> B.</a:t>
            </a:r>
            <a:r>
              <a:rPr lang="en-IN" sz="2400"/>
              <a:t>COM GENERAL</a:t>
            </a:r>
            <a:endParaRPr lang="en-IN" sz="2400" dirty="0"/>
          </a:p>
          <a:p>
            <a:r>
              <a:rPr lang="en-IN" sz="2400" dirty="0"/>
              <a:t>COLLEGE             :  MOHAMED SATHAK COLLEGE OF ARTS AND SCIENCE</a:t>
            </a:r>
          </a:p>
          <a:p>
            <a:r>
              <a:rPr lang="en-IN" sz="2400" dirty="0"/>
              <a:t>                                 SHOLLINGANALLUR, CHENNAI.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5F26E8A-E1C9-29F8-ACDD-F00F48A099FE}"/>
              </a:ext>
            </a:extLst>
          </p:cNvPr>
          <p:cNvSpPr txBox="1"/>
          <p:nvPr/>
        </p:nvSpPr>
        <p:spPr>
          <a:xfrm>
            <a:off x="1962048" y="1490243"/>
            <a:ext cx="6100074" cy="4708981"/>
          </a:xfrm>
          <a:prstGeom prst="rect">
            <a:avLst/>
          </a:prstGeom>
          <a:noFill/>
        </p:spPr>
        <p:txBody>
          <a:bodyPr wrap="square">
            <a:spAutoFit/>
          </a:bodyPr>
          <a:lstStyle/>
          <a:p>
            <a:r>
              <a:rPr lang="en-US" sz="2000" dirty="0"/>
              <a:t>Data collection:</a:t>
            </a:r>
            <a:endParaRPr lang="en-IN" sz="2000" dirty="0"/>
          </a:p>
          <a:p>
            <a:r>
              <a:rPr lang="en-US" sz="2000" dirty="0"/>
              <a:t>1). Department </a:t>
            </a:r>
            <a:endParaRPr lang="en-IN" sz="2000" dirty="0"/>
          </a:p>
          <a:p>
            <a:r>
              <a:rPr lang="en-US" sz="2000" dirty="0"/>
              <a:t>2). Division</a:t>
            </a:r>
            <a:endParaRPr lang="en-IN" sz="2000" dirty="0"/>
          </a:p>
          <a:p>
            <a:r>
              <a:rPr lang="en-US" sz="2000" dirty="0"/>
              <a:t>3). Job Function</a:t>
            </a:r>
            <a:endParaRPr lang="en-IN" sz="2000" dirty="0"/>
          </a:p>
          <a:p>
            <a:r>
              <a:rPr lang="en-US" sz="2000" dirty="0"/>
              <a:t>4). Employee Classification</a:t>
            </a:r>
            <a:endParaRPr lang="en-IN" sz="2000" dirty="0"/>
          </a:p>
          <a:p>
            <a:endParaRPr lang="en-IN" sz="2000" dirty="0"/>
          </a:p>
          <a:p>
            <a:r>
              <a:rPr lang="en-US" sz="2000" dirty="0"/>
              <a:t>DATA CLEANING:</a:t>
            </a:r>
            <a:endParaRPr lang="en-IN" sz="2000" dirty="0"/>
          </a:p>
          <a:p>
            <a:r>
              <a:rPr lang="en-US" sz="2000" dirty="0"/>
              <a:t>1). Start date</a:t>
            </a:r>
            <a:endParaRPr lang="en-IN" sz="2000" dirty="0"/>
          </a:p>
          <a:p>
            <a:r>
              <a:rPr lang="en-US" sz="2000" dirty="0"/>
              <a:t>2). End date</a:t>
            </a:r>
            <a:endParaRPr lang="en-IN" sz="2000" dirty="0"/>
          </a:p>
          <a:p>
            <a:endParaRPr lang="en-IN" sz="2000" dirty="0"/>
          </a:p>
          <a:p>
            <a:r>
              <a:rPr lang="en-US" sz="2000" dirty="0"/>
              <a:t>PERFORMANCE LEVEL:</a:t>
            </a:r>
            <a:endParaRPr lang="en-IN" sz="2000" dirty="0"/>
          </a:p>
          <a:p>
            <a:r>
              <a:rPr lang="en-US" sz="2000" dirty="0"/>
              <a:t>1). Very high</a:t>
            </a:r>
            <a:endParaRPr lang="en-IN" sz="2000" dirty="0"/>
          </a:p>
          <a:p>
            <a:r>
              <a:rPr lang="en-US" sz="2000" dirty="0"/>
              <a:t>2). High</a:t>
            </a:r>
            <a:endParaRPr lang="en-IN" sz="2000" dirty="0"/>
          </a:p>
          <a:p>
            <a:r>
              <a:rPr lang="en-US" sz="2000" dirty="0"/>
              <a:t>3). Medium</a:t>
            </a:r>
            <a:endParaRPr lang="en-IN" sz="2000" dirty="0"/>
          </a:p>
          <a:p>
            <a:r>
              <a:rPr lang="en-US" sz="2000" dirty="0"/>
              <a:t>4).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F2543A16-9B7A-CB6A-3691-9EE641F6348D}"/>
              </a:ext>
            </a:extLst>
          </p:cNvPr>
          <p:cNvPicPr>
            <a:picLocks noChangeAspect="1"/>
          </p:cNvPicPr>
          <p:nvPr/>
        </p:nvPicPr>
        <p:blipFill>
          <a:blip r:embed="rId3"/>
          <a:srcRect/>
          <a:stretch/>
        </p:blipFill>
        <p:spPr>
          <a:xfrm>
            <a:off x="1666874" y="1495742"/>
            <a:ext cx="7352645" cy="51693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168CCDB-059A-B28A-6EBE-5F693BEAE6C2}"/>
              </a:ext>
            </a:extLst>
          </p:cNvPr>
          <p:cNvSpPr txBox="1"/>
          <p:nvPr/>
        </p:nvSpPr>
        <p:spPr>
          <a:xfrm>
            <a:off x="1839803" y="2429483"/>
            <a:ext cx="6100074" cy="2308324"/>
          </a:xfrm>
          <a:prstGeom prst="rect">
            <a:avLst/>
          </a:prstGeom>
          <a:noFill/>
        </p:spPr>
        <p:txBody>
          <a:bodyPr wrap="square">
            <a:spAutoFit/>
          </a:bodyPr>
          <a:lstStyle/>
          <a:p>
            <a:r>
              <a:rPr lang="en-US" sz="2400" dirty="0"/>
              <a:t>In summary, a comprehensive conclusion for a data analysis in a research study involves a strategic synthesis of key finding of the performance level of an each employee specifically and their implications, contribution to the </a:t>
            </a:r>
            <a:r>
              <a:rPr lang="en-US" sz="2400" dirty="0" err="1"/>
              <a:t>organisation</a:t>
            </a:r>
            <a:r>
              <a:rPr lang="en-US" sz="2400" dirty="0"/>
              <a:t> as a brief.</a:t>
            </a:r>
          </a:p>
        </p:txBody>
      </p:sp>
    </p:spTree>
    <p:extLst>
      <p:ext uri="{BB962C8B-B14F-4D97-AF65-F5344CB8AC3E}">
        <p14:creationId xmlns:p14="http://schemas.microsoft.com/office/powerpoint/2010/main" val="2986442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40C50-91E0-6837-5A37-7F6352B890A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62B09AC-1471-559B-9768-EC75A53BD30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75755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7673A03-8ABB-62C0-9CAD-56C10606AA3A}"/>
              </a:ext>
            </a:extLst>
          </p:cNvPr>
          <p:cNvSpPr txBox="1"/>
          <p:nvPr/>
        </p:nvSpPr>
        <p:spPr>
          <a:xfrm>
            <a:off x="403412" y="2333535"/>
            <a:ext cx="7787070" cy="2246769"/>
          </a:xfrm>
          <a:prstGeom prst="rect">
            <a:avLst/>
          </a:prstGeom>
          <a:noFill/>
        </p:spPr>
        <p:txBody>
          <a:bodyPr wrap="square">
            <a:spAutoFit/>
          </a:bodyPr>
          <a:lstStyle/>
          <a:p>
            <a:r>
              <a:rPr lang="en-US" sz="2800" dirty="0"/>
              <a:t>A large dataset of employee information in Excel, including personal details, job roles, performance metrics, and attendance records. Despite having this data, we face challenges in efficiently analyzing- and leveraging this information for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391594" y="1695450"/>
            <a:ext cx="7924800" cy="3416320"/>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
It is a summary of employee dataset analysis the performance of various employees by consulting the various factors like employee type current </a:t>
            </a:r>
            <a:r>
              <a:rPr lang="en-IN" sz="2400" dirty="0" err="1">
                <a:latin typeface="Times New Roman" panose="02020603050405020304" pitchFamily="18" charset="0"/>
                <a:cs typeface="Times New Roman" panose="02020603050405020304" pitchFamily="18" charset="0"/>
              </a:rPr>
              <a:t>emploi</a:t>
            </a:r>
            <a:r>
              <a:rPr lang="en-IN" sz="2400" dirty="0">
                <a:latin typeface="Times New Roman" panose="02020603050405020304" pitchFamily="18" charset="0"/>
                <a:cs typeface="Times New Roman" panose="02020603050405020304"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a:extLst>
              <a:ext uri="{FF2B5EF4-FFF2-40B4-BE49-F238E27FC236}">
                <a16:creationId xmlns:a16="http://schemas.microsoft.com/office/drawing/2014/main" id="{B18D4E07-8386-B538-922A-0155C87E4D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690" y="2019300"/>
            <a:ext cx="7505700" cy="3181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413E998-2E75-A03A-0E89-0CDC9D57DBA9}"/>
              </a:ext>
            </a:extLst>
          </p:cNvPr>
          <p:cNvSpPr txBox="1"/>
          <p:nvPr/>
        </p:nvSpPr>
        <p:spPr>
          <a:xfrm>
            <a:off x="3434451" y="2473007"/>
            <a:ext cx="6100074" cy="1938992"/>
          </a:xfrm>
          <a:prstGeom prst="rect">
            <a:avLst/>
          </a:prstGeom>
          <a:noFill/>
        </p:spPr>
        <p:txBody>
          <a:bodyPr wrap="square">
            <a:spAutoFit/>
          </a:bodyPr>
          <a:lstStyle/>
          <a:p>
            <a:r>
              <a:rPr lang="en-IN" sz="2400" dirty="0"/>
              <a:t>Conditions </a:t>
            </a:r>
            <a:r>
              <a:rPr lang="en-US" sz="2400" dirty="0"/>
              <a:t>Formatting – Missing</a:t>
            </a:r>
            <a:endParaRPr lang="en-IN" sz="2400" dirty="0"/>
          </a:p>
          <a:p>
            <a:r>
              <a:rPr lang="en-US" sz="2400" dirty="0"/>
              <a:t>Filter – Remove</a:t>
            </a:r>
            <a:endParaRPr lang="en-IN" sz="2400" dirty="0"/>
          </a:p>
          <a:p>
            <a:r>
              <a:rPr lang="en-US" sz="2400" dirty="0"/>
              <a:t>Formulae – Performance</a:t>
            </a:r>
            <a:endParaRPr lang="en-IN" sz="2400" dirty="0"/>
          </a:p>
          <a:p>
            <a:r>
              <a:rPr lang="en-US" sz="2400" dirty="0"/>
              <a:t>Pivot – Summary</a:t>
            </a:r>
            <a:endParaRPr lang="en-IN" sz="2400" dirty="0"/>
          </a:p>
          <a:p>
            <a:r>
              <a:rPr lang="en-US" sz="2400" dirty="0" err="1"/>
              <a:t>Gragh</a:t>
            </a:r>
            <a:r>
              <a:rPr lang="en-US" sz="2400" dirty="0"/>
              <a:t> - Data </a:t>
            </a:r>
            <a:r>
              <a:rPr lang="en-IN" sz="2400" dirty="0"/>
              <a:t>Visualization</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E584FE2-451F-714B-23F5-7103BB9189E2}"/>
              </a:ext>
            </a:extLst>
          </p:cNvPr>
          <p:cNvSpPr txBox="1"/>
          <p:nvPr/>
        </p:nvSpPr>
        <p:spPr>
          <a:xfrm>
            <a:off x="853129" y="2274838"/>
            <a:ext cx="8636679" cy="2308324"/>
          </a:xfrm>
          <a:prstGeom prst="rect">
            <a:avLst/>
          </a:prstGeom>
          <a:noFill/>
        </p:spPr>
        <p:txBody>
          <a:bodyPr wrap="square">
            <a:spAutoFit/>
          </a:bodyPr>
          <a:lstStyle/>
          <a:p>
            <a:r>
              <a:rPr lang="en-US" sz="2400" dirty="0"/>
              <a:t>Employee dataset - </a:t>
            </a:r>
            <a:r>
              <a:rPr lang="en-US" sz="2400" dirty="0" err="1"/>
              <a:t>Kaggle</a:t>
            </a:r>
            <a:r>
              <a:rPr lang="en-US" sz="2400" dirty="0"/>
              <a:t> 26</a:t>
            </a:r>
            <a:r>
              <a:rPr lang="en-IN" sz="2400" dirty="0"/>
              <a:t> </a:t>
            </a:r>
            <a:r>
              <a:rPr lang="en-US" sz="2400" dirty="0"/>
              <a:t>Features</a:t>
            </a:r>
            <a:endParaRPr lang="en-IN" sz="2400" dirty="0"/>
          </a:p>
          <a:p>
            <a:r>
              <a:rPr lang="en-US" sz="2400" dirty="0"/>
              <a:t>Employee ID</a:t>
            </a:r>
            <a:r>
              <a:rPr lang="en-IN" sz="2400" dirty="0"/>
              <a:t> -</a:t>
            </a:r>
            <a:r>
              <a:rPr lang="en-US" sz="2400" dirty="0"/>
              <a:t>DE5B5E0E981696191474813EBC226A7F</a:t>
            </a:r>
            <a:endParaRPr lang="en-IN" sz="2400" dirty="0"/>
          </a:p>
          <a:p>
            <a:r>
              <a:rPr lang="en-US" sz="2400" dirty="0"/>
              <a:t>Name – Text</a:t>
            </a:r>
            <a:endParaRPr lang="en-IN" sz="2400" dirty="0"/>
          </a:p>
          <a:p>
            <a:r>
              <a:rPr lang="en-US" sz="2400" dirty="0"/>
              <a:t>Performance Level - Very High, High, Medium, </a:t>
            </a:r>
            <a:r>
              <a:rPr lang="en-IN" sz="2400" dirty="0"/>
              <a:t>Low</a:t>
            </a:r>
          </a:p>
          <a:p>
            <a:r>
              <a:rPr lang="en-IN" sz="2400" dirty="0"/>
              <a:t>Gender -</a:t>
            </a:r>
            <a:r>
              <a:rPr lang="en-US" sz="2400" dirty="0"/>
              <a:t> Male, Female</a:t>
            </a:r>
            <a:endParaRPr lang="en-IN" sz="2400" dirty="0"/>
          </a:p>
          <a:p>
            <a:r>
              <a:rPr lang="en-US" sz="2400" dirty="0"/>
              <a:t>Employee Ratings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id="{D7EDC1DF-2794-EE2B-351E-70394230BC70}"/>
              </a:ext>
            </a:extLst>
          </p:cNvPr>
          <p:cNvSpPr txBox="1"/>
          <p:nvPr/>
        </p:nvSpPr>
        <p:spPr>
          <a:xfrm>
            <a:off x="2167778" y="2321088"/>
            <a:ext cx="7551644" cy="1200329"/>
          </a:xfrm>
          <a:prstGeom prst="rect">
            <a:avLst/>
          </a:prstGeom>
          <a:noFill/>
        </p:spPr>
        <p:txBody>
          <a:bodyPr wrap="square">
            <a:spAutoFit/>
          </a:bodyPr>
          <a:lstStyle/>
          <a:p>
            <a:r>
              <a:rPr lang="en-US" sz="2400" dirty="0"/>
              <a:t>Performance level</a:t>
            </a:r>
            <a:endParaRPr lang="en-IN" sz="2400" dirty="0"/>
          </a:p>
          <a:p>
            <a:r>
              <a:rPr lang="en-US" sz="2400" dirty="0"/>
              <a:t>IFS(Z8-5,"VERY HIGH" 28 -4,"HIGH", 28&gt;-3,"MED", </a:t>
            </a:r>
            <a:endParaRPr lang="en-IN" sz="2400" dirty="0"/>
          </a:p>
          <a:p>
            <a:r>
              <a:rPr lang="en-US" sz="2400" dirty="0"/>
              <a:t>TRUE,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logesh waran</cp:lastModifiedBy>
  <cp:revision>21</cp:revision>
  <dcterms:created xsi:type="dcterms:W3CDTF">2024-03-29T15:07:22Z</dcterms:created>
  <dcterms:modified xsi:type="dcterms:W3CDTF">2024-09-30T05:37:07Z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