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1B9A52-EF49-4E81-93B0-9D796A695AA7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BFA67B62-045E-431E-A47B-58B291711111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jula\Downloads\employee_data%20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01.csv]employee_data 01!PivotTable1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>
        <c:manualLayout>
          <c:xMode val="edge"/>
          <c:yMode val="edge"/>
          <c:x val="0.26264307167789591"/>
          <c:y val="0.12250181056135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'employee_data 01'!$B$3:$B$4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'employee_data 01'!$A$5:$A$15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01'!$B$5:$B$15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4-42F7-B437-91E93C5647FF}"/>
            </c:ext>
          </c:extLst>
        </c:ser>
        <c:ser>
          <c:idx val="1"/>
          <c:order val="1"/>
          <c:tx>
            <c:strRef>
              <c:f>'employee_data 01'!$C$3:$C$4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01'!$A$5:$A$15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01'!$C$5:$C$15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F4-42F7-B437-91E93C5647FF}"/>
            </c:ext>
          </c:extLst>
        </c:ser>
        <c:ser>
          <c:idx val="2"/>
          <c:order val="2"/>
          <c:tx>
            <c:strRef>
              <c:f>'employee_data 01'!$D$3:$D$4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'employee_data 01'!$A$5:$A$15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01'!$D$5:$D$15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F4-42F7-B437-91E93C5647FF}"/>
            </c:ext>
          </c:extLst>
        </c:ser>
        <c:ser>
          <c:idx val="3"/>
          <c:order val="3"/>
          <c:tx>
            <c:strRef>
              <c:f>'employee_data 01'!$E$3:$E$4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'employee_data 01'!$A$5:$A$15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01'!$E$5:$E$15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F4-42F7-B437-91E93C564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178703"/>
        <c:axId val="114179183"/>
      </c:barChart>
      <c:catAx>
        <c:axId val="11417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79183"/>
        <c:crosses val="autoZero"/>
        <c:auto val="1"/>
        <c:lblAlgn val="ctr"/>
        <c:lblOffset val="100"/>
        <c:noMultiLvlLbl val="0"/>
      </c:catAx>
      <c:valAx>
        <c:axId val="11417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7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170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1678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465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857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512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8796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90072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23106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53826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14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6247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7889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7626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162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9920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59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352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434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122612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73632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LOGESWARI .R</a:t>
            </a:r>
          </a:p>
          <a:p>
            <a:r>
              <a:rPr lang="en-US" sz="2400" dirty="0"/>
              <a:t>REGISTER NO: 312216786</a:t>
            </a:r>
          </a:p>
          <a:p>
            <a:r>
              <a:rPr lang="en-US" sz="2400" dirty="0"/>
              <a:t>DEPARTMENT: B.COM ACCOUNTING AND FINANCE</a:t>
            </a:r>
          </a:p>
          <a:p>
            <a:r>
              <a:rPr lang="en-US" sz="2400" dirty="0"/>
              <a:t>COLLEGE 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C40DC-D3B8-3167-630F-FC878D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6733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MODELLING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63F0-BD92-3A35-F470-4A4A6EBD8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Data collection – I have collected the data from </a:t>
            </a:r>
            <a:r>
              <a:rPr lang="en-US" sz="2400" dirty="0" err="1"/>
              <a:t>edunet</a:t>
            </a:r>
            <a:r>
              <a:rPr lang="en-US" sz="2400" dirty="0"/>
              <a:t> dashboard</a:t>
            </a:r>
          </a:p>
          <a:p>
            <a:r>
              <a:rPr lang="en-US" sz="2400" dirty="0"/>
              <a:t>Features collection – there are totally 26 features but I have used only 9 of them to do analysis</a:t>
            </a:r>
          </a:p>
          <a:p>
            <a:r>
              <a:rPr lang="en-US" sz="2400" dirty="0"/>
              <a:t>Data cleaning – I cleaned the missing data by control formatting</a:t>
            </a:r>
          </a:p>
          <a:p>
            <a:r>
              <a:rPr lang="en-US" sz="2400" dirty="0"/>
              <a:t>Performance level – I used the below formula to evaluate the employees </a:t>
            </a:r>
            <a:r>
              <a:rPr lang="en-US" sz="2400" dirty="0" err="1"/>
              <a:t>performace</a:t>
            </a:r>
            <a:r>
              <a:rPr lang="en-US" sz="2400" dirty="0"/>
              <a:t> according to their ratings</a:t>
            </a:r>
          </a:p>
          <a:p>
            <a:r>
              <a:rPr lang="en-US" sz="2400" dirty="0"/>
              <a:t>I have also used pivot table , graph </a:t>
            </a:r>
            <a:r>
              <a:rPr lang="en-US" sz="2400" dirty="0" err="1"/>
              <a:t>etc</a:t>
            </a:r>
            <a:r>
              <a:rPr lang="en-US" sz="2400" dirty="0"/>
              <a:t> to analysis the data taken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085" y="312708"/>
            <a:ext cx="3733541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dirty="0"/>
              <a:t>R</a:t>
            </a:r>
            <a:r>
              <a:rPr sz="6000" spc="-40" dirty="0"/>
              <a:t>E</a:t>
            </a:r>
            <a:r>
              <a:rPr sz="6000" spc="15" dirty="0"/>
              <a:t>S</a:t>
            </a:r>
            <a:r>
              <a:rPr sz="6000" spc="-30" dirty="0"/>
              <a:t>U</a:t>
            </a:r>
            <a:r>
              <a:rPr sz="6000" spc="-405" dirty="0"/>
              <a:t>L</a:t>
            </a:r>
            <a:r>
              <a:rPr sz="60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6710954-99AA-032B-3BDF-5897B40A6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247227"/>
              </p:ext>
            </p:extLst>
          </p:nvPr>
        </p:nvGraphicFramePr>
        <p:xfrm>
          <a:off x="1381991" y="1693718"/>
          <a:ext cx="7013344" cy="4613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D838-91F3-8BCB-9770-B223098C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From The Above Analysis It Is Evidently Shown That The Low </a:t>
            </a:r>
            <a:r>
              <a:rPr lang="en-US" sz="3600" dirty="0" err="1"/>
              <a:t>Performace</a:t>
            </a:r>
            <a:r>
              <a:rPr lang="en-US" sz="3600" dirty="0"/>
              <a:t> Level Of An Employee Is Decreased So The Company Is Working To Meet Their Goal Properly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26" y="0"/>
            <a:ext cx="12192000" cy="713428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5995" y="477986"/>
            <a:ext cx="4743796" cy="6899562"/>
            <a:chOff x="7448612" y="477986"/>
            <a:chExt cx="4743796" cy="6899562"/>
          </a:xfrm>
        </p:grpSpPr>
        <p:sp>
          <p:nvSpPr>
            <p:cNvPr id="4" name="object 4"/>
            <p:cNvSpPr/>
            <p:nvPr/>
          </p:nvSpPr>
          <p:spPr>
            <a:xfrm>
              <a:off x="9377426" y="513979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498768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519548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17148" y="477986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477986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488377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69373" y="727110"/>
            <a:ext cx="5226627" cy="8476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5400" b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sz="54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5400" b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500026" y="2883659"/>
            <a:ext cx="8593228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4002" y="296637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E63F83-A6CB-0840-5F55-F35CC03B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The performance of an employee is analyzed to achieve the company’s objectives effectively and efficiently.</a:t>
            </a:r>
          </a:p>
          <a:p>
            <a:r>
              <a:rPr lang="en-US" sz="2800" dirty="0"/>
              <a:t>For increment purpose.</a:t>
            </a:r>
          </a:p>
          <a:p>
            <a:r>
              <a:rPr lang="en-US" sz="2800" dirty="0"/>
              <a:t>They can track their  performance for the company’s growth.</a:t>
            </a:r>
          </a:p>
          <a:p>
            <a:r>
              <a:rPr lang="en-US" sz="2800" dirty="0"/>
              <a:t>For highly performed employee the company will give increment, Hike, bonus etc.</a:t>
            </a:r>
          </a:p>
          <a:p>
            <a:pPr marL="0" indent="0">
              <a:buNone/>
            </a:pPr>
            <a:r>
              <a:rPr lang="en-US" sz="2800" dirty="0"/>
              <a:t>      For the above purposes we do employee data analysis.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13983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400" spc="5" dirty="0"/>
              <a:t>PROJEC</a:t>
            </a:r>
            <a:r>
              <a:rPr lang="en-US" sz="4400" spc="5" dirty="0"/>
              <a:t>T </a:t>
            </a:r>
            <a:r>
              <a:rPr sz="4400" spc="-20" dirty="0"/>
              <a:t>OVERVIEW</a:t>
            </a: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is about analyzing various factors of an employee like  gender, performance score , rating, achievement 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analysis the work efficiency of the employees in various departments or business units.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0" y="349250"/>
            <a:ext cx="7693025" cy="69373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/>
              <a:t>W</a:t>
            </a:r>
            <a:r>
              <a:rPr sz="4400" spc="-20" dirty="0"/>
              <a:t>H</a:t>
            </a:r>
            <a:r>
              <a:rPr sz="4400" spc="20" dirty="0"/>
              <a:t>O</a:t>
            </a:r>
            <a:r>
              <a:rPr sz="4400" spc="-235" dirty="0"/>
              <a:t> </a:t>
            </a:r>
            <a:r>
              <a:rPr sz="4400" spc="-10" dirty="0"/>
              <a:t>AR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10" dirty="0"/>
              <a:t>T</a:t>
            </a:r>
            <a:r>
              <a:rPr sz="4400" spc="-15" dirty="0"/>
              <a:t>H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20" dirty="0"/>
              <a:t>E</a:t>
            </a:r>
            <a:r>
              <a:rPr sz="4400" spc="30" dirty="0"/>
              <a:t>N</a:t>
            </a:r>
            <a:r>
              <a:rPr sz="4400" spc="15" dirty="0"/>
              <a:t>D</a:t>
            </a:r>
            <a:r>
              <a:rPr sz="4400" spc="-45" dirty="0"/>
              <a:t> </a:t>
            </a:r>
            <a:r>
              <a:rPr sz="4400" dirty="0"/>
              <a:t>U</a:t>
            </a:r>
            <a:r>
              <a:rPr sz="4400" spc="10" dirty="0"/>
              <a:t>S</a:t>
            </a:r>
            <a:r>
              <a:rPr sz="4400" spc="-25" dirty="0"/>
              <a:t>E</a:t>
            </a:r>
            <a:r>
              <a:rPr sz="4400" spc="-10" dirty="0"/>
              <a:t>R</a:t>
            </a:r>
            <a:r>
              <a:rPr sz="4400" spc="5" dirty="0"/>
              <a:t>S?</a:t>
            </a:r>
            <a:endParaRPr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7DD97-B101-CBAD-74FD-293EC8572E3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0525"/>
            <a:ext cx="2532063" cy="168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42697A-02FE-E9A9-144E-1A428755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10" y="1930400"/>
            <a:ext cx="2327564" cy="192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E6A138-E419-B6C7-913B-72CCC65B0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59" y="3799609"/>
            <a:ext cx="2732810" cy="209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F958E3-9C6A-B4BE-C573-D07D689BDDDA}"/>
              </a:ext>
            </a:extLst>
          </p:cNvPr>
          <p:cNvSpPr txBox="1"/>
          <p:nvPr/>
        </p:nvSpPr>
        <p:spPr>
          <a:xfrm>
            <a:off x="1140880" y="3575194"/>
            <a:ext cx="2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EMPLOYEES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C3670-C6F0-E845-09FE-22F0BFFDF0F7}"/>
              </a:ext>
            </a:extLst>
          </p:cNvPr>
          <p:cNvSpPr txBox="1"/>
          <p:nvPr/>
        </p:nvSpPr>
        <p:spPr>
          <a:xfrm>
            <a:off x="6587836" y="4003223"/>
            <a:ext cx="2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MANAGER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EFFFB-AC5A-CF0D-5344-89BEA022F523}"/>
              </a:ext>
            </a:extLst>
          </p:cNvPr>
          <p:cNvSpPr txBox="1"/>
          <p:nvPr/>
        </p:nvSpPr>
        <p:spPr>
          <a:xfrm>
            <a:off x="3751986" y="6076950"/>
            <a:ext cx="218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520" y="2377786"/>
            <a:ext cx="1427880" cy="321338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768002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C31147-5CC2-DF73-FA9A-30BF01DD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497" y="2956864"/>
            <a:ext cx="5155733" cy="2484147"/>
          </a:xfrm>
        </p:spPr>
        <p:txBody>
          <a:bodyPr>
            <a:normAutofit/>
          </a:bodyPr>
          <a:lstStyle/>
          <a:p>
            <a:r>
              <a:rPr lang="en-US" dirty="0"/>
              <a:t>CONDITIONAL FORMATTING – MISSING DATA</a:t>
            </a:r>
          </a:p>
          <a:p>
            <a:r>
              <a:rPr lang="en-US" dirty="0"/>
              <a:t>FILTER- 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 TABLE – SUMMARY</a:t>
            </a:r>
          </a:p>
          <a:p>
            <a:r>
              <a:rPr lang="en-US" dirty="0"/>
              <a:t>GRAPH – DATA VISUALIZATION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634" y="486438"/>
            <a:ext cx="8596668" cy="1320800"/>
          </a:xfrm>
        </p:spPr>
        <p:txBody>
          <a:bodyPr/>
          <a:lstStyle/>
          <a:p>
            <a:r>
              <a:rPr lang="en-IN" sz="4400" dirty="0"/>
              <a:t>Dataset</a:t>
            </a:r>
            <a:r>
              <a:rPr lang="en-IN" dirty="0"/>
              <a:t> </a:t>
            </a:r>
            <a:r>
              <a:rPr lang="en-IN" sz="4400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1AD7-0E58-1097-0770-BC98076A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480" y="2025447"/>
            <a:ext cx="3094566" cy="4441162"/>
          </a:xfrm>
        </p:spPr>
        <p:txBody>
          <a:bodyPr>
            <a:normAutofit/>
          </a:bodyPr>
          <a:lstStyle/>
          <a:p>
            <a:r>
              <a:rPr lang="en-US" dirty="0"/>
              <a:t>Employee = Dashboard</a:t>
            </a:r>
          </a:p>
          <a:p>
            <a:r>
              <a:rPr lang="en-US" dirty="0"/>
              <a:t>Total Features = 26</a:t>
            </a:r>
          </a:p>
          <a:p>
            <a:r>
              <a:rPr lang="en-US" dirty="0"/>
              <a:t>Used Features = 9</a:t>
            </a:r>
          </a:p>
          <a:p>
            <a:r>
              <a:rPr lang="en-US" dirty="0"/>
              <a:t>Employee Id = Num</a:t>
            </a:r>
          </a:p>
          <a:p>
            <a:r>
              <a:rPr lang="en-US" dirty="0"/>
              <a:t>Name = Text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 = Male / Female</a:t>
            </a:r>
          </a:p>
          <a:p>
            <a:r>
              <a:rPr lang="en-IN" dirty="0"/>
              <a:t>Employee Rating = 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3ACDED-4BDF-3E19-A016-930DFCD3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Performance level =  =IFS(Z8&gt;=5,"VERY HIGH",Z8&gt;=4,"HIGH",Z8&gt;=3,"MED",TRUE,"LOW")</a:t>
            </a:r>
            <a:endParaRPr lang="en-IN"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38425" y="3616265"/>
            <a:ext cx="85340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Used This Formula To Evaluate The Performance Level Of The Employee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388</Words>
  <Application>Microsoft Office PowerPoint</Application>
  <PresentationFormat>Widescreen</PresentationFormat>
  <Paragraphs>74</Paragraphs>
  <Slides>12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 </vt:lpstr>
      <vt:lpstr>PROJECT TITLE</vt:lpstr>
      <vt:lpstr>AGENDA</vt:lpstr>
      <vt:lpstr>PROBLEM 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Manjula</dc:creator>
  <cp:lastModifiedBy>Manjula</cp:lastModifiedBy>
  <cp:revision>1</cp:revision>
  <dcterms:modified xsi:type="dcterms:W3CDTF">2024-08-31T11:19:25Z</dcterms:modified>
</cp:coreProperties>
</file>