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BF5BE-7797-7E18-3B95-DA44B9B436FB}" v="1482" dt="2024-05-22T21:33:48.418"/>
    <p1510:client id="{D93DC5A9-7285-AB41-9C28-3BF045B4D530}" v="162" dt="2024-05-22T22:08:53.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4F135-83C5-4ADA-A336-B0AB81D37870}" type="doc">
      <dgm:prSet loTypeId="urn:microsoft.com/office/officeart/2005/8/layout/cycle7" loCatId="cycle" qsTypeId="urn:microsoft.com/office/officeart/2005/8/quickstyle/simple4" qsCatId="simple" csTypeId="urn:microsoft.com/office/officeart/2005/8/colors/accent2_2" csCatId="accent2" phldr="1"/>
      <dgm:spPr/>
      <dgm:t>
        <a:bodyPr/>
        <a:lstStyle/>
        <a:p>
          <a:endParaRPr lang="en-US"/>
        </a:p>
      </dgm:t>
    </dgm:pt>
    <dgm:pt modelId="{2D2446E5-D3D7-41CE-8F9C-702548305403}">
      <dgm:prSet phldrT="[Text]" phldr="0"/>
      <dgm:spPr/>
      <dgm:t>
        <a:bodyPr/>
        <a:lstStyle/>
        <a:p>
          <a:pPr rtl="0"/>
          <a:r>
            <a:rPr lang="en-US" dirty="0">
              <a:latin typeface="Walbaum Display Light"/>
            </a:rPr>
            <a:t>Pricing options for businesses interested in using the platform</a:t>
          </a:r>
          <a:endParaRPr lang="en-US" dirty="0"/>
        </a:p>
      </dgm:t>
    </dgm:pt>
    <dgm:pt modelId="{4CA8370E-C77D-4923-9D14-B04B51AE7B9E}" type="parTrans" cxnId="{AF206F53-DBFE-41A1-88FD-84D45F04A21C}">
      <dgm:prSet/>
      <dgm:spPr/>
      <dgm:t>
        <a:bodyPr/>
        <a:lstStyle/>
        <a:p>
          <a:endParaRPr lang="en-US"/>
        </a:p>
      </dgm:t>
    </dgm:pt>
    <dgm:pt modelId="{E393BB78-C701-4859-BFC3-78EF1473E68A}" type="sibTrans" cxnId="{AF206F53-DBFE-41A1-88FD-84D45F04A21C}">
      <dgm:prSet/>
      <dgm:spPr/>
      <dgm:t>
        <a:bodyPr/>
        <a:lstStyle/>
        <a:p>
          <a:endParaRPr lang="en-US"/>
        </a:p>
      </dgm:t>
    </dgm:pt>
    <dgm:pt modelId="{C4161B83-E599-4390-9ABD-4ECCFB1E7A1D}">
      <dgm:prSet phldrT="[Text]" phldr="0"/>
      <dgm:spPr/>
      <dgm:t>
        <a:bodyPr/>
        <a:lstStyle/>
        <a:p>
          <a:pPr rtl="0"/>
          <a:r>
            <a:rPr lang="en-US" dirty="0">
              <a:latin typeface="Walbaum Display Light"/>
            </a:rPr>
            <a:t>How the platform ensures security and protects user data</a:t>
          </a:r>
          <a:endParaRPr lang="en-US" dirty="0"/>
        </a:p>
      </dgm:t>
    </dgm:pt>
    <dgm:pt modelId="{0E2C2356-9484-4BF2-8AE4-DB2B89BF4A41}" type="parTrans" cxnId="{6ACEB10A-D699-4A57-9E39-D10C6CABFE37}">
      <dgm:prSet/>
      <dgm:spPr/>
      <dgm:t>
        <a:bodyPr/>
        <a:lstStyle/>
        <a:p>
          <a:endParaRPr lang="en-US"/>
        </a:p>
      </dgm:t>
    </dgm:pt>
    <dgm:pt modelId="{22678C8A-BBE4-4AEE-8F25-5BA09067CF33}" type="sibTrans" cxnId="{6ACEB10A-D699-4A57-9E39-D10C6CABFE37}">
      <dgm:prSet/>
      <dgm:spPr/>
      <dgm:t>
        <a:bodyPr/>
        <a:lstStyle/>
        <a:p>
          <a:endParaRPr lang="en-US"/>
        </a:p>
      </dgm:t>
    </dgm:pt>
    <dgm:pt modelId="{52384D1B-BA05-4ADE-BFED-3BFA2C100CC8}">
      <dgm:prSet phldrT="[Text]" phldr="0"/>
      <dgm:spPr/>
      <dgm:t>
        <a:bodyPr/>
        <a:lstStyle/>
        <a:p>
          <a:pPr rtl="0"/>
          <a:r>
            <a:rPr lang="en-US" dirty="0">
              <a:latin typeface="Walbaum Display Light"/>
            </a:rPr>
            <a:t>Examples of successful collaborations that have taken place on the platform</a:t>
          </a:r>
          <a:endParaRPr lang="en-US" dirty="0"/>
        </a:p>
      </dgm:t>
    </dgm:pt>
    <dgm:pt modelId="{09EBAA5D-3649-4561-BE46-7409B277EA2A}" type="parTrans" cxnId="{C6A84A55-8097-4D4D-A5BD-702D986AF1E1}">
      <dgm:prSet/>
      <dgm:spPr/>
      <dgm:t>
        <a:bodyPr/>
        <a:lstStyle/>
        <a:p>
          <a:endParaRPr lang="en-US"/>
        </a:p>
      </dgm:t>
    </dgm:pt>
    <dgm:pt modelId="{B0BD19F4-82CD-47B5-872D-A48171AC6175}" type="sibTrans" cxnId="{C6A84A55-8097-4D4D-A5BD-702D986AF1E1}">
      <dgm:prSet/>
      <dgm:spPr/>
      <dgm:t>
        <a:bodyPr/>
        <a:lstStyle/>
        <a:p>
          <a:endParaRPr lang="en-US"/>
        </a:p>
      </dgm:t>
    </dgm:pt>
    <dgm:pt modelId="{E3C6200A-EC06-42D6-BDC2-72CF311ECBBF}" type="pres">
      <dgm:prSet presAssocID="{3954F135-83C5-4ADA-A336-B0AB81D37870}" presName="Name0" presStyleCnt="0">
        <dgm:presLayoutVars>
          <dgm:dir/>
          <dgm:resizeHandles val="exact"/>
        </dgm:presLayoutVars>
      </dgm:prSet>
      <dgm:spPr/>
    </dgm:pt>
    <dgm:pt modelId="{5A7BF06B-F71F-4E46-A8FB-E18C10E50702}" type="pres">
      <dgm:prSet presAssocID="{2D2446E5-D3D7-41CE-8F9C-702548305403}" presName="node" presStyleLbl="node1" presStyleIdx="0" presStyleCnt="3">
        <dgm:presLayoutVars>
          <dgm:bulletEnabled val="1"/>
        </dgm:presLayoutVars>
      </dgm:prSet>
      <dgm:spPr/>
    </dgm:pt>
    <dgm:pt modelId="{2E6D7075-B6C0-462C-92AF-FF2A7F7CCDCD}" type="pres">
      <dgm:prSet presAssocID="{E393BB78-C701-4859-BFC3-78EF1473E68A}" presName="sibTrans" presStyleLbl="sibTrans2D1" presStyleIdx="0" presStyleCnt="3"/>
      <dgm:spPr/>
    </dgm:pt>
    <dgm:pt modelId="{33FE1A2B-77EF-494D-ADBB-044B256F92FB}" type="pres">
      <dgm:prSet presAssocID="{E393BB78-C701-4859-BFC3-78EF1473E68A}" presName="connectorText" presStyleLbl="sibTrans2D1" presStyleIdx="0" presStyleCnt="3"/>
      <dgm:spPr/>
    </dgm:pt>
    <dgm:pt modelId="{9B05EAD6-A41F-441F-BD33-791A8680688C}" type="pres">
      <dgm:prSet presAssocID="{C4161B83-E599-4390-9ABD-4ECCFB1E7A1D}" presName="node" presStyleLbl="node1" presStyleIdx="1" presStyleCnt="3">
        <dgm:presLayoutVars>
          <dgm:bulletEnabled val="1"/>
        </dgm:presLayoutVars>
      </dgm:prSet>
      <dgm:spPr/>
    </dgm:pt>
    <dgm:pt modelId="{6A2B4454-D080-4373-8A7A-7FF528F1596C}" type="pres">
      <dgm:prSet presAssocID="{22678C8A-BBE4-4AEE-8F25-5BA09067CF33}" presName="sibTrans" presStyleLbl="sibTrans2D1" presStyleIdx="1" presStyleCnt="3"/>
      <dgm:spPr/>
    </dgm:pt>
    <dgm:pt modelId="{CF45B830-BFC3-4D2F-8E56-CD69042FA1CC}" type="pres">
      <dgm:prSet presAssocID="{22678C8A-BBE4-4AEE-8F25-5BA09067CF33}" presName="connectorText" presStyleLbl="sibTrans2D1" presStyleIdx="1" presStyleCnt="3"/>
      <dgm:spPr/>
    </dgm:pt>
    <dgm:pt modelId="{289287D3-97AA-4D81-B2E2-ABF81991C766}" type="pres">
      <dgm:prSet presAssocID="{52384D1B-BA05-4ADE-BFED-3BFA2C100CC8}" presName="node" presStyleLbl="node1" presStyleIdx="2" presStyleCnt="3">
        <dgm:presLayoutVars>
          <dgm:bulletEnabled val="1"/>
        </dgm:presLayoutVars>
      </dgm:prSet>
      <dgm:spPr/>
    </dgm:pt>
    <dgm:pt modelId="{624917B9-44D4-45DD-A1CA-1DCA099CE143}" type="pres">
      <dgm:prSet presAssocID="{B0BD19F4-82CD-47B5-872D-A48171AC6175}" presName="sibTrans" presStyleLbl="sibTrans2D1" presStyleIdx="2" presStyleCnt="3"/>
      <dgm:spPr/>
    </dgm:pt>
    <dgm:pt modelId="{DCD94211-F370-4314-8AA3-42195D0026C1}" type="pres">
      <dgm:prSet presAssocID="{B0BD19F4-82CD-47B5-872D-A48171AC6175}" presName="connectorText" presStyleLbl="sibTrans2D1" presStyleIdx="2" presStyleCnt="3"/>
      <dgm:spPr/>
    </dgm:pt>
  </dgm:ptLst>
  <dgm:cxnLst>
    <dgm:cxn modelId="{6ACEB10A-D699-4A57-9E39-D10C6CABFE37}" srcId="{3954F135-83C5-4ADA-A336-B0AB81D37870}" destId="{C4161B83-E599-4390-9ABD-4ECCFB1E7A1D}" srcOrd="1" destOrd="0" parTransId="{0E2C2356-9484-4BF2-8AE4-DB2B89BF4A41}" sibTransId="{22678C8A-BBE4-4AEE-8F25-5BA09067CF33}"/>
    <dgm:cxn modelId="{918F8761-F75F-4194-A13E-EFF42D1BFE3B}" type="presOf" srcId="{22678C8A-BBE4-4AEE-8F25-5BA09067CF33}" destId="{CF45B830-BFC3-4D2F-8E56-CD69042FA1CC}" srcOrd="1" destOrd="0" presId="urn:microsoft.com/office/officeart/2005/8/layout/cycle7"/>
    <dgm:cxn modelId="{2329F865-2D4A-41D4-8F1A-276AA7F38604}" type="presOf" srcId="{B0BD19F4-82CD-47B5-872D-A48171AC6175}" destId="{DCD94211-F370-4314-8AA3-42195D0026C1}" srcOrd="1" destOrd="0" presId="urn:microsoft.com/office/officeart/2005/8/layout/cycle7"/>
    <dgm:cxn modelId="{A3B79A49-2591-4242-BF0D-998A5E14664E}" type="presOf" srcId="{52384D1B-BA05-4ADE-BFED-3BFA2C100CC8}" destId="{289287D3-97AA-4D81-B2E2-ABF81991C766}" srcOrd="0" destOrd="0" presId="urn:microsoft.com/office/officeart/2005/8/layout/cycle7"/>
    <dgm:cxn modelId="{E453254C-E22B-488A-82AF-2BB0168B242F}" type="presOf" srcId="{B0BD19F4-82CD-47B5-872D-A48171AC6175}" destId="{624917B9-44D4-45DD-A1CA-1DCA099CE143}" srcOrd="0" destOrd="0" presId="urn:microsoft.com/office/officeart/2005/8/layout/cycle7"/>
    <dgm:cxn modelId="{B952524F-6DBD-44DE-8BA2-F547BF62EDE7}" type="presOf" srcId="{3954F135-83C5-4ADA-A336-B0AB81D37870}" destId="{E3C6200A-EC06-42D6-BDC2-72CF311ECBBF}" srcOrd="0" destOrd="0" presId="urn:microsoft.com/office/officeart/2005/8/layout/cycle7"/>
    <dgm:cxn modelId="{9A9E6B51-C89F-4BA7-A973-0C9F063137B4}" type="presOf" srcId="{2D2446E5-D3D7-41CE-8F9C-702548305403}" destId="{5A7BF06B-F71F-4E46-A8FB-E18C10E50702}" srcOrd="0" destOrd="0" presId="urn:microsoft.com/office/officeart/2005/8/layout/cycle7"/>
    <dgm:cxn modelId="{AF206F53-DBFE-41A1-88FD-84D45F04A21C}" srcId="{3954F135-83C5-4ADA-A336-B0AB81D37870}" destId="{2D2446E5-D3D7-41CE-8F9C-702548305403}" srcOrd="0" destOrd="0" parTransId="{4CA8370E-C77D-4923-9D14-B04B51AE7B9E}" sibTransId="{E393BB78-C701-4859-BFC3-78EF1473E68A}"/>
    <dgm:cxn modelId="{C6A84A55-8097-4D4D-A5BD-702D986AF1E1}" srcId="{3954F135-83C5-4ADA-A336-B0AB81D37870}" destId="{52384D1B-BA05-4ADE-BFED-3BFA2C100CC8}" srcOrd="2" destOrd="0" parTransId="{09EBAA5D-3649-4561-BE46-7409B277EA2A}" sibTransId="{B0BD19F4-82CD-47B5-872D-A48171AC6175}"/>
    <dgm:cxn modelId="{9CF6E178-9A92-41DE-BB3F-61EA35A3199F}" type="presOf" srcId="{E393BB78-C701-4859-BFC3-78EF1473E68A}" destId="{2E6D7075-B6C0-462C-92AF-FF2A7F7CCDCD}" srcOrd="0" destOrd="0" presId="urn:microsoft.com/office/officeart/2005/8/layout/cycle7"/>
    <dgm:cxn modelId="{07D5D184-BDF2-4812-8D3A-59A0471AF640}" type="presOf" srcId="{E393BB78-C701-4859-BFC3-78EF1473E68A}" destId="{33FE1A2B-77EF-494D-ADBB-044B256F92FB}" srcOrd="1" destOrd="0" presId="urn:microsoft.com/office/officeart/2005/8/layout/cycle7"/>
    <dgm:cxn modelId="{CC212E94-73C3-4617-9AFD-E49B70355E58}" type="presOf" srcId="{C4161B83-E599-4390-9ABD-4ECCFB1E7A1D}" destId="{9B05EAD6-A41F-441F-BD33-791A8680688C}" srcOrd="0" destOrd="0" presId="urn:microsoft.com/office/officeart/2005/8/layout/cycle7"/>
    <dgm:cxn modelId="{D89C87D6-8BCC-4030-A7AA-51BEADCFF7D0}" type="presOf" srcId="{22678C8A-BBE4-4AEE-8F25-5BA09067CF33}" destId="{6A2B4454-D080-4373-8A7A-7FF528F1596C}" srcOrd="0" destOrd="0" presId="urn:microsoft.com/office/officeart/2005/8/layout/cycle7"/>
    <dgm:cxn modelId="{3AACAA8B-2D80-4BEA-9953-CB7CD4401AC6}" type="presParOf" srcId="{E3C6200A-EC06-42D6-BDC2-72CF311ECBBF}" destId="{5A7BF06B-F71F-4E46-A8FB-E18C10E50702}" srcOrd="0" destOrd="0" presId="urn:microsoft.com/office/officeart/2005/8/layout/cycle7"/>
    <dgm:cxn modelId="{58B1F29D-07DB-44D5-B4AE-09083AE46367}" type="presParOf" srcId="{E3C6200A-EC06-42D6-BDC2-72CF311ECBBF}" destId="{2E6D7075-B6C0-462C-92AF-FF2A7F7CCDCD}" srcOrd="1" destOrd="0" presId="urn:microsoft.com/office/officeart/2005/8/layout/cycle7"/>
    <dgm:cxn modelId="{C6772C6E-1BE6-4444-ADEA-231CDC344FA9}" type="presParOf" srcId="{2E6D7075-B6C0-462C-92AF-FF2A7F7CCDCD}" destId="{33FE1A2B-77EF-494D-ADBB-044B256F92FB}" srcOrd="0" destOrd="0" presId="urn:microsoft.com/office/officeart/2005/8/layout/cycle7"/>
    <dgm:cxn modelId="{E339726C-63DF-4DDD-A247-70D289100B76}" type="presParOf" srcId="{E3C6200A-EC06-42D6-BDC2-72CF311ECBBF}" destId="{9B05EAD6-A41F-441F-BD33-791A8680688C}" srcOrd="2" destOrd="0" presId="urn:microsoft.com/office/officeart/2005/8/layout/cycle7"/>
    <dgm:cxn modelId="{80E95F67-D781-4A3F-80F0-216CA640EE04}" type="presParOf" srcId="{E3C6200A-EC06-42D6-BDC2-72CF311ECBBF}" destId="{6A2B4454-D080-4373-8A7A-7FF528F1596C}" srcOrd="3" destOrd="0" presId="urn:microsoft.com/office/officeart/2005/8/layout/cycle7"/>
    <dgm:cxn modelId="{20FE2DBA-8D49-42E8-B08C-362F3F549780}" type="presParOf" srcId="{6A2B4454-D080-4373-8A7A-7FF528F1596C}" destId="{CF45B830-BFC3-4D2F-8E56-CD69042FA1CC}" srcOrd="0" destOrd="0" presId="urn:microsoft.com/office/officeart/2005/8/layout/cycle7"/>
    <dgm:cxn modelId="{FA0A3B7A-27AE-41FC-B9D3-0F28DF62BB42}" type="presParOf" srcId="{E3C6200A-EC06-42D6-BDC2-72CF311ECBBF}" destId="{289287D3-97AA-4D81-B2E2-ABF81991C766}" srcOrd="4" destOrd="0" presId="urn:microsoft.com/office/officeart/2005/8/layout/cycle7"/>
    <dgm:cxn modelId="{3FE49F41-3D7D-4189-9A70-2A5A5A6E12F3}" type="presParOf" srcId="{E3C6200A-EC06-42D6-BDC2-72CF311ECBBF}" destId="{624917B9-44D4-45DD-A1CA-1DCA099CE143}" srcOrd="5" destOrd="0" presId="urn:microsoft.com/office/officeart/2005/8/layout/cycle7"/>
    <dgm:cxn modelId="{D6D28E0E-CEA4-4D2D-832F-B6738400E572}" type="presParOf" srcId="{624917B9-44D4-45DD-A1CA-1DCA099CE143}" destId="{DCD94211-F370-4314-8AA3-42195D0026C1}"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B1B677-9C5C-43E3-805E-2B9D6927E2D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096DDA2A-8DB7-4052-A6C8-724660D2469E}">
      <dgm:prSet phldrT="[Text]" phldr="0"/>
      <dgm:spPr/>
      <dgm:t>
        <a:bodyPr/>
        <a:lstStyle/>
        <a:p>
          <a:pPr rtl="0"/>
          <a:r>
            <a:rPr lang="en-US" dirty="0">
              <a:latin typeface="Walbaum Display Light"/>
            </a:rPr>
            <a:t>Platform System</a:t>
          </a:r>
          <a:endParaRPr lang="en-US" dirty="0"/>
        </a:p>
      </dgm:t>
    </dgm:pt>
    <dgm:pt modelId="{5673C63B-0C09-483F-9657-8874362FCA44}" type="parTrans" cxnId="{D1F46D25-96AA-47FF-AD81-EF3E52FDC097}">
      <dgm:prSet/>
      <dgm:spPr/>
      <dgm:t>
        <a:bodyPr/>
        <a:lstStyle/>
        <a:p>
          <a:endParaRPr lang="en-US"/>
        </a:p>
      </dgm:t>
    </dgm:pt>
    <dgm:pt modelId="{1A669805-B07D-4175-988C-8BDB24BCE4D2}" type="sibTrans" cxnId="{D1F46D25-96AA-47FF-AD81-EF3E52FDC097}">
      <dgm:prSet/>
      <dgm:spPr/>
      <dgm:t>
        <a:bodyPr/>
        <a:lstStyle/>
        <a:p>
          <a:endParaRPr lang="en-US"/>
        </a:p>
      </dgm:t>
    </dgm:pt>
    <dgm:pt modelId="{5FE8585F-6C3E-49C0-AE7A-133E76A97A6E}">
      <dgm:prSet phldrT="[Text]" phldr="0"/>
      <dgm:spPr/>
      <dgm:t>
        <a:bodyPr/>
        <a:lstStyle/>
        <a:p>
          <a:r>
            <a:rPr lang="en-US" dirty="0">
              <a:latin typeface="Walbaum Display Light"/>
            </a:rPr>
            <a:t>uses</a:t>
          </a:r>
          <a:endParaRPr lang="en-US" dirty="0"/>
        </a:p>
      </dgm:t>
    </dgm:pt>
    <dgm:pt modelId="{C9F841BA-D7A2-4188-A4E5-F8DE0FCA4906}" type="parTrans" cxnId="{18A7806C-34FD-4279-9CB1-EE1F683E9260}">
      <dgm:prSet/>
      <dgm:spPr/>
      <dgm:t>
        <a:bodyPr/>
        <a:lstStyle/>
        <a:p>
          <a:endParaRPr lang="en-US"/>
        </a:p>
      </dgm:t>
    </dgm:pt>
    <dgm:pt modelId="{D94EBFE2-E109-4C44-936E-804B832F9E15}" type="sibTrans" cxnId="{18A7806C-34FD-4279-9CB1-EE1F683E9260}">
      <dgm:prSet/>
      <dgm:spPr/>
      <dgm:t>
        <a:bodyPr/>
        <a:lstStyle/>
        <a:p>
          <a:endParaRPr lang="en-US"/>
        </a:p>
      </dgm:t>
    </dgm:pt>
    <dgm:pt modelId="{D24A97AB-3ABE-4CCB-BCAB-F9656CAE218E}">
      <dgm:prSet phldrT="[Text]" phldr="0"/>
      <dgm:spPr/>
      <dgm:t>
        <a:bodyPr/>
        <a:lstStyle/>
        <a:p>
          <a:r>
            <a:rPr lang="en-US" dirty="0">
              <a:latin typeface="Walbaum Display Light"/>
            </a:rPr>
            <a:t>Business</a:t>
          </a:r>
          <a:endParaRPr lang="en-US" dirty="0"/>
        </a:p>
      </dgm:t>
    </dgm:pt>
    <dgm:pt modelId="{63DED44B-0945-4C9B-B3AC-5FC33603FD56}" type="parTrans" cxnId="{5D45DF16-E09F-4925-8ED1-E49FE56B7D84}">
      <dgm:prSet/>
      <dgm:spPr/>
      <dgm:t>
        <a:bodyPr/>
        <a:lstStyle/>
        <a:p>
          <a:endParaRPr lang="en-US"/>
        </a:p>
      </dgm:t>
    </dgm:pt>
    <dgm:pt modelId="{11ECC19E-2BF4-45E9-98C6-E60F94D48C45}" type="sibTrans" cxnId="{5D45DF16-E09F-4925-8ED1-E49FE56B7D84}">
      <dgm:prSet/>
      <dgm:spPr/>
      <dgm:t>
        <a:bodyPr/>
        <a:lstStyle/>
        <a:p>
          <a:endParaRPr lang="en-US"/>
        </a:p>
      </dgm:t>
    </dgm:pt>
    <dgm:pt modelId="{27C53A27-669F-4B67-A7FA-99CF9E39DB98}">
      <dgm:prSet phldrT="[Text]" phldr="0"/>
      <dgm:spPr/>
      <dgm:t>
        <a:bodyPr/>
        <a:lstStyle/>
        <a:p>
          <a:r>
            <a:rPr lang="en-US" dirty="0">
              <a:latin typeface="Walbaum Display Light"/>
            </a:rPr>
            <a:t>seller</a:t>
          </a:r>
          <a:endParaRPr lang="en-US" dirty="0"/>
        </a:p>
      </dgm:t>
    </dgm:pt>
    <dgm:pt modelId="{85C3320D-8ABD-4D66-87E6-39152D1BE756}" type="parTrans" cxnId="{4A8B1496-573C-4739-9FC9-9F137E54EE59}">
      <dgm:prSet/>
      <dgm:spPr/>
      <dgm:t>
        <a:bodyPr/>
        <a:lstStyle/>
        <a:p>
          <a:endParaRPr lang="en-US"/>
        </a:p>
      </dgm:t>
    </dgm:pt>
    <dgm:pt modelId="{ECA7268F-A93E-4A91-B490-E6AD97691506}" type="sibTrans" cxnId="{4A8B1496-573C-4739-9FC9-9F137E54EE59}">
      <dgm:prSet/>
      <dgm:spPr/>
      <dgm:t>
        <a:bodyPr/>
        <a:lstStyle/>
        <a:p>
          <a:endParaRPr lang="en-US"/>
        </a:p>
      </dgm:t>
    </dgm:pt>
    <dgm:pt modelId="{A958E643-A9D2-456A-B217-B9FF98ABB86C}">
      <dgm:prSet phldrT="[Text]" phldr="0"/>
      <dgm:spPr/>
      <dgm:t>
        <a:bodyPr/>
        <a:lstStyle/>
        <a:p>
          <a:r>
            <a:rPr lang="en-US" dirty="0">
              <a:latin typeface="Walbaum Display Light"/>
            </a:rPr>
            <a:t>System</a:t>
          </a:r>
          <a:endParaRPr lang="en-US" dirty="0"/>
        </a:p>
      </dgm:t>
    </dgm:pt>
    <dgm:pt modelId="{2A2685B6-FEBB-41BB-9EB9-B0C3769CC46A}" type="parTrans" cxnId="{728E7745-F36A-4A03-ACE3-C1F83BF2BA75}">
      <dgm:prSet/>
      <dgm:spPr/>
      <dgm:t>
        <a:bodyPr/>
        <a:lstStyle/>
        <a:p>
          <a:endParaRPr lang="en-US"/>
        </a:p>
      </dgm:t>
    </dgm:pt>
    <dgm:pt modelId="{D293CFEB-292B-4B15-B270-403B85B06D17}" type="sibTrans" cxnId="{728E7745-F36A-4A03-ACE3-C1F83BF2BA75}">
      <dgm:prSet/>
      <dgm:spPr/>
      <dgm:t>
        <a:bodyPr/>
        <a:lstStyle/>
        <a:p>
          <a:endParaRPr lang="en-US"/>
        </a:p>
      </dgm:t>
    </dgm:pt>
    <dgm:pt modelId="{B185C9F2-EF68-4DA0-B419-2554FE2A10EE}">
      <dgm:prSet phldrT="[Text]" phldr="0"/>
      <dgm:spPr/>
      <dgm:t>
        <a:bodyPr/>
        <a:lstStyle/>
        <a:p>
          <a:r>
            <a:rPr lang="en-US" dirty="0">
              <a:latin typeface="Walbaum Display Light"/>
            </a:rPr>
            <a:t>Register</a:t>
          </a:r>
          <a:endParaRPr lang="en-US" dirty="0"/>
        </a:p>
      </dgm:t>
    </dgm:pt>
    <dgm:pt modelId="{521F534A-17B6-4FBD-93F8-EED36B911C7C}" type="parTrans" cxnId="{92383812-F59B-46B6-8619-F738E7E6269E}">
      <dgm:prSet/>
      <dgm:spPr/>
      <dgm:t>
        <a:bodyPr/>
        <a:lstStyle/>
        <a:p>
          <a:endParaRPr lang="en-US"/>
        </a:p>
      </dgm:t>
    </dgm:pt>
    <dgm:pt modelId="{73C7DE1E-B4C9-4498-BC52-8CFED47DEA5C}" type="sibTrans" cxnId="{92383812-F59B-46B6-8619-F738E7E6269E}">
      <dgm:prSet/>
      <dgm:spPr/>
      <dgm:t>
        <a:bodyPr/>
        <a:lstStyle/>
        <a:p>
          <a:endParaRPr lang="en-US"/>
        </a:p>
      </dgm:t>
    </dgm:pt>
    <dgm:pt modelId="{8C9F3D24-62DA-43B8-A74D-328251F8E8BA}">
      <dgm:prSet phldrT="[Text]" phldr="0"/>
      <dgm:spPr/>
      <dgm:t>
        <a:bodyPr/>
        <a:lstStyle/>
        <a:p>
          <a:r>
            <a:rPr lang="en-US" dirty="0">
              <a:latin typeface="Walbaum Display Light"/>
            </a:rPr>
            <a:t>Create</a:t>
          </a:r>
          <a:endParaRPr lang="en-US" dirty="0"/>
        </a:p>
      </dgm:t>
    </dgm:pt>
    <dgm:pt modelId="{E5606668-76D1-4D28-83B7-C11F1747C3B0}" type="parTrans" cxnId="{25107597-FCFF-4938-885B-52FF527E111E}">
      <dgm:prSet/>
      <dgm:spPr/>
      <dgm:t>
        <a:bodyPr/>
        <a:lstStyle/>
        <a:p>
          <a:endParaRPr lang="en-US"/>
        </a:p>
      </dgm:t>
    </dgm:pt>
    <dgm:pt modelId="{8C877442-FD9E-4BED-9421-38C84DB97B99}" type="sibTrans" cxnId="{25107597-FCFF-4938-885B-52FF527E111E}">
      <dgm:prSet/>
      <dgm:spPr/>
      <dgm:t>
        <a:bodyPr/>
        <a:lstStyle/>
        <a:p>
          <a:endParaRPr lang="en-US"/>
        </a:p>
      </dgm:t>
    </dgm:pt>
    <dgm:pt modelId="{49FA6EBF-860C-4C3D-8BCB-ED52ECAA9F47}">
      <dgm:prSet phldrT="[Text]" phldr="0"/>
      <dgm:spPr/>
      <dgm:t>
        <a:bodyPr/>
        <a:lstStyle/>
        <a:p>
          <a:r>
            <a:rPr lang="en-US" dirty="0">
              <a:latin typeface="Walbaum Display Light"/>
            </a:rPr>
            <a:t>Search</a:t>
          </a:r>
          <a:endParaRPr lang="en-US" dirty="0"/>
        </a:p>
      </dgm:t>
    </dgm:pt>
    <dgm:pt modelId="{F758E519-D0AD-45FD-9961-1D571F080E54}" type="parTrans" cxnId="{B41B89A3-0701-4ED5-9272-1502A9D15C0A}">
      <dgm:prSet/>
      <dgm:spPr/>
      <dgm:t>
        <a:bodyPr/>
        <a:lstStyle/>
        <a:p>
          <a:endParaRPr lang="en-US"/>
        </a:p>
      </dgm:t>
    </dgm:pt>
    <dgm:pt modelId="{3F474F8F-72C7-43EC-9A64-AD7E7AAE6FA1}" type="sibTrans" cxnId="{B41B89A3-0701-4ED5-9272-1502A9D15C0A}">
      <dgm:prSet/>
      <dgm:spPr/>
      <dgm:t>
        <a:bodyPr/>
        <a:lstStyle/>
        <a:p>
          <a:endParaRPr lang="en-US"/>
        </a:p>
      </dgm:t>
    </dgm:pt>
    <dgm:pt modelId="{C31191F4-BDED-43D8-8714-5EB3AC7D82F5}">
      <dgm:prSet phldrT="[Text]" phldr="0"/>
      <dgm:spPr/>
      <dgm:t>
        <a:bodyPr/>
        <a:lstStyle/>
        <a:p>
          <a:pPr rtl="0"/>
          <a:r>
            <a:rPr lang="en-US" dirty="0">
              <a:latin typeface="Walbaum Display Light"/>
            </a:rPr>
            <a:t>Listing Services</a:t>
          </a:r>
          <a:endParaRPr lang="en-US" dirty="0"/>
        </a:p>
      </dgm:t>
    </dgm:pt>
    <dgm:pt modelId="{88867E0A-24B0-499D-81C0-C6E1BCFF8515}" type="parTrans" cxnId="{EF71978E-7EA0-4862-A3C6-EDF762A7D86F}">
      <dgm:prSet/>
      <dgm:spPr/>
      <dgm:t>
        <a:bodyPr/>
        <a:lstStyle/>
        <a:p>
          <a:endParaRPr lang="en-US"/>
        </a:p>
      </dgm:t>
    </dgm:pt>
    <dgm:pt modelId="{F27800AF-549F-4D7D-9A27-17F4258D2C05}" type="sibTrans" cxnId="{EF71978E-7EA0-4862-A3C6-EDF762A7D86F}">
      <dgm:prSet/>
      <dgm:spPr/>
      <dgm:t>
        <a:bodyPr/>
        <a:lstStyle/>
        <a:p>
          <a:endParaRPr lang="en-US"/>
        </a:p>
      </dgm:t>
    </dgm:pt>
    <dgm:pt modelId="{410B06A1-CB7A-4EBB-A6FD-5E02B930C9A7}" type="pres">
      <dgm:prSet presAssocID="{0FB1B677-9C5C-43E3-805E-2B9D6927E2DE}" presName="Name0" presStyleCnt="0">
        <dgm:presLayoutVars>
          <dgm:dir/>
          <dgm:resizeHandles/>
        </dgm:presLayoutVars>
      </dgm:prSet>
      <dgm:spPr/>
    </dgm:pt>
    <dgm:pt modelId="{E5C7430B-368D-4D8A-8B5F-2A954DCC50CF}" type="pres">
      <dgm:prSet presAssocID="{096DDA2A-8DB7-4052-A6C8-724660D2469E}" presName="compNode" presStyleCnt="0"/>
      <dgm:spPr/>
    </dgm:pt>
    <dgm:pt modelId="{FB657A6E-EF8F-415A-A6B2-5B02944EC5C6}" type="pres">
      <dgm:prSet presAssocID="{096DDA2A-8DB7-4052-A6C8-724660D2469E}" presName="dummyConnPt" presStyleCnt="0"/>
      <dgm:spPr/>
    </dgm:pt>
    <dgm:pt modelId="{2B49F101-71EE-4F5C-AA2A-8F0BC8C8C31B}" type="pres">
      <dgm:prSet presAssocID="{096DDA2A-8DB7-4052-A6C8-724660D2469E}" presName="node" presStyleLbl="node1" presStyleIdx="0" presStyleCnt="9">
        <dgm:presLayoutVars>
          <dgm:bulletEnabled val="1"/>
        </dgm:presLayoutVars>
      </dgm:prSet>
      <dgm:spPr/>
    </dgm:pt>
    <dgm:pt modelId="{010EC608-8858-49CC-8D78-1CF2093768DC}" type="pres">
      <dgm:prSet presAssocID="{1A669805-B07D-4175-988C-8BDB24BCE4D2}" presName="sibTrans" presStyleLbl="bgSibTrans2D1" presStyleIdx="0" presStyleCnt="8"/>
      <dgm:spPr/>
    </dgm:pt>
    <dgm:pt modelId="{F012CCD6-265C-4B3A-B4C3-2844AE90D809}" type="pres">
      <dgm:prSet presAssocID="{5FE8585F-6C3E-49C0-AE7A-133E76A97A6E}" presName="compNode" presStyleCnt="0"/>
      <dgm:spPr/>
    </dgm:pt>
    <dgm:pt modelId="{21E0FAE9-D3D7-43D9-8DD0-837D43794144}" type="pres">
      <dgm:prSet presAssocID="{5FE8585F-6C3E-49C0-AE7A-133E76A97A6E}" presName="dummyConnPt" presStyleCnt="0"/>
      <dgm:spPr/>
    </dgm:pt>
    <dgm:pt modelId="{7D80402C-6D2D-452D-9A2A-221895C6DFD4}" type="pres">
      <dgm:prSet presAssocID="{5FE8585F-6C3E-49C0-AE7A-133E76A97A6E}" presName="node" presStyleLbl="node1" presStyleIdx="1" presStyleCnt="9">
        <dgm:presLayoutVars>
          <dgm:bulletEnabled val="1"/>
        </dgm:presLayoutVars>
      </dgm:prSet>
      <dgm:spPr/>
    </dgm:pt>
    <dgm:pt modelId="{A29B9FFF-A46C-44A1-A36B-4E244993960C}" type="pres">
      <dgm:prSet presAssocID="{D94EBFE2-E109-4C44-936E-804B832F9E15}" presName="sibTrans" presStyleLbl="bgSibTrans2D1" presStyleIdx="1" presStyleCnt="8"/>
      <dgm:spPr/>
    </dgm:pt>
    <dgm:pt modelId="{6A9A6C01-34ED-4DFB-92EB-EF4B4431368A}" type="pres">
      <dgm:prSet presAssocID="{D24A97AB-3ABE-4CCB-BCAB-F9656CAE218E}" presName="compNode" presStyleCnt="0"/>
      <dgm:spPr/>
    </dgm:pt>
    <dgm:pt modelId="{751567B3-88D2-4FD9-97CF-E12EB7E517B5}" type="pres">
      <dgm:prSet presAssocID="{D24A97AB-3ABE-4CCB-BCAB-F9656CAE218E}" presName="dummyConnPt" presStyleCnt="0"/>
      <dgm:spPr/>
    </dgm:pt>
    <dgm:pt modelId="{E23C2DBB-7456-4369-9457-69F433BABC7E}" type="pres">
      <dgm:prSet presAssocID="{D24A97AB-3ABE-4CCB-BCAB-F9656CAE218E}" presName="node" presStyleLbl="node1" presStyleIdx="2" presStyleCnt="9">
        <dgm:presLayoutVars>
          <dgm:bulletEnabled val="1"/>
        </dgm:presLayoutVars>
      </dgm:prSet>
      <dgm:spPr/>
    </dgm:pt>
    <dgm:pt modelId="{DB6F2FFD-96EE-42C8-B8E3-EBD3E2A00BB7}" type="pres">
      <dgm:prSet presAssocID="{11ECC19E-2BF4-45E9-98C6-E60F94D48C45}" presName="sibTrans" presStyleLbl="bgSibTrans2D1" presStyleIdx="2" presStyleCnt="8"/>
      <dgm:spPr/>
    </dgm:pt>
    <dgm:pt modelId="{2F492B19-8929-472A-85D9-667D8F3319FB}" type="pres">
      <dgm:prSet presAssocID="{27C53A27-669F-4B67-A7FA-99CF9E39DB98}" presName="compNode" presStyleCnt="0"/>
      <dgm:spPr/>
    </dgm:pt>
    <dgm:pt modelId="{97D029FB-A5F2-4F25-8012-4F733410FDDC}" type="pres">
      <dgm:prSet presAssocID="{27C53A27-669F-4B67-A7FA-99CF9E39DB98}" presName="dummyConnPt" presStyleCnt="0"/>
      <dgm:spPr/>
    </dgm:pt>
    <dgm:pt modelId="{8DD1F693-139D-401A-A207-B7CC5FE00008}" type="pres">
      <dgm:prSet presAssocID="{27C53A27-669F-4B67-A7FA-99CF9E39DB98}" presName="node" presStyleLbl="node1" presStyleIdx="3" presStyleCnt="9">
        <dgm:presLayoutVars>
          <dgm:bulletEnabled val="1"/>
        </dgm:presLayoutVars>
      </dgm:prSet>
      <dgm:spPr/>
    </dgm:pt>
    <dgm:pt modelId="{FBD25678-5ED6-4CA8-BDAA-73B6D8116ABE}" type="pres">
      <dgm:prSet presAssocID="{ECA7268F-A93E-4A91-B490-E6AD97691506}" presName="sibTrans" presStyleLbl="bgSibTrans2D1" presStyleIdx="3" presStyleCnt="8"/>
      <dgm:spPr/>
    </dgm:pt>
    <dgm:pt modelId="{DC91A96C-1819-43FF-BAB7-4A423A3034FA}" type="pres">
      <dgm:prSet presAssocID="{A958E643-A9D2-456A-B217-B9FF98ABB86C}" presName="compNode" presStyleCnt="0"/>
      <dgm:spPr/>
    </dgm:pt>
    <dgm:pt modelId="{3DFFB93B-B971-4609-9D1F-B6E3F3182619}" type="pres">
      <dgm:prSet presAssocID="{A958E643-A9D2-456A-B217-B9FF98ABB86C}" presName="dummyConnPt" presStyleCnt="0"/>
      <dgm:spPr/>
    </dgm:pt>
    <dgm:pt modelId="{4D67CC0B-D7C3-4141-9D80-27E74C077443}" type="pres">
      <dgm:prSet presAssocID="{A958E643-A9D2-456A-B217-B9FF98ABB86C}" presName="node" presStyleLbl="node1" presStyleIdx="4" presStyleCnt="9">
        <dgm:presLayoutVars>
          <dgm:bulletEnabled val="1"/>
        </dgm:presLayoutVars>
      </dgm:prSet>
      <dgm:spPr/>
    </dgm:pt>
    <dgm:pt modelId="{A041F6C6-232D-4562-A7F2-7905B0D1792A}" type="pres">
      <dgm:prSet presAssocID="{D293CFEB-292B-4B15-B270-403B85B06D17}" presName="sibTrans" presStyleLbl="bgSibTrans2D1" presStyleIdx="4" presStyleCnt="8"/>
      <dgm:spPr/>
    </dgm:pt>
    <dgm:pt modelId="{78BD486E-8946-41B4-BB77-DA3E0C144F6B}" type="pres">
      <dgm:prSet presAssocID="{B185C9F2-EF68-4DA0-B419-2554FE2A10EE}" presName="compNode" presStyleCnt="0"/>
      <dgm:spPr/>
    </dgm:pt>
    <dgm:pt modelId="{A9342FFC-5CB3-4962-9E33-E406FC6DF27B}" type="pres">
      <dgm:prSet presAssocID="{B185C9F2-EF68-4DA0-B419-2554FE2A10EE}" presName="dummyConnPt" presStyleCnt="0"/>
      <dgm:spPr/>
    </dgm:pt>
    <dgm:pt modelId="{C9E8CCA6-51C3-4EE5-8033-4966B8C17C34}" type="pres">
      <dgm:prSet presAssocID="{B185C9F2-EF68-4DA0-B419-2554FE2A10EE}" presName="node" presStyleLbl="node1" presStyleIdx="5" presStyleCnt="9">
        <dgm:presLayoutVars>
          <dgm:bulletEnabled val="1"/>
        </dgm:presLayoutVars>
      </dgm:prSet>
      <dgm:spPr/>
    </dgm:pt>
    <dgm:pt modelId="{6CF3CE61-370E-4C0F-BF9E-4D2377A4CE5A}" type="pres">
      <dgm:prSet presAssocID="{73C7DE1E-B4C9-4498-BC52-8CFED47DEA5C}" presName="sibTrans" presStyleLbl="bgSibTrans2D1" presStyleIdx="5" presStyleCnt="8"/>
      <dgm:spPr/>
    </dgm:pt>
    <dgm:pt modelId="{59594801-A4E8-48B8-941D-E8525AAFC36B}" type="pres">
      <dgm:prSet presAssocID="{8C9F3D24-62DA-43B8-A74D-328251F8E8BA}" presName="compNode" presStyleCnt="0"/>
      <dgm:spPr/>
    </dgm:pt>
    <dgm:pt modelId="{184722A1-D2EA-486E-9D4B-6F6020BC9DFE}" type="pres">
      <dgm:prSet presAssocID="{8C9F3D24-62DA-43B8-A74D-328251F8E8BA}" presName="dummyConnPt" presStyleCnt="0"/>
      <dgm:spPr/>
    </dgm:pt>
    <dgm:pt modelId="{CD84C72E-72AE-471D-869D-0DB774E0C58C}" type="pres">
      <dgm:prSet presAssocID="{8C9F3D24-62DA-43B8-A74D-328251F8E8BA}" presName="node" presStyleLbl="node1" presStyleIdx="6" presStyleCnt="9">
        <dgm:presLayoutVars>
          <dgm:bulletEnabled val="1"/>
        </dgm:presLayoutVars>
      </dgm:prSet>
      <dgm:spPr/>
    </dgm:pt>
    <dgm:pt modelId="{65E4A9EF-3F17-48FD-AF82-345776ECCEB0}" type="pres">
      <dgm:prSet presAssocID="{8C877442-FD9E-4BED-9421-38C84DB97B99}" presName="sibTrans" presStyleLbl="bgSibTrans2D1" presStyleIdx="6" presStyleCnt="8"/>
      <dgm:spPr/>
    </dgm:pt>
    <dgm:pt modelId="{1D0B90C8-5B2F-4CF7-AC84-AA3FB6295E04}" type="pres">
      <dgm:prSet presAssocID="{49FA6EBF-860C-4C3D-8BCB-ED52ECAA9F47}" presName="compNode" presStyleCnt="0"/>
      <dgm:spPr/>
    </dgm:pt>
    <dgm:pt modelId="{93386854-578A-4609-B3AE-B09BF09E6F91}" type="pres">
      <dgm:prSet presAssocID="{49FA6EBF-860C-4C3D-8BCB-ED52ECAA9F47}" presName="dummyConnPt" presStyleCnt="0"/>
      <dgm:spPr/>
    </dgm:pt>
    <dgm:pt modelId="{348FD95A-5314-41E2-AEF3-CF47ED5BC07E}" type="pres">
      <dgm:prSet presAssocID="{49FA6EBF-860C-4C3D-8BCB-ED52ECAA9F47}" presName="node" presStyleLbl="node1" presStyleIdx="7" presStyleCnt="9">
        <dgm:presLayoutVars>
          <dgm:bulletEnabled val="1"/>
        </dgm:presLayoutVars>
      </dgm:prSet>
      <dgm:spPr/>
    </dgm:pt>
    <dgm:pt modelId="{87E1F96A-BE8F-47DA-A915-A13FB48D1D32}" type="pres">
      <dgm:prSet presAssocID="{3F474F8F-72C7-43EC-9A64-AD7E7AAE6FA1}" presName="sibTrans" presStyleLbl="bgSibTrans2D1" presStyleIdx="7" presStyleCnt="8"/>
      <dgm:spPr/>
    </dgm:pt>
    <dgm:pt modelId="{F9D6E48B-EDA2-4DCC-96C7-D826AAA907C6}" type="pres">
      <dgm:prSet presAssocID="{C31191F4-BDED-43D8-8714-5EB3AC7D82F5}" presName="compNode" presStyleCnt="0"/>
      <dgm:spPr/>
    </dgm:pt>
    <dgm:pt modelId="{68438210-237C-46C3-BC88-E4E608185978}" type="pres">
      <dgm:prSet presAssocID="{C31191F4-BDED-43D8-8714-5EB3AC7D82F5}" presName="dummyConnPt" presStyleCnt="0"/>
      <dgm:spPr/>
    </dgm:pt>
    <dgm:pt modelId="{6DE6FD36-1F01-4351-B7BC-A6AEA051FE7E}" type="pres">
      <dgm:prSet presAssocID="{C31191F4-BDED-43D8-8714-5EB3AC7D82F5}" presName="node" presStyleLbl="node1" presStyleIdx="8" presStyleCnt="9">
        <dgm:presLayoutVars>
          <dgm:bulletEnabled val="1"/>
        </dgm:presLayoutVars>
      </dgm:prSet>
      <dgm:spPr/>
    </dgm:pt>
  </dgm:ptLst>
  <dgm:cxnLst>
    <dgm:cxn modelId="{92383812-F59B-46B6-8619-F738E7E6269E}" srcId="{0FB1B677-9C5C-43E3-805E-2B9D6927E2DE}" destId="{B185C9F2-EF68-4DA0-B419-2554FE2A10EE}" srcOrd="5" destOrd="0" parTransId="{521F534A-17B6-4FBD-93F8-EED36B911C7C}" sibTransId="{73C7DE1E-B4C9-4498-BC52-8CFED47DEA5C}"/>
    <dgm:cxn modelId="{5D45DF16-E09F-4925-8ED1-E49FE56B7D84}" srcId="{0FB1B677-9C5C-43E3-805E-2B9D6927E2DE}" destId="{D24A97AB-3ABE-4CCB-BCAB-F9656CAE218E}" srcOrd="2" destOrd="0" parTransId="{63DED44B-0945-4C9B-B3AC-5FC33603FD56}" sibTransId="{11ECC19E-2BF4-45E9-98C6-E60F94D48C45}"/>
    <dgm:cxn modelId="{D1F46D25-96AA-47FF-AD81-EF3E52FDC097}" srcId="{0FB1B677-9C5C-43E3-805E-2B9D6927E2DE}" destId="{096DDA2A-8DB7-4052-A6C8-724660D2469E}" srcOrd="0" destOrd="0" parTransId="{5673C63B-0C09-483F-9657-8874362FCA44}" sibTransId="{1A669805-B07D-4175-988C-8BDB24BCE4D2}"/>
    <dgm:cxn modelId="{CD15E131-805E-4CDF-9B7C-23D5B265E22F}" type="presOf" srcId="{73C7DE1E-B4C9-4498-BC52-8CFED47DEA5C}" destId="{6CF3CE61-370E-4C0F-BF9E-4D2377A4CE5A}" srcOrd="0" destOrd="0" presId="urn:microsoft.com/office/officeart/2005/8/layout/bProcess4"/>
    <dgm:cxn modelId="{1ABEA735-3D6F-4F49-BFA8-CDF1DD2D2AD7}" type="presOf" srcId="{5FE8585F-6C3E-49C0-AE7A-133E76A97A6E}" destId="{7D80402C-6D2D-452D-9A2A-221895C6DFD4}" srcOrd="0" destOrd="0" presId="urn:microsoft.com/office/officeart/2005/8/layout/bProcess4"/>
    <dgm:cxn modelId="{728E7745-F36A-4A03-ACE3-C1F83BF2BA75}" srcId="{0FB1B677-9C5C-43E3-805E-2B9D6927E2DE}" destId="{A958E643-A9D2-456A-B217-B9FF98ABB86C}" srcOrd="4" destOrd="0" parTransId="{2A2685B6-FEBB-41BB-9EB9-B0C3769CC46A}" sibTransId="{D293CFEB-292B-4B15-B270-403B85B06D17}"/>
    <dgm:cxn modelId="{FB36D569-7A95-4537-A48F-8F9A887F3DDB}" type="presOf" srcId="{C31191F4-BDED-43D8-8714-5EB3AC7D82F5}" destId="{6DE6FD36-1F01-4351-B7BC-A6AEA051FE7E}" srcOrd="0" destOrd="0" presId="urn:microsoft.com/office/officeart/2005/8/layout/bProcess4"/>
    <dgm:cxn modelId="{DB23306A-D62A-416E-9FD0-5EE80BF46FF8}" type="presOf" srcId="{27C53A27-669F-4B67-A7FA-99CF9E39DB98}" destId="{8DD1F693-139D-401A-A207-B7CC5FE00008}" srcOrd="0" destOrd="0" presId="urn:microsoft.com/office/officeart/2005/8/layout/bProcess4"/>
    <dgm:cxn modelId="{47FCFF6A-6696-4EF3-B50E-B78760808646}" type="presOf" srcId="{11ECC19E-2BF4-45E9-98C6-E60F94D48C45}" destId="{DB6F2FFD-96EE-42C8-B8E3-EBD3E2A00BB7}" srcOrd="0" destOrd="0" presId="urn:microsoft.com/office/officeart/2005/8/layout/bProcess4"/>
    <dgm:cxn modelId="{373E0A6B-D08B-4CCE-958B-6C90DB2D70D4}" type="presOf" srcId="{3F474F8F-72C7-43EC-9A64-AD7E7AAE6FA1}" destId="{87E1F96A-BE8F-47DA-A915-A13FB48D1D32}" srcOrd="0" destOrd="0" presId="urn:microsoft.com/office/officeart/2005/8/layout/bProcess4"/>
    <dgm:cxn modelId="{18A7806C-34FD-4279-9CB1-EE1F683E9260}" srcId="{0FB1B677-9C5C-43E3-805E-2B9D6927E2DE}" destId="{5FE8585F-6C3E-49C0-AE7A-133E76A97A6E}" srcOrd="1" destOrd="0" parTransId="{C9F841BA-D7A2-4188-A4E5-F8DE0FCA4906}" sibTransId="{D94EBFE2-E109-4C44-936E-804B832F9E15}"/>
    <dgm:cxn modelId="{4C5D0276-EE6C-4AAB-930A-46CDA93060B3}" type="presOf" srcId="{8C9F3D24-62DA-43B8-A74D-328251F8E8BA}" destId="{CD84C72E-72AE-471D-869D-0DB774E0C58C}" srcOrd="0" destOrd="0" presId="urn:microsoft.com/office/officeart/2005/8/layout/bProcess4"/>
    <dgm:cxn modelId="{14DC3A7F-1AE7-4540-B8BB-446559B63E2A}" type="presOf" srcId="{ECA7268F-A93E-4A91-B490-E6AD97691506}" destId="{FBD25678-5ED6-4CA8-BDAA-73B6D8116ABE}" srcOrd="0" destOrd="0" presId="urn:microsoft.com/office/officeart/2005/8/layout/bProcess4"/>
    <dgm:cxn modelId="{D1CE2C81-663F-4DBA-9805-0EBABED06AD7}" type="presOf" srcId="{096DDA2A-8DB7-4052-A6C8-724660D2469E}" destId="{2B49F101-71EE-4F5C-AA2A-8F0BC8C8C31B}" srcOrd="0" destOrd="0" presId="urn:microsoft.com/office/officeart/2005/8/layout/bProcess4"/>
    <dgm:cxn modelId="{0BC7DF88-F63D-4A64-A422-3844A4C4D812}" type="presOf" srcId="{B185C9F2-EF68-4DA0-B419-2554FE2A10EE}" destId="{C9E8CCA6-51C3-4EE5-8033-4966B8C17C34}" srcOrd="0" destOrd="0" presId="urn:microsoft.com/office/officeart/2005/8/layout/bProcess4"/>
    <dgm:cxn modelId="{0610E789-98A3-4910-8C12-F0E4D817A28C}" type="presOf" srcId="{0FB1B677-9C5C-43E3-805E-2B9D6927E2DE}" destId="{410B06A1-CB7A-4EBB-A6FD-5E02B930C9A7}" srcOrd="0" destOrd="0" presId="urn:microsoft.com/office/officeart/2005/8/layout/bProcess4"/>
    <dgm:cxn modelId="{EF71978E-7EA0-4862-A3C6-EDF762A7D86F}" srcId="{0FB1B677-9C5C-43E3-805E-2B9D6927E2DE}" destId="{C31191F4-BDED-43D8-8714-5EB3AC7D82F5}" srcOrd="8" destOrd="0" parTransId="{88867E0A-24B0-499D-81C0-C6E1BCFF8515}" sibTransId="{F27800AF-549F-4D7D-9A27-17F4258D2C05}"/>
    <dgm:cxn modelId="{4A8B1496-573C-4739-9FC9-9F137E54EE59}" srcId="{0FB1B677-9C5C-43E3-805E-2B9D6927E2DE}" destId="{27C53A27-669F-4B67-A7FA-99CF9E39DB98}" srcOrd="3" destOrd="0" parTransId="{85C3320D-8ABD-4D66-87E6-39152D1BE756}" sibTransId="{ECA7268F-A93E-4A91-B490-E6AD97691506}"/>
    <dgm:cxn modelId="{25107597-FCFF-4938-885B-52FF527E111E}" srcId="{0FB1B677-9C5C-43E3-805E-2B9D6927E2DE}" destId="{8C9F3D24-62DA-43B8-A74D-328251F8E8BA}" srcOrd="6" destOrd="0" parTransId="{E5606668-76D1-4D28-83B7-C11F1747C3B0}" sibTransId="{8C877442-FD9E-4BED-9421-38C84DB97B99}"/>
    <dgm:cxn modelId="{621A8999-C92A-49DA-B957-B74A81C2F9D3}" type="presOf" srcId="{1A669805-B07D-4175-988C-8BDB24BCE4D2}" destId="{010EC608-8858-49CC-8D78-1CF2093768DC}" srcOrd="0" destOrd="0" presId="urn:microsoft.com/office/officeart/2005/8/layout/bProcess4"/>
    <dgm:cxn modelId="{B41B89A3-0701-4ED5-9272-1502A9D15C0A}" srcId="{0FB1B677-9C5C-43E3-805E-2B9D6927E2DE}" destId="{49FA6EBF-860C-4C3D-8BCB-ED52ECAA9F47}" srcOrd="7" destOrd="0" parTransId="{F758E519-D0AD-45FD-9961-1D571F080E54}" sibTransId="{3F474F8F-72C7-43EC-9A64-AD7E7AAE6FA1}"/>
    <dgm:cxn modelId="{8B992EAF-B84C-4E54-B608-944F8DAF6C7B}" type="presOf" srcId="{D24A97AB-3ABE-4CCB-BCAB-F9656CAE218E}" destId="{E23C2DBB-7456-4369-9457-69F433BABC7E}" srcOrd="0" destOrd="0" presId="urn:microsoft.com/office/officeart/2005/8/layout/bProcess4"/>
    <dgm:cxn modelId="{3BA717B9-E6AB-4727-A60D-19CD54AB807A}" type="presOf" srcId="{D293CFEB-292B-4B15-B270-403B85B06D17}" destId="{A041F6C6-232D-4562-A7F2-7905B0D1792A}" srcOrd="0" destOrd="0" presId="urn:microsoft.com/office/officeart/2005/8/layout/bProcess4"/>
    <dgm:cxn modelId="{87403DD9-C011-4A6B-91BF-96F1B5CB0AF6}" type="presOf" srcId="{A958E643-A9D2-456A-B217-B9FF98ABB86C}" destId="{4D67CC0B-D7C3-4141-9D80-27E74C077443}" srcOrd="0" destOrd="0" presId="urn:microsoft.com/office/officeart/2005/8/layout/bProcess4"/>
    <dgm:cxn modelId="{CFE089DD-5475-4390-935C-8B6E9566F683}" type="presOf" srcId="{D94EBFE2-E109-4C44-936E-804B832F9E15}" destId="{A29B9FFF-A46C-44A1-A36B-4E244993960C}" srcOrd="0" destOrd="0" presId="urn:microsoft.com/office/officeart/2005/8/layout/bProcess4"/>
    <dgm:cxn modelId="{0522CCDE-916E-4F43-986A-0661AD00DEBD}" type="presOf" srcId="{8C877442-FD9E-4BED-9421-38C84DB97B99}" destId="{65E4A9EF-3F17-48FD-AF82-345776ECCEB0}" srcOrd="0" destOrd="0" presId="urn:microsoft.com/office/officeart/2005/8/layout/bProcess4"/>
    <dgm:cxn modelId="{9A5CE6E5-422F-4653-82C9-7B51C8BCF187}" type="presOf" srcId="{49FA6EBF-860C-4C3D-8BCB-ED52ECAA9F47}" destId="{348FD95A-5314-41E2-AEF3-CF47ED5BC07E}" srcOrd="0" destOrd="0" presId="urn:microsoft.com/office/officeart/2005/8/layout/bProcess4"/>
    <dgm:cxn modelId="{3C187D8E-0ECA-44B1-9200-1DF4035FF6A7}" type="presParOf" srcId="{410B06A1-CB7A-4EBB-A6FD-5E02B930C9A7}" destId="{E5C7430B-368D-4D8A-8B5F-2A954DCC50CF}" srcOrd="0" destOrd="0" presId="urn:microsoft.com/office/officeart/2005/8/layout/bProcess4"/>
    <dgm:cxn modelId="{8F7179D2-FC09-40FE-9153-06A64E9E29F4}" type="presParOf" srcId="{E5C7430B-368D-4D8A-8B5F-2A954DCC50CF}" destId="{FB657A6E-EF8F-415A-A6B2-5B02944EC5C6}" srcOrd="0" destOrd="0" presId="urn:microsoft.com/office/officeart/2005/8/layout/bProcess4"/>
    <dgm:cxn modelId="{B08DAB13-3ED7-4BAB-B6C6-8E52AACCF6AE}" type="presParOf" srcId="{E5C7430B-368D-4D8A-8B5F-2A954DCC50CF}" destId="{2B49F101-71EE-4F5C-AA2A-8F0BC8C8C31B}" srcOrd="1" destOrd="0" presId="urn:microsoft.com/office/officeart/2005/8/layout/bProcess4"/>
    <dgm:cxn modelId="{DF47F28B-3B35-423C-A491-80104D01D254}" type="presParOf" srcId="{410B06A1-CB7A-4EBB-A6FD-5E02B930C9A7}" destId="{010EC608-8858-49CC-8D78-1CF2093768DC}" srcOrd="1" destOrd="0" presId="urn:microsoft.com/office/officeart/2005/8/layout/bProcess4"/>
    <dgm:cxn modelId="{647C0D78-8FD7-427D-B092-95390F19512A}" type="presParOf" srcId="{410B06A1-CB7A-4EBB-A6FD-5E02B930C9A7}" destId="{F012CCD6-265C-4B3A-B4C3-2844AE90D809}" srcOrd="2" destOrd="0" presId="urn:microsoft.com/office/officeart/2005/8/layout/bProcess4"/>
    <dgm:cxn modelId="{31A0F03D-7853-4DFE-9695-79E490E9D52B}" type="presParOf" srcId="{F012CCD6-265C-4B3A-B4C3-2844AE90D809}" destId="{21E0FAE9-D3D7-43D9-8DD0-837D43794144}" srcOrd="0" destOrd="0" presId="urn:microsoft.com/office/officeart/2005/8/layout/bProcess4"/>
    <dgm:cxn modelId="{6C115704-D28E-4A11-84A3-8904DE97AA13}" type="presParOf" srcId="{F012CCD6-265C-4B3A-B4C3-2844AE90D809}" destId="{7D80402C-6D2D-452D-9A2A-221895C6DFD4}" srcOrd="1" destOrd="0" presId="urn:microsoft.com/office/officeart/2005/8/layout/bProcess4"/>
    <dgm:cxn modelId="{9B71590D-FAD4-4BAF-B650-DBBFCD329FCF}" type="presParOf" srcId="{410B06A1-CB7A-4EBB-A6FD-5E02B930C9A7}" destId="{A29B9FFF-A46C-44A1-A36B-4E244993960C}" srcOrd="3" destOrd="0" presId="urn:microsoft.com/office/officeart/2005/8/layout/bProcess4"/>
    <dgm:cxn modelId="{2346BDFB-DA41-48FA-B741-3EB56269CD7B}" type="presParOf" srcId="{410B06A1-CB7A-4EBB-A6FD-5E02B930C9A7}" destId="{6A9A6C01-34ED-4DFB-92EB-EF4B4431368A}" srcOrd="4" destOrd="0" presId="urn:microsoft.com/office/officeart/2005/8/layout/bProcess4"/>
    <dgm:cxn modelId="{9FF4E652-7D52-46E6-BB9E-0FE88B9E7DCF}" type="presParOf" srcId="{6A9A6C01-34ED-4DFB-92EB-EF4B4431368A}" destId="{751567B3-88D2-4FD9-97CF-E12EB7E517B5}" srcOrd="0" destOrd="0" presId="urn:microsoft.com/office/officeart/2005/8/layout/bProcess4"/>
    <dgm:cxn modelId="{E52A1DF5-8CA7-4249-A82E-06C9E9E09C8C}" type="presParOf" srcId="{6A9A6C01-34ED-4DFB-92EB-EF4B4431368A}" destId="{E23C2DBB-7456-4369-9457-69F433BABC7E}" srcOrd="1" destOrd="0" presId="urn:microsoft.com/office/officeart/2005/8/layout/bProcess4"/>
    <dgm:cxn modelId="{9065DBBB-3DE7-4C58-B769-C4107F00FD31}" type="presParOf" srcId="{410B06A1-CB7A-4EBB-A6FD-5E02B930C9A7}" destId="{DB6F2FFD-96EE-42C8-B8E3-EBD3E2A00BB7}" srcOrd="5" destOrd="0" presId="urn:microsoft.com/office/officeart/2005/8/layout/bProcess4"/>
    <dgm:cxn modelId="{2F905F05-FAF2-450C-BAF2-1B4BCCC73C5D}" type="presParOf" srcId="{410B06A1-CB7A-4EBB-A6FD-5E02B930C9A7}" destId="{2F492B19-8929-472A-85D9-667D8F3319FB}" srcOrd="6" destOrd="0" presId="urn:microsoft.com/office/officeart/2005/8/layout/bProcess4"/>
    <dgm:cxn modelId="{E04A25D3-A4AB-4D56-A867-6A859033794A}" type="presParOf" srcId="{2F492B19-8929-472A-85D9-667D8F3319FB}" destId="{97D029FB-A5F2-4F25-8012-4F733410FDDC}" srcOrd="0" destOrd="0" presId="urn:microsoft.com/office/officeart/2005/8/layout/bProcess4"/>
    <dgm:cxn modelId="{E7D7F968-1A63-43A4-8135-CE0B3C0D0EAD}" type="presParOf" srcId="{2F492B19-8929-472A-85D9-667D8F3319FB}" destId="{8DD1F693-139D-401A-A207-B7CC5FE00008}" srcOrd="1" destOrd="0" presId="urn:microsoft.com/office/officeart/2005/8/layout/bProcess4"/>
    <dgm:cxn modelId="{9EFA082A-7B45-46EF-B70F-D1A7AE587453}" type="presParOf" srcId="{410B06A1-CB7A-4EBB-A6FD-5E02B930C9A7}" destId="{FBD25678-5ED6-4CA8-BDAA-73B6D8116ABE}" srcOrd="7" destOrd="0" presId="urn:microsoft.com/office/officeart/2005/8/layout/bProcess4"/>
    <dgm:cxn modelId="{47E98552-49C1-4204-809D-93E2BB64FF6B}" type="presParOf" srcId="{410B06A1-CB7A-4EBB-A6FD-5E02B930C9A7}" destId="{DC91A96C-1819-43FF-BAB7-4A423A3034FA}" srcOrd="8" destOrd="0" presId="urn:microsoft.com/office/officeart/2005/8/layout/bProcess4"/>
    <dgm:cxn modelId="{47DE54C4-30F2-419C-A452-28E03431AA62}" type="presParOf" srcId="{DC91A96C-1819-43FF-BAB7-4A423A3034FA}" destId="{3DFFB93B-B971-4609-9D1F-B6E3F3182619}" srcOrd="0" destOrd="0" presId="urn:microsoft.com/office/officeart/2005/8/layout/bProcess4"/>
    <dgm:cxn modelId="{4974967B-2722-4D40-9934-AB7E493D0D7B}" type="presParOf" srcId="{DC91A96C-1819-43FF-BAB7-4A423A3034FA}" destId="{4D67CC0B-D7C3-4141-9D80-27E74C077443}" srcOrd="1" destOrd="0" presId="urn:microsoft.com/office/officeart/2005/8/layout/bProcess4"/>
    <dgm:cxn modelId="{AECEB74B-C9AF-4BA4-BAEA-CE245CFF5A5D}" type="presParOf" srcId="{410B06A1-CB7A-4EBB-A6FD-5E02B930C9A7}" destId="{A041F6C6-232D-4562-A7F2-7905B0D1792A}" srcOrd="9" destOrd="0" presId="urn:microsoft.com/office/officeart/2005/8/layout/bProcess4"/>
    <dgm:cxn modelId="{8CDE17F0-3ED2-496A-8166-A10EB9AB793C}" type="presParOf" srcId="{410B06A1-CB7A-4EBB-A6FD-5E02B930C9A7}" destId="{78BD486E-8946-41B4-BB77-DA3E0C144F6B}" srcOrd="10" destOrd="0" presId="urn:microsoft.com/office/officeart/2005/8/layout/bProcess4"/>
    <dgm:cxn modelId="{00013A5F-B23B-43D2-A71E-FFC6FC632040}" type="presParOf" srcId="{78BD486E-8946-41B4-BB77-DA3E0C144F6B}" destId="{A9342FFC-5CB3-4962-9E33-E406FC6DF27B}" srcOrd="0" destOrd="0" presId="urn:microsoft.com/office/officeart/2005/8/layout/bProcess4"/>
    <dgm:cxn modelId="{E904DA4D-21A5-4B27-949F-1C19F0E9AA5D}" type="presParOf" srcId="{78BD486E-8946-41B4-BB77-DA3E0C144F6B}" destId="{C9E8CCA6-51C3-4EE5-8033-4966B8C17C34}" srcOrd="1" destOrd="0" presId="urn:microsoft.com/office/officeart/2005/8/layout/bProcess4"/>
    <dgm:cxn modelId="{31AB3D92-F20B-4596-A04D-B2633CE71EFD}" type="presParOf" srcId="{410B06A1-CB7A-4EBB-A6FD-5E02B930C9A7}" destId="{6CF3CE61-370E-4C0F-BF9E-4D2377A4CE5A}" srcOrd="11" destOrd="0" presId="urn:microsoft.com/office/officeart/2005/8/layout/bProcess4"/>
    <dgm:cxn modelId="{2B14008D-CFF6-48B5-9CC0-709A61284E74}" type="presParOf" srcId="{410B06A1-CB7A-4EBB-A6FD-5E02B930C9A7}" destId="{59594801-A4E8-48B8-941D-E8525AAFC36B}" srcOrd="12" destOrd="0" presId="urn:microsoft.com/office/officeart/2005/8/layout/bProcess4"/>
    <dgm:cxn modelId="{E3CD4D6D-B359-42FC-ADC7-51697C578F02}" type="presParOf" srcId="{59594801-A4E8-48B8-941D-E8525AAFC36B}" destId="{184722A1-D2EA-486E-9D4B-6F6020BC9DFE}" srcOrd="0" destOrd="0" presId="urn:microsoft.com/office/officeart/2005/8/layout/bProcess4"/>
    <dgm:cxn modelId="{DAC0ED67-B518-4446-B0CC-02738728B626}" type="presParOf" srcId="{59594801-A4E8-48B8-941D-E8525AAFC36B}" destId="{CD84C72E-72AE-471D-869D-0DB774E0C58C}" srcOrd="1" destOrd="0" presId="urn:microsoft.com/office/officeart/2005/8/layout/bProcess4"/>
    <dgm:cxn modelId="{099AEE1F-F501-4200-B485-86A442C438B6}" type="presParOf" srcId="{410B06A1-CB7A-4EBB-A6FD-5E02B930C9A7}" destId="{65E4A9EF-3F17-48FD-AF82-345776ECCEB0}" srcOrd="13" destOrd="0" presId="urn:microsoft.com/office/officeart/2005/8/layout/bProcess4"/>
    <dgm:cxn modelId="{B7DD01EC-4404-4ACF-B5A4-0544483FE93E}" type="presParOf" srcId="{410B06A1-CB7A-4EBB-A6FD-5E02B930C9A7}" destId="{1D0B90C8-5B2F-4CF7-AC84-AA3FB6295E04}" srcOrd="14" destOrd="0" presId="urn:microsoft.com/office/officeart/2005/8/layout/bProcess4"/>
    <dgm:cxn modelId="{606444CA-B4D7-40FA-9AB8-495235EBB2DB}" type="presParOf" srcId="{1D0B90C8-5B2F-4CF7-AC84-AA3FB6295E04}" destId="{93386854-578A-4609-B3AE-B09BF09E6F91}" srcOrd="0" destOrd="0" presId="urn:microsoft.com/office/officeart/2005/8/layout/bProcess4"/>
    <dgm:cxn modelId="{E4864784-F292-4351-AD79-42ACA1D78E01}" type="presParOf" srcId="{1D0B90C8-5B2F-4CF7-AC84-AA3FB6295E04}" destId="{348FD95A-5314-41E2-AEF3-CF47ED5BC07E}" srcOrd="1" destOrd="0" presId="urn:microsoft.com/office/officeart/2005/8/layout/bProcess4"/>
    <dgm:cxn modelId="{51D40868-6657-4C1C-A8FB-AD48C437DC43}" type="presParOf" srcId="{410B06A1-CB7A-4EBB-A6FD-5E02B930C9A7}" destId="{87E1F96A-BE8F-47DA-A915-A13FB48D1D32}" srcOrd="15" destOrd="0" presId="urn:microsoft.com/office/officeart/2005/8/layout/bProcess4"/>
    <dgm:cxn modelId="{98981ED3-86BB-47E0-AE54-6FE148863DCD}" type="presParOf" srcId="{410B06A1-CB7A-4EBB-A6FD-5E02B930C9A7}" destId="{F9D6E48B-EDA2-4DCC-96C7-D826AAA907C6}" srcOrd="16" destOrd="0" presId="urn:microsoft.com/office/officeart/2005/8/layout/bProcess4"/>
    <dgm:cxn modelId="{80CD9F46-0B52-49BB-898D-CB37FB8561A0}" type="presParOf" srcId="{F9D6E48B-EDA2-4DCC-96C7-D826AAA907C6}" destId="{68438210-237C-46C3-BC88-E4E608185978}" srcOrd="0" destOrd="0" presId="urn:microsoft.com/office/officeart/2005/8/layout/bProcess4"/>
    <dgm:cxn modelId="{B49E5319-640D-4E33-B177-A769E4F5209F}" type="presParOf" srcId="{F9D6E48B-EDA2-4DCC-96C7-D826AAA907C6}" destId="{6DE6FD36-1F01-4351-B7BC-A6AEA051FE7E}"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B1B677-9C5C-43E3-805E-2B9D6927E2D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096DDA2A-8DB7-4052-A6C8-724660D2469E}">
      <dgm:prSet phldrT="[Text]" phldr="0"/>
      <dgm:spPr/>
      <dgm:t>
        <a:bodyPr/>
        <a:lstStyle/>
        <a:p>
          <a:pPr rtl="0"/>
          <a:r>
            <a:rPr lang="en-US" dirty="0">
              <a:latin typeface="Walbaum Display Light"/>
            </a:rPr>
            <a:t>Platform System</a:t>
          </a:r>
          <a:endParaRPr lang="en-US" dirty="0"/>
        </a:p>
      </dgm:t>
    </dgm:pt>
    <dgm:pt modelId="{5673C63B-0C09-483F-9657-8874362FCA44}" type="parTrans" cxnId="{D1F46D25-96AA-47FF-AD81-EF3E52FDC097}">
      <dgm:prSet/>
      <dgm:spPr/>
      <dgm:t>
        <a:bodyPr/>
        <a:lstStyle/>
        <a:p>
          <a:endParaRPr lang="en-US"/>
        </a:p>
      </dgm:t>
    </dgm:pt>
    <dgm:pt modelId="{1A669805-B07D-4175-988C-8BDB24BCE4D2}" type="sibTrans" cxnId="{D1F46D25-96AA-47FF-AD81-EF3E52FDC097}">
      <dgm:prSet/>
      <dgm:spPr/>
      <dgm:t>
        <a:bodyPr/>
        <a:lstStyle/>
        <a:p>
          <a:endParaRPr lang="en-US"/>
        </a:p>
      </dgm:t>
    </dgm:pt>
    <dgm:pt modelId="{5FE8585F-6C3E-49C0-AE7A-133E76A97A6E}">
      <dgm:prSet phldrT="[Text]" phldr="0"/>
      <dgm:spPr/>
      <dgm:t>
        <a:bodyPr/>
        <a:lstStyle/>
        <a:p>
          <a:r>
            <a:rPr lang="en-US" dirty="0">
              <a:latin typeface="Walbaum Display Light"/>
            </a:rPr>
            <a:t>uses</a:t>
          </a:r>
          <a:endParaRPr lang="en-US" dirty="0"/>
        </a:p>
      </dgm:t>
    </dgm:pt>
    <dgm:pt modelId="{C9F841BA-D7A2-4188-A4E5-F8DE0FCA4906}" type="parTrans" cxnId="{18A7806C-34FD-4279-9CB1-EE1F683E9260}">
      <dgm:prSet/>
      <dgm:spPr/>
      <dgm:t>
        <a:bodyPr/>
        <a:lstStyle/>
        <a:p>
          <a:endParaRPr lang="en-US"/>
        </a:p>
      </dgm:t>
    </dgm:pt>
    <dgm:pt modelId="{D94EBFE2-E109-4C44-936E-804B832F9E15}" type="sibTrans" cxnId="{18A7806C-34FD-4279-9CB1-EE1F683E9260}">
      <dgm:prSet/>
      <dgm:spPr/>
      <dgm:t>
        <a:bodyPr/>
        <a:lstStyle/>
        <a:p>
          <a:endParaRPr lang="en-US"/>
        </a:p>
      </dgm:t>
    </dgm:pt>
    <dgm:pt modelId="{D24A97AB-3ABE-4CCB-BCAB-F9656CAE218E}">
      <dgm:prSet phldrT="[Text]" phldr="0"/>
      <dgm:spPr/>
      <dgm:t>
        <a:bodyPr/>
        <a:lstStyle/>
        <a:p>
          <a:r>
            <a:rPr lang="en-US" dirty="0">
              <a:latin typeface="Walbaum Display Light"/>
            </a:rPr>
            <a:t>Business</a:t>
          </a:r>
          <a:endParaRPr lang="en-US" dirty="0"/>
        </a:p>
      </dgm:t>
    </dgm:pt>
    <dgm:pt modelId="{63DED44B-0945-4C9B-B3AC-5FC33603FD56}" type="parTrans" cxnId="{5D45DF16-E09F-4925-8ED1-E49FE56B7D84}">
      <dgm:prSet/>
      <dgm:spPr/>
      <dgm:t>
        <a:bodyPr/>
        <a:lstStyle/>
        <a:p>
          <a:endParaRPr lang="en-US"/>
        </a:p>
      </dgm:t>
    </dgm:pt>
    <dgm:pt modelId="{11ECC19E-2BF4-45E9-98C6-E60F94D48C45}" type="sibTrans" cxnId="{5D45DF16-E09F-4925-8ED1-E49FE56B7D84}">
      <dgm:prSet/>
      <dgm:spPr/>
      <dgm:t>
        <a:bodyPr/>
        <a:lstStyle/>
        <a:p>
          <a:endParaRPr lang="en-US"/>
        </a:p>
      </dgm:t>
    </dgm:pt>
    <dgm:pt modelId="{27C53A27-669F-4B67-A7FA-99CF9E39DB98}">
      <dgm:prSet phldrT="[Text]" phldr="0"/>
      <dgm:spPr/>
      <dgm:t>
        <a:bodyPr/>
        <a:lstStyle/>
        <a:p>
          <a:r>
            <a:rPr lang="en-US" dirty="0">
              <a:latin typeface="Walbaum Display Light"/>
            </a:rPr>
            <a:t>seller</a:t>
          </a:r>
          <a:endParaRPr lang="en-US" dirty="0"/>
        </a:p>
      </dgm:t>
    </dgm:pt>
    <dgm:pt modelId="{85C3320D-8ABD-4D66-87E6-39152D1BE756}" type="parTrans" cxnId="{4A8B1496-573C-4739-9FC9-9F137E54EE59}">
      <dgm:prSet/>
      <dgm:spPr/>
      <dgm:t>
        <a:bodyPr/>
        <a:lstStyle/>
        <a:p>
          <a:endParaRPr lang="en-US"/>
        </a:p>
      </dgm:t>
    </dgm:pt>
    <dgm:pt modelId="{ECA7268F-A93E-4A91-B490-E6AD97691506}" type="sibTrans" cxnId="{4A8B1496-573C-4739-9FC9-9F137E54EE59}">
      <dgm:prSet/>
      <dgm:spPr/>
      <dgm:t>
        <a:bodyPr/>
        <a:lstStyle/>
        <a:p>
          <a:endParaRPr lang="en-US"/>
        </a:p>
      </dgm:t>
    </dgm:pt>
    <dgm:pt modelId="{A958E643-A9D2-456A-B217-B9FF98ABB86C}">
      <dgm:prSet phldrT="[Text]" phldr="0"/>
      <dgm:spPr/>
      <dgm:t>
        <a:bodyPr/>
        <a:lstStyle/>
        <a:p>
          <a:r>
            <a:rPr lang="en-US" dirty="0">
              <a:latin typeface="Walbaum Display Light"/>
            </a:rPr>
            <a:t>System</a:t>
          </a:r>
          <a:endParaRPr lang="en-US" dirty="0"/>
        </a:p>
      </dgm:t>
    </dgm:pt>
    <dgm:pt modelId="{2A2685B6-FEBB-41BB-9EB9-B0C3769CC46A}" type="parTrans" cxnId="{728E7745-F36A-4A03-ACE3-C1F83BF2BA75}">
      <dgm:prSet/>
      <dgm:spPr/>
      <dgm:t>
        <a:bodyPr/>
        <a:lstStyle/>
        <a:p>
          <a:endParaRPr lang="en-US"/>
        </a:p>
      </dgm:t>
    </dgm:pt>
    <dgm:pt modelId="{D293CFEB-292B-4B15-B270-403B85B06D17}" type="sibTrans" cxnId="{728E7745-F36A-4A03-ACE3-C1F83BF2BA75}">
      <dgm:prSet/>
      <dgm:spPr/>
      <dgm:t>
        <a:bodyPr/>
        <a:lstStyle/>
        <a:p>
          <a:endParaRPr lang="en-US"/>
        </a:p>
      </dgm:t>
    </dgm:pt>
    <dgm:pt modelId="{B185C9F2-EF68-4DA0-B419-2554FE2A10EE}">
      <dgm:prSet phldrT="[Text]" phldr="0"/>
      <dgm:spPr/>
      <dgm:t>
        <a:bodyPr/>
        <a:lstStyle/>
        <a:p>
          <a:r>
            <a:rPr lang="en-US" dirty="0">
              <a:latin typeface="Walbaum Display Light"/>
            </a:rPr>
            <a:t>Register</a:t>
          </a:r>
          <a:endParaRPr lang="en-US" dirty="0"/>
        </a:p>
      </dgm:t>
    </dgm:pt>
    <dgm:pt modelId="{521F534A-17B6-4FBD-93F8-EED36B911C7C}" type="parTrans" cxnId="{92383812-F59B-46B6-8619-F738E7E6269E}">
      <dgm:prSet/>
      <dgm:spPr/>
      <dgm:t>
        <a:bodyPr/>
        <a:lstStyle/>
        <a:p>
          <a:endParaRPr lang="en-US"/>
        </a:p>
      </dgm:t>
    </dgm:pt>
    <dgm:pt modelId="{73C7DE1E-B4C9-4498-BC52-8CFED47DEA5C}" type="sibTrans" cxnId="{92383812-F59B-46B6-8619-F738E7E6269E}">
      <dgm:prSet/>
      <dgm:spPr/>
      <dgm:t>
        <a:bodyPr/>
        <a:lstStyle/>
        <a:p>
          <a:endParaRPr lang="en-US"/>
        </a:p>
      </dgm:t>
    </dgm:pt>
    <dgm:pt modelId="{8C9F3D24-62DA-43B8-A74D-328251F8E8BA}">
      <dgm:prSet phldrT="[Text]" phldr="0"/>
      <dgm:spPr/>
      <dgm:t>
        <a:bodyPr/>
        <a:lstStyle/>
        <a:p>
          <a:r>
            <a:rPr lang="en-US" dirty="0">
              <a:latin typeface="Walbaum Display Light"/>
            </a:rPr>
            <a:t>Create</a:t>
          </a:r>
          <a:endParaRPr lang="en-US" dirty="0"/>
        </a:p>
      </dgm:t>
    </dgm:pt>
    <dgm:pt modelId="{E5606668-76D1-4D28-83B7-C11F1747C3B0}" type="parTrans" cxnId="{25107597-FCFF-4938-885B-52FF527E111E}">
      <dgm:prSet/>
      <dgm:spPr/>
      <dgm:t>
        <a:bodyPr/>
        <a:lstStyle/>
        <a:p>
          <a:endParaRPr lang="en-US"/>
        </a:p>
      </dgm:t>
    </dgm:pt>
    <dgm:pt modelId="{8C877442-FD9E-4BED-9421-38C84DB97B99}" type="sibTrans" cxnId="{25107597-FCFF-4938-885B-52FF527E111E}">
      <dgm:prSet/>
      <dgm:spPr/>
      <dgm:t>
        <a:bodyPr/>
        <a:lstStyle/>
        <a:p>
          <a:endParaRPr lang="en-US"/>
        </a:p>
      </dgm:t>
    </dgm:pt>
    <dgm:pt modelId="{49FA6EBF-860C-4C3D-8BCB-ED52ECAA9F47}">
      <dgm:prSet phldrT="[Text]" phldr="0"/>
      <dgm:spPr/>
      <dgm:t>
        <a:bodyPr/>
        <a:lstStyle/>
        <a:p>
          <a:r>
            <a:rPr lang="en-US" dirty="0">
              <a:latin typeface="Walbaum Display Light"/>
            </a:rPr>
            <a:t>Search</a:t>
          </a:r>
          <a:endParaRPr lang="en-US" dirty="0"/>
        </a:p>
      </dgm:t>
    </dgm:pt>
    <dgm:pt modelId="{F758E519-D0AD-45FD-9961-1D571F080E54}" type="parTrans" cxnId="{B41B89A3-0701-4ED5-9272-1502A9D15C0A}">
      <dgm:prSet/>
      <dgm:spPr/>
      <dgm:t>
        <a:bodyPr/>
        <a:lstStyle/>
        <a:p>
          <a:endParaRPr lang="en-US"/>
        </a:p>
      </dgm:t>
    </dgm:pt>
    <dgm:pt modelId="{3F474F8F-72C7-43EC-9A64-AD7E7AAE6FA1}" type="sibTrans" cxnId="{B41B89A3-0701-4ED5-9272-1502A9D15C0A}">
      <dgm:prSet/>
      <dgm:spPr/>
      <dgm:t>
        <a:bodyPr/>
        <a:lstStyle/>
        <a:p>
          <a:endParaRPr lang="en-US"/>
        </a:p>
      </dgm:t>
    </dgm:pt>
    <dgm:pt modelId="{C31191F4-BDED-43D8-8714-5EB3AC7D82F5}">
      <dgm:prSet phldrT="[Text]" phldr="0"/>
      <dgm:spPr/>
      <dgm:t>
        <a:bodyPr/>
        <a:lstStyle/>
        <a:p>
          <a:pPr rtl="0"/>
          <a:r>
            <a:rPr lang="en-US" dirty="0">
              <a:latin typeface="Walbaum Display Light"/>
            </a:rPr>
            <a:t>Listing Services</a:t>
          </a:r>
          <a:endParaRPr lang="en-US" dirty="0"/>
        </a:p>
      </dgm:t>
    </dgm:pt>
    <dgm:pt modelId="{88867E0A-24B0-499D-81C0-C6E1BCFF8515}" type="parTrans" cxnId="{EF71978E-7EA0-4862-A3C6-EDF762A7D86F}">
      <dgm:prSet/>
      <dgm:spPr/>
      <dgm:t>
        <a:bodyPr/>
        <a:lstStyle/>
        <a:p>
          <a:endParaRPr lang="en-US"/>
        </a:p>
      </dgm:t>
    </dgm:pt>
    <dgm:pt modelId="{F27800AF-549F-4D7D-9A27-17F4258D2C05}" type="sibTrans" cxnId="{EF71978E-7EA0-4862-A3C6-EDF762A7D86F}">
      <dgm:prSet/>
      <dgm:spPr/>
      <dgm:t>
        <a:bodyPr/>
        <a:lstStyle/>
        <a:p>
          <a:endParaRPr lang="en-US"/>
        </a:p>
      </dgm:t>
    </dgm:pt>
    <dgm:pt modelId="{410B06A1-CB7A-4EBB-A6FD-5E02B930C9A7}" type="pres">
      <dgm:prSet presAssocID="{0FB1B677-9C5C-43E3-805E-2B9D6927E2DE}" presName="Name0" presStyleCnt="0">
        <dgm:presLayoutVars>
          <dgm:dir/>
          <dgm:resizeHandles/>
        </dgm:presLayoutVars>
      </dgm:prSet>
      <dgm:spPr/>
    </dgm:pt>
    <dgm:pt modelId="{E5C7430B-368D-4D8A-8B5F-2A954DCC50CF}" type="pres">
      <dgm:prSet presAssocID="{096DDA2A-8DB7-4052-A6C8-724660D2469E}" presName="compNode" presStyleCnt="0"/>
      <dgm:spPr/>
    </dgm:pt>
    <dgm:pt modelId="{FB657A6E-EF8F-415A-A6B2-5B02944EC5C6}" type="pres">
      <dgm:prSet presAssocID="{096DDA2A-8DB7-4052-A6C8-724660D2469E}" presName="dummyConnPt" presStyleCnt="0"/>
      <dgm:spPr/>
    </dgm:pt>
    <dgm:pt modelId="{2B49F101-71EE-4F5C-AA2A-8F0BC8C8C31B}" type="pres">
      <dgm:prSet presAssocID="{096DDA2A-8DB7-4052-A6C8-724660D2469E}" presName="node" presStyleLbl="node1" presStyleIdx="0" presStyleCnt="9">
        <dgm:presLayoutVars>
          <dgm:bulletEnabled val="1"/>
        </dgm:presLayoutVars>
      </dgm:prSet>
      <dgm:spPr/>
    </dgm:pt>
    <dgm:pt modelId="{010EC608-8858-49CC-8D78-1CF2093768DC}" type="pres">
      <dgm:prSet presAssocID="{1A669805-B07D-4175-988C-8BDB24BCE4D2}" presName="sibTrans" presStyleLbl="bgSibTrans2D1" presStyleIdx="0" presStyleCnt="8"/>
      <dgm:spPr/>
    </dgm:pt>
    <dgm:pt modelId="{F012CCD6-265C-4B3A-B4C3-2844AE90D809}" type="pres">
      <dgm:prSet presAssocID="{5FE8585F-6C3E-49C0-AE7A-133E76A97A6E}" presName="compNode" presStyleCnt="0"/>
      <dgm:spPr/>
    </dgm:pt>
    <dgm:pt modelId="{21E0FAE9-D3D7-43D9-8DD0-837D43794144}" type="pres">
      <dgm:prSet presAssocID="{5FE8585F-6C3E-49C0-AE7A-133E76A97A6E}" presName="dummyConnPt" presStyleCnt="0"/>
      <dgm:spPr/>
    </dgm:pt>
    <dgm:pt modelId="{7D80402C-6D2D-452D-9A2A-221895C6DFD4}" type="pres">
      <dgm:prSet presAssocID="{5FE8585F-6C3E-49C0-AE7A-133E76A97A6E}" presName="node" presStyleLbl="node1" presStyleIdx="1" presStyleCnt="9">
        <dgm:presLayoutVars>
          <dgm:bulletEnabled val="1"/>
        </dgm:presLayoutVars>
      </dgm:prSet>
      <dgm:spPr/>
    </dgm:pt>
    <dgm:pt modelId="{A29B9FFF-A46C-44A1-A36B-4E244993960C}" type="pres">
      <dgm:prSet presAssocID="{D94EBFE2-E109-4C44-936E-804B832F9E15}" presName="sibTrans" presStyleLbl="bgSibTrans2D1" presStyleIdx="1" presStyleCnt="8"/>
      <dgm:spPr/>
    </dgm:pt>
    <dgm:pt modelId="{6A9A6C01-34ED-4DFB-92EB-EF4B4431368A}" type="pres">
      <dgm:prSet presAssocID="{D24A97AB-3ABE-4CCB-BCAB-F9656CAE218E}" presName="compNode" presStyleCnt="0"/>
      <dgm:spPr/>
    </dgm:pt>
    <dgm:pt modelId="{751567B3-88D2-4FD9-97CF-E12EB7E517B5}" type="pres">
      <dgm:prSet presAssocID="{D24A97AB-3ABE-4CCB-BCAB-F9656CAE218E}" presName="dummyConnPt" presStyleCnt="0"/>
      <dgm:spPr/>
    </dgm:pt>
    <dgm:pt modelId="{E23C2DBB-7456-4369-9457-69F433BABC7E}" type="pres">
      <dgm:prSet presAssocID="{D24A97AB-3ABE-4CCB-BCAB-F9656CAE218E}" presName="node" presStyleLbl="node1" presStyleIdx="2" presStyleCnt="9">
        <dgm:presLayoutVars>
          <dgm:bulletEnabled val="1"/>
        </dgm:presLayoutVars>
      </dgm:prSet>
      <dgm:spPr/>
    </dgm:pt>
    <dgm:pt modelId="{DB6F2FFD-96EE-42C8-B8E3-EBD3E2A00BB7}" type="pres">
      <dgm:prSet presAssocID="{11ECC19E-2BF4-45E9-98C6-E60F94D48C45}" presName="sibTrans" presStyleLbl="bgSibTrans2D1" presStyleIdx="2" presStyleCnt="8"/>
      <dgm:spPr/>
    </dgm:pt>
    <dgm:pt modelId="{2F492B19-8929-472A-85D9-667D8F3319FB}" type="pres">
      <dgm:prSet presAssocID="{27C53A27-669F-4B67-A7FA-99CF9E39DB98}" presName="compNode" presStyleCnt="0"/>
      <dgm:spPr/>
    </dgm:pt>
    <dgm:pt modelId="{97D029FB-A5F2-4F25-8012-4F733410FDDC}" type="pres">
      <dgm:prSet presAssocID="{27C53A27-669F-4B67-A7FA-99CF9E39DB98}" presName="dummyConnPt" presStyleCnt="0"/>
      <dgm:spPr/>
    </dgm:pt>
    <dgm:pt modelId="{8DD1F693-139D-401A-A207-B7CC5FE00008}" type="pres">
      <dgm:prSet presAssocID="{27C53A27-669F-4B67-A7FA-99CF9E39DB98}" presName="node" presStyleLbl="node1" presStyleIdx="3" presStyleCnt="9">
        <dgm:presLayoutVars>
          <dgm:bulletEnabled val="1"/>
        </dgm:presLayoutVars>
      </dgm:prSet>
      <dgm:spPr/>
    </dgm:pt>
    <dgm:pt modelId="{FBD25678-5ED6-4CA8-BDAA-73B6D8116ABE}" type="pres">
      <dgm:prSet presAssocID="{ECA7268F-A93E-4A91-B490-E6AD97691506}" presName="sibTrans" presStyleLbl="bgSibTrans2D1" presStyleIdx="3" presStyleCnt="8"/>
      <dgm:spPr/>
    </dgm:pt>
    <dgm:pt modelId="{DC91A96C-1819-43FF-BAB7-4A423A3034FA}" type="pres">
      <dgm:prSet presAssocID="{A958E643-A9D2-456A-B217-B9FF98ABB86C}" presName="compNode" presStyleCnt="0"/>
      <dgm:spPr/>
    </dgm:pt>
    <dgm:pt modelId="{3DFFB93B-B971-4609-9D1F-B6E3F3182619}" type="pres">
      <dgm:prSet presAssocID="{A958E643-A9D2-456A-B217-B9FF98ABB86C}" presName="dummyConnPt" presStyleCnt="0"/>
      <dgm:spPr/>
    </dgm:pt>
    <dgm:pt modelId="{4D67CC0B-D7C3-4141-9D80-27E74C077443}" type="pres">
      <dgm:prSet presAssocID="{A958E643-A9D2-456A-B217-B9FF98ABB86C}" presName="node" presStyleLbl="node1" presStyleIdx="4" presStyleCnt="9">
        <dgm:presLayoutVars>
          <dgm:bulletEnabled val="1"/>
        </dgm:presLayoutVars>
      </dgm:prSet>
      <dgm:spPr/>
    </dgm:pt>
    <dgm:pt modelId="{A041F6C6-232D-4562-A7F2-7905B0D1792A}" type="pres">
      <dgm:prSet presAssocID="{D293CFEB-292B-4B15-B270-403B85B06D17}" presName="sibTrans" presStyleLbl="bgSibTrans2D1" presStyleIdx="4" presStyleCnt="8"/>
      <dgm:spPr/>
    </dgm:pt>
    <dgm:pt modelId="{78BD486E-8946-41B4-BB77-DA3E0C144F6B}" type="pres">
      <dgm:prSet presAssocID="{B185C9F2-EF68-4DA0-B419-2554FE2A10EE}" presName="compNode" presStyleCnt="0"/>
      <dgm:spPr/>
    </dgm:pt>
    <dgm:pt modelId="{A9342FFC-5CB3-4962-9E33-E406FC6DF27B}" type="pres">
      <dgm:prSet presAssocID="{B185C9F2-EF68-4DA0-B419-2554FE2A10EE}" presName="dummyConnPt" presStyleCnt="0"/>
      <dgm:spPr/>
    </dgm:pt>
    <dgm:pt modelId="{C9E8CCA6-51C3-4EE5-8033-4966B8C17C34}" type="pres">
      <dgm:prSet presAssocID="{B185C9F2-EF68-4DA0-B419-2554FE2A10EE}" presName="node" presStyleLbl="node1" presStyleIdx="5" presStyleCnt="9">
        <dgm:presLayoutVars>
          <dgm:bulletEnabled val="1"/>
        </dgm:presLayoutVars>
      </dgm:prSet>
      <dgm:spPr/>
    </dgm:pt>
    <dgm:pt modelId="{6CF3CE61-370E-4C0F-BF9E-4D2377A4CE5A}" type="pres">
      <dgm:prSet presAssocID="{73C7DE1E-B4C9-4498-BC52-8CFED47DEA5C}" presName="sibTrans" presStyleLbl="bgSibTrans2D1" presStyleIdx="5" presStyleCnt="8"/>
      <dgm:spPr/>
    </dgm:pt>
    <dgm:pt modelId="{59594801-A4E8-48B8-941D-E8525AAFC36B}" type="pres">
      <dgm:prSet presAssocID="{8C9F3D24-62DA-43B8-A74D-328251F8E8BA}" presName="compNode" presStyleCnt="0"/>
      <dgm:spPr/>
    </dgm:pt>
    <dgm:pt modelId="{184722A1-D2EA-486E-9D4B-6F6020BC9DFE}" type="pres">
      <dgm:prSet presAssocID="{8C9F3D24-62DA-43B8-A74D-328251F8E8BA}" presName="dummyConnPt" presStyleCnt="0"/>
      <dgm:spPr/>
    </dgm:pt>
    <dgm:pt modelId="{CD84C72E-72AE-471D-869D-0DB774E0C58C}" type="pres">
      <dgm:prSet presAssocID="{8C9F3D24-62DA-43B8-A74D-328251F8E8BA}" presName="node" presStyleLbl="node1" presStyleIdx="6" presStyleCnt="9">
        <dgm:presLayoutVars>
          <dgm:bulletEnabled val="1"/>
        </dgm:presLayoutVars>
      </dgm:prSet>
      <dgm:spPr/>
    </dgm:pt>
    <dgm:pt modelId="{65E4A9EF-3F17-48FD-AF82-345776ECCEB0}" type="pres">
      <dgm:prSet presAssocID="{8C877442-FD9E-4BED-9421-38C84DB97B99}" presName="sibTrans" presStyleLbl="bgSibTrans2D1" presStyleIdx="6" presStyleCnt="8"/>
      <dgm:spPr/>
    </dgm:pt>
    <dgm:pt modelId="{1D0B90C8-5B2F-4CF7-AC84-AA3FB6295E04}" type="pres">
      <dgm:prSet presAssocID="{49FA6EBF-860C-4C3D-8BCB-ED52ECAA9F47}" presName="compNode" presStyleCnt="0"/>
      <dgm:spPr/>
    </dgm:pt>
    <dgm:pt modelId="{93386854-578A-4609-B3AE-B09BF09E6F91}" type="pres">
      <dgm:prSet presAssocID="{49FA6EBF-860C-4C3D-8BCB-ED52ECAA9F47}" presName="dummyConnPt" presStyleCnt="0"/>
      <dgm:spPr/>
    </dgm:pt>
    <dgm:pt modelId="{348FD95A-5314-41E2-AEF3-CF47ED5BC07E}" type="pres">
      <dgm:prSet presAssocID="{49FA6EBF-860C-4C3D-8BCB-ED52ECAA9F47}" presName="node" presStyleLbl="node1" presStyleIdx="7" presStyleCnt="9">
        <dgm:presLayoutVars>
          <dgm:bulletEnabled val="1"/>
        </dgm:presLayoutVars>
      </dgm:prSet>
      <dgm:spPr/>
    </dgm:pt>
    <dgm:pt modelId="{87E1F96A-BE8F-47DA-A915-A13FB48D1D32}" type="pres">
      <dgm:prSet presAssocID="{3F474F8F-72C7-43EC-9A64-AD7E7AAE6FA1}" presName="sibTrans" presStyleLbl="bgSibTrans2D1" presStyleIdx="7" presStyleCnt="8"/>
      <dgm:spPr/>
    </dgm:pt>
    <dgm:pt modelId="{F9D6E48B-EDA2-4DCC-96C7-D826AAA907C6}" type="pres">
      <dgm:prSet presAssocID="{C31191F4-BDED-43D8-8714-5EB3AC7D82F5}" presName="compNode" presStyleCnt="0"/>
      <dgm:spPr/>
    </dgm:pt>
    <dgm:pt modelId="{68438210-237C-46C3-BC88-E4E608185978}" type="pres">
      <dgm:prSet presAssocID="{C31191F4-BDED-43D8-8714-5EB3AC7D82F5}" presName="dummyConnPt" presStyleCnt="0"/>
      <dgm:spPr/>
    </dgm:pt>
    <dgm:pt modelId="{6DE6FD36-1F01-4351-B7BC-A6AEA051FE7E}" type="pres">
      <dgm:prSet presAssocID="{C31191F4-BDED-43D8-8714-5EB3AC7D82F5}" presName="node" presStyleLbl="node1" presStyleIdx="8" presStyleCnt="9">
        <dgm:presLayoutVars>
          <dgm:bulletEnabled val="1"/>
        </dgm:presLayoutVars>
      </dgm:prSet>
      <dgm:spPr/>
    </dgm:pt>
  </dgm:ptLst>
  <dgm:cxnLst>
    <dgm:cxn modelId="{92383812-F59B-46B6-8619-F738E7E6269E}" srcId="{0FB1B677-9C5C-43E3-805E-2B9D6927E2DE}" destId="{B185C9F2-EF68-4DA0-B419-2554FE2A10EE}" srcOrd="5" destOrd="0" parTransId="{521F534A-17B6-4FBD-93F8-EED36B911C7C}" sibTransId="{73C7DE1E-B4C9-4498-BC52-8CFED47DEA5C}"/>
    <dgm:cxn modelId="{5D45DF16-E09F-4925-8ED1-E49FE56B7D84}" srcId="{0FB1B677-9C5C-43E3-805E-2B9D6927E2DE}" destId="{D24A97AB-3ABE-4CCB-BCAB-F9656CAE218E}" srcOrd="2" destOrd="0" parTransId="{63DED44B-0945-4C9B-B3AC-5FC33603FD56}" sibTransId="{11ECC19E-2BF4-45E9-98C6-E60F94D48C45}"/>
    <dgm:cxn modelId="{D1F46D25-96AA-47FF-AD81-EF3E52FDC097}" srcId="{0FB1B677-9C5C-43E3-805E-2B9D6927E2DE}" destId="{096DDA2A-8DB7-4052-A6C8-724660D2469E}" srcOrd="0" destOrd="0" parTransId="{5673C63B-0C09-483F-9657-8874362FCA44}" sibTransId="{1A669805-B07D-4175-988C-8BDB24BCE4D2}"/>
    <dgm:cxn modelId="{CD15E131-805E-4CDF-9B7C-23D5B265E22F}" type="presOf" srcId="{73C7DE1E-B4C9-4498-BC52-8CFED47DEA5C}" destId="{6CF3CE61-370E-4C0F-BF9E-4D2377A4CE5A}" srcOrd="0" destOrd="0" presId="urn:microsoft.com/office/officeart/2005/8/layout/bProcess4"/>
    <dgm:cxn modelId="{1ABEA735-3D6F-4F49-BFA8-CDF1DD2D2AD7}" type="presOf" srcId="{5FE8585F-6C3E-49C0-AE7A-133E76A97A6E}" destId="{7D80402C-6D2D-452D-9A2A-221895C6DFD4}" srcOrd="0" destOrd="0" presId="urn:microsoft.com/office/officeart/2005/8/layout/bProcess4"/>
    <dgm:cxn modelId="{728E7745-F36A-4A03-ACE3-C1F83BF2BA75}" srcId="{0FB1B677-9C5C-43E3-805E-2B9D6927E2DE}" destId="{A958E643-A9D2-456A-B217-B9FF98ABB86C}" srcOrd="4" destOrd="0" parTransId="{2A2685B6-FEBB-41BB-9EB9-B0C3769CC46A}" sibTransId="{D293CFEB-292B-4B15-B270-403B85B06D17}"/>
    <dgm:cxn modelId="{FB36D569-7A95-4537-A48F-8F9A887F3DDB}" type="presOf" srcId="{C31191F4-BDED-43D8-8714-5EB3AC7D82F5}" destId="{6DE6FD36-1F01-4351-B7BC-A6AEA051FE7E}" srcOrd="0" destOrd="0" presId="urn:microsoft.com/office/officeart/2005/8/layout/bProcess4"/>
    <dgm:cxn modelId="{DB23306A-D62A-416E-9FD0-5EE80BF46FF8}" type="presOf" srcId="{27C53A27-669F-4B67-A7FA-99CF9E39DB98}" destId="{8DD1F693-139D-401A-A207-B7CC5FE00008}" srcOrd="0" destOrd="0" presId="urn:microsoft.com/office/officeart/2005/8/layout/bProcess4"/>
    <dgm:cxn modelId="{47FCFF6A-6696-4EF3-B50E-B78760808646}" type="presOf" srcId="{11ECC19E-2BF4-45E9-98C6-E60F94D48C45}" destId="{DB6F2FFD-96EE-42C8-B8E3-EBD3E2A00BB7}" srcOrd="0" destOrd="0" presId="urn:microsoft.com/office/officeart/2005/8/layout/bProcess4"/>
    <dgm:cxn modelId="{373E0A6B-D08B-4CCE-958B-6C90DB2D70D4}" type="presOf" srcId="{3F474F8F-72C7-43EC-9A64-AD7E7AAE6FA1}" destId="{87E1F96A-BE8F-47DA-A915-A13FB48D1D32}" srcOrd="0" destOrd="0" presId="urn:microsoft.com/office/officeart/2005/8/layout/bProcess4"/>
    <dgm:cxn modelId="{18A7806C-34FD-4279-9CB1-EE1F683E9260}" srcId="{0FB1B677-9C5C-43E3-805E-2B9D6927E2DE}" destId="{5FE8585F-6C3E-49C0-AE7A-133E76A97A6E}" srcOrd="1" destOrd="0" parTransId="{C9F841BA-D7A2-4188-A4E5-F8DE0FCA4906}" sibTransId="{D94EBFE2-E109-4C44-936E-804B832F9E15}"/>
    <dgm:cxn modelId="{4C5D0276-EE6C-4AAB-930A-46CDA93060B3}" type="presOf" srcId="{8C9F3D24-62DA-43B8-A74D-328251F8E8BA}" destId="{CD84C72E-72AE-471D-869D-0DB774E0C58C}" srcOrd="0" destOrd="0" presId="urn:microsoft.com/office/officeart/2005/8/layout/bProcess4"/>
    <dgm:cxn modelId="{14DC3A7F-1AE7-4540-B8BB-446559B63E2A}" type="presOf" srcId="{ECA7268F-A93E-4A91-B490-E6AD97691506}" destId="{FBD25678-5ED6-4CA8-BDAA-73B6D8116ABE}" srcOrd="0" destOrd="0" presId="urn:microsoft.com/office/officeart/2005/8/layout/bProcess4"/>
    <dgm:cxn modelId="{D1CE2C81-663F-4DBA-9805-0EBABED06AD7}" type="presOf" srcId="{096DDA2A-8DB7-4052-A6C8-724660D2469E}" destId="{2B49F101-71EE-4F5C-AA2A-8F0BC8C8C31B}" srcOrd="0" destOrd="0" presId="urn:microsoft.com/office/officeart/2005/8/layout/bProcess4"/>
    <dgm:cxn modelId="{0BC7DF88-F63D-4A64-A422-3844A4C4D812}" type="presOf" srcId="{B185C9F2-EF68-4DA0-B419-2554FE2A10EE}" destId="{C9E8CCA6-51C3-4EE5-8033-4966B8C17C34}" srcOrd="0" destOrd="0" presId="urn:microsoft.com/office/officeart/2005/8/layout/bProcess4"/>
    <dgm:cxn modelId="{0610E789-98A3-4910-8C12-F0E4D817A28C}" type="presOf" srcId="{0FB1B677-9C5C-43E3-805E-2B9D6927E2DE}" destId="{410B06A1-CB7A-4EBB-A6FD-5E02B930C9A7}" srcOrd="0" destOrd="0" presId="urn:microsoft.com/office/officeart/2005/8/layout/bProcess4"/>
    <dgm:cxn modelId="{EF71978E-7EA0-4862-A3C6-EDF762A7D86F}" srcId="{0FB1B677-9C5C-43E3-805E-2B9D6927E2DE}" destId="{C31191F4-BDED-43D8-8714-5EB3AC7D82F5}" srcOrd="8" destOrd="0" parTransId="{88867E0A-24B0-499D-81C0-C6E1BCFF8515}" sibTransId="{F27800AF-549F-4D7D-9A27-17F4258D2C05}"/>
    <dgm:cxn modelId="{4A8B1496-573C-4739-9FC9-9F137E54EE59}" srcId="{0FB1B677-9C5C-43E3-805E-2B9D6927E2DE}" destId="{27C53A27-669F-4B67-A7FA-99CF9E39DB98}" srcOrd="3" destOrd="0" parTransId="{85C3320D-8ABD-4D66-87E6-39152D1BE756}" sibTransId="{ECA7268F-A93E-4A91-B490-E6AD97691506}"/>
    <dgm:cxn modelId="{25107597-FCFF-4938-885B-52FF527E111E}" srcId="{0FB1B677-9C5C-43E3-805E-2B9D6927E2DE}" destId="{8C9F3D24-62DA-43B8-A74D-328251F8E8BA}" srcOrd="6" destOrd="0" parTransId="{E5606668-76D1-4D28-83B7-C11F1747C3B0}" sibTransId="{8C877442-FD9E-4BED-9421-38C84DB97B99}"/>
    <dgm:cxn modelId="{621A8999-C92A-49DA-B957-B74A81C2F9D3}" type="presOf" srcId="{1A669805-B07D-4175-988C-8BDB24BCE4D2}" destId="{010EC608-8858-49CC-8D78-1CF2093768DC}" srcOrd="0" destOrd="0" presId="urn:microsoft.com/office/officeart/2005/8/layout/bProcess4"/>
    <dgm:cxn modelId="{B41B89A3-0701-4ED5-9272-1502A9D15C0A}" srcId="{0FB1B677-9C5C-43E3-805E-2B9D6927E2DE}" destId="{49FA6EBF-860C-4C3D-8BCB-ED52ECAA9F47}" srcOrd="7" destOrd="0" parTransId="{F758E519-D0AD-45FD-9961-1D571F080E54}" sibTransId="{3F474F8F-72C7-43EC-9A64-AD7E7AAE6FA1}"/>
    <dgm:cxn modelId="{8B992EAF-B84C-4E54-B608-944F8DAF6C7B}" type="presOf" srcId="{D24A97AB-3ABE-4CCB-BCAB-F9656CAE218E}" destId="{E23C2DBB-7456-4369-9457-69F433BABC7E}" srcOrd="0" destOrd="0" presId="urn:microsoft.com/office/officeart/2005/8/layout/bProcess4"/>
    <dgm:cxn modelId="{3BA717B9-E6AB-4727-A60D-19CD54AB807A}" type="presOf" srcId="{D293CFEB-292B-4B15-B270-403B85B06D17}" destId="{A041F6C6-232D-4562-A7F2-7905B0D1792A}" srcOrd="0" destOrd="0" presId="urn:microsoft.com/office/officeart/2005/8/layout/bProcess4"/>
    <dgm:cxn modelId="{87403DD9-C011-4A6B-91BF-96F1B5CB0AF6}" type="presOf" srcId="{A958E643-A9D2-456A-B217-B9FF98ABB86C}" destId="{4D67CC0B-D7C3-4141-9D80-27E74C077443}" srcOrd="0" destOrd="0" presId="urn:microsoft.com/office/officeart/2005/8/layout/bProcess4"/>
    <dgm:cxn modelId="{CFE089DD-5475-4390-935C-8B6E9566F683}" type="presOf" srcId="{D94EBFE2-E109-4C44-936E-804B832F9E15}" destId="{A29B9FFF-A46C-44A1-A36B-4E244993960C}" srcOrd="0" destOrd="0" presId="urn:microsoft.com/office/officeart/2005/8/layout/bProcess4"/>
    <dgm:cxn modelId="{0522CCDE-916E-4F43-986A-0661AD00DEBD}" type="presOf" srcId="{8C877442-FD9E-4BED-9421-38C84DB97B99}" destId="{65E4A9EF-3F17-48FD-AF82-345776ECCEB0}" srcOrd="0" destOrd="0" presId="urn:microsoft.com/office/officeart/2005/8/layout/bProcess4"/>
    <dgm:cxn modelId="{9A5CE6E5-422F-4653-82C9-7B51C8BCF187}" type="presOf" srcId="{49FA6EBF-860C-4C3D-8BCB-ED52ECAA9F47}" destId="{348FD95A-5314-41E2-AEF3-CF47ED5BC07E}" srcOrd="0" destOrd="0" presId="urn:microsoft.com/office/officeart/2005/8/layout/bProcess4"/>
    <dgm:cxn modelId="{3C187D8E-0ECA-44B1-9200-1DF4035FF6A7}" type="presParOf" srcId="{410B06A1-CB7A-4EBB-A6FD-5E02B930C9A7}" destId="{E5C7430B-368D-4D8A-8B5F-2A954DCC50CF}" srcOrd="0" destOrd="0" presId="urn:microsoft.com/office/officeart/2005/8/layout/bProcess4"/>
    <dgm:cxn modelId="{8F7179D2-FC09-40FE-9153-06A64E9E29F4}" type="presParOf" srcId="{E5C7430B-368D-4D8A-8B5F-2A954DCC50CF}" destId="{FB657A6E-EF8F-415A-A6B2-5B02944EC5C6}" srcOrd="0" destOrd="0" presId="urn:microsoft.com/office/officeart/2005/8/layout/bProcess4"/>
    <dgm:cxn modelId="{B08DAB13-3ED7-4BAB-B6C6-8E52AACCF6AE}" type="presParOf" srcId="{E5C7430B-368D-4D8A-8B5F-2A954DCC50CF}" destId="{2B49F101-71EE-4F5C-AA2A-8F0BC8C8C31B}" srcOrd="1" destOrd="0" presId="urn:microsoft.com/office/officeart/2005/8/layout/bProcess4"/>
    <dgm:cxn modelId="{DF47F28B-3B35-423C-A491-80104D01D254}" type="presParOf" srcId="{410B06A1-CB7A-4EBB-A6FD-5E02B930C9A7}" destId="{010EC608-8858-49CC-8D78-1CF2093768DC}" srcOrd="1" destOrd="0" presId="urn:microsoft.com/office/officeart/2005/8/layout/bProcess4"/>
    <dgm:cxn modelId="{647C0D78-8FD7-427D-B092-95390F19512A}" type="presParOf" srcId="{410B06A1-CB7A-4EBB-A6FD-5E02B930C9A7}" destId="{F012CCD6-265C-4B3A-B4C3-2844AE90D809}" srcOrd="2" destOrd="0" presId="urn:microsoft.com/office/officeart/2005/8/layout/bProcess4"/>
    <dgm:cxn modelId="{31A0F03D-7853-4DFE-9695-79E490E9D52B}" type="presParOf" srcId="{F012CCD6-265C-4B3A-B4C3-2844AE90D809}" destId="{21E0FAE9-D3D7-43D9-8DD0-837D43794144}" srcOrd="0" destOrd="0" presId="urn:microsoft.com/office/officeart/2005/8/layout/bProcess4"/>
    <dgm:cxn modelId="{6C115704-D28E-4A11-84A3-8904DE97AA13}" type="presParOf" srcId="{F012CCD6-265C-4B3A-B4C3-2844AE90D809}" destId="{7D80402C-6D2D-452D-9A2A-221895C6DFD4}" srcOrd="1" destOrd="0" presId="urn:microsoft.com/office/officeart/2005/8/layout/bProcess4"/>
    <dgm:cxn modelId="{9B71590D-FAD4-4BAF-B650-DBBFCD329FCF}" type="presParOf" srcId="{410B06A1-CB7A-4EBB-A6FD-5E02B930C9A7}" destId="{A29B9FFF-A46C-44A1-A36B-4E244993960C}" srcOrd="3" destOrd="0" presId="urn:microsoft.com/office/officeart/2005/8/layout/bProcess4"/>
    <dgm:cxn modelId="{2346BDFB-DA41-48FA-B741-3EB56269CD7B}" type="presParOf" srcId="{410B06A1-CB7A-4EBB-A6FD-5E02B930C9A7}" destId="{6A9A6C01-34ED-4DFB-92EB-EF4B4431368A}" srcOrd="4" destOrd="0" presId="urn:microsoft.com/office/officeart/2005/8/layout/bProcess4"/>
    <dgm:cxn modelId="{9FF4E652-7D52-46E6-BB9E-0FE88B9E7DCF}" type="presParOf" srcId="{6A9A6C01-34ED-4DFB-92EB-EF4B4431368A}" destId="{751567B3-88D2-4FD9-97CF-E12EB7E517B5}" srcOrd="0" destOrd="0" presId="urn:microsoft.com/office/officeart/2005/8/layout/bProcess4"/>
    <dgm:cxn modelId="{E52A1DF5-8CA7-4249-A82E-06C9E9E09C8C}" type="presParOf" srcId="{6A9A6C01-34ED-4DFB-92EB-EF4B4431368A}" destId="{E23C2DBB-7456-4369-9457-69F433BABC7E}" srcOrd="1" destOrd="0" presId="urn:microsoft.com/office/officeart/2005/8/layout/bProcess4"/>
    <dgm:cxn modelId="{9065DBBB-3DE7-4C58-B769-C4107F00FD31}" type="presParOf" srcId="{410B06A1-CB7A-4EBB-A6FD-5E02B930C9A7}" destId="{DB6F2FFD-96EE-42C8-B8E3-EBD3E2A00BB7}" srcOrd="5" destOrd="0" presId="urn:microsoft.com/office/officeart/2005/8/layout/bProcess4"/>
    <dgm:cxn modelId="{2F905F05-FAF2-450C-BAF2-1B4BCCC73C5D}" type="presParOf" srcId="{410B06A1-CB7A-4EBB-A6FD-5E02B930C9A7}" destId="{2F492B19-8929-472A-85D9-667D8F3319FB}" srcOrd="6" destOrd="0" presId="urn:microsoft.com/office/officeart/2005/8/layout/bProcess4"/>
    <dgm:cxn modelId="{E04A25D3-A4AB-4D56-A867-6A859033794A}" type="presParOf" srcId="{2F492B19-8929-472A-85D9-667D8F3319FB}" destId="{97D029FB-A5F2-4F25-8012-4F733410FDDC}" srcOrd="0" destOrd="0" presId="urn:microsoft.com/office/officeart/2005/8/layout/bProcess4"/>
    <dgm:cxn modelId="{E7D7F968-1A63-43A4-8135-CE0B3C0D0EAD}" type="presParOf" srcId="{2F492B19-8929-472A-85D9-667D8F3319FB}" destId="{8DD1F693-139D-401A-A207-B7CC5FE00008}" srcOrd="1" destOrd="0" presId="urn:microsoft.com/office/officeart/2005/8/layout/bProcess4"/>
    <dgm:cxn modelId="{9EFA082A-7B45-46EF-B70F-D1A7AE587453}" type="presParOf" srcId="{410B06A1-CB7A-4EBB-A6FD-5E02B930C9A7}" destId="{FBD25678-5ED6-4CA8-BDAA-73B6D8116ABE}" srcOrd="7" destOrd="0" presId="urn:microsoft.com/office/officeart/2005/8/layout/bProcess4"/>
    <dgm:cxn modelId="{47E98552-49C1-4204-809D-93E2BB64FF6B}" type="presParOf" srcId="{410B06A1-CB7A-4EBB-A6FD-5E02B930C9A7}" destId="{DC91A96C-1819-43FF-BAB7-4A423A3034FA}" srcOrd="8" destOrd="0" presId="urn:microsoft.com/office/officeart/2005/8/layout/bProcess4"/>
    <dgm:cxn modelId="{47DE54C4-30F2-419C-A452-28E03431AA62}" type="presParOf" srcId="{DC91A96C-1819-43FF-BAB7-4A423A3034FA}" destId="{3DFFB93B-B971-4609-9D1F-B6E3F3182619}" srcOrd="0" destOrd="0" presId="urn:microsoft.com/office/officeart/2005/8/layout/bProcess4"/>
    <dgm:cxn modelId="{4974967B-2722-4D40-9934-AB7E493D0D7B}" type="presParOf" srcId="{DC91A96C-1819-43FF-BAB7-4A423A3034FA}" destId="{4D67CC0B-D7C3-4141-9D80-27E74C077443}" srcOrd="1" destOrd="0" presId="urn:microsoft.com/office/officeart/2005/8/layout/bProcess4"/>
    <dgm:cxn modelId="{AECEB74B-C9AF-4BA4-BAEA-CE245CFF5A5D}" type="presParOf" srcId="{410B06A1-CB7A-4EBB-A6FD-5E02B930C9A7}" destId="{A041F6C6-232D-4562-A7F2-7905B0D1792A}" srcOrd="9" destOrd="0" presId="urn:microsoft.com/office/officeart/2005/8/layout/bProcess4"/>
    <dgm:cxn modelId="{8CDE17F0-3ED2-496A-8166-A10EB9AB793C}" type="presParOf" srcId="{410B06A1-CB7A-4EBB-A6FD-5E02B930C9A7}" destId="{78BD486E-8946-41B4-BB77-DA3E0C144F6B}" srcOrd="10" destOrd="0" presId="urn:microsoft.com/office/officeart/2005/8/layout/bProcess4"/>
    <dgm:cxn modelId="{00013A5F-B23B-43D2-A71E-FFC6FC632040}" type="presParOf" srcId="{78BD486E-8946-41B4-BB77-DA3E0C144F6B}" destId="{A9342FFC-5CB3-4962-9E33-E406FC6DF27B}" srcOrd="0" destOrd="0" presId="urn:microsoft.com/office/officeart/2005/8/layout/bProcess4"/>
    <dgm:cxn modelId="{E904DA4D-21A5-4B27-949F-1C19F0E9AA5D}" type="presParOf" srcId="{78BD486E-8946-41B4-BB77-DA3E0C144F6B}" destId="{C9E8CCA6-51C3-4EE5-8033-4966B8C17C34}" srcOrd="1" destOrd="0" presId="urn:microsoft.com/office/officeart/2005/8/layout/bProcess4"/>
    <dgm:cxn modelId="{31AB3D92-F20B-4596-A04D-B2633CE71EFD}" type="presParOf" srcId="{410B06A1-CB7A-4EBB-A6FD-5E02B930C9A7}" destId="{6CF3CE61-370E-4C0F-BF9E-4D2377A4CE5A}" srcOrd="11" destOrd="0" presId="urn:microsoft.com/office/officeart/2005/8/layout/bProcess4"/>
    <dgm:cxn modelId="{2B14008D-CFF6-48B5-9CC0-709A61284E74}" type="presParOf" srcId="{410B06A1-CB7A-4EBB-A6FD-5E02B930C9A7}" destId="{59594801-A4E8-48B8-941D-E8525AAFC36B}" srcOrd="12" destOrd="0" presId="urn:microsoft.com/office/officeart/2005/8/layout/bProcess4"/>
    <dgm:cxn modelId="{E3CD4D6D-B359-42FC-ADC7-51697C578F02}" type="presParOf" srcId="{59594801-A4E8-48B8-941D-E8525AAFC36B}" destId="{184722A1-D2EA-486E-9D4B-6F6020BC9DFE}" srcOrd="0" destOrd="0" presId="urn:microsoft.com/office/officeart/2005/8/layout/bProcess4"/>
    <dgm:cxn modelId="{DAC0ED67-B518-4446-B0CC-02738728B626}" type="presParOf" srcId="{59594801-A4E8-48B8-941D-E8525AAFC36B}" destId="{CD84C72E-72AE-471D-869D-0DB774E0C58C}" srcOrd="1" destOrd="0" presId="urn:microsoft.com/office/officeart/2005/8/layout/bProcess4"/>
    <dgm:cxn modelId="{099AEE1F-F501-4200-B485-86A442C438B6}" type="presParOf" srcId="{410B06A1-CB7A-4EBB-A6FD-5E02B930C9A7}" destId="{65E4A9EF-3F17-48FD-AF82-345776ECCEB0}" srcOrd="13" destOrd="0" presId="urn:microsoft.com/office/officeart/2005/8/layout/bProcess4"/>
    <dgm:cxn modelId="{B7DD01EC-4404-4ACF-B5A4-0544483FE93E}" type="presParOf" srcId="{410B06A1-CB7A-4EBB-A6FD-5E02B930C9A7}" destId="{1D0B90C8-5B2F-4CF7-AC84-AA3FB6295E04}" srcOrd="14" destOrd="0" presId="urn:microsoft.com/office/officeart/2005/8/layout/bProcess4"/>
    <dgm:cxn modelId="{606444CA-B4D7-40FA-9AB8-495235EBB2DB}" type="presParOf" srcId="{1D0B90C8-5B2F-4CF7-AC84-AA3FB6295E04}" destId="{93386854-578A-4609-B3AE-B09BF09E6F91}" srcOrd="0" destOrd="0" presId="urn:microsoft.com/office/officeart/2005/8/layout/bProcess4"/>
    <dgm:cxn modelId="{E4864784-F292-4351-AD79-42ACA1D78E01}" type="presParOf" srcId="{1D0B90C8-5B2F-4CF7-AC84-AA3FB6295E04}" destId="{348FD95A-5314-41E2-AEF3-CF47ED5BC07E}" srcOrd="1" destOrd="0" presId="urn:microsoft.com/office/officeart/2005/8/layout/bProcess4"/>
    <dgm:cxn modelId="{51D40868-6657-4C1C-A8FB-AD48C437DC43}" type="presParOf" srcId="{410B06A1-CB7A-4EBB-A6FD-5E02B930C9A7}" destId="{87E1F96A-BE8F-47DA-A915-A13FB48D1D32}" srcOrd="15" destOrd="0" presId="urn:microsoft.com/office/officeart/2005/8/layout/bProcess4"/>
    <dgm:cxn modelId="{98981ED3-86BB-47E0-AE54-6FE148863DCD}" type="presParOf" srcId="{410B06A1-CB7A-4EBB-A6FD-5E02B930C9A7}" destId="{F9D6E48B-EDA2-4DCC-96C7-D826AAA907C6}" srcOrd="16" destOrd="0" presId="urn:microsoft.com/office/officeart/2005/8/layout/bProcess4"/>
    <dgm:cxn modelId="{80CD9F46-0B52-49BB-898D-CB37FB8561A0}" type="presParOf" srcId="{F9D6E48B-EDA2-4DCC-96C7-D826AAA907C6}" destId="{68438210-237C-46C3-BC88-E4E608185978}" srcOrd="0" destOrd="0" presId="urn:microsoft.com/office/officeart/2005/8/layout/bProcess4"/>
    <dgm:cxn modelId="{B49E5319-640D-4E33-B177-A769E4F5209F}" type="presParOf" srcId="{F9D6E48B-EDA2-4DCC-96C7-D826AAA907C6}" destId="{6DE6FD36-1F01-4351-B7BC-A6AEA051FE7E}" srcOrd="1" destOrd="0" presId="urn:microsoft.com/office/officeart/2005/8/layout/b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BF06B-F71F-4E46-A8FB-E18C10E50702}">
      <dsp:nvSpPr>
        <dsp:cNvPr id="0" name=""/>
        <dsp:cNvSpPr/>
      </dsp:nvSpPr>
      <dsp:spPr>
        <a:xfrm>
          <a:off x="2077531" y="988"/>
          <a:ext cx="2083623" cy="104181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Walbaum Display Light"/>
            </a:rPr>
            <a:t>Pricing options for businesses interested in using the platform</a:t>
          </a:r>
          <a:endParaRPr lang="en-US" sz="1400" kern="1200" dirty="0"/>
        </a:p>
      </dsp:txBody>
      <dsp:txXfrm>
        <a:off x="2108045" y="31502"/>
        <a:ext cx="2022595" cy="980783"/>
      </dsp:txXfrm>
    </dsp:sp>
    <dsp:sp modelId="{2E6D7075-B6C0-462C-92AF-FF2A7F7CCDCD}">
      <dsp:nvSpPr>
        <dsp:cNvPr id="0" name=""/>
        <dsp:cNvSpPr/>
      </dsp:nvSpPr>
      <dsp:spPr>
        <a:xfrm rot="3600000">
          <a:off x="3436839" y="1829007"/>
          <a:ext cx="1084854" cy="364634"/>
        </a:xfrm>
        <a:prstGeom prst="lef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546229" y="1901934"/>
        <a:ext cx="866074" cy="218780"/>
      </dsp:txXfrm>
    </dsp:sp>
    <dsp:sp modelId="{9B05EAD6-A41F-441F-BD33-791A8680688C}">
      <dsp:nvSpPr>
        <dsp:cNvPr id="0" name=""/>
        <dsp:cNvSpPr/>
      </dsp:nvSpPr>
      <dsp:spPr>
        <a:xfrm>
          <a:off x="3797377" y="2979849"/>
          <a:ext cx="2083623" cy="104181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Walbaum Display Light"/>
            </a:rPr>
            <a:t>How the platform ensures security and protects user data</a:t>
          </a:r>
          <a:endParaRPr lang="en-US" sz="1400" kern="1200" dirty="0"/>
        </a:p>
      </dsp:txBody>
      <dsp:txXfrm>
        <a:off x="3827891" y="3010363"/>
        <a:ext cx="2022595" cy="980783"/>
      </dsp:txXfrm>
    </dsp:sp>
    <dsp:sp modelId="{6A2B4454-D080-4373-8A7A-7FF528F1596C}">
      <dsp:nvSpPr>
        <dsp:cNvPr id="0" name=""/>
        <dsp:cNvSpPr/>
      </dsp:nvSpPr>
      <dsp:spPr>
        <a:xfrm rot="10800000">
          <a:off x="2576916" y="3318438"/>
          <a:ext cx="1084854" cy="364634"/>
        </a:xfrm>
        <a:prstGeom prst="lef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686306" y="3391365"/>
        <a:ext cx="866074" cy="218780"/>
      </dsp:txXfrm>
    </dsp:sp>
    <dsp:sp modelId="{289287D3-97AA-4D81-B2E2-ABF81991C766}">
      <dsp:nvSpPr>
        <dsp:cNvPr id="0" name=""/>
        <dsp:cNvSpPr/>
      </dsp:nvSpPr>
      <dsp:spPr>
        <a:xfrm>
          <a:off x="357685" y="2979849"/>
          <a:ext cx="2083623" cy="104181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Walbaum Display Light"/>
            </a:rPr>
            <a:t>Examples of successful collaborations that have taken place on the platform</a:t>
          </a:r>
          <a:endParaRPr lang="en-US" sz="1400" kern="1200" dirty="0"/>
        </a:p>
      </dsp:txBody>
      <dsp:txXfrm>
        <a:off x="388199" y="3010363"/>
        <a:ext cx="2022595" cy="980783"/>
      </dsp:txXfrm>
    </dsp:sp>
    <dsp:sp modelId="{624917B9-44D4-45DD-A1CA-1DCA099CE143}">
      <dsp:nvSpPr>
        <dsp:cNvPr id="0" name=""/>
        <dsp:cNvSpPr/>
      </dsp:nvSpPr>
      <dsp:spPr>
        <a:xfrm rot="18000000">
          <a:off x="1716992" y="1829007"/>
          <a:ext cx="1084854" cy="364634"/>
        </a:xfrm>
        <a:prstGeom prst="lef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26382" y="1901934"/>
        <a:ext cx="866074" cy="218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EC608-8858-49CC-8D78-1CF2093768DC}">
      <dsp:nvSpPr>
        <dsp:cNvPr id="0" name=""/>
        <dsp:cNvSpPr/>
      </dsp:nvSpPr>
      <dsp:spPr>
        <a:xfrm rot="5400000">
          <a:off x="1119547" y="914271"/>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49F101-71EE-4F5C-AA2A-8F0BC8C8C31B}">
      <dsp:nvSpPr>
        <dsp:cNvPr id="0" name=""/>
        <dsp:cNvSpPr/>
      </dsp:nvSpPr>
      <dsp:spPr>
        <a:xfrm>
          <a:off x="1447785" y="967"/>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Walbaum Display Light"/>
            </a:rPr>
            <a:t>Platform System</a:t>
          </a:r>
          <a:endParaRPr lang="en-US" sz="2800" kern="1200" dirty="0"/>
        </a:p>
      </dsp:txBody>
      <dsp:txXfrm>
        <a:off x="1481445" y="34627"/>
        <a:ext cx="1848097" cy="1081930"/>
      </dsp:txXfrm>
    </dsp:sp>
    <dsp:sp modelId="{A29B9FFF-A46C-44A1-A36B-4E244993960C}">
      <dsp:nvSpPr>
        <dsp:cNvPr id="0" name=""/>
        <dsp:cNvSpPr/>
      </dsp:nvSpPr>
      <dsp:spPr>
        <a:xfrm rot="5400000">
          <a:off x="1119547" y="2350835"/>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80402C-6D2D-452D-9A2A-221895C6DFD4}">
      <dsp:nvSpPr>
        <dsp:cNvPr id="0" name=""/>
        <dsp:cNvSpPr/>
      </dsp:nvSpPr>
      <dsp:spPr>
        <a:xfrm>
          <a:off x="1447785" y="1437531"/>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uses</a:t>
          </a:r>
          <a:endParaRPr lang="en-US" sz="2800" kern="1200" dirty="0"/>
        </a:p>
      </dsp:txBody>
      <dsp:txXfrm>
        <a:off x="1481445" y="1471191"/>
        <a:ext cx="1848097" cy="1081930"/>
      </dsp:txXfrm>
    </dsp:sp>
    <dsp:sp modelId="{DB6F2FFD-96EE-42C8-B8E3-EBD3E2A00BB7}">
      <dsp:nvSpPr>
        <dsp:cNvPr id="0" name=""/>
        <dsp:cNvSpPr/>
      </dsp:nvSpPr>
      <dsp:spPr>
        <a:xfrm>
          <a:off x="1837829" y="3069116"/>
          <a:ext cx="2540544"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3C2DBB-7456-4369-9457-69F433BABC7E}">
      <dsp:nvSpPr>
        <dsp:cNvPr id="0" name=""/>
        <dsp:cNvSpPr/>
      </dsp:nvSpPr>
      <dsp:spPr>
        <a:xfrm>
          <a:off x="1447785" y="2874094"/>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Business</a:t>
          </a:r>
          <a:endParaRPr lang="en-US" sz="2800" kern="1200" dirty="0"/>
        </a:p>
      </dsp:txBody>
      <dsp:txXfrm>
        <a:off x="1481445" y="2907754"/>
        <a:ext cx="1848097" cy="1081930"/>
      </dsp:txXfrm>
    </dsp:sp>
    <dsp:sp modelId="{FBD25678-5ED6-4CA8-BDAA-73B6D8116ABE}">
      <dsp:nvSpPr>
        <dsp:cNvPr id="0" name=""/>
        <dsp:cNvSpPr/>
      </dsp:nvSpPr>
      <dsp:spPr>
        <a:xfrm rot="16200000">
          <a:off x="3667053" y="2350835"/>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D1F693-139D-401A-A207-B7CC5FE00008}">
      <dsp:nvSpPr>
        <dsp:cNvPr id="0" name=""/>
        <dsp:cNvSpPr/>
      </dsp:nvSpPr>
      <dsp:spPr>
        <a:xfrm>
          <a:off x="3995291" y="2874094"/>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seller</a:t>
          </a:r>
          <a:endParaRPr lang="en-US" sz="2800" kern="1200" dirty="0"/>
        </a:p>
      </dsp:txBody>
      <dsp:txXfrm>
        <a:off x="4028951" y="2907754"/>
        <a:ext cx="1848097" cy="1081930"/>
      </dsp:txXfrm>
    </dsp:sp>
    <dsp:sp modelId="{A041F6C6-232D-4562-A7F2-7905B0D1792A}">
      <dsp:nvSpPr>
        <dsp:cNvPr id="0" name=""/>
        <dsp:cNvSpPr/>
      </dsp:nvSpPr>
      <dsp:spPr>
        <a:xfrm rot="16200000">
          <a:off x="3667053" y="914271"/>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67CC0B-D7C3-4141-9D80-27E74C077443}">
      <dsp:nvSpPr>
        <dsp:cNvPr id="0" name=""/>
        <dsp:cNvSpPr/>
      </dsp:nvSpPr>
      <dsp:spPr>
        <a:xfrm>
          <a:off x="3995291" y="1437531"/>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System</a:t>
          </a:r>
          <a:endParaRPr lang="en-US" sz="2800" kern="1200" dirty="0"/>
        </a:p>
      </dsp:txBody>
      <dsp:txXfrm>
        <a:off x="4028951" y="1471191"/>
        <a:ext cx="1848097" cy="1081930"/>
      </dsp:txXfrm>
    </dsp:sp>
    <dsp:sp modelId="{6CF3CE61-370E-4C0F-BF9E-4D2377A4CE5A}">
      <dsp:nvSpPr>
        <dsp:cNvPr id="0" name=""/>
        <dsp:cNvSpPr/>
      </dsp:nvSpPr>
      <dsp:spPr>
        <a:xfrm>
          <a:off x="4385335" y="195989"/>
          <a:ext cx="2540544"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E8CCA6-51C3-4EE5-8033-4966B8C17C34}">
      <dsp:nvSpPr>
        <dsp:cNvPr id="0" name=""/>
        <dsp:cNvSpPr/>
      </dsp:nvSpPr>
      <dsp:spPr>
        <a:xfrm>
          <a:off x="3995291" y="967"/>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Register</a:t>
          </a:r>
          <a:endParaRPr lang="en-US" sz="2800" kern="1200" dirty="0"/>
        </a:p>
      </dsp:txBody>
      <dsp:txXfrm>
        <a:off x="4028951" y="34627"/>
        <a:ext cx="1848097" cy="1081930"/>
      </dsp:txXfrm>
    </dsp:sp>
    <dsp:sp modelId="{65E4A9EF-3F17-48FD-AF82-345776ECCEB0}">
      <dsp:nvSpPr>
        <dsp:cNvPr id="0" name=""/>
        <dsp:cNvSpPr/>
      </dsp:nvSpPr>
      <dsp:spPr>
        <a:xfrm rot="5400000">
          <a:off x="6214559" y="914271"/>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84C72E-72AE-471D-869D-0DB774E0C58C}">
      <dsp:nvSpPr>
        <dsp:cNvPr id="0" name=""/>
        <dsp:cNvSpPr/>
      </dsp:nvSpPr>
      <dsp:spPr>
        <a:xfrm>
          <a:off x="6542796" y="967"/>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Create</a:t>
          </a:r>
          <a:endParaRPr lang="en-US" sz="2800" kern="1200" dirty="0"/>
        </a:p>
      </dsp:txBody>
      <dsp:txXfrm>
        <a:off x="6576456" y="34627"/>
        <a:ext cx="1848097" cy="1081930"/>
      </dsp:txXfrm>
    </dsp:sp>
    <dsp:sp modelId="{87E1F96A-BE8F-47DA-A915-A13FB48D1D32}">
      <dsp:nvSpPr>
        <dsp:cNvPr id="0" name=""/>
        <dsp:cNvSpPr/>
      </dsp:nvSpPr>
      <dsp:spPr>
        <a:xfrm rot="5400000">
          <a:off x="6214559" y="2350835"/>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8FD95A-5314-41E2-AEF3-CF47ED5BC07E}">
      <dsp:nvSpPr>
        <dsp:cNvPr id="0" name=""/>
        <dsp:cNvSpPr/>
      </dsp:nvSpPr>
      <dsp:spPr>
        <a:xfrm>
          <a:off x="6542796" y="1437531"/>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Search</a:t>
          </a:r>
          <a:endParaRPr lang="en-US" sz="2800" kern="1200" dirty="0"/>
        </a:p>
      </dsp:txBody>
      <dsp:txXfrm>
        <a:off x="6576456" y="1471191"/>
        <a:ext cx="1848097" cy="1081930"/>
      </dsp:txXfrm>
    </dsp:sp>
    <dsp:sp modelId="{6DE6FD36-1F01-4351-B7BC-A6AEA051FE7E}">
      <dsp:nvSpPr>
        <dsp:cNvPr id="0" name=""/>
        <dsp:cNvSpPr/>
      </dsp:nvSpPr>
      <dsp:spPr>
        <a:xfrm>
          <a:off x="6542796" y="2874094"/>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Walbaum Display Light"/>
            </a:rPr>
            <a:t>Listing Services</a:t>
          </a:r>
          <a:endParaRPr lang="en-US" sz="2800" kern="1200" dirty="0"/>
        </a:p>
      </dsp:txBody>
      <dsp:txXfrm>
        <a:off x="6576456" y="2907754"/>
        <a:ext cx="1848097" cy="1081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EC608-8858-49CC-8D78-1CF2093768DC}">
      <dsp:nvSpPr>
        <dsp:cNvPr id="0" name=""/>
        <dsp:cNvSpPr/>
      </dsp:nvSpPr>
      <dsp:spPr>
        <a:xfrm rot="5400000">
          <a:off x="1119547" y="914271"/>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49F101-71EE-4F5C-AA2A-8F0BC8C8C31B}">
      <dsp:nvSpPr>
        <dsp:cNvPr id="0" name=""/>
        <dsp:cNvSpPr/>
      </dsp:nvSpPr>
      <dsp:spPr>
        <a:xfrm>
          <a:off x="1447785" y="967"/>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Walbaum Display Light"/>
            </a:rPr>
            <a:t>Platform System</a:t>
          </a:r>
          <a:endParaRPr lang="en-US" sz="2800" kern="1200" dirty="0"/>
        </a:p>
      </dsp:txBody>
      <dsp:txXfrm>
        <a:off x="1481445" y="34627"/>
        <a:ext cx="1848097" cy="1081930"/>
      </dsp:txXfrm>
    </dsp:sp>
    <dsp:sp modelId="{A29B9FFF-A46C-44A1-A36B-4E244993960C}">
      <dsp:nvSpPr>
        <dsp:cNvPr id="0" name=""/>
        <dsp:cNvSpPr/>
      </dsp:nvSpPr>
      <dsp:spPr>
        <a:xfrm rot="5400000">
          <a:off x="1119547" y="2350835"/>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80402C-6D2D-452D-9A2A-221895C6DFD4}">
      <dsp:nvSpPr>
        <dsp:cNvPr id="0" name=""/>
        <dsp:cNvSpPr/>
      </dsp:nvSpPr>
      <dsp:spPr>
        <a:xfrm>
          <a:off x="1447785" y="1437531"/>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uses</a:t>
          </a:r>
          <a:endParaRPr lang="en-US" sz="2800" kern="1200" dirty="0"/>
        </a:p>
      </dsp:txBody>
      <dsp:txXfrm>
        <a:off x="1481445" y="1471191"/>
        <a:ext cx="1848097" cy="1081930"/>
      </dsp:txXfrm>
    </dsp:sp>
    <dsp:sp modelId="{DB6F2FFD-96EE-42C8-B8E3-EBD3E2A00BB7}">
      <dsp:nvSpPr>
        <dsp:cNvPr id="0" name=""/>
        <dsp:cNvSpPr/>
      </dsp:nvSpPr>
      <dsp:spPr>
        <a:xfrm>
          <a:off x="1837829" y="3069116"/>
          <a:ext cx="2540544"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3C2DBB-7456-4369-9457-69F433BABC7E}">
      <dsp:nvSpPr>
        <dsp:cNvPr id="0" name=""/>
        <dsp:cNvSpPr/>
      </dsp:nvSpPr>
      <dsp:spPr>
        <a:xfrm>
          <a:off x="1447785" y="2874094"/>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Business</a:t>
          </a:r>
          <a:endParaRPr lang="en-US" sz="2800" kern="1200" dirty="0"/>
        </a:p>
      </dsp:txBody>
      <dsp:txXfrm>
        <a:off x="1481445" y="2907754"/>
        <a:ext cx="1848097" cy="1081930"/>
      </dsp:txXfrm>
    </dsp:sp>
    <dsp:sp modelId="{FBD25678-5ED6-4CA8-BDAA-73B6D8116ABE}">
      <dsp:nvSpPr>
        <dsp:cNvPr id="0" name=""/>
        <dsp:cNvSpPr/>
      </dsp:nvSpPr>
      <dsp:spPr>
        <a:xfrm rot="16200000">
          <a:off x="3667053" y="2350835"/>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D1F693-139D-401A-A207-B7CC5FE00008}">
      <dsp:nvSpPr>
        <dsp:cNvPr id="0" name=""/>
        <dsp:cNvSpPr/>
      </dsp:nvSpPr>
      <dsp:spPr>
        <a:xfrm>
          <a:off x="3995291" y="2874094"/>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seller</a:t>
          </a:r>
          <a:endParaRPr lang="en-US" sz="2800" kern="1200" dirty="0"/>
        </a:p>
      </dsp:txBody>
      <dsp:txXfrm>
        <a:off x="4028951" y="2907754"/>
        <a:ext cx="1848097" cy="1081930"/>
      </dsp:txXfrm>
    </dsp:sp>
    <dsp:sp modelId="{A041F6C6-232D-4562-A7F2-7905B0D1792A}">
      <dsp:nvSpPr>
        <dsp:cNvPr id="0" name=""/>
        <dsp:cNvSpPr/>
      </dsp:nvSpPr>
      <dsp:spPr>
        <a:xfrm rot="16200000">
          <a:off x="3667053" y="914271"/>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67CC0B-D7C3-4141-9D80-27E74C077443}">
      <dsp:nvSpPr>
        <dsp:cNvPr id="0" name=""/>
        <dsp:cNvSpPr/>
      </dsp:nvSpPr>
      <dsp:spPr>
        <a:xfrm>
          <a:off x="3995291" y="1437531"/>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System</a:t>
          </a:r>
          <a:endParaRPr lang="en-US" sz="2800" kern="1200" dirty="0"/>
        </a:p>
      </dsp:txBody>
      <dsp:txXfrm>
        <a:off x="4028951" y="1471191"/>
        <a:ext cx="1848097" cy="1081930"/>
      </dsp:txXfrm>
    </dsp:sp>
    <dsp:sp modelId="{6CF3CE61-370E-4C0F-BF9E-4D2377A4CE5A}">
      <dsp:nvSpPr>
        <dsp:cNvPr id="0" name=""/>
        <dsp:cNvSpPr/>
      </dsp:nvSpPr>
      <dsp:spPr>
        <a:xfrm>
          <a:off x="4385335" y="195989"/>
          <a:ext cx="2540544"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E8CCA6-51C3-4EE5-8033-4966B8C17C34}">
      <dsp:nvSpPr>
        <dsp:cNvPr id="0" name=""/>
        <dsp:cNvSpPr/>
      </dsp:nvSpPr>
      <dsp:spPr>
        <a:xfrm>
          <a:off x="3995291" y="967"/>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Register</a:t>
          </a:r>
          <a:endParaRPr lang="en-US" sz="2800" kern="1200" dirty="0"/>
        </a:p>
      </dsp:txBody>
      <dsp:txXfrm>
        <a:off x="4028951" y="34627"/>
        <a:ext cx="1848097" cy="1081930"/>
      </dsp:txXfrm>
    </dsp:sp>
    <dsp:sp modelId="{65E4A9EF-3F17-48FD-AF82-345776ECCEB0}">
      <dsp:nvSpPr>
        <dsp:cNvPr id="0" name=""/>
        <dsp:cNvSpPr/>
      </dsp:nvSpPr>
      <dsp:spPr>
        <a:xfrm rot="5400000">
          <a:off x="6214559" y="914271"/>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84C72E-72AE-471D-869D-0DB774E0C58C}">
      <dsp:nvSpPr>
        <dsp:cNvPr id="0" name=""/>
        <dsp:cNvSpPr/>
      </dsp:nvSpPr>
      <dsp:spPr>
        <a:xfrm>
          <a:off x="6542796" y="967"/>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Create</a:t>
          </a:r>
          <a:endParaRPr lang="en-US" sz="2800" kern="1200" dirty="0"/>
        </a:p>
      </dsp:txBody>
      <dsp:txXfrm>
        <a:off x="6576456" y="34627"/>
        <a:ext cx="1848097" cy="1081930"/>
      </dsp:txXfrm>
    </dsp:sp>
    <dsp:sp modelId="{87E1F96A-BE8F-47DA-A915-A13FB48D1D32}">
      <dsp:nvSpPr>
        <dsp:cNvPr id="0" name=""/>
        <dsp:cNvSpPr/>
      </dsp:nvSpPr>
      <dsp:spPr>
        <a:xfrm rot="5400000">
          <a:off x="6214559" y="2350835"/>
          <a:ext cx="1429602" cy="1723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8FD95A-5314-41E2-AEF3-CF47ED5BC07E}">
      <dsp:nvSpPr>
        <dsp:cNvPr id="0" name=""/>
        <dsp:cNvSpPr/>
      </dsp:nvSpPr>
      <dsp:spPr>
        <a:xfrm>
          <a:off x="6542796" y="1437531"/>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Walbaum Display Light"/>
            </a:rPr>
            <a:t>Search</a:t>
          </a:r>
          <a:endParaRPr lang="en-US" sz="2800" kern="1200" dirty="0"/>
        </a:p>
      </dsp:txBody>
      <dsp:txXfrm>
        <a:off x="6576456" y="1471191"/>
        <a:ext cx="1848097" cy="1081930"/>
      </dsp:txXfrm>
    </dsp:sp>
    <dsp:sp modelId="{6DE6FD36-1F01-4351-B7BC-A6AEA051FE7E}">
      <dsp:nvSpPr>
        <dsp:cNvPr id="0" name=""/>
        <dsp:cNvSpPr/>
      </dsp:nvSpPr>
      <dsp:spPr>
        <a:xfrm>
          <a:off x="6542796" y="2874094"/>
          <a:ext cx="1915417"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Walbaum Display Light"/>
            </a:rPr>
            <a:t>Listing Services</a:t>
          </a:r>
          <a:endParaRPr lang="en-US" sz="2800" kern="1200" dirty="0"/>
        </a:p>
      </dsp:txBody>
      <dsp:txXfrm>
        <a:off x="6576456" y="2907754"/>
        <a:ext cx="1848097" cy="1081930"/>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8601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3307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8747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5/22/2024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6359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1996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4797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7897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4155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029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9692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5/22/2024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8087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5/22/2024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37593490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2" r:id="rId6"/>
    <p:sldLayoutId id="2147483748" r:id="rId7"/>
    <p:sldLayoutId id="2147483749" r:id="rId8"/>
    <p:sldLayoutId id="2147483750" r:id="rId9"/>
    <p:sldLayoutId id="2147483751" r:id="rId10"/>
    <p:sldLayoutId id="2147483753"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1" name="Rectangle 210">
            <a:extLst>
              <a:ext uri="{FF2B5EF4-FFF2-40B4-BE49-F238E27FC236}">
                <a16:creationId xmlns:a16="http://schemas.microsoft.com/office/drawing/2014/main" id="{B54B6BC3-2B8F-4DD8-B857-0F8930EC4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ag with a green white and blue triangle&#10;&#10;Description automatically generated">
            <a:extLst>
              <a:ext uri="{FF2B5EF4-FFF2-40B4-BE49-F238E27FC236}">
                <a16:creationId xmlns:a16="http://schemas.microsoft.com/office/drawing/2014/main" id="{02D0C9DC-F6BE-9B8A-6468-71863B3114FE}"/>
              </a:ext>
            </a:extLst>
          </p:cNvPr>
          <p:cNvPicPr>
            <a:picLocks noChangeAspect="1"/>
          </p:cNvPicPr>
          <p:nvPr/>
        </p:nvPicPr>
        <p:blipFill rotWithShape="1">
          <a:blip r:embed="rId2"/>
          <a:srcRect t="1467" b="7491"/>
          <a:stretch/>
        </p:blipFill>
        <p:spPr>
          <a:xfrm>
            <a:off x="20" y="10"/>
            <a:ext cx="12198803" cy="6857990"/>
          </a:xfrm>
          <a:prstGeom prst="rect">
            <a:avLst/>
          </a:prstGeom>
        </p:spPr>
      </p:pic>
      <p:sp>
        <p:nvSpPr>
          <p:cNvPr id="2" name="Title 1"/>
          <p:cNvSpPr>
            <a:spLocks noGrp="1"/>
          </p:cNvSpPr>
          <p:nvPr>
            <p:ph type="ctrTitle"/>
          </p:nvPr>
        </p:nvSpPr>
        <p:spPr>
          <a:xfrm>
            <a:off x="1104900" y="2635624"/>
            <a:ext cx="6232201" cy="3068438"/>
          </a:xfrm>
        </p:spPr>
        <p:txBody>
          <a:bodyPr anchor="b">
            <a:normAutofit/>
          </a:bodyPr>
          <a:lstStyle/>
          <a:p>
            <a:pPr algn="l"/>
            <a:r>
              <a:rPr lang="en-US" sz="4800">
                <a:solidFill>
                  <a:srgbClr val="FFFFFF"/>
                </a:solidFill>
              </a:rPr>
              <a:t>KASI CONNECT</a:t>
            </a:r>
          </a:p>
        </p:txBody>
      </p:sp>
      <p:sp>
        <p:nvSpPr>
          <p:cNvPr id="213" name="Rectangle 212">
            <a:extLst>
              <a:ext uri="{FF2B5EF4-FFF2-40B4-BE49-F238E27FC236}">
                <a16:creationId xmlns:a16="http://schemas.microsoft.com/office/drawing/2014/main" id="{0E61572A-1D1B-4050-AAAD-AE4B2AB1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14464"/>
            <a:ext cx="12188952" cy="2583133"/>
          </a:xfrm>
          <a:prstGeom prst="rect">
            <a:avLst/>
          </a:prstGeom>
          <a:gradFill>
            <a:gsLst>
              <a:gs pos="42000">
                <a:srgbClr val="000000">
                  <a:alpha val="18000"/>
                </a:srgbClr>
              </a:gs>
              <a:gs pos="0">
                <a:srgbClr val="000000">
                  <a:alpha val="0"/>
                </a:srgbClr>
              </a:gs>
              <a:gs pos="100000">
                <a:srgbClr val="000000">
                  <a:alpha val="2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142999" y="537493"/>
            <a:ext cx="4203551" cy="1347118"/>
          </a:xfrm>
        </p:spPr>
        <p:txBody>
          <a:bodyPr vert="horz" lIns="0" tIns="0" rIns="0" bIns="0" rtlCol="0" anchor="b">
            <a:normAutofit/>
          </a:bodyPr>
          <a:lstStyle/>
          <a:p>
            <a:pPr algn="l"/>
            <a:r>
              <a:rPr lang="en-US" sz="1600">
                <a:solidFill>
                  <a:srgbClr val="FFFFFF"/>
                </a:solidFill>
              </a:rPr>
              <a:t>EMPOWERING INDIVIDUALS AND SMALL BUSINESSES</a:t>
            </a:r>
          </a:p>
        </p:txBody>
      </p:sp>
      <p:cxnSp>
        <p:nvCxnSpPr>
          <p:cNvPr id="215" name="Straight Connector 214">
            <a:extLst>
              <a:ext uri="{FF2B5EF4-FFF2-40B4-BE49-F238E27FC236}">
                <a16:creationId xmlns:a16="http://schemas.microsoft.com/office/drawing/2014/main" id="{D8CC6741-2D53-4EFF-85C0-42C95E273C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4293" y="5336275"/>
            <a:ext cx="6507707" cy="15217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800C4E58-6752-4DBB-B0C2-2D3206A079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33465" y="4490113"/>
            <a:ext cx="2058535" cy="237471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BE5CD-15C8-FD04-3272-A89AA1F61490}"/>
              </a:ext>
            </a:extLst>
          </p:cNvPr>
          <p:cNvSpPr>
            <a:spLocks noGrp="1"/>
          </p:cNvSpPr>
          <p:nvPr>
            <p:ph type="title"/>
          </p:nvPr>
        </p:nvSpPr>
        <p:spPr>
          <a:xfrm>
            <a:off x="5146159" y="685800"/>
            <a:ext cx="6238688" cy="1382233"/>
          </a:xfrm>
        </p:spPr>
        <p:txBody>
          <a:bodyPr>
            <a:normAutofit/>
          </a:bodyPr>
          <a:lstStyle/>
          <a:p>
            <a:r>
              <a:rPr lang="en-US" b="1" dirty="0"/>
              <a:t>introduction</a:t>
            </a:r>
          </a:p>
        </p:txBody>
      </p:sp>
      <p:pic>
        <p:nvPicPr>
          <p:cNvPr id="8" name="Picture 7">
            <a:extLst>
              <a:ext uri="{FF2B5EF4-FFF2-40B4-BE49-F238E27FC236}">
                <a16:creationId xmlns:a16="http://schemas.microsoft.com/office/drawing/2014/main" id="{C4CC8140-9DDF-C855-6BC7-1FA982E3166D}"/>
              </a:ext>
            </a:extLst>
          </p:cNvPr>
          <p:cNvPicPr>
            <a:picLocks noChangeAspect="1"/>
          </p:cNvPicPr>
          <p:nvPr/>
        </p:nvPicPr>
        <p:blipFill rotWithShape="1">
          <a:blip r:embed="rId2"/>
          <a:srcRect l="13877" r="13877"/>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13E7B29A-3C92-FEE4-F970-D9DBF2778A91}"/>
              </a:ext>
            </a:extLst>
          </p:cNvPr>
          <p:cNvSpPr>
            <a:spLocks noGrp="1"/>
          </p:cNvSpPr>
          <p:nvPr>
            <p:ph idx="1"/>
          </p:nvPr>
        </p:nvSpPr>
        <p:spPr>
          <a:xfrm>
            <a:off x="5146158" y="2301949"/>
            <a:ext cx="6238687" cy="4022650"/>
          </a:xfrm>
          <a:solidFill>
            <a:schemeClr val="bg2"/>
          </a:solidFill>
        </p:spPr>
        <p:txBody>
          <a:bodyPr vert="horz" lIns="91440" tIns="45720" rIns="91440" bIns="45720" rtlCol="0">
            <a:normAutofit/>
          </a:bodyPr>
          <a:lstStyle/>
          <a:p>
            <a:pPr>
              <a:lnSpc>
                <a:spcPct val="90000"/>
              </a:lnSpc>
            </a:pPr>
            <a:r>
              <a:rPr lang="en-US" sz="1500">
                <a:latin typeface="Calibri"/>
                <a:cs typeface="Calibri"/>
              </a:rPr>
              <a:t>Welcome to our website! We are thrilled to have you here and we can`t wait to show </a:t>
            </a:r>
            <a:r>
              <a:rPr lang="en-US" sz="1500">
                <a:latin typeface="Calibri"/>
                <a:ea typeface="+mn-lt"/>
                <a:cs typeface="+mn-lt"/>
              </a:rPr>
              <a:t>Welcome to our website!. Our mission is to provide you with an outstanding online experience, whether you are here for marketing jobs or looking for skilled workers with or without qualification.</a:t>
            </a:r>
            <a:endParaRPr lang="en-US" sz="1500">
              <a:latin typeface="Calibri"/>
              <a:cs typeface="Calibri"/>
            </a:endParaRPr>
          </a:p>
          <a:p>
            <a:pPr>
              <a:lnSpc>
                <a:spcPct val="90000"/>
              </a:lnSpc>
            </a:pPr>
            <a:endParaRPr lang="en-US" sz="1500">
              <a:latin typeface="Calibri"/>
              <a:cs typeface="Calibri"/>
            </a:endParaRPr>
          </a:p>
          <a:p>
            <a:pPr>
              <a:lnSpc>
                <a:spcPct val="90000"/>
              </a:lnSpc>
            </a:pPr>
            <a:r>
              <a:rPr lang="en-US" sz="1500">
                <a:latin typeface="Calibri"/>
                <a:ea typeface="+mn-lt"/>
                <a:cs typeface="+mn-lt"/>
              </a:rPr>
              <a:t>Our team has worked tirelessly to create a website that is both visually stunning and user-friendly. We have incorporated the latest technology and design trends to ensure that your time spent here is enjoyable and productive.</a:t>
            </a:r>
            <a:endParaRPr lang="en-US" sz="1500">
              <a:latin typeface="Calibri"/>
              <a:cs typeface="Calibri"/>
            </a:endParaRPr>
          </a:p>
          <a:p>
            <a:pPr>
              <a:lnSpc>
                <a:spcPct val="90000"/>
              </a:lnSpc>
            </a:pPr>
            <a:endParaRPr lang="en-US" sz="1500">
              <a:latin typeface="Calibri"/>
              <a:cs typeface="Calibri"/>
            </a:endParaRPr>
          </a:p>
          <a:p>
            <a:pPr>
              <a:lnSpc>
                <a:spcPct val="90000"/>
              </a:lnSpc>
            </a:pPr>
            <a:r>
              <a:rPr lang="en-US" sz="1500">
                <a:latin typeface="Calibri"/>
                <a:ea typeface="+mn-lt"/>
                <a:cs typeface="+mn-lt"/>
              </a:rPr>
              <a:t> We are confident that you will find everything you need right at your fingertips. So sit back, relax, and explore all that our website has to offer. We are excited to have you here and look forward to serving you in every way possible. Welcome to KASI CONNECT!</a:t>
            </a:r>
            <a:endParaRPr lang="en-US" sz="1500">
              <a:latin typeface="Calibri"/>
              <a:cs typeface="Calibri"/>
            </a:endParaRPr>
          </a:p>
        </p:txBody>
      </p:sp>
      <p:cxnSp>
        <p:nvCxnSpPr>
          <p:cNvPr id="10" name="Straight Connector 9">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80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93687-5972-951D-953B-2354D730A507}"/>
              </a:ext>
            </a:extLst>
          </p:cNvPr>
          <p:cNvSpPr>
            <a:spLocks noGrp="1"/>
          </p:cNvSpPr>
          <p:nvPr>
            <p:ph type="title"/>
          </p:nvPr>
        </p:nvSpPr>
        <p:spPr>
          <a:xfrm>
            <a:off x="5230906" y="533401"/>
            <a:ext cx="6427694" cy="1111254"/>
          </a:xfrm>
        </p:spPr>
        <p:txBody>
          <a:bodyPr>
            <a:normAutofit/>
          </a:bodyPr>
          <a:lstStyle/>
          <a:p>
            <a:pPr algn="r"/>
            <a:r>
              <a:rPr lang="en-US" sz="3200" b="1" dirty="0"/>
              <a:t>LITERATURE</a:t>
            </a:r>
          </a:p>
        </p:txBody>
      </p:sp>
      <p:sp>
        <p:nvSpPr>
          <p:cNvPr id="3" name="Content Placeholder 2">
            <a:extLst>
              <a:ext uri="{FF2B5EF4-FFF2-40B4-BE49-F238E27FC236}">
                <a16:creationId xmlns:a16="http://schemas.microsoft.com/office/drawing/2014/main" id="{FD14BE41-B85B-8C66-32DF-BFCF1696E549}"/>
              </a:ext>
            </a:extLst>
          </p:cNvPr>
          <p:cNvSpPr>
            <a:spLocks noGrp="1"/>
          </p:cNvSpPr>
          <p:nvPr>
            <p:ph idx="1"/>
          </p:nvPr>
        </p:nvSpPr>
        <p:spPr>
          <a:xfrm>
            <a:off x="5049839" y="1711708"/>
            <a:ext cx="6481170" cy="4842928"/>
          </a:xfrm>
          <a:solidFill>
            <a:schemeClr val="bg1">
              <a:lumMod val="75000"/>
            </a:schemeClr>
          </a:solidFill>
        </p:spPr>
        <p:txBody>
          <a:bodyPr vert="horz" lIns="91440" tIns="45720" rIns="91440" bIns="45720" rtlCol="0" anchor="ctr">
            <a:normAutofit/>
          </a:bodyPr>
          <a:lstStyle/>
          <a:p>
            <a:pPr>
              <a:lnSpc>
                <a:spcPct val="90000"/>
              </a:lnSpc>
            </a:pPr>
            <a:r>
              <a:rPr lang="en-US" sz="1800">
                <a:ea typeface="+mn-lt"/>
                <a:cs typeface="+mn-lt"/>
              </a:rPr>
              <a:t>Economic instability: South Africa has been experiencing economic challenges in recent years, including low GDP growth, high unemployment rates, and a weakening currency. Local businesses struggle to grow and expand in such an uncertain economic environment.</a:t>
            </a:r>
            <a:endParaRPr lang="en-US" sz="1800"/>
          </a:p>
          <a:p>
            <a:pPr>
              <a:lnSpc>
                <a:spcPct val="90000"/>
              </a:lnSpc>
            </a:pPr>
            <a:endParaRPr lang="en-US" sz="1800"/>
          </a:p>
          <a:p>
            <a:pPr>
              <a:lnSpc>
                <a:spcPct val="90000"/>
              </a:lnSpc>
            </a:pPr>
            <a:r>
              <a:rPr lang="en-US" sz="1800">
                <a:ea typeface="+mn-lt"/>
                <a:cs typeface="+mn-lt"/>
              </a:rPr>
              <a:t>Skills shortage: South Africa faces a shortage of skills in key sectors, such as technology, finance, and healthcare. Local businesses may struggle to find qualified employees with the necessary expertise to help them grow and succeed.</a:t>
            </a:r>
            <a:endParaRPr lang="en-US" sz="1800"/>
          </a:p>
          <a:p>
            <a:pPr>
              <a:lnSpc>
                <a:spcPct val="90000"/>
              </a:lnSpc>
            </a:pPr>
            <a:endParaRPr lang="en-US" sz="1800">
              <a:ea typeface="+mn-lt"/>
              <a:cs typeface="+mn-lt"/>
            </a:endParaRPr>
          </a:p>
          <a:p>
            <a:pPr>
              <a:lnSpc>
                <a:spcPct val="90000"/>
              </a:lnSpc>
            </a:pPr>
            <a:r>
              <a:rPr lang="en-US" sz="1800" dirty="0">
                <a:ea typeface="+mn-lt"/>
                <a:cs typeface="+mn-lt"/>
              </a:rPr>
              <a:t> Crime and security concerns: South Africa has high levels of crime, including theft, vandalism, and white-collar crime. This can impact businesses in terms of safety and security measures, as well as insurance costs.</a:t>
            </a:r>
            <a:endParaRPr lang="en-US" sz="1800" dirty="0"/>
          </a:p>
          <a:p>
            <a:pPr>
              <a:lnSpc>
                <a:spcPct val="90000"/>
              </a:lnSpc>
            </a:pPr>
            <a:endParaRPr lang="en-US" sz="1800"/>
          </a:p>
          <a:p>
            <a:pPr marL="0" indent="0">
              <a:lnSpc>
                <a:spcPct val="90000"/>
              </a:lnSpc>
              <a:buNone/>
            </a:pPr>
            <a:endParaRPr lang="en-US" sz="1800"/>
          </a:p>
        </p:txBody>
      </p:sp>
      <p:pic>
        <p:nvPicPr>
          <p:cNvPr id="5" name="Picture 4" descr="A person holding tray of ice cream&#10;&#10;Description automatically generated">
            <a:extLst>
              <a:ext uri="{FF2B5EF4-FFF2-40B4-BE49-F238E27FC236}">
                <a16:creationId xmlns:a16="http://schemas.microsoft.com/office/drawing/2014/main" id="{64731E51-B333-4272-B853-B282CECEE092}"/>
              </a:ext>
            </a:extLst>
          </p:cNvPr>
          <p:cNvPicPr>
            <a:picLocks noChangeAspect="1"/>
          </p:cNvPicPr>
          <p:nvPr/>
        </p:nvPicPr>
        <p:blipFill rotWithShape="1">
          <a:blip r:embed="rId2"/>
          <a:srcRect l="22387" r="22387"/>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13" name="Straight Connector 12">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32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 name="Rectangle 26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036C6-C36E-3F25-BBE5-57CD3BCDBBE1}"/>
              </a:ext>
            </a:extLst>
          </p:cNvPr>
          <p:cNvSpPr>
            <a:spLocks noGrp="1"/>
          </p:cNvSpPr>
          <p:nvPr>
            <p:ph type="title"/>
          </p:nvPr>
        </p:nvSpPr>
        <p:spPr>
          <a:xfrm>
            <a:off x="5146159" y="685800"/>
            <a:ext cx="6238688" cy="1382233"/>
          </a:xfrm>
        </p:spPr>
        <p:txBody>
          <a:bodyPr>
            <a:normAutofit/>
          </a:bodyPr>
          <a:lstStyle/>
          <a:p>
            <a:r>
              <a:rPr lang="en-US" b="1" dirty="0"/>
              <a:t>Problem statement</a:t>
            </a:r>
          </a:p>
        </p:txBody>
      </p:sp>
      <p:pic>
        <p:nvPicPr>
          <p:cNvPr id="254" name="Picture 253" descr="A person holding bottles of hot sauce&#10;&#10;Description automatically generated">
            <a:extLst>
              <a:ext uri="{FF2B5EF4-FFF2-40B4-BE49-F238E27FC236}">
                <a16:creationId xmlns:a16="http://schemas.microsoft.com/office/drawing/2014/main" id="{B6171023-C7F7-50AD-496F-67DAF474C236}"/>
              </a:ext>
            </a:extLst>
          </p:cNvPr>
          <p:cNvPicPr>
            <a:picLocks noChangeAspect="1"/>
          </p:cNvPicPr>
          <p:nvPr/>
        </p:nvPicPr>
        <p:blipFill rotWithShape="1">
          <a:blip r:embed="rId2"/>
          <a:srcRect l="30781" r="25329"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244" name="Content Placeholder 243">
            <a:extLst>
              <a:ext uri="{FF2B5EF4-FFF2-40B4-BE49-F238E27FC236}">
                <a16:creationId xmlns:a16="http://schemas.microsoft.com/office/drawing/2014/main" id="{9CF57801-784A-9411-3E7D-645B1B0BEE14}"/>
              </a:ext>
            </a:extLst>
          </p:cNvPr>
          <p:cNvSpPr>
            <a:spLocks noGrp="1"/>
          </p:cNvSpPr>
          <p:nvPr>
            <p:ph idx="1"/>
          </p:nvPr>
        </p:nvSpPr>
        <p:spPr>
          <a:xfrm>
            <a:off x="5146158" y="2301949"/>
            <a:ext cx="6238687" cy="4022650"/>
          </a:xfrm>
        </p:spPr>
        <p:txBody>
          <a:bodyPr vert="horz" lIns="91440" tIns="45720" rIns="91440" bIns="45720" rtlCol="0">
            <a:normAutofit/>
          </a:bodyPr>
          <a:lstStyle/>
          <a:p>
            <a:r>
              <a:rPr lang="en-US" dirty="0">
                <a:ea typeface="+mn-lt"/>
                <a:cs typeface="+mn-lt"/>
              </a:rPr>
              <a:t>Difficulty standing out in a crowded digital marketplace with larger competitors</a:t>
            </a:r>
            <a:endParaRPr lang="en-US"/>
          </a:p>
          <a:p>
            <a:r>
              <a:rPr lang="en-US" dirty="0">
                <a:ea typeface="+mn-lt"/>
                <a:cs typeface="+mn-lt"/>
              </a:rPr>
              <a:t> Limited resources and time to dedicate to marketing efforts</a:t>
            </a:r>
            <a:endParaRPr lang="en-US"/>
          </a:p>
          <a:p>
            <a:r>
              <a:rPr lang="en-US" dirty="0">
                <a:ea typeface="+mn-lt"/>
                <a:cs typeface="+mn-lt"/>
              </a:rPr>
              <a:t>Difficulty measuring the effectiveness of their advertising campaigns and reaching the right demographics</a:t>
            </a:r>
            <a:endParaRPr lang="en-US"/>
          </a:p>
          <a:p>
            <a:r>
              <a:rPr lang="en-US" dirty="0">
                <a:ea typeface="+mn-lt"/>
                <a:cs typeface="+mn-lt"/>
              </a:rPr>
              <a:t>Not having the expertise or knowledge to effectively market their products or services online.</a:t>
            </a:r>
            <a:endParaRPr lang="en-US"/>
          </a:p>
        </p:txBody>
      </p:sp>
      <p:cxnSp>
        <p:nvCxnSpPr>
          <p:cNvPr id="268" name="Straight Connector 26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19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1" name="Rectangle 1420">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16B13-FC7F-8B63-BF7F-989B8AC66CE4}"/>
              </a:ext>
            </a:extLst>
          </p:cNvPr>
          <p:cNvSpPr>
            <a:spLocks noGrp="1"/>
          </p:cNvSpPr>
          <p:nvPr>
            <p:ph type="title"/>
          </p:nvPr>
        </p:nvSpPr>
        <p:spPr>
          <a:xfrm>
            <a:off x="5146159" y="685800"/>
            <a:ext cx="6238688" cy="1382233"/>
          </a:xfrm>
        </p:spPr>
        <p:txBody>
          <a:bodyPr>
            <a:normAutofit/>
          </a:bodyPr>
          <a:lstStyle/>
          <a:p>
            <a:r>
              <a:rPr lang="en-US" b="1" dirty="0">
                <a:latin typeface="Walbaum Display Light"/>
                <a:ea typeface="Source Sans Pro"/>
              </a:rPr>
              <a:t>solution</a:t>
            </a:r>
          </a:p>
        </p:txBody>
      </p:sp>
      <p:pic>
        <p:nvPicPr>
          <p:cNvPr id="1416" name="Picture 1415" descr="A group of men standing around a table&#10;&#10;Description automatically generated">
            <a:extLst>
              <a:ext uri="{FF2B5EF4-FFF2-40B4-BE49-F238E27FC236}">
                <a16:creationId xmlns:a16="http://schemas.microsoft.com/office/drawing/2014/main" id="{C10368D3-60B9-F680-D39A-32DE7AE146FC}"/>
              </a:ext>
            </a:extLst>
          </p:cNvPr>
          <p:cNvPicPr>
            <a:picLocks noChangeAspect="1"/>
          </p:cNvPicPr>
          <p:nvPr/>
        </p:nvPicPr>
        <p:blipFill rotWithShape="1">
          <a:blip r:embed="rId2"/>
          <a:srcRect l="22142" r="29635"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cxnSp>
        <p:nvCxnSpPr>
          <p:cNvPr id="1423" name="Straight Connector 1422">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1">
            <a:extLst>
              <a:ext uri="{FF2B5EF4-FFF2-40B4-BE49-F238E27FC236}">
                <a16:creationId xmlns:a16="http://schemas.microsoft.com/office/drawing/2014/main" id="{837542AA-166B-8FF4-7608-7C372FB9814C}"/>
              </a:ext>
            </a:extLst>
          </p:cNvPr>
          <p:cNvGraphicFramePr>
            <a:graphicFrameLocks noGrp="1"/>
          </p:cNvGraphicFramePr>
          <p:nvPr>
            <p:ph idx="1"/>
            <p:extLst>
              <p:ext uri="{D42A27DB-BD31-4B8C-83A1-F6EECF244321}">
                <p14:modId xmlns:p14="http://schemas.microsoft.com/office/powerpoint/2010/main" val="693806137"/>
              </p:ext>
            </p:extLst>
          </p:nvPr>
        </p:nvGraphicFramePr>
        <p:xfrm>
          <a:off x="5146158" y="2301949"/>
          <a:ext cx="6238687" cy="4022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85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200B-8369-46FA-149E-D267374E5288}"/>
              </a:ext>
            </a:extLst>
          </p:cNvPr>
          <p:cNvSpPr>
            <a:spLocks noGrp="1"/>
          </p:cNvSpPr>
          <p:nvPr>
            <p:ph type="title"/>
          </p:nvPr>
        </p:nvSpPr>
        <p:spPr/>
        <p:txBody>
          <a:bodyPr/>
          <a:lstStyle/>
          <a:p>
            <a:r>
              <a:rPr lang="en-US" b="1" dirty="0"/>
              <a:t>diagram</a:t>
            </a:r>
          </a:p>
        </p:txBody>
      </p:sp>
      <p:graphicFrame>
        <p:nvGraphicFramePr>
          <p:cNvPr id="4" name="Content Placeholder 3">
            <a:extLst>
              <a:ext uri="{FF2B5EF4-FFF2-40B4-BE49-F238E27FC236}">
                <a16:creationId xmlns:a16="http://schemas.microsoft.com/office/drawing/2014/main" id="{4CEEB975-9195-6A2E-E5C5-77E60C12494B}"/>
              </a:ext>
            </a:extLst>
          </p:cNvPr>
          <p:cNvGraphicFramePr>
            <a:graphicFrameLocks noGrp="1"/>
          </p:cNvGraphicFramePr>
          <p:nvPr>
            <p:ph idx="1"/>
          </p:nvPr>
        </p:nvGraphicFramePr>
        <p:xfrm>
          <a:off x="1143000" y="2009775"/>
          <a:ext cx="99060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40" name="Content Placeholder 3">
            <a:extLst>
              <a:ext uri="{FF2B5EF4-FFF2-40B4-BE49-F238E27FC236}">
                <a16:creationId xmlns:a16="http://schemas.microsoft.com/office/drawing/2014/main" id="{042F0EB8-DC2A-EF90-1EEF-7F3EE534FAC1}"/>
              </a:ext>
            </a:extLst>
          </p:cNvPr>
          <p:cNvGraphicFramePr>
            <a:graphicFrameLocks/>
          </p:cNvGraphicFramePr>
          <p:nvPr>
            <p:extLst>
              <p:ext uri="{D42A27DB-BD31-4B8C-83A1-F6EECF244321}">
                <p14:modId xmlns:p14="http://schemas.microsoft.com/office/powerpoint/2010/main" val="3180336650"/>
              </p:ext>
            </p:extLst>
          </p:nvPr>
        </p:nvGraphicFramePr>
        <p:xfrm>
          <a:off x="1122872" y="2004024"/>
          <a:ext cx="9906000" cy="40243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3660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0"/>
                                        </p:tgtEl>
                                        <p:attrNameLst>
                                          <p:attrName>style.visibility</p:attrName>
                                        </p:attrNameLst>
                                      </p:cBhvr>
                                      <p:to>
                                        <p:strVal val="visible"/>
                                      </p:to>
                                    </p:set>
                                    <p:animEffect transition="in" filter="fade">
                                      <p:cBhvr>
                                        <p:cTn id="12" dur="500"/>
                                        <p:tgtEl>
                                          <p:spTgt spid="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14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FFF45-86A3-08D3-D68E-699F9A0B1601}"/>
              </a:ext>
            </a:extLst>
          </p:cNvPr>
          <p:cNvSpPr>
            <a:spLocks noGrp="1"/>
          </p:cNvSpPr>
          <p:nvPr>
            <p:ph type="title"/>
          </p:nvPr>
        </p:nvSpPr>
        <p:spPr>
          <a:xfrm>
            <a:off x="5230906" y="533401"/>
            <a:ext cx="6427694" cy="1111254"/>
          </a:xfrm>
        </p:spPr>
        <p:txBody>
          <a:bodyPr>
            <a:normAutofit/>
          </a:bodyPr>
          <a:lstStyle/>
          <a:p>
            <a:pPr algn="r"/>
            <a:r>
              <a:rPr lang="en-US" sz="2000" b="1"/>
              <a:t>Tools for software development</a:t>
            </a:r>
          </a:p>
        </p:txBody>
      </p:sp>
      <p:sp>
        <p:nvSpPr>
          <p:cNvPr id="3" name="Content Placeholder 2">
            <a:extLst>
              <a:ext uri="{FF2B5EF4-FFF2-40B4-BE49-F238E27FC236}">
                <a16:creationId xmlns:a16="http://schemas.microsoft.com/office/drawing/2014/main" id="{A6FBBA41-A112-A7E5-22F4-B78F2D37B09A}"/>
              </a:ext>
            </a:extLst>
          </p:cNvPr>
          <p:cNvSpPr>
            <a:spLocks noGrp="1"/>
          </p:cNvSpPr>
          <p:nvPr>
            <p:ph idx="1"/>
          </p:nvPr>
        </p:nvSpPr>
        <p:spPr>
          <a:xfrm>
            <a:off x="5049839" y="1754841"/>
            <a:ext cx="6481170" cy="4569758"/>
          </a:xfrm>
        </p:spPr>
        <p:txBody>
          <a:bodyPr vert="horz" lIns="91440" tIns="45720" rIns="91440" bIns="45720" rtlCol="0" anchor="ctr">
            <a:noAutofit/>
          </a:bodyPr>
          <a:lstStyle/>
          <a:p>
            <a:pPr>
              <a:lnSpc>
                <a:spcPct val="90000"/>
              </a:lnSpc>
            </a:pPr>
            <a:r>
              <a:rPr lang="en-US" sz="1800" dirty="0">
                <a:ea typeface="+mn-lt"/>
                <a:cs typeface="+mn-lt"/>
              </a:rPr>
              <a:t>Frontend:</a:t>
            </a:r>
            <a:endParaRPr lang="en-US" sz="1800" dirty="0"/>
          </a:p>
          <a:p>
            <a:pPr>
              <a:lnSpc>
                <a:spcPct val="90000"/>
              </a:lnSpc>
            </a:pPr>
            <a:r>
              <a:rPr lang="en-US" sz="1800" dirty="0">
                <a:ea typeface="+mn-lt"/>
                <a:cs typeface="+mn-lt"/>
              </a:rPr>
              <a:t>- HTML: Markup language used to create the structure of web pages</a:t>
            </a:r>
            <a:endParaRPr lang="en-US" sz="1800" dirty="0"/>
          </a:p>
          <a:p>
            <a:pPr>
              <a:lnSpc>
                <a:spcPct val="90000"/>
              </a:lnSpc>
            </a:pPr>
            <a:r>
              <a:rPr lang="en-US" sz="1800" dirty="0">
                <a:ea typeface="+mn-lt"/>
                <a:cs typeface="+mn-lt"/>
              </a:rPr>
              <a:t>- CSS: Styling language used to define the appearance of web pages</a:t>
            </a:r>
            <a:endParaRPr lang="en-US" sz="1800" dirty="0"/>
          </a:p>
          <a:p>
            <a:pPr>
              <a:lnSpc>
                <a:spcPct val="90000"/>
              </a:lnSpc>
            </a:pPr>
            <a:r>
              <a:rPr lang="en-US" sz="1800" dirty="0">
                <a:ea typeface="+mn-lt"/>
                <a:cs typeface="+mn-lt"/>
              </a:rPr>
              <a:t>Backend:</a:t>
            </a:r>
            <a:endParaRPr lang="en-US" sz="1800" dirty="0"/>
          </a:p>
          <a:p>
            <a:pPr>
              <a:lnSpc>
                <a:spcPct val="90000"/>
              </a:lnSpc>
            </a:pPr>
            <a:r>
              <a:rPr lang="en-US" sz="1800" dirty="0">
                <a:ea typeface="+mn-lt"/>
                <a:cs typeface="+mn-lt"/>
              </a:rPr>
              <a:t>- Node.js: JavaScript runtime environment used for building server-side applications</a:t>
            </a:r>
            <a:endParaRPr lang="en-US" sz="1800" dirty="0"/>
          </a:p>
          <a:p>
            <a:pPr>
              <a:lnSpc>
                <a:spcPct val="90000"/>
              </a:lnSpc>
            </a:pPr>
            <a:r>
              <a:rPr lang="en-US" sz="1800" dirty="0">
                <a:ea typeface="+mn-lt"/>
                <a:cs typeface="+mn-lt"/>
              </a:rPr>
              <a:t>Database:</a:t>
            </a:r>
            <a:endParaRPr lang="en-US" sz="1800" dirty="0"/>
          </a:p>
          <a:p>
            <a:pPr>
              <a:lnSpc>
                <a:spcPct val="90000"/>
              </a:lnSpc>
            </a:pPr>
            <a:r>
              <a:rPr lang="en-US" sz="1800" dirty="0">
                <a:ea typeface="+mn-lt"/>
                <a:cs typeface="+mn-lt"/>
              </a:rPr>
              <a:t>- MongoDB: NoSQL database used to store and retrieve data for the platform</a:t>
            </a:r>
            <a:endParaRPr lang="en-US" sz="1800" dirty="0"/>
          </a:p>
          <a:p>
            <a:pPr>
              <a:lnSpc>
                <a:spcPct val="90000"/>
              </a:lnSpc>
            </a:pPr>
            <a:r>
              <a:rPr lang="en-US" sz="1800" dirty="0">
                <a:ea typeface="+mn-lt"/>
                <a:cs typeface="+mn-lt"/>
              </a:rPr>
              <a:t>Visual:</a:t>
            </a:r>
            <a:endParaRPr lang="en-US" sz="1800" dirty="0"/>
          </a:p>
          <a:p>
            <a:pPr>
              <a:lnSpc>
                <a:spcPct val="90000"/>
              </a:lnSpc>
            </a:pPr>
            <a:r>
              <a:rPr lang="en-US" sz="1800" dirty="0">
                <a:ea typeface="+mn-lt"/>
                <a:cs typeface="+mn-lt"/>
              </a:rPr>
              <a:t>- Icons representing the tools and technologies such as a &lt;code&gt;&amp;</a:t>
            </a:r>
            <a:r>
              <a:rPr lang="en-US" sz="1800" dirty="0" err="1">
                <a:ea typeface="+mn-lt"/>
                <a:cs typeface="+mn-lt"/>
              </a:rPr>
              <a:t>lt;html&amp;gt</a:t>
            </a:r>
            <a:r>
              <a:rPr lang="en-US" sz="1800" dirty="0">
                <a:ea typeface="+mn-lt"/>
                <a:cs typeface="+mn-lt"/>
              </a:rPr>
              <a:t>;&lt;/code&gt; tag for HTML, a &lt;code&gt;&amp;</a:t>
            </a:r>
            <a:r>
              <a:rPr lang="en-US" sz="1800" dirty="0" err="1">
                <a:ea typeface="+mn-lt"/>
                <a:cs typeface="+mn-lt"/>
              </a:rPr>
              <a:t>lt;style&amp;gt</a:t>
            </a:r>
            <a:r>
              <a:rPr lang="en-US" sz="1800" dirty="0">
                <a:ea typeface="+mn-lt"/>
                <a:cs typeface="+mn-lt"/>
              </a:rPr>
              <a:t>;&lt;/code&gt; tag for CSS, a &lt;code&gt;&amp;</a:t>
            </a:r>
            <a:r>
              <a:rPr lang="en-US" sz="1800" dirty="0" err="1">
                <a:ea typeface="+mn-lt"/>
                <a:cs typeface="+mn-lt"/>
              </a:rPr>
              <a:t>lt;script&amp;gt</a:t>
            </a:r>
            <a:r>
              <a:rPr lang="en-US" sz="1800" dirty="0">
                <a:ea typeface="+mn-lt"/>
                <a:cs typeface="+mn-lt"/>
              </a:rPr>
              <a:t>;&lt;/code&gt; tag for JavaScript, a Node.js logo for Node.js, an Express.js logo for Express.</a:t>
            </a:r>
            <a:endParaRPr lang="en-US" sz="1800" dirty="0"/>
          </a:p>
        </p:txBody>
      </p:sp>
      <p:pic>
        <p:nvPicPr>
          <p:cNvPr id="5" name="Picture 4" descr="Computer script on a screen">
            <a:extLst>
              <a:ext uri="{FF2B5EF4-FFF2-40B4-BE49-F238E27FC236}">
                <a16:creationId xmlns:a16="http://schemas.microsoft.com/office/drawing/2014/main" id="{9F92D7D8-7864-0B20-B317-F1B7738F42C0}"/>
              </a:ext>
            </a:extLst>
          </p:cNvPr>
          <p:cNvPicPr>
            <a:picLocks noChangeAspect="1"/>
          </p:cNvPicPr>
          <p:nvPr/>
        </p:nvPicPr>
        <p:blipFill rotWithShape="1">
          <a:blip r:embed="rId2"/>
          <a:srcRect l="6970" r="43951" b="-3"/>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13" name="Straight Connector 12">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41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C1783-2294-EAB6-B733-904D00460252}"/>
              </a:ext>
            </a:extLst>
          </p:cNvPr>
          <p:cNvSpPr>
            <a:spLocks noGrp="1"/>
          </p:cNvSpPr>
          <p:nvPr>
            <p:ph type="title"/>
          </p:nvPr>
        </p:nvSpPr>
        <p:spPr>
          <a:xfrm>
            <a:off x="5230906" y="533401"/>
            <a:ext cx="6427694" cy="1111254"/>
          </a:xfrm>
        </p:spPr>
        <p:txBody>
          <a:bodyPr>
            <a:normAutofit/>
          </a:bodyPr>
          <a:lstStyle/>
          <a:p>
            <a:pPr algn="r"/>
            <a:r>
              <a:rPr lang="en-US" sz="2000" b="1"/>
              <a:t>conclusion</a:t>
            </a:r>
          </a:p>
        </p:txBody>
      </p:sp>
      <p:sp>
        <p:nvSpPr>
          <p:cNvPr id="3" name="Content Placeholder 2">
            <a:extLst>
              <a:ext uri="{FF2B5EF4-FFF2-40B4-BE49-F238E27FC236}">
                <a16:creationId xmlns:a16="http://schemas.microsoft.com/office/drawing/2014/main" id="{77EACCFF-8526-0D56-C38B-79E30A3B6B0A}"/>
              </a:ext>
            </a:extLst>
          </p:cNvPr>
          <p:cNvSpPr>
            <a:spLocks noGrp="1"/>
          </p:cNvSpPr>
          <p:nvPr>
            <p:ph idx="1"/>
          </p:nvPr>
        </p:nvSpPr>
        <p:spPr>
          <a:xfrm>
            <a:off x="5049839" y="1754841"/>
            <a:ext cx="6481170" cy="4569758"/>
          </a:xfrm>
        </p:spPr>
        <p:txBody>
          <a:bodyPr vert="horz" lIns="91440" tIns="45720" rIns="91440" bIns="45720" rtlCol="0" anchor="ctr">
            <a:normAutofit/>
          </a:bodyPr>
          <a:lstStyle/>
          <a:p>
            <a:r>
              <a:rPr lang="en-US" sz="3200">
                <a:ea typeface="+mn-lt"/>
                <a:cs typeface="+mn-lt"/>
              </a:rPr>
              <a:t>join our platform today and connect with other like-minded businesses and individuals in our community. Together, we can collaborate, network, and support each other in reaching our goals. Let's grow together and make a positive impact! </a:t>
            </a:r>
            <a:endParaRPr lang="en-US" sz="3200"/>
          </a:p>
          <a:p>
            <a:r>
              <a:rPr lang="en-US" sz="3200">
                <a:ea typeface="+mn-lt"/>
                <a:cs typeface="+mn-lt"/>
              </a:rPr>
              <a:t> You're invited! Join us today!</a:t>
            </a:r>
            <a:endParaRPr lang="en-US" sz="3200"/>
          </a:p>
        </p:txBody>
      </p:sp>
      <p:pic>
        <p:nvPicPr>
          <p:cNvPr id="5" name="Picture 4" descr="Hands-on top of each other">
            <a:extLst>
              <a:ext uri="{FF2B5EF4-FFF2-40B4-BE49-F238E27FC236}">
                <a16:creationId xmlns:a16="http://schemas.microsoft.com/office/drawing/2014/main" id="{C07C52CD-B3DE-B165-5DBD-93DA8C08DA2D}"/>
              </a:ext>
            </a:extLst>
          </p:cNvPr>
          <p:cNvPicPr>
            <a:picLocks noChangeAspect="1"/>
          </p:cNvPicPr>
          <p:nvPr/>
        </p:nvPicPr>
        <p:blipFill rotWithShape="1">
          <a:blip r:embed="rId2"/>
          <a:srcRect l="55177" r="12679" b="-2"/>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13" name="Straight Connector 12">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77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DAB27-831A-C177-A5A2-33D4DC75E6E5}"/>
              </a:ext>
            </a:extLst>
          </p:cNvPr>
          <p:cNvSpPr>
            <a:spLocks noGrp="1"/>
          </p:cNvSpPr>
          <p:nvPr>
            <p:ph type="title"/>
          </p:nvPr>
        </p:nvSpPr>
        <p:spPr>
          <a:xfrm>
            <a:off x="5230906" y="533401"/>
            <a:ext cx="6427694" cy="1111254"/>
          </a:xfrm>
        </p:spPr>
        <p:txBody>
          <a:bodyPr>
            <a:normAutofit/>
          </a:bodyPr>
          <a:lstStyle/>
          <a:p>
            <a:pPr algn="r"/>
            <a:r>
              <a:rPr lang="en-US" sz="2000" b="1"/>
              <a:t>Thank you</a:t>
            </a:r>
          </a:p>
        </p:txBody>
      </p:sp>
      <p:sp>
        <p:nvSpPr>
          <p:cNvPr id="3" name="Content Placeholder 2">
            <a:extLst>
              <a:ext uri="{FF2B5EF4-FFF2-40B4-BE49-F238E27FC236}">
                <a16:creationId xmlns:a16="http://schemas.microsoft.com/office/drawing/2014/main" id="{3980BEA5-64D8-74DE-66DA-96606B3C6E8B}"/>
              </a:ext>
            </a:extLst>
          </p:cNvPr>
          <p:cNvSpPr>
            <a:spLocks noGrp="1"/>
          </p:cNvSpPr>
          <p:nvPr>
            <p:ph idx="1"/>
          </p:nvPr>
        </p:nvSpPr>
        <p:spPr>
          <a:xfrm>
            <a:off x="5049839" y="1754841"/>
            <a:ext cx="6481170" cy="4569758"/>
          </a:xfrm>
        </p:spPr>
        <p:txBody>
          <a:bodyPr vert="horz" lIns="91440" tIns="45720" rIns="91440" bIns="45720" rtlCol="0" anchor="ctr">
            <a:normAutofit/>
          </a:bodyPr>
          <a:lstStyle/>
          <a:p>
            <a:pPr>
              <a:lnSpc>
                <a:spcPct val="90000"/>
              </a:lnSpc>
            </a:pPr>
            <a:r>
              <a:rPr lang="en-US" sz="2200">
                <a:ea typeface="+mn-lt"/>
                <a:cs typeface="+mn-lt"/>
              </a:rPr>
              <a:t>Thank you all for your attention and engagement today. Your support means everything to us as we strive to connect communities and bring people together. We truly appreciate your time and energy in joining us on this journey.</a:t>
            </a:r>
            <a:endParaRPr lang="en-US" sz="2200"/>
          </a:p>
          <a:p>
            <a:pPr>
              <a:lnSpc>
                <a:spcPct val="90000"/>
              </a:lnSpc>
            </a:pPr>
            <a:endParaRPr lang="en-US" sz="2200"/>
          </a:p>
          <a:p>
            <a:pPr>
              <a:lnSpc>
                <a:spcPct val="90000"/>
              </a:lnSpc>
            </a:pPr>
            <a:r>
              <a:rPr lang="en-US" sz="2200">
                <a:ea typeface="+mn-lt"/>
                <a:cs typeface="+mn-lt"/>
              </a:rPr>
              <a:t>Together, we can create a vibrant, inclusive network that fosters unity and collaboration. Let's continue to build bridges and strengthen relationships across all borders.</a:t>
            </a:r>
            <a:endParaRPr lang="en-US" sz="2200"/>
          </a:p>
          <a:p>
            <a:pPr>
              <a:lnSpc>
                <a:spcPct val="90000"/>
              </a:lnSpc>
            </a:pPr>
            <a:endParaRPr lang="en-US" sz="2200"/>
          </a:p>
          <a:p>
            <a:pPr>
              <a:lnSpc>
                <a:spcPct val="90000"/>
              </a:lnSpc>
            </a:pPr>
            <a:r>
              <a:rPr lang="en-US" sz="2200">
                <a:ea typeface="+mn-lt"/>
                <a:cs typeface="+mn-lt"/>
              </a:rPr>
              <a:t>Thank you once again for being a part of our platform. Let's keep working together to make a positive impact in the world.</a:t>
            </a:r>
            <a:endParaRPr lang="en-US" sz="2200"/>
          </a:p>
        </p:txBody>
      </p:sp>
      <p:pic>
        <p:nvPicPr>
          <p:cNvPr id="5" name="Picture 4" descr="Hands holding each other's wrists and interlinked to form a circle">
            <a:extLst>
              <a:ext uri="{FF2B5EF4-FFF2-40B4-BE49-F238E27FC236}">
                <a16:creationId xmlns:a16="http://schemas.microsoft.com/office/drawing/2014/main" id="{79489790-D875-686F-B853-29AD332E3249}"/>
              </a:ext>
            </a:extLst>
          </p:cNvPr>
          <p:cNvPicPr>
            <a:picLocks noChangeAspect="1"/>
          </p:cNvPicPr>
          <p:nvPr/>
        </p:nvPicPr>
        <p:blipFill rotWithShape="1">
          <a:blip r:embed="rId2"/>
          <a:srcRect l="24765" r="26156" b="-3"/>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13" name="Straight Connector 12">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40357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AngleLinesVTI</vt:lpstr>
      <vt:lpstr>KASI CONNECT</vt:lpstr>
      <vt:lpstr>introduction</vt:lpstr>
      <vt:lpstr>LITERATURE</vt:lpstr>
      <vt:lpstr>Problem statement</vt:lpstr>
      <vt:lpstr>solution</vt:lpstr>
      <vt:lpstr>diagram</vt:lpstr>
      <vt:lpstr>Tools for software development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516</cp:revision>
  <dcterms:created xsi:type="dcterms:W3CDTF">2024-05-22T19:02:13Z</dcterms:created>
  <dcterms:modified xsi:type="dcterms:W3CDTF">2024-05-22T22:10:23Z</dcterms:modified>
</cp:coreProperties>
</file>