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ose="020B0502020202020204" pitchFamily="34" charset="0"/>
      <p:regular r:id="rId18"/>
      <p:bold r:id="rId19"/>
      <p:italic r:id="rId20"/>
      <p:boldItalic r:id="rId21"/>
    </p:embeddedFont>
    <p:embeddedFont>
      <p:font typeface="Gadugi" panose="020B0502040204020203" pitchFamily="34" charset="0"/>
      <p:regular r:id="rId22"/>
      <p:bold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5783"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LOHITH KUMAR A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2/14/2023</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6.jpe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Wingdings 3</vt:lpstr>
      <vt:lpstr>Gadugi</vt:lpstr>
      <vt:lpstr>Century Gothic</vt:lpstr>
      <vt:lpstr>Calibri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MS KHWAJA ENGINEERING</cp:lastModifiedBy>
  <cp:revision>14</cp:revision>
  <dcterms:created xsi:type="dcterms:W3CDTF">2006-08-16T00:00:00Z</dcterms:created>
  <dcterms:modified xsi:type="dcterms:W3CDTF">2023-02-14T05:44:20Z</dcterms:modified>
  <dc:identifier>DAEhDyfaYKE</dc:identifier>
</cp:coreProperties>
</file>