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66"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4908965A-CD79-4D46-ABFC-D9FF7A4C23C4}" type="datetimeFigureOut">
              <a:rPr lang="en-IN" smtClean="0"/>
              <a:t>26-10-2025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3945B2-6F17-44F8-A025-077E8663ADE1}" type="slidenum">
              <a:rPr lang="en-IN" smtClean="0"/>
              <a:t>‹#›</a:t>
            </a:fld>
            <a:endParaRPr lang="en-IN"/>
          </a:p>
        </p:txBody>
      </p:sp>
    </p:spTree>
    <p:extLst>
      <p:ext uri="{BB962C8B-B14F-4D97-AF65-F5344CB8AC3E}">
        <p14:creationId xmlns:p14="http://schemas.microsoft.com/office/powerpoint/2010/main" val="1992887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908965A-CD79-4D46-ABFC-D9FF7A4C23C4}" type="datetimeFigureOut">
              <a:rPr lang="en-IN" smtClean="0"/>
              <a:t>26-10-2025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3945B2-6F17-44F8-A025-077E8663ADE1}" type="slidenum">
              <a:rPr lang="en-IN" smtClean="0"/>
              <a:t>‹#›</a:t>
            </a:fld>
            <a:endParaRPr lang="en-IN"/>
          </a:p>
        </p:txBody>
      </p:sp>
    </p:spTree>
    <p:extLst>
      <p:ext uri="{BB962C8B-B14F-4D97-AF65-F5344CB8AC3E}">
        <p14:creationId xmlns:p14="http://schemas.microsoft.com/office/powerpoint/2010/main" val="20389578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908965A-CD79-4D46-ABFC-D9FF7A4C23C4}" type="datetimeFigureOut">
              <a:rPr lang="en-IN" smtClean="0"/>
              <a:t>26-10-2025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3945B2-6F17-44F8-A025-077E8663ADE1}" type="slidenum">
              <a:rPr lang="en-IN" smtClean="0"/>
              <a:t>‹#›</a:t>
            </a:fld>
            <a:endParaRPr lang="en-IN"/>
          </a:p>
        </p:txBody>
      </p:sp>
    </p:spTree>
    <p:extLst>
      <p:ext uri="{BB962C8B-B14F-4D97-AF65-F5344CB8AC3E}">
        <p14:creationId xmlns:p14="http://schemas.microsoft.com/office/powerpoint/2010/main" val="2179762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908965A-CD79-4D46-ABFC-D9FF7A4C23C4}" type="datetimeFigureOut">
              <a:rPr lang="en-IN" smtClean="0"/>
              <a:t>26-10-2025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3945B2-6F17-44F8-A025-077E8663ADE1}" type="slidenum">
              <a:rPr lang="en-IN" smtClean="0"/>
              <a:t>‹#›</a:t>
            </a:fld>
            <a:endParaRPr lang="en-IN"/>
          </a:p>
        </p:txBody>
      </p:sp>
    </p:spTree>
    <p:extLst>
      <p:ext uri="{BB962C8B-B14F-4D97-AF65-F5344CB8AC3E}">
        <p14:creationId xmlns:p14="http://schemas.microsoft.com/office/powerpoint/2010/main" val="5711693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908965A-CD79-4D46-ABFC-D9FF7A4C23C4}" type="datetimeFigureOut">
              <a:rPr lang="en-IN" smtClean="0"/>
              <a:t>26-10-2025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3945B2-6F17-44F8-A025-077E8663ADE1}" type="slidenum">
              <a:rPr lang="en-IN" smtClean="0"/>
              <a:t>‹#›</a:t>
            </a:fld>
            <a:endParaRPr lang="en-IN"/>
          </a:p>
        </p:txBody>
      </p:sp>
    </p:spTree>
    <p:extLst>
      <p:ext uri="{BB962C8B-B14F-4D97-AF65-F5344CB8AC3E}">
        <p14:creationId xmlns:p14="http://schemas.microsoft.com/office/powerpoint/2010/main" val="17470485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4908965A-CD79-4D46-ABFC-D9FF7A4C23C4}" type="datetimeFigureOut">
              <a:rPr lang="en-IN" smtClean="0"/>
              <a:t>26-10-2025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B3945B2-6F17-44F8-A025-077E8663ADE1}" type="slidenum">
              <a:rPr lang="en-IN" smtClean="0"/>
              <a:t>‹#›</a:t>
            </a:fld>
            <a:endParaRPr lang="en-IN"/>
          </a:p>
        </p:txBody>
      </p:sp>
    </p:spTree>
    <p:extLst>
      <p:ext uri="{BB962C8B-B14F-4D97-AF65-F5344CB8AC3E}">
        <p14:creationId xmlns:p14="http://schemas.microsoft.com/office/powerpoint/2010/main" val="1366458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4908965A-CD79-4D46-ABFC-D9FF7A4C23C4}" type="datetimeFigureOut">
              <a:rPr lang="en-IN" smtClean="0"/>
              <a:t>26-10-2025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B3945B2-6F17-44F8-A025-077E8663ADE1}" type="slidenum">
              <a:rPr lang="en-IN" smtClean="0"/>
              <a:t>‹#›</a:t>
            </a:fld>
            <a:endParaRPr lang="en-IN"/>
          </a:p>
        </p:txBody>
      </p:sp>
    </p:spTree>
    <p:extLst>
      <p:ext uri="{BB962C8B-B14F-4D97-AF65-F5344CB8AC3E}">
        <p14:creationId xmlns:p14="http://schemas.microsoft.com/office/powerpoint/2010/main" val="27783400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4908965A-CD79-4D46-ABFC-D9FF7A4C23C4}" type="datetimeFigureOut">
              <a:rPr lang="en-IN" smtClean="0"/>
              <a:t>26-10-2025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B3945B2-6F17-44F8-A025-077E8663ADE1}" type="slidenum">
              <a:rPr lang="en-IN" smtClean="0"/>
              <a:t>‹#›</a:t>
            </a:fld>
            <a:endParaRPr lang="en-IN"/>
          </a:p>
        </p:txBody>
      </p:sp>
    </p:spTree>
    <p:extLst>
      <p:ext uri="{BB962C8B-B14F-4D97-AF65-F5344CB8AC3E}">
        <p14:creationId xmlns:p14="http://schemas.microsoft.com/office/powerpoint/2010/main" val="29728852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08965A-CD79-4D46-ABFC-D9FF7A4C23C4}" type="datetimeFigureOut">
              <a:rPr lang="en-IN" smtClean="0"/>
              <a:t>26-10-2025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B3945B2-6F17-44F8-A025-077E8663ADE1}" type="slidenum">
              <a:rPr lang="en-IN" smtClean="0"/>
              <a:t>‹#›</a:t>
            </a:fld>
            <a:endParaRPr lang="en-IN"/>
          </a:p>
        </p:txBody>
      </p:sp>
    </p:spTree>
    <p:extLst>
      <p:ext uri="{BB962C8B-B14F-4D97-AF65-F5344CB8AC3E}">
        <p14:creationId xmlns:p14="http://schemas.microsoft.com/office/powerpoint/2010/main" val="39977521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08965A-CD79-4D46-ABFC-D9FF7A4C23C4}" type="datetimeFigureOut">
              <a:rPr lang="en-IN" smtClean="0"/>
              <a:t>26-10-2025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B3945B2-6F17-44F8-A025-077E8663ADE1}" type="slidenum">
              <a:rPr lang="en-IN" smtClean="0"/>
              <a:t>‹#›</a:t>
            </a:fld>
            <a:endParaRPr lang="en-IN"/>
          </a:p>
        </p:txBody>
      </p:sp>
    </p:spTree>
    <p:extLst>
      <p:ext uri="{BB962C8B-B14F-4D97-AF65-F5344CB8AC3E}">
        <p14:creationId xmlns:p14="http://schemas.microsoft.com/office/powerpoint/2010/main" val="27218936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08965A-CD79-4D46-ABFC-D9FF7A4C23C4}" type="datetimeFigureOut">
              <a:rPr lang="en-IN" smtClean="0"/>
              <a:t>26-10-2025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B3945B2-6F17-44F8-A025-077E8663ADE1}" type="slidenum">
              <a:rPr lang="en-IN" smtClean="0"/>
              <a:t>‹#›</a:t>
            </a:fld>
            <a:endParaRPr lang="en-IN"/>
          </a:p>
        </p:txBody>
      </p:sp>
    </p:spTree>
    <p:extLst>
      <p:ext uri="{BB962C8B-B14F-4D97-AF65-F5344CB8AC3E}">
        <p14:creationId xmlns:p14="http://schemas.microsoft.com/office/powerpoint/2010/main" val="22032958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08965A-CD79-4D46-ABFC-D9FF7A4C23C4}" type="datetimeFigureOut">
              <a:rPr lang="en-IN" smtClean="0"/>
              <a:t>26-10-2025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3945B2-6F17-44F8-A025-077E8663ADE1}" type="slidenum">
              <a:rPr lang="en-IN" smtClean="0"/>
              <a:t>‹#›</a:t>
            </a:fld>
            <a:endParaRPr lang="en-IN"/>
          </a:p>
        </p:txBody>
      </p:sp>
    </p:spTree>
    <p:extLst>
      <p:ext uri="{BB962C8B-B14F-4D97-AF65-F5344CB8AC3E}">
        <p14:creationId xmlns:p14="http://schemas.microsoft.com/office/powerpoint/2010/main" val="37074318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47313" y="2260120"/>
            <a:ext cx="9920377" cy="2554545"/>
          </a:xfrm>
          <a:prstGeom prst="rect">
            <a:avLst/>
          </a:prstGeom>
        </p:spPr>
        <p:txBody>
          <a:bodyPr wrap="square">
            <a:spAutoFit/>
          </a:bodyPr>
          <a:lstStyle/>
          <a:p>
            <a:r>
              <a:rPr lang="en-IN" sz="3200" b="1" dirty="0" smtClean="0"/>
              <a:t>Title:</a:t>
            </a:r>
            <a:r>
              <a:rPr lang="en-IN" sz="3200" dirty="0" smtClean="0"/>
              <a:t> Interactive Sales Dashboard in Tableau</a:t>
            </a:r>
            <a:br>
              <a:rPr lang="en-IN" sz="3200" dirty="0" smtClean="0"/>
            </a:br>
            <a:r>
              <a:rPr lang="en-IN" sz="3200" b="1" dirty="0" smtClean="0"/>
              <a:t>Subtitle:</a:t>
            </a:r>
            <a:r>
              <a:rPr lang="en-IN" sz="3200" dirty="0" smtClean="0"/>
              <a:t> Step-by-Step Dashboard Design Guide</a:t>
            </a:r>
            <a:br>
              <a:rPr lang="en-IN" sz="3200" dirty="0" smtClean="0"/>
            </a:br>
            <a:r>
              <a:rPr lang="en-IN" sz="3200" b="1" dirty="0" smtClean="0"/>
              <a:t>By:</a:t>
            </a:r>
            <a:r>
              <a:rPr lang="en-IN" sz="3200" dirty="0" smtClean="0"/>
              <a:t> LOHITH KUMAR N</a:t>
            </a:r>
            <a:br>
              <a:rPr lang="en-IN" sz="3200" dirty="0" smtClean="0"/>
            </a:br>
            <a:r>
              <a:rPr lang="en-IN" sz="3200" b="1" dirty="0" smtClean="0"/>
              <a:t>Tools:</a:t>
            </a:r>
            <a:r>
              <a:rPr lang="en-IN" sz="3200" dirty="0" smtClean="0"/>
              <a:t> Tableau Desktop / Tableau Public</a:t>
            </a:r>
            <a:br>
              <a:rPr lang="en-IN" sz="3200" dirty="0" smtClean="0"/>
            </a:br>
            <a:r>
              <a:rPr lang="en-IN" sz="3200" b="1" dirty="0" smtClean="0"/>
              <a:t>Dataset:</a:t>
            </a:r>
            <a:r>
              <a:rPr lang="en-IN" sz="3200" dirty="0" smtClean="0"/>
              <a:t> Car Prices Cleaned Dataset (from </a:t>
            </a:r>
            <a:r>
              <a:rPr lang="en-IN" sz="3200" dirty="0" err="1" smtClean="0"/>
              <a:t>Kaggle</a:t>
            </a:r>
            <a:r>
              <a:rPr lang="en-IN" sz="3200" dirty="0" smtClean="0"/>
              <a:t>)</a:t>
            </a:r>
            <a:endParaRPr lang="en-IN" sz="3200" dirty="0"/>
          </a:p>
        </p:txBody>
      </p:sp>
    </p:spTree>
    <p:extLst>
      <p:ext uri="{BB962C8B-B14F-4D97-AF65-F5344CB8AC3E}">
        <p14:creationId xmlns:p14="http://schemas.microsoft.com/office/powerpoint/2010/main" val="37470261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47931" y="387083"/>
            <a:ext cx="11608279" cy="923330"/>
          </a:xfrm>
          <a:prstGeom prst="rect">
            <a:avLst/>
          </a:prstGeom>
        </p:spPr>
        <p:txBody>
          <a:bodyPr wrap="square">
            <a:spAutoFit/>
          </a:bodyPr>
          <a:lstStyle/>
          <a:p>
            <a:r>
              <a:rPr lang="en-GB" b="1" dirty="0" smtClean="0"/>
              <a:t>Sheet 1: Sales by Make</a:t>
            </a:r>
          </a:p>
          <a:p>
            <a:r>
              <a:rPr lang="en-GB" dirty="0" smtClean="0">
                <a:solidFill>
                  <a:schemeClr val="accent1"/>
                </a:solidFill>
              </a:rPr>
              <a:t>This sheet creates a bar chart that ranks each car brand by its average selling price. The </a:t>
            </a:r>
            <a:r>
              <a:rPr lang="en-GB" dirty="0" err="1" smtClean="0">
                <a:solidFill>
                  <a:schemeClr val="accent1"/>
                </a:solidFill>
              </a:rPr>
              <a:t>color</a:t>
            </a:r>
            <a:r>
              <a:rPr lang="en-GB" dirty="0" smtClean="0">
                <a:solidFill>
                  <a:schemeClr val="accent1"/>
                </a:solidFill>
              </a:rPr>
              <a:t> intensity shows which brands are most consistently sold for a high percentage </a:t>
            </a:r>
            <a:r>
              <a:rPr lang="en-GB" i="1" dirty="0" smtClean="0">
                <a:solidFill>
                  <a:schemeClr val="accent1"/>
                </a:solidFill>
              </a:rPr>
              <a:t>above</a:t>
            </a:r>
            <a:r>
              <a:rPr lang="en-GB" dirty="0" smtClean="0">
                <a:solidFill>
                  <a:schemeClr val="accent1"/>
                </a:solidFill>
              </a:rPr>
              <a:t> their market value.</a:t>
            </a:r>
            <a:endParaRPr lang="en-GB" dirty="0">
              <a:solidFill>
                <a:schemeClr val="accent1"/>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8958" y="1310413"/>
            <a:ext cx="10058400" cy="5004870"/>
          </a:xfrm>
          <a:prstGeom prst="rect">
            <a:avLst/>
          </a:prstGeom>
        </p:spPr>
      </p:pic>
    </p:spTree>
    <p:extLst>
      <p:ext uri="{BB962C8B-B14F-4D97-AF65-F5344CB8AC3E}">
        <p14:creationId xmlns:p14="http://schemas.microsoft.com/office/powerpoint/2010/main" val="20367218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70294" y="404336"/>
            <a:ext cx="11789434" cy="923330"/>
          </a:xfrm>
          <a:prstGeom prst="rect">
            <a:avLst/>
          </a:prstGeom>
        </p:spPr>
        <p:txBody>
          <a:bodyPr wrap="square">
            <a:spAutoFit/>
          </a:bodyPr>
          <a:lstStyle/>
          <a:p>
            <a:r>
              <a:rPr lang="en-GB" b="1" dirty="0" smtClean="0"/>
              <a:t>Sheet 2: Price Trend Over Time</a:t>
            </a:r>
          </a:p>
          <a:p>
            <a:r>
              <a:rPr lang="en-GB" dirty="0" smtClean="0">
                <a:solidFill>
                  <a:schemeClr val="accent2">
                    <a:lumMod val="75000"/>
                  </a:schemeClr>
                </a:solidFill>
              </a:rPr>
              <a:t>This sheet builds a line chart to track the average selling price of cars month by month. It helps visualize seasonal trends and see how prices for different brands have changed throughout the year.</a:t>
            </a:r>
            <a:endParaRPr lang="en-GB" dirty="0">
              <a:solidFill>
                <a:schemeClr val="accent2">
                  <a:lumMod val="75000"/>
                </a:schemeClr>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2476" y="1601670"/>
            <a:ext cx="10058400" cy="5036263"/>
          </a:xfrm>
          <a:prstGeom prst="rect">
            <a:avLst/>
          </a:prstGeom>
        </p:spPr>
      </p:pic>
    </p:spTree>
    <p:extLst>
      <p:ext uri="{BB962C8B-B14F-4D97-AF65-F5344CB8AC3E}">
        <p14:creationId xmlns:p14="http://schemas.microsoft.com/office/powerpoint/2010/main" val="39730429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01283" y="240434"/>
            <a:ext cx="11754928" cy="923330"/>
          </a:xfrm>
          <a:prstGeom prst="rect">
            <a:avLst/>
          </a:prstGeom>
        </p:spPr>
        <p:txBody>
          <a:bodyPr wrap="square">
            <a:spAutoFit/>
          </a:bodyPr>
          <a:lstStyle/>
          <a:p>
            <a:r>
              <a:rPr lang="en-GB" b="1" dirty="0" smtClean="0"/>
              <a:t>Sheet 3: Profitability Distribution</a:t>
            </a:r>
          </a:p>
          <a:p>
            <a:r>
              <a:rPr lang="en-GB" dirty="0" smtClean="0">
                <a:solidFill>
                  <a:schemeClr val="accent6"/>
                </a:solidFill>
              </a:rPr>
              <a:t>This sheet is a bar chart that counts how many cars fall into different profit categories (like "Above Market" or "Below Market"). It quickly shows what percentage of the total car sales were profitable versus those that were not.</a:t>
            </a:r>
            <a:endParaRPr lang="en-GB" dirty="0">
              <a:solidFill>
                <a:schemeClr val="accent6"/>
              </a:solidFill>
            </a:endParaRPr>
          </a:p>
        </p:txBody>
      </p:sp>
      <p:pic>
        <p:nvPicPr>
          <p:cNvPr id="6" name="Picture 5"/>
          <p:cNvPicPr>
            <a:picLocks noChangeAspect="1"/>
          </p:cNvPicPr>
          <p:nvPr/>
        </p:nvPicPr>
        <p:blipFill>
          <a:blip r:embed="rId2"/>
          <a:stretch>
            <a:fillRect/>
          </a:stretch>
        </p:blipFill>
        <p:spPr>
          <a:xfrm>
            <a:off x="926711" y="1268083"/>
            <a:ext cx="8294928" cy="5179712"/>
          </a:xfrm>
          <a:prstGeom prst="rect">
            <a:avLst/>
          </a:prstGeom>
        </p:spPr>
      </p:pic>
    </p:spTree>
    <p:extLst>
      <p:ext uri="{BB962C8B-B14F-4D97-AF65-F5344CB8AC3E}">
        <p14:creationId xmlns:p14="http://schemas.microsoft.com/office/powerpoint/2010/main" val="29704910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0898" y="231808"/>
            <a:ext cx="11798060" cy="923330"/>
          </a:xfrm>
          <a:prstGeom prst="rect">
            <a:avLst/>
          </a:prstGeom>
        </p:spPr>
        <p:txBody>
          <a:bodyPr wrap="square">
            <a:spAutoFit/>
          </a:bodyPr>
          <a:lstStyle/>
          <a:p>
            <a:r>
              <a:rPr lang="en-GB" b="1" dirty="0" smtClean="0"/>
              <a:t>Sheet 4: Price Difference vs. Odometer</a:t>
            </a:r>
          </a:p>
          <a:p>
            <a:r>
              <a:rPr lang="en-GB" dirty="0" smtClean="0">
                <a:solidFill>
                  <a:srgbClr val="7030A0"/>
                </a:solidFill>
              </a:rPr>
              <a:t>This sheet creates a scatter plot to compare a car's mileage (odometer) against the profit made on it (Price Difference). It's used to spot correlations, such as whether cars with lower mileage consistently sell for a higher profit.</a:t>
            </a:r>
            <a:endParaRPr lang="en-GB" dirty="0">
              <a:solidFill>
                <a:srgbClr val="7030A0"/>
              </a:solidFill>
            </a:endParaRPr>
          </a:p>
        </p:txBody>
      </p:sp>
      <p:pic>
        <p:nvPicPr>
          <p:cNvPr id="5" name="Picture 4"/>
          <p:cNvPicPr>
            <a:picLocks noChangeAspect="1"/>
          </p:cNvPicPr>
          <p:nvPr/>
        </p:nvPicPr>
        <p:blipFill>
          <a:blip r:embed="rId2"/>
          <a:stretch>
            <a:fillRect/>
          </a:stretch>
        </p:blipFill>
        <p:spPr>
          <a:xfrm>
            <a:off x="235644" y="1354346"/>
            <a:ext cx="11956356" cy="4929125"/>
          </a:xfrm>
          <a:prstGeom prst="rect">
            <a:avLst/>
          </a:prstGeom>
        </p:spPr>
      </p:pic>
    </p:spTree>
    <p:extLst>
      <p:ext uri="{BB962C8B-B14F-4D97-AF65-F5344CB8AC3E}">
        <p14:creationId xmlns:p14="http://schemas.microsoft.com/office/powerpoint/2010/main" val="2140307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0897" y="128291"/>
            <a:ext cx="11763555" cy="923330"/>
          </a:xfrm>
          <a:prstGeom prst="rect">
            <a:avLst/>
          </a:prstGeom>
        </p:spPr>
        <p:txBody>
          <a:bodyPr wrap="square">
            <a:spAutoFit/>
          </a:bodyPr>
          <a:lstStyle/>
          <a:p>
            <a:r>
              <a:rPr lang="en-GB" b="1" dirty="0" smtClean="0"/>
              <a:t>Sheet 5: Summary Cards (KPIs)</a:t>
            </a:r>
          </a:p>
          <a:p>
            <a:r>
              <a:rPr lang="en-GB" dirty="0" smtClean="0">
                <a:solidFill>
                  <a:srgbClr val="00B050"/>
                </a:solidFill>
              </a:rPr>
              <a:t>This step creates three individual text cards that display the most important, high-level business numbers. These "Key Performance Indicators" give a quick summary of total cars sold, the overall average price, and the average profit margin.</a:t>
            </a:r>
            <a:endParaRPr lang="en-GB" dirty="0">
              <a:solidFill>
                <a:srgbClr val="00B050"/>
              </a:solidFill>
            </a:endParaRPr>
          </a:p>
        </p:txBody>
      </p:sp>
      <p:pic>
        <p:nvPicPr>
          <p:cNvPr id="5" name="Picture 4"/>
          <p:cNvPicPr>
            <a:picLocks noChangeAspect="1"/>
          </p:cNvPicPr>
          <p:nvPr/>
        </p:nvPicPr>
        <p:blipFill>
          <a:blip r:embed="rId2"/>
          <a:stretch>
            <a:fillRect/>
          </a:stretch>
        </p:blipFill>
        <p:spPr>
          <a:xfrm>
            <a:off x="140897" y="1163206"/>
            <a:ext cx="11355385" cy="5325218"/>
          </a:xfrm>
          <a:prstGeom prst="rect">
            <a:avLst/>
          </a:prstGeom>
        </p:spPr>
      </p:pic>
    </p:spTree>
    <p:extLst>
      <p:ext uri="{BB962C8B-B14F-4D97-AF65-F5344CB8AC3E}">
        <p14:creationId xmlns:p14="http://schemas.microsoft.com/office/powerpoint/2010/main" val="22209546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245</Words>
  <Application>Microsoft Office PowerPoint</Application>
  <PresentationFormat>Widescreen</PresentationFormat>
  <Paragraphs>11</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2</cp:revision>
  <dcterms:created xsi:type="dcterms:W3CDTF">2025-10-26T14:20:16Z</dcterms:created>
  <dcterms:modified xsi:type="dcterms:W3CDTF">2025-10-26T14:20:50Z</dcterms:modified>
</cp:coreProperties>
</file>