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ri Jadhav" initials="MJ" lastIdx="1" clrIdx="0">
    <p:extLst>
      <p:ext uri="{19B8F6BF-5375-455C-9EA6-DF929625EA0E}">
        <p15:presenceInfo xmlns:p15="http://schemas.microsoft.com/office/powerpoint/2012/main" userId="Madhuri Jadh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0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1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58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95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113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36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67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40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78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8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2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66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43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0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9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0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83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5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156997F-E14C-4F00-8E3D-BB2468F39E7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3B5965E-49ED-4CF1-989D-3EB7999A3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01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6C34-D42E-4A16-BF1D-8229B53F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012" y="0"/>
            <a:ext cx="8676222" cy="1510747"/>
          </a:xfrm>
        </p:spPr>
        <p:txBody>
          <a:bodyPr>
            <a:normAutofit fontScale="90000"/>
          </a:bodyPr>
          <a:lstStyle/>
          <a:p>
            <a:r>
              <a:rPr lang="en-US" dirty="0"/>
              <a:t>Salary prediction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9780E-8DBE-4A3E-8EC6-525A5AB2C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795" y="2171700"/>
            <a:ext cx="8676222" cy="30872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Presentation by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Jayesh Jadhav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Naveen </a:t>
            </a:r>
            <a:r>
              <a:rPr lang="en-US" sz="2400" dirty="0" err="1"/>
              <a:t>kumar</a:t>
            </a:r>
            <a:r>
              <a:rPr lang="en-US" sz="2400" dirty="0"/>
              <a:t> </a:t>
            </a:r>
            <a:r>
              <a:rPr lang="en-US" sz="2400" dirty="0" err="1"/>
              <a:t>panse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Deepak mori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Lokendra</a:t>
            </a:r>
            <a:r>
              <a:rPr lang="en-US" sz="2400" dirty="0"/>
              <a:t> Prajapati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Sahdev</a:t>
            </a:r>
            <a:r>
              <a:rPr lang="en-US" sz="2400" dirty="0"/>
              <a:t> </a:t>
            </a:r>
            <a:r>
              <a:rPr lang="en-US" sz="2400" dirty="0" err="1"/>
              <a:t>engla</a:t>
            </a:r>
            <a:endParaRPr lang="en-US" sz="2400" dirty="0"/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77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2F53-499F-4396-A139-4399CF41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US" dirty="0"/>
              <a:t>Prediction</a:t>
            </a:r>
            <a:br>
              <a:rPr lang="en-US" dirty="0"/>
            </a:br>
            <a:r>
              <a:rPr lang="en-US" sz="2400" dirty="0"/>
              <a:t>same concept in different literature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5AD8-830C-49A0-BD69-0C1237248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641" y="1337067"/>
            <a:ext cx="9905998" cy="3124201"/>
          </a:xfrm>
        </p:spPr>
        <p:txBody>
          <a:bodyPr/>
          <a:lstStyle/>
          <a:p>
            <a:r>
              <a:rPr lang="en-US" dirty="0"/>
              <a:t>Machine learning: supervise learning</a:t>
            </a:r>
          </a:p>
          <a:p>
            <a:r>
              <a:rPr lang="en-US" dirty="0"/>
              <a:t>Experience :</a:t>
            </a:r>
            <a:r>
              <a:rPr lang="en-IN" dirty="0"/>
              <a:t> forecasting </a:t>
            </a:r>
          </a:p>
          <a:p>
            <a:r>
              <a:rPr lang="en-IN" dirty="0"/>
              <a:t>Salary : prediction</a:t>
            </a:r>
          </a:p>
          <a:p>
            <a:r>
              <a:rPr lang="en-IN" dirty="0"/>
              <a:t>Estimation theory :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ED75BC9-CBA7-4A7A-9330-64787B20B3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472576"/>
                  </p:ext>
                </p:extLst>
              </p:nvPr>
            </p:nvGraphicFramePr>
            <p:xfrm>
              <a:off x="2262640" y="4461268"/>
              <a:ext cx="8128000" cy="16635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22938764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68528394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9436849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090807891"/>
                        </a:ext>
                      </a:extLst>
                    </a:gridCol>
                  </a:tblGrid>
                  <a:tr h="38342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ML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Economy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941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Predictors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Independent variables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571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Response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Dependent variables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214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ED75BC9-CBA7-4A7A-9330-64787B20B3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472576"/>
                  </p:ext>
                </p:extLst>
              </p:nvPr>
            </p:nvGraphicFramePr>
            <p:xfrm>
              <a:off x="2262640" y="4461268"/>
              <a:ext cx="8128000" cy="16635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22938764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68528394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9436849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090807891"/>
                        </a:ext>
                      </a:extLst>
                    </a:gridCol>
                  </a:tblGrid>
                  <a:tr h="38342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ML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Economy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9417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64151" r="-300599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Predictors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Independent variables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5715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Response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Dependent variables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2149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962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5474-5D17-46E2-A7E7-57209299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595" y="-113732"/>
            <a:ext cx="9905998" cy="1905000"/>
          </a:xfrm>
        </p:spPr>
        <p:txBody>
          <a:bodyPr/>
          <a:lstStyle/>
          <a:p>
            <a:r>
              <a:rPr lang="en-US" dirty="0"/>
              <a:t>Actual Prediction of</a:t>
            </a:r>
            <a:br>
              <a:rPr lang="en-US" dirty="0"/>
            </a:br>
            <a:r>
              <a:rPr lang="en-US" sz="2400" dirty="0"/>
              <a:t>training , testing and random data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647F22-35FA-488A-9B0E-1352CD5F8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12" y="1678674"/>
            <a:ext cx="8609469" cy="4840463"/>
          </a:xfrm>
        </p:spPr>
      </p:pic>
    </p:spTree>
    <p:extLst>
      <p:ext uri="{BB962C8B-B14F-4D97-AF65-F5344CB8AC3E}">
        <p14:creationId xmlns:p14="http://schemas.microsoft.com/office/powerpoint/2010/main" val="79589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A90D-AA6F-47F1-B981-522524E2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r>
              <a:rPr lang="en-US" dirty="0"/>
              <a:t>Graphical representation of</a:t>
            </a:r>
            <a:br>
              <a:rPr lang="en-US" dirty="0"/>
            </a:br>
            <a:r>
              <a:rPr lang="en-US" sz="2400" dirty="0"/>
              <a:t>random data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C7FCE-A3F5-4BCB-9FEE-80779DEC2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98" y="1568978"/>
            <a:ext cx="6280174" cy="4710131"/>
          </a:xfrm>
        </p:spPr>
      </p:pic>
    </p:spTree>
    <p:extLst>
      <p:ext uri="{BB962C8B-B14F-4D97-AF65-F5344CB8AC3E}">
        <p14:creationId xmlns:p14="http://schemas.microsoft.com/office/powerpoint/2010/main" val="377748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3E28-2609-4588-A754-B5D6A46B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23307"/>
            <a:ext cx="9905998" cy="190500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BB34-038D-4E95-8E5A-2FA12E35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39" y="569843"/>
            <a:ext cx="10078618" cy="5475325"/>
          </a:xfrm>
        </p:spPr>
        <p:txBody>
          <a:bodyPr>
            <a:normAutofit/>
          </a:bodyPr>
          <a:lstStyle/>
          <a:p>
            <a:r>
              <a:rPr lang="en-US" sz="2400" dirty="0"/>
              <a:t>Linear regression is powerful tool for numerical predictions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idea is to fit a straight line through data points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Can extend to multiple directions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Can be used to predict discrete classes too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5587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3F8-893A-4D56-98E6-4F3DFB21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852" y="2345635"/>
            <a:ext cx="10398055" cy="1905000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71580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A7DF-FF59-4AA1-9CB4-CD860E2F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423524" cy="1905000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59F2-6423-4E21-B623-3980B77FB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63" y="723901"/>
            <a:ext cx="10423524" cy="5884718"/>
          </a:xfrm>
        </p:spPr>
        <p:txBody>
          <a:bodyPr>
            <a:normAutofit/>
          </a:bodyPr>
          <a:lstStyle/>
          <a:p>
            <a:r>
              <a:rPr lang="en-US" sz="2400" dirty="0"/>
              <a:t>Dataset : Employee experience vs salary data</a:t>
            </a:r>
          </a:p>
          <a:p>
            <a:r>
              <a:rPr lang="en-US" sz="2400" dirty="0"/>
              <a:t>Understand and clean the dataset</a:t>
            </a:r>
          </a:p>
          <a:p>
            <a:r>
              <a:rPr lang="en-US" sz="2400" dirty="0"/>
              <a:t>Identifying significant independent variables</a:t>
            </a:r>
          </a:p>
          <a:p>
            <a:r>
              <a:rPr lang="en-US" sz="2400" dirty="0"/>
              <a:t>Prediction using linear regression algorithm</a:t>
            </a:r>
          </a:p>
          <a:p>
            <a:r>
              <a:rPr lang="en-US" sz="2400" dirty="0"/>
              <a:t>Principle component analysis</a:t>
            </a:r>
          </a:p>
          <a:p>
            <a:r>
              <a:rPr lang="en-US" sz="2400" dirty="0"/>
              <a:t>Conclusions from our learning</a:t>
            </a:r>
          </a:p>
          <a:p>
            <a:r>
              <a:rPr lang="en-US" sz="2400" dirty="0"/>
              <a:t>Tools : Microsoft Excel and Python IDLE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2083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B6C3-FBC4-4AD8-8BC3-7E1910FA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196511" cy="1905000"/>
          </a:xfrm>
        </p:spPr>
        <p:txBody>
          <a:bodyPr/>
          <a:lstStyle/>
          <a:p>
            <a:r>
              <a:rPr lang="en-US" b="1" dirty="0"/>
              <a:t>About The Dataset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7251-5B76-44EA-B1BB-6F776D07E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94" y="1447801"/>
            <a:ext cx="9788522" cy="4279900"/>
          </a:xfrm>
        </p:spPr>
        <p:txBody>
          <a:bodyPr>
            <a:normAutofit/>
          </a:bodyPr>
          <a:lstStyle/>
          <a:p>
            <a:r>
              <a:rPr lang="en-US" sz="2400" dirty="0"/>
              <a:t>Dataset : : Employee experience vs salary data</a:t>
            </a:r>
          </a:p>
          <a:p>
            <a:r>
              <a:rPr lang="en-US" sz="2400" dirty="0"/>
              <a:t>Survey of employees for salaries on the basis of their experience </a:t>
            </a:r>
          </a:p>
          <a:p>
            <a:r>
              <a:rPr lang="en-IN" sz="2400" dirty="0"/>
              <a:t>50 employees observations based on there experiences</a:t>
            </a:r>
          </a:p>
          <a:p>
            <a:r>
              <a:rPr lang="en-IN" sz="2400" dirty="0"/>
              <a:t>Target variable Y (final salary)</a:t>
            </a:r>
          </a:p>
          <a:p>
            <a:r>
              <a:rPr lang="en-IN" sz="2400" dirty="0"/>
              <a:t>Goal : To predict employees salary based on their experience using linear regression (supervised machine learning) algorithm </a:t>
            </a:r>
          </a:p>
        </p:txBody>
      </p:sp>
    </p:spTree>
    <p:extLst>
      <p:ext uri="{BB962C8B-B14F-4D97-AF65-F5344CB8AC3E}">
        <p14:creationId xmlns:p14="http://schemas.microsoft.com/office/powerpoint/2010/main" val="101443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902C-5204-4093-9040-EC83CB50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r>
              <a:rPr lang="en-US" dirty="0"/>
              <a:t>Dataset in </a:t>
            </a:r>
            <a:r>
              <a:rPr lang="en-US" dirty="0" err="1"/>
              <a:t>ms</a:t>
            </a:r>
            <a:r>
              <a:rPr lang="en-US" dirty="0"/>
              <a:t> excel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8674C-2EF5-49EC-8457-93E759582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56" y="1466850"/>
            <a:ext cx="9487494" cy="5200649"/>
          </a:xfrm>
        </p:spPr>
      </p:pic>
    </p:spTree>
    <p:extLst>
      <p:ext uri="{BB962C8B-B14F-4D97-AF65-F5344CB8AC3E}">
        <p14:creationId xmlns:p14="http://schemas.microsoft.com/office/powerpoint/2010/main" val="14029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3843-9642-4DE6-898A-F448AE22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90500"/>
            <a:ext cx="9905998" cy="1905000"/>
          </a:xfrm>
        </p:spPr>
        <p:txBody>
          <a:bodyPr/>
          <a:lstStyle/>
          <a:p>
            <a:r>
              <a:rPr lang="en-US" dirty="0"/>
              <a:t>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2FFC-2DC8-4A7D-9B49-35985851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395" y="2038348"/>
            <a:ext cx="9447210" cy="377190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Well performed and accurate in both </a:t>
            </a:r>
            <a:r>
              <a:rPr lang="en-US" sz="2400" dirty="0">
                <a:solidFill>
                  <a:srgbClr val="FF0000"/>
                </a:solidFill>
              </a:rPr>
              <a:t>interpretation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prediction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Strong fundamental in math, statistics and computation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Many modern and advance methods are based on regression, even they are variant and regression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New methods are still invented for regression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“Nobel prize are still given to investigations in regression”.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Could be formulated as optimization problem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“that’s the reason I choose it for this class, it’s more related to subject class than any other methods I have known for prediction”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0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1CF2-A276-483E-AF22-FBF33B84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71450"/>
            <a:ext cx="9905998" cy="1905000"/>
          </a:xfrm>
        </p:spPr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9F247-DC39-409B-AA69-563368718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6213" y="2171699"/>
                <a:ext cx="9905998" cy="312420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Set of training data :</a:t>
                </a:r>
                <a:br>
                  <a:rPr lang="en-US" sz="2400" dirty="0"/>
                </a:br>
                <a:r>
                  <a:rPr lang="en-US" sz="2400" dirty="0"/>
                  <a:t>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1)…(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     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∈ 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       Each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Xi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1 , 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2,…,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𝑋𝑖𝑝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2400" dirty="0"/>
                          <m:t>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r>
                  <a:rPr lang="en-IN" sz="2400" dirty="0"/>
                  <a:t>Linear regression model :</a:t>
                </a:r>
              </a:p>
              <a:p>
                <a:pPr marL="0" indent="0">
                  <a:buNone/>
                </a:pPr>
                <a:r>
                  <a:rPr lang="en-IN" sz="2400" dirty="0"/>
                  <a:t>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r>
                  <a:rPr lang="en-IN" sz="2400" dirty="0"/>
                  <a:t>Real- valued  coefficient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2400" dirty="0"/>
                  <a:t> need to be estimated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9F247-DC39-409B-AA69-563368718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6213" y="2171699"/>
                <a:ext cx="9905998" cy="3124201"/>
              </a:xfrm>
              <a:blipFill>
                <a:blip r:embed="rId2"/>
                <a:stretch>
                  <a:fillRect l="-1292" t="-16374" b="-192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10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096A-557E-48D2-8458-4AD5B4B2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sz="2400" dirty="0"/>
              <a:t>least square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3B5670-A087-4D02-9184-C88B26A65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9063" y="1905000"/>
                <a:ext cx="9905998" cy="382905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Most popular estimation method</a:t>
                </a:r>
              </a:p>
              <a:p>
                <a:r>
                  <a:rPr lang="en-US" sz="2400" dirty="0"/>
                  <a:t>Minimize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Residual Sum of Squares 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          RSS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𝑌𝑖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𝑋𝑖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FF0000"/>
                    </a:solidFill>
                  </a:rPr>
                  <a:t>                         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FF0000"/>
                    </a:solidFill>
                  </a:rPr>
                  <a:t>  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𝑌𝑖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0 −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𝑋𝑦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nary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                         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3B5670-A087-4D02-9184-C88B26A65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9063" y="1905000"/>
                <a:ext cx="9905998" cy="3829050"/>
              </a:xfrm>
              <a:blipFill>
                <a:blip r:embed="rId2"/>
                <a:stretch>
                  <a:fillRect l="-1292" t="-4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49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9D22-3DBC-425E-88F9-B8CA7844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7257"/>
            <a:ext cx="9905998" cy="1905000"/>
          </a:xfrm>
        </p:spPr>
        <p:txBody>
          <a:bodyPr/>
          <a:lstStyle/>
          <a:p>
            <a:r>
              <a:rPr lang="en-US" dirty="0"/>
              <a:t>Linear regression example</a:t>
            </a:r>
            <a:br>
              <a:rPr lang="en-US" dirty="0"/>
            </a:br>
            <a:r>
              <a:rPr lang="en-US" sz="2400" dirty="0"/>
              <a:t>regression line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53288-FA4F-4550-8B40-6328810EF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32" y="1756229"/>
            <a:ext cx="7693939" cy="4470400"/>
          </a:xfrm>
        </p:spPr>
      </p:pic>
    </p:spTree>
    <p:extLst>
      <p:ext uri="{BB962C8B-B14F-4D97-AF65-F5344CB8AC3E}">
        <p14:creationId xmlns:p14="http://schemas.microsoft.com/office/powerpoint/2010/main" val="327585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3864-9D48-47D2-8096-F2EE77FF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3200"/>
            <a:ext cx="9905998" cy="1905000"/>
          </a:xfrm>
        </p:spPr>
        <p:txBody>
          <a:bodyPr/>
          <a:lstStyle/>
          <a:p>
            <a:r>
              <a:rPr lang="en-US" dirty="0"/>
              <a:t>Prediction</a:t>
            </a:r>
            <a:br>
              <a:rPr lang="en-US" dirty="0"/>
            </a:br>
            <a:r>
              <a:rPr lang="en-US" sz="2400" dirty="0"/>
              <a:t>definition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9AF7A-439B-4D6A-BC94-042E12390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04270" y="1866899"/>
                <a:ext cx="9905998" cy="3124201"/>
              </a:xfrm>
            </p:spPr>
            <p:txBody>
              <a:bodyPr/>
              <a:lstStyle/>
              <a:p>
                <a:r>
                  <a:rPr lang="en-US" sz="2400" dirty="0"/>
                  <a:t>Set of inputs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𝑋𝑝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The output : Y</a:t>
                </a:r>
              </a:p>
              <a:p>
                <a:r>
                  <a:rPr lang="en-US" sz="2400" dirty="0"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We want to analyze the relationship between these variables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(interpretation)</a:t>
                </a:r>
              </a:p>
              <a:p>
                <a:r>
                  <a:rPr lang="en-US" sz="2400" dirty="0"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We want to estimate output based on inputs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</a:rPr>
                  <a:t>(predictions)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9AF7A-439B-4D6A-BC94-042E12390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4270" y="1866899"/>
                <a:ext cx="9905998" cy="3124201"/>
              </a:xfrm>
              <a:blipFill>
                <a:blip r:embed="rId2"/>
                <a:stretch>
                  <a:fillRect l="-1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042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192</TotalTime>
  <Words>414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Century Gothic</vt:lpstr>
      <vt:lpstr>Mesh</vt:lpstr>
      <vt:lpstr>Salary prediction system</vt:lpstr>
      <vt:lpstr>introduction</vt:lpstr>
      <vt:lpstr>About The Dataset</vt:lpstr>
      <vt:lpstr>Dataset in ms excel</vt:lpstr>
      <vt:lpstr>Regression</vt:lpstr>
      <vt:lpstr>Linear regression</vt:lpstr>
      <vt:lpstr>Linear regression least square</vt:lpstr>
      <vt:lpstr>Linear regression example regression line</vt:lpstr>
      <vt:lpstr>Prediction definition</vt:lpstr>
      <vt:lpstr>Prediction same concept in different literature</vt:lpstr>
      <vt:lpstr>Actual Prediction of training , testing and random data</vt:lpstr>
      <vt:lpstr>Graphical representation of random data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system</dc:title>
  <dc:creator>Madhuri Jadhav</dc:creator>
  <cp:lastModifiedBy>Madhuri Jadhav</cp:lastModifiedBy>
  <cp:revision>13</cp:revision>
  <dcterms:created xsi:type="dcterms:W3CDTF">2021-06-24T08:31:15Z</dcterms:created>
  <dcterms:modified xsi:type="dcterms:W3CDTF">2021-06-29T18:22:31Z</dcterms:modified>
</cp:coreProperties>
</file>