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98" r:id="rId5"/>
    <p:sldId id="304" r:id="rId6"/>
    <p:sldId id="300" r:id="rId7"/>
    <p:sldId id="302" r:id="rId8"/>
    <p:sldId id="303" r:id="rId9"/>
    <p:sldId id="309" r:id="rId10"/>
    <p:sldId id="310" r:id="rId11"/>
    <p:sldId id="301" r:id="rId12"/>
    <p:sldId id="305" r:id="rId13"/>
    <p:sldId id="306" r:id="rId14"/>
    <p:sldId id="307" r:id="rId15"/>
    <p:sldId id="311" r:id="rId16"/>
    <p:sldId id="312" r:id="rId17"/>
    <p:sldId id="313" r:id="rId18"/>
    <p:sldId id="315" r:id="rId19"/>
    <p:sldId id="314"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2CBF9-83E5-44B4-9A6B-D0ED2B0DD859}" v="24" dt="2024-05-20T12:29:55.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45" d="100"/>
          <a:sy n="45" d="100"/>
        </p:scale>
        <p:origin x="1025" y="4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sriya emani" userId="23d06ddc90a645ca" providerId="LiveId" clId="{6002CBF9-83E5-44B4-9A6B-D0ED2B0DD859}"/>
    <pc:docChg chg="undo redo custSel addSld delSld modSld">
      <pc:chgData name="akhila sriya emani" userId="23d06ddc90a645ca" providerId="LiveId" clId="{6002CBF9-83E5-44B4-9A6B-D0ED2B0DD859}" dt="2024-05-20T12:35:56.087" v="1464" actId="20577"/>
      <pc:docMkLst>
        <pc:docMk/>
      </pc:docMkLst>
      <pc:sldChg chg="modSp mod">
        <pc:chgData name="akhila sriya emani" userId="23d06ddc90a645ca" providerId="LiveId" clId="{6002CBF9-83E5-44B4-9A6B-D0ED2B0DD859}" dt="2024-05-20T08:46:06.300" v="1" actId="1076"/>
        <pc:sldMkLst>
          <pc:docMk/>
          <pc:sldMk cId="193143965" sldId="298"/>
        </pc:sldMkLst>
        <pc:picChg chg="mod">
          <ac:chgData name="akhila sriya emani" userId="23d06ddc90a645ca" providerId="LiveId" clId="{6002CBF9-83E5-44B4-9A6B-D0ED2B0DD859}" dt="2024-05-20T08:46:06.300" v="1" actId="1076"/>
          <ac:picMkLst>
            <pc:docMk/>
            <pc:sldMk cId="193143965" sldId="298"/>
            <ac:picMk id="4" creationId="{65810330-F0B5-43C9-BC34-094FFB5C0529}"/>
          </ac:picMkLst>
        </pc:picChg>
      </pc:sldChg>
      <pc:sldChg chg="modSp mod">
        <pc:chgData name="akhila sriya emani" userId="23d06ddc90a645ca" providerId="LiveId" clId="{6002CBF9-83E5-44B4-9A6B-D0ED2B0DD859}" dt="2024-05-20T08:48:57.682" v="23" actId="255"/>
        <pc:sldMkLst>
          <pc:docMk/>
          <pc:sldMk cId="2933514334" sldId="300"/>
        </pc:sldMkLst>
        <pc:spChg chg="mod">
          <ac:chgData name="akhila sriya emani" userId="23d06ddc90a645ca" providerId="LiveId" clId="{6002CBF9-83E5-44B4-9A6B-D0ED2B0DD859}" dt="2024-05-20T08:48:57.682" v="23" actId="255"/>
          <ac:spMkLst>
            <pc:docMk/>
            <pc:sldMk cId="2933514334" sldId="300"/>
            <ac:spMk id="5" creationId="{43A8E949-5318-973E-2913-532837DD108E}"/>
          </ac:spMkLst>
        </pc:spChg>
      </pc:sldChg>
      <pc:sldChg chg="addSp delSp modSp mod">
        <pc:chgData name="akhila sriya emani" userId="23d06ddc90a645ca" providerId="LiveId" clId="{6002CBF9-83E5-44B4-9A6B-D0ED2B0DD859}" dt="2024-05-20T11:52:25.274" v="769" actId="20577"/>
        <pc:sldMkLst>
          <pc:docMk/>
          <pc:sldMk cId="1016895577" sldId="301"/>
        </pc:sldMkLst>
        <pc:spChg chg="mod">
          <ac:chgData name="akhila sriya emani" userId="23d06ddc90a645ca" providerId="LiveId" clId="{6002CBF9-83E5-44B4-9A6B-D0ED2B0DD859}" dt="2024-05-20T11:51:00.841" v="729" actId="20577"/>
          <ac:spMkLst>
            <pc:docMk/>
            <pc:sldMk cId="1016895577" sldId="301"/>
            <ac:spMk id="2" creationId="{D21B0982-8B3E-69FB-DB17-1A269E2E7F10}"/>
          </ac:spMkLst>
        </pc:spChg>
        <pc:spChg chg="del mod">
          <ac:chgData name="akhila sriya emani" userId="23d06ddc90a645ca" providerId="LiveId" clId="{6002CBF9-83E5-44B4-9A6B-D0ED2B0DD859}" dt="2024-05-20T11:42:34.500" v="632" actId="478"/>
          <ac:spMkLst>
            <pc:docMk/>
            <pc:sldMk cId="1016895577" sldId="301"/>
            <ac:spMk id="3" creationId="{8F503170-3D71-1863-DB78-222FE3EBE6E8}"/>
          </ac:spMkLst>
        </pc:spChg>
        <pc:spChg chg="add">
          <ac:chgData name="akhila sriya emani" userId="23d06ddc90a645ca" providerId="LiveId" clId="{6002CBF9-83E5-44B4-9A6B-D0ED2B0DD859}" dt="2024-05-20T09:57:29.248" v="151"/>
          <ac:spMkLst>
            <pc:docMk/>
            <pc:sldMk cId="1016895577" sldId="301"/>
            <ac:spMk id="6" creationId="{D819A6E8-12EE-E723-A1A5-FBC876E796EB}"/>
          </ac:spMkLst>
        </pc:spChg>
        <pc:spChg chg="add">
          <ac:chgData name="akhila sriya emani" userId="23d06ddc90a645ca" providerId="LiveId" clId="{6002CBF9-83E5-44B4-9A6B-D0ED2B0DD859}" dt="2024-05-20T09:57:32.210" v="153"/>
          <ac:spMkLst>
            <pc:docMk/>
            <pc:sldMk cId="1016895577" sldId="301"/>
            <ac:spMk id="7" creationId="{1399EC8B-AA22-9356-E84F-DB0F6DE5B49A}"/>
          </ac:spMkLst>
        </pc:spChg>
        <pc:spChg chg="add">
          <ac:chgData name="akhila sriya emani" userId="23d06ddc90a645ca" providerId="LiveId" clId="{6002CBF9-83E5-44B4-9A6B-D0ED2B0DD859}" dt="2024-05-20T09:57:48.463" v="155"/>
          <ac:spMkLst>
            <pc:docMk/>
            <pc:sldMk cId="1016895577" sldId="301"/>
            <ac:spMk id="8" creationId="{4DBD191E-C330-404F-0320-9EE9C169E9C7}"/>
          </ac:spMkLst>
        </pc:spChg>
        <pc:spChg chg="add mod">
          <ac:chgData name="akhila sriya emani" userId="23d06ddc90a645ca" providerId="LiveId" clId="{6002CBF9-83E5-44B4-9A6B-D0ED2B0DD859}" dt="2024-05-20T11:52:25.274" v="769" actId="20577"/>
          <ac:spMkLst>
            <pc:docMk/>
            <pc:sldMk cId="1016895577" sldId="301"/>
            <ac:spMk id="12" creationId="{56D50E56-8BB0-887E-84D7-595FBF9FC99E}"/>
          </ac:spMkLst>
        </pc:spChg>
        <pc:picChg chg="add del mod">
          <ac:chgData name="akhila sriya emani" userId="23d06ddc90a645ca" providerId="LiveId" clId="{6002CBF9-83E5-44B4-9A6B-D0ED2B0DD859}" dt="2024-05-20T11:42:29.801" v="630" actId="478"/>
          <ac:picMkLst>
            <pc:docMk/>
            <pc:sldMk cId="1016895577" sldId="301"/>
            <ac:picMk id="5" creationId="{CF1AC746-CEF6-9868-0DF0-CED39DBBA698}"/>
          </ac:picMkLst>
        </pc:picChg>
        <pc:picChg chg="add del mod">
          <ac:chgData name="akhila sriya emani" userId="23d06ddc90a645ca" providerId="LiveId" clId="{6002CBF9-83E5-44B4-9A6B-D0ED2B0DD859}" dt="2024-05-20T11:40:07.216" v="530" actId="21"/>
          <ac:picMkLst>
            <pc:docMk/>
            <pc:sldMk cId="1016895577" sldId="301"/>
            <ac:picMk id="10" creationId="{A6BADBEA-588D-8B07-5292-A66DBB5BCE30}"/>
          </ac:picMkLst>
        </pc:picChg>
        <pc:picChg chg="add mod">
          <ac:chgData name="akhila sriya emani" userId="23d06ddc90a645ca" providerId="LiveId" clId="{6002CBF9-83E5-44B4-9A6B-D0ED2B0DD859}" dt="2024-05-20T11:45:19.935" v="652" actId="14100"/>
          <ac:picMkLst>
            <pc:docMk/>
            <pc:sldMk cId="1016895577" sldId="301"/>
            <ac:picMk id="14" creationId="{2D91FEEE-99CF-47DA-E16F-0B114454118C}"/>
          </ac:picMkLst>
        </pc:picChg>
        <pc:picChg chg="add mod">
          <ac:chgData name="akhila sriya emani" userId="23d06ddc90a645ca" providerId="LiveId" clId="{6002CBF9-83E5-44B4-9A6B-D0ED2B0DD859}" dt="2024-05-20T11:51:54.240" v="732" actId="1076"/>
          <ac:picMkLst>
            <pc:docMk/>
            <pc:sldMk cId="1016895577" sldId="301"/>
            <ac:picMk id="15" creationId="{56DA0962-CD24-FADC-B6A4-0425A9CA73DE}"/>
          </ac:picMkLst>
        </pc:picChg>
      </pc:sldChg>
      <pc:sldChg chg="modSp mod">
        <pc:chgData name="akhila sriya emani" userId="23d06ddc90a645ca" providerId="LiveId" clId="{6002CBF9-83E5-44B4-9A6B-D0ED2B0DD859}" dt="2024-05-20T12:34:19.048" v="1432" actId="20577"/>
        <pc:sldMkLst>
          <pc:docMk/>
          <pc:sldMk cId="1866982490" sldId="302"/>
        </pc:sldMkLst>
        <pc:spChg chg="mod">
          <ac:chgData name="akhila sriya emani" userId="23d06ddc90a645ca" providerId="LiveId" clId="{6002CBF9-83E5-44B4-9A6B-D0ED2B0DD859}" dt="2024-05-20T12:34:19.048" v="1432" actId="20577"/>
          <ac:spMkLst>
            <pc:docMk/>
            <pc:sldMk cId="1866982490" sldId="302"/>
            <ac:spMk id="3" creationId="{00CBD9FC-4BBB-7122-3326-2EF3FE0AD468}"/>
          </ac:spMkLst>
        </pc:spChg>
      </pc:sldChg>
      <pc:sldChg chg="addSp delSp modSp mod">
        <pc:chgData name="akhila sriya emani" userId="23d06ddc90a645ca" providerId="LiveId" clId="{6002CBF9-83E5-44B4-9A6B-D0ED2B0DD859}" dt="2024-05-20T12:34:58.569" v="1446" actId="20577"/>
        <pc:sldMkLst>
          <pc:docMk/>
          <pc:sldMk cId="1102070132" sldId="303"/>
        </pc:sldMkLst>
        <pc:spChg chg="mod">
          <ac:chgData name="akhila sriya emani" userId="23d06ddc90a645ca" providerId="LiveId" clId="{6002CBF9-83E5-44B4-9A6B-D0ED2B0DD859}" dt="2024-05-20T08:50:21.959" v="38" actId="20577"/>
          <ac:spMkLst>
            <pc:docMk/>
            <pc:sldMk cId="1102070132" sldId="303"/>
            <ac:spMk id="2" creationId="{07CBC041-08B1-A078-A6E9-D89F1690B25C}"/>
          </ac:spMkLst>
        </pc:spChg>
        <pc:spChg chg="mod">
          <ac:chgData name="akhila sriya emani" userId="23d06ddc90a645ca" providerId="LiveId" clId="{6002CBF9-83E5-44B4-9A6B-D0ED2B0DD859}" dt="2024-05-20T12:34:58.569" v="1446" actId="20577"/>
          <ac:spMkLst>
            <pc:docMk/>
            <pc:sldMk cId="1102070132" sldId="303"/>
            <ac:spMk id="3" creationId="{E2C076A4-56BA-DABB-2D84-9C48CDD5D2BB}"/>
          </ac:spMkLst>
        </pc:spChg>
        <pc:spChg chg="add del">
          <ac:chgData name="akhila sriya emani" userId="23d06ddc90a645ca" providerId="LiveId" clId="{6002CBF9-83E5-44B4-9A6B-D0ED2B0DD859}" dt="2024-05-20T08:55:29.203" v="51" actId="11529"/>
          <ac:spMkLst>
            <pc:docMk/>
            <pc:sldMk cId="1102070132" sldId="303"/>
            <ac:spMk id="4" creationId="{2F3AEAFF-B492-A948-9D6F-E60724179743}"/>
          </ac:spMkLst>
        </pc:spChg>
      </pc:sldChg>
      <pc:sldChg chg="modSp new mod">
        <pc:chgData name="akhila sriya emani" userId="23d06ddc90a645ca" providerId="LiveId" clId="{6002CBF9-83E5-44B4-9A6B-D0ED2B0DD859}" dt="2024-05-20T12:33:29.616" v="1429" actId="20577"/>
        <pc:sldMkLst>
          <pc:docMk/>
          <pc:sldMk cId="3938339899" sldId="304"/>
        </pc:sldMkLst>
        <pc:spChg chg="mod">
          <ac:chgData name="akhila sriya emani" userId="23d06ddc90a645ca" providerId="LiveId" clId="{6002CBF9-83E5-44B4-9A6B-D0ED2B0DD859}" dt="2024-05-20T08:47:51.936" v="12" actId="20577"/>
          <ac:spMkLst>
            <pc:docMk/>
            <pc:sldMk cId="3938339899" sldId="304"/>
            <ac:spMk id="2" creationId="{5EE02A27-600B-0496-17C2-4D3FDA4906CA}"/>
          </ac:spMkLst>
        </pc:spChg>
        <pc:spChg chg="mod">
          <ac:chgData name="akhila sriya emani" userId="23d06ddc90a645ca" providerId="LiveId" clId="{6002CBF9-83E5-44B4-9A6B-D0ED2B0DD859}" dt="2024-05-20T12:33:29.616" v="1429" actId="20577"/>
          <ac:spMkLst>
            <pc:docMk/>
            <pc:sldMk cId="3938339899" sldId="304"/>
            <ac:spMk id="3" creationId="{E1BBC874-B503-AB21-4627-C9C288DB502E}"/>
          </ac:spMkLst>
        </pc:spChg>
      </pc:sldChg>
      <pc:sldChg chg="addSp modSp new mod">
        <pc:chgData name="akhila sriya emani" userId="23d06ddc90a645ca" providerId="LiveId" clId="{6002CBF9-83E5-44B4-9A6B-D0ED2B0DD859}" dt="2024-05-20T11:55:02.014" v="779" actId="20577"/>
        <pc:sldMkLst>
          <pc:docMk/>
          <pc:sldMk cId="4066046405" sldId="305"/>
        </pc:sldMkLst>
        <pc:spChg chg="mod">
          <ac:chgData name="akhila sriya emani" userId="23d06ddc90a645ca" providerId="LiveId" clId="{6002CBF9-83E5-44B4-9A6B-D0ED2B0DD859}" dt="2024-05-20T11:55:02.014" v="779" actId="20577"/>
          <ac:spMkLst>
            <pc:docMk/>
            <pc:sldMk cId="4066046405" sldId="305"/>
            <ac:spMk id="2" creationId="{2688B10A-63E3-B07A-30FB-86BEA061D334}"/>
          </ac:spMkLst>
        </pc:spChg>
        <pc:spChg chg="mod">
          <ac:chgData name="akhila sriya emani" userId="23d06ddc90a645ca" providerId="LiveId" clId="{6002CBF9-83E5-44B4-9A6B-D0ED2B0DD859}" dt="2024-05-20T11:54:47.818" v="773" actId="20577"/>
          <ac:spMkLst>
            <pc:docMk/>
            <pc:sldMk cId="4066046405" sldId="305"/>
            <ac:spMk id="3" creationId="{B6E3FF2D-0813-699D-6E17-A856AF0869D7}"/>
          </ac:spMkLst>
        </pc:spChg>
        <pc:picChg chg="add mod">
          <ac:chgData name="akhila sriya emani" userId="23d06ddc90a645ca" providerId="LiveId" clId="{6002CBF9-83E5-44B4-9A6B-D0ED2B0DD859}" dt="2024-05-20T10:07:17.420" v="259" actId="14100"/>
          <ac:picMkLst>
            <pc:docMk/>
            <pc:sldMk cId="4066046405" sldId="305"/>
            <ac:picMk id="5" creationId="{F5AF9173-8839-5DCC-41DE-D65D7D38B069}"/>
          </ac:picMkLst>
        </pc:picChg>
        <pc:picChg chg="add mod">
          <ac:chgData name="akhila sriya emani" userId="23d06ddc90a645ca" providerId="LiveId" clId="{6002CBF9-83E5-44B4-9A6B-D0ED2B0DD859}" dt="2024-05-20T10:07:11.999" v="258" actId="14100"/>
          <ac:picMkLst>
            <pc:docMk/>
            <pc:sldMk cId="4066046405" sldId="305"/>
            <ac:picMk id="7" creationId="{C295C422-B728-FDAD-FAE1-40BF3B391F60}"/>
          </ac:picMkLst>
        </pc:picChg>
      </pc:sldChg>
      <pc:sldChg chg="addSp modSp new mod">
        <pc:chgData name="akhila sriya emani" userId="23d06ddc90a645ca" providerId="LiveId" clId="{6002CBF9-83E5-44B4-9A6B-D0ED2B0DD859}" dt="2024-05-20T12:07:18.461" v="954" actId="14100"/>
        <pc:sldMkLst>
          <pc:docMk/>
          <pc:sldMk cId="2587821880" sldId="306"/>
        </pc:sldMkLst>
        <pc:spChg chg="mod">
          <ac:chgData name="akhila sriya emani" userId="23d06ddc90a645ca" providerId="LiveId" clId="{6002CBF9-83E5-44B4-9A6B-D0ED2B0DD859}" dt="2024-05-20T12:06:24.639" v="950" actId="20577"/>
          <ac:spMkLst>
            <pc:docMk/>
            <pc:sldMk cId="2587821880" sldId="306"/>
            <ac:spMk id="2" creationId="{C6396AED-FC00-0615-BF49-350560E4915D}"/>
          </ac:spMkLst>
        </pc:spChg>
        <pc:spChg chg="mod">
          <ac:chgData name="akhila sriya emani" userId="23d06ddc90a645ca" providerId="LiveId" clId="{6002CBF9-83E5-44B4-9A6B-D0ED2B0DD859}" dt="2024-05-20T11:55:54.004" v="789" actId="20577"/>
          <ac:spMkLst>
            <pc:docMk/>
            <pc:sldMk cId="2587821880" sldId="306"/>
            <ac:spMk id="3" creationId="{A8C63428-BB1D-13D5-0D5E-72984872208B}"/>
          </ac:spMkLst>
        </pc:spChg>
        <pc:picChg chg="add mod">
          <ac:chgData name="akhila sriya emani" userId="23d06ddc90a645ca" providerId="LiveId" clId="{6002CBF9-83E5-44B4-9A6B-D0ED2B0DD859}" dt="2024-05-20T10:23:26.741" v="302" actId="1076"/>
          <ac:picMkLst>
            <pc:docMk/>
            <pc:sldMk cId="2587821880" sldId="306"/>
            <ac:picMk id="5" creationId="{9DDEACF4-6DC3-B553-83C8-9149AB9365A7}"/>
          </ac:picMkLst>
        </pc:picChg>
        <pc:picChg chg="add mod">
          <ac:chgData name="akhila sriya emani" userId="23d06ddc90a645ca" providerId="LiveId" clId="{6002CBF9-83E5-44B4-9A6B-D0ED2B0DD859}" dt="2024-05-20T12:07:18.461" v="954" actId="14100"/>
          <ac:picMkLst>
            <pc:docMk/>
            <pc:sldMk cId="2587821880" sldId="306"/>
            <ac:picMk id="7" creationId="{43F1760F-E680-8935-B4C5-38F078C420F2}"/>
          </ac:picMkLst>
        </pc:picChg>
      </pc:sldChg>
      <pc:sldChg chg="addSp delSp modSp new mod">
        <pc:chgData name="akhila sriya emani" userId="23d06ddc90a645ca" providerId="LiveId" clId="{6002CBF9-83E5-44B4-9A6B-D0ED2B0DD859}" dt="2024-05-20T12:09:31.689" v="1008" actId="108"/>
        <pc:sldMkLst>
          <pc:docMk/>
          <pc:sldMk cId="1220598569" sldId="307"/>
        </pc:sldMkLst>
        <pc:spChg chg="mod">
          <ac:chgData name="akhila sriya emani" userId="23d06ddc90a645ca" providerId="LiveId" clId="{6002CBF9-83E5-44B4-9A6B-D0ED2B0DD859}" dt="2024-05-20T12:03:48.259" v="903" actId="20577"/>
          <ac:spMkLst>
            <pc:docMk/>
            <pc:sldMk cId="1220598569" sldId="307"/>
            <ac:spMk id="2" creationId="{D06CE928-C5E4-1212-FFF6-1F90EC094A03}"/>
          </ac:spMkLst>
        </pc:spChg>
        <pc:spChg chg="mod">
          <ac:chgData name="akhila sriya emani" userId="23d06ddc90a645ca" providerId="LiveId" clId="{6002CBF9-83E5-44B4-9A6B-D0ED2B0DD859}" dt="2024-05-20T12:09:31.689" v="1008" actId="108"/>
          <ac:spMkLst>
            <pc:docMk/>
            <pc:sldMk cId="1220598569" sldId="307"/>
            <ac:spMk id="3" creationId="{611E0FB5-92B4-3A97-1A78-8321837EF3AC}"/>
          </ac:spMkLst>
        </pc:spChg>
        <pc:picChg chg="add del mod">
          <ac:chgData name="akhila sriya emani" userId="23d06ddc90a645ca" providerId="LiveId" clId="{6002CBF9-83E5-44B4-9A6B-D0ED2B0DD859}" dt="2024-05-20T12:03:44.336" v="894" actId="478"/>
          <ac:picMkLst>
            <pc:docMk/>
            <pc:sldMk cId="1220598569" sldId="307"/>
            <ac:picMk id="5" creationId="{08F0BD06-7744-2E2A-5752-B0F7CE2A3822}"/>
          </ac:picMkLst>
        </pc:picChg>
        <pc:picChg chg="add mod">
          <ac:chgData name="akhila sriya emani" userId="23d06ddc90a645ca" providerId="LiveId" clId="{6002CBF9-83E5-44B4-9A6B-D0ED2B0DD859}" dt="2024-05-20T12:09:08.569" v="1004" actId="1076"/>
          <ac:picMkLst>
            <pc:docMk/>
            <pc:sldMk cId="1220598569" sldId="307"/>
            <ac:picMk id="7" creationId="{9C47558C-8617-9D8D-C1BB-24F7E3AA57AC}"/>
          </ac:picMkLst>
        </pc:picChg>
        <pc:picChg chg="add mod">
          <ac:chgData name="akhila sriya emani" userId="23d06ddc90a645ca" providerId="LiveId" clId="{6002CBF9-83E5-44B4-9A6B-D0ED2B0DD859}" dt="2024-05-20T12:08:52.510" v="996" actId="14100"/>
          <ac:picMkLst>
            <pc:docMk/>
            <pc:sldMk cId="1220598569" sldId="307"/>
            <ac:picMk id="9" creationId="{40394A91-5E3C-13DE-2B3A-C8F8CB696CFB}"/>
          </ac:picMkLst>
        </pc:picChg>
      </pc:sldChg>
      <pc:sldChg chg="addSp delSp modSp new del mod modNotesTx">
        <pc:chgData name="akhila sriya emani" userId="23d06ddc90a645ca" providerId="LiveId" clId="{6002CBF9-83E5-44B4-9A6B-D0ED2B0DD859}" dt="2024-05-20T11:34:00.807" v="512" actId="2696"/>
        <pc:sldMkLst>
          <pc:docMk/>
          <pc:sldMk cId="945862788" sldId="308"/>
        </pc:sldMkLst>
        <pc:spChg chg="mod">
          <ac:chgData name="akhila sriya emani" userId="23d06ddc90a645ca" providerId="LiveId" clId="{6002CBF9-83E5-44B4-9A6B-D0ED2B0DD859}" dt="2024-05-20T11:30:07.869" v="337" actId="14100"/>
          <ac:spMkLst>
            <pc:docMk/>
            <pc:sldMk cId="945862788" sldId="308"/>
            <ac:spMk id="2" creationId="{582159D0-5358-6F4F-0104-D405D5BA7ED3}"/>
          </ac:spMkLst>
        </pc:spChg>
        <pc:spChg chg="del">
          <ac:chgData name="akhila sriya emani" userId="23d06ddc90a645ca" providerId="LiveId" clId="{6002CBF9-83E5-44B4-9A6B-D0ED2B0DD859}" dt="2024-05-20T11:24:19.250" v="305" actId="22"/>
          <ac:spMkLst>
            <pc:docMk/>
            <pc:sldMk cId="945862788" sldId="308"/>
            <ac:spMk id="3" creationId="{C3C10D91-6A27-A72A-9644-8B2824168DEF}"/>
          </ac:spMkLst>
        </pc:spChg>
        <pc:spChg chg="add del mod">
          <ac:chgData name="akhila sriya emani" userId="23d06ddc90a645ca" providerId="LiveId" clId="{6002CBF9-83E5-44B4-9A6B-D0ED2B0DD859}" dt="2024-05-20T11:30:28.913" v="341"/>
          <ac:spMkLst>
            <pc:docMk/>
            <pc:sldMk cId="945862788" sldId="308"/>
            <ac:spMk id="10" creationId="{AE887E28-D53E-375B-0A47-C790A0A41550}"/>
          </ac:spMkLst>
        </pc:spChg>
        <pc:picChg chg="add mod ord">
          <ac:chgData name="akhila sriya emani" userId="23d06ddc90a645ca" providerId="LiveId" clId="{6002CBF9-83E5-44B4-9A6B-D0ED2B0DD859}" dt="2024-05-20T11:30:20.361" v="338" actId="14100"/>
          <ac:picMkLst>
            <pc:docMk/>
            <pc:sldMk cId="945862788" sldId="308"/>
            <ac:picMk id="5" creationId="{BEA9D45B-2F34-EA7F-3254-42EE5E701E8C}"/>
          </ac:picMkLst>
        </pc:picChg>
        <pc:picChg chg="add del mod">
          <ac:chgData name="akhila sriya emani" userId="23d06ddc90a645ca" providerId="LiveId" clId="{6002CBF9-83E5-44B4-9A6B-D0ED2B0DD859}" dt="2024-05-20T11:28:09.363" v="311" actId="478"/>
          <ac:picMkLst>
            <pc:docMk/>
            <pc:sldMk cId="945862788" sldId="308"/>
            <ac:picMk id="7" creationId="{C5889AD8-3205-085B-BD67-C759E642D358}"/>
          </ac:picMkLst>
        </pc:picChg>
        <pc:picChg chg="add mod">
          <ac:chgData name="akhila sriya emani" userId="23d06ddc90a645ca" providerId="LiveId" clId="{6002CBF9-83E5-44B4-9A6B-D0ED2B0DD859}" dt="2024-05-20T11:28:50.826" v="325" actId="1076"/>
          <ac:picMkLst>
            <pc:docMk/>
            <pc:sldMk cId="945862788" sldId="308"/>
            <ac:picMk id="9" creationId="{B85345C0-5917-9A40-16C8-E3376522337D}"/>
          </ac:picMkLst>
        </pc:picChg>
        <pc:picChg chg="add del">
          <ac:chgData name="akhila sriya emani" userId="23d06ddc90a645ca" providerId="LiveId" clId="{6002CBF9-83E5-44B4-9A6B-D0ED2B0DD859}" dt="2024-05-20T11:31:06.423" v="355" actId="478"/>
          <ac:picMkLst>
            <pc:docMk/>
            <pc:sldMk cId="945862788" sldId="308"/>
            <ac:picMk id="12" creationId="{D19051AB-8EF9-64C8-1673-2D1449964538}"/>
          </ac:picMkLst>
        </pc:picChg>
      </pc:sldChg>
      <pc:sldChg chg="addSp modSp new mod">
        <pc:chgData name="akhila sriya emani" userId="23d06ddc90a645ca" providerId="LiveId" clId="{6002CBF9-83E5-44B4-9A6B-D0ED2B0DD859}" dt="2024-05-20T12:35:09.025" v="1447" actId="113"/>
        <pc:sldMkLst>
          <pc:docMk/>
          <pc:sldMk cId="1572211215" sldId="309"/>
        </pc:sldMkLst>
        <pc:spChg chg="mod">
          <ac:chgData name="akhila sriya emani" userId="23d06ddc90a645ca" providerId="LiveId" clId="{6002CBF9-83E5-44B4-9A6B-D0ED2B0DD859}" dt="2024-05-20T12:22:37.300" v="1234" actId="20577"/>
          <ac:spMkLst>
            <pc:docMk/>
            <pc:sldMk cId="1572211215" sldId="309"/>
            <ac:spMk id="2" creationId="{5E30165C-FE5F-F61E-3968-5CC2CB19377D}"/>
          </ac:spMkLst>
        </pc:spChg>
        <pc:spChg chg="mod">
          <ac:chgData name="akhila sriya emani" userId="23d06ddc90a645ca" providerId="LiveId" clId="{6002CBF9-83E5-44B4-9A6B-D0ED2B0DD859}" dt="2024-05-20T12:35:09.025" v="1447" actId="113"/>
          <ac:spMkLst>
            <pc:docMk/>
            <pc:sldMk cId="1572211215" sldId="309"/>
            <ac:spMk id="3" creationId="{44108A06-818C-3809-D4E1-F976078AC0B9}"/>
          </ac:spMkLst>
        </pc:spChg>
        <pc:picChg chg="add mod">
          <ac:chgData name="akhila sriya emani" userId="23d06ddc90a645ca" providerId="LiveId" clId="{6002CBF9-83E5-44B4-9A6B-D0ED2B0DD859}" dt="2024-05-20T11:33:13.282" v="500" actId="14100"/>
          <ac:picMkLst>
            <pc:docMk/>
            <pc:sldMk cId="1572211215" sldId="309"/>
            <ac:picMk id="4" creationId="{B1333718-175F-2B32-EE33-64388FB96868}"/>
          </ac:picMkLst>
        </pc:picChg>
        <pc:picChg chg="add mod">
          <ac:chgData name="akhila sriya emani" userId="23d06ddc90a645ca" providerId="LiveId" clId="{6002CBF9-83E5-44B4-9A6B-D0ED2B0DD859}" dt="2024-05-20T11:33:32.950" v="504" actId="14100"/>
          <ac:picMkLst>
            <pc:docMk/>
            <pc:sldMk cId="1572211215" sldId="309"/>
            <ac:picMk id="5" creationId="{1D0CF785-4A08-7339-6585-83C91E7DAF61}"/>
          </ac:picMkLst>
        </pc:picChg>
      </pc:sldChg>
      <pc:sldChg chg="addSp delSp modSp new mod">
        <pc:chgData name="akhila sriya emani" userId="23d06ddc90a645ca" providerId="LiveId" clId="{6002CBF9-83E5-44B4-9A6B-D0ED2B0DD859}" dt="2024-05-20T12:23:57.555" v="1268" actId="20577"/>
        <pc:sldMkLst>
          <pc:docMk/>
          <pc:sldMk cId="4145835850" sldId="310"/>
        </pc:sldMkLst>
        <pc:spChg chg="mod">
          <ac:chgData name="akhila sriya emani" userId="23d06ddc90a645ca" providerId="LiveId" clId="{6002CBF9-83E5-44B4-9A6B-D0ED2B0DD859}" dt="2024-05-20T12:23:57.555" v="1268" actId="20577"/>
          <ac:spMkLst>
            <pc:docMk/>
            <pc:sldMk cId="4145835850" sldId="310"/>
            <ac:spMk id="2" creationId="{D4261195-CBCF-6132-3BF7-D1CFC378D9EE}"/>
          </ac:spMkLst>
        </pc:spChg>
        <pc:spChg chg="mod">
          <ac:chgData name="akhila sriya emani" userId="23d06ddc90a645ca" providerId="LiveId" clId="{6002CBF9-83E5-44B4-9A6B-D0ED2B0DD859}" dt="2024-05-20T12:23:56.929" v="1267"/>
          <ac:spMkLst>
            <pc:docMk/>
            <pc:sldMk cId="4145835850" sldId="310"/>
            <ac:spMk id="3" creationId="{4E05D328-BA90-9EE4-4D67-7C8F74FA49F6}"/>
          </ac:spMkLst>
        </pc:spChg>
        <pc:spChg chg="add mod">
          <ac:chgData name="akhila sriya emani" userId="23d06ddc90a645ca" providerId="LiveId" clId="{6002CBF9-83E5-44B4-9A6B-D0ED2B0DD859}" dt="2024-05-20T11:47:39.550" v="670" actId="6549"/>
          <ac:spMkLst>
            <pc:docMk/>
            <pc:sldMk cId="4145835850" sldId="310"/>
            <ac:spMk id="8" creationId="{07185EE5-7AD6-9967-9D98-B6B81E7775BC}"/>
          </ac:spMkLst>
        </pc:spChg>
        <pc:picChg chg="add mod">
          <ac:chgData name="akhila sriya emani" userId="23d06ddc90a645ca" providerId="LiveId" clId="{6002CBF9-83E5-44B4-9A6B-D0ED2B0DD859}" dt="2024-05-20T11:40:25.284" v="535" actId="14100"/>
          <ac:picMkLst>
            <pc:docMk/>
            <pc:sldMk cId="4145835850" sldId="310"/>
            <ac:picMk id="5" creationId="{E95F7C30-D338-E28C-E5D5-AD5CA8CC0F76}"/>
          </ac:picMkLst>
        </pc:picChg>
        <pc:picChg chg="add mod">
          <ac:chgData name="akhila sriya emani" userId="23d06ddc90a645ca" providerId="LiveId" clId="{6002CBF9-83E5-44B4-9A6B-D0ED2B0DD859}" dt="2024-05-20T11:46:51.457" v="659" actId="14100"/>
          <ac:picMkLst>
            <pc:docMk/>
            <pc:sldMk cId="4145835850" sldId="310"/>
            <ac:picMk id="7" creationId="{726EAF5E-3307-D5CF-1770-ABB8B30EB2BA}"/>
          </ac:picMkLst>
        </pc:picChg>
        <pc:picChg chg="add del mod">
          <ac:chgData name="akhila sriya emani" userId="23d06ddc90a645ca" providerId="LiveId" clId="{6002CBF9-83E5-44B4-9A6B-D0ED2B0DD859}" dt="2024-05-20T11:46:37.983" v="653" actId="478"/>
          <ac:picMkLst>
            <pc:docMk/>
            <pc:sldMk cId="4145835850" sldId="310"/>
            <ac:picMk id="10" creationId="{A6BADBEA-588D-8B07-5292-A66DBB5BCE30}"/>
          </ac:picMkLst>
        </pc:picChg>
      </pc:sldChg>
      <pc:sldChg chg="addSp modSp new mod">
        <pc:chgData name="akhila sriya emani" userId="23d06ddc90a645ca" providerId="LiveId" clId="{6002CBF9-83E5-44B4-9A6B-D0ED2B0DD859}" dt="2024-05-20T12:15:40.656" v="1095" actId="113"/>
        <pc:sldMkLst>
          <pc:docMk/>
          <pc:sldMk cId="3470940744" sldId="311"/>
        </pc:sldMkLst>
        <pc:spChg chg="mod">
          <ac:chgData name="akhila sriya emani" userId="23d06ddc90a645ca" providerId="LiveId" clId="{6002CBF9-83E5-44B4-9A6B-D0ED2B0DD859}" dt="2024-05-20T12:15:31.493" v="1089" actId="21"/>
          <ac:spMkLst>
            <pc:docMk/>
            <pc:sldMk cId="3470940744" sldId="311"/>
            <ac:spMk id="2" creationId="{DA0FB3A8-BFD6-6C16-C3E9-1AA0D9CC8D50}"/>
          </ac:spMkLst>
        </pc:spChg>
        <pc:spChg chg="mod">
          <ac:chgData name="akhila sriya emani" userId="23d06ddc90a645ca" providerId="LiveId" clId="{6002CBF9-83E5-44B4-9A6B-D0ED2B0DD859}" dt="2024-05-20T12:15:40.656" v="1095" actId="113"/>
          <ac:spMkLst>
            <pc:docMk/>
            <pc:sldMk cId="3470940744" sldId="311"/>
            <ac:spMk id="3" creationId="{281E61F3-F4B8-E5E1-9482-6B8FEE9E8BC3}"/>
          </ac:spMkLst>
        </pc:spChg>
        <pc:picChg chg="add mod">
          <ac:chgData name="akhila sriya emani" userId="23d06ddc90a645ca" providerId="LiveId" clId="{6002CBF9-83E5-44B4-9A6B-D0ED2B0DD859}" dt="2024-05-20T12:02:31.859" v="872" actId="14100"/>
          <ac:picMkLst>
            <pc:docMk/>
            <pc:sldMk cId="3470940744" sldId="311"/>
            <ac:picMk id="5" creationId="{B0F70D9B-6FA7-CDD3-A188-B96EC9B2CCC5}"/>
          </ac:picMkLst>
        </pc:picChg>
        <pc:picChg chg="add mod">
          <ac:chgData name="akhila sriya emani" userId="23d06ddc90a645ca" providerId="LiveId" clId="{6002CBF9-83E5-44B4-9A6B-D0ED2B0DD859}" dt="2024-05-20T12:02:37.791" v="874" actId="1076"/>
          <ac:picMkLst>
            <pc:docMk/>
            <pc:sldMk cId="3470940744" sldId="311"/>
            <ac:picMk id="7" creationId="{582DA1E6-6F63-021C-E048-74340F15E7C0}"/>
          </ac:picMkLst>
        </pc:picChg>
      </pc:sldChg>
      <pc:sldChg chg="addSp modSp new mod">
        <pc:chgData name="akhila sriya emani" userId="23d06ddc90a645ca" providerId="LiveId" clId="{6002CBF9-83E5-44B4-9A6B-D0ED2B0DD859}" dt="2024-05-20T12:15:17.705" v="1088" actId="108"/>
        <pc:sldMkLst>
          <pc:docMk/>
          <pc:sldMk cId="2875113394" sldId="312"/>
        </pc:sldMkLst>
        <pc:spChg chg="mod">
          <ac:chgData name="akhila sriya emani" userId="23d06ddc90a645ca" providerId="LiveId" clId="{6002CBF9-83E5-44B4-9A6B-D0ED2B0DD859}" dt="2024-05-20T12:15:17.705" v="1088" actId="108"/>
          <ac:spMkLst>
            <pc:docMk/>
            <pc:sldMk cId="2875113394" sldId="312"/>
            <ac:spMk id="3" creationId="{37AD92E0-E504-C2A3-A3B1-3328ECBBF04F}"/>
          </ac:spMkLst>
        </pc:spChg>
        <pc:picChg chg="add mod">
          <ac:chgData name="akhila sriya emani" userId="23d06ddc90a645ca" providerId="LiveId" clId="{6002CBF9-83E5-44B4-9A6B-D0ED2B0DD859}" dt="2024-05-20T12:05:16.438" v="919" actId="1076"/>
          <ac:picMkLst>
            <pc:docMk/>
            <pc:sldMk cId="2875113394" sldId="312"/>
            <ac:picMk id="5" creationId="{5CF94F2D-1BBC-63D9-33A5-0A6EB9CC0947}"/>
          </ac:picMkLst>
        </pc:picChg>
        <pc:picChg chg="add mod">
          <ac:chgData name="akhila sriya emani" userId="23d06ddc90a645ca" providerId="LiveId" clId="{6002CBF9-83E5-44B4-9A6B-D0ED2B0DD859}" dt="2024-05-20T12:11:39.842" v="1012" actId="1076"/>
          <ac:picMkLst>
            <pc:docMk/>
            <pc:sldMk cId="2875113394" sldId="312"/>
            <ac:picMk id="7" creationId="{AC3EF9EF-0F08-AF11-8630-1B43439894D9}"/>
          </ac:picMkLst>
        </pc:picChg>
      </pc:sldChg>
      <pc:sldChg chg="addSp modSp new mod">
        <pc:chgData name="akhila sriya emani" userId="23d06ddc90a645ca" providerId="LiveId" clId="{6002CBF9-83E5-44B4-9A6B-D0ED2B0DD859}" dt="2024-05-20T12:20:17.410" v="1162" actId="20577"/>
        <pc:sldMkLst>
          <pc:docMk/>
          <pc:sldMk cId="462005566" sldId="313"/>
        </pc:sldMkLst>
        <pc:spChg chg="mod">
          <ac:chgData name="akhila sriya emani" userId="23d06ddc90a645ca" providerId="LiveId" clId="{6002CBF9-83E5-44B4-9A6B-D0ED2B0DD859}" dt="2024-05-20T12:20:17.410" v="1162" actId="20577"/>
          <ac:spMkLst>
            <pc:docMk/>
            <pc:sldMk cId="462005566" sldId="313"/>
            <ac:spMk id="2" creationId="{8D62C3BF-A894-275B-80BF-B5958B35B487}"/>
          </ac:spMkLst>
        </pc:spChg>
        <pc:spChg chg="mod">
          <ac:chgData name="akhila sriya emani" userId="23d06ddc90a645ca" providerId="LiveId" clId="{6002CBF9-83E5-44B4-9A6B-D0ED2B0DD859}" dt="2024-05-20T12:20:01.377" v="1141" actId="14100"/>
          <ac:spMkLst>
            <pc:docMk/>
            <pc:sldMk cId="462005566" sldId="313"/>
            <ac:spMk id="3" creationId="{C080E107-E469-628D-A680-C4167CA90CA7}"/>
          </ac:spMkLst>
        </pc:spChg>
        <pc:picChg chg="add mod">
          <ac:chgData name="akhila sriya emani" userId="23d06ddc90a645ca" providerId="LiveId" clId="{6002CBF9-83E5-44B4-9A6B-D0ED2B0DD859}" dt="2024-05-20T12:19:55.080" v="1140" actId="1076"/>
          <ac:picMkLst>
            <pc:docMk/>
            <pc:sldMk cId="462005566" sldId="313"/>
            <ac:picMk id="5" creationId="{4D5E5F0B-48A1-8C0E-D6DC-3ACFD5AF8B2F}"/>
          </ac:picMkLst>
        </pc:picChg>
      </pc:sldChg>
      <pc:sldChg chg="addSp delSp modSp new mod">
        <pc:chgData name="akhila sriya emani" userId="23d06ddc90a645ca" providerId="LiveId" clId="{6002CBF9-83E5-44B4-9A6B-D0ED2B0DD859}" dt="2024-05-20T12:31:30.333" v="1426" actId="20577"/>
        <pc:sldMkLst>
          <pc:docMk/>
          <pc:sldMk cId="4182436907" sldId="314"/>
        </pc:sldMkLst>
        <pc:spChg chg="del mod">
          <ac:chgData name="akhila sriya emani" userId="23d06ddc90a645ca" providerId="LiveId" clId="{6002CBF9-83E5-44B4-9A6B-D0ED2B0DD859}" dt="2024-05-20T12:29:29.634" v="1363" actId="478"/>
          <ac:spMkLst>
            <pc:docMk/>
            <pc:sldMk cId="4182436907" sldId="314"/>
            <ac:spMk id="3" creationId="{881C59A0-2C83-FDEA-8903-C3ADF1C0EECB}"/>
          </ac:spMkLst>
        </pc:spChg>
        <pc:spChg chg="add del">
          <ac:chgData name="akhila sriya emani" userId="23d06ddc90a645ca" providerId="LiveId" clId="{6002CBF9-83E5-44B4-9A6B-D0ED2B0DD859}" dt="2024-05-20T12:29:29.634" v="1363" actId="478"/>
          <ac:spMkLst>
            <pc:docMk/>
            <pc:sldMk cId="4182436907" sldId="314"/>
            <ac:spMk id="4" creationId="{4B2036BD-C6D5-91EF-BE19-423ABB70B271}"/>
          </ac:spMkLst>
        </pc:spChg>
        <pc:spChg chg="add del">
          <ac:chgData name="akhila sriya emani" userId="23d06ddc90a645ca" providerId="LiveId" clId="{6002CBF9-83E5-44B4-9A6B-D0ED2B0DD859}" dt="2024-05-20T12:29:29.634" v="1363" actId="478"/>
          <ac:spMkLst>
            <pc:docMk/>
            <pc:sldMk cId="4182436907" sldId="314"/>
            <ac:spMk id="5" creationId="{715F712F-6F9F-7E6F-EAE5-05B021CE3D16}"/>
          </ac:spMkLst>
        </pc:spChg>
        <pc:spChg chg="add mod">
          <ac:chgData name="akhila sriya emani" userId="23d06ddc90a645ca" providerId="LiveId" clId="{6002CBF9-83E5-44B4-9A6B-D0ED2B0DD859}" dt="2024-05-20T12:31:30.333" v="1426" actId="20577"/>
          <ac:spMkLst>
            <pc:docMk/>
            <pc:sldMk cId="4182436907" sldId="314"/>
            <ac:spMk id="6" creationId="{2A5CBC7B-8B44-9930-CEF7-D6CB45835849}"/>
          </ac:spMkLst>
        </pc:spChg>
        <pc:spChg chg="add mod">
          <ac:chgData name="akhila sriya emani" userId="23d06ddc90a645ca" providerId="LiveId" clId="{6002CBF9-83E5-44B4-9A6B-D0ED2B0DD859}" dt="2024-05-20T12:29:49.071" v="1373" actId="6549"/>
          <ac:spMkLst>
            <pc:docMk/>
            <pc:sldMk cId="4182436907" sldId="314"/>
            <ac:spMk id="7" creationId="{6A601B33-ABF6-54C3-58DD-309BCCBFBFFB}"/>
          </ac:spMkLst>
        </pc:spChg>
        <pc:spChg chg="add">
          <ac:chgData name="akhila sriya emani" userId="23d06ddc90a645ca" providerId="LiveId" clId="{6002CBF9-83E5-44B4-9A6B-D0ED2B0DD859}" dt="2024-05-20T12:29:35.978" v="1367"/>
          <ac:spMkLst>
            <pc:docMk/>
            <pc:sldMk cId="4182436907" sldId="314"/>
            <ac:spMk id="8" creationId="{D14E9DB3-7EFA-255B-DBC6-FE3E6399F554}"/>
          </ac:spMkLst>
        </pc:spChg>
        <pc:spChg chg="add">
          <ac:chgData name="akhila sriya emani" userId="23d06ddc90a645ca" providerId="LiveId" clId="{6002CBF9-83E5-44B4-9A6B-D0ED2B0DD859}" dt="2024-05-20T12:29:54.571" v="1381"/>
          <ac:spMkLst>
            <pc:docMk/>
            <pc:sldMk cId="4182436907" sldId="314"/>
            <ac:spMk id="9" creationId="{5C7199DA-37C9-EE80-356D-F1316573242D}"/>
          </ac:spMkLst>
        </pc:spChg>
        <pc:spChg chg="add">
          <ac:chgData name="akhila sriya emani" userId="23d06ddc90a645ca" providerId="LiveId" clId="{6002CBF9-83E5-44B4-9A6B-D0ED2B0DD859}" dt="2024-05-20T12:29:54.571" v="1381"/>
          <ac:spMkLst>
            <pc:docMk/>
            <pc:sldMk cId="4182436907" sldId="314"/>
            <ac:spMk id="10" creationId="{771C142A-F5C4-67E5-69C6-6C8A5BE4753A}"/>
          </ac:spMkLst>
        </pc:spChg>
      </pc:sldChg>
      <pc:sldChg chg="addSp modSp new mod">
        <pc:chgData name="akhila sriya emani" userId="23d06ddc90a645ca" providerId="LiveId" clId="{6002CBF9-83E5-44B4-9A6B-D0ED2B0DD859}" dt="2024-05-20T12:29:15.332" v="1359"/>
        <pc:sldMkLst>
          <pc:docMk/>
          <pc:sldMk cId="3058976315" sldId="315"/>
        </pc:sldMkLst>
        <pc:spChg chg="mod">
          <ac:chgData name="akhila sriya emani" userId="23d06ddc90a645ca" providerId="LiveId" clId="{6002CBF9-83E5-44B4-9A6B-D0ED2B0DD859}" dt="2024-05-20T12:24:21.050" v="1283" actId="20577"/>
          <ac:spMkLst>
            <pc:docMk/>
            <pc:sldMk cId="3058976315" sldId="315"/>
            <ac:spMk id="2" creationId="{5BC9BFA7-1D33-D159-ED1A-8C3AF07DECC9}"/>
          </ac:spMkLst>
        </pc:spChg>
        <pc:spChg chg="mod">
          <ac:chgData name="akhila sriya emani" userId="23d06ddc90a645ca" providerId="LiveId" clId="{6002CBF9-83E5-44B4-9A6B-D0ED2B0DD859}" dt="2024-05-20T12:29:13.822" v="1358" actId="20577"/>
          <ac:spMkLst>
            <pc:docMk/>
            <pc:sldMk cId="3058976315" sldId="315"/>
            <ac:spMk id="3" creationId="{9B2F5FB6-8A41-0ADC-F7B3-23A70672BBDD}"/>
          </ac:spMkLst>
        </pc:spChg>
        <pc:spChg chg="add">
          <ac:chgData name="akhila sriya emani" userId="23d06ddc90a645ca" providerId="LiveId" clId="{6002CBF9-83E5-44B4-9A6B-D0ED2B0DD859}" dt="2024-05-20T12:29:15.332" v="1359"/>
          <ac:spMkLst>
            <pc:docMk/>
            <pc:sldMk cId="3058976315" sldId="315"/>
            <ac:spMk id="4" creationId="{54DE3082-7FC5-7D9B-0F0D-467F1B353508}"/>
          </ac:spMkLst>
        </pc:spChg>
        <pc:spChg chg="add">
          <ac:chgData name="akhila sriya emani" userId="23d06ddc90a645ca" providerId="LiveId" clId="{6002CBF9-83E5-44B4-9A6B-D0ED2B0DD859}" dt="2024-05-20T12:29:15.332" v="1359"/>
          <ac:spMkLst>
            <pc:docMk/>
            <pc:sldMk cId="3058976315" sldId="315"/>
            <ac:spMk id="5" creationId="{EFC47027-613E-6C49-571F-02CD0E7F24A8}"/>
          </ac:spMkLst>
        </pc:spChg>
      </pc:sldChg>
      <pc:sldChg chg="modSp new mod">
        <pc:chgData name="akhila sriya emani" userId="23d06ddc90a645ca" providerId="LiveId" clId="{6002CBF9-83E5-44B4-9A6B-D0ED2B0DD859}" dt="2024-05-20T12:35:56.087" v="1464" actId="20577"/>
        <pc:sldMkLst>
          <pc:docMk/>
          <pc:sldMk cId="3713166733" sldId="316"/>
        </pc:sldMkLst>
        <pc:spChg chg="mod">
          <ac:chgData name="akhila sriya emani" userId="23d06ddc90a645ca" providerId="LiveId" clId="{6002CBF9-83E5-44B4-9A6B-D0ED2B0DD859}" dt="2024-05-20T12:35:56.087" v="1464" actId="20577"/>
          <ac:spMkLst>
            <pc:docMk/>
            <pc:sldMk cId="3713166733" sldId="316"/>
            <ac:spMk id="2" creationId="{ACC46739-1933-79C3-971C-5C3856FA3A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C7E30-66F3-44F6-A94F-F272CACB5F15}"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BDEDE-0AF2-4ED9-B5D5-FB544A37D7CA}" type="slidenum">
              <a:rPr lang="en-IN" smtClean="0"/>
              <a:t>‹#›</a:t>
            </a:fld>
            <a:endParaRPr lang="en-IN"/>
          </a:p>
        </p:txBody>
      </p:sp>
    </p:spTree>
    <p:extLst>
      <p:ext uri="{BB962C8B-B14F-4D97-AF65-F5344CB8AC3E}">
        <p14:creationId xmlns:p14="http://schemas.microsoft.com/office/powerpoint/2010/main" val="235092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BDEDE-0AF2-4ED9-B5D5-FB544A37D7CA}" type="slidenum">
              <a:rPr lang="en-IN" smtClean="0"/>
              <a:t>3</a:t>
            </a:fld>
            <a:endParaRPr lang="en-IN"/>
          </a:p>
        </p:txBody>
      </p:sp>
    </p:spTree>
    <p:extLst>
      <p:ext uri="{BB962C8B-B14F-4D97-AF65-F5344CB8AC3E}">
        <p14:creationId xmlns:p14="http://schemas.microsoft.com/office/powerpoint/2010/main" val="312258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BDEDE-0AF2-4ED9-B5D5-FB544A37D7CA}" type="slidenum">
              <a:rPr lang="en-IN" smtClean="0"/>
              <a:t>4</a:t>
            </a:fld>
            <a:endParaRPr lang="en-IN"/>
          </a:p>
        </p:txBody>
      </p:sp>
    </p:spTree>
    <p:extLst>
      <p:ext uri="{BB962C8B-B14F-4D97-AF65-F5344CB8AC3E}">
        <p14:creationId xmlns:p14="http://schemas.microsoft.com/office/powerpoint/2010/main" val="178721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90971" y="-3695193"/>
            <a:ext cx="22010914" cy="1238116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Lending Case Study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2000" dirty="0"/>
              <a:t>LOKESH </a:t>
            </a:r>
            <a:br>
              <a:rPr lang="en-US" sz="2000" dirty="0"/>
            </a:br>
            <a:r>
              <a:rPr lang="en-US" dirty="0" err="1"/>
              <a:t>Kshitij</a:t>
            </a:r>
            <a:r>
              <a:rPr lang="en-US" sz="2000" dirty="0"/>
              <a:t>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6AED-FC00-0615-BF49-350560E4915D}"/>
              </a:ext>
            </a:extLst>
          </p:cNvPr>
          <p:cNvSpPr>
            <a:spLocks noGrp="1"/>
          </p:cNvSpPr>
          <p:nvPr>
            <p:ph type="title"/>
          </p:nvPr>
        </p:nvSpPr>
        <p:spPr/>
        <p:txBody>
          <a:bodyPr/>
          <a:lstStyle/>
          <a:p>
            <a:r>
              <a:rPr lang="en-IN" dirty="0"/>
              <a:t>Observation	</a:t>
            </a:r>
          </a:p>
        </p:txBody>
      </p:sp>
      <p:sp>
        <p:nvSpPr>
          <p:cNvPr id="3" name="Content Placeholder 2">
            <a:extLst>
              <a:ext uri="{FF2B5EF4-FFF2-40B4-BE49-F238E27FC236}">
                <a16:creationId xmlns:a16="http://schemas.microsoft.com/office/drawing/2014/main" id="{A8C63428-BB1D-13D5-0D5E-72984872208B}"/>
              </a:ext>
            </a:extLst>
          </p:cNvPr>
          <p:cNvSpPr>
            <a:spLocks noGrp="1"/>
          </p:cNvSpPr>
          <p:nvPr>
            <p:ph idx="1"/>
          </p:nvPr>
        </p:nvSpPr>
        <p:spPr>
          <a:xfrm>
            <a:off x="1097280" y="2108201"/>
            <a:ext cx="10058400" cy="4658359"/>
          </a:xfrm>
        </p:spPr>
        <p:txBody>
          <a:bodyPr/>
          <a:lstStyle/>
          <a:p>
            <a:r>
              <a:rPr lang="en-IN" b="1" i="0" dirty="0">
                <a:solidFill>
                  <a:srgbClr val="000000"/>
                </a:solidFill>
                <a:effectLst/>
                <a:highlight>
                  <a:srgbClr val="FFFFFF"/>
                </a:highlight>
                <a:latin typeface="Helvetica Neue"/>
              </a:rPr>
              <a:t>Employment Length :</a:t>
            </a:r>
            <a:r>
              <a:rPr lang="en-IN" i="0" dirty="0">
                <a:solidFill>
                  <a:srgbClr val="000000"/>
                </a:solidFill>
                <a:effectLst/>
                <a:highlight>
                  <a:srgbClr val="FFFFFF"/>
                </a:highlight>
                <a:latin typeface="Helvetica Neue"/>
              </a:rPr>
              <a:t>- </a:t>
            </a:r>
            <a:r>
              <a:rPr lang="en-US" i="0" dirty="0">
                <a:solidFill>
                  <a:srgbClr val="000000"/>
                </a:solidFill>
                <a:effectLst/>
                <a:highlight>
                  <a:srgbClr val="FFFFFF"/>
                </a:highlight>
                <a:latin typeface="Helvetica Neue"/>
              </a:rPr>
              <a:t>Most borrowers of loan have 10+ years of employment.</a:t>
            </a:r>
          </a:p>
          <a:p>
            <a:r>
              <a:rPr lang="en-IN" b="1" i="0" dirty="0">
                <a:solidFill>
                  <a:srgbClr val="000000"/>
                </a:solidFill>
                <a:effectLst/>
                <a:highlight>
                  <a:srgbClr val="FFFFFF"/>
                </a:highlight>
                <a:latin typeface="Helvetica Neue"/>
              </a:rPr>
              <a:t>Debt-to-Income Ratio (DTI) : - </a:t>
            </a:r>
            <a:r>
              <a:rPr lang="en-US" i="0" dirty="0">
                <a:solidFill>
                  <a:srgbClr val="000000"/>
                </a:solidFill>
                <a:effectLst/>
                <a:highlight>
                  <a:srgbClr val="FFFFFF"/>
                </a:highlight>
                <a:latin typeface="Helvetica Neue"/>
              </a:rPr>
              <a:t>The DTI ratio is mostly below 30%, indicating that most borrowers have a manageable level of debt relative to their income.</a:t>
            </a:r>
          </a:p>
          <a:p>
            <a:endParaRPr lang="en-IN" b="1" i="0" dirty="0">
              <a:solidFill>
                <a:srgbClr val="000000"/>
              </a:solidFill>
              <a:effectLst/>
              <a:highlight>
                <a:srgbClr val="FFFFFF"/>
              </a:highlight>
              <a:latin typeface="Helvetica Neue"/>
            </a:endParaRPr>
          </a:p>
          <a:p>
            <a:endParaRPr lang="en-US" i="0" dirty="0">
              <a:solidFill>
                <a:srgbClr val="000000"/>
              </a:solidFill>
              <a:effectLst/>
              <a:highlight>
                <a:srgbClr val="FFFFFF"/>
              </a:highlight>
              <a:latin typeface="Helvetica Neue"/>
            </a:endParaRPr>
          </a:p>
          <a:p>
            <a:endParaRPr lang="en-IN" b="1" i="0" dirty="0">
              <a:solidFill>
                <a:srgbClr val="000000"/>
              </a:solidFill>
              <a:effectLst/>
              <a:highlight>
                <a:srgbClr val="FFFFFF"/>
              </a:highlight>
              <a:latin typeface="Helvetica Neue"/>
            </a:endParaRPr>
          </a:p>
        </p:txBody>
      </p:sp>
      <p:pic>
        <p:nvPicPr>
          <p:cNvPr id="5" name="Picture 4">
            <a:extLst>
              <a:ext uri="{FF2B5EF4-FFF2-40B4-BE49-F238E27FC236}">
                <a16:creationId xmlns:a16="http://schemas.microsoft.com/office/drawing/2014/main" id="{9DDEACF4-6DC3-B553-83C8-9149AB9365A7}"/>
              </a:ext>
            </a:extLst>
          </p:cNvPr>
          <p:cNvPicPr>
            <a:picLocks noChangeAspect="1"/>
          </p:cNvPicPr>
          <p:nvPr/>
        </p:nvPicPr>
        <p:blipFill>
          <a:blip r:embed="rId2"/>
          <a:stretch>
            <a:fillRect/>
          </a:stretch>
        </p:blipFill>
        <p:spPr>
          <a:xfrm>
            <a:off x="568628" y="3793990"/>
            <a:ext cx="5527372" cy="2653302"/>
          </a:xfrm>
          <a:prstGeom prst="rect">
            <a:avLst/>
          </a:prstGeom>
        </p:spPr>
      </p:pic>
      <p:pic>
        <p:nvPicPr>
          <p:cNvPr id="7" name="Picture 6">
            <a:extLst>
              <a:ext uri="{FF2B5EF4-FFF2-40B4-BE49-F238E27FC236}">
                <a16:creationId xmlns:a16="http://schemas.microsoft.com/office/drawing/2014/main" id="{43F1760F-E680-8935-B4C5-38F078C420F2}"/>
              </a:ext>
            </a:extLst>
          </p:cNvPr>
          <p:cNvPicPr>
            <a:picLocks noChangeAspect="1"/>
          </p:cNvPicPr>
          <p:nvPr/>
        </p:nvPicPr>
        <p:blipFill>
          <a:blip r:embed="rId3"/>
          <a:stretch>
            <a:fillRect/>
          </a:stretch>
        </p:blipFill>
        <p:spPr>
          <a:xfrm>
            <a:off x="6096000" y="3717851"/>
            <a:ext cx="5230368" cy="2586375"/>
          </a:xfrm>
          <a:prstGeom prst="rect">
            <a:avLst/>
          </a:prstGeom>
        </p:spPr>
      </p:pic>
    </p:spTree>
    <p:extLst>
      <p:ext uri="{BB962C8B-B14F-4D97-AF65-F5344CB8AC3E}">
        <p14:creationId xmlns:p14="http://schemas.microsoft.com/office/powerpoint/2010/main" val="258782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E928-C5E4-1212-FFF6-1F90EC094A03}"/>
              </a:ext>
            </a:extLst>
          </p:cNvPr>
          <p:cNvSpPr>
            <a:spLocks noGrp="1"/>
          </p:cNvSpPr>
          <p:nvPr>
            <p:ph type="title"/>
          </p:nvPr>
        </p:nvSpPr>
        <p:spPr>
          <a:xfrm>
            <a:off x="0" y="1"/>
            <a:ext cx="11155680" cy="1737360"/>
          </a:xfrm>
        </p:spPr>
        <p:txBody>
          <a:bodyPr/>
          <a:lstStyle/>
          <a:p>
            <a:r>
              <a:rPr lang="en-IN" dirty="0"/>
              <a:t>Bivariant</a:t>
            </a:r>
          </a:p>
        </p:txBody>
      </p:sp>
      <p:sp>
        <p:nvSpPr>
          <p:cNvPr id="3" name="Content Placeholder 2">
            <a:extLst>
              <a:ext uri="{FF2B5EF4-FFF2-40B4-BE49-F238E27FC236}">
                <a16:creationId xmlns:a16="http://schemas.microsoft.com/office/drawing/2014/main" id="{611E0FB5-92B4-3A97-1A78-8321837EF3AC}"/>
              </a:ext>
            </a:extLst>
          </p:cNvPr>
          <p:cNvSpPr>
            <a:spLocks noGrp="1"/>
          </p:cNvSpPr>
          <p:nvPr>
            <p:ph idx="1"/>
          </p:nvPr>
        </p:nvSpPr>
        <p:spPr>
          <a:xfrm>
            <a:off x="121920" y="1865377"/>
            <a:ext cx="11033760" cy="4003716"/>
          </a:xfrm>
        </p:spPr>
        <p:txBody>
          <a:bodyPr/>
          <a:lstStyle/>
          <a:p>
            <a:r>
              <a:rPr lang="en-IN" dirty="0"/>
              <a:t> </a:t>
            </a:r>
          </a:p>
          <a:p>
            <a:pPr marL="0" indent="0">
              <a:buNone/>
            </a:pPr>
            <a:r>
              <a:rPr lang="en-IN" b="1" dirty="0"/>
              <a:t>Grade</a:t>
            </a:r>
            <a:r>
              <a:rPr lang="en-IN" dirty="0"/>
              <a:t>:-  </a:t>
            </a:r>
            <a:r>
              <a:rPr lang="en-US" dirty="0"/>
              <a:t>Lower loan grades (D, E, F, G) have higher default rates compared to higher grades (A, B, C).</a:t>
            </a:r>
          </a:p>
          <a:p>
            <a:pPr marL="0" indent="0">
              <a:buNone/>
            </a:pPr>
            <a:r>
              <a:rPr lang="en-US" b="1" dirty="0"/>
              <a:t>Status</a:t>
            </a:r>
            <a:r>
              <a:rPr lang="en-US" dirty="0"/>
              <a:t> – Loans with unverified income have a higher default rate.</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9C47558C-8617-9D8D-C1BB-24F7E3AA57AC}"/>
              </a:ext>
            </a:extLst>
          </p:cNvPr>
          <p:cNvPicPr>
            <a:picLocks noChangeAspect="1"/>
          </p:cNvPicPr>
          <p:nvPr/>
        </p:nvPicPr>
        <p:blipFill>
          <a:blip r:embed="rId2"/>
          <a:stretch>
            <a:fillRect/>
          </a:stretch>
        </p:blipFill>
        <p:spPr>
          <a:xfrm>
            <a:off x="457200" y="3267923"/>
            <a:ext cx="5303520" cy="3144675"/>
          </a:xfrm>
          <a:prstGeom prst="rect">
            <a:avLst/>
          </a:prstGeom>
        </p:spPr>
      </p:pic>
      <p:pic>
        <p:nvPicPr>
          <p:cNvPr id="9" name="Picture 8">
            <a:extLst>
              <a:ext uri="{FF2B5EF4-FFF2-40B4-BE49-F238E27FC236}">
                <a16:creationId xmlns:a16="http://schemas.microsoft.com/office/drawing/2014/main" id="{40394A91-5E3C-13DE-2B3A-C8F8CB696CFB}"/>
              </a:ext>
            </a:extLst>
          </p:cNvPr>
          <p:cNvPicPr>
            <a:picLocks noChangeAspect="1"/>
          </p:cNvPicPr>
          <p:nvPr/>
        </p:nvPicPr>
        <p:blipFill>
          <a:blip r:embed="rId3"/>
          <a:stretch>
            <a:fillRect/>
          </a:stretch>
        </p:blipFill>
        <p:spPr>
          <a:xfrm>
            <a:off x="6096000" y="3173016"/>
            <a:ext cx="4792192" cy="3334491"/>
          </a:xfrm>
          <a:prstGeom prst="rect">
            <a:avLst/>
          </a:prstGeom>
        </p:spPr>
      </p:pic>
    </p:spTree>
    <p:extLst>
      <p:ext uri="{BB962C8B-B14F-4D97-AF65-F5344CB8AC3E}">
        <p14:creationId xmlns:p14="http://schemas.microsoft.com/office/powerpoint/2010/main" val="122059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B3A8-BFD6-6C16-C3E9-1AA0D9CC8D5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81E61F3-F4B8-E5E1-9482-6B8FEE9E8BC3}"/>
              </a:ext>
            </a:extLst>
          </p:cNvPr>
          <p:cNvSpPr>
            <a:spLocks noGrp="1"/>
          </p:cNvSpPr>
          <p:nvPr>
            <p:ph idx="1"/>
          </p:nvPr>
        </p:nvSpPr>
        <p:spPr/>
        <p:txBody>
          <a:bodyPr/>
          <a:lstStyle/>
          <a:p>
            <a:r>
              <a:rPr lang="en-IN" b="1" dirty="0"/>
              <a:t>Home Ownership  </a:t>
            </a:r>
            <a:r>
              <a:rPr lang="en-IN" dirty="0"/>
              <a:t>:- </a:t>
            </a:r>
            <a:r>
              <a:rPr lang="en-US" dirty="0"/>
              <a:t>Most borrowers are either renting or have mortgages cause for defaulting the Loan</a:t>
            </a:r>
            <a:r>
              <a:rPr lang="en-IN" dirty="0"/>
              <a:t> </a:t>
            </a:r>
          </a:p>
          <a:p>
            <a:endParaRPr lang="en-IN" dirty="0"/>
          </a:p>
        </p:txBody>
      </p:sp>
      <p:pic>
        <p:nvPicPr>
          <p:cNvPr id="5" name="Picture 4">
            <a:extLst>
              <a:ext uri="{FF2B5EF4-FFF2-40B4-BE49-F238E27FC236}">
                <a16:creationId xmlns:a16="http://schemas.microsoft.com/office/drawing/2014/main" id="{B0F70D9B-6FA7-CDD3-A188-B96EC9B2CCC5}"/>
              </a:ext>
            </a:extLst>
          </p:cNvPr>
          <p:cNvPicPr>
            <a:picLocks noChangeAspect="1"/>
          </p:cNvPicPr>
          <p:nvPr/>
        </p:nvPicPr>
        <p:blipFill>
          <a:blip r:embed="rId2"/>
          <a:stretch>
            <a:fillRect/>
          </a:stretch>
        </p:blipFill>
        <p:spPr>
          <a:xfrm>
            <a:off x="-39880" y="2856502"/>
            <a:ext cx="6681535" cy="3316848"/>
          </a:xfrm>
          <a:prstGeom prst="rect">
            <a:avLst/>
          </a:prstGeom>
        </p:spPr>
      </p:pic>
      <p:pic>
        <p:nvPicPr>
          <p:cNvPr id="7" name="Picture 6">
            <a:extLst>
              <a:ext uri="{FF2B5EF4-FFF2-40B4-BE49-F238E27FC236}">
                <a16:creationId xmlns:a16="http://schemas.microsoft.com/office/drawing/2014/main" id="{582DA1E6-6F63-021C-E048-74340F15E7C0}"/>
              </a:ext>
            </a:extLst>
          </p:cNvPr>
          <p:cNvPicPr>
            <a:picLocks noChangeAspect="1"/>
          </p:cNvPicPr>
          <p:nvPr/>
        </p:nvPicPr>
        <p:blipFill>
          <a:blip r:embed="rId3"/>
          <a:stretch>
            <a:fillRect/>
          </a:stretch>
        </p:blipFill>
        <p:spPr>
          <a:xfrm>
            <a:off x="6096000" y="2646564"/>
            <a:ext cx="5993487" cy="3709579"/>
          </a:xfrm>
          <a:prstGeom prst="rect">
            <a:avLst/>
          </a:prstGeom>
        </p:spPr>
      </p:pic>
    </p:spTree>
    <p:extLst>
      <p:ext uri="{BB962C8B-B14F-4D97-AF65-F5344CB8AC3E}">
        <p14:creationId xmlns:p14="http://schemas.microsoft.com/office/powerpoint/2010/main" val="347094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2E4C-D9CA-F8B5-EF66-590E7DE61E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AD92E0-E504-C2A3-A3B1-3328ECBBF04F}"/>
              </a:ext>
            </a:extLst>
          </p:cNvPr>
          <p:cNvSpPr>
            <a:spLocks noGrp="1"/>
          </p:cNvSpPr>
          <p:nvPr>
            <p:ph idx="1"/>
          </p:nvPr>
        </p:nvSpPr>
        <p:spPr/>
        <p:txBody>
          <a:bodyPr/>
          <a:lstStyle/>
          <a:p>
            <a:r>
              <a:rPr lang="en-IN" b="1" dirty="0"/>
              <a:t>Employee length </a:t>
            </a:r>
            <a:r>
              <a:rPr lang="en-US" b="1" i="0" dirty="0">
                <a:solidFill>
                  <a:srgbClr val="000000"/>
                </a:solidFill>
                <a:effectLst/>
                <a:highlight>
                  <a:srgbClr val="FFFFFF"/>
                </a:highlight>
                <a:latin typeface="Helvetica Neue"/>
              </a:rPr>
              <a:t>:- </a:t>
            </a:r>
            <a:r>
              <a:rPr lang="en-IN" b="1" i="0" dirty="0">
                <a:solidFill>
                  <a:srgbClr val="000000"/>
                </a:solidFill>
                <a:effectLst/>
                <a:highlight>
                  <a:srgbClr val="FFFFFF"/>
                </a:highlight>
                <a:latin typeface="Helvetica Neue"/>
              </a:rPr>
              <a:t> </a:t>
            </a:r>
            <a:r>
              <a:rPr lang="en-US" dirty="0"/>
              <a:t>Borrowers with high employment lengths have a higher rate of defaults</a:t>
            </a:r>
            <a:endParaRPr lang="en-IN" dirty="0"/>
          </a:p>
          <a:p>
            <a:r>
              <a:rPr lang="en-US" b="1" i="0" dirty="0">
                <a:solidFill>
                  <a:srgbClr val="000000"/>
                </a:solidFill>
                <a:effectLst/>
                <a:highlight>
                  <a:srgbClr val="FFFFFF"/>
                </a:highlight>
                <a:latin typeface="Helvetica Neue"/>
              </a:rPr>
              <a:t>Installment :- </a:t>
            </a:r>
            <a:r>
              <a:rPr lang="en-US" dirty="0"/>
              <a:t>Higher monthly installments are associated with a higher default rate</a:t>
            </a:r>
          </a:p>
          <a:p>
            <a:r>
              <a:rPr lang="en-IN" dirty="0"/>
              <a:t> </a:t>
            </a:r>
          </a:p>
          <a:p>
            <a:endParaRPr lang="en-IN" dirty="0"/>
          </a:p>
        </p:txBody>
      </p:sp>
      <p:pic>
        <p:nvPicPr>
          <p:cNvPr id="5" name="Picture 4">
            <a:extLst>
              <a:ext uri="{FF2B5EF4-FFF2-40B4-BE49-F238E27FC236}">
                <a16:creationId xmlns:a16="http://schemas.microsoft.com/office/drawing/2014/main" id="{5CF94F2D-1BBC-63D9-33A5-0A6EB9CC0947}"/>
              </a:ext>
            </a:extLst>
          </p:cNvPr>
          <p:cNvPicPr>
            <a:picLocks noChangeAspect="1"/>
          </p:cNvPicPr>
          <p:nvPr/>
        </p:nvPicPr>
        <p:blipFill>
          <a:blip r:embed="rId2"/>
          <a:stretch>
            <a:fillRect/>
          </a:stretch>
        </p:blipFill>
        <p:spPr>
          <a:xfrm>
            <a:off x="1097280" y="3196579"/>
            <a:ext cx="4534019" cy="2672513"/>
          </a:xfrm>
          <a:prstGeom prst="rect">
            <a:avLst/>
          </a:prstGeom>
        </p:spPr>
      </p:pic>
      <p:pic>
        <p:nvPicPr>
          <p:cNvPr id="7" name="Picture 6">
            <a:extLst>
              <a:ext uri="{FF2B5EF4-FFF2-40B4-BE49-F238E27FC236}">
                <a16:creationId xmlns:a16="http://schemas.microsoft.com/office/drawing/2014/main" id="{AC3EF9EF-0F08-AF11-8630-1B43439894D9}"/>
              </a:ext>
            </a:extLst>
          </p:cNvPr>
          <p:cNvPicPr>
            <a:picLocks noChangeAspect="1"/>
          </p:cNvPicPr>
          <p:nvPr/>
        </p:nvPicPr>
        <p:blipFill>
          <a:blip r:embed="rId3"/>
          <a:stretch>
            <a:fillRect/>
          </a:stretch>
        </p:blipFill>
        <p:spPr>
          <a:xfrm>
            <a:off x="6311912" y="2906257"/>
            <a:ext cx="5441176" cy="3253156"/>
          </a:xfrm>
          <a:prstGeom prst="rect">
            <a:avLst/>
          </a:prstGeom>
        </p:spPr>
      </p:pic>
    </p:spTree>
    <p:extLst>
      <p:ext uri="{BB962C8B-B14F-4D97-AF65-F5344CB8AC3E}">
        <p14:creationId xmlns:p14="http://schemas.microsoft.com/office/powerpoint/2010/main" val="287511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C3BF-A894-275B-80BF-B5958B35B487}"/>
              </a:ext>
            </a:extLst>
          </p:cNvPr>
          <p:cNvSpPr>
            <a:spLocks noGrp="1"/>
          </p:cNvSpPr>
          <p:nvPr>
            <p:ph type="title"/>
          </p:nvPr>
        </p:nvSpPr>
        <p:spPr/>
        <p:txBody>
          <a:bodyPr/>
          <a:lstStyle/>
          <a:p>
            <a:r>
              <a:rPr lang="en-IN" dirty="0"/>
              <a:t>Correlation Matrix</a:t>
            </a:r>
          </a:p>
        </p:txBody>
      </p:sp>
      <p:sp>
        <p:nvSpPr>
          <p:cNvPr id="3" name="Content Placeholder 2">
            <a:extLst>
              <a:ext uri="{FF2B5EF4-FFF2-40B4-BE49-F238E27FC236}">
                <a16:creationId xmlns:a16="http://schemas.microsoft.com/office/drawing/2014/main" id="{C080E107-E469-628D-A680-C4167CA90CA7}"/>
              </a:ext>
            </a:extLst>
          </p:cNvPr>
          <p:cNvSpPr>
            <a:spLocks noGrp="1"/>
          </p:cNvSpPr>
          <p:nvPr>
            <p:ph idx="1"/>
          </p:nvPr>
        </p:nvSpPr>
        <p:spPr>
          <a:xfrm>
            <a:off x="877824" y="2218944"/>
            <a:ext cx="2633472" cy="3650148"/>
          </a:xfrm>
        </p:spPr>
        <p:txBody>
          <a:bodyPr/>
          <a:lstStyle/>
          <a:p>
            <a:r>
              <a:rPr lang="en-US" dirty="0">
                <a:solidFill>
                  <a:srgbClr val="000000"/>
                </a:solidFill>
                <a:highlight>
                  <a:srgbClr val="FFFFFF"/>
                </a:highlight>
                <a:latin typeface="Helvetica Neue"/>
              </a:rPr>
              <a:t>T</a:t>
            </a:r>
            <a:r>
              <a:rPr lang="en-US" i="0" dirty="0">
                <a:solidFill>
                  <a:srgbClr val="000000"/>
                </a:solidFill>
                <a:effectLst/>
                <a:highlight>
                  <a:srgbClr val="FFFFFF"/>
                </a:highlight>
                <a:latin typeface="Helvetica Neue"/>
              </a:rPr>
              <a:t>he interest rate shows the most significant correlation implying that loans with higher interest rates are slightly more likely to default.</a:t>
            </a:r>
          </a:p>
          <a:p>
            <a:r>
              <a:rPr lang="en-IN" dirty="0"/>
              <a:t> </a:t>
            </a:r>
          </a:p>
          <a:p>
            <a:endParaRPr lang="en-IN" dirty="0"/>
          </a:p>
        </p:txBody>
      </p:sp>
      <p:pic>
        <p:nvPicPr>
          <p:cNvPr id="5" name="Picture 4">
            <a:extLst>
              <a:ext uri="{FF2B5EF4-FFF2-40B4-BE49-F238E27FC236}">
                <a16:creationId xmlns:a16="http://schemas.microsoft.com/office/drawing/2014/main" id="{4D5E5F0B-48A1-8C0E-D6DC-3ACFD5AF8B2F}"/>
              </a:ext>
            </a:extLst>
          </p:cNvPr>
          <p:cNvPicPr>
            <a:picLocks noChangeAspect="1"/>
          </p:cNvPicPr>
          <p:nvPr/>
        </p:nvPicPr>
        <p:blipFill>
          <a:blip r:embed="rId2"/>
          <a:stretch>
            <a:fillRect/>
          </a:stretch>
        </p:blipFill>
        <p:spPr>
          <a:xfrm>
            <a:off x="5098804" y="2047240"/>
            <a:ext cx="5288780" cy="4165499"/>
          </a:xfrm>
          <a:prstGeom prst="rect">
            <a:avLst/>
          </a:prstGeom>
        </p:spPr>
      </p:pic>
    </p:spTree>
    <p:extLst>
      <p:ext uri="{BB962C8B-B14F-4D97-AF65-F5344CB8AC3E}">
        <p14:creationId xmlns:p14="http://schemas.microsoft.com/office/powerpoint/2010/main" val="46200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BFA7-1D33-D159-ED1A-8C3AF07DECC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9B2F5FB6-8A41-0ADC-F7B3-23A70672BBDD}"/>
              </a:ext>
            </a:extLst>
          </p:cNvPr>
          <p:cNvSpPr>
            <a:spLocks noGrp="1"/>
          </p:cNvSpPr>
          <p:nvPr>
            <p:ph idx="1"/>
          </p:nvPr>
        </p:nvSpPr>
        <p:spPr/>
        <p:txBody>
          <a:bodyPr>
            <a:normAutofit lnSpcReduction="10000"/>
          </a:bodyPr>
          <a:lstStyle/>
          <a:p>
            <a:pPr>
              <a:buFont typeface="Wingdings" panose="05000000000000000000" pitchFamily="2" charset="2"/>
              <a:buChar char="v"/>
            </a:pPr>
            <a:r>
              <a:rPr lang="en-IN" dirty="0"/>
              <a:t> </a:t>
            </a:r>
            <a:r>
              <a:rPr lang="en-US" dirty="0"/>
              <a:t>Higher monthly installments are associated with a higher default rate.</a:t>
            </a:r>
          </a:p>
          <a:p>
            <a:pPr>
              <a:buFont typeface="Wingdings" panose="05000000000000000000" pitchFamily="2" charset="2"/>
              <a:buChar char="v"/>
            </a:pPr>
            <a:r>
              <a:rPr lang="en-US" dirty="0"/>
              <a:t> Higher DTI ratios are associated with a higher default.</a:t>
            </a:r>
          </a:p>
          <a:p>
            <a:pPr>
              <a:buFont typeface="Wingdings" panose="05000000000000000000" pitchFamily="2" charset="2"/>
              <a:buChar char="v"/>
            </a:pPr>
            <a:r>
              <a:rPr lang="en-US" dirty="0"/>
              <a:t> The lower annual incomes tend to default more frequently.</a:t>
            </a:r>
          </a:p>
          <a:p>
            <a:pPr>
              <a:buFont typeface="Wingdings" panose="05000000000000000000" pitchFamily="2" charset="2"/>
              <a:buChar char="v"/>
            </a:pPr>
            <a:r>
              <a:rPr lang="en-US" dirty="0"/>
              <a:t>Higher interest rates correlate with a higher proportion of charged-off loans</a:t>
            </a:r>
          </a:p>
          <a:p>
            <a:pPr>
              <a:buFont typeface="Wingdings" panose="05000000000000000000" pitchFamily="2" charset="2"/>
              <a:buChar char="v"/>
            </a:pPr>
            <a:r>
              <a:rPr lang="en-US" dirty="0"/>
              <a:t>Larger loan amounts show a higher tendency towards being charged-off.</a:t>
            </a:r>
          </a:p>
          <a:p>
            <a:pPr>
              <a:buFont typeface="Wingdings" panose="05000000000000000000" pitchFamily="2" charset="2"/>
              <a:buChar char="v"/>
            </a:pPr>
            <a:r>
              <a:rPr lang="en-US" dirty="0"/>
              <a:t>Borrowers with large employment lengths have a higher rate of defaults</a:t>
            </a:r>
          </a:p>
          <a:p>
            <a:pPr>
              <a:buFont typeface="Wingdings" panose="05000000000000000000" pitchFamily="2" charset="2"/>
              <a:buChar char="v"/>
            </a:pPr>
            <a:r>
              <a:rPr lang="en-US" dirty="0"/>
              <a:t> Lower loan grades have higher default rates compared to higher grades.</a:t>
            </a:r>
          </a:p>
          <a:p>
            <a:pPr>
              <a:buFont typeface="Wingdings" panose="05000000000000000000" pitchFamily="2" charset="2"/>
              <a:buChar char="v"/>
            </a:pPr>
            <a:r>
              <a:rPr lang="en-US" dirty="0"/>
              <a:t>Loans taken for debt consolidation have higher default rate.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05897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ACD0-301C-4B2C-2DD5-EB16CD043C4E}"/>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2A5CBC7B-8B44-9930-CEF7-D6CB45835849}"/>
              </a:ext>
            </a:extLst>
          </p:cNvPr>
          <p:cNvSpPr>
            <a:spLocks noGrp="1"/>
          </p:cNvSpPr>
          <p:nvPr>
            <p:ph idx="1"/>
          </p:nvPr>
        </p:nvSpPr>
        <p:spPr/>
        <p:txBody>
          <a:bodyPr/>
          <a:lstStyle/>
          <a:p>
            <a:pPr>
              <a:buFont typeface="Wingdings" panose="05000000000000000000" pitchFamily="2" charset="2"/>
              <a:buChar char="v"/>
            </a:pPr>
            <a:r>
              <a:rPr lang="en-US" dirty="0"/>
              <a:t> Loans with unverified income have a higher default rate than those with verified loans.</a:t>
            </a:r>
          </a:p>
          <a:p>
            <a:pPr>
              <a:buFont typeface="Wingdings" panose="05000000000000000000" pitchFamily="2" charset="2"/>
              <a:buChar char="v"/>
            </a:pPr>
            <a:r>
              <a:rPr lang="en-US" dirty="0"/>
              <a:t> Renters and people who have mortgages have a higher default rate compared to others.</a:t>
            </a:r>
            <a:endParaRPr lang="en-IN" dirty="0"/>
          </a:p>
        </p:txBody>
      </p:sp>
    </p:spTree>
    <p:extLst>
      <p:ext uri="{BB962C8B-B14F-4D97-AF65-F5344CB8AC3E}">
        <p14:creationId xmlns:p14="http://schemas.microsoft.com/office/powerpoint/2010/main" val="418243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6739-1933-79C3-971C-5C3856FA3A74}"/>
              </a:ext>
            </a:extLst>
          </p:cNvPr>
          <p:cNvSpPr>
            <a:spLocks noGrp="1"/>
          </p:cNvSpPr>
          <p:nvPr>
            <p:ph type="title"/>
          </p:nvPr>
        </p:nvSpPr>
        <p:spPr/>
        <p:txBody>
          <a:bodyPr/>
          <a:lstStyle/>
          <a:p>
            <a:r>
              <a:rPr lang="en-IN" dirty="0"/>
              <a:t>  			THANK YOU</a:t>
            </a:r>
          </a:p>
        </p:txBody>
      </p:sp>
      <p:sp>
        <p:nvSpPr>
          <p:cNvPr id="3" name="Content Placeholder 2">
            <a:extLst>
              <a:ext uri="{FF2B5EF4-FFF2-40B4-BE49-F238E27FC236}">
                <a16:creationId xmlns:a16="http://schemas.microsoft.com/office/drawing/2014/main" id="{04EDF674-C751-4A14-BDE0-1C7EAC3DAB3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1316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2A27-600B-0496-17C2-4D3FDA4906CA}"/>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E1BBC874-B503-AB21-4627-C9C288DB502E}"/>
              </a:ext>
            </a:extLst>
          </p:cNvPr>
          <p:cNvSpPr>
            <a:spLocks noGrp="1"/>
          </p:cNvSpPr>
          <p:nvPr>
            <p:ph idx="1"/>
          </p:nvPr>
        </p:nvSpPr>
        <p:spPr/>
        <p:txBody>
          <a:bodyPr>
            <a:normAutofit/>
          </a:bodyPr>
          <a:lstStyle/>
          <a:p>
            <a:r>
              <a:rPr lang="en-US" sz="2000" b="0" i="0" dirty="0">
                <a:solidFill>
                  <a:srgbClr val="1F2328"/>
                </a:solidFill>
                <a:effectLst/>
                <a:highlight>
                  <a:srgbClr val="FFFFFF"/>
                </a:highlight>
                <a:latin typeface="-apple-system"/>
              </a:rPr>
              <a:t>The objective of this case study is to mitigate credit loss by effectively identifying high-risk loan applicants. By employing Exploratory Data Analysis (EDA), the study seeks to discern key factors influencing loan default.</a:t>
            </a:r>
          </a:p>
          <a:p>
            <a:r>
              <a:rPr lang="en-US" sz="2000" b="0" i="0" dirty="0">
                <a:solidFill>
                  <a:srgbClr val="1F2328"/>
                </a:solidFill>
                <a:effectLst/>
                <a:highlight>
                  <a:srgbClr val="FFFFFF"/>
                </a:highlight>
                <a:latin typeface="-apple-system"/>
              </a:rPr>
              <a:t>By understanding the underlying drivers of default, the company can streamline its lending practices, minimize exposure to risky borrowers, and ultimately reduce the volume of defaulted loans. This proactive approach not only safeguards the company's financial stability but also enhances its ability to make informed lending decisions.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3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05543" y="287338"/>
            <a:ext cx="10349820" cy="1449387"/>
          </a:xfrm>
        </p:spPr>
        <p:txBody>
          <a:bodyPr vert="horz" lIns="91440" tIns="45720" rIns="91440" bIns="45720" rtlCol="0">
            <a:normAutofit/>
          </a:bodyPr>
          <a:lstStyle/>
          <a:p>
            <a:r>
              <a:rPr lang="en-IN" dirty="0"/>
              <a:t>Problem Statement</a:t>
            </a:r>
            <a:endParaRPr lang="en-US" dirty="0"/>
          </a:p>
        </p:txBody>
      </p:sp>
      <p:sp>
        <p:nvSpPr>
          <p:cNvPr id="5" name="Content Placeholder 4">
            <a:extLst>
              <a:ext uri="{FF2B5EF4-FFF2-40B4-BE49-F238E27FC236}">
                <a16:creationId xmlns:a16="http://schemas.microsoft.com/office/drawing/2014/main" id="{43A8E949-5318-973E-2913-532837DD108E}"/>
              </a:ext>
            </a:extLst>
          </p:cNvPr>
          <p:cNvSpPr>
            <a:spLocks noGrp="1"/>
          </p:cNvSpPr>
          <p:nvPr>
            <p:ph idx="4294967295"/>
          </p:nvPr>
        </p:nvSpPr>
        <p:spPr>
          <a:xfrm>
            <a:off x="805543" y="2108200"/>
            <a:ext cx="11386457" cy="3760788"/>
          </a:xfrm>
        </p:spPr>
        <p:txBody>
          <a:bodyPr>
            <a:normAutofit/>
          </a:bodyPr>
          <a:lstStyle/>
          <a:p>
            <a:r>
              <a:rPr lang="en-US" sz="2800" b="1" dirty="0">
                <a:latin typeface="Times New Roman" panose="02020603050405020304" pitchFamily="18" charset="0"/>
                <a:cs typeface="Times New Roman" panose="02020603050405020304" pitchFamily="18" charset="0"/>
              </a:rPr>
              <a:t>High Default Rates:</a:t>
            </a: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Our lending portfolio has been experiencing a high rate of loan defaults.</a:t>
            </a:r>
          </a:p>
          <a:p>
            <a:r>
              <a:rPr lang="en-US" sz="2800" b="1" dirty="0">
                <a:latin typeface="Times New Roman" panose="02020603050405020304" pitchFamily="18" charset="0"/>
                <a:cs typeface="Times New Roman" panose="02020603050405020304" pitchFamily="18" charset="0"/>
              </a:rPr>
              <a:t>Objective:</a:t>
            </a:r>
          </a:p>
          <a:p>
            <a:r>
              <a:rPr lang="en-US" sz="2800" dirty="0">
                <a:latin typeface="Times New Roman" panose="02020603050405020304" pitchFamily="18" charset="0"/>
                <a:cs typeface="Times New Roman" panose="02020603050405020304" pitchFamily="18" charset="0"/>
              </a:rPr>
              <a:t> Identify key factors that contribute to loan defaults and develop a predictive </a:t>
            </a:r>
            <a:r>
              <a:rPr lang="en-US" sz="2400" dirty="0">
                <a:latin typeface="Times New Roman" panose="02020603050405020304" pitchFamily="18" charset="0"/>
                <a:cs typeface="Times New Roman" panose="02020603050405020304" pitchFamily="18" charset="0"/>
              </a:rPr>
              <a:t>model to mitigate these risks.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E1EA-13BD-F695-CD03-8E9F6609B770}"/>
              </a:ext>
            </a:extLst>
          </p:cNvPr>
          <p:cNvSpPr>
            <a:spLocks noGrp="1"/>
          </p:cNvSpPr>
          <p:nvPr>
            <p:ph type="title"/>
          </p:nvPr>
        </p:nvSpPr>
        <p:spPr>
          <a:xfrm>
            <a:off x="1097280" y="631370"/>
            <a:ext cx="5934891" cy="1476831"/>
          </a:xfrm>
        </p:spPr>
        <p:txBody>
          <a:bodyPr>
            <a:normAutofit/>
          </a:bodyPr>
          <a:lstStyle/>
          <a:p>
            <a:r>
              <a:rPr lang="en-IN" b="1" i="0" dirty="0">
                <a:solidFill>
                  <a:srgbClr val="0D0D0D"/>
                </a:solidFill>
                <a:effectLst/>
                <a:highlight>
                  <a:srgbClr val="FFFFFF"/>
                </a:highlight>
                <a:latin typeface="Söhne"/>
              </a:rPr>
              <a:t>Analysis Approach</a:t>
            </a:r>
            <a:br>
              <a:rPr lang="en-IN" b="1" i="0" dirty="0">
                <a:solidFill>
                  <a:srgbClr val="0D0D0D"/>
                </a:solidFill>
                <a:effectLst/>
                <a:highlight>
                  <a:srgbClr val="FFFFFF"/>
                </a:highlight>
                <a:latin typeface="Söhne"/>
              </a:rPr>
            </a:br>
            <a:endParaRPr lang="en-IN" dirty="0"/>
          </a:p>
        </p:txBody>
      </p:sp>
      <p:sp>
        <p:nvSpPr>
          <p:cNvPr id="3" name="Content Placeholder 2">
            <a:extLst>
              <a:ext uri="{FF2B5EF4-FFF2-40B4-BE49-F238E27FC236}">
                <a16:creationId xmlns:a16="http://schemas.microsoft.com/office/drawing/2014/main" id="{00CBD9FC-4BBB-7122-3326-2EF3FE0AD468}"/>
              </a:ext>
            </a:extLst>
          </p:cNvPr>
          <p:cNvSpPr>
            <a:spLocks noGrp="1"/>
          </p:cNvSpPr>
          <p:nvPr>
            <p:ph idx="1"/>
          </p:nvPr>
        </p:nvSpPr>
        <p:spPr>
          <a:xfrm>
            <a:off x="1097280" y="2120393"/>
            <a:ext cx="10058400" cy="4118429"/>
          </a:xfrm>
        </p:spPr>
        <p:txBody>
          <a:bodyPr/>
          <a:lstStyle/>
          <a:p>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Cleaning</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Handling missing values, outlier detection.</a:t>
            </a:r>
          </a:p>
          <a:p>
            <a:r>
              <a:rPr lang="en-IN" sz="2400" b="1" dirty="0">
                <a:solidFill>
                  <a:srgbClr val="0D0D0D"/>
                </a:solidFill>
                <a:highlight>
                  <a:srgbClr val="FFFFFF"/>
                </a:highlight>
                <a:latin typeface="Times New Roman" panose="02020603050405020304" pitchFamily="18" charset="0"/>
                <a:cs typeface="Times New Roman" panose="02020603050405020304" pitchFamily="18" charset="0"/>
              </a:rPr>
              <a:t>U</a:t>
            </a:r>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nivariate Analysis - </a:t>
            </a:r>
            <a:r>
              <a:rPr lang="en-IN" sz="2400" i="0" dirty="0">
                <a:solidFill>
                  <a:srgbClr val="0D0D0D"/>
                </a:solidFill>
                <a:effectLst/>
                <a:highlight>
                  <a:srgbClr val="FFFFFF"/>
                </a:highlight>
                <a:latin typeface="Times New Roman" panose="02020603050405020304" pitchFamily="18" charset="0"/>
                <a:cs typeface="Times New Roman" panose="02020603050405020304" pitchFamily="18" charset="0"/>
              </a:rPr>
              <a:t>U</a:t>
            </a:r>
            <a:r>
              <a:rPr lang="en-US" sz="2400" i="0" dirty="0" err="1">
                <a:solidFill>
                  <a:srgbClr val="0D0D0D"/>
                </a:solidFill>
                <a:effectLst/>
                <a:highlight>
                  <a:srgbClr val="FFFFFF"/>
                </a:highlight>
                <a:latin typeface="Times New Roman" panose="02020603050405020304" pitchFamily="18" charset="0"/>
                <a:cs typeface="Times New Roman" panose="02020603050405020304" pitchFamily="18" charset="0"/>
              </a:rPr>
              <a:t>nderstand</a:t>
            </a: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 basic characteristics and distribution of each variable</a:t>
            </a:r>
          </a:p>
          <a:p>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Bivariate Analysis -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Identify correlations and dependencies to find potential risk factors</a:t>
            </a:r>
          </a:p>
          <a:p>
            <a:pPr algn="l"/>
            <a:r>
              <a:rPr lang="en-IN" sz="2400" b="1" dirty="0">
                <a:solidFill>
                  <a:srgbClr val="0D0D0D"/>
                </a:solidFill>
                <a:highlight>
                  <a:srgbClr val="FFFFFF"/>
                </a:highlight>
                <a:latin typeface="Times New Roman" panose="02020603050405020304" pitchFamily="18" charset="0"/>
                <a:cs typeface="Times New Roman" panose="02020603050405020304" pitchFamily="18" charset="0"/>
              </a:rPr>
              <a:t>Correlation Matrix </a:t>
            </a:r>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Identify variables that have a high correlation with loan default .</a:t>
            </a:r>
          </a:p>
          <a:p>
            <a:pPr marL="0" indent="0" algn="l">
              <a:buNone/>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a:t>
            </a:r>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 -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Summary of key insights.</a:t>
            </a:r>
          </a:p>
          <a:p>
            <a:endParaRPr lang="en-IN" b="1" i="0" dirty="0">
              <a:solidFill>
                <a:srgbClr val="0D0D0D"/>
              </a:solidFill>
              <a:effectLst/>
              <a:highlight>
                <a:srgbClr val="FFFFFF"/>
              </a:highlight>
              <a:latin typeface="Söhne"/>
            </a:endParaRPr>
          </a:p>
          <a:p>
            <a:pPr algn="l"/>
            <a:endParaRPr lang="en-IN" b="1" i="0" dirty="0">
              <a:solidFill>
                <a:srgbClr val="0D0D0D"/>
              </a:solidFill>
              <a:effectLst/>
              <a:highlight>
                <a:srgbClr val="FFFFFF"/>
              </a:highlight>
              <a:latin typeface="Söhne"/>
            </a:endParaRPr>
          </a:p>
          <a:p>
            <a:endParaRPr lang="en-IN" i="0" dirty="0">
              <a:solidFill>
                <a:srgbClr val="0D0D0D"/>
              </a:solidFill>
              <a:effectLst/>
              <a:highlight>
                <a:srgbClr val="FFFFFF"/>
              </a:highlight>
              <a:latin typeface="Söhne"/>
            </a:endParaRPr>
          </a:p>
          <a:p>
            <a:endParaRPr lang="en-IN" b="1"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86698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C041-08B1-A078-A6E9-D89F1690B25C}"/>
              </a:ext>
            </a:extLst>
          </p:cNvPr>
          <p:cNvSpPr>
            <a:spLocks noGrp="1"/>
          </p:cNvSpPr>
          <p:nvPr>
            <p:ph type="title"/>
          </p:nvPr>
        </p:nvSpPr>
        <p:spPr/>
        <p:txBody>
          <a:bodyPr/>
          <a:lstStyle/>
          <a:p>
            <a:r>
              <a:rPr lang="en-IN" dirty="0"/>
              <a:t>Data Cleaning </a:t>
            </a:r>
          </a:p>
        </p:txBody>
      </p:sp>
      <p:sp>
        <p:nvSpPr>
          <p:cNvPr id="3" name="Content Placeholder 2">
            <a:extLst>
              <a:ext uri="{FF2B5EF4-FFF2-40B4-BE49-F238E27FC236}">
                <a16:creationId xmlns:a16="http://schemas.microsoft.com/office/drawing/2014/main" id="{E2C076A4-56BA-DABB-2D84-9C48CDD5D2BB}"/>
              </a:ext>
            </a:extLst>
          </p:cNvPr>
          <p:cNvSpPr>
            <a:spLocks noGrp="1"/>
          </p:cNvSpPr>
          <p:nvPr>
            <p:ph idx="1"/>
          </p:nvPr>
        </p:nvSpPr>
        <p:spPr/>
        <p:txBody>
          <a:bodyPr>
            <a:normAutofit lnSpcReduction="10000"/>
          </a:bodyPr>
          <a:lstStyle/>
          <a:p>
            <a:r>
              <a:rPr lang="en-IN" b="1" i="0" dirty="0">
                <a:solidFill>
                  <a:srgbClr val="0D0D0D"/>
                </a:solidFill>
                <a:effectLst/>
                <a:highlight>
                  <a:srgbClr val="FFFFFF"/>
                </a:highlight>
                <a:latin typeface="Söhne"/>
              </a:rPr>
              <a:t>Missing Value Treatment </a:t>
            </a:r>
          </a:p>
          <a:p>
            <a:pPr>
              <a:buFont typeface="Arial" panose="020B0604020202020204" pitchFamily="34" charset="0"/>
              <a:buChar char="•"/>
            </a:pPr>
            <a:r>
              <a:rPr lang="en-US" b="0" i="0" dirty="0">
                <a:solidFill>
                  <a:srgbClr val="0D0D0D"/>
                </a:solidFill>
                <a:effectLst/>
                <a:highlight>
                  <a:srgbClr val="FFFFFF"/>
                </a:highlight>
                <a:latin typeface="Söhne"/>
              </a:rPr>
              <a:t> Removing rows or columns with excessive missing values if they exceed a certain threshold.</a:t>
            </a:r>
          </a:p>
          <a:p>
            <a:pPr algn="l">
              <a:buFont typeface="Arial" panose="020B0604020202020204" pitchFamily="34" charset="0"/>
              <a:buChar char="•"/>
            </a:pPr>
            <a:r>
              <a:rPr lang="en-US" b="0" i="0" dirty="0">
                <a:solidFill>
                  <a:srgbClr val="0D0D0D"/>
                </a:solidFill>
                <a:effectLst/>
                <a:highlight>
                  <a:srgbClr val="FFFFFF"/>
                </a:highlight>
                <a:latin typeface="Söhne"/>
              </a:rPr>
              <a:t>Impute missing numerical values with mean, median, or mode.</a:t>
            </a:r>
          </a:p>
          <a:p>
            <a:pPr marL="0" indent="0">
              <a:buNone/>
            </a:pPr>
            <a:r>
              <a:rPr lang="en-IN" b="1" i="0" dirty="0">
                <a:solidFill>
                  <a:srgbClr val="0D0D0D"/>
                </a:solidFill>
                <a:effectLst/>
                <a:highlight>
                  <a:srgbClr val="FFFFFF"/>
                </a:highlight>
                <a:latin typeface="Söhne"/>
              </a:rPr>
              <a:t>Outlier Detection and Treatment:</a:t>
            </a:r>
          </a:p>
          <a:p>
            <a:pPr>
              <a:buFont typeface="Arial" panose="020B0604020202020204" pitchFamily="34" charset="0"/>
              <a:buChar char="•"/>
            </a:pPr>
            <a:r>
              <a:rPr lang="en-US" b="0" i="0" dirty="0">
                <a:solidFill>
                  <a:srgbClr val="0D0D0D"/>
                </a:solidFill>
                <a:effectLst/>
                <a:highlight>
                  <a:srgbClr val="FFFFFF"/>
                </a:highlight>
                <a:latin typeface="Söhne"/>
              </a:rPr>
              <a:t>Transforming variables to reduce the impact of extreme values</a:t>
            </a:r>
          </a:p>
          <a:p>
            <a:pPr>
              <a:buFont typeface="Arial" panose="020B0604020202020204" pitchFamily="34" charset="0"/>
              <a:buChar char="•"/>
            </a:pPr>
            <a:r>
              <a:rPr lang="en-US" dirty="0">
                <a:solidFill>
                  <a:srgbClr val="0D0D0D"/>
                </a:solidFill>
                <a:highlight>
                  <a:srgbClr val="FFFFFF"/>
                </a:highlight>
                <a:latin typeface="Söhne"/>
              </a:rPr>
              <a:t>Dropping</a:t>
            </a:r>
            <a:r>
              <a:rPr lang="en-US" b="0" i="0" dirty="0">
                <a:solidFill>
                  <a:srgbClr val="0D0D0D"/>
                </a:solidFill>
                <a:effectLst/>
                <a:highlight>
                  <a:srgbClr val="FFFFFF"/>
                </a:highlight>
                <a:latin typeface="Söhne"/>
              </a:rPr>
              <a:t> outliers if they are errors.</a:t>
            </a:r>
          </a:p>
          <a:p>
            <a:pPr marL="0" indent="0">
              <a:buNone/>
            </a:pPr>
            <a:r>
              <a:rPr lang="en-IN" b="1" i="0" dirty="0">
                <a:solidFill>
                  <a:srgbClr val="0D0D0D"/>
                </a:solidFill>
                <a:effectLst/>
                <a:highlight>
                  <a:srgbClr val="FFFFFF"/>
                </a:highlight>
                <a:latin typeface="Söhne"/>
              </a:rPr>
              <a:t>Duplicate Records Removal:</a:t>
            </a:r>
          </a:p>
          <a:p>
            <a:pPr>
              <a:buFont typeface="Arial" panose="020B0604020202020204" pitchFamily="34" charset="0"/>
              <a:buChar char="•"/>
            </a:pPr>
            <a:r>
              <a:rPr lang="en-US" b="0" i="0" dirty="0">
                <a:solidFill>
                  <a:srgbClr val="0D0D0D"/>
                </a:solidFill>
                <a:effectLst/>
                <a:highlight>
                  <a:srgbClr val="FFFFFF"/>
                </a:highlight>
                <a:latin typeface="Söhne"/>
              </a:rPr>
              <a:t>Removed duplicate records to avoid biased analysis and redundant data processing</a:t>
            </a:r>
            <a:endParaRPr lang="en-US" dirty="0">
              <a:solidFill>
                <a:srgbClr val="0D0D0D"/>
              </a:solidFill>
              <a:highlight>
                <a:srgbClr val="FFFFFF"/>
              </a:highlight>
              <a:latin typeface="Söhne"/>
            </a:endParaRPr>
          </a:p>
          <a:p>
            <a:pPr>
              <a:buFont typeface="Arial" panose="020B0604020202020204" pitchFamily="34" charset="0"/>
              <a:buChar char="•"/>
            </a:pPr>
            <a:endParaRPr lang="en-US" b="0" i="0" dirty="0">
              <a:solidFill>
                <a:srgbClr val="0D0D0D"/>
              </a:solidFill>
              <a:effectLst/>
              <a:highlight>
                <a:srgbClr val="FFFFFF"/>
              </a:highlight>
              <a:latin typeface="Söhne"/>
            </a:endParaRPr>
          </a:p>
          <a:p>
            <a:pPr>
              <a:buFont typeface="Arial" panose="020B0604020202020204" pitchFamily="34" charset="0"/>
              <a:buChar char="•"/>
            </a:pPr>
            <a:endParaRPr lang="en-US"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10207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165C-FE5F-F61E-3968-5CC2CB19377D}"/>
              </a:ext>
            </a:extLst>
          </p:cNvPr>
          <p:cNvSpPr>
            <a:spLocks noGrp="1"/>
          </p:cNvSpPr>
          <p:nvPr>
            <p:ph type="title"/>
          </p:nvPr>
        </p:nvSpPr>
        <p:spPr/>
        <p:txBody>
          <a:bodyPr/>
          <a:lstStyle/>
          <a:p>
            <a:r>
              <a:rPr lang="en-IN" dirty="0"/>
              <a:t>Univariant Analysis </a:t>
            </a:r>
          </a:p>
        </p:txBody>
      </p:sp>
      <p:sp>
        <p:nvSpPr>
          <p:cNvPr id="3" name="Content Placeholder 2">
            <a:extLst>
              <a:ext uri="{FF2B5EF4-FFF2-40B4-BE49-F238E27FC236}">
                <a16:creationId xmlns:a16="http://schemas.microsoft.com/office/drawing/2014/main" id="{44108A06-818C-3809-D4E1-F976078AC0B9}"/>
              </a:ext>
            </a:extLst>
          </p:cNvPr>
          <p:cNvSpPr>
            <a:spLocks noGrp="1"/>
          </p:cNvSpPr>
          <p:nvPr>
            <p:ph idx="1"/>
          </p:nvPr>
        </p:nvSpPr>
        <p:spPr/>
        <p:txBody>
          <a:bodyPr/>
          <a:lstStyle/>
          <a:p>
            <a:r>
              <a:rPr lang="en-IN" dirty="0"/>
              <a:t> </a:t>
            </a:r>
            <a:r>
              <a:rPr lang="en-IN" b="1" dirty="0"/>
              <a:t>Income</a:t>
            </a:r>
            <a:r>
              <a:rPr lang="en-IN" dirty="0"/>
              <a:t>  :- By looking Graph, we can say that people with Lower income rate tend to default the Loans</a:t>
            </a:r>
          </a:p>
          <a:p>
            <a:endParaRPr lang="en-IN" dirty="0"/>
          </a:p>
        </p:txBody>
      </p:sp>
      <p:pic>
        <p:nvPicPr>
          <p:cNvPr id="4" name="Content Placeholder 4">
            <a:extLst>
              <a:ext uri="{FF2B5EF4-FFF2-40B4-BE49-F238E27FC236}">
                <a16:creationId xmlns:a16="http://schemas.microsoft.com/office/drawing/2014/main" id="{B1333718-175F-2B32-EE33-64388FB96868}"/>
              </a:ext>
            </a:extLst>
          </p:cNvPr>
          <p:cNvPicPr>
            <a:picLocks noChangeAspect="1"/>
          </p:cNvPicPr>
          <p:nvPr/>
        </p:nvPicPr>
        <p:blipFill>
          <a:blip r:embed="rId2"/>
          <a:stretch>
            <a:fillRect/>
          </a:stretch>
        </p:blipFill>
        <p:spPr>
          <a:xfrm>
            <a:off x="798312" y="2816353"/>
            <a:ext cx="5297688" cy="3374136"/>
          </a:xfrm>
          <a:prstGeom prst="rect">
            <a:avLst/>
          </a:prstGeom>
        </p:spPr>
      </p:pic>
      <p:pic>
        <p:nvPicPr>
          <p:cNvPr id="5" name="Picture 4">
            <a:extLst>
              <a:ext uri="{FF2B5EF4-FFF2-40B4-BE49-F238E27FC236}">
                <a16:creationId xmlns:a16="http://schemas.microsoft.com/office/drawing/2014/main" id="{1D0CF785-4A08-7339-6585-83C91E7DAF61}"/>
              </a:ext>
            </a:extLst>
          </p:cNvPr>
          <p:cNvPicPr>
            <a:picLocks noChangeAspect="1"/>
          </p:cNvPicPr>
          <p:nvPr/>
        </p:nvPicPr>
        <p:blipFill>
          <a:blip r:embed="rId3"/>
          <a:stretch>
            <a:fillRect/>
          </a:stretch>
        </p:blipFill>
        <p:spPr>
          <a:xfrm>
            <a:off x="6096000" y="2816353"/>
            <a:ext cx="5874568" cy="3374136"/>
          </a:xfrm>
          <a:prstGeom prst="rect">
            <a:avLst/>
          </a:prstGeom>
        </p:spPr>
      </p:pic>
    </p:spTree>
    <p:extLst>
      <p:ext uri="{BB962C8B-B14F-4D97-AF65-F5344CB8AC3E}">
        <p14:creationId xmlns:p14="http://schemas.microsoft.com/office/powerpoint/2010/main" val="157221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1195-CBCF-6132-3BF7-D1CFC378D9EE}"/>
              </a:ext>
            </a:extLst>
          </p:cNvPr>
          <p:cNvSpPr>
            <a:spLocks noGrp="1"/>
          </p:cNvSpPr>
          <p:nvPr>
            <p:ph type="title"/>
          </p:nvPr>
        </p:nvSpPr>
        <p:spPr/>
        <p:txBody>
          <a:bodyPr/>
          <a:lstStyle/>
          <a:p>
            <a:r>
              <a:rPr lang="en-IN" dirty="0"/>
              <a:t>Loans	</a:t>
            </a:r>
          </a:p>
        </p:txBody>
      </p:sp>
      <p:sp>
        <p:nvSpPr>
          <p:cNvPr id="3" name="Content Placeholder 2">
            <a:extLst>
              <a:ext uri="{FF2B5EF4-FFF2-40B4-BE49-F238E27FC236}">
                <a16:creationId xmlns:a16="http://schemas.microsoft.com/office/drawing/2014/main" id="{4E05D328-BA90-9EE4-4D67-7C8F74FA49F6}"/>
              </a:ext>
            </a:extLst>
          </p:cNvPr>
          <p:cNvSpPr>
            <a:spLocks noGrp="1"/>
          </p:cNvSpPr>
          <p:nvPr>
            <p:ph idx="1"/>
          </p:nvPr>
        </p:nvSpPr>
        <p:spPr/>
        <p:txBody>
          <a:bodyPr/>
          <a:lstStyle/>
          <a:p>
            <a:pPr>
              <a:buFont typeface="Wingdings" panose="05000000000000000000" pitchFamily="2" charset="2"/>
              <a:buChar char="Ø"/>
            </a:pPr>
            <a:r>
              <a:rPr lang="en-IN" dirty="0"/>
              <a:t> People with higher interest rate of loans tend to default the loans. </a:t>
            </a:r>
          </a:p>
          <a:p>
            <a:pPr>
              <a:buFont typeface="Wingdings" panose="05000000000000000000" pitchFamily="2" charset="2"/>
              <a:buChar char="Ø"/>
            </a:pPr>
            <a:r>
              <a:rPr lang="en-US" dirty="0"/>
              <a:t> Larger loan amounts show a higher tendency towards being default.</a:t>
            </a:r>
            <a:endParaRPr lang="en-IN" dirty="0"/>
          </a:p>
          <a:p>
            <a:pPr marL="0" indent="0">
              <a:buNone/>
            </a:pPr>
            <a:r>
              <a:rPr lang="en-IN" dirty="0"/>
              <a:t> </a:t>
            </a:r>
          </a:p>
          <a:p>
            <a:endParaRPr lang="en-IN" dirty="0"/>
          </a:p>
          <a:p>
            <a:pPr marL="0" indent="0">
              <a:buNone/>
            </a:pPr>
            <a:endParaRPr lang="en-IN" dirty="0"/>
          </a:p>
        </p:txBody>
      </p:sp>
      <p:pic>
        <p:nvPicPr>
          <p:cNvPr id="5" name="Picture 4">
            <a:extLst>
              <a:ext uri="{FF2B5EF4-FFF2-40B4-BE49-F238E27FC236}">
                <a16:creationId xmlns:a16="http://schemas.microsoft.com/office/drawing/2014/main" id="{E95F7C30-D338-E28C-E5D5-AD5CA8CC0F76}"/>
              </a:ext>
            </a:extLst>
          </p:cNvPr>
          <p:cNvPicPr>
            <a:picLocks noChangeAspect="1"/>
          </p:cNvPicPr>
          <p:nvPr/>
        </p:nvPicPr>
        <p:blipFill>
          <a:blip r:embed="rId2"/>
          <a:stretch>
            <a:fillRect/>
          </a:stretch>
        </p:blipFill>
        <p:spPr>
          <a:xfrm>
            <a:off x="1036320" y="3048000"/>
            <a:ext cx="5449824" cy="2988197"/>
          </a:xfrm>
          <a:prstGeom prst="rect">
            <a:avLst/>
          </a:prstGeom>
        </p:spPr>
      </p:pic>
      <p:pic>
        <p:nvPicPr>
          <p:cNvPr id="7" name="Picture 6">
            <a:extLst>
              <a:ext uri="{FF2B5EF4-FFF2-40B4-BE49-F238E27FC236}">
                <a16:creationId xmlns:a16="http://schemas.microsoft.com/office/drawing/2014/main" id="{726EAF5E-3307-D5CF-1770-ABB8B30EB2BA}"/>
              </a:ext>
            </a:extLst>
          </p:cNvPr>
          <p:cNvPicPr>
            <a:picLocks noChangeAspect="1"/>
          </p:cNvPicPr>
          <p:nvPr/>
        </p:nvPicPr>
        <p:blipFill>
          <a:blip r:embed="rId3"/>
          <a:stretch>
            <a:fillRect/>
          </a:stretch>
        </p:blipFill>
        <p:spPr>
          <a:xfrm>
            <a:off x="6547104" y="3048001"/>
            <a:ext cx="4675537" cy="2821092"/>
          </a:xfrm>
          <a:prstGeom prst="rect">
            <a:avLst/>
          </a:prstGeom>
        </p:spPr>
      </p:pic>
    </p:spTree>
    <p:extLst>
      <p:ext uri="{BB962C8B-B14F-4D97-AF65-F5344CB8AC3E}">
        <p14:creationId xmlns:p14="http://schemas.microsoft.com/office/powerpoint/2010/main" val="414583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0982-8B3E-69FB-DB17-1A269E2E7F10}"/>
              </a:ext>
            </a:extLst>
          </p:cNvPr>
          <p:cNvSpPr>
            <a:spLocks noGrp="1"/>
          </p:cNvSpPr>
          <p:nvPr>
            <p:ph type="title"/>
          </p:nvPr>
        </p:nvSpPr>
        <p:spPr>
          <a:xfrm>
            <a:off x="1133856" y="841248"/>
            <a:ext cx="9668256" cy="804672"/>
          </a:xfrm>
        </p:spPr>
        <p:txBody>
          <a:bodyPr>
            <a:normAutofit/>
          </a:bodyPr>
          <a:lstStyle/>
          <a:p>
            <a:r>
              <a:rPr lang="en-IN" b="1" dirty="0">
                <a:solidFill>
                  <a:srgbClr val="000000"/>
                </a:solidFill>
                <a:highlight>
                  <a:srgbClr val="FFFFFF"/>
                </a:highlight>
                <a:latin typeface="Helvetica Neue"/>
              </a:rPr>
              <a:t>Tenure</a:t>
            </a:r>
            <a:endParaRPr lang="en-IN" dirty="0"/>
          </a:p>
        </p:txBody>
      </p:sp>
      <p:sp>
        <p:nvSpPr>
          <p:cNvPr id="12" name="Content Placeholder 11">
            <a:extLst>
              <a:ext uri="{FF2B5EF4-FFF2-40B4-BE49-F238E27FC236}">
                <a16:creationId xmlns:a16="http://schemas.microsoft.com/office/drawing/2014/main" id="{56D50E56-8BB0-887E-84D7-595FBF9FC99E}"/>
              </a:ext>
            </a:extLst>
          </p:cNvPr>
          <p:cNvSpPr>
            <a:spLocks noGrp="1"/>
          </p:cNvSpPr>
          <p:nvPr>
            <p:ph idx="1"/>
          </p:nvPr>
        </p:nvSpPr>
        <p:spPr/>
        <p:txBody>
          <a:bodyPr/>
          <a:lstStyle/>
          <a:p>
            <a:pPr marL="0" indent="0">
              <a:buNone/>
            </a:pPr>
            <a:r>
              <a:rPr lang="en-IN" dirty="0"/>
              <a:t>T</a:t>
            </a:r>
            <a:r>
              <a:rPr lang="en-US" dirty="0"/>
              <a:t>he majority of loans have a term of 36 months and majority are fully paid.</a:t>
            </a:r>
            <a:endParaRPr lang="en-IN" dirty="0"/>
          </a:p>
          <a:p>
            <a:endParaRPr lang="en-IN" dirty="0"/>
          </a:p>
        </p:txBody>
      </p:sp>
      <p:pic>
        <p:nvPicPr>
          <p:cNvPr id="14" name="Picture 13">
            <a:extLst>
              <a:ext uri="{FF2B5EF4-FFF2-40B4-BE49-F238E27FC236}">
                <a16:creationId xmlns:a16="http://schemas.microsoft.com/office/drawing/2014/main" id="{2D91FEEE-99CF-47DA-E16F-0B114454118C}"/>
              </a:ext>
            </a:extLst>
          </p:cNvPr>
          <p:cNvPicPr>
            <a:picLocks noChangeAspect="1"/>
          </p:cNvPicPr>
          <p:nvPr/>
        </p:nvPicPr>
        <p:blipFill>
          <a:blip r:embed="rId2"/>
          <a:stretch>
            <a:fillRect/>
          </a:stretch>
        </p:blipFill>
        <p:spPr>
          <a:xfrm>
            <a:off x="1036320" y="3145536"/>
            <a:ext cx="4754880" cy="2871215"/>
          </a:xfrm>
          <a:prstGeom prst="rect">
            <a:avLst/>
          </a:prstGeom>
        </p:spPr>
      </p:pic>
      <p:pic>
        <p:nvPicPr>
          <p:cNvPr id="15" name="Picture 14">
            <a:extLst>
              <a:ext uri="{FF2B5EF4-FFF2-40B4-BE49-F238E27FC236}">
                <a16:creationId xmlns:a16="http://schemas.microsoft.com/office/drawing/2014/main" id="{56DA0962-CD24-FADC-B6A4-0425A9CA73DE}"/>
              </a:ext>
            </a:extLst>
          </p:cNvPr>
          <p:cNvPicPr>
            <a:picLocks noChangeAspect="1"/>
          </p:cNvPicPr>
          <p:nvPr/>
        </p:nvPicPr>
        <p:blipFill>
          <a:blip r:embed="rId3"/>
          <a:stretch>
            <a:fillRect/>
          </a:stretch>
        </p:blipFill>
        <p:spPr>
          <a:xfrm>
            <a:off x="6193536" y="3145536"/>
            <a:ext cx="5314997" cy="3052739"/>
          </a:xfrm>
          <a:prstGeom prst="rect">
            <a:avLst/>
          </a:prstGeom>
        </p:spPr>
      </p:pic>
    </p:spTree>
    <p:extLst>
      <p:ext uri="{BB962C8B-B14F-4D97-AF65-F5344CB8AC3E}">
        <p14:creationId xmlns:p14="http://schemas.microsoft.com/office/powerpoint/2010/main" val="101689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B10A-63E3-B07A-30FB-86BEA061D334}"/>
              </a:ext>
            </a:extLst>
          </p:cNvPr>
          <p:cNvSpPr>
            <a:spLocks noGrp="1"/>
          </p:cNvSpPr>
          <p:nvPr>
            <p:ph type="title"/>
          </p:nvPr>
        </p:nvSpPr>
        <p:spPr/>
        <p:txBody>
          <a:bodyPr/>
          <a:lstStyle/>
          <a:p>
            <a:r>
              <a:rPr lang="en-IN" dirty="0"/>
              <a:t>Grades</a:t>
            </a:r>
          </a:p>
        </p:txBody>
      </p:sp>
      <p:sp>
        <p:nvSpPr>
          <p:cNvPr id="3" name="Content Placeholder 2">
            <a:extLst>
              <a:ext uri="{FF2B5EF4-FFF2-40B4-BE49-F238E27FC236}">
                <a16:creationId xmlns:a16="http://schemas.microsoft.com/office/drawing/2014/main" id="{B6E3FF2D-0813-699D-6E17-A856AF0869D7}"/>
              </a:ext>
            </a:extLst>
          </p:cNvPr>
          <p:cNvSpPr>
            <a:spLocks noGrp="1"/>
          </p:cNvSpPr>
          <p:nvPr>
            <p:ph idx="1"/>
          </p:nvPr>
        </p:nvSpPr>
        <p:spPr/>
        <p:txBody>
          <a:bodyPr/>
          <a:lstStyle/>
          <a:p>
            <a:r>
              <a:rPr lang="en-IN" dirty="0"/>
              <a:t> </a:t>
            </a:r>
            <a:r>
              <a:rPr lang="en-IN" b="1" i="0" dirty="0">
                <a:solidFill>
                  <a:srgbClr val="000000"/>
                </a:solidFill>
                <a:effectLst/>
                <a:highlight>
                  <a:srgbClr val="FFFFFF"/>
                </a:highlight>
                <a:latin typeface="Helvetica Neue"/>
              </a:rPr>
              <a:t>Grade :- </a:t>
            </a:r>
            <a:r>
              <a:rPr lang="en-US" i="0" dirty="0">
                <a:solidFill>
                  <a:srgbClr val="000000"/>
                </a:solidFill>
                <a:effectLst/>
                <a:highlight>
                  <a:srgbClr val="FFFFFF"/>
                </a:highlight>
                <a:latin typeface="Helvetica Neue"/>
              </a:rPr>
              <a:t>Most loans are graded B , A and C, indicating a moderate risk profile of the loan applicants.</a:t>
            </a:r>
          </a:p>
          <a:p>
            <a:r>
              <a:rPr lang="en-IN" b="1" i="0" dirty="0">
                <a:solidFill>
                  <a:srgbClr val="000000"/>
                </a:solidFill>
                <a:effectLst/>
                <a:highlight>
                  <a:srgbClr val="FFFFFF"/>
                </a:highlight>
                <a:latin typeface="Helvetica Neue"/>
              </a:rPr>
              <a:t>Sub-Grade :- </a:t>
            </a:r>
            <a:r>
              <a:rPr lang="en-US" i="0" dirty="0">
                <a:solidFill>
                  <a:srgbClr val="000000"/>
                </a:solidFill>
                <a:effectLst/>
                <a:highlight>
                  <a:srgbClr val="FFFFFF"/>
                </a:highlight>
                <a:latin typeface="Helvetica Neue"/>
              </a:rPr>
              <a:t>Sub-grades provide a finer distribution within grades, with sub-grades A4, B3, and A5 being the most common.</a:t>
            </a:r>
          </a:p>
          <a:p>
            <a:endParaRPr lang="en-IN" b="1" i="0" dirty="0">
              <a:solidFill>
                <a:srgbClr val="000000"/>
              </a:solidFill>
              <a:effectLst/>
              <a:highlight>
                <a:srgbClr val="FFFFFF"/>
              </a:highlight>
              <a:latin typeface="Helvetica Neue"/>
            </a:endParaRPr>
          </a:p>
          <a:p>
            <a:endParaRPr lang="en-IN" b="1" i="0" dirty="0">
              <a:solidFill>
                <a:srgbClr val="000000"/>
              </a:solidFill>
              <a:effectLst/>
              <a:highlight>
                <a:srgbClr val="FFFFFF"/>
              </a:highlight>
              <a:latin typeface="Helvetica Neue"/>
            </a:endParaRPr>
          </a:p>
          <a:p>
            <a:endParaRPr lang="en-IN" dirty="0"/>
          </a:p>
          <a:p>
            <a:endParaRPr lang="en-IN" dirty="0"/>
          </a:p>
          <a:p>
            <a:endParaRPr lang="en-IN" dirty="0"/>
          </a:p>
        </p:txBody>
      </p:sp>
      <p:pic>
        <p:nvPicPr>
          <p:cNvPr id="5" name="Picture 4">
            <a:extLst>
              <a:ext uri="{FF2B5EF4-FFF2-40B4-BE49-F238E27FC236}">
                <a16:creationId xmlns:a16="http://schemas.microsoft.com/office/drawing/2014/main" id="{F5AF9173-8839-5DCC-41DE-D65D7D38B069}"/>
              </a:ext>
            </a:extLst>
          </p:cNvPr>
          <p:cNvPicPr>
            <a:picLocks noChangeAspect="1"/>
          </p:cNvPicPr>
          <p:nvPr/>
        </p:nvPicPr>
        <p:blipFill>
          <a:blip r:embed="rId2"/>
          <a:stretch>
            <a:fillRect/>
          </a:stretch>
        </p:blipFill>
        <p:spPr>
          <a:xfrm>
            <a:off x="681248" y="3633216"/>
            <a:ext cx="5054089" cy="2606717"/>
          </a:xfrm>
          <a:prstGeom prst="rect">
            <a:avLst/>
          </a:prstGeom>
        </p:spPr>
      </p:pic>
      <p:pic>
        <p:nvPicPr>
          <p:cNvPr id="7" name="Picture 6">
            <a:extLst>
              <a:ext uri="{FF2B5EF4-FFF2-40B4-BE49-F238E27FC236}">
                <a16:creationId xmlns:a16="http://schemas.microsoft.com/office/drawing/2014/main" id="{C295C422-B728-FDAD-FAE1-40BF3B391F60}"/>
              </a:ext>
            </a:extLst>
          </p:cNvPr>
          <p:cNvPicPr>
            <a:picLocks noChangeAspect="1"/>
          </p:cNvPicPr>
          <p:nvPr/>
        </p:nvPicPr>
        <p:blipFill>
          <a:blip r:embed="rId3"/>
          <a:stretch>
            <a:fillRect/>
          </a:stretch>
        </p:blipFill>
        <p:spPr>
          <a:xfrm>
            <a:off x="6048176" y="3462766"/>
            <a:ext cx="5661202" cy="3002779"/>
          </a:xfrm>
          <a:prstGeom prst="rect">
            <a:avLst/>
          </a:prstGeom>
        </p:spPr>
      </p:pic>
    </p:spTree>
    <p:extLst>
      <p:ext uri="{BB962C8B-B14F-4D97-AF65-F5344CB8AC3E}">
        <p14:creationId xmlns:p14="http://schemas.microsoft.com/office/powerpoint/2010/main" val="406604640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{FE6BBE00-2912-4A47-9F8F-9DEE8D1A046F}tf22712842_win32</Template>
  <TotalTime>249</TotalTime>
  <Words>674</Words>
  <Application>Microsoft Office PowerPoint</Application>
  <PresentationFormat>Widescreen</PresentationFormat>
  <Paragraphs>73</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Aptos</vt:lpstr>
      <vt:lpstr>Arial</vt:lpstr>
      <vt:lpstr>Bookman Old Style</vt:lpstr>
      <vt:lpstr>Calibri</vt:lpstr>
      <vt:lpstr>Franklin Gothic Book</vt:lpstr>
      <vt:lpstr>Helvetica Neue</vt:lpstr>
      <vt:lpstr>Söhne</vt:lpstr>
      <vt:lpstr>Times New Roman</vt:lpstr>
      <vt:lpstr>Wingdings</vt:lpstr>
      <vt:lpstr>Custom</vt:lpstr>
      <vt:lpstr>Lending Case Study Analysis</vt:lpstr>
      <vt:lpstr>Objective </vt:lpstr>
      <vt:lpstr>Problem Statement</vt:lpstr>
      <vt:lpstr>Analysis Approach </vt:lpstr>
      <vt:lpstr>Data Cleaning </vt:lpstr>
      <vt:lpstr>Univariant Analysis </vt:lpstr>
      <vt:lpstr>Loans </vt:lpstr>
      <vt:lpstr>Tenure</vt:lpstr>
      <vt:lpstr>Grades</vt:lpstr>
      <vt:lpstr>Observation </vt:lpstr>
      <vt:lpstr>Bivariant</vt:lpstr>
      <vt:lpstr> </vt:lpstr>
      <vt:lpstr>PowerPoint Presentation</vt:lpstr>
      <vt:lpstr>Correlation Matrix</vt:lpstr>
      <vt:lpstr>Conclusion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 Analysis</dc:title>
  <dc:creator>Gadepalli Lokesh</dc:creator>
  <cp:lastModifiedBy>akhila sriya emani</cp:lastModifiedBy>
  <cp:revision>1</cp:revision>
  <dcterms:created xsi:type="dcterms:W3CDTF">2024-05-20T08:26:27Z</dcterms:created>
  <dcterms:modified xsi:type="dcterms:W3CDTF">2024-05-20T12:36:09Z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