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a:solidFill>
                  <a:srgbClr val="0F0F0F"/>
                </a:solidFill>
                <a:latin typeface="Times New Roman"/>
                <a:ea typeface="Times New Roman"/>
                <a:cs typeface="Times New Roman"/>
                <a:sym typeface="Times New Roman"/>
              </a:rPr>
              <a:t>Employee Data Analysis using Excel</a:t>
            </a:r>
            <a:r>
              <a:rPr b="1" i="0" lang="en-GB">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1328700" y="2770460"/>
            <a:ext cx="9534600" cy="2012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GB" sz="2400">
                <a:latin typeface="Noto Sans Symbols"/>
                <a:ea typeface="Noto Sans Symbols"/>
                <a:cs typeface="Noto Sans Symbols"/>
                <a:sym typeface="Noto Sans Symbols"/>
              </a:rPr>
              <a:t>STUDENT NAME      :S.LOKESH KUMAR</a:t>
            </a:r>
            <a:endParaRPr b="1" sz="2400">
              <a:latin typeface="Noto Sans Symbols"/>
              <a:ea typeface="Noto Sans Symbols"/>
              <a:cs typeface="Noto Sans Symbols"/>
              <a:sym typeface="Noto Sans Symbols"/>
            </a:endParaRPr>
          </a:p>
          <a:p>
            <a:pPr indent="0" lvl="0" marL="0" rtl="0" algn="l">
              <a:spcBef>
                <a:spcPts val="0"/>
              </a:spcBef>
              <a:spcAft>
                <a:spcPts val="0"/>
              </a:spcAft>
              <a:buNone/>
            </a:pPr>
            <a:r>
              <a:rPr b="1" lang="en-GB" sz="2400">
                <a:latin typeface="Noto Sans Symbols"/>
                <a:ea typeface="Noto Sans Symbols"/>
                <a:cs typeface="Noto Sans Symbols"/>
                <a:sym typeface="Noto Sans Symbols"/>
              </a:rPr>
              <a:t>REGISTER NUMBER: 312214063</a:t>
            </a:r>
            <a:endParaRPr b="1" sz="2400">
              <a:latin typeface="Noto Sans Symbols"/>
              <a:ea typeface="Noto Sans Symbols"/>
              <a:cs typeface="Noto Sans Symbols"/>
              <a:sym typeface="Noto Sans Symbols"/>
            </a:endParaRPr>
          </a:p>
          <a:p>
            <a:pPr indent="0" lvl="0" marL="0" rtl="0" algn="l">
              <a:spcBef>
                <a:spcPts val="0"/>
              </a:spcBef>
              <a:spcAft>
                <a:spcPts val="0"/>
              </a:spcAft>
              <a:buNone/>
            </a:pPr>
            <a:r>
              <a:rPr b="1" lang="en-GB" sz="2400">
                <a:latin typeface="Noto Sans Symbols"/>
                <a:ea typeface="Noto Sans Symbols"/>
                <a:cs typeface="Noto Sans Symbols"/>
                <a:sym typeface="Noto Sans Symbols"/>
              </a:rPr>
              <a:t>DEPARTMENT          : DEPARTMENT OF COMMERCE </a:t>
            </a:r>
            <a:endParaRPr b="1" sz="2400">
              <a:latin typeface="Noto Sans Symbols"/>
              <a:ea typeface="Noto Sans Symbols"/>
              <a:cs typeface="Noto Sans Symbols"/>
              <a:sym typeface="Noto Sans Symbols"/>
            </a:endParaRPr>
          </a:p>
          <a:p>
            <a:pPr indent="0" lvl="0" marL="0" rtl="0" algn="l">
              <a:spcBef>
                <a:spcPts val="0"/>
              </a:spcBef>
              <a:spcAft>
                <a:spcPts val="0"/>
              </a:spcAft>
              <a:buNone/>
            </a:pPr>
            <a:r>
              <a:rPr b="1" lang="en-GB" sz="2400">
                <a:latin typeface="Noto Sans Symbols"/>
                <a:ea typeface="Noto Sans Symbols"/>
                <a:cs typeface="Noto Sans Symbols"/>
                <a:sym typeface="Noto Sans Symbols"/>
              </a:rPr>
              <a:t>COLLEGE                   :ST.THOMAS COLLEGE OF ARTS       </a:t>
            </a:r>
            <a:endParaRPr b="1" sz="2400">
              <a:latin typeface="Noto Sans Symbols"/>
              <a:ea typeface="Noto Sans Symbols"/>
              <a:cs typeface="Noto Sans Symbols"/>
              <a:sym typeface="Noto Sans Symbols"/>
            </a:endParaRPr>
          </a:p>
          <a:p>
            <a:pPr indent="0" lvl="0" marL="0" rtl="0" algn="l">
              <a:spcBef>
                <a:spcPts val="0"/>
              </a:spcBef>
              <a:spcAft>
                <a:spcPts val="0"/>
              </a:spcAft>
              <a:buNone/>
            </a:pPr>
            <a:r>
              <a:rPr b="1" lang="en-GB" sz="2400">
                <a:latin typeface="Noto Sans Symbols"/>
                <a:ea typeface="Noto Sans Symbols"/>
                <a:cs typeface="Noto Sans Symbols"/>
                <a:sym typeface="Noto Sans Symbols"/>
              </a:rPr>
              <a:t>                                     AND SCIENCE </a:t>
            </a:r>
            <a:endParaRPr b="1" sz="2400">
              <a:latin typeface="Noto Sans Symbols"/>
              <a:ea typeface="Noto Sans Symbols"/>
              <a:cs typeface="Noto Sans Symbols"/>
              <a:sym typeface="Noto Sans Symbol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