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galaraju hemanth kumar raju" userId="4e9c9b64e1907a95" providerId="LiveId" clId="{20E49841-43F3-40B0-896A-2C2CC3B72E90}"/>
    <pc:docChg chg="undo custSel addSld delSld modSld sldOrd">
      <pc:chgData name="vengalaraju hemanth kumar raju" userId="4e9c9b64e1907a95" providerId="LiveId" clId="{20E49841-43F3-40B0-896A-2C2CC3B72E90}" dt="2024-07-27T18:15:26.988" v="1474" actId="478"/>
      <pc:docMkLst>
        <pc:docMk/>
      </pc:docMkLst>
      <pc:sldChg chg="addSp delSp modSp mod delAnim">
        <pc:chgData name="vengalaraju hemanth kumar raju" userId="4e9c9b64e1907a95" providerId="LiveId" clId="{20E49841-43F3-40B0-896A-2C2CC3B72E90}" dt="2024-07-27T18:15:26.988" v="1474" actId="478"/>
        <pc:sldMkLst>
          <pc:docMk/>
          <pc:sldMk cId="2037583424" sldId="256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2037583424" sldId="256"/>
            <ac:spMk id="3" creationId="{8BFC52C4-EA6F-E9E3-B3BA-8AC4E6C71469}"/>
          </ac:spMkLst>
        </pc:spChg>
        <pc:spChg chg="add del mod">
          <ac:chgData name="vengalaraju hemanth kumar raju" userId="4e9c9b64e1907a95" providerId="LiveId" clId="{20E49841-43F3-40B0-896A-2C2CC3B72E90}" dt="2024-07-27T15:27:12.611" v="1401"/>
          <ac:spMkLst>
            <pc:docMk/>
            <pc:sldMk cId="2037583424" sldId="256"/>
            <ac:spMk id="4" creationId="{D7BB5F39-273E-5F8B-29CD-5BC3BB87613A}"/>
          </ac:spMkLst>
        </pc:spChg>
        <pc:spChg chg="add del mod ord">
          <ac:chgData name="vengalaraju hemanth kumar raju" userId="4e9c9b64e1907a95" providerId="LiveId" clId="{20E49841-43F3-40B0-896A-2C2CC3B72E90}" dt="2024-07-27T15:27:12.611" v="1399" actId="478"/>
          <ac:spMkLst>
            <pc:docMk/>
            <pc:sldMk cId="2037583424" sldId="256"/>
            <ac:spMk id="5" creationId="{401AC73C-7536-DD81-D497-418C4FDF958A}"/>
          </ac:spMkLst>
        </pc:spChg>
        <pc:graphicFrameChg chg="del modGraphic">
          <ac:chgData name="vengalaraju hemanth kumar raju" userId="4e9c9b64e1907a95" providerId="LiveId" clId="{20E49841-43F3-40B0-896A-2C2CC3B72E90}" dt="2024-07-27T18:15:24.461" v="1473" actId="478"/>
          <ac:graphicFrameMkLst>
            <pc:docMk/>
            <pc:sldMk cId="2037583424" sldId="256"/>
            <ac:graphicFrameMk id="15" creationId="{4A333D91-2956-AFD4-F1A0-E2EBF994A5AC}"/>
          </ac:graphicFrameMkLst>
        </pc:graphicFrameChg>
        <pc:graphicFrameChg chg="del mod modGraphic">
          <ac:chgData name="vengalaraju hemanth kumar raju" userId="4e9c9b64e1907a95" providerId="LiveId" clId="{20E49841-43F3-40B0-896A-2C2CC3B72E90}" dt="2024-07-27T18:15:26.988" v="1474" actId="478"/>
          <ac:graphicFrameMkLst>
            <pc:docMk/>
            <pc:sldMk cId="2037583424" sldId="256"/>
            <ac:graphicFrameMk id="19" creationId="{0A5593DE-0D4A-FD82-9827-6032391A731B}"/>
          </ac:graphicFrameMkLst>
        </pc:graphicFrameChg>
        <pc:picChg chg="mod">
          <ac:chgData name="vengalaraju hemanth kumar raju" userId="4e9c9b64e1907a95" providerId="LiveId" clId="{20E49841-43F3-40B0-896A-2C2CC3B72E90}" dt="2024-07-27T14:20:34.684" v="34" actId="1076"/>
          <ac:picMkLst>
            <pc:docMk/>
            <pc:sldMk cId="2037583424" sldId="256"/>
            <ac:picMk id="17" creationId="{D382582C-8681-97DA-5E71-36527572A954}"/>
          </ac:picMkLst>
        </pc:picChg>
      </pc:sldChg>
      <pc:sldChg chg="modSp mod">
        <pc:chgData name="vengalaraju hemanth kumar raju" userId="4e9c9b64e1907a95" providerId="LiveId" clId="{20E49841-43F3-40B0-896A-2C2CC3B72E90}" dt="2024-07-27T14:22:14.880" v="49"/>
        <pc:sldMkLst>
          <pc:docMk/>
          <pc:sldMk cId="3927011260" sldId="259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3927011260" sldId="259"/>
            <ac:spMk id="3" creationId="{3E760FC7-92F1-D9ED-8292-710A0C38F31E}"/>
          </ac:spMkLst>
        </pc:spChg>
      </pc:sldChg>
      <pc:sldChg chg="addSp delSp modSp mod">
        <pc:chgData name="vengalaraju hemanth kumar raju" userId="4e9c9b64e1907a95" providerId="LiveId" clId="{20E49841-43F3-40B0-896A-2C2CC3B72E90}" dt="2024-07-27T14:25:02.124" v="62"/>
        <pc:sldMkLst>
          <pc:docMk/>
          <pc:sldMk cId="1893782279" sldId="261"/>
        </pc:sldMkLst>
        <pc:spChg chg="del">
          <ac:chgData name="vengalaraju hemanth kumar raju" userId="4e9c9b64e1907a95" providerId="LiveId" clId="{20E49841-43F3-40B0-896A-2C2CC3B72E90}" dt="2024-07-27T14:23:36.249" v="50" actId="12084"/>
          <ac:spMkLst>
            <pc:docMk/>
            <pc:sldMk cId="1893782279" sldId="261"/>
            <ac:spMk id="8" creationId="{684F6F63-2349-0E68-F4CB-042C38B1B3FF}"/>
          </ac:spMkLst>
        </pc:spChg>
        <pc:graphicFrameChg chg="add mod">
          <ac:chgData name="vengalaraju hemanth kumar raju" userId="4e9c9b64e1907a95" providerId="LiveId" clId="{20E49841-43F3-40B0-896A-2C2CC3B72E90}" dt="2024-07-27T14:25:02.124" v="62"/>
          <ac:graphicFrameMkLst>
            <pc:docMk/>
            <pc:sldMk cId="1893782279" sldId="261"/>
            <ac:graphicFrameMk id="2" creationId="{0CA31A01-DD81-85A3-76B0-935DF67B7790}"/>
          </ac:graphicFrameMkLst>
        </pc:graphicFrameChg>
      </pc:sldChg>
      <pc:sldChg chg="addSp delSp modSp mod">
        <pc:chgData name="vengalaraju hemanth kumar raju" userId="4e9c9b64e1907a95" providerId="LiveId" clId="{20E49841-43F3-40B0-896A-2C2CC3B72E90}" dt="2024-07-27T14:25:46.397" v="67" actId="122"/>
        <pc:sldMkLst>
          <pc:docMk/>
          <pc:sldMk cId="51471018" sldId="262"/>
        </pc:sldMkLst>
        <pc:spChg chg="mod">
          <ac:chgData name="vengalaraju hemanth kumar raju" userId="4e9c9b64e1907a95" providerId="LiveId" clId="{20E49841-43F3-40B0-896A-2C2CC3B72E90}" dt="2024-07-27T14:10:55.110" v="10" actId="1076"/>
          <ac:spMkLst>
            <pc:docMk/>
            <pc:sldMk cId="51471018" sldId="262"/>
            <ac:spMk id="4" creationId="{87EF7FB4-F4F3-F0A8-38C3-69237BC299B8}"/>
          </ac:spMkLst>
        </pc:spChg>
        <pc:spChg chg="del mod">
          <ac:chgData name="vengalaraju hemanth kumar raju" userId="4e9c9b64e1907a95" providerId="LiveId" clId="{20E49841-43F3-40B0-896A-2C2CC3B72E90}" dt="2024-07-27T14:25:16.886" v="63" actId="12084"/>
          <ac:spMkLst>
            <pc:docMk/>
            <pc:sldMk cId="51471018" sldId="262"/>
            <ac:spMk id="5" creationId="{6C4057B0-A3E9-1279-8C28-766AC3F18DD3}"/>
          </ac:spMkLst>
        </pc:spChg>
        <pc:graphicFrameChg chg="add mod">
          <ac:chgData name="vengalaraju hemanth kumar raju" userId="4e9c9b64e1907a95" providerId="LiveId" clId="{20E49841-43F3-40B0-896A-2C2CC3B72E90}" dt="2024-07-27T14:25:46.397" v="67" actId="122"/>
          <ac:graphicFrameMkLst>
            <pc:docMk/>
            <pc:sldMk cId="51471018" sldId="262"/>
            <ac:graphicFrameMk id="2" creationId="{07881C61-CCDF-DA57-A915-757DB19C3CFE}"/>
          </ac:graphicFrameMkLst>
        </pc:graphicFrameChg>
        <pc:picChg chg="mod">
          <ac:chgData name="vengalaraju hemanth kumar raju" userId="4e9c9b64e1907a95" providerId="LiveId" clId="{20E49841-43F3-40B0-896A-2C2CC3B72E90}" dt="2024-07-27T14:10:44.569" v="8" actId="1076"/>
          <ac:picMkLst>
            <pc:docMk/>
            <pc:sldMk cId="51471018" sldId="262"/>
            <ac:picMk id="7" creationId="{CDF27FBA-409A-DE59-4092-2D0521C7F6A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8:01.350" v="157" actId="1076"/>
        <pc:sldMkLst>
          <pc:docMk/>
          <pc:sldMk cId="4145174125" sldId="263"/>
        </pc:sldMkLst>
        <pc:spChg chg="del">
          <ac:chgData name="vengalaraju hemanth kumar raju" userId="4e9c9b64e1907a95" providerId="LiveId" clId="{20E49841-43F3-40B0-896A-2C2CC3B72E90}" dt="2024-07-27T14:25:58.610" v="68" actId="12084"/>
          <ac:spMkLst>
            <pc:docMk/>
            <pc:sldMk cId="4145174125" sldId="263"/>
            <ac:spMk id="4" creationId="{8CBA6E87-7238-6596-604E-5F4D6AC38B30}"/>
          </ac:spMkLst>
        </pc:spChg>
        <pc:spChg chg="add mod ord">
          <ac:chgData name="vengalaraju hemanth kumar raju" userId="4e9c9b64e1907a95" providerId="LiveId" clId="{20E49841-43F3-40B0-896A-2C2CC3B72E90}" dt="2024-07-27T14:15:38.330" v="25" actId="171"/>
          <ac:spMkLst>
            <pc:docMk/>
            <pc:sldMk cId="4145174125" sldId="263"/>
            <ac:spMk id="7" creationId="{183F9449-29CC-49C4-0082-18C5E7CC676C}"/>
          </ac:spMkLst>
        </pc:spChg>
        <pc:graphicFrameChg chg="add mod">
          <ac:chgData name="vengalaraju hemanth kumar raju" userId="4e9c9b64e1907a95" providerId="LiveId" clId="{20E49841-43F3-40B0-896A-2C2CC3B72E90}" dt="2024-07-27T14:26:20.149" v="72"/>
          <ac:graphicFrameMkLst>
            <pc:docMk/>
            <pc:sldMk cId="4145174125" sldId="263"/>
            <ac:graphicFrameMk id="8" creationId="{03E6052F-4DCD-2258-0A77-38BAB9C96396}"/>
          </ac:graphicFrameMkLst>
        </pc:graphicFrameChg>
        <pc:picChg chg="add mod">
          <ac:chgData name="vengalaraju hemanth kumar raju" userId="4e9c9b64e1907a95" providerId="LiveId" clId="{20E49841-43F3-40B0-896A-2C2CC3B72E90}" dt="2024-07-27T14:38:01.350" v="157" actId="1076"/>
          <ac:picMkLst>
            <pc:docMk/>
            <pc:sldMk cId="4145174125" sldId="263"/>
            <ac:picMk id="5" creationId="{CFA04C3A-C92C-CE64-5B6B-6E83E0E05D85}"/>
          </ac:picMkLst>
        </pc:picChg>
        <pc:picChg chg="del">
          <ac:chgData name="vengalaraju hemanth kumar raju" userId="4e9c9b64e1907a95" providerId="LiveId" clId="{20E49841-43F3-40B0-896A-2C2CC3B72E90}" dt="2024-07-27T14:13:54.573" v="15" actId="478"/>
          <ac:picMkLst>
            <pc:docMk/>
            <pc:sldMk cId="4145174125" sldId="263"/>
            <ac:picMk id="6" creationId="{A26D6ED3-09D1-2880-B6B6-FED8747D404A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5:48.676" v="140" actId="1076"/>
        <pc:sldMkLst>
          <pc:docMk/>
          <pc:sldMk cId="3964163784" sldId="264"/>
        </pc:sldMkLst>
        <pc:spChg chg="mod">
          <ac:chgData name="vengalaraju hemanth kumar raju" userId="4e9c9b64e1907a95" providerId="LiveId" clId="{20E49841-43F3-40B0-896A-2C2CC3B72E90}" dt="2024-07-27T14:11:41.543" v="13" actId="1076"/>
          <ac:spMkLst>
            <pc:docMk/>
            <pc:sldMk cId="3964163784" sldId="264"/>
            <ac:spMk id="5" creationId="{5968FCCB-749B-D287-FC67-DE5700891168}"/>
          </ac:spMkLst>
        </pc:spChg>
        <pc:spChg chg="add mod ord">
          <ac:chgData name="vengalaraju hemanth kumar raju" userId="4e9c9b64e1907a95" providerId="LiveId" clId="{20E49841-43F3-40B0-896A-2C2CC3B72E90}" dt="2024-07-27T14:35:45.653" v="139" actId="1076"/>
          <ac:spMkLst>
            <pc:docMk/>
            <pc:sldMk cId="3964163784" sldId="264"/>
            <ac:spMk id="6" creationId="{9AAAE004-3B4A-E063-6286-FBC70A922116}"/>
          </ac:spMkLst>
        </pc:spChg>
        <pc:spChg chg="del mod">
          <ac:chgData name="vengalaraju hemanth kumar raju" userId="4e9c9b64e1907a95" providerId="LiveId" clId="{20E49841-43F3-40B0-896A-2C2CC3B72E90}" dt="2024-07-27T14:26:46.307" v="73" actId="12084"/>
          <ac:spMkLst>
            <pc:docMk/>
            <pc:sldMk cId="3964163784" sldId="264"/>
            <ac:spMk id="8" creationId="{07575C7B-69A8-8191-78CE-47DDB95A7D41}"/>
          </ac:spMkLst>
        </pc:spChg>
        <pc:graphicFrameChg chg="add mod">
          <ac:chgData name="vengalaraju hemanth kumar raju" userId="4e9c9b64e1907a95" providerId="LiveId" clId="{20E49841-43F3-40B0-896A-2C2CC3B72E90}" dt="2024-07-27T14:27:03.212" v="76" actId="115"/>
          <ac:graphicFrameMkLst>
            <pc:docMk/>
            <pc:sldMk cId="3964163784" sldId="264"/>
            <ac:graphicFrameMk id="2" creationId="{8F4D60AE-34E4-19E1-7A2A-D7BF02DC5F5A}"/>
          </ac:graphicFrameMkLst>
        </pc:graphicFrameChg>
        <pc:picChg chg="add mod">
          <ac:chgData name="vengalaraju hemanth kumar raju" userId="4e9c9b64e1907a95" providerId="LiveId" clId="{20E49841-43F3-40B0-896A-2C2CC3B72E90}" dt="2024-07-27T14:35:48.676" v="140" actId="1076"/>
          <ac:picMkLst>
            <pc:docMk/>
            <pc:sldMk cId="3964163784" sldId="264"/>
            <ac:picMk id="4" creationId="{3CA820DF-D0C9-B278-C500-11B29725DAA6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7:51.085" v="156" actId="1076"/>
        <pc:sldMkLst>
          <pc:docMk/>
          <pc:sldMk cId="2946011048" sldId="265"/>
        </pc:sldMkLst>
        <pc:spChg chg="del">
          <ac:chgData name="vengalaraju hemanth kumar raju" userId="4e9c9b64e1907a95" providerId="LiveId" clId="{20E49841-43F3-40B0-896A-2C2CC3B72E90}" dt="2024-07-27T14:27:10.618" v="77" actId="12084"/>
          <ac:spMkLst>
            <pc:docMk/>
            <pc:sldMk cId="2946011048" sldId="265"/>
            <ac:spMk id="5" creationId="{8C3CA241-8ACE-E102-8BF4-5754368F58C6}"/>
          </ac:spMkLst>
        </pc:spChg>
        <pc:spChg chg="add mod ord">
          <ac:chgData name="vengalaraju hemanth kumar raju" userId="4e9c9b64e1907a95" providerId="LiveId" clId="{20E49841-43F3-40B0-896A-2C2CC3B72E90}" dt="2024-07-27T14:37:46.261" v="155" actId="14100"/>
          <ac:spMkLst>
            <pc:docMk/>
            <pc:sldMk cId="2946011048" sldId="265"/>
            <ac:spMk id="7" creationId="{BEDC14C1-70FD-D327-B3DC-F1C86AFC602E}"/>
          </ac:spMkLst>
        </pc:spChg>
        <pc:graphicFrameChg chg="add mod">
          <ac:chgData name="vengalaraju hemanth kumar raju" userId="4e9c9b64e1907a95" providerId="LiveId" clId="{20E49841-43F3-40B0-896A-2C2CC3B72E90}" dt="2024-07-27T14:27:27.183" v="80" actId="115"/>
          <ac:graphicFrameMkLst>
            <pc:docMk/>
            <pc:sldMk cId="2946011048" sldId="265"/>
            <ac:graphicFrameMk id="2" creationId="{31C9C6DD-7B1E-DE4B-6493-76A2D234DA6B}"/>
          </ac:graphicFrameMkLst>
        </pc:graphicFrameChg>
        <pc:picChg chg="add mod">
          <ac:chgData name="vengalaraju hemanth kumar raju" userId="4e9c9b64e1907a95" providerId="LiveId" clId="{20E49841-43F3-40B0-896A-2C2CC3B72E90}" dt="2024-07-27T14:37:51.085" v="156" actId="1076"/>
          <ac:picMkLst>
            <pc:docMk/>
            <pc:sldMk cId="2946011048" sldId="265"/>
            <ac:picMk id="6" creationId="{33286465-FFBF-A636-9025-7D4FEF629CF0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9:26.142" v="168" actId="1076"/>
        <pc:sldMkLst>
          <pc:docMk/>
          <pc:sldMk cId="189119786" sldId="266"/>
        </pc:sldMkLst>
        <pc:spChg chg="mod">
          <ac:chgData name="vengalaraju hemanth kumar raju" userId="4e9c9b64e1907a95" providerId="LiveId" clId="{20E49841-43F3-40B0-896A-2C2CC3B72E90}" dt="2024-07-27T14:28:18.747" v="85" actId="1076"/>
          <ac:spMkLst>
            <pc:docMk/>
            <pc:sldMk cId="189119786" sldId="266"/>
            <ac:spMk id="2" creationId="{71D6F614-7714-8EB3-2364-6111844AD98B}"/>
          </ac:spMkLst>
        </pc:spChg>
        <pc:spChg chg="del">
          <ac:chgData name="vengalaraju hemanth kumar raju" userId="4e9c9b64e1907a95" providerId="LiveId" clId="{20E49841-43F3-40B0-896A-2C2CC3B72E90}" dt="2024-07-27T14:27:38.059" v="81" actId="12084"/>
          <ac:spMkLst>
            <pc:docMk/>
            <pc:sldMk cId="189119786" sldId="266"/>
            <ac:spMk id="3" creationId="{7FB91939-B392-D765-F161-415FB12A59BB}"/>
          </ac:spMkLst>
        </pc:spChg>
        <pc:spChg chg="add mod ord">
          <ac:chgData name="vengalaraju hemanth kumar raju" userId="4e9c9b64e1907a95" providerId="LiveId" clId="{20E49841-43F3-40B0-896A-2C2CC3B72E90}" dt="2024-07-27T14:39:07.104" v="162" actId="171"/>
          <ac:spMkLst>
            <pc:docMk/>
            <pc:sldMk cId="189119786" sldId="266"/>
            <ac:spMk id="7" creationId="{DBC84FE1-06BE-01A5-E5E2-A0304F08EE9A}"/>
          </ac:spMkLst>
        </pc:spChg>
        <pc:graphicFrameChg chg="add mod">
          <ac:chgData name="vengalaraju hemanth kumar raju" userId="4e9c9b64e1907a95" providerId="LiveId" clId="{20E49841-43F3-40B0-896A-2C2CC3B72E90}" dt="2024-07-27T14:28:26.286" v="86" actId="1076"/>
          <ac:graphicFrameMkLst>
            <pc:docMk/>
            <pc:sldMk cId="189119786" sldId="266"/>
            <ac:graphicFrameMk id="4" creationId="{B8819921-FD09-6141-2357-C1924910EF0B}"/>
          </ac:graphicFrameMkLst>
        </pc:graphicFrameChg>
        <pc:picChg chg="add mod">
          <ac:chgData name="vengalaraju hemanth kumar raju" userId="4e9c9b64e1907a95" providerId="LiveId" clId="{20E49841-43F3-40B0-896A-2C2CC3B72E90}" dt="2024-07-27T14:39:26.142" v="168" actId="1076"/>
          <ac:picMkLst>
            <pc:docMk/>
            <pc:sldMk cId="189119786" sldId="266"/>
            <ac:picMk id="6" creationId="{AD83B6D1-A952-1C52-7FBB-3AB6D2A50FD5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2:34.714" v="203" actId="14100"/>
        <pc:sldMkLst>
          <pc:docMk/>
          <pc:sldMk cId="1181009738" sldId="267"/>
        </pc:sldMkLst>
        <pc:spChg chg="mod">
          <ac:chgData name="vengalaraju hemanth kumar raju" userId="4e9c9b64e1907a95" providerId="LiveId" clId="{20E49841-43F3-40B0-896A-2C2CC3B72E90}" dt="2024-07-27T14:31:29.074" v="121" actId="12"/>
          <ac:spMkLst>
            <pc:docMk/>
            <pc:sldMk cId="1181009738" sldId="267"/>
            <ac:spMk id="2" creationId="{5C1BA396-7B19-EDBA-F48B-97086E72BFE4}"/>
          </ac:spMkLst>
        </pc:spChg>
        <pc:spChg chg="add del mod">
          <ac:chgData name="vengalaraju hemanth kumar raju" userId="4e9c9b64e1907a95" providerId="LiveId" clId="{20E49841-43F3-40B0-896A-2C2CC3B72E90}" dt="2024-07-27T14:40:50.592" v="189" actId="12084"/>
          <ac:spMkLst>
            <pc:docMk/>
            <pc:sldMk cId="1181009738" sldId="267"/>
            <ac:spMk id="3" creationId="{8DAB23D9-8151-59C4-1654-0E74F13CE994}"/>
          </ac:spMkLst>
        </pc:spChg>
        <pc:spChg chg="add mod ord">
          <ac:chgData name="vengalaraju hemanth kumar raju" userId="4e9c9b64e1907a95" providerId="LiveId" clId="{20E49841-43F3-40B0-896A-2C2CC3B72E90}" dt="2024-07-27T14:42:24.774" v="199" actId="14100"/>
          <ac:spMkLst>
            <pc:docMk/>
            <pc:sldMk cId="1181009738" sldId="267"/>
            <ac:spMk id="7" creationId="{3A3395D6-E236-9C27-E1DF-3E7C3F031D55}"/>
          </ac:spMkLst>
        </pc:spChg>
        <pc:graphicFrameChg chg="add mod">
          <ac:chgData name="vengalaraju hemanth kumar raju" userId="4e9c9b64e1907a95" providerId="LiveId" clId="{20E49841-43F3-40B0-896A-2C2CC3B72E90}" dt="2024-07-27T14:41:13.341" v="192" actId="1076"/>
          <ac:graphicFrameMkLst>
            <pc:docMk/>
            <pc:sldMk cId="1181009738" sldId="267"/>
            <ac:graphicFrameMk id="4" creationId="{F5666C69-E376-3E54-C49A-BEF8601133A8}"/>
          </ac:graphicFrameMkLst>
        </pc:graphicFrameChg>
        <pc:picChg chg="add mod">
          <ac:chgData name="vengalaraju hemanth kumar raju" userId="4e9c9b64e1907a95" providerId="LiveId" clId="{20E49841-43F3-40B0-896A-2C2CC3B72E90}" dt="2024-07-27T14:42:34.714" v="203" actId="14100"/>
          <ac:picMkLst>
            <pc:docMk/>
            <pc:sldMk cId="1181009738" sldId="267"/>
            <ac:picMk id="6" creationId="{B7BE05F8-C569-EF60-EB64-52194B506CF1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5:14.125" v="229" actId="1076"/>
        <pc:sldMkLst>
          <pc:docMk/>
          <pc:sldMk cId="706033044" sldId="268"/>
        </pc:sldMkLst>
        <pc:spChg chg="mod">
          <ac:chgData name="vengalaraju hemanth kumar raju" userId="4e9c9b64e1907a95" providerId="LiveId" clId="{20E49841-43F3-40B0-896A-2C2CC3B72E90}" dt="2024-07-27T14:29:49.929" v="98" actId="1076"/>
          <ac:spMkLst>
            <pc:docMk/>
            <pc:sldMk cId="706033044" sldId="268"/>
            <ac:spMk id="2" creationId="{CC3D7275-54E3-3768-21F1-B46D3DC6C5EC}"/>
          </ac:spMkLst>
        </pc:spChg>
        <pc:spChg chg="add del mod">
          <ac:chgData name="vengalaraju hemanth kumar raju" userId="4e9c9b64e1907a95" providerId="LiveId" clId="{20E49841-43F3-40B0-896A-2C2CC3B72E90}" dt="2024-07-27T14:43:14.167" v="217" actId="12084"/>
          <ac:spMkLst>
            <pc:docMk/>
            <pc:sldMk cId="706033044" sldId="268"/>
            <ac:spMk id="3" creationId="{F5FCBA05-29C1-3641-2F9E-0F301EA8BE3D}"/>
          </ac:spMkLst>
        </pc:spChg>
        <pc:graphicFrameChg chg="add mod modGraphic">
          <ac:chgData name="vengalaraju hemanth kumar raju" userId="4e9c9b64e1907a95" providerId="LiveId" clId="{20E49841-43F3-40B0-896A-2C2CC3B72E90}" dt="2024-07-27T14:43:39.987" v="221" actId="122"/>
          <ac:graphicFrameMkLst>
            <pc:docMk/>
            <pc:sldMk cId="706033044" sldId="268"/>
            <ac:graphicFrameMk id="4" creationId="{E229DD46-A31A-87FC-2238-C40FD9F84D41}"/>
          </ac:graphicFrameMkLst>
        </pc:graphicFrameChg>
        <pc:picChg chg="add mod modCrop">
          <ac:chgData name="vengalaraju hemanth kumar raju" userId="4e9c9b64e1907a95" providerId="LiveId" clId="{20E49841-43F3-40B0-896A-2C2CC3B72E90}" dt="2024-07-27T14:45:14.125" v="229" actId="1076"/>
          <ac:picMkLst>
            <pc:docMk/>
            <pc:sldMk cId="706033044" sldId="268"/>
            <ac:picMk id="6" creationId="{C67181ED-6BB4-23CA-522E-FBDB96C2B14F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7:28.031" v="251" actId="1076"/>
        <pc:sldMkLst>
          <pc:docMk/>
          <pc:sldMk cId="2199576377" sldId="269"/>
        </pc:sldMkLst>
        <pc:spChg chg="mod">
          <ac:chgData name="vengalaraju hemanth kumar raju" userId="4e9c9b64e1907a95" providerId="LiveId" clId="{20E49841-43F3-40B0-896A-2C2CC3B72E90}" dt="2024-07-27T14:30:31.987" v="113" actId="1076"/>
          <ac:spMkLst>
            <pc:docMk/>
            <pc:sldMk cId="2199576377" sldId="269"/>
            <ac:spMk id="2" creationId="{26976FDD-8CC3-6575-7BFE-5D1F7BA11A51}"/>
          </ac:spMkLst>
        </pc:spChg>
        <pc:spChg chg="add del mod">
          <ac:chgData name="vengalaraju hemanth kumar raju" userId="4e9c9b64e1907a95" providerId="LiveId" clId="{20E49841-43F3-40B0-896A-2C2CC3B72E90}" dt="2024-07-27T14:46:08.785" v="238" actId="12084"/>
          <ac:spMkLst>
            <pc:docMk/>
            <pc:sldMk cId="2199576377" sldId="269"/>
            <ac:spMk id="3" creationId="{FC842630-4307-B8DD-99D7-243D3D48526B}"/>
          </ac:spMkLst>
        </pc:spChg>
        <pc:graphicFrameChg chg="add mod">
          <ac:chgData name="vengalaraju hemanth kumar raju" userId="4e9c9b64e1907a95" providerId="LiveId" clId="{20E49841-43F3-40B0-896A-2C2CC3B72E90}" dt="2024-07-27T14:46:39.524" v="244" actId="1076"/>
          <ac:graphicFrameMkLst>
            <pc:docMk/>
            <pc:sldMk cId="2199576377" sldId="269"/>
            <ac:graphicFrameMk id="4" creationId="{69C84A4B-5377-1CEC-40E1-94AAF651EFD2}"/>
          </ac:graphicFrameMkLst>
        </pc:graphicFrameChg>
        <pc:picChg chg="add mod">
          <ac:chgData name="vengalaraju hemanth kumar raju" userId="4e9c9b64e1907a95" providerId="LiveId" clId="{20E49841-43F3-40B0-896A-2C2CC3B72E90}" dt="2024-07-27T14:47:28.031" v="251" actId="1076"/>
          <ac:picMkLst>
            <pc:docMk/>
            <pc:sldMk cId="2199576377" sldId="269"/>
            <ac:picMk id="6" creationId="{0F756A70-BD45-EB39-1C52-D5C295F0A0E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5:12:33.170" v="846" actId="1076"/>
        <pc:sldMkLst>
          <pc:docMk/>
          <pc:sldMk cId="3967796965" sldId="270"/>
        </pc:sldMkLst>
        <pc:spChg chg="add del mod">
          <ac:chgData name="vengalaraju hemanth kumar raju" userId="4e9c9b64e1907a95" providerId="LiveId" clId="{20E49841-43F3-40B0-896A-2C2CC3B72E90}" dt="2024-07-27T15:09:42.587" v="833" actId="12084"/>
          <ac:spMkLst>
            <pc:docMk/>
            <pc:sldMk cId="3967796965" sldId="270"/>
            <ac:spMk id="2" creationId="{2EAD3224-F766-72E2-85B6-9643713D638F}"/>
          </ac:spMkLst>
        </pc:spChg>
        <pc:spChg chg="mod">
          <ac:chgData name="vengalaraju hemanth kumar raju" userId="4e9c9b64e1907a95" providerId="LiveId" clId="{20E49841-43F3-40B0-896A-2C2CC3B72E90}" dt="2024-07-27T14:31:18.227" v="120" actId="12"/>
          <ac:spMkLst>
            <pc:docMk/>
            <pc:sldMk cId="3967796965" sldId="270"/>
            <ac:spMk id="5" creationId="{B5C722BA-5B8F-564B-F649-CE2C641911E2}"/>
          </ac:spMkLst>
        </pc:spChg>
        <pc:graphicFrameChg chg="add mod">
          <ac:chgData name="vengalaraju hemanth kumar raju" userId="4e9c9b64e1907a95" providerId="LiveId" clId="{20E49841-43F3-40B0-896A-2C2CC3B72E90}" dt="2024-07-27T15:09:49.546" v="835" actId="122"/>
          <ac:graphicFrameMkLst>
            <pc:docMk/>
            <pc:sldMk cId="3967796965" sldId="270"/>
            <ac:graphicFrameMk id="3" creationId="{DC8974AF-6382-E715-8313-DC677B8F692A}"/>
          </ac:graphicFrameMkLst>
        </pc:graphicFrameChg>
        <pc:picChg chg="add mod">
          <ac:chgData name="vengalaraju hemanth kumar raju" userId="4e9c9b64e1907a95" providerId="LiveId" clId="{20E49841-43F3-40B0-896A-2C2CC3B72E90}" dt="2024-07-27T15:12:33.170" v="846" actId="1076"/>
          <ac:picMkLst>
            <pc:docMk/>
            <pc:sldMk cId="3967796965" sldId="270"/>
            <ac:picMk id="6" creationId="{B2BBC854-512F-90A3-57C7-A81FE996862A}"/>
          </ac:picMkLst>
        </pc:picChg>
      </pc:sldChg>
      <pc:sldChg chg="new del">
        <pc:chgData name="vengalaraju hemanth kumar raju" userId="4e9c9b64e1907a95" providerId="LiveId" clId="{20E49841-43F3-40B0-896A-2C2CC3B72E90}" dt="2024-07-27T15:13:14.272" v="849" actId="47"/>
        <pc:sldMkLst>
          <pc:docMk/>
          <pc:sldMk cId="540815283" sldId="271"/>
        </pc:sldMkLst>
      </pc:sldChg>
      <pc:sldChg chg="new del">
        <pc:chgData name="vengalaraju hemanth kumar raju" userId="4e9c9b64e1907a95" providerId="LiveId" clId="{20E49841-43F3-40B0-896A-2C2CC3B72E90}" dt="2024-07-27T07:30:35.129" v="1" actId="47"/>
        <pc:sldMkLst>
          <pc:docMk/>
          <pc:sldMk cId="2355076073" sldId="271"/>
        </pc:sldMkLst>
      </pc:sldChg>
      <pc:sldChg chg="new del">
        <pc:chgData name="vengalaraju hemanth kumar raju" userId="4e9c9b64e1907a95" providerId="LiveId" clId="{20E49841-43F3-40B0-896A-2C2CC3B72E90}" dt="2024-07-27T14:11:31.406" v="12" actId="47"/>
        <pc:sldMkLst>
          <pc:docMk/>
          <pc:sldMk cId="4118300299" sldId="271"/>
        </pc:sldMkLst>
      </pc:sldChg>
      <pc:sldChg chg="addSp delSp modSp new mod">
        <pc:chgData name="vengalaraju hemanth kumar raju" userId="4e9c9b64e1907a95" providerId="LiveId" clId="{20E49841-43F3-40B0-896A-2C2CC3B72E90}" dt="2024-07-27T14:53:25.651" v="299" actId="13822"/>
        <pc:sldMkLst>
          <pc:docMk/>
          <pc:sldMk cId="791271492" sldId="272"/>
        </pc:sldMkLst>
        <pc:spChg chg="add del mod">
          <ac:chgData name="vengalaraju hemanth kumar raju" userId="4e9c9b64e1907a95" providerId="LiveId" clId="{20E49841-43F3-40B0-896A-2C2CC3B72E90}" dt="2024-07-27T14:51:30.139" v="273" actId="12084"/>
          <ac:spMkLst>
            <pc:docMk/>
            <pc:sldMk cId="791271492" sldId="272"/>
            <ac:spMk id="2" creationId="{058FA4AB-FAD0-DD27-F780-63648C5F4C17}"/>
          </ac:spMkLst>
        </pc:spChg>
        <pc:spChg chg="add mod">
          <ac:chgData name="vengalaraju hemanth kumar raju" userId="4e9c9b64e1907a95" providerId="LiveId" clId="{20E49841-43F3-40B0-896A-2C2CC3B72E90}" dt="2024-07-27T14:53:25.651" v="299" actId="13822"/>
          <ac:spMkLst>
            <pc:docMk/>
            <pc:sldMk cId="791271492" sldId="272"/>
            <ac:spMk id="6" creationId="{FC26E582-0EB8-E10E-E5DB-43C0C1CB2B56}"/>
          </ac:spMkLst>
        </pc:spChg>
        <pc:graphicFrameChg chg="add mod">
          <ac:chgData name="vengalaraju hemanth kumar raju" userId="4e9c9b64e1907a95" providerId="LiveId" clId="{20E49841-43F3-40B0-896A-2C2CC3B72E90}" dt="2024-07-27T14:53:05.710" v="295" actId="1076"/>
          <ac:graphicFrameMkLst>
            <pc:docMk/>
            <pc:sldMk cId="791271492" sldId="272"/>
            <ac:graphicFrameMk id="3" creationId="{5B104DB6-0B7A-5D03-6958-86A7909E6B9E}"/>
          </ac:graphicFrameMkLst>
        </pc:graphicFrameChg>
        <pc:picChg chg="add mod">
          <ac:chgData name="vengalaraju hemanth kumar raju" userId="4e9c9b64e1907a95" providerId="LiveId" clId="{20E49841-43F3-40B0-896A-2C2CC3B72E90}" dt="2024-07-27T14:52:51.482" v="292" actId="1076"/>
          <ac:picMkLst>
            <pc:docMk/>
            <pc:sldMk cId="791271492" sldId="272"/>
            <ac:picMk id="5" creationId="{2DE158B3-D944-E967-1504-C880BAF9B7B1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6:40.748" v="799" actId="1440"/>
        <pc:sldMkLst>
          <pc:docMk/>
          <pc:sldMk cId="1599433975" sldId="273"/>
        </pc:sldMkLst>
        <pc:spChg chg="add del mod">
          <ac:chgData name="vengalaraju hemanth kumar raju" userId="4e9c9b64e1907a95" providerId="LiveId" clId="{20E49841-43F3-40B0-896A-2C2CC3B72E90}" dt="2024-07-27T14:53:59.512" v="314" actId="12084"/>
          <ac:spMkLst>
            <pc:docMk/>
            <pc:sldMk cId="1599433975" sldId="273"/>
            <ac:spMk id="2" creationId="{8F80BFDB-03F2-51D1-DD39-701B8B6F86ED}"/>
          </ac:spMkLst>
        </pc:spChg>
        <pc:spChg chg="add del ord">
          <ac:chgData name="vengalaraju hemanth kumar raju" userId="4e9c9b64e1907a95" providerId="LiveId" clId="{20E49841-43F3-40B0-896A-2C2CC3B72E90}" dt="2024-07-27T15:05:25.171" v="795" actId="478"/>
          <ac:spMkLst>
            <pc:docMk/>
            <pc:sldMk cId="1599433975" sldId="273"/>
            <ac:spMk id="6" creationId="{DD103C79-104D-7B0A-7B8C-18A5B7EF2ABB}"/>
          </ac:spMkLst>
        </pc:spChg>
        <pc:spChg chg="add mod">
          <ac:chgData name="vengalaraju hemanth kumar raju" userId="4e9c9b64e1907a95" providerId="LiveId" clId="{20E49841-43F3-40B0-896A-2C2CC3B72E90}" dt="2024-07-27T14:55:57.347" v="338" actId="1076"/>
          <ac:spMkLst>
            <pc:docMk/>
            <pc:sldMk cId="1599433975" sldId="273"/>
            <ac:spMk id="7" creationId="{945C7251-176C-99E2-FF02-80BE5F8CA225}"/>
          </ac:spMkLst>
        </pc:spChg>
        <pc:graphicFrameChg chg="add mod">
          <ac:chgData name="vengalaraju hemanth kumar raju" userId="4e9c9b64e1907a95" providerId="LiveId" clId="{20E49841-43F3-40B0-896A-2C2CC3B72E90}" dt="2024-07-27T15:01:46.773" v="566" actId="14100"/>
          <ac:graphicFrameMkLst>
            <pc:docMk/>
            <pc:sldMk cId="1599433975" sldId="273"/>
            <ac:graphicFrameMk id="3" creationId="{970F5873-C05C-F892-CE62-F02CB449FD45}"/>
          </ac:graphicFrameMkLst>
        </pc:graphicFrameChg>
        <pc:picChg chg="add mod">
          <ac:chgData name="vengalaraju hemanth kumar raju" userId="4e9c9b64e1907a95" providerId="LiveId" clId="{20E49841-43F3-40B0-896A-2C2CC3B72E90}" dt="2024-07-27T15:06:40.748" v="799" actId="1440"/>
          <ac:picMkLst>
            <pc:docMk/>
            <pc:sldMk cId="1599433975" sldId="273"/>
            <ac:picMk id="5" creationId="{156BD52A-E011-274A-FF06-5CA1DDF86B1F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9:12.374" v="818" actId="1076"/>
        <pc:sldMkLst>
          <pc:docMk/>
          <pc:sldMk cId="3943681588" sldId="274"/>
        </pc:sldMkLst>
        <pc:spChg chg="add del">
          <ac:chgData name="vengalaraju hemanth kumar raju" userId="4e9c9b64e1907a95" providerId="LiveId" clId="{20E49841-43F3-40B0-896A-2C2CC3B72E90}" dt="2024-07-27T14:57:06.400" v="341" actId="11529"/>
          <ac:spMkLst>
            <pc:docMk/>
            <pc:sldMk cId="3943681588" sldId="274"/>
            <ac:spMk id="2" creationId="{689B95FC-CEEE-979F-443C-FE07CBD359E8}"/>
          </ac:spMkLst>
        </pc:spChg>
        <pc:spChg chg="add del mod">
          <ac:chgData name="vengalaraju hemanth kumar raju" userId="4e9c9b64e1907a95" providerId="LiveId" clId="{20E49841-43F3-40B0-896A-2C2CC3B72E90}" dt="2024-07-27T14:57:58.085" v="384" actId="12084"/>
          <ac:spMkLst>
            <pc:docMk/>
            <pc:sldMk cId="3943681588" sldId="274"/>
            <ac:spMk id="3" creationId="{DBC954A9-83D6-429B-4CAC-9AE257CA26C7}"/>
          </ac:spMkLst>
        </pc:spChg>
        <pc:graphicFrameChg chg="add mod">
          <ac:chgData name="vengalaraju hemanth kumar raju" userId="4e9c9b64e1907a95" providerId="LiveId" clId="{20E49841-43F3-40B0-896A-2C2CC3B72E90}" dt="2024-07-27T15:06:54.405" v="801" actId="20577"/>
          <ac:graphicFrameMkLst>
            <pc:docMk/>
            <pc:sldMk cId="3943681588" sldId="274"/>
            <ac:graphicFrameMk id="4" creationId="{588D9838-CC24-04F6-1CDE-B2191576BF5F}"/>
          </ac:graphicFrameMkLst>
        </pc:graphicFrameChg>
        <pc:picChg chg="add mod">
          <ac:chgData name="vengalaraju hemanth kumar raju" userId="4e9c9b64e1907a95" providerId="LiveId" clId="{20E49841-43F3-40B0-896A-2C2CC3B72E90}" dt="2024-07-27T15:09:10.032" v="817" actId="1076"/>
          <ac:picMkLst>
            <pc:docMk/>
            <pc:sldMk cId="3943681588" sldId="274"/>
            <ac:picMk id="6" creationId="{35E37B10-35DD-D76C-A508-0D1E77FCD8F2}"/>
          </ac:picMkLst>
        </pc:picChg>
        <pc:picChg chg="add mod">
          <ac:chgData name="vengalaraju hemanth kumar raju" userId="4e9c9b64e1907a95" providerId="LiveId" clId="{20E49841-43F3-40B0-896A-2C2CC3B72E90}" dt="2024-07-27T15:09:12.374" v="818" actId="1076"/>
          <ac:picMkLst>
            <pc:docMk/>
            <pc:sldMk cId="3943681588" sldId="274"/>
            <ac:picMk id="8" creationId="{F72BE253-3188-7474-E423-86B07959B063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5:17.933" v="794" actId="1440"/>
        <pc:sldMkLst>
          <pc:docMk/>
          <pc:sldMk cId="1681419581" sldId="275"/>
        </pc:sldMkLst>
        <pc:spChg chg="add del mod">
          <ac:chgData name="vengalaraju hemanth kumar raju" userId="4e9c9b64e1907a95" providerId="LiveId" clId="{20E49841-43F3-40B0-896A-2C2CC3B72E90}" dt="2024-07-27T15:01:42.441" v="565"/>
          <ac:spMkLst>
            <pc:docMk/>
            <pc:sldMk cId="1681419581" sldId="275"/>
            <ac:spMk id="2" creationId="{772961F0-ABD8-E95C-3B8D-5CB918AEBC83}"/>
          </ac:spMkLst>
        </pc:spChg>
        <pc:spChg chg="add del mod">
          <ac:chgData name="vengalaraju hemanth kumar raju" userId="4e9c9b64e1907a95" providerId="LiveId" clId="{20E49841-43F3-40B0-896A-2C2CC3B72E90}" dt="2024-07-27T15:03:07.635" v="657" actId="12084"/>
          <ac:spMkLst>
            <pc:docMk/>
            <pc:sldMk cId="1681419581" sldId="275"/>
            <ac:spMk id="3" creationId="{647FE95E-523C-A121-B4B6-158E7D740FB1}"/>
          </ac:spMkLst>
        </pc:spChg>
        <pc:spChg chg="add mod">
          <ac:chgData name="vengalaraju hemanth kumar raju" userId="4e9c9b64e1907a95" providerId="LiveId" clId="{20E49841-43F3-40B0-896A-2C2CC3B72E90}" dt="2024-07-27T15:04:30.817" v="784" actId="14100"/>
          <ac:spMkLst>
            <pc:docMk/>
            <pc:sldMk cId="1681419581" sldId="275"/>
            <ac:spMk id="5" creationId="{613C4AF7-CE5D-9475-24E3-CFE1469D4354}"/>
          </ac:spMkLst>
        </pc:spChg>
        <pc:graphicFrameChg chg="add mod">
          <ac:chgData name="vengalaraju hemanth kumar raju" userId="4e9c9b64e1907a95" providerId="LiveId" clId="{20E49841-43F3-40B0-896A-2C2CC3B72E90}" dt="2024-07-27T15:04:13.961" v="781" actId="14100"/>
          <ac:graphicFrameMkLst>
            <pc:docMk/>
            <pc:sldMk cId="1681419581" sldId="275"/>
            <ac:graphicFrameMk id="4" creationId="{E1469B8D-F55A-1EA6-EFDF-6EA5FFF04043}"/>
          </ac:graphicFrameMkLst>
        </pc:graphicFrameChg>
        <pc:picChg chg="add mod">
          <ac:chgData name="vengalaraju hemanth kumar raju" userId="4e9c9b64e1907a95" providerId="LiveId" clId="{20E49841-43F3-40B0-896A-2C2CC3B72E90}" dt="2024-07-27T15:05:17.933" v="794" actId="1440"/>
          <ac:picMkLst>
            <pc:docMk/>
            <pc:sldMk cId="1681419581" sldId="275"/>
            <ac:picMk id="7" creationId="{02C45986-004A-D44A-C07C-7542A101855B}"/>
          </ac:picMkLst>
        </pc:picChg>
      </pc:sldChg>
      <pc:sldChg chg="modSp new del mod">
        <pc:chgData name="vengalaraju hemanth kumar raju" userId="4e9c9b64e1907a95" providerId="LiveId" clId="{20E49841-43F3-40B0-896A-2C2CC3B72E90}" dt="2024-07-27T15:27:20.911" v="1402" actId="47"/>
        <pc:sldMkLst>
          <pc:docMk/>
          <pc:sldMk cId="1627699135" sldId="276"/>
        </pc:sldMkLst>
        <pc:spChg chg="mod">
          <ac:chgData name="vengalaraju hemanth kumar raju" userId="4e9c9b64e1907a95" providerId="LiveId" clId="{20E49841-43F3-40B0-896A-2C2CC3B72E90}" dt="2024-07-27T15:13:04.471" v="848" actId="1076"/>
          <ac:spMkLst>
            <pc:docMk/>
            <pc:sldMk cId="1627699135" sldId="276"/>
            <ac:spMk id="2" creationId="{CC0D47AC-BEE7-3981-2AD2-8031F2D07267}"/>
          </ac:spMkLst>
        </pc:spChg>
      </pc:sldChg>
      <pc:sldChg chg="addSp delSp modSp new mod ord">
        <pc:chgData name="vengalaraju hemanth kumar raju" userId="4e9c9b64e1907a95" providerId="LiveId" clId="{20E49841-43F3-40B0-896A-2C2CC3B72E90}" dt="2024-07-27T15:18:46.745" v="979" actId="14100"/>
        <pc:sldMkLst>
          <pc:docMk/>
          <pc:sldMk cId="755442638" sldId="277"/>
        </pc:sldMkLst>
        <pc:spChg chg="add del mod">
          <ac:chgData name="vengalaraju hemanth kumar raju" userId="4e9c9b64e1907a95" providerId="LiveId" clId="{20E49841-43F3-40B0-896A-2C2CC3B72E90}" dt="2024-07-27T15:14:24.133" v="875" actId="12084"/>
          <ac:spMkLst>
            <pc:docMk/>
            <pc:sldMk cId="755442638" sldId="277"/>
            <ac:spMk id="2" creationId="{0D5D490D-74EB-A054-90DE-E6D5A8149625}"/>
          </ac:spMkLst>
        </pc:spChg>
        <pc:spChg chg="add del mod">
          <ac:chgData name="vengalaraju hemanth kumar raju" userId="4e9c9b64e1907a95" providerId="LiveId" clId="{20E49841-43F3-40B0-896A-2C2CC3B72E90}" dt="2024-07-27T15:16:27.489" v="888"/>
          <ac:spMkLst>
            <pc:docMk/>
            <pc:sldMk cId="755442638" sldId="277"/>
            <ac:spMk id="4" creationId="{AD1D5D16-4BE2-8956-F5A9-B975B793C57D}"/>
          </ac:spMkLst>
        </pc:spChg>
        <pc:spChg chg="add mod">
          <ac:chgData name="vengalaraju hemanth kumar raju" userId="4e9c9b64e1907a95" providerId="LiveId" clId="{20E49841-43F3-40B0-896A-2C2CC3B72E90}" dt="2024-07-27T15:17:59.994" v="968" actId="20577"/>
          <ac:spMkLst>
            <pc:docMk/>
            <pc:sldMk cId="755442638" sldId="277"/>
            <ac:spMk id="5" creationId="{DF0752A5-DFFC-FFAE-9965-8D629EFB1864}"/>
          </ac:spMkLst>
        </pc:spChg>
        <pc:spChg chg="add mod">
          <ac:chgData name="vengalaraju hemanth kumar raju" userId="4e9c9b64e1907a95" providerId="LiveId" clId="{20E49841-43F3-40B0-896A-2C2CC3B72E90}" dt="2024-07-27T15:18:46.745" v="979" actId="14100"/>
          <ac:spMkLst>
            <pc:docMk/>
            <pc:sldMk cId="755442638" sldId="277"/>
            <ac:spMk id="6" creationId="{60D2A167-70E2-6C8C-7BAD-3E1EC4A982EF}"/>
          </ac:spMkLst>
        </pc:spChg>
        <pc:graphicFrameChg chg="add mod">
          <ac:chgData name="vengalaraju hemanth kumar raju" userId="4e9c9b64e1907a95" providerId="LiveId" clId="{20E49841-43F3-40B0-896A-2C2CC3B72E90}" dt="2024-07-27T15:14:42.969" v="877"/>
          <ac:graphicFrameMkLst>
            <pc:docMk/>
            <pc:sldMk cId="755442638" sldId="277"/>
            <ac:graphicFrameMk id="3" creationId="{44E01A26-C120-C5EE-63D4-F979E8FD9A2A}"/>
          </ac:graphicFrameMkLst>
        </pc:graphicFrameChg>
      </pc:sldChg>
      <pc:sldChg chg="new del">
        <pc:chgData name="vengalaraju hemanth kumar raju" userId="4e9c9b64e1907a95" providerId="LiveId" clId="{20E49841-43F3-40B0-896A-2C2CC3B72E90}" dt="2024-07-27T15:13:43.556" v="851" actId="47"/>
        <pc:sldMkLst>
          <pc:docMk/>
          <pc:sldMk cId="2558501356" sldId="277"/>
        </pc:sldMkLst>
      </pc:sldChg>
      <pc:sldChg chg="addSp modSp new mod">
        <pc:chgData name="vengalaraju hemanth kumar raju" userId="4e9c9b64e1907a95" providerId="LiveId" clId="{20E49841-43F3-40B0-896A-2C2CC3B72E90}" dt="2024-07-27T15:34:33.471" v="1471" actId="1440"/>
        <pc:sldMkLst>
          <pc:docMk/>
          <pc:sldMk cId="468155794" sldId="278"/>
        </pc:sldMkLst>
        <pc:spChg chg="add mod">
          <ac:chgData name="vengalaraju hemanth kumar raju" userId="4e9c9b64e1907a95" providerId="LiveId" clId="{20E49841-43F3-40B0-896A-2C2CC3B72E90}" dt="2024-07-27T15:32:30.478" v="1461" actId="1076"/>
          <ac:spMkLst>
            <pc:docMk/>
            <pc:sldMk cId="468155794" sldId="278"/>
            <ac:spMk id="2" creationId="{17D04F0A-46B4-2548-3802-D6BDA75CCFAA}"/>
          </ac:spMkLst>
        </pc:spChg>
        <pc:spChg chg="add mod ord">
          <ac:chgData name="vengalaraju hemanth kumar raju" userId="4e9c9b64e1907a95" providerId="LiveId" clId="{20E49841-43F3-40B0-896A-2C2CC3B72E90}" dt="2024-07-27T15:33:29.979" v="1468" actId="1076"/>
          <ac:spMkLst>
            <pc:docMk/>
            <pc:sldMk cId="468155794" sldId="278"/>
            <ac:spMk id="5" creationId="{129A8572-274B-738B-4DD2-1581F91B2365}"/>
          </ac:spMkLst>
        </pc:spChg>
        <pc:picChg chg="add mod">
          <ac:chgData name="vengalaraju hemanth kumar raju" userId="4e9c9b64e1907a95" providerId="LiveId" clId="{20E49841-43F3-40B0-896A-2C2CC3B72E90}" dt="2024-07-27T15:34:33.471" v="1471" actId="1440"/>
          <ac:picMkLst>
            <pc:docMk/>
            <pc:sldMk cId="468155794" sldId="278"/>
            <ac:picMk id="4" creationId="{DE0CBE1D-6C18-39C3-593C-294A204F1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5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4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8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5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2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3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="" xmlns:a16="http://schemas.microsoft.com/office/drawing/2014/main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7D04F0A-46B4-2548-3802-D6BDA75CCFAA}"/>
              </a:ext>
            </a:extLst>
          </p:cNvPr>
          <p:cNvSpPr txBox="1"/>
          <p:nvPr/>
        </p:nvSpPr>
        <p:spPr>
          <a:xfrm>
            <a:off x="5191436" y="2741731"/>
            <a:ext cx="59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NAME:MOVVA LOKESH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 NO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21HU1A4263            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="" xmlns:a16="http://schemas.microsoft.com/office/drawing/2014/main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500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CHATBOT ANSWERING SIMPLE QUESTIONS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ANSWERING SIMPLE QUESTIONS USING DEEP LEARNING</dc:title>
  <dc:creator>vengalaraju hemanth kumar raju</dc:creator>
  <cp:lastModifiedBy>Windows User</cp:lastModifiedBy>
  <cp:revision>4</cp:revision>
  <dcterms:created xsi:type="dcterms:W3CDTF">2024-07-27T06:22:16Z</dcterms:created>
  <dcterms:modified xsi:type="dcterms:W3CDTF">2024-07-28T07:52:02Z</dcterms:modified>
</cp:coreProperties>
</file>