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4.xml" ContentType="application/vnd.openxmlformats-officedocument.presentationml.notesSlide+xml"/>
  <Override PartName="/ppt/notesMasters/notesMaster1.xml" ContentType="application/vnd.openxmlformats-officedocument.presentationml.notesMaster+xml"/>
  <Override PartName="/ppt/ink/ink16.xml" ContentType="application/inkml+xml"/>
  <Override PartName="/ppt/theme/theme1.xml" ContentType="application/vnd.openxmlformats-officedocument.them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5.xml" ContentType="application/inkml+xml"/>
  <Override PartName="/ppt/ink/ink4.xml" ContentType="application/inkml+xml"/>
  <Override PartName="/ppt/ink/ink1.xml" ContentType="application/inkml+xml"/>
  <Override PartName="/ppt/ink/ink2.xml" ContentType="application/inkml+xml"/>
  <Override PartName="/ppt/ink/ink3.xml" ContentType="application/inkml+xml"/>
  <Override PartName="/ppt/ink/ink9.xml" ContentType="application/inkml+xml"/>
  <Override PartName="/ppt/ink/ink10.xml" ContentType="application/inkml+xml"/>
  <Override PartName="/ppt/ink/ink15.xml" ContentType="application/inkml+xml"/>
  <Override PartName="/ppt/ink/ink17.xml" ContentType="application/inkml+xml"/>
  <Override PartName="/ppt/theme/theme2.xml" ContentType="application/vnd.openxmlformats-officedocument.theme+xml"/>
  <Override PartName="/ppt/ink/ink11.xml" ContentType="application/inkml+xml"/>
  <Override PartName="/ppt/ink/ink14.xml" ContentType="application/inkml+xml"/>
  <Override PartName="/ppt/ink/ink13.xml" ContentType="application/inkml+xml"/>
  <Override PartName="/ppt/ink/ink12.xml" ContentType="application/inkml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0:38.81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98 39 295 0,'0'0'25'0,"0"0"15"15,0 0 16-15,0 0-4 16,0 0-21-16,0 0 10 16,0 0 4-16,0 0 5 0,0 0 16 15,0 0-14 1,0 0-9-16,0 0-10 0,0 0-3 15,0 0 4-15,0 0-8 16,0 0-10-16,0 0-8 16,0 1 7-16,0-1-12 15,0 0-3-15,0 0-1 16,0 6-8-16,0-3 1 16,-6 7 4-16,-8-2 4 15,-9 7 0-15,4-5-1 16,5 1 1-16,4-1 1 15,5-3-1-15,2 0 0 16,-2-3-1-16,5-1 1 16,0 1 0-16,0-4 0 15,0 2 1-15,0-2-1 0,0 0 0 16,0 0 0-16,0 0 0 16,0 0 2-16,0 0-1 15,0 0-1-15,0 0 1 16,0 0 3-16,0 0-1 15,0 0-2-15,8 2 9 16,15-2-8-16,2 2 9 16,12-2-3-16,7 0-8 15,4 0 10-15,11 0-9 16,3-4 4-16,-3-2 4 16,3-1-8-16,-6-3 7 15,-8 0-3-15,-2 5-4 16,-5-2 1-16,2 0 5 15,10 1-6-15,11 1 0 16,7-2-1-16,3 1 0 0,-4 4 0 16,1-5 0-16,-8 3 0 15,4 2 1-15,-5-5 0 16,-3 4-1-16,1-1-3 16,-5 2 3-16,1-1 0 15,-2-1 1-15,-4 2 0 16,-1 0 2-16,-19 1-1 15,-16-2 1-15,-10 3 9 16,-4 0-1-16,0 0 2 16,0-1-5-16,0 1 1 0,0 0-9 15,0 0 2 1,0 0-2-16,0 0-1 0,0 0 1 16,0 0 0-1,0 0-1-15,0 0 0 0,0 0-4 16,0 0 2-16,0-3-36 15,-11 3-29-15,-23-3-21 16,-12-1-57-16,-2-3-278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1:53.62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-8 605 101 0,'0'0'161'0,"0"0"-128"16,0 0-3-16,0 0-3 15,0 0-5-15,0 0 13 16,-2 0 9-16,2 0 1 15,-4 0 4-15,4 0 6 16,0 0-20-16,-3 0-15 16,3 0 5-16,0 0-10 15,0 0 4-15,0 0-4 16,0 0-7-16,0 0 18 16,0 0-6-16,0 0-11 15,0 0 1-15,13 0-8 16,19-8 14-16,15-4 7 15,3-10-6-15,6-2 0 16,6-8-13-16,-3-4 5 16,-5-2 8-16,2-11-14 15,-6-3 3-15,-1-6-3 16,-1 0-3-16,-9 2-3 0,-5 10 3 16,-13 11 0-1,-3 7 2-15,-6 9-1 0,-6 4 3 16,-1 5-4-16,-5 3 0 15,0 4 2-15,0 3-1 16,0 0 0-16,0 0 0 16,0 0-2-16,0 0 1 15,0 7-11-15,-11 14 6 16,-7 8 5-16,-3 8 2 16,-6 7-2-16,1-1-2 15,0 4 0-15,3-6-4 16,4-4-3-16,2-8-1 0,-1-4 7 15,9-9 0-15,-3-1 0 16,6-10-3-16,1 2 4 16,5-3-3-16,0-4 5 15,0 0 1-15,0 0 8 16,0-4 15-16,0-12-2 16,11-7-18-16,19-2-7 15,2-3 6-15,0 3-5 16,5 1 2-16,-8 6-2 15,1 6 2-15,-11 5 0 16,-7 5-1-16,-6 2-1 16,-2 0-8-16,-1 0-11 15,-3 2 10-15,0 17 11 16,0 9 17-16,0 2-10 0,0 1 0 16,0 1-7-16,0-1 0 15,0-7 2-15,0-3-2 16,0-5-6-16,0-3 0 15,17-2-8-15,15-2 0 16,12-1 11-16,7-7-7 16,11-1 9-16,5 0 1 15,-2-7 0-15,-2-7 0 16,-7-4 0-16,-12-1-7 16,-15-1 5-16,-11 6 0 15,-8-6 1-15,0 8 1 16,-10 1 0-16,0 3 0 15,0 6-4-15,-35 2 3 0,-2 0 1 16,-6 0-1-16,-13 2-2 16,6 6 3-16,4 4 0 15,7-1-3-15,4 2 3 16,14-1 0-16,10-4-2 16,7 3 2-16,4-4-10 15,0 1 0-15,15-1 6 16,29 0-5-16,4-7-2 15,8 0 11-15,-9 0-5 16,-3 0 2-16,0-4 0 16,-3-7 3-16,-13-2 3 15,-5 2-3-15,-12 2 1 16,-8 0 11-16,-3 6-7 0,0-1 13 16,0 4 4-16,0 0-12 15,0 0-6-15,-8 0-4 16,-10 11-2-16,4-5 0 15,7 2 2-15,7 3-1 16,0-5 1-16,0 2 0 16,20 2-1-16,17-5 1 15,16-1 2-15,-1-4-1 16,2 0 6-16,-4 0-2 16,-3-1 3-16,-8-10 1 15,-2-6 5-15,-7-1-5 16,-6-4-8-16,2-9 12 0,1-3-12 15,-9 5 4-15,-4-1 0 16,-7 9 4-16,-7 7 1 16,0 9 12-16,0 3-5 15,0 2-14-15,0 0-2 16,0 0-1-16,0 13 2 16,-18 10-1-16,-3 13 4 15,-2 8 5-15,10 6-5 16,1 4-5-16,1 2 0 15,-1-2-4-15,6-2-28 16,-9-9-7-16,0-5 8 16,-7-9 22-16,4-8 8 15,2-5 1-15,5-4 0 16,3-6 0-16,2-4-1 16,-1-2 1-16,1 0 9 0,-3-4 9 15,1-17-9-15,7-3-3 16,1-9 3-16,0-7 3 15,0-2 6-15,24-5-5 16,6 6-12-16,-3 6 5 16,14 7-5-16,-3 2-2 15,10 4 1-15,7 2 0 16,-1 4-7-16,2 4 7 16,-6 2 0-16,-9 6-4 15,-11 0 2-15,-8 4-6 16,-4 0-4-16,-6 1 4 15,-8 12 7-15,-4 2 1 0,0 2 0 16,-16 3 0-16,-15-4-6 16,0 1-2-16,-6-2-2 15,0-1 4-15,5-2-2 16,5 1-6-16,5-1 6 16,7-4-10-16,12 0-1 15,3-4 4-15,0 0-4 16,0-1 9-16,30-3 0 15,16 0 6-15,10-3-1 16,7-12-1-16,2 1 2 16,-6-6-6-16,-9 0 5 15,-3-4 1-15,-7-1 4 16,0 0 3-16,-8-9 2 0,-2 1 7 16,-7 6 2-16,-14-2 2 15,0 13 7-15,-6 7 4 16,-3 4-6-16,0 5 8 15,0 0-21-15,0 0-8 16,-3 0 0-16,-24 18 2 16,0 8 2-16,-10 9 5 15,3 5 4-15,2 5-7 16,6 8 0-16,8 2-6 16,-5-2-1-16,4-1-5 15,-4-7-17-15,-4-5-15 16,-3-5 28-16,-4-8 3 0,9-5 7 15,6-7-1-15,7-2 3 16,6-8-5-16,3 1 4 16,3-6-2-16,0 0 2 15,0 0 11-15,0-14 22 16,0-11-32-16,14-8-1 16,22-5 15-16,6-7-8 15,8-4 0-15,0 5 0 16,3 6 5-16,-1 6-12 15,1 7-2-15,-8 4 0 16,3 2 1-16,1 5-1 16,-8 3-1-16,3 3 1 15,-5 3-5-15,2 5 4 16,-10 0-6-16,0 0 3 0,-16 0 0 16,-12 11 2-16,-3 2 1 15,0-2 2-15,-26 7 2 16,-15-4-1-16,-3 0 5 15,-5-3-6-15,-7 5 2 16,9-7-2-16,-2 2 2 16,5 0 0-16,13-4-2 15,6 3-1-15,7-5 1 16,14-1-1-16,2-1 0 16,2-1-12-16,0-1-6 15,6 1 11-15,32-2 5 16,12 0 3-16,14 0 11 15,1 0-11-15,6-9 0 0,-3-7-7 16,3 0-4-16,-9-2 3 16,-5 2 8-16,-4-3 4 15,-9 0-3-15,-8 2 0 16,-11 3 0-16,-16 3 9 16,-9 4 13-16,0 5 8 15,0-1-3-15,0 3 0 16,-9 0-13-16,-22 0-15 15,-5 8 4-15,-2 7-4 16,2-5 0-16,10 4 9 16,8 0-8-16,8-2 2 15,10 1-3-15,0 3-5 0,0-4 4 16,1 0 1-16,29-5-7 16,7-4 3-16,3 0 0 15,16-3-1-15,-1 0 2 16,2-6 3-16,-1-9 0 15,-1-6-3-15,-7 1-2 16,-7-5 5-16,-11 2 2 16,-12 6 1-16,-9 5 3 15,-4 6-1-15,0 2 3 16,-5 2 6-16,0 2-14 16,0 0 0-16,0 0 0 15,0 0-9-15,0 0-6 16,0 6 11-16,3 3 2 0,3 6 2 15,3 0-1-15,0 3 2 16,0-1-2-16,-6-4 1 16,3-1-5-16,-6-3-2 15,4-5-1-15,-4-2 2 16,0-2 5-16,7 0 2 16,-6 0 6-16,4 0 0 15,2-4 10-15,7-14-8 16,13 0-5-16,9-7-1 15,8 1-3-15,0 4 1 16,-3 4 0-16,-9 7-1 16,-7 5 1-16,-6 4-2 0,-1 0-1 15,-2 0 1 1,-2 0 2-16,0 1-1 16,-5 6 3-16,0 3 6 0,0 5-5 15,-9-2 6-15,0 3-9 16,0-1 2-16,3-1 3 15,1 0-6-15,-2-4-2 16,10 2 0-16,-4-3-4 16,7-4 6-16,-2-1-7 15,13-1 3-15,4-3 1 16,7 0 2-16,17 0 2 16,2-10 0-16,6-5 0 15,5-3-1-15,-13-5 1 16,-6 0-1-16,-7 1-2 15,-15-2 2-15,-14 4 1 0,-10 4 1 16,-2 6-2-16,0 4 6 16,0-2 1-16,-14 7-4 15,-12 1 1-15,4 0-4 16,-1 0-2-16,2 0 1 16,3 5 0-16,-1 5-1 15,13-2 1-15,-4 2-4 16,10 2-4-16,0 4 3 15,0-5-8-15,28 6-5 16,0-3 7-16,2-2 3 16,-6 2 5-16,-1-3 2 15,-3-1 1-15,-14-3 1 16,-6-1-1-16,0 1 2 0,0-2 3 16,-11 0 17-1,-22 1 8-15,-11 1-8 0,-11 0-1 16,-4-3 2-16,2-1-3 15,8-3-9-15,6 0 2 16,6 0-10-16,10 0 4 16,7 0-6-16,14 0-1 15,6 0-10-15,0-4-38 16,0-6-54-16,35 1-34 16,15-5-164-16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1:54.72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0 302 458 0,'0'0'105'0,"0"0"-91"0,0 0 4 15,0 0-6-15,0 0 2 16,0 0 9-16,55 14 25 16,-43-14 8-16,0 4-10 15,-8-4-38-15,-4 0 16 16,2 0-3-16,-2 0 12 15,4 0 0-15,4 0-7 16,5 0 9-16,3 0-7 16,9 0 7-16,-2-4-19 15,3-7-2-15,4 0-1 16,-3-2-11-16,0 0 14 16,1-3-15-16,-10 3-1 15,-2 2 0-15,-8 3 0 16,-8 6 4-16,0 0 7 15,0 2-6-15,0 0 4 0,0 0-6 16,0 0-3-16,0 0-3 16,-5 4-7-16,-16 8 10 15,-4 5-1-15,-3 2-2 16,15-6 2-16,-1 4 2 16,10-2-2-16,4-2 1 15,0-2 0-15,0-4-6 16,0-1 6-16,18-1 0 15,4-1 0-15,10-2-1 16,11-2 0-16,2 0 0 0,9-7 1 16,13-6 0-1,4-7 2-15,-1-3-1 0,2-1 4 16,-5-10-5-16,-1-6-1 16,-8-6 1-16,-5 1-2 15,-14 4-3-15,-13 8 5 16,-16 11 7-16,-10 12 8 15,0 6-10-15,0 4 13 16,0 0-5-16,0 0-13 16,-13 0-4-16,-31 16 4 15,-15 6 0-15,-8 16 9 16,-7 4-4-16,6 8 4 16,-3 7-7-16,9 4 2 15,8-2-3-15,10-3-1 16,6-3 0-16,14-5-6 0,7-10-5 15,11-3-8 1,6-16 7-16,0-2 11 0,0-10-2 16,0 0-5-16,15-7 5 15,3 0 3-15,11 0 3 16,4-8 5-16,1-12-4 16,2-8 4-16,-1-6-8 15,-11-6 3-15,-10 3-3 16,-14 4 6-16,0 7-6 15,0 3 3-15,-29 9 6 16,-11 3-9-16,4 5 1 16,-2 4 0-16,5 2 3 15,12 0-4-15,4 0 1 16,8 0-1-16,5 0 1 0,4 0-1 16,0 0-1-16,0 0-6 15,0 0 7-15,0 0 1 16,0 0-1-16,0 0-7 15,0 0-1-15,4 0-7 16,10 0-8-16,11 0-7 16,12 0-20-16,5 0-48 15,5-8-44-15,4-3-153 16</inkml:trace>
  <inkml:trace contextRef="#ctx0" brushRef="#br0" timeOffset="975.4952">2112 231 383 0,'0'0'96'0,"0"0"-94"16,0 0 19-16,0 0 3 15,0 0-11-15,0 0 45 16,-9 0 18-16,4 0 0 16,5 0-32-16,0 0-6 15,0 0 4-15,0 0-6 16,-4 0-3-16,1 0-2 16,-2 0 14-16,2 0-8 15,-6-7-14-15,-5-3 1 16,4-4 8-16,-2-4-3 0,12-7-7 15,0-7-5-15,0-7-17 16,36-3 2-16,6-3-6 16,1 5 9-16,-1 6-6 15,-6 5 2-15,1 4-2 16,-4 2 0-16,-9 6-2 16,11-3 2-16,-14 5 0 15,-3 5 1-15,0-1 1 16,-9 6-1-16,-1-1 1 15,-2 4-1-15,-6 2 0 0,0-1 2 16,0 1-6-16,0 0 4 16,0 0-2-16,0 0-5 15,0 3-1-15,-4 18-3 16,-28 8 11-16,-9 12 1 16,-6 9-1-16,-12 7 1 15,-1 7-4-15,2 3-4 16,7-3-2-16,4-9-9 15,1-4 0-15,7-12 3 16,-2 0 3-16,2-9 2 16,3-3 10-16,-2-6-4 15,9-7 3-15,-1-3 0 16,4-4 1-16,3-5 6 0,-2-2 0 16,-4 0-1-1,-1 0 10-15,2-4-5 0,-2-9 1 16,4-1 1-16,8-3-11 15,0 3 11-15,6 2-6 16,7 4 4-16,4 3-1 16,1 1-4-16,0 3-4 15,0 1 5-15,0 0-6 16,0 0 1-16,0 0-1 16,0 0 0-16,0 0-1 15,0 0 1-15,0 0-12 16,0 0-3-16,0 0-16 15,0-2-4-15,6-2-22 16,20 4-33-16,4-3-47 0,0 1-155 16</inkml:trace>
  <inkml:trace contextRef="#ctx0" brushRef="#br0" timeOffset="4289.8616">5379 202 350 0,'0'0'8'0,"0"0"36"16,0 0 55-16,0 0-15 16,0 0-4-16,0 0 17 15,-13-15-37-15,13 15-18 16,0 0 10-16,0 0-18 15,13 0-27-15,22 0-2 16,12 0 3-16,15 0 15 16,14 0-2-16,10 0 3 15,9 0-4-15,0 0-3 16,-10 0-10-16,-18 0-1 16,-21 0-6-16,-20 0 3 15,-12 0 1-15,-14 0-1 16,0 0-1-16,0 0 19 0,0 0-11 15,0 0-5-15,0 0-5 16,0 0 0-16,0 0-9 16,0 0-7-16,0 0-21 15,0 0-8-15,-2 0-12 16,-23 0-4-16,-12 0-15 16,-10 4-45-16,-3-3-88 15,-9 2-63-15</inkml:trace>
  <inkml:trace contextRef="#ctx0" brushRef="#br0" timeOffset="15285.1742">-1960 1608 81 0,'0'0'139'0,"0"0"-91"15,0 0 11-15,0 0-29 16,0 0 3-16,0 0 35 16,19 9-4-16,-13-6 7 15,2-1-23-15,1 0 21 16,-3 2-30-16,2-3-13 16,-2 3-6-16,1-3-5 15,2 1 4-15,-1 0 8 16,-2 0 14-16,7-2-6 15,6 0 4-15,11 0 5 16,6 0-11-16,8-4-9 16,4-6 3-16,1-7-19 0,-5-4 4 15,0-3 0-15,1-6-12 16,-1-9 1-16,4-4-1 16,-5-6 0-16,5 0-10 15,-9-6 9-15,2 4 0 16,-8 4-1-16,-10 1-3 15,-12 13 4-15,-8 10 0 16,-3 15 1-16,0 6 2 16,0 2-2-16,0 0-1 15,0 0 0-15,0 0-8 16,-26 5 8-16,-10 11-1 16,-14 12 0-16,-3 4 2 0,9 6 2 15,8 4-1 1,5 5-1-16,13-5 0 15,11-1-1-15,7-1 2 0,0-8-4 16,0-8-3-16,13-5-5 16,6-8 6-16,-3-5-2 15,2-2-1-15,0-4 3 16,4 0 5-16,8 0 2 16,3-6-1-16,7-12-1 15,-4-4-4-15,-1 1-5 16,-10-4-11-16,-13 1 14 15,-10 7-1-15,-2 1 7 16,0 9 2-16,0 2-2 0,-12 5-5 16,-8 0 2-1,-3 0-5-15,-2 5 6 0,2 6 0 16,9 1 1-16,10-3 1 16,4 6 1-16,0-2 1 15,15 5 4-15,23-4-3 16,9-1-3-16,9-2 0 15,1-4 0-15,5-3 0 16,2-4 0-16,-8 0-2 16,-14 0 2-16,-9-1-5 15,-8-9 10-15,-3-3-5 16,-7 2 0-16,-4-5 0 16,-11 4 0-16,0 2 3 15,0 5-3-15,0 1 1 16,0 2-1-16,-20 2-2 0,-4 0 2 15,1 0 0-15,4 0-3 16,-1 0 3-16,2 0-4 16,3 6-1-16,12 2 2 15,3 3 3-15,0 0 1 16,0 2-1-16,7 0 0 16,18-2 1-16,9-1-1 15,3-4 1-15,7-3 2 16,4 0-3-16,2-3 1 15,1 0 5-15,2 0-5 16,-3-3-1-16,3-9 2 16,2-2-2-16,-4-6 1 0,3-5-1 15,2-4-1-15,-1-2 1 16,-1-2 0-16,-10-1-10 16,-9-2-5-16,-9 1 4 15,-16 5 11-15,-7 4 0 16,-3 4 1-16,0 8 3 15,0 8 12-15,0 5-16 16,-13 1-5-16,-13 0 1 16,-9 3 4-16,-4 14 1 15,-7 6 12-15,3 6 5 16,-1 5 2-16,1 12-7 16,6 10-5-16,3 5 8 15,6 6-13-15,9 1-3 16,4-2 0-16,3-5 5 0,3-5-5 15,-3-10-7-15,6-9 4 16,1-10 1-16,-2-9 0 16,7-7 2-16,0-3 0 15,0-6-1-15,0-2-3 16,0 0 3-16,0 0 1 16,0 0 8-16,12-10 10 15,15-13-18-15,9-6 0 16,-5-8-10-16,4-4-11 15,-4-4-4-15,-13 1 14 16,-4 5 3-16,-9 10 4 16,-5 7 4-16,0 12-1 15,0 6 3-15,0 0-2 0,0 4 3 16,0 0-3-16,4 0-6 16,5 0 5-16,11 0-9 15,7-2 0-15,9 2 10 16,8 0-4-16,-7 0 5 15,-1 0-2-15,-10 0-18 16,-4 0 2-16,-4 2 0 16,-8 2 9-16,-6-3 6 15,1 3-4-15,-5-2 3 16,0 2 3-16,0 4 4 16,0 2 11-16,-11-1-11 15,3 3-2-15,-1-1 3 0,9-4-4 16,0 0 3-16,0-1-4 15,0-1 0-15,31-1 14 16,5-4 7-16,8 0 4 16,9 0-19-16,-3-4 2 15,-2-8-5-15,-4-8-3 16,-8 0-1-16,-6-1-3 16,-11-3-2-16,-12 0-8 15,-7 5 14-15,0 1-2 16,-3 9 2-16,-33-1-2 15,-13 9-2-15,1-1 3 16,-2 2-1-16,9 0 2 16,8 0 0-16,10 0 1 0,10 2-1 15,13-1-1-15,0 1-2 16,0 2 3-16,0 0 10 16,31-4-3-16,21 0 22 15,19 0-7-15,5 0-17 16,5-11-4-16,-7-3-1 15,-12-1-19-15,-7-5-11 16,-17 3-6-16,-19-1-16 16,-2-1 13-16,-17 5 18 15,0 3 21-15,0 5 7 16,-8 0-7-16,-14 5 0 16,8 1-5-16,-2 0 1 15,5 0 1-15,3 0-5 16,-2 2 6-16,7 10-1 15,-2 2 3-15,5 0 1 0,0 2 5 16,0 1 7-16,0 0-2 16,0 1 0-16,-1 0 5 15,1 6-7-15,0-6-8 16,0 1 3-16,0-3 1 16,0-2-4-16,1-4 1 15,16-2-1-15,-4-3 7 16,12-3-5-16,9 1 7 15,13 1 5-15,12-4-7 16,8 0-1-16,7 0-6 16,-6-9-1-16,3-6-9 15,-6-3-11-15,-1-5 20 0,-7-3-13 16,-8-3 10-16,-8 1-3 16,-20 0 4-16,-11 11 0 15,-10 8 2-15,0-1 24 16,0 10-23-16,-18 0-2 15,-23 0-1-15,-4 6 2 16,-3 7 0-16,4 4 1 16,3 3 7-16,8 5 19 15,5 3-16-15,15 1-5 16,8-1-3-16,5 0-3 16,0-7 2-16,18 0 4 15,17-5 0-15,4-3 20 16,-5-5-16-16,-9-6-3 0,-6 0 12 15,-6-2-8-15,4 0 14 16,-5 0-7-16,2 0 0 16,-8 0 1-16,1-2-11 15,-2 0 0-15,-1 2 11 16,-4-1 5-16,0-2 1 16,0 3 11-16,0-1-5 15,0 1 11-15,0-3-11 16,0 0 4-16,2 3-1 15,-2-1-13-15,0 1 0 16,0-2-7-16,0 2 1 16,0 0-5-16,0 0 9 0,0 0 6 15,0 0-12-15,0 0-6 16,0 0 10-16,0 0-11 16,0 0-3-16,0 0 4 15,0 0-7-15,0 0 15 16,0 0-10-16,0 0 2 15,0 0 5-15,7 0 6 16,-2 0-3-16,-1 0-8 16,-4 0-6-16,3 0 2 15,-3 0 3-15,0 0 9 16,0 0-6-16,0 0-4 16,0 0 1-16,0 0-4 0,0 0-2 15,0 0 2 1,0 0-2-16,0 0 0 0,0 0-2 15,0 0 3-15,0 0-4 16,0 0 0-16,0 0 3 16,0 0-3-16,0 0-3 15,0 0-2-15,0 0-3 16,0 0-1-16,0 0 5 16,0 0-8-16,0 0 5 15,0 0-13-15,0 0-2 16,0 0 7-16,0 0 8 15,0 0-7-15,0 0 1 16,0 0-1-16,0 0 0 16,0 0-18-16,0 0 1 0,0 0-16 15,0 0-5-15,0 0-23 16,0 0-11-16,0 0-24 16,0 0-44-16,0 0-129 15</inkml:trace>
  <inkml:trace contextRef="#ctx0" brushRef="#br0" timeOffset="21075.1959">2233 1649 381 0,'0'0'33'0,"0"0"41"15,0 0-14-15,0 0-34 16,0 0 27-16,0 0 35 16,0 0-18-16,0 0-9 15,0 0-15-15,4 0-6 16,17 0-5-16,2 0-24 16,3 0-4-16,-2-4 4 15,-1-5 1-15,1-1 0 16,0-7-5-16,-3 1 4 15,-2-9 10-15,-3 0-19 16,-14 2 6-16,-2 1-6 0,0 4 8 16,-2 3-10-16,-36 2-1 15,-9 7-3-15,-13 5-1 16,-13 1 3-16,-8 0 2 16,0 9-1-16,4 6 1 15,20 2-2-15,8-1 1 16,18 5 0-16,14-3-4 15,11 0 3-15,6-5 2 16,0-1 0-16,11-3 0 16,20-4 0-16,12 1 23 15,7-6-7-15,3 0 5 16,4 0-12-16,-2-6 0 16,0-8-4-16,0-2-2 15,1-4-2-15,-5-8-1 0,5-2 0 16,-6-6 0-16,2-5-7 15,2-5-7-15,-5 0-4 16,-6 0 13-16,-9 8 1 16,-13 13 4-16,-9 5-1 15,-12 15 2-15,0 2 2 16,0 3-3-16,0 0-5 16,-8 0 4-16,-28 15-4 15,-12 7 5-15,-2 5 0 16,-3 7 12-16,9 5-11 15,8 0 2-15,2 2-3 16,19-4-1-16,8-5 1 16,7-4 2-16,0-7-2 0,0-6-6 15,22-6 5 1,9-3-7-16,0-4 5 0,7-2 2 16,5 0 1-16,5-8 1 15,0-4-1-15,4-9-8 16,-10-2 4-16,0 1-2 15,-13 2-2-15,-14 3-8 16,-9 9 14-16,-6 5-1 16,0 3-5-16,0 0-3 15,-18 0-5-15,-14 12 12 16,-1 5-1-16,4 2 4 16,7-3 1-16,10 5 0 0,9-3 1 15,3 1-1 1,0-4 0-16,0-5 6 0,21-6-5 15,9 0 2-15,11-4 7 16,7 0 7-16,2 0-2 16,6-10-15-16,-1-4 0 15,1-3 0-15,-2-5-9 16,-5-6-6-16,0-1-6 16,-5-6 11-16,2-2-3 15,-13 3-15-15,-15 5 24 16,-7 11 4-16,-11 12 10 15,0 2-10-15,0 4-4 16,0 0-2-16,-29 4-3 0,-13 13 9 16,-4 5 7-1,-2 10 8-15,-5 7 9 0,7 7-14 16,-2 4 4-16,4 5-7 16,3-1-4-16,5 0-2 15,6-9-1-15,4-9 0 16,3-4-3-16,14-15 1 15,-3-8-5-15,8-2 5 16,4-5 2-16,0-2 0 16,0 0 1-16,0 0 6 15,0 0 12-15,0-14 2 16,0-7-20-16,7-6 0 16,24-3-1-16,11-10 3 15,11-4-2-15,13-6 0 0,8 0 3 16,2-3-4-16,-5 11-1 15,-16 15-3-15,-11 4 4 16,-7 14-4-16,0 5 3 16,2 0 0-16,8 4 0 15,15 0-2-15,3 2 3 16,-2 9-2-16,-2 7 1 16,-25 0-1-16,-18 0-10 15,-18 4 8-15,0-3-1 16,-13-4 3-16,-28 0 2 15,-7-2 6-15,-7-5 0 16,4-2 2-16,-11 0-5 16,3-1-2-16,3-2 3 0,6 0-4 15,9-2 0 1,11-1-2-16,9 4-2 0,10-4 0 16,6 0-5-16,5 0-5 15,0 1-7-15,0 1-1 16,16 0 2-16,23 2 20 15,15-3 15-15,17 2-15 16,7-3 4-16,6 0-2 16,1 0-2-16,0-4 0 15,-13-2 0-15,-7-5-2 16,-10 1 2-16,-7-7 0 16,-5-1-1-16,-15-2-8 15,-7 1 9-15,-14 4 14 16,-7 1 0-16,0 5 0 0,0 4-14 15,-32 5-2-15,-12 0 1 16,-15 0 0-16,1 10-4 16,-1 8 5-16,8-3 9 15,10 1-7-15,11 3 3 16,12-1-4-16,16-1-2 16,2 0 2-16,0-3 0 15,14-3-1-15,18-3-1 16,4-4-3-16,5-2 3 15,1-2 1-15,-3 0-2 16,2-5 1-16,3-6-3 0,-3-4-3 16,-14-3 6-16,-4 5-2 15,-9 1 3-15,-14 3 1 16,0 5 2-16,0 4-3 16,0 0 0-16,-10 0-3 15,-17 0-6-15,2 8 8 16,6 4-1-16,6-1 2 15,13 3 1-15,0-1 1 16,13 2 2-16,36-1 41 16,11-6-26-16,4-1-15 15,1-6 10-15,-3-1-12 16,-12 0 10-16,-9-4-12 16,-4-6 3-16,-8-2-3 15,-3-5-5-15,-8-1-11 0,-4 0-1 16,-7-2 5-16,-7 2-6 15,0 2 9-15,0 3-4 16,0 4 11-16,-7 4-20 16,1 2 13-16,1 3-1 15,5 0-14-15,0 0-5 16,0 3-16-16,0 6 37 16,0 2 8-16,0 1 0 15,15 2 1-15,3 3-1 16,-4 1 0-16,-6-4 1 15,1 4-1-15,-9-7-2 16,0 0 2-16,0-2 5 16,0-4 15-16,0 1-10 0,0-1-2 15,0-3 2-15,0 3-6 16,0-1 3-16,0-4 0 16,0 4-2-16,3-4 16 15,15 0 5-15,11 0-4 16,13 0 1-16,15 0-20 15,10-8 0-15,6-4 1 16,7-5-4-16,4-4 0 16,3-8-17-16,-12-3 4 15,2-8-4-15,-10-4 4 16,-5-3 2-16,-14 4 8 16,-16 5 3-16,-20 7 3 0,-12 9 6 15,0 8 3 1,0 9-12-16,-4 1-1 0,-17 4-8 15,-14 0 9-15,-8 0-3 16,-5 15 3-16,1 1 0 16,2 5 19-16,5 3-8 15,4 5 1-15,6 4-11 16,7 1 7-16,10 5-7 16,0-2-1-16,7-3 1 15,6 1-1-15,0-7-1 16,0-6-8-16,0-2-4 15,14-8 6-15,4-2-5 16,5-7 12-16,-5-3-1 0,2 0-7 16,2 0 8-1,-2-7 1-15,6-10 6 0,1-4-7 16,-1 1 4-16,-1-3 1 16,0 5-5-16,-9 4 0 15,-7 4 0-15,-4 6 1 16,-5 4-1-16,0 0-6 15,0 0 5-15,0 0-9 16,0 7-2-16,0 5 12 16,0 4 8-16,0-3-4 15,0 3 0-15,0-3-4 16,0-1-2-16,0-1 2 0,0-2 4 16,0-8-2-1,0-1-2-15,0 0 0 0,0 0 2 16,0 0 8-16,0 0-1 15,0 0-7-15,0 0 11 16,18-10-12-16,0-1-2 16,-4 4 0-16,-2 2 1 15,-8 2 0-15,-1 2 1 16,-3 1-1-16,0 0-3 16,0 0-9-16,10 5 5 15,-4 6 6-15,6 2 2 16,1 1-1-16,5-1 3 15,1-3-3-15,-1-2 2 16,-6-4 1-16,-2 1-2 16,-7-5 0-16,-3 0 5 0,0 0 0 15,5 0 4-15,1 0-1 16,6 0-2-16,2-6-7 16,4-5-3-16,-6 5 3 15,-6 2 0-15,-1 0 0 16,-5 4-3-16,0 0-3 15,0 0-2-15,0 0 8 16,0 0-11-16,3 0 5 16,-3 0 1-16,12 0-2 15,-6 6 7-15,10 2 4 16,3-2-3-16,-1 0-1 16,3-1 0-16,2-2 0 0,-1-3-1 15,-1 0-3 1,4 0 2-16,5 0-1 0,-4 0-9 15,-4-3-6-15,1-6 8 16,-9-4 3-16,-2 4 2 16,-11-2 5-16,-1 6 3 15,0-1-1-15,0 6 1 16,0-1-3-16,0 1-5 16,-18 0-1-16,-2 0 6 15,1 7 1-15,4 0 1 16,7 2-2-16,7 0 8 15,1 2-4-15,0 0 3 16,0-4 6-16,13 0-1 16,11-3 1-16,2-2-6 15,1-2 6-15,-1 0-13 0,0 0-1 16,-2 0-1-16,6-9-11 16,2-7-8-16,3-1-7 15,1-3-7-15,2-5-2 16,0-4-4-16,15-6-48 15,9-2-24-15,7-7 23 16,2 5 89-16,-13 6-12 16,-17 2 13-16,-19 17 37 15,-19 9 12-15,-3 5 34 16,0 0-33-16,0 0-14 16,0 0-9-16,-7 5 1 15,-22 9 29-15,-9 11-13 0,-1 6-8 16,-8 6 3-16,5 8-4 15,-2-3-8-15,12 2-20 16,5-7 1-16,9-8-6 16,10-4 3-16,7-9 1 15,1-5-4-15,0-3 1 16,0-4-2-16,0-1 7 16,0-3-8-16,0 0 6 15,0 0-1-15,0 0-2 16,6-7-6-16,13-10-23 15,-5-6-17-15,1-1-9 16,-7-3-23-16,-8 0 27 16,0 2 15-16,-12 6 22 0,-19 7 4 15,13 6 7-15,4 2 0 16,10 4 4-16,2 0 21 16,2 0-11-16,0 0-2 15,0 0 19-15,0 0 2 16,25 0 5-16,12 8 7 15,13-2-4-15,21 1-11 16,10 0-9-16,11-3-12 16,-7-1 3-16,-17-1-1 15,-17 0-4-15,-24-2-7 16,-18 0 0-16,-9 0-9 16,0 0-14-16,0 0-29 0,-25 0-10 15,-22 0 21 1,-18-2-41-16,-18 0-25 0,-4-4-55 15,-9-1-101-15</inkml:trace>
  <inkml:trace contextRef="#ctx0" brushRef="#br0" timeOffset="21697.4914">5167 1452 192 0,'0'0'168'0,"0"0"-127"0,0 0 66 16,0 0-57-16,0 0-20 16,0 0 35-16,0 0 19 15,-15 0-44-15,8 0-21 16,-4 0-19-16,-1 0 1 15,-2-3 2-15,2 0-3 16,2 2-3-16,-4-3 3 16,7 2 6-16,-6 2 7 15,7-1 22-15,2-1-5 16,-8 0-11-16,6 2-11 0,-2-2 3 16,-2 2-1-16,2-3-4 15,-4 2 1-15,1 1-7 16,4-3 9-16,5 3 1 15,2 0 8-15,0 0 18 16,0 0-3-16,0 0-2 16,0 0-10-16,0 0-8 15,27 0 5-15,22 0-7 16,17 0-2-16,7 0-7 16,7 0-1-16,-1 0 8 15,-5 0-9-15,-6 0 2 16,-7 0-1-16,-12 0 2 15,-12 0-3-15,-12 0 0 16,-6 0-1-16,-10 0 1 16,-6 0 0-16,-3 0 2 0,0 0 1 15,0 0-2 1,0 0-1-16,0 0 0 0,0 0 0 16,0 0-4-16,0 0-26 15,0 0-6-15,-20 0-34 16,-16 0-10-16,-14 0-45 15,-6 0-101-15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1:59.99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0 146 236 0,'0'0'63'0,"0"0"-48"0,0 0-3 16,0 0 8-16,0 0-17 15,0 0 26-15,172-51 12 16,-149 36 58-16,-5-3-98 15,-7 3 4-15,-8 3-4 16,-3 0-1-16,0 3-10 16,0 3-26-16,-21-1-9 15,-13 4-37-15,1 3-91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2:01.07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54 0 101 0,'0'0'160'16,"0"0"-144"-16,0 0-10 15,0 0-6-15,0 0-9 16,0 0-111-16,-54 0-18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2:05.014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481 259 104 0,'-77'0'110'0,"77"0"-37"0,0 0-23 15,0 0 7-15,0 0 40 16,0 0 8-16,0 0-2 15,0 0-42-15,0 0-36 16,0 0 3-16,0 0-4 16,0 0 4-16,0 0 16 15,0 0-2-15,0-2 1 16,10-2 7-16,10-7-6 16,9-3-26-16,4-4-11 15,-4-1-3-15,4-4-1 16,0 0 6-16,1-5-7 15,-2-1 1-15,-4-1-3 16,-2 7-1-16,-8 6 1 16,-1 3 2-16,-16 13-2 0,-1-2-4 15,0 3 4-15,0 0-2 16,0 0 1-16,0 0 0 16,0 0 0-16,0 0-2 15,0 0 1-15,0 0-8 16,0 15-8-16,0 17 14 15,0 14 4-15,-13 6 9 16,-12 1-9-16,-5 1 3 16,-6-8-3-16,-8 2 0 15,-4-7-3-15,-2-3 0 16,1-6 2-16,-4-10 1 16,8 0 1-16,3-7-1 15,1-8-2-15,4 0-1 16,-2-5 3-16,-2-2 7 15,2 0-7-15,1 0 2 0,9-5 1 16,7-5 1-16,7-2-4 16,9-1-2-16,1 0-1 15,5 3-8-15,0 9 10 16,0-2-5-16,0 3 1 16,6 0-7-16,20 0 12 15,9 0 1-15,-4 0-1 16,10 3 0-16,-1 7-7 15,6 4 3-15,0 1-2 16,-1 4 6-16,-1 1 0 16,-8-3 0-16,-2-3-7 15,-16-2-3-15,-8-6 9 0,-2-1-10 16,-4-3 11-16,-2-2 0 16,3 0 3-16,-1 0-3 15,11 0 0-15,3 0 5 16,11-11 4-16,4-3 0 15,8-3-6-15,-5-1-3 16,4-3-12-16,1 3 11 16,-8 0 1-16,0 2 0 15,-7 7-3-15,-3 1 0 16,-5 3-1-16,-9 1 3 16,3 4-1-16,-4 0 0 0,2 0-2 15,2 0-6 1,2 0-2-16,4 4-1 0,5 9 5 15,-5 3 7 1,-5 0-3-16,4-1 4 0,-9-1 3 16,-4-3-3-16,-2-1-2 15,-2-6-6-15,0 0 3 16,0-4-1-16,0 0 6 16,0 0 5-16,0 0 2 15,0 0 0-15,0 0-3 16,4 0 2-16,8 0 4 15,8-11-5-15,10-5-5 16,7 2-2-16,6-3 0 16,1 3 2-16,-7 4 0 0,-10 3 0 15,-6 6-9-15,-13 1 6 16,-4 0-3-16,-4 0 1 16,5 0-10-16,-4 8 15 15,4 3 19-15,2 4-1 16,-1 1-18-16,6 4 7 15,2-5-7-15,3-1 0 16,1-3 6-16,0-4-4 16,3-3-2-16,8-2 0 15,6-2 0-15,4 0 7 16,9 0-2-16,2-9 5 16,3-9-5-16,-4 0-5 15,-5-4-5-15,-8-2-6 16,-10 0-4-16,-13 3-7 15,-13 6 6-15,0 6 14 0,0 2 0 16,-3 5-5-16,-7 0 6 16,2 2-1-16,2 0 0 15,0 0-8-15,6 0 2 16,0 11-2-16,0 1 9 16,0 5-1-16,24 3-2 15,8 2 4-15,12 1 2 16,-3-1-2-16,-10-1 0 15,-8-4 0-15,-20-6-2 16,-3-5 2-16,0 0-2 0,-27-2 1 16,-26 0 1-1,-5-3 8-15,-2-1-8 0,5 0 2 16,12 0-5-16,6 0-6 16,15-5-2-16,8 0-13 15,6 0 6-15,8 2 3 16,0 3 6-16,0 0 2 15,8 0-1-15,24-2-6 16,16 1 14-16,14-3 11 16,18 1 6-16,10-1-10 15,8-2 2-15,0-5 11 16,-1 0-18-16,-9-4 4 16,-16-2-6-16,-5-6 4 15,-7-2-2-15,-10-4 6 16,6-4-7-16,-6-9-1 0,9-2 0 15,-3-4-5-15,-6 2 2 16,-7 0 0-16,-19 10 3 16,-12 8 1-16,-12 9 1 15,0 9 19-15,0 10-3 16,0 0-17-16,0 0-1 16,-18 5-1-16,-16 11 1 15,-6 6 25-15,-4 7-10 16,0 6 2-16,-3 9-3 15,3 3-11-15,8 4 0 16,1-1-3-16,14-1 0 16,10-6-5-16,4-6-8 0,7-11-10 15,0-8-4-15,0-4 25 16,9-11-6-16,9-3 8 16,5 0 7-16,10 0 5 15,12-7 0-15,10-13-9 16,7 0-3-16,-5-5-13 15,4-2-18-15,-14-2-22 16,-14 5 21-16,-23 11 8 16,-10 2 7-16,0 5 5 15,-6 2 10-15,-19 0-4 16,-6 4 6-16,16 0 0 16,6 0 5-16,5 0-5 15,4 0 0-15,0 0-7 16,0 4-5-16,4 6 3 15,14 1 6-15,2 2 3 0,-3 2 2 16,-8-2-2-16,-5 3 1 16,-4 0-1-16,0-4 9 15,0 1-5-15,0-2 23 16,0-2-14-16,0-5 6 16,0 0-14-16,0 0 8 15,0-4-6-15,0 3-6 16,5-2-1-16,13-1 8 15,11 0 6-15,12 0-12 16,8 0-2-16,7-8-15 0,3-7 8 16,3 1 0-16,-7-3-6 15,1-1 12-15,-15 1 1 16,-16 1-2-16,-11 7 4 16,-9 2 8-16,-5 5 15 15,0 2 2-15,0 0-17 16,-8 0-9-16,-16 6 0 15,-6 8 5-15,4 0-3 16,-3 3 8-16,9 1 7 16,5-3-14-16,12 1-4 15,3 3-2-15,0-5 2 16,0 1-1-16,3-7 1 16,25-3-1-16,-1 0 1 15,3-5-1-15,5 0 1 16,-3 0 0-16,4-6 8 0,2-7-7 15,-2-5 0-15,0 0-2 16,-4 0 2-16,-2-1-1 16,-7 7 3-16,-11 1 3 15,-6 6-5-15,-6 5 7 16,0 0-8-16,0 0-1 16,0 0-7-16,0 0-1 15,0 9 0-15,0 5 9 16,0 1 2-16,0 4-2 15,14-3 3-15,10 1 1 16,5-2-4-16,-4-6-10 16,1-3-10-16,-2-1 7 0,-4-5 13 15,-2 0-1-15,5 0 1 16,3-3-6-16,2-9 4 16,4-3-20-16,6-3 19 15,-3 2-12-15,-11 2-4 16,-10 3 14-16,-7 4-1 15,-7 6 6-15,0 1 4 16,0 0-2-16,0 0-4 16,0 1 2-16,-3 11 0 15,-8-1 8-15,7 3-4 16,4 1-4-16,0-2 5 16,0-1-5-16,15-3 1 15,15 1-5-15,7-5 2 16,2-5-8-16,5 0 8 15,1 0-4-15,-7 0 1 0,-2-10 4 16,-8-2-8-16,-6-1 8 16,-4-1 1-16,-6 2 11 15,-10 0 8-15,-2 2 8 16,0 4 2-16,0 5-12 16,-14-1-17-16,-10 2 5 15,-6 0-4-15,-6 2 8 16,-2 9 14-16,6 1 0 15,5 6-13-15,18-2 0 16,0 6-8-16,9-4-2 0,0 3 1 16,27-4 5-1,17-1-5-15,6-7 0 0,3-4 8 16,3-3-8-16,-6-2 3 16,4 0 5-16,2-7-8 15,3-5 5-15,3-4-6 16,0-5-3-16,0-4-7 15,5-6 1-15,2-3-2 16,8-4-9-16,-3-9-4 16,-6 2-6-16,-12 6 19 15,-22 5 4-15,-16 15 7 16,-18 8 0-16,0 7 17 16,-6 4-12-16,-40 0-2 15,-5 4-1-15,-8 12 13 16,-11 4 10-16,11 4-7 0,-3 6 5 15,6 6-5-15,20 2-11 16,10 2-7-16,22-6 1 16,4-3-1-16,0-6 0 15,35-7-4-15,1-4 3 16,3-9-2-16,10-2-6 16,4-3 8-16,-3 0 0 15,10-7-8-15,-5-8-12 16,1-3 11-16,-11-2 9 15,-9 1-1-15,-9 2-8 16,-7 8 6-16,-18 4 2 16,-2 5-2-16,0 0 2 0,0 0-16 15,-6 9 18 1,-19 3 7-16,7 2 3 0,9 0 0 16,5-3-6-16,4 3 4 15,0-1-4-15,12-2-2 16,27-2 6-16,8-2 1 15,13-7 5-15,2 0 3 16,-7 0-12-16,5 0-3 16,-14-8-2-16,-10-6 0 15,-1 1-6-15,-14-6 6 16,-12 1-14-16,-9-3-2 16,0 5 15-16,-47 0-4 15,-10 7-3-15,-10 5 4 16,1 4 3-16,4 0-6 15,7 0 7-15,11 8-1 0,11 1 1 16,13-2-8-16,14-1 8 16,6 1-9-16,0-2 9 15,31 2 0-15,23-1 10 16,19-2 21-16,8-4-18 16,9 0 0-16,-4 0-2 15,2-10-8-15,-5-1-1 16,-15-3-2-16,-12 0 0 15,-14-1-4-15,-16-3-17 16,-10 4 0-16,-16-1 4 0,0 2 7 16,0 4 2-1,-18 2 5-15,-7 2 1 0,8 1-7 16,3 4 1-16,10 0-16 16,4 0-24-16,0 0-6 15,0 9 5-15,4-1 28 16,22 0 3-16,4 5 4 15,7-1 14-15,-6 5 4 16,0 1 2-16,-7-1 44 16,-8 0-20-16,-16-1-13 15,0 1 19-15,0-1 17 16,-4 0 1-16,-19-1-5 16,-4 2-1-16,4-2-13 15,8 3-6-15,0-5-17 16,15 0 16-16,0-4-18 0,0 2-2 15,0-6 2-15,0 2-4 16,6-6-4-16,6-1 7 16,0 0-9-16,-1 0-2 15,3 0-20-15,8 0-15 16,-2-10-23-16,-6-4-59 16,-4-3-49-16,-10 3-92 15,0-2-17-15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2:05.56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483 64 333 0,'0'0'32'16,"0"0"-8"-16,0 0 57 16,0 0-55-16,0 0 2 15,0 0 6-15,-207-39 3 16,181 38-2-16,-6-1-1 0,-4-2-20 16,1 3 17-1,-1-3-30-15,4 2 23 0,6-3-17 16,4 3 16-16,3-2 17 15,12 4-17-15,2 0-16 16,4 0 3-16,1 0 6 16,0 0 1-16,0 0 9 15,0 0 16-15,0 0-15 16,0 0-10-16,0 0 8 16,0 0-2-16,13 0-10 15,16 0 2-15,13 0 16 16,13 0-5-16,7 0-20 15,12 0 6-15,2 5-4 16,1-1-4-16,-8-2-3 16,-5 0 0-16,-13-2 6 15,-14 0-7-15,-7 0 0 0,-19 0 0 16,-8 0 0-16,-3 0 0 16,0 0-4-16,0 0-15 15,0 0-14-15,0 0-31 16,-8 0-34-16,-28 1-14 15,-13-1 0-15,-19 0-122 16,-6 0-141-16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2:06.23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0 264 0,'0'0'94'15,"0"0"-73"-15,0 0 60 16,0 0 3-16,0 0-28 16,0 0-21-16,0 0 16 15,0 0 2-15,0 0-20 16,0 0 8-16,0 0-16 0,0 0-6 16,0 0 16-1,0 0 0-15,0 0 10 0,0 0-8 16,0 0-12-16,6 0-2 15,20 0-14-15,6 0 0 16,15 0 2-16,-2 0-8 16,10 0-1-16,10 1 4 15,-2-1-6-15,4 0 0 16,4 0 3-16,-15 0-2 16,-6 0 7-16,-9 0 5 15,-8 0-13-15,-9 0 6 16,-7 0-5-16,-8 0-1 15,-5 0 0-15,-4 0-2 16,0 0-3-16,0 0-1 16,5 0-22-16,2 0-42 15,4 0-83-15,-2 0-2 0,8 0-270 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2:20.801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0 451 378 0,'0'0'117'0,"0"0"-93"16,0 0 6-16,0 0 0 0,0 0 0 16,0 0 14-16,0 0 19 15,0 0-8-15,0 0-14 16,0 0-11-16,0 0 9 15,0 0-18-15,0 0 7 16,0 0-2-16,0 0 2 16,0 0 7-16,0 0-7 15,10-6-17-15,16-8 1 16,9 0 1-16,-4-3-9 16,13-5-2-16,9-2-1 15,2-2 2-15,11-3-3 16,-4 0 1-16,0 5-2 15,-13 7 1-15,-10 5-2 16,-3 3-6-16,-1 6 1 16,-9 3 4-16,-2 0 1 15,-6 0 0-15,-6 0 1 16,0 0 1-16,-6 0-7 0,-1 0 7 16,3 0-3-16,-7 3-1 15,8 1 4-15,-6-2 3 16,3 2-3-16,-6-4 0 15,5 3-2-15,-5-3 4 16,0 0-2-16,0 0 0 16,0 0-1-16,0 0-10 15,0 0 1-15,0 0-5 16,0 0 1-16,-11-7 2 16,-10 0-3-16,-9-3 9 0,-4 2 5 15,-5 2-3 1,-2 4-6-16,-7 2 6 0,-8 0 4 15,-6 0 0-15,4 13-5 16,-5 5 5-16,5 6-4 16,10 2 2-16,12 3 4 15,5 2 2-15,18-5-4 16,13 2-1-16,0-2 1 16,0-1 3-16,36-1 5 15,12-6-4-15,8-4 7 16,-1-3-8-16,-10-7 7 15,-2-4 0-15,-12 0-2 16,4 0-5-16,-3-4 1 16,4-13-4-16,5-2-3 15,-3-5-1-15,6 0-8 0,-2-1-29 16,1 0 10-16,-7 4 8 16,-6 0 3-16,-6 6-14 15,2 3 20-15,-3 1-7 16,-2 3 13-16,2 2-2 15,2 1 4-15,-1-1 5 16,7 5-3-16,-1-2 4 16,-10 3 3-16,4 0 17 15,-1 0 2-15,-10 0-8 16,1 14-5-16,-2 3 11 16,-8 5-6-16,-4 3-5 15,0 0 0-15,0-1-4 0,-4-4 3 16,-17-5-4-16,3-6 0 15,-1-4-3-15,3-1 13 16,4-4-9-16,3 0-1 16,-7 0 1-16,3 0 8 15,-4 0-1-15,16-14-2 16,1-1-1-16,0-3-9 16,28-6-1-16,28 0-2 15,6-1-2-15,5 5 3 16,-17 4 2-16,-9 7-1 15,-20 5 1-15,-9 3 0 16,-6 1-9-16,-1 0 8 16,-5 0-10-16,0 0-7 15,0 4 12-15,0 6 4 16,-6 8-2-16,-11-1 4 0,3 1 2 16,2-2-2-16,6 0 0 15,6-5 0-15,0 0 3 16,0-4-3-16,2 0 2 15,20-1-1-15,16-3 10 16,11-3 9-16,11 0-4 16,14 0-7-16,-4-5-6 15,-4-6-3-15,-5-5 5 16,-8-3-5-16,-5-3 11 16,-10-3-11-16,-14 0-1 0,-10 5 1 15,-14 1-6 1,0 8 5-16,-6 0 1 0,-37 7-2 15,-6 1 1-15,-10 3-9 16,1 0 10-16,-2 15 0 16,5-3 0-16,11 8-3 15,12-1-1-15,10 0 2 16,14 2 2-16,8-1-4 16,0 0-3-16,32 2 7 15,30-4 4-15,9-4 2 16,5-1-2-16,2-6 2 15,-5-7 3-15,-6 0-7 16,-12 0-2-16,-6 0 10 0,-13-13-7 16,-4-3-1-1,-9-4 1-15,-8 4-3 0,-15 0-2 16,0 2-1-16,0 3 3 16,-38 1-1-16,-16 6-8 15,-13 1 8-15,0 3-1 16,5 0-1-16,6 0-1 15,20 7 1-15,12 3 2 16,12 1-1-16,9-2-8 16,3 3 2-16,0-1 2 15,33 2 6-15,17-3 3 16,9-6 1-16,11 0-4 16,4-1-2-16,-8-3-17 15,1 0 16-15,-17 0-39 0,-14-9 23 16,-9 1 3-16,-18-3 0 15,-9 3 9-15,0 4 7 16,0 3 7-16,-13 1 4 16,-19 0-11-16,-9 0-3 15,9 7-5-15,2 6 8 16,12-3 0-16,6 1 0 16,7-3 0-16,5 0 0 15,0-2 4-15,0 1 26 16,17-2 4-16,19 1-1 15,13-2-4-15,8-4 0 16,10 0-10-16,-1 0-13 16,1-4 1-16,-4-10-2 15,4-4-4-15,-5-6-1 16,-2-1-2-16,-1-10-5 0,-1-3 1 16,4-7-4-16,4-6-7 15,1-3 12-15,-13 4-1 16,-10 7 1-16,-18 13 6 15,-11 12-1-15,-12 10 7 16,2 4-2-16,-5 4 1 16,0 0-2-16,0 0-1 15,0 0 2-15,0 0-5 16,0 0 0-16,-8 8-5 16,-25 13 5-16,-11 8 7 0,0 7-3 15,3 5 1 1,-3 2 1-16,8 5-5 0,-2-1 6 15,10-4-6-15,9-3-1 16,9-7 1-16,5-5-1 16,5-8-3-16,0 0 3 15,0-9 0-15,15-4-1 16,1 0 1-16,2-4 5 16,3 1-5-16,6-4 10 15,0 0-7-15,11 0-3 16,3-7 0-16,9-7-10 15,15-3 6-15,-1-2 2 16,7-7-11-16,-2-1 8 16,-10 0-7-16,-10 2-5 15,-18 5 16-15,-17 4-9 0,-2 3 7 16,-12 2-3-16,0 3-1 16,0 0 7-16,0 5-5 15,0-1 0-15,-12 4 0 16,-6 0 0-16,-2 0-1 15,-10 0 3-15,-6 0 1 16,-7 4-3-16,-1 6 4 16,2 6 0-16,-2 2-2 15,8 2-2-15,6 2 5 16,11-4 0-16,12 2-4 16,7-4 2-16,0-3 2 15,0 0-2-15,13-5 2 0,13-1 4 16,4-3 6-16,4 0 0 15,4-4 0-15,5 0-8 16,4 0 8-16,5 0-7 16,-2 0-3-16,6-5 1 15,-5-2-1-15,-3 0 3 16,-4 1-3-16,-12 2 2 16,-8 0-1-16,-13 1-1 15,-4 2-9-15,-7 1-16 16,0 0-18-16,0-3-38 15,0 3-60-15,-12-1-155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0:43.072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516 487 84 0,'0'0'230'16,"0"0"-207"-16,0 0 5 16,0 0 39-16,0 0-21 15,0 0-16-15,0 0 7 0,12 2-9 16,-12-2-8-16,0 0 0 15,0 0 4-15,0 0 17 16,0 0 0-16,0 0-4 16,0 0 1-16,0 0-12 15,0 0 14-15,0 0-8 16,0 0-2-16,0 0-13 16,0 0 14-16,0 0-14 15,0 0 2-15,0 0-5 16,0 0-7-16,0 0 7 15,0 0 2-15,0 0-8 16,0 0 3-16,0 0-8 16,0 0-2-16,0 0-1 0,0 0-1 15,0 2-2 1,0 6-6-16,-12 6 3 0,-26 14 6 16,-22 7 0-16,-3 8 1 15,-3 0 3-15,7 0-1 16,8-7-6-16,8-3 6 15,8-6-3-15,4-2 0 16,5-5 0-16,8-2-1 16,6-3 1-16,6-2 0 15,-2-3 0-15,8-4 1 16,0-1-1-16,0-1 0 16,0 2-1-16,0-1 1 15,0-5 0-15,0 5 4 16,3-3-4-16,15-2 6 0,6 0 1 15,23 0 12-15,15-2 7 16,18-14-13-16,23-2 0 16,9-17 2-16,26-6 4 15,19-13-12-15,19-10-7 16,19-11 2-16,18-9 1 16,-4 0-2-16,-11 4-1 15,-29 12 3-15,-32 8-2 16,-28 15 2-16,-10 6-1 15,-9 9-2-15,-15 7 10 16,-2 1 0-16,-8 4-2 16,-11-1-2-16,-7 3-4 15,-10 4 3-15,-7 3-1 0,-12 2 0 16,-7 3-2 0,-4 2-1-16,-7 2 0 0,0 0 3 15,0 0-4-15,0 0 8 16,0-2-1-16,0 2 4 15,0 0 3-15,0 0-2 16,5 0-1-16,-2-2-3 16,6 2 0-16,-8-4-7 15,4 1 1-15,-5 2 1 16,0 1 5-16,0 0-8 16,0 0 5-16,0 0-5 15,0 0 1-15,0 0-1 0,0 0-5 16,0 0 5-1,0 0-26-15,0 0-16 0,0 0-75 16,-5 0-55-16,-25 0-305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0:52.78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0 193 0,'0'0'57'15,"0"0"-57"-15,0 0-7 0,0 0-23 16,0 0-65-16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0:54.143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3 673 519 0,'0'0'101'0,"0"0"-14"0,0 0-15 16,0 0-29-16,0 0-6 16,0 0-10-16,8-7 5 15,-3 6 2-15,-1-1-3 16,-2 2 7-16,-2 0-14 16,0 0 9-16,0 0-6 15,0 0-5-15,0 0-1 16,0 0-5-16,0 7-10 15,0 6 18-15,0 9-18 16,0-1 4-16,0 7-7 16,0-2-3-16,0 1 3 0,-2 0-3 15,-2-1 0 1,-4-1 0-16,3-2 1 16,5-4 3-16,0 0-4 15,0-6 0-15,0 4-1 0,0-5 1 16,0 1 0-16,0-1 0 15,0-3-4-15,0-1 8 16,5-1-5-16,3-3 1 16,2-3-3-16,-2-1 3 15,2 2 0-15,2-2 1 16,14 0 8-16,3-2 2 16,10-14-3-16,10-9-2 15,5-9-3-15,8-13 0 16,17-4-2-16,5-7-2 0,15-9 1 15,7 0 0-15,1-5-1 16,3-5-1-16,-4 2-2 16,-13 10 4-16,-9 6 4 15,-3 7-3-15,-13 6 0 16,3 3 1-16,-5 6 3 16,-10 3-5-16,-12 6 2 15,-3 6-2-15,-6 4 0 16,-8 6 1-16,-6 1 1 15,-6 6-2-15,-6-1-1 16,3 2 1-16,-7 1 0 16,-3 2 0-16,2 1-4 15,-4 0-1-15,0 0-7 0,0 0 2 16,0 0-19-16,0 0-38 16,0-6-46-16,-6 5-134 15,-29 1-288-15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0:59.970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150 432 437 0,'0'0'84'0,"0"0"-12"0,0 0-5 16,0 0-23 0,0 0-4-16,0 0-6 0,0 0 4 15,11-4 5-15,-11 4-5 16,0 0 18-16,0 0-18 16,0 0-21-16,0 0 23 15,0 0-1-15,0 0-17 16,0 0-13-16,0 0 4 15,0 4-6-15,-4 7-6 16,-10 1 2-16,-3 5-3 16,4 2 2-16,-2-1 3 15,1 2-4-15,-3-1 0 16,4 2-1-16,1-3 0 16,2 3 3-16,1-3-4 15,8-1 2-15,-7 0 1 16,4-4-2-16,-1 2 1 15,1-3 0-15,4-3-1 0,0 0-1 16,0-2 1-16,0 1 0 16,0-3 0-16,0-1-1 15,0-1 2-15,0-1-2 16,0-2 1-16,0 4-2 16,0-4 2-16,0 0-3 15,0 0 2-15,13 0 1 16,13 0-2-16,6-4 1 15,12-5 1-15,4-6 2 16,7-4-1-16,7-6 1 16,4-5-1-16,8-5 0 15,6-3 5-15,10-4-6 0,8-7 0 16,8-4 1-16,4-2-1 16,-2-1 0-16,-5 4-1 15,-10 12 1-15,-2 5-5 16,-9 1 5-16,-4 7 0 15,-16 2 2-15,-7 5-2 16,-19 6-1-16,-5 0 1 16,-6 6 4-16,-7-2-3 15,-6 3 1-15,-1 2-2 16,3-3 1-16,-2 1 2 16,-6 3-3-16,1 3 0 15,-2-2 0-15,-5 3 0 16,0-1 1-16,0 1-1 0,0 0 0 15,0 0-5-15,0 0 0 16,0 0-16-16,0 0-22 16,0 0-37-16,0-3-131 15,0 1-237-15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1:05.22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63 427 191 0,'0'0'42'0,"0"0"-26"15,0 0-16-15,0 0-4 16,0 0 4-16,0 0 5 16,0 0 14-16,0-7 19 15,0 7 5-15,0 0-1 16,0 0 39-16,0 0-16 15,0 0-7-15,0 0 11 16,0 0-19-16,0 0-19 16,0 0 2-16,0 0-10 0,0 0 5 15,0 0 13-15,0 0-7 16,0 0-8-16,0 0-3 16,0 0 2-16,0 0 1 15,0 0-10-15,0 0-9 16,0 5 4-16,0 5 7 15,0 5-9-15,0-2-4 16,-5 5 0-16,4 3-1 16,-7 1 3-16,-1 2-7 15,3-3 2-15,-6 0-1 16,3-2 4-16,5-5-4 16,-1-4-1-16,2-5 2 15,3 0-2-15,0-1 0 16,0 2 0-16,0-1 2 0,0-5-2 15,0 5 4-15,0-1-4 16,0-4 0-16,0 1 0 16,0 2 1-16,0-3-2 15,0 0 0-15,3 0 1 16,6 0 2-16,0 0 0 16,9 0 12-16,10 0-1 15,0-3-7-15,13-7-1 16,8-6 0-16,8-8-4 15,14-10 5-15,9-5-6 16,5-4 0-16,7-4 0 16,-1 2-6-16,-3-2 6 15,-3 4-1-15,-7 5 3 0,-10-1-2 16,2 11 0-16,-11 1 4 16,3 5-3-16,-3 3-1 15,-3 2 0-15,1-1 0 16,-4 4 4-16,-4-1-1 15,-12 2-3-15,1 2 0 16,-4 2 1-16,-1 1 0 16,-4-3-1-16,-4 4-2 15,-7-1 2-15,-4 2 3 16,-2 5-3-16,-6-2 2 16,-1-1-2-16,-1 4-1 15,-4 0 0-15,0-2 2 16,0 2-2-16,0 0 3 0,0 0-5 15,0 0 3-15,0 0-5 16,0 0-8-16,0 0-9 16,0 0-28-16,0 0-53 15,0 0-79-15,-27 0-228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1:48.456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304 221 129 0,'0'0'24'0,"0"0"8"16,0 0 21-1,0 0-22-15,0 0 2 0,0 0-7 16,0 0 5-16,0 0 0 15,19-13 9-15,-16 12-22 16,-3-3 8-16,0 4-1 16,0 0-3-16,0-4 6 15,4 4-1-15,1-2 19 16,-4 1-2-16,-1-3-8 16,0 4-13-16,0-1 16 15,0 1-6-15,0 0-18 16,0 0 18-16,0 0-13 15,0 5-6-15,-19 13-14 16,-16 13 13-16,-5 12 7 16,0 6-6-16,-1 4-10 15,7-3-3-15,-2-1 4 16,10-10-8-16,2-3 3 0,0 0-3 16,13-3 2-1,4-6-7-15,7-2 5 0,0-7-10 16,0-5 7-16,0-7-3 15,18-2-8-15,20-4-12 16,6 0 20-16,10-12 3 16,17-11-7-16,3-8-11 15,-1-5-6-15,3-2 10 16,-2-3 0-16,-12 3-1 16,-9 9 13-16,-15 9 8 15,-8 9 1-15,-14 4-1 16,-10 7 7-16,-2 0 3 0,-4 0 15 15,0 16 11-15,0 4 1 16,0 4-20-16,0 1-13 16,0 0-4-16,10-7-2 15,16 0 2-15,9-1-4 16,4-5 0-16,12-4-4 16,7-3-19-16,7-5 25 15,8 0 4-15,-4-16-1 16,-2-3-1-16,-10-3-7 15,-4 1 6-15,-17-4 1 16,-14-3 3-16,-13 2 0 16,-9 2 4-16,0 4 16 15,-31 4-4-15,-17 3 13 16,-6 5-22-16,-7 2-10 16,4 6-5-16,-2 0 5 0,15 0 4 15,7 6-4-15,15 4-6 16,8-2-5-16,14 0 9 15,0-1-11-15,0-3 1 16,32 0 3-16,21-4 9 16,9 0 4-16,10 0-2 15,9-11 2-15,-1-5-4 16,3-8 2-16,-9-1 2 16,-6-4-1-16,-6-4-3 15,-3-4 4-15,-7-5 5 16,-12-1-8-16,-9-3 20 15,-12 5 5-15,-11 8-2 0,-8 10 19 16,0 10-19-16,0 4 12 16,0 5 0-16,0 1-16 15,0 3-14-15,0 0-6 16,0 0-1-16,-9 3-1 16,-8 14-1-16,-1 8 3 15,0 11 0-15,4 9 3 16,-2 8-3-16,2-3 0 15,-4 3-19-15,4-7 8 16,-4-6 9-16,0-7-3 16,0-9 1-16,1-7 2 15,5-6 0-15,6-5-6 16,3-4-12-16,3-2 10 0,0 0 7 16,0-8-2-1,0-13-10-15,18-6 6 0,8-6-1 16,4 4 8-16,2 4 0 15,-2 7-3-15,-9 7 5 16,-6 4 0-16,-7 7-1 16,-3 0 0-16,-5 0 0 15,0 0 2-15,0 10 10 16,0 4-7-16,0 4 7 16,0 7 3-16,1-4-14 0,7 1 0 15,2-2 0 1,7-4-10-16,4-2 9 0,12-2-11 15,7-1-9-15,20-4 5 16,8-2 15-16,21-5-2 16,5 0 1-16,3-7-3 15,-3-10-5-15,-11-4 5 16,-19-2-3-16,-8-1 5 16,-20-2 3-16,-13-1 3 15,-11 5 6-15,-12 1 6 16,0 7 4-16,0 3 14 15,-37 7-13-15,-7 1-1 16,-16 3-19-16,-7 3 4 16,-1 12-2-16,-3 4 4 15,6 0-1-15,12 0 1 16,17-2-2-16,16 1 0 16,10-5-4-16,10 2-6 0,0-4-1 15,42 3-8-15,17-9 3 16,3-2-1-16,5-3-3 15,-10 0-7-15,-4-11 11 16,-14-1 11-16,-2-5 0 16,-7 3 1-16,-7 3 0 15,-10 0 3-15,-8 8 7 16,-5 1-2-16,0 2 2 16,0 0 4-16,0 0-11 15,0 5 7-15,-9 10-9 16,-9-2 10-16,4 2-10 15,2-4 5-15,6 4-5 0,6-2 0 16,0 1-2-16,0-5 1 16,13 0-3-16,24 2 1 15,-1-5-1-15,2-2-3 16,-2-4 1-16,-1 0 5 16,3 0 6-16,0-10 5 15,7-10 1-15,0-5-8 16,4-10 1-16,4-10 3 15,1-4-3-15,2-5-5 16,-6 2 7-16,-2-2-5 0,-8 9 14 16,-13 5-12-1,-13 11 3-15,-10 10 10 16,-4 9-8-16,0 5 5 0,0 2 6 16,0-2-15-16,0 5-5 15,0 0-2-15,-23 22 2 16,-13 13 1-16,0 6 7 15,-2 9-3-15,9 3-5 16,8 5 4-16,3-4-4 16,9-5-8-16,6-7-6 15,3-5-3-15,0-8 3 16,0-7 0-16,0-3-10 16,12-6 13-16,6-5-8 15,0-5-9-15,0 1-13 16,8-4-1-16,0-4 17 0,6-10-5 15,2-4-28 1,-2-10-36-16,-8 3-46 0,-7-7-18 16,-9 3 56-16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1:48.769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274 27 250 0,'0'0'55'0,"0"0"8"16,0 0-40-16,0 0 19 15,-214-27 24-15,188 26-20 16,8 1-3-16,6 0 6 16,7 0 4-16,5 0 3 15,0 0-1-15,0 0-23 0,0 0-23 16,23 0 3-16,21 0 13 16,18 0 17-16,9 0-2 15,9 0-9-15,-1 1-18 16,-11-1-4-16,-8 0-8 15,-14 0 0-15,-6 0 0 16,-9 0-1-16,-10 0 4 16,-3 0-3-16,-1 0-1 15,-11 0-3-15,1 0 2 16,-2 0-3-16,-4 0-13 16,8 0-24-16,-1-1-42 15,-7 0-67-15,-1 1-205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1516.99072" units="1/cm"/>
          <inkml:channelProperty channel="Y" name="resolution" value="2427.1853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8-11T06:31:49.408"/>
    </inkml:context>
    <inkml:brush xml:id="br0">
      <inkml:brushProperty name="width" value="0.06667" units="cm"/>
      <inkml:brushProperty name="height" value="0.06667" units="cm"/>
      <inkml:brushProperty name="color" value="#177D36"/>
      <inkml:brushProperty name="fitToCurve" value="1"/>
    </inkml:brush>
  </inkml:definitions>
  <inkml:trace contextRef="#ctx0" brushRef="#br0">0 0 13 0,'0'0'73'0,"0"0"-73"16,0 0-11-16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94B30-531B-45DF-9E11-5F92558A03B4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88A14-02DC-48A7-9747-7E296DF49D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8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F523552-0122-4256-814F-4F5331A5E475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5123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FB61C3F2-6D0A-4AEC-9566-B672063B3255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9513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5126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All concept first start with the example…</a:t>
            </a:r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3533086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CFF3BB5-A87B-49F8-84AE-9AEBA4919863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14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2765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8FE46B6A-6B97-4C62-ACE4-0194683EC3F5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3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To alter constraints:   alter table r add constraint chk_no check (gender in (‘F’,’M’) 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	           alter table r drop constraint che_no;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	           alter table r add constraint PK_name primary key (RegNo)  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	           alter table r modify PAN int(6) not null;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			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43367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5E66DD3B-1EA8-41E6-8E76-0BE810D87F38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15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2969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6992F890-3ADB-48B1-B101-047CEAB2923C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7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970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To alter constraints:   alter table r add constraint chk_no check (gender in (‘F’,’M’) )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	           alter table r drop constraint che_no;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	           alter table r add constraint PK_name primary key (RegNo)  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	           alter table r modify PAN int(6) not null;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			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400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73DBEB9-A837-471A-A940-1F0ED12E85C5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2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7171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17EDA430-3834-4898-AB5C-E847183047D9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2" name="Rectangle 2"/>
          <p:cNvSpPr>
            <a:spLocks noChangeArrowheads="1"/>
          </p:cNvSpPr>
          <p:nvPr/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173" name="Rectangle 3"/>
          <p:cNvSpPr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160" tIns="45360" rIns="92160" bIns="4536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lang="en-US" altLang="en-US" sz="1300"/>
              <a:t>1</a:t>
            </a:r>
          </a:p>
        </p:txBody>
      </p:sp>
      <p:sp>
        <p:nvSpPr>
          <p:cNvPr id="7174" name="Rectangle 4"/>
          <p:cNvSpPr>
            <a:spLocks noChangeArrowheads="1"/>
          </p:cNvSpPr>
          <p:nvPr/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175" name="Rectangle 5"/>
          <p:cNvSpPr>
            <a:spLocks noChangeArrowheads="1"/>
          </p:cNvSpPr>
          <p:nvPr/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717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77" name="Text Box 7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2125399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8E1E633F-1704-498D-8FEE-46C7982CC04F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3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9219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A3C89227-9E93-40D7-BE67-9EED0FB7B34A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21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880" tIns="46440" rIns="92880" bIns="46440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Both </a:t>
            </a:r>
            <a:r>
              <a:rPr lang="en-US" altLang="en-US" b="1"/>
              <a:t>ANSI</a:t>
            </a:r>
            <a:r>
              <a:rPr lang="en-US" altLang="en-US"/>
              <a:t> and the </a:t>
            </a:r>
            <a:r>
              <a:rPr lang="en-US" altLang="en-US" b="1"/>
              <a:t>ISO</a:t>
            </a:r>
            <a:r>
              <a:rPr lang="en-US" altLang="en-US"/>
              <a:t> have accepted </a:t>
            </a:r>
            <a:r>
              <a:rPr lang="en-US" altLang="en-US" b="1"/>
              <a:t>SQL</a:t>
            </a:r>
            <a:r>
              <a:rPr lang="en-US" altLang="en-US"/>
              <a:t> as the </a:t>
            </a:r>
            <a:r>
              <a:rPr lang="en-US" altLang="en-US" b="1"/>
              <a:t>standard</a:t>
            </a:r>
            <a:r>
              <a:rPr lang="en-US" altLang="en-US"/>
              <a:t> language for relational databases</a:t>
            </a:r>
          </a:p>
          <a:p>
            <a:pPr>
              <a:spcBef>
                <a:spcPts val="450"/>
              </a:spcBef>
              <a:buClrTx/>
              <a:buFontTx/>
              <a:buNone/>
            </a:pPr>
            <a:r>
              <a:rPr lang="en-US" altLang="en-US"/>
              <a:t>American National Standards Institute (ANSI) and the International Organization for Standardization (ISO),</a:t>
            </a:r>
          </a:p>
        </p:txBody>
      </p:sp>
    </p:spTree>
    <p:extLst>
      <p:ext uri="{BB962C8B-B14F-4D97-AF65-F5344CB8AC3E}">
        <p14:creationId xmlns:p14="http://schemas.microsoft.com/office/powerpoint/2010/main" val="33485602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92D79C02-F75B-4534-BBAC-4C7C6BBAB0F0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4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126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CF5A5F73-8114-4EA6-9D2E-24F6D3C8DFF0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628177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0ACF9DE9-E9E5-4508-AB42-6EF8F6A1D154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5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331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EEF69C96-D910-4F11-8C0A-C0A8F1E3033A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7617614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FEC312C3-F2C1-4E6A-89B6-3B4EA1DB9F58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7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6387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2B7A7831-DE7C-4D17-9574-9BABDA39EAC9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9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  <p:sp>
        <p:nvSpPr>
          <p:cNvPr id="16390" name="Notes Placeholder 1"/>
          <p:cNvSpPr>
            <a:spLocks noGrp="1"/>
          </p:cNvSpPr>
          <p:nvPr>
            <p:ph type="body" idx="1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59664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1BB3A0E9-27CE-45B0-877C-0C653CB38F19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8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18435" name="Text Box 1"/>
          <p:cNvSpPr txBox="1">
            <a:spLocks noChangeArrowheads="1"/>
          </p:cNvSpPr>
          <p:nvPr/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2880" tIns="46440" rIns="92880" bIns="46440" anchor="b"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fld id="{54961C82-4734-4EA4-B782-4F85CB94BE07}" type="slidenum">
              <a:rPr lang="en-US" altLang="en-US">
                <a:latin typeface="Arial" panose="020B0604020202020204" pitchFamily="34" charset="0"/>
              </a:rPr>
              <a:pPr algn="r"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7" name="Text Box 3"/>
          <p:cNvSpPr txBox="1">
            <a:spLocks noChangeArrowheads="1"/>
          </p:cNvSpPr>
          <p:nvPr/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3760701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704D5898-B40C-440F-ABC2-FE595BCA95A0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12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49330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49263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panose="05000000000000000000" pitchFamily="2" charset="2"/>
              <a:buNone/>
            </a:pPr>
            <a:fld id="{CC489B9D-C09B-4C7B-9439-97541551B2FE}" type="slidenum">
              <a:rPr lang="en-US" altLang="en-US" smtClean="0">
                <a:ea typeface="DejaVu Sans"/>
                <a:cs typeface="DejaVu Sans"/>
              </a:rPr>
              <a:pPr>
                <a:spcBef>
                  <a:spcPct val="0"/>
                </a:spcBef>
                <a:buSzPct val="45000"/>
                <a:buFont typeface="Wingdings" panose="05000000000000000000" pitchFamily="2" charset="2"/>
                <a:buNone/>
              </a:pPr>
              <a:t>13</a:t>
            </a:fld>
            <a:endParaRPr lang="en-US" altLang="en-US" smtClean="0">
              <a:ea typeface="DejaVu Sans"/>
              <a:cs typeface="DejaVu Sans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6913"/>
            <a:ext cx="4641850" cy="3481387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684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43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75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153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78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64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323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932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33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47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9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4748C-0D92-4BBF-ADD5-659FA61E3DC9}" type="datetimeFigureOut">
              <a:rPr lang="en-US" smtClean="0"/>
              <a:t>8/20/2020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C5CD3-18C4-4AB2-8E94-62D33C4DA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932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9.emf"/><Relationship Id="rId26" Type="http://schemas.openxmlformats.org/officeDocument/2006/relationships/image" Target="../media/image13.emf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34" Type="http://schemas.openxmlformats.org/officeDocument/2006/relationships/image" Target="../media/image17.emf"/><Relationship Id="rId7" Type="http://schemas.openxmlformats.org/officeDocument/2006/relationships/customXml" Target="../ink/ink3.xml"/><Relationship Id="rId12" Type="http://schemas.openxmlformats.org/officeDocument/2006/relationships/image" Target="../media/image6.emf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2" Type="http://schemas.openxmlformats.org/officeDocument/2006/relationships/image" Target="../media/image1.jpeg"/><Relationship Id="rId16" Type="http://schemas.openxmlformats.org/officeDocument/2006/relationships/image" Target="../media/image8.emf"/><Relationship Id="rId20" Type="http://schemas.openxmlformats.org/officeDocument/2006/relationships/image" Target="../media/image10.emf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emf"/><Relationship Id="rId11" Type="http://schemas.openxmlformats.org/officeDocument/2006/relationships/customXml" Target="../ink/ink5.xml"/><Relationship Id="rId24" Type="http://schemas.openxmlformats.org/officeDocument/2006/relationships/image" Target="../media/image12.emf"/><Relationship Id="rId32" Type="http://schemas.openxmlformats.org/officeDocument/2006/relationships/image" Target="../media/image16.emf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emf"/><Relationship Id="rId36" Type="http://schemas.openxmlformats.org/officeDocument/2006/relationships/image" Target="../media/image18.emf"/><Relationship Id="rId10" Type="http://schemas.openxmlformats.org/officeDocument/2006/relationships/image" Target="../media/image5.emf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2.emf"/><Relationship Id="rId9" Type="http://schemas.openxmlformats.org/officeDocument/2006/relationships/customXml" Target="../ink/ink4.xml"/><Relationship Id="rId14" Type="http://schemas.openxmlformats.org/officeDocument/2006/relationships/image" Target="../media/image7.emf"/><Relationship Id="rId22" Type="http://schemas.openxmlformats.org/officeDocument/2006/relationships/image" Target="../media/image11.emf"/><Relationship Id="rId27" Type="http://schemas.openxmlformats.org/officeDocument/2006/relationships/customXml" Target="../ink/ink13.xml"/><Relationship Id="rId30" Type="http://schemas.openxmlformats.org/officeDocument/2006/relationships/image" Target="../media/image15.emf"/><Relationship Id="rId35" Type="http://schemas.openxmlformats.org/officeDocument/2006/relationships/customXml" Target="../ink/ink17.xml"/><Relationship Id="rId8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2209800" y="22860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  <p:extLst>
      <p:ext uri="{BB962C8B-B14F-4D97-AF65-F5344CB8AC3E}">
        <p14:creationId xmlns:p14="http://schemas.microsoft.com/office/powerpoint/2010/main" val="3221438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0000"/>
                </a:solidFill>
              </a:rPr>
              <a:t>Schema Diagram </a:t>
            </a:r>
            <a:r>
              <a:rPr lang="en-US" altLang="en-US" sz="2800"/>
              <a:t>for University Database</a:t>
            </a:r>
          </a:p>
        </p:txBody>
      </p:sp>
      <p:pic>
        <p:nvPicPr>
          <p:cNvPr id="20483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735014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Right Arrow 7"/>
          <p:cNvSpPr>
            <a:spLocks noChangeArrowheads="1"/>
          </p:cNvSpPr>
          <p:nvPr/>
        </p:nvSpPr>
        <p:spPr bwMode="auto">
          <a:xfrm>
            <a:off x="7315201" y="735013"/>
            <a:ext cx="411163" cy="209550"/>
          </a:xfrm>
          <a:prstGeom prst="rightArrow">
            <a:avLst>
              <a:gd name="adj1" fmla="val 50000"/>
              <a:gd name="adj2" fmla="val 5003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0485" name="Right Arrow 11"/>
          <p:cNvSpPr>
            <a:spLocks noChangeArrowheads="1"/>
          </p:cNvSpPr>
          <p:nvPr/>
        </p:nvSpPr>
        <p:spPr bwMode="auto">
          <a:xfrm>
            <a:off x="5745163" y="2087563"/>
            <a:ext cx="366712" cy="214312"/>
          </a:xfrm>
          <a:prstGeom prst="rightArrow">
            <a:avLst>
              <a:gd name="adj1" fmla="val 50000"/>
              <a:gd name="adj2" fmla="val 4984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0486" name="Right Arrow 12"/>
          <p:cNvSpPr>
            <a:spLocks noChangeArrowheads="1"/>
          </p:cNvSpPr>
          <p:nvPr/>
        </p:nvSpPr>
        <p:spPr bwMode="auto">
          <a:xfrm>
            <a:off x="7726364" y="4106863"/>
            <a:ext cx="274637" cy="176212"/>
          </a:xfrm>
          <a:prstGeom prst="rightArrow">
            <a:avLst>
              <a:gd name="adj1" fmla="val 50000"/>
              <a:gd name="adj2" fmla="val 4974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0487" name="Left Arrow 8"/>
          <p:cNvSpPr>
            <a:spLocks noChangeArrowheads="1"/>
          </p:cNvSpPr>
          <p:nvPr/>
        </p:nvSpPr>
        <p:spPr bwMode="auto">
          <a:xfrm>
            <a:off x="8716963" y="2301875"/>
            <a:ext cx="290512" cy="242888"/>
          </a:xfrm>
          <a:prstGeom prst="leftArrow">
            <a:avLst>
              <a:gd name="adj1" fmla="val 50000"/>
              <a:gd name="adj2" fmla="val 5036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0488" name="Left Arrow 14"/>
          <p:cNvSpPr>
            <a:spLocks noChangeArrowheads="1"/>
          </p:cNvSpPr>
          <p:nvPr/>
        </p:nvSpPr>
        <p:spPr bwMode="auto">
          <a:xfrm>
            <a:off x="5151439" y="2865439"/>
            <a:ext cx="288925" cy="242887"/>
          </a:xfrm>
          <a:prstGeom prst="leftArrow">
            <a:avLst>
              <a:gd name="adj1" fmla="val 50000"/>
              <a:gd name="adj2" fmla="val 50088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20489" name="Left Arrow 16"/>
          <p:cNvSpPr>
            <a:spLocks noChangeArrowheads="1"/>
          </p:cNvSpPr>
          <p:nvPr/>
        </p:nvSpPr>
        <p:spPr bwMode="auto">
          <a:xfrm>
            <a:off x="3216276" y="4194176"/>
            <a:ext cx="288925" cy="244475"/>
          </a:xfrm>
          <a:prstGeom prst="leftArrow">
            <a:avLst>
              <a:gd name="adj1" fmla="val 50000"/>
              <a:gd name="adj2" fmla="val 4976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cxnSp>
        <p:nvCxnSpPr>
          <p:cNvPr id="20490" name="Elbow Connector 13"/>
          <p:cNvCxnSpPr>
            <a:cxnSpLocks noChangeShapeType="1"/>
          </p:cNvCxnSpPr>
          <p:nvPr/>
        </p:nvCxnSpPr>
        <p:spPr bwMode="auto">
          <a:xfrm flipV="1">
            <a:off x="3216275" y="3292476"/>
            <a:ext cx="882650" cy="1365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1" name="Left Arrow 19"/>
          <p:cNvSpPr>
            <a:spLocks noChangeArrowheads="1"/>
          </p:cNvSpPr>
          <p:nvPr/>
        </p:nvSpPr>
        <p:spPr bwMode="auto">
          <a:xfrm>
            <a:off x="3216276" y="2049464"/>
            <a:ext cx="288925" cy="244475"/>
          </a:xfrm>
          <a:prstGeom prst="leftArrow">
            <a:avLst>
              <a:gd name="adj1" fmla="val 50000"/>
              <a:gd name="adj2" fmla="val 4976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8023491" y="718046"/>
              <a:ext cx="606960" cy="52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11971" y="710846"/>
                <a:ext cx="63108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/>
              <p14:cNvContentPartPr/>
              <p14:nvPr/>
            </p14:nvContentPartPr>
            <p14:xfrm>
              <a:off x="8478531" y="812366"/>
              <a:ext cx="998640" cy="3366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465931" y="797262"/>
                <a:ext cx="1026360" cy="3642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/>
              <p14:cNvContentPartPr/>
              <p14:nvPr/>
            </p14:nvContentPartPr>
            <p14:xfrm>
              <a:off x="2623851" y="1700126"/>
              <a:ext cx="360" cy="36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18811" y="1695086"/>
                <a:ext cx="10440" cy="1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5" name="Ink 4"/>
              <p14:cNvContentPartPr/>
              <p14:nvPr/>
            </p14:nvContentPartPr>
            <p14:xfrm>
              <a:off x="2424411" y="1798406"/>
              <a:ext cx="626040" cy="376560"/>
            </p14:xfrm>
          </p:contentPart>
        </mc:Choice>
        <mc:Fallback>
          <p:pic>
            <p:nvPicPr>
              <p:cNvPr id="5" name="Ink 4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10731" y="1786897"/>
                <a:ext cx="653760" cy="4017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6" name="Ink 5"/>
              <p14:cNvContentPartPr/>
              <p14:nvPr/>
            </p14:nvContentPartPr>
            <p14:xfrm>
              <a:off x="2736891" y="3834926"/>
              <a:ext cx="631080" cy="270720"/>
            </p14:xfrm>
          </p:contentPart>
        </mc:Choice>
        <mc:Fallback>
          <p:pic>
            <p:nvPicPr>
              <p:cNvPr id="6" name="Ink 5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723571" y="3823406"/>
                <a:ext cx="65772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/>
              <p14:cNvContentPartPr/>
              <p14:nvPr/>
            </p14:nvContentPartPr>
            <p14:xfrm>
              <a:off x="4336731" y="4482566"/>
              <a:ext cx="612360" cy="241560"/>
            </p14:xfrm>
          </p:contentPart>
        </mc:Choice>
        <mc:Fallback>
          <p:pic>
            <p:nvPicPr>
              <p:cNvPr id="7" name="Ink 6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24131" y="4469246"/>
                <a:ext cx="63828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8" name="Ink 7"/>
              <p14:cNvContentPartPr/>
              <p14:nvPr/>
            </p14:nvContentPartPr>
            <p14:xfrm>
              <a:off x="5040531" y="5320286"/>
              <a:ext cx="1229760" cy="26028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29371" y="5307326"/>
                <a:ext cx="1246680" cy="2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6102891" y="5389406"/>
              <a:ext cx="250560" cy="1008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092451" y="5377886"/>
                <a:ext cx="27144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" name="Ink 9"/>
              <p14:cNvContentPartPr/>
              <p14:nvPr/>
            </p14:nvContentPartPr>
            <p14:xfrm>
              <a:off x="7087131" y="5602166"/>
              <a:ext cx="360" cy="360"/>
            </p14:xfrm>
          </p:contentPart>
        </mc:Choice>
        <mc:Fallback>
          <p:pic>
            <p:nvPicPr>
              <p:cNvPr id="10" name="Ink 9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83531" y="5598566"/>
                <a:ext cx="7560" cy="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11" name="Ink 10"/>
              <p14:cNvContentPartPr/>
              <p14:nvPr/>
            </p14:nvContentPartPr>
            <p14:xfrm>
              <a:off x="6541731" y="5335766"/>
              <a:ext cx="1574640" cy="297360"/>
            </p14:xfrm>
          </p:contentPart>
        </mc:Choice>
        <mc:Fallback>
          <p:pic>
            <p:nvPicPr>
              <p:cNvPr id="11" name="Ink 10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531651" y="5324606"/>
                <a:ext cx="1596960" cy="31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5" name="Ink 14"/>
              <p14:cNvContentPartPr/>
              <p14:nvPr/>
            </p14:nvContentPartPr>
            <p14:xfrm>
              <a:off x="7624251" y="5300486"/>
              <a:ext cx="3180600" cy="757080"/>
            </p14:xfrm>
          </p:contentPart>
        </mc:Choice>
        <mc:Fallback>
          <p:pic>
            <p:nvPicPr>
              <p:cNvPr id="15" name="Ink 1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617051" y="5286806"/>
                <a:ext cx="3201120" cy="7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16" name="Ink 15"/>
              <p14:cNvContentPartPr/>
              <p14:nvPr/>
            </p14:nvContentPartPr>
            <p14:xfrm>
              <a:off x="3093291" y="5231006"/>
              <a:ext cx="82440" cy="52920"/>
            </p14:xfrm>
          </p:contentPart>
        </mc:Choice>
        <mc:Fallback>
          <p:pic>
            <p:nvPicPr>
              <p:cNvPr id="16" name="Ink 15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086811" y="5224886"/>
                <a:ext cx="9648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7" name="Ink 16"/>
              <p14:cNvContentPartPr/>
              <p14:nvPr/>
            </p14:nvContentPartPr>
            <p14:xfrm>
              <a:off x="5220531" y="5825366"/>
              <a:ext cx="19800" cy="360"/>
            </p14:xfrm>
          </p:contentPart>
        </mc:Choice>
        <mc:Fallback>
          <p:pic>
            <p:nvPicPr>
              <p:cNvPr id="17" name="Ink 16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217291" y="5819966"/>
                <a:ext cx="28440" cy="1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18" name="Ink 17"/>
              <p14:cNvContentPartPr/>
              <p14:nvPr/>
            </p14:nvContentPartPr>
            <p14:xfrm>
              <a:off x="5066811" y="5732126"/>
              <a:ext cx="2295720" cy="257040"/>
            </p14:xfrm>
          </p:contentPart>
        </mc:Choice>
        <mc:Fallback>
          <p:pic>
            <p:nvPicPr>
              <p:cNvPr id="18" name="Ink 17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054211" y="5719166"/>
                <a:ext cx="231840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19" name="Ink 18"/>
              <p14:cNvContentPartPr/>
              <p14:nvPr/>
            </p14:nvContentPartPr>
            <p14:xfrm>
              <a:off x="6730371" y="5852006"/>
              <a:ext cx="248760" cy="23400"/>
            </p14:xfrm>
          </p:contentPart>
        </mc:Choice>
        <mc:Fallback>
          <p:pic>
            <p:nvPicPr>
              <p:cNvPr id="19" name="Ink 18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718131" y="5839046"/>
                <a:ext cx="27432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20" name="Ink 19"/>
              <p14:cNvContentPartPr/>
              <p14:nvPr/>
            </p14:nvContentPartPr>
            <p14:xfrm>
              <a:off x="5835051" y="5816726"/>
              <a:ext cx="273960" cy="720"/>
            </p14:xfrm>
          </p:contentPart>
        </mc:Choice>
        <mc:Fallback>
          <p:pic>
            <p:nvPicPr>
              <p:cNvPr id="20" name="Ink 19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22811" y="5804126"/>
                <a:ext cx="291600" cy="2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24" name="Ink 23"/>
              <p14:cNvContentPartPr/>
              <p14:nvPr/>
            </p14:nvContentPartPr>
            <p14:xfrm>
              <a:off x="9295011" y="5472566"/>
              <a:ext cx="1326600" cy="181080"/>
            </p14:xfrm>
          </p:contentPart>
        </mc:Choice>
        <mc:Fallback>
          <p:pic>
            <p:nvPicPr>
              <p:cNvPr id="24" name="Ink 23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282771" y="5460686"/>
                <a:ext cx="1350360" cy="204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353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 for Work out</a:t>
            </a:r>
          </a:p>
        </p:txBody>
      </p:sp>
    </p:spTree>
    <p:extLst>
      <p:ext uri="{BB962C8B-B14F-4D97-AF65-F5344CB8AC3E}">
        <p14:creationId xmlns:p14="http://schemas.microsoft.com/office/powerpoint/2010/main" val="193811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a Few More Relation Definitions</a:t>
            </a:r>
          </a:p>
        </p:txBody>
      </p:sp>
      <p:sp>
        <p:nvSpPr>
          <p:cNvPr id="22531" name="Text Box 2"/>
          <p:cNvSpPr txBox="1">
            <a:spLocks noChangeArrowheads="1"/>
          </p:cNvSpPr>
          <p:nvPr/>
        </p:nvSpPr>
        <p:spPr bwMode="auto">
          <a:xfrm>
            <a:off x="2000250" y="823914"/>
            <a:ext cx="8350250" cy="5767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b="1"/>
              <a:t>create table</a:t>
            </a:r>
            <a:r>
              <a:rPr lang="en-US" altLang="en-US"/>
              <a:t> </a:t>
            </a:r>
            <a:r>
              <a:rPr lang="en-US" altLang="en-US" i="1"/>
              <a:t>student</a:t>
            </a:r>
            <a:r>
              <a:rPr lang="en-US" altLang="en-US"/>
              <a:t> (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ID</a:t>
            </a:r>
            <a:r>
              <a:rPr lang="en-US" altLang="en-US"/>
              <a:t>                    </a:t>
            </a:r>
            <a:r>
              <a:rPr lang="en-US" altLang="en-US" b="1"/>
              <a:t>varchar</a:t>
            </a:r>
            <a:r>
              <a:rPr lang="en-US" altLang="en-US"/>
              <a:t>(5),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name</a:t>
            </a:r>
            <a:r>
              <a:rPr lang="en-US" altLang="en-US"/>
              <a:t>               </a:t>
            </a:r>
            <a:r>
              <a:rPr lang="en-US" altLang="en-US" b="1"/>
              <a:t>varchar</a:t>
            </a:r>
            <a:r>
              <a:rPr lang="en-US" altLang="en-US"/>
              <a:t>(20) not null,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dept_name</a:t>
            </a:r>
            <a:r>
              <a:rPr lang="en-US" altLang="en-US"/>
              <a:t>      </a:t>
            </a:r>
            <a:r>
              <a:rPr lang="en-US" altLang="en-US" b="1"/>
              <a:t>varchar</a:t>
            </a:r>
            <a:r>
              <a:rPr lang="en-US" altLang="en-US"/>
              <a:t>(20),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tot_cred</a:t>
            </a:r>
            <a:r>
              <a:rPr lang="en-US" altLang="en-US"/>
              <a:t>           </a:t>
            </a:r>
            <a:r>
              <a:rPr lang="en-US" altLang="en-US" b="1"/>
              <a:t>numeric</a:t>
            </a:r>
            <a:r>
              <a:rPr lang="en-US" altLang="en-US"/>
              <a:t>(3,0),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b="1"/>
              <a:t>primary key</a:t>
            </a:r>
            <a:r>
              <a:rPr lang="en-US" altLang="en-US"/>
              <a:t> (</a:t>
            </a:r>
            <a:r>
              <a:rPr lang="en-US" altLang="en-US" i="1"/>
              <a:t>ID</a:t>
            </a:r>
            <a:r>
              <a:rPr lang="en-US" altLang="en-US"/>
              <a:t>),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        </a:t>
            </a:r>
            <a:r>
              <a:rPr lang="en-US" altLang="en-US" b="1">
                <a:solidFill>
                  <a:srgbClr val="FF0000"/>
                </a:solidFill>
              </a:rPr>
              <a:t>foreign key </a:t>
            </a:r>
            <a:r>
              <a:rPr lang="en-US" altLang="en-US" i="1">
                <a:solidFill>
                  <a:srgbClr val="FF0000"/>
                </a:solidFill>
              </a:rPr>
              <a:t>(dept_name</a:t>
            </a:r>
            <a:r>
              <a:rPr lang="en-US" altLang="en-US">
                <a:solidFill>
                  <a:srgbClr val="FF0000"/>
                </a:solidFill>
              </a:rPr>
              <a:t>) </a:t>
            </a:r>
            <a:r>
              <a:rPr lang="en-US" altLang="en-US" b="1">
                <a:solidFill>
                  <a:srgbClr val="FF0000"/>
                </a:solidFill>
              </a:rPr>
              <a:t>references </a:t>
            </a:r>
            <a:r>
              <a:rPr lang="en-US" altLang="en-US" i="1">
                <a:solidFill>
                  <a:srgbClr val="FF0000"/>
                </a:solidFill>
              </a:rPr>
              <a:t>department </a:t>
            </a:r>
            <a:r>
              <a:rPr lang="en-US" altLang="en-US"/>
              <a:t>);</a:t>
            </a:r>
          </a:p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b="1"/>
              <a:t>create table</a:t>
            </a:r>
            <a:r>
              <a:rPr lang="en-US" altLang="en-US"/>
              <a:t> </a:t>
            </a:r>
            <a:r>
              <a:rPr lang="en-US" altLang="en-US" i="1">
                <a:solidFill>
                  <a:srgbClr val="FF0000"/>
                </a:solidFill>
              </a:rPr>
              <a:t>takes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(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ID</a:t>
            </a:r>
            <a:r>
              <a:rPr lang="en-US" altLang="en-US"/>
              <a:t>                   </a:t>
            </a:r>
            <a:r>
              <a:rPr lang="en-US" altLang="en-US" b="1"/>
              <a:t>varchar</a:t>
            </a:r>
            <a:r>
              <a:rPr lang="en-US" altLang="en-US"/>
              <a:t>(5),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course_id</a:t>
            </a:r>
            <a:r>
              <a:rPr lang="en-US" altLang="en-US"/>
              <a:t>       </a:t>
            </a:r>
            <a:r>
              <a:rPr lang="en-US" altLang="en-US" b="1"/>
              <a:t>varchar</a:t>
            </a:r>
            <a:r>
              <a:rPr lang="en-US" altLang="en-US"/>
              <a:t>(8),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sec_id</a:t>
            </a:r>
            <a:r>
              <a:rPr lang="en-US" altLang="en-US"/>
              <a:t>            </a:t>
            </a:r>
            <a:r>
              <a:rPr lang="en-US" altLang="en-US" b="1"/>
              <a:t>varchar</a:t>
            </a:r>
            <a:r>
              <a:rPr lang="en-US" altLang="en-US"/>
              <a:t>(8),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semester</a:t>
            </a:r>
            <a:r>
              <a:rPr lang="en-US" altLang="en-US"/>
              <a:t>        </a:t>
            </a:r>
            <a:r>
              <a:rPr lang="en-US" altLang="en-US" b="1"/>
              <a:t>varchar</a:t>
            </a:r>
            <a:r>
              <a:rPr lang="en-US" altLang="en-US"/>
              <a:t>(6),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year</a:t>
            </a:r>
            <a:r>
              <a:rPr lang="en-US" altLang="en-US"/>
              <a:t>                </a:t>
            </a:r>
            <a:r>
              <a:rPr lang="en-US" altLang="en-US" b="1"/>
              <a:t>numeric</a:t>
            </a:r>
            <a:r>
              <a:rPr lang="en-US" altLang="en-US"/>
              <a:t>(4,0),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i="1"/>
              <a:t>grade</a:t>
            </a:r>
            <a:r>
              <a:rPr lang="en-US" altLang="en-US"/>
              <a:t>              </a:t>
            </a:r>
            <a:r>
              <a:rPr lang="en-US" altLang="en-US" b="1"/>
              <a:t>varchar</a:t>
            </a:r>
            <a:r>
              <a:rPr lang="en-US" altLang="en-US"/>
              <a:t>(2),</a:t>
            </a:r>
            <a:br>
              <a:rPr lang="en-US" altLang="en-US"/>
            </a:b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primary key </a:t>
            </a:r>
            <a:r>
              <a:rPr lang="en-US" altLang="en-US" i="1">
                <a:solidFill>
                  <a:srgbClr val="FF0000"/>
                </a:solidFill>
              </a:rPr>
              <a:t>(ID, course_id, sec_id, semester, year),</a:t>
            </a:r>
            <a:r>
              <a:rPr lang="en-US" altLang="en-US" b="1" i="1">
                <a:solidFill>
                  <a:srgbClr val="FF0000"/>
                </a:solidFill>
              </a:rPr>
              <a:t/>
            </a:r>
            <a:br>
              <a:rPr lang="en-US" altLang="en-US" b="1" i="1">
                <a:solidFill>
                  <a:srgbClr val="FF0000"/>
                </a:solidFill>
              </a:rPr>
            </a:br>
            <a:r>
              <a:rPr lang="en-US" altLang="en-US"/>
              <a:t>        </a:t>
            </a:r>
            <a:r>
              <a:rPr lang="en-US" altLang="en-US" b="1">
                <a:solidFill>
                  <a:srgbClr val="FF0000"/>
                </a:solidFill>
              </a:rPr>
              <a:t>foreign key 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ID</a:t>
            </a:r>
            <a:r>
              <a:rPr lang="en-US" altLang="en-US">
                <a:solidFill>
                  <a:srgbClr val="FF0000"/>
                </a:solidFill>
              </a:rPr>
              <a:t>) </a:t>
            </a:r>
            <a:r>
              <a:rPr lang="en-US" altLang="en-US" b="1">
                <a:solidFill>
                  <a:srgbClr val="FF0000"/>
                </a:solidFill>
              </a:rPr>
              <a:t>references </a:t>
            </a:r>
            <a:r>
              <a:rPr lang="en-US" altLang="en-US" b="1" i="1">
                <a:solidFill>
                  <a:srgbClr val="FF0000"/>
                </a:solidFill>
              </a:rPr>
              <a:t> </a:t>
            </a:r>
            <a:r>
              <a:rPr lang="en-US" altLang="en-US" i="1">
                <a:solidFill>
                  <a:srgbClr val="FF0000"/>
                </a:solidFill>
              </a:rPr>
              <a:t>student,</a:t>
            </a:r>
            <a:br>
              <a:rPr lang="en-US" altLang="en-US" i="1">
                <a:solidFill>
                  <a:srgbClr val="FF0000"/>
                </a:solidFill>
              </a:rPr>
            </a:br>
            <a:r>
              <a:rPr lang="en-US" altLang="en-US">
                <a:solidFill>
                  <a:srgbClr val="FF0000"/>
                </a:solidFill>
              </a:rPr>
              <a:t>        </a:t>
            </a:r>
            <a:r>
              <a:rPr lang="en-US" altLang="en-US" b="1">
                <a:solidFill>
                  <a:srgbClr val="FF0000"/>
                </a:solidFill>
              </a:rPr>
              <a:t>foreign key </a:t>
            </a:r>
            <a:r>
              <a:rPr lang="en-US" altLang="en-US">
                <a:solidFill>
                  <a:srgbClr val="FF0000"/>
                </a:solidFill>
              </a:rPr>
              <a:t>(</a:t>
            </a:r>
            <a:r>
              <a:rPr lang="en-US" altLang="en-US" i="1">
                <a:solidFill>
                  <a:srgbClr val="FF0000"/>
                </a:solidFill>
              </a:rPr>
              <a:t>course_id, sec_id, semester, year</a:t>
            </a:r>
            <a:r>
              <a:rPr lang="en-US" altLang="en-US">
                <a:solidFill>
                  <a:srgbClr val="FF0000"/>
                </a:solidFill>
              </a:rPr>
              <a:t>) </a:t>
            </a:r>
            <a:r>
              <a:rPr lang="en-US" altLang="en-US" b="1">
                <a:solidFill>
                  <a:srgbClr val="FF0000"/>
                </a:solidFill>
              </a:rPr>
              <a:t>references </a:t>
            </a:r>
            <a:r>
              <a:rPr lang="en-US" altLang="en-US" i="1">
                <a:solidFill>
                  <a:srgbClr val="FF0000"/>
                </a:solidFill>
              </a:rPr>
              <a:t>section</a:t>
            </a:r>
            <a:r>
              <a:rPr lang="en-US" altLang="en-US">
                <a:solidFill>
                  <a:srgbClr val="FF0000"/>
                </a:solidFill>
              </a:rPr>
              <a:t> );</a:t>
            </a:r>
          </a:p>
          <a:p>
            <a:pPr lvl="1">
              <a:lnSpc>
                <a:spcPct val="9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/>
              <a:t>Note: </a:t>
            </a:r>
            <a:r>
              <a:rPr lang="en-US" altLang="en-US" i="1"/>
              <a:t>sec_id</a:t>
            </a:r>
            <a:r>
              <a:rPr lang="en-US" altLang="en-US"/>
              <a:t> can be dropped from primary key above, to ensure a student cannot be registered for two sections of the same course in the same semester</a:t>
            </a:r>
          </a:p>
        </p:txBody>
      </p:sp>
    </p:spTree>
    <p:extLst>
      <p:ext uri="{BB962C8B-B14F-4D97-AF65-F5344CB8AC3E}">
        <p14:creationId xmlns:p14="http://schemas.microsoft.com/office/powerpoint/2010/main" val="23817806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And still more</a:t>
            </a:r>
          </a:p>
        </p:txBody>
      </p:sp>
      <p:sp>
        <p:nvSpPr>
          <p:cNvPr id="24579" name="Text Box 2"/>
          <p:cNvSpPr txBox="1">
            <a:spLocks noChangeArrowheads="1"/>
          </p:cNvSpPr>
          <p:nvPr/>
        </p:nvSpPr>
        <p:spPr bwMode="auto">
          <a:xfrm>
            <a:off x="2279651" y="908050"/>
            <a:ext cx="7661275" cy="4903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/>
              <a:t>create table</a:t>
            </a:r>
            <a:r>
              <a:rPr lang="en-US" altLang="en-US" sz="2000"/>
              <a:t> </a:t>
            </a:r>
            <a:r>
              <a:rPr lang="en-US" altLang="en-US" sz="2000" i="1"/>
              <a:t>course</a:t>
            </a:r>
            <a:r>
              <a:rPr lang="en-US" altLang="en-US" sz="2000"/>
              <a:t> (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i="1">
                <a:solidFill>
                  <a:srgbClr val="FF0000"/>
                </a:solidFill>
              </a:rPr>
              <a:t>course_id</a:t>
            </a:r>
            <a:r>
              <a:rPr lang="en-US" altLang="en-US" sz="2000">
                <a:solidFill>
                  <a:srgbClr val="FF0000"/>
                </a:solidFill>
              </a:rPr>
              <a:t>        </a:t>
            </a:r>
            <a:r>
              <a:rPr lang="en-US" altLang="en-US" sz="2000" b="1">
                <a:solidFill>
                  <a:srgbClr val="FF0000"/>
                </a:solidFill>
              </a:rPr>
              <a:t>varchar</a:t>
            </a:r>
            <a:r>
              <a:rPr lang="en-US" altLang="en-US" sz="2000">
                <a:solidFill>
                  <a:srgbClr val="FF0000"/>
                </a:solidFill>
              </a:rPr>
              <a:t>(8) </a:t>
            </a:r>
            <a:r>
              <a:rPr lang="en-US" altLang="en-US" sz="2000" b="1">
                <a:solidFill>
                  <a:srgbClr val="FF0000"/>
                </a:solidFill>
              </a:rPr>
              <a:t>primary key</a:t>
            </a:r>
            <a:r>
              <a:rPr lang="en-US" altLang="en-US" sz="2000"/>
              <a:t>,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i="1"/>
              <a:t>title</a:t>
            </a:r>
            <a:r>
              <a:rPr lang="en-US" altLang="en-US" sz="2000"/>
              <a:t>                  </a:t>
            </a:r>
            <a:r>
              <a:rPr lang="en-US" altLang="en-US" sz="2000" b="1"/>
              <a:t>varchar(</a:t>
            </a:r>
            <a:r>
              <a:rPr lang="en-US" altLang="en-US" sz="2000"/>
              <a:t>50),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i="1"/>
              <a:t>dept_name</a:t>
            </a:r>
            <a:r>
              <a:rPr lang="en-US" altLang="en-US" sz="2000"/>
              <a:t>      </a:t>
            </a:r>
            <a:r>
              <a:rPr lang="en-US" altLang="en-US" sz="2000" b="1"/>
              <a:t>varchar</a:t>
            </a:r>
            <a:r>
              <a:rPr lang="en-US" altLang="en-US" sz="2000"/>
              <a:t>(20),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i="1"/>
              <a:t>credits</a:t>
            </a:r>
            <a:r>
              <a:rPr lang="en-US" altLang="en-US" sz="2000"/>
              <a:t>             </a:t>
            </a:r>
            <a:r>
              <a:rPr lang="en-US" altLang="en-US" sz="2000" b="1"/>
              <a:t>numeric</a:t>
            </a:r>
            <a:r>
              <a:rPr lang="en-US" altLang="en-US" sz="2000"/>
              <a:t>(2,0),</a:t>
            </a:r>
            <a:br>
              <a:rPr lang="en-US" altLang="en-US" sz="2000"/>
            </a:br>
            <a:r>
              <a:rPr lang="en-US" altLang="en-US" sz="2000"/>
              <a:t>        </a:t>
            </a:r>
            <a:r>
              <a:rPr lang="en-US" altLang="en-US" sz="2000" b="1"/>
              <a:t>foreign key </a:t>
            </a:r>
            <a:r>
              <a:rPr lang="en-US" altLang="en-US" sz="2000" i="1"/>
              <a:t>(dept_name</a:t>
            </a:r>
            <a:r>
              <a:rPr lang="en-US" altLang="en-US" sz="2000"/>
              <a:t>) </a:t>
            </a:r>
            <a:r>
              <a:rPr lang="en-US" altLang="en-US" sz="2000" b="1"/>
              <a:t>references </a:t>
            </a:r>
            <a:r>
              <a:rPr lang="en-US" altLang="en-US" sz="2000" i="1"/>
              <a:t>department) </a:t>
            </a:r>
            <a:r>
              <a:rPr lang="en-US" altLang="en-US" sz="2000"/>
              <a:t>);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</a:pPr>
            <a:endParaRPr lang="en-US" altLang="en-US" sz="2000"/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Primary key declaration can be combined with attribute declaration as shown above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</a:pPr>
            <a:endParaRPr lang="en-US" altLang="en-US" sz="2000"/>
          </a:p>
        </p:txBody>
      </p:sp>
    </p:spTree>
    <p:extLst>
      <p:ext uri="{BB962C8B-B14F-4D97-AF65-F5344CB8AC3E}">
        <p14:creationId xmlns:p14="http://schemas.microsoft.com/office/powerpoint/2010/main" val="33080783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Changes to the table</a:t>
            </a:r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2263775" y="1106489"/>
            <a:ext cx="7799388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chemeClr val="accent2"/>
                </a:solidFill>
              </a:rPr>
              <a:t>insert into </a:t>
            </a:r>
            <a:r>
              <a:rPr lang="en-US" altLang="en-US" sz="2000" i="1">
                <a:solidFill>
                  <a:srgbClr val="FF0000"/>
                </a:solidFill>
              </a:rPr>
              <a:t>instructor  </a:t>
            </a:r>
            <a:r>
              <a:rPr lang="en-US" altLang="en-US" sz="2000" b="1">
                <a:solidFill>
                  <a:schemeClr val="accent2"/>
                </a:solidFill>
              </a:rPr>
              <a:t>values</a:t>
            </a:r>
            <a:r>
              <a:rPr lang="en-US" altLang="en-US" sz="2000" b="1">
                <a:solidFill>
                  <a:srgbClr val="FF0000"/>
                </a:solidFill>
              </a:rPr>
              <a:t> </a:t>
            </a:r>
            <a:r>
              <a:rPr lang="en-US" altLang="en-US" sz="2000">
                <a:solidFill>
                  <a:srgbClr val="FF0000"/>
                </a:solidFill>
              </a:rPr>
              <a:t>(‘10211’, ’Smith’, ’Biology’, 66000);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chemeClr val="accent2"/>
                </a:solidFill>
              </a:rPr>
              <a:t>drop table </a:t>
            </a:r>
            <a:r>
              <a:rPr lang="en-US" altLang="en-US" sz="2000" i="1"/>
              <a:t>student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Deletes the table and its contents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chemeClr val="accent2"/>
                </a:solidFill>
              </a:rPr>
              <a:t>delete from </a:t>
            </a:r>
            <a:r>
              <a:rPr lang="en-US" altLang="en-US" sz="2000" i="1"/>
              <a:t>student [where conditions];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Deletes all contents of table, </a:t>
            </a:r>
            <a:r>
              <a:rPr lang="en-US" altLang="en-US" sz="2000">
                <a:solidFill>
                  <a:srgbClr val="FF0000"/>
                </a:solidFill>
              </a:rPr>
              <a:t>but retains table</a:t>
            </a:r>
          </a:p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rgbClr val="FF0000"/>
                </a:solidFill>
              </a:rPr>
              <a:t>alter table</a:t>
            </a:r>
            <a:r>
              <a:rPr lang="en-US" altLang="en-US">
                <a:solidFill>
                  <a:srgbClr val="FF0000"/>
                </a:solidFill>
              </a:rPr>
              <a:t> 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>
                <a:solidFill>
                  <a:schemeClr val="accent2"/>
                </a:solidFill>
              </a:rPr>
              <a:t>alter table </a:t>
            </a:r>
            <a:r>
              <a:rPr lang="en-US" altLang="en-US" sz="2000" i="1"/>
              <a:t>r </a:t>
            </a:r>
            <a:r>
              <a:rPr lang="en-US" altLang="en-US" sz="2000" b="1">
                <a:solidFill>
                  <a:schemeClr val="accent2"/>
                </a:solidFill>
              </a:rPr>
              <a:t>add</a:t>
            </a:r>
            <a:r>
              <a:rPr lang="en-US" altLang="en-US" sz="2000" b="1"/>
              <a:t> </a:t>
            </a:r>
            <a:r>
              <a:rPr lang="en-US" altLang="en-US" sz="2000" i="1"/>
              <a:t>A D</a:t>
            </a:r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i="1"/>
              <a:t> </a:t>
            </a:r>
            <a:r>
              <a:rPr lang="en-US" altLang="en-US" sz="2000"/>
              <a:t>where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>
                <a:solidFill>
                  <a:srgbClr val="FF0000"/>
                </a:solidFill>
              </a:rPr>
              <a:t> is the name of the attribute </a:t>
            </a:r>
            <a:r>
              <a:rPr lang="en-US" altLang="en-US" sz="2000"/>
              <a:t>to be added to relation </a:t>
            </a:r>
            <a:r>
              <a:rPr lang="en-US" altLang="en-US" sz="2000" i="1"/>
              <a:t>r </a:t>
            </a:r>
            <a:r>
              <a:rPr lang="en-US" altLang="en-US" sz="2000"/>
              <a:t> and </a:t>
            </a:r>
            <a:r>
              <a:rPr lang="en-US" altLang="en-US" sz="2000" i="1">
                <a:solidFill>
                  <a:srgbClr val="FF0000"/>
                </a:solidFill>
              </a:rPr>
              <a:t>D</a:t>
            </a:r>
            <a:r>
              <a:rPr lang="en-US" altLang="en-US" sz="2000">
                <a:solidFill>
                  <a:srgbClr val="FF0000"/>
                </a:solidFill>
              </a:rPr>
              <a:t> is the domain of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 i="1"/>
              <a:t>.</a:t>
            </a:r>
          </a:p>
          <a:p>
            <a:pPr lvl="2">
              <a:lnSpc>
                <a:spcPct val="90000"/>
              </a:lnSpc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All tuples in the relation are assigned </a:t>
            </a:r>
            <a:r>
              <a:rPr lang="en-US" altLang="en-US" sz="2000" i="1">
                <a:solidFill>
                  <a:srgbClr val="FF0000"/>
                </a:solidFill>
              </a:rPr>
              <a:t>null</a:t>
            </a:r>
            <a:r>
              <a:rPr lang="en-US" altLang="en-US" sz="2000">
                <a:solidFill>
                  <a:srgbClr val="FF0000"/>
                </a:solidFill>
              </a:rPr>
              <a:t> </a:t>
            </a:r>
            <a:r>
              <a:rPr lang="en-US" altLang="en-US" sz="2000"/>
              <a:t>as the value for the new attribute.</a:t>
            </a:r>
            <a:r>
              <a:rPr lang="en-US" altLang="en-US"/>
              <a:t>  </a:t>
            </a:r>
          </a:p>
          <a:p>
            <a:pPr lvl="1">
              <a:lnSpc>
                <a:spcPct val="110000"/>
              </a:lnSpc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 b="1">
                <a:solidFill>
                  <a:schemeClr val="accent2"/>
                </a:solidFill>
              </a:rPr>
              <a:t>alter table </a:t>
            </a:r>
            <a:r>
              <a:rPr lang="en-US" altLang="en-US" sz="2000" i="1"/>
              <a:t>r</a:t>
            </a:r>
            <a:r>
              <a:rPr lang="en-US" altLang="en-US" sz="2000" b="1"/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drop</a:t>
            </a:r>
            <a:r>
              <a:rPr lang="en-US" altLang="en-US" sz="2000" i="1">
                <a:solidFill>
                  <a:srgbClr val="FF0000"/>
                </a:solidFill>
              </a:rPr>
              <a:t> </a:t>
            </a:r>
            <a:r>
              <a:rPr lang="en-US" altLang="en-US" sz="2000" i="1"/>
              <a:t>A</a:t>
            </a:r>
            <a:r>
              <a:rPr lang="en-US" altLang="en-US" i="1"/>
              <a:t>     </a:t>
            </a:r>
          </a:p>
          <a:p>
            <a:pPr lvl="2">
              <a:lnSpc>
                <a:spcPct val="11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where </a:t>
            </a:r>
            <a:r>
              <a:rPr lang="en-US" altLang="en-US" sz="2000" i="1"/>
              <a:t>A</a:t>
            </a:r>
            <a:r>
              <a:rPr lang="en-US" altLang="en-US" sz="2000"/>
              <a:t> is the name of an attribute of relation</a:t>
            </a:r>
            <a:r>
              <a:rPr lang="en-US" altLang="en-US" sz="2000" i="1"/>
              <a:t> r</a:t>
            </a:r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</a:pPr>
            <a:r>
              <a:rPr lang="en-US" altLang="en-US" sz="2000"/>
              <a:t>Dropping of attributes not supported by many databases</a:t>
            </a:r>
          </a:p>
        </p:txBody>
      </p:sp>
    </p:spTree>
    <p:extLst>
      <p:ext uri="{BB962C8B-B14F-4D97-AF65-F5344CB8AC3E}">
        <p14:creationId xmlns:p14="http://schemas.microsoft.com/office/powerpoint/2010/main" val="20862655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Drop and Alter Table Constructs</a:t>
            </a:r>
          </a:p>
        </p:txBody>
      </p:sp>
      <p:sp>
        <p:nvSpPr>
          <p:cNvPr id="25603" name="Text Box 2"/>
          <p:cNvSpPr txBox="1">
            <a:spLocks noChangeArrowheads="1"/>
          </p:cNvSpPr>
          <p:nvPr/>
        </p:nvSpPr>
        <p:spPr bwMode="auto">
          <a:xfrm>
            <a:off x="2292350" y="1052514"/>
            <a:ext cx="7799388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 marL="10842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pitchFamily="2" charset="2"/>
              <a:buChar char=""/>
              <a:defRPr/>
            </a:pPr>
            <a:endParaRPr lang="en-US" altLang="en-US" sz="20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pitchFamily="2" charset="2"/>
              <a:buChar char=""/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alter table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</a:p>
          <a:p>
            <a:pPr>
              <a:lnSpc>
                <a:spcPct val="90000"/>
              </a:lnSpc>
              <a:buClr>
                <a:srgbClr val="CC3300"/>
              </a:buClr>
              <a:buSzPct val="90000"/>
              <a:buFont typeface="Monotype Sorts" pitchFamily="2" charset="2"/>
              <a:buChar char=""/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pitchFamily="2" charset="2"/>
              <a:buChar char=""/>
              <a:defRPr/>
            </a:pPr>
            <a:r>
              <a:rPr lang="en-US" altLang="en-US" sz="2000" b="1" dirty="0"/>
              <a:t>Alter table </a:t>
            </a:r>
            <a:r>
              <a:rPr lang="en-US" altLang="en-US" sz="2000" b="1" dirty="0" err="1"/>
              <a:t>table_Name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olidFill>
                  <a:srgbClr val="FF0000"/>
                </a:solidFill>
              </a:rPr>
              <a:t>Modify</a:t>
            </a:r>
            <a:r>
              <a:rPr lang="en-US" altLang="en-US" sz="2000" b="1" dirty="0"/>
              <a:t> </a:t>
            </a:r>
            <a:r>
              <a:rPr lang="en-US" altLang="en-US" sz="2000" b="1" dirty="0" err="1"/>
              <a:t>Col_Name</a:t>
            </a:r>
            <a:r>
              <a:rPr lang="en-US" altLang="en-US" sz="2000" b="1" dirty="0"/>
              <a:t> datatype constraint(s) 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pitchFamily="2" charset="2"/>
              <a:buChar char=""/>
              <a:defRPr/>
            </a:pPr>
            <a:endParaRPr lang="en-US" altLang="en-US" sz="2000" b="1" dirty="0"/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pitchFamily="2" charset="2"/>
              <a:buChar char=""/>
              <a:defRPr/>
            </a:pPr>
            <a:r>
              <a:rPr lang="en-US" altLang="en-US" sz="2000" b="1" i="1" dirty="0"/>
              <a:t>Alter table r </a:t>
            </a:r>
            <a:r>
              <a:rPr lang="en-US" altLang="en-US" sz="2000" b="1" i="1" dirty="0">
                <a:solidFill>
                  <a:srgbClr val="FF0000"/>
                </a:solidFill>
              </a:rPr>
              <a:t>modify</a:t>
            </a:r>
            <a:r>
              <a:rPr lang="en-US" altLang="en-US" sz="2000" b="1" i="1" dirty="0"/>
              <a:t> A D C(s)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pitchFamily="2" charset="2"/>
              <a:buChar char=""/>
              <a:defRPr/>
            </a:pPr>
            <a:endParaRPr lang="en-US" altLang="en-US" sz="2000" i="1" dirty="0"/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r>
              <a:rPr lang="en-US" altLang="en-US" i="1" dirty="0"/>
              <a:t> </a:t>
            </a:r>
            <a:r>
              <a:rPr lang="en-US" altLang="en-US" sz="2000" dirty="0"/>
              <a:t>where </a:t>
            </a:r>
            <a:r>
              <a:rPr lang="en-US" altLang="en-US" sz="2000" i="1" dirty="0">
                <a:solidFill>
                  <a:srgbClr val="FF0000"/>
                </a:solidFill>
              </a:rPr>
              <a:t>A</a:t>
            </a:r>
            <a:r>
              <a:rPr lang="en-US" altLang="en-US" sz="2000" dirty="0">
                <a:solidFill>
                  <a:srgbClr val="FF0000"/>
                </a:solidFill>
              </a:rPr>
              <a:t> is the name of the attribute </a:t>
            </a:r>
            <a:r>
              <a:rPr lang="en-US" altLang="en-US" sz="2000" dirty="0"/>
              <a:t>to be added to relation </a:t>
            </a:r>
            <a:r>
              <a:rPr lang="en-US" altLang="en-US" sz="2000" i="1" dirty="0"/>
              <a:t>r </a:t>
            </a:r>
            <a:r>
              <a:rPr lang="en-US" altLang="en-US" sz="2000" dirty="0"/>
              <a:t> and </a:t>
            </a:r>
            <a:r>
              <a:rPr lang="en-US" altLang="en-US" sz="2000" i="1" dirty="0">
                <a:solidFill>
                  <a:srgbClr val="FF0000"/>
                </a:solidFill>
              </a:rPr>
              <a:t>D</a:t>
            </a:r>
            <a:r>
              <a:rPr lang="en-US" altLang="en-US" sz="2000" dirty="0">
                <a:solidFill>
                  <a:srgbClr val="FF0000"/>
                </a:solidFill>
              </a:rPr>
              <a:t> is the domain of </a:t>
            </a:r>
            <a:r>
              <a:rPr lang="en-US" altLang="en-US" sz="2000" i="1" dirty="0">
                <a:solidFill>
                  <a:srgbClr val="FF0000"/>
                </a:solidFill>
              </a:rPr>
              <a:t>A</a:t>
            </a:r>
            <a:r>
              <a:rPr lang="en-US" altLang="en-US" sz="2000" i="1" dirty="0"/>
              <a:t>.</a:t>
            </a:r>
          </a:p>
          <a:p>
            <a:pPr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"/>
              <a:defRPr/>
            </a:pPr>
            <a:endParaRPr lang="en-US" altLang="en-US" sz="2000" i="1" dirty="0"/>
          </a:p>
          <a:p>
            <a:pPr marL="855663" lvl="2">
              <a:lnSpc>
                <a:spcPct val="90000"/>
              </a:lnSpc>
              <a:spcBef>
                <a:spcPts val="875"/>
              </a:spcBef>
              <a:buClr>
                <a:srgbClr val="33CC33"/>
              </a:buClr>
              <a:buSzPct val="75000"/>
              <a:defRPr/>
            </a:pPr>
            <a:endParaRPr lang="en-US" alt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4217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292351" y="1052513"/>
            <a:ext cx="6543675" cy="4902200"/>
          </a:xfrm>
        </p:spPr>
        <p:txBody>
          <a:bodyPr/>
          <a:lstStyle/>
          <a:p>
            <a:r>
              <a:rPr lang="en-US" altLang="en-US" smtClean="0"/>
              <a:t>Update the contents</a:t>
            </a:r>
          </a:p>
          <a:p>
            <a:endParaRPr lang="en-US" altLang="en-US" smtClean="0"/>
          </a:p>
        </p:txBody>
      </p:sp>
      <p:sp>
        <p:nvSpPr>
          <p:cNvPr id="30724" name="Rectangle 1"/>
          <p:cNvSpPr>
            <a:spLocks noChangeArrowheads="1"/>
          </p:cNvSpPr>
          <p:nvPr/>
        </p:nvSpPr>
        <p:spPr bwMode="auto">
          <a:xfrm>
            <a:off x="3017839" y="1844676"/>
            <a:ext cx="5184775" cy="423863"/>
          </a:xfrm>
          <a:prstGeom prst="rect">
            <a:avLst/>
          </a:prstGeom>
          <a:solidFill>
            <a:srgbClr val="1E2A3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133308" rIns="0" bIns="133308" anchor="ctr">
            <a:spAutoFit/>
          </a:bodyPr>
          <a:lstStyle/>
          <a:p>
            <a:r>
              <a:rPr lang="en-GB" altLang="en-US" sz="100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UPDATE</a:t>
            </a:r>
            <a:r>
              <a:rPr lang="en-GB" altLang="en-US" sz="100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table_name </a:t>
            </a:r>
            <a:r>
              <a:rPr lang="en-GB" altLang="en-US" sz="100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en-GB" altLang="en-US" sz="100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column_name = new_value </a:t>
            </a:r>
            <a:r>
              <a:rPr lang="en-GB" altLang="en-US" sz="1000">
                <a:solidFill>
                  <a:srgbClr val="66D9E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  <a:r>
              <a:rPr lang="en-GB" altLang="en-US" sz="1000">
                <a:solidFill>
                  <a:srgbClr val="F8F8F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some_condition;</a:t>
            </a:r>
            <a:r>
              <a:rPr lang="en-GB" altLang="en-US" sz="800"/>
              <a:t> </a:t>
            </a:r>
            <a:endParaRPr lang="en-GB" altLang="en-US"/>
          </a:p>
        </p:txBody>
      </p:sp>
      <p:pic>
        <p:nvPicPr>
          <p:cNvPr id="3072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595564"/>
            <a:ext cx="6178550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00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 Introduction to SQL</a:t>
            </a:r>
          </a:p>
        </p:txBody>
      </p:sp>
      <p:sp>
        <p:nvSpPr>
          <p:cNvPr id="6147" name="Text Box 2"/>
          <p:cNvSpPr txBox="1">
            <a:spLocks noChangeArrowheads="1"/>
          </p:cNvSpPr>
          <p:nvPr/>
        </p:nvSpPr>
        <p:spPr bwMode="auto">
          <a:xfrm>
            <a:off x="2333626" y="1104900"/>
            <a:ext cx="7413625" cy="4732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Overview of the SQL Query Language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Data Definition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Basic Query Structure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Additional Basic Operations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Set Operations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Null Values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Aggregate Functions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Nested Subqueries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Modification of the Database </a:t>
            </a:r>
          </a:p>
        </p:txBody>
      </p:sp>
    </p:spTree>
    <p:extLst>
      <p:ext uri="{BB962C8B-B14F-4D97-AF65-F5344CB8AC3E}">
        <p14:creationId xmlns:p14="http://schemas.microsoft.com/office/powerpoint/2010/main" val="349868482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History</a:t>
            </a:r>
          </a:p>
        </p:txBody>
      </p:sp>
      <p:sp>
        <p:nvSpPr>
          <p:cNvPr id="8195" name="Text Box 2"/>
          <p:cNvSpPr txBox="1">
            <a:spLocks noChangeArrowheads="1"/>
          </p:cNvSpPr>
          <p:nvPr/>
        </p:nvSpPr>
        <p:spPr bwMode="auto">
          <a:xfrm>
            <a:off x="2338389" y="1093789"/>
            <a:ext cx="7661275" cy="4903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>
                <a:solidFill>
                  <a:srgbClr val="FF0000"/>
                </a:solidFill>
              </a:rPr>
              <a:t>IBM</a:t>
            </a:r>
            <a:r>
              <a:rPr lang="en-US" altLang="en-US" sz="2000"/>
              <a:t> </a:t>
            </a:r>
            <a:r>
              <a:rPr lang="en-US" altLang="en-US" sz="2000" i="1"/>
              <a:t>Sequel language </a:t>
            </a:r>
            <a:r>
              <a:rPr lang="en-US" altLang="en-US" sz="2000"/>
              <a:t>developed as part of System R project at the IBM San Jose Research Laboratory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Renamed </a:t>
            </a:r>
            <a:r>
              <a:rPr lang="en-US" altLang="en-US" sz="2000">
                <a:solidFill>
                  <a:srgbClr val="FF0000"/>
                </a:solidFill>
              </a:rPr>
              <a:t>Structured Query Language </a:t>
            </a:r>
            <a:r>
              <a:rPr lang="en-US" altLang="en-US" sz="2000"/>
              <a:t>(</a:t>
            </a:r>
            <a:r>
              <a:rPr lang="en-US" altLang="en-US" sz="2000">
                <a:solidFill>
                  <a:srgbClr val="FF0000"/>
                </a:solidFill>
              </a:rPr>
              <a:t>SQL</a:t>
            </a:r>
            <a:r>
              <a:rPr lang="en-US" altLang="en-US" sz="2000"/>
              <a:t>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ANSI and ISO standard SQL:</a:t>
            </a:r>
          </a:p>
          <a:p>
            <a:pPr lvl="1"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SQL-86, SQL-89</a:t>
            </a:r>
            <a:r>
              <a:rPr lang="en-US" altLang="en-US"/>
              <a:t>, </a:t>
            </a:r>
            <a:r>
              <a:rPr lang="en-US" altLang="en-US" sz="2000"/>
              <a:t>SQL-92</a:t>
            </a:r>
            <a:r>
              <a:rPr lang="en-US" altLang="en-US"/>
              <a:t>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SQL:1999, SQL:2003, SQL:2008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endParaRPr lang="en-US" altLang="en-US" sz="2000"/>
          </a:p>
          <a:p>
            <a:pPr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Commercial systems offer most, if not all, SQL-92 features, plus varying feature sets from later standards and special proprietary features.</a:t>
            </a:r>
            <a:r>
              <a:rPr lang="en-US" altLang="en-US"/>
              <a:t> 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CC3300"/>
                </a:solidFill>
              </a:rPr>
              <a:t>Not all examples here may work on your particular system.</a:t>
            </a:r>
          </a:p>
        </p:txBody>
      </p:sp>
    </p:spTree>
    <p:extLst>
      <p:ext uri="{BB962C8B-B14F-4D97-AF65-F5344CB8AC3E}">
        <p14:creationId xmlns:p14="http://schemas.microsoft.com/office/powerpoint/2010/main" val="24645866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 Definition Language</a:t>
            </a:r>
          </a:p>
        </p:txBody>
      </p:sp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438400" y="1898651"/>
            <a:ext cx="7596188" cy="324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 marL="741363" indent="-28416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endParaRPr lang="en-US" altLang="en-US" sz="2000"/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0000"/>
                </a:solidFill>
              </a:rPr>
              <a:t>schema</a:t>
            </a:r>
            <a:r>
              <a:rPr lang="en-US" altLang="en-US" sz="2000"/>
              <a:t> for each relation.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0000"/>
                </a:solidFill>
              </a:rPr>
              <a:t>domain</a:t>
            </a:r>
            <a:r>
              <a:rPr lang="en-US" altLang="en-US" sz="2000"/>
              <a:t> of values associated with each attribute.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Integrity </a:t>
            </a:r>
            <a:r>
              <a:rPr lang="en-US" altLang="en-US" sz="2000">
                <a:solidFill>
                  <a:srgbClr val="FF0000"/>
                </a:solidFill>
              </a:rPr>
              <a:t>constraints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/>
              <a:t>And as we will see later, also other information such as 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The set of </a:t>
            </a:r>
            <a:r>
              <a:rPr lang="en-US" altLang="en-US" sz="2000">
                <a:solidFill>
                  <a:srgbClr val="FF0000"/>
                </a:solidFill>
              </a:rPr>
              <a:t>indices</a:t>
            </a:r>
            <a:r>
              <a:rPr lang="en-US" altLang="en-US" sz="2000"/>
              <a:t> to be maintained for each relations.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>
                <a:solidFill>
                  <a:srgbClr val="FF0000"/>
                </a:solidFill>
              </a:rPr>
              <a:t>Security and authorization </a:t>
            </a:r>
            <a:r>
              <a:rPr lang="en-US" altLang="en-US" sz="2000"/>
              <a:t>information for each relation.</a:t>
            </a:r>
          </a:p>
          <a:p>
            <a:pPr lvl="1"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</a:pPr>
            <a:r>
              <a:rPr lang="en-US" altLang="en-US" sz="2000"/>
              <a:t>The </a:t>
            </a:r>
            <a:r>
              <a:rPr lang="en-US" altLang="en-US" sz="2000">
                <a:solidFill>
                  <a:srgbClr val="FF0000"/>
                </a:solidFill>
              </a:rPr>
              <a:t>physical storage structure </a:t>
            </a:r>
            <a:r>
              <a:rPr lang="en-US" altLang="en-US" sz="2000"/>
              <a:t>of each relation on disk.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2617788" y="960438"/>
            <a:ext cx="72390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1250"/>
              </a:spcBef>
              <a:buClrTx/>
              <a:buSzPct val="90000"/>
            </a:pPr>
            <a:r>
              <a:rPr lang="en-US" altLang="en-US" sz="2000"/>
              <a:t>The SQL </a:t>
            </a:r>
            <a:r>
              <a:rPr lang="en-US" altLang="en-US" sz="2000" b="1">
                <a:solidFill>
                  <a:srgbClr val="000099"/>
                </a:solidFill>
              </a:rPr>
              <a:t>data-definition language (DDL)</a:t>
            </a:r>
            <a:r>
              <a:rPr lang="en-US" altLang="en-US" sz="2000"/>
              <a:t> allows the specification of information about relations, including:</a:t>
            </a:r>
          </a:p>
        </p:txBody>
      </p:sp>
    </p:spTree>
    <p:extLst>
      <p:ext uri="{BB962C8B-B14F-4D97-AF65-F5344CB8AC3E}">
        <p14:creationId xmlns:p14="http://schemas.microsoft.com/office/powerpoint/2010/main" val="2743997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asic </a:t>
            </a:r>
            <a:r>
              <a:rPr lang="en-US" altLang="en-US" sz="3200" b="1" dirty="0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Types in SQL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2051051" y="1106488"/>
            <a:ext cx="8221663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char(n).</a:t>
            </a:r>
            <a:r>
              <a:rPr lang="en-US" altLang="en-US" sz="2000" dirty="0"/>
              <a:t>  Fixed length character string, with user-specified length </a:t>
            </a:r>
            <a:r>
              <a:rPr lang="en-US" altLang="en-US" sz="2000" i="1" dirty="0"/>
              <a:t>n.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varchar(n).</a:t>
            </a:r>
            <a:r>
              <a:rPr lang="en-US" altLang="en-US" sz="2000" b="1" dirty="0"/>
              <a:t> </a:t>
            </a:r>
            <a:r>
              <a:rPr lang="en-US" altLang="en-US" sz="2000" dirty="0"/>
              <a:t> Variable length character strings, with user-specified maximum length </a:t>
            </a:r>
            <a:r>
              <a:rPr lang="en-US" altLang="en-US" sz="2000" i="1" dirty="0"/>
              <a:t>n.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int.</a:t>
            </a:r>
            <a:r>
              <a:rPr lang="en-US" altLang="en-US" sz="2000" b="1" dirty="0"/>
              <a:t>  </a:t>
            </a:r>
            <a:r>
              <a:rPr lang="en-US" altLang="en-US" sz="2000" dirty="0"/>
              <a:t>Integer (a finite subset of the integers that is </a:t>
            </a:r>
            <a:r>
              <a:rPr lang="en-US" altLang="en-US" sz="2000" dirty="0">
                <a:solidFill>
                  <a:srgbClr val="FF0000"/>
                </a:solidFill>
              </a:rPr>
              <a:t>machine-dependent</a:t>
            </a:r>
            <a:r>
              <a:rPr lang="en-US" altLang="en-US" sz="2000" dirty="0"/>
              <a:t>).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 err="1">
                <a:solidFill>
                  <a:srgbClr val="000099"/>
                </a:solidFill>
              </a:rPr>
              <a:t>smallint</a:t>
            </a:r>
            <a:r>
              <a:rPr lang="en-US" altLang="en-US" sz="2000" b="1" dirty="0">
                <a:solidFill>
                  <a:srgbClr val="000099"/>
                </a:solidFill>
              </a:rPr>
              <a:t>.</a:t>
            </a:r>
            <a:r>
              <a:rPr lang="en-US" altLang="en-US" sz="2000" dirty="0"/>
              <a:t>  Small integer (a </a:t>
            </a:r>
            <a:r>
              <a:rPr lang="en-US" altLang="en-US" sz="2000" dirty="0">
                <a:solidFill>
                  <a:srgbClr val="FF0000"/>
                </a:solidFill>
              </a:rPr>
              <a:t>machine-dependent</a:t>
            </a:r>
            <a:r>
              <a:rPr lang="en-US" altLang="en-US" sz="2000" dirty="0"/>
              <a:t> subset of the integer domain type).</a:t>
            </a:r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numeric(</a:t>
            </a:r>
            <a:r>
              <a:rPr lang="en-US" altLang="en-US" sz="2000" b="1" dirty="0" err="1">
                <a:solidFill>
                  <a:srgbClr val="000099"/>
                </a:solidFill>
              </a:rPr>
              <a:t>p,d</a:t>
            </a:r>
            <a:r>
              <a:rPr lang="en-US" altLang="en-US" sz="2000" b="1" dirty="0">
                <a:solidFill>
                  <a:srgbClr val="000099"/>
                </a:solidFill>
              </a:rPr>
              <a:t>).</a:t>
            </a:r>
            <a:r>
              <a:rPr lang="en-US" altLang="en-US" sz="2000" dirty="0"/>
              <a:t>  Fixed point number, with user-specified precision of ‘</a:t>
            </a:r>
            <a:r>
              <a:rPr lang="en-US" altLang="en-US" sz="2000" i="1" dirty="0"/>
              <a:t>p’</a:t>
            </a:r>
            <a:r>
              <a:rPr lang="en-US" altLang="en-US" sz="2000" dirty="0"/>
              <a:t> digits, with ‘d’ digits to the right of decimal point.</a:t>
            </a:r>
            <a:r>
              <a:rPr lang="en-US" altLang="en-US" sz="1800" dirty="0"/>
              <a:t> 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real, double precision.</a:t>
            </a:r>
            <a:r>
              <a:rPr lang="en-US" altLang="en-US" sz="2000" dirty="0"/>
              <a:t>  Floating point and double-precision floating point numbers, with </a:t>
            </a:r>
            <a:r>
              <a:rPr lang="en-US" altLang="en-US" sz="2000" dirty="0">
                <a:solidFill>
                  <a:srgbClr val="FF0000"/>
                </a:solidFill>
              </a:rPr>
              <a:t>machine-dependent</a:t>
            </a:r>
            <a:r>
              <a:rPr lang="en-US" altLang="en-US" sz="2000" dirty="0"/>
              <a:t> precision.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b="1" dirty="0">
                <a:solidFill>
                  <a:srgbClr val="000099"/>
                </a:solidFill>
              </a:rPr>
              <a:t>float(n).</a:t>
            </a:r>
            <a:r>
              <a:rPr lang="en-US" altLang="en-US" sz="2000" dirty="0"/>
              <a:t>  Floating point number, with user-specified precision of at least </a:t>
            </a:r>
            <a:r>
              <a:rPr lang="en-US" altLang="en-US" sz="2000" i="1" dirty="0"/>
              <a:t>n</a:t>
            </a:r>
            <a:r>
              <a:rPr lang="en-US" altLang="en-US" sz="2000" dirty="0"/>
              <a:t> digits.</a:t>
            </a:r>
          </a:p>
          <a:p>
            <a:pPr marL="342900">
              <a:lnSpc>
                <a:spcPct val="90000"/>
              </a:lnSpc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 marL="342900">
              <a:lnSpc>
                <a:spcPct val="90000"/>
              </a:lnSpc>
              <a:spcBef>
                <a:spcPts val="788"/>
              </a:spcBef>
              <a:buSzPct val="90000"/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410602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>
                <a:solidFill>
                  <a:srgbClr val="FF0000"/>
                </a:solidFill>
              </a:rPr>
              <a:t>Schema Diagram </a:t>
            </a:r>
            <a:r>
              <a:rPr lang="en-US" altLang="en-US" sz="2800"/>
              <a:t>for University Database</a:t>
            </a:r>
          </a:p>
        </p:txBody>
      </p:sp>
      <p:pic>
        <p:nvPicPr>
          <p:cNvPr id="14339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2139" y="735014"/>
            <a:ext cx="8529637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Right Arrow 7"/>
          <p:cNvSpPr>
            <a:spLocks noChangeArrowheads="1"/>
          </p:cNvSpPr>
          <p:nvPr/>
        </p:nvSpPr>
        <p:spPr bwMode="auto">
          <a:xfrm>
            <a:off x="7315201" y="735013"/>
            <a:ext cx="411163" cy="209550"/>
          </a:xfrm>
          <a:prstGeom prst="rightArrow">
            <a:avLst>
              <a:gd name="adj1" fmla="val 50000"/>
              <a:gd name="adj2" fmla="val 5003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14341" name="Right Arrow 11"/>
          <p:cNvSpPr>
            <a:spLocks noChangeArrowheads="1"/>
          </p:cNvSpPr>
          <p:nvPr/>
        </p:nvSpPr>
        <p:spPr bwMode="auto">
          <a:xfrm>
            <a:off x="5745163" y="2087563"/>
            <a:ext cx="366712" cy="214312"/>
          </a:xfrm>
          <a:prstGeom prst="rightArrow">
            <a:avLst>
              <a:gd name="adj1" fmla="val 50000"/>
              <a:gd name="adj2" fmla="val 4984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14342" name="Right Arrow 12"/>
          <p:cNvSpPr>
            <a:spLocks noChangeArrowheads="1"/>
          </p:cNvSpPr>
          <p:nvPr/>
        </p:nvSpPr>
        <p:spPr bwMode="auto">
          <a:xfrm>
            <a:off x="7726364" y="4106863"/>
            <a:ext cx="274637" cy="176212"/>
          </a:xfrm>
          <a:prstGeom prst="rightArrow">
            <a:avLst>
              <a:gd name="adj1" fmla="val 50000"/>
              <a:gd name="adj2" fmla="val 49744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14343" name="Left Arrow 8"/>
          <p:cNvSpPr>
            <a:spLocks noChangeArrowheads="1"/>
          </p:cNvSpPr>
          <p:nvPr/>
        </p:nvSpPr>
        <p:spPr bwMode="auto">
          <a:xfrm>
            <a:off x="8716963" y="2301875"/>
            <a:ext cx="290512" cy="242888"/>
          </a:xfrm>
          <a:prstGeom prst="leftArrow">
            <a:avLst>
              <a:gd name="adj1" fmla="val 50000"/>
              <a:gd name="adj2" fmla="val 5036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14344" name="Left Arrow 14"/>
          <p:cNvSpPr>
            <a:spLocks noChangeArrowheads="1"/>
          </p:cNvSpPr>
          <p:nvPr/>
        </p:nvSpPr>
        <p:spPr bwMode="auto">
          <a:xfrm>
            <a:off x="5151439" y="2865439"/>
            <a:ext cx="288925" cy="242887"/>
          </a:xfrm>
          <a:prstGeom prst="leftArrow">
            <a:avLst>
              <a:gd name="adj1" fmla="val 50000"/>
              <a:gd name="adj2" fmla="val 50088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sp>
        <p:nvSpPr>
          <p:cNvPr id="14345" name="Left Arrow 16"/>
          <p:cNvSpPr>
            <a:spLocks noChangeArrowheads="1"/>
          </p:cNvSpPr>
          <p:nvPr/>
        </p:nvSpPr>
        <p:spPr bwMode="auto">
          <a:xfrm>
            <a:off x="3216276" y="4194176"/>
            <a:ext cx="288925" cy="244475"/>
          </a:xfrm>
          <a:prstGeom prst="leftArrow">
            <a:avLst>
              <a:gd name="adj1" fmla="val 50000"/>
              <a:gd name="adj2" fmla="val 4976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  <p:cxnSp>
        <p:nvCxnSpPr>
          <p:cNvPr id="14346" name="Elbow Connector 13"/>
          <p:cNvCxnSpPr>
            <a:cxnSpLocks noChangeShapeType="1"/>
          </p:cNvCxnSpPr>
          <p:nvPr/>
        </p:nvCxnSpPr>
        <p:spPr bwMode="auto">
          <a:xfrm flipV="1">
            <a:off x="3216275" y="3292476"/>
            <a:ext cx="882650" cy="136525"/>
          </a:xfrm>
          <a:prstGeom prst="bentConnector3">
            <a:avLst>
              <a:gd name="adj1" fmla="val 50000"/>
            </a:avLst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347" name="Left Arrow 19"/>
          <p:cNvSpPr>
            <a:spLocks noChangeArrowheads="1"/>
          </p:cNvSpPr>
          <p:nvPr/>
        </p:nvSpPr>
        <p:spPr bwMode="auto">
          <a:xfrm>
            <a:off x="3216276" y="2049464"/>
            <a:ext cx="288925" cy="244475"/>
          </a:xfrm>
          <a:prstGeom prst="leftArrow">
            <a:avLst>
              <a:gd name="adj1" fmla="val 50000"/>
              <a:gd name="adj2" fmla="val 49762"/>
            </a:avLst>
          </a:prstGeom>
          <a:solidFill>
            <a:srgbClr val="FF0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endParaRPr lang="en-US" altLang="en-US">
              <a:solidFill>
                <a:schemeClr val="tx1"/>
              </a:solidFill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7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2292350" y="11747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Create Table Construct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1997075" y="841376"/>
            <a:ext cx="8229600" cy="579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 marL="741363" indent="-28416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An SQL relation is defined using the </a:t>
            </a:r>
            <a:r>
              <a:rPr lang="en-US" altLang="en-US" sz="2000" b="1" dirty="0">
                <a:solidFill>
                  <a:srgbClr val="000099"/>
                </a:solidFill>
              </a:rPr>
              <a:t>create table</a:t>
            </a:r>
            <a:r>
              <a:rPr lang="en-US" altLang="en-US" sz="2000" b="1" dirty="0"/>
              <a:t> </a:t>
            </a:r>
            <a:r>
              <a:rPr lang="en-US" altLang="en-US" sz="2000" dirty="0"/>
              <a:t>command:</a:t>
            </a:r>
          </a:p>
          <a:p>
            <a:pPr marL="342900">
              <a:lnSpc>
                <a:spcPct val="90000"/>
              </a:lnSpc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</a:t>
            </a:r>
            <a:r>
              <a:rPr lang="en-US" altLang="en-US" sz="2000" b="1" dirty="0">
                <a:solidFill>
                  <a:srgbClr val="FF0000"/>
                </a:solidFill>
              </a:rPr>
              <a:t>create table </a:t>
            </a:r>
            <a:r>
              <a:rPr lang="en-US" altLang="en-US" sz="2000" i="1" dirty="0">
                <a:solidFill>
                  <a:schemeClr val="accent2">
                    <a:lumMod val="75000"/>
                  </a:schemeClr>
                </a:solidFill>
              </a:rPr>
              <a:t>r </a:t>
            </a:r>
            <a:r>
              <a:rPr lang="en-US" altLang="en-US" sz="2000" dirty="0">
                <a:solidFill>
                  <a:srgbClr val="FF0000"/>
                </a:solidFill>
              </a:rPr>
              <a:t>(</a:t>
            </a:r>
            <a:r>
              <a:rPr lang="en-US" altLang="en-US" sz="2000" i="1" dirty="0">
                <a:solidFill>
                  <a:srgbClr val="00B0F0"/>
                </a:solidFill>
              </a:rPr>
              <a:t>A</a:t>
            </a:r>
            <a:r>
              <a:rPr lang="en-US" altLang="en-US" sz="2000" baseline="-25000" dirty="0">
                <a:solidFill>
                  <a:srgbClr val="00B0F0"/>
                </a:solidFill>
              </a:rPr>
              <a:t>1</a:t>
            </a:r>
            <a:r>
              <a:rPr lang="en-US" altLang="en-US" sz="2000" dirty="0">
                <a:solidFill>
                  <a:srgbClr val="00B0F0"/>
                </a:solidFill>
              </a:rPr>
              <a:t> </a:t>
            </a:r>
            <a:r>
              <a:rPr lang="en-US" altLang="en-US" sz="2000" i="1" dirty="0">
                <a:solidFill>
                  <a:srgbClr val="00B0F0"/>
                </a:solidFill>
              </a:rPr>
              <a:t>D</a:t>
            </a:r>
            <a:r>
              <a:rPr lang="en-US" altLang="en-US" sz="2000" baseline="-25000" dirty="0">
                <a:solidFill>
                  <a:srgbClr val="00B0F0"/>
                </a:solidFill>
              </a:rPr>
              <a:t>1</a:t>
            </a:r>
            <a:r>
              <a:rPr lang="en-US" altLang="en-US" sz="2000" dirty="0">
                <a:solidFill>
                  <a:srgbClr val="00B0F0"/>
                </a:solidFill>
              </a:rPr>
              <a:t>, </a:t>
            </a:r>
            <a:r>
              <a:rPr lang="en-US" altLang="en-US" sz="2000" i="1" dirty="0">
                <a:solidFill>
                  <a:srgbClr val="00B0F0"/>
                </a:solidFill>
              </a:rPr>
              <a:t>A</a:t>
            </a:r>
            <a:r>
              <a:rPr lang="en-US" altLang="en-US" sz="2000" baseline="-25000" dirty="0">
                <a:solidFill>
                  <a:srgbClr val="00B0F0"/>
                </a:solidFill>
              </a:rPr>
              <a:t>2</a:t>
            </a:r>
            <a:r>
              <a:rPr lang="en-US" altLang="en-US" sz="2000" dirty="0">
                <a:solidFill>
                  <a:srgbClr val="00B0F0"/>
                </a:solidFill>
              </a:rPr>
              <a:t> </a:t>
            </a:r>
            <a:r>
              <a:rPr lang="en-US" altLang="en-US" sz="2000" i="1" dirty="0">
                <a:solidFill>
                  <a:srgbClr val="00B0F0"/>
                </a:solidFill>
              </a:rPr>
              <a:t>D</a:t>
            </a:r>
            <a:r>
              <a:rPr lang="en-US" altLang="en-US" sz="2000" baseline="-25000" dirty="0">
                <a:solidFill>
                  <a:srgbClr val="00B0F0"/>
                </a:solidFill>
              </a:rPr>
              <a:t>2</a:t>
            </a:r>
            <a:r>
              <a:rPr lang="en-US" altLang="en-US" sz="2000" dirty="0">
                <a:solidFill>
                  <a:srgbClr val="00B0F0"/>
                </a:solidFill>
              </a:rPr>
              <a:t>, ..., </a:t>
            </a:r>
            <a:r>
              <a:rPr lang="en-US" altLang="en-US" sz="2000" i="1" dirty="0">
                <a:solidFill>
                  <a:srgbClr val="00B0F0"/>
                </a:solidFill>
              </a:rPr>
              <a:t>A</a:t>
            </a:r>
            <a:r>
              <a:rPr lang="en-US" altLang="en-US" sz="2000" i="1" baseline="-25000" dirty="0">
                <a:solidFill>
                  <a:srgbClr val="00B0F0"/>
                </a:solidFill>
              </a:rPr>
              <a:t>n</a:t>
            </a:r>
            <a:r>
              <a:rPr lang="en-US" altLang="en-US" sz="2000" i="1" dirty="0">
                <a:solidFill>
                  <a:srgbClr val="00B0F0"/>
                </a:solidFill>
              </a:rPr>
              <a:t> </a:t>
            </a:r>
            <a:r>
              <a:rPr lang="en-US" altLang="en-US" sz="2000" i="1" dirty="0" err="1">
                <a:solidFill>
                  <a:srgbClr val="00B0F0"/>
                </a:solidFill>
              </a:rPr>
              <a:t>D</a:t>
            </a:r>
            <a:r>
              <a:rPr lang="en-US" altLang="en-US" sz="2000" i="1" baseline="-25000" dirty="0" err="1">
                <a:solidFill>
                  <a:srgbClr val="00B0F0"/>
                </a:solidFill>
              </a:rPr>
              <a:t>n</a:t>
            </a:r>
            <a:r>
              <a:rPr lang="en-US" altLang="en-US" sz="2000" i="1" dirty="0">
                <a:solidFill>
                  <a:srgbClr val="FF0000"/>
                </a:solidFill>
              </a:rPr>
              <a:t>,</a:t>
            </a:r>
            <a:br>
              <a:rPr lang="en-US" altLang="en-US" sz="2000" i="1" dirty="0">
                <a:solidFill>
                  <a:srgbClr val="FF0000"/>
                </a:solidFill>
              </a:rPr>
            </a:br>
            <a:r>
              <a:rPr lang="en-US" altLang="en-US" sz="2000" i="1" dirty="0">
                <a:solidFill>
                  <a:srgbClr val="FF0000"/>
                </a:solidFill>
              </a:rPr>
              <a:t>			</a:t>
            </a:r>
            <a:r>
              <a:rPr lang="en-US" altLang="en-US" sz="2000" dirty="0">
                <a:solidFill>
                  <a:srgbClr val="FF0000"/>
                </a:solidFill>
              </a:rPr>
              <a:t>(integrity-constraint</a:t>
            </a:r>
            <a:r>
              <a:rPr lang="en-US" altLang="en-US" sz="20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000" dirty="0">
                <a:solidFill>
                  <a:srgbClr val="FF0000"/>
                </a:solidFill>
              </a:rPr>
              <a:t>),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			...,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			(integrity-</a:t>
            </a:r>
            <a:r>
              <a:rPr lang="en-US" altLang="en-US" sz="2000" dirty="0" err="1">
                <a:solidFill>
                  <a:srgbClr val="FF0000"/>
                </a:solidFill>
              </a:rPr>
              <a:t>constraint</a:t>
            </a:r>
            <a:r>
              <a:rPr lang="en-US" altLang="en-US" sz="2000" baseline="-25000" dirty="0" err="1">
                <a:solidFill>
                  <a:srgbClr val="FF0000"/>
                </a:solidFill>
              </a:rPr>
              <a:t>k</a:t>
            </a:r>
            <a:r>
              <a:rPr lang="en-US" altLang="en-US" sz="2000" dirty="0">
                <a:solidFill>
                  <a:srgbClr val="FF0000"/>
                </a:solidFill>
              </a:rPr>
              <a:t>))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i="1" dirty="0"/>
              <a:t>r</a:t>
            </a:r>
            <a:r>
              <a:rPr lang="en-US" altLang="en-US" sz="2000" dirty="0"/>
              <a:t> is the name of the relation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dirty="0"/>
              <a:t>each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an attribute name in the schema of relation </a:t>
            </a:r>
            <a:r>
              <a:rPr lang="en-US" altLang="en-US" sz="2000" i="1" dirty="0"/>
              <a:t>r</a:t>
            </a:r>
          </a:p>
          <a:p>
            <a:pPr lvl="1">
              <a:lnSpc>
                <a:spcPct val="90000"/>
              </a:lnSpc>
              <a:spcBef>
                <a:spcPts val="875"/>
              </a:spcBef>
              <a:buClr>
                <a:srgbClr val="FF9933"/>
              </a:buClr>
              <a:buSzPct val="80000"/>
              <a:buFont typeface="Monotype Sorts" charset="2"/>
              <a:buChar char=""/>
              <a:defRPr/>
            </a:pPr>
            <a:r>
              <a:rPr lang="en-US" altLang="en-US" sz="2000" i="1" dirty="0"/>
              <a:t>D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the data type of values in the domain of attribute </a:t>
            </a:r>
            <a:r>
              <a:rPr lang="en-US" altLang="en-US" sz="2000" i="1" dirty="0"/>
              <a:t>A</a:t>
            </a:r>
            <a:r>
              <a:rPr lang="en-US" altLang="en-US" sz="2000" i="1" baseline="-25000" dirty="0"/>
              <a:t>i</a:t>
            </a:r>
          </a:p>
          <a:p>
            <a:pPr>
              <a:lnSpc>
                <a:spcPct val="90000"/>
              </a:lnSpc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  <a:defRPr/>
            </a:pPr>
            <a:r>
              <a:rPr lang="en-US" altLang="en-US" sz="2000" dirty="0"/>
              <a:t>Example:</a:t>
            </a:r>
          </a:p>
          <a:p>
            <a:pPr marL="342900">
              <a:lnSpc>
                <a:spcPct val="90000"/>
              </a:lnSpc>
              <a:spcBef>
                <a:spcPts val="875"/>
              </a:spcBef>
              <a:buSzPct val="90000"/>
              <a:defRPr/>
            </a:pPr>
            <a:r>
              <a:rPr lang="en-US" altLang="en-US" sz="1800" dirty="0"/>
              <a:t>		 </a:t>
            </a:r>
            <a:r>
              <a:rPr lang="en-US" altLang="en-US" sz="2000" b="1" dirty="0">
                <a:solidFill>
                  <a:srgbClr val="FF0000"/>
                </a:solidFill>
              </a:rPr>
              <a:t>create table</a:t>
            </a:r>
            <a:r>
              <a:rPr lang="en-US" altLang="en-US" sz="2000" dirty="0">
                <a:solidFill>
                  <a:srgbClr val="FF0000"/>
                </a:solidFill>
              </a:rPr>
              <a:t> </a:t>
            </a:r>
            <a:r>
              <a:rPr lang="en-US" altLang="en-US" sz="2000" i="1" dirty="0">
                <a:solidFill>
                  <a:srgbClr val="FF0000"/>
                </a:solidFill>
              </a:rPr>
              <a:t>instructor</a:t>
            </a:r>
            <a:r>
              <a:rPr lang="en-US" altLang="en-US" sz="2000" dirty="0">
                <a:solidFill>
                  <a:srgbClr val="FF0000"/>
                </a:solidFill>
              </a:rPr>
              <a:t> (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                             </a:t>
            </a:r>
            <a:r>
              <a:rPr lang="en-US" altLang="en-US" sz="2000" i="1" dirty="0">
                <a:solidFill>
                  <a:srgbClr val="FF0000"/>
                </a:solidFill>
              </a:rPr>
              <a:t>ID</a:t>
            </a:r>
            <a:r>
              <a:rPr lang="en-US" altLang="en-US" sz="2000" dirty="0">
                <a:solidFill>
                  <a:srgbClr val="FF0000"/>
                </a:solidFill>
              </a:rPr>
              <a:t>                </a:t>
            </a:r>
            <a:r>
              <a:rPr lang="en-US" altLang="en-US" sz="2000" b="1" dirty="0">
                <a:solidFill>
                  <a:srgbClr val="FF0000"/>
                </a:solidFill>
              </a:rPr>
              <a:t>char</a:t>
            </a:r>
            <a:r>
              <a:rPr lang="en-US" altLang="en-US" sz="2000" dirty="0">
                <a:solidFill>
                  <a:srgbClr val="FF0000"/>
                </a:solidFill>
              </a:rPr>
              <a:t>(5),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                             </a:t>
            </a:r>
            <a:r>
              <a:rPr lang="en-US" altLang="en-US" sz="2000" i="1" dirty="0">
                <a:solidFill>
                  <a:srgbClr val="FF0000"/>
                </a:solidFill>
              </a:rPr>
              <a:t>name           </a:t>
            </a:r>
            <a:r>
              <a:rPr lang="en-US" altLang="en-US" sz="2000" b="1" dirty="0">
                <a:solidFill>
                  <a:srgbClr val="FF0000"/>
                </a:solidFill>
              </a:rPr>
              <a:t>varchar</a:t>
            </a:r>
            <a:r>
              <a:rPr lang="en-US" altLang="en-US" sz="2000" dirty="0">
                <a:solidFill>
                  <a:srgbClr val="FF0000"/>
                </a:solidFill>
              </a:rPr>
              <a:t>(20) </a:t>
            </a:r>
            <a:r>
              <a:rPr lang="en-US" altLang="en-US" sz="2000" b="1" dirty="0">
                <a:solidFill>
                  <a:srgbClr val="FF0000"/>
                </a:solidFill>
              </a:rPr>
              <a:t>not null,</a:t>
            </a:r>
            <a:r>
              <a:rPr lang="en-US" altLang="en-US" sz="2000" b="1" i="1" dirty="0">
                <a:solidFill>
                  <a:srgbClr val="FF0000"/>
                </a:solidFill>
              </a:rPr>
              <a:t/>
            </a:r>
            <a:br>
              <a:rPr lang="en-US" altLang="en-US" sz="2000" b="1" i="1" dirty="0">
                <a:solidFill>
                  <a:srgbClr val="FF0000"/>
                </a:solidFill>
              </a:rPr>
            </a:br>
            <a:r>
              <a:rPr lang="en-US" altLang="en-US" sz="2000" b="1" i="1" dirty="0">
                <a:solidFill>
                  <a:srgbClr val="FF0000"/>
                </a:solidFill>
              </a:rPr>
              <a:t>                             </a:t>
            </a:r>
            <a:r>
              <a:rPr lang="en-US" altLang="en-US" sz="2000" i="1" dirty="0" err="1">
                <a:solidFill>
                  <a:srgbClr val="FF0000"/>
                </a:solidFill>
              </a:rPr>
              <a:t>dept_name</a:t>
            </a:r>
            <a:r>
              <a:rPr lang="en-US" altLang="en-US" sz="2000" i="1" dirty="0">
                <a:solidFill>
                  <a:srgbClr val="FF0000"/>
                </a:solidFill>
              </a:rPr>
              <a:t>  </a:t>
            </a:r>
            <a:r>
              <a:rPr lang="en-US" altLang="en-US" sz="2000" b="1" dirty="0">
                <a:solidFill>
                  <a:srgbClr val="FF0000"/>
                </a:solidFill>
              </a:rPr>
              <a:t>varchar</a:t>
            </a:r>
            <a:r>
              <a:rPr lang="en-US" altLang="en-US" sz="2000" dirty="0">
                <a:solidFill>
                  <a:srgbClr val="FF0000"/>
                </a:solidFill>
              </a:rPr>
              <a:t>(20),</a:t>
            </a:r>
            <a:br>
              <a:rPr lang="en-US" altLang="en-US" sz="2000" dirty="0">
                <a:solidFill>
                  <a:srgbClr val="FF0000"/>
                </a:solidFill>
              </a:rPr>
            </a:br>
            <a:r>
              <a:rPr lang="en-US" altLang="en-US" sz="2000" dirty="0">
                <a:solidFill>
                  <a:srgbClr val="FF0000"/>
                </a:solidFill>
              </a:rPr>
              <a:t>                             </a:t>
            </a:r>
            <a:r>
              <a:rPr lang="en-US" altLang="en-US" sz="2000" i="1" dirty="0">
                <a:solidFill>
                  <a:srgbClr val="FF0000"/>
                </a:solidFill>
              </a:rPr>
              <a:t>salary</a:t>
            </a:r>
            <a:r>
              <a:rPr lang="en-US" altLang="en-US" sz="2000" dirty="0">
                <a:solidFill>
                  <a:srgbClr val="FF0000"/>
                </a:solidFill>
              </a:rPr>
              <a:t>           </a:t>
            </a:r>
            <a:r>
              <a:rPr lang="en-US" altLang="en-US" sz="2000" b="1" dirty="0">
                <a:solidFill>
                  <a:srgbClr val="FF0000"/>
                </a:solidFill>
              </a:rPr>
              <a:t>numeric</a:t>
            </a:r>
            <a:r>
              <a:rPr lang="en-US" altLang="en-US" sz="2000" dirty="0">
                <a:solidFill>
                  <a:srgbClr val="FF0000"/>
                </a:solidFill>
              </a:rPr>
              <a:t>(8,2))</a:t>
            </a:r>
          </a:p>
          <a:p>
            <a:pPr marL="342900">
              <a:lnSpc>
                <a:spcPct val="90000"/>
              </a:lnSpc>
              <a:spcBef>
                <a:spcPts val="788"/>
              </a:spcBef>
              <a:buSzPct val="90000"/>
              <a:defRPr/>
            </a:pPr>
            <a:endParaRPr lang="en-US" altLang="en-US" sz="1800" dirty="0"/>
          </a:p>
          <a:p>
            <a:pPr>
              <a:lnSpc>
                <a:spcPct val="90000"/>
              </a:lnSpc>
              <a:spcBef>
                <a:spcPts val="788"/>
              </a:spcBef>
              <a:buClr>
                <a:srgbClr val="CC3300"/>
              </a:buClr>
              <a:buSzPct val="90000"/>
              <a:defRPr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2620846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2262188" y="9525"/>
            <a:ext cx="80772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600">
                <a:solidFill>
                  <a:srgbClr val="000000"/>
                </a:solidFill>
                <a:latin typeface="Arial" panose="020B0604020202020204" pitchFamily="34" charset="0"/>
                <a:ea typeface="Droid Sans Fallback" charset="0"/>
                <a:cs typeface="Droid Sans Fallback" charset="0"/>
              </a:defRPr>
            </a:lvl9pPr>
          </a:lstStyle>
          <a:p>
            <a:pPr algn="ctr">
              <a:buSzPct val="100000"/>
              <a:defRPr/>
            </a:pPr>
            <a:r>
              <a:rPr lang="en-US" altLang="en-US" sz="3200" b="1">
                <a:solidFill>
                  <a:srgbClr val="CC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Integrity Constraints in Create Table</a:t>
            </a:r>
          </a:p>
        </p:txBody>
      </p:sp>
      <p:sp>
        <p:nvSpPr>
          <p:cNvPr id="17411" name="Text Box 2"/>
          <p:cNvSpPr txBox="1">
            <a:spLocks noChangeArrowheads="1"/>
          </p:cNvSpPr>
          <p:nvPr/>
        </p:nvSpPr>
        <p:spPr bwMode="auto">
          <a:xfrm>
            <a:off x="2347914" y="1098551"/>
            <a:ext cx="6638925" cy="1254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rgbClr val="FF0000"/>
                </a:solidFill>
              </a:rPr>
              <a:t>not null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rgbClr val="FF0000"/>
                </a:solidFill>
              </a:rPr>
              <a:t>primary key</a:t>
            </a:r>
            <a:r>
              <a:rPr lang="en-US" altLang="en-US" sz="2000">
                <a:solidFill>
                  <a:srgbClr val="FF0000"/>
                </a:solidFill>
              </a:rPr>
              <a:t> (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 baseline="-25000">
                <a:solidFill>
                  <a:srgbClr val="FF0000"/>
                </a:solidFill>
              </a:rPr>
              <a:t>1</a:t>
            </a:r>
            <a:r>
              <a:rPr lang="en-US" altLang="en-US" sz="2000">
                <a:solidFill>
                  <a:srgbClr val="FF0000"/>
                </a:solidFill>
              </a:rPr>
              <a:t>, ...,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 i="1" baseline="-25000">
                <a:solidFill>
                  <a:srgbClr val="FF0000"/>
                </a:solidFill>
              </a:rPr>
              <a:t>n </a:t>
            </a:r>
            <a:r>
              <a:rPr lang="en-US" altLang="en-US" sz="2000">
                <a:solidFill>
                  <a:srgbClr val="FF0000"/>
                </a:solidFill>
              </a:rPr>
              <a:t>)</a:t>
            </a:r>
          </a:p>
          <a:p>
            <a:pPr>
              <a:spcBef>
                <a:spcPts val="875"/>
              </a:spcBef>
              <a:buClr>
                <a:srgbClr val="CC3300"/>
              </a:buClr>
              <a:buSzPct val="90000"/>
              <a:buFont typeface="Monotype Sorts" charset="2"/>
              <a:buChar char=""/>
            </a:pPr>
            <a:r>
              <a:rPr lang="en-US" altLang="en-US" sz="2000" b="1">
                <a:solidFill>
                  <a:srgbClr val="FF0000"/>
                </a:solidFill>
              </a:rPr>
              <a:t>foreign key </a:t>
            </a:r>
            <a:r>
              <a:rPr lang="en-US" altLang="en-US" sz="2000">
                <a:solidFill>
                  <a:srgbClr val="FF0000"/>
                </a:solidFill>
              </a:rPr>
              <a:t>(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 baseline="-25000">
                <a:solidFill>
                  <a:srgbClr val="FF0000"/>
                </a:solidFill>
              </a:rPr>
              <a:t>m</a:t>
            </a:r>
            <a:r>
              <a:rPr lang="en-US" altLang="en-US" sz="2000">
                <a:solidFill>
                  <a:srgbClr val="FF0000"/>
                </a:solidFill>
              </a:rPr>
              <a:t>, ..., </a:t>
            </a:r>
            <a:r>
              <a:rPr lang="en-US" altLang="en-US" sz="2000" i="1">
                <a:solidFill>
                  <a:srgbClr val="FF0000"/>
                </a:solidFill>
              </a:rPr>
              <a:t>A</a:t>
            </a:r>
            <a:r>
              <a:rPr lang="en-US" altLang="en-US" sz="2000" i="1" baseline="-25000">
                <a:solidFill>
                  <a:srgbClr val="FF0000"/>
                </a:solidFill>
              </a:rPr>
              <a:t>n </a:t>
            </a:r>
            <a:r>
              <a:rPr lang="en-US" altLang="en-US" sz="2000">
                <a:solidFill>
                  <a:srgbClr val="FF0000"/>
                </a:solidFill>
              </a:rPr>
              <a:t>) </a:t>
            </a:r>
            <a:r>
              <a:rPr lang="en-US" altLang="en-US" sz="2000" b="1">
                <a:solidFill>
                  <a:srgbClr val="FF0000"/>
                </a:solidFill>
              </a:rPr>
              <a:t>references </a:t>
            </a:r>
            <a:r>
              <a:rPr lang="en-US" altLang="en-US" sz="2000" i="1">
                <a:solidFill>
                  <a:srgbClr val="FF0000"/>
                </a:solidFill>
              </a:rPr>
              <a:t>r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2295526" y="2395539"/>
            <a:ext cx="8196263" cy="394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Example:  Declare</a:t>
            </a:r>
            <a:r>
              <a:rPr lang="en-US" altLang="en-US"/>
              <a:t> </a:t>
            </a:r>
            <a:r>
              <a:rPr lang="en-US" altLang="en-US" sz="2000" i="1"/>
              <a:t>ID</a:t>
            </a:r>
            <a:r>
              <a:rPr lang="en-US" altLang="en-US"/>
              <a:t> </a:t>
            </a:r>
            <a:r>
              <a:rPr lang="en-US" altLang="en-US" sz="2000"/>
              <a:t>as the primary key for</a:t>
            </a:r>
            <a:r>
              <a:rPr lang="en-US" altLang="en-US"/>
              <a:t> </a:t>
            </a:r>
            <a:r>
              <a:rPr lang="en-US" altLang="en-US" i="1"/>
              <a:t>instructor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 sz="2000"/>
              <a:t>.</a:t>
            </a:r>
          </a:p>
          <a:p>
            <a:pPr>
              <a:spcBef>
                <a:spcPct val="0"/>
              </a:spcBef>
              <a:buClrTx/>
              <a:buSzPct val="90000"/>
              <a:buFontTx/>
              <a:buNone/>
            </a:pPr>
            <a:r>
              <a:rPr lang="en-US" altLang="en-US"/>
              <a:t>	</a:t>
            </a:r>
            <a:r>
              <a:rPr lang="en-US" altLang="en-US" b="1"/>
              <a:t>create table</a:t>
            </a:r>
            <a:r>
              <a:rPr lang="en-US" altLang="en-US"/>
              <a:t> </a:t>
            </a:r>
            <a:r>
              <a:rPr lang="en-US" altLang="en-US" i="1"/>
              <a:t>instructor</a:t>
            </a:r>
            <a:r>
              <a:rPr lang="en-US" altLang="en-US"/>
              <a:t> (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                             </a:t>
            </a:r>
            <a:r>
              <a:rPr lang="en-US" altLang="en-US" i="1">
                <a:solidFill>
                  <a:srgbClr val="FF0000"/>
                </a:solidFill>
              </a:rPr>
              <a:t>ID</a:t>
            </a:r>
            <a:r>
              <a:rPr lang="en-US" altLang="en-US">
                <a:solidFill>
                  <a:srgbClr val="FF0000"/>
                </a:solidFill>
              </a:rPr>
              <a:t>                </a:t>
            </a:r>
            <a:r>
              <a:rPr lang="en-US" altLang="en-US" b="1"/>
              <a:t>char</a:t>
            </a:r>
            <a:r>
              <a:rPr lang="en-US" altLang="en-US"/>
              <a:t>(5),</a:t>
            </a:r>
            <a:br>
              <a:rPr lang="en-US" altLang="en-US"/>
            </a:br>
            <a:r>
              <a:rPr lang="en-US" altLang="en-US"/>
              <a:t>                             </a:t>
            </a:r>
            <a:r>
              <a:rPr lang="en-US" altLang="en-US" i="1"/>
              <a:t>name           </a:t>
            </a:r>
            <a:r>
              <a:rPr lang="en-US" altLang="en-US" b="1"/>
              <a:t>varchar</a:t>
            </a:r>
            <a:r>
              <a:rPr lang="en-US" altLang="en-US"/>
              <a:t>(20) </a:t>
            </a:r>
            <a:r>
              <a:rPr lang="en-US" altLang="en-US" b="1">
                <a:solidFill>
                  <a:srgbClr val="FF0000"/>
                </a:solidFill>
              </a:rPr>
              <a:t>not null</a:t>
            </a:r>
            <a:r>
              <a:rPr lang="en-US" altLang="en-US" b="1"/>
              <a:t>,</a:t>
            </a:r>
            <a:r>
              <a:rPr lang="en-US" altLang="en-US" b="1" i="1"/>
              <a:t/>
            </a:r>
            <a:br>
              <a:rPr lang="en-US" altLang="en-US" b="1" i="1"/>
            </a:br>
            <a:r>
              <a:rPr lang="en-US" altLang="en-US" b="1" i="1"/>
              <a:t>                             </a:t>
            </a:r>
            <a:r>
              <a:rPr lang="en-US" altLang="en-US" i="1">
                <a:solidFill>
                  <a:srgbClr val="FF0000"/>
                </a:solidFill>
              </a:rPr>
              <a:t>dept_name</a:t>
            </a:r>
            <a:r>
              <a:rPr lang="en-US" altLang="en-US" i="1"/>
              <a:t>  </a:t>
            </a:r>
            <a:r>
              <a:rPr lang="en-US" altLang="en-US" b="1"/>
              <a:t>varchar</a:t>
            </a:r>
            <a:r>
              <a:rPr lang="en-US" altLang="en-US"/>
              <a:t>(20),</a:t>
            </a:r>
            <a:br>
              <a:rPr lang="en-US" altLang="en-US"/>
            </a:br>
            <a:r>
              <a:rPr lang="en-US" altLang="en-US"/>
              <a:t>                             </a:t>
            </a:r>
            <a:r>
              <a:rPr lang="en-US" altLang="en-US" i="1"/>
              <a:t>salary</a:t>
            </a:r>
            <a:r>
              <a:rPr lang="en-US" altLang="en-US"/>
              <a:t>           </a:t>
            </a:r>
            <a:r>
              <a:rPr lang="en-US" altLang="en-US" b="1"/>
              <a:t>numeric</a:t>
            </a:r>
            <a:r>
              <a:rPr lang="en-US" altLang="en-US"/>
              <a:t>(8,2),</a:t>
            </a:r>
            <a:br>
              <a:rPr lang="en-US" altLang="en-US"/>
            </a:br>
            <a:r>
              <a:rPr lang="en-US" altLang="en-US">
                <a:solidFill>
                  <a:srgbClr val="FF0000"/>
                </a:solidFill>
              </a:rPr>
              <a:t>                             </a:t>
            </a:r>
            <a:r>
              <a:rPr lang="en-US" altLang="en-US" sz="2000" b="1">
                <a:solidFill>
                  <a:srgbClr val="FF0000"/>
                </a:solidFill>
              </a:rPr>
              <a:t>primary key </a:t>
            </a:r>
            <a:r>
              <a:rPr lang="en-US" altLang="en-US" sz="2000"/>
              <a:t>(</a:t>
            </a:r>
            <a:r>
              <a:rPr lang="en-US" altLang="en-US" sz="2000" i="1"/>
              <a:t>ID</a:t>
            </a:r>
            <a:r>
              <a:rPr lang="en-US" altLang="en-US" sz="2000"/>
              <a:t>),</a:t>
            </a:r>
            <a:br>
              <a:rPr lang="en-US" altLang="en-US" sz="2000"/>
            </a:br>
            <a:r>
              <a:rPr lang="en-US" altLang="en-US" sz="2000"/>
              <a:t>                          </a:t>
            </a:r>
            <a:r>
              <a:rPr lang="en-US" altLang="en-US" sz="2000" b="1">
                <a:solidFill>
                  <a:srgbClr val="FF0000"/>
                </a:solidFill>
              </a:rPr>
              <a:t>foreign key </a:t>
            </a:r>
            <a:r>
              <a:rPr lang="en-US" altLang="en-US" sz="2000" i="1">
                <a:solidFill>
                  <a:srgbClr val="FF0000"/>
                </a:solidFill>
              </a:rPr>
              <a:t>(dept_name</a:t>
            </a:r>
            <a:r>
              <a:rPr lang="en-US" altLang="en-US" sz="2000">
                <a:solidFill>
                  <a:srgbClr val="FF0000"/>
                </a:solidFill>
              </a:rPr>
              <a:t>) </a:t>
            </a:r>
            <a:r>
              <a:rPr lang="en-US" altLang="en-US" sz="2000" b="1">
                <a:solidFill>
                  <a:srgbClr val="FF0000"/>
                </a:solidFill>
              </a:rPr>
              <a:t>references </a:t>
            </a:r>
            <a:r>
              <a:rPr lang="en-US" altLang="en-US" sz="2000" i="1">
                <a:solidFill>
                  <a:srgbClr val="FF0000"/>
                </a:solidFill>
              </a:rPr>
              <a:t>department</a:t>
            </a:r>
            <a:r>
              <a:rPr lang="en-US" altLang="en-US" sz="2000" i="1"/>
              <a:t>)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2128839" y="5229225"/>
            <a:ext cx="8174037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41313"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1pPr>
            <a:lvl2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2pPr>
            <a:lvl3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3pPr>
            <a:lvl4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4pPr>
            <a:lvl5pPr>
              <a:spcBef>
                <a:spcPts val="788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5pPr>
            <a:lvl6pPr marL="25146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6pPr>
            <a:lvl7pPr marL="29718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7pPr>
            <a:lvl8pPr marL="34290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8pPr>
            <a:lvl9pPr marL="3886200" indent="-228600" defTabSz="449263" eaLnBrk="0" fontAlgn="base" hangingPunct="0">
              <a:spcBef>
                <a:spcPts val="788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Droid Sans Fallback"/>
                <a:cs typeface="Droid Sans Fallback"/>
              </a:defRPr>
            </a:lvl9pPr>
          </a:lstStyle>
          <a:p>
            <a:pPr>
              <a:spcBef>
                <a:spcPts val="875"/>
              </a:spcBef>
              <a:buClrTx/>
              <a:buSzPct val="90000"/>
            </a:pPr>
            <a:r>
              <a:rPr lang="en-US" altLang="en-US" sz="2000" b="1">
                <a:solidFill>
                  <a:srgbClr val="FF0000"/>
                </a:solidFill>
              </a:rPr>
              <a:t>primary key </a:t>
            </a:r>
            <a:r>
              <a:rPr lang="en-US" altLang="en-US" sz="2000"/>
              <a:t>declaration on an attribute automatically ensures</a:t>
            </a:r>
            <a:r>
              <a:rPr lang="en-US" altLang="en-US" b="1"/>
              <a:t> </a:t>
            </a:r>
            <a:r>
              <a:rPr lang="en-US" altLang="en-US" sz="2000" b="1">
                <a:solidFill>
                  <a:srgbClr val="FF0000"/>
                </a:solidFill>
              </a:rPr>
              <a:t>not null</a:t>
            </a:r>
          </a:p>
        </p:txBody>
      </p:sp>
      <p:pic>
        <p:nvPicPr>
          <p:cNvPr id="1741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826" y="1"/>
            <a:ext cx="3432175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04013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Class work</a:t>
            </a:r>
          </a:p>
        </p:txBody>
      </p:sp>
      <p:sp>
        <p:nvSpPr>
          <p:cNvPr id="19459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86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18FF3D9A3D1143BA731E1C70E98EBC" ma:contentTypeVersion="2" ma:contentTypeDescription="Create a new document." ma:contentTypeScope="" ma:versionID="c185bbbaf46fd4b937f6cb99c92e61c6">
  <xsd:schema xmlns:xsd="http://www.w3.org/2001/XMLSchema" xmlns:xs="http://www.w3.org/2001/XMLSchema" xmlns:p="http://schemas.microsoft.com/office/2006/metadata/properties" xmlns:ns2="c302b2da-80de-452f-be9e-bbc89d50501c" targetNamespace="http://schemas.microsoft.com/office/2006/metadata/properties" ma:root="true" ma:fieldsID="b10cf698ccb589d1928d7cbc6821b8e7" ns2:_="">
    <xsd:import namespace="c302b2da-80de-452f-be9e-bbc89d50501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02b2da-80de-452f-be9e-bbc89d5050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B38EAF-819C-4789-AC47-9942A5E91242}"/>
</file>

<file path=customXml/itemProps2.xml><?xml version="1.0" encoding="utf-8"?>
<ds:datastoreItem xmlns:ds="http://schemas.openxmlformats.org/officeDocument/2006/customXml" ds:itemID="{86C48EC2-AE07-4C14-B8D2-CDE463E514B9}"/>
</file>

<file path=customXml/itemProps3.xml><?xml version="1.0" encoding="utf-8"?>
<ds:datastoreItem xmlns:ds="http://schemas.openxmlformats.org/officeDocument/2006/customXml" ds:itemID="{13619541-FCE7-4C5C-9AFC-9055A60CCD62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642</Words>
  <Application>Microsoft Office PowerPoint</Application>
  <PresentationFormat>Widescreen</PresentationFormat>
  <Paragraphs>126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Arial</vt:lpstr>
      <vt:lpstr>Calibri</vt:lpstr>
      <vt:lpstr>Calibri Light</vt:lpstr>
      <vt:lpstr>Courier New</vt:lpstr>
      <vt:lpstr>DejaVu Sans</vt:lpstr>
      <vt:lpstr>Droid Sans Fallback</vt:lpstr>
      <vt:lpstr>Helvetica</vt:lpstr>
      <vt:lpstr>Monotype Sorts</vt:lpstr>
      <vt:lpstr>Times New Roman</vt:lpstr>
      <vt:lpstr>Webdings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Schema Diagram for University Database</vt:lpstr>
      <vt:lpstr>PowerPoint Presentation</vt:lpstr>
      <vt:lpstr>PowerPoint Presentation</vt:lpstr>
      <vt:lpstr>Class work</vt:lpstr>
      <vt:lpstr>Schema Diagram for University Database</vt:lpstr>
      <vt:lpstr> for Work out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1</cp:revision>
  <dcterms:created xsi:type="dcterms:W3CDTF">2020-08-20T06:30:12Z</dcterms:created>
  <dcterms:modified xsi:type="dcterms:W3CDTF">2020-08-20T06:30:44Z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0x010100E518FF3D9A3D1143BA731E1C70E98EBC</vt:lpwstr>
  </property>
</Properties>
</file>