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3.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4.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5.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6.xml" ContentType="application/vnd.openxmlformats-officedocument.presentationml.notesSlide+xml"/>
  <Override PartName="/ppt/ink/ink102.xml" ContentType="application/inkml+xml"/>
  <Override PartName="/ppt/ink/ink10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38:23.592"/>
    </inkml:context>
    <inkml:brush xml:id="br0">
      <inkml:brushProperty name="width" value="0.05292" units="cm"/>
      <inkml:brushProperty name="height" value="0.05292" units="cm"/>
      <inkml:brushProperty name="color" value="#FF0000"/>
    </inkml:brush>
  </inkml:definitions>
  <inkml:trace contextRef="#ctx0" brushRef="#br0">11220 4095 535 0,'0'0'32'16,"0"0"-30"-16,0 0 93 16,0 0-19-16,0 0-32 15,0 0-6-15,0 0-1 16,4 3-7-16,-4-3 10 16,0 0-1-16,0 0 5 15,0 0-15-15,0 0-8 16,4 0 7-16,-4 0-6 15,0 0-7-15,1 1 1 0,2-1-12 16,-3 0 3-16,6 0 2 16,-2 0-5-16,2 0-1 15,6 1 3-15,6 1 5 16,4-1-7-16,1 1-3 16,2-2 4-16,-2 1 1 15,1 0-3-15,6-1 6 16,0 2-8-16,6-1 7 15,-3 1-8-15,5-2 2 16,-5 2 2-16,3 1-4 16,-3-2 2-16,-3 2 3 15,-2 0 1-15,-4-3-5 16,5 2 10-16,2-1-8 0,2 1 0 16,4 1-1-16,0-1 0 15,-5-2 2-15,5 3 0 16,1-3 0-16,-1 1-2 15,0 1-2-15,-3-2 0 16,2 0 0-16,-4 0 0 16,3 0 2-16,-2 0 6 15,2 0-6-15,-1 0-2 16,-5 0 3-16,0 0 3 16,-4 0-1-16,5 0-3 0,3 0 2 15,4 0 0-15,0 0-3 16,1 0 1-16,5 0-2 15,-7 0 1-15,4 0-1 16,-4 0 2-16,-2 0-1 16,0 0 3-16,-4 0-4 15,0 0 0-15,6 0 0 16,1 0 2-16,1 0 1 16,-2 0-2-16,0 0 1 15,-3 0-2-15,-4 0 1 16,-4 0 2-16,-1 3-1 15,0-3-1-15,-4 0 15 16,-1 0-3-16,-2 0-2 16,0 3 5-16,-1-3-2 15,-2 0 5-15,-1 0-3 0,-9 0-2 16,0 0 3-16,-1 0 2 16,-3 0-12-16,0 0 9 15,0 0-7-15,0 0 5 16,0 3 2-16,0-3 3 15,0 0 2-15,0 0 1 16,0 0-1-16,0 0-2 16,0 0-5-16,0 0-7 15,0 0-6-15,1 1 0 16,-1-1-1-16,0 0-6 16,0 0-23-16,0 0-38 15,0 0-45-15,-9 0-80 0,-31-4-217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49:26.041"/>
    </inkml:context>
    <inkml:brush xml:id="br0">
      <inkml:brushProperty name="width" value="0.05292" units="cm"/>
      <inkml:brushProperty name="height" value="0.05292" units="cm"/>
      <inkml:brushProperty name="color" value="#FF0000"/>
    </inkml:brush>
  </inkml:definitions>
  <inkml:trace contextRef="#ctx0" brushRef="#br0">2940 5758 100 0,'0'0'64'0,"0"0"-16"16,0 0 23-16,0 0-29 15,0 0-30-15,0 0-12 16,0 0-1-16,0 0-1 16,6-1-1-16,-6 1 3 15,0 0-1-15,0 0 1 16,0 0 0-16,0 0 0 15,0 0 2-15,0 0-1 16,0 0-1-16,0 0 0 16,0 1-1-16,0-1 5 15,-5 0 3-15,4 0-6 0,-5 2 7 16,2-2-5-16,-1 2 0 16,1-2 1-16,-1 0 3 15,-5 1-5-15,1-1-1 16,-4 0 1-16,-1 2 7 15,-7-1-8-15,0 0 0 16,-3-1 6-16,-2 3-3 16,-3-3-3-16,1 1-1 15,3 0 1-15,5-1 2 16,2 0-3-16,6 2 0 16,6-2-3-16,6 0 8 15,0 0-2-15,0 0 25 16,0 0-22-16,0 0-4 15,0 0-1-15,18 0-1 0,5 0 13 16,3-3-4-16,7 0 5 16,6 1 7-16,14-1-10 15,12-2 10-15,13 1-7 16,15 2-7-16,12-1 3 16,14 0-10-16,2 2 4 15,6-3 9-15,-5 4-7 16,-9 0-4-16,-14 0-1 15,-5 0-1-15,-12 0 0 16,-16 2 1-16,-7 0-1 16,-13-1 0-16,-11-1 2 15,-7 1-2-15,-16-1 0 16,-3 0 0-16,-7 0 7 0,-2 0 9 16,0 0 11-16,0 0 2 15,0 0-5-15,0 0-7 16,0 0-5-16,0 0-10 15,0 0-2-15,-6 0-3 16,-10 0-12-16,2 2-12 16,-13-2-12-16,-1 4-11 15,-8-2-26-15,-11 1-109 16</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5:19.797"/>
    </inkml:context>
    <inkml:brush xml:id="br0">
      <inkml:brushProperty name="width" value="0.06667" units="cm"/>
      <inkml:brushProperty name="height" value="0.06667" units="cm"/>
      <inkml:brushProperty name="fitToCurve" value="1"/>
    </inkml:brush>
  </inkml:definitions>
  <inkml:trace contextRef="#ctx0" brushRef="#br0">-4 62 696 0,'0'0'0'15,"0"0"-7"-15,0 0 5 16,0 0-10-16,0 0 12 0,0 0-6 16,0 0 4-16,0 8 2 15,0-8-2-15,0 0 4 16,0 2 110-16,0-2-112 16,0 0-21-16,0 2 20 15,0-2 1-15,0 2 0 16,0-2 0-16,0 0 0 15,0 0 0-15,0 0 48 16,0 0-48-16,0 3-1 16,0-3 0-16,0 0 1 15,0 0 0-15,0 0 1 16,0 0 0-16,0 0-2 16,0 0 2-16,0 0 3 15,0 0-4-15,0 0 3 16,0 0-3-16,0 0 2 0,0 0-2 15,0 0 3-15,0 0 2 16,0 0-2-16,0 0-1 16,0 0-2-16,0 0 2 15,9 0-6-15,7 0 3 16,-5-3-1-16,2-3 1 16,1 2-10-16,3-1-3 15,1-2-30-15,0 3 15 16,-6 0 3-16,-6-1-8 15,2 3 29-15,-8 0 3 0,0 1 1 16,0 1-1 0,0 0 0-16,0 0 2 0,0 0 0 15,0 0 2-15,0-2 3 16,0 2 1-16,0 0-1 16,0 0 4-16,0 0 0 15,0 0-4-15,0 0 3 16,0 0-7-16,0 0 4 15,0 0-2-15,0 0 0 16,0 0-1-16,0 0 3 16,0 0 3-16,0 0 2 15,0 0 7-15,0 0 1 16,0 0-2-16,0 0 0 16,0 0-2-16,0 0 4 15,0 0-1-15,0 0-6 0,0 0 6 16,0 0 2-16,0 0-8 15,0 0-2-15,7 0-5 16,-1 0-4-16,11-4 3 16,1 4 0-16,3 0 3 15,-3-1-6-15,10 1 2 16,-7 0-2-16,3 0-5 16,3 0 5-16,-6 0 6 15,5 0-5-15,-3 0-1 16,3 0 0-16,-4 0 1 15,-2 0-6-15,4 0 6 16,0 0-1-16,2-3 1 16,4 3 0-16,-5 0 3 15,3 0-8-15,-4 0 8 0,7 0-4 16,-4 0 2-16,3 0-2 16,5 0 0-16,-8 0 0 15,8 0 0-15,-6 0 0 16,4 0 0-16,-1 0 1 15,-2 0 0-15,-7 0-1 16,-4 0 1-16,10 0-3 16,-9 0 6-16,3 0-7 15,7 0 5-15,-3 0-2 16,8 0 1-16,4 3 10 16,7-2-8-16,-3 5-3 15,1-5 0-15,-3 1 3 16,-5 0-3-16,-2 0 2 0,-6 1-2 15,-2-2 0-15,-8 2 2 16,0-3-1-16,-4 0 0 16,3 0-1-16,1 1 1 15,3-1-1-15,2 3 0 16,-1-2 0-16,10 2 0 16,6 0 0-16,-2-2 1 15,1 3-1-15,0-2 0 16,-5 0 0-16,4 0-5 15,1-2 7-15,1 4-2 16,-5-4 5-16,6 3-5 16,-2-2 0-16,0 2-5 0,0-3 5 15,-3 3 0 1,3-3 6-16,-1 0-6 0,-4 0 0 16,3 4 0-16,-4-4 0 15,3 0 0-15,2 0-5 16,0 0 11-16,7 0-12 15,-3 0 7-15,-3 0-1 16,2 0 0-16,2 0 0 16,-3 0 5-16,-2 0-10 15,0 0 5-15,-4 0 0 16,-2 0 1-16,2 0 5 16,3 0-5-16,1 0-1 15,2 0 0-15,0 0 0 0,4 0-3 16,-1 0 3-1,-2 0 0-15,5 0 6 0,3 0-5 16,6 0 0-16,-6 0-1 16,1 0 2-16,-5 0-2 15,4 0 6-15,-5 0 7 16,-3 0-8-16,4 0-3 16,-12 0 3-16,0 0 6 15,-3 0-3-15,6 0 0 16,-6-4-8-16,15 4 4 15,-1-3 2-15,2 0-2 16,12 2 4-16,-2-2-5 16,1 3 6-16,-2-2-8 15,-2 0 1-15,-2 2 2 0,-7-2-1 16,2 2-3-16,-3-2 5 16,3 0-1-16,4 2-4 15,-9-1 4-15,-2 1-2 16,-3-3 5-16,-12 3-7 15,0 0 12-15,-4 0-12 16,-5 0 12-16,-7 0-11 16,1 0 8-16,-1 0-1 15,6-1-5-15,3 1 4 16,5 0-5-16,0 0 1 16,6 0-3-16,-4-3-3 15,1 0 3-15,-2 3 0 16,2 0 5-16,-2-1-2 15,6-2 5-15,-1 3-8 16,-2-1 2-16,-1 1 0 0,3-3 2 16,-5 3-2-16,1-1-1 15,-3 1 5-15,3 0-2 16,-4 0-3-16,2-3 6 16,-2 3-6-16,-9 0 2 15,2-2 11-15,-4 2-8 16,2 0 2-16,-2 0 0 15,0 0-6-15,-2 0 6 16,2 0 9-16,-1 0-13 16,2 0 10-16,-4 0-6 0,2 0-4 15,-6-2 5 1,0 2 7-16,0 0-12 0,0 0 5 16,0 0-3-16,0 0-2 15,0 0-4-15,0 0 0 16,0 0 0-16,0 0 0 15,0 0-1-15,0 0-2 16,0 0 1-16,0 0-14 16,-6 0-23-16,-36 0-46 15,-20 0-36-15,-6 0-103 16,-6 0-175-16</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5:34.866"/>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-10 112 664 0,'0'0'59'0,"0"0"-59"0,0 0-7 16,0 0 7-16,0 0 14 16,0 0 1-16,0 0 2 15,0 0 7-15,-6 0 148 16,6 0-168-16,0 0-4 15,0 0 4-15,0 0-3 16,0 0 1-16,0 0 4 16,0 0 4-16,0 0-9 15,0 0 0-15,0 0 3 16,0 0 0-16,0 0-1 16,6 0 3-16,14-3-4 15,10-1 2-15,11 0-2 0,3 0-2 16,0 0 0-1,4 1 1-15,-11-1-2 0,-1 1 2 16,2 0-1-16,-14-1 0 16,8 4 0-16,3-1 1 15,-4-5-1-15,7 5 0 16,-2-2 0-16,1 2-2 16,1 1 3-16,2-2-2 15,-8 0 2-15,9-1 0 16,-3 3-1-16,-9-1 0 15,4 0 0-15,-1-3-5 16,2 3 10-16,-2 1-4 16,4-3-1-16,1 1-1 15,1-3 1-15,2 4-4 0,-8-1 9 16,3 0-5-16,-8 0 0 16,0 0-5-16,-1-1 5 15,4 2 7-15,-2-4-4 16,-1 3 3-16,-1 1-6 15,4-2 1-15,-6 2-1 16,8-2 1-16,3 3-1 16,2-1 0-16,0-2 1 15,-6 3 2-15,0 0-4 16,-12 0 4-16,6 0 2 16,-7-2-2-16,0 0-1 15,0 2 7-15,8 0-8 16,-2-2 2-16,6 2 0 15,-4 0 1-15,3 0-7 16,-4 0 6-16,-2 0 2 0,3 0-5 16,-4 0 0-16,4 0 1 15,-8 0 1-15,5 0 0 16,-2 0-1-16,-3 0-1 16,5 0 0-16,-5 0-1 15,8 0-1-15,4 0 2 16,6 0 7-16,8 2-6 15,6-2 6-15,6 4-4 16,8 0-3-16,-14 0 6 16,-2 0-3-16,-9 2-4 0,-4-4 5 15,-5 1-2-15,-10-1-2 16,-2-2 0-16,-1 0 0 16,-3 2 9-16,-1-2-6 15,5 0-2-15,0 0 5 16,7 0-4-16,3 0 5 15,21 0-5-15,8 0 3 16,17 2 6-16,-1 0-11 16,-2 4 0-16,-6-1 2 15,-1-4 2-15,-8 3-4 16,-20-3 1-16,-10 0-4 16,-13-1 6-16,2 0 0 15,-1 0-2-15,0 0 0 0,-2 0 1 16,4 0-2-16,3 0 1 15,0 0-1-15,5 0-2 16,-4 0 2-16,3 0 1 16,1 0 0-16,-4 0 0 15,-2 0 0-15,1 0-1 16,4 0 5-16,-5 0-5 16,0 0 0-16,-5 0-1 15,-7 0 1-15,1 0 0 16,-7 0 0-16,0 0 2 15,0 0-2-15,0 0 0 16,0 0-2-16,0 0 2 16,0 0 0-16,0 0 0 15,0 0-2-15,0 0-1 0,0 0-3 16,0 0 2-16,0 0 3 16,0 0-6-16,0 0 4 15,0 0-7-15,0 0 0 16,0 0-8-16,0 0 1 15,0 0-23-15,0 0-12 16,0 0-8-16,0 0 15 16,0 3-9-16,0 1 16 15,0 0-14-15,0-3 17 16,-4 5-2-16,4-6-9 16,-3 1 21-16,3-1 9 15,0 0 12-15,-5 0 3 16,5 0-2-16,-1 0 1 0,1 0 2 15,0 3 0 1,0-2 3-16,0-1-1 0,0 0 19 16,0 0 30-16,0 0-7 15,0 0 11-15,0 0-11 16,0 0-1-16,0 0-21 16,0 0-19-16,0 0 0 15,0 0-3-15,0 0-3 16,0 0-38-16,0 5-19 15,0-1-26-15,0-3-69 16</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22:09.659"/>
    </inkml:context>
    <inkml:brush xml:id="br0">
      <inkml:brushProperty name="width" value="0.06667" units="cm"/>
      <inkml:brushProperty name="height" value="0.06667" units="cm"/>
      <inkml:brushProperty name="fitToCurve" value="1"/>
    </inkml:brush>
  </inkml:definitions>
  <inkml:trace contextRef="#ctx0" brushRef="#br0">24296-347 186 0,'0'0'30'16,"0"0"30"-16,0 0 7 0,0 0-35 15,0 0-3-15,0 0 0 16,0-6 1-16,0 6-5 15,0-1-2-15,0-2-9 16,0 3 6-16,0-3 0 16,0 2 1-16,0-2-5 15,0 2 4-15,0-2 2 16,0 2-6-16,0 1 2 16,0-5-3-16,4 3 1 15,-2 0-2-15,7 1-7 16,-6-5-3-16,1 2 0 15,-2 3-1-15,4-1 4 16,-2 0 3-16,-2 2 7 0,2 0-5 16,-4-3-1-16,3 2 1 15,2-2 0-15,-5 2 4 16,0 1-2-16,0-3-2 16,0 3 6-16,4 0-6 15,-4 0-4-15,0 0-4 16,0 0 3-16,0 0-7 15,0 0-1-15,0 0 0 16,0 0-7-16,0 4-1 16,0 12 5-16,0 1 4 15,0 4 2-15,-4 1-2 16,-14-2 0-16,3-1 5 0,4 3-5 16,-6-6 0-1,8 0-3-15,-6-1 5 16,8-3-2-16,-5-1 0 0,10-3 1 15,-3 1-4-15,5-2-8 16,0-1-33-16,0 1-46 16,0-2-8-16,0 0-38 15,0 1-192-15</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21:48.581"/>
    </inkml:context>
    <inkml:brush xml:id="br0">
      <inkml:brushProperty name="width" value="0.06667" units="cm"/>
      <inkml:brushProperty name="height" value="0.06667" units="cm"/>
      <inkml:brushProperty name="fitToCurve" value="1"/>
    </inkml:brush>
  </inkml:definitions>
  <inkml:trace contextRef="#ctx0" brushRef="#br0">-5 0 147 0,'0'0'23'16,"0"0"2"-16,0 0 43 16,0 0-16-16,0 0-23 15,0 0 1-15,0 0 11 16,0 3-13-16,0 0-8 16,0-3-5-16,0 0-7 15,0 0 1-15,0 0-3 16,0 1 9-16,0-1 3 15,0 0 9-15,0 0-11 16,0 2 8-16,0-2-8 0,0 0-1 16,0 0-2-16,0 0-7 15,0 0-4-15,0 0-4 16,0 2 4-16,0 0-7 16,0 0 10-16,0 0-2 15,0 1-3-15,0 1 1 16,0-3-1-16,0 1 13 15,0-2-3-15,0 0-8 16,0 0 9-16,0 0 2 16,0 0 13-16,0 0 3 15,0 0-6-15,0 0-15 16,0 0-5-16,0 0-1 16,0 0-2-16,0 0 9 0,0 0-1 15,0 0 9-15,0 0-5 16,0 0-7-16,0 0-2 15,0 0-2-15,0 0 2 16,0 0-3-16,0 0 0 16,0 0 1-16,0 0-1 15,0 0 0-15,0 0 3 16,0 0-1-16,0 0 7 16,0 0-7-16,0 0 16 15,0 0-6-15,0 0-9 16,0 0-1-16,0 0 1 15,0 0-3-15,0 0 5 0,0 0-5 16,0 0 0 0,0 0 0-16,0 0 0 0,0 0-3 15,0 0 2-15,0 0-1 16,0 0-13-16,0 0-39 16,0 0-42-16,0 0-56 15,0-3-66-15</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5:33.663"/>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87 0,'0'0'23'15,"0"0"-23"-15,0 0 0 16,0 0 2-16,0 0-2 16,0 0 0-16,0 0 0 0,0 8 0 15,0-5-64 1</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5:37.232"/>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1182 334 0,'0'0'29'15,"0"0"-20"-15,0 0 1 16,0 0 3-16,0 0-10 16,0 0 2-16,165-28-2 15,-134 21-1-15,0 3 3 0,-1-1 2 16,-1-4 7 0,-1 2-8-16,6 1 3 0,-1-1 5 15,3-2-11-15,1 0-2 16,-1 2 0-16,6-4 11 15,1 0-9-15,-1 0-1 16,-3 1 1-16,-2-3-3 16,3 4 0-16,0-2 5 15,5-2-5-15,-6 2 0 16,5 3-2-16,-7 1 2 16,-3-3 3-16,-8 5-3 15,-8-3 0-15,-4 3 0 16,-5 2 0-16,-8-1 24 15,4 1-17-15,3 1-1 16,-4 0 4-16,-1-2 2 16,3-1-10-16,-1 4 3 0,7-3-2 15,-6-3-1-15,6-1 10 16,-1 2-10-16,4-2 0 16,-5-2 5-16,-2 3-5 15,-4 0 0-15,-4 0 15 16,0-2 1-16,0 1-10 15,0 1-6-15,0-1 4 16,0-2-1-16,0 5 2 16,0-6-3-16,2 2-3 15,2 2 1-15,-4-2 2 16,0 1 0-16,3 3-1 16,7-5 1-16,-4 4-3 15,7-5 1-15,7 0-1 0,-2 0 2 16,6 0 3-16,0-1-3 15,-1 3 1-15,-5-2 0 16,0 1-2-16,-4 3 6 16,0-4-5-16,4 1-1 15,-2-1-2-15,-3 2 0 16,-7 0 7-16,6-2-6 16,-6 0-1-16,6 1 1 15,-3-1 1-15,0-2-2 16,-1 1 0-16,-2 2-1 15,-6-1 1-15,4 2 0 16,-4 1 0-16,0-2 0 16,0 3-1-16,0 0 1 0,0-1 1 15,0 1 0-15,0 0-1 16,0-4 0-16,0-5 6 16,8 0 10-16,-7 2-9 15,-1 4-2-15,0 6 2 16,0 3-7-16,0-2-1 15,0 2 1-15,0 1-7 16,-13-3-1-16,-10 3 2 16,-4-2-6-16,-8 2 1 15,3 0 10-15,-10 0 1 16,4 0-6-16,0 0 4 16,2 0 0-16,1 0 2 0,11 5-1 15,-2-4 0-15,3 3-1 16,2-1-4-16,3 2 5 15,6-3-1-15,6-1 2 16,1-1 0-16,5 0-2 16,0 0 2-16,0 0 2 15,0 0-2-15,0 0-2 16,0 0 2-16,0 0 2 16,0 0-1-16,0 0 3 15,0 0 3-15,0 0 5 16,-4 0-2-16,1 0-7 15,-2-1-3-15,4-6 4 16,-4-1-3-16,1-1 0 16,1 2-1-16,-3 0 3 0,1 1-4 15,-2 2 2-15,2-1-1 16,2 2 0-16,3 0 0 16,0 2-1-16,-5-5 1 15,-1 5-6-15,-10-3 4 16,-8-1-7-16,-16 4-8 15,-16-3 1-15,-3 1 0 16,0 3 7-16,8 0 3 16,7 0-1-16,8 0 7 15,1 0-7-15,15 7 0 16,8-6 1-16,5 2-1 0,7-1-1 16,0-2 2-16,0 0 5 15,0 0-4-15,7 0 5 16,25 0 6-16,10 0 14 15,-1 0-9-15,3 0-8 16,-8 0-3-16,1 0 8 16,0 0-6-16,-8-5-2 15,-2 0 0-15,2-2 10 16,-9 2-6-16,2-4 3 16,-2 2 0-16,0 0-5 15,-2 2 1-15,6-3-3 16,-1-1 0-16,1 2-2 15,2-2 2-15,4 4 0 0,-4-5 3 16,-4 2-3 0,-3 2 1-16,-1-1-3 0,-9 3 3 15,3 3-2-15,-6-3 1 16,-6 4 0-16,0 0-5 16,0 0 4-16,0 0 1 15,0 0-2-15,0 0 0 16,0 0 0-16,0 0 1 15,0 0-6-15,-14 0-7 16,-4 0 9-16,0 5 2 16,4 2-2-16,5 0-2 15,2-6-7-15,7 1 12 0,0 1-4 16,0-3 0 0,0 0 6-16,0 1 0 0,0-1 0 15,0 0-1-15,18 0 1 16,18 0 5-16,2 0 2 15,-3 0 4-15,-16 0-4 16,-6 0 3-16,-9 0-8 16,-2-4 6-16,-2 2 5 15,0-3-4-15,0-1-2 16,0 2 0-16,0 1 0 16,0 1-7-16,0-5-2 15,-2 1 1-15,-25-1-8 16,-6 0-4-16,-4 1-2 15,-7-2 9-15,1-2-1 16,-9 5-3-16,-4 1 5 0,6 2-6 16,2-1-3-16,12 3 14 15,5 0 0-15,10 0-3 16,6 0 1-16,3 0 2 16,10 0-1-16,2 0-3 15,0 3-6-15,0 5 8 16,0 1 0-16,-4 0-1 15,4 2 2-15,0 0 2 16,0-1-3-16,0 3 1 16,6-6-2-16,12 3 3 15,5-2 1-15,2-1 5 16,10-3-2-16,5-4 5 0,2 0-4 16,6 0-2-1,-5 0 0-15,-7-4 5 0,0-8-7 16,-4-5 8-16,-6-2-2 15,1-1-7-15,-9-1 0 16,-9-1 2-16,3 1-2 16,-12 1 4-16,0 1-4 15,0 5-4-15,0 0 4 16,0 7 3-16,-13 0-3 16,-18 0-9-16,-5 3 2 15,-12 1-13-15,-10 3 8 16,-1 0 3-16,3 0 5 15,-6 0 0-15,3 11 2 0,-3-1-1 16,0 5 2 0,0-1-2-16,8 3 3 0,-2-3 0 15,1 9 3-15,7-3-2 16,7 1-2-16,8 0 1 16,15-1 0-16,3 0 0 15,12 4-7-15,3-3 6 16,0-3-8-16,0 5 9 15,12-6-2-15,7 3 2 16,5-4 1-16,1-1-1 16,5-5 0-16,2-2 7 15,12-3-1-15,4-2 1 16,6 0 1-16,-1-3-3 16,-1 0 3-16,-2 0-1 0,3-6 0 15,-3-7-6-15,3-3 4 16,-8 0-1-16,2-6-1 15,-8-5-2-15,-3 1-2 16,1-3 0-16,-12 0 1 16,-2 3 0-16,-5 6 1 15,-6-1-1-15,-1 7 0 16,-8 0-2-16,2 8-1 16,-5-1 3-16,0 2-7 15,0 5 2-15,-35 0-22 16,-11 0 3-16,-10 0 17 15,-7 0 0-15,1 13-1 16,-8 3 4-16,4 1 0 16,7 6 4-16,4 2 0 0,8 1-3 15,11 2-1-15,13 1-1 16,11-5 5-16,12-3-3 16,0-1 3-16,0-4-1 15,26 1 1-15,9-1 4 16,7-5 3-16,10 2 8 15,1-3-5-15,-4-4-4 16,0 3-3-16,-8-2-3 16,-10-4 1-16,-6-1-1 15,-7 0 1-15,-9 0 1 16,1-2 1-16,7 0 2 0,-3 0 15 16,-1 0-11-1,5-4-2-15,7-6-1 0,-1-3 0 16,2-1-4-16,8-7-2 15,-2-4-5-15,4 1 5 16,-1-4 0-16,-9 4-2 16,-12 2 2-16,-4 6 0 15,-10 6-1-15,0 4-5 16,0 2 6-16,0 4-5 16,0 0 0-16,-22 0-11 15,-15 0 16-15,-8 13-3 16,-11 7-8-16,-3 3 5 15,-2 2 4-15,7 1 2 0,10 1-2 16,14-2-1-16,12-4 3 16,16-5-3-16,2 0-9 15,0-7 11-15,0 0 1 16,11 2 1-16,7-4 0 16,3 0 3-16,2-1-1 15,2-1 3-15,7 2-2 16,3-3 2-16,4 1-3 15,-2-1-2-15,-1-4 2 16,-1 0-2-16,-5 0 5 16,-3 0-4-16,3 0 3 15,-5 0 5-15,2-9 7 16,-6-2-3-16,-4 0-3 16,-4-3 3-16,-2 2 1 0,-8 0-13 15,1 2 2-15,-4 4-1 16,0 1-1-16,0 3 4 15,0 2-6-15,0 0-3 16,0-2 0-16,0 2-4 16,-13 0-13-16,-17 0 6 15,-1 0 1-15,3 0 6 16,-3 0 4-16,4 0-2 16,-3 0-8-16,4 2 0 15,3 5-4-15,5-1-22 16,6 2-25-16,6 0-23 15,6-1-95-15</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5:43.99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173 0 604 0,'0'0'0'0,"0"0"-1"15,0 0-1-15,0 0 1 0,14 74 1 16,-11-7 16-16,-3 9 0 16,0 5-13-16,0 3-2 15,-17-1 8-15,-6 1-8 16,-4-3 1-16,0-11-2 16,1-13 0-16,3-8 5 15,2-9-3-15,6-12-2 16,6-7 1-16,5-5-8 15,4-7-17-15,0-5-43 16,0-4-87-16</inkml:trace>
  <inkml:trace contextRef="#ctx0" brushRef="#br0" timeOffset="483.16">669 408 602 0,'0'0'30'0,"0"0"-30"16,0 0 0-16,0 67 0 15,-4-22 16-15,-1 4-5 16,5 2-10-16,-7-7-1 16,0-8 5-16,-6-9-7 15,-5-11 5-15,-3-3 0 16,11-8 16-16,3-2-6 15,-8-3 16-15,1 0 8 16,-7-7-6-16,12-13-24 0,9-10-2 16,0-8-3-1,48-5-2-15,14 1-10 0,9 2 9 16,5 12-2-16,-5 11 1 16,-3 8 2-16,-1 9 0 15,2 0 1-15,9 0-1 16,-12 12 8-16,-8 9-4 15,-16 4-1-15,-22 0-3 16,-8 7 0-16,-8-3 0 16,-4 2-1-16,0-6 1 15,0-3 0-15,0-5-9 16,0-3-12-16,0-9-6 16,9-1-23-16,14-4 16 15,7 0-6-15,14-9 6 0,18-16-42 16,2-7-87-16,1-9-68 15</inkml:trace>
  <inkml:trace contextRef="#ctx0" brushRef="#br0" timeOffset="923.78">1451 413 446 0,'0'0'95'0,"0"0"-64"15,0 0 26-15,0 0 0 16,0 0-22-16,0 0-11 15,76-37-24-15,42 32-1 16,15-2-1-16,9 3-10 16,5-5-17-16,0 4-50 15,-10-2-91-15,-17 3-263 16</inkml:trace>
  <inkml:trace contextRef="#ctx0" brushRef="#br0" timeOffset="760.6">2138 135 421 0,'0'0'35'0,"0"0"17"16,6-82 34-16,-6 72-11 15,0 5-27-15,0 3 6 16,0 2-38-16,0 0-15 15,0 13-1-15,-14 25 0 16,-31 23 16-16,0 15 4 16,-11 4-7-16,3 1-10 0,15-1-1 15,3-7 1-15,9-6-2 16,13-10-1-16,1-15-6 16,12-9 6-16,0-13-2 15,0-5-12-15,0-12-18 16,0-3-28-16,0 0 5 15,15-11 27-15,-5-17-53 16,3-10-100-16,-13-6 12 16</inkml:trace>
  <inkml:trace contextRef="#ctx0" brushRef="#br0" timeOffset="1692.07">2244 538 468 0,'0'0'12'0,"0"0"-9"16,0 0-3-16,0 0 8 0,236-32-8 15,-179 13 10 1,-8-3 17-16,-8 2 5 0,-20 0 15 16,-11 5 5-1,-10 6-24-15,0 0 7 0,0 6-3 16,-6-1-8-16,-28 4-18 15,-10 0-6-15,-5 0-1 16,4 16-5-16,-4 3 6 16,13 6 0-16,10 0 0 15,17 4-1-15,9-1 1 16,5-3-3-16,39-4-14 16,10 1-3-16,8-8 0 15,9-5-1-15,-9-7-3 16,-6-2-11-16,-7-7 14 15,-21-11 17-15,-6-8 4 16,-4-4 0-16,-2-4 2 16,3-6 0-16,-1 3-2 0,3 9 1 15,-6 4 0-15,-6 12 4 16,0 5 11-16,-1 6-3 16,5 1-11-16,18 0 1 15,13 0-1-15,22 12-1 16,14 9-1-16,9 8 1 15,-7 3 10-15,-11 4-4 16,-27-2-6-16,-26-5-1 16,-18-5 1-16,0-10 4 15,-31-4 20-15,-18-5 14 0,-4 1-10 16,15-6-2 0,4 0 10-16,15 0-5 0,12-10-6 15,7-4-11-15,0-2-9 16,18-4-6-16,38-1 0 15,17 0 0-15,16 2-12 16,6 2 6-16,8 1-11 16,0 1-4-16,7 4-6 15,7-7-16-15,-7 4-29 16,-11-6-31-16,-15-5-64 16,-14-4-124-16</inkml:trace>
  <inkml:trace contextRef="#ctx0" brushRef="#br0" timeOffset="2131.57">4545 143 366 0,'0'0'96'0,"0"0"-3"0,0 0 0 16,0 0-35-16,0 0-37 16,0 0-11-16,-25 16 6 15,-14 37 51-15,1 14-28 16,2 14-8-16,6 5-13 16,1 6-17-16,-9-3 0 15,-12-4 1-15,-16-8-1 16,-24-15 1-16,7-10-4 15,6-18 6-15,15-11-3 16,26-9 0-16,12-7 6 16,4-7-1-16,-3 0 31 15,-1-11 0-15,4-15-22 16,8-11-14-16,12-13 3 0,0-10-2 16,41-10-2-16,21-3-4 15,8 3 4-15,7 6 0 16,5 11 0-16,8 11-2 15,15 2 0-15,-7 15-4 16,5 5 6-16,-5 8-4 16,-13 9-1-16,-5 3-2 15,-18 3 2-15,-9 16 1 16,-15 9-4-16,-29 0 5 16,-9 5-4-16,0-2 3 15,-44-3-5-15,-12-3 8 16,2-1-3-16,-8-4-14 15,3-4-36-15,7-3-46 16,20-9-56-16,10-4-116 16</inkml:trace>
  <inkml:trace contextRef="#ctx0" brushRef="#br0" timeOffset="4421.55">4953 255 170 0,'0'0'505'16,"0"0"-488"-16,0 0 10 16,0 0 4-16,0 0-27 15,0 0 23-15,154 73-2 16,-119-30-22-16,-11-4 2 16,-12 5-1-16,-12-6-4 0,0-3 0 15,-16-10 1-15,-13-9 5 16,-9-4 0-16,2-5 10 15,0-5-4-15,-2-2 0 16,14 0 7-16,10-16-3 16,14-5 16-16,0-11-25 15,32-5-5-15,27 0 1 16,15 4-3-16,2 10-1 16,-2 5-1-16,3 11-19 15,-3 3-23-15,-7 4-36 16,-10 0 2-16,-10 10-8 15,-5-1 6-15,-5 3 3 16,-6-1 32-16,-13-1 12 16,-1-5 27-16,-9-3 6 15,-7-1 11-15,8-1 56 0,0 0 35 16,9 0-21-16,5-7-33 16,-3-4 8-16,3-2-33 15,-10-1-21-15,-7-2-2 16,-6-1 0-16,0 7 6 15,0 2-5-15,-36 5 0 16,-13 3-2-16,-8 3 1 16,-2 12 0-16,5 6 0 15,10 0 2-15,13 7-2 16,19 1 0-16,12 6 0 0,5-3 1 16,55 0 3-16,21-3-3 15,17-7 2-15,8-6 0 16,-3-8-3-16,-7-8 0 15,-21 0 4-15,-9-15-3 16,-5-10 5-16,-5-13 3 16,10-7 2-16,-2-13-4 15,14-9-5-15,3-8 1 16,-1-7-3-16,-9 9 0 16,-15 11-4-16,-20 25 4 15,-16 14 8-15,-10 10 0 16,-10 9 36-16,0 4-20 15,0 0-23-15,0 3-1 16,-19 15-5-16,-28 18 5 16,-9 13 2-16,-3 12 6 0,1 8-6 15,2 3-2-15,11 0 1 16,18-3-1-16,22-8-1 16,5-5-3-16,11-13-5 15,37-10 3-15,8-13 2 16,12-9 1-16,12-9 3 15,17-2 2-15,-3-13-2 16,7-15-5-16,-8-9 0 16,-18-8-8-16,-20-1-1 15,-20 5 10-15,-26 8 3 0,-9 8-6 16,-14 12 4 0,-53 5 3-16,-35 8-12 0,-16 0 11 15,1 7-1-15,2 7 1 16,32 1 1-16,19-3-1 15,17 3 1-15,20 1 0 16,27 0-10-16,0 2-4 16,38 2-8-16,33-5-11 15,15-7-2-15,11-5 5 16,-5-3 9-16,-19 0 17 16,-17-10 4-16,-9-5 0 15,-21 4 8-15,-5 0 0 16,-11 4-1-16,-5 6 18 15,-5 1-10-15,0 0-15 16,0 0-3-16,0 1-3 0,-23 11 6 16,4-1 2-1,7 3-1-15,12 0-1 0,0 0 2 16,13-2 1-16,31-3 2 16,20-2 0-16,5-3 4 15,-1-4 2-15,6-4-2 16,-3-16-3-16,-3-9 2 15,11-10-3-15,6-8-1 16,9-13-4-16,15-18 0 16,2-12-4-16,-3-4 3 15,-25 14-2-15,-30 25 3 16,-33 24 24-16,-10 21 36 0,-10 10-36 16,-10 0-24-16,-45 8 1 15,-13 15 3-15,-14 12 7 16,5 10-11-16,11 11 8 15,10 6 3-15,13 8-11 16,18-5 0-16,17-5-1 16,8-10-1-16,0-6 2 15,33-7-6-15,10-8 0 16,-1-11 5-16,7-8-7 16,0-9 8-16,10-1-2 15,11-12 1-15,4-13 0 16,6-8 0-16,-2 0 0 15,-16 1 1-15,-19 10 0 16,-20 9 0-16,-18 8 1 16,-5 5-1-16,0 0-16 0,-11 11 3 15,-24 6 12-15,10 0 1 16,11 6 0-16,14-1-2 16,0 5 2-16,30 2 0 15,32-1 2-15,14-8-2 16,9-2-11-16,4-13-8 15,-15-2-25-15,-12-3 17 16,-15-8 5-16,-8-16 22 16,-1 0 0-16,-15-1 15 15,-10 3 9-15,-8 6 3 16,-5 7 3-16,0 6-9 16,0 3-18-16,0 0-3 0,-18 0-4 15,-8 8 4-15,-4 4-1 16,15 4-3-16,12-2 2 15,3 6 2-15,0 0 0 16,36 0 2-16,15-7-1 16,8-2 3-16,-7-10-3 15,-10-1 3-15,-4 0 0 16,-11-1 0-16,-6-16 2 16,-6-6-3-16,-12-4 2 15,-3-2-3-15,0 0 0 16,-18 5-2-16,-21 4-2 15,-8 6 2-15,5 2-2 16,4 7 1-16,14 0-3 0,10 3 3 16,3 2-6-16,11 0 3 15,0 0-2-15,17 0-7 16,33 0-10-16,17 0 20 16,2 2-4-16,2 5-5 15,-4 1-4-15,-13-1 10 16,4 4 1-16,-14 2 1 15,-14 1 2-15,-7 4-1 16,-16-4 1-16,-2 1 0 16,-5-1-2-16,0 0 1 15,0-8 3-15,-25 2 2 16,1-4 10-16,-1-1-2 0,2-3 1 16,9 0-1-16,2 0 9 15,12 0-5-15,0-15-2 16,0-5-5-16,39 1-3 15,28-4-3-15,12 0-1 16,5 6 1-16,15 5-1 16,-5 3 0-16,2 6 0 15,-9 3-1-15,-13 0 1 16,-15 0 2-16,-11 3 7 16,-22 8 6-16,-13 6-6 15,-8-1 0-15,-5 9 3 16,0 1 7-16,-23-1-4 15,-2 2-10-15,-4-6-4 0,3-5 2 16,-6-1-3 0,-5-5-4-16,-6-2-24 0,-23-5-51 15,-9-3-80-15,-3 0-135 16</inkml:trace>
  <inkml:trace contextRef="#ctx0" brushRef="#br0" timeOffset="4670.81">8853 202 703 0,'0'0'39'0,"0"0"28"0,0 0-7 15,0 0-43-15,0 0-17 16,0 0-2-16,-12-5 0 16,-6 3-50-16,-19 2-76 15,-14-4-16-15,-11 0-267 16</inkml:trace>
  <inkml:trace contextRef="#ctx0" brushRef="#br0" timeOffset="5146.65">6613 110 508 0,'0'0'12'16,"0"0"4"-16,0 0 49 16,0 0-30-16,0 0 0 15,0 0 10-15,-40-8 4 16,80 8-17-16,31 0-9 15,12 0-16-15,26 0-7 0,28 1-56 16,13 5-108 0,9-6-264-16</inkml:trace>
  <inkml:trace contextRef="#ctx0" brushRef="#br0" timeOffset="4893.08">7755 156 611 0,'0'0'85'0,"0"0"-24"16,0 0 39-16,0 0-82 16,0 0-13-16,257-4 7 15,-144 4-6-15,2 0 6 16,-12 0-11-16,-9 0-1 15,-20 0-25-15,-15 0-60 16,-18 0-78-16,-23 0-78 16</inkml:trace>
  <inkml:trace contextRef="#ctx0" brushRef="#br0" timeOffset="6176.45">11691 307 529 0,'0'0'17'16,"0"0"-1"-16,0 0 24 16,0 0-12-16,0 0-12 15,0 0-16-15,-23 21 4 16,5 7 9-16,-9 6 6 16,-2 4-12-16,11-1 0 15,4-3-4-15,8 1-3 16,6-7 0-16,0-6 3 15,0-1-2-15,29-6-1 0,4-8 1 16,9-1 3 0,14-6-1-16,11 0-3 0,6-10 0 15,1-8 6-15,-2-8-6 16,2-5 6-16,-7-7-6 16,-13 2-2-16,-14 0-2 15,-18 8 2-15,-17 14 2 16,-5 3 0-16,0 8 0 15,0 3 0-15,0 0-3 16,0 0 1-16,0 0-4 16,7 0-5-16,7 3-9 15,9 8 13-15,16 6 0 16,16 4 3-16,11 2 0 16,8 2 3-16,-3-1 1 0,-25-3 6 15,-16-4 1-15,-22-1 10 16,-8-7-4-16,-3 1 8 15,-46 0 19-15,-10-2 6 16,-15-4-28-16,-2-3-11 16,-8-1-7-16,-9 0-6 15,-2-13-71-15,0-12-40 16,15-9-165-16</inkml:trace>
  <inkml:trace contextRef="#ctx0" brushRef="#br0" timeOffset="6456.53">11904 128 630 0,'0'0'16'0,"0"0"33"16,0 0-26-16,0 0 8 15,271-39 16-15,-175 23-21 16,-23-1-8-16,-21-6 8 15,-16-3-19-15,-13-1 0 16,-20 0 16-16,-3 3-17 16,0 5 9-16,-8 6-15 15,-16 12-13-15,-9 1-5 16,-1 0-23-16,-4 15-3 0,19 9-49 16,19 5-22-16,0 0-133 15</inkml:trace>
  <inkml:trace contextRef="#ctx0" brushRef="#br0" timeOffset="6789.6">14401 14 628 0,'0'0'8'16,"0"0"-8"-16,0 0 48 0,0 0-25 15,0 0-13-15,0 0 11 16,38 42 19-16,-38 4 9 16,0 8-23-16,-1 11-7 15,-25 1-9-15,-3 3-8 16,-1-4 3-16,-2 0-5 15,2-7 0-15,4-9-9 16,4-12-20-16,8-15-19 16,2-9-33-16,12-7-20 15,0-6-40-15,0-2-129 16</inkml:trace>
  <inkml:trace contextRef="#ctx0" brushRef="#br0" timeOffset="7398.44">14696 322 620 0,'0'0'11'15,"0"0"-5"-15,0 0 5 16,0 0 28-16,38 88-20 16,-23-49 0-16,-1-2-13 15,-2 0 17-15,-7-4-22 16,-5-10 2-16,0-11-3 15,0-5-6-15,0-7 6 16,0 0 8-16,0 0 8 0,0 0 2 16,-17-14 14-16,3-8-27 15,14-5 0-15,0-6 2 16,0 1-6-16,34 0 1 16,-1 8-1-16,-1 13 3 15,5 4-1-15,4 7-3 16,5 0-3-16,10 14-1 15,-2 6 3-15,2 4 1 16,-3 4 1-16,-11-4-1 16,-8 1 0-16,-12-8 1 15,-8-6-1-15,-10-8 0 16,-4-3-5-16,0 0 1 0,0 0 4 16,0 0 7-1,0-3 10-15,14-12 0 0,13-6-16 16,13-3 2-16,13 0-1 15,-8 2-2-15,-9 7 2 16,-5 7-2-16,-19 3 2 16,-6 5 8-16,-2 0-8 15,-1 0-2-15,2 5 0 16,1 11 3-16,0 8 3 16,0 0-1-16,6 5-4 15,2 0 2-15,4 3-1 16,4-7-2-16,-3-4-4 15,2-9-18-15,-11-3-28 16,10-9-43-16,9 0 19 16,4-6-5-16,12-16-238 0</inkml:trace>
  <inkml:trace contextRef="#ctx0" brushRef="#br0" timeOffset="7907.71">16453 139 506 0,'0'0'15'16,"0"0"-5"-16,0 0-3 15,-93 103 27-15,49-45 1 0,-5 7-4 16,-6 9-13 0,-12 10-16-16,-11 1 2 0,-10 1-4 15,-10-5 0-15,-10-10-3 16,15-14-11-16,18-16 8 15,23-15 4-15,27-11 2 16,18-11 0-16,2-4 9 16,2 0 32-16,-1-4 41 15,4-16-15-15,0-14-63 16,0-6-4-16,33-10 0 16,33-12 0-16,33-5-11 15,20-3-7-15,1 5 4 16,-7 8 9-16,-13 19 5 15,-23 9 1-15,-7 10 1 16,-4 10-2-16,1 2 0 16,-5 7 3-16,-8 0-1 0,-2 0 1 15,-7 0 0-15,-8 3 7 16,-6 10-7-16,-17 7-1 16,-14 7 10-16,0 2-6 15,-32 5 5-15,-27-5-9 16,-15 0 2-16,-2-1 1 15,-4-7-5-15,-4-3 1 16,3-1-1-16,7-3-33 16,20-6-46-16,19-4-36 15,35-4-131-15</inkml:trace>
  <inkml:trace contextRef="#ctx0" brushRef="#br0" timeOffset="8635.54">17095 463 576 0,'0'0'32'0,"0"0"-29"16,0 0 15-16,-228 36 4 16,181-11-6-16,9 0-5 15,14-1-7-15,11 1 0 16,6-3-4-16,7-1 1 15,0-4 5-15,52-6 3 0,21 2 10 16,23-6 12 0,10-6-10-16,9-1-17 0,-12-4-4 15,-15-15-6-15,-4-7 0 16,-17-10 2-16,-17-5 4 16,-27 4 0-16,-23 2 0 15,0 8 11-15,-67 8-8 16,-24 7-2-16,-19 3 7 15,-8 9-8-15,9 0-1 16,17 0-1-16,25 0 4 16,31 5-4-16,24-1 1 15,12 0-8-15,7 0 6 16,52 0 3-16,29 0 7 16,27-4-2-16,6 0-5 0,-4-1-3 15,-13-16-14-15,-19-5-21 16,-23-6 22-16,-14-3 3 15,-16-3-14-15,-14 0 27 16,-14 4 0-16,-4 7 8 16,0 10-7-16,0 5 9 15,-4 7-10-15,4 1-3 16,0 0-8-16,0 0-45 16,0 7 27-16,0 10 24 15,18 4 5-15,12 5-1 16,1 10 2-16,5-4 0 15,3 6 6-15,-2-3 17 16,-3-2 21-16,-14 0-23 0,-8-4-20 16,-6 0 10-16,-6-5-10 15,0-3 8-15,0-2-2 16,0-5-5-16,0-6 1 16,0-1 1-16,0-3 3 15,0-4-6-15,0 0-1 16,0 0 2-16,30 0-3 15,22-18-17-15,14-8-70 16,5-12-48-16,10-9-117 16</inkml:trace>
  <inkml:trace contextRef="#ctx0" brushRef="#br0" timeOffset="9069.44">17944 246 650 0,'0'0'28'16,"0"0"20"-16,0 0-6 16,250-9-34-16,-114 18 0 15,11 3-5-15,13 3-3 16,5 2-7-16,6-3-37 16,-19 4-99-16,-18-4-157 0</inkml:trace>
  <inkml:trace contextRef="#ctx0" brushRef="#br0" timeOffset="8896.2">19004-65 531 0,'0'0'10'16,"0"0"15"-16,0 0-19 15,0 0 4-15,0 0 11 16,0 0 27-16,-198 72-22 16,144-30-9-16,-2 12 16 15,-3 9 1-15,1 8-9 16,-5 7-13-16,7-4-5 16,11-9-6-16,14-4-1 15,16-14 2-15,12-11-2 16,3-11 0-16,0-10 0 15,0-8-2-15,0-3-2 16,18-4-12-16,8 0-21 16,4-11-45-16,-10-14-133 0</inkml:trace>
  <inkml:trace contextRef="#ctx0" brushRef="#br0" timeOffset="9535.72">19666 405 553 0,'0'0'0'16,"0"0"-1"-16,0 0 1 15,0 0 4-15,24-74 3 16,-24 61 39-16,-38-1-24 15,-29 7-21-15,-19 7 5 16,-8 0-2-16,-9 0 13 0,-4 14-12 16,12 6-5-1,15 0 6-15,21 5-6 0,22-5 0 16,24 5 1-16,13-4-1 16,1 2 3-16,52-5-2 15,15-2 4-15,6-5-3 16,0-6 1-16,-5-5-2 15,-3 0-1-15,-4-10 0 16,-3-9 3-16,2-2-2 16,-16-2 3-16,-7 6-2 15,-16 0 23-15,-15 5 17 16,-3 12-14-16,-4 0-6 0,0 0-22 16,0 0-5-16,-23 7 5 15,-7 10 1-15,6 1 0 16,6 3 1-16,6 2 2 15,9 1-3-15,3 1-1 16,0-1 0-16,19-6-44 16,19-7-58-16,0-6-68 15,7-5-225-15</inkml:trace>
  <inkml:trace contextRef="#ctx0" brushRef="#br0" timeOffset="10201.34">19989 392 526 0,'0'0'16'0,"0"0"-13"16,0 0 35-16,0 0 20 15,23 73-17-15,-17-44-14 16,-3 0-14-16,-3-3-6 16,0-7-5-16,0-3-2 15,0-11-1-15,0-5 0 16,-14 0-1-16,1 0 2 15,1-5 13-15,0-11-13 16,12-8 0-16,0 3-3 16,12-3-4-16,27 6 3 15,2 0-7-15,0 8 3 16,-8 6 4-16,-4 4 0 16,1 0-3-16,-9 5 4 0,-3 15-1 15,0-2 3-15,1 9 1 16,6-2 0-16,3 0 1 15,3 1 4-15,3-5-2 16,-6-7-1-16,-10-6 0 16,-5-4 1-16,-9-4 4 15,10 0 35-15,4-5-10 16,8-14-32-16,8-8-4 16,-6-5-11-16,2-7-8 15,6 0 1-15,13-12 6 16,10-3 7-16,10-11 7 15,-1 2 2-15,-1 10 3 16,-19 10-2-16,-16 19 6 0,-15 14 0 16,-16 6 15-1,-1 4-12-15,0 0-10 0,0 0-3 16,-9 13 3-16,-24 12 26 16,-11 14 25-16,2 12-1 15,4 7-1-15,0 6 7 16,14 0-33-16,12-5 9 15,12-8-27-15,0-10-1 16,0-12-2-16,12-11 5 16,-3-6-7-16,0-5 1 15,-8-7-4-15,-1 0 3 16,8 0-12-16,1 0-38 0,5-7-25 16,-2-13-104-1,-6-11-53-15</inkml:trace>
  <inkml:trace contextRef="#ctx0" brushRef="#br0" timeOffset="10363.71">20429 356 639 0,'0'0'97'0,"0"0"2"16,0 0-34-16,0 0-39 16,215 1-20-16,-86 10-2 15,8-3-1-15,1 1-3 16,0-2-12-16,-19-3-72 15,-10-4-134-15</inkml:trace>
  <inkml:trace contextRef="#ctx0" brushRef="#br0" timeOffset="10890.38">21328 863 572 0,'0'0'50'16,"0"0"-17"-16,0 0 18 0,0 0-12 15,0 0 17 1,0 0-13-16,203 19-26 0,-137-19-9 16,2 0 2-1,-6-15-3-15,3-3 3 0,-10-5 5 16,-8-2-6-16,-19 3-7 16,-11 0 3-16,-17 8-5 15,0 3-10-15,-54 6-13 16,-17 1-9-16,-11 0-32 15,9 4-19-15,23 0-18 16,20 0-86-16</inkml:trace>
  <inkml:trace contextRef="#ctx0" brushRef="#br0" timeOffset="10615.92">22205 7 577 0,'0'0'17'0,"0"0"10"16,0 0 14-16,0 0-8 0,0 0 5 16,46 77-8-1,-55-33-9-15,-35 8 0 16,-14 8-4-16,-14 2-8 16,-2 0-9-16,-4-1 2 0,-2-5-2 15,0-3-33-15,1-3-55 16,7 0-23-16,11-9-98 15</inkml:trace>
  <inkml:trace contextRef="#ctx0" brushRef="#br0" timeOffset="11199.57">23036 226 529 0,'0'0'26'0,"0"0"39"15,0 0-12-15,0 0-30 16,0 0-9-16,0 0 15 15,50 74 7-15,-50-34-10 16,0 5-6-16,-32 8-2 16,-16 1-9-16,-2 3-7 0,-12 2-2 15,-2-5 0-15,-1-9-17 16,-6-2-35-16,9-4-35 16,-5-4-7-16,5-2-124 15</inkml:trace>
  <inkml:trace contextRef="#ctx0" brushRef="#br0" timeOffset="11507.65">22015 1103 419 0,'0'0'168'0,"0"0"-128"16,0 0 37-16,0 0-8 15,0 0-31-15,0 0 3 16,-58 47-12-16,95-40-1 15,14-3-5-15,3-4-5 16,7 0-8-16,1-4 2 16,-8-10-10-16,-4-5 1 15,-6-4 3-15,-14 5-4 16,-19-2 17-16,-11 7-19 16,0 4-1-16,-41 2-10 15,-27 6 5-15,-20 1 4 16,-8 0-9-16,-3 10-16 15,7 2-18-15,7 1-46 16,5-2-52-16,7 0-149 16</inkml:trace>
  <inkml:trace contextRef="#ctx0" brushRef="#br0" timeOffset="13330.59">-15 29 242 0,'0'0'78'0,"0"0"-47"15,0 0 22-15,0 0-20 16,0 0-1-16,0 0-13 16,-102 4-1-16,80-1-6 15,4-1 9-15,-4 0-2 16,3 0-5-16,3-1 3 15,7 2 5-15,-5-3-16 16,5 3 0-16,1-3 2 16,8 0-5-16,0 0-2 15,0 0 2-15,0 0 16 16,0 0 5-16,0 0 4 0,0 0 7 16,5 0 8-16,34 0-14 15,32-9-28-15,22-2-1 16,23-1 3-1,17-5-3-15,3 3 0 0,-15 3 2 16,-19 0 1-16,-31 4-3 16,-23 1 0-16,-24 5 0 15,-10-2-1-15,-14 3-4 16,0 0-27-16,0 0-15 16,0 0-34-16,0 3-62 15,-32 6 25-15</inkml:trace>
  <inkml:trace contextRef="#ctx0" brushRef="#br0" timeOffset="14298.97">-214 1063 112 0,'0'0'231'0,"0"0"-228"0,0 0-3 16,0 0-1-16,0 0-1 15,0 0 2-15,-17 0 3 16,11 0 48-16,2 0 11 16,-4 0-7-16,3 0-7 15,5 0-21-15,0 0-15 16,0 0 5-16,0 0 0 16,0 0-2-16,0 0 7 15,0 0-5-15,0 0 3 16,0 0-3-16,0 0-7 15,35 0-10-15,11-2 1 0,20-5-1 16,13 0 0 0,6 1 0-16,8-5 0 0,6-1 0 15,10-1 0-15,-23 2 0 16,-8 2 1-16,-23 4-1 16,-22-1 1-16,-10 2-1 15,-17 3 0-15,-2 1 1 16,-4 0-1-16,0 0 4 15,0 0 0-15,0 0-4 16,0 0 0-16,0 0-9 16,0 0-9-16,0 0-34 15,0 0-36-15,0 0-63 16,-10 0-229-16</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1-03T14:43:26.5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12788 6121 0</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7:29.25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57 273 178 0,'0'0'0'0,"0"0"0"15,0 0 0-15,0 0 30 16,0 0 24-16,0 0-8 15,0 0-18-15,0 0 15 16,0 0 1-16,0 0-4 16,0 0-22-16,0 0 3 15,0 0-5-15,0 0-6 16,0 0 10-16,0 0 8 16,0 0-7-16,0 0-1 15,0 0 4-15,0 0-1 16,0 0-17-16,0 0-1 15,0 0 1-15,0 0-2 0,0 0-1 16,0 1 3-16,0-1-5 16,0 0 4-16,0 0-5 15,0 0 1-15,0 0-1 16,0 3 6-16,7-3-3 16,4 0-2-16,2 0-1 15,12 0 0-15,-6 0 1 16,-1 0-1-16,8 0 0 15,-8 0 0-15,-1 0 0 16,1 0 0-16,-6 0 0 16,-3 0 2-16,6 0-2 15,-1 0-3-15,-2 0 3 0,2 0-1 16,-2 0 1-16,-2 0 4 16,2 0-3-16,-1 0-2 15,-2 0 1-15,3 0-4 16,5 0 8-16,-8 0-3 15,6 0-1-15,-7 0 1 16,-2 1-1-16,6-1 1 16,0 0-1-16,-2 0-3 15,0 0 3-15,-6 0 0 16,4 0 0-16,-4 0 2 16,-2 0-2-16,2 0 1 15,4 0-3-15,4 0 2 16,-6 0 0-16,6 0 4 15,-1 0-4-15,1 0 0 0,-3 0 0 16,7 0-1-16,-2 0 1 16,1 0-2-16,-6 0 0 15,3 0 4-15,1 0-1 16,-3 0-1-16,2 3-1 16,2-3 1-16,4 2 0 15,0-2 0-15,0 2 0 16,5 0-1-16,-5-1 1 15,3-1 0-15,-3 6-1 16,1-6-1-16,0 4-1 16,-4-4 3-16,-6 1 3 15,4-1-1-15,2 0-2 0,-5 2-3 16,1-2-2-16,-4 0 5 16,3 0 5-16,-4 2-5 15,6-2 0-15,-3 0 0 16,3 0 0-16,3 0 0 15,-1 0 0-15,-1 0 0 16,5 0 0-16,-6 0 1 16,1 0-3-16,-7 0 4 15,1 0-2-15,-2 0 0 16,-1 0 0-16,-4 0 0 16,0 0 0-16,0 0 0 15,0 0 3-15,2 0-2 16,2 0 1-16,-1 0-4 0,2 0 2 15,-1 0 0-15,-2 0 7 16,-2 0-5-16,0 0-1 16,4 0-1-16,-4 0 5 15,3 0-3-15,2 0-1 16,0-4 2-16,2 3-2 16,-7-6 2-16,2 3 0 15,2 0-3-15,1-2 1 16,-2-1 2-16,-3 0-3 15,4 2 0-15,-4-1-1 16,2-2 6-16,2-3-3 16,1-1-2-16,4 0 0 15,-5-1-4-15,9 1 4 16,-10 3 0-16,-3 4 10 0,0-1-6 16,0 2 1-16,0 1-2 15,0 1-3-15,0-2 0 16,0 0 0-16,0 3 11 15,0-3-11-15,0 1-5 16,0-1 0-16,0 1 5 16,-11-1 0-16,0 2 2 15,-1-2-2-15,-6 0-3 16,0-3 3-16,-5 0 5 16,-2 4-5-16,5-1 0 15,-9 0 1-15,10 1-1 16,-4-2-6-16,-3 2 6 15,3 0 0-15,2 2 0 0,-4-2 0 16,-3 2 0-16,10 0 0 16,-3-4 0-16,10 3 0 15,-2 2 1-15,-4 0-1 16,4-2 2-16,-4-1-1 16,3 3 0-16,-4 0-1 15,0 0 0-15,0 0 0 16,-5 0 0-16,10-4 0 15,-3 4 0-15,6-2 1 16,2 2-2-16,8 0 1 16,-4 0 0-16,4 0 1 15,-5-1-1-15,-1 1-1 0,-6-4 1 16,-6 4 1-16,-3 0-1 16,-2-5 0-16,5 5 1 15,0-4-1-15,0 2 0 16,-4 0 1-16,6 1-1 15,2-2 0-15,8 3 0 16,2-1 0-16,-1 1 1 16,2 0 2-16,3-3-2 15,0 3-2-15,0 0-2 16,0 0 3-16,0 0 0 16,0 0 3-16,0 0 4 15,0 0-3-15,0-3 2 16,8 2-4-16,2-2-2 0,2 0 5 15,-3 0-5 1,3 2 1-16,3-3-2 0,-1 1 2 16,9 0-2-16,-4-1 1 15,-5 3-2-15,-3-2 0 16,-4 3 3-16,-2 0-2 16,-4 0 2-16,-1-1 0 15,5 1-1-15,-5 0-2 16,7 0 1-16,5 0-2 15,-1 0 1-15,3 0 2 16,4 0-3-16,2 0 2 16,4 1 1-16,-2 2 0 15,4 2 1-15,0-3-3 16,-2 2 3-16,-4-3-1 0,-5 2 0 16,-3-2 0-16,-11-1 0 15,4 0 0-15,-5 0 0 16,0 0 0-16,0 0 1 15,0 0 2-15,0 0-3 16,0 0 0-16,0 0 0 16,0 0-5-16,-5 0-4 15,-14 0 5-15,-16 0 3 16,-13 0 1-16,-2 0 0 16,-6 0 0-16,-3-1 7 15,3-3-7-15,1 1 0 16,5 0-1-16,13-2 1 15,5 2 0-15,14 3 4 0,9-1-1 16,6 1-6-16,3 0 0 16,0 0-3-16,0 0 4 15,0 0 2-15,0 0 2 16,0 0-1-16,0 0-1 16,0 0 4-16,0 0-4 15,0 0 0-15,0 0 0 16,0 0 3-16,0 0-3 15,0 0 1-15,0 0-2 16,0 0 2-16,0 0-2 16,0 0 2-16,0 0-1 15,0 0 0-15,0 0-1 0,0 0-2 16,0 0-1-16,-5 0-5 16,-9 0 5-16,-1 0 4 15,2 0 4-15,1 0-3 16,4 0 3-16,2 0-4 15,-2 0 0-15,-1 0 1 16,8 0 2-16,1 0-3 16,0 0-2-16,0 0 1 15,0 0 1-15,0 0-6 16,0 0 6-16,0 0 5 16,0 0-5-16,0 0 0 15,-5 0 0-15,-2 1 0 16,-4-1 1-16,-1 3 0 0,3-3-1 15,0 0 1-15,6 1-1 16,-2 3 1-16,-1-4 3 16,-1 0-2-16,1 2-1 15,1-2-1-15,5 0 4 16,0 0-5-16,0 0 1 16,-4 1 0-16,4-1 2 15,0 0-2-15,-4 0 2 16,4 0-5-16,0 0 3 15,-4 3-1-15,4-3 1 16,0 4-2-16,0-3 1 16,0 2 1-16,-3-1 0 0,-2-1 0 15,1 2 0 1,-2-2 0-16,6 5 1 0,-3-5 3 16,3 2-5-16,0 0 2 15,-5-1 0-15,-1 1-1 16,2-2 0-16,1 4 0 15,-6-5 0-15,9 4 0 16,-2-3 1-16,-3 5-1 16,2-6 0-16,-1 0 1 15,-1 5 0-15,2-3-1 16,-1-2 0-16,2 0 3 16,-2 0-3-16,-1 2 0 15,5-2-2-15,-3 3 2 16,3-3 3-16,0 0-3 15,-4 0 0-15,4 0 0 0,0 0 0 16,0 0 2-16,0 0-2 16,0 0 1-16,0 0 0 15,-2 0 7-15,2 0-3 16,0 0 10-16,0 0 9 16,0 0-1-16,0 0 14 15,0 0-13-15,0-3 2 16,0-6-13-16,0-2-12 15,0 0 3-15,0-2-4 16,0 2 2-16,0 4 2 16,0 0-4-16,0 6 0 15,0-2 1-15,0 3-1 0,0 0 0 16,0 0-1-16,0 0-1 16,0 0-5-16,0 0 0 15,0 0-9-15,0 0-21 16,0 0-26-16,2 0-43 15,-2 0-25-15,4 8-8 16,-4-5-256-16</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1-03T14:43:33.1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16775 6191 0,'17'-17'203,"19"17"-171,-1 0 15,18 0-32,0 0-15,-18 0 16,0 0 15,18 0-31,0 0 16,0 0-16,-35 0 47,158 88-32,-141-71 1,-17-17 249,52 0-265,19 0 16,-36 0 0,52 0-1,19 0 1,-107 0 0,54 0-1,-18 0-15,-35 0 16,-1 0 1093,19-17-1078,16-36-15,-34 18 0,0-54-16,52 1 15,1-53 1,-1 35 0,-34 36-1,-19 34 1,1-16-1,0 16 1,-18 1 31,0-18-31,0 18-1,0 17 1,-53-123-1,35 88-15,0 35 79,1-17-33,-19 35-30,-34-17 0,-89-72-1,89 72-15,-142-19 16,159 1 0,-53 0-16,-17 35 15,17-18 1,0 18-1,71 0 1,-1 0 0,-16 0-1,-37 0 1,19 0 0,-89 0-1,36 0 1,-248 106-1,301-106 1,-36 53 0,88-35 62,0 17-78,18-17 15,-17 17-15,-18 0 79,35 0-79,-36 1 15,36 17 1,0-18 15,0 18-15,0-18 15,0-17-15,18-1-1,0-17 48,-1 0-48,18 0 95,-17 0-95,0 0 1,-1 0-16,1 0 16,17 0-1,-17 0 63,17 0-62,-17 0-16,88 18 16,-18 17-1,-70-17 1,-1 0-1,1-18 1,-1 17 0,-17 1-16,0-1 31,0 19 16,0-1-47,0-17 15,0-1 17,-17 54-32,17-36 47,0 0-47,0-17 109,0 70-93,0-53-16,0 18 31,0-35-31,17 0 31,19 52 0,17-17-31,-53-35 16,17-1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49:27.040"/>
    </inkml:context>
    <inkml:brush xml:id="br0">
      <inkml:brushProperty name="width" value="0.05292" units="cm"/>
      <inkml:brushProperty name="height" value="0.05292" units="cm"/>
      <inkml:brushProperty name="color" value="#FF0000"/>
    </inkml:brush>
  </inkml:definitions>
  <inkml:trace contextRef="#ctx0" brushRef="#br0">2718 6621 5 0,'0'0'171'0,"0"0"-90"15,0 0-45-15,0 0-6 16,0 0 5-16,0 0-3 15,0 3 2-15,0-3 0 16,0 0 3-16,0 0-8 16,0 0-5-16,0 0 2 15,0 0 4-15,0 0-9 16,0 0 0-16,0 0 2 0,0 0 1 16,0 0 5-16,0 0-3 15,0 0-6-15,0 0-3 16,0 0-10-16,9 0-6 15,15 0 2-15,12 0-4 16,11-3 2-16,16 0-2 16,12 0 4-16,11 0-3 15,10 0 0-15,6 1 0 16,3 2 3-16,-2 0-2 16,-8 0-1-16,-11 0 1 15,-8 2-1-15,-17 1 0 16,-8 2-2-16,-11-3 1 0,-5 0-1 15,-7 1 2 1,-6-1 4-16,-5 0-4 0,-4-1 7 16,-1-1-3-16,-1 0 10 15,-7 0 3-15,-1 0-5 16,-3 0 12-16,0 0 1 16,0 0-11-16,0 0-3 15,0 0-6-15,0 0-2 16,0 0-1-16,0 0-2 15,0 0-1-15,0 0-16 16,-3 0-33-16,-12 0-29 16,-7 0-20-16,-14 3-48 15,-10 5-144-15</inkml:trace>
  <inkml:trace contextRef="#ctx0" brushRef="#br0" timeOffset="406.78">2828 7229 176 0,'0'0'17'0,"0"0"6"15,0 0 41-15,0 0-30 16,0 0-27-16,0 0 4 15,-13 14-11-15,13-9 0 16,0-1-1-16,0 1 2 16,-6 3-1-16,1 1 0 15,1 5 0-15,-5 2-1 16,5 1-5-16,-2 1-10 0,-2-1-12 16,-1 1-29-1</inkml:trace>
  <inkml:trace contextRef="#ctx0" brushRef="#br0" timeOffset="1165.95">2746 7439 170 0,'0'0'87'0,"0"0"-44"15,0 0-18-15,0 0-3 16,0 0-16-16,0 0-2 16,3-15-4-16,-3 11 0 15,0 4 0-15,0 0 2 16,0 0 16-16,0 0-4 0,0 0-2 15,0 0 12-15,0 0-6 16,0 0-13-16,0 0 3 16,0 0-8-16,0 0 3 15,0 0-3-15,-4 0 0 16,-1 0-1-16,-3 0 1 16,3 2 0-16,5 0 0 15,0-2 0-15,0 0 0 16,0 0 21-16,0 0 23 15,0 0-4-15,0 0-3 16,0 0-4-16,0 0 4 16,0 0 8-16,0 0 17 15,0 0-7-15,-3 0-20 16,0 0-10-16,3 0-8 16,0 0-17-16,0 0 1 0,0 0-2 15,11 0-3-15,18 1 4 16,10 1 0-16,10-1 5 15,8 2-2-15,9 1-3 16,8-2 2-16,5 3 16 16,6 0-5-16,6 0-13 15,-6 0 0-15,-3 2 0 16,-10-4 0-16,-11 3-1 16,-7-4 1-16,-6 1 2 15,-7 0-2-15,-5-3 0 16,-3 2 3-16,-1-1-1 15,-3-1-2-15,1 0-2 0,-2 0 2 16,-6 0 4 0,-2 0-3-16,7 0-1 0,6 0 1 15,8 0 3-15,0 0-4 16,8 0 2-16,-1 0 0 16,4 2 1-16,1-1 1 15,-6 1-6-15,-6-1 2 16,-18-1 0-16,-8 0 3 15,-11 0 1-15,-4 0-3 16,0 0 24-16,0 0 12 16,0 0-12-16,0 0-3 15,0 0-12-15,0 0-4 16,0 0-6-16,0 0-22 0,0 0-22 16,0 0-44-16,0 0-84 15,0 0-170-15</inkml:trace>
  <inkml:trace contextRef="#ctx0" brushRef="#br0" timeOffset="4608.56">5179 7570 617 0,'0'0'0'0,"0"0"-16"16,0 0 2-16,0 0 14 15,0 0 8-15,0 0-8 16,-12 0-27-16,12 0-39 16,3 0 5-16,0 0-76 15</inkml:trace>
  <inkml:trace contextRef="#ctx0" brushRef="#br0" timeOffset="6952.96">5176 7604 334 0,'0'0'40'0,"0"0"-30"15,0 0 30-15,0 0 5 16,0 0-25-16,0 0-18 16,0 0 6-16,0 0-8 15,0 0 0-15,0 0 2 16,0 0 5-16,0 0-1 15,0 0 6-15,0 0 0 16,0 0 3-16,3 0-3 16,-3 0-4-16,0 0 1 15,1 0 2-15,-1 0-5 16,0 0-4-16,4 0 0 0,-1 0-2 16,0 0 4-1,8 0-2-15,0-5 2 0,-3 2 4 16,3-1-2-16,1-2 1 15,1 2-6-15,-2-3 0 16,10-1-1-16,-9 1 0 16,-1 3 0-16,3-4 0 15,-5 3 0-15,-2 1 1 16,-1 1-1-16,2-2 0 16,1-1 0-16,3 0 0 15,-3-2 0-15,3 1 0 16,-2 0 0-16,1 0 0 0,-2-2 1 15,-2 2 3 1,1 3-4-16,-4-2 7 0,2-1 0 16,-1 0-4-16,-2 2 16 15,-3-5-9-15,4 0-2 16,0-2-3-16,0-1 41 16,1 2-46-16,0-3 2 15,1 2-1-15,-3-1 2 16,4 1 1-16,-4-1 0 15,-3 3-3-15,0 0 9 16,0-1-3-16,0 2 0 16,0-1 4-16,0 0 1 15,0 1 3-15,0-1-12 16,0 0 8-16,-3 2 4 16,-6-2-14-16,0 2 5 0,-1-4-5 15,0 4 1-15,-1-3 0 16,2 3 1-16,-1 0-2 15,-1-3 0-15,4 0 1 16,-5-1-2-16,6 3 0 16,-3 1 2-16,1-1 2 15,-5-1-3-15,0-1 0 16,-1 3 0-16,-2-2 1 16,4 0-2-16,-3 3 0 15,2-2 3-15,-1 2 4 16,2 0-7-16,-4 0 1 15,2 1 1-15,1-1-2 0,1 0 0 16,-1 4-2 0,-1 0 2-16,5-2 5 0,-5 3-4 15,3-1-2-15,-4 0 1 16,-3 0-1-16,2 2 0 16,2-1 0-16,-2 2-1 15,5 0 2-15,-5 0 0 16,1 0 0-16,0 0-1 15,-3 0 0-15,3 0-1 16,0 0 2-16,-4 0 0 16,7 0-8-16,-7 0 7 15,1 3 0-15,0 1 0 16,0-1 0-16,4 1 1 16,-4-1 0-16,2 2 0 15,2-3-1-15,4 2 1 0,-3 0-3 16,1 3 2-16,0-1-2 15,-1 5 1-15,1-1 2 16,4 3 0-16,-4 0-2 16,2 1 4-16,1-2-2 15,-3 1 0-15,3-1 0 16,-4 2 0-16,4-3 0 16,1 1-2-16,2-1-1 15,-1 3 3-15,7-1 0 16,0 1 0-16,0 2 0 15,0 0 3-15,0 0-3 16,0 0 0-16,0 1-3 0,7-3 3 16,0 0 0-1,1 1-1-15,0-3 1 0,5 1 1 16,-4-2 0-16,7 0-1 16,0 0 0-16,3-2-2 15,3-1-3-15,-2 0 4 16,3-2 1-16,-2 1-1 15,-1 0 2-15,-1-2-2 16,2 1 3-16,-5-1-4 16,-1 2 1-16,2-3 0 15,-3 2-1-15,3 0 1 16,-1-1 1-16,1 1-2 16,1-1 2-16,5-2-1 0,-3-2 0 15,-1-1 1-15,5 0 2 16,1 0 1-16,5 0-1 15,6 0 2-15,6-7 1 16,-4-1-2-16,3 2 1 16,-5-2-2-16,-12 0-2 15,-6 2 1-15,-10 4 2 16,-8-1 11-16,0 2 2 16,0-1-4-16,0-1-1 15,-1-1-11-15,-17-1-15 0,1-2-21 16,-5 0-61-1,-6-3-97-15</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7:43.65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 1 109 0,'0'0'261'15,"0"0"-236"-15,0 0-5 16,0 0 26-16,0 0-9 16,0 0-8-16,-6 0-3 15,6 0-20-15,0 0 1 16,0 0 7-16,0 4 7 16,0-4-9-16,0 0 2 0,0 0 3 15,0 0-2 1,0 0 4-16,0 0-8 0,0 3 0 15,11-1-1-15,9 2 2 16,4 1 11-16,1 2-18 16,6 0-2-16,5-1 1 15,0 2-4-15,5-1 0 16,-2 0 0-16,-1-1 3 16,3-3-3-16,-2 1 2 15,2-3-1-15,0 3 4 16,-2 2-4-16,3-2-1 15,-2-3 3-15,0-1-2 16,3 5-2-16,-4-4 4 16,4 2-2-16,5-2 1 15,-4 3-2-15,-3-4 0 0,3 0-2 16,-8 0 4 0,2 0-2-16,-2 0 0 0,-1 0 1 15,-8 0-1-15,0 0 0 16,-6 0 2-16,-2 0 1 15,-1 0-2-15,4 0-1 16,-3 0 0-16,0 0 0 16,-5 0-2-16,1 0 2 15,-1-1 4-15,-1-2-2 16,4 2 1-16,1-3-2 16,3-1 3-16,-3 4 0 15,5-2-4-15,-5-1 1 0,5 1-1 16,3-1 0-16,-8 3 0 15,4-1 0-15,1 0 0 16,-5 2-2-16,-5 0 3 16,4-3-1-16,-3 3 0 15,4 0 1-15,0 0-1 16,5 0 1-16,2 0-1 16,-2 0 0-16,-2 0 0 15,2 0 0-15,-5 0 0 16,3 0 0-16,-3 0-1 15,0 0 0-15,1 0 1 16,-3 0 0-16,2 0 0 16,1 0 2-16,-1 0-4 0,-3 0 4 15,3 0-2 1,-3 0 0-16,-1 0 1 0,-1 0-1 16,-1 0 0-16,-4 0 0 15,-3 0 0-15,-5 0 0 16,0 0 0-16,0 0 1 15,0 0-1-15,0 0 0 16,4 0 6-16,-4 0-5 16,0 0 3-16,0 0 4 15,0 0-5-15,0 0 0 16,0 0 6-16,0 0-3 16,0 0 1-16,0 0-7 0,0 0 3 15,0 0-1 1,0 0 0-16,2 0-1 0,-2 0-1 15,0 0 1-15,0 0-1 16,0 0 1-16,0 0-1 16,0 0 0-16,0 0 3 15,0 0-5-15,0 0 4 16,0 0-2-16,0 0 0 16,0 0 0-16,0 0-3 15,0 0 3-15,0 0 0 16,0 0 1-16,0 0-1 15,0 0-8-15,0 0-1 16,0 0-11-16,0 0-21 16,0 0-42-16,0 0-32 15,-11 0-112-15</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7:44.93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1 343 0,'0'0'60'0,"0"0"-50"16,0 0 33-16,0 0 17 16,0 0-23-16,0 0-9 0,-4 0-9 15,4 0-6-15,0 0 8 16,0 0-6-16,0 0-5 15,0 2 3-15,0-2-4 16,0 0 3-16,0 0-1 16,0 0-1-16,0 0-7 15,4 0 2-15,10 2-3 16,4-2-1-16,0 0-1 16,0 0 0-16,-1 1 1 15,1-1-1-15,-4 4 6 16,4-4-6-16,0 0 4 15,8 0-3-15,-4 0-2 16,9 0 3-16,-6 3-1 16,4 0 0-16,-8 1-2 15,5-4 3-15,-3 1-4 0,-1 1 2 16,-8-2 0-16,-1 3 5 16,4-3-3-16,-5 0 1 15,-3 0 0-15,2 1-2 16,6 2 4-16,-4-3-2 15,5 1-1-15,0-1-2 16,-4 3 5-16,-2-2-2 16,-6-1 1-16,5 6-3 15,-10-6 3-15,7 0 0 16,-4 0-3-16,2 0-1 16,2 1 6-16,7 2-4 15,-1-2-1-15,2 2 0 0,-6-3 0 16,2 1 1-16,-6-1 2 15,-2 0-4-15,1 0 4 16,-5 0-1-16,0 0 4 16,3 0-5-16,-3 0 5 15,0 0-2-15,0 0-4 16,0 0 7-16,0 0-4 16,0 0-2-16,0 0-1 15,0 0 3-15,0 0-1 16,0 0 0-16,0 0 1 15,0 0 0-15,0 0 3 16,0 0-3-16,0 0 2 16,0 0 2-16,0 0-4 15,0 0-3-15,0 0 3 0,0 0-4 16,0 0 5-16,0 0-1 16,0 0-2-16,0 0-2 15,0 0 9-15,0 0 2 16,0 0-5-16,0 0-3 15,0 0-1-15,0 0-2 16,0 0 2-16,0 0-2 16,0 0 0-16,0 0-2 15,0 0-16-15,0 0-20 16,0 0-27-16,0 0-61 16,-12 2-108-16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50:12.046"/>
    </inkml:context>
    <inkml:brush xml:id="br0">
      <inkml:brushProperty name="width" value="0.05292" units="cm"/>
      <inkml:brushProperty name="height" value="0.05292" units="cm"/>
      <inkml:brushProperty name="color" value="#FF0000"/>
    </inkml:brush>
  </inkml:definitions>
  <inkml:trace contextRef="#ctx0" brushRef="#br0">3934 12190 363 0,'0'0'115'0,"0"0"-98"16,0 0-7-16,0 0 11 0,0 0-7 16,0 0-6-16,0 0-1 15,0 0 24-15,0 0-8 16,46-6 2-16,-43 6 8 16,-2-2 2-16,4 2-11 15,5 0-1-15,2 0 6 16,3 0 2-16,1-2-15 15,4 2-10-15,2 0 3 16,2 0 3-16,1 0-12 16,-2 0-1-16,7 0 1 15,0 0 3-15,1 0 0 16,2 0-3-16,1 0 3 16,-1 2-3-16,-4 0 0 15,1-1 0-15,2 1 0 16,2-2 1-16,-3 0-1 0,2 2-1 15,-1-2 1 1,6 1 1-16,-3 0 0 0,-2 1-1 16,-2-1-1-16,1 1 1 15,-3-1 0-15,1 0 0 16,4 2 1-16,-4 0-1 16,0-1 0-16,4 1 0 15,-4-2 3-15,-4 0-3 16,2 2 0-16,-6-3 1 15,2 4-2-15,1-4 1 16,-4 3 0-16,9-3 0 16,0 3 0-16,4-1 0 0,-1 0 1 15,1 0-1-15,2 3 4 16,1-5-2-16,5 3-2 16,-3-3 6-16,1 2-3 15,-4-2-1-15,4 0 4 16,-6 0-5-16,2 0-1 15,3 0 1-15,-3 0-1 16,8 1 0-16,-3-1 0 16,-4 2 0-16,5 1 0 15,-5-2 1-15,-1-1-3 16,4 3 2-16,1 1 0 16,2-3 0-16,4 2 0 15,1 0-1-15,0 0 0 16,1-1-1-16,-3 1-1 15,2 0 3-15,0 1 0 0,4-2 0 16,5-1 0-16,-2 0-1 16,3 2 0-16,0-1-5 15,-4 1 6-15,6-2 0 16,-5 3 2-16,0-4-5 16,-3 3 3-16,2 0 0 15,-7 0-3-15,3 0 2 16,0 2 1-16,6 1 0 15,5 0 0-15,2-1 0 16,5 1 4-16,4 0-4 0,2-1 1 16,2-1 1-1,-1 1-2-15,3 0 2 0,-2 0-2 16,1-2-5 0,-2 2 5-16,-2-3-3 0,-5 3 3 15,-2-3-2-15,-9 1 2 16,-1-1-1-16,-2-1 2 15,-4 1-1-15,2 1 1 16,0-3-1-16,-3 2 0 16,-1 0 0-16,-5 0 3 15,-5 1 3-15,-8-2 9 16,-11 0 8-16,-5-1 26 16,-7 0 7-16,-7 0-12 0,2 0-16 15,-2 0-6-15,3 0-10 16,-3 0-9-16,3 0 1 15,-3 0-2-15,1 0-2 16,3 0 0-16,-3 0-2 16,8 0-6-16,-4 0-25 15,5 0-45-15,2 0-72 16,-6-1-144-16</inkml:trace>
  <inkml:trace contextRef="#ctx0" brushRef="#br0" timeOffset="16500.68">4080 9227 92 0,'0'0'5'0,"-151"72"12"16,96-21-9-16,16 10-8 15,15 2-2-15,9 2-63 16,15 1 10-16</inkml:trace>
  <inkml:trace contextRef="#ctx0" brushRef="#br0" timeOffset="20281.12">14148 10512 305 0,'0'0'1'0,"0"0"2"0,0 0 57 16,0 0 3-16,0 0-29 16,0 0-4-16,6-10 9 15,-4 8 25-15,-2 0-20 16,0 1-6-16,0 1-3 15,0 0-11-15,0 0-7 16,0 0-7-16,0 0-8 16,0-2 4-16,0 2-1 15,0 0 3-15,0 0 0 16,4 0-1-16,-3 0-6 0,7-2-1 16,2 2-2-16,2 0 0 15,0 0 2-15,4 0-2 16,-3 0 2-16,3 0-2 15,2 0 2-15,1 0 0 16,0 0-1-16,3 0 1 16,1 0-6-16,1 0 0 15,-5 0 2-15,1 0 1 16,-2 4-2-16,0-1 3 16,-3 0 2-16,5-2-1 15,-3 0 1-15,4 1 0 16,1 1 0-16,-2-2 5 0,4 2-5 15,10-2-2 1,0 3 2-16,11-1 4 16,-2 0-3-16,2 0-1 0,4 0-8 15,-7 0 7-15,4-1-6 16,-7 1 1-16,-2 0-2 16,-7-3 8-16,-6 3-1 15,0-2-2-15,4 2 2 16,4-1 1-16,6 2 0 15,5 0 0-15,5-1 0 16,3 0 0-16,-1 2 0 16,0 0 0-16,0-1 0 15,-4-1 0-15,-7 0 0 16,-3-1-2-16,-6 0 4 16,-3 1-2-16,-2-2 3 0,7 0-2 15,-1 1 1-15,6-1 4 16,8 1-4-16,-3 0 1 15,3-1 0-15,4 3 0 16,3-1-3-16,3-2 1 16,-2 1 5-16,3 3-6 15,-7-3 0-15,-5 0 1 16,-3 1 0-16,-7-1 4 16,-2 0 0-16,-6-1-5 15,-3-1 11-15,3 2-1 16,-1-2 3-16,0 1 0 15,2 1-5-15,3-1-1 16,6 1-1-16,2-1-6 0,2 0 4 16,4 3-3-16,-2-4-1 15,-1 4 5-15,-3-3-3 16,-8 2 0-16,-1-3 3 16,-1 1-1-16,1-1 4 15,1 0 0-15,0 2-2 16,-1-1 0-16,3 1 0 15,-2-2-1-15,1 3 0 16,2-3 2-16,4 2-3 16,4-2 5-16,-2 2 1 15,1-1 10-15,-6-1 6 16,-4 0-7-16,3 0-5 0,-7 0-8 16,2 0 4-16,-2 0-6 15,-6 0 2-15,-6 0 1 16,-2 0 0-16,-4 0-2 15,-4 0 12-15,-4 0 3 16,0 0-6-16,0 0-3 16,0 0-7-16,0 0-4 15,0 0 0-15,0 0-12 16,0 0-29-16,-9-3-57 16,-20-2-80-16,-17-1-256 15</inkml:trace>
  <inkml:trace contextRef="#ctx0" brushRef="#br0" timeOffset="29113.87">17863 12289 157 0,'0'0'161'0,"0"0"-134"16,0 0 0-1,0 0 25-15,0 0-1 0,0 0-25 16,0 0-13-16,0 2 4 16,0 0 1-16,0-2-1 15,0 0-6-15,0 0 5 16,0 0 13-16,0 0 4 16,0 0-7-16,0 0 7 15,0 0-3-15,0 0-12 16,0 0-5-16,5 3-9 15,16-3-2-15,7 1 1 16,5 2-3-16,9 0 1 16,4 4 0-16,0-5 1 15,1 2-1-15,-1 0 1 16,-1-2-1-16,1 3-1 0,-3 0 0 16,-3 0 3-16,1-1-2 15,3 1-2-15,2 2 2 16,5-4 3-16,3 4-3 15,1-4-1-15,-1 3 2 16,7 2 0-16,-3-3-2 16,1 1 1-16,1 0 3 15,-6 3-3-15,1-1-1 16,-5-1 0-16,0 0 2 16,-1-2 2-16,-6 3-4 15,4-2 4-15,1 2-4 16,-4-2 5-16,4 1 3 0,3 0-4 15,-1-1 6-15,0 0-10 16,-3-1 7-16,0 0-6 16,-1-2 2-16,-2 1 0 15,0 0 1-15,1 0 0 16,1 2 4-16,-1-3-6 16,-5 4-2-16,0-2 6 15,1 0-1-15,2 4-3 16,5-3 6-16,8 5-8 15,7-4 7-15,7 3-3 16,1 2-1-16,6-2 0 16,2 0 3-16,-3 0 3 15,3-3-3-15,1 0-5 16,0 1 4-16,-2-4-1 16,-7 1 4-16,-4 0-8 15,0 0 0-15,0 2 2 0,3-2-1 16,-1 2 0-16,6 0 0 15,-1 0-1-15,2 0-1 16,-5-2 1-16,4-2 0 16,0 3 0-16,-5-3-1 15,7 0 1-15,2-1 0 16,1 1 1-16,4-3 1 16,-1 2-2-16,0-1 1 15,1-1-2-15,-4 1 1 16,3 1 0-16,4 1 0 15,-3 0 0-15,1-1 0 0,-10 1 0 16,-7-1 0-16,-10 1 1 16,-12-3-1-16,0 0 0 15,-5 0 16-15,-4 0 5 16,-2 0 10-16,-4 0-10 16,-1 0 0-16,0 0-12 15,-9-2-2-15,-7 1 8 16,-2 1 1-16,-4 0-7 15,-4 0-4-15,1 0-5 16,-5-2-1-16,0 2-13 16,0-3-33-16,-8-7-77 15,-41-4-42-15,-33-8-247 16</inkml:trace>
  <inkml:trace contextRef="#ctx0" brushRef="#br0" timeOffset="29708.17">7970 11830 56 0,'-155'6'175'0,"-12"1"-157"0,-2-1-18 16,12-2-16-1,17-2 8-15,12-2-1 0,-2 0-35 16</inkml:trace>
  <inkml:trace contextRef="#ctx0" brushRef="#br0" timeOffset="31548.1">4773 12697 381 0,'0'0'73'16,"0"0"-67"-16,0 0 13 16,0 0 14-16,0 0-25 15,0 0 7-15,0 0 6 16,0 1 12-16,0-1-4 16,0 0-3-16,0 0 7 15,2 3-8-15,1-3-2 16,1 3 0-16,1-2-2 0,4 3-11 15,3-4 2 1,-1 3-3-16,3 0 13 0,1 0-5 16,4 1-6-16,1 0 3 15,10-1-5-15,1 3 17 16,3 0-26-16,2-1 4 16,4 0 1-16,1-1 4 15,-1 0-4-15,1 0-2 16,6 1 1-16,-7-1 18 15,4-1-16-15,0 1 4 16,4-1-6-16,4-2 0 16,-1 3 1-16,1-2 0 15,-3 0-5-15,0-1 2 16,-3 3-2-16,-2-3 2 16,-1 2-2-16,0 0 1 0,2-2-1 15,2 0 1-15,2 1-1 16,6-1 1-16,0-1-1 15,-3 1 0-15,-1-1 0 16,1 2-1-16,-1-2 0 16,-5 3 1-16,0-3 0 15,-2 0-1-15,0 2 2 16,3 0-2-16,5-2 1 16,-4 0 0-16,8 0 1 15,-4 0-1-15,1 0 1 16,3 1-1-16,-8 1-1 15,4-2 1-15,-1 3 0 0,-3-3 0 16,2 1 0 0,5 1 1-16,5-1-1 0,7-1 1 15,2 0-1-15,-3 0 0 16,-1 0-2-16,1 0 2 16,-2 0 1-16,-5 2 0 15,4-2-1-15,0 0 0 16,-2 0 3-16,2 0-2 15,4 3 0-15,-3-3 0 16,2 1 4-16,-4 0-5 16,-5-1 1-16,3 2-1 15,-6-2 3-15,6 0-3 16,9 0 2-16,3 0-2 0,4 0-1 16,-1 0-3-1,-9 0 8-15,-15 0-4 0,-9 0 0 16,-8 1 0-16,-13-1 2 15,-5 0 17-15,-6 0 9 16,-6 0 3-16,-1 0-3 16,-2 0 1-16,-1 0-8 15,0 0-12-15,0 0-6 16,0 0-1-16,0 0-2 16,8 0-26-16,6-5-52 15,0-10-121-15,-9-12-428 16</inkml:trace>
  <inkml:trace contextRef="#ctx0" brushRef="#br0" timeOffset="33750.53">14767 5022 436 0,'0'0'105'0,"0"0"-78"16,0 0 6-16,0 0-3 15,0 0 18-15,0 0 12 16,0 0 6-16,0 0-24 15,0 0-11-15,0 0-2 0,0 0-15 16,0 0-6-16,-3 0 6 16,-23 0-8-16,-11 0-3 15,-13 3-1-15,-15 6-2 16,-4-1 3-16,-8 3-6 16,-1 0 7-16,-2 0-6 15,-3 1 2-15,-2-1-3 16,-1 0 0-16,3-1-1 15,2 2-4-15,7 0 2 16,1 0 6-16,6 3 0 16,0-1 0-16,10-2-2 15,9 0 2-15,8 0-2 16,9-3 2-16,-5 0 0 0,1 0 0 16,-6 1 1-1,-2 0 0-15,2 2-1 0,11 0-2 16,5-3 0-16,12-2 0 15,7-3 0-15,4-2-1 16,2-1 5-16,0-1-6 16,0 0-11-16,0 2-18 15,0-1-59-15,2 0-84 16,11-1-60-16</inkml:trace>
  <inkml:trace contextRef="#ctx0" brushRef="#br0" timeOffset="34649.43">13621 4936 255 0,'0'0'113'16,"0"0"-44"-16,0 0 1 15,0 0-49-15,0 0-5 16,0 0 23-16,0-27-1 0,0 26-10 16,0 1-8-16,0 0-5 15,0 0 1-15,0 0-1 16,0 0-1-16,0 0-5 15,0 0-1-15,0 0-7 16,-4 0-1-16,-4 0 0 16,-5 0-2-16,0 5-1 15,-8-2 3-15,-4 1 5 16,-4 6-3-16,-1-4-1 16,-4 5 7-16,-3 1-1 15,-1 2 0-15,-6 4 5 16,1 1 4-16,2 5-10 15,-5 2 1-15,1-1-4 0,-4 4 5 16,5-2-5-16,-2 2-1 16,6 0 3-16,9-4-5 15,1-3-3-15,9-4 3 16,12-6 4-16,-1-4-4 16,10-1 7-16,0-7-4 15,0 2 17-15,0-2 6 16,0 1-12-16,0 1 9 15,0-2-9-15,0 1-6 16,0-1-6-16,0 2-2 16,0-1 0-16,7-1 0 15,13 0 0-15,4 4 5 16,6 2-4-16,-1 1-1 16,1 3 0-16,4 5-7 15,-1 2 6-15,4 2 2 0,6 3-4 16,5-2 4-16,8-1-1 15,5 0 0-15,8-3 2 16,6-3 3-16,4 1-3 16,-4 1-1-16,-8-3 0 15,-4-2 5-15,-5 0-12 16,-3-1 6-16,-4-1 0 16,-6-2 0-16,-7-3 0 15,-8-3 0-15,-10 2 1 16,-12-2 8-16,-3 2 18 0,-5-2 9 15,0 0-3-15,0 1-14 16,0-1-11-16,0 0-7 16,0 0-1-16,0 0-19 15,0 2-29-15,0 2-62 16,-13-3-115-16,-20 2-91 16</inkml:trace>
  <inkml:trace contextRef="#ctx0" brushRef="#br0" timeOffset="49314.64">7233 6629 56 0,'0'0'137'0,"0"0"-101"16,0 0-13-1,0 0 27-15,0 0-13 0,0 0-11 16,0 0-6-16,6-1 2 15,-6 1 3-15,0 0-12 16,0 0-8-16,0 0-3 16,0 0 1-16,0 0-3 15,0 0 1-15,0 0 5 16,0 0 11-16,0 0-8 16,0 0-4-16,0 0-3 15,0 0-2-15,0 0-9 16,0 0-23-16,0 0-38 15,-5 0-217-15</inkml:trace>
  <inkml:trace contextRef="#ctx0" brushRef="#br0" timeOffset="52260.65">3319 12871 476 0,'0'0'98'0,"0"0"-85"15,0 0-11-15,0 0 22 16,0 0-8-16,0 0-15 16,0 0-1-16,0 0 6 15,0 0 18-15,0 0 23 16,0 0 14-16,0 0-24 16,0 0-21-16,3 0-3 15,6 0-12-15,7 0-1 16,4 0 10-16,10 0-9 15,0 0 0-15,-1 0-1 16,1 0 1-16,3 0 1 16,3 0-2-16,-4 0 0 15,4 0 0-15,-1-2 0 0,5 0 0 16,0 2 2-16,2 0 0 16,1 0-2-16,3 0 1 15,0 0 5-15,10 0 15 16,2 0-21-16,5 0 0 15,-2 0 1-15,0 0-1 16,0 2 6-16,-3 1-12 16,-1-1 7-16,0-1-1 15,-11-1 9-15,-1 0-2 16,-11 0-2-16,-8 0-1 0,-6 0 8 16,-6 0 7-1,-5 0 16-15,-2 0 19 16,-7 0 4-16,1 0 5 15,-1 0-8-15,0 0-21 0,0 0-23 16,0 0-8-16,0 0-3 16,3 0-5-16,-1-1-14 15,7-4-23-15,15 0-30 16,6-5-82-16,10-5-105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49:38.223"/>
    </inkml:context>
    <inkml:brush xml:id="br0">
      <inkml:brushProperty name="width" value="0.05292" units="cm"/>
      <inkml:brushProperty name="height" value="0.05292" units="cm"/>
      <inkml:brushProperty name="color" value="#FF0000"/>
    </inkml:brush>
  </inkml:definitions>
  <inkml:trace contextRef="#ctx0" brushRef="#br0">6896 6615 409 0,'0'0'8'0,"0"0"-3"15,0 0 60-15,0 0-11 16,0 0-6-16,0 0-26 16,-6-8-1-16,6 8 4 15,0 0 3-15,0 0-6 16,0 0-11-16,0 0 3 16,0 11-14-16,0 6 4 15,0 5 16-15,-9 7 11 0,3 0-21 16,1 1-3-1,4-4-6-15,1-1 2 0,-3-6 3 16,3-2-4 0,-3-5-2-16,3-4 1 0,0-2-1 15,-3-3 0-15,3-3-1 16,0 2 1-16,0-2-3 16,-3 0 3-16,-1 0 0 15,-5-2-2-15,-5-10-21 16,1-3-21-16,-1-4 15 15,1 3 1-15,-4 0 10 16,-3 0-9-16,-3 6 15 16,4-2 12-16,-2 4 0 0,0 0 1 15,8 3-1-15,-7 1 4 16,4-1-2-16,6 3-1 16,-6 0-1-16,8 2 0 15,2-1 1-15,-2-1 2 16,4 2-3-16,-4 0-1 15,1 0 1-15,2 0 0 16,-1 0-4-16,0 0 4 16,2 0-1-16,2 0 1 15,2 0 0-15,0 0 0 16,0 0 1-16,0 0 7 16,0 0-2-16,0 0 12 15,0 0-8-15,0 0 8 16,2-1 12-16,14-7-16 0,10-1-7 15,-4-2-6-15,2 0 0 16,-5 5 5-16,4-2-5 16,0 4-1-16,3 0 0 15,-1 1-1-15,4 0 1 16,-1 1 0-16,-4 2 0 16,0 0-1-16,-8 0 0 15,4 0 1-15,3 0-5 16,-6 0 5-16,3 0-2 15,0 3-5-15,-8 1 7 16,0-3 6-16,-6 1-6 16,-5-1-1-16,2-1 1 15,-3 0-1-15,0 0 3 0,0 0 2 16,0 0 6-16,3 0 3 16,-3 0-6-16,0 0 7 15,0 0 4-15,0 0-1 16,0 0-9-16,0 0 2 15,0 0-2-15,0 0-2 16,0 0 2-16,0 0-6 16,0 0 7-16,0 0-9 15,0 0 3-15,0 0-3 16,0 1-2-16,6 1 1 16,5 4-9-16,4 6 6 15,4 4 3-15,-6 2 0 16,0 3-1-16,0 1 2 15,-6 0-3-15,-2-3 1 0,-1-2 0 16,-1-2-3 0,-3-6 1-16,0-3 2 0,0-3-3 15,0-3 4-15,0 0-2 16,0 0 3-16,0 0 10 16,-3-2 2-16,-10-6-12 15,1-6-3-15,-5-1-3 16,7-2-5-16,-2-5-1 15,0 2 5-15,-1 0 5 16,-2 2-3-16,-4 3 3 0,3 5-4 16,0 1-2-1,3 6 6-15,-4-2 2 0,9 2 0 16,1 0-1-16,1 1 1 16,2 0-3-16,0 2 2 15,-1 0 0-15,5 0-2 16,0 0 0-16,0 0 0 15,0 0-3-15,0 0 1 16,0 0-1-16,0 0 1 16,-11 0 4-16,-9 8-2 15,-6 10 3-15,-3 5 10 16,2 3 8-16,-3 3-4 16,7-1-5-16,1-3 2 15,5-4 1-15,3-3 0 16,3-5 3-16,6-3-3 0,3-4 1 15,0-3-11 1,-1-3 6-16,3 0-5 0,-3 0 4 16,3 0-2-16,0 0 2 15,0 0 2-15,0-3-9 16,6-6-7-16,3-2-25 16,-3 0-6-16,-3-1-35 15,-3 1-54-15,0-2-171 16</inkml:trace>
  <inkml:trace contextRef="#ctx0" brushRef="#br0" timeOffset="5103.87">7309 5768 300 0,'0'0'24'16,"0"0"-20"-16,0 0 0 16,0 0 7-16,0 0 29 15,0 0 6-15,0 0-21 16,-58-11 2-16,46 8 5 15,-6 1-7-15,3-1-9 16,-4 0-10-16,-1-2 3 16,-1 5 3-16,1-5-4 15,6 4 0-15,5-1 9 0,2 1-8 16,5 1-8-16,2-2 3 16,0 2 0-16,0 0 1 15,2 0-5-15,30 0-1 16,15-3-3-16,12 0-3 15,6 3-10-15,0-3 3 16,4-1-1-16,1 3 11 16,-9-2 2-16,-12 3 2 15,-12 0 0-15,-14 0 0 16,-11 0-4-16,-11 0 4 16,-1 0 0-16,0 0 1 15,-1 0 15-15,-31-1-8 16,-8-1-8-16,-9 1 1 0,-12-1-2 15,-6-1 1-15,-6 3-1 16,-11-2-2-16,6-3-5 16,5 4 6-16,11 0 1 15,14-1 1-15,14 1-3 16,11 1 3-16,12 0 0 16,6-1 0-16,5 1 0 15,0 0 0-15,0 0-1 16,0 0-1-16,21 0-2 15,9 0 4-15,2 0 0 16,15-1 5-16,2-1-10 16,11 1 10-16,2-1-11 15,0 2 6-15,-11 0 0 16,-5 0 0-16,-18 0 0 0,-9 0-1 16,-12 0 0-16,-7 0-2 15,0-2 3-15,-7 1 10 16,-24-1-8-16,-21 0-2 15,-8-1-1-15,-10 2-4 16,3 0 4-16,3-1 1 16,10 2 0-16,7 0 5 15,15 0-11-15,11 0 6 16,11 0 0-16,7 0 0 16,3 0 0-16,0 0-1 15,0 0-4-15,16 0-3 16,23 0 2-16,16 0 6 15,11 0 4-15,4 0-4 0,2 0 0 16,-2 0 3-16,-11 0 6 16,-18 0-7-16,-12 0-2 15,-14 0 1-15,-12 0-1 16,-3 0 2-16,0 0 6 16,-17 0 32-16,-21-3-34 15,-20 1-6-15,-13 2 0 16,-1-3-11-16,0 3 11 15,11 0-8-15,7 0 2 16,12 0 6-16,8 0 0 16,13 0-8-16,12 0 7 15,9 0 0-15,0 0 0 0,0 0-8 16,10 0 5-16,25 0-2 16,14-3 5-16,6 0 1 15,2 2 0-15,4-2 0 16,-7-1 0-16,-8 4 10 15,-13 0-9-15,-15-3 10 16,-11 3-9-16,-7 0 10 16,0 0 7-16,0 0 3 15,0 0-7-15,0 0-8 16,0 0-7-16,0 0-3 16,0 0-17-16,0 0-62 15,-1 0-112-15</inkml:trace>
  <inkml:trace contextRef="#ctx0" brushRef="#br0" timeOffset="101862.02">8981 7539 172 0,'0'0'45'0,"0"0"-36"16,0 0 33-16,0 0-3 15,0 0-21-15,0 0-1 16,0 0 1-16,0 0 14 16,-26 11 3-16,26-11-9 15,0 0-4-15,0 0-9 16,0 3-1-16,0-3 10 15,5 3-8-15,16-1 2 0,12 0-8 16,2 0-1 0,10 1-5-16,6-3-2 0,4 0 0 15,-1 0-1-15,4 0-4 16,-4 0-2-16,-4 0 3 16,-9 0-13-16,-5 0-5 15,-6 0 0-15,-10 0 10 16,-6 0 1-16,-3 0 11 15,-3 0-10-15,-3 0 10 16,-1-2-2-16,-2 2 1 16,-2-1-13-16,0 1-4 15,0 0-2-15,0 0-9 16,-9 0 11-16,-21 0 2 16,-10 0-38-16,-8 0-44 15,-12 0 40-15,-7 0-12 16</inkml:trace>
  <inkml:trace contextRef="#ctx0" brushRef="#br0" timeOffset="102413.92">8828 7562 50 0,'0'0'64'15,"0"0"0"-15,0 0 51 16,0 0-74-16,0 0-31 16,0 0 5-16,65-3 17 15,-10 2 5-15,2-1-17 16,12-1-15-16,7 3-3 15,4-4 3-15,2 3 1 16,-3-1-3-16,-13 2-3 0,-13-1-4 16,-12 1-2-1,-16 0 0-15,-14 0-4 0,-4 0 9 16,-7 0-4-16,0 0 5 16,0 0 8-16,-10 0-5 15,-20 0-3-15,-7 0-2 16,-14 1-1-16,-6 2-7 15,-10 1 1-15,-12-1-23 16,-2 1 0-16,8-2 27 16,13 1 5-16,13-1 29 15,11 1-15-15,14-1-10 16,10-2 7-16,9 1 18 16,3-1-11-16,0 0-17 15,26 0 5-15,21 0 8 0,2 0 11 16,12 0-10-16,5 0-8 15,2 0 7-15,2 0 0 16,-2 0 6-16,-11-1-13 16,-13-1-4-16,-12 2-2 15,-15 0-1-15,-9 0 0 16,-8 0 0-16,0 0 1 16,0 0 1-16,0 0 8 15,0 0 5-15,1-3 1 16,-1 3-12-16,0 0-3 15,0 0-2-15,0-2-2 16,0 2-40-16,0-3-93 16,-1-3-231-16</inkml:trace>
  <inkml:trace contextRef="#ctx0" brushRef="#br0" timeOffset="138707.81">10088 7616 374 0,'0'0'17'0,"0"0"-5"16,0 0 28-16,0 0-3 16,0 0-11-16,0 0-19 15,0 0-2-15,0 0-4 16,2 0 0-16,-2 0 7 16,0 0 9-16,0 0-4 15,0 0 1-15,0 0 0 16,0 0-8-16,0 0-3 15,0 2-3-15,0 8 0 16,0 5 8-16,-7 2 0 16,-3 2-4-16,2 2 2 0,3 1-5 15,1 1 0 1,1-2-1-16,-2 3 1 0,-4-3-1 16,6-2 0-16,-5-2-2 15,0-6 1-15,0-2 1 16,3-2 0-16,1-3 0 15,-1-1-6-15,1-2-2 16,-8-1-34-16,-2 0-36 16,-5 0-129-16</inkml:trace>
  <inkml:trace contextRef="#ctx0" brushRef="#br0" timeOffset="139446.54">9623 7715 459 0,'0'0'63'16,"0"0"-60"-16,0 0 10 15,0 0 9-15,0 0-1 16,0 0-5-16,0-5-11 15,8 5 11-15,4 0-3 16,2 1 1-16,1 6-1 16,2 3-2-16,2 3 10 15,4 4-8-15,1 2-6 0,0-1-3 16,4 0-3-16,-1-1 0 16,3-3 1-16,0 0-2 15,0-2 0-15,1-3-2 16,-1-1-4-16,-6-1-9 15,-3-4 4-15,-3 0-7 16,-4 0-2-16,-1-1 12 16,-2-1 2-16,-7-1-5 15,0 0 5-15,-3 0 6 16,4 0 8-16,2-3 13 16,5-6-17-16,-1-4 8 15,5-3 10-15,4-5-3 16,2-2-17-16,3-3-2 15,-1 2-2-15,-9 5-9 16,-3 5 9-16,-5 5 2 16,-4 7 0-16,-3-1 0 0,2 3 4 15,-2 0-4-15,0 0 3 16,0 0 5-16,0 0 0 16,0 0-5-16,0 0-1 15,0 0-2-15,0 0 3 16,0 0 4-16,0 0 8 15,-5 0 11-15,-14 0-12 16,1 0 0-16,-4 1 3 16,-4 2-2-16,-4 1-11 0,-6 2-1 15,-2 1-3 1,-11 0-1-16,-2 1-2 0,-7-2-5 16,7 2-2-16,5-3 0 15,10-1 3-15,13-1 5 16,10 1-6-16,6-4-13 15,7 0 1-15,0 0-27 16,0 0 23-16,0 0-4 16,0 0-1-16,0 2-28 15,4-2-9-15,8 0-51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51:05.940"/>
    </inkml:context>
    <inkml:brush xml:id="br0">
      <inkml:brushProperty name="width" value="0.05292" units="cm"/>
      <inkml:brushProperty name="height" value="0.05292" units="cm"/>
      <inkml:brushProperty name="color" value="#FF0000"/>
    </inkml:brush>
  </inkml:definitions>
  <inkml:trace contextRef="#ctx0" brushRef="#br0">21205 11507 134 0,'0'0'242'16,"0"0"-196"-16,0 0-2 16,0 0 30-16,0 0-11 0,0 0-21 15,-3 2-1-15,3-2-3 16,0 0-6-16,-2 0-2 15,2 0-10-15,-3 0 12 16,3 0-9-16,0 0-12 16,0 0 0-16,0 0-4 15,0 1-6-15,-5 3-1 16,-6-1-10-16,-7 6 10 16,5-1 0-16,-7 1 1 15,3 3 0-15,4-2-1 16,-4 0 5-16,6 1-4 0,-6-1-1 15,5-1 0 1,1-2 0-16,8-1 0 0,0-2 0 16,3-3 0-16,0 1 0 15,0-2 1-15,0 0-1 16,0 0 3-16,0 0 3 16,0 0 1-16,0 0 15 15,6 0 13-15,28-7-3 16,13-3-25-16,15-6-1 15,10-3 0-15,11 0 2 16,0-1-8-16,2 3-2 16,-5 0 1-16,-9 3 1 15,-1 1-2-15,-7 4 1 16,1 0-2-16,2 2 3 0,-2 2 1 16,1-3 2-16,-5 4-3 15,-8 0 1-15,-12 2-1 16,-10-1 0-16,-6 0 0 15,-4 2 0-15,-11 0 0 16,1-1 1-16,-4 2-1 16,-1-1 3-16,7 1 1 15,1-1-2-15,-4-1 2 16,-3 1 1-16,1 1 3 16,-7 0 2-16,0 0-1 15,0 0 1-15,0 0 7 16,0 0 10-16,0 0-9 15,0 0-1-15,0 0-3 16,0 0-3-16,0 0-5 16,0 0-5-16,0 0-1 0,0 0-9 15,0 0-2-15,0 0-31 16,-18 0-49-16,-29 0-36 16,-22 0-134-16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0:23.753"/>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 contextRef="#ctx0" brushRef="#br0">239 318 184 0,'0'0'147'0,"0"0"-126"16,0 0-2-16,0 0 39 15,0 0-18-15,0 0-11 16,0 0-9-16,0 0-4 16,0 0 2-16,0 0 5 15,0 0-1-15,0 0-1 16,0-4-16-16,0-7 2 16,0 1 11-16,0-6-6 15,0 2 8-15,0-5-19 16,21 0 6-16,-2-6-7 15,-1 0-1-15,12-2 1 16,-1 1 3-16,4-3-1 16,0 1-2-16,-4 8 0 15,4 4 0-15,-11 3-2 0,0 8 2 16,-4-2-3-16,-4 3 2 16,-2 4-3-16,0 0 3 15,-1 0 1-15,2 0-4 16,6 19 4-16,-7 13-2 15,-8 10-2-15,-4 8 4 16,0 10 6-16,-4 5-5 16,-27 2 0-16,0-2 6 15,-6 0-3-15,-7-5-2 16,4-9 1-16,-3-6-2 16,2-6 0-16,2-10 1 15,0-9 0-15,2-6 8 16,1-3 5-16,-5-7 1 0,3-4-1 15,2 0 3 1,0 0-18-16,6-15 0 0,8 1-7 16,7-3-3-16,12-1-12 15,3 5 3-15,0 2 13 16,14 1 2-16,24 2-8 16,3 4-3-16,-2 0 10 15,2 4-4-15,7 0-7 16,2 0 2-16,11 11-2 15,-4-2 14-15,2 7-1 16,-9-7 1-16,-2 4-3 16,-17-6 5-16,-6-2-1 0,-19-4-5 15,-6-1 6 1,0 0 0-16,0 0 20 0,0 0 34 16,0-11-28-16,0-6-19 15,8-6 0-15,15 0-3 16,13 1-4-16,8 2-5 15,10 0 0-15,2 5-5 16,-1 6-2-16,1 0-4 16,-15 5 15-16,-2 4-3 15,-12 0 2-15,-9 0 0 16,-4 15-3-16,-7 6 5 16,-1 3 6-16,-6 1-4 15,0-3 4-15,0 2-3 0,0-8 8 16,-13-3-10-1,-1-6 1-15,5-2 7 0,5-5 1 16,4 0-3-16,0 0 16 16,0 0-12-16,0-9-11 15,0-7-1-15,39-4-20 16,5-4 4-16,3 3 4 16,1 4 7-16,-4 2 2 15,0 7-2-15,-8 6 5 16,-6-1 1-16,-8 3 1 15,-7 0 4-15,-8 0 2 16,-2 3-2-16,1 3 6 0,1 2-1 16,3 3-7-1,6-5-1-15,-1 0 0 0,11-1-1 16,6-5 3-16,9 0 4 16,16 0-1-16,10-16-7 15,-1 0 1-15,-10-5 0 16,-12-4-2-16,-15 1-4 15,-11-2-7-15,-11-2 0 16,-7 5 4-16,0 7 8 16,-7 6 0-16,-16 5 1 15,5 5-1-15,4 0 0 16,7 0-1-16,2 5 1 16,5 5 0-16,0 3 0 15,8 2 0-15,33 2-3 16,10 2-7-16,13 2 4 0,10-1 2 15,-11 1 2-15,-7-1-4 16,-22 1-3-16,-21 0 5 16,-13-5-3-16,0-1 6 15,-13-1 1-15,-33-2 1 16,-4-1 6-16,-7-5-3 16,1 1-3-16,3-7-1 15,17 0-6-15,5 0-15 16,13 0-1-16,9 0 9 15,9 0-5-15,0 0-7 16,0 0-8-16,21 0 15 16,20 0 3-16,11 0 15 0,7-4 1 15,-2-5 0 1,7-6 19-16,1 0 13 0,-2-4 0 16,-5-4 2-16,-5-6 6 15,-10-2-23-15,1-8 0 16,0-10-2-16,3-4 3 15,5-8-13-15,7-2-5 16,1-1 3-16,-15 8-4 16,-10 17 0-16,-15 13 1 15,-3 13 10-15,-14 5 1 16,-3 8-8-16,0 0 3 16,0 0-4-16,0 0-2 15,0 13 0-15,0 16 1 16,-26 10 7-16,-6 14-2 15,-6 8-4-15,-4-1 1 0,0 1-3 16,10-3 0-16,2-4-1 16,11-7-6-16,13-8-5 15,6-6 0-15,0-7 0 16,9-12 1-16,25-9 3 16,10-5 5-16,7 0 2 15,16-5 0-15,4-16 0 16,1-8-7-16,-2-6-37 15,-20-3-35-15,-14 6 16 16,-19 0 27-16,-17 11 31 16,0 8 5-16,-31 1 9 15,-12 6-9-15,0 5 0 0,5 1-1 16,16 0 1-16,16 0-2 16,6 0 2-16,0 0-19 15,18 0-8-15,18 1 6 16,8 5-16-16,0 0 0 15,-3-3-48-15,-11 6 46 16,-6-2 39-16,-12 3 5 16,2 0 40-16,-7-2 10 15,-2 2 0-15,-4 1-7 16,4 0 5-16,-5-4-39 16,0 0-4-16,0 3 9 15,5 0-12-15,2-1 1 16,7 1-7-16,8-2 3 0,10-2-4 15,6 1 0 1,9-7 0-16,1 0-5 0,-8 0 4 16,5-11-5-16,-1-6 3 15,-6 0 3-15,-7-3 0 16,-8 0 15-16,-11 6-5 16,-10 7 26-16,-2 3-3 15,0 1 7-15,0 3-32 16,0 0-8-16,-8 3 2 15,-14 11 22-15,-3 1-7 16,6 1 3-16,5 4-12 16,8-3-5-16,6 0-3 15,0-2-1-15,1-3-6 0,25-4-22 16,4-7 5-16,5-1 3 16,-11 0 21-16,7-7-8 15,-4-7 8-15,3-7 1 16,7-2-1-16,-7-2 0 15,-5 5 0-15,-6 6 2 16,-9 4 1-16,-10 9 7 16,0-2 3-16,0 3-5 15,0 0 0-15,0 0 5 16,0 7-3-16,0 3 4 16,0 5-8-16,0 1-5 15,0 4-1-15,30-3-9 0,14 0-34 16,6-2-33-16,11-10-12 15,1-2-51-15,4-3-15 16,-11 0-90-16</inkml:trace>
  <inkml:trace contextRef="#ctx0" brushRef="#br0" timeOffset="1153.91">4464 501 423 0,'0'0'71'0,"0"0"-25"16,0 0 15-16,0 0 17 15,0 0-56-15,0 0-14 16,5-32-6-16,-31 46 10 15,-4 5 13-15,6 4-6 16,1-4-13-16,8 6 1 0,15-1-6 16,0-4-1-1,0-4-9-15,19-5-8 0,13-5-4 16,0-6 21-16,4 0 3 16,7-6-3-16,-3-13 3 15,-3-2 4-15,-1-3-7 16,3-5 15-16,10-4 1 15,1-8-5-15,16-7-6 16,8-7-3-16,5-8 2 16,-12 2-2-16,-13 11 0 15,-18 17-1-15,-17 13 11 16,-12 11 6-16,-7 7 8 16,0 2-13-16,0 0-8 0,0 8-5 15,-41 15 0-15,-15 14 4 16,-1 11-1-16,4 7 4 15,11 2-6-15,8-1-1 16,12-3-3-16,17-7 0 16,5-6-7-16,0-8-8 15,36-10-3-15,2-7-5 16,-2-10 17-16,13-5-3 16,4 0 12-16,-3-9-3 15,4-12-1-15,2-6-4 16,-7-1 4-16,-13 3 0 15,-10 12 4-15,-20 2 0 16,-6 11 4-16,0 0 1 16,0 6-4-16,-32 8 0 15,-9 10 22-15,2 1-5 16,4-1-4-16,9-1-11 0,8-2-2 16,12-3 3-16,6-3-2 15,0-6-2-15,1-1-8 16,30-5 7-16,5-3 1 15,8 0 0-15,9-11 7 16,-5-9-7-16,-2-2 0 16,-12-3 1-16,-8-3-1 15,-15 0-1-15,-11 7 1 16,0 6 0-16,0 4 1 16,-35 8 3-16,-1 3-4 15,-4 0-4-15,-1 0 3 16,5 0-3-16,15 7 3 15,6-1 1-15,7-1-3 0,8 1-6 16,0-1-3-16,31-2-1 16,26-1 7-16,16-2 3 15,11 0-5-15,1-13-7 16,1-3 2-16,-18-3 1 16,-12 1-8-16,-19-3-5 15,-19 1 5-15,-18 1 14 16,0 2 6-16,0 5 2 15,-37-1 12-15,0 6-11 16,0 2 1-16,16 2 1 16,6 3 2-16,15 0-7 0,0 0 0 15,0 0-6-15,5 0-11 16,26 0 11-16,10 3 5 16,8 2-4-16,-6 1 1 15,1-1-8-15,0 4 6 16,-3 2 1-16,-11 1 5 15,-5-3 0-15,-13 7 13 16,-9-3-3-16,-3 4 14 16,0 2-2-16,-3-1 13 15,-14 1-5-15,6-3-10 16,11-2 9-16,0-3-6 16,0-4-4-16,0-1 7 0,19-2 12 15,21-4-19 1,9 0 8-16,7 0-16 0,-2 0-6 15,-4-8-5-15,3-1-17 16,-14-6-31-16,-4 1-32 16,-26 0-49-16,-9-3-31 15,0-1-293-15</inkml:trace>
  <inkml:trace contextRef="#ctx0" brushRef="#br0" timeOffset="1658.56">4979 228 379 0,'0'0'55'15,"0"0"11"-15,0 0-17 0,0 0-23 16,0 0-1-16,0 0 7 15,-22 0-20-15,13 0 4 16,-4 0-6-16,-1 0-7 16,2 0 5-16,4 0 5 15,4 0 17-15,4 0 15 16,0 0-13-16,0 0-7 16,0 0-5-16,0 0-14 15,7 0-6-15,28 0 3 16,11 0 2-16,8 1 4 15,13 2-4-15,-1-3-2 16,-4 0-3-16,-9 0-16 16,-14 0-42-16,-13 0-58 15,-15 0-13-15,-11 0-172 0</inkml:trace>
  <inkml:trace contextRef="#ctx0" brushRef="#br0" timeOffset="2304.48">2424 307 381 0,'0'0'115'15,"0"0"-83"-15,0 0 33 16,0 0-16-16,0 0-26 16,0 0-6-16,39 3 16 15,-3-3 25-15,4 0-25 0,10 0 9 16,12 0-19-16,7 0-11 15,2 0-11-15,-3 0 6 16,6 0-7-16,-12-3 1 16,0-1-2-16,-7-2-6 15,-2 1-22-15,-5-5-53 16,-8 1-57-16,-13-1-316 16</inkml:trace>
  <inkml:trace contextRef="#ctx0" brushRef="#br0" timeOffset="6046.5">7310 646 210 0,'0'0'82'0,"0"0"-43"16,0 0 21-16,0 0-3 0,0 0-19 15,0 0-5-15,-3 0 0 16,3 0-6-16,0 0-2 16,0 0 8-16,0 0 1 15,0 0-15-15,0-2 0 16,0 2-3-16,0-2 11 15,0-4-4-15,0-5-6 16,-5-7-16-16,1-5 1 16,4-3-2-16,0-2 0 15,0-5 1-15,0 2 0 16,0 5-1-16,9 6-1 16,0 7 1-16,7 6 0 15,-2 1-8-15,9 4-4 16,-2 1-4-16,6 1 0 15,-1 0 4-15,-7 1 1 0,10 16 1 16,-9 3 0-16,-4 5 2 16,-14 6-3-16,-2-2-7 15,0 1-3-15,0-2 3 16,0-3 14-16,-11-9-3 16,-7-1 3-16,-3-5 4 15,4-8 0-15,8 2 1 16,-1-4 20-16,2 0 6 15,-2-2-2-15,-3-11-22 16,7-7 4-16,6-2 13 16,0-3-12-16,6-7-8 15,26 4 1-15,6 2-1 0,3 2 0 16,0 6 0-16,-9 7-1 16,-2 4-5-16,-9 7 4 15,-3 0-1-15,-1 0 0 16,1 0-2-16,0 12 5 15,-4 5-1-15,-2 4 0 16,-2 7 1-16,2-3-4 16,-6 6-3-16,7-2 1 15,-4-4-7-15,7-1-12 16,4-3 8-16,15-9-6 16,4-2 2-16,16-7-11 0,11-3 4 15,13 0 18 1,5-5-16-16,-3-14 3 0,-9-2 17 15,-16-4 1-15,-16-3 4 16,-13-1 1-16,-18 1 4 16,-9 3 24-16,0 4-1 15,-18 9 26-15,-34 5-27 16,-7 7-19-16,-3 0-5 16,0 11 6-16,3 3 11 15,8 8-13-15,7-4 3 16,11 3-7-16,12-3-2 15,8 0 0-15,13-1-1 16,0-6-5-16,5-2 3 16,33-2-8-16,6-7 11 15,6 0 0-15,-2 0-2 16,0-7 1-16,-1-7 1 0,-9-3-5 16,-2-3-4-16,-10 2 4 15,-12 4 3-15,-10 3 2 16,-4 6 1-16,0 5 9 15,0 0-10-15,0 0-1 16,-7 5 1-16,-11 9 3 16,2 3-3-16,13 1 2 15,3 1-2-15,0-2 0 16,22 3 0-16,26-4 0 16,11-3-2-16,4-6 0 15,4-6 0-15,-11-1 2 0,-8-1 0 16,-11-15 1-1,-12-3 7-15,-6-6 10 0,-1-6 13 16,-2-3-2-16,-2-6-17 16,0-4 1-16,1-7-2 15,-2-4-11-15,7-8 0 16,-5 6-5-16,-6 7 5 16,-4 18 3-16,-5 18 6 15,0 7 13-15,0 7-3 16,0 0-19-16,0 0-1 15,0 7-18-15,0 12 19 16,-5 12-3-16,-1 9 2 16,3 9 1-16,-1 0 0 15,4 4 0-15,0-1 0 0,0-1-30 16,0-5 14-16,4-7-2 16,22-4-21-16,-5-12 22 15,2-10-8-15,-10-4 16 16,-4-7 8-16,0-2-1 15,10 0 2-15,3-15 3 16,-4-10 1-16,8-7 0 16,-3-6-1-16,-2 3-3 15,6 5 0-15,-13 6 1 16,-7 11-1-16,-2 7 18 16,-5 6 8-16,0 0-26 15,0 0-10-15,-8 10 5 0,-10 6 5 16,9 1 0-1,3 3 0-15,6 1 1 16,0-1-1-16,11-2 0 0,25-4-3 16,8-4-15-16,12-6 6 15,3-4 8-15,-2 0-1 16,-8 0 5-16,-5-14-6 16,-4-5-4-16,-8-5 10 15,-9-1 0-15,-9-3 2 16,-8 7 3-16,-6 8 15 15,0 7 10-15,0 4 2 0,0 2-32 16,0 0-1 0,-12 8-2-16,-10 9 3 15,0 3 6-15,11 5-5 16,8-1-1-16,3 1 3 0,0 0 1 16,36-5-3-16,8-5-1 15,12-7 3-15,-1-4 4 16,-5-4 1-16,-7 0 19 15,-8-7-12-15,-9-10-8 16,-12-6-6-16,-5-2-1 16,-9-4-1-16,0 0-6 15,0 0-1-15,-19 2 6 16,-9 5-1-16,4 4 3 16,2 4-1-16,4 9 1 15,9 1-2-15,9 2-2 16,0 2-18-16,23 0-29 15,27 0 32-15,15 0 3 0,3 6-2 16,6 4-9-16,-1-1 17 16,5 6 9-16,-13 1 0 15,-13 5 1-15,-14-2 2 16,-25 2-2-16,-8-3 4 16,-5 1 10-16,0-3 12 15,0 1-2-15,-8 0-9 16,-1-2 3-16,9-1-12 15,0-3-5-15,5-2 1 16,31-2 0-16,15-6 10 0,16-1-12 16,4 0 1-16,2-12-1 15,-8-4-6-15,-11-5 3 16,-6-7 3-16,-13-2 0 16,-21 1 0-16,-14 2 6 15,0 6 9-15,-5 9 24 16,-39 7-17-16,-5 1-22 15,-7 4 1-15,-3 0 1 16,4 9 3-16,7 6 4 16,8-1-7-16,15-2 2 15,10 1-4-15,15-2-1 16,0-4-3-16,18 0-10 16,35-5-4-16,9-2 1 15,-5 0-11-15,-2-4 6 0,-10-8 12 16,-7-2-39-1,-19 0 39-15,-6 0 10 0,-9 3 3 16,-4 8 8-16,0 1 21 16,0 2-16-16,0 0-16 15,0 0-2-15,-4 5 2 16,-15 9 4-16,7 0 6 16,5 2-5-16,7 0 1 15,0 1-3-15,6-1-2 16,21-6 0-16,9 1 0 15,5-7 0-15,2-4 11 16,-7 0 19-16,0 0 11 16,-4-11-12-16,1-3-9 0,4-10-8 15,-7-3-1 1,-6-5-6-16,-1-8 2 0,-4-5-8 16,-5-10 0-16,-5-4 0 15,-9-1-6-15,0 6 0 16,0 18 3-16,0 11 3 15,-17 14 10-15,7 9-5 16,2 2-4-16,7 0-2 16,-10 0-2-16,5 2-2 15,-6 16 4-15,6 6 0 16,3 10 1-16,3 11 1 16,0 7-1-16,0 2 1 15,0 0 0-15,0-3-2 16,3-4 2-16,3-5-1 15,-6-6 1-15,0-1-1 0,5-10-4 16,-1-11 4-16,4 0-11 16,4-5-2-16,6-5-44 15,9-3-42-15,14-1-42 16,3-4-406-16</inkml:trace>
  <inkml:trace contextRef="#ctx0" brushRef="#br0" timeOffset="7499.96">12126 454 600 0,'0'0'23'0,"0"0"-14"15,0 0 2-15,0 0-5 16,0 0-6-16,0 0 4 15,165-45 12-15,-135 21-4 16,-4 1 10-16,1-4-10 16,-9-1 9-16,0 9-11 15,-9 1-4-15,1 11-3 16,-10 1 7-16,0 6-3 16,0 0-7-16,0 0-11 15,0 7-3-15,0 17 4 16,0 13 10-16,0 5 1 0,0 11-1 15,0 3 0 1,18 5 1-16,7 1 1 0,6 0-2 16,-22-6-11-16,-9-7 0 15,0-10 6-15,-9-7 3 16,-38-10 4-16,-3-4-2 16,-5-8 20-16,4-3-8 15,-3-7-3-15,1 0 7 16,13-11-12-16,13-6 4 15,24-12-8-15,3-2-8 16,21-3-12-16,44-4-5 16,21-4-6-16,13 0 10 15,11 1 2-15,1 0 2 16,-13 3-4-16,-15 5 8 0,-25 9 13 16,-15 3 9-16,-15 6-4 15,-10 7 12-15,-15 4 10 16,1 2-11-16,-4 2 6 15,0 0-14-15,0 2-8 16,-34 10 0-16,-3 5 2 16,0 5 6-16,0-3-4 15,11 5 1-15,8 0-5 16,8-3 2-16,10 2-2 16,0-6 0-16,0-1-1 15,22-7-4-15,22-2 2 0,8-7 3 16,5 0 3-1,4-7 3-15,-7-9-5 0,-5-6 1 16,-13-5 3-16,-10 2 7 16,-14-2 6-16,-12 5-12 15,0 5 5-15,0 2-6 16,-31 5-5-16,-9 3-4 16,2 3-4-16,9 3-6 15,15 1 4-15,8 0-2 16,6 0-12-16,0 0-10 15,17 0-29-15,27 0 42 16,4 0 5-16,1 1-23 16,-13 3 6-16,-4 3 12 15,-14-1 16-15,-4 2 5 0,-10 2 14 16,-4-1 12-16,0 4 10 16,0 1-12-16,0 0-2 15,-4-1-1-15,4 2-16 16,0-3-1-16,0 1-3 15,12-4 10-15,18 0-11 16,2-3 12-16,9-5-10 16,1-1 0-16,0 0 1 15,-2-7 2-15,-6-6-3 16,-2-3 1-16,-2-4 3 16,-7-2 7-16,-5 4 1 0,-10 1-10 15,-7 7 2 1,-1 6 13-16,0 3-17 0,0 1-2 15,0 0-12 1,0 0 0-16,0 0 0 0,0 7 8 16,0 4 0-16,0 5-2 15,0 0-2-15,28 1 2 16,-7 2 1-16,4-2 5 16,-2-4-10-16,-9-4-1 15,-2-2 11-15,-8-7 0 16,-4 0 0-16,0 0 29 15,0 0 9-15,0 0 12 16,0-5-4-16,0-7-25 16,0-11-14-16,2 6 6 15,16 0-4-15,6-3 0 16,0 5-7-16,7 5 0 0,0 4-2 16,6 0-2-16,10 2-7 15,-3 4-1-15,-2 0 1 16,-4 0 2-16,-7 0 5 15,4 0 2-15,-15 10-5 16,-3 1 2-16,-5 3 1 16,-11 1 2-16,-1-1 1 15,0-3 3-15,0 3 6 16,0-4 8-16,0-2-6 16,0 0-1-16,8 1-8 0,2-5 10 15,8-1-6 1,-5 1-3-16,-3-4-4 15,-2 0-16-15,4 0-28 0,-6-7-39 16,1-11-223 0</inkml:trace>
  <inkml:trace contextRef="#ctx0" brushRef="#br0" timeOffset="7685.17">13294 248 771 0,'0'0'53'0,"0"0"-52"0,0 0 31 16,0 0-30-16,0 0-2 15,0 0-8-15,23-2 1 16,-16 2-53-16,-7 0-68 16,0 0-80-16</inkml:trace>
  <inkml:trace contextRef="#ctx0" brushRef="#br0" timeOffset="8568.18">8778 244 85 0,'0'0'226'0,"0"0"-167"0,0 0 20 16,0 0 11-16,0 0-29 15,0 0 2-15,-3 4-3 16,3-4-4-16,0 0-27 15,0 0-11-15,0 0-6 16,26 0-6-16,18 0 1 16,15 0 2-16,-2 0-7 15,15 0-1-15,2 0-1 16,6-2-32-16,6-4-43 0,6 1-73 16,-7-2-325-1</inkml:trace>
  <inkml:trace contextRef="#ctx0" brushRef="#br0" timeOffset="9340.52">12494 35 151 0,'0'0'163'15,"0"0"-149"-15,0 0 5 16,0 0 28-16,0 0 17 16,0 0 4-16,22-9-11 15,-22 9-5-15,0 0-14 16,0 0-11-16,0-3-1 15,0 3-12-15,0 0-12 16,-13 0-2-16,-5 0 0 0,-11 0-5 16,5 0 2-1,-2 3 1-15,3 2 0 0,5 5 1 16,4 1-2-16,7-3-1 16,7-3 0-16,0 0-3 15,0-2 5-15,13-3 1 16,18 0-1-16,5 0 4 15,-4 0-2-15,-2 0 1 16,-12-8-1-16,-1 3 5 16,-16 0 6-16,4 1-5 15,-5-2-6-15,0 2 0 16,0 3-4-16,0-2-7 16,-23 3-17-16,-1 0-29 15,-6 0 1-15,12 0-65 0,-1 0-77 16</inkml:trace>
  <inkml:trace contextRef="#ctx0" brushRef="#br0" timeOffset="13306.49">15421 343 422 0,'0'0'40'16,"0"0"-4"-16,0 0 25 15,0 0-38-15,0 0-5 16,0 0 6-16,-15-5 3 16,15 5 7-16,0-1 5 15,0-1 13-15,0 2-22 16,6-4-12-16,36-1-16 15,12-1-2-15,25 0-2 16,7-1 2-16,7-1 0 16,-1 5-2-16,-12-4 2 0,-7 7-10 15,-11 0-35-15,-14 0-33 16,-22 0-32-16,-16 0-68 16</inkml:trace>
  <inkml:trace contextRef="#ctx0" brushRef="#br0" timeOffset="12891.45">15501 717 211 0,'0'0'60'16,"0"0"-42"-16,0 0 48 0,0 0-8 15,0 0-13-15,0 0 9 16,0 0 4-16,0 0-7 15,7 0-9-15,5 0-4 16,-1-7-5-16,3-4-9 16,-1-3-14-16,7-6 2 15,-5-5-8-15,-1-2 9 16,8-4-7-16,-2-7-6 16,0-4-2-16,-2-8-10 15,0-2 9-15,-6-1-35 16,-7 3 35-16,-5 10 2 15,0 8 2-15,0 7-1 16,0 4 5-16,0 9 3 16,0 4-8-16,0 4 0 15,0 3 0-15,0 1 0 0,0 0 0 16,0 0 4-16,0 0-4 16,0 0 0-16,0 0 0 15,0 0-4-15,0 0 3 16,0 0 0-16,0 0-10 15,0 1 3-15,0 12 4 16,0 2-3-16,0 5 6 16,0-2 1-16,3-4 0 15,6-1 1-15,-8-4 3 16,4-3-8-16,-2-1 4 0,-3-5 0 16,0 0 0-1,0 0 4-15,4 0-1 0,-4 0 1 16,0 0 3-16,0 0-7 15,5 0 4-15,-5 0-4 16,1 0 1-16,4 0 6 16,-5 0-7-16,3 0 1 15,2 0-1-15,-5 0 1 16,0 0 1-16,0 0-2 16,0 0 0-16,0 0 7 15,0-4-3-15,0 3-3 16,0-5-1-16,0 1-1 15,0-1-1-15,0-5 2 16,0-1-6-16,0-4 4 16,0 1 2-16,-5-2-1 15,5 1-4-15,0 0 2 16,0 5-3-16,0 1 6 0,0 0 0 16,0 3 0-16,-3 3-4 15,3 1 4-15,0-2 2 16,0 3-2-16,0 2-3 15,0 0 3-15,0 0 3 16,0 0 6-16,0 0-4 16,0 0-5-16,0 0 3 15,0 0-3-15,0 0-3 16,0 7-8-16,0 14 9 16,8 8 2-16,2 6 0 0,5 7 0 15,-4 2 0 1,1 1 1-16,-1 3-1 0,-4-1 0 15,-5 2 0-15,2-1 0 16,1-4-7-16,2-7 7 16,-4-8 0-16,6-7 0 15,-3-10-2-15,7-1 2 16,0-7 4-16,-2 0 2 16,4-2 5-16,0-2-4 15,3 0 0-15,8 0-7 16,6 0-1-16,5-4-12 15,0-7-31-15,-1-1-13 16,0 3-26-16,-10-2-33 16,-8 3-10-16,-9-4-206 15</inkml:trace>
  <inkml:trace contextRef="#ctx0" brushRef="#br0" timeOffset="15420.07">16183 504 391 0,'0'0'183'0,"0"0"-178"15,0 0 9-15,0 0 8 16,0 0-8-16,0 0-12 16,36 2 1-16,-19-2 1 15,1 0 16-15,0 0 10 16,-4 0-1-16,4 0-5 16,2-11-13-16,4 1-5 15,-1-2-6-15,-4-3 0 16,-5-2-1-16,-5 4 1 15,-8-5-10-15,-1 7 3 16,0-3 6-16,0 7 0 0,-13 0-11 16,-22 6 3-1,-1-2 1-15,-1 3 1 0,-2 0 5 16,4 4-1-16,-1 10 1 16,9 4 2-16,4 2 4 15,16 5-4-15,7-4 0 16,0 0 0-16,18 3-2 15,30-5-2-15,14-2 3 16,14-5 1-16,8-2 0 16,-3-7 2-16,3-3-2 15,-5 0 0-15,-5-3 0 16,-18-10 0-16,-9-2 0 0,-8 1 1 16,-5-8-2-1,-9-1 2-15,1 0-1 0,-8-2 2 16,-12 4-4-16,-6 5 3 15,0 8-1-15,0 4 6 16,0 4-6-16,-19 0 0 16,-18 0-2-16,-1 8 2 15,2 5-1-15,6 1 1 16,7 0 0-16,11 1 0 16,11-1 0-16,1-1 0 15,0-2-2-15,1 0-1 16,28-6-2-16,-2-1 3 15,9-4 2-15,-1 0 1 16,1 0 1-16,-10-4-2 16,0-7 0-16,-3-3-1 15,-10-2 1-15,-7 3-1 16,-6 2 1-16,0 7 1 0,0 3 6 16,0 1-7-16,0 0-2 15,0 0 0-15,-1 0 0 16,-7 9 2-16,-1 0 0 15,9 2 2-15,0 1-2 16,0 1-2-16,27-2-7 16,17-2-3-16,18-4-1 15,5-1-4-15,13-4-7 16,0 0-9-16,-6-5-22 16,-7-7 4-16,-17 0 22 0,-15-5 28 15,-14-2 1-15,-6 1 33 16,-12-2 6-16,-3 4 6 15,0 1-6-15,0 8-7 16,-18 3-22-16,-10 4-5 16,-9 0-5-16,-9 0-3 15,2 10-1-15,5 6 7 16,6 0-3-16,12 4 10 16,9 0-7-16,12 3-3 15,0-1 1-15,18-1-1 16,30-4-2-16,8-2 2 15,8-10 0-15,2-2 0 16,1-3 8-16,-1 0-2 0,-4-12 0 16,-6-5-6-16,-9-4 2 15,-8-6 6-15,-4-4 0 16,-4-3-2-16,-4-6-3 16,-9-3-1-16,0-1-2 15,-9 3 3-15,-9 10-4 16,0 6 3-16,0 12-2 15,-10 2 0-15,-7 11-1 16,-1 0 1-16,-3 0-3 16,2 0-2-16,1 16 5 15,2 3-6-15,2 9 4 16,3 5 2-16,8 1 0 16,3 6-1-16,0-2-4 15,0-2-2-15,0-4-9 0,0-3-9 16,0-11 15-16,-4-3 4 15,-2-10-2-15,1-1 8 16,5-4 0-16,0 0 10 16,-3 0 30-16,3-4-5 15,0-10-35-15,0-8-3 16,46-1 3-16,7 4-16 16,4 2 2-16,4 6 2 15,-15 2 0-15,-2 9 4 16,-10 0 2-16,-12 0 0 15,-4 3 6-15,-13 4-1 16,-3 6 4-16,-2 1 2 16,0 1 0-16,0 2-4 0,4-1 4 15,8 0-5 1,2-5 1-16,8-1-1 0,0-2 0 16,12-5 1-16,3-3 0 15,13 0 0-15,6-3-1 16,-2-8 0-16,-4-4 0 15,-2-6-3-15,-10 0 2 16,-9-5-3-16,-5-1 4 16,-18 3 0-16,-6 9 4 15,0 1 17-15,0 10-8 16,-6 4-13-16,-18 0-5 16,0 0 1-16,-7 14 2 0,9 1 2 15,1 4-2 1,15 1 2-16,6-3 0 0,0 0-2 15,1 2 2-15,35-7-1 16,17-3 0-16,17-2 1 16,15-7 0-16,7 0 11 15,-1 0-6-15,-11-11-5 16,-18-6-2-16,-9-2-7 16,-26-1-3-16,-10-2 7 15,-17 4 5-15,0 4 9 16,-5 0-7-16,-27 4 6 15,-10 5-8-15,4 3-1 16,0 2-3-16,10 0 4 0,3 0-5 16,15 2 1-16,7 3-1 15,3 5 3-15,0-5-3 16,21 5-5-16,14 0 4 16,13-1-8-16,-2 0 1 15,7 2 0-15,1-3 3 16,-3-2 6-16,2 1 2 15,-15 3-2-15,-8-5 1 16,-7 4 2-16,-9-1-2 16,-7-2 1-16,-2 2 2 15,-5 2 11-15,0 3 6 16,0 2 5-16,0-1-1 0,0 1-5 16,-18-1 14-1,0-3-13-15,-8-3 9 0,-4-2 17 16,1-2-7-16,-9-2-11 15,2-1-6-15,4-1-14 16,-6 0 1-16,-3 0-6 16,5-1-11-16,0-5-31 15,-2-3-45-15,6 0-45 16,9-2-226-16</inkml:trace>
  <inkml:trace contextRef="#ctx0" brushRef="#br0" timeOffset="18810.37">155 2352 363 0,'0'0'18'0,"0"0"1"16,0 0 4-16,0 0-12 0,0 0-9 16,0 0 7-16,0 0 5 15,-8 1 18-15,3-1 16 16,-1 0-19-16,-1 0-14 15,-2 0-9-15,0 0-1 16,-3 0 7-16,6 0 3 16,-7 0-9-16,7 0-1 15,-6 0 5-15,6 0-2 16,-6 0 2-16,0 0-7 16,6 0 5-16,1 0 5 15,5 0 2-15,0 0 0 16,0 0 0-16,0 0-4 15,0 0 1-15,0 0-4 16,0 0-4-16,0-1 3 16,19 1-5-16,15-3 1 0,12 2-3 15,7-2 3-15,4 0-2 16,2-1-1-16,2 3 1 16,-4-3-1-16,5-1 5 15,5 1-10-15,-8 1 4 16,-2-2-2-16,-11 1-3 15,-13 2 2-15,-10-2 1 16,-14 4 3-16,1-2 3 16,2 1-3-16,2-3 0 15,3 4 2-15,-4-4-2 16,-2 1 0-16,-4-1 2 16,1 4 0-16,-3 0 6 0,-1 0 5 15,-4 0 6 1,0 0-4-16,0 0 8 0,0 0 3 15,0 0-7-15,0 0-7 16,0 0-7-16,0 0-5 16,0 0-6-16,0 0-10 15,0 0-27-15,-12 0-36 16,-14 0-9-16,-15 0-48 16,-7 0-329-16</inkml:trace>
  <inkml:trace contextRef="#ctx0" brushRef="#br0" timeOffset="21136.18">-1473 3878 448 0,'0'0'57'0,"0"0"-56"16,0 0 2-16,0 0 2 15,0 0-5-15,0 0 0 16,26-9 1-16,-14 4 13 15,-8 5 27-15,5-4-5 16,0 1-5-16,-3-2-20 16,8-1-9-16,-2-1 8 15,0-3-8-15,-6-4 5 16,2-1-13-16,-4-3 12 16,-4-3-12-16,0-3 3 15,0-5 1-15,-25 2 2 16,-2 4 0-16,-5 9 4 15,-12 7-1-15,-5 7-3 16,-13 0-6-16,-4 18 3 16,-1 8 2-16,1 7 1 0,11 8 0 15,11 4 0 1,5 4 2-16,21 4 3 0,9-3 0 16,9 3-3-16,0-6 2 15,0-8-4-15,36-5 0 16,17-12-1-16,14-7-4 15,5-8-2-15,10-7 7 16,4 0-12-16,7-11-12 16,-9-10-19-16,-5-6 2 15,-20-6-7-15,-14 3 38 16,-19-5 10-16,-9 15 4 16,-16 6 25-16,-1 7 19 15,0 7-22-15,0 0-26 0,-1 0 0 16,-30 17-1-16,6 4 2 15,6 2 13-15,15 2-13 16,4 1 4-16,0-1-4 16,30-2 0-16,20-4 1 15,12-5 1-15,17-7 17 16,1-3-19-16,5-4-1 16,-10-4 5-16,-8-8-2 15,-26-4-3-15,-16-2-1 16,-20-5 1-16,-5-2 7 15,0-1 5-15,-18 0-2 16,-23 6 6-16,-7 7-12 16,-8 5-4-16,-2 5 0 15,4 3 1-15,1 0-2 0,13 0 2 16,16 0-1-16,12 3 0 16,12-3-1-16,0 0 0 15,50 0-4-15,21-3 0 16,17-7 4-16,4 1-6 15,-7-1-10-15,-17 5 13 16,-15 3 2-16,-23 0 0 16,-9 2-16-16,-15 0 7 15,-6 0 5-15,0 0 3 16,0 2 3-16,0 5 6 16,0 4 13-16,0 2-10 15,0 3-8-15,0 1 2 0,0-1-2 16,0 6-1-16,8-7 0 15,24 0 1-15,8-6-1 16,7-4-3-16,3-5 0 16,0 0 2-16,3 0 1 15,-9-15 0-15,-8-4 0 16,-2-4 0-16,-12-2-2 16,-8 0 4-16,0 3-4 15,-10 2 4-15,-4 4 0 16,0 10 7-16,0 0-4 15,0 6 12-15,0 0-17 16,0 0-2-16,0 0-2 16,0 8 0-16,0 2 4 0,0 5 0 15,27 0 2 1,20-3-2-16,12 2-2 0,15-3 0 16,-1-5 2-16,-11-6-40 15,-21 0-18-15,-20 0-50 16,-21-6-17-16,0-9-209 15,0 1 334-15,-21-5 230 16,-2-1-156-16,13-2-27 16,6 5-13-16,4 2-25 15,0 2-8-15,4 8 10 16,18-1-11-16,2 6-2 16,7 0 2-16,9 0 12 0,7 0 20 15,17 7 7 1,1 8 19-16,-6 2-42 0,-8 4-3 15,-17-3-1-15,-16-2-3 16,-11-7 6-16,-7 2 0 16,0-7 27-16,0-1-2 15,0-1-17-15,0-2 4 16,0 0 18-16,0 0-2 16,0-13-10-16,0-5-21 15,12-5-8-15,20-3-4 16,17 0-3-16,1 4 2 15,3 3-20-15,1 5-44 16,2 6-32-16,-8 8-45 16,-10 0-67-16</inkml:trace>
  <inkml:trace contextRef="#ctx0" brushRef="#br0" timeOffset="21766.52">1251 3914 396 0,'0'0'184'0,"0"0"-184"16,0 0-6-16,0 0 6 16,0 0-4-16,209-86-15 15,-182 65 8-15,-18 4 3 16,-9 2-6-16,0 7 14 0,-13 7 27 16,-31 1-27-1,-6 0-1-15,2 6 1 0,2 4 1 16,14 0 2-16,13 1-3 15,14-3 0-15,5 0 0 16,0 5-4-16,43-1 1 16,6 1 0-16,17-1-4 15,-7 1 5-15,7 1 0 16,-8-3 2-16,-22 0 5 16,-10-4 18-16,-25-5 3 15,-1 3 14-15,0 0 2 16,-24 1-5-16,-20 3-19 15,-16 1-9-15,-4-5-9 16,-1-1-13-16,10-4 1 16,16 0-1-16,16 0 12 15,10 0-9-15,13 0-1 0,0 0 6 16,0-4 5-16,36-1-9 16,22-5 2-16,16 1 7 15,10-2 0-15,6-1-2 16,-10-2 2-16,-6-3 0 15,-17-2-1-15,-16 2-8 16,-15 4 7-16,-15 2 0 16,-11 1 2-16,0 3 4 15,0 5 10-15,-14-1-5 16,-16 3-9-16,-4 0-2 16,-3 3 0-16,5 8 2 0,6 3 10 15,11 0 5 1,12 1-8-16,3-1-5 0,0 0 5 15,14-4-6-15,28-3-1 16,6 1-10-16,13-5-61 16,5-3-153-16</inkml:trace>
  <inkml:trace contextRef="#ctx0" brushRef="#br0" timeOffset="22891.02">2699 3947 572 0,'0'0'79'0,"0"0"-52"16,0 0 41-16,0 0-6 16,0 0-35-16,0 0-16 15,136-41-2-15,-112 17-9 16,-7 2 0-16,-8-3-7 0,-4-3-2 16,-5 3-2-1,0 0-11-15,-5 5 17 0,-16 8 2 16,3 2 0-16,7 7-7 15,7 1-31-15,4 2 8 16,0 0-42-16,6 0 8 16,30 4 44-16,17 4-4 15,-2 0-13-15,-2 1 1 16,-8 6 33-16,-16-2 6 16,-11 2 13-16,-10 0 19 15,-4 5 18-15,0-5-16 16,0 1 4-16,0-1-15 15,0-1-3-15,0-2-15 16,0-2-4-16,0-2 5 16,0-6-3-16,2 2 7 0,21-3-6 15,10-1-2 1,21 0 3-16,11 0-3 0,8-8-2 16,7-6-8-16,-6-1-20 15,-7-2-3-15,-22 1 5 16,-15 1 9-16,-14 7 17 15,-16 4 1-15,0 4 26 16,-16 0-16-16,-21 2-8 16,0 11 19-16,1 3 5 15,10 3-6-15,8-1-15 16,8 0-1-16,10-1-5 16,0-6-1-16,0 0 1 0,0-6 0 15,18-3 5 1,15-2 2-16,18 0 13 0,8-6 3 15,6-11-12-15,-6-7-11 16,-7-1-3-16,-11-4 0 16,-5-7-15-16,-10-4 6 15,-4-7 11-15,-3-6-16 16,-12 0 10-16,-2 5-14 16,-5 7 15-16,0 16 6 15,0 13 17-15,0 7 4 16,0 5-21-16,-17 0 0 15,-1 13-1-15,-8 12-2 16,4 8 6-16,3 6-3 16,10 7 3-16,-3 10-3 15,8 1 0-15,4 3 0 0,0-2 0 16,25-8 0-16,24-5-3 16,5-6-4-16,13-14-2 15,7-11-29-15,-1-14 32 16,5 0 6-16,-10-20 0 15,-16-9 6-15,-21-7-1 16,-14 0 1-16,-12 5 18 16,-5 4-13-16,0 6 5 15,-26 8 13-15,-19 2-4 16,-7 8-24-16,-7 3-1 16,2 0-14-16,1 0 11 15,15 2-8-15,15 4 6 0,12 0 3 16,10-1-9-1,4-4-11-15,0 2-22 0,42-3 4 16,20 0-5-16,-4 0-117 16,-7-4-134-16</inkml:trace>
  <inkml:trace contextRef="#ctx0" brushRef="#br0" timeOffset="24118.95">4370 3829 315 0,'0'0'54'15,"0"0"23"-15,0 0-43 16,0 0-5-16,0 0 21 15,0 80-46-15,0-63-4 0,10-6 2 16,17-3-1-16,9-4 3 16,8-4 1-16,6 0 2 15,12-7-3-15,4-13-1 16,-10-5 0-16,-13 3-1 16,-8-7 4-16,-10-5 9 15,-2-3-3-15,4-8-1 16,-4-2-10-16,3-9 5 15,-4 0-3-15,-8 13 9 16,-7 10-12-16,-7 15 50 16,0 13-5-16,0 5-25 15,0 0-20-15,-3 10-6 16,-21 13 6-16,2 6 12 16,6 7-5-16,7 2-3 0,8 6 0 15,-4 4-3-15,5-1-1 16,0 2 0-16,0-6-6 15,6-12-10-15,23-4-1 16,-5-10 7-16,-10-9 1 16,6-4 4-16,-10-4 5 15,16 0 2-15,4-12 4 16,2-10-6-16,4-1-4 16,-6-5 3-16,-1 4-4 15,-9 3-2-15,-14 7 0 16,-2 7 5-16,-4 4 2 15,0 3-2-15,0 3-1 16,-4 12 3-16,-14 5 3 16,10-2-1-16,4 2 3 15,4-4-2-15,0 1-1 0,19-1-1 16,22-4 4-16,14-4-5 16,5-8 0-16,-2 0-5 15,-4 0 3-15,-1-10 0 16,-14-1-5-16,-2-7-3 15,-3 0 5-15,-9 2 5 16,-6 1 5-16,-13 5 10 16,-6 6-5-16,0 4 16 15,0 0-23-15,0 0-3 16,0 2-12-16,-10 13 9 16,-5 1 3-16,10 3 2 15,5-1-1-15,0-1 0 0,24-1 4 16,23-3-4-16,15-2-1 15,5-8-2-15,-5-3-5 16,-5 0-2-16,-10-8-3 16,-15-7 2-16,-9-1 7 15,-16-1 3-15,-7 1 7 16,0 0 6-16,-7 0-3 16,-28 7 3-16,-5 0-11 15,-5 5-2-15,9 2-2 16,4 0-5-16,14 2-2 15,6 0 7-15,12 0-10 16,0 0 2-16,12 0-16 16,38-3 3-16,16 3 8 0,7-1-36 15,1 1-50-15,-3 0 41 16,-7 0 25-16,-4 6 35 16,-11 6 0-16,-13 3 30 15,-15 1 15-15,-10 1 1 16,-11-2-23-16,0-1 12 15,0-2-16-15,-32-3 18 16,-4 1-6-16,1-5-7 16,9-4-8-16,8-1-5 15,7 0-7-15,8 0 5 16,3-11-1-16,0-7-8 16,37-3-5-16,25-2 1 0,18-1 1 15,12-1-1-15,5 4-5 16,-11 7 4-16,-7 3 3 15,-13 8 2-15,-16 3 0 16,-12 0 22-16,-14 7 0 16,-7 10 2-16,-16 4 15 15,-1 2-4-15,0 4-15 16,0-2-4-16,0-3-11 16,0-2-2-16,-10-3-3 15,-4-6-5-15,1-3-13 16,-15-4-20-16,-15 0-56 15,-15-4-44-15,-13 0-304 16</inkml:trace>
  <inkml:trace contextRef="#ctx0" brushRef="#br0" timeOffset="24607.57">4593 3704 277 0,'0'0'405'0,"0"0"-398"16,0 0 11-16,0 0 23 15,0 0-24-15,0 0-13 16,-14-6 6-16,14 6 7 16,0-4 15-16,-7 4-10 15,2-1-10-15,1 1-12 16,4 0 1-16,0 0-1 15,0 0 6-15,12 0-2 16,30-4 6-16,23 2-10 0,15-2 6 16,0 1-4-1,1-1-1-15,-3 0 0 16,-11 1-1-16,-22 3-1 0,-9 0 0 16,-17 0-9-16,-9 0-1 15,-8 0-11-15,-2 0-17 16,0 0-34-16,0 0-20 15,0 0-116-15</inkml:trace>
  <inkml:trace contextRef="#ctx0" brushRef="#br0" timeOffset="25799.87">7803 3788 487 0,'0'0'16'0,"0"0"17"0,0 0 8 15,0 0 10-15,0 0-17 16,0 0-6-16,36-25 16 15,-36 23-13-15,0 2-2 16,0 0-18-16,0 0-10 16,0 5-1-16,0 15 0 15,0 6 0-15,0 3 3 16,0-1 1-16,0-1-4 16,0-6-5-16,0-6 3 0,9-4 1 15,9-2-10-15,2-6 8 16,7-3-2-16,0 0 4 15,10 0 0-15,5-12-5 16,-1-6-12-16,-9-5 4 16,-1-2 2-16,4-4 3 15,-5 0-1-15,-2-2-9 16,-10 9 17-16,-6 3-7 16,-7 9 8-16,-5 10 1 15,0 0 0-15,0 0 3 16,0 0-3-16,-13 1-6 15,0 8 6-15,8 1 0 16,5 1-10-16,0 3-2 16,0 0 1-16,31 2-2 0,5 0 0 15,12-3-3-15,2-1 7 16,-8 4 2-16,-5-7 0 16,-16 1 6-16,-10-2 1 15,-7 2 13-15,-4-2 29 16,0 0 6-16,0-3-21 15,0 5 7-15,0-5-8 16,-15 0-2-16,-15-1-16 16,-10-3 1-16,-13-1-9 15,-9 0-5-15,-4 0-77 16,2-9-45-16,-1-9-225 16</inkml:trace>
  <inkml:trace contextRef="#ctx0" brushRef="#br0" timeOffset="25983.76">7828 3613 722 0,'0'0'1'0,"0"0"8"16,0 0 11-16,0 0-20 15,0 0-22-15,0 0-15 16,-4-5-28-16,22 5-43 15,6 0-255-15</inkml:trace>
  <inkml:trace contextRef="#ctx0" brushRef="#br0" timeOffset="26820.14">9898 3778 161 0,'0'0'0'0,"0"0"-2"16,0 0 2 0,187-41 0-16,-173 29 0 0,-14-1 5 15,0 5 25-15,-36 2 61 16,-22 6-31-16,-8 0-8 15,-7 2 36-15,-1 12-32 16,7 2-15-16,8 4-21 16,12 2-4-16,11 1-9 15,13-6 3-15,19 0-6 16,4-2-4-16,0-2 0 16,35-1 2-16,19-6 0 15,8-4 5-15,8-2-2 16,-11 0-5-16,-11-7 2 15,-8-3-2-15,-13-2-6 16,-2-7 6-16,-5 2-1 16,-3 0 1-16,-11 0-5 15,-6 6 5-15,0 10 0 0,0 1 3 16,0 0-3-16,-23 1-7 16,-13 14 7-16,0 0 4 15,10 5-1-15,8-2 8 16,15 0-10-16,3-1-1 15,0 2-3-15,28-6-4 16,18-2 3-16,4-10 1 16,10-1-1-16,-5 0 6 15,-10-11-4-15,-3-3 4 16,-5-5 0-16,-15 2-1 16,-8-1 3-16,-6-5 7 15,-8 7-4-15,0-2-7 0,0 7-7 16,-8 3-1-16,-16 6 3 15,0 2-6-15,5 0 4 16,6 0-1-16,7 0-8 16,6 0-18-16,0 4-5 15,0 2 11-15,27 2 23 16,14 3 0-16,10 0-5 16,4 4-5-16,-1-3 3 15,2 3 12-15,-10-6 13 16,-15-4 58-16,-17 5-9 15,-10-4-42-15,-4 2 23 16,0 0-7-16,-22 3-4 16,-22-4 8-16,-11 3-16 0,-7-3-12 15,-10-1-8 1,2-1-4-16,-1-2-21 0,17-3-67 16,16 0-36-16,24 0-244 15</inkml:trace>
  <inkml:trace contextRef="#ctx0" brushRef="#br0" timeOffset="28349.94">11860 3867 646 0,'0'0'0'0,"0"0"0"15,0 0 12-15,-17-75-1 16,22 49 5-16,25-6-12 16,6-1-3-16,2 1 1 15,4-4-1-15,2 3 9 16,-1 8 25-16,-12 9-35 16,-5 10 0-16,-8 6-5 15,-3 0-7-15,-15 13 9 16,0 11-4-16,-27 13 6 15,-30 16 2-15,-2 6 12 16,-3 12-5-16,-5 11 9 0,10 6-17 16,1-2 9-1,15-5-7-15,18-19-4 0,20-15-3 16,3-13 5-16,0-15 2 16,8-10 1-16,5-4 16 15,10-5 1-15,3 0 11 16,8-20-20-16,6-5-7 15,-7-13-4-15,5-9-8 16,-6-3 1-16,4-12-23 16,0 4-30-16,-5 2 11 15,-10 16 11-15,-3 19 30 16,-8 11 1-16,10 6-1 0,-2 4-19 16,-3 0-1-1,4 4 18-15,-19 6 9 0,0 4 0 16,0-2 2-1,0 3 10-15,-10 0 6 0,1-6-7 16,0 1-3-16,9-3-3 16,0-3 1-16,0-2 9 15,9-2 12-15,29 0-2 16,8-3-17-16,7-14-7 16,-4-5-6-16,-8 1-6 15,-10-8 3-15,-22 4 5 16,-9 0-15-16,0 8 14 15,-44 1 0-15,-23 9 1 16,-8 6 4-16,-10 1-3 16,12 0-1-16,17 10 8 0,20-2-4 15,18 3 0-15,13-3-6 16,5-3 5-16,18 2 1 16,46-3 2-16,19-1-1 15,25-1-1-15,10-2-2 16,10 0 2-16,-7-12 0 15,-15-5-11-15,-21-4-2 16,-23-2-4-16,-14-7 10 16,-7-6 7-16,-5-7 0 15,-2-4 1-15,-12-2 22 16,-13 7-18-16,-9 13-5 16,0 10 14-16,-25 15 13 0,-19 4-27 15,-11 2 0 1,5 19 0-16,-3 5 3 0,10 7 7 15,6 7 4-15,12 3-3 16,8 7-10-16,15 1 5 16,2 3-5-16,2-2-2 15,46-4-10-15,13-9 1 16,5-7 0-16,-4-11 6 16,0-14 4-16,-3-7 21 15,-4 0-1-15,-4-20-14 16,-2-5-4-16,-17-8-2 15,2-6 0-15,-6-3 4 16,-1-8-4-16,-2-7-7 16,-5 5 7-16,-2 6-8 15,-12 14 8-15,-6 19 3 0,0 8 5 16,-19 5-8-16,-24 14 0 16,-13 11 0-16,8 10 15 15,12 1-8-15,5 1 5 16,18 0-7-16,7-2-1 15,6-3-3-15,0 0-1 16,27-3-1-16,14-5-6 16,7-7-10-16,7-9 6 15,-4-8 10-15,2 0-8 16,-8-16-4-16,-4-6-36 16,-7-7 17-16,-6-7 23 15,-5 4-14-15,-3-1 22 0,-19 5 1 16,-1 15 24-16,0 8 6 15,0 5-18-15,-32 5-10 16,-8 13-2-16,0 7 24 16,5 6-2-16,22-6-10 15,13 3-8-15,0 0 7 16,4 0-11-16,40-3 3 16,11-9 1-16,11-6-2 15,8-6 6-15,2-4 1 16,-3-5 4-16,-11-11-10 15,-14-4 2-15,-18-5-2 16,-16 1-2-16,-14-3 3 0,0 1 1 16,-27 6-3-16,-38 3-4 15,-11 8-3-15,-4 3 1 16,7 6-15-16,8 0 12 16,20 10-4-16,18 2-10 15,24-2 0-15,3 1-48 16,43-2-7-16,35-1-57 15</inkml:trace>
  <inkml:trace contextRef="#ctx0" brushRef="#br0" timeOffset="29206.29">14403 3828 583 0,'0'0'21'15,"0"0"-21"-15,0 0 0 16,0 0 33-16,0 0-14 15,0 0 4-15,-37 57-8 16,37-45-6-16,0 0 0 16,15-1-6-16,25-4-3 15,14-2-1-15,11-5-10 16,-7 0-25-16,1 0 8 16,-8-6-9-16,-4-6-2 15,-5 0 37-15,-10-1 2 16,-6 1 28-16,-11 4 8 15,-7 2-10-15,-8 3 24 0,0 3-32 16,0 0-18 0,0 4-8-16,-26 9 8 15,-1 6 4-15,5-2 3 0,7 1-4 16,8 2-3-16,7-4 8 16,0-2-3-16,7-1 1 15,34-4-4-15,14-5 7 16,14-4 4-16,4 0-13 15,-2-8-1-15,-15-10-10 16,-8-1-8-16,-20 0-1 16,-6-4 19-16,-17 0-9 15,-5 3 10-15,0 0 4 16,-46 7-4-16,-5 4 1 16,-8 2-2-16,1 7 1 15,6 0-10-15,15 0 2 0,16 7 6 16,15 2-16-1,6-4 6-15,9 6 9 0,55-2 3 16,19-3 1-16,27-3-1 16,10-3-1-16,-2 0-7 15,-3-8-5-15,-18-3-15 16,-22-2 3-16,-20-1 9 16,-21-1 16-16,-20-2 16 15,-14 3 10-15,0-4 7 16,0 7 4-16,-36 4-34 15,-8 4-3-15,-9 3 0 16,8 0-20-16,4 0 3 0,15 10 3 16,14 0 3-16,12 5-3 15,0-1 1-15,15 2 3 16,26 1-3-16,9 3-9 16,10 4-45-16,2-1-17 15,-3-1 31-15,-10-2 53 16,-13-2 37-16,-18 0 88 15,-10-8-41-15,-8-2-21 16,0 3-12-16,-26-3 17 16,-28 0-14-16,-13 1-17 15,-7-3-12-15,3-4-21 16,9-1-4-16,7-1-1 16,11 0-16-16,14 0-62 0,29-9-57 15,1-8-141-15</inkml:trace>
  <inkml:trace contextRef="#ctx0" brushRef="#br0" timeOffset="29730.74">16587 4097 560 0,'0'0'40'0,"0"0"-38"16,0 0 38-16,0 0-34 16,0 0-4-16,0 0 1 15,159-11-3-15,-155 4 11 16,-4 0 33-16,0-3 9 16,0 5-3-16,-22 0-50 15,-22 5-5-15,-8 0-29 16,-2 2-34-16,-7 6-34 15,14 2-174-15</inkml:trace>
  <inkml:trace contextRef="#ctx0" brushRef="#br0" timeOffset="29499.65">16732 3797 561 0,'0'0'13'0,"0"0"-11"16,0 0 29-16,0 0 3 15,189-9 6-15,-159-1-7 16,-11-2 2-16,-7-4 0 16,-11 4 10-16,-1 3-21 15,0 5-14-15,0 1-10 16,-24 3-18-16,-27 0-48 15,-13 15 3-15,-1 3-29 16,6 5-105-16</inkml:trace>
  <inkml:trace contextRef="#ctx0" brushRef="#br0" timeOffset="40672.51">-1358 6550 277 0,'0'0'99'0,"0"0"-97"15,0 0 14-15,0 0 20 16,0 0-13-16,0 0-13 15,0 0 10-15,0 0 12 16,0-3 15-16,-5 3-6 16,5 0 1-16,-4 0-12 15,4 0-21-15,0 0-8 16,-2 0-1-16,-2 0 0 16,1 0-1-16,-2 0 2 15,-7 0 10-15,-6 0 11 0,-6 0 16 16,-14 0-25-1,2-10-1-15,4-1 12 0,2-4-13 16,13-4-8 0,11-1 8-16,6-1-7 0,0-1-4 15,0 0 0-15,26 6-5 16,2 2 1-16,-2 3 4 16,1 5-3-16,-9 0 0 15,-8 4 1-15,2 2-1 16,-5 0-2-16,8 0 0 15,3 2 4-15,4 13 1 16,0 7-2-16,-8 5 2 16,3 6 0-16,-11 4 0 15,1 7 0-15,-7-1 2 16,0 0-2-16,0 0 0 16,0 1 1-16,0-4 0 15,0-8-2-15,-12-1 2 0,6-8-1 16,3-10 1-16,-1-2-1 15,-1-6 0-15,3-4 0 16,-2-1 2-16,-8 0 6 16,-6 0 18-16,-10-10-11 15,-6-9-13-15,8-1-2 16,8-1-4-16,12 3-8 16,6 3 5-16,0 2 5 15,0-2-13-15,38 2 2 16,22-5 2-16,2-1-19 15,5-5-4-15,-1-1 28 16,1-4-10-16,-5-2 8 0,-8-4 1 16,-5 0 1-16,-10-1-3 15,-3 5 5-15,-1 7 2 16,-12 8 2-16,-2 5 0 16,-10 5 0-16,-8 6 7 15,-3 0-3-15,0 0 7 16,0 12-7-16,0 22 12 15,0 11 29-15,0 13-27 16,-3 11-9-16,-7 3-7 16,9 9 3-16,-7 1-5 15,-5-3 0-15,4-1 0 0,-5-5 8 16,10-13-5 0,4-11-2-16,0-10-1 0,4-18 5 15,14-10-4-15,-4-7 3 16,-2-4 13-16,-1 0 11 15,-2-11 12-15,9-14-19 16,-2-9-16-16,-13-9-5 16,-3 0-3-16,0 3-16 15,-16 2 5-15,-14 10-6 16,-11 4 10-16,0 6 0 16,12 7 7-16,11 0 3 15,9 5 0-15,9-1-4 16,0 0 3-16,47-2-16 15,21-4 7-15,17 1 6 16,2-4-13-16,-7 0-13 16,-8 4 7-16,-15 2 22 0,-4 1-30 15,-14-1-38-15,-5 0-63 16,-9-1-264-16</inkml:trace>
  <inkml:trace contextRef="#ctx0" brushRef="#br0" timeOffset="41102.17">1580 6595 657 0,'0'0'18'16,"0"0"-13"-16,0 0 49 15,0 0-13-15,0 0-22 16,0 0-4-16,27-6-11 0,-15 20 20 15,-6 10 9 1,-2 5-6-16,-4 7 0 0,0 2-19 16,0-5 7-16,0-5-14 15,0-4 0-15,-10-8 0 16,-2-7-1-16,6-1 0 16,3-6 0-16,3-2-21 15,-5 0-6-15,1 0-23 16,-4-10-16-16,8-10-137 15</inkml:trace>
  <inkml:trace contextRef="#ctx0" brushRef="#br0" timeOffset="41594.55">1519 6410 655 0,'0'0'0'0,"0"0"3"15,-197-3 48-15,131 14 12 16,7 10-32-16,-8 8-9 16,10 11 10-16,4 3-8 15,14 5-11-15,13 6 2 16,11 2-9-16,15-2-4 16,0-2-1-16,4 1-1 15,45-8 0-15,10-4-2 16,16-5-5-16,13-10 6 15,3-7-10-15,1-9 8 0,-3-7 2 16,-6-3 1-16,-10-9 0 16,1-11 0-16,-3-3-3 15,2-6 4-15,4-2-6 16,0-5 0-16,2 0-5 16,-17-2-8-16,-12-2 0 15,-14 0 9-15,-13 0 9 16,-11 1 2-16,-12 0-2 15,0 4 8-15,-5 4-4 16,-31 5 11-16,-15 5-1 16,-8 3 3-16,-15 7-9 15,-13 5-8-15,-10 2 2 16,5 4-2-16,12 0-4 16,18 0-5-16,14 10-27 15,19 1-47-15,15 0-32 0,14 3-43 16,18 0-198-1</inkml:trace>
  <inkml:trace contextRef="#ctx0" brushRef="#br0" timeOffset="42351.3">3870 6672 608 0,'0'0'30'16,"0"0"-26"-16,0 0 36 0,0 82 9 15,0-38 6-15,0-2-33 16,0 1-19-16,0-8-2 15,0-10 3-15,0-7-4 16,-8-8 6-16,2-7 0 16,-3-3 4-16,0 0 13 15,-15-2 12-15,1-13-23 16,3-6-11-16,13-8-2 16,7-3 1-16,0-8-7 15,36 0 2-15,16 3-12 16,2 7 8-16,-4 7-22 15,-2 10 16-15,-5 12-7 16,-5 1 3-16,8 5 12 16,-6 9 3-16,1 10 4 0,7 1 0 15,-3 3 0-15,1-3 1 16,-7-2 1-16,-4-7-1 16,-14-6-1-16,-6-3 0 15,-12-7 5-15,8 0 52 16,7 0 15-16,12-10-26 15,10-13-42-15,0-6-3 16,-2-7 5-16,-1 0-1 16,-7-7-2-16,-1-5-1 15,-2 3 1-15,1 4-2 16,-14 6-1-16,-8 16-4 16,-1 8-13-16,-5 11-21 15,0 0-46-15,0 9-52 0,-5 12 61 16,-1 8-51-16,6 2-219 15</inkml:trace>
  <inkml:trace contextRef="#ctx0" brushRef="#br0" timeOffset="43401.2">5295 6804 628 0,'0'0'35'15,"0"0"-27"-15,0 0 9 16,0 0 32-16,57-80 12 0,-57 59-16 15,0 6-37-15,-27 5 6 16,-15 6-11-16,-17 4-3 16,-11 0-5-16,-3 11-1 15,4 7 6-15,5 3 2 16,17-4-2-16,19-4 0 16,16 3 0-16,12 1-5 15,0-2-12-15,48-2-2 16,14-2 1-16,17-10-5 15,-7-1-9-15,-10 0 12 16,-12-8 6-16,-7-5 6 16,-15-3 1-16,-7-1 6 15,-8 2 1-15,-9 3 9 16,-4 7 1-16,0 2 23 16,0 3-33-16,0 0-6 0,-17 10-3 15,-13 5 9 1,6 5 9-16,10 3 3 0,14 1-5 15,0 1 2-15,6-1-6 16,35-5-2-16,15 1-1 16,2-5 0-16,8-10-4 15,-4-3 6-15,-7-2-2 16,-7-7 0-16,-4-10 5 16,-8-6-3-16,-13-9-2 15,-2-2-5-15,-9-7-11 16,6-4 8-16,7-5 5 15,9-2-10-15,3 1 12 0,-4 0-2 16,0 7-4 0,-15 14 6-16,-7 10-18 0,-2 11 19 15,-9 9 2-15,0 0-2 16,0 0-8-16,0 17 6 16,-12 4 2-16,-5 4 2 15,-1 10-1-15,5 4 3 16,2 4-3-16,-1 6 0 15,4 5-1-15,7 2 0 16,1-2-2-16,0-9-43 16,0-12 37-16,18-5-17 15,3-15 3-15,8-5 13 16,1-8-3-16,7 0 12 0,2-7-4 16,-4-11-11-1,-4-7 14-15,0-7 1 0,-1-1 22 16,-6 4 16-1,2 6 5-15,-8 9-22 0,-10 7 6 16,-8 6-4-16,0 1-21 16,0 0-2-16,0 1-10 15,0 10 10-15,-14 2 1 16,2-1 2-16,10-2 1 16,2 5-4-16,0-2 2 15,9 2 0-15,37-5-2 16,8 0-1-16,-2-5-9 15,2-5-6-15,-5 0 1 16,-10 0 14-16,2-15-1 0,-10-2 2 16,-2-4 0-1,-9-2 2-15,-2 5 13 0,-1 2 11 16,-16 12 15-16,4 3-18 16,-5 1-23-16,0 0-2 15,0 5-9-15,0 6 11 16,0 6 4-16,0 0 0 15,3 0-4-15,24 1-1 16,-1 0-5-16,13-6-43 16,6-3-19-16,-5-5-31 15,-4-4-115-15</inkml:trace>
  <inkml:trace contextRef="#ctx0" brushRef="#br0" timeOffset="43692.23">7075 6720 300 0,'0'0'1'0,"0"0"64"16,0 0 5-16,0 0-1 15,0 0-9-15,168 90-10 16,-133-68-35-16,-17 1-2 16,-7-9 4-16,-8-4 7 15,-3-6 0-15,0-4 8 16,0 0 5-16,0 0-10 15,0-3 16-15,0-9-17 0,0-8-19 16,0-1 4 0,6-2 0-16,36-4-10 0,6 4-1 15,2 4-2-15,3 5-15 16,2 10-45-16,-11 4-51 16,-8 0-31-16,-3 4-117 15</inkml:trace>
  <inkml:trace contextRef="#ctx0" brushRef="#br0" timeOffset="45215.66">5786 6562 400 0,'0'0'26'0,"0"0"35"15,0 0 26-15,0 0-30 16,0 0-8-16,0 0-11 16,-12-1 21-16,12-2-30 15,35-1-2-15,9 1-21 16,16-1-3-16,15 1-3 15,9 1 0-15,1-3 0 0,0 4 5 16,-10-2 0-16,-14 2-2 16,-17 1 5-16,-20 0-2 15,-12 0-2-15,-7 0 2 16,-5 0-1-16,0-3-1 16,0 3-4-16,0 0-11 15,0 0-49-15,3 0-93 16,3 0-183-16</inkml:trace>
  <inkml:trace contextRef="#ctx0" brushRef="#br0" timeOffset="44414.06">8019 6839 331 0,'0'0'88'16,"0"0"-88"-16,0 0 0 0,0 0 9 16,29-80 18-16,-29 66 31 15,-23-1-16-15,-16 9-10 16,-14 6-32-16,-3 0 2 15,-17 0 5-15,7 11 18 16,10 4 5-16,12 0-18 16,14-3 9-16,22 2-16 15,8 3-2-15,0-2-2 16,38-3-1-16,24-3-5 16,10-3 4-16,4-6-4 15,-2 0-8-15,-7-6 13 16,-5-6-4-16,-9 0-4 15,-15-2-15-15,-10-1 17 16,-19 3 6-16,-9 3 7 0,0 9 0 16,0 0-6-1,-13 0-1-15,-17 3-4 0,-7 11 4 16,7 5 4-16,9-2-1 16,6 0 10-16,15 1-7 15,0-1 0-15,0-2 4 16,36-1-5-16,9-5 2 15,7-6 1-15,7-3 31 16,-2 0 5-16,-2-11-19 16,7-10-23-16,-2-3-2 15,-5-5-14-15,1-7-35 16,-14-1 4-16,-4-5 4 16,-5-7 7-16,0 0 15 0,4-4 14 15,-1-4 5-15,-3 8 23 16,-4 4-15-16,-6 16-2 15,-16 13 3-15,-2 9 0 16,-5 7-8-16,0 0-1 16,0 1-12-16,-30 17 12 15,-7 7 33-15,2 8-21 16,8 7 19-16,5 3 8 16,9 8-22-16,13-4-10 15,0 0 0-15,5-5 5 16,39-6 20-16,16-11 16 15,4-5-1-15,15-6-11 16,-7-8 0-16,-2-4-12 16,1-2-24-16,-9 0-8 0,-12-14-61 15,-20-3-67-15,-30-5-120 16</inkml:trace>
  <inkml:trace contextRef="#ctx0" brushRef="#br0" timeOffset="46658.56">10208 6978 166 0,'0'0'83'0,"0"0"-40"16,0 0 42-16,0 0-8 16,0 0-30-16,0 0 15 15,-23 0 4-15,23 0-18 16,0 0-16-16,0 0 21 15,0-6-10-15,14-1-18 16,19-8-24-16,5-6 4 0,-2-3-4 16,1-2 7-1,-4-3-8-15,-9-1-1 0,-1 5 0 16,-16 7-2-16,-2 7 2 16,-5 4 1-16,0 6 4 15,0 1-4-15,0 0-4 16,0 0-5-16,0 1-7 15,0 19 11-15,0 11 5 16,0 9 0-16,0 7 0 16,0 6 2-16,0 11-2 15,0 3 1-15,0 3 0 16,0-6-1-16,0-9-7 16,0-11 7-16,-26-14 2 15,-3-8-2-15,4-10 9 16,-3-6 13-16,3-6-4 15,-6 0 5-15,-8-6-3 16,3-15-20-16,1-3-4 0,17-9-1 16,18-5-2-16,0-5-3 15,18-7-10-15,47-6-6 16,18 3 0-16,20 1-19 16,8 11 0-16,-4 3 11 15,-15 13-8-15,-19 1 33 16,-29 9 9-16,-19 8 4 15,-19 7 3-15,-6 0-6 16,0 0 11-16,-1 6 1 16,-34 14 3-16,-4 1 15 15,-2 7-11-15,9-4-12 16,8 5-5-16,10-7 0 0,5-2-2 16,9-3-1-16,0-6 0 15,0 0-1-15,23-7 1 16,21-3 5-16,22-1 5 15,15-1-2-15,3-17-8 16,-2-4-10-16,-11-2 2 16,-21-9 5-16,-9 2 0 15,-20-3-11-15,-16 1 1 16,-5 8 12-16,-23 6 0 16,-39 10-2-16,-18 6 1 15,0 3-1-15,1 0-3 16,17 3 4-16,21 4-7 15,15-2 3-15,22 0-23 16,4 3-32-16,22-1 15 16,45-1 29-16,21 1 4 0,19-3-79 15,5-4-80-15</inkml:trace>
  <inkml:trace contextRef="#ctx0" brushRef="#br0" timeOffset="47219.98">11456 6883 107 0,'0'0'169'15,"0"0"-70"-15,0 0-38 16,0 0 22-16,0 0-46 15,0 0-4-15,-36 84-20 16,19-64-9-16,6 3-4 16,8-2 3-16,3-4-3 15,0-5 4-15,0-5-3 0,18-3 3 16,8-4 7 0,6 0-9-16,9-7-2 0,-8-9-1 15,0-4-5-15,-2-1 4 16,0-4-6-16,3-4 4 15,2 1-11-15,-1 7 10 16,-6 1 5-16,-11 11-1 16,-3 3 4-16,-2 6-6 15,3 0-5-15,2 6 3 16,1 6 2-16,6 5 6 16,5-3-6-16,2 8 2 15,-2-1 1-15,-4-3-2 16,-11 1-6-16,-8-3-13 15,-7-10 1-15,0-1 20 16,0-5 11-16,0 0 56 0,-12 0-21 16,-6-5-32-16,4-7 0 15,5-4 7-15,9-4-15 16,0 1-2-16,35-1-1 16,15-1-3-16,21 3 0 15,5 7-3-15,4 3 2 16,-1 5-10-16,-17 3 9 15,-9 0-1-15,-16 7 3 16,-6 8 2-16,-13 4-2 16,-14 4 18-16,-4-1 6 15,0 2 10-15,-9-3-13 16,-15-4-7-16,-6-2 0 16,9-2-8-16,-14-8-5 0,3 2-1 15,-16-3-13 1,-14-4-78-16,0 0-90 0</inkml:trace>
  <inkml:trace contextRef="#ctx0" brushRef="#br0" timeOffset="47438.71">11518 6649 847 0,'0'0'0'0,"0"0"0"16,0 0 9-16,0 0-2 16,0 0 0-16,0 0-6 15,12-6-1-15,-12 6-12 16,0 0-59-16,-11 0-50 16,-25 4 6-16</inkml:trace>
  <inkml:trace contextRef="#ctx0" brushRef="#br0" timeOffset="56675.86">-1332 8552 499 0,'0'0'26'0,"0"0"-25"16,0 0 7-16,0 0 2 16,0 0-6-16,0 0 6 15,0 0-1-15,-5 3-4 16,5-3 9-16,0 0 2 15,0 0 4-15,0 0 3 0,11 0 2 16,1 0-18-16,0-11-7 16,-6 0 0-16,1-3 0 15,-7-1-4-15,0 0 3 16,0-4-6-16,0 2-1 16,-18 5-1-16,-12 4-10 15,-6 8 14-15,-13 0 1 16,-13 12 1-16,-4 15 2 15,8 2 2-15,14 9 2 16,32-2-2-16,12 1 3 16,0-3 2-16,49-3-1 15,20-6-4-15,18-6-1 16,17-4 1-16,3-6-1 16,5-3 0-16,-7-6-1 0,-19 0-6 15,-15-11-15-15,-20-3-5 16,-22-6 5-16,-17-5 17 15,-12 2 3-15,0 4 1 16,0 8 1-16,-22 1 19 16,-9 10-9-16,6 0-9 15,-7 10-2-15,2 4 1 16,11 6 0-16,13 0 6 16,6 1-2-16,0 2 7 15,20-4-9-15,33 1 5 16,9-4 0-16,8-5-3 15,1-5-4-15,-3-6 1 16,-8 0 5-16,-11 0 0 0,-13-4-5 16,-18-9 0-1,-16-3 0-15,-2-6 3 0,-6-1-4 16,-43-2-6-16,-5 4-2 16,-16 0 3-16,-2 7-3 15,-7 5 1-15,3 7 1 16,22 2 6-16,7 0 0 15,23 0 1-15,16 0-1 16,8 0 0-16,5 0-3 16,45 1 3-16,28-1-2 15,16 0 2-15,13 0-7 0,-5 0 4 16,-1 0-16-16,-13 0-1 16,-11 0-4-16,-20 0 12 15,-13 0 1-15,-16 8 6 16,-15 1 1-16,-5 3 0 15,-8-3 4-15,0 5 0 16,0-4 4-16,0 1-1 16,0-4 5-16,-12-1-2 15,3-1-3-15,-2-2 0 16,3 0-2-16,8-3-1 16,0 0-2-16,0 0 2 15,0-11-25-15,0-2-47 16,32-4 42-16,3-2-1 15,10 2-37-15,8 7-29 16,-1 4-59-16,-10 3 156 16,-7 3 21-16,-17 0 89 0,-9 0-85 15,-9 5 36-15,0 6 18 16,0 1-41-16,0 0-10 16,0 0 3-16,-6 1 4 15,-2-2-23-15,2-6 4 16,6 0-15-16,-4-1-1 15,4-4 3-15,0 0-2 16,0 0 6-16,0 0 25 16,4-5-25-16,16-8-7 15,15-4 0-15,9-2-1 16,10 2-4-16,2 5 4 16,-1 3-5-16,1 5 3 0,-14 1 3 15,-7 3-2-15,-8 0 2 16,-10 0 0-16,-5 3 3 15,-3 2 8-15,-5 1 0 16,2 0 8-16,-1 2-7 16,-5-1-4-16,0-1-1 15,0-1-7-15,0 2-3 16,0-3-35-16,0-4-131 16</inkml:trace>
  <inkml:trace contextRef="#ctx0" brushRef="#br0" timeOffset="57910.18">1006 8584 603 0,'0'0'20'0,"0"0"20"15,0 0 13-15,0 0-9 16,-7 74-17-16,2-58-26 15,5 1 4-15,0-6-4 16,0-6-1-16,0-3 0 16,0-2 1-16,0 0-1 0,0 0 7 15,0 0 5 1,0 0 4-16,0-14-4 0,30-3-12 16,11-3-5-16,5 1-14 15,14 4-3-15,2-1-2 16,-3 11-15-16,-7-2 13 15,-12 7 9-15,-9 0 15 16,-12 0-2-16,-2 0 2 16,-8 10 2-16,-4 1 0 15,-5 0 0-15,0-2 3 16,-9 0 0-16,-14-2 9 16,-4-1-1-16,-2-1 3 15,6-5-3-15,13 0-7 16,-3 0 5-16,13 0 3 15,0-8-12-15,0-9-20 16,37-4 4-16,23 2 13 16,7-3-13-16,13 6 4 0,-3 3 2 15,-3 4 3-15,-10 9 2 16,-4 0 2-16,-11 0 3 16,-18 0 0-16,-12 9 0 15,-12-1 3-15,-7 0 10 16,0 3 1-16,0-5-2 15,0 2 1-15,0-1 0 16,0 0-11-16,0-2-2 16,23-1-7-16,9-4-8 15,9 0 1-15,7 0-8 0,0 0-37 16,2-9-11 0,-1-6-37-16,-5 1 13 0,-14-1 82 15,-9 0 12-15,-12 7 20 16,-9 2 11-16,0 3 44 15,0 3-14-15,0 0-43 16,0 3-2-16,-5 10 32 16,-10 0-17-16,6 6 1 15,9-2-10-15,0 1-8 16,0 0-7-16,17-4 3 16,19 0 0-16,8-6 4 15,4-5 1-15,-8-3 5 16,-8 0-11-16,-10 0 3 15,-5-1 2-15,-16-12-11 16,-1-1 1-16,0-1 7 0,-6-6-5 16,-24 3-6-1,-2 0 0-15,7 6 0 0,-1 1 0 16,3 3 1-16,13 4-4 16,7 2 5-16,3-2-4 15,0 4-7-15,18-4-10 16,33 0-14-16,8 0 4 15,11-2 16-15,-4 6-3 16,-8 0-2-16,-11 0 11 16,-9 10 6-16,-14 4 0 15,-12 2 1-15,-12 0 1 16,0 1 5-16,0-5 7 0,-3 1 18 16,-15-7-12-16,0 0 1 15,2 0-2-15,4-6-4 16,12 4-3-16,0-4-7 15,0 0 5-15,0-4-9 16,0-8-6-16,5-4-15 16,31-3 5-16,13 3 8 15,0-1 0-15,12 5 2 16,-7 3-4-16,4 1-1 16,2 8 5-16,-10 0 6 15,-4 0 8-15,-18 0 25 16,-12 4-9-16,-9 4-19 15,-7 1 5-15,0 1 7 0,0-1 0 16,0 0-9-16,0 1-8 16,0-3-18-16,0 0-39 15,49 1-38-15,17-4-158 16</inkml:trace>
  <inkml:trace contextRef="#ctx0" brushRef="#br0" timeOffset="58882.16">4788 8596 760 0,'0'0'2'0,"0"0"0"16,0 0-2-16,0 0 21 16,188-19 0-16,-157 9-19 15,-5-1-2-15,-20-1 0 16,-6-2-3-16,0-1 2 15,-45 3 0-15,-22 6-7 16,-5 6-2-16,-9 0-12 16,-5 2 15-16,9 13 5 15,7 1 2-15,17-2 0 16,22 1 0-16,17-2 0 16,14 0-1-16,0 1 1 15,39-3-1-15,20-3 1 16,17-2-2-16,10-6 1 15,-9 0-12-15,-7-3-8 16,-11-8 2-16,-15 0-3 0,-12-3-6 16,-14 3 21-16,-9-2 7 15,-9 7 3-15,0 1 10 16,0 5-1-16,-18 0-12 16,-13 2-7-16,3 13 7 15,2 3 7-15,9 3-1 16,11-3 5-16,6-3-3 15,0 2-5-15,6-3 3 16,23-3-4-16,7-1 3 16,4-6 4-16,8-4 7 15,-1 0 7-15,1-4 0 16,-8-13-15-16,-4 1-3 0,-6-9-4 16,-7-2-1-16,-2-5 0 15,-3-3-6-15,5-3-2 16,-5 2-4-16,8-4 12 15,-3 2-7-15,-2 7 3 16,-6 13 3-16,-12 4 1 16,1 10 0-16,-4 4 0 15,0 3-15-15,-7 12 12 16,-20 9 3-16,7 7 7 16,0 6-3-16,10 3 1 15,2-2-3-15,8 4-1 16,0-4-1-16,0-5 0 15,0-7 1-15,18-9-2 16,13-7 0-16,-6-6 1 16,7-4 2-16,4 0 13 0,7-12-8 15,-1-8-7-15,-4-9-4 16,-2-7 0-16,-4-6-13 16,6-3-6-16,-5-5 4 15,0-3 8-15,-8 6 3 16,-7 8 8-16,-9 11 0 15,-9 14 6-15,0 11-1 16,0 3 8-16,0 0-13 16,-15 10 0-16,-17 10 6 15,-3 7-2-15,-1 5 10 16,10 6-7-16,5 4 5 16,10 3-10-16,11 4 5 0,0-5-7 15,6-3-1-15,31-12 1 16,7-8-5-16,-2-9-1 15,0-8 6-15,7-4-5 16,2 0-38-16,-4-3-114 16</inkml:trace>
  <inkml:trace contextRef="#ctx0" brushRef="#br0" timeOffset="59112.11">4945 8447 659 0,'0'0'56'15,"0"0"-53"-15,0 0 19 16,0 0-2-16,0 0-18 16,271-21 1-16,-167 17-1 15,1 0-1-15,4-2-1 16,3 3-21-16,-9-1-41 15,-7 4-122-15</inkml:trace>
  <inkml:trace contextRef="#ctx0" brushRef="#br0" timeOffset="59528.08">6378 8462 407 0,'0'0'35'0,"0"0"-24"0,0 0 57 16,39 65-22-16,-30-46-3 15,-7-4-15-15,-2-1-25 16,0-8 20-16,0 1-10 16,0-3 5-16,0-3 13 15,-18-1-5-15,-8 0-10 16,2 0-4-16,-2-8-6 16,14-9-4-16,12-1 3 15,0-6-5-15,48-1-12 16,14 6-16-16,8 6 5 15,-4 3-4-15,-11 9-3 16,-7 1 10-16,-11 0 17 0,-12 7 1 16,-7 2 2-16,-4 7 10 15,-5-2 5-15,-1 4 5 16,-8-4 6-16,0-2 3 16,1 1 3-16,-1-7-24 15,5 2 2-15,2-4-5 16,5 1 6-16,11-4-3 15,9-1 8-15,12 0-7 16,9 0-9-16,-3-13-39 16,0-9-73-16,-4-5-16 15,-14-6-160-15</inkml:trace>
  <inkml:trace contextRef="#ctx0" brushRef="#br0" timeOffset="59975.52">7234 8299 277 0,'0'0'158'15,"0"0"-40"-15,18-68-57 16,-18 64 41-16,0 4-34 15,0 0-49-15,0 0-11 16,0 7-2-16,0 16 3 16,0 8 25-16,-9 8-1 15,0 5-18-15,4 7 5 16,5 5-12-16,0 5-4 16,0-4-1-16,0-6-3 15,0-7-2-15,0-14-9 16,0-8-14-16,0-13 2 15,0-5 10-15,0-4-4 16,-12 0 12-16,-13-11 5 0,0-8 3 16,7-5-3-16,14-4-2 15,4-4 0-15,0-2-5 16,36 1-4-16,17 4-13 16,4 6-17-16,2 7 8 15,-1 10 5-15,7 6-8 16,-5 0 30-16,3 2 5 15,3 10 1-15,-4 6 3 16,-6 1 13-16,-15 4 7 16,-23-5 3-16,-18 1 14 15,0-2-7-15,-27-4-5 16,-23 1-8-16,-12-6-6 0,0-2-2 16,1-2-12-16,13-1-4 15,12-2-37-15,16-1-52 16,20 0-32-16,0-7-178 15</inkml:trace>
  <inkml:trace contextRef="#ctx0" brushRef="#br0" timeOffset="60952.54">8087 8546 161 0,'0'0'474'0,"0"0"-470"0,0 0 29 16,0 0 20-1,0 0-7-15,-62 78-24 0,56-63-6 16,6 2-5-16,0-3-10 16,0-2-1-16,0 1 0 15,32-6 1-15,13-2-1 16,7-3-2-16,-5-2-4 16,4 0-12-16,-7-6-13 15,-8-9-22-15,0-3 43 16,-13 0 2-16,-9 1 7 15,-10 6 1-15,-4 5 14 16,0 5 8-16,0 1-21 16,0 0-1-16,-4 0-9 15,-14 12 9-15,4 0 2 16,9 0-2-16,5-1 3 16,0-1 0-16,13-3 10 0,23-2 3 15,8-3 1-15,10-2-1 16,7 0-9-16,-2-3 0 15,-9-15-7-15,-8-2-1 16,-15-3 0-16,-4-8-6 16,-10-6-14-16,4-4-14 15,-11-2 11-15,6-4 17 16,2-3 2-16,3 5 5 16,-8 7 3-16,0 13 9 15,-9 14 30-15,0 8-7 16,0 3-35-16,0 7-10 15,-23 10 10-15,-3 11 3 16,8 5 3-16,6 2 5 0,7 4 0 16,5 7-4-1,0-3-4-15,13 2-2 0,21-3 0 16,4-9 1-16,6-7-4 16,3-9 1-16,-5-7-2 15,2-6 2-15,-3-4 2 16,-8 0-5-16,4-11 4 15,-7-4-3-15,-6-7 1 16,0 4 4-16,-10 2-2 16,-4 8 2-16,-2 5 5 15,-3 3-7-15,-5 0-1 16,1 0-11-16,4 0 0 0,7 14 5 16,1-1 7-16,10 3-1 15,4-3 2-15,8-1-2 16,-9-1-8-16,-8-8-28 15,-4-3 13-15,-2 0 6 16,-6 0 14-16,12-9-26 16,6-10-6-16,-1 1 18 15,8 0 4-15,13-4 0 16,5 2 12-16,5 5-5 16,7 1 3-16,-16 8 4 15,0 3 3-15,-8 3 5 16,-8 0 7-16,-1 10 35 15,3 9-9-15,0 4-10 16,4 2 21-16,-3 3-31 16,-6-4-5-16,-10-5-4 0,-14-2-10 15,-2-10-2-15,0-4-2 16,-32 1-18-16,-22-4 14 16,-21 0-61-16,-5-7-42 15,-17-14-72-15</inkml:trace>
  <inkml:trace contextRef="#ctx0" brushRef="#br0" timeOffset="61197.89">8294 8355 675 0,'0'0'15'0,"0"0"-8"15,233 0 2-15,-128 0 16 16,2 0 33-16,-9 0-28 15,-10 0 8-15,-17 0-7 16,-16 0-22-16,-19 1-7 16,-15-1 0-16,-4 0 0 15,-16 0-2-15,-1 0-4 16,0 0-11-16,0 3-21 16,0 0-48-16,0-3-43 0,0 0-76 15</inkml:trace>
  <inkml:trace contextRef="#ctx0" brushRef="#br0" timeOffset="49873.66">14058 6565 397 0,'0'0'3'0,"0"0"36"0,0 0 5 15,0 0 12-15,-233-15-27 16,166 12-15-16,5 3 6 16,9 0-14-16,9 0 16 15,14 0-7-15,12 0-15 16,4 0-3-16,10 0-1 15,4 0-3-15,0 0 5 16,0 0 2-16,0 3 2 16,0-2 9-16,0-1-5 15,0 0 6-15,0 3 2 16,0-3-2-16,0 4 5 0,0-1 9 16,0 1-14-16,4 0-5 15,-4 5-2-15,0 2 3 16,0 6 0-16,0 1-1 15,-25 5 0-15,-10 2-4 16,3 2 4-16,-9 4-6 16,-7 2 0-16,12 5 0 15,-1 1-1-15,12 1 0 16,17-2 0-16,3 2 1 16,5-2 2-16,5-6-1 15,33 3-2-15,9-3 1 16,15 1 0-16,7 1-1 15,14-5 0-15,11 2-1 16,17-6 2-16,5-7-1 16,13-7 0-16,-4-6 9 0,-2-5 3 15,-19 0-6-15,-7-5 3 16,-14-6-9-16,-6-10-1 16,-7-8-1-16,7-4-5 15,9-8 4-15,-1-8 3 16,1-4-6-16,2-4 5 15,-3-7-17-15,-7 1-39 16,-16-1 9-16,-25 3 32 16,-25 9-21-16,-12 6 37 15,-12 7 26-15,-49 4-16 0,-25 9 4 16,-32 2-6-16,-33 8-8 16,-32 10 0-16,-20 6-1 15,2 0-3-15,0 17 3 16,10 17-1-16,14 11-2 15,17 15-15-15,13 1-37 16,24 6-112-16</inkml:trace>
  <inkml:trace contextRef="#ctx0" brushRef="#br0" timeOffset="64648.23">11646 8642 363 0,'0'0'15'16,"0"0"-8"-16,0 0 16 16,0 0-3-16,0 0-7 0,0 0-1 15,13-14 9 1,-13 10 19-16,1 4 4 0,-1 0-9 16,5 0-4-16,2 0-10 15,4-6-4-15,2 1-15 16,6 0-2-16,6 0 0 15,6-6 0-15,-6 0 0 16,4-3 0-16,-6 2 0 16,-11-4 0-16,-5 4 0 15,-7 0-5-15,0 1-6 16,0 4 8-16,-16 4 2 16,-16 3 1-16,-12 0-2 15,-4 17 2-15,-7 8 1 16,7 6 6-16,10 5 6 15,14 0-7-15,16 2-4 0,8-4 0 16,0-2-2 0,18-8-1-16,31-3 1 0,7-8 1 15,6-2 0-15,4-7 4 16,2-4-4-16,-1 0-1 16,-10-8-25-16,-2-8 2 15,-8-3 16-15,-11-2 2 16,-15 0-2-16,-6 1 5 15,-7 5 2-15,-8 7 0 16,0 6 32-16,0 2-24 16,-12 0-8-16,-20 12-2 15,-3 10 2-15,7 1 7 0,17 3 0 16,11-1-1 0,0-1-3-16,11-1-1 0,29-3 4 15,15-6-5-15,11-3 4 16,4-6 1-16,-8-5 5 15,-3 0-10-15,-18-5-1 16,-8-9-1-16,-19-4 0 16,-10-7 0-16,-4 1-8 15,0-1-1-15,-36 0-2 16,-6 2-3-16,-8 2 4 16,-6 8 2-16,1 3 4 15,5 7-2-15,16 3 2 16,15 0 3-16,19 0 1 15,0 0-1-15,11 0-3 16,56 1 5-16,19 5 0 0,8 0 0 16,13-6-6-16,-19 4-27 15,-8-4-41-15,-14 0 27 16,-25 0 14-16,-15 0 14 16,-15 0 19-16,-8-4 1 15,-3 4 25-15,0 0 38 16,0 0-31-16,0 0-21 15,-14 4 4-15,-3 5-16 16,4 3 5-16,5 3 1 16,8-1-3-16,0 1 8 15,3-2-5-15,32-1-6 16,13-6 3-16,7-3 1 0,8 1 3 16,4-4-3-16,-5 0-4 15,-6-7-5-15,-8-8-8 16,-7 4 8-16,-15-9 4 15,-3 4 1-15,-14 1 9 16,-5 5-1-16,-4 5 13 16,0 2 13-16,0 3-23 15,0 0-11-15,0 0-10 16,0 8 8-16,0 7 2 16,0 2 2-16,14 3 2 15,21-2 12-15,13 2-11 16,-3 2-5-16,8-4-5 15,-4-5-16-15,-17-5-22 16,-14-4-3-16,-11-4-2 16,-7 0 9-16,0-12-107 0,0-6-78 15</inkml:trace>
  <inkml:trace contextRef="#ctx0" brushRef="#br0" timeOffset="64931.78">13604 8716 101 0,'0'0'137'15,"0"0"-70"-15,0 0 12 16,0 0-31-16,0 0-26 15,0 0 0-15,191-49 17 16,-142 49-3-16,4 10-6 0,-3 1 5 16,-1 3 2-1,-19-1-17-15,-16-2-19 0,-14 1 5 16,0-5 1-16,-5 3 8 16,-27-5 1-16,2 0-4 15,-2-5 4-15,2 0-1 16,7 0-1-16,14-9-13 15,5-4-1-15,4-9-7 16,6 3-7-16,38-5 6 16,21 5-9-16,3 6 6 15,6 4-34-15,-2 5-34 16,-10 4-46-16,-18 0 17 16,-13 4-144-16</inkml:trace>
  <inkml:trace contextRef="#ctx0" brushRef="#br0" timeOffset="65310.04">14377 8702 113 0</inkml:trace>
  <inkml:trace contextRef="#ctx0" brushRef="#br0" timeOffset="65526.18">14377 8702 113 0,'316'32'54'0,"-221"-35"41"0,5-5-56 0,0 0-22 0,-14-1-1 15,-12-2-13-15,-21-2 7 16,-25 1 12-16,-16 1 0 16,-12 5 37-16,0 0-21 15,0 1 6-15,-3 4-23 16,-16 1-19-16,-8 0-1 16,9 1 9-16,-3 10 4 15,4 3-4-15,16 0-4 16,1 0 6-16,0 0 1 15,28 3-3-15,28 0 1 16,20 0-11-16,4-4 0 16,5-3-26-16,0-5-83 15,-16-5-398-15</inkml:trace>
  <inkml:trace contextRef="#ctx0" brushRef="#br0" timeOffset="65255.14">14377 8702 210 0,'0'0'180'0,"0"0"-49"0,0 0-76 16,0 0-37-16,190-21-4 15,-137 7-14-15,-13 0-1 16,-7 0 1-16,-18-1-1 16,-9-3-4-16,-6 5 1 15,0 1 3-15,0 6-1 16,-21 3 1-16,-12 3-5 15,-1 0-5-15,6 0 8 16,10 3 2-16,15 10-1 16,3 2 1-16,0 6 1 15,9 1 0-15,25-1 3 16,3 3-3-16,7 0-2 0,-8-5 1 16,-13-2 1-16,-13-8 0 15,-10-2 1-15,0-2 2 16,-38-4 21-16,-19 3-15 15,-16-4-9-15,-5 0-27 16,11 0-87-16,22-4-80 16</inkml:trace>
  <inkml:trace contextRef="#ctx0" brushRef="#br0" timeOffset="65938.63">15691 8472 809 0,'0'0'11'16,"0"0"8"-16,0 0 4 0,0 0-23 15,0 0-2-15,0 0-27 16,5 6 6-16,4 9-79 16,3-4-69-16</inkml:trace>
  <inkml:trace contextRef="#ctx0" brushRef="#br0" timeOffset="65784.31">15691 8604 406 0,'0'0'18'0,"0"0"82"16,0 0-30-16,0 0-15 0,0 0-7 16,79 70 4-1,-61-49-17-15,-4-1-15 16,-7-3-16-16,-2 2-1 0,-5-10-2 15,0 0 1-15,0-5-2 16,0-4-3-16,0 3-12 16,0-3-51-16,-12 0-36 15,6-7-141-15</inkml:trace>
  <inkml:trace contextRef="#ctx0" brushRef="#br0" timeOffset="66599.13">16275 8659 420 0,'0'0'4'0,"0"0"-4"16,0 0 2-16,0 0 0 15,0 0 6-15,0 0-7 0,-69-26-1 16,19 26 0-16,-3 9 24 16,3 7 9-16,2-3-3 15,10 4-25-15,15 2 0 16,23 1-1-16,0 2-2 16,9-2-2-16,35-1 0 15,12-2 18-15,11-6-3 16,-4-9 2-16,-4-2 7 15,-8 0-7-15,-14-2 5 16,-7-14-1-16,-7-4-13 16,-5-5 10-16,0-4-10 15,-4-6-6-15,2-4-1 0,-7-5 2 16,8-3-3-16,-11 5-2 16,-1 6 2-16,-5 18 4 15,0 4 26-15,0 10-5 16,0 4-11-16,0 0-14 15,0 0-10-15,0 0 3 16,0 11 7-16,-5 5 1 16,1 4 8-16,4 9-2 15,-2 4 10-15,2 10-8 16,0-5 0-16,0 3 5 16,0-5-8-16,14-5-4 15,4-3 10-15,4-7-2 16,0-3 0-16,5-9 8 0,0-4-1 15,8-2 3-15,-3-2 5 16,4-1-8 0,-1 0-7-16,-3 0-6 0,-2-4 1 15,-9-5-1-15,-3-3-4 16,-1 1 0-16,-11 4-7 16,-2-3-8-16,-4 6-10 15,0 3-25-15,0-4-19 16,0 1-55-16,-18-3-130 15</inkml:trace>
  <inkml:trace contextRef="#ctx0" brushRef="#br0" timeOffset="67582.48">17532 8865 404 0,'0'0'209'0,"0"0"-206"15,0 0 36-15,0 0 13 16,0 0 12-16,0 0-19 15,14-15-11-15,-14 15-9 16,0 0-9-16,0 0-16 16,0 11 2-16,-6 7-2 15,-20 4 6-15,-4 3-2 16,-5-3-4-16,3 1-14 16,-4-9-69-16,0 0-50 15,6-8-34-15</inkml:trace>
  <inkml:trace contextRef="#ctx0" brushRef="#br0" timeOffset="68915.66">18402 8752 520 0,'0'0'52'0,"0"0"-42"0,0 0 5 16,0 0-8-16,0 0 3 16,0 0-10-16,129-43 23 15,-128 25 13-15,-1 1-9 16,-6 2-18-16,-33 3-9 15,-28 6 1-15,-5 4-1 16,-15 2-2-16,3 2 0 16,-1 13 0-16,5 3 2 15,12 0 0-15,15 4 0 16,20-2 0-16,19 1-2 16,14-3 1-16,0 1-7 15,14-5 2-15,37-2 4 16,13-7 2-16,10-3 1 0,-2-2 2 15,-2-2-2 1,-8-13-1-16,-9-4 0 0,-9-3 0 16,-2-5-3-16,0-6 0 15,-4-7-11-15,0 1 6 16,-5-10-5-16,-7 3 9 16,-8 3 4-16,-10 15 4 15,-8 7 9-15,0 14 4 16,0 7-17-16,-26 0-2 15,-15 10-2-15,-10 11 4 16,8 3 1-16,1 6 4 16,6 7-5-16,6 6 0 15,10 4 2-15,11-1-2 16,9 0-1-16,0-7-7 0,22-8-15 16,19-10 17-16,5-10-2 15,2-8 8-15,0-3 9 16,4 0-9-16,-5-14 0 15,1-3-7-15,-5-6 4 16,-12 1 1-16,0-1-1 16,-12 5 3-16,-7 3 0 15,-7 7 2-15,-5 3-2 16,0 5 0-16,0 0-15 16,-17 9 12-16,-8 5 1 15,6 5 2-15,13 0 0 16,6-1 3-16,0 1 0 15,11 1 5-15,27-2 2 16,10-6-7-16,-2-4 0 0,2-4 0 16,0-4 2-16,-11 0 2 15,-6-12-6-15,-8-5-1 16,-9-6 0-16,-2-2-1 16,0-4 2-16,-1-2-2 15,2-2 1-15,10-6 0 16,7 2 0-16,-3 2 0 15,-4 8 24-15,-8 10-19 16,-10 10 18-16,-5 7-5 16,0 0-18-16,0 0-7 15,0 17 6-15,-5 8 1 16,-10 11 5-16,4 6 5 16,11 0-6-16,0 2 4 0,0 4-7 15,0-3-1-15,0-4 2 16,0-6-2-16,0-10-1 15,0-12 1-15,-3-8 0 16,3-2-3-16,-4-3 3 16,-2 0 10-16,-11 0 29 15,8-4-4-15,-2-11-12 16,5-9-5-16,6-1-1 16,0-8-12-16,35-8 1 15,9-4-2-15,4 5 0 0,2 2-4 16,-7 14 3-16,-11 8 4 15,-7 9-5-15,-1 5-2 16,7 2-1-16,5 0 0 16,0 0-3-16,-1 14 4 15,-9 3-1-15,-16 1 1 16,-10 2 0-16,0-6 0 16,-9 2 1-16,-28 1-1 15,-16-3 0-15,-5 3-1 16,-8-3 1-16,5 0-4 15,11-4-6-15,9-2-13 16,20 0-24-16,15-6 2 16,6-2-15-16,0 0-12 15,0 0-9-15,42 0 4 16,14-2-48-16</inkml:trace>
  <inkml:trace contextRef="#ctx0" brushRef="#br0" timeOffset="69358.84">19724 8581 592 0,'0'0'33'16,"0"0"-20"-16,197-4-9 15,-105 4-3-15,-3 0-1 16,-5 4-2-16,-7 4-19 15,-17-1-98-15</inkml:trace>
  <inkml:trace contextRef="#ctx0" brushRef="#br0" timeOffset="69202.11">19841 8574 279 0,'0'0'32'16,"103"-102"61"-16,-66 63-1 16,-18 14-25-16,-13 13 18 15,-6 7-39-15,0 5-40 16,0 0-6-16,-5 6 0 16,-22 13 0-16,-9 10 18 15,-1 4 17-15,7 7-2 16,7 3-15-16,10-1 6 0,5-3-13 15,8 0-2-15,0-6-4 16,0-7 2-16,21-7 10 16,13-6-2-16,5-5 5 15,5-5-4-15,1-3-9 16,2 0-7-16,-2 0-26 16,-5-6-33-16,-15-8-87 15,-14-6-77-15</inkml:trace>
  <inkml:trace contextRef="#ctx0" brushRef="#br0" timeOffset="69552.37">20172 8756 540 0,'0'0'42'0,"0"0"-42"16,0 0 0-16,0 0-2 15,215 0-2-15,-155 0-30 16,-17-4-62-16,-9-5-161 16</inkml:trace>
  <inkml:trace contextRef="#ctx0" brushRef="#br0" timeOffset="70363.19">20703 8577 382 0,'0'0'126'0,"0"0"-110"16,0 0 12-16,0 70 19 15,6-39-8-15,8 0-7 16,-8 3-15-16,-6-5-16 15,0-5 5-15,0-8-6 16,0-3 2-16,-20-9 5 16,-15-3 1-16,-3-1 10 15,1 0-5-15,-1 0-11 16,9-9 0-16,11-6-1 16,10-3 5-16,8-3-2 15,0-3-1-15,37-3 4 16,19 3-5-16,1 2-2 15,5 8 0-15,2 5-4 16,-10 8 2-16,-2 1-5 0,-9 0 0 16,-14 1 7-16,-3 11 3 15,-8 0 5-15,-10 5 7 16,-4 2 3-16,-4 0-2 16,0-2-4-16,0 0-7 15,-7-1-1-15,2-4-3 16,5-2-1-16,0-3-2 15,5-4-6-15,34 1-7 16,27-4 6-16,9 0-35 16,-3 0-1-16,-5-12-7 15,-11-5 10-15,-9 1-18 0,-4-6 41 16,-6-2 19 0,-13 1 10-16,-23 3 14 0,-1 4 3 15,-6 7-5-15,-42 5-15 16,-19 4-7-16,-8 0 16 15,-4 15-8-15,7-1 17 16,14 3-17-16,20-1 3 16,9-1-7-16,22-1 1 15,7-2 0-15,0-1-4 16,14-2 3-16,28-1 1 16,12-5-3-16,-4-3-2 15,-1 0 0-15,-5 0-4 0,-14-7-12 16,-6-6 11-16,0-1 5 15,-15-3 0-15,2 6 2 16,-11 1 9-16,0 8 22 16,0 2-2-16,0 0-31 15,0 0-4-15,0 0-5 16,-2 7 9-16,-10 8 4 16,6-3-3-16,6 1 1 15,0 0-2-15,0-1-10 16,18-1-44-16,10-7-31 15,6-2-24-15,-5-2-319 16</inkml:trace>
  <inkml:trace contextRef="#ctx0" brushRef="#br0" timeOffset="71172.09">21709 8646 359 0,'0'0'1'15,"0"0"78"-15,0 0-3 16,0 0-4-16,0 0-30 16,9 85-1-16,-9-64-23 15,0 0-13-15,0-2-5 16,0-6 2-16,-9-2-2 16,1-9 1-16,7 1 2 15,-4-3 5-15,1 0 8 16,-5 0 6-16,0-3-9 0,0-7-7 15,4-4 3 1,5-3-3-16,0 3 0 0,0-4 0 16,14 5 4-16,13 4-10 15,-6 6 0-15,2 3 0 16,-5 0-14-16,0 0 8 16,0 3-2-16,-4 10 3 15,-2 2 5-15,-2 1-4 16,-7-2 4-16,7-1-1 15,-9-6 1-15,-1-3 0 16,0-3-6-16,0-1 4 16,0 0 2-16,0 0 5 15,0 0-3-15,-1-5-2 0,1-7-6 16,0-1-2 0,13-3-4-16,28 0-1 0,6 3 6 15,1 2 6 1,-5 0 0-16,-1 8 1 0,-13 3-7 15,-4 0 0-15,-11 0 4 16,-2 0 3-16,3 0 3 16,-1 8 9-16,1-1-5 15,0-1 8-15,-1 1-10 16,2-3-3-16,3 1 4 16,-1-4-1-16,3-1 4 15,5 0 5-15,1 0-14 16,0-12-15-16,0-5-45 15,-5 0-6-15,-7-3 26 0,0 0 2 16,-9-1 21-16,-2 2 14 16,-4 7 3-16,0 5 22 15,0 4 3-15,-6 3-25 16,-24 0 0-16,0 3 23 16,-7 11 33-16,7 6-30 15,5 0 7-15,2 5 23 16,17-1-24-16,3 0-15 15,3-5 2-15,0 3 0 16,0-6 0-16,7-3-16 16,4-4-3-16,-2-2-41 15,3-7-110-15,0 0-174 16</inkml:trace>
  <inkml:trace contextRef="#ctx0" brushRef="#br0" timeOffset="71302.89">22278 8720 755 0,'0'0'58'0,"0"0"-53"15,0 0 22-15,0 0-27 16,0 0-103-16,0 0-87 16</inkml:trace>
  <inkml:trace contextRef="#ctx0" brushRef="#br1" timeOffset="170710.3">-1829 14039 360 0,'0'0'44'15,"0"0"-44"-15,0 0-1 16,0 0 0-16,0 0-5 15,0 0 1-15,0 0 5 16,0 0 5-16,0 0 12 16,0 0 5-16,0 0 1 15,0 0 2-15,0 0-2 0,8 0-13 16,-3 0 3-16,1 0-1 16,6-4 21-16,1-12-10 15,-1-2-19-15,2-8-3 16,-3-1-1-16,-4-4 0 15,-7-9-1-15,0-3 1 16,0-3 21-16,-7 0-18 16,-12 7-3-16,9 4-1 15,-2 11 1-15,4 10 4 16,7 9 2-16,1 3-6 0,0 2 0 16,0 0-5-16,0 16 5 15,0 7 9-15,18 8-4 16,14 9 9-16,5 0-8 15,4 1-6-15,5-3 0 16,2 1 3-16,0-11-3 16,-7 1-2-16,-1-7 0 15,-15-10-1-15,-2-4 3 16,-12-4-1-16,-8-4 0 16,1 0 1-16,-4 0 7 15,5-4 14-15,-5-13 9 16,3-8-28-16,-3-4 0 15,0-3 0-15,0-3-4 16,0 5 2-16,0 6-4 16,0 8 4-16,0 5 0 0,0 5 0 15,4 1-3-15,16 5 2 16,3-3 0-16,2 3-2 16,6 0-5-16,-4 8-2 15,5 12 6-15,-7 2-1 16,-6 2 5-16,-12-3 0 15,-7 1 0-15,0-5 0 16,0-3 0-16,-4-6 8 16,-9-2-3-16,6-4 5 15,1-2 18-15,-2 0 2 16,2-5-18-16,2-15-12 16,4-6 0-16,0-2 2 0,0-1-2 15,24 1 0 1,5 8-2-16,-5 8 0 0,-3 1-1 15,-3 6 3-15,-6 5-3 16,-1 0-2-16,-4 0 1 16,-1 9-10-16,7 5 11 15,3 1 3-15,-2 4 3 16,4 0-3-16,5-1-4 16,-2-2-7-16,8-1 6 15,-4-5-7-15,10-5-1 16,4-2-4-16,4-3 11 15,5 0 6-15,-4-8 0 16,-8-8-3-16,-1-1 2 16,-17-5 0-16,-10-1-6 15,-8-2 4-15,0 2 3 0,0 2 0 16,0 9 7-16,-8 3-4 16,-7 8 2-16,-6-2 1 15,9 3-5-15,-2 0-2 16,4 0-1-16,2 3 2 15,8 5-3-15,0 2-2 16,3 5-6-16,33-4-10 16,8 7 3-16,9-1 5 15,-3 1 5-15,-9-1 5 16,-8-3-4-16,-18 2 1 16,-15-1 0-16,0-3 5 15,0 1 1-15,-10-1-3 0,-25-2 10 16,-1-2-13-16,-4-1 6 15,6-3-13-15,6-4-21 16,10 0-25-16,6 0 46 16,8 0 13-16,4-4 1 15,0-1-1-15,16-1-11 16,16-1 11-16,9-3 0 16,3 1 9-16,4-6 24 15,2-1 11-15,-2-2-8 16,-8-6-3-16,-5-1-1 15,-16-4 0-15,-7-3-24 16,-7-8-6-16,-5-4 11 16,0-3-6-16,0-12-5 0,-18-8-1 15,-13 2 6 1,0 4 3-16,3 12-10 0,7 14 8 16,9 11-3-16,8 9 0 15,4 8 0-15,0 6 2 16,0 1-7-16,0 0-2 15,0 1-11-15,0 21 5 16,7 12 8-16,14 14 5 16,4 18 0-16,5 5-4 15,2 7 0-15,5-2-1 16,-5-11-8-16,-5-7-2 16,5-9 5-16,-6-13-8 15,0-9 9-15,1-10 3 0,-4-7-2 16,16-10-6-16,-3 0 0 15,8-5 9-15,4-17 1 16,-11-3-1-16,-5-7-13 16,-14-2-3-16,-11 5 4 15,-7 1-8-15,0 11 20 16,0 2 3-16,-7 8 8 16,-11 3 1-16,4 0 11 15,8 1-18-15,1 0 3 16,5 3-2-16,0 0-6 15,0-1-9-15,0 1-20 16,14 0 10-16,15 0 8 16,-4 0 11-16,-2 4-1 15,-5 11-10-15,-4 2 4 0,2 1 7 16,-8-2 0 0,3-1 4-16,2-3-3 0,-1-5 1 15,11-1-2-15,-5-2 2 16,9-1 1-16,11-3-3 15,8 0 0-15,4-11-2 16,-2-2-11-16,0-8-17 16,-8-3 19-16,-6-2-3 15,-9 0-38-15,-12 1 37 16,-5 6 15-16,-8 9 5 16,0 6 30-16,0 4-11 15,0 0-19-15,0 0-3 0,0 6 25 16,0 8 9-1,0 0-12-15,0 6-12 0,0-1 4 16,4 2 11-16,19-5-27 16,3 1-1-16,4-4-1 15,-3-2-10-15,-4-6 2 16,-5-5 8-16,-4 0 2 16,-5 0 4-16,4 0 14 15,0-5 0-15,0-10 0 16,4-5-14-16,-11-2 2 15,6 2-5-15,-6 5-1 16,-3 5 0-16,-3 5 2 16,0 5 13-16,0 0 17 0,0 0-5 15,0 0-11 1,0 4-12-16,0 6 0 0,14 5 2 16,17-1-6-16,9-2 0 15,4 1-22-15,9-3-7 16,-5-5 5-16,-3-4-6 15,4-1 11-15,-5 0 8 16,1-12-4-16,-1-1 11 16,-5-6 1-16,-6-2 2 15,-2 0 1-15,-18-5 3 16,-5 10 5-16,-8 1 5 16,0 10 24-16,0 5 0 15,0 0-10-15,0 0-20 0,-18 5 1 16,-2 10-1-16,2 5 4 15,7 2 7-15,8-1 0 16,3 3-12-16,0-1-5 16,8-1 0-16,28-3-1 15,8-5 0-15,0-3-7 16,-3-8 3-16,-5-3-6 16,6 0 10-16,-10-7 11 15,0-17-8-15,3-5 2 16,-16-6-3-16,6-5 1 15,-7-9-3-15,-8-12-9 16,2-7 2-16,-10-1-25 16,-2 6 29-16,0 13-2 15,0 22 5-15,0 13 6 0,-2 8 3 16,-14 7 4-16,-2 0-12 16,-8 18 8-16,2 8 0 15,1 9 2-15,8 7-9 16,10 10 11-16,5 2-2 15,0 2-9-15,26 0-2 16,19-9-11-16,-1-5 6 16,0-10-4-16,-7-14 0 15,-4 0-32-15,0-12 27 16,0-6-19-16,4 0 26 0,-1-8 6 16,0-15 1-16,2-4-3 15,-5-2-2-15,-4 5-23 16,-6 3 0-16,-13 8 25 15,-7 7 2-15,-3 6-4 16,0 0-7-16,0 15 12 16,0 5 24-16,0 5 18 15,0 3-19-15,0-7-13 16,0 1-5-16,28-2-3 16,3-5-4-16,12-5 3 15,-2-5-1-15,9-5 10 16,-4 0-9-16,3-7 7 15,-16-11 6-15,-12-1-11 16,-13-4 5-16,-8-2-8 16,-11 0-3-16,-40 2-8 0,-11 6 8 15,-12 5 3-15,-14 6-1 16,-1 6 1-16,13 0 4 16,9 6 7-16,19 3-1 15,24-1-10-15,7-2-1 16,17-2 1-16,0-4 0 15,5 0-20-15,45 0 11 16,21-4 9-16,10-12 5 16,6-7-5-16,-4-1 0 15,-15-5-9-15,-20-4-7 16,-16 6 12-16,-15 0-1 16,-17 7 4-16,0 6-2 0,-18 3 3 15,-13 7 12 1,4 1-2-16,1 3-10 0,17 0-1 15,0 0-3-15,9 0-4 16,0 0-16-16,9 0-41 16,31-4 8-16,8 4 53 15,7 0-3-15,1 0 0 16,-7 4 7-16,-8 8 7 16,-3 8 22-16,-15 0 1 15,-10 5 21-15,-4-1 5 16,5 1-1-16,-5 0-18 15,3-5-8-15,6 1 5 16,5-5-1-16,-2-4-20 16,8-1-8-16,9-5-5 15,-5-1 2-15,0-5-2 0,-4 0-7 16,-3 0-6 0,0 0-8-16,-8-11-25 0,-12-5-55 15,-6-3-67-15,0-2-312 16</inkml:trace>
  <inkml:trace contextRef="#ctx0" brushRef="#br1" timeOffset="171062.5">1704 13428 470 0,'0'0'50'15,"0"0"-28"-15,0 0 39 16,0 0-36-16,0 0 22 15,0 0 17-15,190-31-46 16,-154 23-2-16,1 0-2 16,-2 1-7-16,-4-1-7 0,0-2-1 15,-6 4-11-15,-2 0-47 16,-14 1-39-16,-9 2-67 16</inkml:trace>
  <inkml:trace contextRef="#ctx0" brushRef="#br1" timeOffset="171580.65">-413 13665 64 0,'0'0'344'16,"0"0"-344"-16,0 0-11 15,0 0 10-15,0 0 1 16,0 0 0-16,-110 26 11 16,86-20-8-16,-10 0 0 15,-2 2 7-15,0-2 8 0,1 2-11 16,14-1 21-16,3-6-2 16,7 3 7-16,7-4 13 15,4 0-10-15,0 0-2 16,0 0 3-16,0 0-9 15,4 0 13-15,40-1-3 16,15-7-12-16,15-5 6 16,12 1-10-16,4-3 1 15,2 2-8-15,-12 3-15 16,-4 3-5-16,-2-1-12 16,-3 1-21-16,1-1-57 15,-5-2-73-15,-5-1-418 0</inkml:trace>
  <inkml:trace contextRef="#ctx0" brushRef="#br1" timeOffset="172845.09">3888 13691 356 0,'0'0'116'0,"0"0"-110"15,0 0-5-15,0 0 3 16,0 0 1-16,0 0 5 0,-5 2 23 16,10-2-8-16,2 0-4 15,4 0 6-15,-3 0 6 16,-2-1-11-16,3-7-6 15,-6 3 2-15,-3-2-14 16,0 0 10-16,0 5 1 16,0 2 9-16,-8 0-11 15,-14 0-5-15,3 0-8 16,1 0 2-16,5 0-7 16,8 0 0-16,5 0-8 15,0 5-45-15,0 2-27 16,18-7-28-16,23 0-202 0</inkml:trace>
  <inkml:trace contextRef="#ctx0" brushRef="#br1" timeOffset="174391.7">4948 13630 573 0,'0'0'0'0,"0"0"-4"16,0 0 4-16,0 0-1 15,0 0 1-15,0 0 15 16,138-61 12-16,-138 53-8 0,-18-4 2 16,-29 7 0-1,-11 2 12-15,-4 3-23 0,-9 0-10 16,-1 7 1-1,2 6-1-15,8 3 1 0,11 1 1 16,11-1-2-16,18 0 0 16,10-2-1-16,12 0-6 15,0-9-10-15,16 1 5 16,30-2 10-16,8-4 2 16,13 0 7-16,-7-6 3 15,-5-7 1-15,-16-4-6 16,-9-4 4-16,-12-4-5 15,-13-6-2-15,-5-9-2 16,0-5 3-16,0-8-6 16,-23 1 6-16,-3 2 21 0,-4 12-23 15,10 11 1-15,2 14 13 16,8 8-14-16,4 5 15 16,-6 0-16-16,3 4 0 15,-1 18 0-15,4 11 4 16,6 7 0-16,0 5-1 15,19 4-1-15,15 1-1 16,9-3-2-16,1-8-15 16,4-4 3-16,0-13 7 15,-16-6-19-15,-6-8 17 16,-11-8-12-16,0 0 6 16,-4 0 14-16,7-17 6 15,-5-8 3-15,0-4-9 16,-1-2-13-16,-11 0 1 0,-1 12-9 15,0 4 17-15,0 9 4 16,0 6 5-16,0 0-5 16,0 8 0-16,-1 9 11 15,1-2-11-15,0 4 0 16,1-3 4-16,35 1-4 16,17-1 0-16,5-4 0 15,2-1-3-15,-10-7 3 16,-4-4 0-16,-8 0 3 15,-14 0-2-15,-11-15-1 16,-5-5 4-16,-8-9 0 16,0-3-2-16,0-7 2 15,-14-3-8-15,-11-4 3 0,2 3 0 16,2 8 1-16,6 13 10 16,7 8-2-16,3 13 17 15,5 1-25-15,0 0-6 16,0 11-4-16,0 15 10 15,0 11 15-15,5 17-5 16,27 7-3-16,15 8 2 16,3 0-4-16,0 0-5 15,-4 0-6-15,-21-10 1 16,-22-5 2-16,-3-11-14 16,0-12-3-16,0-9 14 15,-3-10 2-15,-3-11 4 0,-7-1 0 16,-2 0 33-16,-3-13-10 15,-1-12-17-15,5-11-6 16,3-5 0-16,11-9-6 16,0-3 5-16,0 1 1 15,6 11-5-15,29 8-13 16,14 10 12-16,0 6-10 16,12 5 16-16,-4 3-1 15,-2 8 1-15,-7 1-4 16,-16 0 3-16,-14 0-2 15,-18 4-9-15,0 5 11 16,-1 2 1-16,-36 4 8 16,-6-1-8-16,-10-1-1 0,4-2-7 15,10-1-12 1,4-2-35-16,11-1-14 0,10-3 1 16,10-4 45-16,4 0 11 15,0 0 2-15,15 0 0 16,29-3 10-16,6-9 23 15,6-4-12-15,10-10-4 16,-4-1 4-16,-3-9-11 16,-10-3 14-16,-18-7 6 15,-17-4-19-15,-14-4-1 16,0-1 0-16,0 2 45 16,-6 1-24-16,-8 11-14 15,-2 13 4-15,7 11 8 16,0 9 2-16,6 6 9 0,-2 2-30 15,3 6 0-15,2 18 27 16,0 10-4-16,0 7 21 16,19 7-22-16,17 6-3 15,3 3-12-15,2 3-6 16,-3-10 5-16,-2-3-4 16,-10-13-2-16,-3-8 1 15,-5-9-1-15,-5-7 0 16,-1-2-2-16,-10-8-1 15,3 0-7-15,-5 0-37 16,0 0-17-16,0-8 24 16,0-8-81-16,-14-13-272 15</inkml:trace>
  <inkml:trace contextRef="#ctx0" brushRef="#br1" timeOffset="174554.28">5885 13368 613 0,'0'0'86'0,"0"0"-70"15,0 0 52-15,0 0-18 16,0 0-41-16,110-85-7 16,-43 70-2-16,-1 5-7 15,1 3-27-15,-5 3-79 16,-8 4-14-16,-5 0-58 16</inkml:trace>
  <inkml:trace contextRef="#ctx0" brushRef="#br1" timeOffset="174810.08">6689 13487 651 0,'0'0'53'0,"0"0"-43"15,0 0-6-15,0 0 2 0,0 0 12 16,0 0 20 0,217-40-30-16,-181 31-8 0,-6 1-2 15,-6 4-26-15,7-4-15 16,-9 0-48-16,-2-3-99 16</inkml:trace>
  <inkml:trace contextRef="#ctx0" brushRef="#br1" timeOffset="176420.3">7279 13229 540 0,'0'0'55'16,"0"0"-43"-16,0 0 68 0,71 78-52 15,-40-40-2-15,-4 6-17 16,0-5-1-16,-13-7-6 15,-10-7-2-15,-4-7 0 16,0-6 2-16,0-6-3 16,-4-2 2-16,-7-4 9 15,-2 0 9-15,5 0-1 16,-1-10-10-16,7-10-5 16,2-9-3-16,0-9 1 15,11-2-2-15,16 2-1 16,8 10 1-16,-5 10 0 15,-6 8 1-15,-8 4 0 16,-6 1 0-16,-5 5-3 16,2 0 3-16,-1 7 9 15,8 7 7-15,-2 7-9 0,6 4 0 16,5 2-2-16,3-2-1 16,5-1-4-16,4-3-2 15,5-8-9-15,0-2-28 16,1-6 23-16,11-5 1 15,-2 0 9-15,3-13 5 16,-5-8-14-16,-9-4-4 16,2-10 4-16,-15 1 3 15,-13-2 12-15,-8 6-7 16,-5 6 3-16,0 8 4 16,-18 11 15-16,-25 5 1 15,-2 0-13-15,-8 10 3 0,-1 10 4 16,2 5 6-16,11-1-2 15,5 1 1-15,10 0-11 16,14 1-1-16,12-5 2 16,0-3-5-16,20 0-4 15,22-8-1-15,19-6 4 16,-2-4-8-16,-2 0 2 16,-4-8 3-16,-7-6-3 15,-9-5 1-15,-14 0-1 16,-9 1 7-16,-10 1 4 15,-4 10 1-15,0 2 10 16,0 5 14-16,0 0-9 16,0 0-13-16,0 1-7 0,0 15 0 15,0 0 9-15,-7 2-7 16,7 1 2-16,0-3-4 16,0-2-3-16,15 0-10 15,9-4-4-15,3-3-4 16,2-3-20-16,4-4 2 15,-2 0-12-15,-6-4 15 16,-4-9-36-16,-5-8-21 16,-9-4 81-16,-1 0 5 15,-1-1 1-15,2 2 6 16,-2 8 7-16,1 7 20 16,-6 6 45-16,0 0-49 0,3 3-13 15,1 0-8-15,1 15 33 16,4 5 7-16,3 8-14 15,6 0-20-15,6 0 6 16,1-3-10-16,-3-4-4 16,-8-5 2-16,-3-4-2 15,-4-6 0-15,-7-2 0 16,0-2 2-16,0-2-1 16,0 0 16-16,0 0 16 15,0-7 0-15,0-13-27 16,5-2-6-16,16-3 0 15,3-2-2-15,6 7 2 16,5 2-3-16,-9 7-19 16,-2 4 3-16,-6 7 5 15,6 0 6-15,-5 7-1 16,-1 11-8-16,0 0 17 16,-9 5 0-16,0-3-2 0,-6-2 2 15,-3-1 1-15,0-5 3 16,0-2-4-16,0-2 0 15,-3-8 0-15,3 0-12 16,0 0 3-16,0 0 7 16,0-14-44-16,0-6 14 15,8-4 20-15,11-1 3 16,10 4 8-16,-2-1-2 16,2 8 3-16,-5 3-1 15,-10 9-2-15,-8 2-1 0,-2 0 4 16,1 0 0-16,2 9 16 15,-5 6 9-15,7-1-8 16,2 0-12-16,4 2 0 16,6-1-4-16,6-3 6 15,5 1-7-15,0-5 0 16,15-1-4-16,-2-6 4 16,3-1 5-16,5 0 0 15,-3 0-2-15,-7-12 0 16,-7-2 0-16,-10-5-3 15,-13-6 5-15,-2 0-3 0,-11-4-1 16,0 2 1-16,0 5 1 16,-5 3-1-16,-13 11 7 15,-8 4 9-15,2 4-18 16,-9 0-2-16,4 4 2 16,-6 12 4-16,8 9 4 15,9 3 24-15,6 3-3 16,12-1-8-16,0-3-5 15,14-2-9-15,29-3-7 16,10-2 18-16,2-4-18 16,1-7-8-16,-6-5 5 15,-2-4-54-15,-4 0-63 16,-3-4-111-16</inkml:trace>
  <inkml:trace contextRef="#ctx0" brushRef="#br1" timeOffset="176673.45">10430 13304 646 0,'0'0'70'15,"0"0"-69"-15,0 0 35 16,0 0-16-16,218-37-2 15,-160 31 13-15,-5 3-17 16,-10-1-2-16,-6 4-12 0,-12 0-6 16,-11 0-8-1,1 0-33-15,-12 0-45 0,-3 0-31 16,0 0-83-16</inkml:trace>
  <inkml:trace contextRef="#ctx0" brushRef="#br1" timeOffset="176945.05">10453 13467 546 0,'0'0'50'0,"0"0"-40"16,0 0 61-16,0 0-30 0,0 0-7 16,204 0-9-1,-148-11 6-15,-4 4-20 0,-9-4-4 16,-11 4-4-16,-3 2-2 15,-15-3 11-15,4 7-11 16,-8-6-1-16,5 4-3 16,-8 2-7-16,2-3 7 15,-6 4-31-15,-3 0-13 16,0 0-39-16,0-3-55 16,0 1-200-16</inkml:trace>
  <inkml:trace contextRef="#ctx0" brushRef="#br1" timeOffset="179215.66">11805 13436 218 0,'0'0'113'15,"0"0"-101"-15,0 0 47 16,0 0-18-16,0 0-15 15,0 0 30-15,0-1-7 16,0 1-1-16,0 0-10 16,0 0-13-16,0 0 4 15,0 0-3-15,0 0-11 0,0-4-2 16,6 1-3 0,6-3-4-16,-2 1 1 0,0-10-6 15,-2 1 2-15,-4-8-2 16,1-3-1-16,-5 3-3 15,0-3-2-15,0 3-4 16,-17 9 6-16,-1 2-1 16,-6 6 4-16,-6 5 0 15,-10 0 0-15,-5 8-5 16,1 12 5-16,5 6 5 16,2 9 1-16,15 1-4 15,17 2-1-15,5-3 2 16,5-2-3-16,31-7 0 15,12-1 0-15,10-9 0 16,5-1-3-16,-1-6 2 16,-4-8 2-16,-4-1-1 15,-7 0 2-15,-7 0-2 16,0-12-2-16,-9-2 1 0,-4-5 0 16,-4-2-5-16,-16 5-2 15,-2-1 3-15,-5 6-6 16,0 8 7-16,0 1 1 15,0 2 0-15,-17 2-3 16,-9 12 6-16,7 4 1 16,-1 1-1-16,15-2 3 15,5-4-4-15,0 2 1 16,0-3 0-16,25-3 0 16,12-2 1-16,19-6 0 15,3-1 16-15,3 0 3 0,-1-6-14 16,-23-4-1-1,-13-7-2-15,-8-1 5 0,-17-5-4 16,0-1 6-16,-26-3-5 16,-22 2-5-16,-6 4 1 15,-8 6-4-15,-4 8 1 16,3 7-1-16,2 0 3 16,15 3-1-16,12 8 5 15,16 0-5-15,18-3 1 16,0 0-7-16,0-4-2 15,39 2-5-15,20-6 6 16,11 0 8-16,4 0 4 16,-3-1-3-16,-4-12-2 15,-13 4-20-15,-10-5-14 0,-12 3 15 16,-9 0 6-16,-16 4 8 16,-2 3 6-16,-5 4 6 15,0 0-1-15,0 0-4 16,0 0 5-16,-12 8-6 15,-4 6 0-15,13 0 3 16,3-3-3-16,0 2 1 16,0 2 4-16,14-3-10 15,22 2 2-15,8-3 2 16,9-5-4-16,9-3 0 16,-1 1 8-16,-7-4-3 0,-10 0 0 15,-8-7 1 1,-5-3-1-16,-12-5 6 0,-2-2-4 15,-8-1 12-15,-5 0 0 16,-4 0-7-16,0 7-4 16,0 7 4-16,0 4 2 15,0 0-9-15,0 1-8 16,-13 13 6-16,1 4 2 16,1 0 1-16,7 0-1 15,4-4-1-15,0 4-2 16,10-5 3-16,25-2-1 15,4 0-2-15,5-5 2 16,-3-6-4-16,-9 0-9 16,-3 0-4-16,-11 0-12 15,-5-11-25-15,-2-9-25 0,-8-5-2 16,-3-3-26-16,4-1 81 16,1-3 1-16,4 1-38 15,8 7 21-15,1 3-31 16,2 9 74-16,-1 6 30 15,4 2 34-15,0 4 17 16,4 0 7-16,14 4-8 16,7 8-22-16,8 7-12 15,-8-1 9-15,-10 2-39 16,-7-1-11-16,-19-2-1 16,-12-3 6-16,0-3 5 15,-5 0 2-15,-16-6 11 0,-2-1-7 16,5-4 7-16,-2 0 8 15,10-4-19-15,2-15-17 16,8-7 6-16,0-6-12 16,0-5 5-16,34 7-7 15,6 0 0-15,-3 7-28 16,-7 13-18-16,-4 6-12 16,-4 4-23-16,-8 0 7 15,-8 11-19-15,-1 7 13 16,-2 1 0-16</inkml:trace>
  <inkml:trace contextRef="#ctx0" brushRef="#br1" timeOffset="179576.27">13782 13315 4 0,'0'0'116'16,"0"0"13"-16,0 0-21 0,0 0 5 15,0 0-54-15,0 0-35 16,208-32-1-16,-172 16-7 16,-10-3-6-16,-16 0-1 15,-7-2 11-15,-3 2 7 16,0 4-23-16,-3 3 0 15,-24 6 0-15,0 3-4 16,-3 3 0-16,-1 0-7 16,9 4 6-16,13 7-4 15,9 1 3-15,0 2-7 16,0 3 5-16,31 2 4 16,18 2 3-16,7-4-3 0,6 5 0 15,-8-4-1 1,-10-4 2-16,-18-3 17 0,-17-3-17 15,-9-1 2-15,0 1-1 16,-35 0 1-16,-19-2-3 16,-4 1-21-16,-8-7-27 15,5 0-3-15,22-4-1 16,10-8-33-16,12-1-12 16,17 2-51-16,0 2 119 15,0 3-78-15</inkml:trace>
  <inkml:trace contextRef="#ctx0" brushRef="#br1" timeOffset="179837.83">14102 13290 100 0,'74'-11'89'16,"-3"-1"-15"-16,-8-1-45 0,-7 1-14 16,-10-5 5-16,-19 3 19 15,-4 1-11-15,-11 1-20 16,-12 0 22-16,0 6-12 16,0 0 13-16,0 4 23 15,0 2-33-15,0 0-16 16,0 0-4-16,0 0 9 15,10 8 5-15,16 4 23 16,4 6-13-16,10 3 27 16,0 2-44-16,-3 2-2 15,-5 0-1-15,-2-5-2 16,-12-6-6-16,-6-3 1 16,-10-7-10-16,-2-4-20 15,0 0-15-15,0 0-20 0,-19-5-60 16</inkml:trace>
  <inkml:trace contextRef="#ctx0" brushRef="#br1" timeOffset="180042.5">14586 13053 693 0,'0'0'53'0,"0"0"-6"0,0 0-3 15,0 0-44-15,0 0 0 16,0 0-9 0,4-18-40-16,1 18-67 0,4 0 0 15,3 10-35-15,6 1-231 16</inkml:trace>
  <inkml:trace contextRef="#ctx0" brushRef="#br1" timeOffset="180903.66">15245 13189 684 0,'0'0'0'0,"0"0"-5"16,0 0 4 0,0 0-2-16,0 0 2 0,0 0 1 15,11-52 0-15,-66 52-4 16,-16 0-18-16,2 11 12 15,-4 5 10-15,6 5 4 16,16 2 4-16,6 2-2 16,23 0-3-16,18-1-2 15,4-2-1-15,0-4-12 16,38-1 10-16,13-6-3 16,5-11 5-16,2 0 2 15,-4 0 10-15,-1-14-11 16,-14-3-1-16,-8 1 0 15,-13-5 7-15,-8-3 5 16,-2-5-5-16,6-7-3 16,2-4-4-16,4-7 0 0,3 1-4 15,-4 0 4-15,-13 6-13 16,2 13 13 0,-8 9 1-16,0 7 4 0,0 9 2 15,0 2-7-15,-8 0 3 16,-13 9-3-16,-6 18 8 15,9 2 0-15,9 7 2 16,0 7-3-16,9 3 1 16,0-4-5-16,0-10 2 15,0-3-5-15,0-8 0 16,0-9 0-16,0 0 6 16,0-8-1-16,4-3-4 15,1-1 6-15,-2 0-3 0,-3 0-3 16,0 0 9-16,0 0 3 15,4 0-7-15,-4 0 8 16,0 0-7-16,2 0-2 16,-2 0 10-16,0 0-3 15,4 0-4-15,4 0-5 16,-2 0 2-16,6 0-2 16,-12 0-3-16,4-1-7 15,-2 1-3-15,3 0 8 16,2 0 2-16,-1 0 0 15,0-4 0-15,-6 4 4 16,5 0-2-16,-5 0-1 0,6 0-2 16,-3 0 0-16,1 0 1 15,1 0 1 1,1 0-1-16,2 0 0 0,-2 0 2 16,10-3 9-16,-7 0-10 15,9 2 1-15,5-4 7 16,-9 3-8-16,5 2-1 15,-8-2-2-15,-3 1-8 16,-4 1-4-16,-4 0-30 16,0 0-24-16,0 0-41 15,0-4-140-15</inkml:trace>
  <inkml:trace contextRef="#ctx0" brushRef="#br1" timeOffset="183155.72">14359 13180 400 0,'0'0'126'15,"0"0"-124"-15,0 0-1 16,0 0 1-16,0 0-1 16,0 0 2-16,0 0 2 15,0 34 8-15,16-30-4 16,3-3 22-16,0-1 5 0,7 0 14 16,9 0-20-1,1 0-8-15,0 0-13 0,-5-4 0 16,-6-3-9-16,-11 3 6 15,-8-2-3-15,-2 2 3 16,-4 1 6-16,0-2-3 16,0 4 12-16,0-4-15 15,-13 5-6-15,-5 0-2 16,-5 0-4-16,-3 0-4 16,2 2 5-16,6 5 5 15,1 1-3-15,10 0 3 16,7 1-5-16,0-1-1 15,0 0-5-15,12-4-6 0,18 0 0 16,2-2 17-16,0-2 2 16,2 0 7-16,-12 0-2 15,-7 0 5-15,-12-6-4 16,1 1 10-16,-4-2 16 16,0-4-9-16,-4 5-10 15,-23-1-15-15,-8 3 0 16,3 3-1-16,-12 1-2 15,2 0-15-15,5 0-2 16,7 8-6-16,17 0-27 16,8 1-41-16,5-5-51 15,5-1-95-15</inkml:trace>
  <inkml:trace contextRef="#ctx0" brushRef="#br1" timeOffset="186272.83">15558 13286 434 0,'0'0'35'16,"0"0"-24"-16,0 0 37 16,0 0-28-16,0 0 2 15,0 0-13-15,-1-3 0 16,1 3 5-16,0 0 11 15,1-1 19-15,24-3-13 16,3-6-18-16,3 3-10 0,0-6 5 16,0 2-5-16,-6-4 0 15,-1 1-2-15,-1-5-1 16,-11-1-8-16,-9 4 6 16,-3 0-4-16,0 6 6 15,-12 6 0-15,-24 4 0 16,-3 0-7-16,-5 6 1 15,-2 9 1-15,10 1 5 16,7 4 1-16,7-6 0 16,15 3-1-16,7-3 0 15,0 1-1-15,11-1-4 16,28-1-1-16,10-4 1 16,5-3-10-16,2-6 15 0,-1 0 0 15,-5-3 0 1,-3-9-3-16,-11 3 2 0,-9-7 1 15,-4 3 0-15,-4-7 1 16,-5 0-1-16,1-5-3 16,-1-2 3-16,-2-1 2 15,-5 7-2-15,-2 4-17 16,-4 6 13-16,-1 7 3 16,0 4 1-16,0 0 0 15,0 0-11-15,0 8 9 16,0 12 2-16,0 8 6 15,0 5 6-15,0 8 3 0,5 7-4 16,13 8-3-16,-4 2-8 16,-2-3 0-16,-6-9-1 15,-6-10 0-15,0-11-2 16,0-8 6-16,0-6-1 16,-2-8 6-16,-2 1 12 15,1-4 0-15,-6 0-5 16,0 0 3-16,-2 0 38 15,-7-11-40-15,6-8-15 16,7-9 5-16,5-6-3 16,0-9-2-16,12-4 0 15,25-1-1-15,7 4-7 16,7 10 7-16,0 8-5 0,4 8-22 16,-7 5 14-1,1 7 5-15,-5 0 8 0,-4 6-3 16,-3 0 2-16,-16 0-1 15,-9 0 0-15,-12 0-10 16,0 5-10-16,0 7 19 16,-33 1 3-16,-1 4 0 15,-3 1-28-15,8-4-4 16,3-2-19-16,13-4-12 16,5-3-13-16,8 1 5 15,0-6 27-15,0 0 29 16,21 0 15-16,23 0 15 0,9-7 4 15,-3-6-8-15,4-5 4 16,2 0-13-16,-7-3 10 16,-8 0 18-16,-10-6 9 15,-8 1-12-15,-3-7-7 16,-7-2-19-16,-7 0 2 16,2 0 2-16,-8 7 65 15,0 8-67-15,0 10-2 16,0 4 14-16,0 5-5 15,0 1-10-15,0 0-1 16,-3 7 1-16,-15 11 3 16,0 11 5-16,6 3 2 15,1 11 24-15,-1 3-15 16,3 0-7-16,-6 3-7 16,12-5 3-16,3-6 2 15,0-6-7-15,0-12 2 16,0-3 5-16,9-6-3 0,7-4 1 15,2-6-1-15,-4-1-7 16,9 0-6-16,2-7-15 16,-2-14-60-16,-5-11-132 15</inkml:trace>
  <inkml:trace contextRef="#ctx0" brushRef="#br1" timeOffset="186445.63">16632 13091 489 0,'0'0'157'0,"0"0"-134"16,0 0 7-16,0 0-21 15,198-32-8-15,-111 26-1 16,3 3-2-16,-9 2-24 16,-15 1-65-16,-16 0-130 15</inkml:trace>
  <inkml:trace contextRef="#ctx0" brushRef="#br1" timeOffset="186662.5">17124 13194 525 0,'0'0'44'15,"0"0"-38"-15,0 0 14 16,0 0-6-16,234-18-6 16,-179 11-8-16,-7 2-2 15,-7-2-62-15,-15-2-181 16</inkml:trace>
  <inkml:trace contextRef="#ctx0" brushRef="#br1" timeOffset="187477.98">17706 13066 534 0,'0'0'19'16,"0"0"8"-16,0 0 36 16,35 79-47-16,-21-55-9 15,-2-2-3-15,-6-2-3 16,-2-6 2-16,-4-2-3 15,0-7-3-15,0 0 3 16,-18-4 10-16,0-1 12 16,1 0-9-16,8-5 7 15,5-8-19-15,4-8-1 16,0-2-8-16,13-3 8 16,36-5 0-16,7 4 1 0,3 2-1 15,-8 8 0 1,-4 7-1-16,-3 5 2 0,-9 5-1 15,-8 0 0-15,-10 0-1 16,-11 0 1-16,-2 14 1 16,-4 4 15-16,0 0-4 15,0 6-3-15,0-5-5 16,3 3-4-16,8-2-7 16,4-9-4-16,14-1-9 15,9-3-5-15,13-7 23 16,7 0-4-16,13 0-5 15,3-15-13-15,-6-4 4 16,-2 1-1-16,-8-5 3 16,-5-4-18-16,-15-2 17 0,-20 2 19 15,-18 3 19-15,0 8 34 16,-8 9-17-16,-37 5-35 16,-11 2 3-16,-8 4 2 15,-7 15-4-15,2 2 21 16,7 5-22-16,9-3 5 15,15-1 6-15,11-3-10 16,19-1-2-16,8-2 0 16,5 0-2-16,31-7-3 15,15-2 2-15,11-7 3 16,-3 0-4-16,-4 0 4 0,-7-12-10 16,-4-1-8-16,-8-3 3 15,-2 0 12-15,-12-4 2 16,-4 4 1-16,-5 7 15 15,-7 1 10-15,-6 5 7 16,0 3-11-16,0 0-21 16,0 0-7-16,0 11 2 15,0 3 5-15,0 4 4 16,0-1 3-16,0 1-7 16,22-2 0-16,6-4-8 15,6-1-15-15,6-8-3 16,5-3-16-16,2 0-41 0,1-7-74 15</inkml:trace>
  <inkml:trace contextRef="#ctx0" brushRef="#br1" timeOffset="188288.07">19283 13034 450 0,'0'0'18'15,"0"0"-12"-15,0 0 21 16,0 0 34-16,0 0-10 15,0 0-21-15,104 75 9 16,-84-55-29-16,-4-4-10 16,-7-5 0-16,-4-3-2 15,-5-4-2-15,0-3 3 16,0-1-2-16,0 0 1 16,0 0 2-16,0 0 6 0,0-9 0 15,0-3-6-15,0-3 1 16,12-2-1-16,17 0 4 15,-1 1 2-15,6 4-5 16,-4 5 1-16,-3 3-2 16,3 4-3-16,5 0 1 15,2 0 1-15,-6 11-3 16,0 6 4-16,-10 1-1 16,-6-1 2-16,-12-3-2 15,-3 0 2-15,0-5 3 16,0-1-3-16,-8-3 0 15,2-4 0-15,2-1-1 16,4 0 0-16,0 0 1 0,0-5-1 16,0-7-8-16,28-7 8 15,15 1 0-15,5-2 1 16,-2 2-1-16,-1 2 0 16,-9 9 0-16,-7 1 3 15,-6 6-8-15,-10 0 3 16,-4 0-1-16,-9 0-2 15,3 0 5-15,2 7 0 16,-5 7 1-16,6-4 6 16,8 6 3-16,8-4-9 15,4-1 2-15,10-3-2 16,7-2 2-16,5-6 2 0,2 0 4 16,-2 0-4-16,1-2-4 15,-11-9-1-15,-4-4-10 16,-6 1 4-16,-4-6-6 15,-6 0-10-15,-7-1 0 16,-11 3 21-16,0 3-1 16,0 6 1-16,-5 3 1 15,-25 6-6-15,-6 0-6 16,-1 3 12-16,-7 11 6 16,8 4 0-16,6 2 15 15,9 2 1-15,10-2-8 16,11 3-2-16,0-5-3 15,6 2 9-15,32-7-17 16,6-1 9-16,3-1-3 0,1-9 7 16,0-2-14-1,1 0-29-15,-5 0-76 0,-12-13-153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0:58.59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 2 535 0,'0'0'46'0,"0"0"-17"16,0 0 40-16,0 0-27 15,0 0-16-15,0 0 3 16,0 0-3-16,0 1 5 16,0-1 2-16,0 0-3 15,0 0-10-15,0 0-3 16,0 0-14-16,0 0 2 16,0 0 0-16,0 3-1 0,9-3-4 15,21 0 3-15,11 0-5 16,7 3 2-16,10-1-1 15,4 1-3 1,17 1-4-16,11 0-1 0,15 1 6 16,4-1 1-16,13-2-9 15,7-2 10-15,1 1-1 16,-2-1 1-16,1 4-3 16,-7-4 4-16,-8 0-2 15,-1 2 2-15,2 1 0 16,-3 1-2-16,-4-2 1 15,2 1-7-15,-4-3 5 16,-3 4-3-16,-5 2 5 16,-1-5 0-16,-12 1 1 0,-5 0 1 15,5 0-1-15,-2 1-1 16,1-3 1-16,9 1 0 16,-13 3 0-16,-3 0 3 15,-10-1-7-15,-19 1 5 16,-9-1-1-16,-8-2 0 15,-9-1 0-15,4 0 1 16,-8 2 0-16,-7-2 0 16,-2 0 6-16,-3 0-2 15,-6 0-4-15,0 0 4 16,0 0-4-16,0 0-1 16,0 0-1-16,0 0-2 15,0 0-16-15,0 0-45 0,0 4-75 16,-15-1-31-1</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1:02.00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522 147 387 0,'0'0'63'0,"0"0"-60"16,0 0 40-16,0 0 7 15,0 0-10-15,0 0-3 16,0-10 14-16,-12 0-38 16,-6-5-3-16,-3 2 20 15,6-4 15-15,0 4-25 16,9 0-2-16,1 8-7 15,2 1-3-15,3 4 2 0,0-2-3 16,0 2-2 0,0 0-4-16,0 0-2 0,0 0 0 15,0 0 1-15,0 0-2 16,0 0 1-16,3 0-3 16,8 0 4-16,-4 0 0 15,-7 0 0-15,0 0-1 16,0 0-1-16,0 0 0 15,0 0-7-15,0 0-3 16,0 0 3-16,0 0-6 16,0 0 0-16,0-3 6 15,-21 2 1-15,-6-3 8 16,1 1-3-16,6 0 2 16,2 3 0-16,2-4 0 0,8 3 1 15,8 1 0-15,0 0 1 16,0 0-1-16,0 0 9 15,0 0 1-15,0 0-2 16,6-4-8-16,21 0-2 16,19-1-17-16,-1 1 13 15,4 1-12-15,3 3 1 16,0 0 2-16,-10 0 1 16,1 3-3-16,-12 10 4 15,-8 6 0-15,-11 2-12 16,-12 5 11-16,0 9 5 15,-35 3 3-15,-15 7 5 16,-10 0 1-16,-8-1 0 0,1-7 6 16,-2-6 10-1,-2-10 17-15,9-7 20 0,7-3-19 16,4-6 10-16,5-5-22 16,15 0 10-16,-3 0-18 15,12-5-2-15,11-9-6 16,3 3 0-16,8-3-6 15,0 0-2-15,13 3 2 16,15 4-4-16,6 5 2 16,2 1-2-16,5 1-3 15,6 0 5-15,0 10-2 16,5 6 4-16,4 1 3 16,-6-1-2-16,-6-1 1 0,-9-3-2 15,-17-5-1-15,-9-1 0 16,0-6-10-16,-6 0-33 15,15 0-23-15,11 0 8 16,9-13-156-16</inkml:trace>
  <inkml:trace contextRef="#ctx0" brushRef="#br0" timeOffset="553.16">613-163 500 0,'0'0'31'0,"0"0"21"16,0 0-41-16,0 0 11 15,-197-18-3-15,131 31 11 16,-13 5-2-16,-2 10-13 16,-6 6 23-16,7 13-9 15,9 3-10-15,4 7-2 16,10 0-17-16,10-3 3 15,5-2-3-15,18-3 0 16,16-6-1-16,8-4 1 16,5-11 0-16,34-6 1 15,15-4-1-15,13-5 5 16,13-4 5-16,17-7 6 16,9-2-4-16,10 0-7 15,4 0-3-15,-4-2-1 0,-2-9 2 16,-13-5-3-16,-7 5 1 15,-5-7 0-15,-9 2-1 16,-6-6 2-16,-6 2 1 16,-1-6-1-16,-13-3-2 15,-5 1 2-15,-16-3 1 16,-10 5-2-16,-17-4 0 16,-6 1-1-16,0 3 7 15,-32-2-5-15,-34 1-1 16,-19 2 3-16,-12-8 0 15,-4 5-4-15,10 2 0 16,8 3 0-16,15 12 0 0,6 4 0 16,-9 7-5-1,-10 3-12-15,-19 19-13 0,-14 10-58 16,-4 4-40-16,-10-1-200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1:01.10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-7 25 211 0,'0'0'56'0,"0"0"11"0,0 0 21 15,0 0-7-15,0 0-22 16,0 0-22-16,-9 4 3 16,9-4 5-16,0 3-6 15,0-3 7-15,0 0-21 16,0 0-13-16,0 0 2 15,0 0 5-15,0 0 2 16,0 0 0-16,9 0-10 16,44 0-9-16,17 0 4 15,33 0-6-15,11 0 0 16,11 4 1-16,14-3-1 16,20 2 1-16,14 4-1 15,11-6 0-15,9 3 0 0,-7-2 0 16,2-2 1-16,-2 3-1 15,1-3-1-15,-2 0 1 16,-7 0 1-16,4 0-1 16,-5 0 0-16,6 0 0 15,8 0 0-15,-5 0-1 16,-5 0 1-16,-14 0 1 16,-19 0-1-16,-15 0 0 15,-35 0 2-15,-25 0-2 16,-17 1-2-16,-20-1 2 15,-13 0 2-15,-16 0-2 16,-7 3 0-16,0-2 1 0,0-1 9 16,0 0 0-16,0 3-10 15,0 0-1-15,0-3-22 16,0 0-44-16,-4 0-59 16,-10 0-110-16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1:11.41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-1-1 677 0,'0'0'19'0,"0"0"-14"16,0 0 20-16,0 0 27 15,0 0-14-15,0 0-33 16,-4 0 0-16,4 0-5 16,0 0-10-16,0 0-57 15,15 0-43-15,32 0-177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39:11.220"/>
    </inkml:context>
    <inkml:brush xml:id="br0">
      <inkml:brushProperty name="width" value="0.05292" units="cm"/>
      <inkml:brushProperty name="height" value="0.05292" units="cm"/>
      <inkml:brushProperty name="color" value="#FF0000"/>
    </inkml:brush>
  </inkml:definitions>
  <inkml:trace contextRef="#ctx0" brushRef="#br0">8229 5003 493 0,'0'0'56'0,"0"0"-40"16,0 0 63-16,0 0 8 16,0 0-37-16,0 0-10 15,0 0-19-15,0 0-1 16,0 0 1-16,0 0 6 15,0 0 2-15,0 0-6 16,9 0-1-16,8 0-16 16,10 0 6-16,3 0-7 15,8 0-2-15,8 0 2 16,8 0-3-16,15 0 1 16,5 0-1-16,2 5 0 15,6 2-1-15,-5-2 0 16,0 3 0-16,-1-2-1 15,-8 0 1-15,-1 0 0 0,-1-1-1 16,-3 0 0-16,-5-2 1 16,-7-1-1-16,-9 0 0 15,-1-2 0-15,7 0 0 16,10 0 0-16,5 1-1 16,7 3 1-16,2-1 1 15,-5 4 0-15,-3-7 0 16,-12 4-1-16,-15-2 2 15,-18-1-1-15,-11-1 2 16,-5 0 2-16,-3 0 30 0,0 0 7 16,0 0-7-1,0 0-9-15,0 0-2 0,0 0-13 16,0 0-8-16,0 0-3 16,-3 0-15-16,-10 0-44 15,0 0-67-15,6 0-136 16,7 0-417-16</inkml:trace>
  <inkml:trace contextRef="#ctx0" brushRef="#br0" timeOffset="1821.93">14938 5029 443 0,'0'0'58'0,"0"0"-39"0,0 0 72 16,0 0-35-1,0 0-22-15,0 0-2 0,-4 0 8 16,1 0 1-16,3 0-8 16,0 0 1-16,0 0 4 15,0 0-9-15,0 0-6 16,0 0 3-16,0 0-4 16,0 0-12-16,0 0 6 15,12 0-4-15,8 5 7 16,5-3 6-16,5 2-9 15,7 1 5-15,9 0-11 16,5 1 0-16,7 1 2 0,12 0-7 16,3 1-5-16,8-1 5 15,0 3-4-15,-1-3 2 16,3 3-3-16,-2-1 0 16,2-2 0-16,4 0 0 15,-5-1 2-15,0 1-2 16,-6-3 4-16,-6-1-4 15,-6 4 0-15,-7-3 0 16,1 0 1-16,-7-1 0 16,-1 1 0-16,0 3 0 15,0-6 1-15,6 2 1 16,2 2-2-16,-2-2-1 16,0 0 0-16,-6 1 0 15,-2-2 0-15,-8 1 3 16,-1 0-4-16,-3-1 5 0,-4 1-4 15,-5-3 1-15,-1 0 5 16,-5 2 12-16,-9-2 3 16,-3 2 2-16,-6-2-7 15,0 1-2-15,3 1-1 16,-5-2 4-16,2 0 0 16,-1 0-10-16,1 0 2 15,-3 0 0-15,3 1-2 16,-3-1 1-16,0 0-8 15,0 0-1-15,0 0 0 16,0 0-4-16,0 0-15 16,0 0-27-16,0 0-58 0,0 0-15 15,-6-4-103 1,-11-3-604-16</inkml:trace>
  <inkml:trace contextRef="#ctx0" brushRef="#br0" timeOffset="21998.6">5680 4707 205 0,'0'0'34'0,"0"0"6"0,0 0-11 15,0 0-29 1,0 0 1-16,0 0 2 0,0 0 6 16,0 0 25-16,0 0 28 15,0 0-14-15,0 0 6 16,0 0-19-16,0 0 1 15,0 0-4-15,0 0 2 16,0 0-6-16,0 0 2 16,0 0 5-16,0 0-1 15,0 0-3-15,0-2 5 16,0-1-33-16,9-1 13 16,-3-3-7-16,5-1-3 15,2 1 4-15,-4-1-1 16,6-1-9-16,-2-2 2 15,2 1 0-15,-3 2 1 16,0 1-3-16,1 0 1 16,-5 0 0-16,3 2-1 0,-6 1 0 15,3 0 0-15,-5 1 1 16,3 0-2-16,-3 2 4 16,3-4-1-16,1 3-2 15,-2-3 3-15,-2 2-2 16,1 1-1-16,1 0 0 15,-1 2 1-15,-1-3-1 16,0 3 0-16,-3-2 0 16,0 2 0-16,0 0 2 15,0 0 5-15,0 0-7 0,0 0 7 16,0 0-7-16,0 0 5 16,0 0-5-16,0 0 2 15,0 0-2-15,0 0 0 16,0 0 2-16,0 0 0 15,0 0 1-15,0 0 1 16,0 0-3-16,0 0 0 16,0 0 0-16,0 0-2 15,0 0 2-15,0 0 0 16,0-2 1-16,0 2-2 16,0 0 0-16,0 0-2 15,0 0-4-15,0-1 3 16,0-2 0-16,-10 0-9 0,-2 0 6 15,-6 0-4 1,-1-2-10-16,-1-1 19 0,2 5-15 16,6-2 7-16,2 3 3 15,2 0-7-15,4 0 8 16,4 0 5-16,0 0 1 16,0 0 2-16,0 0-1 15,0 0 8-15,0-1-6 16,0 1 3-16,0 0-7 15,0 0 0-15,4 0-2 16,14 0 2-16,2-1 0 16,5-1 8-16,0 2-8 15,-1 0 0-15,-2 0 0 16,-2 0 0-16,-7 0 5 0,-8 0-4 16,-2 0-1-16,-2 0-6 15,-1 0 2-15,8 0-4 16,-4 8 3-16,2 3 0 15,-3-2 5-15,-1 2 7 16,1 3-6-16,-3-2 3 16,0 5-3-16,0 0 3 15,0-2-1-15,0-1 8 16,0-5-5-16,0-2 8 16,0-3 9-16,0 0-9 15,0-4 8-15,0 2-8 16,0-2-3-16,0 0 3 15,0 0 5-15,0 0 6 16,0 0-12-16,0 0 5 16,0 0-4-16,0 0 3 0,0 0-16 15,0 0 1-15,0 0-2 16,0 0-1-16,0 0-43 16,0 0-26-16,0 1-36 15,0 1-102-15,0 6 43 16,3-4-53-16</inkml:trace>
  <inkml:trace contextRef="#ctx0" brushRef="#br0" timeOffset="25842.96">11320 5013 443 0,'0'0'69'16,"0"0"7"-16,0 0 6 15,0 0-36-15,0 0-16 16,0 0 7-16,-3-1 6 15,3 1-1-15,0 0 9 16,0 0 2-16,0 0-7 16,0 0-5-16,0 0-9 0,0 0-6 15,0 0-9 1,0 0 1-16,0 0-12 0,0 0 4 16,0 0-10-16,0 0 4 15,0 0 1-15,0 0-5 16,0 0 5-16,0 0-3 15,0 0 6-15,0 0-8 16,0 0 0-16,0 0-1 16,0 0-1-16,6 0 1 15,15 0 1-15,9 0 8 16,-1 0-8-16,3 0 0 16,-2 0 1-16,0 0 0 15,0 0 5-15,0 0-6 0,6 0 1 16,-6 0-1-1,3 0-5-15,-3 0 5 16,-2 0 5-16,-5 0-4 0,-1 0 0 16,2 0-1-16,-3 0 0 15,7 0 0-15,-1 0 0 16,1 0-2-16,0 0 4 16,-1 0-2-16,3 0 0 15,1 0-2-15,-1 0 2 16,0 0 2-16,3 0 0 15,-3 0-2-15,-2 0 0 16,2 0 0-16,-5 0 2 16,-1 0 1-16,-1 0-1 15,-3 0-2-15,3-2 0 0,-4 2-1 16,5 0 0-16,1 0 1 16,1 0 0-16,-2 0 1 15,-2 0 1-15,0 0 0 16,-1 0-1-16,2 0-1 15,2 0 0-15,-4 0 0 16,6 0 0-16,-3 0 1 16,1 0 0-16,0 0-1 15,5 2 2-15,-1-2-2 16,-3 3-2-16,3-3 2 16,-4 2 0-16,0-2 0 15,-1 0 0-15,-3 0 3 16,0 3-3-16,-4-3 0 0,3 0 0 15,0 0 0 1,8 0 0-16,6 0 1 0,7 2 0 16,6 1-1-16,-2 0 0 15,1-2 2-15,-4 2 1 16,-4-1-1-16,-4 0-2 16,-7 1 1-16,-10-3 0 15,-3 1 0-15,-1-1-1 16,-1 0 2-16,0 0 2 15,4 2-1-15,2-2-2 16,2 0 2-16,5 0-1 16,4 0 0-16,2 0-2 15,6 0 1-15,4 0 1 0,-1 0 1 16,-1 0 7-16,-10 0-7 16,-3 0-1-16,-6 0 0 15,-7 0 0-15,1 0 0 16,1 0-1-16,3 0 2 15,-2 0-2-15,6 0 1 16,-6 0-2-16,5 0 4 16,1 0-1-16,3 0-3 15,-1 0 6-15,5 0-4 16,1 0 0-16,8-2-1 16,12 2-1-16,3-1 0 15,2 1 1-15,-8-2 2 16,-10 2 0-16,-10-1-1 15,-5 1-2-15,-4-2 0 16,-6 2 4-16,-3-2-1 0,-8 2 17 16,-1 0-2-16,3 0 5 15,-3 0-6-15,0 0-11 16,0 0 4-16,0 0-10 16,0 0 13-16,0 0-6 15,0-3 9-15,0 3 1 16,0 0 3-16,0 0-7 15,0 0 0-15,0 0-1 16,0 0-3-16,0 0-8 16,0 0 0-16,0 0-1 15,0 0-4-15,0 0-41 0,0-1-44 16,-34-2-89 0,-17-5-196-16</inkml:trace>
  <inkml:trace contextRef="#ctx0" brushRef="#br0" timeOffset="52771.7">4326 6469 488 0,'0'0'34'0,"0"0"-32"16,0 0 37-16,0 0 1 15,0 0-27-15,0 0 22 16,0 0 26-16,0 0-11 16,0 0 4-16,11-2-20 0,-11 2-1 15,0 0-14 1,0 0-8-16,0 0-2 0,0 0-9 16,0 0 0-16,0 8 0 15,0 6 2-15,-10 3 11 16,1 2 7-16,1-5-17 15,0 0 10-15,7-2-11 16,-4 1 5-16,5-6-5 16,0-2 5-16,0 0-7 15,0-5 0-15,0 0 0 16,22 0 0-16,25 0 0 16,24-11 7-16,20-13-2 0,14-8-5 15,0-7-13 1,-6 3-7-16,-11 2 7 15,-13 9 7-15,-16 3 0 16,-13 8 6-16,-13 4 0 0,-15 3 5 16,-9 7-5-16,-3-5 16 15,-3 5-1-15,-3 0-2 16,3-2 0-16,-3 2-7 16,3 0-6-16,-3 0-4 15,1 0-19-15,7 0-24 16,5 0-89-16,1 0-26 15,2 4-171-15</inkml:trace>
  <inkml:trace contextRef="#ctx0" brushRef="#br0" timeOffset="53498.1">6201 6578 299 0,'0'0'380'0,"0"0"-313"15,0 0 32-15,0 0-9 16,0 0-43-16,0 0-14 16,0 0-6-16,0 0-13 15,0 0-4-15,0 0 15 16,0 0 1-16,0 0-10 16,0 0-1-16,0 0 0 15,0 0-3-15,0 0 2 16,0 0-7-16,0 0 0 15,0 0-4-15,-3 3-3 16,-12 6-3-16,3 5-3 16,-6 8 5-16,3 2 1 15,5-1 0-15,-1-2 0 0,11 0 0 16,0-3 0-16,0-2-1 16,0-3 0-16,0-4-2 15,0-1 3 1,5-5-5-16,1-2 1 0,-2 0-3 15,8-1 7-15,15-2 3 16,19-16 11-16,26-11 0 16,19-7-8-16,10-9-5 15,11 2 1-15,0 2-2 16,-2 3 0-16,-10 9-1 16,-9 4-1-16,-15 8-2 15,-16 5 4-15,-18 2 1 16,-14 4 1-16,-13 3 2 0,-8 1-2 15,-4 2 7-15,-3-3-8 16,0 3 1-16,0 0-1 16,0 0 1-16,0-2-4 15,0 2-7-15,0 0-18 16,0 0-19-16,0 0-38 16,2 0-54-16,5 2-65 15,5 5 68-15,6 0-300 16</inkml:trace>
  <inkml:trace contextRef="#ctx0" brushRef="#br0" timeOffset="54247.44">8680 6615 468 0,'0'0'0'0,"0"0"-100"15,0 0 100-15,0 0 9 16,0 0 22-16,134-8 40 16,-128 8-35-16,-6 0 26 15,0 0 42-15,0 0 7 16,0 0 7-16,0 0-35 15,0 0-9-15,0 0-21 0,0 0-17 16,0 0-11-16,0 0-14 16,0 0-8-16,0 0-1 15,0 0-1-15,0 0 0 16,-2 0 3-16,2 0 0 16,0 0 8-16,-3 0-7 15,2 0 4-15,-8 2-9 16,-6 10 0-16,-3 5 6 15,1 5 3-15,7 4-4 16,5-2-1-16,3-1-1 16,2 1-1-16,0-2-1 15,0-1 2-15,0-4-3 0,0-6-8 16,6-5 4-16,-2-4 3 16,-1-2-1-16,-1 2 2 15,14-2 4-15,20-2 0 16,22-13 12-16,20-9-3 15,17-10-7-15,14-4-5 16,2-3 3-16,3 2-2 16,-8 3 1-16,-14 6-3 15,-14 4 0-15,-13 5 3 16,-16 6-3-16,-18 7 2 16,-13 2 3-16,-8 6 4 15,-5-3-1-15,-2 3 0 16,0 0-7-16,-3 0 6 0,0 0-7 15,0 0 1-15,0 0-1 16,0 0 0-16,0 0-1 16,0 0-5-16,0 0 5 15,0 0-14-15,0 0-16 16,0 0-18-16,0 0-20 16,0 0-52-16,0 3-106 15,0 5-39-15,4 1-296 16</inkml:trace>
  <inkml:trace contextRef="#ctx0" brushRef="#br0" timeOffset="55064.37">11199 6779 454 0,'0'0'6'0,"0"0"1"0,0 0-2 16,0 0 30-16,0 0 2 15,0 0-9-15,-1 0 11 16,1 0 5-16,0 0 5 16,0 0 8-16,0 1 1 15,0-1-9-15,0 0-17 16,0 2-1-16,0-2-5 15,0 0 3-15,0 0 1 16,0 0-14-16,0 1 0 16,0-1-3-16,0 1-5 15,0 3-6-15,0 4-1 16,-4 1 6-16,0 7 15 0,-6 1-18 16,4 3 9-16,-2 0 3 15,4 1-6 1,-1 0-5-16,-2 3 0 0,1-4-5 15,2-2 3-15,4-6-2 16,0-7 4-16,0-4-5 16,0-1 0-16,0 0 15 15,0 0 26-15,17-3 12 16,20-10-12-16,22-6-25 16,13-7-6-16,14-6-2 15,12-6-8-15,10-3 0 16,1-3-3-16,-3 5-1 15,-11 7 1-15,-11 6-2 16,-18 9 5-16,-10 4-1 0,-12 5 2 16,-13 4-1-16,-12-1 2 15,-9 3 2-15,-7 2 8 16,-3 0-6-16,0 0-6 16,0 0 6-16,0 0-2 15,0 0-4-15,0 0-7 16,0 0 4-16,0 0 0 15,0 0 2-15,0 0-12 16,0 0 0-16,0 0-28 16,0 0-22-16,-19 0-25 0,-16 0-42 15,-11 0-158-15</inkml:trace>
  <inkml:trace contextRef="#ctx0" brushRef="#br0" timeOffset="56863.54">7773 5975 434 0,'0'0'82'15,"0"0"-62"-15,0 0 36 16,0 0 18-16,0 0-30 16,0 0-6-16,4 0 8 15,-4 0-3-15,0 0-29 16,0 0-14-16,0 12 0 16,0 8 0-16,0 12 26 15,-19 5 7-15,-3-2-11 16,-5-1 4-16,9-1-10 15,0-8-7-15,5-1-7 0,6-5 2 16,2-4-4-16,5-5 1 16,0-4-1-16,0-5-4 15,0 1-15-15,0-2-20 16,0 0-18-16,11-2-38 16,21-17-37-16,11-6-208 15</inkml:trace>
  <inkml:trace contextRef="#ctx0" brushRef="#br0" timeOffset="59435.51">7981 6076 582 0,'0'0'38'0,"0"0"-21"16,0 0 72-16,0 56-29 16,0-34-33-16,0 3-15 15,5-1 0-15,1-3-3 16,0-3-5-16,-4-3-1 15,1-6 0-15,-3-4 1 16,0-2-2-16,0-3 7 16,0 0 9-16,0 0-4 15,1 0 24-15,6-11 15 16,11-6-53-16,14-2-3 16,5-1-5-16,-3 4 3 15,-1 7-2-15,-10 5 4 16,-3 2 3-16,-3 2 0 0,-1 0 0 15,-5 6 6-15,2 5-3 16,-5 1 6-16,-1 3-1 16,5-1 5-16,-3 1-8 15,6-5 1-15,0 0-6 16,0-4-1-16,2-3 1 16,1-3-11-16,14 0 0 15,5-9 11-15,17-11 0 16,10-11-8-16,-2-2-4 15,-12-1-20-15,-15 8-12 16,-24 8 43-16,-11 7-9 16,0 7 1-16,-25 2 9 0,-7 2-2 15,3 0-3-15,2 3 5 16,12 3 0-16,6 5-1 16,9 0 1-16,0 3-5 15,12 0-1-15,21 2-1 16,18 1-8-16,9 0 3 15,9 0 0-15,-5-1 12 16,-10-2 13-16,-26-5 3 16,-14-3-14-16,-14-4 1 15,0 1 5-15,-19-3 10 16,-31 3 18-16,-14 0-10 16,-9-3-26-16,7 0-7 15,17 0-13-15,10-1-12 16,18-2-7-16,9 1 4 15,11 2 11-15,1 0-6 0,0 0-15 16,14 0 23-16,19-3 22 16,9 1 12-16,12 0 13 15,1-3 8-15,1-3 7 16,6-4 6-16,-5-2-18 16,-2-6 4-16,3-6-13 15,5-8-9-15,3-10-10 16,9-10-18-16,1-8-41 15,-5-6-24-15,-12 6 64 16,-25 14 19-16,-14 17 4 0,-14 17 31 16,-6 9-11-16,0 5-1 15,0 0-5-15,0 1-7 16,-26 13-5 0,-11 11 5-16,-10 8 14 0,-4 6-11 15,6 4-6-15,1-1 13 16,14-3-9-16,10-1 1 15,14-7-6-15,6-4 5 16,0-7 4-16,3-8-6 16,17-3 0-16,6-7-6 15,16-2 6-15,15-4 2 16,8-12-1-16,-2-9-11 16,-14 3-13-16,-20 3-22 15,-22 2 20-15,-7 7-13 16,-6 2-1-16,-24 2 5 0,1 1-11 15,7 5-1 1,11 0-12-16,11 0-18 0,0 2-33 16,24 7 70-16,14 3-19 15,4 1 44-15,-3 4 4 16,-8 0 0-16,-17 0 17 16,-9 0 10-16,-5-3 23 15,-2 2-5-15,-21-2 18 16,0 0-8-16,6-2-21 15,2-2-13-15,10-1-10 0,5-2-8 16,0-3-3 0,0 0-5-16,35-4-9 0,15 0 4 15,19-1 8 1,6-13-35-16,-6-3 4 0,-6-3-12 16,-13-3 12-16,-14 2 33 15,-15 3 3-15,-8 6 20 16,-12 7 34-16,-1 3 4 15,0 2-33-15,0 0-17 16,-10 0-11-16,-10 9-2 16,-8 4 2-16,9-1 0 15,-2 2 8-15,9-1-4 16,4-2 1-16,5 1-5 16,3-3-2-16,0-1 1 15,7-5-9-15,14 1 2 16,1-4 8-16,3 0 10 15,3-7 7-15,2-5 11 0,0-1-3 16,1 0-16-16,-5 3-7 16,-8 0 1-16,-6 7-3 15,-11 2 4-15,-1 1 11 16,0 0 2-16,0 0-17 16,0 0-4-16,0 4 4 15,0 7 7-15,3 2 1 16,1 4 2-16,4 0 0 15,2 3-7-15,9-3-3 16,3-1-1-16,6-3-20 16,6-4-15-16,1-6 0 15,1-3 7-15,3 0-4 0,1-12 11 16,7-5 12-16,-2-3 10 16,-7-1 0-16,-4 4 3 15,-12 4 9-15,-7 4 11 16,-5 2 8-16,-10 3 3 15,0 4 5-15,0 0-9 16,0 0-24-16,-10 0-6 16,-14 0 0-16,-13 8 0 15,2 1-1-15,0 2-1 16,12 3 1-16,6 0-3 16,16-3-8-16,1 1-5 15,13 0-1-15,31-3 11 16,21-3 7-16,16-3 3 0,9-3-1 15,-5 0 2 1,-2-14 4-16,-7-5-4 0,2-7 7 16,7-10-2-16,3-8-1 15,-1-5-2-15,-11 0-6 16,-23 9-8-16,-23 16 6 16,-21 12-1-16,-9 7 3 15,0 5-6-15,-33 11-20 16,-21 7 26-16,-17 8 13 15,1 5-1-15,2 1 0 16,12 2-5-16,9-3 0 16,15-2-7-16,17-4 2 0,15 0-4 15,0-5-2-15,27-5 4 16,28-3-11-16,11-9 11 16,7-3 2-16,2-3 4 15,-7-13-2-15,-6-6-1 16,-10-4-3-16,-13 3 9 15,-18 5-7-15,-12 7-2 16,-9 8 3-16,0 3 0 16,-18 0-3-16,-19 6-4 15,-9 5 4-15,4 3 0 16,5 2 4-16,12-2-3 16,4 0 4-16,12 1-5 15,9-2 2-15,0-1-2 0,20 1 0 16,18-5 0-1,10-2 2-15,8-6 4 0,-5 0 0 16,-12 0 6-16,-11-10-1 16,-11 0 3-16,-13-1-5 15,-4 0-9-15,-4 1 0 16,-26 1-7-16,-11 3 2 16,-2 0 0-16,6 3-3 15,4 1-4-15,15-1-4 16,11 3 9-16,4 0-7 15,3 0-12-15,4 0-26 16,32 0-36-16,16-3-12 0,11 0 8 16,6 0 30-1,-7 3-14-15,-5 0 41 0,-1 0 35 16,-14 0 6-16,-3 6 21 16,-13 2-15-16,-7 1-5 15,-7 1 0-15,-10 0 9 16,-2 0 11-16,0-4 9 15,-2 0 12-15,-16-1 25 16,-4-3 6-16,-2-2-24 16,6 0-36-16,1 0-1 15,12 0-2-15,5-5 8 16,0-4 2-16,34-8-6 16,24-1-16-16,9-2 1 15,5 3 0-15,-5 4 5 16,-9 6-10-16,-13 4 0 0,-9 2 0 15,-13 0 0 1,-15 1-3-16,-8 0-32 0,0 0-65 16,-37 0-85-16,-12 0-11 15</inkml:trace>
  <inkml:trace contextRef="#ctx0" brushRef="#br0" timeOffset="59736.23">11183 5970 581 0,'0'0'67'16,"0"0"64"-16,0 0-4 15,0 0-67-15,0 0-20 16,0 0 4-16,0 0-4 15,117-9 12-15,-67 7-27 16,5 1-16-16,5-1-5 16,-1 0-4-16,1 1 0 15,-10 1-15-15,-5-2-30 16,-15 2-53-16,-17-1-26 16,-13 0-89-16,-10-2-109 15</inkml:trace>
  <inkml:trace contextRef="#ctx0" brushRef="#br0" timeOffset="60542.8">8789 5911 256 0,'0'0'46'0,"0"0"-37"15,0 0-9 1,0 0-4-16,0 0 3 0,0 0 0 15,80-1-4-15,-60-2-6 16,-4 1 9-16,2 0-3 16,0 2 5-16,1-3 12 15,2 0-4-15,1 1-8 16,1-1-3-16,0 2-3 16,-6-2 6-16,-1 1 9 15,-2-1 36-15,-3 1 21 16,-2-1-9-16,-4 2 35 15,-2 1-47-15,-3-2-18 0,0 2 13 16,0 0 20-16,0 0-8 16,0 0 9-16,0 0 0 15,0 0 6-15,0 0-11 16,0-1-20-16,-3 1-10 16,2 0-5-16,1 0-1 15,0 0 0-15,0 0-3 16,0-2-10-16,0 2-7 15,30-1-6-15,25-1 6 16,26-1 5-16,30-2-4 16,13-2 5-16,1 2-1 15,-10 1-4-15,-24 0 2 16,-34 4-3-16,-29-2-1 16,-17 2-7-16,-11 0-3 15,0 0 5-15,0-1-13 16,-3 1-11-16,-6 0-31 15,-5 0-90-15,1 0-96 0,7 1-123 16</inkml:trace>
  <inkml:trace contextRef="#ctx0" brushRef="#br0" timeOffset="70732.65">4833 7585 514 0,'0'0'60'16,"0"0"-32"-16,0 0 32 16,0 0-23-16,0 0-22 15,0 0-6-15,0 0 6 16,0 1 24-16,0-1 6 0,0 0 12 16,-3 0 12-1,3 0-11-15,0 0-18 0,0 0-12 16,0 0-14-16,0 0-3 15,0 0-4-15,0 0 3 16,-3 0-4-16,3 0-2 16,0 0-2-16,-3 1-1 15,2-1 0-15,-3 2-1 16,-3 2 0-16,-2-1 0 16,2 5 4-16,0 2-3 15,-3 0 1-15,4-2 4 16,-1 3-4-16,3-2 0 15,-1 0-1-15,5-2 3 16,0 2 0-16,0-4-3 0,0 1 0 16,0-5 4-16,0 1-5 15,0-2 2-15,0 0 0 16,0 0 0-16,0 0-2 16,8 0 0-16,21 0 0 15,16-6 11-15,13-8 1 16,12-6-7-16,5-3-5 15,-4-2-2-15,6 1-3 16,-8 1 2-16,-10 3 3 16,-19 4 0-16,-7 4 0 15,-14 5 1-15,-8 3-1 16,-5 2 1-16,-2-1-1 16,-4 1 0-16,3 2 8 15,-3 0-2-15,0 0-5 16,0 0 5-16,0 0-4 0,0 0-1 15,0 0 2-15,0 0-3 16,0 0 0-16,0 0 0 16,0 0-5-16,0 0-8 15,4 0-22-15,2 0-28 16,13 0-60-16,6 0-4 16,12 0-81-16,10 0-277 15</inkml:trace>
  <inkml:trace contextRef="#ctx0" brushRef="#br0" timeOffset="72159">13532 7721 462 0,'0'0'89'16,"0"0"-87"-16,0 0 40 16,0 0-20-16,0 0-19 15,0 0 1-15,0 0 4 0,0 0 26 16,0 0 1-16,0 0 22 15,0 0 11-15,0 0-39 16,0 0 4-16,0 0 6 16,0 1-16-16,0-1-14 15,0 0-8-15,0 2-1 16,0-1-1-16,0 3 1 16,0 2 0-16,-3 0 12 15,0 2-4-15,3-5-2 16,-3 3-2-16,3-3 0 15,0 1-2-15,0-1 4 16,0-2-3-16,0 1-3 0,0 1 8 16,14-3-5-16,6 1 3 15,12-1 3-15,17 0 7 16,15-10-1-16,11-9 2 16,12-3-11-16,9-6 1 15,-1 1-7-15,-6 3 5 16,-14 4-4-16,-19 6-1 15,-21 6 0-15,-12 1 3 16,-14 6-2-16,-6-1 2 16,-3 2 8-16,0 0 3 15,0 0 1-15,0 0-11 16,0 0-4-16,0 0 0 16,0 0-1-16,0 0-1 15,0 0-3-15,0 0-10 16,0 0-9-16,0 0-17 15,0 0-51-15,0 0-97 0,0 6 14 16,0-2-201-16</inkml:trace>
  <inkml:trace contextRef="#ctx0" brushRef="#br0" timeOffset="73120.03">15780 7856 252 0,'0'0'90'0,"0"0"-76"16,0 0-5-16,0 0 16 16,0 0 11-16,0 0-20 15,12 0 9-15,-12 0 11 0,0 0-4 16,0 0 15-16,0 0-4 15,0 0 7-15,0 0-30 16,0 0 6-16,0 0-8 16,0 0 5-16,0 0 3 15,0 0-6-15,0 0 5 16,0 0-3-16,0 0 2 16,0 0-14-16,0 0 19 15,0 0-12-15,0 0 7 16,0 0-12-16,0 0 7 15,0 0-6-15,0-3-12 16,0 3 4-16,0 0-4 16,0-3 7-16,0 3-8 15,0 0 10-15,0 0-9 16,4-1 5-16,-4 1 3 0,2-2 3 16,-2 2-7-16,3 0 0 15,-3 0 0-15,0 0-5 16,0 0 2-16,0 0 1 15,0 0-3-15,0 0-3 16,0 0-10-16,0 0 1 16,0 6 12-16,0-1-3 15,0 4 6-15,0-1 3 16,-3-1-4-16,3 0 6 16,0-4-8-16,0 0 8 15,0-1-7-15,0-2 2 16,0 0 7-16,0 0-7 0,3 0 3 15,25 0 3 1,15 0 14-16,20-5-1 0,13-8-6 16,12-5-8-16,6-7 2 15,0 0-10-15,-7 4 0 16,-13 0 4-16,-22 7-3 16,-21 4 5-16,-18 6-2 15,-6 1 1-15,-1 3 1 16,-6-1-6-16,0 1 8 15,1 0 2-15,-1 0-10 16,0 0 8-16,0 0-8 16,0 0 0-16,0 0 0 15,0 0-1-15,0 0-3 16,0 0-6-16,0 0-7 0,0 0-16 16,0 0-24-16,0 0-81 15,0 0-74-15,0 0-31 16</inkml:trace>
  <inkml:trace contextRef="#ctx0" brushRef="#br0" timeOffset="74078.89">17592 7865 182 0,'0'0'60'0,"0"0"0"16,0 0 48-16,0 0-24 0,0 0-32 16,0 0-9-16,3 0-22 15,-3 0-15-15,0 0-6 16,0 0 8-16,3-1 7 16,-3 0-6-16,1 1 2 15,-1 0 1-15,4 0-4 16,-3-2-8-16,3 2 5 15,-1-3 3-15,-1 2-8 16,4-3 1-16,0 1-1 16,1 0-4-16,1-1 4 15,1-3 0-15,4 0 0 16,3-1 1-16,1-2-1 0,1 1 4 16,3-3-3-16,-6 3 3 15,-2-1-3 1,-7 4 2-16,0 2-2 0,-2 1 7 15,-4 2 5-15,0-1 8 16,0 2 14-16,0-1-3 16,0 1-1-16,0 0-5 15,0 0-5-15,0 0-7 16,0 0 6-16,0 0-7 16,0 0-4-16,0 0-9 15,0 1 0-15,0 8 0 16,-12 2 7-16,-1 2-1 15,0 1 4-15,7 0 0 16,-3 0-7-16,3-3-1 16,6-2 3-16,0 2 2 15,0-7 5-15,0 1-4 16,0-5 4-16,0 0 4 0,0 0 6 16,9 0 2-16,18 0 8 15,18 0 3-15,18-10-8 16,21-6-18-16,10-4 7 15,12-5-14-15,4 0 1 16,-5 0 4-16,-11 3-2 16,-17 5 3-16,-23 5 2 15,-20 3 5-15,-13 5 2 16,-11 1-5-16,-5 2 6 16,-3 1 4-16,-2 0-10 0,0 0-2 15,0 0-10-15,0 0 0 16,0 0-4-16,0 0-5 15,0 0-14-15,0 0-18 16,0 0-20-16,0 0-5 16,0 0-25-16,0 0-55 15,0 2-1-15,0 4-3 16,0 0-99-16</inkml:trace>
  <inkml:trace contextRef="#ctx0" brushRef="#br0" timeOffset="75023">19525 7857 131 0,'0'0'48'0,"0"0"-47"16,0 0 45-16,0 0 5 15,0 0-8-15,0 0-43 16,51-7-3-16,-41 6-8 16,-2 1 11-16,-5-2 3 15,6 2 12-15,-5 0 24 16,2-1 22-16,1-1 6 0,3-1-10 15,6 1-20-15,-3-1-9 16,7-2-19-16,-2 1-4 16,3 1 5-16,-5 0 2 15,-7 1-5-15,1 0 6 16,-9 2 14-16,3-1 13 16,-4 1-1-16,0 0 5 15,0 0-4-15,0 0-19 16,1 0-8-16,-1-2-1 15,5 2 4-15,-2-1-8 0,-2-1-2 16,2 2-1 0,-1 0 9-16,-2-1 3 0,0 1 10 15,0 0-4-15,0 0-3 16,0 0-10-16,0 0-9 16,0 0-1-16,0 0-5 15,0 0 0-15,0 0 0 16,0 0-2-16,0 1 6 15,0 4 1-15,0 0 2 16,0 3-1-16,0-1 2 16,0 1 0-16,0 1-2 15,0 1 1-15,0-1 1 16,0 1-1-16,0-5 5 16,0 2-3-16,0-4-1 15,0-1 2-15,0-2 1 16,0 0 17-16,0 0 0 15,0 0 14-15,0 0-4 0,0 0 1 16,22-2 6-16,21-9-9 16,23-5-31-16,24-4 3 15,14-3 0-15,4-2-2 16,6 0-1-16,-9 0 0 16,-14 2 0-16,-16 7-1 15,-21 5 5-15,-17 4 3 16,-14 2-7-16,-8 3 3 15,-2 2 2-15,-8-2 4 16,4 2-4-16,-6-1 3 16,-3 1 0-16,1 0 1 15,-1 0-5-15,0 0-3 0,0 0 0 16,0 0-1-16,0 0-3 16,0 0-12-16,0 0-20 15,0-2-34-15,0 1-31 16,-16 0-54-16,-17-2-32 15,-12-6-381-15</inkml:trace>
  <inkml:trace contextRef="#ctx0" brushRef="#br0" timeOffset="76146.36">17097 6732 330 0,'0'0'3'16,"0"0"-3"-16,0 0 11 16,0 0 20-16,0 0 8 15,0 0-16-15,54-33-2 16,-41 21 42-16,-1 1 11 15,0-3-42-15,-2 0 10 16,2 1-38-16,-4-1 2 16,1 0 4-16,0 2-9 15,2-5 1-15,7 2-1 16,2 1-2-16,2-3 2 16,6 0 1-16,-5-2 4 15,1 1 14-15,-4 4-16 16,-10 4 23-16,-6 6 13 0,-2 1-20 15,-2 1 4-15,4-1-9 16,-2 3 5-16,-2-2 0 16,0 1-9-16,0 1-2 15,0-2 12-15,0 2-3 16,0 0 1-16,0 0-11 16,0 0-8-16,0 3-3 15,-2 14-7-15,-16 12 10 16,-4 5 6-16,1 6 11 15,8-1-12-15,6-2 5 16,7-3-3-16,0-5-4 16,0-3 11-16,0-5-9 0,0-4 2 15,11-6-4 1,1-2 1-16,-2-6-4 0,-2 2 6 16,-4-5-6-16,8 0-12 15,-3 0-19-15,8 0-23 16,0-9-39-16,-6-9-147 15</inkml:trace>
  <inkml:trace contextRef="#ctx0" brushRef="#br0" timeOffset="76341.95">16826 6663 657 0,'0'0'91'0,"0"0"-55"16,0 0 31-16,0 0-16 15,204 0-16-15,-111 0 8 16,-2 0-10-16,-7 0-25 16,-8 0-8-16,-18 0 0 15,-16 2-63-15,-13 0-81 16,-15 2-66-16,-6-2-119 16</inkml:trace>
  <inkml:trace contextRef="#ctx0" brushRef="#br0" timeOffset="78345.59">17394 6749 563 0,'0'0'58'0,"0"0"-56"16,0 0 52-16,0 0-17 16,0 0 14-16,0 0-10 15,88 20-7-15,-60-20-13 16,-1 0-13-16,-2 0 3 15,0-6-7-15,4-3 3 16,-8-2-5-16,3-2-2 16,-10 1-2-16,-3-2-11 15,-9 3-3-15,-2 0 5 16,0 2-12-16,-26 4 19 16,-4 2-12-16,1 3 13 15,-1 0 3-15,6 3-1 0,0 8 3 16,11 0 1-16,8 4-3 15,5 1-1-15,0 0 1 16,18 1 2-16,15-4-1 16,7-3 0-16,5-1 1 15,7-5 3-15,6-3 2 16,5-1-3-16,0 0-3 16,-4-7 6-16,-4-3-2 15,-7-7-1-15,-12 2-1 16,-13 1 6-16,-10-1-8 15,-13 5 2-15,0 0-2 16,-16 3 5-16,-27 3-4 16,-11 1-2-16,-2 3-2 0,4 0-2 15,3 8 0 1,10 4 4-16,10 0 0 0,12 0-1 16,9-2-3-16,8 0 1 15,0 1 3-15,20-3 0 16,18-3 3-16,8-1 2 15,5-4-5-15,0 0 7 16,-1 0-1-16,-6-4-1 16,-14-3-2-16,-13 1 4 15,-7-1-6-15,-10 3 11 16,0 3-2-16,0 1-10 16,0 0-16-16,0 0 10 0,0 0-8 15,-2 7 3-15,-9 1 8 16,9 2 0-16,2 0-10 15,0-3-5-15,22 0-5 16,21-2 3-16,14-1 6 16,14-1-1-16,6-3-18 15,2 0-12-15,0-3 14 16,-9-6 25-16,-11-3 3 16,-17-4 3-16,-13 2 7 15,-20 0 9-15,-9 2 7 16,-2 2 8-16,-32 4-24 15,-7 2-1-15,-5 4-6 16,5 0 0-16,-3 0 0 16,4 8-2-16,10 2 2 15,8 1 2-15,7 2-2 0,7-1 0 16,8 5 5-16,0-5 1 16,16 2 4-16,23-1 4 15,15-4 10-15,9-2 14 16,11-2-14-16,-3-5-5 15,2 0-9-15,-6-9-6 16,-8-6 5-16,0-7 0 16,-5-3 1-16,2-6 6 15,-5-2-16-15,-9-1 0 16,-7 5-5-16,-15 5-10 16,-14 7 6-16,-6 4-1 15,0 6 10-15,0 5 0 0,0-1-4 16,0 3 1-16,-10 0-5 15,-7 8-2-15,-16 4 10 16,-1 10 0-16,-2 4 3 16,2 1-1-16,-2 2-2 15,4-2 0-15,4-3 7 16,6-5-7-16,0-6 6 16,9-4-1-16,6-4-1 15,1-3-2-15,3-2 5 16,3 0 2-16,0 0 5 15,0-7 20-15,26-8 0 16,17-4-33-16,5-1-2 16,7 3-3-16,0 5-4 0,-10 4 0 15,-7 6 4 1,-11 2-2-16,-7 0 5 0,-7 3-5 16,-6 6 3-16,-7-1 3 15,0 6-3-15,0-1 5 16,0 1-2-16,-3-1 3 15,2 0 1-15,-2 0-1 16,3-3 1-16,0 1 0 16,0-1-3-16,19-2 1 15,6-5 2-15,13 1 2 16,8-2 1-16,6-2 8 16,4 0-14-16,0-9 0 0,1-6-1 15,-6-2-1-15,-12-1-6 16,-11-1 3-16,-15 5-3 15,-13 2-3-15,0 4-13 16,-6 4 17-16,-25 2-13 16,-8 2-2-16,-7 0 12 15,1 5 3-15,6 7 3 16,6 0-1-16,10 0 3 16,8 4 0-16,10-2 0 15,5-1 0-15,0 1 1 16,14-1 0-16,15-3 8 15,9-2 0-15,14-2 6 16,5-3 15-16,10-3-14 16,0 0 0-16,-1-3-10 15,-4-9 0-15,6-2-2 16,-4-5 0-16,-6-3-3 0,-9 0-5 16,-15 2 3-16,-13 3-6 15,-16 3-10-15,-5 1 5 16,0 4 7-16,-18 4-6 15,-5 2 1-15,-7 2 3 16,5 1-11-16,-2 0 16 16,2 1-7-16,6 5 5 15,7 3-1-15,12 1-10 16,0 0 1-16,0 2 9 16,25-2 1-16,11 2-3 15,6-5 4-15,5 0 4 0,1-1 3 16,-8-3 1-1,-15 0 4-15,-9-2 23 0,-12 1-11 16,-4-2-10 0,0 2-10-16,0 3 3 0,0 1-3 15,-1 2 23-15,-14 2-3 16,-2 0-5-16,1-3 15 16,-5 0 1-16,2 1-13 15,-4-5 9-15,2 0 3 16,4 0-6-16,4-2-1 15,1 1-10-15,4-2-4 16,-5 0-2-16,0 0-3 16,-4 0-1-16,-4 0-3 0,-9-2-8 15,-2-1-18-15,-11-1-28 16,-12 1-58-16,-3-4-99 16,0 0-130-16</inkml:trace>
  <inkml:trace contextRef="#ctx0" brushRef="#br0" timeOffset="106653.63">4548 7469 56 0,'0'0'64'0,"0"0"-33"16,0 0-4-16,0 0-18 15,0 0 26-15,0 0-3 16,0 0-32-16,0 0-3 15,0 0-23-15,-64 28-27 16,86-35-3-16</inkml:trace>
  <inkml:trace contextRef="#ctx0" brushRef="#br0" timeOffset="122396.2">11211 4084 364 0,'0'0'55'16,"0"0"-41"-16,0 0-8 16,0 0 11-16,0 0-17 15,0 0 0-15,0 0-15 0,0 0 13 16,-19 0 2-16,19 0 3 15,0 0 24-15,0 0 11 16,0 0-6-16,0 0 1 16,0 0-10-16,0 0-8 15,0 0-9-15,0 0-5 16,0 0 3-16,0 0-4 16,0 0 8-16,0 0-2 15,0 0 12-15,0 0-1 16,0 0-2-16,0 0 3 15,0 0 1-15,0 0-2 16,0 0 5-16,0 0-4 0,0 0-12 16,0 0 10-16,0 0 2 15,0 0-8-15,0 0-3 16,0 0-7-16,0 0 1 16,19 0 2-16,11-2 2 15,12-2-4-15,10-3 1 16,6 4 1-16,14-3-3 15,6-1 0-15,15 2 1 16,6 0-1-16,-4-3 1 16,-2 3-1-16,-9 1 2 15,-3-1-2-15,0 2 0 16,-4-1 0-16,1 0 0 16,2 0-4-16,4-3 4 15,8 4 0-15,11-4 0 16,0 0 0-16,-5 4 0 0,-21-2 2 15,-13 1 0-15,-20 3-2 16,-6 0 0-16,-1-2 0 16,0 0 0-16,-6 2 0 15,-2 0-3-15,-1-2 5 16,-10 3-2-16,-5-3 0 16,-5 3 1-16,-5-1-4 15,-3-1-2-15,0 2-3 16,0 0-2-16,0-3-7 15,0 3-14-15,-24 0-35 16,-31 0 18-16,-29 3 39 16,-29 3-28-16,-22 2-36 15,-5-3-1-15,1 1 36 0,6-3 28 16,10 0 7-16,4 4 2 16,6-2 0-16,0 0 0 15,10 2 1-15,18-3 0 16,17-3 2-16,18-1 34 15,20 0-7-15,15 0 10 16,12 0-5-16,3 0 22 16,0 0-36-16,28 0 8 15,30 0-5-15,28-1 1 16,21-3 14-16,21-3-7 16,11 4-16-16,3-2 9 15,14 3-4-15,1 0-4 0,-10 2-8 16,-17 0-1-16,-30 0-7 15,-19 0 0-15,-19 0 2 16,-11 0-2-16,-15 0 2 16,-18 0-3-16,-10 0 3 15,-4-1 4-15,-4-3 9 16,0 4 13-16,0 0-12 16,0 0-10-16,0-3-6 15,0 3-19-15,0 0-31 16,-4 0-35-16,-22 3-23 15,-20 6 30-15,-14-1-130 16</inkml:trace>
  <inkml:trace contextRef="#ctx0" brushRef="#br0" timeOffset="167626.54">11731 5223 118 0,'0'0'64'0,"0"0"-10"0,0 0-21 16,0 0-3-16,0 0-2 15,0 0-17-15,0 0 16 16,0 0-16-16,0 0 17 16,0 0 1-16,-26-12 6 15,23 12-2-15,1-1-10 16,-2-1-3-16,2 1-13 16,-2-1 11-16,-5 2-11 15,3-1 16-15,-3 1 0 16,3-3-8-16,1 3 4 15,5 0 4-15,0 0-1 0,0 0-4 16,0 0-6-16,0 0 5 16,0 0-4-16,0 0-6 15,0 0 0-15,0 0-6 16,0 0-1-16,14 0-5 16,29 0 3-16,21-2 2 15,24 2 4-15,17 0 3 16,-1 0-6-16,0 0 5 15,2 0-5-15,8 0 0 16,7 0 2-16,7 0-1 16,-4 0-1-16,-2 0 2 15,-9 0-3-15,-7 0 0 0,2 0 2 16,-5 0-2 0,1-5 0-16,-7 2-2 15,-3 0 0-15,-9 0 1 0,-13 2 1 16,-12-1 0-16,-13-1-3 15,-13 1 0-15,-14 0 3 16,-7 2 0-16,-10-1 0 16,-3 0 0-16,0 1-1 15,0-2 1-15,-11 1-15 16,-27-1 0-16,-26 1-48 16,-32 0 30-16,-25-3-4 15,-27 0 2-15,-26 1-24 16,-26 1 19-16,-19 1-11 15,-1-2-21-15,9 2 8 16,23 1 62-16,29 0 2 0,21 0 31 16,26 1-19-16,26 3 3 15,26 0-10-15,23 1 8 16,18-1-2-16,13 0-11 16,6-1-1-16,0-1 1 15,28 2 2-15,25-1 34 16,27-3 14-16,21 0 23 15,20 0-6-15,4 0-17 16,10 0-13-16,7 0-13 16,8 0-12-16,-7 0-10 15,-14 0 3-15,-15 0-5 16,-17 2 0-16,-15 2 0 16,-6-2 0-16,-15-2-4 15,-17 0 0-15,-17 0 4 0,-10 0-1 16,-15 0-10-16,-2 0-8 15,0 0-8-15,-30 0-29 16,-33 1 4-16,-28 7 52 16,-27-2-20-16,-30 0-23 15,-25-1 7-15,-26-1 11 16,-17-4-1-16,-2 0 10 16,18 0 16-16,29 0 14 15,41-4 35-15,45-1-20 16,37 2-16-16,30 2 0 15,18 1 32-15,36 0-45 0,49 0-16 16,40 0 16 0,39 0 3-16,16 1 4 0,15-1 0 15,15 0-5-15,0 0 21 16,8 0-3-16,-6 0 10 16,-28 0-2-16,-28 0-11 15,-35 0-12-15,-41-1-4 16,-26-1 2-16,-21 1-3 15,-15 1-2-15,-11-3 2 16,-3 3 5-16,-4-2 5 16,0 2 7-16,0 0-6 15,0 0 5-15,0 0-8 16,0 0-8-16,0 0 0 16,0 0-9-16,0 0-28 15,0 0-32-15,-25-3-104 0,-16-2-271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1:38.449"/>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 contextRef="#ctx0" brushRef="#br0">-3 2 273 0,'0'0'14'15,"0"0"-13"-15,0 0 12 16,0 0 31-16,0 0-12 16,0 0 10-16,-4 3 6 15,4-3 10-15,0 2-8 16,41-2-28-16,25 2-10 15,10-2-4-15,21 1-2 16,9 2-6-16,15 1 0 16,15-1 0-16,15-3-6 15,6 0 2-15,5 0-1 0,3 0-1 16,0 0-10 0,-18 0 7-16,-14 0 5 0,-27 0 4 15,-26 1-1-15,-13-1-2 16,-19 3-5-16,-16-3-26 15,-10 1 18-15,-8 2 14 16,6-3 0-16,-5 1 2 16,-2-1 1-16,6 0-1 15,-7 2 1-15,-5 1-1 16,-7-3 2-16,0 0-4 16,0 0-37-16,-38 0-61 15,-10 0-72-15</inkml:trace>
  <inkml:trace contextRef="#ctx0" brushRef="#br1" timeOffset="86181.09">-700-347 275 0,'0'0'34'0,"0"0"-28"0,0 0 36 16,0 0 5-16,0 0-25 15,0 0-13-15,0 0 2 16,0 0-2-16,-13 0 15 15,13 0 6-15,-5 0-10 16,0 0 0-16,2 0-3 16,-1 0-7-16,-4 0-4 15,-2 0 0-15,-2 0-5 16,-7 0 7-16,6 0 5 16,-5 0 7-16,4 0-2 15,-3 0 4-15,4-5-6 16,-2 0-8-16,4 0 4 0,-4 0 5 15,1-3-13-15,2-4 13 16,2-1-3-16,2-1 5 16,-4-2-17-16,11-6 8 15,1-3 5-15,0 3 9 16,0-3-16-16,0-1-6 16,0 6 11-16,0-1-12 15,9-1 1-15,3-2 0 16,-2 3-1-16,8-3 1 15,-4 2-2-15,6 3 9 16,-2-5-7-16,0 4 3 16,5-1-3-16,-1 1-1 0,4 2 4 15,-2-4-2-15,7 1-1 16,-1 1-1-16,-3-1 0 16,3 0 1-16,5 1-2 15,-3 0 0-15,0 2 2 16,4-2 0-16,2 1 8 15,3 1-8-15,2 1-1 16,-6-1 0-16,-1 4 5 16,-6 1-3-16,1-2 2 15,-3 1-2-15,-2 3 7 16,4 0-8-16,-4 2-2 16,6-2 0-16,4 2 0 15,8-3-2-15,9-1 2 0,1-2 0 16,4 1 1-1,2-5 0-15,2 1-1 0,-3-1 3 16,-1 3-3-16,-4 2-1 16,2 0 1-16,3 0 0 15,-3 2 1-15,-1-1 0 16,-7 2-1-16,-4 4 0 16,-2 1-2-16,2-1 2 15,3 2 0-15,-9 1 0 16,6 1-4-16,-2 1-2 15,0 2 5-15,11-2 0 16,-1 2-1-16,7 0 1 16,-5 0 1-16,8 0-1 15,0 0 1-15,5 2 0 0,7 4-1 16,2-2 1 0,2 6-2-16,-10-5 5 0,3-1-6 15,-13 1 7-15,-4 0-4 16,-5 1 0-16,-5-2 0 15,-8-2 0-15,-1 3 0 16,1-2 0-16,3 4-2 16,-2-3 0-16,1 3 2 15,-2-4 0-15,-1 4-1 16,1 0 0-16,8 2-1 16,0 1 0-16,9 5 2 15,-8 1 3-15,0-1-3 16,-1-2-6-16,-4-1 6 15,-6 1 2-15,-2-4-1 0,-2 2-1 16,-7-2 0-16,1 0-1 16,-3 3-1-16,2-1 2 15,3-1 2-15,0 4-2 16,1-3-3-16,0 2 3 16,3-1 0-16,-7 1 1 15,3-4-1-15,-8 0 0 16,0-1-1-16,-7 0-2 15,1 1 3-15,-3-2 0 16,0 4 0-16,-2-2-1 16,-1 0 1-16,7 2 0 0,-3-1 0 15,5 1-1 1,-1 1 3-16,1 0-4 0,3-1 4 16,-3 2-6-16,0-3 8 15,-1-1-3-15,-2 4-1 16,-1-2-1-16,-1 1 1 15,1-1 1-15,-7-5-1 16,-1 5 0-16,2-2-1 16,0-1 0-16,-4 6-4 15,4-4 5-15,7 1 0 16,-6 2 2-16,1-1 2 16,-1-2-8-16,0 5 9 15,-4-1-5-15,-2 1 0 16,0 2 0-16,0-1-1 0,0 0 1 15,0-1 1-15,0-1 0 16,0-3-1-16,0-2 0 16,0-2 1-16,0 3-1 15,0-2 1-15,0 3-1 16,0 2-1-16,-2 2 1 16,-10 0 10-16,-6 4-7 15,0-3-1-15,4 1-1 16,-2-1 1-16,4 0 3 15,3-3 13-15,-2-2 8 16,-1 1-24-16,-6 1 8 16,-8-1 3-16,-3 2-7 15,-4 0 5-15,-12 1-1 0,-1 5 0 16,-2-1-3-16,-1 2-1 16,9-2 15-16,0-2-20 15,-8-1-1-15,-11 5 7 16,-3-3-5-16,0 1-1 15,-17 0 2-15,4-5 11 16,-4-2-6-16,-1 0-8 16,0-3 6-16,2 3-6 15,3-3 4-15,1 1-2 16,3 0 12-16,2-6-12 16,3 0 4-16,-1-3-3 15,-7-1 4-15,0 0-5 16,1 0 3-16,-1 0-3 15,8 0-1-15,4 0 1 0,7 0-1 16,-2 0-1-16,-7 0 1 16,2 0 0-16,-7 0 0 15,-8 0 1-15,-1-5-1 16,-3 3-1-16,5-2 0 16,2 1 0-16,7-1-1 15,-1 0 3-15,2 1-4 16,-5-2 4-16,-5 1-4 15,-3-1 4-15,7-3-3 16,-2 5 1-16,6-1 0 16,-5-2-5-16,5 1 3 0,-11 2 2 15,4-4-6 1,-10 0 2-16,0 2-1 0,13-1 2 16,2 2 2-16,8-2 0 15,8 2 0-15,1 3 1 16,9-3-1-16,7 4 1 15,7-2 0-15,4 0 1 16,2 2-1-16,0 0-1 16,-5 0 1-16,8 0 0 15,-9 0-1-15,-6 0-4 16,-1 0 5-16,5 0 0 16,8 0 1-16,14 0 4 15,2 0-5-15,4 0 0 16,4 0 0-16,0 0 0 15,0 0-1-15,0 0-3 0,0 0 0 16,0 0-11-16,0 0-10 16,22 0-5-16,16 0-8 15,12 0 19-15,9 4-20 16,11 0 11-16,13 1-11 16,8 1 16-16,10-5-3 15,6 3 0-15,11-1-24 16,-3 0-17-16,-3 1-2 15,-4 0-20-15,-10 3-32 16,-3-3-29-16,5 3-132 16</inkml:trace>
  <inkml:trace contextRef="#ctx0" brushRef="#br0" timeOffset="-492.09">-57-64 142 0,'0'0'200'0,"0"0"-186"16,0 0 22-16,0 0 39 16,0 0-26-16,0 0-14 15,-12-7-1-15,12 7 11 16,0 0-26-16,0 0 13 0,4 0-11 15,27 0-16-15,14 0-5 16,22 0-1-16,11 0 1 16,13 6-2-16,13 1 4 15,13-5-4-15,7 5 4 16,9-3-4-16,9 1 2 16,2-4 0-16,4 3-2 15,-1-2-7-15,-5 3-5 16,-3-4-16-16,-10 2 3 15,-17-1 18-15,-8 2-5 16,-13-2-4-16,0-1 13 16,-16-1 1-16,-20 0 0 15,-14 4-9-15,-28-4-13 16,-7 0-10-16,-6 0-1 0,0 0 13 16,0 0-33-1,0 0-77-15,-6 0-107 0</inkml:trace>
  <inkml:trace contextRef="#ctx0" brushRef="#br0" timeOffset="1345.92">-33 155 398 0,'0'0'76'0,"0"0"-68"15,0 0 31-15,0 0-15 16,0 0 12-16,209 17-13 15,-117-12 11-15,19 1 0 16,10-3-4-16,12 1-11 16,9 0 4-16,3-1-9 15,-3-2-11-15,1 2-1 16,-15 0-2-16,-17-3 1 16,-21 1-1-16,-15-1 0 15,-27 0 0-15,-19 0 0 16,-17 0-1-16,-9 0 1 15,6 0 1-15,-9 0 0 16,1 0-1-16,4 3 0 16,-5-3-1-16,0 0 0 15,0 1-26-15,0-1-60 0,0 0-101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2:44.400"/>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239-2 249 0,'0'0'93'0,"0"0"-66"0,0 0 25 16,0 0 8-16,0 0-19 16,0 0-12-16,0 0-17 15,8 0 0-15,-8 0-2 16,0 0 0-16,0 3 2 15,4-3 1-15,-4 0 8 16,0 0-4-16,0 0 3 16,0 0-9-16,0 1 1 0,0-1 4 15,0 0-2 1,0 0-5-16,0 0 0 0,0 0-8 16,0 0 3-16,0 0 0 15,0 0-4-15,0 0 2 16,0 0-2-16,0 0 1 15,0 0-7-15,0 0 11 16,0 0-5-16,0 0 0 16,0 2-3-16,0 0 3 15,0 1 1-15,0 1 1 16,0-2-2-16,0-2 0 16,0 6 1-16,0-1-1 15,0-2-1-15,0 1 1 16,-12 2 0-16,0 1 0 15,6-2 1-15,-2 2-1 0,-2 1 0 16,-2 1 0 0,-6-2 0-16,4 2 0 0,2-4 0 15,1-1 0-15,4 3 0 16,2-2 0-16,-1-3 2 16,6 0-2-16,-7 2-6 15,2 0 6-15,-3-3 6 16,2 5-6-16,2-5 0 15,1 2 0-15,3-2-2 16,0-1 2-16,-5 0 0 16,5 0 3-16,0 0-3 15,-4 0 0-15,2 0-1 16,-10 3 2-16,-6-2 4 16,0 2-5-16,4-1 0 15,2-2-1-15,8 1 1 0,4-1-1 16,0 0 1-16,0 0 1 15,0 0-1-15,0 0 0 16,0 0 3-16,0 0-2 16,0 0 4-16,0 0-2 15,0 0 2-15,0 0 1 16,0 0-3-16,0 0 3 16,0 0-3-16,0 0-3 15,0 0 10-15,0 0-6 16,0 0 0-16,0 0-4 0,0 0 1 15,4 0 2 1,4 0-3-16,2 0 0 0,11 0 0 16,-2 0 0-16,3 0 3 15,9 0-2-15,-1 0 3 16,9 0-3-16,4 0-1 16,-1 4 1-16,0-1-1 15,-4 1 0-15,3 0 0 16,-9-2 0-16,-2 0-4 15,0 1 9-15,-10-3-5 16,4 0 0-16,-6 0-5 16,0 1 5-16,5 1 6 15,-5-2-6-15,8 3 0 16,0-3-4-16,2 0 4 16,12 6 4-16,-6-5-4 15,3 3 0-15,-5-1-3 0,2-1 6 16,3 0-6-16,-9-2 6 15,1 0-6-15,-11 0 3 16,2 0 0-16,-5 0 4 16,3 0-4-16,-4 0 0 15,-1 0 1-15,7 0-5 16,7 0 5-16,-2 0-1 16,8 0 6-16,3 0-6 15,-1 0-3-15,1 0 3 16,-4 0 0-16,-2 0-3 15,-4 0 3-15,-3 0 0 16,-2 0 1-16,-6 0-2 0,3 0 1 16,-4 0 0-16,4 0 1 15,6 0-1-15,-4 0 0 16,5 0 6-16,6 0-6 16,-7 0 0-16,6 0 0 15,0 0 0-15,1 2-6 16,-3-2 6-16,1 4 0 15,-2-4 1-15,1 5-1 16,2-5 6-16,-6 0-12 16,5 0 6-16,-5 0 0 15,2 0 1-15,-1 3 5 16,4-3-11-16,1 3 5 16,1-3 0-16,-4 5 2 0,8-5-1 15,-4 0 2-15,4 0-2 16,2 5-1-16,-1-3 0 15,2 0-3-15,-2 0 3 16,-9-2 1-16,3 2-1 16,-1-1 0-16,-3 2 1 15,-3 0-1-15,-2-3-1 16,-3 1 1-16,-1-1 0 16,-4 0 0-16,5 0 0 15,5 0 2-15,-2 0-4 16,6 3 4-16,-1-3-4 15,-2 3 3-15,1-2-2 16,-1 0 1-16,-3 2 0 0,-3-3 6 16,0 0-6-16,-1 2-5 15,-3 0 5-15,4-2 2 16,4 4 1-16,4-3-3 16,6-1 0-16,3 5-4 15,1 0 4-15,0-4 3 16,2 4-3-16,0-1-2 15,4 0 2-15,2 0 2 16,-2 1 3-16,5-2-5 16,-7 1 2-16,1-1 0 15,-2-2-1-15,-3 1 2 16,-6 2 0-16,4-1-1 16,4 1 4-16,-7 0-3 0,10-1 0 15,-2 1 6-15,2-3-5 16,-1 3-1-16,0 1 0 15,3-4-3-15,-1 3 2 16,-4 2-2-16,-2-2 0 16,8-3 1-16,0 3-1 15,9 1 1-15,-8-1-1 16,4 2 7-16,-8-5-6 16,2 3-1-16,-6-1 0 15,-1-1-2-15,-3 0 2 16,-4-2 1-16,1 3-1 15,-4-3 3-15,4 0-3 0,-1 3 0 16,10-2-1 0,2-1 2-16,8 6-2 0,-1-5 1 15,-3 6 0-15,4-3 0 16,4 0 1-16,-2 2-2 16,-1-2 1-16,-1 2 0 15,3-1 0-15,-2 1 5 16,-1 0-4-16,-1-1-2 15,-4 1-4-15,-6-5 5 16,9 4 0-16,-5-4 1 16,2 2 3-16,0-2-4 15,-3 3-4-15,-2 0 4 0,3 0 0 16,-1-1 3 0,5 1-3-16,1 0 3 0,-5-2-2 15,-3 2 0-15,-2-1-1 16,0 1-4-16,-3-1 4 15,-4-2 4-15,2 2 0 16,-2-2 2-16,-4-1-2 16,4 2-1-16,-10-2 0 15,7 0-3-15,6 0 4 16,3 0-3-16,5 2-1 16,6-2 2-16,-2 4-1 15,-1-3-1-15,-7 3 0 16,-1-4 1-16,3 6 2 0,-2-1-3 15,0-4 3-15,-8 1-3 16,-3 0 2-16,1-2-2 16,-1 0 1-16,0 0-1 15,-8 0 0-15,6 0-1 16,0 0 1-16,5 0 0 16,4 0 4-16,-1 0-8 15,1 0 5-15,-3 0-1 16,-4 0 5-16,-5 0-5 15,-3 2 0-15,-2-2 0 16,-4 0 0-16,1 0 0 16,-1 0 0-16,-1 0 2 15,-2 0-2-15,3 0 3 16,3 0 1-16,-4 0 3 0,-1 0-6 16,7 0 0-16,-3 0-2 15,-1 0 4-15,5 0-2 16,-1 0-1-16,-3 0 0 15,1-2 1-15,-2 0 2 16,0 2-1-16,5-2-2 16,0 1 2-16,0-3 0 15,3 1 0-15,2-1-2 16,0 4 4-16,2-4-7 16,6 1 3-16,-10 1 0 15,7-2-1-15,3 0 5 16,-6 3-4-16,4-6 1 15,-8 4-1-15,2-1 0 16,-9 4 1-16,2-4-1 16,-4 2 1-16,-3 1-1 0,2-3 0 15,1 4 2-15,-1-6-1 16,2 5 2-16,-1-3 7 16,2 0-4-16,3 0-3 15,-4 1-2-15,2 0 1 16,1 0-1-16,-6 0-1 15,2-1 6-15,-3 3-4 16,2 1 0-16,-3 0 3 16,-4-2 2-16,1 2 2 15,-5 0 3-15,3-2-1 16,-3 2 4-16,0 0-10 0,0 0 8 16,0 0-7-16,0 0-1 15,0 0 6-15,0 0-5 16,0 0-6-16,4 0 0 15,2-2-1-15,2 2-8 16,-2-2-46-16,-6-1-76 16,0-3-73-16,-18-1-262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2:45.959"/>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-3 49 216 0,'0'0'120'0,"0"0"-105"15,0 0-4-15,0 0 28 16,0 0-20-16,0 0-19 16,0 0 8-16,24-2-2 15,-19 2 7-15,-5 0 31 16,0-3 20-16,0 3-8 15,0 0-11-15,0 0-7 16,0 0 0-16,0 0-10 0,0 0-9 16,0 0-5-16,0 0-3 15,0 0-1-15,0 0 1 16,0 0-5-16,0 0 3 16,0 0-2-16,0 0-3 15,0 0 5-15,0 0-6 16,0 0-3-16,0 0 3 15,0 0-3-15,0 0 2 16,0 0-2-16,3 0 4 16,1 0-3-16,7 0-2 0,9-2 2 15,-2-1 3 1,6 0-1-16,-3 2-2 0,6-5-2 16,1 5 1-16,0-1 0 15,-3 0-5-15,-4 0 5 16,-5 0 0-16,3 2 0 15,-1-5-2-15,-8 5 2 16,5 0 2-16,4 0 3 16,-9 0-10-16,11 0 5 15,-3 0 0-15,-1-4 0 16,1 4 0-16,0 0 0 16,1 0 0-16,2 0-2 15,1 0 2-15,-3 0 0 16,-1 0 2-16,0 0-2 15,0 0 0-15,6 0 0 16,-6 0 0-16,-4 0 0 16,4 0 0-16,-4-1-1 0,-2 1 2 15,-2 0-2-15,3 0 2 16,0-3-1-16,5 3 4 16,0 0-3-16,5 0-1 15,-2 0-1-15,2 0 1 16,3 0 1-16,-4-3-1 15,-3 3-5-15,-1 0 5 16,1 0 0-16,1 0 0 16,-2 0 5-16,5 0-5 15,3 0 0-15,-1 0 0 0,6 0 0 16,-7 0-3 0,-1 0 7-16,-4 0-5 0,-8 0 2 15,-4 0-2-15,-2 0-1 16,-4 0 2-16,-1 0 3 15,0 0 10-15,0 0 6 16,0 0 1-16,0 0-8 16,0 0-3-16,0-4-9 15,0 4 3-15,0 0-8 16,0 0 4-16,0 0 0 16,0 0-31-16,0 0-51 15,0 0-127-15,0 0-355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2:48.555"/>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32 268 0,'0'0'78'16,"0"0"-56"-16,0 0 11 15,0 0 1-15,0 0-10 16,0 0-2-16,0 0 11 16,0 0 8-16,0 0-10 15,0 0-16-15,0 0-1 0,0 0-5 16,0 0-2-16,0 0-4 16,13 0 8-16,9-3-8 15,4 2-2-15,3 1 1 16,4-5 0-16,-4 5-2 15,4-2 0-15,-4 2 2 16,1-2-2-16,2 2 0 16,3-1 0-16,-4 1 0 15,12-3 0-15,-6 0 0 16,1 3 0-16,-1-4 0 16,-3 3 0-16,-2-1 1 15,-2 0 3-15,-1 2-4 16,1-3 2-16,-2 3-1 15,9 0 0-15,0 0-1 16,-2 0 0-16,1 0-6 0,0 0 6 16,0 0 2-16,-2 0 3 15,-1 0-5-15,0 0 0 16,-9 0 0-16,2 0-1 16,-8 0 2-16,0 0-1 15,-1 0 0-15,-3 0 1 16,2 0-1-16,4 0 0 15,-2 0 0-15,6 0 0 16,1 0 3-16,5 0-3 16,2 0 0-16,5 0 0 15,4 0-2-15,-4 3 2 16,-1-3 0-16,-3 2 2 0,0 0-4 16,1-2 4-1,-6 0-2-15,-6 1 0 0,0-1 0 16,-4 0 0-16,8 0 0 15,0 4 0-15,3-4 1 16,-4 0-1-16,3 3 1 16,-1 0 0-16,8-3 1 15,-4 1 1-15,7 1-3 16,-1-2 3-16,-1 2-3 16,-1 0 0-16,-8 1 0 15,0-3 1-15,-6 0-1 16,2 0 0-16,-9 0 0 0,5 0 5 15,-1 1-3 1,-2-1-1-16,5 0-1 16,4 3 0-16,9-3 3 0,-1 1 6 15,3-1-1-15,8 0-6 16,-3 4-1-16,3-1-1 16,-3 0 0-16,-10-2 3 15,4-1-4-15,-8 3 2 16,4-2-1-16,-6-1 1 15,3 0-1-15,-10 0 1 16,3 2 0-16,2 0 6 16,-10-2-5-16,10 0 3 15,3 2-1-15,-1-2-4 0,9 3 5 16,-1-3 0 0,-9 0-4-16,2 4 1 0,1-3-2 15,-6 2 1-15,2-3-1 16,-5 3 0-16,0-2 0 15,0-1 3-15,4 3-2 16,5-2-1-16,0-1 0 16,3 1 2-16,-4-1-2 15,1 3 0-15,-1-3 0 16,-2 0 0-16,0 0 0 16,-10 2 1-16,0-2-1 15,1 0 1-15,10 0-2 16,6 0 1-16,-1 2 0 15,6-2 4-15,4 5 0 0,0-1-2 16,4-2-1-16,-3 3 4 16,-5-5-5-16,-2 3 4 15,-12-1-4-15,-2-2 2 16,4 0-1-16,-6 1-1 16,-4-1 1-16,1 3 16 15,5-3-10-15,-11 0 2 16,9 0 5-16,0 0-5 15,0 0-6-15,10 0 1 16,-7 2 7-16,2 0-10 16,2-2 3-16,-7 1-3 15,1 2 6-15,-6-3-3 16,-8 0 4-16,-5 0-5 0,0 0 7 16,0 0 3-1,0 0 1-15,0 0 3 0,0 0-7 16,0 0 0-16,0 0-4 15,0 0-3-15,0 0-1 16,0 0-1-16,0 0-1 16,0 0 0-16,0 0-9 15,0 0-23-15,0 0-37 16,4 0-75-16,-4 0-86 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2:53.032"/>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7 246 5 0,'0'0'45'0,"0"0"-35"15,0 0 12-15,0 0 12 16,0 0 4-16,0 0 15 16,-3-1-8-16,3 1 1 15,-4 0-32-15,4-2-3 0,0 2 3 16,0 0-6 0,0 0 3-16,-2 0 3 0,2 0-3 15,0-3 3-15,0 3 13 16,0 0-12-16,0 0 1 15,0 0-10-15,0 0 3 16,0-4 5-16,0 4-4 16,0 0-1-16,0-1 9 15,0 1-1-15,0 0-7 16,0 0 4-16,0 0-7 16,0-6 6-16,0 6-12 15,0 0 4-15,0 0-2 0,0 0-2 16,0-4-1-16,0 3 0 15,0-1 5-15,0 0-4 16,0 2-1-16,0-3 1 16,0 3 3-16,0-1-3 15,0-1-1-15,0-1 0 16,0 3-1-16,2-4 1 16,5 4 0-16,-2-3 0 15,0 3 2-15,-4-4-2 16,-1 4 0-16,5-3 0 15,-2 3 0-15,6-4 0 16,-6 4 0-16,-3-4 3 16,4 4-3-16,-2 0 0 15,-2-2-4-15,4 2 4 16,1-1 1-16,2-2-1 0,-1 2-1 16,2-2 1-16,-3 3-2 15,-4-3 4-15,-1 3-4 16,5 0 5-16,-5-1-6 15,4 1 3-15,-4 0 0 16,0 0 2-16,0-3 2 16,0 3 3-16,3 0 4 15,-3 0 1-15,0 0-4 16,0 0-6-16,0 0 11 16,5 0-6-16,-5 0-2 0,3 0-2 15,7 0-3 1,7 0 1-16,1 0-1 15,-4 0 2-15,-1 0-2 0,6 0 0 16,-3 0-6-16,4 0 6 16,4 0 0-16,-6 0 6 15,0 0-6-15,0 3-3 16,-4-3 3-16,3 1 3 16,-7 2-3-16,4-3 1 15,-2 3-2-15,2-2 2 16,2-1-1-16,2 0 0 15,-4 3 0-15,4-3-1 16,0 1 3-16,1 1-2 16,0-2 2-16,-1 2-2 15,-4-2 1-15,9 2-3 0,-5-2 1 16,0 0 1 0,5 0 6-16,-4 2-5 0,1-2-2 15,3 2-2-15,-2-2 3 16,6 0 6-16,-6 0-6 15,-3 3 0-15,5-3-3 16,-5 0 7-16,3 0-3 16,-2 0-1-16,-3 0-2 15,-5 0 2-15,-2 0 0 16,7 0 0-16,-2 0 0 16,4 0 2-16,5 0 1 15,3 0-1-15,-1 0 2 0,-2 0-3 16,-2 0 0-16,2 0-1 15,0 0-1-15,-2 0 1 16,2 0 0-16,-4 0 3 16,10 0-2-16,-11 0-1 15,0 0 3-15,3 0 1 16,2 0-4-16,-3 0 0 16,4 0-1-16,-6 0 1 15,0 0 1-15,-4 0 0 16,4-3 1-16,5 3 6 15,-1-4-8-15,7 2-1 16,4 0 1-16,1 2 0 16,-1 0 2-16,-4-2-2 15,-1 2-1-15,-2 0-2 16,-3-1 6-16,3-2-2 0,-8 3-1 16,4 0 0-1,0 0-4-15,6 0 8 0,3 0-8 16,5 0 6-16,-6 0-2 15,0 0 2-15,-2 0-2 16,-1 0-1-16,-1 0 1 16,-5-1 0-16,1 1 1 15,1-3 0-15,-2 3-1 16,2 0-1-16,1-3 1 16,2 3-2-16,4-1 2 15,0-2 0-15,-5 3 3 16,0-1-3-16,-2 1 0 0,-5-3 0 15,8 3 0-15,-3-2 0 16,-2 2 0-16,3-2-3 16,6 2 6-16,0-2-6 15,7 2 3-15,5 0 0 16,-4 0 2-16,6 0-1 16,4 0-1-16,1 0 0 15,-9 0-3-15,-8 0 1 16,-8 0 4-16,-10 2 1 15,-9 0-3-15,1-2-2 16,-3 2 2-16,-3-2 0 16,0 0 0-16,0 0 0 15,0 0 0-15,0 0 1 0,0 0-1 16,0 0 2-16,0 0 6 16,0 0 0-16,0 0 6 15,0 0 3 1,0 0-17-16,-14-6-3 0,-10 1 1 15,4-2 0-15,-10 1 2 16,-6 1-8-16,-8 1-7 16,-9 1 10-16,3-3-3 15,-11 0 4-15,16 1 0 16,-3 0-3-16,4 1 2 16,3 0 4-16,-3 3 1 15,-4-6 2-15,-1 3-2 0,-5 0 0 16,-1-1 0-1,11 1 0-15,-4 0 0 0,4 0 0 16,14 1 0-16,-6 2-3 16,5 1 3-16,7 0 2 15,-14 0-2-15,10 0 0 16,-10 0 0-16,0 0 0 16,-6 0 0-16,-12 0 0 15,5-3 0-15,-1 2 0 16,-1-1 0-16,3-2 0 15,0 1-1-15,-2 3-1 16,-6-4 2-16,-7 1-10 16,1 3-5-16,-7-4-3 15,2 4-3-15,-2-4-1 16,9 3 3-16,0-1 13 16,7 0-2-16,5 0-2 0,3 0 9 15,11-2 1-15,9 4 0 16,4-1 0-16,8-2 0 15,0 0 0-15,7 2 0 16,2 1 0-16,-1 0 0 16,-2 0-1-16,-5 0-1 15,2 0-6-15,1 0 2 16,2 0 3-16,5 0-1 16,-1 0 4-16,5 0 0 15,0 0 0-15,0 0 0 16,0 0 0-16,0 0 1 15,0 0-1-15,0 0 0 16,0 0 0-16,0-4 1 0,0 4 1 16,5 0 4-16,19 0-6 15,14-5 0-15,4 5 0 16,5-2 0-16,-2 2 0 16,2-2 0-16,-9 2 0 15,0 0 0-15,-9 0 0 16,1 0 0-16,-4 0 0 15,-4 0 0-15,10 0 0 16,0 0 0-16,15 0 0 16,-2 0 0-16,1 0 0 15,-3 2-1-15,1 0 2 0,0 3-1 16,-3-5 0 0,-2 4 0-16,-2-3 0 0,-3 2 0 15,-3 0 0-15,5-2 0 16,0-1 0-16,11 4 0 15,0-4 3-15,6 4-3 16,-6-4 4-16,-2 2-4 16,-8-2 0-16,-6 0 3 15,3 0-2-15,-1 2-1 16,0-2 1-16,0 0 1 16,5 0 2-16,2 0-3 15,2 1 3-15,6-1-3 16,-4 4 0-16,2-4 0 15,-3 0-1-15,-6 0 0 0,1 0-1 16,-10 4 1-16,1-4 0 16,0 2 1-16,6-1-1 15,-4 3 0-15,7-4 0 16,-6 3 0-16,-2-3 0 16,-1 2 1-16,-3 0 0 15,4 0-1-15,-1-2 2 16,4 1-2-16,0-1 0 15,0 0 0-15,-1 0 2 16,-5 0-2-16,-5 0 1 16,-7 0 4-16,-6 0 3 15,-9 0 2-15,6 0 8 16,-6 0 11-16,0 0-14 0,4 3 9 16,-4-3-12-16,0 0-10 15,0 0 1-15,0 0-1 16,0 0 13-16,0 0-5 15,0 0-4-15,0 0-5 16,0 1-1-16,0-1-5 16,0 0-15-16,0 3-33 15,0-3-96-15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3:06.28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9735-1 362 0,'0'0'36'0,"0"0"-28"0,0 0 3 15,0 0 14-15,0 0 1 16,0 0 11-16,39 0 9 16,-16 3-10-16,3 0-14 15,-1-3 3-15,0 1 7 16,3 3-14-16,9-3-3 15,2 5-6-15,5-1 4 16,7 3 3-16,-2-1 9 16,7 2-14-16,-2 0 8 0,2 2-5 15,5-2 0-15,5 3-6 16,-1-2-2-16,2 5-4 16,-1-4-2-16,-11 0-1 15,11 4 1-15,-8-2 9 16,2 1-9-16,-11 0 6 15,-13-1-2-15,-6 2-4 16,-6 1 2-16,-5 0 3 16,-6 2-5-16,-5 6 13 15,-8-2-7-15,0 5 4 16,-14 2 1-16,-12-1-5 16,-14 5-3-16,3 1 2 0,-1 1-3 15,1 2-1-15,-6 2 8 16,12-1-1-16,-10-1-7 15,-8 1 14-15,5 1-14 16,-4-4 9-16,-14 5 1 16,3-4-3-16,-6 1-7 15,-8 4 8-15,-1 0-5 16,-3-4 4-16,-2 0-5 16,-1 2 3-16,-4-7 2 15,0-1-8-15,0-2 14 16,-9 0-8-16,3-2-4 15,-7-4 0-15,-2 3 4 16,1-5-3-16,-2-5-1 16,5 2-2-16,-5 1 2 15,-7 1-5-15,8-6 7 0,-6 2-1 16,2-1-3-16,0-3 1 16,-8 1 2-16,5 0-1 15,-8 3 2-15,-3 0-1 16,-5 3-1-16,0-4 8 15,11 2-5-15,2-3-5 16,4 3 3-16,-1-2-3 16,-4 2 2-16,7-1 6 15,-1-3-1-15,1 4-2 16,5-2-2-16,-5-1 6 16,-2 1-6-16,1 4 0 0,0-3-3 15,-1 2 1-15,-5 2 3 16,1-6-1-1,-3 1-3-15,-5-3 5 0,-5-3-2 16,5 2-1-16,2-5 7 16,10 5-6-16,-3-4 1 15,-2-2 0-15,-7-1-1 16,-11 1-2-16,-13 0 3 16,-1 1-2-16,-2-4 1 15,2 1-1-15,13-3-2 16,5 1 0-16,5 2 3 15,2-1-3-15,7 5 0 16,-4 0 0-16,5 3-1 16,-1 5 2-16,0-2 0 0,-1-1-1 15,1 5 0-15,-4-3 2 16,8-3-2-16,-2 7 2 16,14-4-2-16,5 3-4 15,1-2 4-15,3 1 3 16,-10-1-3-16,-1-1-4 15,-17 4 4-15,-10 0 0 16,-1-1 5-16,0 2-4 16,5-2 17-16,2-2-16 15,7 4 8-15,4 4-3 16,11-2-3-16,7 0-2 16,3-3 0-16,5 3 0 0,2 0 0 15,2 4 0-15,-6 0 1 16,7 7 3-16,0-3-3 15,9 1 2-15,11 3 6 16,-1 2-11-16,13 1 0 16,2 6 3-16,1-1-3 15,12 3 0-15,-7 2 0 16,9 0 9-16,8-4-9 16,0-3 2-16,0 1-1 15,0 5-1-15,-2 1 9 16,2-1-8-16,4 3 5 15,4-10 1-15,-3-2-3 16,6 0 10-16,2-7-4 16,4-3-4-16,-7 0 14 15,4-2-16-15,-1-2 1 0,5 2 0 16,-1-6-3-16,1-4 8 16,0-2-7-16,0-2-1 15,0-5-1-15,0-1 1 16,0 0-2-16,0-4-2 15,0 0-7-15,0 0-20 16,0 0-19-16,0 0-10 16,0 0-20-16,13-21-24 15,22-6-135-15,-8-5-174 16</inkml:trace>
  <inkml:trace contextRef="#ctx0" brushRef="#br0" timeOffset="833.99">-231 2764 462 0,'0'0'5'0,"0"0"-4"0,0 0 4 16,0 0 46-16,0 0 2 15,0 0-10-15,-6-1-20 16,6 1-7-16,0 0 12 16,0 0 26-16,0 0-11 15,0 0-14-15,0 0-12 16,0 0 1-16,0 0-13 16,0 1 1-16,0 12 4 15,11 3-5-15,1 5 1 0,2 3-5 16,4 8 2-1,4 3 4-15,6 3 7 0,9 5-4 16,4 6-10-16,3-2 2 16,-3-2-2-16,3-7-5 15,-8-4 5-15,0-3-1 16,-2-7 0-16,-12-6 1 16,-3-7-5-16,-12-3 5 15,-1-5 1-15,-1-3-1 16,-5 0 0-16,4 0 0 15,4 1 5-15,-2 2-4 16,6 0 3-16,-1 0-3 0,-1 1 0 16,1 0-1-1,-4-4 1-15,-2 0-1 0,5 0 6 16,4 0 1 0,10-4 9-16,8-10-8 0,9-5-4 15,7-6-4-15,7-8-4 16,14-10-2-16,8-6-5 15,7-5 2-15,5-3 0 16,-4 4 5-16,-11 3 0 16,-24 17 4-16,-20 14 2 15,-18 14 21-15,-10 2-10 16,-2 3-8-16,0 0 12 16,0 0 0-16,0 0-3 15,0 0-4-15,0 0-10 0,0 0-6 16,0 0-17-1,0 0-24-15,0 0-64 16,-2 0-115-16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3:34.45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31 377 0,'0'0'76'0,"0"0"-75"15,0 0-1-15,0 0 61 16,0 0-20-16,0 0-18 15,4-17 7-15,-4 17-8 16,0 0-3-16,0 0 5 16,0-1-1-16,0 1 5 15,0 0-3-15,0-2-12 16,0-2 5-16,2 4-15 0,-2 0 6 16,0-5-5-1,0 5 2-15,0 0 0 0,0-2 3 16,0 2 0-16,0 0 0 15,0 0-3-15,0 0-1 16,0 0-4-16,9 0-1 16,-2 0-8-16,7 0 7 15,22 0-4-15,13 18 4 16,10 7 1-16,6 10 0 16,6 11 0-16,-3 7-4 15,10 4 4-15,-8 0-2 16,3 2 0-16,5 1 1 15,-5-3 1-15,3-6-18 16,-5 1 13-16,-5-2 5 0,-8-4-17 16,-10 2 17-16,-4-3 0 15,-14-4-4-15,-7 2 4 16,-5-2 0-16,-9 0-7 16,8 1-22-16,-4-6 29 15,10-3 0-15,-5-4 0 16,3-3-6-16,2-2 6 15,0-6-7-15,-10-5-35 16,1-5 40-16,-5-4 2 16,-6 0-3-16,-3-4 3 15,0 2 0-15,0-2 5 16,0 0-5-16,0 0-5 16,0 0-31-16,0 0-52 0,-21-6-281 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3:35.78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1952 115 214 0,'0'0'71'0,"0"0"-25"15,0 0-34 1,0 0 10-16,0 0 10 0,0 0-21 16,0-37-6-16,0 32 4 15,0-6 3-15,0 4-3 16,0 1-7-16,-4-2 16 16,-3 0 7-16,0 5-18 15,1-3 1-15,1 2-8 16,-2 0 12-16,2 0-12 15,4 1 0-15,-8 2 0 16,6-2 4-16,-5 2-1 16,4-4 0-16,-1 5 10 15,3-2 2-15,2 2 4 16,0 0 1-16,0 0-8 16,0 0-6-16,0 0 7 0,0 0-11 15,0 0 1-15,0 0 3 16,0 0-1-16,0 0 9 15,0 0 4-15,0 0-8 16,0 0 3-16,0 0 1 16,0 0-8-16,0 0-3 15,0 0-3-15,0 0 0 16,0 0-1-16,0 0 1 16,-7 7 0-16,-2-2 0 15,-5 6 7-15,1 2-6 16,-10 5 2-16,0 0 3 15,-4 3 7-15,-2 4-4 0,-3-4-2 16,1 6 3 0,-4-3-1-16,-4 5-7 0,-2 0-1 15,0 3 4-15,-6 6-3 16,-6 7 7-16,6 8 0 16,-4 4-9-16,7 5 5 15,-3 2-2-15,3-3 1 16,0 2-3-16,-9 1 1 15,3-2 1-15,-16 0-3 16,-4 1 3-16,-7-3-2 16,-9 1-1-16,0 3 4 15,1-5-2-15,0-5-1 16,11-5-2-16,12-6 1 0,0-1 0 16,3-2 1-1,3-4 3-15,12-2-3 0,3-2 1 16,16-10 0-16,5-4-1 15,3-5 6-15,11-3-3 16,2-4-1-16,1-2-2 16,3-2 4-16,-5-2-1 15,5 2 1-15,0-1-1 16,0-1 5-16,0 4-2 16,0-4 9-16,0 0 4 15,0 0 11-15,0 0-4 16,0 0-8-16,0 0 0 15,0 0-7-15,-3 0-8 16,3 0-4-16,0 0-12 0,0 0-27 16,0 0-16-16,0-5-62 15,0-9-166-15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0:59.82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811 36 301 0,'0'0'153'0,"0"0"-141"16,0 0 46-16,0 0-30 15,0 0-6-15,-231-39-6 16,176 39-12-16,-7 5 33 16,-3 7-11-16,8 10-3 15,-4 6-11-15,5 3-1 16,2 7-3-16,1 10 7 16,4 6-8-16,13 1 1 15,15-2-2-15,13 2-1 16,8-8-3-16,0-5 6 0,33-5-6 15,17-6-1 1,17-2-1-16,13-2 0 0,21-11-2 16,16-3 2-1,15-6 1-15,11-3-1 0,-7-4 3 16,-7 0 1-16,-19 0-4 16,-23-7 5-16,-9-6-1 15,-19-2-4-15,-12-1 6 16,-6-2 0-16,-5-5-4 15,-10 1 7-15,-3-2 5 16,-10 3-13-16,-5-4 0 16,-4-3-1-16,-4-1 5 15,0 1-3-15,0-8 2 0,-13 1 5 16,-17-4-6 0,-7-1 0-16,-5 3 5 0,-2 4-7 15,-3 5-1-15,-4 4 2 16,-8 9 6-16,1-3-6 15,-8 1-2-15,4 4 2 16,3 1-2-16,-2 1-2 16,-1 1 0-16,0 3 1 15,-4 7-5-15,-10 0-6 16,-7 13-32-16,-11 14 6 16,-13 7-26-16,1 10-39 15,-9 1-91-15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0:59.16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1120 109 323 0,'0'0'45'0,"0"0"45"15,0 0-30-15,0 0-30 16,0 0-6-16,0 0-14 15,0-7 0-15,0 7-9 16,0 0 9-16,0 0 7 16,0 7-7-16,0 13 6 15,0 10 28-15,-5 12-10 16,-4 5-18-16,-8 5 2 16,-4 1-11-16,3-6-3 15,7-2 2-15,-5-10-3 16,8-5-3-16,2-9 3 15,-6-2 1-15,6-7-2 0,-2-1-1 16,2-7 0-16,6-2-1 16,-9 1-4-16,0-3-55 15,-7 0-35-15,2 0-18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42:11.945"/>
    </inkml:context>
    <inkml:brush xml:id="br0">
      <inkml:brushProperty name="width" value="0.05292" units="cm"/>
      <inkml:brushProperty name="height" value="0.05292" units="cm"/>
      <inkml:brushProperty name="color" value="#FF0000"/>
    </inkml:brush>
  </inkml:definitions>
  <inkml:trace contextRef="#ctx0" brushRef="#br0">14680 9381 119 0,'0'0'285'0,"0"0"-255"15,0 0-8-15,0 0 11 16,0 0-4-16,0 0 11 15,0 0 11-15,0 0-23 16,63-40 4-16,-60 38 1 16,-3 2 11-16,0 0-15 15,0 0-8-15,0 0-5 16,0 0-1-16,0 0-7 16,0 0-8-16,0 0-5 0,0 4-4 15,0 9 2-15,-4 4 7 16,-10 2 3-16,-1 3 1 15,2-5-3-15,-4 4 1 16,5-1-1-16,-2-1 0 16,3 2-1-16,2-1 2 15,2-2-2-15,4-3 0 16,3-4 0-16,0-6 1 16,0-1-1-16,11-4-1 15,31 0 1-15,24 0 20 16,19-7-11-16,18-10 5 15,12-9-4-15,22-6-10 16,21-9 0-16,15-7-6 16,7-10-8-16,-6 5 4 15,-24 8-5-15,-24 10 13 16,-30 13-7-16,-21 6 9 16,-20 5-4-16,-16 2 3 0,-7 4 1 15,-13 2 0-15,-9 1 1 16,-5 1-1-16,-5-1 0 15,0 2-5-15,0 0 2 16,0-1 2-16,0 1 0 16,0 0-5-16,0 0-10 15,0 0-27-15,0 0-16 16,-17 0-12-16,-13 0-47 16,-14 0-258-16</inkml:trace>
  <inkml:trace contextRef="#ctx0" brushRef="#br0" timeOffset="1881.84">14930 12062 635 0,'0'0'65'0,"0"0"-59"15,0 0-3-15,0 0 24 16,0 0-9-16,0 0-11 16,0 0-4-16,-8 0 1 15,8 0 1-15,0 0 2 16,0 0 7-16,0 0 8 15,0 0 4-15,0 0-3 16,0 0-4-16,0 0 2 16,0 0-14-16,0 0-2 15,0 0-1-15,0 0 2 0,0 0-6 16,0 0 8-16,0 0 2 16,0 0-6-16,0 0 6 15,0 0 2-15,0 0-5 16,0 0 1-16,0 0 0 15,0 0-1-15,0 0-5 16,0 0-2-16,0 0 2 16,0 0 6-16,0 0 1 15,0 0-9-15,0 0-3 16,0 0-1-16,0 0 4 16,-8 0 0-16,-5 6 0 15,-9 6 2-15,-10 6-1 16,-7 6 11-16,-2 5-12 0,-8 7 16 15,7 5-8-15,-7 4 7 16,5 1-5-16,7-6-2 16,7-6 22-16,14-8-27 15,8-7 0-15,3-2 3 16,4-7 1-16,1-3 14 16,0-2-21-16,0-4 1 15,6 1 4-15,32-2 5 16,28-3-1-16,32-16 4 15,27-13-3-15,25-11-10 16,20-8-8-16,17-5 7 16,4 1-10-16,-4 6-5 15,-19 9 14-15,-14 5 2 16,-20 6 0-16,-21 6 0 0,-17 3 1 16,-15 2 0-1,-7 4-1-15,-19 5 2 0,-19 1-1 16,-16 5-1-16,-10 2 0 15,-10 1 1-15,0-2-1 16,0 2 0-16,0 0-1 16,0 0 1-16,0 0-4 15,0 0-15-15,0 0-46 16,0-3-55-16,-3 0-75 16,-14-8-147-16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31:39.39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59 92 51 0,'0'0'326'16,"0"0"-314"-16,0 0-12 15,0 0 14-15,0 0 20 16,181 14-6-16,-104-10 13 16,14-2-5-16,13 2-11 15,12-1 9-15,14 1-21 0,-4-3-6 16,6 1-1-16,-10 0-5 15,-13-2 0-15,-20 0-1 16,-22 0-1-16,-23 0 1 16,-17 0-1-16,-10 0-1 15,-3 0 2-15,-2 0 4 16,-3 0-4-16,2 0 12 16,3 0-4-16,-6 0-6 15,4 0-2-15,-2 0 0 16,-6 0-1-16,-1 0-4 15,-3 0-13-15,0 0-21 16,0 0-67-16,-34 0-4 16,-8 0-84-16</inkml:trace>
  <inkml:trace contextRef="#ctx0" brushRef="#br0" timeOffset="-407.69">246 42 315 0,'0'0'30'15,"0"0"-5"-15,0 0 46 16,0 0-27-16,0 0-31 15,0 0-5-15,-84 0 7 16,84 3 3-16,0-3 11 16,0 0-2-16,0 1 6 15,26 2-13-15,23 0-4 16,13 1 2-16,9-1-7 16,13 1-10-16,4 2 1 15,14 0-2-15,12-4 0 16,6 2 0-16,10-1-1 0,0 0 2 15,3 2-2 1,-8-3 1-16,-16 2-3 0,-19-3-3 16,-18 2-6-16,-15 1-3 15,-27-2 5-15,-9 0-1 16,-14-2-4-16,-7 0 3 16,0 0-9-16,0 0-10 15,-32 2-6-15,-12-1 24 16,-11-1-49-16,-11 3-28 15,-10-3-105-15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48:59.59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0 489 0,'0'0'0'16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48:59.49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86 511 0,'0'0'0'15,"14"-86"-139"-15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49:20.69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9 868 0,'0'0'221'0,"0"0"-190"16,0 0-13-16,0 0 30 15,0 0-27-15,0 0-17 16,0 0-2-16,0 0 9 16,44 0 9-16,-41 0 19 15,1 0-1-15,-4 0-7 16,5 0 1-16,-5 0-13 16,0 0 4-16,1 0-3 15,-1 0-11-15,5 0-4 16,-2 0 5-16,-3 0-6 15,4 0 0-15,1 0-3 16,-4 0 0-16,4 0 0 16,2 0 2-16,2 0 0 0,5 0 0 15,-6 0 1 1,2 0 0-16,-2 0 3 0,-2 0-3 16,6 0-3-16,-1 0 5 15,4 0-6-15,-2 0 0 16,2 0-1-16,-3 0 2 15,2 0-1-15,-2 0 0 16,-1 0 0-16,-2 0 0 16,3 0 0-16,3 0 2 15,-4 0-4-15,-1 0 4 16,2 0-4-16,-1 0 4 16,1 0-2-16,-3 0 0 15,8 0-2-15,-4 0 2 16,3 0 3-16,-3 0-3 0,1 0 0 15,-2-3 0 1,0 3 0-16,2 0 0 16,-4 0 0-16,7 0 0 0,-11 0 0 15,6 0 0-15,-3 0 0 16,3 0 0-16,3 0 0 16,-1 0 0-16,1 0 0 15,0 0 0-15,3 0 0 16,-4 0 0-16,3 0 0 15,-4 0 0-15,1 0 0 16,2 0 0-16,3 0 0 16,-1-3 0-16,-5 3 0 15,5 0 0-15,-1 0-1 16,1 0-1-16,0 0 2 16,1 0 0-16,-6 0 0 0,2 0 0 15,3 0-3-15,-7 0 3 16,6 0 0-16,-4 0-1 15,1 0 1-15,3 0 0 16,-4 0 1-16,-2 0-1 16,1 0 1-16,1 0-2 15,4 0 2-15,-3 0-1 16,-1 0 0-16,4 0 0 16,-3 0 0-16,1 0 0 15,3 0 1-15,-3 0-1 16,-1 0-1-16,1 0 0 15,-2 0 1-15,4 0 0 16,1 0 0-16,-4 0 0 0,4 0 0 16,0 0 2-16,2 0-2 15,2 0 0-15,-2 0-2 16,4 0 1-16,-4 0 1 16,3 0 0-16,1 0 2 15,-6 0-2-15,2 0 0 16,-1 0 0-16,-4 0-1 15,4 3 2-15,-6-3-2 16,1 3 1-16,-2-3 0 16,0 0 0-16,2 0 1 15,-4 0-1-15,2 0 0 16,7 0 0-16,-6 0 1 0,5 0-1 16,0 1-1-16,7 3 1 15,-1-4 1-15,2 5-1 16,4-5 0-16,-1 1 0 15,1 2 0-15,-4-2 0 16,-1-1 0-16,-7 3 0 16,5-3 0-16,-3 0 0 15,-1 0 2-15,0 0 0 16,3 1 3-16,1-1-3 16,3 0-1-16,-2 0-1 15,2 0 2-15,-1 3-1 16,-2-3-1-16,0 0 1 15,-2 0-1-15,-6 0 2 0,0 3-1 16,-4-3-1-16,-8 0 0 16,6 1 0-16,-8-1 0 15,4 0 0-15,-5 0 1 16,7 0 1-16,4 0-1 16,4 0 1-16,8 3 9 15,-4-2-7-15,4 2-4 16,3 0 3-16,0 0-3 15,-4-3 2-15,4 4-2 16,-2-3 0-16,0 2 0 16,-5-3 0-16,-9 0 1 15,2 3 0-15,-6-3-1 16,-3 0 0-16,9 0 1 16,-6 0-1-16,7 0 1 0,5 0-1 15,0 0 2-15,8 0-1 16,2 4 0-16,3-4-1 15,5 0 0-15,-3 3 0 16,0-3 0-16,1 2 0 16,-6-2 0-16,3 0 0 15,-6 0 0-15,-2 3 0 16,-9-3 0-16,4 0 0 16,-4 0-1-16,4 1 3 15,-2-1-2-15,-2 0 1 0,4 0 1 16,0 0 1-1,6 1-3-15,-5-1 0 16,0 3 2-16,4-3 2 0,-3 0-2 16,2 0-1-1,-4 1-1-15,1-1 1 0,-1 0-1 16,-5 0 1-16,1 0-1 16,3 0 0-16,-4 0 0 15,4 0 1-15,-4 0 0 16,1 0 3-16,3 0-4 15,-4 0 0-15,2 0 2 16,-5 0-1-16,2 0-1 16,0 0 1-16,-2 0 0 15,4 0 2-15,4 0 0 16,6 0-2-16,5 0 5 0,-2 0-3 16,2 0 2-16,-5 0-2 15,-3 4-1-15,2-4-4 16,-5 0 2-16,-4 0 0 15,2 0 1-15,-3 0-1 16,-4 0 1-16,1 0 1 16,2 0-1-16,-6 0-1 15,11 0 2-15,-8 0-2 16,8 0 1-16,-4 0 1 16,-2 0-1-16,1 0-1 0,0 0 1 15,-6 0-1 1,2 0 0-16,-4 0 0 15,-4 0 0-15,2 0 2 0,2 0 1 16,4 0-2 0,-4 0-1-16,3 0 1 0,0 0 1 15,-2 0-2-15,1 0 0 16,6 0 0-16,-5 0 0 16,-1 0 0-16,-1 0 0 15,-2 0 4-15,2 0-3 16,-4 0 3-16,-1 0-2 15,5 0 0-15,-5 0 0 16,4 0 1-16,-4 0 0 16,3 0 1-16,-3 0 5 15,0 0 3-15,0 0-1 0,0 0-5 16,0 0 0 0,0 0 3-16,0 0-2 0,0 0-5 15,5 0 4-15,-5 0-2 16,0 0 0-16,0 0 0 15,0 0 0-15,0 0 1 16,0 0-1-16,0 0-1 16,0 0 2-16,0 0-3 15,0 0 1-15,0 0 2 16,0 0-2-16,0 0-1 16,0 0 1-16,0 0 3 15,0 0-2-15,0 0 2 16,0 0-1-16,0 0 2 15,0 0-3-15,0 0 1 16,0 0 0-16,0 0-4 0,0 0 2 16,0 0 0-16,0 0-2 15,0 0 3-15,0 0-2 16,0 0 2-16,0 0-1 16,0 0 2-16,0 0 2 15,0 0-3-15,0 0 2 16,0 0-2-16,0 0 0 15,0 0-3-15,0 0-1 16,0 0 0-16,1 0 1 16,-1 0-1-16,0 0 0 15,0 0-4-15,0 0-3 16,0 0-5-16,0 0-23 0,0-5-39 16,0-8-26-16,0-2-179 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49:32.31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 80 982 0,'0'0'126'16,"0"0"-73"-16,0 0-20 16,0 0-12-16,0 0-10 15,0 0-11-15,0 0 0 0,-4 0 4 16,4 0 16-1,0 0 18-15,0 0 1 0,0 0-4 16,0 0-8-16,0 0-15 16,0 0-5-16,0 0-3 15,0 0-2-15,0 0-1 16,0 0-1-16,0 0 0 16,11 0 4-16,1 0 2 15,0 0-4-15,-3 0 2 16,6-3-1-16,-3 3-2 15,2-1-1-15,4 1 1 16,0 0 0-16,5 0-1 16,-7-2 0-16,1 2 2 15,6-4 1-15,-5 3-3 16,3 1 0-16,2-3-2 0,-4 2 2 16,10-1 3-16,-2 0-3 15,-4-1 0-15,0 2 0 16,2 0 0-16,-6 1-1 15,2 0 2-15,1-4-2 16,-3 4 2-16,-1 0-1 16,0-4 0-16,-5 4 0 15,4-2 0-15,-8 1 0 16,3 1 0-16,3-4 1 16,-7 4-2-16,3-1 2 15,1 1-1-15,-6 0 1 16,6 0-1-16,-3-2 2 15,8 2 0-15,-4 0 1 16,2-2-1-16,0 2-1 0,-1-2 0 16,1 2 0-16,-1 0 0 15,-2 0 3-15,1 0 0 16,0 0 0-16,-3 0-2 16,4-2-1-16,-2 2 2 15,-3 0-3-15,5 0 0 16,-1 0 0-16,5 0 0 15,0 0 3-15,2 0-2 16,3 0 17-16,-3 0-18 16,4 0 2-16,-2 0-1 15,-3 0 2-15,-1 0-3 16,-5 0 1-16,1 0-1 16,3 0 0-16,-4 0 1 0,-1 0-1 15,-1 0 1-15,1 0-1 16,-6 0-1-16,6 0 1 15,-3-3-1-15,0 3 4 16,5-1-3-16,0 1 0 16,2 0 1-16,2 0 0 15,0 0-1-15,4-1 0 16,5 1 7-16,-1 0-7 16,-2-4 0-16,-2 4 1 15,0 0 0-15,-4 0-1 0,-2 0 1 16,-2 0-1-1,-2 0 0-15,-6 0 1 0,6 0-1 16,-6 0 0-16,-1 0 1 16,2 0-1-16,-5 0 4 15,7 0-3-15,-1 0 3 16,10 0-4-16,0 0 1 16,8 0 4-16,4 0 10 15,-6 0-15-15,6 0 0 16,-4 0 0-16,-3 0 2 15,-5 0-2-15,-4 0 0 16,-7 0 0-16,-1 0 1 16,-1 0-1-16,2 0 0 15,4 0 0-15,1-2 0 16,2 2 0-16,8 0 0 0,-1 0 0 16,10 0 5-16,-3 0-3 15,3 0-1-15,0 0-1 16,-5 0 0-16,4 0 0 15,-5 0 0-15,-6 0 0 16,-4 0 0-16,-3 0 1 16,-10 0-1-16,6 0 0 15,1 0 0-15,-3 0 0 16,6 0 1-16,-3 0 3 16,8 0 14-16,1 0-15 15,0 2-3-15,3 2 2 16,2-3-2-16,-5 0 1 0,5 2-1 15,-5-1 0 1,-5 0 0-16,1-2 0 0,-2 2 1 16,5-2 0-16,-4 0-1 15,-2 0 0-15,2 2 5 16,0-2-3-16,5 0 0 16,4 1-2-16,7-1 3 15,-2 4-3-15,5-3 1 16,0 1-2-16,3 2 3 15,4-4-1-15,-3 4-1 16,-1-3 0-16,-5 0 0 16,-5-1-2-16,-4 0 5 15,-6 0-6-15,-3 0 2 16,-3 0 1-16,3 0 0 16,-1 0 5-16,2 0-5 0,7 0 0 15,3 0 0-15,5 0 1 16,6 3-1-16,-1-1 0 15,5-2-2-15,-11 2 5 16,0-2-3-16,-9 0 0 16,-4 1 0-16,-6-1-1 15,-2 0 0-15,-6 0 1 16,0 0 0-16,4 0 0 16,4 0 2-16,4 0-2 15,-2 0 0-15,9 0-2 16,-1 3 2-16,3-3 2 15,6 0-2-15,-1 1 3 0,0 3-6 16,-4-4 6-16,-1 0-3 16,-5 0 0-16,-7 0 2 15,0 0-2-15,-6 0 0 16,1 0 2-16,-2 0-2 16,7 0 9-16,0 0-4 15,8 0-2-15,4-5 3 16,1 1-4-16,-3 0 2 15,-6-1-4-15,4 1 1 16,1 0 5-16,-4-3-4 16,2 6 4-16,-7-3-3 15,0 2 5-15,-2 0-6 16,0-2 1-16,-1 3 0 0,-1-3 1 16,-2 2 2-16,-3 2-3 15,0 0 1-15,0 0 1 16,0 0-5-16,0 0 1 15,4 0-1-15,-4 0 0 16,0 0 0-16,0 0 2 16,0 0 7-16,0 0 0 15,0 0-5-15,0 0 4 16,0 0-4-16,0 0-2 16,0 0-1-16,0 0-1 15,0 0 0-15,0 0 0 16,0 0 0-16,0 0 0 0,0 0 0 15,0 0 1 1,0 0 1-16,0 0-1 0,0 0 0 16,0 0-1-16,0 0 0 15,0 0 2-15,0 0-2 16,0 0-2-16,0 0 2 16,0 0 1-16,0 0 0 15,0 0-1-15,0 0 0 16,0 0 0-16,0 0 0 15,0 0 0-15,0 0 0 16,0 0 0-16,0 0 1 16,0 0 1-16,0 0-2 15,0 0 1-15,0 0 0 0,0 0 0 16,0 0-2 0,0 0 2-16,0 0-1 0,0 0 2 15,0 0-2-15,0 0-1 16,0 0 1-16,0 0 0 15,0 0 0-15,0 0 0 16,0 0 1-16,0 0-1 16,0 0 0-16,0 0 0 15,0 0 0-15,0 0 0 16,0 0 0-16,0 0 0 16,0 0-1-16,0 0 2 15,0 0-1-15,0 0 0 0,0 0-1 16,0 0 1-1,0 0-1-15,0 0 0 0,0 0 1 16,0 0 0-16,0 0 0 16,0 0-1-16,0 0 1 15,0 0-1-15,0 0 1 16,0 0-1-16,0 0 1 16,0 0 0-16,0 0-1 15,0 0 0-15,0 0 1 16,0 0 1-16,0 0-1 15,0 0-3-15,5 0 3 16,2 0 1-16,-1 0-1 16,-1 0 0-16,-2 0 0 0,1 0 0 15,3 0-1 1,-3 0 1-16,4 0 1 0,-2 0 0 16,-2 0-1-16,4 0-2 15,-5 0 2-15,1 0 0 16,1 0 2-16,1 0-2 15,-3 0 0-15,6 0-2 16,-3 0 2-16,-3 0 0 16,2 0 0-16,-1 0 0 15,-2 0 0-15,2 0 0 16,-4 0 0-16,0 0-1 16,3 0 1-16,-3 0 0 15,0 0 2-15,0 0-4 16,0 0 5-16,0 0-5 15,0 0 2-15,0 0 0 16,0 0 0-16,0 0 0 0,0 0 0 16,0 0 0-16,0 0 0 15,0 0 2-15,0 0-1 16,0 0-1-16,0 0 0 16,0 0-2-16,0 0 1 15,0 0 1-15,0 0 0 16,0 0 1-16,0 0-1 15,0 0 0-15,0 0 0 16,0 0 0-16,0 0 0 16,0 0 0-16,0 0 0 15,0 0-1-15,0 0 1 0,5 0 0 16,-5 0-1 0,4 0 1-16,-1 0 0 0,3 0-1 15,3 0 1-15,1 0 0 16,2 0 0-16,6 0 0 15,8 0 0-15,-4 0 0 16,2 0 0-16,2 2 0 16,-3-2 0-16,0 0 0 15,-8 4 0-15,-5-4 0 16,2 0 0-16,-6 0 0 16,2 0-2-16,-4 0 4 15,-4 0-4-15,7 0 2 0,0 0-1 16,5 0 2-1,2 0 0-15,4 0-1 0,-3 0 0 16,5 0 0-16,-2 0-2 16,-4 0 3-16,-4 0-2 15,-7 0 2-15,6 0-1 16,-6 0 0-16,2 0 1 16,-5 0-4-16,1 0 3 15,4 0 0-15,2 0 0 16,4 0 0-16,1 0 0 15,6 0 0-15,3 0-1 16,-2 0 1-16,3 0 0 16,1 0 0-16,-5 0-2 15,-4 0 2-15,-1 0-1 16,-4 0 0-16,-1 0 0 0,-5 0 1 16,6 0 0-16,0 0-2 15,2 0 2-15,5 1 0 16,3-1 1-16,-1 1-1 15,-5 2-1-15,10-3-2 16,-3 0 3-16,-2 0 0 16,-5 2-1-16,1-2 1 15,-5 0 0-15,0 0 0 16,0 0 0-16,-1 0 0 16,-2 0 0-16,1 0 0 15,-1 0-1-15,7 0 1 16,-9 0 0-16,2 0 1 15,2 0 2-15,4 0-3 16,-2 0 0-16,9 0 0 0,-1 0 0 16,3 2 0-16,9 0-4 15,-4 0 5-15,7-1-2 16,-7 3 2-16,0-1-1 16,-2 1 0-16,-6-4 1 15,6 0-1-15,-10 0 0 16,1 0 0-16,-1 0 0 15,5 0 0-15,-1 0 0 16,5 4-1-16,-2-4 1 16,2 0 0-16,1 1 1 15,6 0-2-15,-4-1 2 0,4 3-1 16,-12-1 0 0,-4-2 0-16,-3 0 0 0,-4 0 3 15,2 0-6-15,-6 0 3 16,3 0 0-16,-1 0 0 15,7 0 0-15,-1 0 0 16,2 2 2-16,7-2-4 16,-2 0 2-16,5 0 0 15,2 4 0-15,4-4 0 16,-2 1 0-16,8 3 2 16,-9-4-2-16,4 0 0 15,-6 2-2-15,2-2 2 0,0 4 3 16,1-4-3-1,-6 1-3-15,2 1 3 0,-3-2 2 16,4 0-1-16,0 0-1 16,-1 3 0-16,2-3-3 15,1 0 5-15,-2 0-4 16,7 0 4-16,-6 1-1 16,6-1-1-16,-7 3 0 15,-2-3 0-15,3 0-2 16,-7 0 2-16,1 1 1 15,1 2-1-15,-5-3 0 16,3 0 1-16,4 1-1 16,-4-1 0-16,4 0 0 15,4 0-1-15,0 3 1 16,-2 0 0-16,3-3 1 0,-6 1-1 16,2-1 0-16,-5 3 0 15,3-3 0-15,2 0 0 16,0 1 0-16,6-1 0 15,-2 2 0-15,-1 0 0 16,-2-2 0-16,1 2 0 16,1 0 0-16,1-2 0 15,-7 0 0-15,4 1-1 16,-6-1 1-16,1 4 2 16,-6-4-2-16,4 1 0 15,-8-1-2-15,1 0 3 16,-2 0-1-16,7 0 0 0,0 0 0 15,3 3 0 1,5 0 0-16,-3-3 0 0,10 0 0 16,0 0 1-16,1 4 0 15,5-3-1-15,-6 3-1 16,-3-4 1-16,1 2 0 16,-1 0 0-16,0 0 2 15,-6-2-2-15,2 0 0 16,-5 0-1-16,3 0 1 15,2 2 0-15,-5-2 1 16,6 1 0-16,-4-1-1 16,3 0-1-16,2 4 0 15,-2-2 2-15,4-1-1 16,8 2 2-16,-5-2-2 16,2-1 0-16,-6 3 2 0,-4-3-2 15,-3 0 0-15,-7 0-2 16,-6 0 2-16,1 0 2 15,-2 0-2-15,1 0 0 16,2 0 0-16,4 0 1 16,1 0 3-16,2 0-4 15,-1 0 6-15,6 0-5 16,-2 0 1-16,0 2-2 16,0-2 1-16,0 0 1 15,0 0-2-15,1 0 0 16,3 2 0-16,-1-2 1 15,2 0-1-15,-2 2 0 0,2-2 1 16,-5 2-1-16,-6-2 0 16,2 2 0-16,2-2 0 15,-2 0 0-15,0 0 2 16,4 0-2-16,0 1 0 16,9 2 1-16,0-3-1 15,2 0 2-15,-2 4-1 16,4-4-2-16,-7 3 2 15,6-3-1-15,-4 0 0 16,-3 0 0-16,-1 4 1 16,4-4-1-16,-6 0 0 15,4 0 1-15,-6 0-1 16,5 0 0-16,-4 1-1 0,6-1 1 16,3 0 0-16,1 0 3 15,-2 0-3-15,0 0-2 16,4 0 2-16,2 0 0 15,0 0 3-15,-1 0-3 16,4 0 0-16,-5 0-1 16,-9 0-1-16,-1 0 4 15,-5 0-2-15,-4 0 0 16,1 0 0-16,-1 0 0 16,8 0-2-16,3 0 2 15,3 0 0-15,10 0 0 16,-6 0 0-16,0 0 2 15,2 0-2-15,4 0 0 16,-1 0 0-16,-3 0 0 0,-6 0 0 16,-4 0 0-16,0 0 0 15,-6 0 0-15,-2 0 0 16,1 0 0-16,-1 0 0 16,-1 0 1-16,7 0-1 15,-5 0 0-15,3 0 0 16,3 0 1-16,-3 0 0 15,13 0-2-15,-9 0 2 16,4 0-1-16,-3 0 1 16,-5 0-1-16,-9 0 1 15,8 0-1-15,-7 0 0 16,-1 0 1-16,3 0 0 16,1 0-1-16,0 0 1 0,5 0 0 15,0 0 1-15,5 0-2 16,7 0 0-16,-5 0-1 15,0 0 1-15,1 0 0 16,-3 0 0-16,-5 0 0 16,-5 0 0-16,0 0 0 15,-7 0 0-15,6 0 0 16,-5 0 2-16,4 0-1 16,1 0-1-16,6 0 1 15,-4 0-1-15,4-1 0 0,-1 1 0 16,-4 0 1-1,5-3-1-15,-1 2 0 0,1 1 0 16,2-3 0-16,-2 0 0 16,2 2 0-16,-5 1 0 15,-8 0 0-15,-5 0 0 16,7-3 0-16,-6 3 0 16,1-1 3-16,2 1-2 15,2 0 1-15,0 0 0 16,1 0-1-16,0-2 1 15,0 2 1-15,0 0-2 16,0-2 2-16,0 0 1 16,-4 2-2-16,-1 0 0 15,-1 0 2-15,2-2-3 16,-4 2 2-16,4-2 3 0,-5 2-3 16,4 0 2-16,-1 0-2 15,2 0 0-15,1-3-2 16,6 3 0-16,-6 0-1 15,6-1-1-15,-4 1 1 16,-2 0 0-16,1-3 1 16,2 3 0-16,-7-1-1 15,5-1 0-15,-2 2 0 16,0 0 0-16,-4 0 0 16,-1 0 0-16,5 0 1 15,-5 0-1-15,0 0 1 16,0 0-1-16,0 0 0 0,0 0 1 15,0 0-1-15,0 0 4 16,0-4-3-16,0 4 3 16,0 0 3-16,0 0-3 15,3 0 0-15,-3 0-1 16,0 0 1-16,0 0 0 16,0 0-1-16,0 0 1 15,0 0 0-15,0 0-2 16,0 0-1-16,0 0 0 15,0 0 0-15,0 0-2 16,0 0 1-16,0 0-1 16,0 0 1-16,0 0-5 15,0 0-3-15,0 0-12 0,0-3-21 16,0-5-38 0,0-5-58-16,-14-1-778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49:35.98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47 0 1077 0,'0'0'402'0,"0"0"-376"15,0 0 38-15,0 0-23 16,0 0-41-16,0 0 0 16,14 0-14-16,-14 0-11 15,0 5-23-15,0 8-36 16,-23 3-88-16,-15 4-199 15</inkml:trace>
  <inkml:trace contextRef="#ctx0" brushRef="#br0" timeOffset="156.95">-228 269 1414 0,'0'0'103'15,"0"0"-52"-15,0 0 17 16,0 0-58-16,0 0-10 15,0 0-23-15,-9 0-24 16,9 0-45-16,0 0-75 16,0-6-155-16</inkml:trace>
  <inkml:trace contextRef="#ctx0" brushRef="#br0" timeOffset="-262.67">-2340 145 1041 0,'0'0'94'15,"0"0"-46"-15,0 0 9 16,0 0-33-16,0 0-18 16,0 0 6-16,0 0 9 15,92 0 2-15,-68 0 0 16,7 0 0-16,0-4-11 15,3-5 8-15,7-2-7 16,-1-2 2-16,-5-3-8 0,-8-5 0 16,-13 0-5-1,-14 1 2-15,0 1-3 0,-18 2 1 16,-40 7 1-16,-26 8 1 16,-13 2-4-16,-7 4 2 15,4 19 3-15,9 4 7 16,17 4-4-16,15-1-7 15,16-3 1-15,25-2 1 16,12-4-3-16,6-2 0 16,0-6-2-16,24 4-3 15,23-6 1-15,-1 0 1 16,2-8 3-16,-12-3 0 16,-10 0 1-16,-12 0-1 15,-14 0 1-15,0-3 5 0,-23-7 4 16,-43 5-10-1,-15 1 1-15,-15 4-1 0,3 0 1 16,2 15 4-16,17 0-4 16,12 2 5-16,18-2-3 15,16-3 4-15,7-3-6 16,11 1-1-16,10 2-7 16,0 1 7-16,5 1-4 15,31-2-1-15,16 0-3 16,7-4 6-16,15 0-1 15,-2-8 1-15,12 0-12 16,0 0 9-16,6-16-23 16,2-4-27-16,-1-5-23 0,-4-8 23 15,-8 4-14 1,-15 4 50-16,-7 5 19 0,-7 6 2 16,-11 4 13-16,2 7 26 15,-11 1-10-15,7 0 38 16,-4 2-33-16,0 0 0 15,-4 2 16-15,-6 10-40 16,-10 9 0-16,-13 5 5 16,0 2 5-16,0 0-15 15,-7-3-7-15,-11-4 4 16,4-7-4-16,8-3 1 16,1-4-3-16,5-1-4 0,0-6-9 15,0 0-3-15,0 0-12 16,41 0-14-16,21-19 25 15,18-4-8-15,13-8-15 16,-3-1 23-16,-5 3 7 16,-18 2-5-16,-23 5 14 15,-19 8 3-15,-20 5 19 16,-5 3 5-16,0 6 34 16,-41 0-17-16,-10 0-11 15,-8 2-8-15,-2 13-8 16,7-1 1-16,10 6 0 15,12-4-2-15,6 0-3 16,8 4-9-16,9-3-1 16,9 2-1-16,0-2-4 15,5-5 1-15,35-3-10 0,4 0-1 16,5-5 8-16,-4-4-4 16,8 0-19-16,-2-8-25 15,4-9-27-15,-1-3-65 16,2-4-770-16</inkml:trace>
  <inkml:trace contextRef="#ctx0" brushRef="#br0" timeOffset="3268.84">3125 92 272 0,'0'0'880'0,"0"0"-827"0,0 0 20 16,-109 65 31-16,49-23-69 16,-2 5-16-16,4-1-11 15,5 2-5-15,4-5-1 16,8-8 0-16,1-3-1 15,6-14 1-15,14-2-2 16,3-11 1-16,14-1 1 16,-1-4-2-16,-1 0 7 15,5 0 1-15,0-9 4 16,0-12-9-16,0-10-1 16,17-7 1-16,27-11 3 0,15-4-3 15,21-4-3 1,5 0 0-16,-4 7 0 0,-5 11 0 15,-10 10 6-15,-11 9-5 16,-2 9-1-16,-9 4 4 16,-13 4-1-16,0 3-2 15,-9 0-1-15,0 0 11 16,-7 15-3-16,-15 8-1 16,0 7 6-16,-9 4-6 15,-35-2-3-15,-14-1-1 16,-13-3-3-16,-4-9 1 15,-3 1-1-15,9-8-1 16,14-2-4-16,13-7-2 16,18 1-3-16,12-4-5 0,12 0-7 15,0 0 8 1,0 0-5-16,7 0-19 0,27 0-13 16,9-5 36-16,9 1 8 15,-4 0 7-15,-7 4 0 16,-14 0 14-16,4 0-5 15,-13 0 7-15,-2 9 2 16,-7 13 5-16,0 0-1 16,-9 3-6-16,2 4-3 15,-2-6 1-15,0-2 2 16,0-3-10-16,0-4 4 16,5-3-4-16,-2-1-6 0,1-2 0 15,1-3 0-15,1-1 0 16,1-3-15-16,7 2-31 15,13-3-29-15,5 0-71 16,6-13-231-16</inkml:trace>
  <inkml:trace contextRef="#ctx0" brushRef="#br0" timeOffset="3610.49">4177 267 1263 0,'0'0'67'0,"0"0"-3"16,0 0 16-16,0 0-65 15,0 0 9-15,-49 66 15 16,16-34-25-16,-5-3-2 15,0-4 3-15,0-1-2 16,2-4-2-16,6-4-6 16,6-6-4-16,0 1 0 15,10-4-2-15,8-3 1 16,1-2-6-16,1-2-11 16,1 0-17-16,3 0-18 0,0 0-9 15,0-2-70-15,0-13-38 16</inkml:trace>
  <inkml:trace contextRef="#ctx0" brushRef="#br0" timeOffset="4641.1">6129-60 1205 0,'0'0'21'0,"0"0"18"15,0 0 69-15,0 0-64 16,0 0-14-16,0 0-2 16,14-7-9-16,-64 21-5 15,-28 17 14-15,-25 10 9 16,-9 12-16-16,-3 7-15 16,9-2 1-16,14 4 1 0,14-2-2 15,21-2-4-15,21-10-1 16,18-9-1-16,18-8 0 15,0-8-1-15,0-3 2 16,31-5-2-16,6-5-2 16,3-1 3-16,7-7 1 15,2 1 2-15,2-3-2 16,1 0-1-16,-9-3 0 16,-9-4 1-16,-13 0 0 15,-4 3 1-15,-8 1 0 16,0-1 1-16,-8 4 2 15,4 0 1-15,-5-2 1 16,0-1 1-16,0 3 3 16,3 0 2-16,-3 0 4 0,4 0 7 15,-4-1 0-15,0-2 0 16,0 1 6-16,0 0-4 16,0-2-11-16,0 0 0 15,0 4 1-15,0-4-3 16,0 0-1-16,0 4 2 15,0-2 0-15,0-1 1 16,0-1-5-16,0 4 1 16,0 0 4-16,0-1-4 15,0 1 1-15,0 0 3 16,0 0 1-16,0 0-2 0,0 0-14 16,0 0 0-16,0-3 0 15,0 3 0-15,0 0 0 16,0 0 0-16,0 0 0 15,0 0 0-15,0 0 0 16,0 0 0-16,0 0 0 16,0 0 0-16,0 0 0 15,0 0 0-15,0 0 0 16,0 0 0-16,0 0 0 16,0 0 0-16,0 0 0 15,0 0 0-15,0 0 0 16,0 0 0-16,0 0 0 15,0 0 0-15,0 0 0 16,0 0 0-16,0 0 0 16,0 0 0-16,0 0 0 0,0 0 0 15,0 0-11 1,0 0-2-16,0 0-8 0,0 0-9 16,0 0-8-16,0 0 4 15,0 0-7-15,0 0-1 16,0 0-7-16,0 0-15 15,0 0-19-15,0 0-55 16,0 0-133-16</inkml:trace>
  <inkml:trace contextRef="#ctx0" brushRef="#br0" timeOffset="5347.08">7771 110 1313 0,'0'0'45'0,"0"0"-26"0,0 0 45 16,0 0-39-16,-217 76-5 15,133-31-12-15,4 4-1 16,8-4-3-16,4-5 1 15,2-9 2-15,4-9 2 16,1-4 7-16,17-4-11 16,16-7-2-16,8-5 5 15,19-2 3-15,1 0-1 16,0 0-4-16,0-9 8 0,0-15-14 16,0-5-2-1,21-9-1-15,21-6 1 0,19-4-3 16,7-1 1-1,-2 2-1-15,1 13-4 0,-11 7 8 16,-12 10 0-16,-11 10-4 16,-15 3 4-16,-3 4-2 15,-4 0 3-15,-4 0 6 16,-1 4-4-16,-6 13 7 16,0 12 6-16,0 10 1 15,-31 13-8-15,-13 9 4 16,-2 0-10-16,10-5 2 15,3-6-3-15,4-12-2 16,8-6 1-16,9-11-9 0,1-5 9 16,7-7 0-16,1-3 0 15,3-5-3-15,0 2-10 16,0-3-22-16,0 0-26 16,0-7-41-16,13-10-60 15,5-7-904-15</inkml:trace>
  <inkml:trace contextRef="#ctx0" brushRef="#br0" timeOffset="5535.64">7061 405 1170 0,'0'0'141'0,"0"0"-92"16,0 0 38-16,0 0-55 15,0 0-29-15,0 0-5 16,173-8 2-16,-107 1 0 15,1 0-8-15,10-2-39 16,5 0-44-16,4-7-63 16,6 1-219-16</inkml:trace>
  <inkml:trace contextRef="#ctx0" brushRef="#br0" timeOffset="5931.53">8193 352 1218 0,'0'0'160'16,"0"0"-116"-16,0 0 51 0,0 0-35 16,0 0-41-16,0 0-3 15,0 2-3-15,-8 3-8 16,-14 6-3-16,-15 5 3 15,-2 5 3-15,-16 0-6 16,-5 1-2-16,-2-4-9 16,-9 3-18-16,3 1-47 15,6-4-55-15,18-5-124 16</inkml:trace>
  <inkml:trace contextRef="#ctx0" brushRef="#br0" timeOffset="6795.26">9208 209 1144 0,'0'0'231'0,"0"0"-220"16,0 0 57-16,0 0-32 16,0 0-18-16,0 0 29 15,-35 77-17-15,-3-36-9 16,0-2-12-16,-9 0-4 16,10-8-2-16,-1-8-1 0,5-7-2 15,7-6 0-15,12-3 1 16,2-6 0-16,6-1-1 15,2 0 0-15,-9 0-1 16,6-5-1-16,1-15-2 16,6-2-4-16,0-9 3 15,4-7 5-15,33-6-1 16,19-2-1-16,6 0-1 16,10 2-1-16,-2 11 1 15,-8 8-5-15,-3 13 6 16,-9 2-4-16,-3 8-3 15,-11-1 9-15,-9 3 0 0,-9 0 0 16,1 0 2 0,-7 4 5-16,-5 8-2 0,-7 5-2 15,0 6 3-15,-9-1-5 16,-29 3-1-16,-3-3 2 16,-7-3-2-16,-6-2-2 15,-4-3 1-15,2-5 1 16,3-1 0-16,17 0-5 15,16-5 4-15,8 1-12 16,12-4 0-16,0 1-4 16,0-1-12-16,0 3 2 15,14-3-8-15,21 0 15 16,8 0 17-16,6 0-2 16,-7 0 4-16,2 0 1 15,-3 0 0-15,-3 0 4 0,-14 0 5 16,-9 2 7-16,-10 0-8 15,-5 0 5-15,0-1-5 16,-5 3 8-16,-25 2 10 16,-14-1-7-16,-6-1-10 15,-6 1-1-15,-3-5-4 16,2 4-2-16,-9-4-1 16,12 0-1-16,4 0 3 15,2 0-3-15,10 0 0 16,6 1-3-16,9-1 2 15,10 2-11-15,5 2-8 16,4-4-16-16,4 0-20 0,0 0-73 16,0 0-91-16,4 0-872 15</inkml:trace>
  <inkml:trace contextRef="#ctx0" brushRef="#br0" timeOffset="7081.7">9907 383 1276 0,'0'0'57'0,"0"0"4"0,0 0 21 16,0 0-27-16,-67 68-11 15,22-40-19-15,-8-7-17 16,3 0 0-16,-6-2-8 16,3-3 0-16,8-2-14 15,4-3-29-15,7-5-19 16,12 0-42-16,17-6-76 16,5 0-440-16</inkml:trace>
  <inkml:trace contextRef="#ctx0" brushRef="#br0" timeOffset="7632.95">11149 276 1147 0,'0'0'110'0,"0"0"-79"16,0 0 73-16,0 0-39 0,0 0-41 15,0 0 6 1,96-1-8-16,-77-1-9 0,-10 0-2 16,0 0 3-16,-8 0-7 15,-1 2-1-15,0-4 3 16,0 3-2-16,-10-6-1 15,-27 3-6-15,-10 1-1 16,-24 3-3-16,-9 0 3 16,-18 19 1-16,1 1 5 15,5 8-3-15,19-2 0 16,19 3 2-16,14-2-1 16,13 1-1-16,24-3-3 15,3-4 1-15,3 0-1 16,44-2 0-16,9-5 0 15,15-2 1-15,5-7 0 16,-5-1 0-16,-8-4 1 0,-2 0-1 16,-13 0 0-16,-16-10-1 15,-6-1 1-15,-11 3 0 16,-8 2 0-16,-2 2 0 16,-5 1 0-16,0 2-1 15,0-2-13-15,0 3-10 16,0-1-13-16,0-6-27 15,0 3-102-15,0-5-289 16</inkml:trace>
  <inkml:trace contextRef="#ctx0" brushRef="#br0" timeOffset="8068.16">11962 137 1147 0,'0'0'91'0,"0"0"-89"16,0 0 86-16,0 0-22 15,0 0-27-15,221 19 1 16,-166-4-13-16,-7 7 5 15,-18 7-16-15,-16 8 2 0,-14 4-10 16,0 4 2-16,-39 0-3 16,-25-3 1-16,-11-6-2 15,-15-1-4-15,-10-7 1 16,2 1 3-16,1-8 3 16,7 0-3-16,6-7-3 15,13-3 1-15,17-4-1 16,5 2-2-16,22-8 1 15,9 3-2-15,7-4 0 16,11 0-2-16,0 0-2 16,0 0-7-16,0 0-7 15,0 0-18-15,0-1-18 16,0-7-84-16,0-4-103 0</inkml:trace>
  <inkml:trace contextRef="#ctx0" brushRef="#br0" timeOffset="10686.78">3230 1260 699 0,'0'0'142'16,"0"0"-75"-16,0 0 5 16,0 0 61-16,0 0-88 15,0 0 1-15,36-11 13 16,-33 9-6-16,-3 2 2 0,0 0-16 15,0 0 4 1,0 0-13-16,0 0-7 0,0 10 2 16,-33 14-11-16,-8 5 31 15,-3 7-15-15,0 6-21 16,3-4 0-16,2-2-3 16,3-4-1-16,-1 0 1 15,0-4-4-15,0-4-2 16,7-3 2-16,6-6-2 15,6-6 1-15,6 0-1 16,7-8 0-16,5 2-1 16,0-3-4-16,0 0-8 15,0 0-8-15,0 0-19 16,0 0-15-16,5-13-5 16,25-7-23-16,6-9-26 0,0-7 0 15,2-1-44-15,-6 0 2 16,-2 4 151-16,-7 8 36 15,-9 1 33-15,-1 5 7 16,4 1 33-16,-4 3-30 16,6 1-23-16,-1 2 1 15,7 0-15-15,9-2-20 16,10 3-9-16,7-3 2 16,16 4-13-16,5 3 5 15,8-2-5-15,10 2-1 16,-10 1 1-16,-2 4 0 15,-16 1 0-15,-18 1-2 16,-13 0 0-16,-13 0 0 16,-17 1 0-16,-1 7 0 0,0-1 7 15,-18 2-1-15,-26 2 4 16,-13-2-7-16,-14 3 1 16,-2-2-3-16,-3 4-1 15,-2-7 0-15,11 4 1 16,10-5-2-16,11-1 1 15,19 0-2-15,-2-1-5 16,20 0 7-16,0-3-12 16,9-1 3-16,0 0-9 15,0 3-1-15,0-2 5 16,17 6 10-16,15 0 4 16,4 3 2-16,8 1-2 15,-8-1 0-15,2 1 1 0,-11 2-1 16,-9-1 1-16,-9 1 5 15,0-2-3-15,-1 1 13 16,-2-4-9-16,-1 1 6 16,2-2-3-16,-1 0-5 15,2 0 2-15,4 0 1 16,-2 1 3-16,-2 2 0 16,-2 0 3-16,6-2 0 15,-7-2-4-15,1-2 3 16,-3 3-5-16,-3-7 3 15,0 4 4-15,0-4-8 16,0 0-4-16,0 0-1 0,0 0-1 16,0 0-1-16,0 0-5 15,4 0-2-15,-4 0 2 16,0 0-1-16,0 0 2 16,0 0 0-16,0 0 4 15,0 0 3-15,0 0-3 16,0 0 0-16,0 0 0 15,0 0 0-15,0 0 0 16,0 0-6-16,0 0 0 16,0 0-11-16,0-7-22 15,5-1-10-15,-5-2-60 16,0-1-165-16</inkml:trace>
  <inkml:trace contextRef="#ctx0" brushRef="#br0" timeOffset="11652.72">4379 1491 864 0,'0'0'449'0,"0"0"-420"0,0 0-11 16,0 0 46-16,0 0-43 16,0 0-6-16,0 0 3 15,2 0 5-15,-2 0 7 16,0 0-4-16,0 0 9 16,-6 0-18-16,-12 0-12 15,6-4-5-15,4 1 2 16,2-1-2-16,6 0 0 15,0 2 0-15,0 1-3 16,0-3 3-16,0 4-5 16,0 0 4-16,0 0 1 15,0 0-1-15,0 0 0 16,0 0-2-16,0 0-5 0,0 0 3 16,1 5 1-1,4 1 0-15,-5-1 3 0,4-1 0 16,-4-2-2-16,0-2 0 15,0 0 3-15,0 2 0 16,-10-1 2-16,-20 2 1 16,-1-3-2-16,3 0 0 15,6 0-1-15,0 0 4 16,8-4-3-16,7-4 5 16,-2-3-6-16,9 3-2 15,0-3 1-15,0 1 0 16,9 0-5-16,28-2-4 15,9 1 0-15,8 5 1 0,2-1 0 16,-1 3 2-16,-2 4-6 16,-17 0 10-16,-3 0-2 15,-10 13-3-15,-17 9 7 16,-6 3 1-16,0 0 6 16,-14 0 0-16,-34 4-2 15,-19-2 10-15,-10-5-1 16,-10 2-4-16,-10-3 5 15,3-5-6-15,-3 1-2 16,17-7-2-16,13-2-1 16,17-2 3-16,16-3-6 15,14-3-2-15,8 0 0 16,12 0-2-16,0 0-7 16,0-7-3-16,0 0 4 0,23 4-6 15,8-4 13 1,0 6-3-16,-1 1 6 0,2 0 5 15,-2 0 5-15,2 1-4 16,4 8 5-16,-1 6-2 16,-4-1 3-16,0 1-6 15,-6-1-1-15,-2 2 5 16,-5-3-2-16,0 5-2 16,-4-4-6-16,-2-1 3 15,2-2-3-15,-2 0 1 16,-2-6-1-16,3 1-4 15,-7-3-20-15,7-3-34 0,4 0-82 16,1-3-175 0</inkml:trace>
  <inkml:trace contextRef="#ctx0" brushRef="#br0" timeOffset="12298.96">6471 1207 1213 0,'0'0'51'0,"0"0"-4"15,0 0 47 1,0 0-56-16,0 0-12 0,0 0-11 16,0-5 4-16,-36 5-7 15,-23 16 1-15,-23 6 17 16,-13 9-4-16,-11 8-8 16,3 6 1-16,-1 6-11 15,10-1-1-15,17-1-1 16,7-3-3-16,16-5-3 15,16-5-1-15,15-1 1 16,13-2 1-16,10-7-1 16,0-1 0-16,6-2-1 15,24-5-1-15,6-1 0 16,7-6 2-16,-11-6-1 16,4 1 0-16,5-6 0 15,-8 0 0-15,3 0 0 0,-5 0 1 16,-18 0 0-16,-2 0-2 15,-7 0 1-15,-4 0-2 16,0 0-20-16,0 0-14 16,0 0-20-16,0 0-39 15,0-7-179-15</inkml:trace>
  <inkml:trace contextRef="#ctx0" brushRef="#br0" timeOffset="14691.97">7197 1522 753 0,'0'0'182'0,"0"0"-117"16,0 0 12-16,0 0-17 15,0 0-45-15,0 0 9 16,47-13 16-16,-39 13-13 16,1-4 14-16,-9 3-10 15,0 1-4-15,0 0 8 16,0 0 5-16,0 0-11 15,0 0-17-15,0 12-1 16,-23 10 8-16,-21 14 29 16,-9 8-21-16,-4 2-11 15,9 1-12-15,5-5-3 16,1-4 0-16,10-6 0 16,-3-4 1-16,8-6-2 0,4-5 2 15,5-2-2-15,11-6 0 16,2-5 0-16,5-4 0 15,0 1-2-15,0-1 0 16,0 4-4-16,0-4 6 16,0 0-2-16,0-9-2 15,12-11 2-15,20-9-8 16,9-5 4-16,19-9 3 16,4-3-6-16,10 1 2 15,-1 5 1-15,1 6-1 16,-3 5-3-16,-3 9 2 15,-6 4 1-15,-6 3-2 0,-3 5 8 16,-21 5-3-16,-2 3 4 16,-17 0-2-16,-2 0 2 15,6 3-5-15,-17 14 5 16,0 0 6-16,0 11-1 16,-17-2-3-16,-19 6-2 15,-8-1 0-15,-4-2 2 16,-2-4-1-16,-3-4 4 15,7-4-3-15,10-6 2 16,6 0-3-16,12-8-1 16,5-1-2-16,13-2-1 15,0 0 0-15,0 0-2 16,0 0-3-16,0 0 1 16,0 0-3-16,23-4 0 15,4-4-11-15,11 0 16 0,-5 1-4 16,5 1-4-16,-6 5 5 15,3 1 3-15,-3 0-2 16,-7 0 7-16,-2 0 9 16,-9 0 2-16,-2 3 3 15,-8 8 4-15,-4 4 0 16,0-1-2-16,-24 6-8 16,-18 0 7-16,-2-3-2 15,-12 0 15-15,3 1-22 16,-2-3 6-16,-2-8 2 0,3 2 1 15,-2-7-10 1,3 0 6-16,6-2 0 0,9 0-2 16,6 0-6-16,6-6-1 15,4-1-2-15,4-5-2 16,-1 2 2-16,1 0 0 16,-3 2 0-16,3-1 0 15,-5 4-4-15,5-1 2 16,0 2 1-16,3 0-3 15,0 4 3-15,1-1 1 16,7 1-5-16,-3 0 3 16,9-3-4-16,1 3 6 15,0 0 0-15,0 0 0 16,0 0 0-16,0 0-1 16,0 0 1-16,0 0 0 0,0 0 4 15,0 0-4-15,0 0 0 16,0 0 2-16,0 0-2 15,0 0 3-15,0 0 0 16,0 0 0-16,0 0-2 16,0 0 2-16,0 0-3 15,0 0 0-15,0 0 0 16,0 0 1-16,0 0-2 16,0 0 1-16,0 0-3 15,0 0 3-15,0 0-2 16,0 0 0-16,0 0-2 15,1 0-2-15,4 0-1 16,-5 0-3-16,0 0 0 16,5 0-14-16,-5 0-14 0,3 0-10 15,7 0-54-15,-2 0-64 16,2 0-469-16</inkml:trace>
  <inkml:trace contextRef="#ctx0" brushRef="#br0" timeOffset="15818.27">8243 1856 633 0,'0'0'483'0,"0"0"-399"15,0 0-34-15,0 0-12 16,0 0-38-16,0 0 0 0,9 0 0 16,-9 0 0-1,0 0 10-15,0 0 23 0,0 0 11 16,0 0-14-16,0 0-6 15,0 0-3-15,0 0-4 16,0 0-7-16,0 0 2 16,0 0 0-16,0 0 17 15,0 0-4-15,0 0-4 16,0 0 0-16,0 0-9 16,0 0-2-16,0 0-3 15,0 0-5-15,0 2-2 16,0 1 0-16,0 2 0 0,-9 6 0 15,-23 6 2-15,-12 7 8 16,-15 2-8 0,-7 5-2-16,-10 2-1 15,-9-5-27-15,-3 0-42 0,5-3-46 16,15-11-115-16</inkml:trace>
  <inkml:trace contextRef="#ctx0" brushRef="#br0" timeOffset="16551.09">10208 1571 1041 0,'0'0'118'0,"0"0"-79"15,0 0 15-15,0 0-29 0,0 0-16 16,0 0-3-16,53-10 16 16,-47 7 15-16,1-1 10 15,5 1-2-15,-7-1-12 16,-5 0-12-16,0 2-6 16,0-2 1-16,0 1-10 15,0 2 7-15,-12-6-5 16,-11 3-5-16,-9-2-2 15,-12-1 3-15,-8 7 6 16,-10-4-8-16,-8 4 1 16,-3 0 9-16,-1 4-8 15,2 9 3-15,0 6 1 16,6 1-2-16,4 2 5 16,6 6-9-16,14 1 2 15,4 2-1-15,14 4-1 0,4-5-1 16,15 0-1-1,5-4 1-15,0-2-1 0,0 0-1 16,17-3 1-16,9-6 0 16,-2-4 0-16,9 0 0 15,4-3 0-15,3-4 0 16,12-1-1-16,7-3 1 16,7 0-1-16,1 0 1 15,-5-8-7-15,-5-3-5 16,-4 2 2-16,-16 1-16 15,-7 1 2-15,-12 3 1 16,-9 0-4-16,-4 3 1 0,-5-4-46 16,0 5-17-1,0-4-103-15,0 3-662 0</inkml:trace>
  <inkml:trace contextRef="#ctx0" brushRef="#br0" timeOffset="16892.86">10524 1876 1249 0,'0'0'109'0,"0"0"-22"0,0 0-7 16,0 0-32-16,0 0-12 15,0 0-7-15,-6 14-19 16,-32-3-5-16,-4 7 1 16,-7 4-4-16,1 1-2 15,-1-1-3-15,-5-4-9 16,-2-1-20-16,-1-2-33 15,2-1-25-15,10 0-115 0,16-9-596 16</inkml:trace>
  <inkml:trace contextRef="#ctx0" brushRef="#br0" timeOffset="17639.94">11810 1567 857 0,'0'0'253'16,"0"0"-204"-16,0 0 21 16,0 0-35-16,0 0-16 15,0 0-3-15,0 0 9 0,0 0 5 16,0 0-5 0,0 0 13-16,0 0 3 0,0 0-14 15,0 0-15-15,0 0 0 16,0 0-5-16,-8 0 2 15,-15 16-5-15,-8 15 26 16,-18 0-6-16,1 6-14 16,4 3-2-16,3-3-5 15,9-5 0-15,2-7-2 16,4-5-1-16,8-4 1 16,5-6-2-16,2-2 1 15,-1-1-13-15,0-4-22 16,1 1-18-16,-10-4-5 15,3 0-49-15,0 0-68 0,-5 0-383 16</inkml:trace>
  <inkml:trace contextRef="#ctx0" brushRef="#br0" timeOffset="18201.45">11332 1537 1158 0,'0'0'113'0,"0"0"-93"0,0 0 54 15,0 0-55-15,0 0-5 16,0 0-14-16,74-4 14 16,-38 4-6-1,0 0-3-15,2 0 15 0,3 0-4 16,3 0-15-16,4 0 10 15,2 0-11-15,5 4 5 16,-4 2-5-16,2-1 1 16,-15 1-1-16,-3 1-3 15,-10 3 3-15,-11 2 1 16,-5 9 6-16,-9 3-7 16,0 5 5-16,0 2-2 15,-23-1-2-15,-2-1 2 16,-6 0 0-16,3-3-1 15,-4-1 2-15,-3-4 3 16,-4 0 0-16,-5 0 7 0,3-5-1 16,-7 1-5-16,4-7 11 15,-6 0 1-15,-6-3-8 16,-3-2-3-16,-2-2-4 16,5-3 0-16,-6 0-5 15,2 0 0-15,-7-8-1 16,-1-1 1-16,-12-2-2 15,-11 0-2-15,1 5-4 16,9 1 0-16,3 5-5 16,16 0-3-16,7 0-4 15,11 0-34-15,19 0 12 16,10 0-72-16,15 0-28 16,0 0-423-16</inkml:trace>
  <inkml:trace contextRef="#ctx0" brushRef="#br0" timeOffset="18981.18">12586 1388 635 0,'0'0'259'0,"0"0"-162"0,0 0 32 15,0 0-67-15,0 0-18 16,0 0 8-16,6-4 10 16,-6 4-13-16,0 0-6 15,0 0-7-15,0 0-18 16,0 0-4-16,0 0-8 16,0 0 4-16,0 0 0 15,0 0-2-15,0 0-2 16,3 0 6-16,-3 2-3 0,9 11-4 15,0 3 1-15,0 9 13 16,0 4-11-16,2 7-4 16,8 6-1-16,4 3-2 15,-3 6 5-15,4-2 0 16,-14-3-5-16,-7 0-1 16,-3-3 1-16,-3-4-1 15,-45-4 0-15,-11-1 0 16,-17-7-9-16,-8-1 9 15,-9-3 10-15,1-5-4 16,6-1-4-16,7-2-2 16,13-3-2-16,8-7-6 15,4 6-2-15,5-7-10 16,1-1 1-16,0 1-2 16,4-1-13-16,1 0-7 0,6-2-45 15,0 2-53 1,2-3-191-16</inkml:trace>
  <inkml:trace contextRef="#ctx0" brushRef="#br0" timeOffset="160797.34">-3348 3346 847 0,'0'0'152'0,"0"0"-95"0,0 0 21 15,0 0-23 1,0 0-23-16,0 0 9 0,0 0-17 15,35 3 18-15,-35-3 15 16,0 0-2-16,0 0-15 16,0 0 3-16,0 0-9 15,0 0-13-15,0 0-9 16,0 0-3-16,0 0-2 16,0 0-4-16,0 0-3 15,0 0 5-15,0 0-4 16,0 0 4-16,0 0-4 15,0 0-1-15,0 0 1 16,0 0-1-16,0 0 0 16,0 0 0-16,0 0-1 15,2 0-1-15,-2 0 1 0,0 0-5 16,0 0 2-16,0 0 0 16,0 0-7-16,0 0 1 15,0 0-1-15,4 0 3 16,-1 0 3-16,6 0 1 15,5-3-2-15,0-4 0 16,8-4-2-16,4-1 0 16,4-4-6-16,2-6-3 15,3 1-1-15,-3-7 13 16,4-3-6-16,2-2-1 16,-5-2-2-16,-7 0-5 15,4 5 9-15,-10-1 4 16,-4 7-6-16,-2 5 6 15,-6-1 3-15,-4 8 3 0,-4 2-2 16,0 5 6-16,0 5-3 16,0 0 1-16,0 0 3 15,0 0-2-15,-8 0 6 16,8 5-9-16,0 2-3 16,0 2-1-16,0 2 2 15,4-2-5-15,24 4-4 16,10 2-17-16,4 1-5 15,11 0 3-15,3 1-14 16,-1 1 4-16,-11 1 22 16,4 1 12-16,-21 4 6 15,-9-2 24-15,-8 3 0 0,-10-2 1 16,0-4 14-16,-16 2-19 16,-17-8 12-1,-9 3-3-15,-11-9-19 0,-3-4 7 16,-2-3-17-16,-1 0-4 15,6-1-12-15,10-12-11 16,6 1-6-16,10 0-1 16,-3 1-1-16,18 1 13 15,1 2 6-15,8 0-2 16,3 0 1-16,0 3 5 16,3-2 3-16,20 2 9 15,-5 5 5-15,3 0-4 16,6 0 14-16,-1 0 16 0,3 0-10 15,4 1 10 1,8 3-11-16,-2-3-2 0,5-1-7 16,1 0 6-16,1 0-10 15,2 0-1-15,5-10 1 16,-3-1-2-16,6-5-5 16,-1-2 1-16,1-2 1 15,-2-5-1-15,-6 0 8 16,-8 2 1-16,-12 0-1 15,-6 6-7-15,-9 5 16 16,-13 6-10-16,0 2 17 16,0 4-3-16,0 0-10 15,0 0 5-15,-16 5-1 16,-3 7-4-16,1 5-8 16,8 1-1-16,7 1-2 0,3 2 3 15,0-2-2-15,7 0-2 16,22-5-14-16,10-3-5 15,5-3 8-15,2-6 1 16,2-2-2-16,-9 0 4 16,10-6 5-16,-8-11-1 15,-5-1 3-15,3-6-4 16,-2 1 5-16,0-9 7 16,0-3-1-16,-3-8-6 15,3-6-4-15,-10-7 4 16,3-2 4-16,-12 3-4 15,-6 11 0-15,-12 9 0 0,0 10 20 16,0 9-13-16,0 5 2 16,-7 5 2-16,-4 6 2 15,-1 0 1-15,0 0-6 16,-6 0-5-16,-6 20 7 16,-10 9 6-16,1 9-1 15,4 11-10-15,11 3-2 16,8 3-3-16,10-3 0 15,0-5 0-15,0-4-6 16,18-12 1-16,14-6-5 16,8-7 0-16,4-4-7 15,5-8 9-15,1-6 2 16,6 0-10-16,6-9-1 16,1-11 15-16,-5-3-4 0,-5-8-4 15,-10 0-4-15,-3-6 11 16,-13 2 1-16,-9 3 2 15,-4 8 1-15,-7 9 0 16,-2 10 0-16,-5 5 2 16,0 0 1-16,0 8 7 15,0 13 1-15,0 8-6 16,6 6 6-16,8-5 5 16,8-3-16-16,9-2-1 15,-1-7-4-15,-5-3-10 16,0-7 6-16,-7-3 0 0,-11-5 8 15,6 0 0-15,-7 0 2 16,10-13 3-16,2-3 1 16,4-8 0-16,2 2-5 15,3-1-1-15,6-2-4 16,-1 5 0-16,3 3-5 16,-6 3 5-16,-4 7-2 15,-7 1 4-15,-5 6-2 16,0 0 4-16,5 0 2 15,0 0 4-15,13 0-1 16,0 0-5-16,0 0 4 16,-1-1-4-16,-10-4-2 15,-4 1-5-15,-14-1 1 16,-2-5-12-16,0 2 18 0,0-2 1 16,-9 2 0-16,-20 2 0 15,-6 1 2-15,-4 5-2 16,-5 0 2-16,3 0-2 15,0 3-1-15,2 8 2 16,4 3 6-16,9 2-3 16,7 4 1-16,7 1-2 15,12 1-3-15,0 1-1 16,3 0 0-16,33 0-2 16,9-7 0-16,11-1-2 15,6-2 2-15,6-6 0 16,-6-1-4-16,4-6-6 15,-17 0 2-15,0 0-77 0,-5-9 87 16,-3-6 2-16,-2-6 1 16,2-1 8-16,-2-9 20 15,2-8-11-15,3-5 0 16,0-5-13-16,1-6-5 16,-6 2-2-16,-13 2 0 15,-8 7-1-15,-7 14 1 16,-11 13 0-16,0 9 1 15,0 8 9-15,0 0 0 16,0 1 6-16,-20 17-2 16,-10 13 3-16,-6 4-12 15,5 8 15-15,6 2-13 16,2 2-3-16,9 2-1 16,10-2-1-16,4-4-2 15,0-8-1-15,0-7 1 0,9-3-4 16,18-6 4-16,-1-6-1 15,1-5-8-15,-1-7-8 16,2-1-4-16,1 0-17 16,8-9-30-16,-1-11-69 15,-1-4-241-15</inkml:trace>
  <inkml:trace contextRef="#ctx0" brushRef="#br0" timeOffset="161154.94">-215 2719 1343 0,'0'0'88'0,"0"0"-72"15,0 0 20-15,0 0-4 16,0 0-13-16,191 0-3 15,-120 0-6-15,-7 0 2 16,1 0-6-16,-8-7 3 16,-6 0-2-16,-4 0-7 15,-6 2 1-15,-9-2-1 0,-3 3-1 16,-10 0-1-16,0 2 2 16,-3-1-1-16,-7-1-1 15,0 4-2-15,-1-3-7 16,-8 3-9-16,0-4-2 15,0 0-13-15,0-1-30 16,0 0-102-16,0 1-531 16</inkml:trace>
  <inkml:trace contextRef="#ctx0" brushRef="#br0" timeOffset="163273.47">1082 2723 1095 0,'0'0'83'16,"0"0"-43"-16,0 0 41 0,0 0-16 15,0 0-54-15,0 0-5 16,66 0 12-16,-22 0-10 15,-3 0-4-15,9 0 2 16,1-4 3-16,-2 1-1 16,-7-2 3-16,0 3-2 15,-5-2-4-15,-12 2-3 16,0-3-1-16,-9 5-1 16,-2 0 0-16,-7 0 0 15,4-4 0-15,-3 3 0 16,7-1-10-16,-6-2-12 15,7 3-33-15,-3-3-31 16,-7-2-80-16,6 3-568 16</inkml:trace>
  <inkml:trace contextRef="#ctx0" brushRef="#br0" timeOffset="164577.87">2275 2765 1113 0,'0'0'10'0,"0"0"17"16,0 0 53-16,0-89-33 15,18 61-31-15,8 0 22 16,-2 5-11-16,6 5-26 16,-4 6 0-16,-2 1 7 15,-5 5-5-15,-3 4-3 16,-4 0 2-16,-10 2-2 15,-2 0 4-15,0 17 12 0,0 15 25 16,-6 18-15 0,-32 14-18-16,-3 8-3 15,-3 4-5-15,5-8 0 0,-2 0 0 16,5-7-1-16,6-9-2 16,4-10 3-16,12-6-6 15,5-7-1-15,9-10 3 16,0-8 4-16,0-7-5 15,12-4 5-15,18 0-7 16,11-1-1-16,3-13-5 16,6-5 11-16,-6-6 0 15,-9-2 2-15,-16-4-5 16,-10 2 2-16,-9 2 1 0,0 4 2 16,-28 5 8-16,-15 5 1 15,7 2-5-15,4 2 0 16,10 7-4-16,10 0-2 15,5-1 0-15,7 2-29 16,0-3-20-16,0-3-31 16,34 2-5-16,5-6 61 15,14-5-1-15,5 3-70 16,1-4-89-16,-4 1-27 16,0-2-111-16</inkml:trace>
  <inkml:trace contextRef="#ctx0" brushRef="#br0" timeOffset="164989.13">2791 2812 597 0,'0'0'164'0,"0"0"-59"15,0 0 42-15,221-53-35 16,-173 48-58-16,-7 3 4 16,-9 2-15-16,-6 0-13 15,-4 8-6-15,-8 11 20 16,-5 5-5-16,-6 5-22 16,-3-4-9-16,0-4-4 15,-15 0 2-15,-14-6 2 16,3-4 5-16,1-1-4 15,2-5-7-15,9-3-2 16,5-2-2-16,8 0-4 16,1-2 3-16,0-13-4 0,0 0-15 15,18-6 1-15,11-4-2 16,10 4 22-16,2 3-5 16,-2 3 5-16,4 5 0 15,-1 2 0-15,2 5-2 16,3 3 3-16,-5 0 10 15,-4 0 3-15,-6 0 4 16,-10 3-10-16,-8 5 4 16,-7 0-4-16,-2 5-6 15,-5-2 3-15,0-6-2 16,0 3-2-16,0-2 0 16,0 0-4-16,-8-2-8 15,4-3-13-15,-2-1-14 16,6 0-34-16,0 0-136 15</inkml:trace>
  <inkml:trace contextRef="#ctx0" brushRef="#br0" timeOffset="166018.09">3806 2719 1046 0,'0'0'236'0,"0"0"-185"16,0 0 41-16,0 0-31 15,0 0-34-15,0 0 12 16,-26 18-10-16,-9 1-4 16,8 3-14-16,0 0 0 15,13 0-3-15,2 1-6 16,12-2 1-16,0-5-6 15,0 1 2-15,26-5 0 16,19-4-4-16,5-2 1 16,12-6-2-16,0 0 0 15,-1 0-1-15,-11-11 2 16,-14-4-7-16,-12-2 8 16,-13 1 4-16,-11 0 0 15,0-1 4-15,-15 2 0 16,-23 4 1-16,-7 0-5 0,-4 0 1 15,1 5-1-15,7-1-1 16,15 3 1-16,13 4 0 16,8 0 2-16,5 0-2 15,0-2-11-15,0 2-8 16,0-1 5-16,23-4-1 16,16-1 6-16,16 3 7 15,10-5-11-15,-8 5-8 16,2 3 13-16,-3 0 2 15,-12 0-4-15,-8 0 4 16,-12 3 2-16,-11 13 4 16,-13-4 1-16,0 6 1 0,0 0 0 15,-14-3 7-15,-4 0 2 16,0-6-3-16,1-2 1 16,5-3 5-16,6 0-12 15,3-3-2-15,-2-1-3 16,5 0-4-16,0 0 2 15,0 0 3-15,0-9 2 16,0-3-2-16,24-4-1 16,8-1 0-16,5 5 2 15,-1-1 1-15,2 6-5 16,-7 3-4-16,-3 3-5 16,-1 1 14-16,-4 0 7 15,-4 5 3-15,-5 8-3 16,-4 1 4-16,-2 4-10 15,-8-6 2-15,0 0-3 0,0-4 0 16,0-4 0-16,0 0 0 16,-3-4-1-16,-2 0-1 15,4 0-3-15,1 0-1 16,0-11 0-16,0-3-13 16,27-4 8-16,19 0 5 15,9-1 6-15,0 3 1 16,10 2 1-16,2 3-2 15,-13 5 2-15,0 6 6 16,-19 0 4-16,-9 0 5 16,-12 3 12-16,-10 12-1 15,-4 1-2-15,0 4 0 0,0-1-12 16,-4-4-5-16,-15 0-5 16,1-2-3-16,0-2-1 15,3-4-2-15,4-1-10 16,-1-2-13-16,2 0-20 15,2-4-20-15,8 0-66 16,0 0-127-16</inkml:trace>
  <inkml:trace contextRef="#ctx0" brushRef="#br0" timeOffset="166805.01">5957 2510 1276 0,'0'0'57'0,"0"0"29"16,3 81 16-16,2-38-63 15,-5 3-17-15,0-3-5 16,0 0-8-16,0-5-4 15,0-6-5-15,-12-7 1 16,-13-8-1-16,0-2 0 16,-3-5 0-16,7-3 4 0,3-6-4 15,0-1-1-15,1 0-3 16,-1 0-5-16,4-12 0 16,1-9 4-16,4-4 4 15,9-2-5-15,0-5 3 16,0-3 3-16,22-5 0 15,19-3 2-15,15 0 1 16,6-6-1-16,6 9-2 16,-6 2 0-16,5 7 0 15,-7 6 0-15,-10 11 0 16,-6 3 0-16,-3 8 0 16,-15 1 1-16,0 2 1 15,-8 0 1-15,-3 5-3 16,-15 12 1-16,0 2-1 15,0 6 0-15,-6-1 0 0,-25 4-2 16,-5-6 2-16,-6-1-5 16,-5-7-6-16,0 0-2 15,6-3-2-15,9-1-2 16,10-6-6-16,10-1 5 16,9-2-4-16,3-1-6 15,0 0-22-15,0 0 11 16,0 3-11-16,3 0 46 15,13-2 0-15,-2 6 4 16,-8-1 11-16,-2 5 9 16,-4 6 8-16,0 0-13 15,0 2 16-15,-4 0-8 0,-10 0 0 16,-2 0-5 0,10-2 4-16,-2-5 0 0,4-2 3 15,4-2-8-15,0-1-4 16,0-3-7-16,0 0-1 15,0-4-5-15,0 2 0 16,0-2-7-16,0 0-18 16,0 0-23-16,4 0-39 15,22-6-73-15,0-6-257 16</inkml:trace>
  <inkml:trace contextRef="#ctx0" brushRef="#br0" timeOffset="167161.87">6559 2658 1267 0,'0'0'80'0,"0"0"-19"15,0 0 29-15,0 0-21 16,0 0-24-16,-36 79-31 15,18-48 3-15,-2-2-11 16,-3 0 0-16,10-2-6 16,-5-6 0-16,5 0 3 0,0-5-2 15,2-3-1-15,-1-2 0 16,6-4 0-16,2-1-4 16,0-5 4-16,4 3-10 15,0-4-8-15,-4 0-15 16,4 0-15-16,-3 0-1 15,-2-4 4-15,1-5-62 16,2 0-8-16,-2 2-101 16,1-3-798-16</inkml:trace>
  <inkml:trace contextRef="#ctx0" brushRef="#br0" timeOffset="175205.42">8299 2797 876 0,'0'0'100'0,"0"0"-13"0,0 0 22 16,0 0-46-16,0 0-18 16,0 0 5-16,45-26-26 15,-45 26 4-15,0 0-7 16,0 0 7-16,0 0-1 15,0 7-20-15,-9 7-4 16,-5 2 9-16,1 2-9 16,4-3 0-16,1 1-3 15,8-2 0-15,0 0 0 16,0-3 0-16,0 0-1 16,5-3 0-16,13-3 0 15,1 0-2-15,1-5 1 16,7 0 1-16,-5 0-4 0,0 0 5 15,-1-7-2-15,-5-4 2 16,-1-1-5-16,-9-1 2 16,-6-1 3-16,0-1 0 15,-9 1 0-15,-28 3 0 16,-16 4-1-16,5 0 0 16,-6 7 0-16,10 0 1 15,12 0 2-15,2 4-1 16,11 4 1-16,12-1-1 15,7 1-1-15,0-3-3 16,0 2-2-16,26-3-5 16,18 0-1-16,8-3-7 0,10-1 11 15,1 0-12 1,-5 0-3-16,-3 0-26 0,-16-5 21 16,-4-1-10-16,-14-2-3 15,2 2 11-15,-9 1 26 16,-4-2-3-16,-5 4 6 15,-5 3 20-15,0 0-4 16,0 0-2-16,0 0 20 16,0 0-14-16,0 11 7 15,0 1 11-15,-5 0-8 16,5 1-22-16,0-2 4 16,0-1-12-16,0-2 0 15,0-1 0-15,15-2-7 16,0-1-7-16,4 0 1 15,-6-4 2-15,-1 0 7 0,2 0-2 16,-2 0 2-16,6-5 2 16,0-6-3-16,0 1 3 15,1-1 0-15,-1-1 2 16,0-1 0-16,6 6-2 16,-4 0-2-16,-2 3-6 15,2 2 3-15,-2 2-3 16,-3 0 9-16,-3 0 1 15,-3 0 0-15,8 4 2 16,-4 6 7-16,-7 3-5 16,3-3-4-16,-6 2-2 15,-3-3-1-15,0-1 3 0,0-1 5 16,0-3 2 0,0-3 9-16,-3-1-9 0,-1 0-6 15,4 0 1-15,0 0-2 16,0 0 0-16,0 0 0 15,0-5-1-15,30-6 2 16,2-3-2-16,10 0 1 16,-4 5-11-16,4 0 8 15,-10 2 3-15,-2 4 3 16,-7 3-1-16,-3 0 15 16,-4 0 21-16,-3 0 3 15,-4 8-12-15,1 7-10 16,2 1-3-16,-7 2 1 0,-4 1-12 15,-1-3 3 1,0-4-6-16,0-3 3 0,0-5-4 16,0 1-2-16,0-3-10 15,0 0 0-15,0-2-20 16,0 0-67-16,-1 0-43 16,-16-2-481-16</inkml:trace>
  <inkml:trace contextRef="#ctx0" brushRef="#br0" timeOffset="175539.29">8908 2709 1213 0,'0'0'76'0,"0"0"-41"15,0 0 45-15,0 0-33 16,0 0-14-16,0 0-16 16,-4 0 3-16,4 0-6 15,0 0-7-15,0 0-3 0,0 0-4 16,0 0 0-16,0 0-17 15,0 0-20-15,0 0-20 16,0 0-65-16,0 0-72 16,0 0-497-16</inkml:trace>
  <inkml:trace contextRef="#ctx0" brushRef="#br0" timeOffset="177259.19">10224 2684 748 0,'0'0'339'16,"0"0"-280"-16,0 0 18 0,0 0 10 15,0 0-33-15,0 0-10 16,0 3 6-16,0 17-15 16,-7 3 19-16,-23 12-23 15,-4 7-14-15,1 4-8 16,1 7-5-16,-3-3 1 16,11-4-4-16,-2-4-1 15,4-12 0-15,1-3 0 16,10-9 0-16,3-5 0 15,8-5 0-15,0-5-1 16,0 1-1-16,-4-4-5 16,4 0 3-16,-5 0-2 0,2-3 4 15,-1-9 1-15,4-5-4 16,0-4 0-16,0-4 1 16,0-10-1-16,26-1-4 15,10-6-4-15,2 1 3 16,7-3 0-16,-1 5 0 15,0 3-2-15,-3 11 9 16,-5 8-9-16,-9 10 8 16,8 0 2-16,-3 4 2 15,-2 3 0-15,2 0 2 16,-2 0-2-16,-4 0-4 16,-4 11 3-16,-16 6-6 15,-6 6 7-15,0 1-2 16,-10 1 2-16,-22-5-1 15,-6 1 2-15,-6-4 0 0,-2-2 0 16,2-5-1-16,-9 1 0 16,9-4-1-16,5-1 1 15,10-1-3-15,3-1-4 16,9-2-9-16,11-1-2 16,6 2-6-16,0-2-2 15,0-1 8-15,0 0 2 16,6 3 1-16,17-1 12 15,7 2 3-15,-2 4 11 16,6 3-6-16,-2 3 12 16,-2 5-1-16,1-2-1 15,-12 1-10-15,1-4-4 0,-9-4 16 16,-4 0-13 0,-2-2 0-16,1-5-3 0,-2 2-1 15,-1-5-8-15,6 0 2 16,-3 0-27-16,2 0-31 15,6 0-36-15,2-3-190 16</inkml:trace>
  <inkml:trace contextRef="#ctx0" brushRef="#br0" timeOffset="177883.15">11032 2978 1274 0,'0'0'112'16,"0"0"-103"-16,0 0 22 15,0 0 7-15,0 0-25 16,0 0-11-16,-60 0 15 16,49 0-7-16,0-1 4 15,1 0-1-15,5-4 6 16,5 1-12-16,0 0-3 15,0 0-4-15,6 0-1 16,23-4-9-16,3 1-5 16,4 2-4-16,5-2 7 0,-2 4 3 15,-2 3 1 1,0 0 6-16,-12 0-2 0,-1 13-1 16,-18 5 1-16,-6 7 4 15,0 3 2-15,-18-3-1 16,-22 0 0-16,-14-1 3 15,-13-4 6-15,-7 0-1 16,-3-3-4-16,8-4 0 16,14-4 1-16,13-2-6 15,18-1-1-15,16-6-3 16,8 0-5-16,0 0 3 16,0-7-5-16,3-2-29 15,26-2-7-15,6 3 38 16,-8 1-4-16,3 6 5 15,-4 1 8-15,-4 0 3 0,1 0 4 16,-2 8 7-16,2 5 6 16,7 2 1-16,-3 1-11 15,1-2-7-15,-3 1 0 16,0-3 2-16,-6-4-3 16,4-2-2-16,-9-2 0 15,-1-1-4-15,4-3 0 16,-4 0-27-16,3 0-12 15,2-7-77-15,1-3-233 16</inkml:trace>
  <inkml:trace contextRef="#ctx0" brushRef="#br0" timeOffset="180176.87">12276 2971 600 0,'0'0'282'0,"0"0"-252"16,0 0 72-16,0 0 9 16,0 0-60-16,0 0 13 0,-31 0-14 15,28-2-24-15,-3-4 11 16,-3-4-3-16,6-3-3 16,-1-2-4-16,4 0-12 15,0-6-6-15,0 2-8 16,0 0 1-16,16 4-2 15,2 1 0-15,1 4-4 16,-6 6-10-16,-5 3 6 16,-2-2-2-16,-6 3 1 15,0 0 9-15,0 10 0 16,0 12 12-16,-14 3-6 16,-10 5-5-16,0-2 0 15,6 0 2-15,7-2-3 0,8-6-5 16,3-3 2-16,0-5-15 15,0-4-11-15,3-4-8 16,26 0 12-16,1-4 5 16,11 0-10-16,-2-9-18 15,-1 0-9-15,4-6 8 16,5-2-19-16,-10-4 68 16,-6 3 5-16,-8 4 24 15,-9-1-16-15,-7 10 4 16,-7 5 2-16,0 0 2 15,0 0 37-15,-1 16 10 16,-19 2-10-16,2 4 3 16,7-1-34-16,4-3-21 15,7-1 7-15,0 0-12 0,0-7 4 16,0 1-5 0,25-6-3-16,7-1-2 0,9-4 4 15,7 0 0-15,-1-1-3 16,-1-13-16-16,-2-1 11 15,-8-4-10-15,-4-4 12 16,-2-3 7-16,-7-2 0 16,-14 4 2-16,-5 0 2 15,-4 9-4-15,0 4 0 16,0 5 0-16,-4 2 0 16,2 4 0-16,2 0-1 15,0 0-5-15,0 0 2 16,0 4-1-16,20 10 2 15,22 0-4-15,5 5 5 16,11 2 0-16,7 2-1 0,-16-4 6 16,-6 1-2-16,-25-2-1 15,-16-7 0-15,-2 0 2 16,-11-5 6-16,-36 0-3 16,-16 2-5-16,-3-7-3 15,-5 5-15-15,9-5-10 16,8-1-31-16,13 0 13 15,12 0-11-15,19-1-36 16,10-6 60-16,0 3-26 16,13 0-85-16,28 2-94 0,3-2 157 15,4 1 76 1,2 2 5-16,11-6 72 0,5 3 79 16,2-4-125-16,7-3 22 15,-9 1-21-15,-8-2-10 16,-5 0 5-16,-16-1-6 15,1-3 15-15,-4 0 61 16,-1-1-38-16,-9-4-2 16,-6 6 13-16,-6 3-1 15,-7 7-25-15,-5 1-24 16,0 4-1-16,0 0 3 16,0 0 6-16,0 13-8 15,0 2 12-15,0 3 8 16,0 3-30-16,13 2-1 15,18-3-4-15,0-2 1 0,0-3-1 16,-6-5-10-16,-6 0-4 16,-10-9 2-16,-8-1 8 15,-1 0 4-15,0 0 3 16,0 0-2-16,0-5-1 16,0-9-7-16,8 0 4 15,1 2 4-15,4-4-2 16,-1 3 2-16,2 2 0 15,-3 6-1-15,7-1-6 16,-3 5-1-16,8 1-9 16,1 0 15-16,0 0-2 15,0 4 2-15,2 4 1 0,0 3 0 16,-4-2 0-16,-11 2 0 16,-8-5 2-16,-3-2 3 15,0 0 11-15,0-1 10 16,0-2-2-16,0-1-16 15,0 0-5-15,0 0-2 16,0 0-1-16,0 0-6 16,9-7 6-16,23-4-12 15,12-7-4-15,4 4 16 16,7-2-9-16,-4 7 4 16,-6-1-9-16,-17 6 12 15,-10 3-5-15,-6 1 2 0,-12 0 5 16,0 0 5-16,0 8 18 15,0 3 2-15,0 0-6 16,-3 4-6-16,3-6-9 16,0 7-4-16,0-5 0 15,3-6 0-15,23 5-2 16,14-8 0-16,10 1 1 16,11-3-1-16,7 0-6 15,-2-4 4-15,-3-7 1 16,-8-3-8-16,-9 2-1 15,-19-7 1-15,-10 1 11 16,-17-1 7-16,0 2 15 16,0 5-11-16,-31 4 5 0,-12 3-15 15,-6 5 1 1,-5 0-2-16,5 0 0 0,10 11-1 16,10-4-1-16,5 3 2 15,18-2-3-15,6-5 0 16,0 4-12-16,6-3-14 15,32 0-14-15,16 0 7 16,7-1-3-16,-1-2-16 16,-4-1 16-16,-1 5 17 15,-7 2 22-15,-8 2 9 16,-6 6 19-16,-9 6 22 16,-12 8-37-16,-7 10-4 0,-6 1 4 15,0 8-13 1,-6-3-3-16,-30-1 3 0,-8-4-4 15,-3-12 11-15,-9-5 58 16,2-11 10-16,7-4-34 16,10-4-8-16,7-4-21 15,7 0 12-15,13 0-16 16,7-15-6-16,3-4 5 16,0-5-1-16,12-5 2 15,32-2 3-15,10-3 4 16,14-2-3-16,6 0-12 15,-2 4 0-15,-10 6 0 16,-14 6-9-16,-16 8-25 16,-14 3-19-16,-11 1-15 15,-7 1-60-15,0 1-237 0</inkml:trace>
  <inkml:trace contextRef="#ctx0" brushRef="#br0" timeOffset="180762.95">13843 2678 1046 0,'0'0'77'0,"0"0"-32"15,0 0 16-15,0 0-7 16,0 0-16-16,0 0-15 16,34 15 6-16,-23-15-6 15,-3 0 2-15,-2 0 6 16,1 0-1-16,-7 0 0 15,5-2-22-15,-5-2 6 16,0 4 10-16,0-1-4 16,0 1-5-16,-12 0-6 15,1 0-2-15,-7 0-2 16,-2 0-5-16,14 0-2 16,-6 1-6-16,12 5-11 15,0-5-14-15,0 3-29 16,0-1-68-16,26-3-179 15</inkml:trace>
  <inkml:trace contextRef="#ctx0" brushRef="#br0" timeOffset="184811.45">15898 2763 699 0,'0'0'156'16,"0"0"-123"-16,0 0 50 16,0 0-63-16,0 0-20 15,0 0 8-15,0 0 27 16,13 0 15-16,-13 0-3 16,0 0 11-16,0 0-18 15,0 0 1-15,0 0-12 16,0 0-4-16,0 0 17 15,4 0-24-15,-4 0-4 16,2 0 1-16,-2 0 13 16,0-3-12-16,0 3-4 15,0 0-5-15,0 0 8 0,0 0-5 16,0 0 2-16,0 5-4 16,0 8 1-16,0 6 10 15,-9 9-5-15,-14 4-7 16,-3 2-7-16,3 0 0 15,-2 0-2-15,7-1 3 16,4-5-2-16,-1-8 2 16,3-2-1-16,3-7 0 15,4-3 0-15,1-5 0 16,4 1-1-16,-3 0-3 16,3-4-2-16,-5 0 0 15,3 0 1-15,-2 0 5 0,-1 0 1 16,5-8 3-16,0-7-4 15,0-2 0 1,0-9 0-16,0 2 0 0,0-7 0 16,5 0 1-16,13-5-1 15,5 2 0-15,3 1 1 16,-2 3-1-16,0 5 0 16,0 6-1-16,-3 1 1 15,7 7 0-15,-1 0-1 16,11 3 0-16,7 2 0 15,9-1 0-15,11 2 1 16,8-2 0-16,6 1 0 16,-11 4 2-16,-3 2 0 0,-21 0 0 15,-25 0-2 1,-2 8 0-16,-17 7 0 0,0 3 0 16,0 3 0-16,-30-1 2 15,1-1-1-15,-4-2-1 16,-4-1-4-16,-11-3 4 15,0-1-1-15,1-4 0 16,0 0-4-16,6 0 1 16,9-5-2-16,2-3-5 15,13 0-6-15,8 0 13 16,5 0-10-16,4 0 1 16,0 0-4-16,0 0 0 15,0 0 0-15,13 0-2 16,10 0 5-16,10 0 12 0,4 0 2 15,3 0 1-15,4 0 1 16,-3 0 2-16,-2 0 0 16,-4 2 14-16,-4 10-6 15,-13 3-1-15,-12 3-3 16,-6 2 2-16,0 4 6 16,-6-3-4-16,-25-4-4 15,-5 3-1-15,1-6 7 16,-4-1 14-16,-2-3-17 15,-3-2-3-15,0-1 7 16,4-6-8-16,3-1 2 16,4 0 2-16,-3 0 1 15,7 0-10-15,-4-8 1 0,4-2-1 16,3 2-2-16,-1-3 0 16,1 3 0-16,1 3-2 15,2-2 2-15,5 3 0 16,4 1 1-16,7 3-1 15,0-2 0-15,7 2-1 16,0 0-3-16,0 0-7 16,0 0-17-16,0 0-26 15,0 0-24-15,0 0-97 16,10 0-200-16</inkml:trace>
  <inkml:trace contextRef="#ctx0" brushRef="#br0" timeOffset="185887.26">17169 3088 362 0,'0'0'528'0,"0"0"-455"16,0 0 35-16,0 0-53 16,0 0-44-16,0 0-11 15,24-14 7-15,-10 14 16 16,0 0 38-16,4 0-25 15,0 0-7-15,12 0 9 16,0 5 1-16,-5 6-10 16,-3 5 2-16,-10 2-9 0,-12 1-6 15,0-1 17 1,-4-2 5-16,-37 0 16 0,-15 1-13 16,-8 1-22-16,-7-4-11 15,-3 1-7-15,-6-6-1 16,3 0-9-16,3-2-30 15,12-7-91-15,12 0-430 16</inkml:trace>
  <inkml:trace contextRef="#ctx0" brushRef="#br0" timeOffset="185459.4">17293 2868 884 0,'0'0'292'15,"0"0"-253"-15,0 0 10 16,0 0 0-16,0 0-32 15,0 0-5-15,-27 21 2 16,27-17-6-16,0-4 9 16,0 0 1-16,0 2 9 15,0-2-7-15,0 0-14 16,3 0-1-16,8 0 4 16,-4 0-4-16,4 0-3 0,-7 0 1 15,-1-2-2-15,-3-2 4 16,0-3 2-16,0 3-3 15,-3 0 0-15,-19 0-4 16,3 2 2-16,1 2-2 16,-4 0 2-16,8 0-2 15,2 0 4-15,6 0-3 16,6 0-1-16,0 0 2 16,0 0-2-16,0 0-3 15,10 3-3-15,21-3 5 16,5 0 1-16,-4 0 3 15,1 0-3-15,-4 0 3 16,-4-1 1-16,-8-5-4 16,-11 3 2-16,-1-1-2 15,-5-2-2-15,0 1 0 0,0 0-13 16,0 1-31-16,0 3-81 16,-9 1-106-16</inkml:trace>
  <inkml:trace contextRef="#ctx0" brushRef="#br0" timeOffset="197323.54">1157 3020 562 0,'0'0'191'16,"0"0"-167"-16,0 0 54 15,0 0-4-15,0 0-47 16,0 0 12-16,0 0 0 15,0 0-4-15,-3 2-2 16,3-2 6-16,0 0 6 16,-4 0-8-16,4 0-13 15,0 0 5-15,0 0 0 16,0 0-16-16,0 0 7 16,0 0-8-16,0 0-4 0,0 0 7 15,0 0-9 1,0 0 3-16,0 0 0 0,0 0 7 15,0 0-4-15,0 0-8 16,0 0 7-16,0 0 1 16,0 0-10-16,0 0 6 15,0 0-4-15,0 0-2 16,0 0 0-16,0 0 1 16,0 0-5-16,0 0 4 15,0 0-2-15,-2 0 4 16,2 0-2-16,-4-2 1 15,4-5-3-15,0 3-2 16,0-3 2-16,0 1 2 16,0-2-2-16,0 1 7 15,0 2-7-15,0-4 0 0,0 2 6 16,0 2-6 0,0-1 1-16,0-1-1 0,4 3 0 15,-2-3 1-15,5 1-1 16,-7 0 0-16,5 1 2 15,-1 1-2-15,-4-3 0 16,3 0 0-16,-3 4 0 16,5-5 1-16,-4 1-1 15,-1 0 0-15,5 0 1 16,-5 0-1-16,0 0 2 16,0-2-1-16,0 1 0 15,0 1-1-15,0 2 0 0,5-2 1 16,-5 1 1-1,0 1 2-15,0-2-3 0,0 0 4 16,0-1-5-16,0 3 0 16,3-3 0-16,-3 0 1 15,4 2 1-15,-4 3-2 16,0-5 1-16,2 5 0 16,2-5-1-16,1 2 0 15,2-4 2-15,-5 3-2 16,10 1 0-16,-6-3 0 15,6 1 0-15,5-4-2 16,-8-4 2-16,9 3 2 16,-5-6-2-16,1 1 0 15,-5 1-2-15,3 1 2 16,-6 4 0-16,3-1 0 0,-9 5 0 16,0 1 2-16,0 4-2 15,0-2 1-15,3-1-1 16,-3 2 2-16,5-3-2 15,-4 3-1-15,4-3 1 16,3 1 0-16,-1-1-1 16,2 0 1-16,0 2 0 15,0-1 0-15,0-1 0 16,2 3 0-16,-3-3 0 16,-4 4 0-16,4-2 0 15,-2 4 0-15,6-1 0 16,-2 2 0-16,3-3 0 0,0-1 0 15,-1 3 0 1,2-1-1-16,1-2 1 0,-3 4 1 16,-6-3-1-16,2 1 0 15,-4 0 0-15,-4 2-1 16,0 0 1-16,0 0 0 16,0 0 0-16,9 0 0 15,-4 0 0-15,2 0 1 16,4 0 0-16,-3 0-1 15,2 0 0-15,4 0 0 16,2 0 0-16,-2 0 1 16,4 0-1-16,0 0 1 15,-1 2-1-15,1 3 0 0,-4-5 0 16,-2 4 0 0,-2-1 0-16,-2 1 0 0,0 1 2 15,-4 1 0-15,-2 1 1 16,-2 0-1-16,4 0-1 15,-4-1 1-15,3-1 0 16,2 2-1-16,-5 1 1 16,4 1 1-16,-4 3-2 15,0 0 1-15,0 0 1 16,0 2-2-16,0 0 1 16,0-2 0-16,-9 4 0 15,2-7-1-15,1 4-1 16,-2-4 0-16,0 2 0 15,4 1 5-15,-7-3-1 0,8-1-1 16,-6 0 0-16,3-2 0 16,-1 1 6-16,1-1-7 15,-2-1 1-15,3 2-1 16,1-1 3-16,-5-1 4 16,-3 2-6-16,6 0 0 15,-3 0-1-15,6-1 0 16,3 2-2-16,-5-3 5 15,5 2-1-15,0-2-1 16,-1 5-2-16,-4-3 2 16,5 4-2-16,0 0 0 0,-5 0 0 15,5 3 1 1,-3-5 1-16,3 1-1 0,0-4 3 16,0-1 0-1,-4 1-1-15,4-3 2 0,-2 1 0 16,2-1 0-16,0 1 1 15,-7-1-2-15,7-2 5 16,0 2-2-16,0-1-3 16,0-2-2-16,0 0 2 15,0 0 1-15,0 0-2 16,0 0-4-16,0 0 0 16,0 0-2-16,0 0 0 15,0 0 0-15,0 0 1 16,0 0-1-16,-3 0 2 0,3 0 0 15,0 0 1 1,0 0 1-16,0 0-1 0,0 0-1 16,0 2 2-16,0-2-2 15,-2 2 2-15,2-2-1 16,0 0 0-16,0 0 0 16,0 0-2-16,0 0 2 15,0 0-2-15,0 0 3 16,0 0-1-16,0 0 0 15,0 0 0-15,0 0 0 16,0 1 1-16,0 2 1 16,0-3 0-16,0 1-2 15,-4 2 0-15,1-3 1 16,3 3-2-16,-5 1 0 16,5 0 0-16,0 1 0 0,-4 0 0 15,4 2-1-15,0-3 1 16,0-1 1-16,0 1-1 15,0 1 0-15,0-3 0 16,-2 2 0-16,2-2 1 16,0-1 0-16,0 2 0 15,-4-2-1-15,4 2 1 16,0-3 1-16,-3 2 0 16,3-2 1-16,0 0 3 15,0 0-4-15,0 0 5 16,0 0 5-16,0 0-7 15,0 0-5-15,0 0 0 0,0 0-7 16,0 0-7-16,0 0 2 16,0 0-4-16,0-2-8 15,0-8-25-15,0-7-31 16,7 0-121-16,-7 1-564 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52:35.605"/>
    </inkml:context>
    <inkml:brush xml:id="br0">
      <inkml:brushProperty name="width" value="0.05292" units="cm"/>
      <inkml:brushProperty name="height" value="0.05292" units="cm"/>
      <inkml:brushProperty name="color" value="#FF0000"/>
    </inkml:brush>
  </inkml:definitions>
  <inkml:trace contextRef="#ctx0" brushRef="#br0">14876 7665 261 0,'0'0'0'15,"0"0"0"-15,0 0-28 0,0 0 28 16,0 0 6-16,0 0 28 16,-14 3 23-16,14-3 21 15,0 0 2-15,0 0-12 16,0 0-14-16,0 0-16 16,0 0-9-16,0 0-11 15,0 0 1-15,0 1 3 16,0-1-11-16,0 0-5 15,0 2-3-15,0-2-2 16,0 0 0-16,0 0 1 16,6 3-1-16,3 0 0 15,3-1-1-15,3 2 3 16,6 1 3-16,1-2 1 0,0 2-6 16,3 1 1-1,0-2 0-15,-1 0-1 0,1 1-1 16,-3 1 1-16,1 0-1 15,2-1 0-15,6 1 0 16,3 1 1-16,2 0 1 16,5 1-2-16,-1-2 1 15,-4 2-2-15,-3-3 1 16,2 1 0-16,-6-1 0 16,2 0 4-16,0-1-4 15,4 0 0-15,2 0 0 16,5 3-4-16,4-2 4 0,5 3 1 15,-5-5 3-15,3 3-8 16,-8-2 7-16,2 0-7 16,0 1 7-16,1-1-3 15,-1 0 1-15,2 0-1 16,-1 0 0-16,4 1 0 16,0 0 1-16,1-2-2 15,2 1-2-15,-1 0 3 16,0 2 4-16,3-1-3 15,2-2 0-15,5 4 2 16,3 1-6-16,-1-3 2 16,0 3 0-16,-4-1 1 15,-3-2 7-15,0 2-7 16,-9-2-5-16,5-1 4 0,-4 0 1 16,9 0 0-16,4 2-1 15,9 1 1-15,3-1 1 16,0 2-1-16,-3-3 1 15,-5 2 2-15,-9-1-1 16,-1-2 1-16,-4 3-2 16,-5-4 4-16,2 0-3 15,-1 2-1-15,1-4 5 16,4 3-6-16,-3-1 2 16,4 0-1-16,4 0-1 15,1-1 5-15,4 0-2 0,-3-2 2 16,-2 2-4-1,1 1 2-15,-7 1-2 0,1-1-1 16,-9-1 0-16,3 0 5 16,1-2-2-16,3 0-2 15,0 0 12-15,8 0 3 16,-5 0-5-16,6 0 0 16,5 0-10-16,1 0-1 15,6 0 0-15,1 0 2 16,-3 0-2-16,-6 0 0 15,-2 0 3-15,-10-1-2 16,-1 0-1-16,-9-1 6 16,-6-2-3-16,0 1-2 15,0 0 10-15,4 1-11 16,4 0 1-16,10-2 0 0,-1 1 1 16,-2-1-1-1,2 0-2-15,-1 3 2 0,-6-2-1 16,-4 1 3-16,-6-1-3 15,-4 0 0-15,-3 1-2 16,-5-1 4-16,0 0 0 16,2-3 6-16,3 3 0 15,3-4-2-15,-3 2 2 16,6-3-6-16,-5 3-2 16,-1-1 2-16,1-1-6 15,2 2 10-15,0-1-4 16,3-1-2-16,1-1 0 0,11-3 0 15,-3 3-1-15,-9-1 0 16,-7 1 0-16,-12 5 1 16,-7 2 2-16,1-1-2 15,-4 2 1-15,-2-2 1 16,2 1 1-16,-4 1 7 16,0 0 1-16,0 0-2 15,0 0 0-15,0 0 0 16,0 0 6-16,0 0-11 15,0 0 8-15,0 0 4 16,0 0-7-16,0 0-4 16,0 0 1-16,0 0-1 15,0 0 1-15,0 0-6 16,0 0 1-16,0 0-1 16,0 0 2-16,0 0-2 0,0 0-3 15,0 0-25-15,-6 0-66 16,-28-4-125-16,-11-4-85 15</inkml:trace>
  <inkml:trace contextRef="#ctx0" brushRef="#br0" timeOffset="1619.92">15177 7442 67 0,'0'0'144'0,"0"0"-57"16,0 0-20-16,0 0 0 16,0 0-25-16,0 0-10 15,0 2-10-15,0-2 3 0,0 0 8 16,0 0-8-1,0 0 0-15,0 0-6 0,0 0-14 16,0 0-1-16,0 1-3 16,-8-1 0-16,-9 0-1 15,-9 1 4-15,1 0-4 16,-11 2 0-16,-1 1 1 16,-9 3-1-16,-5 1 0 15,-3-3 2-15,-4 2-1 16,3 2-1-16,-1-4 1 15,9 1-1-15,11-1 0 16,3 0 4-16,11-4-3 16,9 3 0-16,5-3-1 15,2 1 5-15,3-2-4 16,3 0 0-16,-3 0 0 0,2 0-1 16,-5 1 1-16,-7 0-1 15,1 0 5-15,-1 1 1 16,7-1-5-16,3-1 0 15,-1 0-1-15,3 0 1 16,1 0 5-16,-3 0 7 16,3 0 2-16,-5 0 3 15,1 0-7-15,1 0-5 16,1 2-1-16,2-2-4 16,0 0 1-16,0 0 3 15,0 0 1-15,0 0 0 16,0 0 1-16,0 0 1 0,0 0 4 15,0 0-1 1,0 0 0-16,0 0 4 0,0 0 3 16,0 0-5-16,0 0 1 15,0 0-3-15,0 0 1 16,0 0-9-16,0 0 5 16,0 0-2-16,0 0-3 15,0 0 1-15,0 0-4 16,0 0-3-16,0 0 3 15,0 2-4-15,2 1 2 16,10 5 2-16,5 2 1 16,4 5 0-16,-1 6-1 15,2 4 0-15,3 7 0 0,3-1 0 16,2 5 0 0,3-2 0-16,-10-6-1 0,-5-5 0 15,-9-8-6-15,-5-5-3 16,-4-6 10-16,0-1 0 15,0-3 1-15,0 0 5 16,0 0 6-16,0 0 2 16,0 0 0-16,0 0-4 15,0 0-5-15,1 0 1 16,1 0-4-16,1 0-2 16,3 0-16-16,12 0-17 15,15 0-43-15,28 0-48 16,20 0-58-16,11 0-304 15</inkml:trace>
  <inkml:trace contextRef="#ctx0" brushRef="#br0" timeOffset="2068.17">19189 7879 162 0,'0'0'117'16,"0"0"-97"-16,0 0-10 15,129 0 4-15,-92 3 9 16,-6 0-14-16,-5-2-4 16,-6 2-1-16,-7-2-2 15,-3 1 1-15,-4 0-6 16,-2-1 6-16,1 1 2 0,1-2-4 15,4 0 9-15,7 2 6 16,3 1-3-16,6 0-13 16,8-1-1-16,6 2-20 15,4 0-29-15,0 0-37 16,-6-3-130-16</inkml:trace>
  <inkml:trace contextRef="#ctx0" brushRef="#br0" timeOffset="3529.66">19821 7923 42 0,'0'0'151'0,"0"0"-36"16,0 0-46-16,0 0-36 15,0 0-30-15,0 0 5 16,23 0 5-16,-18 0 9 16,4 0-2-16,-5-1 3 15,1-1-16-15,-1 2 13 0,-4 0 17 16,0 0-4 0,0 0-8-16,0-1-8 0,0 1 8 15,0 0 0-15,0 0-1 16,0-2 17-16,0 2-1 15,0-1-2-15,0 1-9 16,0 0-7-16,0 0-13 16,0 0-4-16,0 0-3 15,0 0 0-15,0 0 6 16,0 0 1-16,0 0-1 16,0 0 9-16,0 0-11 15,0 0 5-15,0 0 2 16,0 0-6-16,0 0 0 15,0 0-7-15,0 0-4 0,0 0 2 16,0 0 2-16,5 0-1 16,6 0 4-16,6 0 1 15,7 1 0-15,6 1 3 16,-4-1-7-16,3 1 1 16,1 1 6-16,-1-3-7 15,4 0-1-15,1 0 1 16,-1 3 0-16,4-3 5 15,1 0-5-15,1 0 0 16,-2 3 0-16,0-2 0 16,5 2 0-16,-8-2-1 15,4 2 1-15,-2-2-4 16,-2 2 4-16,0-1 0 0,-2 3 1 16,-1-1-2-16,-1-1 1 15,-3 0-6-15,-8-2 6 16,0 2 0-16,-2-2 3 15,0 1 1-15,3 0-4 16,2-2 0-16,-2 1 0 16,-4-1-3-16,-6 0 3 15,-7 0 2-15,-3 0-1 16,0 0-1-16,0 0 0 16,0 0-3-16,0 0 2 15,0 0 1-15,0 0-5 16,0 0 5-16,0 0 0 0,0 0 5 15,0 0-5 1,0 0 1-16,0 0-1 0,0 0 5 16,0 0-5-16,0 0 1 15,0 0 0-15,0 0-1 16,0 0-4-16,0 0 4 16,0 0-2-16,0 0 3 15,0 0-4-15,0 0 3 16,0 0-16-16,0 0 8 15,0 0-10-15,0 0 11 16,0 0-6-16,0 0 12 16,0 0-4-16,0 0 1 15,0 0-10-15,0 0-2 0,0-3-27 16,0-3-10 0,0 2 44-16,0 1-4 0,0-1-15 15,0 1 12-15,0-1 0 16,0 3 11-16,0-2-4 15,0 3 9-15,0-2-6 16,0 2 12-16,0 0-4 16,0 0 10-16,0 0-2 15,0 0 3-15,0 0 3 16,0 0-7-16,0 0 7 16,0 0-5-16,0 0-6 15,0 0 2-15,0 0-3 0,0 0 0 16,0 0 2-1,0 0-6-15,-13 0-4 0,-11 2 4 16,-10 8 7-16,-14 1-2 16,-3 3 2-16,1 1 10 15,-4 2-7-15,2 2-9 16,-5-2 13-16,5 2-9 16,0 1 5-16,1-6-5 15,8 2-1-15,6-3 0 16,7 1 7-16,7-3-4 15,4-2-5-15,0 1 4 16,6 0 8-16,0-2-4 16,1-1-8-16,6-3 1 15,-4 2 7-15,4-2 2 16,-2 2 1-16,1-3-8 0,1 4 5 16,-1-4 5-16,1 0-4 15,6-1-2-15,0-1-1 16,-3-1 1-16,3 1-1 15,0-1 2-15,0 0-3 16,0 0 3-16,0 0 3 16,0 0 8-16,0 0 3 15,0 0-5-15,0 0-5 16,0 0-6-16,0 0 0 16,0 0-2-16,0 0-6 15,0 0-6-15,0-2-27 16,0-6-65-16,0-4-84 0,-8-2-171 15</inkml:trace>
  <inkml:trace contextRef="#ctx0" brushRef="#br0" timeOffset="32383.1">8617 9656 210 0,'0'0'51'0,"0"0"-45"15,0 0-2-15,0 0 17 16,0 0 13-16,0 0 0 16,0 0-13-16,0 0-4 15,0 0 7-15,106 0-5 16,-97 0 9-16,3 0-8 16,1 0-2-16,2 0-14 15,6 0 0-15,1 0 0 16,2 0-2-16,6 0 21 15,3 0-1-15,4 1-21 16,7 2 7-16,-1 0 5 16,5-1-9-16,-1 1-4 0,2-3 0 15,-3 2 0 1,5-2 0-16,3 0 0 0,-3 0 0 16,6 0 0-16,-2 0-2 15,-3 0-2-15,-1 0 4 16,-7 0-9-16,-3 0-8 15,-8 1 2-15,-4-1 9 16,-2 0-1-16,-2 2-5 16,-2-2 8-16,-2 1 3 15,-6-1 1-15,-5 2 0 16,-5-2 0-16,-1 0 0 16,-4 0 0-16,0 0 1 15,0 0 9-15,0 1-1 16,0-1-9-16,0 0-3 0,0 0-29 15,-3 0-108-15</inkml:trace>
  <inkml:trace contextRef="#ctx0" brushRef="#br0" timeOffset="37177.65">7940 6888 143 0,'0'0'92'15,"0"0"-88"-15,0 0 14 16,0 0 12-16,0 0-6 16,0 0 7-16,37 7 19 15,-27-3 12-15,-2-1-8 16,0-1-35-16,-8-2-1 15,4 2 4-15,-4-2 64 16,4 0-72-16,7 3-12 16,-1-1 0-16,7-1 1 15,-1 3 0-15,1-1 0 16,9 0 3-16,-6 0-4 16,7-1-2-16,-2 2 1 0,-2-1-1 15,3-1 1 1,-3 3-1-16,5-2 2 0,0 1-1 15,5-2-1 1,2 1 1-16,2 1-1 0,0-2 3 16,2 1-3-16,1 0 0 15,-1-1 2-15,-3 1-2 16,4-3 0-16,1 2 0 16,0 1 0-16,1-1 1 15,-2-1-1-15,0 0 1 16,2 1-1-16,3-1 0 15,-2 1 0-15,0-2 0 16,1 2 0-16,-2-2 0 16,1 0 0-16,-3 1 0 15,0-1 0-15,0 0 0 0,-2 0 0 16,0 0 0 0,3 0 0-16,-2 0 1 0,1 0-1 15,2 0 0-15,-2 0 0 16,3 0 1-16,-3 0-1 15,2 0-1-15,3 0 1 16,-3 0 0-16,0 0 0 16,4 0 0-16,-1 2 1 15,-1 0-1-15,1-2 0 16,-5 0-1-16,-4 0 1 16,-6 0 0-16,-5 0 1 15,-2 0-1-15,-3 0 0 0,3 0 5 16,-4 0-5-16,2 0 0 15,6 0 0-15,1-4 0 16,2 3 1-16,4 1-1 16,-1 0 0-16,5 0-2 15,3 0 2-15,-2 0 0 16,5 0 0-16,-2 0 1 16,0 1-1-16,0 1 0 15,-3 0-1-15,1 1 1 16,-2-3 0-16,-3 1 0 15,2-1 0-15,4 1 1 16,5 0-1-16,-3-1 0 16,3 2 0-16,2-1 0 0,3 2 0 15,-1-2 0-15,1 3 0 16,-1-1 0-16,-7 0 0 16,3-2 0-16,-4 1 0 15,2-1 0-15,0 2 0 16,-2-1 0-16,4-1 0 15,-2-1 0-15,3 1 0 16,-3-1 0-16,6 0 0 16,-1 3 0-16,-1-3 0 15,-5 0 0-15,-2 3 0 16,6-3 1-16,-2 0-1 16,-3 0-1-16,1 0 1 15,-1 0 0-15,4 0 1 16,-1 0-1-16,2 0 0 15,3 0 0-15,-1 0-1 16,-3 0 2-16,4 0-2 0,0 0 0 16,1 2 1-16,-1-1 0 15,-2 0 0-15,-3 1 0 16,4-1 0-16,-6-1 0 16,6 0 0-16,-4 2 0 15,0-2 0-15,0 0 0 16,1 0 1-16,-6 2-1 15,-2 1 0-15,1-1-1 16,-2 1 1-16,5 0 0 16,1-2 0-16,2-1 0 15,1 3 0-15,-5-1 0 0,1-2 0 16,-6 2 0-16,0-2 1 16,-6 0 0-16,-2 0-1 15,-2 0 0-15,-1 0 0 16,0 0 0-16,-1-2 1 15,-2-3-1-15,3 1 0 16,4-1 0-16,-3-2 1 16,3 2 0-16,3-3-1 15,-6 3 2-15,-2 0-2 16,-6 1 0-16,-2 2 3 16,1-1-3-16,-4 0 0 15,4 2 1-15,-4-1-1 16,7-1 0-16,9 3 0 15,1 0 0-15,7-1-2 0,4 1 2 16,-1 0 0-16,0 0 0 16,-1 0 0-16,0 0 0 15,-2 0 0-15,0 0 0 16,-1 0 1-16,-1 0-1 16,2 1 0-16,2 1 0 15,6-1 0-15,8-1 0 16,-1 0 0-16,3 0 1 15,-3 0-1-15,-4 0 0 16,0 0 0-16,-9 0 0 16,-5 0 1-16,-4 0-1 15,-2 0 0-15,2 0 2 16,-2 0-1-16,2 0 2 0,-5 0 2 16,3 0-4-16,-1 0 2 15,5 0 4-15,7 0 4 16,3-3-10-16,2 2 1 15,3-1-2-15,0-1 2 16,0-1-1-16,-1 3-1 16,-6-1 0-16,-6-1 5 15,-2-1-5-15,-2 2 0 16,-3-3 0-16,1 2 1 16,2 1 0-16,0-2 1 15,1-1-1-15,2 2 0 16,6-3-1-16,2 0 4 15,-3 1-2-15,-1-2 3 0,-7 2-4 16,0 1 7-16,-5 0-5 16,-4-1-2-16,-5 3 3 15,-1-3 7-15,-4 3 5 16,1-1-2-16,-2-1 1 16,2 1-9-16,3 0 0 15,3-1 0-15,6-1-3 16,-2 0-2-16,-3 3-1 15,2-2 4-15,-6 1 5 16,-4-2-4-16,1 3 17 16,-6 1-4-16,-3-2-4 15,2 1 0-15,-5 1-5 0,3 1 0 16,-3 0 1-16,0 0-7 16,0 0-2-16,0 0 0 15,0 0 3-15,1 0-4 16,-1 0 0-16,0 0-1 15,0 0 0-15,0 0-9 16,0 0-22-16,0 0-39 16,0 0-37-16,0 0-32 15,-14 0-27-15</inkml:trace>
  <inkml:trace contextRef="#ctx0" brushRef="#br0" timeOffset="47901.51">13960 7458 387 0,'0'0'19'16,"0"0"-17"0,0 0 16-16,0 0 1 0,0 0 9 15,0 0-2-15,0 0-13 16,0 0-6-16,-1 0 2 16,1 0 14-16,0 3 11 15,0-3-10-15,0 0-4 16,0 0-7-16,0 0-7 15,0 0-1-15,0 0-5 16,0 0 0-16,0 0-5 16,0 0 1-16,0 6 1 15,0 5-4-15,0 6 3 16,0 5 3-16,0 1 0 16,0 4 1-16,-11 1 1 15,-4-3 0-15,0 0 0 0,-1-2 0 16,2-1 1-16,-3-2 0 15,5-1 8-15,-2-3-8 16,3-1 7-16,4-3 0 16,-2-1-4-16,5-2 2 15,-2-4 11-15,2-2-14 16,2-1-4-16,2-2 4 16,0 0 0-16,0 0-4 15,0 0 0-15,0 0 3 16,0 0-3-16,0 0-12 15,-2 0-10-15,-5 0-35 16,-1-7-120-16</inkml:trace>
  <inkml:trace contextRef="#ctx0" brushRef="#br0" timeOffset="48934.23">13473 7624 413 0,'0'0'0'16,"0"0"0"-16,0 0 22 0,0 0 3 15,0 0 3 1,0 0 9-16,0-8-17 0,0 8-2 15,0 0 13-15,0 0-1 16,0 0 3-16,0 0-21 16,0 0-8-16,2 0 3 15,12 0-7-15,4 0 0 16,8 2-2-16,4 11 1 16,6 1-5-16,-1 6 1 15,-2 3 1-15,-3-3 2 16,0 4 0-16,-7-1-11 15,-2-3-1-15,-4-2 14 16,-5-4-6-16,2-2 5 16,-7-1 1-16,-2-1-4 15,-1-3 4-15,-1-4-5 0,2 3 11 16,-4-2-7-16,8 1 1 16,-5 2-3-16,4 2 3 15,-4 4 0-15,0 4 3 16,-1 0-3-16,-2-3-2 15,-1-6 2-15,0-2 0 16,0-5-3-16,0-1 3 16,0 0 6-16,0 0 4 15,0 0 9-15,3 0 4 16,0-3 5-16,0-9-2 16,4-7-15-16,2-7-5 15,8-1 6-15,-1 0-8 0,2 0-3 16,-2 4 5-16,1 5-6 15,-5 3 9-15,-2 4-2 16,2 2 1-16,-4 1-7 16,3 4 0-16,-1 0-1 15,6 0 0-15,2-1-1 16,6 3-2-16,0-1 3 16,2 0 0-16,-6 2 0 15,-2-1-8-15,-3 1 8 16,2 0 2-16,-4-2-2 15,-8 3-2-15,-3 0 2 16,-2 0 2-16,0-1-2 0,0-1 0 16,0 2-5-16,0-1-6 15,0 1 11-15,-7 0 4 16,-16-4-4-16,-17 4-2 16,-8-1 1-16,-11 1-2 15,3-1 3-15,-5 1 0 16,1 0 0-16,2 0 0 15,0 0 0-15,6 0 0 16,4-1 0-16,5 1 2 16,9 0-2-16,5 0 0 15,8 0 0-15,2 0 0 16,7 0 1-16,5 0-1 16,1 0 1-16,1 0-1 15,5 0 2-15,-1 0 0 16,-2 0-2-16,3 0 2 0,0 0 0 15,0 0-1-15,0 0-1 16,0 0 0-16,0 0-5 16,0 0-22-16,0 0-53 15,0 0-78-15,0-6-321 16</inkml:trace>
  <inkml:trace contextRef="#ctx0" brushRef="#br0" timeOffset="51100.04">13512 7511 156 0,'0'0'7'15,"0"0"25"-15,190 8 30 16,-104-7-20-16,10 1-1 16,4 1-6-16,-3 0-1 15,-5 0-9-15,-16-1-3 16,-13 4-19-16,-21-5-2 15,-14 2-2-15,-10-3 2 16,-7 2-1-16,-6-2 0 0,3 0 2 16,-7 0 5-16,-1 0 4 15,0 0-3-15,0 0-8 16,0 1-1-16,0-1-1 16,0 0 0-16,0 0-2 15,-28 0-14-15,-7 0 17 16,-15 0-1-16,-13 0-8 15,-7 0-2-15,-12-4 6 16,-6 1-3-16,-3 0-4 16,7-1 3-16,14 3 0 15,8-1 9-15,10 1 1 16,10 0 0-16,3 1-24 16,15 0-3-16,2 0 21 0,13 0-1 15,3 0-4 1,6 0 0-16,0 0-4 0,4 0 5 15,26 0 4-15,11 0 9 16,14 0-3-16,7 0 3 16,6 0-3-16,6 0-6 15,14 0 6-15,9 0 11 16,7 0 13-16,1 0 24 16,-1 0-25-16,-11 0-2 15,-21 2-17-15,-16 1-4 16,-25 1-1-16,-19-1-16 15,-12-3 2-15,0 0-8 0,-38 0 23 16,-15 0 4 0,-18 0-4-16,-5 0 2 0,-15 0-3 15,-11 0 4-15,-11 0-6 16,-17-3-2-16,-3-2 2 16,8 1-24-16,19-1 27 15,22 2 5-15,23 0 22 16,21-1-24-16,18 3-2 15,12 1 4-15,10 0-3 16,1 0 36-16,35 0-37 16,16 0-1-16,17 0 0 15,7 0 5-15,15 0-1 16,9 0-2-16,10 0 13 16,9 0 21-16,-3 0-1 15,-19 0-13-15,-19 0-10 0,-27 3-12 16,-23-1-2-16,-16 1 0 15,-11-3-8-15,-1 0-13 16,-8 1 6-16,-33-1 11 16,-17 0 6-16,-19 0 2 15,-16 0-2-15,-13 0-4 16,-12 0-3-16,-7 0-13 16,-1 0-43-16,15 0 34 15,24 0 15-15,32-1 14 16,26 1 23-16,21 0-20 15,8 0 0-15,8 0-1 16,41 0-1-16,19 0 2 0,16 1-3 16,7 1 1-16,-1 1-2 15,-1 0 7-15,-7-2-5 16,-9 2 48-16,-17-2-27 16,-17 2-18-16,-18-3-4 15,-13 3 2-15,-7-3 0 16,-1 0-1-16,0 0 10 15,0 0 8-15,0 0-8 16,0 0-6-16,0 0-4 16,0 0-1-16,0 0 0 15,0 0-9-15,0 0 4 16,0 0-14-16,0 0 5 16,0 0-25-16,0 1-12 0,0 1 12 15,0-1-100-15</inkml:trace>
  <inkml:trace contextRef="#ctx0" brushRef="#br0" timeOffset="53980">15390 7501 3 0,'0'0'82'16,"0"0"6"-16,0 0-26 0,0 0-30 16,0 0-10-16,0 0-12 15,-50 0-10 1,47 0 10-16,0-1 5 0,-1 1 3 16,4 0 3-16,0 0 1 15,0 0-11-15,0 0 10 16,0 0-15-16,22 0-2 15,9 0 8-15,14 1 5 16,4 2 19-16,14 1-19 16,7 0-4-16,4 3 4 15,2-2 2-15,-6 0-10 16,-4-1-8-16,-9 2-1 16,-4-2 1-16,-12 1-1 15,-8-3-1-15,-14 1 0 0,-9-3 1 16,-6 3 0-16,-4-3-1 15,0 0 0-15,0 0-1 16,0 0-1-16,0 0-4 16,0 0-11-16,-4 0-17 15,-19 0 26-15,-7 0 7 16,-13 0 1-16,-4 0 0 16,-8 0-5-16,0 0 5 15,-5-3 0-15,6 0-4 16,2 1 5-16,7 0 0 15,5 1 0-15,5-1 0 16,12 2-8-16,7 0 5 16,6 0 2-16,10 0 1 15,0 0 0-15,0 0-1 0,0 0 1 16,0 0-1-16,13 0-1 16,14 0-1-16,11 2 6 15,10 1 0-15,5-1 10 16,7 1 2-16,9 0-1 15,3 0-1-15,-4 0 9 16,-5 0-9-16,-15 2-12 16,-15-3-1-16,-14-1 0 15,-12-1-1-15,-7 0-4 16,0 0 0-16,-4 0-1 16,-26 0-11-16,-14 0 15 15,-8 0-1-15,-14 0-12 16,-5-3-16-16,-5-2 10 0,-4 2-4 15,-1-1-6-15,7-1 1 16,14 1 26-16,12 1 3 16,14 0-4-16,14 2 10 15,16 1-4-15,4 0 8 16,0 0 15-16,6 0-4 16,27 0-13-16,7 0-7 15,11 0-6-15,2 1 6 16,-2 2 0-16,0 1 4 15,-2-1 3-15,-12 0-7 16,-11-1 18-16,-8-1-18 16,-7 0-5-16,-6-1 5 0,-5 0 0 15,0 0 1-15,0 0-1 16,0 0 0-16,0 0 0 16,0 0 0-16,0 2 0 15,0-2-3-15,0 0-2 16,0 0 5-16,0 0 0 15,0 0 1-15,0 0-3 16,0 0 2-16,0 0 0 16,0 0 2-16,0 0 4 15,0 0-12-15,0 0 6 16,0 0 0-16,0 0 0 16,0 0 0-16,0 0 0 15,0 0 4-15,0 0-3 0,0 0 1 16,0 0-2-16,0 0 1 15,0 0-2-15,0 0 1 16,0 0-1-16,0 0 2 16,0 0-1-16,0 0 0 15,0 0-3-15,0 0 3 16,0 0 1-16,0 0 0 16,0 0 2-16,0 0 2 15,0 0-2-15,0 0 11 16,0 0 18-16,0 0-30 15,0 0 1-15,0 0-3 16,0 0 0-16,0 0-3 0,0 0 6 16,0 0-3-16,0 0 0 15,0 0-2-15,0 0 0 16,0 0 2-16,0 0 0 16,0 0-1-16,0 0-3 15,0 1 4-15,0 1 0 16,0-2 0-16,0 0 0 15,0 0 0-15,0 0 0 16,0 0 0-16,0 0 0 16,0 0 0-16,0 0 0 15,0 0 1-15,0 0-1 16,0 0 5-16,0 0-5 16,0 0-5-16,0 0 4 15,0 0 1-15,0 0 0 16,0 0 0-16,0 0 0 0,0 0 0 15,0 0 0-15,0 0 1 16,0 0-1-16,0 0 3 16,0 0-1-16,0 2-2 15,0-2 0-15,0 0 0 16,0 0 0-16,0 0-2 16,0 0-1-16,0 0 3 15,0 0 1-15,0 0-1 16,0 0 0-16,0 0 0 15,0 0 0-15,0 0 0 16,0 0-1-16,0 0 1 16,0 0 1-16,0 0 4 0,0 0-8 15,0 0 6-15,0 0-6 16,0 0 5-16,0 0-2 16,0 0 1-16,0 0-1 15,0 0-1-15,0 0 1 16,0 0 0-16,0 0 1 15,0 0-1-15,0 0 1 16,0 0-1-16,0 0 0 16,0 0 0-16,0 0 1 15,0 0 2-15,0 0-3 16,0 0 0-16,0 0 0 16,0 0 0-16,0 0 0 15,0 0 2-15,0 0-4 0,0 0-2 16,0 0 4-16,0 0 0 15,0 0 0-15,0 0 0 16,0 0 1-16,0 0-1 16,0 0 0-16,0 0 2 15,0 0-1-15,0 0-1 16,0 0 1-16,0 0 1 16,0 0 4-16,0 0-5 15,0 0 2-15,0 0 0 16,0 0-2-16,0 0 2 15,0 0-1-15,0 0-1 16,0 0-1-16,3 0 0 0,3 0-4 16,15 0-11-16,6 3-9 15,11-1 11-15,3 2-18 16,14-1-29-16,5 0-17 16,6 1-68-16</inkml:trace>
  <inkml:trace contextRef="#ctx0" brushRef="#br0" timeOffset="54952.03">16987 7590 135 0,'0'0'44'0,"0"0"-15"15,0 0-6-15,0 0-9 16,0 0 5-16,0 0 22 0,-98-18-4 16,92 18-4-1,3-2-5-15,3 2-4 0,0 0 1 16,0 0 2-1,0 0-1-15,0 0-7 0,20 0 6 16,10 0-20-16,16 0 1 16,8 3 2-16,3 3-3 15,7 0 3-15,8-1 5 16,12 1 2-16,0 2-8 16,3-2 4-16,-12 0-4 15,-11-1-3-15,-19-1 0 16,-15-1-4-16,-14-2 0 15,-14 1-3-15,-2-2 6 16,0 0-7-16,0 0 1 0,-22 0-10 16,-17 0 5-16,-21 0 2 15,-4 0-8-15,-13-3-15 16,-4-1 10-16,-8-4 0 16,5 3-12-16,3 0 7 15,8-2 15-15,10 4 8 16,12-1 1-16,17 1 1 15,8 1-1-15,20 2 6 16,6 0-1-16,0 0 2 16,0 0 5-16,28 0 2 15,14 0-6-15,13 2-4 16,11 2 4-16,0 2-4 16,11-1 12-16,3 1-3 15,7-1 20-15,4 3-9 16,-6-3-4-16,-11 1 0 0,-11-2 4 15,-18-2 10-15,-14 1-13 16,-13-1-11-16,-12-2-6 16,-6 0 2-16,0 0-2 15,0 0-4-15,0 0-6 16,6 0-74-16,27-2-141 16</inkml:trace>
  <inkml:trace contextRef="#ctx0" brushRef="#br0" timeOffset="55698.86">20836 6508 241 0,'0'0'0'0,"0"0"-5"16,0 0 5-16,72-56 6 0,-54 43 2 16,-3-1 2-16,-1 3-3 15,-1 1 35-15,-2 0 2 16,-3-2 6-16,-4 2 3 16,-3 2-24-16,-1-1 32 15,0 2-30-15,4 0-13 16,-4 2 10-16,3 3-6 15,-3 2 14-15,0-1-3 16,0 1-17-16,0 0-16 16,0 0-3-16,-15 8-13 15,-24 9 12-15,-18 6 4 16,-7 5 2-16,-7 8 4 16,-13 5-4-16,-5 4 7 0,-5 3-3 15,-3-1-4 1,9-5 0-16,10-5-1 0,15-7 1 15,20-8-2-15,15-8 0 16,14-5 5-16,10-5-5 16,1-2 0-16,3-2 2 15,0 0-2-15,-4 0-38 16,4-7 23-16,0-9-217 16</inkml:trace>
  <inkml:trace contextRef="#ctx0" brushRef="#br0" timeOffset="56073.49">20026 6568 435 0,'0'0'15'16,"0"0"-6"-16,0 0-5 16,0 0 25-16,0 0 27 15,93 58-10-15,-57-30-37 16,-6 5 8-16,-1 1-3 15,-4-1 0-15,-4 1 0 16,-8-4-6-16,-6-6-7 16,-3-5-1-16,-4-8 2 15,2-5-2-15,-2-2 11 16,0-3 12-16,3-1 25 16,-3 2 17-16,1-2-1 15,11 0 36-15,20-3-5 0,20-13-41 16,21-8-54-16,15-4 7 15,-4-4 0-15,0 2-7 16,-16 3-8-16,-15 6 6 16,-14 4-21-16,-18 7-17 15,-12 4-20-15,-9 3-76 16,-6 0-135-16</inkml:trace>
  <inkml:trace contextRef="#ctx0" brushRef="#br0" timeOffset="57966.44">19776 6217 128 0,'0'0'0'15,"0"0"-6"-15,0 0 6 16,0 0 4-16,0 0 19 16,0 0 23-16,100-13-8 15,-100 13-10-15,2-1-4 0,-2 1-10 16,0 0 8-16,0 0 10 15,0 0-1-15,0 0-7 16,0 0 7-16,0 0 4 16,0 0-4-16,0 0-9 15,0 0 9-15,0-1 4 16,0-1 16-16,9 1 9 16,8-3 30-16,7-3-39 15,18-7-36-15,8-3-2 16,7-11-6-16,5-6-7 15,4-11-9-15,-3-4 0 16,-8-5 8-16,-13 2-13 0,-11 2 9 16,-11 10 3-16,-13 9-1 15,-7 11-3-15,0 7 6 16,0 5 3-16,0 5-3 16,0 2-1-16,0 1-1 15,-1 0-9-15,-18 4-15 16,-7 13 8-16,-13 10 11 15,-1 9 6-15,5 4 1 16,0 4 0-16,3 0-5 16,7-1 5-16,3-3 0 15,19-2 0-15,3-10-3 16,0-8-5-16,14-7 1 16,5-8 7-16,7-4 1 0,7-1 9 15,6 0 3-15,6-9-1 16,-2-10-1-16,1-5-11 15,-6-3-4-15,-11 3 0 16,-11 5 1-16,-9 10 3 16,-5 6 2-16,-2 3-2 15,0 0-6-15,0 0 0 16,0 2-23-16,0 8 21 16,-5 7 8-16,5 0-1 15,0 1-2-15,0 0 0 16,20 0 0-16,6-2 3 15,6-2 0-15,3-2 0 16,3-6 0-16,-2-3 1 16,7-3 3-16,3 0 5 0,4-4 2 15,-3-10 7-15,-2-8-10 16,-6-5 0-16,-11-2-8 16,-16 5-2-16,-11 5 0 15,-1 7 2-15,0 5-1 16,-17 3-14-16,3 4 7 15,-2 0 0-15,7 0 5 16,3 4-19-16,6 6 10 16,0 4-6-16,24 3-1 15,14 4 16-15,6-1-3 16,-5-1 5-16,-13-2 2 16,-10-3-2-16,-15-5-4 15,-1-1 3-15,0-3-5 0,-31-1 6 16,-17 1 1-16,-3-2 5 15,-1 0 0-15,4-3-5 16,18 0-1-16,8 0-5 16,10 0 0-16,12 0-5 15,0 0-5-15,0 0 7 16,24 0-18-16,16 0 22 16,10 4 5-16,4-3-1 15,3-1 2-15,-1 0 3 16,-5 0 8-16,-5 0 6 15,-6 0 9-15,-3-8 1 16,-3-6-2-16,-3-8-9 0,2-7 12 16,0-7-13-16,5-10 1 15,2 0-16-15,-1-4-1 16,-5 5-8-16,-10 4 8 16,-3 12 0-16,-8 8-2 15,-4 9 2-15,-2 7 9 16,-2 4-5-16,4 1 1 15,0 0-5-15,3 9-5 16,0 11-5-16,-12 13-3 16,0 9 11-16,-17 7 1 15,-21 0-2-15,-11-1 3 16,-2-2 1-16,5-7 0 16,9-6 0-16,15-10 5 0,14-9 1 15,7-5 14 1,1-6 2-16,0 1-8 0,0-3 2 15,13-1-1-15,13 0-1 16,17 0-12-16,2-8-3 16,6-9-27-16,-11-8-82 15,-13 0-54-15,-16-3-99 16</inkml:trace>
  <inkml:trace contextRef="#ctx0" brushRef="#br0" timeOffset="58099.46">21357 5995 228 0,'0'0'110'15,"0"0"-32"-15,0 0 8 0,0 0-14 16,0 0-3 0,0 0-17-16,31-7-26 0,38 7-22 15,13 0-3-15,3 2 11 16,6 3-12-16,-2-3-4 16,-2 4-19-16,-8-2-72 15,-8 1-100-15</inkml:trace>
  <inkml:trace contextRef="#ctx0" brushRef="#br0" timeOffset="58702.62">22377 6006 453 0,'0'0'105'15,"0"0"-94"-15,0 0 5 0,0 0-14 16,0 0 3-16,0 0 17 15,-104 44-6-15,85-24-11 16,0-3-3-16,10 2 9 16,6-4-6-16,3-1 0 15,0-6 1-15,20 0 5 16,13-2 9-16,1-6 12 16,8 0-12-16,3-14-6 15,-4-8-4-15,2-7-8 16,-6-8 2-16,-11-4-4 15,-13 2 0-15,-13 6 0 16,0 8 0-16,0 8 9 0,0 8 8 16,0 4-17-16,0 3 6 15,0 2-6-15,17 0-22 16,20 8-11-16,9 10 18 16,-4 6 6-16,-13 9-26 15,-25 12 14-15,-5 5 12 16,-62 6 7-16,-28 4 2 15,-28-3 0-15,-8-1 0 16,6-11 2-16,24-6-1 16,30-10 23-16,25-8 10 15,26-4 6-15,13-5-10 16,3-4-5-16,6-1 1 16,28-4 7-16,21-3 36 15,15-1-37-15,11-16-8 0,-3-9-6 16,-7-8-11-16,-16-5-5 15,-18 5 0-15,-21 5-2 16,-16 8 0-16,0 5 0 16,-7 7-7-16,-18 0-39 15,5 6-27-15,2 1-77 16,14 2-62-16,4 0-310 16</inkml:trace>
  <inkml:trace contextRef="#ctx0" brushRef="#br0" timeOffset="60042.56">23214 6220 421 0,'0'0'216'0,"0"0"-209"0,0 0-5 16,19-46 10-16,-7 34 10 15,-6 4 13-15,3-1-14 16,-6 2-4-16,-3 0-17 15,0 0-3-15,-5 1-1 16,-32 4-12-16,-9 2 1 16,-9 0 4-16,-2 0-6 15,11 7 12-15,7 2-3 16,12 1-8-16,9 2-7 16,18 0 16-16,0 0 1 15,21-2 0-15,19-2 6 0,4-2 14 16,-3-4 4-16,-3-2 0 15,-8 0-2-15,-2-1-11 16,-6-6 5-16,-2-3-3 16,-7 3 8-16,-5 2-13 15,-7 2 7-15,-1 3-9 16,0 0-7-16,0 0-22 16,-6 0 10-16,-16 7 7 15,7 1 8-15,-5 1 4 16,8-1-3-16,5-1-2 15,1 0 3-15,6-2 1 16,0 2-1-16,0-4 2 0,8-3 25 16,12 0 57-16,9 0-16 15,8-3-25-15,11-11-9 16,10-6-13-16,9-7-4 16,5-9-12-16,10-6 1 15,7-5-4-15,-10-1-21 16,-16 9-18-16,-26 14 35 15,-24 11 4-15,-13 11 0 16,0 3-6-16,-5 3-52 16,-33 14 41-16,-11 8 16 15,-2 4 1-15,-2 5 0 16,7 4 4-16,7 1-9 16,3 2 3-16,11-3-4 0,15-9-4 15,10-4 2-15,0-8 0 16,0-9 8-16,13-4 11 15,9-4 45-15,11 0 0 16,12-6-35-16,13-11 0 16,1-6-10-16,9-7 1 15,0-10-12-15,2-6 0 16,-7 0-31-16,-13 0 12 16,-14 12-3-16,-17 10 22 15,-11 9-4-15,-6 10 5 16,1 3-3-16,-3 2-2 15,0 0-8-15,0 2-31 16,-27 11 17-16,-10 8 26 0,-4 8 2 16,-2 8 1-16,3 6-3 15,4 1 1-15,6-3 1 16,11-5 1-16,10-8-1 16,9-8-2-16,0-7 0 15,0-8 0-15,0-3 2 16,0-2-2-16,24 0 27 15,10-4 26-15,17-9-44 16,7-7-9-16,0-2-9 16,-6-2-7-16,-7 0-11 15,-15 7-1-15,-13 5 17 16,-9 5 11-16,-6 5 1 16,1 2-1-16,0 0-5 15,0 0-9-15,4 7-9 0,4 7 21 16,-4 0 2-16,0 3 1 15,-7-2-1-15,0 0 3 16,0-3 1-16,-18-1-2 16,-5 0-2-16,-1-5 5 15,4-2 13-15,7-2 2 16,4 0-1-16,9-2-3 16,0 0-4-16,0 0 4 15,5-4 0-15,20-3-16 16,8-1-15-16,0 1-24 15,2 3 7-15,-3 3 21 16,-7 1-9-16,-10 0 7 0,-8 0 10 16,-2 0-3-16,-5 0-8 15,0 5 11-15,0-3-4 16,0 3 4-16,0 0 3 16,3-3 2-16,-2 2-1 15,2-1 4-15,8 0-4 16,1-1 6-16,8 1-1 15,4-3 3-15,5 0-6 16,1 0-3-16,-1-8-67 16,8-6-153-16,-5-3-234 15</inkml:trace>
  <inkml:trace contextRef="#ctx0" brushRef="#br0" timeOffset="60201.75">24560 6154 93 0,'0'0'145'0,"0"0"-68"0,0 0-11 15,0 0-2-15,0 0 9 16,0 0 15-16,-55-12-37 16,55 10-37-16,20-6-14 15,10 0-23-15,10-5-50 16,9-2-42-16,9-8-40 16</inkml:trace>
  <inkml:trace contextRef="#ctx0" brushRef="#br0" timeOffset="60575.82">24911 5975 350 0,'0'0'70'0,"0"0"-49"16,0 0-12-16,0 0 19 16,0 0 14-16,0 0 1 0,-88 63-12 15,66-31-9-15,2-3-4 16,-4 4-11-16,5-4 2 16,-3-4-4-16,-1-6-4 15,6-6 2-15,-2-6 0 16,6-3 1-16,12-4-4 15,-2 0 4-15,1 0 3 16,2 0 31-16,0-8 16 16,0-3-37-16,15-4-10 15,13 2-6-15,1 2-1 16,6 5-11-16,-3 4 5 16,-2 2 5-16,1 0-3 15,2 8 4-15,0 4 3 16,-9 4 0-16,-6 0 4 15,-10-4-5-15,-8-1-2 0,-2 0 0 16,-39-6-2-16,-26-2 1 16,-21-2-4-16,-22-1-36 15,-5-3-68-15,-16-12-52 16,-2-8-266-16</inkml:trace>
  <inkml:trace contextRef="#ctx0" brushRef="#br0" timeOffset="60807.62">23710 6048 289 0,'0'0'235'0,"0"0"-182"0,127-3-13 16,-44 3-7-16,21 5 7 15,13 2 2-15,9 3-41 16,4 2-1-16,-5-2-105 16,-7-3-295-16</inkml:trace>
  <inkml:trace contextRef="#ctx0" brushRef="#br0" timeOffset="61141.57">25168 6171 415 0,'0'0'58'0,"0"0"-36"16,0 0-4-16,0 0 51 0,-48 51-14 15,36-32-6-15,2-1-14 16,4-3-29-16,4-4-6 15,2-3 3-15,0-4-2 16,0-2-1-16,0-2-6 16,0 0 6-16,19-3 24 15,6-8-24-15,6-6-12 16,-4-2-10-16,1 2 0 16,-7 0 10-16,-8 5 12 15,-1 5 6-15,-12 4 25 16,0 3 5-16,0 0-33 15,0 0-3-15,-7 6-15 16,-11 5 12-16,-1 3 3 0,5 0 1 16,3-3-1-16,6-1 0 15,3-3 0-15,-1-2 4 16,3-5-2-16,0 0-2 16,0 0 7-16,0 0 1 15,0 0 7-15,0-3-5 16,5-10-10-16,12-4-49 15,3-6-81-15,-4-7-190 16</inkml:trace>
  <inkml:trace contextRef="#ctx0" brushRef="#br0" timeOffset="61366.75">25296 6050 422 0,'0'0'26'0,"0"0"-18"15,0 0 8-15,0 0 43 0,0 0 18 16,0 66-39-16,0-37-9 15,-3 2-5-15,-6-3-14 16,-3 0-3-16,-1-6-2 16,-1-5-2-16,-2-1-3 15,3-6 2-15,0-3-2 16,7-2-1-16,-1-4-3 16,-5-1-16-16,-8 0-12 15,-4-10-24-15,-2-7-111 16,2-5-99-16</inkml:trace>
  <inkml:trace contextRef="#ctx0" brushRef="#br0" timeOffset="61854.58">25057 6198 235 0,'0'0'99'0,"0"0"23"16,0 0-36-16,0 0-17 15,0 0-52-15,138-22 43 16,-84 20 4-16,10-1-5 16,-5-2-15-16,-2 1-24 15,-14-1-16-15,-10-1-1 16,-12 1-3-16,-8 1 0 15,-5 2-7-15,-7 0-5 16,-1 1-20-16,0 1-70 16,-17 0 1-16,-22 0 59 15,-15 4 30-15,-4 4 12 16,4 4-18-16,7 1 15 16,10-1-1-16,17 1 4 15,7-2 0-15,13-1 12 16,0-1 3-16,7-1 26 0,22-3-3 15,9 2 18-15,2-7-13 16,0 0-18-16,-2 0 2 16,-6 0-9-16,1-8 18 15,-7-1-3-15,-13 1-18 16,-8 1-15-16,-5 3-7 16,-8 3-8-16,-31 1-47 15,-6 0 14-15,-5 0 18 16,5 5-1-16,6 3 2 15,14 2 8-15,7 1-29 16,6 0-30-16,12-2-71 16</inkml:trace>
  <inkml:trace contextRef="#ctx0" brushRef="#br0" timeOffset="61916.68">25229 6292 582 0,'0'0'144'0,"0"0"-53"16,0 0 12-16,0 0-40 15,0 0-24-15,0 0-34 16,-7 3-5-16,-7 1-58 16,-11 1-101-16,-13-5-110 15</inkml:trace>
  <inkml:trace contextRef="#ctx0" brushRef="#br0" timeOffset="63361.01">19227 7702 296 0,'0'0'66'16,"0"0"-19"-16,0 0 2 15,0 0 9-15,0 0-32 16,0 0-10-16,0 0-13 16,-5 0 1-16,5 0-2 15,0 0 1-15,0 1 6 16,0-1 0-16,0 0-5 0,5 3-3 15,17 1 2-15,9 1 1 16,11 0 0-16,9 0-2 16,2 2-2-16,15-1 0 15,5 1 0-15,10 2 2 16,11-2-1-16,6 1 0 16,8 0 0-16,2-2 13 15,-1 1 6-15,-15 0-7 16,-11 0-6-16,-15 0-7 15,-12-2-2-15,-18-2 2 16,-9-2 3-16,-11 0-3 16,-10-1 0-16,-4 0 3 0,-4 0-2 15,0 0 2-15,0 0-3 16,0-2-9-16,-25-6-13 16,-12 4-27-1,-20-6-9-15,-9 3-34 0,-20-2-25 16</inkml:trace>
  <inkml:trace contextRef="#ctx0" brushRef="#br0" timeOffset="63757.58">19344 7688 238 0,'0'0'111'16,"0"0"-100"-16,-160-10 29 16,140 10-19-16,12 0-19 0,8 0 8 15,0 0 12-15,0 0-7 16,0 0 11-16,0 0 3 15,0-1 5-15,16-2-30 16,13 0-4-16,19-2-1 16,15 3 1-16,14-1 3 15,16 3-3-15,7 0 9 16,4 0 7-16,1 0 8 16,-1 0 0-16,-10 1 19 15,-6 3-5-15,-16 1-11 16,-13 1-20-16,-20-2-7 15,-10-3 2-15,-15 2 0 16,-8-3-3-16,-6 0 2 16,0 0-1-16,0 0 4 15,0 0-3-15,0 0-1 0,0 0 0 16,0 0-6-16,-6 3-19 16,-13-2 5-16,-9 1-14 15,-13 2-8-15,-12-4-42 16,-4 0-34-16,-9 0-153 15</inkml:trace>
  <inkml:trace contextRef="#ctx0" brushRef="#br0" timeOffset="138527.04">13471 13433 277 0,'0'0'83'16,"0"0"-67"-16,0 0-7 15,0 0 46-15,0 0 4 16,0 0-19-16,0 0-13 15,0 0-16-15,0 0 1 16,0 0 0-16,0 0 5 0,0 0-6 16,0 0 5-16,-8-3 2 15,8 3-7-15,0 0 0 16,0 0-10-16,8 0 8 16,13 0-9-16,4 0 6 15,8 0-3-15,4 0 1 16,2 0-3-16,7 3 0 15,5 0-2-15,0 1 3 16,5 1-5-16,4 0 3 16,3 0-9-16,5-1 0 15,2-1 5-15,3 4-3 16,3-3 1-16,-4 0-8 16,-2 0 12-16,1 3-2 15,0-5 4-15,1 4 0 0,-1-2-2 16,-4 1 8-1,-7-2-6-15,-5 0 0 0,-4 0 0 16,-4 0-4-16,4-3 4 16,-11 0 0-16,-5 0 0 15,-5 0 0-15,-2 0 2 16,-7 0-2-16,-5 0 2 16,2 0 1-16,-6-2 0 15,0 2 0-15,-3-1 6 16,-2-1-2-16,-5 2 3 15,2 0 12-15,-1 0 17 16,-3-1 1-16,0 1 4 16,0 0-9-16,0 0-15 0,0 0-1 15,0 0-6 1,0 0-8-16,0 0-1 0,0-2-4 16,0 1-6-16,-3 1-16 15,-13-3-26-15,-14 3-69 16,-17 0-36-16,-10 0-130 15</inkml:trace>
  <inkml:trace contextRef="#ctx0" brushRef="#br0" timeOffset="140154.66">11575 14583 366 0,'0'0'128'0,"0"0"-124"16,0 0-1-16,0 0 3 0,0 0 3 15,0 0 34 1,1 0-19-16,2 0-18 0,-1 0-5 15,-2 0 5-15,0 1 8 16,0-1 6-16,3 0 1 16,0 0-6-16,3 3 6 15,6-1 3-15,-3 0-13 16,7-1-8-16,0 2 9 16,4 0-4-16,7 0-1 15,2 3 3-15,1-4-7 16,6 2-1-16,-2-1-2 15,1-1 0-15,1 1-3 16,-2 1 2-16,-1-1-1 16,1-1-3-16,-1 1 4 15,1-2 1-15,-1 2-1 0,-3-3 1 16,3 1 0-16,-4-1-5 16,1 0 5-16,2 0 0 15,2 2 4-15,-4 0-4 16,3-1 0-16,0 1-5 15,5-2 5-15,1 0 0 16,1 2 0-16,2-1 6 16,4-1-7-16,-1 3 2 15,0-2-2-15,-5 2 1 16,2-1 0-16,-5-1-1 16,1 0-2-16,0 2 3 15,-1-3 5-15,-5 0-5 0,0 3 1 16,0-1 0-16,2-1-1 15,-4 1-3-15,0 0 3 16,-3 0 4-16,3 3-4 16,4-2 0-16,-1-1 1 15,0-1-1-15,2 1 0 16,-2-1 0-16,3 2 0 16,-5-3-1-16,8 2 1 15,-2 0 0-15,3 1 0 16,4 0-1-16,-2-2 1 15,3 2-3-15,-2 0 3 16,-3 0-15-16,1-1 9 16,-2 0 6-16,-3 0 0 0,-1 0 0 15,-1-2 0 1,-1 0 0-16,1 0-1 0,-4 0-3 16,-2 0-6-16,-7 0 3 15,0 0 3-15,-6 0-1 16,-5 0 3-16,-5 0 2 15,-2 0 3-15,-3 0 5 16,1 0 7-16,-1 0 7 16,0 0 2-16,0 0 0 15,0 0 11-15,0 0 1 16,0 0-5-16,0 0 0 16,0 0 0-16,0 0-17 15,0 0-5-15,0 0-9 16,0 0-1-16,0 0-2 0,0 0-15 15,0 0-7-15,0 0-33 16,-1 0-58-16,-4 0-56 16</inkml:trace>
  <inkml:trace contextRef="#ctx0" brushRef="#br0" timeOffset="150191.77">12308 15369 220 0,'0'0'193'0,"0"0"-127"15,0 0-56-15,0 0 17 16,0 0 13-16,0 0-21 16,0 0-6-16,0-19-12 15,0 19 5-15,0 0-5 16,0 5-1-16,7 11 1 15,-6 7 2-15,-1 10 10 16,0 7-4-16,0 8-1 0,0 3-6 16,0 3 3-1,0-3-1-15,-12-1-4 0,-9-8 0 16,-4-1 0-16,-9-12 0 16,-4-4 1-16,-2-6-1 15,5-5 13-15,5-6-10 16,6-4 11-16,3-3 1 15,5-1 15-15,3-4 1 16,13-13-23-16,0-5-8 16,10-6-20-16,26-3-19 15,9-3 11-15,3 1 5 16,4 2 1-16,4 3-17 16,2 2 7-16,-1 2-2 15,3 2 24-15,2-3 1 16,-7 3 9-16,-10 2 0 0,-8 3 1 15,-18 9 7-15,-8 4 23 16,-9 3-16-16,-2 1 11 16,0 0 6-16,0 0-20 15,0 0-9-15,0 0-3 16,-7 0 1-16,-12 9 1 16,-5 4 3-16,-1 6 1 15,3-1-6-15,5 2-1 16,5-2 1-16,7 1 2 15,5-5-2-15,0 1-7 0,20-4 5 16,19-3-1 0,-2-5 2-16,2-3 1 0,-7 0 4 15,-10-3 3-15,-2-8 1 16,-10-7 8-16,-2-1-16 16,-8-3-1-16,0 3 1 15,-21 4 6-15,-10 4-2 16,-5 5-4-16,2-1 1 15,0 3-1-15,13 2 2 16,8 1-1-16,6-1 0 16,7 2-1-16,0 0 0 15,0 0-2-15,26 0-11 16,11-1-5-16,11 1 4 16,0 0-10-16,-6 0 5 15,-8-3 16-15,-6 3-4 0,-15 0-6 16,-5 0 5-1,-8 0 5-15,0 0 2 0,0 0 1 16,0 0 0-16,0 0 2 16,-8 4 7-16,3 2-9 15,5-1 0-15,0 0 1 16,0 4 0-16,25-2 5 16,6 3-5-16,9-2 0 15,5-1-1-15,-5 1 0 16,0-2-3-16,-5-3-1 15,-10-3 1-15,-1 0-3 16,-3 0 1-16,-7-4 4 0,-2-6 1 16,-2 0-1-1,-3-1-4-15,-4 0 5 0,-3 5-1 16,0 3 1-16,0 2 6 16,0 1-3-16,0 0-3 15,-10 0-1-15,-1 4 1 16,3 2 0-16,5 1-5 15,3-2 1-15,0 0-6 16,0 0-4-16,3-2 13 16,10 1 0-16,3-1 1 15,2-3 0-15,0 0-6 16,2 0 4-16,3 0-18 16,0-3-2-16,2-4 20 0,2-1 2 15,-2-1 0 1,1 1 1-16,-1 2 0 0,0 3-2 15,0 3 0-15,1 0-1 16,-1 0-1-16,-1 2-1 16,-5 5 4-16,1 0 0 15,-2 3 4-15,1-2-5 16,-8 2 1-16,-2 0-2 16,-3-5 2-16,-2 1 0 15,-4-3 0-15,0-3 0 16,0 0 2-16,4 0 4 15,6 0 3-15,13-3 22 16,4-5-31-16,10-4-15 16,7 1-22-16,-1 3-10 0,2 1-5 15,-1 0 49-15,-3 7 3 16,-4 0 31-16,-4 0 38 16,-9 0-22-16,0 4-25 15,-9 3-10-15,-5-1-4 16,-8 2 10-16,-2-2-11 15,0-1 3-15,-7 0 6 16,-18-3-6-16,-5 0-10 16,-11-2-8-16,2 0-43 15,-5-2-106-15</inkml:trace>
  <inkml:trace contextRef="#ctx0" brushRef="#br0" timeOffset="150399.72">13356 15296 875 0,'0'0'7'15,"0"0"0"-15,0 0-5 16,0 0 0-16,0 0-2 15,0 0-13-15,-12-5-39 16,12 5-128-16,0 0-123 0</inkml:trace>
  <inkml:trace contextRef="#ctx0" brushRef="#br0" timeOffset="153381.29">12218 15163 375 0,'0'0'12'0,"0"0"-12"15,0 0 0-15,0 0-2 16,0 0 2-16,0 0 0 16,0 0 6-16,0 3 5 15,0 1 2-15,0-2-1 16,0 1-3-16,3-2 3 15,4 0 18-15,2 1-3 16,-4-2 0-16,-1 0-13 16,2 0 1-16,-1 0 1 15,-1-2-1-15,-1-2-6 16,-3-3-4-16,0 0 4 0,0 2 8 16,-12 2-17-16,-12 0 0 15,-1 3-32-15,-1 0-2 16,1 0-41-16,4 5-21 15,11-1-108-15</inkml:trace>
  <inkml:trace contextRef="#ctx0" brushRef="#br0" timeOffset="153900.57">12944 15125 321 0,'0'0'47'0,"0"0"-47"15,0 0 0-15,0 0 0 16,0 0 0-16,0 0-2 16,-7 0-4-16,7 0 1 15,0 0 5-15,0 0 0 16,0 0 4-16,0 0 7 15,-7 0-11-15,-2 1-5 0,2 2-40 16,3 0-275-16</inkml:trace>
  <inkml:trace contextRef="#ctx0" brushRef="#br0" timeOffset="157936.59">17391 16109 524 0,'0'0'23'0,"0"0"-23"16,0 0 18-16,0 0 44 15,0 0-9-15,0 0-25 16,0 0 6-16,-27-28-11 16,24 26 10-16,3 1-4 15,0-1-8-15,0 2-10 16,0-1-2-16,0-4 2 16,21 3-10-16,15-2 1 0,15-1-2 15,12 2 0 1,9 3-1-16,15 0 1 0,8 0-1 15,8 0 1-15,8 0 1 16,6 3 0-16,-7 3-1 16,-7-1 0-16,-19 3 0 15,-20-2 2-15,-15 0-2 16,-23-4-1-16,-14 0 1 16,-12-1-3-16,0-1-7 15,-8 0 3-15,-34 0 4 16,-15 0-12-16,-15 0-22 15,-13 0 0-15,-15 0-23 0,-12-4-8 16,-10-2 2-16,-5-1-23 16,6-1 46-16,18 2 21 15,10 0 22-15,22 4 19 16,21-1-14-16,18 3 3 16,18 0 5-16,14 0-7 15,0 0 19-15,30 0-22 16,25 3 10-16,16 5 11 15,15-2-10-15,11 2-13 16,13 1 1-16,10-1 25 16,2-1 1-16,-1 2-11 15,-11-2-11-15,-16-2-4 0,-15 0 4 16,-19-2-2-16,-14-3 22 16,-20 2 3-16,-10-2-11 15,-13 0-16-15,-3 0 9 16,0 0 12-16,0 0-17 15,-3 0-6-15,-25 0-53 16,-14 3-44-16,-13-2-61 16</inkml:trace>
  <inkml:trace contextRef="#ctx0" brushRef="#br0" timeOffset="159341.57">13028 16003 365 0,'0'0'23'0,"0"0"-21"15,0 0 58-15,0 0-7 16,0 0-21-16,0 0-6 16,-17 4 2-16,17-4-2 15,0 0-7-15,3 2-8 16,26-1-6-16,9-1 1 16,21 2 3-16,12-2-5 15,13 3-3-15,12-1 7 16,2-2 6-16,-4 3 4 0,-13 0-9 15,-12 1-9 1,-14-2-3-16,-17 1-1 0,-19-1 1 16,-12 0-5-16,-7-2 0 15,0 0 8-15,-10 0 0 16,-30 0 1-16,-12 0-1 16,-14 0-4-16,-6 0-2 15,-8 0-3-15,-11-2-1 16,-9-3-14-16,-6 2-4 15,2-1 18-15,8-1 10 16,12 0 0-16,14 3 0 16,18-1 5-16,17 2 3 15,17 0-2-15,12 1-5 16,6 0 3-16,3 0-4 16,33 0 0-16,14 0 0 0,10 0 0 15,10 0 8-15,6 0 10 16,11 0 2-16,5 0 2 15,-3 1-8-15,-10 2-4 16,-13 0-10-16,-21 2-1 16,-15 0-9-16,-14-4 6 15,-11 1 2-15,-5-2-7 16,0 0 5-16,-2 0 4 16,-32 0 0-16,-15 0 0 15,-14 1-33-15,-13 0 6 16,-3-1 8-16,-2 0 13 15,10 0-2-15,14 0 8 0,26 0 1 16,17 0 17-16,14 0-12 16,0 0-6-16,20 0-10 15,24 0 10-15,19 0 3 16,13 0-3-16,11 2 0 16,7 0 2-16,-3 1 9 15,-7 0 29-15,-16 0-34 16,-16 0-6-16,-22-1-14 15,-17 1 5-15,-8-3 8 16,-5 0-25-16,0 0-4 16,-6 0 22-16,-18 0-39 15,3 0-56-15,0 0-218 16</inkml:trace>
  <inkml:trace contextRef="#ctx0" brushRef="#br0" timeOffset="166529.37">20390 15993 321 0,'0'0'36'0,"0"0"-27"0,0 0 71 15,0 0-1 1,0 0-23-16,0 0-9 0,0 0-18 16,87-14-14-16,-86 14 6 15,1 0-3-15,-2 0-10 16,0 0-2-16,0 0 8 16,0 0-4-16,0 0-3 15,0 0-7-15,0 14 1 16,-3 8-1-16,-21 8 11 15,-1 3 5-15,-1 1-9 16,1-1-4-16,1 1-3 16,5-2 2-16,0-3-2 0,5-5 2 15,-1-2 0-15,2-5-1 16,0-3 2-16,6-1-3 16,0-2 0-16,0-3 1 15,3-4-2-15,0 1-1 16,4-5-9-16,0 0-18 15,0 0-14-15,-5 0-1 16,-4 0-30-16,1-11-38 16</inkml:trace>
  <inkml:trace contextRef="#ctx0" brushRef="#br0" timeOffset="167997.4">20205 16054 95 0,'0'0'268'16,"0"0"-263"-16,0 0-2 16,0 0 52-16,0 0-25 15,0 0-28-15,18-34-1 16,-15 30 9-16,-1 3 10 15,1-2-16-15,0 1 1 16,1-1-2-16,4 2-2 16,-4-2-1-16,5 0 0 15,-5-2 3-15,1 3 6 0,3-1-8 16,0-1-1-16,1 1-2 16,0-1 0-16,-1 0 2 15,-3 1 2-15,2 1-2 16,-6 1 0-16,4 1 0 15,1-3-1-15,-2 3 1 16,-2 0 0-16,2 0-1 16,-1 0 1-16,-3-3 0 15,1 3 4-15,-1 0 8 16,2 0 0-16,-2 0-4 16,3 0-4-16,3 0 5 15,-6 0-8-15,1-1-1 16,2 1-1-16,-3 0 0 0,0 0 1 15,0 0 7-15,0 0 1 16,0 0 5-16,0 0-1 16,0 0-5-16,0 0 4 15,0 0-3-15,-16 0-8 16,-21 7 0-16,-14 3 6 16,-10 4-1-16,-3 2 15 15,1 0-4-15,5-3 9 16,3-2-18-16,9 1 3 15,10-3-3-15,6-1-1 16,12-2-4-16,6-3 2 16,8 1-4-16,4-4 0 0,0 0 1 15,0 0 1 1,0 0 7-16,4 0-4 0,29 0 8 16,13-1-1-16,11-7-8 15,13 1 2-15,9-6-6 16,-3 0-13-16,0 0-18 15,-10-1 1-15,-8 2 20 16,-9 2-5-16,-6 2 9 16,-2 2 4-16,-12-4 2 15,-7 4 2-15,-5 5 2 16,-8-2 0-16,-2 0-2 16,-7 3 4-16,4 0-2 15,-3 0 6-15,-1 0-8 16,0 0-2-16,0 0 0 15,0 0 2-15,0 0-1 0,0 0-1 16,0 0 0-16,0 0 4 16,0 0-4-16,0 0-3 15,0 0 3-15,5 0 0 16,1 0-1-16,8 0-2 16,10 6 3-16,-1 1-1 15,7 6 1-15,-2 4 0 16,0 2-3-16,-5 0 3 15,-7 3 0-15,-7-1 0 16,-3-1 1-16,-6-1-1 16,0-5-1-16,0-3 1 15,0 0 1-15,0-6 4 0,-3-1-3 16,0-1 3-16,3-3 8 16,0 0-6-16,0 0 6 15,0 0 6-15,0 0 3 16,0 0 2-16,0 0 10 15,0 0-10-15,0 0 0 16,0 0 11-16,0 0-10 16,0 0-5-16,0 0-3 15,0 0 1-15,0 0-13 16,0 0 1-16,0 0 0 16,0 0-4-16,0 0 4 15,0 0-4-15,0 0 0 16,0 0 0-16,0 0-2 15,0 0 0-15,-3 0 0 0,3 0 0 16,0 0 1-16,0 0-2 16,0 0 1-16,0 0 0 15,0 0 0-15,0 0 0 16,0 0-1-16,0 0 1 16,0 0-3-16,0 0-5 15,0 0-2-15,0 0-3 16,0 0-3-16,0 0 7 15,0 0 4-15,0 0 2 16,0 0-1-16,0 0 2 16,0 0 2-16,0 0-3 0,0 0-4 15,0 0-2 1,0 0-2-16,0 0-21 0,0 0 0 16,0 0-13-16,-3 0-10 15,-6 0-7-15,-6 0-23 16,-3 0-49-16,2-2-65 15</inkml:trace>
  <inkml:trace contextRef="#ctx0" brushRef="#br0" timeOffset="170571.57">12700 14188 525 0,'0'0'0'0,"0"0"-7"16,0 0 4-16,0 0 3 16,0 0 11-16,0 0 15 15,0 0-13-15,34-54 8 0,-34 45-3 16,0-3 3-16,0 0-10 16,-12-2 12-16,-10-2-16 15,-2-1-4-15,-5 0 0 16,0 1 9-16,-4-1-6 15,1-3 3-15,0 6-6 16,-1-1-1-16,4 4 5 16,-2 3 8-16,-2-2-15 15,-4 3 3-15,-5 2-1 16,-3 2 0-16,-8-2-1 16,-4 4-1-16,-6 0 3 15,-4 1-3-15,0-2 0 16,-3 2 2-16,-2 0-2 0,5 0 0 15,2 0-2 1,0 0 2-16,9 0 1 0,-1 4-1 16,0 2-2-16,-5 4 0 15,-6-1 1-15,-4 6-1 16,2-1 1-16,7 1 1 16,0 5-3-16,8 0 5 15,0-1-2-15,-2 4 1 16,10-1-1-16,2-1-3 15,6-1 3-15,8 0 3 16,-1 5-3-16,8 0 0 16,11 3 1-16,1 2 0 0,12-1 0 15,0 1-1 1,8-2 3-16,17-1-1 0,7 2 2 16,12 2-2-16,2 1-1 15,11 0 1-15,-3 2-1 16,6-1 5-16,7-2-6 15,5 3 0-15,10-2 0 16,10 0 1-16,2-6 1 16,7 0-2-16,5 0 1 15,-3-3 2-15,3-1 0 16,1-3-3-16,-9-7 1 16,-17-2 1-16,-11-7-1 15,-10-3 10-15,-2-2 6 16,9-13 15-16,8-8 2 15,8-6-10-15,13-8-13 0,5-8-1 16,4-8-2-16,-2-5-5 16,-4-4 3-16,-11 0-4 15,-15 0-1-15,-17 8 4 16,-16 3 2-16,-18 4 4 16,-22 7-2-16,0 4-2 15,-30 5 7-15,-16 4-1 16,-12 3-8-16,-9 6 1 15,-15 1-6-15,-15 4-3 16,-7 4-18-16,2 7-11 16,5 2-13-16,15 0-32 15,22 8-38-15,22 2-43 0,27-7-171 16</inkml:trace>
  <inkml:trace contextRef="#ctx0" brushRef="#br0" timeOffset="171762.73">14027 13889 381 0,'0'0'22'0,"0"0"-9"16,0 0 6-16,0 0 7 15,0 0 14-15,0 0 6 16,67-50-10-16,-59 41-26 15,-5 1-10-15,-3 2 30 16,0-2-18-16,0 5 12 16,0 0-10-16,0-1-12 15,0 2 1-15,0-3-2 16,0-1-1-16,0 1 0 0,0 4 0 16,-3-4-1-16,0 0-5 15,1 2 6-15,-1 2 1 16,3 1 4-16,-3-1-5 15,-4 1 0-15,-2-2 0 16,-5-1-6-16,-3-1 6 16,-6 1 0-16,1-1 0 15,-5 0 8-15,-5 0-8 16,6-3 4-16,-7 0 13 16,-6-3-12-16,-1 0-4 15,-7-3-1-15,0-3 4 16,-4-2-3-16,2-1-1 15,3-3 2-15,4 0 0 0,5-3-2 16,5-1 0 0,10-2 0-16,4-1-1 0,3 0 1 15,6 5-1-15,8 2-4 16,1-2 4-16,0 2-3 16,5-1 4-16,12 1 0 15,1 0 0-15,-3 2 0 16,1-2 0-16,-4 4 5 15,1 1 12-15,1 1-11 16,2 0-5-16,-2-1 0 16,2 0 4-16,-1 3-3 15,-6-1 1-15,1 0 3 0,1 1 0 16,-3 2 5-16,5-2-11 16,4 0 6-16,2 1-4 15,8-4 0-15,-1 2 0 16,4-2 0-16,6 0 0 15,-2 1 1-15,3 2 3 16,1-2-5-16,8 0 0 16,5 1 1-16,1-2-2 15,0 2 0-15,3-2 0 16,7 0 1-16,0-2-2 16,2 1 1-16,-2 2 0 15,-7 4 0-15,-5 0-1 16,-9 5-1-16,-2 2 0 0,-2 0 4 15,0 1-4 1,0 1 2-16,-5 0-2 0,-1 3 2 16,-4 0-1-16,3 0-1 15,-2 0-1-15,2 5-2 16,-3 3-1-16,-2 1 1 16,-4 2 2-16,-8 2-1 15,-7-2 2-15,-1-1-10 16,-5 4 6-16,0 2-2 15,0-2 8-15,-2 0-1 16,-7-5 2-16,-2-1-1 16,3-3 1-16,7-4-2 15,-3-1 2-15,-1 0 7 16,-10 0-1-16,-7 0 0 0,-7 0-2 16,-6 0-5-16,-2-3-24 15,-6-6-53-15,2-2-136 16</inkml:trace>
  <inkml:trace contextRef="#ctx0" brushRef="#br0" timeOffset="173067.24">14546 12690 139 0,'0'0'210'16,"0"0"-157"-16,0 0 4 16,0 0-3-16,0 0-1 15,0 0-12-15,30-26 2 16,-27 21-5-16,4-3-14 15,-7 2-14-15,0-2-8 16,0 1 10-16,0-1-8 0,0-1 1 16,0 1-5-1,0-4 1-15,0 0-1 0,0-2 0 16,0-2 0-16,-10 1-1 16,-5 0 1-16,0 0 0 15,-1 1 3-15,-1 0-3 16,-4 0 0-16,2 1 1 15,-5 3 0-15,5-2 1 16,0 0 1-16,-6 3-1 16,5-2-1-16,-6 0-1 15,-2 1 2-15,1 2-4 16,-6 1 2-16,-9 2 0 16,-7 3-1-16,-9 2 1 15,-10 0-1-15,-7 0 0 16,-4 1 1-16,-5 7-5 0,1-2 5 15,3 1-1-15,3 2 4 16,2-1 0-16,5 1-3 16,7 1-1-16,0 1-1 15,2 2 2-15,4 1-2 16,0 0 2-16,3 3-1 16,2 3 1-16,-2 0 0 15,3 1-1-15,6 1-1 16,-1 2 3-16,1 1-3 15,-1-1 2-15,4 2-1 16,0-1-2-16,0 2 6 16,8 1-3-16,-2 1 4 0,11-4-8 15,-3 0 4 1,4-2 0-16,-2-1 1 0,-1 2-1 16,0 1-6-16,2 0 6 15,3-1 3-15,12-2-3 16,5 0-2-16,5-2-1 15,0-3-1-15,5 0 4 16,20 2 0-16,4 0 3 16,12 1-3-16,5 2 3 15,4-1-3-15,4 0 3 16,1-1-1-16,-3-3-1 16,6-2 0-16,-6 2-1 15,7-3 0-15,-4-2 1 16,-2 2-1-16,5-3 0 15,-6-2 1-15,6 1 0 0,-1-2-1 16,9-2 1-16,5 0 2 16,4 0-2-16,2-1 0 15,1 2-1-15,-3-2 0 16,-7 0 0-16,-13-2 0 16,-11-3 0-16,-11 0 0 15,-3 0 0-15,4 0 7 16,9-9 9-16,10-2-5 15,10-1-11-15,1-2 2 16,1 2-4-16,1 2-1 16,-9 0 3-16,-6 0 3 15,-6 1 0-15,-4-1 1 0,4-1 14 16,-3 0-14-16,1-1-4 16,3-5 9-16,8-1-8 15,1-2-1-15,6-2 1 16,-4-3 3-16,-4-3-4 15,-6-1 0-15,-11-3-6 16,-14 3 5-16,-5-2 1 16,-9 2 7-16,-5 2-7 15,-3 1 1-15,0 0-1 16,0 1 0-16,-3-4 0 16,-11-1 0-16,-1 2-4 15,-9 3 2-15,-3 5-1 16,-10 3-5-16,-14 4-8 15,-19 4-6-15,-14 1-11 0,-16 5-12 16,-2 3-11-16,-1 0-28 16,6 6-48-16</inkml:trace>
  <inkml:trace contextRef="#ctx0" brushRef="#br0" timeOffset="174159.42">15805 12731 267 0,'0'0'90'0,"0"0"-53"0,0 0 1 16,30-48-11-16,-17 36 3 16,-2 1-5-16,-2 2-20 15,-2-2 18-15,-3 3-7 16,0-2-15-16,-2 1 3 15,-2 1 13-15,0 1-15 16,0 2 16-16,0 3 10 16,0 1-17-16,0 1-9 0,0 0 1 15,0 0-3 1,-26 0-9-16,-16 6 8 0,-15 5 1 16,1 2-4-16,-6 4 4 15,-5 5-1-15,-4 4 2 16,-5 10-1-16,-3 6 0 15,7 2 0-15,5 1 4 16,13-6 0-16,11-5-1 16,9-5 0-16,7-5 9 15,6-2-10-15,5-8-2 16,6-2 8-16,3-5-7 16,1-3 1-16,-1-1-2 15,1 0 2-15,0 0-1 16,-8 4-1-16,-1-2-2 15,-2 2-17-15,-10 3-22 0,-6 4-44 16,-7 1-90-16</inkml:trace>
  <inkml:trace contextRef="#ctx0" brushRef="#br0" timeOffset="174905.07">14466 13704 19 0,'0'0'70'0,"0"0"-36"15,0 0-34-15,0 0-1 16,0 0-9-16,0 0-1 16,-63 0 1-16,52 0 10 15,5 0 65-15,5-3 68 16,1-4-70-16,0 2-11 16,0 0-1-16,0 0-26 15,0 3 4-15,-3 2-16 16,3 0 4-16,-3 0-17 0,3 0 5 15,0 0-3-15,0 0 27 16,0 0-1-16,0 0 8 16,0 0-22-16,0 0-7 15,0 0-5-15,0 0-2 16,0 0 0-16,0 0-2 16,0 0 2-16,0 0 4 15,0 0 10-15,0 0-2 16,0 0-10-16,0 0-4 15,-4 0 1-15,-9 0-2 16,-7 13 1-16,-10 7 2 16,-3 8 1-16,-4 8 3 0,0 2-4 15,-2 1 5 1,-3 6 0-16,-1 2-3 0,-3 2-2 16,-1 1 0-16,2-1 0 15,2-3 2-15,2 0-2 16,8-7 3-16,3-3-2 15,6-5 3-15,3-7 0 16,4-7-3-16,3 0 5 16,2-2-6-16,1-5 2 15,7-2-2-15,4-5 1 16,0-2 1-16,0 3-2 16,0-4 19-16,0 0-13 15,0 0-6-15,0 0 0 0,0 0 0 16,0 0-2-1,0 0-17-15,0 0-3 0,0 0-37 16,0 0-40-16,0 0-150 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56:36.592"/>
    </inkml:context>
    <inkml:brush xml:id="br0">
      <inkml:brushProperty name="width" value="0.05292" units="cm"/>
      <inkml:brushProperty name="height" value="0.05292" units="cm"/>
      <inkml:brushProperty name="color" value="#FF0000"/>
    </inkml:brush>
  </inkml:definitions>
  <inkml:trace contextRef="#ctx0" brushRef="#br0">8211 6820 212 0,'0'0'18'15,"0"0"-16"-15,0 0 13 0,0 0 15 16,0 0-6-16,0 0-19 16,0 0 8-16,0 4 15 15,0-4 1-15,0 0 12 16,0 0-5-16,0 0-8 15,0 0 2-15,0 0-7 16,0 0 6-16,0 0-13 16,0 0-2-16,0 0 2 15,0 0-11-15,0 0 1 16,0 0-6-16,0 0 1 0,0 0-1 16,0 0 1-1,0 0-1-15,5 0 2 0,8 0-2 16,1 0 0-16,6 0 4 15,3 0-4-15,-1 0 0 16,7 0 0-16,2 1 0 16,0 1 1-16,7 0-1 15,2 1 0-15,5 0 0 16,5 0 0-16,-3-2-1 16,3 2 1-16,-4-1 1 15,-4 0-1-15,2 1 0 16,-6-2 1-16,-3 2-1 15,-4-1 0-15,3 2 0 16,-2-2-1-16,2-2 1 16,0 2 0-16,1-2 1 0,-2 0-1 15,-7 0 0-15,6 0 0 16,-2 0 0-16,5 0 0 16,2 0 0-16,1 0 0 15,-2 0-1-15,-5 0 1 16,4 0 1-16,-1 0-1 15,-4 0 0-15,-1-2 0 16,0 2 0-16,-4 0 0 16,2-2 1-16,3 2-1 15,2-3 0-15,6 3 0 16,0-1 0-16,4 1 1 16,-6-2-1-16,-2 1 4 0,-4 1 5 15,-2-2 1 1,1 2-8-16,-4-1 1 0,-3 1 0 15,0 0-2-15,3 0 0 16,0 0-1-16,3 0 2 16,1-3 0-16,-4 3 2 15,2-1-2-15,1 1 4 16,-2-1-3-16,2 1-2 16,1-2 0-16,-4 2-1 15,2 0 1-15,-2 0-1 16,0 0 0-16,3 0 0 15,-3-1 0-15,4 1 0 16,5 0 0-16,-4 0 0 0,-2 0 0 16,0-2 0-1,-4 1 1-15,1 1-1 0,-1 0 2 16,-6-2-2 0,6 2 5-16,-2-1-3 0,-8 1 1 15,8 0 1-15,-10-1 4 16,-5 1 3-16,-4 0 2 15,-3 0 16-15,3 0 2 16,-3 0 1-16,0 0 3 16,0 0-6-16,0 0 7 15,0 0-6-15,0 0-5 16,0 0 2-16,0 0-10 0,0 0 2 16,0 0-3-1,0 0 6-15,0 0-9 0,0 0-4 16,0 0-3-16,0 0-1 15,0 0-1-15,0 0-3 16,0 0 3-16,0 0-2 16,0 0-1-16,0 0 0 15,0 0 3-15,0 0-3 16,0 0-1-16,0 0-4 16,0 0-10-16,0 0-34 15,0 0-39-15,0-2-56 16,-13-2-143-16</inkml:trace>
  <inkml:trace contextRef="#ctx0" brushRef="#br0" timeOffset="9670.53">7764 4827 349 0,'0'0'23'15,"0"0"-23"-15,0 0 11 16,0 0 2-16,0 0-1 16,0 0 1-16,0 0 0 15,2 0-1-15,-2 0 1 16,0 0 20-16,0 0-1 16,0 0-15-16,0 0-11 15,0 0-1-15,3 0-3 16,-3 0 2-16,0 1-4 15,0-1 2-15,0 0 4 16,0 0 3-16,0 0-5 16,4 0-2-16,-4 0-2 15,4 0 0-15,8 0 0 0,6 0 6 16,5 0-6-16,4 0 0 16,-3 0-1-16,2 0 2 15,-4 0-2-15,0 0-5 16,-3 0 2-16,-3 0 2 15,-7 0 1-15,6 0 1 16,0 0 0-16,1 0 0 16,5-1 0-16,-1 1 1 15,-2-2-1-15,-1 1-4 16,3 1 4-16,-7 0 0 0,2 0 0 16,-1 0 0-1,-1 0 3-15,3 0-3 0,0 0 0 16,-2 0 0-16,0 0 0 15,5 0 0-15,2-3 0 16,-3 3 0-16,3 0 0 16,-2 0 0-16,-2-2 0 15,3 2 0-15,-4-2 0 16,7 2 0-16,-2-1 0 16,0-1 0-16,4 1 0 15,4 1 0-15,4-2 0 16,-1 1 0-16,4 1 0 15,-3 0 0-15,-4-1 0 16,1 1 1-16,-1 0-1 16,-5 0 0-16,3 0 0 0,4 0 0 15,-2 0 0-15,9 0 0 16,4-2 0-16,6 1 0 16,8 0 1-16,1 0-1 15,3-1 0-15,4 0 0 16,-3 1 0-16,3-2 0 15,-2 0 1-15,2 2-1 16,-1-2 0-16,0 1 0 16,-9-2 3-16,-3 3 3 15,-4-1-1-15,-7 0 4 16,-5 1-5-16,1-1 11 16,-2 1-3-16,0-2-5 0,3 1-2 15,1 1-2 1,2-1 1-16,3 2-2 0,-1-3 0 15,-1 3-2-15,-10-2 7 16,-6 2-1-16,-9 0 2 16,-8 0-1-16,-8 0 13 15,0-2 28-15,0 2 21 16,0 0-9-16,0 0-3 16,0 0-20-16,0 0-19 15,0 0-7-15,0 0-10 16,0 0-1-16,0 0-7 15,0 0-17-15,0 0-45 16,0 0-89-16,0 0-98 16,0 0-170-16</inkml:trace>
  <inkml:trace contextRef="#ctx0" brushRef="#br0" timeOffset="45612.92">12215 13679 245 0,'0'0'12'0,"0"0"-9"16,0 0-3-16,0 0 4 16,0 0 0-16,0 0 2 0,0 0-1 15,127 0-5-15,-102 0 0 16,0 3-4-16,2-1 4 16,0-2 0-16,-1 3-1 15,1-3 1-15,-1 0 0 16,-4 2 0-16,7-2 0 15,-1 1 1-15,-2 0 4 16,2-1 8-16,-3 0-2 16,1 2-8-16,-1-2 13 15,0 1-9-15,5 1-7 16,0-2 0-16,6 1 1 16,-5-1-1-16,4 2 0 15,0-2 1-15,4 2-1 16,-6-2-1-16,1 3 1 15,2-3 0-15,-6 2 1 0,2-1-1 16,-2 2 0-16,0-2 0 16,2 1 0-16,-2 1 0 15,0-3 1-15,-1 2-1 16,-1 1 3-16,2-3-3 16,-3 0 0-16,4 0 0 15,-5 0 0-15,8 0 1 16,-1 3 0-16,0-3 0 15,4 3 7-15,-6-3-8 16,2 2 3-16,-3-2-3 16,-2 1-1-16,2-1 1 15,0 0 1-15,2 0 0 0,5 0-1 16,3 0 0-16,-3 0 1 16,0 3 2-16,-7-3 5 15,-4 0 0-15,-12 0 8 16,-4 0 29-16,-2 0-21 15,-6 0 12-15,-2 0-14 16,0 0-7-16,0 0 2 16,0 0-10-16,3 0 0 15,0 0-2-15,6 0-1 16,0 0-3-16,1 0 3 16,3 0-3-16,0 0-1 0,4 0 0 15,0 0 0 1,-4 0 1-16,-5 0-2 0,-2 0 2 15,1 0-1-15,5 2 0 16,-5-2 1-16,-3 0-2 16,-1 0 1-16,-3 0 0 15,0 0 13-15,0 0 5 16,0 0 4-16,0 0-3 16,0 0-7-16,0 0-7 15,0 0 1-15,0 0-2 16,0 0 2-16,0 0 0 15,0 0-5-15,0 0 3 16,0 0-3-16,0 0-1 16,0 0-3-16,-5 0-5 0,-3 0-7 15,2 0-13-15,-8 0-4 16,0 0-28-16,-2 0-34 16,-1 0-82-16</inkml:trace>
  <inkml:trace contextRef="#ctx0" brushRef="#br0" timeOffset="52345.96">20334 13733 198 0,'0'0'8'0,"0"0"-4"0,0 0-4 16,0 0 0-16,0 0-2 16,0 0 2-16,0 0 28 15,55 10 9-15,-85-10-10 16,-10 0-10-16,-6 0-17 15,-7-3-6-15,-2 1 6 16,-8-1-2-16,-5 1-22 16,-4-2 9-16,2-1 15 15,6 2-4-15,10-2 4 16,11 3 17-16,9 1 4 16,13 1-8-16,10 0-12 15,7 0 1-15,4 0-1 16,0 0 9-16,13 0-10 0,17 1 3 15,10 6 14-15,11-2-15 16,4 2 0-16,8 0-1 16,8 0-1-16,3 1 0 15,3-1 0-15,-3 0-3 16,3 0-7-16,-7 0-16 16,-7 1-29-16,-8-1 31 15,-13-5 10-15,-9 3 12 16,-21-5 0-16,-8 0 0 15,-4 0-9-15,-12 0-47 16,-31-3-11-16,-8-3 61 16,-12-2 8-16,-11-1 0 15,-13-2-15-15,-9 0-42 16</inkml:trace>
  <inkml:trace contextRef="#ctx0" brushRef="#br0" timeOffset="52360.92">19812 13727 10 0,'0'0'0'0</inkml:trace>
  <inkml:trace contextRef="#ctx0" brushRef="#br0" timeOffset="52556.93">19812 13727 13 0,'-59'-1'40'0,"107"5"1"16,4 1-15-16,3 0-2 15,4 1 43-15,-1-2-23 16,-6 1 0-16,-3-1-18 16,0-1-17-16,-11-1 3 0,-8-1 6 15,-13-1 2 1,-6 1 6-16,-9-1 1 0,-2 0-6 15,0 0 1-15,0 0-1 16,0 0-21-16,0 0-13 16,-2 0-69-16</inkml:trace>
  <inkml:trace contextRef="#ctx0" brushRef="#br0" timeOffset="54560.91">4557 14520 220 0,'0'0'138'0,"0"0"-115"0,0 0-15 15,0 0 68-15,0 0-17 16,0 0-29-16,-6-4-19 16,6 4 0-16,0-2-6 15,2 2 0-15,-2 0 16 16,0-2 4-16,0 2 8 16,0 0-16-16,0 0-5 15,0 0 9-15,0 0-17 16,0 0 9-16,0 0-9 15,0 0 0-15,0 0 6 16,0 0 3-16,-9 0 4 16,-8 0-12-16,1-3-5 15,-5 1 0-15,4 0 0 0,-5 0 3 16,-3 1 0-16,-5-1-3 16,-6 2 0-16,2-3 4 15,-5 1 1-15,2 0 1 16,0 2 7-16,-4-1 2 15,4-1 2-15,-3 2-7 16,4-1-1-16,2 1 2 16,-2 0 2-16,1-2 5 15,1 2-10-15,-1 0 1 16,5 0-1-16,0 0 4 0,4 0-7 16,2 0 0-1,-1 0 3-15,3 0 4 0,1 0-2 16,-5 0-6-16,3 0 7 15,5 0-3-15,3 0 2 16,2 0 8-16,5 0-6 16,5 0-3-16,0 0-1 15,3 0-1-15,0 0-5 16,0 0-1-16,0 0-1 16,0 0 3-16,0 0-2 15,0 0-2-15,0 0 0 16,0 0-6-16,0 0 6 15,0 0-8-15,0 0-13 16,0 0-24-16,0 0-57 16,30 0-104-16,4 0-103 0</inkml:trace>
  <inkml:trace contextRef="#ctx0" brushRef="#br0" timeOffset="56975.57">9426 14364 414 0,'0'0'95'0,"0"0"-57"16,0 0-10-16,0 0-4 16,0 0 2-16,0 0-15 15,0 0-10-15,-9 2-1 16,9 3 0-16,0-1 0 16,0 0 0-16,0 0 0 0,0-1 1 15,0 2 5 1,0-2 5-16,0 1-10 0,12-1-1 15,-4 1 8-15,3 2-7 16,-2-1 1-16,0-1-2 16,1-4 2-16,-1 2-2 15,-1-2 8-15,-1 0-7 16,1 3 0-16,-4-3 10 16,2 0 1-16,2 0 10 15,2 0 0-15,2-8-7 16,0-1-11-16,0-2-2 15,-8-2-2-15,-2 1 1 16,-2 1-1-16,0 0 0 16,0 5-1-16,-11 0 3 15,-13 3-2-15,-2 3 3 0,-13 0-3 16,-4 3 0-16,-5 9 1 16,-2 2-1-16,4 2 0 15,0 0 0-15,6 1 4 16,0 3-3-16,8-3 1 15,8 2-2-15,6 1-3 16,11 0 2-16,7 4-2 16,0-3-1-16,2-2 2 15,21 0-9-15,1-4 4 16,9-4-4-16,4-1 6 0,6-4 5 16,7 2 0-16,-1-3 0 15,9-1-1-15,-1-1 0 16,1-3 1-16,2 0 0 15,0 0-1-15,-1-3 1 16,11-3 3-16,-3-5-3 16,6 2 0-16,5 0-2 15,-3 0 0-15,-2-2-3 16,-2 2 2-16,-5 3-4 16,2 1 1-16,6 2 5 15,3 3 1-15,9 0-4 16,-1 0 3-16,6 2 1 15,-1 4 0-15,-3 0 1 16,-8 0-1-16,-8 2-1 16,-9 2 1-16,-12-1 0 0,-11 1-1 15,-3 2 0-15,-6 1 1 16,-2-1 0-16,-7 3 1 16,3-2-2-16,-5 0 1 15,-3-2-3-15,-6-1 2 16,1-2-9-16,-10-2-9 15,-1-2 10-15,0-1-3 16,0-2 5-16,0-1 3 16,-7 0 4-16,-8 0 9 15,0 0 18-15,5-1-20 16,3-5 1-16,4 1 9 16,3-1 3-16,0-1-1 15,7 1-3-15,17-1-14 16,6 2-2-16,6-1 0 0,11-1 0 15,3 0 2-15,6 1 0 16,10-2 5-16,10 1 3 16,-4 2-4-16,2 0 9 15,-7 2 4-15,-4 1-9 16,-4 1-5-16,3 1-3 16,-4 0-2-16,1 0 5 15,4 0-4-15,7 0-1 16,6 0 0-16,8 1 0 15,7 4 0-15,2 2-5 16,-1 0 5-16,-6 1 1 16,-4 1-1-16,2 1 2 15,-1 0-2-15,1-1-2 0,-2 0 1 16,-6-2-1-16,-4 0 2 16,-2-3-2-16,-3-1 1 15,4-1-2-15,3-2 0 16,4 0 3-16,3 0 0 15,1-2-10-15,2-4 4 16,-4 2 0-16,-5-4 6 16,-6 2 4-16,-6 2-4 15,-1 0 0-15,-5 1-1 16,1-1 1-16,-8-2 1 0,-2 3-1 16,-5-3 0-1,-5 4 1-15,-9-2-1 0,-12-1 0 16,-5 2 1-16,-11-1 0 15,-1-1 0-15,0-1 7 16,0-3-8-16,0-1-4 16,-7 2 4-16,-9-4 2 15,-4 2-2-15,-1-1 0 16,0 0-2-16,-1 1 2 16,-1 0-2-16,-2 2 2 15,0 1 0-15,0 2-2 16,-1-3 1-16,2 3 1 15,-1 2 0-15,-4 2 0 16,0 1 0-16,-4 0-1 16,0 3 1-16,6 6 1 15,2 2 0-15,6 2 4 16,9-1 0-16,6 2-4 0,4-3 4 16,0-2 0-16,0-2 2 15,3 0-2-15,8-3 2 16,3-2-1-16,2 2 2 15,6-3-4-15,3-1 6 16,-3 0-3-16,2 0-7 16,-3 0 0-16,-5 0 0 15,-10 0 1-15,-3 0-1 16,-1 0-10-16,-2-5-42 16,0 1-98-16,0-2-378 15</inkml:trace>
  <inkml:trace contextRef="#ctx0" brushRef="#br0" timeOffset="72557.85">17009 14166 130 0,'0'0'207'0,"0"0"-178"15,0 0 7-15,0 0 14 16,0 0-3-16,0 0-18 16,0 0-13-16,0 0 14 15,21 0-5-15,-17 0-13 16,-3 0 0-16,7 0-6 15,0 0-3-15,1 0 4 16,2 0-5-16,3 0-1 16,2 0-1-16,-4 0 0 15,-2 0 1-15,-7 0-2 16,-3 0 2-16,0 0-2 0,0 0 0 16,0 0 1-16,-9 0-5 15,-7 0-1-15,-8 0-2 16,-1 0-4-16,-1 0 2 15,9 2-5-15,0 5 0 16,8-2 1-16,3-2 0 16,6 1 1-16,0-3 12 15,0 1 1-15,3-2 12 16,13 0 6-16,-3 0 11 16,-5 0 19-16,1-5-8 15,2-4-14-15,-1-1-2 16,-2 0-5-16,-5 1-11 15,-3 1-3-15,0 3-5 16,0 3-18-16,0 2-24 0,-7 0-52 16,-19 2 23-1</inkml:trace>
  <inkml:trace contextRef="#ctx0" brushRef="#br0" timeOffset="73346.34">16902 14495 263 0,'0'0'71'15,"0"0"-61"-15,0 0 11 16,0 0 12-16,0 0 2 15,0 0-14-15,-2 5-13 0,2-5 0 16,0 0 9 0,0 0 5-16,0 0 3 0,0 0-15 15,0 0 19-15,0 0-5 16,0 0 0-16,0 0-23 16,0 0 4-16,0 0-1 15,0 0-1-15,0 2-1 16,0-2 3-16,0 0-3 15,0 0 0-15,0 0 2 16,0 1-4-16,0-1 6 16,0 0-1-16,0 0 1 15,0 0 8-15,0 0 3 16,0 0 17-16,0-3-18 16,0-4-16-16,0 3 1 15,0-2 5-15,2 2-2 0,6 0-4 16,4 1 0-16,2 0-9 15,8 2 1-15,3 1 0 16,2 0 7-16,0 0-1 16,1 0-4-16,-3 8-3 15,-6 6 1-15,-15 8-6 16,-4 5 0-16,-12 2 9 16,-31 4 5-16,-14 0 1 15,-14-2 3-15,-7-5 16 16,-8-2 7-16,7-5 3 15,5-3-6-15,18-5-18 16,10-2 0-16,13-3-6 0,16-5-7 16,6-1-33-1,11 0-70-15,0-7-185 0</inkml:trace>
  <inkml:trace contextRef="#ctx0" brushRef="#br0" timeOffset="74594.86">17181 14234 184 0,'0'0'65'16,"0"0"-51"-16,0 0 18 16,0 0 17-16,0 0-22 15,0 0-10-15,-8-13 8 16,8 11 1-16,0-1 7 16,-2 2-20-16,2-2-9 15,-6 0 7-15,5 1 5 16,1-1 2-16,-6 0-6 15,6 2 4-15,0-1-6 16,-2 1-3-16,-1-1 4 16,1 0-7-16,-2 1-3 15,4-1 6-15,-1 2 1 0,1 0-4 16,-3 0-2-16,3 0-1 16,0 0 3-16,-3 0-1 15,2 0-3-15,-2 0 0 16,-2 0 0-16,2-2 0 15,1 2 0-15,-1 0-1 16,-3 0 1-16,2 0 0 16,1 0 0-16,-1-1 0 15,1 1 0-15,1 0 0 16,2 0 0-16,-4 0 0 16,4-2 1-16,-3 2 0 15,-4 0-1-15,5-1 0 16,0 0 0-16,-4 0-1 0,5-1 2 15,-2 2-2-15,-3-1 2 16,6 1 4-16,-3 0-5 16,-3 0 0-16,0 0-6 15,-3 0 5-15,0 0 1 16,-8 0 2-16,1 0 0 16,-2 1-2-16,-1 4-2 15,6 2 2-15,-2-1-1 16,9 1 0-16,2 0 1 15,4-1-3-15,0 1-6 0,7-1 9 16,12-2 0-16,2 0 0 16,2-2 2-16,2 0-2 15,-3-2 0-15,-1 0 0 16,-8 0 1-16,0 0 0 16,0-2-1-16,-6-4 6 15,-2 0 0-15,-3-1 2 16,-2 3 3-16,0-2 13 15,0 3-19-15,-4-2 1 16,-12 2-6-16,-5 2 0 16,-3 1-1-16,2 0 1 15,2 0-1-15,-3 0-7 16,7 1-8-16,3 5-26 16,6-4-101-16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14:18.01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684 877 76 0,'0'0'307'0,"0"0"-294"0,0 0 8 15,0 0 40-15,0 0-31 16,0 0-18-16,0 0 9 15,8 0 6-15,-8 0 2 16,2 0 5-16,-2 0 0 16,0 0-18-16,0 0-5 15,0 0-3-15,0 0 0 16,4 0-7-16,8 0 1 16,2 0-2-16,8 0 1 15,0 0-1-15,-4 0 0 16,0 0-1-16,5 0 1 15,-1 0 1-15,4 0 3 0,-5 0-4 16,2 0 0 0,1 0 0-16,0 0 0 0,1 0 0 15,5 0 0 1,0 0-1-16,-3 0-2 0,4 0 5 16,-3 0-5-16,-4 0-1 15,4 2 3-15,-6 1-1 16,4-2 2-16,-3 3 0 15,-5-1 0-15,3-2 0 16,2 2 0-16,0-3-1 16,2 4 0-16,-1 0 1 15,2-2 0-15,0 2-2 16,1-4 1-16,-1 3-3 16,3-3-2-16,-4 4 5 15,-4-3 1-15,2 1-1 0,1 2 1 16,1-4-5-16,-1 0 5 15,1 0 2-15,-2 0-2 16,-5 0 0-16,8 0 1 16,0 0 0-16,-4 0-1 15,9 0-2-15,-7 0 2 16,-3 0 2-16,-3 0-2 16,-6 0 0-16,-1 0 0 15,-4 0 0-15,0 0 0 16,-3 0 9-16,4 0 0 15,2 0-2-15,5-7-7 16,3 3 1-16,1-5-1 0,-1 1 0 16,4-3 0-1,1 1-1-15,-5-1 1 0,2-1 1 16,-2 3-1-16,-9-2 0 16,2 2 0-16,-7 0 4 15,-1 0-1-15,2-2 8 16,-5-1-2-16,0 2 15 15,0-1-9-15,0-1-7 16,0 3 2-16,0-6 5 16,0 5-9-16,0-5 2 15,0 6-4-15,0-6 18 16,0 6-16-16,0-3 0 16,0-1 2-16,0 5 11 0,0-3-10 15,-8 1-9 1,2-1 4-16,-6-1 8 0,6-1-7 15,-6 2 5-15,1 5-8 16,-1-1 4-16,5-1-4 16,-4 1-1-16,-1 1-1 15,-2-2 0-15,4 1 2 16,-2 2-2-16,3-4 2 16,-3 3 0-16,1 1 2 15,-1-4-4-15,1 5 1 16,2-1 3-16,-7-1-1 15,4 1-3-15,-7-2 4 16,6 0-1-16,-1 0-3 0,-4-1 4 16,0-2 8-1,0-2-5-15,-7 1-5 0,12-1 4 16,-5 3-2-16,0-2 1 16,-1 0-3-16,-3 0 0 15,-4-3 0-15,3 1 4 16,5 1 3-16,-8-1-7 15,8 1-1-15,-12-3 0 16,12 1 1-16,4 2 6 16,-4 0-6-16,1 5 2 15,8-2-3-15,-9 4 2 16,9-2 4-16,2-1-4 16,-4 2-2-16,-3-5 3 15,1 2 1-15,-4-3-4 0,-1-2 2 16,4 6-2-16,2-1 5 15,-1 4-4-15,-4-2-2 16,-1 0 1-16,-2 0 0 16,1-1-1-16,-4 1 4 15,0 1-3-15,5-1 1 16,-3 2 0-16,-2-1-1 16,-4 1-1-16,0 0 0 15,1-2-1-15,3 3 3 16,-2 2 0-16,5-2-1 15,-9 0-2-15,5 1-1 16,-2 2 2-16,1-2 2 0,-9 2-2 16,-5-2 0-16,-5 0 0 15,-4 1 0-15,11-3 0 16,7 3 2-16,4 0 0 16,4 2-2-16,4-2 2 15,7 2 4-15,3 0-6 16,1 0-5-16,1 0 5 15,-11 0 0-15,-3 0 5 16,1 0-9-16,-5 0 9 16,-4 0-6-16,7 0 2 15,3 0 1-15,0 4 0 16,6-4-1-16,-2 2 3 16,-4 3-3-16,-5-4 2 15,-2 0-3-15,8 2 1 16,3 0 5-16,4-2-3 0,-4 2-1 15,-2-2 3-15,-3 2-4 16,6-1 1-16,-1 0 0 16,-6 2-1-16,2-2 1 15,3 2-2-15,3 0 1 16,3-1 1-16,-3 1 0 16,1 0 3-16,-1-2-4 15,2 2-1-15,1 3 1 16,-4-3-1-16,0-1 0 15,8 3 0-15,-2 1 0 16,-4 1 0-16,4 0 0 16,-4 2 0-16,3 1 1 0,-1 1-1 15,8-2 1-15,-7 3 0 16,8-3-1-16,0-2 0 16,0 3 1-16,-4-4-1 15,4 3 0-15,0-5 1 16,0 4-1-16,0-2 0 15,0 0 0-15,0 2 0 16,0-3 0-16,0 1 0 16,0 0 0-16,4 2 0 15,-4-1 1-15,9 0-1 16,-4 0 0-16,-5 1 0 16,4 2 0-16,-1-4-2 15,2 4 2-15,-5-4 2 0,2 2-2 16,2-4-1-1,1 5 1-15,-2-5 0 0,3 2 0 16,-2-1 0-16,4 2 0 16,-2-6 0-16,4 4 1 15,-4 1-1-15,7-2 0 16,-12 3 0-16,11-1-2 16,-1 3 2-16,1 1 0 15,-3-3 1-15,0 1-1 16,-1-2 0-16,-7-1 0 15,8 1-2-15,-1-2 2 16,-7 6 0-16,4-11 0 16,-1 9 1-16,-1-4-1 0,-3 2 0 15,0 1 1-15,5-2-1 16,-5 2-2-16,0-1 2 16,1 4 1-16,-1-5-1 15,5 1-1-15,-5 2 1 16,0-1-1-16,4 4 1 15,-1-1 0-15,5-1 0 16,1 3-1-16,-7-2 0 16,5 0 1-16,-2 0 0 15,-1-4 1-15,2 4-1 16,-6-5 0-16,3 2-5 16,2-2 3-16,-5 2 4 15,4-5 2-15,-2 4-4 16,2-6-5-16,4 5 4 0,-8-2 1 15,8-3 0-15,-2 3 0 16,6 0-2-16,3-2 1 16,-1 5 0-16,11 0 0 15,-2-2 0-15,7 3 1 16,-4-3 1-16,-2 2-1 16,6 0 0-16,-4-3 0 15,-3-2 1-15,-5-2-2 16,-11 0 2-16,0 0-2 15,6 0 3-15,4 0-4 16,4 0 1-16,2 0 0 16,-1 0 1-16,6-4-13 0,2-2-16 15,6-4-80-15,-10-1-132 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14:26.94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0 244 445 0,'0'0'51'0,"0"0"-35"0,0 0 32 16,0 0-20-16,0 0-19 16,0 0-3-16,0 0 13 15,0 0 3-15,0 0 8 16,0 0 5-16,0 0 13 16,0 0-13-16,0 0-2 15,0 0 1-15,0 0-2 16,0 0-14-16,0 0 1 15,0 0 0-15,0 0-12 0,0 0 2 16,0 0-5-16,0 0 8 16,0 0-6-16,0 0-1 15,0 0-1 1,0 0 8-16,0 0-9 0,0 0-2 16,9 0 1-16,7 0-1 15,-5 0 1-15,4 0-1 16,-1 0-1-16,1 0 1 15,-2 0-1-15,7 0 1 16,-2 0-1-16,-3-1 0 16,3-3 0-16,-2 4 0 15,-6-2 0-15,2 2 0 16,-3-1 0-16,0 1 0 0,0 0 0 16,2 0-1-1,1 0 1-15,2 0 0 0,-2 0 1 16,3 0-2-16,-1 0 0 15,1 0 1-15,-5 0 1 16,-2 0-1-16,-4 0 0 16,1 0 0-16,-5 0 1 15,0 0-2-15,0 0 2 16,0 0-1-16,0 0 0 16,0 0 1-16,0 0-1 15,0 0 0-15,0 0 1 16,0 0 0-16,0 0-1 15,0 0 0-15,0 0 0 16,0 0 0-16,0 0 1 0,0 0 3 16,0 0-3-1,0 0 0-15,0 0 0 0,0 0 3 16,0 0 0-16,0 0-2 16,0 0 4-16,0 0-1 15,0 0-2-15,0 0-3 16,0 0 0-16,0 0 4 15,0 0-2-15,0 0-1 16,0 0 7-16,0 0-6 16,0 0 1-16,0 0-1 15,0 0 1-15,0 0-2 16,0 0 0-16,0 0-1 16,0 0 3-16,0 0 2 0,0 0-2 15,0 0 1 1,0 0 0-16,0 0-2 0,0 0 0 15,0 0-1 1,0 0 0-16,0 0 0 0,0 0 0 16,0 0 1-16,0 0-2 15,0 0 0-15,0 0 0 16,0 0 2-16,0 0-2 16,0 0 0-16,0 0 0 15,0 0 0-15,0 0 1 16,0 0 0-16,0 0-1 15,0 0 0-15,0 0 1 16,0 0 0-16,0 0-1 16,0 0 0-16,0 0 0 0,0 0 0 15,0 0 0 1,0 0 2-16,0 0 0 0,0 0-1 16,0 0-1-16,0 0 0 15,0 0-1-15,0 0 1 16,0 0 0-16,0 0 1 15,0 0 0-15,0 0-1 16,0 0 2-16,1 0 0 16,7 0-2-16,-3 0 3 15,-1 0-3-15,-4 0 0 16,0 0 0-16,0 0 0 16,0 0 2-16,2 0-2 15,-2 0 0-15,0 0 0 0,0 0 1 16,0 0 0-1,0 0-1-15,0 0 0 0,0 0 0 16,0 0 0-16,0 0 0 16,0 0 0-16,0 0-1 15,0 0 1-15,0 0 0 16,0 0 1-16,0 0-1 16,0 0 0-16,0 0 0 15,0 0 0-15,0 0 1 16,0 0-1-16,0 0-2 15,0 0 2-15,0 0 1 16,0 0-1-16,0 0 1 0,0 0-1 16,0 0 0-16,0 0 0 15,0 0 0-15,0 0 0 16,0 0-1-16,0 0 1 16,0 0 1-16,0 0-1 15,0 0 1-15,0 0-1 16,0 0 0-16,0 0 0 15,0 0 0-15,0 0 0 16,0 0 1-16,0 0-1 16,0 0 0-16,0 0 0 15,0 0 0-15,0 0-1 16,0 0 2-16,0 0-1 16,0 0 0-16,0 0 0 0,0 0 0 15,0 0 0 1,0 0 0-16,0 0 0 0,0 0 1 15,0 0-2-15,0 0 1 16,0 0 0-16,0 0 0 16,0 0 1-16,0 0-1 15,0 0-1-15,0 0 1 16,0 0 1-16,0 0-1 16,0 0 0-16,0 0-1 15,0 0 1-15,0 0 0 16,0 0 0-16,0 0 0 15,0 0 0-15,0 0 1 16,0 0-1-16,0 0 0 16,0 0 0-16,0 0-1 0,0 0 2 15,0 0-1-15,0 0 0 16,0 0-1-16,0 0 1 16,0 0-1-16,0 0 1 15,0 0 0-15,0 0 1 16,0 0-1-16,0 0 1 15,0 0-1-15,0 0 0 16,0 0-1-16,0 0 0 16,0 0 1-16,0 0 1 15,0 0-1-15,0 0 0 16,0 0 0-16,0 0 0 16,0 0 0-16,0 0 1 15,0 0-1-15,0 0 0 0,0 0 2 16,0 0-2-1,0 0 0-15,0 0 0 0,0 0 2 16,0 0-2-16,0 0-1 16,0 0 1-16,0 0 1 15,0 0-1-15,0 0 0 16,0 0 2-16,0 0-4 16,0 0 1-16,0 0 1 15,0 0 0-15,0 0 0 16,0 0 0-16,0 0 1 15,0 0-2-15,0 0 0 16,0 0 1-16,0 0 0 0,0 0 0 16,0 0-2-1,0 0 2-15,0 0 1 0,0 0 0 16,0 0-1-16,0 0 0 16,0 0 0-16,0 0 1 15,0 0 0-15,0 0-1 16,0 0 0-16,0 0 0 15,0 0 2-15,0 0-1 16,0 0-1-16,0 0 0 16,0 0 1-16,0 0 0 15,0 0 0-15,0 0-1 16,0 0 0-16,0 0-1 16,0 0 1-16,0 0 0 15,0 0-1-15,0 0 1 0,0 0-1 16,0 0 1-16,7 0 0 15,2 0-1-15,-1 0 1 16,-2 0 0-16,-2 0 0 16,4 0-2-16,-6 0 2 15,2 0-1-15,4 0 1 16,-2 0-1-16,3 0 1 16,-2 0-2-16,7 0 2 15,3 0 0-15,1 0-1 16,0 0 1-16,-5 0 0 15,10 0 0-15,-2 0 0 0,5 0 0 16,3 0 0 0,1 0 0-16,2 0 0 0,3 0 0 15,1 0 0 1,-3 3 0-16,0 2-1 0,1-2 0 16,-5 0 0-16,-4-1 1 15,1 2-2-15,-8-3 2 16,0 3-1-16,-6-3 0 15,-6-1-2-15,-1 2 3 16,-5-2 0-16,3 0 0 16,-3 0 1-16,9 0-1 15,-3 0 0-15,8 4 0 16,-2-4-1-16,0 0 1 16,-6 0 1-16,2 0-1 15,-4 0-1-15,-2 0 1 0,-2 0 0 16,0 0 1-1,0 0-1-15,0 0 0 0,0 0 0 16,0 0 0-16,12 0 0 16,3 0-3-16,4-12 5 15,1 0-2-15,-2 1 0 16,-1-1-2-16,-3-1 0 16,-2-1 1-16,-2 3 1 15,-2 5 0-15,-7 0-1 16,-1 5 0-16,0-2-2 15,0 3 1-15,0 0 2 16,0 0 0-16,0 0 0 16,0 0 0-16,0 0 1 15,0 0-1-15,0 0 0 0,0 0-1 16,0 0 1-16,0 0 0 16,0 0 1-16,0 0-1 15,0 0 0-15,0 0 0 16,0 0 0-16,0 0 0 15,0 0-1-15,0 0 1 16,0 0-11-16,0-2-20 16,0 2-16-16,0-2 2 15,0 1 5-15,0 1-8 16,0-4-31-16,0-2 51 16,5 2-27-16,2 1-23 15,-1-4 15-15,11 2 11 16,-5-6 24-16,2 3 28 0,-1-3 3 15,3 1 44 1,3 1-42-16,-5-1 33 0,1 0-15 16,-6 5-12-16,-4-2 39 15,2 3-34-15,-7 4 41 16,0-3-18-16,0 3-17 16,0-1 4-16,0 1-3 15,0 0-11-15,0-3 0 16,0 2-4-16,0 1-6 15,0 0 6-15,0-3-8 16,0 1 1-16,0 1-1 16,0-2 1-16,0 2-1 0,0-1 1 15,0-3 1 1,0 2 4-16,0 0-5 0,0-2 3 16,0 1-4-16,0 2 1 15,0-2-1-15,-7 2 0 16,2 1 1-16,4 1 1 15,-12 0 8-15,-11 0-1 16,-29 0-9-16,-22 7 0 16,-12 4 5-16,1 6 3 15,-3-3 8-15,13 1-2 16,-2-4 8-16,11 0-1 16,13-1-9-16,16-3-8 15,9-1-2-15,8-2 1 0,4-2-1 16,11 0 1-1,6-2-2-15,0 0-1 0,0 0 5 16,0 0-5-16,0 0 3 16,0 0-2-16,0 0-1 15,30-4 4-15,20-10-4 16,14 1-4-16,5-3 0 16,-2 6-11-16,0-1 10 15,-10 3-10-15,-2-1 1 16,1 6 6-16,-14-5 4 15,6 7 2-15,-5-1 2 16,-7 2-1-16,-10 0-5 16,-8 0 6-16,-12 0 0 15,-2 0 0-15,-1 0 0 0,2 0-1 16,1 0 2-16,6 0-1 16,2 2 4-16,4 7 1 15,9 0-5-15,2 2 2 16,0-3 0-16,8 0-2 15,-3 1 6-15,-9-2-6 16,1 0 1-16,-8-1-1 16,-7-1 0-16,1 2 2 15,-9 0 1-15,2-3 2 16,-5 2 7-16,0-2 4 16,0 0-2-16,0-1-5 15,0 1 0-15,0-3 3 16,0 2 0-16,0-3-2 0,0 1 1 15,0-1 1-15,0 0-3 16,0 0 4-16,0 0 2 16,0 0-2-16,0 0-5 15,0 0 7-15,0 0 2 16,0 0-5-16,0 0 0 16,0 0 1-16,0 0-5 15,0 0-2-15,0 0-4 16,0 0 1-16,0 0 2 15,0 0-4-15,0 0-1 16,0 0 3-16,0 0-3 16,0 0-6-16,0 0-15 0,0 0-8 15,0 0-9 1,-13-1-12-16,-23-10-65 0,-8 3-94 16,0-2-48-16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42:25.959"/>
    </inkml:context>
    <inkml:brush xml:id="br0">
      <inkml:brushProperty name="width" value="0.05292" units="cm"/>
      <inkml:brushProperty name="height" value="0.05292" units="cm"/>
      <inkml:brushProperty name="color" value="#FF0000"/>
    </inkml:brush>
  </inkml:definitions>
  <inkml:trace contextRef="#ctx0" brushRef="#br0">5038 5801 306 0,'0'0'17'15,"0"0"-12"-15,0 0-2 16,0 0 9-16,0 0 1 16,0 0 5-16,0 0 2 15,0 0 8-15,0 0-3 16,0 0-3-16,0 0 16 15,0 0-14-15,0 0-17 16,0 0 1-16,0 0 0 16,0 0 3-16,0 0-1 15,0 0-9-15,0 0 0 16,0 0 1-16,0 0 0 16,0 0-2-16,12 0 7 0,5 0-2 15,4 0 2 1,0 0 1-16,-6 0-3 0,4 0 5 15,-7 0 3-15,0 0-7 16,0 0-3-16,3 0 5 16,3 0-5-16,4 0-2 15,0 0-1-15,7 3 1 16,4-2 5-16,4 2-4 16,-1-2 3-16,3 3-4 15,-1-4 1-15,-5 3 1 16,-2-1-2-16,2-1 1 15,-3 1-1-15,3-1-1 16,-3 0 5-16,-5 1-4 16,-2-2 4-16,-4 0 14 0,2 0-8 15,-2 3-4-15,7-3-3 16,-1 2 1-16,0 0-5 16,5-1 0-16,2 2 1 15,5-3 1-15,-6 2-1 16,7-2-1-16,-6 0 2 15,-3 0 0-15,-7 1 2 16,-9-1 2-16,-2 0 2 16,-3 0-4-16,0 0-1 15,1 2-3-15,3-2 6 16,0 1-5-16,3-1-1 0,6 3 6 16,3-1-6-1,4 0 3-15,-4-1-3 0,3 1 5 16,-6-1-4-16,2 0-2 15,0 1 3-15,-2-1-5 16,1 2 6-16,-1-3-2 16,-2 1 13-16,1-1-6 15,-2 1-1-15,1-1-3 16,2 0-4-16,0 2 7 16,6-2-7-16,-2 2 0 15,2-1 7-15,6-1-6 16,-5 0-1-16,6 0 0 15,1 0 0-15,1 0 2 16,-4 0 0-16,4 0-4 0,-8 0 4 16,2 0-1-1,-4 0-1-15,-4 0 0 0,4 0 0 16,0 0 0-16,1 0 0 16,4 0-1-16,-1 0 1 15,4-3 0-15,4 0 0 16,5 1 4-16,-1-1-3 15,3-1 1-15,-8 1-1 16,-5-1-1-16,-6 1 0 16,-6 2 1-16,-1-1-1 15,-8 1 1-15,6-1 2 16,-5 1-3-16,3-1 1 16,3 2 2-16,4-3-1 0,11 1 3 15,4-1 4-15,9 3 2 16,4-2-3-16,10 1 8 15,-1 0 1-15,-1 1-13 16,-4 0-2-16,-5 0 0 16,-9 0-1-16,-8 0-2 15,-7 0 3-15,-3 0 1 16,-5 0-2-16,0-2 7 16,2 1 11-16,0-1-3 15,6-1-7-15,1-1 3 16,-2 0-7-16,3 1 0 15,7 0-3-15,-4 0 0 0,5 1-1 16,6-1 3-16,0 1-4 16,6 1 1-16,-5-1 0 15,0 1-1-15,-6 0 0 16,-2 1 1-16,-5-2 1 16,-4-1-1-16,-5 3 1 15,2-2 2-15,3 0 6 16,1-2 0-16,2 3 1 15,2-2-3-15,0 2-3 16,-4 0-5-16,0-1 6 16,-3 1-4-16,-1 1-2 15,2-2 0-15,0 0 0 16,-2-1 4-16,-2 2 0 0,-2-1-3 16,-6 0 10-16,-2 1-3 15,-7 1 0-15,-3 0 9 16,0 0 3-16,0 0-8 15,0 0 1-15,0 0 0 16,0 0-10-16,0 0 4 16,0 0-5-16,0 0-1 15,0 0 1-15,0 0-2 16,0 0-9-16,0 0-27 16,-25 0-57-16,-20 0-92 15,-9 0-210-15</inkml:trace>
  <inkml:trace contextRef="#ctx0" brushRef="#br0" timeOffset="9434.83">4125 6807 315 0,'0'0'4'0,"0"0"0"0,0 0-4 16,0 0 2-16,0 0-2 16,0 0 6-16,0 0 1 15,0 0-7-15,-3 3 18 16,3-3 11-16,0 0 12 16,0 0 0-16,0 0-6 15,0 0-11-15,0 0 5 16,0 0-5-16,0 0-1 15,0 0 9-15,0 0 5 16,0 0-5-16,0 0-10 16,0 0-8-16,0 0-8 15,0 0-5-15,0 0 2 0,0 0-3 16,0 0 1 0,0 0-1-16,0 0 2 15,0 2 2-15,0-2-2 0,0 0 0 16,0 0-1-1,0 0 0-15,0 0 0 0,0 0-1 16,0 0-1-16,0 0 1 16,0 0 2-16,0 0 1 15,0 0 1-15,0 0-2 16,0 0 0-16,3 0 1 16,-2 0 0-16,6 0 0 15,-1 0 4-15,1 0-3 16,6 0 3-16,-1 0 0 0,0-2 1 15,-2 0-1 1,-1 1-4-16,3 1 1 0,4-2-1 16,-2 0-1-1,5 2 0-15,2 0-1 0,-4-1 2 16,3-1-3-16,6 2 1 16,-2-3 1-16,-2 3 6 15,-1-1 7-15,1 1-6 16,2-2-4-16,13 2 3 15,2-1-6-15,2 1-1 16,0 0 3-16,1 0-1 16,-4 0-3-16,-1 0 0 15,-7-2 0-15,-13 2 2 16,-8-1-1-16,-6-1 7 16,-1 2 9-16,-2 0 12 15,0 0 6-15,0 0-2 0,0 0-8 16,0 0-3-16,0 0-1 15,0 0-9-15,0 0-2 16,0 0-3-16,0 0 0 16,0 0-1-16,0 0-1 15,0 0 1-15,0 0-4 16,0 0-1-16,0 0 3 16,0 0-2-16,0 0 0 15,0 0 3-15,0 0-2 16,0 0-2-16,0 0-1 15,0 0 0-15,0 0-5 16,0 0-22-16,0 0-49 0,-5 0-76 16,-7 0-126-16</inkml:trace>
  <inkml:trace contextRef="#ctx0" brushRef="#br0" timeOffset="10777.05">8265 6880 134 0,'0'0'133'0,"0"0"-91"16,0 0 13-16,0 0-4 15,0 0 14-15,0 0-5 16,0 2-23-16,0-2-4 16,0 0-7-16,0 0-2 0,0 0 18 15,0 0-8-15,0 0 7 16,0 0-13-16,0 0-3 16,0 1-3-16,0-1-2 15,0 0-1-15,0 0-9 16,0 0-5-16,0 0-4 15,0 0-1-15,0 0 0 16,0 0-6-16,3 0 2 16,11 0 4-16,12 0 2 15,4 0 1-15,12 0 0 16,3 0-1-16,11 0-2 0,13 0 4 16,4 0-3-16,2 3 3 15,-10 0-3-15,-14 0 3 16,-14 0-3-16,-14-3-1 15,-12 0 0-15,-7 0 3 16,-4 0-3-16,0 0 23 16,0 0 12-16,0 0-6 15,0 0-16-15,0 0-11 16,0 0-2-16,1 0 0 16,-1 0 1-16,0 0 1 15,0 0 0-15,0 0 0 16,0 0 2-16,0 0-2 15,3 0-1-15,0 0-1 16,4 0 0-16,1 2 2 16,1-2 0-16,3 0 1 0,-9 0 0 15,3 0-2-15,-2 0 1 16,-4 0 1-16,3 0 4 16,-3 0 3-16,0 0 1 15,0 0 1-15,0 0 0 16,0 0 2-16,0 0-3 15,0 0 2-15,0 0-8 16,0 0 11-16,0 0-4 16,0 0-1-16,0 0 0 15,0 0-6-15,0 0-1 16,0 0-4-16,0 0 1 16,0 0-2-16,0 0 1 0,0 0-11 15,0 0-15-15,0 0-20 16,0 0-11-16,0 0-65 15,0 0-119-15</inkml:trace>
  <inkml:trace contextRef="#ctx0" brushRef="#br0" timeOffset="11573.94">12437 6987 349 0,'0'0'111'15,"0"0"-80"-15,0 0 45 16,0 0 21-16,0 0-15 15,0 0-15-15,0 0 4 0,0 0-6 16,0 0-33-16,0 0-16 16,0 0-9-16,0 0-7 15,12 0-7-15,19-1-17 16,11 1 23-16,19 0-17 16,9 0-16-16,6 1 32 15,5 6-23-15,7-1-42 16,5 3 8-16,6-1-20 15,1 0 26-15,-4 1-51 16,-7-3 23-16,-13-1 55 16,-7 0 6-16,-13-4 20 15,-7-1 4-15,-11 0 47 16,-5 0 34-16,-6 0-9 16,-6-1-8-16,7-2-16 0,-3 1-7 15,4 2-33 1,-3-3-11-16,12 1-1 0,7 2-46 15,17 0-17-15,13 0 9 16,5 2-67-16,3 3-10 16,2 2-79-16</inkml:trace>
  <inkml:trace contextRef="#ctx0" brushRef="#br0" timeOffset="11742.83">14830 7082 281 0,'0'0'88'16,"0"0"30"-16,0 0-49 15,0 0-24-15,0 0-12 0,0 0-10 16,7 0-13-16,5 0-6 16,6 0-1-16,3 0-2 15,5 0-1-15,7 2-19 16,8 3-42-16,6 1-29 16,7 2 68-16,1-1-131 15</inkml:trace>
  <inkml:trace contextRef="#ctx0" brushRef="#br0" timeOffset="11839.17">15547 7163 321 0,'0'0'63'0,"0"0"41"15,0 0-56-15,0 0-48 16,0 0-67-16</inkml:trace>
  <inkml:trace contextRef="#ctx0" brushRef="#br0" timeOffset="12500.29">16804 7294 476 0,'0'0'13'16,"0"0"-8"-16,0 0-5 0,0 0-11 15,0 0-12-15,160-5-40 16,-115 5-15 0,-7 0-9-16,0 2 63 15,3 1 24-15,-2 2 124 0,6-2-107 16,1 1-7-16,1 1 19 16,3-1 9-16,-1 2-4 15,-7-5 22-15,-1 2-5 16,-7-3 11-16,0 0-3 15,-1 0 14-15,0 0-34 16,1 0 9-16,1-4-23 16,7 1-12-16,8-2-5 15,8 0-4-15,8 3-3 16,10 0-1-16,6 0-2 16,0 2-6-16,-4 0-6 0,-11 0-22 15,-21 0-8-15,-11 0 20 16,-13 0 10-16,-11 0 6 15,-8 0 8-15,-3 0 19 16,0 0 17-16,0 0 7 16,0 0-13-16,2 0-11 15,1 0-3-15,1 0-2 16,7 0-3-16,2 0-1 16,-1 0 14-16,0 0-6 15,2 0 9-15,-1 0-14 16,-4 0 6-16,-2 0-7 15,-2 0-5-15,-2 0 6 0,-2 0-5 16,-1 0 0-16,0 0-3 16,0 0 6-16,0 0-8 15,0 0-2-15,0 0-2 16,0 0-24-16,0 0-61 16,-25 0-84-16,-17 0-164 15</inkml:trace>
  <inkml:trace contextRef="#ctx0" brushRef="#br0" timeOffset="14618.88">5791 6797 298 0,'0'0'29'0,"0"0"-22"15,0 0 27-15,0 0-26 16,0 0 8-16,0 0 28 15,2 0 5-15,-2 0 19 0,2 0-20 16,-2 0-8 0,0 0-15-16,0 0-6 0,0 0 11 15,0 0-15 1,0 0-5-16,0 0-8 0,0 0 9 16,0 0-1-16,0 0 2 15,-4078 0 0-15,8169-1-6 16,-4072 1-3-16,6-3-2 15,9 1 2-15,4 1-2 16,11-1 1-16,10 2-2 16,9 0 0-16,12 0-1 15,15 0 0-15,14 0-4 0,12 5 5 16,4-1 0-16,1 2 6 16,-13-2-6-16,-10 2-2 15,-6-4 2 1,-9 3-2-16,-3-4 2 0,-15 0-2 15,-13 1 1-15,-13-2 1 16,-11 0 3-16,-15 0-1 16,-3 0-2-16,-6 0 0 15,-8 0-4-15,-1 0-1 16,0 0-11-16,-1 0 12 16,-29-2-6-16,-23 1-5 15,-19 0-14-15,-22 1 4 16,-24-2-3-16,-16 1-19 15,-26-2-1-15,-10-1-5 16,-1-3 33-16,6 3 18 0,12-2 2 16,25 1 0-16,25 3 22 15,37 0 1-15,35 2 20 16,24 0-15-16,7 0-21 16,32 0-6-16,27 2-1 15,24 3 0-15,20 3 10 16,19-2-1-16,20 1 3 15,20-2 5-15,8 2-1 16,5-2-4-16,-5 0-2 16,-20-1 3-16,-18-1-5 0,-32-2-7 15,-18 2 3-15,-19-2-4 16,-13-1 0-16,-6 0 4 16,-10 0 0-16,-1 0 6 15,-3 0 7-15,-1 0-6 16,1 0 1-16,-7-1-6 15,-1 1-5-15,-10 0-1 16,-6 0 0-16,-2 0-2 16,-4-1 1-16,0 1-10 15,0 0-1-15,0 0 6 16,0 0 1-16,0 0-15 16,0 0-22-16,-6 0-45 15,-22-3-101-15</inkml:trace>
  <inkml:trace contextRef="#ctx0" brushRef="#br0" timeOffset="16988.9">5209 7889 410 0,'0'0'39'0,"0"0"-39"15,0 0 0-15,0 0 5 16,0 0-4-16,0 0 0 15,52-11 1-15,-46 8 5 0,2 3 27 16,-7-3 12-16,2 3 15 16,-3-2-16-16,2 2-14 15,-2 0 3-15,0 0-9 16,0 0-11-16,0 0-5 16,0 0 8-16,4 0-3 15,-4 0-3-15,0 0-1 16,0 0-7-16,0 0 6 15,0 0 1-15,0 0-9 16,0 0 2-16,0 0-1 16,0 0-1-16,0 0-1 15,0 0 0-15,0 0 0 0,0 0 1 16,0 0 5-16,0 0-2 16,0 0-1-16,0 0 6 15,0 0-6-15,0 0-1 16,0 0 0-16,0 0-2 15,0 0-1-15,0 0 1 16,0 0 3-16,0 0-2 16,0 0 0-16,0 0 20 15,0 0-4-15,0 0-3 16,0 0-10-16,0 0-4 16,0 0 2-16,0 0-2 15,0 0-4-15,0 0 4 16,0 0 0-16,0 0-2 15,0 0 2-15,0 0 0 16,0 0 1-16,0 0 2 0,0 0-2 16,0 0 1-16,0 0 1 15,0 0-1-15,0 0 5 16,0 0 0-16,0 0 3 16,0 0-3-16,3 0-7 15,-3 0 7-15,0 0-3 16,0 0 1-16,0 0-1 15,0 0 0-15,0 0-1 16,0 0-2-16,0 0-1 16,0 0 3-16,0 0-3 15,0 0-1-15,0 0 1 16,0 0 0-16,0 0 3 0,0 0-1 16,0 0 1-16,0 0-3 15,0 0 0-15,0 0 0 16,0 0-3-16,0 0-8 15,3 15-2-15,3 11 7 16,-2 16 6-16,4 13 16 16,1 11 3-16,0 9-13 15,5 0 20-15,0-3-22 16,0-3 7-16,-6-14-2 16,-8-8-9-16,0-13 11 15,0-9-9-15,0-11-2 16,0-4 8-16,0-4 1 15,0-5 10-15,0-1 2 0,0 0-4 16,-6 0-6-16,-1 0-4 16,-2 0-7-16,-5-10-18 15,3-1-34-15,0-7-43 16,3-3 3-16,6-6-57 16,-3-4-53-16,2-1-98 15</inkml:trace>
  <inkml:trace contextRef="#ctx0" brushRef="#br0" timeOffset="18518.04">5343 8054 398 0,'0'0'3'0,"0"0"10"15,0 0 28-15,0-48 29 16,0 40-51-16,0 2 13 15,0 3-2-15,0-4-12 16,0 2-5-16,8-5-5 16,-1 1-2-16,4-2 0 15,-3 0-5-15,3-2-1 16,-5 1 4-16,-3 1 0 16,0 1-3-16,-3 2 2 15,0 3 4-15,0 0 1 16,0 3 13-16,0 2-5 15,0-2-1-15,0 2 6 16,0 0 4-16,0 0-7 0,0-1 0 16,0 1 1-16,0 0-4 15,0 0-6-15,0-2-6 16,0 2 2-16,0-1-3 16,-6 0-1-16,3-1 4 15,0 2-4-15,0-3 1 16,-2 3-2-16,2-1 0 15,2 0 2-15,-4-2-2 16,1 3 1-16,0-3-1 16,-4 3 0-16,4 0 4 0,0-3-4 15,-2 3 1 1,2-3 0-16,1 3-1 16,-1-1 0-16,-1 1-1 15,1 0 2-15,2 0-1 0,1 0 0 16,-6 0 2-16,5 0-2 15,-10 0 0-15,-18 7-1 16,-6 13 1-16,-11 7 8 16,2 8 1-16,2 5 8 15,1 3-2-15,4 0 1 16,0-1-5-16,8-7-4 16,2-5 4-16,8-5-9 15,2-4 4-15,3-6-6 16,8-6 4-16,4-6-4 15,3-1 0-15,0-2 7 0,0 0-7 16,0 0 0-16,0 0 8 16,16-12-6-16,14-10-1 15,12-8-2-15,9-7-4 16,3-1-23-16,8-2 11 16,-1-3 0-16,0 2-9 15,-6 4 14-15,-7 8 9 16,-9 7 3-16,-8 5 0 15,-4 3 1-15,-4 3-2 16,-8 0 1-16,-2 5 0 16,-7 0 2-16,4 2-2 15,-5 1 3-15,-5 2-1 0,0 1 2 16,0 0-2 0,0 0-1-16,0 0 0 0,0 0 3 15,0 0-4-15,0 0-1 16,0 0-3-16,4 3-4 15,5 5 8-15,4 4 0 16,7-1 0-16,4 4 4 16,2-1-3-16,11 4-1 15,0 0 3-15,6-1-2 16,-4-2 2-16,1-1-3 16,-6 0 0-16,-8 0 0 15,-5-4 1-15,-6 0-1 16,-6-1 0-16,-2-1-4 15,-4-2-5-15,-3 2 7 16,0-1-1-16,0 0 3 0,0 2 6 16,0-1-2-1,-3 2 3-15,-5-1-6 0,-5-1 1 16,-3-2 9-16,-1 2-7 16,-7-2 12-16,-1 0-3 15,-5-1 0-15,-4 1-4 16,-7-2-5-16,-8 0 11 15,-15 1-5-15,-7-2-5 16,-9-3-3-16,-3 0 3 16,-5 0 7-16,8 0 1 15,9 0-6-15,15-5 9 16,16 0-5-16,8 3 1 16,10-1 0-16,6 3-10 0,2 0-1 15,11-1 6-15,0-1-5 16,3 2 7-16,0 0-1 15,-2 0-3-15,2 0 8 16,0 0 0-16,0 0 1 16,0 0 8-16,-3-1-1 15,2 1-4-15,-6-1-1 16,1 1-13-16,-2 0 7 16,-5 0 1-16,-2 0-9 15,-9 0 1-15,0 0 1 16,0 0-3-16,6 0 1 15,2 2 4-15,9-2 0 0,2 0-4 16,2 0 2 0,3 0-4-16,0 0-1 0,0 0-1 15,0 0-5-15,0 0-5 16,0 0-5-16,0 0-13 16,0 0-28-16,15 0-16 15,3 3-30-15,-2 0-79 16,-8-3-147-16</inkml:trace>
  <inkml:trace contextRef="#ctx0" brushRef="#br0" timeOffset="23170.23">6495 7732 447 0,'0'0'34'0,"0"0"-34"0,0 0-9 16,0 0 9-16,0 0 2 15,0 0 6-15,0 0 1 16,61 28 15-16,-48-27 0 15,-6 3-10-15,1-4 2 16,4 0 19-16,6 0-5 16,7-4 9-16,10-5 4 15,6-8-32-15,-3-5-1 16,-4-3-10-16,-9-3-1 16,-7 0-6-16,-7 4-1 15,-11 6-13-15,0 7 21 16,-14 5-5-16,-23 5 0 15,-8 1 5-15,-7 1-4 16,1 11 0-16,8-1 4 16,16 1 2-16,15-2-2 0,12 1-2 15,0-2 0 1,24-2-8-16,16-6 3 0,12 1 4 16,7-2 6-16,1 0-6 15,-11-5 1-15,-7-2-10 16,-16 2 0-16,-11-1 9 15,-6 5 1-15,-8 1 2 16,-1 0 3-16,0 0 2 16,0 0-5-16,0 0 1 15,0 7 14-15,0 5 19 16,0-3-21-16,0 3-2 16,0-2-10-16,0-1 9 0,20-2-9 15,0-1-1-15,9 0-4 16,6-5 1-16,11-1 3 15,-5 0 0-15,6-7-7 16,-8-1 7-16,-14-3 0 16,-6 2 6-16,-13 3-2 15,-6 4 14-15,0 2 13 16,0 0-16-16,0 0-15 16,-13 1 2-16,-5 9-4 15,-6 4 4-15,6 0 5 16,9 0-7-16,2 0 0 15,7-1 0-15,0-1 2 16,0-3-2-16,22-4-9 0,10 0 8 16,8-5 1-1,12 0 5-15,-1-10-3 0,-8-2 9 16,-10 0-10-16,-11-3 10 16,-16 1 9-16,-6 4-12 15,0 0 18-15,-12 1-15 16,-16 1-8-16,-3 3 7 15,-2 1-10-15,3 2-1 16,13 2 1-16,10 0 0 16,3-3-12-16,4 3 5 0,0 0-28 15,15 0-25 1,20-3 14-16,14 1 33 0,2-2 11 16,-5 1-2-16,-10-2 3 15,-18 5-1-15,-12 0-1 16,-6 0 1-16,0 0-13 15,0 9 15-15,-6 4 25 16,-10 3 21-16,-2 1-22 16,6-2-8-16,7-1 0 15,5-1-15-15,0-1 7 16,0-3-8-16,17-2 0 16,11-1-5-16,3-3 10 15,8-3-4-15,0 0 4 16,3-8-5-16,-4-3-2 15,-6-3 2-15,-11 1 1 16,-5 3 0-16,-8 0 7 16,-8 5-8-16,0 4 18 0,0 1-6 15,0 0-12-15,0 0 0 16,0 1-12-16,-8 7 10 16</inkml:trace>
  <inkml:trace contextRef="#ctx0" brushRef="#br0" timeOffset="26117.3">8889 7671 0 0,'0'-2'0'16,"-11"-1"0"-16,10-1 0 16,-2-6 0-16,3-2 0 15,11 0 0-15,23-3 0 16,0-2 0-16,3 3 0 15,-3-3 0-15,-4 0 0 16,-19 1 0-16,-2 0 0 16,11 0 0-16,-2 0 0 15,-6-2 0-15,0-1 0 0,-6-1 0 16,-3-1 0 0,-3-4 0-16,0 1 0 15,0 0 0-15,-5 2 0 0,-11 6 0 16,7 9 0-16,1-14 0 15,8 6 0-15,0-8 0 16,0 4 0-16,0-1 0 16,8 4 0-16,-2 8 0 15,-3-9 0-15,-1 12 0 16,-2 1 0-16,0 1 0 16,-2-2 0-16,-20 0 0 15,10 2 0-15,-9 2 0 16,-4 1 0-16,5 0 0 0,-1 0 0 15,3 0 0 1,4 0 0-16,-4 0 0 0,-12 0 0 16,-4 0 0-1,-16 4 0-15,16-2 0 0,4 3 0 16,18-2 0-16,2 0 0 16,-3-2 0-16,-23 2 0 15,22-3 0-15,-26 2 0 16,-16-2 0-16,-16 6 0 15,9-2 0-15,-3 0 0 16,-2-1 0-16,-2 4 0 16,1-2 0-16,0 1 0 15,7 1 0-15,-4 3 0 16,-2 7 0-16,-4 6 0 0,-4-1 0 16,-8 0 0-1,-2 4 0-15,1 1 0 0,0-4 0 16,10 5 0-16,1 0 0 15,7 3 0-15,7 2 0 16,10-3 0-16,37 1 0 16,3 0 0-16,2-5 0 15,-11 2 0-15,8-6 0 16,10 0 0-16,1-1 0 16,0 0 0-16,0-2 0 15,0-3 0-15,24-9 0 16,24-5 0-16,34-1 0 15,-6 4 0-15,4-4 0 16,13-1 0-16,-1-3 0 0,2-11 0 16,-4-5 0-16,-4 4 0 15,-1 0 0-15,-1-6 0 16,2-4 0-16,1-3 0 16,-8-7 0-16,-2-5 0 15,-5-5 0-15,-8-2 0 16,-6 4 0-16,-10 3 0 15,12 1 0-15,4-2 0 16,13-7 0-16,4-2 0 16,-5 3 0-16,-1 4 0 15,4 2 0-15,-12 3 0 16,-17 8 0-16,-47 6 0 16,-3 21 0-16,2 1 0 0,-21 2 0 15,-20-4 0-15,-3 4 0 16,-1 16 0-16,-8-2 0 15,-4 3 0-15,-9 0 0 16,-9 5 0-16,1 2 0 16,3-2 0-16,13 2 0 15,-1-1 0-15,-3 0 0 16,2 6 0-16,-12 3 0 16,-7 2 0-16,-14 4 0 15,-19-1 0-15,-7 1 0 16,-17 4 0-16,1-2 0 15,-2 4 0-15,3-1 0 16,14 3 0-16,26 0 0 0,51 4 0 16,-94-4 0-1,26-2 0-15,-50 0 0 0,-28-2 0 16,-10 2 0-16,6-1 0 16,27-2 0-16,43-7 0 15,36-12 0-15,30-18 0 16,22-3 0-16,21-1 0 15,4 0 0-15,7 0 0 16,-2-1 0-16,-2-5 0 16,-11 1 0-16,7-2 0 15,6-15 0-15,3-10 0 16,0-3 0-16,0-17 0 16,15-2 0-16,6 21 0 15,24 5 0-15,10-2 0 0,15-4 0 16,35-6 0-16,-9-7 0 15,15-9 0-15,17 1 0 16,5-6 0-16,16 1 0 16,-3-5 0-16,-9-3 0 15,-13 2 0-15,-21 5 0 16,-23 13 0-16,-14 9 0 16,-24 8 0-16,-42 6 0 15,0 25 0-15,3 0 0 16,3 0 0-16,10-16 0 15,-2 16 0-15,-3 7 0 0,2 13 0 16,-2-20 0 0,2 5 0-16,9-1 0 0,0 5 0 15,8 0 0-15,-4-2 0 16,-1 0 0-16,0 0 0 16,-6-2 0-16,0-1 0 15,-9 3 0-15,-6 0 0 16,-4 4 0-16,0 3 0 15,0 2 0-15,-18 2 0 16,-7-4 0-16,-12 4 0 16,19-2 0-16,-30 5 0 15,-7 2 0-15,-8 1 0 16,-7 1 0-16,54 1 0 16,5-4 0-16,-2 0 0 0,-2-7 0 15,-16-8 0-15,7-3 0 16,7 2 0-16,0-2 0 15,4 5 0-15,0 1 0 16,3-3 0-16,2-1 0 16,3-2 0-16,0 0 0 15,-3-1 0-15,4 0 0 16,-4 1 0-16,0-1 0 16,3-2 0-16,0-1 0 15,5 1 0-15,0 1 0 16,0-2 0-16,0 0 0 15,0 0 0-15,0 0 0 16,10 0 0-16,0 0 0 0,3 0 0 16,-5 0 0-1,1 0 0-15,0 0 0 0,-2 0 0 16,-1 0 0-16,-3 0 0 16,1 0 0-16,-4 2 0 15,0 0 0-15,0 2 0 16,0-1 0-16,0 0 0 15,0-2 0-15,0 0 0 16,0-1 0-16,0 2 0 16,0-1 0-16,0 1 0 15,1-2 0-15,3 2 0 16,-4 0 0-16,8 0 0 0,-7 1 0 16,4-3 0-16,1 3 0 15,-6-3 0-15,1 2 0 16,5-2 0-16,-6 1 0 15,3 1 0-15,-3-2 0 16,0 1 0-16,0 0 0 16,0 1 0-16,0-2 0 15,0 1 0-15,0 3 0 16,0-4 0-16,0 0 0 16,0 3 0-16,0-3 0 15,0 0 0-15,0 0 0 16,0 2 0-16,0-1 0 15,0-1 0-15,0 3 0 0,0-3 0 16,0 2 0-16,0-2 0 16,0 1 0-16,0-1 0 15,6 0 0-15,8 0 0 16,2 0 0-16,3 0 0 16,8 0 0-16,-17-6 0 15,-2-4 0-15,-5 2 750 16,-3 8-742-16,0 0 25 15,0 0 54-15,0 0-81 16,0 0-4-16,0 0 2 16,0 0-4-16,9-19 0 15,-9 19-2-15,4 0-24 0,2 0-39 16,5-1-45 0,3 1 4-16,2-1-42 0,-7-2-166 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59:06.830"/>
    </inkml:context>
    <inkml:brush xml:id="br0">
      <inkml:brushProperty name="width" value="0.05292" units="cm"/>
      <inkml:brushProperty name="height" value="0.05292" units="cm"/>
      <inkml:brushProperty name="color" value="#FF0000"/>
    </inkml:brush>
  </inkml:definitions>
  <inkml:trace contextRef="#ctx0" brushRef="#br0">14002 4132 89 0,'0'0'9'0,"0"0"-8"15,0 0-1-15,0 0 10 16,0 0 28-16,0 0 0 16,0 0 3-16,0 2 1 15,0-2-3-15,0 0-10 16,0 0 0-16,0 0 3 15,0 0 3-15,0 0-12 16,0 0-3-16,0 0-6 16,-3 0-2-16,3 0 7 0,0 0-3 15,-2 0-7-15,-2-2 1 16,4 2-7-16,-3 0 5 16,3 0-4-16,0-2 1 15,-2 1-1-15,-1 1-2 16,3 0 5-16,0 0 4 15,0 0-9-15,0-2 3 16,0 2-2-16,0 0-3 16,0 0 0-16,0 0 1 15,0 0-1-15,0 0 0 16,0 0-1-16,0 0 0 16,0 0 1-16,0 0-1 15,0 0-3-15,0 0 4 16,0 0-2-16,0 0 1 0,0 0-3 15,0 0 0-15,0 0 1 16,0 0 0-16,0 0-4 16,0 0 4-16,0 0 3 15,3 0-1-15,6 2 1 16,3 1 0-16,-3-1 0 16,4 1 0-16,0 0 4 15,3 0-4-15,-3 0 0 16,4 2-4-16,-5-2 4 15,0 1 0-15,0-2 4 16,-3 1-4-16,0-3-4 16,-1 4 4-16,0-3 1 15,-2 2-1-15,1 0 0 16,6-2-1-16,-3 2 1 0,4-1 0 16,-2 0 0-16,1 1 0 15,0 0 0-15,0 0 0 16,5-1 0-16,-1 1 0 15,3 0 0-15,1-2 0 16,3 3 0-16,-6-1 0 16,3-1 0-16,-5 1 0 15,5 0-1-15,-1-1 1 16,2 2 0-16,-1-1 2 16,0-1-2-16,4 1 0 15,-1 0 0-15,6-2 0 0,4 0-2 16,-4 3 2-16,3-4 0 15,-2 4 0-15,3-3 0 16,-2 0 0-16,-4-1 0 16,-1 2 0-16,0-2 0 15,-3 0 1-15,3 0-2 16,-2 0 1-16,0 1 0 16,0-1 0-16,1 0 0 15,-5 0 0-15,6 0-1 16,-2 0 1-16,0 0 0 15,1 0 0-15,-2 0 0 16,3 0 0-16,0-3 0 16,3 1 1-16,0 1-1 15,3-2 0-15,-3-1 0 16,3 2 0-16,0 0 0 0,-3-1 0 16,-2 0 0-16,2 3 0 15,0-3 0-15,3 3 0 16,2-3 0-16,2 2 1 15,1 1-1-15,2 0-1 16,2 0 1-16,0 0 0 16,-11 0 0-16,0 0 0 15,-1 0 0-15,-3 0 1 16,1 0-1-16,1-1 0 16,-4 0 0-16,-4-2 0 0,0 0 1 15,-5 1 0 1,2-1 2-16,0-1 2 0,2 1-3 15,-3 2-2-15,7-2 0 16,-2 1 0-16,2-1 0 16,0 0 0-16,-5 0 1 15,0 1-1-15,-3 0 1 16,3-1 0-16,-2 1-1 16,0-1 0-16,2 0 0 15,-6-1 3-15,-8 1-2 16,3 3 6-16,-6 0 14 15,1 0 8-15,-3 0 1 16,0-2 3-16,0 2-7 16,0 0-9-16,0 0-6 15,0 0-6-15,0 0-5 0,0 0 0 16,0 0-9-16,0 0-21 16,0 0-49-16,0 0-76 15,0 0-62-15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14:21.36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453 964 279 0,'0'0'0'16,"0"0"6"-16,0 0 48 15,0 0-42-15,0 0-4 16,0 0 3-16,0 0 7 15,39 23 17-15,-30-23 11 16,-9 2-45-16,2-2 9 16,-2 1 15-16,0-1 10 15,0 0 5-15,0 0-9 16,0 0-19-16,0 0 1 16,0 0-6-16,0 3 3 15,0-3 4-15,0 0-1 16,0 0 4-16,0 0-3 0,0 0 0 15,0 0 3-15,0 0-3 16,0 0-5-16,0 0 9 16,0 0-3-16,0 0-3 15,0 0 3-15,0 0 4 16,0 0-1-16,0 0 6 16,0 0-14-16,0 0-5 15,0-3-4-15,0 0 0 16,0-1 1-16,-14-3 6 15,2 2-4-15,2-1-3 0,-4 1-1 16,2 1 1-16,1-1-1 16,-2 5 0-16,5-5 0 15,-4 3 1-15,-3 2 1 16,-3-4-2-16,-3 4 0 16,-2 0 0-16,-7 0 2 15,2 0-1-15,-6 0-1 16,2 0 0-16,2 0 1 15,4 0-1-15,2 0 0 16,1 0-4-16,-1 0 7 16,6 0-4-16,0 0 1 15,4 0 0-15,0 0 5 16,-2 0-5-16,-3 4 0 16,1-2 0-16,0-1 0 15,0 3 2-15,0-4-2 0,4 3 4 16,-2-1-2-16,2 0-2 15,0 0 1-15,2-1-1 16,2-1 0-16,2 4 4 16,-4 2-3-16,1-5-1 15,-1 3 2-15,-1 0-2 16,2 1 3-16,-5-1-2 16,-1 3-1-16,-1-2 7 15,0 1-5-15,-5 3-2 16,5-4 2-16,0 2-2 15,-4 1 2-15,10-2-2 16,-3 1 6-16,2 1-2 0,0-2-2 16,0 1 2-1,8-3-3-15,-2 3-1 0,-4-2 2 16,-1-1 1-16,6 1-3 16,-6 5 2-16,10-5 2 15,-5 4 0-15,-2-1-1 16,6 0 1-16,-2 1-4 15,4-1 1-15,1 3 0 16,0-2 4-16,0 3-3 16,0-3-2-16,0 0 6 15,0 4-6-15,0-4 2 16,0 1-1-16,0 0 1 16,0-1-1-16,0 0 5 0,0-2-4 15,6-1-1 1,1 2-1-16,1-1 2 0,-2 1-1 15,3-2 0-15,-1 1 1 16,-2 5 0-16,1 1-2 16,-2-1 1-16,5 0-1 15,-7-4 0-15,2 3 0 16,2-1 0-16,4 1 0 16,1-3 3-16,-6 1-3 15,2-1 0-15,-4-5 5 16,-2 2-3-16,-2-4-1 15,4 2 1-15,-1-1-1 16,-3 0 0-16,5-1 1 16,-1 3-1-16,-4 2 0 0,9-1 7 15,-4-3-7-15,3 1-1 16,-2 3 4-16,3-3-3 16,-2 7 4-16,-1-6-4 15,2 2-1-15,-2-1 0 16,-3 1 0-16,5-1 2 15,-7 1-2-15,4-2 0 16,-2-2 0-16,1 4 0 16,-4 0 0-16,5 1 0 15,-4 0 1-15,7 3 0 16,1 0-2-16,-3 2 1 16,6 3 0-16,-7-2 1 15,-1-2-1-15,5 0 0 0,-6-4 0 16,2 2 1-16,-4-2-1 15,4-3-1-15,-5 0 1 16,4 0-1-16,-4-1 2 16,3 1-1-16,2-1 0 15,-4 4 0-15,8-2 0 16,-6 1 0-16,4 1-1 16,-3-3 5-16,4 2-4 15,-4 1 0-15,4-3 0 16,-4-3 0-16,-4 4 0 15,2-4 0-15,-2 2-4 16,0-2 4-16,0-1 4 0,0 0-4 16,0 0-4-16,0 0 4 15,0 0 0-15,0 0 4 16,0 0-8-16,0 0 4 16,0 0 0-16,0 0 0 15,0 0 1-15,0 0 0 16,0 0-1-16,0 0 0 15,0 0 1-15,0 0 1 16,0 0-2-16,0 0 2 16,0 3-2-16,0-2 2 15,0 5 1-15,0-5 1 16,0 3 0-16,0-1-1 16,0 1-2-16,0-1 2 15,0 5-3-15,-11 1 2 16,-1 2-2-16,9 4 1 0,-3-2-1 15,1 1 1-15,2-7 0 16,-1 0-1-16,4-2 0 16,0 1 0-16,0-2 1 15,0 1 0-15,0 1 1 16,0-3-2-16,12 2 2 16,2 1-1-16,4-1 0 15,4-4-1-15,4 4 1 16,0-2-1-16,-2 4 2 15,5-3 0-15,-2 0 0 16,0 2-2-16,-1 1 0 16,3 0 2-16,-4-3-3 0,6 1 1 15,-4 0 0 1,0 3 0-16,5-5 1 0,6 6 0 16,3-5 0-16,2 1-1 15,-3 2 0-15,1-3 1 16,-1-1 1-16,-5-1 0 15,5-2-1-15,-4 2-1 16,0-2 1-16,2 2-1 16,-6 0 0-16,-2-2 2 15,-1 2 2-15,-2-2-6 16,2 0 7-16,-5 0-8 16,-3 0 3-16,9 0 0 15,-5 0 1-15,9 0 5 0,3-6-6 16,2-5 0-16,8 0 0 15,-11 1 1-15,4-1-1 16,-7 1-3-16,0-2 1 16,-4 5-1-16,1 1 2 15,2-1 1-15,-2-1-1 16,6 4 1-16,-2-4 0 16,-1-1-1-16,-7 2 1 15,10-5 0-15,-6 0-1 16,7 0 1-16,-7 2 0 15,2-2 0-15,-2 0 0 16,-4 1 1-16,-2-4-2 0,-2 2 2 16,-2-1-2-1,-2-1 1-15,-4 4-3 0,-8-4 6 16,-2 2-1-16,-4-3 0 16,0 7-3-16,0 2 4 15,0 0-3-15,0 3 2 16,0 2-1-16,0-2 2 15,0 0-3-15,-4-3-1 16,-10 4 1-16,4-3 5 16,-2 1-3-16,-2 1-2 15,-3-3 1-15,-1 4 0 16,5-3 0-16,-6-1 1 16,-6-1-2-16,1 0-1 15,-11-2 1-15,-5-4 0 16,4 3 1-16,0 0-1 0,1 1 0 15,9 0 0-15,4 3 3 16,3-1-3-16,1 1 3 16,5-1 0-16,-2-3 3 15,-1 2-2-15,-5-3-3 16,3-3 0-16,-5 2-1 16,-2 0 0-16,0 2 2 15,6 1-2-15,1-1 4 16,0 4 2-16,-1-2-2 15,1 1-4-15,0 3 8 16,1-2-7-16,-1 0 0 16,-3 0 2-16,-8-3-2 0,4 2-2 15,-6 2 2 1,1 2-5-16,7-3 8 0,4 3-4 16,2 3 0-16,8-1 3 15,0 2-2-15,1-2-1 16,-2-1 1-16,1 3 0 15,-3-1-1-15,-5 0 2 16,3-3-2-16,-4 4 1 16,-4 0-1-16,-4 0 2 15,2-4-1-15,-10 4 3 16,1-2-3-16,-5 1 1 16,6-3 1-16,5 4-1 15,6-3 3-15,3 3 4 0,0 0-5 16,0-2 0-16,-1 2 0 15,1-2-3-15,0 0 6 16,3 2 0-16,-3-3-1 16,7 2 4-16,-1 1 2 15,6 0-5-15,-1 0 2 16,-6 0-4-16,7-1-4 16,-6 1 3-16,2-3-2 15,-2 3 2-15,-2 0-2 16,-3-3 1-16,4 3 5 0,2 0-4 15,4 0-2 1,1 0 4-16,-2 0-2 0,-1 0 0 16,6-1 1-1,-3 1-1-15,1-3 6 0,1 3-4 16,1 0-1-16,3 0-4 16,0 0 0-16,0 0-1 15,0 0-6-15,0 0-38 16,-5 0-104-16,-13 0-119 15,-2 0-375-15</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59:44.626"/>
    </inkml:context>
    <inkml:brush xml:id="br0">
      <inkml:brushProperty name="width" value="0.05292" units="cm"/>
      <inkml:brushProperty name="height" value="0.05292" units="cm"/>
      <inkml:brushProperty name="color" value="#FF0000"/>
    </inkml:brush>
  </inkml:definitions>
  <inkml:trace contextRef="#ctx0" brushRef="#br0">18909 4151 211 0,'0'0'28'0,"0"0"-28"16,0 0 0-16,0 0 0 16,0 0 16-16,0 0 5 15,0 0 7-15,0 0-11 16,0 0-4-16,0 0 17 16,0 0-6-16,15 0-20 15,-9 0 5-15,-6 0 23 16,3 0-13-16,-3-1-13 0,1 1 2 15,-1-4 1 1,4 4-4-16,-1 0 3 16,-2-3-7-16,2 3 10 15,-3 0 2-15,0-2-6 0,0 1-2 16,0 1 5-16,0 0-1 16,0 0-6-16,0 0-3 15,0 0 1-15,0 0 0 16,0 0-1-16,0 0-1 15,0 0 1-15,0 0 0 16,0 0 0-16,0 0 0 16,0 0 0-16,0 0 1 15,0 0 2-15,0 0-3 16,0 0 0-16,0 0 0 16,0 0-3-16,0 0 3 0,0 0 0 15,0 0 0 1,0 0-1-16,0 0 1 0,0 0 0 15,0 0 4-15,0 0-8 16,0 0 4-16,3 0-2 16,0 0 2-16,4 0-2 15,-2 0 2-15,2 0 0 16,2 0 0-16,-3 0 0 16,5 1 0-16,2 1 1 15,-1-2-1-15,0 0-1 16,3 0 1-16,0 0 0 15,-3 0 0-15,4 0 0 0,-6 0 0 16,4 0 1 0,-2 0-1-16,0 0 0 15,0 0 0-15,-2 0 0 0,4 0 0 16,3 0 0-16,-5-3 1 16,2 1-1-16,-8 1 0 15,9-2 0-15,-2 1 0 16,2-1 0-16,-2 0 2 15,-4 1-4-15,3-1 2 16,-1 0 0-16,-1 2 1 16,-1-2-1-16,3 1 0 15,0 0 0-15,0-1 0 16,-3 1 0-16,1-1 0 16,4 1 0-16,-2 0 0 0,0 0 4 15,7-1-4-15,-6 1-4 16,4-1 4-1,-4 3 6-15,4 0-6 0,-5 0-6 16,0-1 6-16,4 1 0 16,-2 0 0-16,3-2 0 15,0 2 0-15,-2 0 0 16,-1 0 0-16,2 0 6 16,1 0-6-16,-3 0 0 15,6 0-6-15,0 0 6 16,-2 0 0-16,3 0 0 15,-5 0 0-15,5 0 0 0,0 0 0 16,3 0-1-16,-2 0 1 16,2 0 1-16,-2 0-1 15,-1 0-1-15,0 0 1 16,5 0 0-16,2 0 0 16,2 0 0-16,-3 0 1 15,-1 2-1-15,1-2 0 16,-3 1 0-16,2-1 0 15,-3 0 5-15,-2 3-5 16,-4-3 0-16,-4 0 0 16,0 0 2-16,1 0 2 15,4 0-3-15,1 0 2 16,1 0 0-16,4 0-1 16,1 0-2-16,-4 0 2 15,1 0-1-15,-5 0 2 16,-1 0-2-16,-3 0-1 0,-1 0 7 15,-6 0 2-15,0 0 2 16,-6 0 8-16,0 0-2 16,0 0 6-16,0 0-4 15,0 0-5-15,0 0 3 16,0 0-4-16,0 0-2 16,0 0 7-16,0 0-3 15,0 0-3-15,0 0 9 16,0 0-3-16,0 0-7 15,0 0 5-15,0 0-5 16,0 0-4-16,0 0 7 16,0 0-13-16,0 0 5 0,0 0 0 15,0 0-6-15,0 0 1 16,0 0-1-16,0 0 1 16,0 0-1-16,0 0 0 15,0 0-1-15,0 0-6 16,0 0-2-16,0 0-11 15,-3 0-33-15,-30 0-63 16,-10-6-251-16</inkml:trace>
  <inkml:trace contextRef="#ctx0" brushRef="#br0" timeOffset="4449.62">19561 4442 427 0,'0'0'0'15,"0"0"2"-15,0 0 16 16,0 0 10-16,0 0-21 16,0 0 3-16,0 0 7 15,0 0 21-15,52-31-5 0,-46 28-17 16,-5 2 17-16,2-3 0 15,-1 1-20-15,-2 3 4 16,0-2-9-16,0 2 3 16,0 0-11-16,0 0 0 15,0 0-7-15,0 14-8 16,0 8 15-16,-2 8 0 16,-11 6 0-16,-2 0-2 15,6 0 2-15,-3-4-1 16,8-3-6-16,-1-5 3 15,-3-5-6-15,4-4-4 16,-1-6 5-16,2-2-6 16,3-2-4-16,-2-5 7 0,-9 0-3 15,-6 0-3-15,-12-5-73 16,-5-7-89-16</inkml:trace>
  <inkml:trace contextRef="#ctx0" brushRef="#br0" timeOffset="5034.49">19109 4563 338 0,'0'0'0'16,"0"0"-7"-16,0 0 3 15,171-18 0-15,-84 15 6 16,7 3-4-16,1 0-21 16,-7 0-13-16,-11 0 7 15,-15 0 7-15,-13 0-4 16,-17 0 11-16,-20 0 15 15,-6 0 8-15,-6 0-1 16,0 0 43-16,0 8 0 0,-20-1 19 16,-4 6-28-16,7 1-40 15,4 2 9-15,12 2 2 16,1-3-5-16,0 0-5 16,0-4-2-16,12-2 0 15,7-2 0-15,7-3 5 16,-2-3 7-16,1 1 4 15,0-2 0-15,-1-3 6 16,-2-10 3-16,-5-7-14 16,-5-3 4-16,-8-7 4 15,-4 2-7-15,0-1-7 16,0 2-4-16,0 4-2 0,0 0 2 16,3 3 0-16,3 1 0 15,2 2-1-15,4 4 3 16,-3 5 12-16,0 3-14 15,2 5-1-15,2 0-7 16,1 5 7-16,1 7-12 16,-6 7 11-16,-1 6 1 15,-8 6 0-15,0 3 1 16,0 4-3-16,-8-1 4 16,-5-3-3-16,-2-4 2 15,0-5 1-15,4-8-2 0,7-3 0 16,4-8-2-16,0-2 2 15,0-1 0-15,0-3 0 16,0 0 0-16,7 0 7 16,23-7-7-16,11-3-22 15,-2-6-107-15</inkml:trace>
  <inkml:trace contextRef="#ctx0" brushRef="#br0" timeOffset="5300.46">19849 4518 491 0,'0'0'20'0,"0"0"13"16,0 0-16-16,0 0-10 15,0 0-7-15,177-12-1 16,-115 10-1-16,-3 1 2 16,-4-2 0-16,-4-1-2 15,-11-3-32-15,-7-1-67 16,-6-3-61-16,-8-6-66 16</inkml:trace>
  <inkml:trace contextRef="#ctx0" brushRef="#br0" timeOffset="5789.24">20396 4355 307 0,'0'0'11'0,"0"0"49"16,0 0-59-16,0 0-2 16,0 0 2-16,0 0 1 15,0 34 37-15,0-9 1 16,-3 6-6-16,-1 2-12 16,-1-2-11-16,1 3 10 15,4-1-7-15,0-3-9 16,0-5-2-16,0-5 4 15,0-5-1-15,0-3 3 16,0-4-9-16,0-3 4 16,0-1 0-16,0-1-2 0,10-1 12 15,10 1 2-15,9-1-12 16,9-2-1-16,4 0 3 16,4-2-6-16,-1-8 1 15,-1-4-1-15,-8-3 0 16,-9 3 0-16,-13-1 0 15,-4 6 0-15,-10 2 9 16,0 3-8-16,0 1 16 16,0 2-10-16,0-1-7 15,0 2-3-15,-12 0-2 16,0 0 3-16,-4 9-8 16,5 0 3-16,2 4-11 15,9 0 13-15,0-2-3 0,0 2-5 16,18-2 10-1,7-2-3-15,-1-2 5 0,3-2-3 16,-2-2-1-16,-1-3 5 16,2 0 2-16,-6 0-2 15,-3-2-41-15,-13-3-306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14:29.72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4040 3031 74 0,'0'0'29'0,"0"0"-27"15,0 0 3-15,0 0 30 0,0 0-20 16,0 0-12 0,0 0 13-16,102-7 4 15,-89 7-7-15,-7 0 4 16,6 0 22-16,-3 0 76 0,0 0-85 15,-2 0-30-15,-7 0 0 16,0 0 11-16,0 0 20 16,0 0 26-16,0 0 6 15,0 0-23-15,0 0-12 16,0 0-2-16,0 0-11 16,0 0-5-16,0 0 3 15,0 0 1-15,0 0-8 16,0 0 9-16,0 0 10 15,0 0 3-15,0 0-5 0,0 0-5 16,0 0 3 0,0 0-7-16,0 0 3 0,0 0-7 15,0 0-3-15,0 0 1 16,0 0-5-16,0 4-1 16,0 10-1-16,-19 5 10 15,-5 5 5-15,-7 4-8 16,6 0 1-16,2 0 0 15,5-3-4-15,0-6 7 16,-1 0 4-16,6 0-3 16,1-6-3-16,4-5-7 15,8-7 4-15,0 2-5 16,0-3 0-16,0 0 2 16,0 0 6-16,0 0-5 15,0 0 4-15,0 0-5 0,8 0 2 16,28 0-4-16,12-8 4 15,18 1-4-15,6 1-2 16,17-1-2-16,11 0-1 16,3-2 1-16,-5 3 1 15,-1-7-12-15,-15 3 5 16,-8-2-2-16,-20 4 2 16,-16 2 8-16,-10-1-1 15,-10 0 1-15,3 2 0 16,2-1 0-16,-4 0 1 15,5-1-1-15,-10 2 0 16,4 0 2-16,-7 1-2 0,5 0 0 16,-2-1 1-1,-2-1-3-15,2 1 2 0,-8 1 0 16,3-1-1-16,-2 5 1 16,-7-1 0-16,3-2 0 15,-3 3 1-15,0 0 0 16,0 0 0-16,0 0 1 15,0 0 3-15,0 0-2 16,0 0 1-16,0 0-2 16,0 0 4-16,0 0-1 15,0 0-2-15,0 0 0 16,0 0-3-16,0 0-1 16,0 0-4-16,0 0-13 15,0 0-22-15,0 0-34 16,-19 0-86-16,-8-1-147 0</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03:07.774"/>
    </inkml:context>
    <inkml:brush xml:id="br0">
      <inkml:brushProperty name="width" value="0.05292" units="cm"/>
      <inkml:brushProperty name="height" value="0.05292" units="cm"/>
      <inkml:brushProperty name="color" value="#FF0000"/>
    </inkml:brush>
    <inkml:brush xml:id="br1">
      <inkml:brushProperty name="width" value="0.06667" units="cm"/>
      <inkml:brushProperty name="height" value="0.06667" units="cm"/>
      <inkml:brushProperty name="color" value="#ED1C24"/>
      <inkml:brushProperty name="fitToCurve" value="1"/>
    </inkml:brush>
  </inkml:definitions>
  <inkml:trace contextRef="#ctx0" brushRef="#br0">11380 9924 786 0,'0'0'33'0,"0"0"-23"16,129-43-10-16,-75 23 11 15,1-2 0-15,-4-4 0 16,-14-2-4-16,-12-4-7 16,-17 3 1-16,-8 4-1 0,0 6 0 15,-33 7 8 1,-1 3 3-16,-2 6-6 0,6 1-2 16,11 2-1-16,11 0-2 15,8 9-2-15,0 5-15 16,16 5 5-16,28 4-10 15,11 1-5-15,6 2-9 16,-6 2 1-16,-14-4-2 16,-19-1 28-16,-22-3 2 15,0-3 7-15,-38-3 19 16,-15 1 23-16,-10-3-13 16,-5-4-19-16,8-2-8 15,8-3 1-15,14-3-3 16,16 0-16-16,14-7-31 15,8-3-8-15,5-2-45 16,31 0 11-16,7 3 32 16,8-2 44-16,7 5-12 0,4-5 17 15,6 4 6-15,-2-6 2 16,0 0 9-16,-11-4 14 16,-12-1 7-16,-20-6 7 15,-6-2 15-15,-15-7-24 16,-2-6-1-16,0-3 6 15,0 0-25-15,0 4 5 16,-8 7 54-16,1 14-63 16,-1 7 31-16,8 8 9 15,0 2-44-15,-3 2-7 0,3 15 4 16,-1 8 2 0,1 9 1-16,0 6 2 0,0 4-2 15,6-2-3-15,7 0 3 16,-1-5 0-16,-5-3-7 15,-2-4-22-15,1-8 28 16,0-9-22-16,-5-6 4 16,2-7 19-16,5 0-1 15,4 0 2-15,9-14 1 16,1-6-2-16,5-9-9 16,-3 0-14-16,-5 5-4 15,-8 7 25-15,-5 10 0 16,-2 4 4-16,-2 3-1 15,1 0-1-15,-3 3 0 16,0 6 20-16,0 6 4 16,0-1-8-16,0 3 0 0,0 1-12 15,0 1-3-15,10-2-1 16,5 0 1-16,0-5-1 16,0-5-5-16,1-2-2 15,-4-5 5-15,7 0 2 16,-1-10 1-16,4-7 2 15,1-5-3-15,-8 1-5 16,-3 3 3-16,-3 4 0 16,-8 5 2-16,2 4 0 15,-3 5 3-15,0 0-3 16,0 0 0-16,0 5-6 16,0 4 6-16,0 4 0 15,17 1 0-15,8-2-1 0,14-1-8 16,9-3-20-16,7 2-13 15,-1-6-6-15,5-4-7 16,-8 0-2-16,-5-4-7 16,-5-9 64-16,-9-4 23 15,-5-1 42-15,-2-2-23 16,-11 3-16-16,-8 8 10 16,-6-1 26-16,0 6-31 15,-20 4-17-15,-14 0-11 16,-8 7-6-16,-4 5 4 15,4 0-1-15,5 2 6 0,12-1-6 16,5-2 0 0,19-2-1-16,1-1 1 0,1-4-5 15,32-2 1-15,13-2 4 16,-1-2 3-16,3-9 0 16,-6-6 1-16,-6-5-3 15,-7-4 3-15,-3-10-3 16,-4-6 0-16,2-9-1 15,-9-4-1-15,3 2 1 16,-15 11 3-16,0 14-1 16,-3 14 33-16,0 13 11 15,0 1-23-15,-24 12-22 0,3 10-2 16,-3 7 2 0,3 5 6-16,7 2-1 0,10 3-6 15,4 0 5-15,0-3-10 16,0-6 3-16,15-5-13 15,4-8-11-15,4-5-2 16,2-5-7-16,7-7 23 16,5 0 2-16,3-13 1 15,4-7-4-15,-4-4 4 16,-7-4-7-16,-8 2 11 16,-9 4 3-16,-8 8 4 15,-8 7 8-15,0 7 13 16,-11 0-22-16,-16 9 2 15,-2 6 2-15,0 4 4 16,12 1-5-16,8-3-2 0,9 5-1 16,0-3-1-16,35 0-2 15,7-4-17-15,3-3-22 16,1-7 35-16,-9-3-40 16,-5-2 3-16,-9-7 19 15,-6-8 24-15,-8-4 4 16,-2-3 28-16,-2 1-15 15,-4 5-2-15,-1 5 17 16,0 3-17-16,2 7 7 16,7 1-21-16,3 0-1 15,6 6-5-15,7 5 5 16,5 3 0-16,3 2 1 16,4-1 1-16,1-1-2 15,-5-1 0-15,-13-6 0 0,-7 0-1 16,-11-6 1-16,-2-1 0 15,0 0 13-15,0-1 25 16,0-9-24-16,3-4-14 16,10-3-3-16,8 3-15 15,-3 2 10-15,0 6 7 16,-3 1 1-16,0 5-3 16,-1 0 0-16,-1 6-4 15,3 8 7-15,-1 3 2 16,4 0-1-16,1 0 2 15,4-3-2-15,-7-1-1 16,-3-6 3-16,-7-3 4 16,-2-3 10-16,2-1 19 0,1-3 27 15,13-11-16-15,2-8-41 16,1-5-6-16,5-8-8 16,-7-10-12-16,2-6-20 15,-2-7 5-15,-1 1-19 16,-8 10 35-16,-5 13 19 15,-8 15 4-15,0 12 38 16,0 7-10-16,0 2-32 16,-9 18 0-16,-16 4 2 15,1 7 23-15,10 3-3 0,3 5-7 16,8 2 3 0,3-2-10-16,0-1-8 0,9-7 0 15,8-7 0-15,1-7 0 16,-6-6 1-16,0-8-1 15,-3-3-12-15,0 0-39 16,3-8 6-16,1-14-62 16,-8-5-91-16,-5-6-213 15</inkml:trace>
  <inkml:trace contextRef="#ctx0" brushRef="#br0" timeOffset="141.83">14166 9554 526 0,'0'0'110'15,"0"0"-37"-15,0 0-9 16,0 0-21-16,0 0-7 15,0 0-8-15,0 0 21 0,112-3-17 16,-36 3-24-16,3 0-8 16,0 0-6-16,-17-4-45 15,-24-1-94-15,-29 0-154 16</inkml:trace>
  <inkml:trace contextRef="#ctx0" brushRef="#br0" timeOffset="586.17">11666 9612 452 0,'0'0'87'16,"0"0"-49"-16,0 0-11 0,0 0 19 16,0 0 11-16,0 0-16 15,100 9-16-15,-61-9 2 16,11 0-1-16,12 0-13 16,22 0-8-16,6 0-5 15,15-6-4-15,2 1-6 16,-3 2-59-16,-7-2-75 15,-10 3-236-15</inkml:trace>
  <inkml:trace contextRef="#ctx0" brushRef="#br0" timeOffset="25471.1">11529 9093 200 0,'0'0'56'15,"0"0"-48"-15,0 0 52 16,0 0-28-16,0 0-10 16,0 0 7-16,21 13 29 15,-20-13-11-15,-1 1-18 16,0 1-17-16,0 2 1 16,0 2 6-16,0 7-4 15,-12 4 3-15,-9 8-11 16,-6 2-4-16,-1 4 1 0,-6 6-4 15,0 4 0 1,0 2 2-16,2 1-2 0,2-3 0 16,2-5-2-16,-1 2 0 15,4-1 2-15,2 1 1 16,3-1-1-16,6 2-1 16,2-3 1-16,4 3-3 15,8-5 7-15,0 0-5 16,10-4 2-16,20-2-2 15,4-2 0-15,2-5-4 16,-3-7 2-16,-2-3 0 16,3-3 3-16,-2-2-4 0,9-5 1 15,1-1 3 1,4 0 0-16,-1-1-2 0,-6-5-5 16,-7 1-13-16,-3 2 1 15,-14-1 8-15,-8 3-3 16,-2 0-5-16,-5 1 11 15,3-2-11-15,0-2-131 16</inkml:trace>
  <inkml:trace contextRef="#ctx0" brushRef="#br0" timeOffset="3290.11">15320 9706 419 0,'0'0'122'0,"0"0"-121"16,0 0 12-16,0 0 29 15,0 0 4-15,0 0 11 16,-1 6-5-16,1-6 12 16,9 0 1-16,9-10-10 15,5-7-45-15,-2 0-10 16,3-3-3-16,-4 3-7 16,0 1 10-16,-3 6-16 15,3 3 7-15,4 4-6 16,-2 3-13-16,2 0 19 15,-1 7 3-15,1 9-1 16,-3 5 0-16,-3 5-3 16,-7 0 8-16,-3-1-2 0,-8-1-6 15,0-4 8-15,0-8-1 16,0-2 3-16,-7-6 1 16,1-4 7-16,-5 0-3 15,-3 0 24-15,-4-6-8 16,-2-7-17-16,10-4 12 15,5-4-8-15,5-2-2 16,0-3-6-16,26 0 0 16,8 6-4-16,3 4 2 15,3 8-2-15,3 5 1 16,3 1-5-16,-1 2 6 16,-8 2-1-16,-2 12-1 0,-6 0 3 15,-10 5 1 1,-5 1-3-16,-11 2 0 0,0-2 3 15,-3-3-1-15,0-3-4 16,0-1 4-16,3-7-23 16,4-3-7-16,8-3 5 15,13 0 8-15,13 0 8 16,14-12-18-16,7-5 6 16,-3-4 4-16,-12-4-1 15,-14-1 19-15,-12-1 0 16,-16 8 18-16,-5 4 3 15,-9 9 22-15,-33 5-17 16,-13 1-13-16,-8 1 1 0,0 12 8 16,6-1-5-16,10 1-15 15,10 1 4-15,10 1-6 16,13-1 1-16,13-2-2 16,1 1-9-16,15-2-6 15,34-3-27-15,12-3 9 16,2-5 2-16,-5 0-21 15,-8-5 10-15,-12-6 18 16,-8-5 21-16,-11 2-1 16,-6-1 5-16,-12 5 3 15,-1 4 16-15,0 5 15 16,-1 1-28-16,-18 0-6 16,3 4 3-16,-5 7-2 15,7 3 3-15,3-3-1 0,6 3 4 16,5 0-5-16,0-2-1 15,17 1 7-15,17-2-4 16,2-6-4-16,7-4 5 16,1-1 2-16,-6-1 5 15,-1-14-2-15,-5-3 10 16,-1-5 0-16,-1-7-14 16,0-7 11-16,-2-5 4 15,9-6-1-15,-1-2-12 16,-2 1-3-16,-6 7-3 15,-14 11 6-15,-3 14 2 16,-11 10 27-16,0 7-14 0,0 3-23 16,0 14-3-16,-21 9 3 15,9 1 0-15,3 5 4 16,0 5-1-16,9 1-3 16,-2 3-1-16,2-1-3 15,0-3-8-15,0-9-4 16,0-5-56-16,0-7 68 15,0-8-6-15,0-5 5 16,2-3 5-16,14 0 3 16,11-8 10-16,9-9-11 15,7-5 3-15,-5-6 0 0,-1 1-7 16,-11 4 2-16,-6 6-1 16,-14 8 1-16,-4 4 0 15,-2 5 0-15,0 0 0 16,0 5-5-16,-14 7 5 15,-2 5 0-15,6-2 2 16,6 2-2-16,4-2 2 16,0 1-2-16,12-4-2 15,16-3-3-15,5-3-7 16,-2-4 5-16,2-2 3 16,3-3-1-16,-5-11-5 15,1-3 6-15,-5-2 3 0,-5-1 1 16,-8 4 2-1,-9 3 3-15,-5 6 3 0,0 4 13 16,-5 3-19-16,-20 0-2 16,-4 10-3-16,2 3 3 15,3 1 0-15,13 2 0 16,6-3 0-16,5-1 1 16,0 0 3-16,20-4-4 15,18-8 0-15,6 0 1 16,1 0-1-16,-3-12-5 15,-9-4-7-15,-7-4 1 16,-3 0-48-16,-4-4-17 16,7 4-7-16,-4 4 11 15,6 6-26-15,-5 7-6 16,-2 3 15-16,-4 3 20 0,-6 9 69 16,3 0 37-1,-6 2 14-15,-3 1-7 0,-4-3 9 16,-1 0-14-16,0 0-23 15,0 1 8-15,0-1 13 16,0 1-8-16,11 2-19 16,14-5 9-16,10 2 17 15,15-4-23-15,8-3-13 16,2-5 0-16,1 0-7 16,-11-8-24-16,-8-4 26 15,-10-3 5-15,-4-4 21 16,-10-3 19-16,-16 3 14 0,-2 4-15 15,-5 2-24 1,-25 5 25-16,-7 8-29 0,-5 0-7 16,-3 0-1-16,4 5 3 15,6 4-2-15,5 2-2 16,10-3-2-16,9 1 0 16,11-4 0-16,0 3-3 15,36-5-10-15,19-1-4 16,8-2-20-16,-1 0-38 15,-6-9-12-15,-14 0 50 16,-10-5 26-16,-11 0 11 16,-10 4 0-16,-11 3 12 15,0 4 47-15,0 3-19 0,-14 0-36 16,-4 0-3 0,0 10 17-16,2 0 7 0,3 4-11 15,5 0 9 1,8 0-1-16,0 0-5 0,13 0 3 15,20-1-3-15,6-4 22 16,2-6 1-16,0-3-17 16,-2 0 12-16,-2-3-10 15,-4-14-18-15,-1-4-3 16,5-6 0-16,0-7-3 16,3-10-1-16,7-3 1 15,6-10-3-15,6-6 2 16,-4 1-4-16,-12 11-2 15,-16 16 2-15,-20 17 4 16,-7 10 10-16,0 8 3 0,0 0-13 16,0 9-3-16,-15 14 3 15,-10 11 9-15,2 11 5 16,6 9 8-16,8 5-13 16,0 3 4-16,1-4-3 15,7-10-9-15,-2-6-1 16,-1-12 9-16,4-10-9 15,-1-7 1-15,1-7-4 16,-3-3 9-16,2-3-12 16,-5 0 6-16,-7-6-24 15,-6-10-40-15,-15-4-111 16,-14-8 16-16</inkml:trace>
  <inkml:trace contextRef="#ctx0" brushRef="#br0" timeOffset="3693.41">16390 9444 225 0,'0'0'20'16,"0"0"-3"-16,0 0 90 16,0 0-69-16,0 0 21 15,0 0 7-15,-96-1-21 16,92 1 20-16,4 0-20 15,0 0-16-15,0 0 8 16,0 0-2-16,28 0-4 16,19 0-21-16,29 1 12 15,24 0-10-15,22-1-11 16,15 0-2-16,-1 0-5 16,-1 0-98-16,-12 0-193 15</inkml:trace>
  <inkml:trace contextRef="#ctx0" brushRef="#br0" timeOffset="5542.89">18963 9440 432 0,'0'0'56'16,"0"0"-56"-16,0 0-3 16,0 0 3-16,0 0 16 15,0 0 38-15,108 0-3 16,-91 8-1-16,-4 5-27 0,1 5-13 16,1 6 4-16,-10 2-11 15,3 1-2-15,-3 0 0 16,1-6-1-16,-1-4 0 15,-5-4 0-15,0-7 0 16,0-2 0-16,0-2 7 16,0 0 1-16,0-2 5 15,0 0 16-15,-3 0 22 16,1 0-4-16,-1-9-8 16,3-1-1-16,0-4-20 15,0-4 3-15,3 2 3 16,10-1-12-16,-1 4-2 15,-2 6 3-15,-2 0-9 16,-4 5 4-16,-4 2-3 0,0 0-1 16,0-2-1-16,0 2-3 15,0 0 0-15,0 0 0 16,0 0 0-16,3 0 0 16,-3 0-3-16,0 0 6 15,0 0-1-15,0 0-2 16,0 0-9-16,0 0 9 15,0 0-3-15,0 0-8 16,0 0-14-16,0-1-8 16,0-2 16-16,0 0 1 15,0-1 8-15,0 0 3 0,-6-2 0 16,0 0 5 0,-1 1 1-16,6 2-1 0,-2 0-1 15,3 3 1-15,0 0-1 16,0 0 1-16,0 0-5 15,0 0 4-15,0 8-9 16,0 7 0-16,0 13 10 16,-2 7 1-16,2 8-1 15,0 3-1-15,0 2 1 16,10 0 0-16,2-4 0 16,-9-5-6-16,-3-5 3 15,0-6 0-15,-29-7-8 16,-4-2 6-16,-8-6 5 15,-2-5 0-15,3-3 2 16,1-4 2-16,2-1 5 16,16-5 1-16,4-7 3 0,17-7-2 15,0-4-2-15,34-6-9 16,24-7-3-16,14-5-2 16,21-3 2-16,7 1-1 15,0 4 4-15,-9 6 2 16,-24 13-2-16,-21 5 0 15,-17 8 2-15,-17 5-1 16,-11-1 1-16,-1 3 2 16,0 0 0-16,0 0-4 15,-10 0-8-15,-22 3 1 16,-14 9 6-16,-6 5 1 0,4 4-3 16,11 1 3-1,10-2-5-15,12-1-6 0,15 0-8 16,0-4-2-16,27-4 8 15,21-1 4-15,13-6-2 16,6-4 6-16,-7 0-7 16,-6-11 12-16,-14-5 0 15,-13-6-4-15,-14-7 0 16,-13 3-9-16,-10 1 8 16,-31 6 5-16,-18 6 1 15,-3 4-1-15,7 6 0 16,10 1 0-16,17 2 0 0,15 0-4 15,13 0 4 1,0 2-23-16,24 5-2 0,25 1 4 16,15 1-6-16,11-1-44 15,-4 1-18-15,-8-1-33 16,-17-3 40-16,-13 2 75 16,-18-1 7-16,-15 2 67 15,0-1-12-15,-11 3 4 16,-14-2 1-16,4 1-30 15,0 3-11-15,11-5-8 16,5 1 2-16,5-2 0 16,0 0-10-16,0-1 1 15,30-3 14-15,15-2-18 16,10 0-9-16,2-7-46 16,-2-5-1-16,-6-7 34 0,-2-4 19 15,-1-1 3 1,-12-2 24-16,-15 7 6 0,-10 5 12 15,-6 6 1-15,-3 8-4 16,0 0-30-16,0 0-9 16,0 8-9-16,0 3 9 15,0 4-2-15,0 1 2 16,0 1 5-16,0-1-5 16,11-2 0-16,-7-2 0 15,0-3-1-15,0-5 1 16,-4-1-2-16,0-3 4 15,0 0 1-15,0 0 23 16,4-2 25-16,14-7-27 0,13-5-19 16,8-3-5-16,12 1-8 15,-6 0-10-15,-2 6 1 16,-7 3 11-16,-11 6 1 16,0 1-3-16,-7 0-2 15,3 13 10-15,-3 2 0 16,-6 8 17-16,-6 1 3 15,-6 1 3-15,0-5-15 16,0 0-4-16,-15-6 0 16,-18-5 0-16,-5-4-4 15,-12-3 0-15,-5-2-62 16,-3-2-92-16</inkml:trace>
  <inkml:trace contextRef="#ctx0" brushRef="#br0" timeOffset="5697.65">20026 9515 840 0,'0'0'30'15,"0"0"5"-15,0 0 22 16,0 0-3-16,0 0-39 16,0 0-14-16,0 0-1 15,29-1-60-15,-5 1-95 16,10 0-221-16</inkml:trace>
  <inkml:trace contextRef="#ctx0" brushRef="#br0" timeOffset="6241.25">21985 9462 512 0,'0'0'22'0,"0"0"-2"16,0 0 33-16,0 0-11 15,0 0 2-15,0 0-25 16,10 12-17-16,-17 8 32 16,-19 8 12-16,-2 6-35 15,-2 3-2-15,0-1-6 16,2 3-2-16,3-6-1 16,7-5 0-16,-3-4 0 15,3-8-13-15,8-5 6 16,1-5-8-16,9-3-6 15,0-3-3-15,0 0-19 16,0 0-42-16,20-9-78 16</inkml:trace>
  <inkml:trace contextRef="#ctx0" brushRef="#br0" timeOffset="6400.9">21719 9600 548 0,'0'0'75'0,"0"0"-38"16,0 0 65-16,0 0-29 15,0 0-38-15,0 0-24 16,25-7-8-16,20 7-1 16,15 5-2-16,7 1-33 15,12 2-52-15,5 1-58 16,4-1-81-16</inkml:trace>
  <inkml:trace contextRef="#ctx0" brushRef="#br0" timeOffset="7830.04">22411 9607 511 0,'0'0'0'16,"0"0"2"-16,0 0 26 15,-147-2 11-15,96 4-9 16,5 5-25-16,-5 0-2 16,6-1 1-16,7 2-4 15,8-2-2-15,7 6-1 16,9 0-5-16,14 2-8 15,0 0-7-15,22-1-15 16,18-4-21-16,5-3-8 16,-1-3 30-16,-2-3 18 15,-4 0 19-15,-6-8 0 16,-2-2 46-16,-9-5 11 16,-5 3-27-16,-8-2-6 15,-8 5 0-15,0 4 10 0,-24 0-17 16,-9 5-7-16,-4 0-9 15,0 0 15-15,5 8-9 16,4 1-7-16,10 2 0 16,14 0-1-16,4 0 1 15,0 2-2-15,31-3-8 16,10 2-14-16,9-3-4 16,-2-3-9-16,-5-3 4 15,-6-2 14-15,-4-1-7 16,-9 0-16-16,0-4-15 15,-8-4 19-15,1-4-38 0,-4 4 37 16,-9 1 39-16,1 3 118 16,-5 4-51-16,0 0-44 15,0 0-23-15,-9 5 11 16,-4 4 13-16,5 1-10 16,8-1-3-16,0 1-4 15,1-3 0-15,28-2 22 16,11-4 4-16,5-1-10 15,4 0-15-15,2-13-8 16,-2-5-7-16,-1-5-7 16,1-7-6-16,5-6-42 15,3-2 36-15,2-6 26 16,1-2 37-16,-6 0 58 0,-17 8-94 16,-16 10 61-16,-14 13-24 15,-5 9-2-15,-2 6 17 16,0 0-29-16,-12 12-24 15,-15 10 9-15,-6 5 4 16,5 2-2-16,-2 5-9 16,1 0-1-16,-2 7 0 15,-2-1-1-15,-4 0-21 16,-6-5-17-16,0-10-17 16,4-8 25-16,10-9 11 15,12-5 10-15,8-3 9 16,-2 0 19-16,2-6 1 15,9-6-4-15,0-7 10 16,13-2-8-16,28 0 0 0,5-1-15 16,4 1 4-1,8 4-3-15,-14 8-4 0,1 3 3 16,-5 4 0-16,-1 2-6 16,-3 0-3-16,-8 4 2 15,-10 1 3-15,-11 0-6 16,-7 2-3-16,0 0-10 15,-17 1 9-15,-25 3 7 16,-4 0 0-16,-5 1 2 16,5-1 2-16,3 2-2 15,14-1-16-15,9 1-3 16,16-1-1-16,4-3 6 16,9 1-1-16,35-4 4 0,12-2-17 15,7-2-21 1,4-2-39-16,-8 0-23 0,-6-10 13 15,-6-4 100-15,-3-3 56 16,-14 0 22-16,-8-1-21 16,-6 4 17-16,-8 5 9 15,-7 4-35-15,-1 5-26 16,0 0-22-16,-14 2-3 16,-16 10-1-16,7 0 0 15,5 1-12-15,8-4-13 16,8 2 7-16,2-5-11 15,2-3 1-15,26-1 14 16,5-2 0-16,1 0-34 16,2-9 22-16,-2-4 30 0,8-4 26 15,0 0 32-15,8-5 6 16,0 1-21-16,-7 4 0 16,-10 5-9-16,-13 6 15 15,-10 4-24-15,-6 2-1 16,-1 2-22-16,-2 11 6 15,6 5 19-15,-6 3-7 16,4 0-13-16,2-2-3 16,-6-2-3-16,-1-4 0 15,0-4-1-15,-5-3-6 16,-16-1-1-16,-5-1 1 0,-3 1-14 16,-1-3-2-1,0 1 6-15,3-1-27 0,-3-2-29 16,5 0-63-16</inkml:trace>
  <inkml:trace contextRef="#ctx0" brushRef="#br0" timeOffset="24212.35">23958 9243 219 0,'0'0'104'0,"0"0"1"16,0 0-32-16,0 0-26 16,0 0-3-16,70 64-22 15,-65-38 1-15,-5 4-2 16,0 4-13-16,0 7-2 16,-26 2-4-16,-8 7-2 15,-6 0 1-15,-3-4-1 16,-5-3 0-16,-3-6 0 15,2-1 0-15,-3-7-1 16,2-1 1-16,7-4 3 16,-2-4 10-16,7-6 15 0,5-1 4 15,0-3-10-15,7-2-5 16,13-4-6-16,0 0-11 16,9-3 3-16,2-1-3 15,-7 0-9-15,-12 0-73 16,-18 0-89-16</inkml:trace>
  <inkml:trace contextRef="#ctx0" brushRef="#br0" timeOffset="9708.44">7646 11560 379 0,'0'0'2'15,"0"0"21"-15,0 0 68 16,0 0-14-16,0 0-22 16,0 0-18-16,143-20-19 15,-111 6 27-15,-6-2-7 16,-6 0 3-16,-6 2-10 16,-6 3-7-16,-6 3-15 15,2 2 0-15,-4 4-8 16,0 2 13-16,0 0-7 0,0 0-5 15,0 0-2 1,0 10-3-16,0 5 2 0,3 7 1 16,14 1 0-16,-3 7-6 15,0 1 1-15,8 0-11 16,-10 4 3-16,-3 0-12 16,-9 1 4-16,0-3 16 15,-16-2 5-15,-22-6 0 16,-3-4 3-16,-1-2 3 15,4-8 5-15,6-3 3 16,2-5 5-16,8-3 3 16,1 0-6-16,9-9-13 15,9-7-3-15,3-6-19 0,0-9-36 16,18-2-5 0,17-3-18-16,7-3-6 0,7 3-61 15,-3 1-78-15</inkml:trace>
  <inkml:trace contextRef="#ctx0" brushRef="#br0" timeOffset="9838.4">8103 11332 507 0,'0'0'21'0,"0"0"-18"16,0 0 40-16,0 0-35 15,0 0-8-15,0 0-13 16,98-43-28-16,-75 40-47 0,-4 0-24 15,3 0-31-15</inkml:trace>
  <inkml:trace contextRef="#ctx0" brushRef="#br0" timeOffset="10359.06">8414 11307 346 0,'0'0'11'15,"0"0"9"-15,0 0 40 16,-33 65-30-16,20-40-4 15,4 3-1-15,3 0-18 16,4-3-7-16,2-3 4 16,0-2-4-16,12-4 0 15,14-5-1-15,4-4-9 16,1-4 8-16,6-3-6 16,-2 0 2-16,-1-7 5 0,-3-6 1 15,-5-5 18-15,-9-7-8 16,-9-2 5-16,-8-1-4 15,0 4-7-15,-28 6 25 16,-14 9 12-16,-13 4-12 16,1 3-21-16,4 2 0 15,9 0 0-15,19 0-8 16,9 0 0-16,11 4-1 16,2-4-9-16,12 3-20 15,28-1 27-15,15 1 2 16,11 0-7-16,2-2-17 15,-8 3-13-15,-15 0 6 16,-15-1-6-16,-11 3 23 0,-13 2 15 16,-6 1 17-1,0 2 30-15,0 0-18 0,0 0 1 16,0 1-6-16,0-1 15 16,0 2-25-16,0 1-7 15,0-2 1-15,16-1-8 16,8 0-1-16,6-4-7 15,7-4-33-15,-5-3-24 16,0-1-89-16</inkml:trace>
  <inkml:trace contextRef="#ctx0" brushRef="#br0" timeOffset="10532.24">8820 11314 630 0,'0'0'43'0,"0"0"-23"16,0 0 19-16,0 0-21 16,0 0-18-16,0 0 4 15,35-4-4-15,-5 4-7 16,4 0-71-16,2 0-80 16</inkml:trace>
  <inkml:trace contextRef="#ctx0" brushRef="#br0" timeOffset="10894.45">9153 11422 408 0,'0'0'19'0,"0"0"63"16,0 0-26-16,-17 54-31 16,13-45 1-16,-4-4-3 15,0-1-19-15,4-1-3 16,-1-3 0-16,0 0 36 15,5-8 31-15,0-8-65 16,5-6-3-16,30-2-6 16,5 2-20-16,11 2 5 15,-3 7-16-15,1 8 6 16,-4 2-12-16,-7 3 37 0,-10 0 6 16,-6 7 46-16,-9 3-8 15,-5 7 1-15,-5 2 4 16,1-1 4-16,-2 2-12 15,1-4-11-15,5-1-17 16,0-1-3-16,16-4-4 16,7-1-13-16,10-5-52 15,15-4-103-15</inkml:trace>
  <inkml:trace contextRef="#ctx0" brushRef="#br0" timeOffset="12698.17">11102 11372 56 0,'0'0'280'15,"0"0"-192"-15,0 0-17 16,0 0 8-16,0 0-36 16,0 0-1-16,139-57-20 15,-115 45-9-15,-6-2 0 16,-2 2 11-16,-12 0 9 15,-4-1-9-15,0 1-19 16,0 4 6-16,-20 2 11 0,-19 3-22 16,-11 3-9-16,-12 10 6 15,-1 10 3-15,7 6-1 16,15-2 0-16,12 1 1 16,18-3 0-16,11-4 0 15,0-3-2-15,34-4-12 16,23-4-3-16,18-3-4 15,14-4-11-15,10-4 1 16,-2-8-27-16,-15-4-19 16,-17-2 22-16,-14-2 12 15,-20 3 15-15,-19 0 28 16,-12 5 106-16,0 9-17 16,-10 3-55-16,-13 0-26 0,-6 3 5 15,0 9 7-15,0 5-1 16,6 0-8-16,13-2 10 15,10 2-19-15,0 1 5 16,17-2-4-16,28 1-3 16,13-2 2-16,11-5-2 15,1-5-7-15,-7-5 2 16,-13 0-3-16,-17-9-4 16,-19-3 11-16,-14-4-3 15,0-2 2-15,-9 0-3 0,-25-1 10 16,2 2-3-1,-1 6 5-15,8 2-1 0,10 4-5 16,11 4-2-16,4-1 0 16,0 2-19-16,13 0-24 15,21 0-2-15,13 0 18 16,3 0-4-16,-2 0-15 16,-9 4 11-16,-13 3 25 15,-10 1 1-15,-16 4 10 16,0 0 15-16,0-2 16 15,-17 4 4-15,-1-3 6 16,-1 0-6-16,9-3-19 16,6 1 0-16,4-1-12 15,0-3-1-15,14 0-3 16,27-1 0-16,19-4-1 0,10 0-15 16,4-11-26-1,-2 0-40-15,-13-5-20 0,-15 3 102 16,-17 0 17-16,-15 2 70 15,-6 6-24-15,-6 2 0 16,0 3-10-16,0 0-32 16,-10 2-15-16,-10 7-6 15,2 2 5-15,3 1-4 16,8 3 2-16,7-2-3 16,0 0-1-16,10-1-16 15,19-2-23-15,2-3-35 16,2-6-2-16,-3-1-21 15,-8-3 19-15,-7-8 73 16,-8-3 6-16,-3-4 38 0,-3 0 99 16,8-1-75-1,-3 2-2-15,8 3-24 0,3 5-12 16,7 6-11-16,0 0-13 16,8 3-4-16,8 0 4 15,0 3-1-15,6 6 1 16,2 3 2-16,-8 3 4 15,-7-3 5-15,-11 1-6 16,-11-2-5-16,-11-5 0 16,0-2 1-16,0-3 1 15,-17-1 10-15,4 0-7 16,3-5-3-16,10-8-2 16,0-2-5-16,14-2-48 0,21 1-19 15,5 6-53 1,-1 3-94-16</inkml:trace>
  <inkml:trace contextRef="#ctx0" brushRef="#br0" timeOffset="13298.61">13235 11380 16 0,'0'0'336'0,"0"0"-314"16,0 0 70-16,0 0-7 16,128 5-42-16,-104-15-33 15,0-1-10-15,-6-3-5 0,-9-4-2 16,-6 1-16-1,-3 3-1-15,0 5 10 0,0 3 4 16,0 3 5-16,0 3-3 16,0 2-60-16,0 6 51 15,10 4 11-15,14 4 6 16,15 1 6-16,6 3-5 16,5 0-1-1,-8-2 46-15,-9 0-43 0,-15-2 0 16,-18-4 9-16,0-6 46 15,-25-1-4-15,-19-3 1 16,-17-2-37-16,-3 0-18 16,6-7-1-16,11-6-14 15,18 3-1-15,14-1-7 16,15 0 1-16,0 1-34 16,23 0 28-16,28-1-8 0,19 0 19 15,14 0-16-15,9-2-5 16,1 1 20-16,-4-2 18 15,-11 1 40-15,-25 4-9 16,-28 6-25-16,-22 0 19 16,-4 3 35-16,-12 0-36 15,-19 0-21-15,-5 6-2 16,-3 5 9-16,5 4 7 16,11 5-15-16,10-3 3 15,13 2-5-15,0-4-1 16,6-1 1-16,24-4 0 0,13-3 3 15,2-5 19-15,6-2 26 16,-1 0-22-16,-9-2-21 16,-5-4-5-16,-5-2 0 15,-12 1 0-15,-11 1-30 16,-8 1-51-16,0-1-211 16</inkml:trace>
  <inkml:trace contextRef="#ctx0" brushRef="#br0" timeOffset="14462.46">14713 11430 409 0,'0'0'119'0,"0"0"-60"0,0 0-1 16,0 0-17-16,0 0 10 15,0 0-2-15,36-52-16 16,-27 35-16-16,11 0 3 16,2-2-8-16,5 1-7 15,2 3-5-15,0 3-1 16,-5 7-8-16,-3 2-9 16,-7 3-3-16,-6 0-5 15,-8 3 13-15,0 9-5 16,-3 6 18-16,-24 5 6 15,2 3-4-15,0 0 7 16,5-1-8-16,10-5-1 0,6-2 0 16,4-5 0-16,0-2 0 15,24-7 1-15,14-4 0 16,6 0 5-16,10-8-6 16,-3-7 0-16,-2-5-5 15,-4-1-7-15,-5-3-16 16,-7-1 5-16,-11 4 12 15,-8 6 11-15,-10 7 3 16,-4 5 12-16,0 3-6 16,0 0-9-16,-10 10 0 15,-10 1 6-15,1 4-3 16,7-1 2-16,10 0-4 16,2-3 0-16,0 1 2 0,27 0-6 15,21-5-10-15,14-5 7 16,15-2 4-16,0 0-7 15,-8-12-15-15,-14-2-12 16,-16-1-14-16,-14-5 43 16,-10-3-14-16,-12 2 14 15,-3 3 7-15,0 5 19 16,0 6 10-16,0 3-22 16,0 4-7-16,0 0-9 15,0 3-11-15,0 7 16 0,10 2 3 16,20 4 0-1,8 1 0-15,6 0-1 0,-2-3-2 16,-11 3 3-16,-15-5-23 16,-16-2-4-16,0 0 15 15,-30-3 13-15,-15-2 7 16,-10 0 6-16,1-5-2 16,8 0-11-16,10 0-1 15,17 0-7-15,8-5-11 16,11 1-32-16,0 1-84 15,12 3 22-15</inkml:trace>
  <inkml:trace contextRef="#ctx0" brushRef="#br0" timeOffset="15218.21">15851 11415 103 0,'0'0'64'0,"129"-5"-63"16,-70-2 22-16,-5 0-3 0,-12-4-7 16,-12 1 17-16,-13-1 40 15,-6 1-35-15,-10-2-31 16,-1 2 15-16,0 3 25 15,0 3-2-15,-1 2-36 16,-5 2 5-16,-1 0-11 16,-4 3 0-16,3 7 3 15,7 0 16-15,1 3-10 16,0 1-4-16,30-2 19 16,10 3-8-16,11-1-16 15,4-2-2-15,-1-6-5 16,-3-1-33-16,-11-5 0 0,-10 0 22 15,-10-5 18 1,-7-6 38-16,-6-3 5 0,0-1-17 16,-4-2-25-16,-3 2 2 15,0 9-3-15,0 0 17 16,0 6-4-16,2 0-13 16,5 0-10-16,5 10 7 15,-3 0 2-15,3 1 1 16,0 3 2-16,-3-3-2 15,0 2 0-15,0-1-1 16,-6-4 0-16,1-2 1 16,-2-2 0-16,-2-4 1 15,0 0 6-15,0 0 57 16,0 0 1-16,6-4-25 16,7-8-25-16,5-2-5 0,15-1-10 15,8 2 0-15,-2 1-19 16,2 3 3-16,-7 6-1 15,-2 0 3-15,-7 3 4 16,-7 0 6-16,-9 0 4 16,2 6-2-16,-5 3 1 15,4 3 0-15,-1-4 2 16,1 2 2-16,-3-3-3 16,5 0 0-16,9-2 0 15,4-2 3-15,13-3 1 0,4 0 2 16,8-3-4-16,1-5 1 15,-5-3-3-15,-4-3 1 16,-12 1 2-16,-15 1 18 16,-14 0-14-16,-1 4 0 15,-1 3 1-15,-31 3-8 16,-3 2-12-16,-6 0 8 16,4 2-1-16,6 3 3 15,8 2-10-15,10-2-7 16,11 3-2-16,2-4-41 15,15 0-22-15,26-1-108 16</inkml:trace>
  <inkml:trace contextRef="#ctx0" brushRef="#br0" timeOffset="15608.51">16424 11132 814 0,'0'0'0'16,"0"0"5"-16,0 0-5 15,0 0 7-15,0 0-2 16,0 0 8-16,1-7-12 15,5 7-1-15,4 0-42 16,-7 0-75-16,3 0-47 16</inkml:trace>
  <inkml:trace contextRef="#ctx0" brushRef="#br0" timeOffset="17261">18406 11028 247 0,'0'0'104'0,"0"0"-84"15,0 0 10-15,0 0-1 16,0 0-13-16,0 0-3 0,0 0-10 15,0 0 8 1,0 0 22-16,0 0 3 0,0 0-13 16,0 0-12-16,0 0-1 15,0 0-9-15,0 0 4 16,0 0-4-16,0 0-1 16,0 1 0-16,-16-1 0 15,2 4 0-15,-10 2 0 16,-6 3 2-16,-3 8 3 15,-8 6 4-15,-6 10 5 16,2 3-7-16,3 5 1 16,5 0-7-16,11-1 1 15,10-5-4-15,11-5 5 16,5-3 0-16,0-5-2 16,14-2 12-16,11-5 9 15,3-1-11-15,1-8-7 0,-5 0 4 16,-6-4-3-16,2 0-5 15,-7-2-1-15,-1 0-15 16,1 0-6-16,-4-2-4 16,0-6-26-16,-1-1-58 15,-4 0-224-15</inkml:trace>
  <inkml:trace contextRef="#ctx0" brushRef="#br0" timeOffset="18718.58">18515 11173 428 0,'0'0'0'0,"0"0"-26"0,0 0 7 16,0 0 4-16,0 0 5 15,0 0 10-15,38 9 0 16,-30-9 11-16,-4 0 12 16,-3 0 33-16,7 0 4 15,0 0-17-15,3 0-40 16,4 0 4-16,0-2-7 15,-5-2 0-15,-1 1-7 16,-9-2 9-16,0 0-2 16,-9 1 3-16,-18 1 1 15,-10 0 13-15,-11 3-15 16,-4 0-2-16,-3 11 6 16,6 2 2-16,14 3-5 0,10 1-3 15,18 2 3-15,7 0-3 16,3-2 0-16,41-2-7 15,17-3 5-15,15-4-21 16,13-4-8-16,6-4-2 16,-4 0-7-16,-11-6-3 15,-21-5-3-15,-22-4 38 16,-16 0 8-16,-15 1 6 16,-6-3 0-16,0 3 40 15,0 6-1-15,-26 4 23 16,-4 4-56-16,-2 0-11 0,-3 2 1 15,2 8 12 1,1 4 3-16,5-1-6 0,11 3-8 16,8 1 0-16,8 0 4 15,8 1-2-15,29-3-4 16,12-2 1-16,8-7 1 16,9-3 11-16,1-3-10 15,-1 0 19-15,-6-5-8 16,-12-6-6-16,-8-4-3 15,-16-5 14-15,-12-1-5 16,-12-3-2-16,0 2-4 16,-36 3 2-16,-11 4-2 15,-10 5-9-15,-4 4 2 0,0 4-2 16,6 2 1 0,10 0-1-16,12 2 0 0,14 4-3 15,12 4-18-15,7-2-25 16,20 2-25-16,34-1 1 15,5-2-72-15,7-3-222 16</inkml:trace>
  <inkml:trace contextRef="#ctx0" brushRef="#br0" timeOffset="19148.97">19331 11194 445 0,'0'0'73'0,"0"0"-72"0,0 0 0 16,0 0 19-16,0 0 19 16,0 0-10-16,-58 44-19 15,54-30-6-15,4 0 1 16,0 0-4-16,0 0-1 16,25-4 0-16,0-1-8 15,2-4 8-15,0-5-2 16,-6 0 1-16,0 0 1 15,-4 0 3-15,-1-7-3 16,-2-3-2-16,0-4 0 16,5-1-1-16,-8 5-2 15,2-2 3-15,-7 8 2 0,-4 1 8 16,-2 3-7 0,0 0 1-16,0 0-2 15,-8 3-9-15,-5 6 9 0,1 2 7 16,3 0-7-16,9 1 0 15,0 0 0-15,10 1 0 16,18-5-1-16,2 0 3 16,8-1-7-16,-2-5 2 15,4-2-13-15,1 0-64 16,-5 0-180-16</inkml:trace>
  <inkml:trace contextRef="#ctx0" brushRef="#br0" timeOffset="19812.45">19952 11206 538 0,'0'0'56'0,"0"0"-56"0,0 0 0 16,0 0 13-16,73 51 2 16,-52-32-1-16,-9-1-14 15,-2-4 1-15,-10-3 1 16,0-5-2-16,0-3 0 15,-19-1 23-15,4-2 0 16,6 0 17-16,9-9 11 16,0-7-35-16,14 0-12 15,26-1-4-15,15 0-2 16,-4 2-14-16,-2 5-45 16,-7 6 25-16,-16 4-10 15,-2 0-24-15,-15 0-21 0,-6 9 54 16,-3 2 37-16,0-2 3 15,-7 2 5-15,-2-1-2 16,1-3-6-16,4-1 11 16,2-2-1-16,2 0-2 15,0-3 0-15,18-1 43 16,16 0-38-16,4-1-10 16,3-9-2-16,-2-1-1 15,-1-5-1-15,0-1 1 16,-7 0 0-16,-6-2 7 15,-12 5 0-15,-12 3 7 16,-1 6-3-16,-9 2-11 16,-28 3 0-16,-5 0-3 0,0 3 2 15,13 7 0-15,8 1 1 16,16 1-4-16,5 0 4 16,0 2-1-16,33 2-10 15,9 0 1-15,9-1-5 16,-6-1 6-16,-2-3 8 15,-18-1 1-15,-16-3 7 16,-9-2 8-16,0-3 5 0,-26 1 6 16,-20-1 28-1,-9-2-28-15,-8 0-22 0,2 0 0 16,9 0-1-16,12-5-3 16,10-2-18-1,9-3-37-15,14 0-96 0</inkml:trace>
  <inkml:trace contextRef="#ctx0" brushRef="#br0" timeOffset="20979.56">20604 11301 228 0,'0'0'87'0,"0"0"-51"16,0 0 19-16,0 0-8 15,0 0-27-15,0 0 6 16,119 10 10-16,-104-10-11 16,-3 0-4-16,8 0-2 15,6 0-6-15,1 0-13 16,0-1 0-16,6-4-12 0,-1 1-16 15,-2-3 0-15,-1 0-30 16,-7-3 25-16,-6 1 14 16,-10 1 19-16,-6 0 18 15,0 4 12-15,0 2 0 16,-5 2-24-16,-12 0-6 16,-5 0-3-16,3 0 0 15,0 0 3-15,4 0 0 16,5 0 3-16,-1 0 9 15,2 0-12-15,-2 0 3 16,1 0 0-16,-10 0 12 16,0 9-4-16,1 4 6 15,-5 1-8-15,15 1-1 0,3-1-5 16,6 2-1 0,0-2 5-16,15-3 1 0,15-2-5 15,3-2-3 1,5-3-1-16,0-3-1 0,-6-1-8 15,2 0-46-15,-2-2-137 16</inkml:trace>
  <inkml:trace contextRef="#ctx0" brushRef="#br0" timeOffset="21257.6">21367 11275 330 0,'0'0'32'0,"0"0"29"16,0 0 31-16,0 0-15 16,0 0-30-16,-7 47-14 15,-2-32-15-15,-3-1-11 16,3-1-1-16,1-4-6 15,4-1 5-15,-1 0-5 16,5-5 0-16,0-2-21 16,0-1-38-16,0 0-47 15,0-4-148-15</inkml:trace>
  <inkml:trace contextRef="#ctx0" brushRef="#br0" timeOffset="21424.62">21393 11215 182 0,'0'0'593'0,"0"0"-567"0,0 0-21 16,0 0-5-16,0 0-5 15,0 0-15-15,29 8 15 16,-7 1-57-16,4-1-67 16,5 1-206-16</inkml:trace>
  <inkml:trace contextRef="#ctx0" brushRef="#br0" timeOffset="21857.2">21764 11238 309 0,'0'0'273'0,"0"0"-273"16,0 0-6-16,-133-9 6 16,93 10 3-16,-3 12 8 15,-2-1-2-15,6 2 3 16,2 2-6-16,13-3-5 15,11 0-1-15,7-2-1 16,6-1-2-16,4-1-4 16,27-3 3-16,10-6 4 15,6 0 0-15,4 0 0 16,-2-8-3-16,-3-4 0 0,-8-7 3 16,-1-3 6-16,-1-9 5 15,0-2-5-15,0-4 10 16,-1-4 11-16,-3 4 6 15,-15 8 2-15,-9 11 42 16,-8 9-56-16,0 9 4 16,-13 0-25-16,-20 14 0 15,-7 6 6-15,2 5 4 16,8 4-5-16,5 0 0 16,3 1-2-16,-2 2-2 15,4 1-1-15,6-2-21 16,6-7-58-16,8-7-38 15,0-10 35-15,4-7-15 16,25 0 26-16,4-12-240 0</inkml:trace>
  <inkml:trace contextRef="#ctx0" brushRef="#br0" timeOffset="22095.02">22066 11027 392 0,'0'0'94'16,"0"0"-10"-16,0 0-52 15,0 0-27-15,0 0-1 16,0 0 59-16,81 41-31 16,-45-9-16-16,4 5 37 15,-2 3-11-15,-15 2-7 16,-15-1-23-16,-8-4-12 0,-31-4-9 16,-26-7-7-16,-16-4-31 15,-15-6 10-15,-5-5-1 16,-5-2-21-16,3-6-53 15</inkml:trace>
  <inkml:trace contextRef="#ctx0" brushRef="#br0" timeOffset="-30865.91">2997 10626 562 0,'0'0'0'16,"0"0"-6"-16,0 0 6 16,0 0 7-16,0 0-4 0,112-58 0 15,-70 29 2 1,5-10-4-16,1-11-1 0,-5-6 0 15,-10-8 2-15,-11-1-4 16,-11 7 1-16,-10 12 0 16,-1 17 2-16,0 15 12 15,0 11 2-15,0 3 3 16,0 0-18-16,-7 8 0 16,-6 12-9-16,2 3 4 15,8 4-4-15,3 2 2 16,3-2 2-16,24-5-1 15,10-1 2-15,8-2 4 16,7 0 0-16,5-1-2 0,-2 1 1 16,-3 0-2-16,-10 0 3 15,-9-1-2-15,-14 3 2 16,-13-4 0-16,-6 2 1 16,0-1-1-16,-25-2 0 15,-11-1 0-15,-6-2 0 16,-7-2-22-16,0-3-52 15,2-7-19-15,6-1-124 16</inkml:trace>
  <inkml:trace contextRef="#ctx0" brushRef="#br0" timeOffset="-30133.83">3549 10457 216 0,'0'0'27'0,"0"0"-26"15,0 0 34-15,138-13-2 0,-105 8-6 16,-3-2-6-16,-5-2-9 15,1 0-7-15,-7-5 2 16,-1-3 4-16,-3-5-6 16,-6 1-1-16,-5 2-7 15,-1 5 3-15,-3 4 0 16,0 7 44-16,0 3-6 16,0 0-20-16,0 0-11 15,0 8-7-15,0 4 1 16,11 2-2-16,8 5-2 15,2-2 3-15,0 3 2 16,1-3-2-16,4-1 1 0,1-3-1 16,3-1 0-16,1-5 18 15,0-3 3-15,-2-4-10 16,-1 0 19-16,-4-9-25 16,1-12 12-16,0-6-6 15,-4-14-8-15,-6-13 0 16,-6-15-3-16,-9-6-2 15,0-1 0-15,0 6-6 16,0 19 6-16,0 13 2 16,0 13 1-16,0 13 16 15,-4 5-13-15,1 4 7 16,3 2 16-16,-2 1-20 16,2 0-6-16,-8 1-1 15,0 17-4-15,-4 11 0 16,7 9 2-16,5 5 2 0,0 7 0 15,14 3 3-15,14-3 0 16,2-3-3-16,4-7 0 16,8-8 0-16,0-8-2 15,1-7-2-15,2-5 8 16,1-7-8-16,2-5 4 16,4 0 0-16,-1-9 0 15,-6-10 3-15,-4-4-6 16,-5-3-5-16,-12-3-9 15,-9 4 12-15,-8 4 3 16,-7 5 4-16,0 7-2 16,0 2 9-16,0 5-1 0,-12 2-3 15,-4 0-5-15,1 10 0 16,0 6 0-16,5 1-5 16,8 3 4-16,2 1-1 15,0-1 0-15,15-3-1 16,18 0-24-16,12-3-33 15,7-5-34-15,6-6-45 16,0-3-153-16</inkml:trace>
  <inkml:trace contextRef="#ctx0" brushRef="#br0" timeOffset="-29613.86">5288 10202 331 0,'0'0'189'0,"0"0"-162"15,0 0 12-15,0 0 6 0,0-45-5 16,0 45-30-16,-7 0-2 15,-10 2-7-15,-6 5 2 16,2 5 1-16,2 0-2 16,5 1 7-16,0 5-2 15,11 1-6-15,3 2 4 16,0-1-4-16,24-2-1 16,7-1-3-16,8-3 2 15,-2-4 1-15,5-3 0 16,0-7 0-16,-9 0 4 15,-2-5-3-15,2-11 1 16,-8-5-2-16,0-10 1 0,-5-8-1 16,-7-11 0-16,-6-5-4 15,-3 1 4-15,-4 6 0 16,0 14-1-16,0 8 1 16,0 8 5-16,0 7-4 15,0 4 11-15,-6 3 10 16,1 1-6-16,1 2-8 15,-2 1 1-15,-1 0 3 16,-1 10-12-16,5 9-2 16,3 10 1-16,0 6 2 15,5 1 1-15,23 3 6 16,3-2 4-16,-1-4 12 16,4-2 5-16,-1-8-12 15,-6-4-13-15,-3-5 4 16,-6-7-6-16,-3-2 0 0,-4-3-4 15,3-2 0-15,-2 0-13 16,9-12 4-16,-5-7-8 16,-2-10-51-16,-7 0-51 15,-7-1-103-15</inkml:trace>
  <inkml:trace contextRef="#ctx0" brushRef="#br0" timeOffset="-29430.66">5430 10096 567 0,'0'0'25'0,"0"0"19"16,0 0 59-16,0 0-46 0,0 0-41 15,0 0-14-15,101-22 1 16,-43 12-1-16,2 0-2 16,-7 1-27-16,-2 1-55 15,-11-1-28-15,-6 1-146 16</inkml:trace>
  <inkml:trace contextRef="#ctx0" brushRef="#br0" timeOffset="-28034.45">6674 9906 398 0,'0'0'11'16,"0"0"-10"-16,0 0 51 16,0 0 8-16,0 0-27 15,0 0 6-15,0-1 12 16,0 1-19-16,0 0-14 15,0 0 2-15,0 0-13 16,0 0-5-16,0 0-2 0,0 0 1 16,0 0-2-16,0 0 0 15,0 0 0-15,0 0 2 16,0 0-2-16,0 0 1 16,0 0 0-16,0 0 1 15,0 0 0-15,0 0-1 16,0 0 1-16,0 0-1 15,0 0 0-15,0 0 1 16,0 0 0-16,0 0 2 16,0 0 0-16,0 0-3 15,0 0 3-15,0 0 1 16,0 0 3-16,0 0-2 16,0 0 0-16,0 0 2 0,0 0-2 15,0 0-3 1,0 0-2-16,0 0 0 0,13 2 0 15,20 13 0-15,9 4 0 16,11 7 4-16,9 6-3 16,6 0-1-16,3 2 0 15,-5 0-18-15,-11-3 2 16,-8-1-23-16,-14-8 20 16,-11-3 7-16,-13-7 4 15,1-4-1-15,-10-3 3 16,0-4-5-16,1 1-25 15,-1-2-44-15,0-2-64 0</inkml:trace>
  <inkml:trace contextRef="#ctx0" brushRef="#br0" timeOffset="-27613.74">7146 9806 434 0,'0'0'79'15,"0"0"-77"-15,0 0 66 16,0 0-19-16,0 0-15 16,0 0 4-16,-70 70-5 15,40-32-1-15,-4 1-16 16,3 2-5-16,0-2 5 16,-4-4 0-16,1-2-2 15,-2-4-11-15,8-5 0 16,6-5-3-16,4-6 0 0,9-6 0 15,1-4-1 1,5-1-4-16,-1-2-19 0,-2 0-14 16,-3-13-28-16,-2-8-110 15,-1-8-226-15</inkml:trace>
  <inkml:trace contextRef="#ctx0" brushRef="#br0" timeOffset="-27225.47">6469 10067 434 0,'0'0'87'0,"0"0"-50"16,0 0 51-16,0 0-33 16,0 0-34-16,0 0-16 15,147-7 25-15,-76 1-8 16,10-1-7-16,-4-2-12 16,-5 2 1-16,-1-1-4 15,-11 1-13-15,-10 0-18 16,-11 2 7-16,-13 2 14 0,-11-1 4 15,-5 4 5-15,-4-3 1 16,-3 3 7-16,-1 0 1 16,2-2-1-16,-1 2 0 15,0 0-5-15,-3-2 8 16,3 2 6-16,-1 0 5 16,-2 0 1-16,0 0-3 15,0 0 3-15,0-1-1 16,0 1-1-16,0 0-6 15,0 0-7-15,0 0-7 16,0 0 0-16,0 0-8 16,0 0-6-16,0 0-27 0,0 0-47 15,0 0-34-15,-11-2-179 16</inkml:trace>
  <inkml:trace contextRef="#ctx0" brushRef="#br0" timeOffset="-2300.22">8238 9776 199 0,'0'0'6'0,"0"0"0"0,0 0 32 15,0 0-30-15,0 0-7 16,0 0 14-16,21 0 8 16,-18 0 6-16,-3 1 3 15,1 2 5-15,-1 0-17 16,0-1 3-16,2-2-11 15,-2 1 9-15,0-1 2 16,0 0 45-16,0 0 5 16,0 0-29-16,-10-10-19 15,-7-4-22-15,-2-8-3 0,5-2 0 16,4-1-3 0,6 2 1-16,4 1 2 0,0 8 0 15,0 3-1-15,0 5 0 16,12 6-4-16,1 0-4 15,4 12-2-15,0 18 2 16,1 14 7-16,-6 12 2 16,0 9 0-16,-11 7 1 15,2 3-1-15,-3 4-2 16,0 0 0-16,0-7 1 16,0-6-9-16,12-13-5 15,11-13-2-15,8-7 11 16,6-11 6-16,-3-8 0 15,1-9-1-15,-1-5 1 16,-4-2 1-16,-3-14 1 0,-6-12-2 16,-12-5-2-16,-9-9-1 15,0-1-5-15,-9-4 8 16,-21 4-15-16,-13 5 15 16,-2 5 9-16,-8 10-2 15,-3 6-6-15,-1 7 12 16,2 6-6-16,5 4-1 15,11 0-6-15,19 3-1 16,10 3-1-16,10-1-7 16,0 0 4-16,6-3-7 0,24-2 5 15,7 0 7 1,17 0 0-16,7-12 0 16,5-2 1-16,2-6-4 15,-5-5 3-15,-7-8-1 0,-15-6-6 16,-18-4 6-16,-20-1 1 15,-3 6 6-15,-11 12 0 16,-15 9 5-16,-4 9 23 16,-7 2-14-16,3 6-19 15,5 0-1-15,10 0 0 16,8 0-2-16,11 0-12 16,0 0-15-16,11 6 4 15,26-1 3-15,11 4 0 16,7-1-1-16,1 4 6 15,-7 3 14-15,-12 0 0 16,-10 2-3-16,-11 1 6 16,-4 0 7-16,-8-1 9 0,0 0-6 15,0 1 8-15,1 0-4 16,2 0-9-16,8 0-1 16,6 1-1-16,7-5-1 15,6-1-2-15,8-3 0 16,9-4-3-16,9-3 2 15,4-3-5-15,0 0-5 16,-6-12-11-16,-14-2-13 16,-9-4-3-16,-21-1 6 15,-12-5 29-15,-2 4 3 16,0 6 24-16,-10 6 7 16,-9 5 21-16,-8 3-40 0,0 3-11 15,-1 8 6-15,7 3-1 16,6 0 10-16,7 3-5 15,8-1-4-15,0-1-7 16,23 0 0-16,13-5 2 16,4 0-2-16,6-8-7 15,5-2 4-15,-3 0 3 16,-8-4 1-16,-10-6 3 16,-16-5 3-16,-12-2-5 15,-2-3 0-15,-15-2 5 16,-22 0 7-16,-10 5-6 15,-9 4 18-15,2 7-10 16,-3 3-12-16,16 3 7 0,8 0-5 16,14 0-6-1,11 0 0-15,8 0-1 0,0 1-13 16,39 2-3-16,18-1 7 16,14-2 8-16,4 0 1 15,1 0-3-15,-9 0 2 16,-13 0-7-16,-17 5-3 15,-10 2 5-15,-11 3-7 16,-12 0 9-16,0 2 5 16,-4 0 5-16,0 1 6 0,-4-2-4 15,-7 1 12 1,-3-2-14-16,5-3-5 0,-2 0 1 16,5-4 3-16,0-3-1 15,3 0 0-15,3 0 8 16,0 0-1-1,0-8 2-15,3-6-12 0,20-6-3 16,7-1 3-16,8 4-7 16,2 2 2-16,0 6-4 15,-7 2 9-15,-5 4-1 16,-11 1 1-16,0 2-1 16,-1 0 2-16,-2 7-2 15,1 2 2-15,-4 2-1 16,-8 0 0-16,-3 1 0 15,0-2 1-15,0-1-1 0,-5-6 0 16,-4 0-4 0,6-3-5-16,3 0 8 0,0-6-5 15,3-11-49-15,24-6-2 16,11 1 17-16,3 0 18 16,-2 5 9-16,1 5 13 15,-3 2 6-15,-7 8 14 16,-6 2 31-16,-2 0-16 15,-4 2-3-15,1 13-11 16,-2 1 31-16,-8 2-27 16,3-1-3-16,-9 1 10 15,3-2-3-15,-1-4-11 16,-2-1-8-16,-2-5-7 16,2-1 2-16,6-3-5 15,7-1-16-15,17-1-60 0,2-1-68 16</inkml:trace>
  <inkml:trace contextRef="#ctx0" brushRef="#br0" timeOffset="29912.17">4075 12847 556 0,'0'0'2'0,"0"0"-1"16,0 0-1-16,0 0 11 16,0 0-9-16,0 0 6 15,39-17-6-15,-37 17 2 16,-2 0-1-16,4 0 5 16,-4 0 1-16,0 0-5 15,0 0 1-15,0 0-5 16,0 0 0-16,0-2-2 0,0 1 0 15,0-1-3-15,0-1-4 16,0 2 5-16,0 1 4 16,0 0 13-16,0 0 3 15,0 0 1-15,0 0 4 16,0 4-2-16,0 9 5 16,5 8 20-16,3 3 6 15,1 4-29-15,2 3-10 16,7-2-9-16,-5 0 2 15,2-6 0-15,-1-3-3 16,-6-5-1-16,-3-5-3 16,-1-5 3-16,-1-2-1 0,-1-3-2 15,2 0-11-15,7-1 0 16,6-15 11-16,6-6-2 16,5-8 1-16,2-4-24 15,-2 5-5-15,4 5 22 16,-4 7 9-16,-4 10 1 15,-3 2-2-15,-4 5 3 16,0 0 4-16,3 3 15 16,-2 6-8-16,7-1 8 15,3 3-14-15,2-3 5 16,0 1-8-16,2 0 0 16,-1-3-4-16,5-1-2 15,-5-5-10-15,0 0-15 16,-4 0 15-16,-2-6 5 15,-7-6 1-15,-3-2-6 0,-10-3 7 16,-5-2 0-16,0 3 7 16,-27 0 0-16,-6 4 3 15,-9 4 4-15,-8 4-7 16,0 2 1-16,9 2 1 16,11 0-2-16,14 0 4 15,12 0-4-15,4 0-3 16,4 0-13-16,31 0-10 15,21 0 24-15,12 0-2 16,11-3-14-16,3-3-23 16,0-5 8-16,4-3-5 15,-5-3-11-15,-11-3-10 0,-10-3 27 16,-16 0 21-16,-12-1 11 16,-14-4 1-16,-12-2 24 15,-6 3-1-15,0 4 23 16,-15 6 17-16,-3 9-7 15,0 6-33-15,-3 2-14 16,3 0-8-16,2 7 2 16,6 5 1-16,10 0 13 15,0 5 8-15,0 3-17 16,23 2 3-16,7 4-11 16,0 2-1-16,-3 0-4 15,1 3-3-15,-9-2-4 16,-11 0-12-16,-8-8 20 15,0 1 2-15,-24-4 1 16,-3-6-1-16,-1 0 1 0,2-7 2 16,6-5 9-16,6 0-4 15,4-17-1-15,10-2-6 16,0-3-18-16,10 0 11 16,20 3-6-16,3 4-10 15,11 4 4-15,-3 3-2 16,-1 8-2-16,-10 0 0 15,-3 0-5-15,-7 4 15 16,1 6 12-16,-2-3 1 16,3 0 0-16,3-1 0 15,2-2 0-15,3 1-13 0,6-5 0 16,-2 0-52-16,6 0-89 16</inkml:trace>
  <inkml:trace contextRef="#ctx0" brushRef="#br0" timeOffset="30115.16">6117 12702 396 0,'0'0'51'0,"0"0"-50"15,0 0 38-15,0 0 6 16,0 0-25-16,0 0-3 16,-133 47 9-16,132-36-14 15,1 0-4-15,0-3 5 0,4-1-6 16,26-1-7-1,11-1-4-15,6-3-14 16,2-2-5-16,2 0-61 16,-6-7-98-16</inkml:trace>
  <inkml:trace contextRef="#ctx0" brushRef="#br0" timeOffset="30458.7">6271 12668 280 0,'0'0'63'0,"0"0"-35"16,0 0 37-16,0 0-52 0,0 0-12 16,0 0 25-1,109 5 9-15,-58 4-17 0,4 3 6 16,1 3-11-16,-8-2-13 16,-14 1 0-16,-16-1-5 15,-14-4 3-15,-4-2-2 16,0-3 8-16,-11-1 10 15,-13-3 8-15,-1 0 4 16,7 0 12-16,1-7-12 16,12-10-8-16,5-2-7 15,0-5-11-15,28-2-2 16,14-2-1-16,7 4-3 16,3 5-2-16,-7 4-2 15,-4 6-15-15,-11 5-26 16,-7 3-18-16,-9 1-90 15,-7 0-213-15</inkml:trace>
  <inkml:trace contextRef="#ctx0" brushRef="#br0" timeOffset="30883.22">7048 12712 389 0,'0'0'89'15,"0"0"-20"-15,0 0-12 16,151-36-32-16,-108 20-12 16,-6-1 11-16,-8 0 4 0,-12 1-16 15,-13 2 14-15,-4 4 13 16,0 3-6-16,-2 2 5 16,-20 4-18-16,-4 1-18 15,-5 1-2-15,3 9 1 16,-4 6 4-16,6 1-2 15,9 0-2-15,9 5 9 16,8-2 4-16,0-2-11 16,26 0-3-16,17-6-4 15,9-3 0-15,8-4 1 16,-2-5 3-16,2 0 0 16,-3-5 0-16,-7-2 0 15,-15-4-18-15,-13 3 3 16,-9 2-8-16,-13 3 2 15,0 2 6-15,0-2-34 0,0 2-8 16,-4-2-35 0,-7 1-427-16</inkml:trace>
  <inkml:trace contextRef="#ctx0" brushRef="#br0" timeOffset="34731.97">9608 12690 359 0,'0'0'87'16,"0"0"-87"-16,0 0 1 15,0 0 14-15,0 0-2 16,0 0 5-16,-7 0-2 16,7 0 6-16,0 0-13 0,0 0-3 15,0 0 7-15,0 0 7 16,0-2-7-16,0 2-3 16,0 0-2-1,0 0-1-15,0 0-7 0,0 0 0 16,0 0 0-16,0 0 0 15,0 0 1-15,0 0-1 16,0 0 4-16,0 0-4 16,0-1 3-16,3-1-1 15,4 0-2-15,3-4 0 16,5 0-2-16,-5-3 1 16,-1-2-19-16,-4 0 19 15,-5-2-1-15,0 4 2 0,-17 0 3 16,-12 3 6-1,-7 1-5-15,-4 5 0 0,-2 0-4 16,1 5 2-16,3 5 2 16,8 3 0-16,10 0 3 15,10-1-6-15,10 0-1 16,0-2 0-16,0-1 0 16,23-3-1-16,10-1 1 15,-3-2 0-15,3-2 0 16,-5-1 4-16,-6 0-3 15,-2 0 6-15,-2-9 3 16,-4 1 18-16,-5-4-2 16,1 4-3-16,-6 2 0 15,-1 3 5-15,-3 3 1 0,0 0-19 16,0 0-1-16,7 6-9 16,9 10 0-16,0 7 9 15,8 5-2-15,-5 3-3 16,3 1-4-16,0 2 1 15,-10-5-2-15,-2 1-2 16,-10-7-5-16,0-1-25 16,-21-8 33-16,-2-5 17 15,1-3-6-15,3-6 5 16,3 0 8-16,3-9-24 16,5-9 0-16,5-9-20 15,3-7-23-15,0-2-2 16,0-2-18-16,19 1 19 15,11 1 17-15,8 7 12 16,-3 5 2-16,1 7 13 0,-9 7 7 16,-5 3-1-16,-7 2 8 15,-4 1 7-15,-3 3 2 16,1 1-2-16,3 0 4 16,5 0-4-16,1 1 7 15,3 10-10-15,2 4 2 16,-1 4-14-16,-5-2 2 15,-2 0-5-15,-4-3 0 16,-11-4-2-16,0-4 2 16,0-3 14-16,0-2 2 15,-3-1-2-15,-5 0 4 16,1-4 10-16,1-10-21 0,6-3-10 16,0-2-3-16,0 0-9 15,13 7 11-15,8 3-19 16,1 4 1-16,7 2-8 15,2 3-18-15,10 0-2 16,-3 6-7-16,2 3 13 16,-2-2-2-16,-4 0 33 15,-4-2 6-15,3-5 2 16,-3 0 2-16,-2 0 6 16,5 0 1-16,-6-2 0 15,2-8-2-15,-5-1-5 16,-6 0 8-16,-11-2 4 0,-7 4 15 15,0 2 9-15,-14 3 6 16,-26 4-29-16,-4 0-7 16,-8 7-3-16,3 6 3 15,4 0 7-15,12 0 4 16,9 0-5-16,8-2-12 16,10-2 0-16,6-2 0 15,6 0-6-15,31-3-14 16,12-2 2-16,7-2 6 15,2-2-10-15,-4-6-13 16,-8-2 12-16,-15 1 11 16,-10 0 12-16,-14 3 0 15,-7 4 2-15,0-1 29 0,0 3 2 16,-12 0-25-16,-10 5-8 16,-3 5-2-16,2 0 2 15,8-1 0-15,9 0-4 16,6-1-7-16,0 2-39 15,14-6-9-15,33 2 17 16,18-4-3-16,7-2 23 16,12 0 20-16,-15-9-26 15,-8-5-19-15,-15 3 47 16,-16-3 9-16,-19 1 47 16,-8 4 5-16,-3 1-10 15,0 2 17-15,-17 3-17 16,-9 3-23-16,-4 0-18 0,0 0-9 15,-2 9-1-15,-6 1-5 16,11 2 5-16,1 0 3 16,8-2-3-16,14 0 0 15,4-1-20-15,0-3-16 16,13-2 6-16,19-1 14 16,8-3 4-16,0 0 5 15,3-6-2-15,-6-6 6 16,1-4 3-16,-8-1 10 15,-5-5 3-15,-4-4 7 16,-6-4 11-16,-3-3-4 16,-2 1-19-16,-5 4-3 0,-5 8 3 15,0 7 17 1,0 7 3-16,0 5 2 0,0 1-30 16,-6 4-4-16,-15 10 3 15,-3 5 1-15,8 5 1 16,1 2 0-16,4 1-1 15,10 3 0-15,1-2-15 16,0-3-25-16,0-2-28 16,22-6 12-16,8-5 16 15,6-6 28-15,5-6 7 16,7 0 5-16,0-6 4 16,4-7-4-16,-1-6-9 15,-3-4 4-15,-8 1 10 16,-10-1-4-16,-12 4 10 15,-13 5-7-15,-5 5 32 0,0 6-4 16,-3 3-9-16,-19 0-23 16,-8 10 0-16,-2 4 0 15,3 3 22-15,6-1 1 16,8-3 1-16,7 2-15 16,8-4-1-16,0 0-8 15,19-5 0-15,23-1 1 16,14-4 1-16,6-1-2 15,5 0-12-15,-1-4-46 16,-8-7-105-16,-4-3-356 16</inkml:trace>
  <inkml:trace contextRef="#ctx0" brushRef="#br0" timeOffset="35109.25">11964 12567 230 0,'0'0'435'0,"0"0"-422"16,0 0 2-16,134 0 52 15,-78 0-19-15,-8 0-19 16,-10 0-29-16,-20 0-8 16,-6 0-40-16,-12 0-15 15,0 0-9-15,-13 7 28 16,-23 0 4-16,-8 5-66 0,-6-2 48 15,-7-1 48-15,7 0 10 16,11-1 31-16,5 0 82 16,17-3-20-16,7-1-30 15,7-3-40-15,3 3 13 16,0-4 11-16,6 3-12 16,22-3-17-16,11 2 1 15,10-2-19-15,6 0-5 16,-1 0-40-16,-4-5-75 15,-3-3-139-15</inkml:trace>
  <inkml:trace contextRef="#ctx0" brushRef="#br0" timeOffset="35608">13119 12478 381 0,'0'0'192'16,"0"0"-147"-16,-54 69 21 15,33-35 14-15,9-2-24 0,-6 0-34 16,5-4-13-1,-2-4-7-15,0-6-2 0,3-4 0 16,2-8 0-16,5-3 0 16,1-3 1-16,-6 0 14 15,3-7 9-15,3-9-12 16,4-7-4-16,0-6 6 16,25-5 4-16,11-4-9 15,5-6-9-15,6 3-3 16,-10 5-2-16,-5 12 2 15,-7 9-2-15,-5 9 3 16,-4 3-2-16,-2 3-1 16,5 0 5-16,-2 7 0 15,4 8 6-15,-4 8 1 0,-4 2 3 16,-5 4-7 0,-8-2-2-16,0 1-1 0,0-4-6 15,0-3-13-15,-8-5 2 16,-5-6-2-16,5-1-14 15,4-5-19-15,1-2-32 16,3-2-10-16,0-2-48 16</inkml:trace>
  <inkml:trace contextRef="#ctx0" brushRef="#br0" timeOffset="35796.18">13005 12556 663 0,'0'0'93'0,"0"0"-86"15,0 0 72 1,0 0-15-16,0 0-37 0,0 0 13 16,126 11-9-16,-84-11-31 15,-3 0-9-15,-7 0-55 16,-14-3-37-16,-9-8-43 16,-9 0-205-16</inkml:trace>
  <inkml:trace contextRef="#ctx0" brushRef="#br0" timeOffset="36117.06">12673 12361 528 0,'0'0'47'0,"0"0"-27"16,0 0 47-16,0 0-25 15,0 0 0-15,0 0 0 16,0 0-13-16,0 5-9 16,-9 9 7-16,-9 3-7 15,-3 2-11-15,4 4-8 16,0-2-2-16,5-3 1 15,-1-2-3-15,5-4-34 0,5-2-43 16,3-5-31 0,0-1-112-16</inkml:trace>
  <inkml:trace contextRef="#ctx0" brushRef="#br0" timeOffset="36599.24">12794 12361 28 0,'0'0'84'0,"0"0"-76"0,0 0 51 15,0 0 63-15,0 0-38 16,0 0 6-16,-27-2-7 16,27 2-31-16,0 0 7 15,0 0-6-15,0 0-19 16,0 0-27-16,0 7 1 16,0 0 16-16,0 6-6 15,0 1-13-15,0-2-5 16,0 2 0-16,0-2-21 15,0-2-38-15,0 0-49 16,0-1-69-16</inkml:trace>
  <inkml:trace contextRef="#ctx0" brushRef="#br0" timeOffset="37289.08">13714 12327 268 0,'0'0'186'0,"0"0"-162"16,0 0 33-16,0 0-9 15,0 0-6-15,0 0 3 16,0-2-11-16,0 2 11 16,0 0-15-16,0 0-9 15,0 0-5-15,0 11-15 16,-2 4 24-16,-8 3-23 15,-3 1-2-15,1 1-1 0,-1-5-3 16,6 0-33-16,0-6-18 16,1-1 11-16,4-5-11 15,2-1 15-15,0-2 4 16,0 0-4-16,11-2-73 16,8-6-200-16</inkml:trace>
  <inkml:trace contextRef="#ctx0" brushRef="#br0" timeOffset="37567.99">13830 12320 248 0,'0'0'91'0,"0"0"-3"0,0 0-26 16,0 0-15-16,0 0-7 16,0 0-12-16,4-1-2 15,-4 1 1-15,0 0-3 16,0 0 1-16,0 0-12 15,4 1 5-15,-4 9 21 16,0 4-17-16,0 3-12 16,0 2-7-16,0 2-2 15,-8-1 1-15,1-3-2 16,2-4-2-16,1-2-5 16,-2-3-30-16,0 0-13 15,1-4-19-15,1-1-48 16,-1-3-205-16</inkml:trace>
  <inkml:trace contextRef="#ctx0" brushRef="#br0" timeOffset="39427.83">14649 12607 485 0,'0'0'2'0,"0"0"-2"16,0 0 13-16,0 0-1 15,0 0-10-15,0 0 11 16,-36 1 25-16,10 11 14 16,0 2 1-16,-5 3-14 0,13 0-1 15,-3 3-4-15,13 1-10 16,8-4-15-16,0-2-7 16,12-3-2-16,23-3 0 15,11-5-2-15,8-2-2 16,10-2 2-16,-3 0 2 15,-12-9-2-15,-11-1 2 16,-16-1-2-16,-10-1 0 16,-12 1-2-16,0-2 4 15,-12 3 11-15,-18 1-4 16,-12 0-5-16,-8 6-1 16,-1 0 5-16,3 1-5 15,9 2-1-15,14 0-2 16,9 0 2-16,10 0-4 0,6 0 3 15,0 0-5-15,6 0-6 16,31 0 0-16,20-2 12 16,17-6 2-16,7-6-2 15,-4-1 0-15,-14-3 1 16,-14 2-1-16,-22 2 0 16,-20-1-5-16,-7 7 5 15,0-1 1-15,-26 4 8 16,-10 1-9-16,-7 3 0 15,2 1 0-15,8 0 0 16,14 0 0-16,12 0 0 0,4 0-1 16,3 0-10-1,0 3-38-15,31 2 32 0,15 0-8 16,6 1-19-16,-3 2-6 16,-11-1-26-16,-13 3 19 15,-11 0 38-15,-7 0 18 16,-7 1 1-16,0 2 40 15,0-1 14-15,-12 2-9 16,4 1-23-16,3-2 9 16,-4-2-4-16,9-3-11 15,0 1-16-15,0-4 0 16,0-1-2-16,9-1-28 16,9-3-55-16,13 0-144 15</inkml:trace>
  <inkml:trace contextRef="#ctx0" brushRef="#br0" timeOffset="40629.21">16230 12609 1 0,'0'0'380'16,"0"0"-376"-16,0 0 5 0,0 0 69 15,0 0-29-15,-136-38-30 16,68 38 2-16,-5 10 17 16,3 2 4-16,9 0-11 15,14 1 3-15,14-4-33 16,12 1 2-16,20-1-6 15,1-1 2-15,15-5-15 16,33-1 11-16,15-2 4 16,4 0-10-16,-4-3-13 15,-9-4 13-15,-15-3 11 16,-6 1 3-16,-12 2 7 16,-8 4-1-16,-7 0 16 0,-6 3-11 15,0 0-11-15,0 9-2 16,0 7 11-1,0 6 21-15,0 8-6 16,0 2-15-16,0 4-4 0,0-2 23 16,0-2-31-16,0-1 4 15,-6-6-3-15,-25-4-1 16,-13-4 19-16,0-6 24 16,7-5 3-16,5-4-5 15,13-2-19-15,7-2-6 16,0-15-12-16,12-5-4 15,0-11-40-15,30-4 5 16,21-7-18-16,11-1-11 16,7 1 3-16,-2 7 2 0,-12 11 43 15,-10 9 14-15,-17 9 0 16,-13 6 2-16,-5 2 4 16,-4 0 4-16,-1 3 22 15,0 9 0-15,-1 3-3 16,-1 4-12-16,-3 2 0 15,0 0-6-15,0-1-9 16,0-2 2-16,-7-3-2 16,-2-8 6-16,2-3-4 15,6-3 17-15,1-1 2 16,0 0-2-16,0-5 0 16,7-12 5-16,23-5-17 15,11-3-6-15,6 2-2 16,-2 6-3-16,-7 2 4 0,-6 10-2 15,-9 1-22-15,-9 4-2 16,-8 0-17-16,-4 4-1 16,1 7 33-16,-3 0 10 15,5 1 0-15,-1 0-7 16,9-2-3-16,4-3-5 16,4-4-2-16,1-2-4 15,8-1 18-15,4 0 3 16,-3-7-1-16,1-4-3 15,-7-1 4-15,-8-3 1 16,-12 4 5-16,-5 0-2 16,-4 7 19-16,-38 4-9 0,-13 0-11 15,-15 2 5 1,3 8 13-16,7-1-1 0,9 4-2 16,20-1-10-16,13-4-5 15,17 1-2-15,1-1-6 16,19-2-2-16,30-1-7 15,14-5-4-15,12 0-9 16,-3 0-15-16,-6-5 7 16,-16-4 14-16,-17 3 22 15,-19 1 3-15,-10 2 23 16,-4 2 4-16,0 1 16 16,0 0-26-16,-21 0-20 15,-1 1 0-15,2 7-3 0,3-2-7 16,13 1-16-1,4 0-4-15,0 0-3 0,38-2-32 16,8-3-25-16,15-2 18 16,3 0-93-16</inkml:trace>
  <inkml:trace contextRef="#ctx0" brushRef="#br0" timeOffset="41248.48">17256 12682 109 0,'0'0'292'0,"0"0"-210"15,0 0 15-15,0 0-73 16,0 0 1-16,0 0-12 15,-162-31 16-15,119 36-26 16,1 5 0-16,-1 1 0 16,11-1-3-16,6 1 0 15,10 0-2-15,16-4 2 0,0 3-9 16,13-5-7 0,28-3 5-16,9 0 11 0,6-2 0 15,2-3 3-15,-1-10-2 16,-2-1 6-16,-12-1-3 15,2-7 8-15,-8-1 20 16,-6-5-10-16,1-5 11 16,-13 0-13-16,-4 3-16 15,-11 6 0-15,-4 7 9 16,0 9 11-16,0 6-1 16,-1 2-22-16,-18 0-2 15,-15 10-1-15,-2 8 0 16,0 5 2-16,8 3 0 0,11 3 2 15,4 2-2-15,13 2 0 16,0-2-5-16,0-2-23 16,22-5-31-16,6-7 25 15,-2-7 13-15,1-6 18 16,0-4 3-16,7 0 22 16,3-4-12-16,2-9-9 15,6-4 4-15,-8-3 5 16,-7-1 14-16,-6 1-16 15,-11 5-2-15,-5 4-3 16,-8 7 10-16,0 3-1 16,-6 1-12-16,-20 0-5 15,-4 8-1-15,4 4 5 0,2 2 1 16,4 3 0-16,19 0 0 16,1-2 0-16,0 2 1 15,21-5-1-15,17-1 0 16,10-4-3-16,3-3 2 15,-3-2-4-15,-4-2-48 16,-6 0 2-16,-5-3-110 16</inkml:trace>
  <inkml:trace contextRef="#ctx0" brushRef="#br0" timeOffset="41601.42">18320 12694 738 0,'0'0'23'0,"0"0"-15"0,0 0-4 16,0 0 15-16,0 0 6 15,0 0 8-15,141 0-19 16,-88 0-14-16,-2 0-2 15,-13 0-60-15,-9 3-58 16,-16-3-69-16</inkml:trace>
  <inkml:trace contextRef="#ctx0" brushRef="#br0" timeOffset="41743.95">18369 12729 531 0,'0'0'63'15,"0"0"-40"1,0 0 48-16,0 0-21 0,0 0 0 15,0 0-33-15,63 14-17 16,-13-14-25-16,12 0-95 16,0-10-189-16</inkml:trace>
  <inkml:trace contextRef="#ctx0" brushRef="#br0" timeOffset="42009.32">19322 12363 496 0,'0'0'26'16,"0"0"-8"-16,0 0 17 15,0 0 5-15,0 0 19 16,0 0-27-16,-40 51-32 15,22-35 8-15,-1 1-8 16,5-3 0-16,1 0-8 16,-1 0-56-16,4-3-79 15,0-5-356-15</inkml:trace>
  <inkml:trace contextRef="#ctx0" brushRef="#br0" timeOffset="42615.41">19627 12554 275 0,'0'0'140'0,"0"0"-114"0,-100 66 45 16,64-39-49-16,1 2-10 16,5-1-5-16,0-3-2 15,7-3-2-15,-4-5 1 16,11-5 3-16,4-3-3 15,6-6-3-15,4-3 17 16,-3 0-6-16,5 0 11 16,0-2 24-16,0-13-2 15,0-5-38-15,14-6-3 16,11-6 0-16,7-2 0 16,4-3 4-16,1 4-4 15,-4 7 1-15,-9 9 8 16,-5 9 5-16,-4 4-12 15,2 4-6-15,8 0-2 0,-7 0 2 16,7 9 0-16,-1 4 2 16,-3 6-2-16,0 0 8 15,-8 5-6-15,-10 0-1 16,-3 1 2-16,0 1-2 16,-3-4-1-16,-14-2 0 15,0-4-4-15,0-3 4 16,1-6-1-16,4 1-18 15,0-5-41-15,-4-3-24 16,5 0-79-16</inkml:trace>
  <inkml:trace contextRef="#ctx0" brushRef="#br0" timeOffset="42750.65">19470 12715 659 0,'0'0'129'0,"0"0"-91"15,0 0 49-15,0 0-16 16,0 0-29-16,0 0-21 15,53-3-21-15,-20 0-6 16,-2-2-51-16,1-2-31 16,-11-3-115-16,-4-1-292 15</inkml:trace>
  <inkml:trace contextRef="#ctx0" brushRef="#br0" timeOffset="43621.63">19828 12593 707 0,'0'0'20'0,"0"0"5"16,0 0 16-16,0 0-31 16,0 0-10-16,167 3 1 0,-104-1-1 15,8 1 10-15,2-1-7 16,-4-2 1-16,-9 0-4 15,-17 0-4-15,-15 0-33 16,-20 0-42-16,-8 0-14 16,0-2-149-16</inkml:trace>
  <inkml:trace contextRef="#ctx0" brushRef="#br0" timeOffset="43865.33">20039 12512 638 0,'0'0'102'15,"0"0"-100"-15,0 0-2 0,0 0 58 16,0 0 17-16,0 59-38 16,0-34-4-16,-11 0-25 15,-8-1-4-15,-3-1-1 16,-1-4-3-16,-3-1-10 15,5-4-35-15,-8 0-22 16,5-4-54-16,4-5-26 16,8-5-299-16</inkml:trace>
  <inkml:trace contextRef="#ctx0" brushRef="#br0" timeOffset="44188.86">20469 12351 488 0,'0'0'54'16,"0"0"-50"-16,0 0 58 16,0 0-4-16,0 0-21 0,0 0-22 15,3 58 5-15,-3-39-16 16,-13-3-4-16,1 1-11 16,-4-3-24-16,1-2-54 15,1-5-59-15,5-4-231 16</inkml:trace>
  <inkml:trace contextRef="#ctx0" brushRef="#br0" timeOffset="44364.24">20641 12402 632 0,'0'0'18'0,"0"0"-18"16,0 0 28-16,0 0-20 0,-64 45-8 15,47-30 0-15,-7 1-33 16,-2-2-78-16,0-2-418 16</inkml:trace>
  <inkml:trace contextRef="#ctx0" brushRef="#br0" timeOffset="45666.45">19123 12339 30 0,'0'0'161'0,"0"0"-154"15,0 0-7-15,0 0-1 0,0 0 1 16,0 0 4-16,0 0 31 16,0 0 18-16,0 0 0 15,0 0-25-15,0 0-4 16,0 0-2-16,0 0-5 15,0 0-13-15,0 0-1 16,0 0-2-16,0 0 6 16,0 0-1-16,0 0 2 15,0 0 0-15,0 0 7 16,0 0 6-16,0 0 0 16,0 0-13-16,0 0-3 15,0 0 1-15,0 0 0 0,0 0-3 16,0 0 1-16,0 0 14 15,0 0 12-15,0 0-6 16,0 0-14-16,0 0 11 16,0 0-18-16,0 0 10 15,0 0 4-15,0 2 2 16,0 4-16-16,0 2 22 16,0 5 9-16,0 2-19 15,0 2 3-15,-8-1-6 16,-2 1-3-16,-2 0-5 15,0-3-3-15,2-1 0 16,-1-3 1-16,5-3-1 16,6-1-1-16,0-5-1 15,0 2-1-15,0-2-23 16,0 0-47-16,0-1-29 0,0 0-75 16,0 0-225-16</inkml:trace>
  <inkml:trace contextRef="#ctx0" brushRef="#br0" timeOffset="51964.37">14373 13329 434 0,'0'0'191'16,"0"0"-189"-16,0 0 46 15,0 0 19-15,0 55-31 16,-12-33-19-16,0 0-8 16,3 0-9-16,-7-6-2 15,4-1-29-15,-4-3-34 16,5-4-24-16,-1-1-12 15,5-7-148-15</inkml:trace>
  <inkml:trace contextRef="#ctx0" brushRef="#br0" timeOffset="52163.75">14495 13389 680 0,'0'0'38'16,"0"0"-38"-16,0 0 9 15,0 0 72-15,0 0-26 16,-9 49-24-16,-4-34-29 16,-3-1 0-16,1 0-2 15,3-1-28-15,6-2-63 16,3-2-33-16,3-5-102 16</inkml:trace>
  <inkml:trace contextRef="#ctx0" brushRef="#br0" timeOffset="52402.95">14885 13447 389 0,'0'0'227'16,"0"0"-204"-16,-51 46 20 15,36-22-8-15,0 4 13 16,3 5-24-16,1-2-9 15,-2 0-15-15,1-6-39 16,-2-6 23-16,-3-7-49 16,0-4 13-16,3-6 21 15,7-2-75-15,7 0-77 16,0-12-48-16</inkml:trace>
  <inkml:trace contextRef="#ctx0" brushRef="#br0" timeOffset="52727.9">14683 13459 776 0,'0'0'9'0,"0"0"-9"16,0 0-1-16,0 0 1 0,148-9 0 15,-91 9 0-15,4 6-1 16,8 4-6-16,2 3 4 15,-8 2 2-15,-17 5-3 16,-16 3-26-16,-20 6 8 16,-10 1 0-16,-18 0 8 15,-22-1 7-15,-5-5 7 16,-1-2 11-16,-4-7 0 16,3-1 32-16,2-1-10 15,2-4-17-15,1-2 1 16,5-2-15-16,4-4-2 15,5-1-45-15,6 0-66 16,11-11-110-16</inkml:trace>
  <inkml:trace contextRef="#ctx0" brushRef="#br0" timeOffset="53396.02">15396 13501 522 0,'0'0'22'16,"0"0"-21"-16,-40 64 27 0,30-34-9 16,4 1-18-1,6-3-1-15,-10-3-6 0,3-5 0 16,-2-6-13-16,-7-6 2 15,4-5 17-15,3-3 0 16,-8 0 8-16,10 0-7 16,-7-13 4-16,7-5 16 15,5-5-6-15,2-6 3 16,0-3-4-16,23-4-3 16,14 0 11-16,7 8-8 15,1 8-11-15,-4 8-3 16,5 8-12-16,3 4 4 15,-3 0-12-15,10 0 7 16,-5 4 7-16,-9 7 3 16,-11-1 3-16,-19 3 2 15,-12 1-2-15,-11-2 3 16,-27 2 4-16,-21-3 9 0,-8-2 11 16,-7 0-16-16,4-1-2 15,2-1-9-15,12-2-2 16,14-1 1-16,13-1-24 15,16-3-22-15,10 0-6 16,3 2 12-16,3-2-6 16,29 0 32-16,12 3 14 15,6-3-17-15,2 6-33 16,3 5-7-16,3 1 58 16,0 4 7-16,-12 2 96 15,-9-3-26-15,-23 1-44 16,-14-4 29-16,-11-1-1 0,-30-2-9 15,-14 0 7-15,-9-4-40 16,0 0-19-16,6-3-1 16,13-2-17-16,9 0-33 15,15-2-59-15,15-9-214 16</inkml:trace>
  <inkml:trace contextRef="#ctx0" brushRef="#br0" timeOffset="53619.2">15962 13522 546 0,'0'0'3'16,"0"0"-3"-16,-133 15 13 16,95-6 7-16,6 1-2 15,5 2-12-15,12 3-6 16,8-1-4-16,7 1-5 15,0-1-15-15,19 3 7 16,14-2-63-16,13-1-93 16,6 1-126-16</inkml:trace>
  <inkml:trace contextRef="#ctx0" brushRef="#br0" timeOffset="53743.71">16056 13735 345 0,'0'0'97'0,"0"0"-45"16,0 0 9-16,0 0-10 15,0 0 24-15,0 0-30 16,-177 36-11-1,99-31 3-15,-3-2-16 0,6-2-21 16,5-1-18-16,10 0-74 16,10-4-54-16</inkml:trace>
  <inkml:trace contextRef="#ctx0" brushRef="#br0" timeOffset="54140.41">16344 13409 570 0,'0'0'17'16,"0"0"5"-16,0 44 62 0,0-20-46 15,0-1-1 1,0-3-27-16,-4-3-4 0,-6 0-6 15,-2-6 0-15,-3-3-16 16,2-3-21-16,4-5 1 16,1 0-18-16,8 0-28 15,0-12-111-15</inkml:trace>
  <inkml:trace contextRef="#ctx0" brushRef="#br0" timeOffset="54280.04">16373 13476 211 0,'0'0'167'0,"0"0"-30"16,0 0-75-16,0 0-23 15,0 0-18-15,0 0 12 16,75-36 6-16,-73 46 24 16,-2-1-46-16,0 5-17 15,0 1-12-15,0-5-51 0,0 0-78 16,-6-6-391 0</inkml:trace>
  <inkml:trace contextRef="#ctx0" brushRef="#br0" timeOffset="54995.71">17047 13710 353 0,'0'0'57'0,"0"0"-44"15,0 0 26-15,0 0-5 16,0 0-9-16,0 0 8 16,40 34 0-16,-14-34 4 15,-3 0 13-15,-3 0-23 16,-3-4-3-16,-5-3 0 16,-9 1 3-16,-3 0 0 15,0-2 6-15,0 2-16 16,-3 3-13-16,-24 3-4 15,-3 0-1-15,-4 0-17 16,-5 2-14-16,5 5-62 16,2 3-37-16,7 0-271 15</inkml:trace>
  <inkml:trace contextRef="#ctx0" brushRef="#br0" timeOffset="55295.07">17037 13924 649 0,'0'0'0'0,"0"0"-220"16,0 0 210-16,0 0 10 16,0 0 24-16,0 0-14 15,128-5-4-15,-116 5-6 0,5 3 0 16,-5 4 14-16,4 7 79 15,1 3-49-15,-8 4 11 16,-9 2-12-16,0 3 49 16,-45 1-42-16,-19-1-47 15,-20-5 12-15,-13-3-15 16,-25-3-3-16,-8-5-85 16,-13-3-219-16</inkml:trace>
  <inkml:trace contextRef="#ctx0" brushRef="#br0" timeOffset="49341.13">6602 14109 572 0,'0'0'24'15,"0"0"-20"-15,0 0 19 16,0 0 11-16,0 0-21 16,115-59 10-16,-105 43 3 0,-10 0 18 15,0-1-19 1,-7-3-10-16,-20 1 8 0,-4 5-19 15,-5 5 3-15,0 6 6 16,-6 3-3-16,-11 7-10 16,2 10 0-16,2 1 2 15,2 2 6-15,16 0 1 16,9-4-7-16,11 0 7 16,11-4-6-16,0 0 0 15,17-2-3-15,20-3 1 16,14-2-1-16,4-3 2 15,7-2-5-15,0-2 3 16,-7-7-6-16,-6-5-16 0,-9-3-16 16,-10 1 19-1,-7 2 2-15,-1 2 8 0,-6 4 9 16,-4 3 0-16,-4 4 0 16,-4 1 0-16,2 0 0 15,2 0 2-15,1 1 11 16,7 4 0-16,-1 3-7 15,10 1-6-15,5 0 0 16,3 1-1-16,5-2 0 16,1-1-13-16,-7-2 3 15,-3-5 2-15,-10 0-21 16,-3 0 11-16,-4-3 11 16,-3-10 8-16,4-3 0 15,2-3 0-15,3 3-5 0,6 1-5 16,6 2 8-16,-1 4-1 15,1 1-4-15,-1 5 5 16,-8 3-2-16,0 0 0 16,-4 0 4-16,0 8 0 15,2 4 1-15,-7 2 3 16,-6-1 3-16,-3-1-5 16,-3 0 7-16,0-2 0 15,-3-4-1-15,-6 0-4 16,0-4 5-16,6-2 18 15,0 0 1-15,3-8-21 16,0-5-7-16,11-8-2 16,20-1-2-16,9 2 3 15,6 3-5-15,-1 2 6 0,-2 6-4 16,-5 4 8-16,-8 2-4 16,-14 3 0-16,-3 0 0 15,-5 2 11-15,-3 4-9 16,2 4 8-16,-3 1-5 15,4-2-2-15,4-1-3 16,6-1-2-16,7-1-6 16,12 1-10-16,14-7-9 15,7 0 13-15,8 0 8 16,-1-7-22-16,0-6-22 16,-6-1 6-16,-8-2 5 0,-12-4-38 15,-7 3 24-15,-14 4 47 16,-10 2 6-16,-8 5 29 15,0 3 27-15,-16 3 12 16,-11 0-68-16,-7 0 1 16,-2 3 1-16,-3 5 15 15,-6 1 5-15,8 1 2 16,2 1-21-16,7-1 0 16,10 1 0-16,11 1-3 15,7-3-5-15,0-1-8 16,21-3-4-16,13-1 10 15,9-1 7-15,0-3-1 16,-2 0 1-16,-8-7 0 0,-3-3 2 16,-5-6 11-1,-9-1 17-15,-1-6-7 0,-2-4 11 16,-2-1-16 0,-4-6-11-16,-3-5-7 0,2-2-7 15,-2 2 4-15,-3 8 3 16,4 11 3-16,-5 11 10 15,0 7-9-15,0 2-3 16,0 0-1-16,0 11 0 16,0 6 8-16,0 8-2 15,10 3 1-15,3 5-4 16,0 0-3-16,6 1-1 16,2-1-24-16,10-4-32 15,2-4 13-15,6-8-45 0,-3-5 89 16,4-7-7-1,0-3 2-15,-1-2 5 0,-2-2 11 16,1-7-10-16,-3-3-1 16,-2 1-1-16,-6 1 0 15,-9 1 1-15,-8 4 3 16,-6 2 19-16,-4 3 11 16,0 0 9-16,0 0-7 15,0 0-16-15,0 0-19 16,0 0-19-16,0 0-24 15,0 0-40-15,0 0-89 16</inkml:trace>
  <inkml:trace contextRef="#ctx0" brushRef="#br1" timeOffset="-179556.92">10020 14026 249 0,'0'0'47'0,"0"0"-29"0,0 0 19 16,0 0 8-16,0 0-8 16,0 0-8-16,12 4-3 15,-12-4 10-15,0 0-5 16,0 0-9-16,0 0-6 16,0 2 6-16,0-2-2 15,0 1-7-15,0 3 2 16,0-4-11-16,4 2 7 15,-2-2-2-15,-2 0-6 16,0 0 16-16,0 0 16 16,0 0 16-16,4 0-1 15,1-2-12-15,4-14-12 16,7-4-25-16,6-5 1 16,-4-10-1-16,4 0-2 0,4-8-1 15,-8 1-5-15,0-3 6 16,1 5 0-16,-3 3 0 15,-7 4 0-15,0 6 1 16,-3 5-1-16,2 3 0 16,-3 4 1-16,2-1-1 15,-1 1-3-15,2-1 3 16,-2 0-2-16,-2 3-5 16,4-3 7-16,-4 7 1 15,-4-3 1-15,7 1-1 16,-7 1-1-16,4-2 1 15,-4-1 4-15,0-5-4 16,0-5 0-16,0-3 3 0,0 1-3 16,0 4 0-16,0 0-3 15,0 10 3-15,0 6 6 16,3 1-6-16,-3 4 1 16,0 0-1-16,0-1 0 15,0 1 1-15,0 0-1 16,0 0 0-16,0 0 0 15,0 0 0-15,0 0-5 16,0 10 5-16,0 11 2 16,0 5-2-16,5 3 0 15,2 1 0-15,-2 2 1 0,1 4-1 16,-3-1 0-16,6 1 0 16,-3 0-10-16,-3 3 6 15,6-1 4-15,-9 1-27 16,0-1 21-16,0-1-10 15,0-7-5-15,6-1 9 16,2-6-2-16,4-5 3 16,-2-2-1-16,-1-3-30 15,4-1 31-15,-3-5 8 16,2 0 2-16,0-4 1 16,6-3 0-16,1 0-11 15,6 0 9-15,0-2 2 16,5-10 0-16,0-5 0 15,-3-1 0-15,0-4 0 0,-1 1 1 16,-6 0-1 0,0-2 0-16,-2 3 0 0,-8 0 2 15,2 6-1-15,-6-2-1 16,-1 6 2-16,-2 3 5 16,2 4 0-16,-5 3 2 15,0 0-6-15,0 0-3 16,0 0-3-16,0 0-1 15,0 0 3-15,0 13-2 16,0 5 2-16,0 1-3 16,0 1 4-16,0 4 0 15,4-3 1-15,5-5-1 16,3-1 0-16,6-2 0 0,-2-5 0 16,-1-3 0-16,-5 0-2 15,2-3 2-15,-6-2 0 16,-3 0 1-16,6 0-1 15,1-2 22-15,5-9 7 16,6-9-15-16,2-7-1 16,2-4-5-16,1-7-8 15,1-5-3-15,-1-6-1 16,-6-3 4-16,-4 4 3 16,-2 6-2-16,-7 6-1 15,2 10 7-15,-9 6-2 16,0 2-1-16,0 2-3 15,0 1 0-15,0 4 8 16,0 4-8-16,0 1-1 0,0 5 0 16,0-3 3-16,0 4-3 15,0 0 0-15,0 0 0 16,0 0 0-16,0 0-3 16,0 0 2-16,0 0 1 15,0-2-1-15,0 2 3 16,0 0-2-16,0 0 1 15,0-5 4-15,0 0-4 16,0-4-1-16,0-2-1 16,0-6 1-16,0-3 0 15,0-3 2-15,7 0 5 16,-4 8-4-16,1 4-3 0,2 4 4 16,-6 0-4-16,5 2 0 15,-2-1 1-15,-3 4 5 16,0 2-6-16,0 0 1 15,4 0-5-15,-4 0 9 16,0 0-10-16,0 0 5 16,0 0-11-16,0 6 4 15,0 8 7-15,0 4 0 16,0 6 0-16,0 1 0 16,0 7-1-16,5-1 3 15,-4 4 0-15,-1 2-2 16,0-1 0-16,0 2 0 15,0 2 0-15,0-2 0 16,-1 2 0-16,-11-3 0 0,1-1 0 16,-3-1 0-16,2-3 0 15,0 0-2-15,8-3 1 16,2 2 1-16,2-5 0 16,0 2 0-16,0-7 3 15,18-4-5-15,14 1 2 16,-2-4-3-16,2-3-27 15,4-4 30-15,-1-5 0 16,2 0-8-16,2-2-5 16,8 0 3-16,-9 0 8 15,-4-6-1-15,-6-3-10 16,0-1 6-16,-9-1 7 16,-6-4 7-16,1-2 15 0,-5-4-3 15,0 1-11-15,0-3 23 16,-6-4-22-16,2-6-1 15,-5-5-7-15,1-5-1 16,4-11 0-16,7-12 25 16,6 3-25-16,3 2 1 15,-3 1 1-15,-3 11 3 16,-7 9-2-16,-4 1 2 16,-4 14-5-16,0-3 0 15,0 10 0-15,0 4 0 16,0 3 0-16,0 5 1 15,0 5-1-15,0-2 1 16,0 3-3-16,0 0 0 0,0 0-3 16,0 4-6-16,-16 17 4 15,-2 11 7-15,-1 8 1 16,6 5 0-16,5 5-2 16,-1-1 2-16,8 4-1 15,1-3 0-15,-5-2 0 16,2-3 0-16,3-4 0 15,0-5 0-15,0-6-1 16,0-7 0-16,0-2 1 16,9-8-1-16,14 3 1 0,1-5 0 15,-4-5-1 1,5 1-1-16,3-4 2 0,-1 1-3 16,11-4-1-1,-5 0-1-15,11 0 4 0,7-11 0 16,4-1 0-16,4-1 1 15,-3 0-5-15,-6-2 4 16,-3-2-3-16,-10 1-1 16,1-1 1-16,-5-1 8 15,5-3-7-15,-10 0 7 16,-6 0-7-16,-8 4 7 16,-10-1-7-16,1 3 6 15,-5 0-3-15,0 6 3 16,0-2-3-16,0 2 2 15,-5 1-2-15,-8 1 0 0,-5 2-2 16,1 0 1 0,-1 1-1-16,4 4 2 0,-4 0-2 15,0 0 0-15,1 0 2 16,-2 0-4-16,6 0 2 16,0 0 2-16,-4 0 0 15,7 0-2-15,1 0 1 16,-8 6 0-16,-1 2 1 15,-3 7 1-15,2 0 1 16,-3 0 6-16,8 7-7 16,2-4 4-16,6 6-5 15,-3-3 2-15,6 3 1 16,3 0 3-16,0 1-4 16,0 0 2-16,12-5-3 0,8 0 2 15,10-4-3-15,0-3 2 16,-1-4 6-16,9-1 0 15,-7-1-3-15,10 0 6 16,3-6 2-16,5 1 0 16,-6-2-8-16,1 0 1 15,-3 0-6-15,-1-9-8 16,0-3-18-16,-8-1-20 16,-6 0-24-16,-8-3-30 15,-6-4-49-15,-12 1-347 16</inkml:trace>
  <inkml:trace contextRef="#ctx0" brushRef="#br1" timeOffset="-177746.92">10121 13455 279 0,'0'0'44'0,"0"0"-42"16,0 0 6-16,0 0-1 15,0 0-1-15,0 0-9 16,-18 7 6-16,13-7 8 16,5 0 21-16,0 0 7 15,-4 0-7-15,4 0-14 16,0 0-3-16,0 1 11 15,0 2-11-15,15-3-4 16,10 4 5-16,7-3 6 16,3-1-5-16,9 3 0 0,0 0-2 15,9-3-3 1,-8 0 0-16,-4 0-8 0,-3 0-4 16,-10 0 0-1,-2 0-2-15,-3 0 2 0,-2 0 0 16,2 0 0-16,-2 0-8 15,-3 0-6-15,0 0-9 16,-7 0-22-16,1-6-57 16,2 2-173-16</inkml:trace>
  <inkml:trace contextRef="#ctx0" brushRef="#br1" timeOffset="-178296.93">11075 13414 103 0,'0'0'63'16,"0"0"-59"-16,0 0 15 16,0 0 35-16,0 0-30 0,0 0 4 15,0 0 11 1,-48 0-15-16,33 0 6 0,7 0 8 16,-4 0-11-16,3 0 0 15,0 0 2-15,3 0-17 16,-2 0 1-16,2 0-2 15,2 0-8-15,1 0 3 16,-2 0 5-16,5 0 0 16,0 0 0-16,0 0 11 15,0 0 5-15,0 0-12 16,8 0-7-16,16 0 0 16,14-4-1-16,13 2 7 15,7-2 2-15,8-1 14 16,5-1-2-16,-13 2-10 15,-10 1-14-15,-7 0-3 0,-15 1-1 16,-8 0 1 0,-10 2-2-16,-8 0 0 0,0-2-4 15,0 2-1-15,0 0-29 16,0 0-6-16,-23 0-21 16,-21 0-25-16,-7 0-47 15,-8 0 21-15,-9 0-164 16</inkml:trace>
  <inkml:trace contextRef="#ctx0" brushRef="#br1" timeOffset="-177376.92">10845 13426 66 0,'0'0'151'0,"0"0"-74"16,0 0-20-16,0 0 19 15,0 0-33-15,0 0-6 16,0 16 2-16,0-9-13 0,0-4-13 16,0 0 2-1,0-3-1-15,10 2 4 0,-7-2-6 16,-3 0 11 0,4 0 0-16,-2 0-3 0,4 0 3 15,-2 0 2-15,2-5-20 16,-3-1-1-16,2-1-4 15,-1 3-10-15,2-1-32 16,2 1-44-16,3 0-133 16</inkml:trace>
  <inkml:trace contextRef="#ctx0" brushRef="#br1" timeOffset="-176516.92">13526 13513 266 0,'0'0'83'0,"0"0"-32"15,0 0 12-15,0 0-12 0,0 0-14 16,0 0-6-16,-2 3 2 16,2-3 1-16,0 0-3 15,0 0-12-15,0 0 7 16,0 0 1-16,19 0-3 15,12 0-4-15,13 0 11 16,5 0-20-16,5 0-9 16,7 0 3-16,1 0-3 15,-8 0-2-15,-4 0-1 16,-3 0 1-16,-11 0-2 16,-4 0 0-16,-9-1-1 15,-10-1-12-15,-1 2-6 16,-9 0-9-16,2 0-40 15,-5 0-36-15,0 0-125 16</inkml:trace>
  <inkml:trace contextRef="#ctx0" brushRef="#br1" timeOffset="-175626.92">13379 13780 337 0,'0'0'35'0,"0"0"-16"16,0 0 48-16,0 0-17 15,0 0-11-15,0 0-18 16,0 1 10-16,0 0-13 16,0-1 8-16,0 0 1 15,0 0-17-15,0 4-2 16,9-4 7-16,12 0 4 15,10 0 0-15,0 0-2 0,15 0-4 16,-1 0-13-16,8 0 4 16,-1-6-4-16,1-1 0 15,1 3 5-15,-4-1-9 16,6 1 9-16,-12 1-5 16,-11-1 0-16,-12 2-3 15,-9 2 3-15,-7 0 3 16,-5 0 0-16,0 0 2 15,0 0 33-15,0 0-26 16,0 0-4-16,0 0-8 0,0 0-3 16,0 0 3-1,0 0 6-15,0 0-6 0,0 0 0 16,0 0 6-16,0 0-3 16,0 0-6-16,1 0 7 15,-1 0-3-15,0 0-1 16,8 0 0-16,1 0-1 15,9 0 1-15,3 0 1 16,4-3-1-16,2 3 0 16,-8 0-6-16,-5-1 1 15,-3-2 3-15,-11 3 2 16,0 0 3-16,0 0-1 16,0 0 1-16,0 0 1 15,0 0 0-15,0 0-4 16,0 0 2-16,0 0 0 15,0 0-2-15,0 0-3 16,0 0 3-16,0 0 0 0,0 0-2 16,0 0-6-16,0 0 1 15,0 0 5-15,0 0-1 16,0 0-4-16,0 0-1 16,0 0 7-16,0 0 1 15,0 0 0-15,0 0 0 16,0 0 0-16,0 0-31 15,0 0-12-15,0-1-24 16,0-3-50-16,0-2-133 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03:23.206"/>
    </inkml:context>
    <inkml:brush xml:id="br0">
      <inkml:brushProperty name="width" value="0.05292" units="cm"/>
      <inkml:brushProperty name="height" value="0.05292" units="cm"/>
      <inkml:brushProperty name="color" value="#FF0000"/>
    </inkml:brush>
  </inkml:definitions>
  <inkml:trace contextRef="#ctx0" brushRef="#br0">17394 11450 334 0,'0'0'81'0,"-16"67"-34"15,11-26 16-15,-1-1-18 16,-4081-1-26-16,8159-4 1 15,-4084-3 46-15,-4-9-11 16,2-4 9-16,1-7 13 16,1-7-66-16,-8-5 4 15,-1 0 20-15,-9-12-17 16,-7-9-18-16,11-7-32 16,-4-9-25-16,-4-10-94 15,-2-11-265-15</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06:04.415"/>
    </inkml:context>
    <inkml:brush xml:id="br0">
      <inkml:brushProperty name="width" value="0.05292" units="cm"/>
      <inkml:brushProperty name="height" value="0.05292" units="cm"/>
      <inkml:brushProperty name="color" value="#FF0000"/>
    </inkml:brush>
  </inkml:definitions>
  <inkml:trace contextRef="#ctx0" brushRef="#br0">7239 14350 155 0,'0'0'143'0,"0"0"-103"16,0 0-34-16,0 0 10 16,0 0-4-16,0 0 7 15,0 0-3-15,0 0-6 0,0 0-1 16,0 0-5-16,0-3 5 15,0 3 6-15,0 0-7 16,0-2 4-16,0 2-4 16,0 0 1-16,-5-1-6 15,4-1 5-15,1 2-3 16,-6-1-4-16,3 1 0 16,-1-1-1-16,-4-1 0 15,2 2 0-15,-1 0 0 16,2 0 0-16,-2-1 4 15,2 1-2-15,-1-2-1 16,2 2-1-16,1 0 3 0,3 0 4 16,0 0-4-1,0 0 6-15,0 0 0 0,0 0 0 16,0 0 2-16,0 0-3 16,0 0 4-16,0 0-6 15,0 0 7-15,0 0-9 16,0 0-3-16,0 0 6 15,13 0 4-15,2 3-11 16,0 0 3-16,6 0 4 16,-6 0-7-16,4 0 2 15,-2 1-2-15,1-1 0 16,2 1 0-16,-3-1 1 16,2-1 2-16,-2 1-3 15,4 0 0-15,-2-1 4 16,2-2-3-16,6 0 0 0,-5 0-2 15,-1 0 6-15,0 0-9 16,2 0 4-16,0 0 0 16,1 0 0-16,-3-3 0 15,1-1-6-15,-2 1 5 16,0 1 1-16,-3-2 0 16,-5 1 0-16,3 0 4 15,-5-2-2-15,-4 0-2 16,5 1 0-16,-4 1 0 15,1-2 1-15,0 2-1 16,-3 0 0-16,2-3 0 16,4 2-1-16,-1 0-1 15,-1-1-3-15,3 0 5 16,0 1-6-16,-3 0 0 0,-1 2 6 16,-5 1 0-16,-2-2 3 15,-1 3-6-15,0 0 8 16,0 0-5-16,0 0 5 15,0 0 4-15,0 0-9 16,0 0 1-16,0 0 1 16,-4 0 0-16,-9 4-1 15,-3 2 0-15,-1 0 4 16,-3 2-4-16,2 0 0 16,-4 1 1-16,-1-3 5 15,1 1 5-15,1-2-10 0,-8 0 11 16,3 0-6-1,-1-1 4-15,2-1-6 0,2-1-2 16,2 0 2-16,2-2 0 16,0 0-4-16,0 0 2 15,0 0-2-15,1 0 3 16,-1 0-8-16,-3 0 7 16,-1-2-7-16,5 2 4 15,-1 0-3-15,5 0 3 16,1 0 0-16,0 0-3 15,6 0 3-15,-1 0-2 16,3 0 1-16,2 0 1 16,3 0-1-16,-1 0 1 15,1 0 0-15,0 0-1 16,-3 0-1-16,3 0 2 0,0 0 0 16,0 0-2-16,0 0 1 15,0 0-2-15,0 0 1 16,0 3 1-16,7 1 1 15,13 1 1-15,2-1 7 16,5-1-6-16,1 0 1 16,9-1 1-16,-2 1-4 15,5-3 2-15,-1 0-2 16,2 2 0-16,0-2 0 16,-4 0-2-16,2 0-7 15,-5 0-7-15,-2-4 9 16,-2-1-3-16,0 0-12 15,-1 1 9-15,-2-2 11 16,1 1-5-16,-4-1 3 0,0 0 0 16,-2 4 1-16,-6-3 2 15,-2 4 0-15,-6-1 1 16,-4 1 0-16,0 1 1 16,-4 0 2-16,0 0-5 15,0 0 5-15,0 0-3 16,0 0 6-16,0 0 1 15,-4 0-5-15,-14 0-2 0,-1 4 0 16,-11 1 5 0,6 2-4-16,-6-2 11 0,-5 2-5 15,5-2 5-15,-5-2 4 16,-2 2-1-16,-3-4-1 16,3 2-11-16,-1-1 2 15,2-2 3-15,2 0-3 16,4 0-1-16,2 0-1 15,-1 0 6-15,7-2-7 16,0-1-2-16,2 0 1 16,4 0-1-16,4 1 0 15,2 1-2-15,2-2 1 16,4 3 1-16,-1 0 0 16,-1-2-5-16,5 2-1 15,-2-2 5-15,0 2 1 16,3 0-1-16,0 0 0 15,0 0 1-15,0 0-4 0,0 0 2 16,0 0 2-16,0 0-1 16,0 0 0-16,7 0 1 15,5 2 0-15,7 3-4 16,0-2 4-16,8 3 3 16,-1-1-2-16,7-2-1 15,0-1 0-15,1-1 0 16,5 1 0-16,1-2 1 15,-1 0-1-15,4 0 0 16,-4 0 0-16,0 0-2 16,-6 0 2-16,0-5-1 15,-2 2 2-15,-1-2-2 0,-3-1-1 16,-2 3-1-16,-6-2 2 16,-4 0 0-16,-2 3 0 15,-8-1-1-15,-2 3 1 16,-2-1 1-16,-1 1 0 15,0-1 0-15,0 1 1 16,0 0 2-16,0 0-2 16,-7 0 0-16,-11 0-1 15,0 0 0-15,-3 0-2 16,-4 0 2-16,-4 2 0 16,3 3 0-16,-8-3 0 15,4 3 0-15,-2-2 4 16,1-1-4-16,0-2 0 0,-2 1 1 15,-2-1-2-15,-2 0 2 16,-1 2-1-16,0-1 0 16,1-1 2-16,-2 0-2 15,5 0 2-15,3 0-2 16,9 0 0-16,2 0 0 16,5 0 1-16,1 0-1 15,5 0 0-15,5 0-1 16,1 0 1-16,3 0 0 15,0 0-2-15,0 0-1 16,0 0-4-16,0 0-2 16,0 2 6-16,4 0 3 0,11 2 0 15,6-1 1-15,1 2 0 16,7 0-1-16,-2-1 8 16,7 4-7-16,2-4 0 15,1-1 2-15,0 4-2 16,1-4-1-16,-3 1 3 15,-3-1-3-15,-4-1 0 16,-1-2 0-16,6 0 0 16,-8 0-3-16,4 0 1 15,-5-2 2-15,4-2-2 16,-3-1 0-16,3-1-8 16,-5 1-3-16,1-1 10 15,-5-1-7-15,-7 3 2 0,-5 1-1 16,-2 2 6-16,-2 1 1 15,-3-2 1-15,0 2 1 16,0 0 0-16,0 0 0 16,-8 0 3-16,-9 0-1 15,-9 0 0-15,-8 0-1 16,-2 0 3-16,-3 0-2 16,-7 2 4-16,1-1 1 15,-2 0 8-15,0-1-7 16,6 0-1-16,-1 0 1 15,0 0 1-15,8 0-2 16,-2-1-4-16,6-2 0 0,4 0-3 16,7 3 0-16,2 0-1 15,0 0-1-15,5 0 2 16,0 0 0-16,-3 0 0 16,0 0 0-16,2 0 0 15,3 0-2-15,3 0 2 16,3 3-1-16,0-1-3 15,4-1 3-15,0-1-1 16,0 1-3-16,0 1 2 16,10 2 3-16,14 0 2 15,3-1 2-15,8-1 5 16,0 1 5-16,2-3-3 16,0 0 4-16,-2 0 4 15,0 0-7-15,-5 0-7 16,3-2 3-16,-7 1-8 0,-2-2 0 15,-5 1-1-15,-4-1-11 16,-2 2-13-16,-2 0-15 16,-1-1-27-16,-1-1-40 15,-3 1-324-15</inkml:trace>
  <inkml:trace contextRef="#ctx0" brushRef="#br0" timeOffset="3959.59">7861 14405 263 0,'0'0'90'15,"0"0"-87"-15,0 0 5 16,0 0 16-16,0 0-9 15,0 0 3-15,0 0-2 16,-14 0-11-16,14 0-4 16,-6 0 6-16,0 0-1 15,-2 0 5-15,0 0-4 16,0 0 6-16,-3 0-2 16,2 0-2-16,3 0-9 0,-5 0 9 15,3 0-5 1,-3 3 2-16,3-3-4 0,0 2 1 15,-3-1 0-15,2-1 2 16,-1 2 5-16,1-2-7 16,3 0 1-16,-3 1 3 15,0 1 3-15,-3-2-4 16,4 0 3-16,0 1-3 16,-4-1 2-16,4 0-3 15,-2 1-1-15,2-1-2 16,4 0 1-16,-4 0-3 15,-1 0 1-15,4 0 0 0,-3 0-1 16,0 0 0 0,5 0 2-16,-3 0-2 0,5 2 2 15,-2-2 4-15,0 0-2 16,-1 0-2-16,4 0 2 16,-2 0-4-16,-1 0 0 15,0 0 0-15,2 0-1 16,-2 0 0-16,1 0 0 15,-5 0-2-15,2 0-40 16,-4 0-189-16</inkml:trace>
  <inkml:trace contextRef="#ctx0" brushRef="#br0" timeOffset="33406.24">10526 16465 228 0,'0'0'77'0,"0"0"-65"16,0 0 21-1,0 0 8-15,0 0-16 0,0 0-7 16,0 0 3-16,0 0 12 16,0-3-2-16,0 3-8 15,0 0-11-15,0 0 0 16,0 0-3-16,0 0 1 16,0 0-1-16,0 0-4 15,0 0 3-15,-1 0-8 16,-7 0 2-16,1 0 2 15,-2 0-1-15,-1 0-3 16,2 0 0-16,0 0 0 16,-6 0 1-16,4 0 3 15,5 0 0-15,0 0 12 16,5 0-12-16,0 0 8 0,0 0-10 16,0 0 9-16,0 0-3 15,0 0-5-15,0 0-3 16,5 0 0-16,7 0 0 15,1 0 0-15,5 0 1 16,5 3 1-16,5 2-2 16,3-1-2-16,6 2-1 15,1 0-2-15,5-1 4 16,2 2-5-16,2-1-16 16,3 1 11-16,0-3 0 15,1 1-4-15,0 0-3 16,1 1 5-16,-3-2 5 0,2 1 4 15,0-3-7 1,-5 0-14-16,-3-1 14 0,-6-1-8 16,-7 0-5-16,-7 0 17 15,-10 0 6-15,-4 0 1 16,-8 0 0-16,-1 0 6 16,0 0 13-16,0 0 8 15,0 0-15-15,-17 0-12 16,-13-1-2-16,-6-1 2 15,-4 2-4-15,-5-2 4 16,-2 2 0-16,-2 0 0 16,-3 0 2-16,-1-3-2 15,0 3 0-15,-3-2-5 16,-3-1 5-16,0 1 0 16,9 0 0-16,4-1-1 15,5 1 1-15,6-1-1 0,3 3 1 16,5-2-1-16,4 1-7 15,2-1 3-15,1 1 0 16,3-1-3-16,-2 1 6 16,8 1 2-16,2 0 0 15,5 0 0-15,4 0 9 16,0 0 0-16,0 0 1 16,0 0-10-16,14 0 0 15,18 0 9-15,-1 0 4 16,5 3-13-16,3-2 1 15,0 2 9-15,5 2-10 16,-4-1 1-16,8-1-3 0,-3 1 6 16,-2-1-4-16,-1 0 0 15,0-1-3-15,-2 1-5 16,-9-1 4-16,2-2-8 16,-4 0 4-16,-7 1-1 15,-2-1-6-15,-4 0 13 16,-7 0-1-16,-4 0 0 15,-5 0 0-15,0 0 1 16,0 0 2-16,-8 0 0 16,-22 0 0-16,-7 0-14 15,-12-1-9-15,-4-1 9 16,-14 1 4-16,-3-3 10 0,-2 4 1 16,10-3 3-16,7 3 11 15,17 0 12-15,14 0-20 16,7 0-3-16,13 0-8 15,4 0 4-15,0 0 0 16,32 0 5-16,13 0 2 16,9 0 12-16,6 0-14 15,0 0-5-15,-3 0 2 16,-6 0 5-16,-8 0-7 16,-2 3 0-16,-11-3-5 15,-7 2 5-15,-8 0 3 16,-8-1-3-16,-4 1 0 0,-3-2 1 15,0 0 7 1,0 0 19-16,0 0-9 0,0 0-2 16,0 0 2-16,0 0-16 15,0 0-2-15,0 0-9 16,0 0-5-16,0 0-31 16,0 0-51-16,5 0-138 15</inkml:trace>
  <inkml:trace contextRef="#ctx0" brushRef="#br0" timeOffset="34204.15">12333 16554 307 0,'0'0'103'0,"0"0"-52"16,0 0 19-16,0 0 0 15,0 0-25-15,0 0-1 16,0 0 11-16,0 0-12 16,0 0-26-16,0 0-1 15,0 0-3-15,0 0 7 16,0 0-4-16,0 7-6 16,0 6 3-16,0 8 11 15,1 11 23-15,10 4-36 16,2 5-5-16,-2-4-2 0,-2-4-4 15,-3-2-12-15,-6-8 12 16,0-2 0-16,0-6-3 16,0-4 2-16,0 0-12 15,0-8 11-15,0 2 1 16,0-4-10-16,0 1-15 16,0-2 2-16,0 0 0 15,-7-14-43-15,4-5-69 16,0-4-4-16,3-3-42 15</inkml:trace>
  <inkml:trace contextRef="#ctx0" brushRef="#br0" timeOffset="35215.82">12437 16562 321 0,'0'0'43'0,"0"0"-16"16,0 0 12-16,0 0 20 15,0 0-32-15,0 0-14 16,9-32 9-16,-9 32 14 16,0 0-6-16,0 0-4 15,0 0-3-15,0 0-9 16,-12 0-1-16,-10 0-11 16,-6 0-2-16,-8 7 5 15,-4 5-4-15,-1 0 4 16,-5 1 4-16,3 0-5 0,4 0 2 15,2-1-5-15,4 0 2 16,9-2-3 0,10-3 3-16,3-2-2 0,6-2-1 15,4 1 0-15,1-3-6 16,0 1 11-16,0-2-10 16,0 0 4-16,0 0-4 15,0 0-4-15,10 0 6 16,11 0 3-16,7-8-3 15,5-2 1-15,0-1 2 16,1-1 0-16,0-3 0 16,1 1-1-16,-7 2 1 15,-4 2 0-15,-3 0 0 16,-7 4 5-16,2 2-7 0,-9 0 4 16,-1 1 0-16,-5 1 3 15,-1 2-5-15,3 0 4 16,-3-1-2-16,0 1 0 15,3 0 6-15,3 0-5 16,7 0-1-16,0 8 10 16,5 4 0-16,1 4-5 15,6 0-5-15,7 4 0 16,-1-2-2-16,0-1-3 16,-4-2 3-16,-7-5-6 15,-4-3-2-15,-10-1 1 16,2-2 6-16,-4-2-8 15,-4 0 6-15,0 1-7 0,0-3 9 16,0 0 1-16,0 0-4 16,0 0 4-16,-16 0 0 15,-7 0 0-15,-6 0 0 16,-12-3 3-16,-4-1-3 16,-10 3 8-16,-1 1 7 15,-1 0 9-15,-1 0 7 16,2 0-12-16,4 0 2 15,4 0-5-15,11 1 1 16,7-1-11-16,6 0 1 16,11 2-1-16,1-2-1 15,7 0-1-15,5 0 3 16,0 0 0-16,0 0 2 16,0 0-5-16,0 0 1 0,0 0-2 15,0 0 0-15,0 0 1 16,0 0-2-16,0 0 1 15,0 0 1-15,0 0-4 16,0 0 6-16,0 0 6 16,-1 0-4-16,1 0-3 15,0 0 2-15,0 0-6 16,0 0-1-16,0 0 0 16,0 0 1-16,0 0-1 15,0 0-2-15,0 0-18 16,0 0-5-16,0 0-36 15,11-2-34-15,16-1-46 0,2-2-151 16</inkml:trace>
  <inkml:trace contextRef="#ctx0" brushRef="#br0" timeOffset="38726.25">13733 16579 390 0,'0'0'64'0,"0"0"-50"16,0 0 62-16,0 0-11 15,0 0-32-15,0 0-6 16,-3 0-10-16,3 0 0 16,0 0 1-16,0 0-10 15,0 0 7-15,0 0 2 0,0 0-9 16,0 0-4-16,0 0 4 16,0 0-4-16,0 0 4 15,0 0-7-15,0 0 2 16,0 0 0-16,0 0-1 15,0 0 2-15,4 0-2 16,4 0 1-16,0 0-3 16,5 0 0-16,-2 0 1 15,5 0-1-15,2 0 0 16,4 2 0-16,0 0 0 16,1 1 0-16,-1 2 1 15,2-1-2-15,-2 1 2 16,-1-1-2-16,3 0 1 15,-3 0 0-15,1-1 1 0,0 0-1 16,6 0 0-16,2 2 0 16,3-2 1-16,-4 2-1 15,1-1 0-15,2 1 0 16,-3-2 0-16,-2 2 0 16,2 0 0-16,-1-2 0 15,-1 1 0-15,1 1 0 16,-1-3 0-16,0 3 0 15,2-1 0-15,1 0 2 16,3-2-2-16,1 3 6 16,-1-3 1-16,5 2 0 15,-5-1 1-15,6 0-2 0,2 1-5 16,-4 2 2-16,2-2-2 16,0-1-1-16,-3 2 1 15,1 0-1-15,-3-1-1 16,2-1 1-16,3 2 2 15,-5-2-2-15,6 1 0 16,-2 0 0-16,0-1 0 16,1 0 0-16,-2 1 0 15,1-4 0-15,3 3 2 16,-3-2-2-16,-1 1 0 16,3-2-2-16,1 1 2 15,-1 2 2-15,0-1-1 16,2-2-2-16,-2 3 1 15,3-1 0-15,-2-2-4 16,-2 0-1-16,-1 0 3 0,-1 0 1 16,1 0-2-16,-1 0 3 15,5 0 0-15,-2 0-1 16,-1 0 1-16,-1 0-1 16,3 0-2-16,-7-2-8 15,2-1 2-15,-4-2-1 16,-1 2-4-16,-1-1 2 15,-3 2 1-15,4-3 3 16,-4 2 0-16,-2-1-2 16,0 0 3-16,-2 0 4 0,-4 0 0 15,5 1 1-15,-4 0 1 16,-1 0 1-16,5-1-1 16,1 0-3-16,2-2 0 15,-3 2 1-15,1 1 3 16,-1-4-3-16,-6 5 2 15,-6 1 1-15,-5-3-2 16,-5 4 0-16,-2 0 1 16,0 0 1-16,0-2 0 15,0 2 2-15,0 0 6 16,0 0 5-16,0 0-7 16,0 0 5-16,0 0 2 15,0 0-6-15,-9 0 1 16,-3 0-4-16,-2 0-4 15,-2 0 0-15,-2 3 2 0,-3 1 2 16,-1-2 3-16,-4 5-1 16,0-1-3-16,-7 1 10 15,-2 1-2 1,-2-2-2-16,8 2-1 0,1-2-1 16,-2-1 4-16,4 1-2 15,-6-1 1-15,6 0-3 16,-3-1-1-16,-1 1 1 15,1-1-3-15,-4-2 1 16,-3 1-2-16,5-1 5 16,-9-1 3-16,4-1-6 15,-5 0 0-15,-5 0-2 0,3 0 1 16,-6 0 1-16,-2 0 0 16,0-3-2-16,2 0 4 15,3 2-5-15,0 0 4 16,4-1-5-16,-1 2 6 15,4 0-1-15,3 0-1 16,-5-2 1-16,-1 2-4 16,-6-3-2-16,-9 1 2 15,-6-1-3-15,-8-1 2 16,1 1 0-16,2-4-1 16,2 3 0-16,3 0 0 15,4-2 1-15,-2-2-1 16,2 4 1-16,-1-4-2 15,-3 0 1-15,1 1-4 16,-2-3 1-16,2-1-2 0,9-1-5 16,-1 2 4-16,10 3 6 15,-1-4-3-15,-4 4-8 16,5-2 1-16,-2 1 10 16,0-1-7-16,4 4 5 15,0-2-3-15,2 2 0 16,1-2-1-16,5 2-19 15,3 1 21-15,9-1 2 16,6 2-1-16,4 2 3 16,5 1-4-16,1 0 4 0,4-2 0 15,-2 2 0 1,-2 0-1-16,0-2-1 0,-1 2 0 16,5-1-2-16,-2 1 1 15,1 0 3 1,3 0 0-16,0 0 0 0,0 0 0 15,0 0-1-15,0 0-9 16,3 0 1-16,18 3 4 16,9 0 5-16,4 5 0 15,6-1 0-15,4 2 0 16,1-1 3-16,9 1-2 16,-3 0-1-16,2 2 0 15,6 0 2-15,-4-3-2 16,2 0 1-16,2 3-1 15,1-4-1-15,10 1 1 0,6 0 2 16,7-2-1 0,7 4 3-16,4-3 13 0,3 0-10 15,-5 0 9-15,-7 3-10 16,2-3-2-16,-5 1-4 16,0 0 0-16,0 0 0 15,-7 0 0-15,-8-4 5 16,-4 2-4-16,-12-1-1 15,-1 0 0-15,-4-1 0 16,-1 1 0-16,5-2 0 16,0 1-3-16,6-1 3 15,2-1 0-15,2 0-1 16,3 0-7-16,-2-1 8 16,-1 2-4-16,-6-3-2 0,-1 4 5 15,-10-4 1-15,-2 0 0 16,-8 0-1-16,1 0 1 15,-9 0 0-15,-4-5 1 16,-4 2 0-16,-4-1-1 16,-2 2 0-16,6-1 0 15,-5-1-11-15,-1 4 3 16,5-3-3-16,-4 0 1 16,1 1 4-16,-2 1 1 15,-10 0 0-15,6 1 4 16,-7 0 1-16,0 0-1 15,7 0 2-15,-7 0-1 16,4 0 0-16,4-2-1 0,-1 1 1 16,6-1 0-16,-4 2 0 15,-1-2 0-15,-4 2 0 16,-4 0 0-16,0 0 0 16,0 0 2-16,0 0 4 15,0 0 4-15,0 0 5 16,0 0-11-16,-4 0-4 15,-22 0-5-15,-11 0-16 16,-12 0-47-16,-6 0-116 16</inkml:trace>
  <inkml:trace contextRef="#ctx0" brushRef="#br0" timeOffset="61868.28">10555 16571 14 0,'0'0'325'16,"0"0"-302"-16,0 0-23 15,0 0 1-15,0 0 24 0,0 0 15 16,0 0-22-16,0 0 3 16,-4 8 8-16,3-6 7 15,-9-2 1-15,-5 2-4 16,-9 1-5-16,-2-1-13 15,-3 3-2-15,-8-3 8 16,4 1 10-16,1-1-19 16,-3 1 4-16,2-3 4 15,1 0-1-15,0 0-13 16,2 0-6-16,1 0 13 16,0 0-6-16,3-2-5 15,1-1 4-15,0 0-1 16,-1-1-2-16,2 1 2 15,0-1-5-15,-1-1 0 0,0-3-2 16,-5 3 4-16,4 0-2 16,-5-2 0-16,1 2 1 15,-4 0-1-15,3 1 0 16,-5-1 0-16,6 0 1 16,0 2-1-16,2-1 0 15,7 1 0-15,-4-2 0 16,1 1 0-16,2 1 0 15,0-4 0-15,-1 3 0 16,2-2 1-16,2 1 5 16,-1-1-6-16,2 2 0 15,-1-2 0-15,-5-2 2 16,1 4-4-16,1-2 2 0,0-1-2 16,1 3 2-16,2-4 4 15,2 3-4-15,2-1 0 16,2 0 0-16,0 1 0 15,0-1-4-15,1 0 7 16,1-2-3-16,-3 2 1 16,2-4 0-16,3 2-2 15,0-1 1-15,-4-2 0 16,2-1 1-16,4 1 0 16,1 0-1-16,-3 1 0 15,5 1 0-15,1-2 1 16,3-1-1-16,0 0-1 0,0-1 0 15,0 2 1-15,0-2-1 16,0-1 1-16,0 0 0 16,0-1 1-16,0 1 0 15,0 1-1-15,0 1 0 16,0-4 0-16,0 1 0 16,0 1 1-16,0 0-1 15,0 3 4-15,4 0-3 16,8 3-1-16,4 0 1 15,6 1 0-15,12-3 0 16,0 1-1-16,6-1 0 16,6 1 4-16,-1 0-4 15,7-1 0-15,-2 3 0 0,6 1-2 16,-3-4 2-16,2 5-2 16,-2-2 1-16,2 0 1 15,4 0-1-15,0 0 0 16,7 0 1-16,6-1 0 15,3-3-1-15,0 1 1 16,-4 2-3-16,-3 1 1 16,-6 1 0-16,0 2 0 15,-3-1-5-15,1 0 2 16,3 0 4-16,2 2 1 16,6-1-6-16,1 1 6 15,-1-1-1-15,-4 2 0 16,-1-2-7-16,1 1 1 15,4-1 4-15,-1-3 1 0,-1 4 2 16,2-2-1-16,-3 2 1 16,-6 0 0-16,1-1 2 15,-5 3-2-15,0 0-4 16,5-1 4-16,4 1 0 16,13-1 0-16,11 0 0 15,5-1 0-15,-7 2 4 16,-6-3-5-16,-13 4 3 15,-10 0-4-15,-3-1 4 16,-6 1-5-16,5 0 4 16,12 0-1-16,13 0 0 0,11 0 1 15,9 0-1 1,-1 0 0-16,-13 0 1 0,-8 0 3 16,-15 0-4-16,-6 0 2 15,-4 0-2-15,-2 0 0 16,-4 0-2-1,3 0-1-15,5 0 1 0,7 1 2 16,6 1 0-16,0-2 0 16,1 0 0-16,-4 0 0 15,-6 0 1-15,-5 2-1 16,2 0-3-16,-1 1-4 16,7 0 1-16,0-2-5 0,2 1 11 15,-2-2 0 1,-3 0 0-16,2 0 0 0,4 0 1 15,0 0-1-15,2 1 0 16,-1 0-1-16,4 3 1 16,-9-1 0-16,-4-1 0 15,-7-1 0-15,-8-1 0 16,-1 3 1-16,-9-3-1 16,0 2 0-16,-7-1 0 15,-1 1 0-15,3 1 0 16,-2 1 0-16,8-1 0 15,-2 1 0-15,10 0 0 16,0-2 0-16,5 2 1 16,6 0 1-16,2 0 2 15,2-1-4-15,-1 1 0 0,-2 2 0 16,-5-2-3-16,-4-1 3 16,0 1 0-16,1-1 0 15,-4-1 0-15,1 1 5 16,-3-3-5-16,2 0-2 15,0 2 2-15,4-1 1 16,0 0-1-16,0 1 1 16,4-1 2-16,-5 2-3 15,-1-3 7-15,0 4-5 16,-1-4 4-16,-1 3-6 16,-5-3 3-16,-1 0-1 15,1 2-1-15,-4-1-1 0,-4 1 0 16,3-1 0-1,-2 0 0-15,4-1 0 0,6 3-1 16,0 1 1-16,5-4 1 16,-3 5-1-16,3-2-1 15,-6 1 1-15,2 1 0 16,-12 0 0-16,-1 1-2 16,-6-2 2-16,-5 0 0 15,1 2 0-15,-5-4 0 16,2 2-1-16,-5-2 1 15,-2 1-2-15,2-1 1 16,4 4 1-16,2-5-1 16,6 5 1-16,2-1 1 0,1 0 0 15,4 1-1 1,-2-3 0-16,1 4-1 0,-2-3-2 16,-6 0-2-16,-7 1 3 15,1-3-2-15,-2 1 3 16,-1-1 1-16,4 1 0 15,3-1 1-15,0 0-1 16,4 0 0-16,-3 1 0 16,2-1 0-16,-3 0 0 15,2 1 1-15,-4-1-2 16,5 0 1-16,1 2 0 16,4 0 1-16,-4-1-1 15,2 3-1-15,-3-2 1 16,-1 0 1-16,4 1-1 0,-6 1 0 15,5 0 0-15,0-1 0 16,3 2 2-16,-1 1-2 16,-1 1 2-16,5-2-2 15,-3 1-1-15,3 1 1 16,-1-1 2-16,-1-2 3 16,-7 0-1-16,-7-1 1 15,-4 2-5-15,-7-2 0 16,-2 2 1-16,0 0 1 15,0 3 4-15,-8 0 9 16,-13 1-12-16,0 2 6 16,-3-1-8-16,2 0 5 15,-3-1 1-15,2 0-6 16,-3-2 1-16,0-1 2 16,-3 2 4-16,1-2-7 0,0 3-1 15,-2-1 5 1,0-1 4-16,-1 1-9 0,-1 1 2 15,6-1 6-15,-3 0-6 16,2-2 0-16,0 2 0 16,2 1 2-16,-3-1-4 15,1 0 7-15,-2-1-5 16,-1 1 2-16,1-3 1 16,-4 0 8-16,3-2-5 15,0 0-4-15,1-2 1 0,-1 1-1 16,0-1 0-16,-1-1 0 15,-5 0 0-15,3-1-4 16,-2 2 3-16,-1-3-1 16,1 0 1-16,0 0 4 15,-5 0-2-15,6 0 1 16,-4 0-3-16,-1 0 2 16,6 0-2-16,0 0 1 15,-3 0-2-15,-3 0-2 16,5 0 2-16,-3 0-3 15,2 0 2-15,-2 0-1 16,-1 0 0-16,-3 0 3 16,1 0-1-16,5 0-2 0,-3 1 0 15,5 1 0 1,3-1 2-16,0-1 1 0,2 3-3 16,2-3 0-16,-5 2 2 15,-1 0-2-15,-1-2 0 16,-8 0 1-16,2 0-1 15,-7 0 2-15,1 0 0 16,3 3-2-16,-3-3 0 16,2 3 0-16,5-2 1 15,1 2 0-15,4-1-1 16,3-2 0-16,-3 3 0 16,3-1 0-16,-2 0 2 15,2 1-2-15,0-1 1 16,-2 1-1-16,-2-1 0 0,1-2-2 15,-2 3 3-15,-2-1-1 16,-1 0 1-16,2-1 3 16,-1 1-4-16,1-1 6 15,7 0-6-15,-4 1 0 16,4 1 0-16,5-1 0 16,-6 3 3-16,-2-5-1 15,-7 3 0-15,2-2-2 16,-6 2 3-16,-4-1-3 15,-2-2 0-15,-6 0 0 16,1 0 2-16,-4 0-1 16,6 1-1-16,2-1 0 15,1 0 1-15,10 0 0 16,-2 0-1-16,3 2 3 0,1-2-3 16,-9 0-1-16,1 1 1 15,-5-1 0-15,0 2 0 16,-1 0 2-16,4-2-3 15,1 1 2-15,4-1-1 16,2 2 0-16,1-2 0 16,3 2 0-16,-3-1 1 15,2 1-1-15,6-1 0 16,-2 0 0-16,3 2 0 16,2-1 0-16,-2 0 0 15,5-2 0-15,-4 3 0 0,5-1 0 16,-6 1 0-1,-5 0 1-15,-1-2-1 0,-2 4 0 16,1-2 0-16,-3-1 0 16,-4 1 0-16,6-2 0 15,-5 2 0-15,2 0 0 16,7-1 0-16,0 0 0 16,4 1 0-16,3-1 2 15,-6 0-2-15,2 1 0 16,4-3 0-16,0 2 1 15,3-1-2-15,-1 0-1 16,1 0 2-16,-6 1 3 16,0-1-3-16,0-1 0 15,-3 4 0-15,-2-4 1 16,-1 3-1-16,2-3 0 0,-4 0 0 16,0 0 3-16,1 3-3 15,-1-3 0-15,2 2 1 16,2 0-1-16,4-2 0 15,2 3 1-15,1-1-1 16,2 0 0-16,0-2 0 16,-4 3 0-16,1-3-1 15,-3 2 3-15,-2-1-4 16,-3 0 4-16,1-1-2 16,1 2 1-16,-2-2-1 0,-2 1 0 15,0-1-1 1,1 0 2-16,3 0 1 0,-2 0-2 15,1 2-2 1,0-1 2-16,2 1 1 0,3 0-1 16,5 1 0-16,2-3 0 15,1 2 0-15,1-2-1 16,2 1 2-16,-4 2 0 16,3-3-1-16,-6 0-1 15,-2 0 1-15,4 0 0 16,-3 0 0-16,-2 0 0 15,4 0 0-15,-1 1 1 16,-6-1-1-16,7 0 0 16,-6 2 0-16,-2-2 0 15,0 0 0-15,-1 0 0 16,2 0 0-16,5 0 0 0,2 0 4 16,0 0-4-16,1 0 0 15,-2 0-1-15,2 0-1 16,-1 0 2-16,0 0 0 15,-2 0 2-15,-3 0-2 16,-7 0-2-16,-6 0 2 16,-5-2 0-16,-1-2 4 15,2 1-4-15,6 0 1 16,1-1-1-16,8 1 0 16,-1 0 0-16,8 2 0 15,1 0 0-15,5-1 1 0,7 2-2 16,-3 0 1-1,9 0-2-15,-5 0-11 0,-2 0-23 16,-1-3-78-16,3-2-313 16</inkml:trace>
  <inkml:trace contextRef="#ctx0" brushRef="#br0" timeOffset="63208.07">18420 16822 560 0,'0'0'51'0,"0"0"-51"0,0 0 0 16,0 0 25 0,209-3 5-16,-104 8-6 0,15 3 8 15,11-4 9-15,11 2 2 16,3 1 3-16,7-1-19 15,6 0-10-15,-13 2-5 16,-8-2 4-16,-18 2 6 16,-18 0-5-16,-13-1-12 15,-17 3-5-15,-21-3 1 16,-17-2-1-16,-15-1 1 16,-12-1-1-16,-6-3-4 15,0 3-17-15,-40-2-34 16,-31 2 1-16,-25 2-53 15,-22-3-2-15,-15-2-36 16,-10 0-296-16</inkml:trace>
  <inkml:trace contextRef="#ctx0" brushRef="#br0" timeOffset="63478.25">18574 16878 85 0,'0'0'682'0,"0"0"-631"16,0 0-51-16,146-3 0 15,-42 3 0-15,20 0 12 16,12 8 8-16,14 3-10 16,5 2 2-16,4-3 7 15,-7 4 0-15,-15-4-8 16,-19 0-7-16,-24 0 2 0,-26-4-2 16,-25-5 3-1,-24 1-7-15,-15-2 0 0,-4 0-4 16,0 0 2-16,-31 0-17 15,-12 0-30-15,-17 0-102 16,-6 0-13-16,-5-3-151 16</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7:06.68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0 180 963 0,'0'0'74'15,"0"0"-30"-15,0 0 33 16,0 0 18-16,0 0-74 15,0 0-12-15,0 0 6 16,0 0 7-16,0 0-1 16,0 0 8-16,4 0-4 15,-4 0-5-15,0 3 0 16,0-3 2-16,0 0-7 16,0 0-4-16,8 1-6 0,4-1-4 15,8 3 0-15,14-2-1 16,-6-1 2-16,11 0-1 15,11 0-1-15,6 0 1 16,12 0-1-16,10 0 0 16,7 0 3-16,3 0-3 15,3 0 0-15,6 0-1 16,4 0 1-16,-3 0 0 16,10 0-3-16,-3 0 2 15,3 0-6-15,-2 0 6 16,-8 0 1-16,3 0-2 15,-8 0 2-15,-3-4 0 0,-2 4 0 16,0-4 0-16,1 4 1 16,-1 0-1-16,3-1 0 15,7-1 1-15,11-2 4 16,1 4-4-16,7 0 0 16,11-1 5-16,6-2 0 15,12 2-2-15,9 1 19 16,-3-3-14-16,-5 2-8 15,-5-4 5-15,-4 5-6 16,-2-5 1-16,-1-1 3 16,7 2 0-16,-1 1-3 15,-1-3 4-15,-1 5 3 16,-2-7-8-16,-4 5 9 16,-5-1 6-16,2-1-11 15,-4 1-2-15,2 1 18 0,-4 1-18 16,-1-2 0-16,-2 1 1 15,8 0-1-15,8 2-1 16,15-4 0-16,6 3 9 16,1 0-10-16,-11-2 1 15,-2 4 2-15,2-4-3 16,3 0 2-16,11 1-1 16,0-1 1-16,-6 0 1 15,7 4-3-15,5 0 4 16,1-2-3-16,4 2-1 15,8 0 6-15,2-4-6 16,3 2 0-16,17 0 8 0,10-1-8 16,1-2 1-16,1 5 11 15,5-3-9-15,1 3-2 16,6 0 1-16,5 0 0 16,11 0-1-16,2 0 0 15,8 0 4-15,9 0-4 16,8 0 1-16,6 0-1 15,-1 0 3-15,0 0-4 16,-13 0 2-16,-17 0-1 16,-6 0-1-16,-14 0 0 15,-16 3 1-15,-30-3-1 16,-21 1 0-16,-37-1 0 16,-40 4 0-16,-33-4 0 0,-30 0 1 15,-18 0 2-15,0 0 2 16,0 0 19-16,0 0 4 15,0 0-7-15,0 0-4 16,0 0-13-16,0 0-4 16,0 0-4-16,0 0-9 15,0 0-11-15,0 0-13 16,-4-8-28-16,-54-8-94 16,-45-9-842-16</inkml:trace>
  <inkml:trace contextRef="#ctx0" brushRef="#br0" timeOffset="6026.52">-103 123 733 0,'0'0'68'15,"0"0"-41"-15,0 0 57 0,0 0-84 16,0 0-16-16,0 0-6 16,0 0 20-16,30 1 2 15,-24-1 0-15,-6 0 2 16,5 0 16-16,-5 0 14 15,3 0 0-15,6 0-4 16,-2 0-10-16,-1 0 1 16,6 0-5-16,-6 0-8 15,7 0-6-15,-7 0 1 16,-6 0 3-16,0 0-2 16,0 0 14-16,0 0 18 15,0 0 26-15,0 0-20 16,0 0-7-16,0 0-1 15,0 0-14-15,0 0-8 16,0 0 0-16,0 0 5 0,0 0-4 16,0 0-2-16,0 0 6 15,0 0-1-15,0 0-4 16,0 2 0-16,0-2-4 16,0 0 0-16,0 0 2 15,0 0-2-15,0 4 0 16,0-4 1-16,0 4-1 15,0-3 0-15,0 0-2 16,0 4-3-16,0-3 2 16,0 3-3-16,0 1 5 15,0-1-5-15,0 0 9 16,0 3-3-16,0 0 4 0,0 2-5 16,-5 4-1-1,-1 0-3-15,-6 1 2 0,6-1-3 16,-2 6 2-16,4-4 1 15,4 5-4-15,-2-2 3 16,2 2-2-16,0-1 16 16,0 3-6-16,0 0-9 15,0 3 7-15,0-1-7 16,0 3 0-16,0 4 3 16,0-7-3-16,0 7 5 15,0 4-6-15,0-5 5 16,0 5-5-16,0 2 3 15,0-3 0-15,0 1 0 16,0 1-2-16,0 1 1 16,0 0-2-16,0-1 6 0,0-1-4 15,0 1-2-15,0-3 0 16,0 5 1-16,0-2-2 16,0 0 2-16,0 5-1 15,0-2 4-15,0 3-2 16,0 2-4-16,-4 2 4 15,-4-4 1-15,1 2 1 16,-4 2-4-16,-3-4 0 16,2 2 1-16,2-4-2 15,-2 0 2-15,0 5 1 16,5 1 0-16,-5 3-2 16,6-1-4-16,-6-4 4 0,11 3 4 15,1 3-2-15,0 1-4 16,0-5 1-16,0-2 1 15,0-6 11-15,0-9-9 16,0 6 8-16,0 2-4 16,0-2-5-16,0-1 9 15,0 0-10-15,0-3 6 16,0-6-3-16,0 2-2 16,0-4 9-16,0-3-10 15,0-3 3-15,0 0-3 16,-5-8 10-16,2 1-4 15,-6-1 0-15,5 1 3 16,1-6-1-16,1 3-8 0,-3-5 4 16,1-1-4-16,4 2 0 15,0-4 1-15,0 3 4 16,0 2-5-16,0-1 9 16,0 0-5-16,0 3-4 15,0-5 2-15,0 5 0 16,0-3-1-16,11-1-1 15,-4 1-1-15,2-2 1 16,-6 1 3-16,-3-2-3 16,0-1 0-16,0 0 1 15,0 0-2-15,0 0 2 16,0 0-1-16,5 0 1 0,-5 0-1 16,0 0-2-16,0 0 0 15,1 0 2-15,8 0 0 16,0 0 0-16,8 0 0 15,1 0 0-15,3 0 0 16,8 0-2-16,1-4 2 16,7 2-1-16,-4-2 1 15,3 1 0-15,5-1 0 16,-6 0 0-16,9 1 0 16,0 3-2-16,6-5 2 15,9 1 0-15,7-2 0 16,8 3 0-16,9-4 1 15,7 3-1-15,8-2 1 16,12-1-1-16,5 2 0 16,9-2 0-16,-1 1 0 0,4-1 0 15,-3 2 0 1,-3-1-2-16,2 1 2 0,-7 2 0 16,5-3 1-16,3 2-1 15,12-3-1-15,8 3 1 16,3-4 0-16,2 2 1 15,16-1-1-15,12 0 1 16,11 2 0-16,2-1 1 16,0 0-1-16,0 1-1 15,1 0 0-15,14 1-1 16,4 0 1-16,5-3 1 16,2 6-1-16,3-6 0 0,-3 3 1 15,-2 0-1 1,-1-1 0-16,3 3 0 0,10-4 0 15,-7 2 0-15,-3 1 0 16,-5 2-1-16,-7-3 1 16,3 2 1-16,2-2-1 15,-3 1 0-15,-4 3 0 16,7 0 2-16,-5 0 0 16,2 0-2-16,4 0 5 15,-4 0-2-15,3 5 0 16,0 3 0-16,-14-4-3 15,-17 3 1-15,-7-2 3 16,-11 2-4-16,4-1 0 0,-16 1 7 16,3-2-7-16,-10-1 3 15,-6 5 6-15,1-2-6 16,-2 0 6-16,12 2-5 16,0-4 1-16,9 6-3 15,5-2-1-15,5 0 0 16,18 1 0-16,11 1 3 15,-2 0-4-15,3 2 0 16,0-2 0-16,-6-2 0 16,-4 0 0-16,-4 3 1 15,-13-1 0-15,-5-2-1 16,-7 1 0-16,-9-3 0 16,-6 0 0-16,-14-3 0 15,-9 0-1-15,-16-1 0 0,-12-2 1 16,-25-1 0-16,-20 0 0 15,-18 0-2-15,-15 0 2 16,-7 0 0-16,-5 0 2 16,0 0 1-16,0 0-2 15,0 0 3-15,6 0-3 16,6 0 0-16,9 0 3 16,8 0-4-16,13 0 2 15,2 0-2-15,3 0 0 16,2 0 1-16,-6 0-1 15,1 0 1-15,5 0-1 16,-10 0 4-16,2 0 0 16,-11 0-4-16,-6 0 3 0,-5 0 0 15,-12 0-1 1,-2-1 1-16,-5 1 2 0,0 0 6 16,0 0-5-16,0 0 3 15,0 0-2-15,0 0-1 16,0 0 0-16,0 0-1 15,0 0-1-15,0 0 4 16,0 0 1-16,0 0 1 16,0 0-4-16,0 0 1 15,0 0 0-15,0 0 0 16,0 0-1-16,0 0 2 16,0 0-5-16,0 0 0 0,0 0-1 15,0 0-1-15,0 0-1 16,0 0 2-16,0 0-1 15,0 0 0-15,0 0 0 16,0 0-2-16,0 0 1 16,0 0 0-16,0 0 0 15,0-3 0-15,0 3 0 16,0 0-1-16,0 0 1 16,0 0 0-16,0 0 0 15,0 0 0-15,0 0 0 16,0 0-2-16,0 0 2 15,0-3-1-15,0 3 1 16,0-1-1-16,0 1 0 0,0-3 1 16,0-1-1-16,0-2-2 15,0-1 3-15,-5-4-1 16,2 2-1-16,3 0-3 16,0-7 3-16,0 0-2 15,0-2-1-15,0-6-2 16,0 1 5-16,0 1 1 15,9-3-4-15,3 2 2 16,5 1 2-16,-11 2-2 16,2 0 2-16,-2 0-1 15,-2 0 2-15,-1 2 2 16,6-1-2-16,-1-2 0 16,-2 0 0-16,-2 3-1 15,5-2 0-15,1 1 0 0,-3-2 1 16,-5-1-1-16,-2 1-2 15,4-2 0-15,4-2 1 16,2 0-3-16,5-2 3 16,4-2-1-16,-4 0 3 15,-3-2 0-15,-6 4 0 16,-3 2 0-16,-3 1-2 16,0 3 2-16,0 1-1 15,0 0 1-15,0 4 0 16,0-4-2-16,0 2 1 15,-8-2 0-15,2-3 2 16,2 0-1-16,-5 0 0 16,0 1-1-16,1-2 1 0,-3 2 0 15,-8-1 0 1,10 1 0-16,-9-4 0 0,7 1 0 16,-6-1 0-16,4 1-1 15,-1-2 1-15,5 2 0 16,1-3-1-16,2 2 1 15,-1-3-1-15,-4 2 1 16,-1-2 0-16,5 3 1 16,-7-2-2-16,3 2 3 15,-1-1-2-15,-1 0 0 16,1 0 0-16,1 2-1 16,-1-2 0-16,10 0-1 0,-2-2 2 15,4-2 0-15,0 1-3 16,0-1 3-16,0 5-1 15,0 2 1-15,0 8-3 16,0 3 3-16,0 4 1 16,0 1 1-16,0 1-2 15,0 0 0-15,0 2 0 16,0-1 0-16,0-1 0 16,0-1-1-16,0 0 1 15,0-1 0-15,0 1-1 16,0 0 1-16,0 3 0 15,4-6 0-15,-2 0 0 16,2-2 0-16,-4-1 0 0,0-2 0 16,0 1 0-16,0 2 0 15,0 3 0-15,0 4 1 16,0-3 1-16,0 2-2 16,0 2 0-16,0-3 1 15,0 3-1-15,0-2 0 16,0 1 1-16,0-5-1 15,0-1 0-15,0-1-1 16,0 1 1-16,0-1 1 16,0 2-1-16,0 2 0 15,0-3 0-15,0 5-1 16,0-4 0-16,0-3 1 0,0-1-1 16,0 1 0-16,0-3 1 15,0 1 1-15,0 0-1 16,0 5 0-16,0 0-2 15,0 3 2-15,0 4 0 16,0 2 0-16,0-2 0 16,0 4 0-16,0-2 0 15,0 1 0-15,0-5-2 16,0 2 1-16,0-2-1 16,-6 2 0-16,2-1 2 15,-1-5-1-15,5 2 1 16,-3-2-1-16,-3-5 1 15,6-2-1-15,-4 1 3 16,-4 1-6-16,4 5 8 16,-4 1-4-16,3 2 0 0,4 3 0 15,1 1 0-15,0 2 0 16,-5 1-1-16,2 0-4 16,-1 0 5-16,4 0-1 15,0 0 1-15,0-2 0 16,0 2-1-16,0 0 1 15,0 0 0-15,0 0 0 16,0 0 1-16,-5-4-1 16,-1 1 0-16,3-1 1 15,-6 0-2-15,8 0 2 16,-4 0 1-16,2-1-2 16,-6 1-2-16,9 4 2 0,-3-4 3 15,3 3-3 1,0-9-1-16,0 5 1 0,0-5-4 15,0-5 3-15,0-5-1 16,0 2 2-16,0 0 0 16,0 1-1-16,0 7 0 15,0-1 1-15,0 4 1 16,0 3 0-16,0 3 0 16,0 1 0-16,0 0-1 15,0 0 0-15,0 0-1 16,0 0 2-16,0 0-2 15,0 0 1-15,0 0 0 0,0-2-1 16,0 0-2-16,0 2 0 16,0 0 3-16,0 0 0 15,0 0-3-15,-5 0 4 16,4 0-1-16,-4-2 0 16,-2 2 0-16,2-2 0 15,-5 2 0-15,-4-1-2 16,-6-3 0-16,2 3 2 15,0-2-1-15,-5 1 1 16,-2 2 0-16,0 0 0 16,-5 0-1-16,0 0 0 15,6 0 1-15,-2 0-3 16,-4 0 3-16,4 0 0 0,2 0 0 16,1 0 0-1,4 2 0-15,5 1 1 0,-4-2-1 16,3 3 0-16,-11-3 0 15,-4 1 2-15,2 2-2 16,-6-2 0-16,2-2 1 16,-9 1 2-16,2-1-2 15,-2 0 2-15,-3 0-2 16,-4 0-1-16,-2 0 0 16,-11 0 2-16,-1 0-2 15,3 0 3-15,2 0-4 16,1 0 1-16,7 0 0 15,7 0-2-15,0 0 5 16,5 0-3-16,12 0 0 16,6 0 0-16,13 0 0 0,6 0 1 15,0 0-1-15,0 0 0 16,0 0-7-16,0 0-6 16,0 0-32-16,-18 0-38 15,-17 0-31-15,-21 7-137 16</inkml:trace>
  <inkml:trace contextRef="#ctx0" brushRef="#br0" timeOffset="33618.15">594 4003 354 0,'0'0'272'0,"0"0"-208"16,0 0-15-16,0 0 2 0,0 0 16 16,0 0-20-16,0 0-37 15,53-36-10-15,-53 35 19 16,0-3 19-16,0 4 11 15,0-2-5-15,0 0 3 16,0 2-17-16,0-2-22 16,0-1-8-16,-4-1-2 15,-3 4-2-15,0-6-22 16,-5 5-70-16,-6-6 66 16,-5 3-13-16,-9 4-85 15,-3-2 43-15,8 2 22 16,-3 0 0-16,7 0 63 0,5 0 17 15,0 0 58 1,6 0-1-16,3 0-48 0,0 0-9 16,7 0-15-16,-2 0 0 15,1 0 2-15,-2 0 52 16,1-1 27-16,1 1-30 16,-4 0 21-16,7 0-14 15,-9 0-19-15,2 0-38 16,1 0-3-16,-8-3-3 15,5 3 3-15,-2 0 5 16,-4 0 6-16,2 0-11 16,-10 0-2-16,3 0 2 15,2 0 4-15,0 0 3 16,4 0-7-16,1 0 0 16,4 0 7-16,6 0 7 0,-6 0-8 15,7 0-4-15,-2 0 10 16,-4 0 5-16,2 0-12 15,-2 0-5-15,-10 0 0 16,14 3 1-16,-4-3-1 16,2 0 2-16,2 0-2 15,-1 0 1-15,2 0 7 16,-1 0 2-16,-3 0 0 16,3 0 3-16,1 0-3 15,-3 0-4-15,-6 0-1 16,7 0 4-16,2 0-7 15,-6 0-1-15,3 0 1 0,3 0 0 16,-6 0 0-16,3 0 5 16,3 0 2-16,-2 0 4 15,-1 0-1-15,-1 0 8 16,-2 0 3-16,6 0-12 16,-2 0-2-16,4 0-2 15,1 0-1-15,0 0-4 16,0 0-2-16,0 0 4 15,0 0 1-15,0 0-2 16,0 0 10-16,0 0 0 16,0 0-5-16,0 0-1 15,0 0-2-15,0 0-5 16,0 0 0-16,0 0 1 0,0 0-1 16,0 0 1-1,0 0-1-15,0 0 2 0,0 0-2 16,1 0 4-16,23 0-4 15,5 0 2-15,10 0-2 16,14 0 1-16,9-4 0 16,6 1-1-16,14 3 0 15,3-4 1-15,6 4 0 16,5-3 0-16,-2-1-1 16,8 0 0-16,-9 2 0 15,0-2-4-15,-9 0 4 16,1 1 2-16,-5-1-2 15,-10 1 0-15,1 1 0 16,-14-1 0-16,7-1 0 0,-7 2 0 16,5 0 1-16,9-2 1 15,-1 3 0-15,3-3 7 16,1 4-4-16,-2 0 1 16,7 0-1-16,-6 0-4 15,2 0 0-15,4 0 2 16,0 0-1-16,2 0 2 15,4 0 7-15,0 0-6 16,-4-3-4-16,-3 3 0 16,-9-3 5-16,-7 3-5 15,5 0 4-15,-8 0 0 16,3-1-2-16,0 1-3 16,4 0 2-16,2 0-2 0,6 0 1 15,-2 0 0-15,2 0 0 16,-8 0 0-16,-2 0 3 15,2 0 2-15,1 0-4 16,-1 0-1-16,3 0 4 16,0 0 1-16,10 0-1 15,1 0-5-15,2 0 0 16,1 0 2-16,2-2-2 16,4 2 1-16,-6-3 0 15,6 3 0-15,-4 0-1 0,3 0 0 16,-2 0 0-16,5 0 0 15,-11 0-2-15,5 0 2 16,-1 0 2-16,4 0-2 16,-2 0 0-16,11 0-1 15,-9 0 1-15,1 0 0 16,-4 0 0-16,-4 0 0 16,10 0-1-16,-5 0 1 15,-1 0 1-15,7 0-1 16,1 0 0-16,-3 0-1 15,3 0 1-15,-1 0 0 16,-7 0-1-16,-5 0 1 16,-1 0 0-16,-4 0 0 15,10 0-2-15,1 0 1 16,6 0 1-16,5 0-1 16,0 0 1-16,-3 0-2 15,-3 0 2-15,1 0-2 0,-7 0 2 16,2 0-1-16,-5 0 1 15,1 0 0-15,0 3 0 16,-2 0 0-16,3-3 0 16,-1 3-2-16,7 0 2 15,-4-3 0-15,3 4 1 16,3-3-2-16,1-1 2 16,0 4 0-16,15-2-1 15,-2 3-2-15,4-1 2 16,7-4 0-16,-7 2 0 0,-3 1 1 15,-1 0-1 1,-7-2 0-16,-2 2-1 0,-4 1 2 16,-3 0 0-16,2-4 0 15,-4 2-1-15,1-2 0 16,-6 4-1-16,2-4 1 16,4 4 1-16,5 0 0 15,3 2-1-15,1-2 0 16,8 1 1-16,9-3-3 15,0 5 4-15,3-3-1 16,4-1-1-16,-5 1 0 16,2 1 5-16,-7-1-4 15,-1 0 2-15,-1 1-3 16,6 1 1-16,-5-2 2 16,-1 2 0-16,1-2 1 0,-19-3-3 15,-1 5 0-15,-8-5 1 16,-7 2-2-16,1-2 0 15,-3 3 6-15,0-4-6 16,-6 5 1-16,11-4 0 16,1 3-1-16,6 0 0 15,6 2-2-15,10-3 2 16,-8 3 0-16,2-1 0 16,3 2 0-16,-3 1 0 15,-9-3 0-15,5-1 0 16,-13 1 1-16,-16 1-1 15,-8-5 1-15,-18 2 2 0,-3 0-2 16,-9-3-1-16,1 0 0 16,-3 0-1-16,-5 0 1 15,3 0 4-15,2 0-4 16,3 0 4-16,2 0-3 16,6 0-1-16,-1 0-3 15,5 0 3-15,-7 0 1 16,4 0-1-16,-7 0 1 15,-1 0 0-15,-2 0-1 16,0 0 0-16,5 0 2 16,0 0-1-16,6 0-1 15,1 0 0-15,-4 0 0 16,-1 0-2-16,-9 0 3 0,-11 0-1 16,-6 0 2-1,-6 0-2-15,0 0 2 0,0 0-2 16,0 0 2-16,0 0 0 15,0 0-2-15,0 0 0 16,0 0-4-16,0 0-1 16,0 0-1-16,0 0-16 15,-18 0-10-15,-37 0-17 16,-31 0-83-16,-35-13-117 16</inkml:trace>
  <inkml:trace contextRef="#ctx0" brushRef="#br0" timeOffset="25150.12">15205 2579 179 0,'0'0'140'0,"0"0"-82"15,0 0 134-15,0 0-103 16,0 0-48-16,0 0 13 15,0 0 29-15,-4 0 1 16,4 0-18-16,0 0 12 16,0 0-11-16,0 0-11 15,0 0-14-15,-5 0-12 16,5 0-7-16,-3 0-10 0,3 0-10 16,0 0 7-16,0 0 3 15,0 0 1-15,0 0 9 16,0 0-4-16,0 0-7 15,-4 2-2-15,2 2 5 16,-7 1 0-16,0 1 0 16,-8 2-2-16,5-2-3 15,-1 5 7-15,-6 1-4 16,-3-1-9-16,-4 4 5 16,2 1-1-16,-2 4 7 0,0-2-5 15,-2 6-8 1,-3-1 11-16,1-2-5 0,-2 1-4 15,-4 6 1 1,1-1 1-16,-1 2 1 0,-2-1-5 16,2 5 3-16,4-5-1 15,0-2-1-15,-3 3 0 16,5-2-1-16,-2-5 5 16,1 5-2-16,-4 0-1 15,5-1-1-15,-2 2 0 16,2-1 2-16,1 2-1 15,3-5-2-15,5 1 2 16,-2 1 0-16,5-5-3 16,0 3 0-16,0-1 4 15,3-6-3-15,-8 2 1 16,0 1 0-16,-4 4 7 16,0-2-9-16,6 1 4 0,-2-3-3 15,2-3-1-15,3 1 3 16,-10 3-2-16,7 2 5 15,3-3-4-15,0 1 1 16,6-4-3-16,1-2-1 16,4-1 0-16,2-1 2 15,4 1-2-15,-4 2 4 16,2-2-2-16,-1 3 3 16,-1 1 0-16,-1-1-3 15,-2 2 6-15,1-1-5 16,2 2 5-16,4 2-2 15,-4-4-5-15,5-5-1 0,0-5 1 16,0-2 0-16,-4-4-1 16,4 3 0-16,0-5 0 15,0 0 0-15,0 0-2 16,0 0 0-16,0 0-8 16,-3 0-11-16,3-5-30 15,0-18-52-15,3-10-285 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6:33.95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0 95 0,'0'0'0'15,"0"0"0"-15,0 0 0 16,0 0 8-16,0 0 50 15,0 0 38-15,0 0-19 16,35 8-5-16,-33-7-23 16,5-1-46-16,4 2 9 0,1-2-12 15,6 3 0-15,5-3 0 16,2 5 0-16,1 1-2 16,-3-2-57-16,-3 1-181 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7:20.49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2488 4 954 0,'0'0'67'0,"0"0"17"0,0 0-3 15,0 0-55-15,0 0 11 16,0 0 20-16,-49-2-3 16,42-8-16-16,1-2 19 15,6-3-52-15,0 2 8 16,0-7-10-16,1 2 6 16,29 2-8-16,7-4-1 15,7 9-2-15,-4-2 2 16,0 3-1-16,-5 4 1 15,-4 2-2-15,0 4-2 16,-6 0 1-16,4 4-2 16,9 14 4-16,-14 7-4 15,-1 1 5-15,-8 6-4 16,-11-2 5-16,-4 2-1 16,0-1 0-16,0-5 3 0,-4 2-3 15,-11-8 0-15,0-2 0 16,1-3 1-16,2-7 1 15,1-2-2-15,4-3 2 16,-5-2-2-16,3-1 5 16,-7 0 3-16,4-1 5 15,11-13-10-15,-4-5 4 16,5-9-4-16,0-1-3 16,5 0 0-16,27-4 0 15,8 5 1-15,9 4-1 16,5 1 0-16,8 4 0 15,0 7-3-15,0 1 1 0,-6 5-4 16,-7 3 6 0,-7 3 2-16,-12 0 2 0,1 0 1 15,-6 7 3-15,-2 11 7 16,-5 9 3-16,-4 4-11 16,-1 5 0-16,0 0-7 15,-3-3-1-15,4-1-1 16,4-6 2-16,2-3-4 15,7-3-3-15,0-11 0 16,3 0-1-16,7-5 2 16,11-4-5-16,11 0 5 15,15-9 1-15,8-10-2 16,1-7-5-16,-9-5 3 16,-10-2 6-16,-10-6 1 15,-16-1 4-15,-11 0-2 0,-19-2 3 16,-8 9-1-16,0 1 8 15,-26 8-1-15,-22 7 2 16,-14 8-5-16,-13 3-3 16,-6 6 12-16,1 6-6 15,5 12-9-15,7 7 7 16,6 4-5-16,14-4-2 16,13 2 4-16,22 2-4 15,8-5 0-15,5 1-1 16,5-3-9-16,31-4 8 15,20-4-4-15,10-3-11 16,2-8 5-16,4-3 6 0,-7 0 1 16,-6-11-2-16,-3-6 3 15,-7 1 1-15,4-8 0 16,-9-1 2-16,-7 1 1 16,-15 6 0-16,-8 4 1 15,-10 8 0-15,-1 6 6 16,-3 0 0-16,0 0 1 15,0 0-3-15,0 9-1 16,-3 11 2-16,-6-1 6 16,8 2-8-16,1-3-3 15,0 2-1-15,0 0-5 16,1-7 2-16,22-2-5 16,1-7-7-16,-4 0 10 0,-3-4-1 15,2 0 6-15,1-4 3 16,4-11-2-16,6-3 0 15,5-5 2-15,1-3-3 16,8-2 0-16,0 2 0 16,-3 4 0-16,-9 6 0 15,-7 8 0-15,-8 3-4 16,-3 5 4-16,-8 0 0 16,1 0 0-16,4 14 13 15,1 8 1-15,2-1-4 16,2 3-7-16,-2 1-2 15,1-1-1-15,-7-6-1 0,-8 0 0 16,0-8-1-16,0 1-1 16,0-5 1-16,0-2 2 15,-8 0 5-15,-1-4-5 16,7 0 3-16,-2 0 3 16,4-4-6-16,0-14 0 15,0-6-3-15,29-1 2 16,13-3 0-16,3 3 1 15,4 9 0-15,4 0 0 16,-3 7-1-16,1 5 1 16,-6 4-2-16,-1 0 1 15,-7 6 1-15,-7 8 0 16,-12 4 7-16,-4 3-1 16,-14 0-6-16,0-3 3 15,0-4-3-15,-8 1 0 0,-10-6 0 16,3-4 1-16,6-2-1 15,4 0-1-15,5-3-3 16,0 0-8-16,0 0-3 16,5-13-3-16,27-5 0 15,17-7 10-15,18-4 8 16,7 1-2-16,3 7 2 16,-7 1-1-16,-8 5 1 15,-14 10 1-15,-14 3 0 16,-6 2 3-16,-10 0 5 15,-2 2 3-15,-3 7 15 16,-5 2-9-16,4 3 1 0,3 1-6 16,-6 1-11-16,9 1 0 15,6-2-1-15,-1 2-1 16,1-6-3-16,7-2 3 16,0-4-9-16,3-1 3 15,6-4 6-15,1 0 0 16,6 0 3-16,5-15-3 15,4-4 0-15,-8-1 0 16,-4-8-1-16,-15 0-6 16,-8-3 6-16,-15 2-2 15,-6 7 1-15,0 8-1 16,0 4 3-16,-27 6 0 16,-14 4 1-16,-9 0 1 0,-6 15-2 15,1 6 1-15,7 0 4 16,12 4-3-16,10 4 7 15,9 2-6-15,17 1-2 16,0-4 0-16,0-3-1 16,35 0 0-16,9-7-2 15,6 0 2-15,6-8 0 16,3-3 0-16,-2-7 2 16,-4 0-4-16,-3 0 0 15,-6-13-4-15,-8 1-27 16,-1-5-7-16,-14-2-31 15,-6-5-116-15,-7 2-170 0</inkml:trace>
  <inkml:trace contextRef="#ctx0" brushRef="#br0" timeOffset="1335.96">7183-1203 735 0,'0'0'31'0,"0"0"12"15,0 0 50-15,0 0-75 0,0 0-3 16,0 0 34-16,0 0-20 16,0-11 19-16,0 11 14 15,0-2-10-15,0 2-15 16,0-1-21-16,0-2 11 15,0-1-8-15,0-2 3 16,5 1-3-16,-4-1 10 16,-1 2 5-16,0 3-15 15,0 1 7-15,0 0-4 16,0 0-4-16,0 0-6 16,0 0-2-16,0 0-1 15,0 0 2-15,0 0 5 16,0 0-6-16,0 0-9 15,0 0 1-15,0 11 1 0,0 7-3 16,0 7 14-16,0 7-10 16,-18 10 6-16,-8 3-2 15,-5 7 2-15,-6 5-1 16,-1 1-6-16,2 3 2 16,0-4-1-16,-1 5 1 15,3 0-5-15,2 5 5 16,6 0-4-16,-4 1 3 15,7-1-2-15,-2-4 0 16,5-5 0-16,2 0-1 16,-2 0 0-16,2-2 0 15,3-6-1-15,1 3 0 16,-2-7 3-16,-3 2-2 16,-2-1-1-16,-2 0 4 15,5-6 0-15,-3 4-3 0,-2-7-2 16,5 0 3-16,-4-3-1 15,8-6 0-15,2-3 0 16,0-4 2-16,10-3 0 16,-2-4 1-16,1-4 0 15,3-3-3-15,0-3 0 16,0-1-2-16,0-1 2 16,0 1-1-16,0 3 4 15,0 3 0-15,0 4 5 16,0 1-3-16,0 0-3 0,0-2 4 15,0 3-3 1,-5 3-2-16,1-1 3 0,-2 1-2 16,3 1-2-16,-6-3 4 15,2 1-3-15,4 0 0 16,-6-9 1-16,9-4-1 16,0 2 2-16,0-3-2 15,0-4-1-15,0 0 2 16,0 0-1-16,0 0-1 15,0 0-1-15,0 0-4 16,0 0 1-16,0-4-13 16,0 1-8-16,0-1 2 15,0 4-1-15,0 0-5 16,0 0-2-16,0 0-2 16,-9-3-3-16,-7 1-76 0,-4 2-77 15</inkml:trace>
  <inkml:trace contextRef="#ctx0" brushRef="#br0" timeOffset="4335.71">7366 415 1164 0,'0'0'26'0,"0"0"-20"16,0 0 28-16,0 0 22 16,151-74-22-16,-84 46 4 15,1-3-6-15,2-5 5 16,4-8-9-16,-3-2-15 15,-3-4-8-15,-15 9 9 16,-17 9 1-16,-15 12-15 16,-15 9 0-16,-6 6-1 15,0 5 2-15,0-3 1 16,0 3-1-16,0 0-1 16,-13 0 0-16,-1 0-3 15,-1 0-6-15,7 3 9 16,4 4-9-16,4 6-8 15,0-1 3-15,0 5 4 0,35 2-1 16,4 2 2-16,8-3-5 16,-3-2 7-16,-6 0 7 15,-11-1 6-15,-21 1-5 16,-6-7 10-16,0 4 14 16,-6-1-4-16,-43 3 1 15,-13-1-16-15,-16-2-2 16,-8-4-4-16,1-1 0 15,-1-7-3-15,8 0-3 16,21 0 2-16,13 0 3 16,17-4-5-16,18 1 1 15,4 1 3-15,5 2-9 16,0 0-23-16,11 0 5 0,28 0 14 16,22 0 15-1,11 0 2-15,2-3 5 0,11-1-2 16,7-3 3-16,11 1-6 15,9-5 2-15,5 0 1 16,2 1-5-16,-8-8-3 16,-13 3 2-16,-6-3-4 15,-12-3 4-15,-13-3 1 16,-16-1 0-16,-17-3 2 16,-21 7 5-16,-13 6 8 15,0 1 10-15,-18 11-6 16,-32 3-13-16,-21 0-3 0,-9 14-2 15,-5 4 3 1,5 3-4-16,13 3 4 0,12-1 2 16,18-3-5-16,16-3-1 15,12-3-1-15,9-2 1 16,9 3-5-16,42-6-3 16,16-1-2-16,9-6 6 15,-4-2-4-15,-7-2-1 16,-15-9-3-16,-9 1-3 15,-8-2 6-15,-8-1 6 16,-7 1 3-16,-11 1 0 16,-2 5 3-16,-1 6 8 15,-4 0 6-15,0 0 0 16,0 0-8-16,-9 4-5 16,-12 10-1-16,-2 3 8 0,5 1-6 15,11-4 2-15,2 1-7 16,5-1 0-16,0 0 4 15,11-3-4-15,16 0 2 16,9-7 2-16,10-1 0 16,10-3 8-16,1-3-3 15,14-13 1-15,-3-8 1 16,-1-1-8-16,-5-9-2 16,-6-3 0-16,-2-8 0 15,-5-7 0-15,-1-4 0 16,-10-6 0-16,0 1-2 15,-14 8 2-15,-7 15 19 0,-10 15-19 16,-7 13 12-16,0 6-3 16,0 4-5-16,0 0-4 15,-30 12-1-15,-19 14 1 16,4 7 1-16,-2 10 0 16,11 0-2-16,10 2 3 15,13 1-1-15,13-7-2 16,0 1 0-16,12-11-1 15,24-1-1-15,8-11-5 16,0-4-2-16,6-6 6 16,3-7 1-16,-4 0 0 15,12-4-1-15,-4-16 5 16,7-1-2-16,-13-7 1 0,-8-1 1 16,-17 2-2-16,-14 9 2 15,-12 6 2-15,0 5-3 16,-12 7 6-16,-34 0-7 15,-10 0 0-15,-10 7-5 16,7 7 4-16,9 1 1 16,7-1 1-16,15-3-1 15,12 3-4-15,16-3 4 16,0 0-7-16,8 2-15 16,36-2 9-16,19-3-6 0,7-7 0 15,-2-1-2 1,-3 0 15-16,-7-6-2 0,-10-7-6 15,-12 2-6-15,-10-3 15 16,-11 5 5-16,-12 0 0 16,-3 8 11-16,0 1 3 15,0 0 4-15,0 0-9 16,-7 5-9-16,-7 5 0 16,2 5 3-16,12-6-3 15,0 3 8-15,0-6-8 16,0 0 8-16,30-1-8 15,14-5 0-15,6 0 0 16,21-2 3-16,3-13-3 16,-6-3-3-16,-1-3-5 15,-11-2-7-15,-12-1 5 16,-20 3 1-16,-12-1 0 16,-12 3 4-16,0 7 2 0,0 1-2 15,-18 2 5-15,-5 5 2 16,3 0-2-16,11 1-4 15,9 3-6-15,0 0-36 16,0 0-50-16,8 0 19 16,24 6 44-16,4 6 15 15,6 1 14-15,-2 3 4 16,-4-1 0-16,-9 0 24 16,-6 2-10-16,-10-1 13 15,-6-1 9-15,-5 0 7 16,0-3 4-16,0-2-11 15,0 1-16-15,0-5-2 0,0 2-9 16,7-1-2-16,11-4-4 16,12 2-1-16,7-5-2 15,8 0-3-15,8 0-2 16,-1-8-24-16,-6-9-1 16,-2-1 6-16,-6 0 8 15,-14 2 16-15,-7 1 10 16,-16 5 6-16,4 4 9 15,-5 6 8-15,0 0-8 16,0 0-15-16,0 0-8 16,0 0-2-16,0 0-1 15,0 6 1-15,0 4 0 16,0-1 3-16,0-1-1 0,0-5 2 16,20 1-4-1,21 2 1-15,8-6-1 0,12 0 0 16,-4-10-5-16,-10 1 5 15,-9-7 0-15,-9 3-3 16,-3-2 1-16,-8 1 2 16,0-2 5-16,-6 6 1 15,-4 4 13-15,-8 2-6 16,0 4-6-16,0 0-1 16,0 0-1-16,0 13 0 15,0 16 7-15,0 12 21 16,4 11-17-16,-2 8-7 15,-2 7-6-15,0 5-3 16,0-6-26-16,-37-12 26 0,-11-12 2 16,-10-14 1-16,-13-4 1 15,-3-5 8-15,2-9-3 16,-3-9-5-16,12-1-4 16,-2-1-4-16,23-17 2 15,11-6-2-15,13-1-12 16,11-6 16-16,7-3 0 15,0 3-1-15,4 2 1 16,26 7 0-16,2 4 3 16,0 8-3-16,-3 4-5 15,-2 3-6-15,-4 3-9 16,2 0-21-16,-1-3-16 16,11 2-51-16,-3-6-108 0,3 1-789 15</inkml:trace>
  <inkml:trace contextRef="#ctx0" brushRef="#br0" timeOffset="4898.59">12812-509 1060 0,'0'0'62'16,"0"0"49"-16,0 0 1 16,0 0-63-16,0 0-17 15,0 0-6-15,0 0-13 16,0-5 1-16,0 10 5 0,0 15 14 16,-30 17 31-16,-20 15-31 15,-17 16-21-15,-12 12 2 16,4 10-6-16,-5 4-4 15,5 0-3-15,4-6 3 16,5-10-4-16,11-11-2 16,10-6 2-16,-2-8 0 15,8-11-2-15,-2-3-5 16,5-6 7-16,10-8 1 16,3-5-1-16,10-7-5 15,5-5-4-15,3-5-6 16,5-2-10-16,-1-1-16 15,1 0-15-15,-5 0-9 16,5-1-35-16,0-12-67 0,0-4-9 16</inkml:trace>
  <inkml:trace contextRef="#ctx0" brushRef="#br0" timeOffset="5389.85">13131-211 849 0,'0'0'153'16,"0"0"-65"-16,0 0 38 15,0 0-54-15,0 0-30 16,0 0 15-16,0 0-17 16,0 0-15-16,0 0-5 15,0 3-1-15,0 11 0 0,0 9 17 16,0 7-12-16,-26 9 1 15,1 4-10-15,-6 4-7 16,3-2 0-16,6-2-1 16,0-3-6-16,-1-5 5 15,9-5-2-15,2-5-1 16,6-7-2-16,-1-4 1 16,7-4-1-16,-5-5-1 15,5-4 0-15,0 2-4 16,0-1-9-16,0-2-22 15,0 0-33-15,0-5-37 16,12-15-84-16,17-9-615 16</inkml:trace>
  <inkml:trace contextRef="#ctx0" brushRef="#br0" timeOffset="6007.36">13620-126 1161 0,'0'0'72'15,"0"0"-56"-15,0 0 119 16,0 0-59-16,0 0-55 16,0 0 25-16,40-41 5 15,-31 33-18-15,4 3-16 16,5-1-4-16,6-2-4 0,11 2-8 15,9-2 2 1,4 0-2-16,0 1 1 0,-2 6 1 16,-11 0-3-16,-5 1 1 15,-12 0-1-15,-9 2 0 16,0 13-2-16,-9 3 0 16,0 10 0-16,-30 1 2 15,-25 3 1-15,-7 1-1 16,-4-2-2-16,-8-2 2 15,1-4-1-15,-1-2 1 16,1-2-3-16,13-6 4 16,11 3-3-16,22-8 1 15,9-3-1-15,9 0-1 16,9-2 1-16,0-1-9 16,0 0-3-16,15 0 0 0,29 0 13 15,7 0 1-15,21 0 0 16,0-2 1-16,13 0-1 15,3 0 7-15,4 1 0 16,-1 1 4-16,1-1-3 16,0 2-3-16,-7-2 1 15,-12-2 0-15,-22-1 13 16,-16 2-6-16,-22 0-3 16,-13-2-1-16,0 0-1 15,0 0-3-15,0 0-5 16,0 0-3-16,0 0-24 15,-18 2-13-15,-38 0-59 0,-21 3-179 16</inkml:trace>
  <inkml:trace contextRef="#ctx0" brushRef="#br0" timeOffset="39551.83">1902 6290 1074 0,'0'0'67'15,"0"0"-53"-15,0 0-4 16,0 0 15-16,0 0-18 16,0 0 1-16,0 0 8 15,93 11 7-15,-78-11 8 16,-2 0-2-16,8-4 25 15,7-16-15-15,3-9-11 0,12-11-9 16,5-10-9-16,2-10-6 16,12-6-4-16,5-8 0 15,-5-8-1-15,4-2 0 16,-4 13 1-16,2 11-4 16,-2 21 4-16,-5 11 0 15,-4 8-3-15,-4 7 2 16,-5 6-2-16,-1 7-2 15,4 0 1-15,5 25 4 16,1 24 5-16,-3 16 7 16,-6 12 2-16,-1 2-4 15,-6-11-9-15,-7-10 5 16,-12-9-6-16,-7-12 0 16,-11-9-2-16,4-11 2 0,-1-9 1 15,2-5 2-15,-5-3-1 16,0 0 5-16,0-7-7 15,-26-10-5-15,-22-8-4 16,-16-4-6-16,-7 0 4 16,-21 5-31-16,1 4-3 15,-13 8 24-15,1 9 14 16,6 3 7-16,17 0 4 16,18 15 2-16,25-2-2 15,15 1 10-15,22-3-12 16,0 0 3-16,22 2-2 15,33-8 2-15,27 2-4 0,16-7 2 16,17 0 2-16,13-8-2 16,12-9-1-16,2-8 5 15,3-3-7-15,-10-4-22 16,-17-6-1-16,-23-5-13 16,-21-7 2-16,-19-7 13 15,-12 4 21-15,-12 7 0 16,-12 10 5-16,-2 16 28 15,-9 9-5-15,-7 9 2 16,-1 2-17-16,0 5-4 16,0 23 4-16,5 17 30 15,8 17-4-15,5 9-25 16,17 5 10-16,1 0-8 16,13-2-11-16,2-3-5 0,-10-4 0 15,-9-13-13-15,-14-9 12 16,-13-16 0-16,-2-8-20 15,-3-10 21-15,0-11 1 16,0 0 5-16,0 0 1 16,0 0 1-16,-14-7-8 15,-30-11-8-15,-10-5 0 16,-11-3-8-16,1 1 0 16,-7 2 7-16,4 4 3 15,10 3 5-15,19 3 2 16,14 8-1-16,15-2 0 15,9 0-5-15,0-4-5 0,45-2 3 16,17-7-6-16,14-2 7 16,9-4-3-16,7-3-8 15,5-1 15-15,1-9-8 16,0 1-1-16,-5-10-8 16,-4-5-10-16,-9-10 16 15,-12-8-15-15,-7-3 14 16,-22 6-1-16,-12 9-20 15,-18 20 35-15,-4 17 4 16,-5 15 10-16,0 7-4 16,0 11-9-16,-26 14 10 15,-7 11 27-15,4 8-1 16,6 1-3-16,5 3-2 16,6 7-11-16,12-3-13 15,0 0-4-15,0-9-2 0,35-10-2 16,4-6-11-16,5-9-3 15,1-7 8-15,-1-9-12 16,0-2 8-16,0-5 8 16,-3-11 1-16,3-12-6 15,-8-2-8-15,-6-4 7 16,-10-1-8-16,-8 7 3 16,-4 14 13-16,-8 7 0 15,0 7 8-15,0 0-1 16,-11 15 3-16,-12 12-2 0,5 2 15 15,8 3-12 1,10-5 22-16,0-1-21 0,0-6-7 16,15-4-4-16,29-5 2 15,6-2-5-15,12-8 4 16,12-1 3-16,-2-5-5 16,-5-16 6-16,-7-7-3 15,-16-1-3-15,-21-3 2 16,-17-3-2-16,-6 7 0 15,0 2-3-15,-23 9 3 16,-8 7 13-16,0 3-2 16,9 3 1-16,8 3-11 15,9 1-1-15,5-2-1 16,0 2-16-16,23-4-12 0,26 4-13 16,17 0 13-16,2 0-14 15,6 0-2-15,-7 0 35 16,-13 4 8-16,-5 6 1 15,-16 3 1-15,-10 2 4 16,-17-1 17-16,1 1 18 16,-1-1 5-16,-1 3 6 15,2 1-18-15,6-3-4 16,5 4-2-16,6-3-6 16,9 1-7-16,14 0-3 15,9-5-1-15,11-1-6 16,-1-3 8-16,1-4-3 15,-10-2-1-15,-13-2-7 0,-8 0-2 16,-13 0-3-16,-15 0-22 16,-8 0-26-16,0-2-13 15,-3-6-126-15,-43-4-1018 16</inkml:trace>
  <inkml:trace contextRef="#ctx0" brushRef="#br0" timeOffset="40121.58">3952 5668 759 0,'0'0'31'0,"0"0"36"15,0 0 76-15,0 0-59 16,0 0-21-16,0 0 11 16,-123 0-20-16,123 0-19 15,0 0 2-15,0 0-2 16,0 0-3-16,0 0-20 16,0 0 4-16,0 0-6 15,23 0-10-15,15 0 10 16,9 0 3-16,15 0 11 15,7-5-10-15,15-6 1 16,6 2 0-16,9-2-3 16,5-3-5-16,-10 0 1 15,-14 4-6-15,-15 3-2 0,-27-1 0 16,-8 3-2 0,-12 3-2-16,-6 0 1 0,-6 2 0 15,-1-1-14-15,-2 1-23 16,-3 0-51-16,0 0-114 15,0 0-606-15</inkml:trace>
  <inkml:trace contextRef="#ctx0" brushRef="#br0" timeOffset="43228.25">7886 6051 609 0,'0'0'194'0,"0"0"-107"16,0 0 46-16,0 0-40 15,0 0-31-15,0 0-12 0,-9 6-16 16,9-6-10-16,0 1 8 16,0-1 3-16,0 0 0 15,8 0-15-15,16 0 0 16,14 0 4-16,10 0-10 15,13-11 3-15,1-8-7 16,0-1-5-16,-6-2-2 16,-8-3-3-16,-11 0 0 15,-7 1-3-15,-17-3-4 16,-13 3-9-16,0 4 15 16,0 6-8-16,-27 7 5 15,-8 3 0-15,4 1 4 16,-7 3-6-16,9 0 4 15,3 0 1-15,14 0-2 0,8 0 3 16,2 0 0-16,2 0-4 16,0 0-26-16,11 0-9 15,33-6 8-15,13-2 21 16,10-3-13-16,4 4-25 16,-14-4 11-16,-2 5 11 15,-11 1 15-15,-10 2 10 16,-15 3-1-16,-12 0 2 15,-2 0 0-15,-4 0 11 16,-1 6 11-16,0 9 4 16,0 4-5-16,0 6 14 15,0 3-29-15,-1-1 5 16,1-5-5-16,0-2-3 16,0-1 2-16,9-6-4 15,13-5 1-15,9 0-2 0,5-4-3 16,3-2 2-16,7-2 0 15,-2 0-1-15,0-3-13 16,-13-11 1-16,-4 0 1 16,-5-2-3-16,-7 3 7 15,-8-3 1-15,-7 4 5 16,0-2 3-16,0 7 1 16,0 3 4-16,0 4 2 15,-18 0 0-15,-4 0-7 16,-9 8 3-16,4 9 8 0,-3 0 6 15,12-1 12 1,6 0-20-16,12-2 2 0,0 1-2 16,12-5 14-16,24 1-23 15,12-3 4-15,14-6-7 16,8-2 7-16,3 0-8 16,1-2 3-16,-8-10-7 15,-11-2 6-15,-14-4-5 16,-13 1-1-16,-5-1 8 15,-12-9 5-15,1 3-4 16,-6-1 0-16,1 5-1 16,-2 7 1-16,-2 6-2 15,1 3 6-15,-4 4-10 0,2 0 2 16,7 0-7 0,-1 10 10-16,-2 4 9 0,6 4 2 15,-2 4-4-15,-1 2-5 16,8 1 3-16,-5-4-5 15,-3 0-4-15,-9-2 3 16,0-6-1-16,0-1 2 16,0-5 0-16,0-6 0 15,0 0 3-15,0-1 1 16,0 0 2-16,0 0 5 16,0-5 3-16,0-10-14 15,0-7 0-15,11 0 0 16,24-2-4-16,1-3 4 15,3 7-7-15,5 6 2 0,1 4-1 16,-7 8 4-16,-1-1 0 16,-12 3 0-16,-11 3 2 15,-8 10 2-15,-2 5 17 16,1 6 5-16,-2-4-9 16,2-1-14-16,5-1 5 15,4 0-4-15,5-4 1 16,6-2-3-16,9-3 0 15,12-3 0-15,14-5 0 16,17-1-5-16,11-1 5 16,0-16-8-16,-6-4-22 15,-8-1 6-15,-29-2 1 16,-9 3 17-16,-23 0 6 16,-13-2 0-16,0 6 11 15,-2 5 3-15,-36 3-6 0,-10 6-2 16,-11 3-5-16,-3 0 1 15,-6 7-1-15,3 7-1 16,10 6 0-16,8-1 2 16,6 2-1-16,10-4 0 15,14 1-1-15,16-4-1 16,1-2 1-16,1-2-12 16,43-3 1-16,19-3 4 15,13-4 0-15,6 0-6 16,-5-11-27-16,-7-3 0 15,-11-3-17-15,-10-1 26 0,-6 0 25 16,-19-3-7-16,-4-2 13 16,-16 7 13-16,-4 7 5 15,0 5 4-15,0 3 7 16,0 1-6-16,0 0-15 16,-18 10-3-16,-6 8 10 15,6 0 8-15,4 1-2 16,8-1 0-16,6-2-14 15,0 0-3-15,0-4 3 16,18-1-7-16,14-5-6 16,9-1 5-16,-3-5-7 15,-2 0 3-15,-4-1 2 16,-2-9 0-16,-1-4-5 16,-4-4 3-16,-6-1 3 0,2-3-2 15,-5 2 4-15,-2 3 3 16,1-1 0-16,-6 9 1 15,3 0-4-15,0 6 0 16,-6-1 0-16,7 4-2 16,-3 0 2-16,8 11 1 15,3 2 14-15,2 3-1 16,3 4 1-16,9 0-13 16,-4-3-1-16,-5-4-1 15,-3 2-1-15,-17-9 0 16,-2 2-2-16,-1-5-6 15,-3-3 4-15,0 0 5 0,5 0 7 16,-4 0 0-16,9 0 3 16,0-7-9-16,13-7-1 15,9-6-6-15,4-5 2 16,11 2 3-16,-11 3-2 16,-4 5 3-16,-6 4 0 15,-4 8-5-15,-8 3-2 16,-2 0 0-16,-1 0 1 15,1 12 6-15,-6 5 5 16,-3-1 5-16,-3 3-3 16,4-2-1-16,-4-4-5 15,0-4-1-15,0-2 0 16,0-1 0-16,0-6 0 16,0 0 1-16,0 0 7 15,0 0 3-15,5 0 1 0,1 0-1 16,14-10-4-16,4-4-6 15,9-8-1-15,3-5 1 16,1 3-1-16,8 1 2 16,-7 2-1-16,0 7-1 15,-1 3-4-15,-3 3 2 16,-1 8 2-16,-4 0 0 16,1 0 1-16,-4 4 7 15,-1 11-7-15,-2 0 9 16,-3 5-1-16,4-2-2 15,-4 0-7-15,7-1 0 16,-6-2 0-16,5-5 2 0,3 1 0 16,5-8 0-16,6 2 0 15,8-5-1-15,7 0 9 16,0-5-4-16,0-7-4 16,-5-4-2-16,-3-5 0 15,-15 1-3-15,-7-6-2 16,-7-5-2-16,-12 2 3 15,-6 1 3-15,0 7-6 16,0 6 3-16,-6 7-5 16,-19 8 1-16,-6 0 6 15,-5 5-7-15,-3 15 9 0,6 5 5 16,7 2-5 0,14 0 6-16,12-2-2 0,0-3 0 15,0-2-4-15,30-3-1 16,14-5 1-16,10-1 4 15,13-7-3-15,2-4 22 16,9 0-13-16,0 0-7 16,-5-6 4-16,-4-4-3 15,-7-5-4-15,-13 2 0 16,-17 2-2-16,-10 2 0 16,-14 0 0-16,-4 2-9 15,-4 4-17-15,0 3-60 16,-16 0-123-16</inkml:trace>
  <inkml:trace contextRef="#ctx0" brushRef="#br0" timeOffset="14708.28">14494 1737 545 0,'0'0'38'0,"0"0"99"16,0 0-78-16,0 0-35 16,0 0 18-16,0 0 11 15,0-32 16-15,0 27 25 16,0-3-63-16,0 1 44 15,0-3-33-15,0 3 30 16,0 0-69-16,0 4 18 16,0-3-21-16,0-3 2 15,0-1-2-15,0 2 3 0,0 1 36 16,0-4-26-16,0 5 9 16,1-5-19-16,16-4 10 15,-3 2-5-15,2 0 21 16,-7 2-27-16,2 1 0 15,-3 1 1-15,2-2-2 16,2-2-1-16,-1 1 7 16,1 1-7-16,-3 2 0 15,3-2 0-15,-1 1 0 16,-4 3 0-16,-2 3 6 16,-4 0-5-16,-1 1 1 15,0 3 6-15,0 0-2 16,0 0-3-16,0 0 3 15,0-1-4-15,0-2-2 0,0 0 0 16,0 0 0 0,0-1-2-16,0-3 0 0,0 0 1 15,0-1-4-15,0-2 0 16,0-3 4-16,-1 4-12 16,-4-1 4-16,-2 2 3 15,1 2 0-15,-6 2-9 16,7-3 15-16,-1 3-8 15,-2 0 1-15,1 2 6 16,2-2 1-16,-5 1 0 16,2-1 0-16,-2 0-1 15,-4 1 1-15,0-1 0 16,-5-2-3-16,-4-1-2 16,5 0 5-16,0 2-2 15,6-1 2-15,10-1-5 0,-10 6 2 16,12 1 2-16,-5-3 1 15,5 3 0-15,0 0 0 16,-1-1 0-16,1 1 0 16,0 0 4-16,0 0-3 15,0 0 3-15,-5 0-3 16,1-3-1-16,1 3 0 16,3 0 0-16,0-3 0 15,0 3 0-15,0 0 1 16,0 0 9-16,0 0 0 0,0 0 5 15,0 0-1-15,0 0-4 16,0 0-4-16,0 0-5 16,0 0 2-16,0 0 2 15,0 0-4-15,0 0 6 16,0 0 5-16,0 0-9 16,0 0 2-16,0 0 0 15,0 0 4-15,0 0-8 16,0 0 5-16,0 0 1 15,0 0 3-15,0 0 0 16,0 0 0-16,0 0 0 16,-5 0-4-16,5 0 2 15,0 0-5-15,0 0 6 16,0 0-6-16,-1 0 2 0,-4 6-3 16,-1 2 3-16,0 0 2 15,-1 1-5-15,0 3 1 16,-5-1 0-16,2 2 2 15,-4 0 7-15,-2 1-9 16,-3 1 1-16,1 1 1 16,-3-2 0-16,3 3 0 15,-5-3-4-15,2 4 4 16,3 2 1-16,-5 0-2 16,5 0-1-16,4 0-2 15,-2 0 0-15,2-4 4 16,-2 2-5-16,6-1 1 15,-6 1 5-15,5 3-3 0,-2-3-2 16,-1 4 3-16,2-4-3 16,1-2-1-16,4 0 2 15,-1-3-1-15,-1 3 0 16,8-3 1-16,1 3 1 16,0-4 1-16,-5 2-2 15,2 4 0-15,-2-5 1 16,1-1 1-16,2 1-4 15,-2-2 0-15,4-1 0 16,-3-2 1-16,3 0 1 16,0 0 2-16,0-1 1 0,0-2-1 15,0-1-1-15,0 2-2 16,0-5 3-16,0 1-4 16,0 0 0-16,0-2 2 15,0 0 0-15,0 0-2 16,0 0 0-16,0 0-1 15,0 0 0-15,0 0-1 16,0 0-5-16,0 0 2 16,0 0-4-16,0 0 2 15,0 0 0-15,0-4-4 16,0-7-4-16,0-5 4 16,0-2-3-16,3-8 4 15,21-4-10-15,6 0-3 16,11-2 1-16,-3 6 2 15,-6 3 15-15,-2 4-2 16,-7 2-2-16,-5 5 6 0,-5 3-3 16,0 2 6-16,-3 0 4 15,-2 1-3-15,2 1 0 16,-1-5 3-16,4 0-3 16,3 1-1-16,-2-2 0 15,-1-3 0-15,3-1 1 16,-1 0 0-16,-5 1-1 15,-2 2-1-15,-8 1 1 16,0 5 1-16,0 2-1 16,0 1 5-16,0 3 6 15,0 0-8-15,0 0-3 16,0 0 3-16,0 0-3 16,0 0 3-16,0 0-2 0,0 0 1 15,0 0 4-15,0 0-4 16,0 0-2-16,-8 9 0 15,-5 6 4-15,-10 1 3 16,-3 0-7-16,0 2 5 16,-1 2-1-16,0 2 1 15,4 1 1-15,1 2 2 16,0-2-8-16,4 2 7 16,-4 0-6-16,3-4 3 15,-6 7 2-15,-1 0-1 16,3 0-3-16,-2 1 2 15,2-1 3-15,-4 1-4 0,-1 2 2 16,3 0-3-16,-1 2 1 16,3-1-1-16,-1-2 0 15,3 1-2-15,3-2 5 16,0-3-5-16,0 3 3 16,-7-1-3-16,3-4 4 15,3 3-1-15,-2-2-3 16,-1 1 2-16,-3-1-1 15,1 1 0-15,6-4 0 16,9-2 0-16,-2-2 0 16,-1 2-1-16,5 0 0 15,1 0 2-15,-3 0-2 16,6 0 1-16,3-3 1 16,0 0-1-16,0-1-1 15,0-3 2-15,0 4 0 0,0-2-1 16,0-1 2-16,0 3 1 15,0-1-3-15,0-1-1 16,0 1 0-16,0-3 1 16,0-2 1-16,0 0-2 15,0-2 0-15,0 3 2 16,0 1 2-16,0-1-1 16,0 1-1-16,0 3 2 15,0 1 0-15,-6-3-1 16,-4 3-1-16,10-7 2 0,-3 2-3 15,3-2 3 1,0 1 3-16,0 0 1 0,0-2 0 16,0 0-3-16,0 2 5 15,0-4-5-15,0 6 0 16,-4-2 3-16,2 3-5 16,2 0-1-16,-9 1 1 15,6 3 0-15,-4-1-3 16,-2 4 3-16,7-2 3 15,-5 4-1-15,-3 0-5 16,4 1 2-16,-1-3 2 16,1 1-3-16,-2-2 0 0,-8 5-1 15,2-1 0 1,3 5 5-16,-2-4-4 16,4-2-1-16,1 0 1 0,1-5-1 15,1 0 0-15,-2-1 1 16,3-6-1-16,-1 1 1 15,-1-3-1-15,-2 2 0 16,3 0 1-16,-2-1 1 16,4 2 1-16,-2 1-1 15,-2 1 1-15,-4-1-3 16,6-1 2-16,-2 2-1 16,2 0 0-16,2-4-1 15,-4 5 1-15,2-2 0 16,-3 2-1-16,1-1 2 15,1 1-2-15,2-5-2 0,-1 1 2 16,-6 3 0-16,6 4 0 16,-7-1-14-16,5-3 14 15,-1-3 7-15,6-3-7 16,-3 2 0-16,1 0-1 16,1-1 1-16,-4-1 1 15,7-3 0-15,-4 5 2 16,1-9 0-16,1 3 0 15,3-1-1-15,0-3 1 16,0 0-3-16,0 0 0 16,0 2 1-16,0-2 2 15,0 1-3-15,0-1 0 16,0 3 0-16,0-2 9 16,-5 2 0-16,5 0 2 15,-2-2-5-15,2 3 0 0,-4-2-2 16,-1 3-1-16,5 1-2 15,0-2-1-15,-3 3 1 16,3-4-1-16,0 3 0 16,0-1 0-16,0 2 1 15,0 0 0-15,0 1-1 16,0 1 0-16,0-2-1 16,0 4 1-16,0-4 0 15,0 3-2-15,0-5-13 16,0-4 14-16,0 3 1 15,0-4-1-15,0 2 0 16,0 0-1-16,-4-2 1 0,1 0 1 16,3 0-6-16,0 0-1 15,0 0-4-15,0 0-9 16,-9 0-15-16,-18 0-38 16,-19 0-39-16,-10-4-222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43:25.542"/>
    </inkml:context>
    <inkml:brush xml:id="br0">
      <inkml:brushProperty name="width" value="0.05292" units="cm"/>
      <inkml:brushProperty name="height" value="0.05292" units="cm"/>
      <inkml:brushProperty name="color" value="#FF0000"/>
    </inkml:brush>
  </inkml:definitions>
  <inkml:trace contextRef="#ctx0" brushRef="#br0">7018 4105 283 0,'0'0'0'16,"0"0"-20"-16,0 0 15 15,0 0 5-15,0 0 27 16,0 0 2-16,0 0-18 16,-12 4 6-16,12-4 6 15,0 0 16-15,0 0 4 16,0 0 12-16,0 0-15 16,0 0-14-16,0 0-4 15,0 0-4-15,0 0-5 16,-6 0-7-16,4 0 3 15,0 0 8-15,0 0-4 16,-1 0 3-16,0-2-3 0,-1 1 4 16,1 0-3-16,-1-2 5 15,2 3-6-15,-1-2 4 16,3 2-4-16,0 0-6 16,0-1 3-16,39-2-3 15,28 0-7-15,33-2-6 16,24 2 3-16,7 0 3 15,9 0 1-15,-4 2-1 16,-10-1 0-16,-18 2-1 16,-17 0 1-16,-25 0-1 0,-28 0 1 15,-21 0 2 1,-10 2-2-16,-7-1 0 0,0-1 7 16,0 0 6-16,0 0 3 15,0 0 0-15,0 0-16 16,0 0 0-16,0 0-3 15,0 0-48-15,9 2-61 16,8-1-2-16,6 2 33 16,4-1-95-16</inkml:trace>
  <inkml:trace contextRef="#ctx0" brushRef="#br0" timeOffset="2573.23">19021 4357 266 0,'0'0'59'0,"0"0"-57"16,0 0-1-16,0 0 21 15,0 0 4-15,0 0-15 16,0 0 2-16,-6 0 4 16,6 0 0-16,0 0 23 15,0 0 6-15,0 0-3 16,0 0-7-16,0 0 2 16,0 0 3-16,0 0-5 15,7 0-13-15,31 0-13 16,25 2 6-16,33 2 9 15,25 1-10-15,21 2-6 0,25 1-4 16,12 0 3 0,13 1-7-16,-7 0 3 0,-12 2-4 15,-12-2-1-15,-21 1 1 16,-17 0 4-16,-14-1-3 16,-21-1 0-16,-18-3 2 15,-13 2 4-15,-16-4 14 16,-16 2-8-16,-11-3 11 15,-11-1 6-15,-3 2-3 16,0 0 2-16,0-2-8 16,0 0-5-16,0 0-5 15,0 1-5-15,0-2-5 16,0 1 1-16,3 1-1 16,-3-2-1-16,0 1-3 0,0-1-25 15,0 0-38-15,-18 0-37 16,-34 0-44-16,-31 0-26 15,-31-1-253-15</inkml:trace>
  <inkml:trace contextRef="#ctx0" brushRef="#br0" timeOffset="4432.53">7867 4904 287 0,'0'0'25'0,"0"0"21"16,0 0 11-16,0 0-11 16,0 0-11-16,0 0-16 15,0-4 1-15,0 4 3 16,0 0-9-16,0 0 2 16,0 0 9-16,0 0 1 15,0 0 1-15,0 0-15 16,0 0-3-16,0 0 3 15,0 0-3-15,0 0 5 16,0 0-6-16,0 0-1 16,0 0-4-16,0 0-2 15,0 0 3-15,0 0-2 16,7-1 4-16,4 0-2 16,2-2-3-16,-1 0 2 0,-3 2-3 15,4-3 2-15,-5 4 4 16,10-1-6-16,-6-1 2 15,-1 2 0-15,-3-2 0 16,-2 1-2-16,-3 1 0 16,-3 0 0-16,2 0 0 15,2 0 0-15,-1-1 0 16,6 1 1-16,-8 0-1 16,4 0 5-16,2 0 3 15,4 0-2-15,-1 0 2 16,1 0-6-16,-5 0 1 15,0 0-2-15,-5-2-1 0,5 2 2 16,-4 0-1 0,4 0-1-16,4 0 0 15,0 0 0-15,4 0 1 16,10 0 0-16,-2 0 9 0,2 0-9 16,8 0 5-16,-1 0-1 15,3 0 2-15,-1 0-5 16,1 0-2-16,2 0 1 15,3 0 3-15,2 0-4 16,6 0 1-16,6 0-1 16,7 2 5-16,6-2-5 15,0 0 0-15,1 1 4 16,-9-1-2-16,1 0 2 16,-2 0-4-16,7 0 3 0,7 0 1 15,9 0 1-15,5 0 0 16,6 0 4-16,4 0-9 15,-1 0 7-15,-3 0 2 16,0 0 1-16,-3 0-4 16,-6 0-2-16,-4 0-3 15,-5 0 1-15,-11 0 2 16,1 0-1-16,3 0 9 16,4 0-3-16,6 0 1 15,-1-1-1-15,5-1-5 16,-8 1-1-16,-12 1 7 15,0 0-4-15,-19 0-2 16,-11 0 0-16,-8-2 2 0,-10 2 3 16,-3-1 6-1,3 1 6-15,1-2 1 0,8 1-4 16,-1-3-6-16,0 2-3 16,-6 1 1-16,-2 0 2 15,-7-1-1-15,-5 2 13 16,0 0 2-16,0-1 4 15,0 1-6-15,0 0-9 16,0 0 5-16,0 0-4 16,0 0-6-16,0 0 10 15,0 0-11-15,0 0-7 16,0 0-2-16,0 0-2 0,0 0-19 16,0 0-26-16,0 0-46 15,0 0-41-15,-4 0-106 16,-23 4-120-16</inkml:trace>
  <inkml:trace contextRef="#ctx0" brushRef="#br0" timeOffset="7732.4">2129 5629 218 0,'0'0'57'0,"0"0"-44"16,0 0 36-16,0 0-1 15,0 0 0-15,0 0-16 16,0 0-9-16,0 0-2 16,0 0 14-16,0 0 1 15,0 0-7-15,0 0-3 16,0 0 1-16,0 0-8 15,0 0-4-15,0 0 3 16,0 0-1-16,0 0-10 16,0 0-7-16,0 0 0 15,0 0-5-15,0 0-2 16,0 0 5-16,0 7 1 0,0 3 0 16,0 1 1-1,3 0 0-15,3 1 0 0,0 0 2 16,1-2-2-16,1-3 0 15,-4-3 1-15,2 0-1 16,0-4 0-16,-4 2 1 16,9-2 2-16,9 0 24 15,20-9 15-15,17-9-15 16,16-8-17-16,8-6-7 16,14-4 4-16,2-5-6 15,-7 1-1-15,-3 4 0 16,-20 5 0-16,-10 4 1 15,-9 3 0-15,-10 5-1 16,-8 5 0-16,-10 6 4 0,-5 2 3 16,-9 3-7-16,-3 0 3 15,-3 3-6-15,0-2 7 16,0 2-5-16,0 0 1 16,0 0-7-16,0 0-20 15,0 0-13-15,0 0-25 16,-11 2 7-16,-17 11-11 15,-7 6 28-15,-6 5-41 16,-9 8-7-16,-9 6-15 16,-18 8-75-16</inkml:trace>
  <inkml:trace contextRef="#ctx0" brushRef="#br0" timeOffset="8883.51">1896 6221 54 0,'0'0'125'16,"0"0"-52"-16,0 0-45 15,0 0 4-15,0 0 21 16,0 0-20-16,0 0-4 0,0 0 6 16,0 0 9-1,0 0-11-15,0 0-11 0,0-1-16 16,0-1-4-16,0 1-2 16,0 1 14-16,0 0-5 15,0 0-6-15,0 0 2 16,0 0 1-16,0 0 3 15,0 0-7-15,0 0 18 16,0 0 3-16,0 0-3 16,0 0-6-16,0 0 21 15,0 0-4-15,0 0-5 16,0 0-6-16,0-1-10 0,0 0-7 16,0 1-2-16,0 0 0 15,0 0-1-15,0 0-2 16,0 0-1-16,0 0-16 15,0 0 18-15,0 0 0 16,0 0 1-16,0 0 0 16,0 0 1-16,0 0 0 15,0 0 0-15,0 0 3 16,0 0-4-16,0 0-1 16,0 0 0-16,0 0 1 15,0 0 0-15,0 0 0 16,0 0-2-16,0 0 1 15,0 0 1-15,0 0 0 16,0 0 6-16,0 0 4 0,0 0-1 16,0 0-2-16,0 0-2 15,0 0-3-15,0 0 2 16,0 0 2-16,0 0 1 16,0 0 12-16,0 0-5 15,0 0-6-15,0 0 10 16,0 0-2-16,0 0-6 15,0 0 4-15,0 0-4 16,0 0 2-16,0 0 0 16,0 0-3-16,0 0-1 15,0 0-6-15,0 0 0 16,0 0-2-16,0 0-2 16,0 0-6-16,0 5-9 0,0 10 12 15,0 5 5 1,0 2 2-16,8 0-2 0,-5 0 1 15,8-2-1-15,-3-3-5 16,-2 0 5-16,3-3 0 16,-3-3 0-16,-2-3 0 15,1-5 0-15,-3-3 0 16,2 0 0-16,-3 0 4 16,7 0-1-16,17 0 7 15,21-14 9-15,18-8-11 16,18-9 0-16,7-6-8 15,7 1 1-15,7 3-1 0,-6 5-1 16,-6 4 1-16,-15 6 5 16,-16 2-4-16,-15 4-1 15,-6 0 0-15,-2 2 0 16,-9 1 0-16,3-1 0 16,-9 3 0-16,-3 1 0 15,-10 2 1-15,-5 4-2 16,-4-3 1-16,0 3 0 15,0 0 0-15,0 0-10 16,0 0-10-16,0 0-14 16,0 0-26-16,-4 0-49 15,-26 7-39-15,-12 2-55 16</inkml:trace>
  <inkml:trace contextRef="#ctx0" brushRef="#br0" timeOffset="33554.35">20289 9973 410 0,'0'0'42'0,"0"0"-33"15,0 0 48-15,0 0-6 16,0 0-20-16,0 0-18 16,0 0-1-16,0 0 2 15,0 0 7-15,0 0 0 16,1 0-1-16,-1 0-12 16,0 0 4-16,0 0-7 15,0 0 5-15,0 0-7 0,0 0-1 16,6 0-1-1,-1 0 3-15,4 0-2 0,3 4-1 16,1-3 0-16,2 3 2 16,-2-1-2-16,4-1-1 15,5 3 0-15,2 0 1 16,6 1-1-16,3 2 0 16,5-2 0-16,0 0 1 15,1-1 4-15,2 3-5 16,1-4 0-16,7 4 6 15,-2-2-5-15,2 0-1 16,6 2 0-16,-4-1 0 16,2 0 1-16,-2 1 1 15,-2-2-1-15,-3 1-1 0,0-3-1 16,-2 1-1 0,1-2 4-16,-4 2-2 0,0 0 0 15,2-1 1-15,3 2 0 16,1-1-1-16,2-1 3 15,-3 1-3-15,4 2-5 16,-2-2 5-16,0-2 0 16,0 1 1-16,-8-1 7 15,-5 0-7-15,-7-1-1 16,-7 0 0-16,-4-1 0 16,-1-1 3-16,1 0 2 15,-5 0 4-15,-6 0-9 16,-1 0 3-16,-5 0 4 0,0 0-7 15,0 0-2 1,0 0 2-16,0 0-2 0,-6-1-7 16,-18-3-17-16,-7-1-5 15,-10 1 4-15,-9 1-15 16,-9 0 9-16,-5-2 6 16,-10 0-20-16,-13-1 3 15,-9-5 11-15,-10 1-6 16,-14-6-9-16,3-4-36 15,0 1-25-15,11 0 109 16,18 7 94-16,9 0-19 16,7 5-53-16,11 1-20 15,12-2-2-15,14 5 6 16,15 0 14-16,11 3-2 0,0-3-11 16,9 3-6-16,0 0 1 15,0 0 33-15,0 0 4 16,0 0-23-16,21 0-5 15,9 0 3-15,7 0 4 16,10 5-4-16,12-3 0 16,8 3-4-16,12 0-1 15,12 3 12-15,9-1 1 16,5 5-9-16,12 1 0 16,-8-2-10-16,-9-1 1 15,-17 0-3-15,-14-2-1 16,-12-2 2-16,-14-1 8 15,-12 0-2-15,-13-4 17 0,-6-1-17 16,-8 0 13 0,1 2 9-16,-5-2-8 0,0 0-1 15,0 0-4-15,0 0-9 16,0 0-6-16,0 0-2 16,0 0 0-16,0 0-26 15,-5 0-43-15,-21 0-44 16,-14-3-73-16</inkml:trace>
  <inkml:trace contextRef="#ctx0" brushRef="#br0" timeOffset="74161.64">2329 12251 532 0,'0'0'61'0,"0"0"-43"15,0 0 0-15,0 0-18 16,0 0-8-16,0 0 1 16,0 0 6-16,0 0 2 15,0 0 27-15,0 0 5 16,0 0 9-16,0 0-6 0,0 0-4 15,0 0-13 1,0 0-14-16,0 0 3 0,0 0-7 16,0 0-1-16,0 0 1 15,0 0-1-15,0 0 0 16,0 0 3-16,0 0-5 16,0 0 4-16,0 0-2 15,0 0 0-15,0 0 0 16,0 0 2-16,0 0-2 15,0 1 0-15,0 1-2 16,0 2 4-16,0-1-2 16,0 1 4-16,0-2-4 15,0 0 0-15,0 0-1 16,0-1 3-16,3 0-1 16,5-1-1-16,2 0 0 0,8 0 0 15,2-7 0-15,10-5 0 16,0-4 3-16,9-4-7 15,7-5 4-15,-1-6-7 16,4-2-4-16,-3-6 0 16,-3 0 0-16,-2 3 2 15,-11 7 7-15,-10 7 1 16,-12 11 1-16,-8 5 0 16,0 6 0-16,0 0 10 15,-12 0 14-15,-13 3-11 16,-4 11-12-16,7 1 1 0,4 0-1 15,13 1-1-15,5-1 0 16,0-5-12-16,5 3-2 16,20-2-15-16,5 1-12 15,6-3-6-15,-2 1 17 16,3 1 5-16,-5 0 8 16,-5-1 11-16,-16 0 6 15,-11 1 0-15,0 0 10 16,-16 3 24-16,-21 0-8 15,-17 0-15-15,-2-3 2 16,-6-2 7-16,4-4-20 16,6-5-5-16,16 0 4 15,14 0-22-15,10-7 8 16,12 2 4-16,0 0-2 0,0 2 4 16,25-2 1-16,5 2 4 15,3-1 4-15,4 2 2 16,4 0 7-16,-2 1 3 15,7-3 8-15,-5 1 5 16,-5 1-16-16,0-3-7 16,-2-3 2-16,2-3-4 15,3-3-1-15,-2-3-1 16,2-2-3-16,-3 0 2 16,-6 1 3-16,-10 2 4 15,-12 9 0-15,-2 1 25 16,-6 6 1-16,0 0 20 0,0 0-16 15,0 6 0-15,-14 4 5 16,-2 3-14-16,4 3 0 16,2 1-13-16,6-2-8 15,4 3 0-15,0-1-4 16,0-2-3-16,19-2 3 16,9-3-9-16,5-2 0 15,0-4-1-15,-2-3 2 16,5-1 7-16,2 0 1 15,0-9 0-15,0-8 2 16,-3-4-2-16,0-4 0 16,-9-5 0-16,2-4 0 15,-5-2 0-15,-6-1-2 0,-6 1 4 16,-5 8-2-16,-6 7 4 16,0 6 10-16,0 6-1 15,0 5 1-15,-11 0-3 16,-2 4-1-16,1 0-2 15,-7 0-1-15,1 4-5 16,-9 9 2-16,0 11 6 16,2 5-6-16,3 4-1 15,5 4-6-15,14-1 4 16,3-4-2-16,0-3-7 16,12-8 5-16,15-4-10 15,6-6 3-15,3-4-2 16,1-4-5-16,2-3 0 15,7-6 0-15,1-9-2 0,-2-6-10 16,-2-1 1-16,-7-2 6 16,-9 3 13-16,-10 6 9 15,-6 5 0-15,-6 4 2 16,-5 4 7-16,0 2 11 16,0 0 2-16,-2 0-5 15,-14 8-8-15,1 2 0 16,0 2 0-16,3 0-4 15,5 3-2-15,7 0 1 16,0-1-4-16,0-4-6 16,9 0-6-16,16-4-1 15,11-4-32-15,3-2 16 16,10-2 18-16,3-10 9 0,-1-2 2 16,0-6-2-16,-4-1-5 15,-14-2 7-15,-6 4-1 16,-13 2 1-16,-9 5 0 15,-5 3 19-15,0 4 7 16,-9 3 4-16,-17 2 11 16,-1 0-31-16,-7 2-4 15,2 8 5-15,4 2 9 16,7 5 4-16,7 0-7 16,9 3-7-16,5-2-5 15,0 3-4-15,0-2-1 16,13-4-1-16,12-2-3 15,5-3-7-15,6-6-4 16,7-4 8-16,-1 0 7 0,7-8-3 16,-6-6-1-16,1-6-4 15,-4-2-6-15,0-3 2 16,-5-6 6-16,2-4-3 16,0-8-8-16,-7-5 8 15,-6 1 7-15,-3 4-9 16,-12 11 11-16,-4 11 4 15,-5 8 6-15,0 7-2 16,0 3 18-16,0 3-9 16,0 0-9-16,0 0-4 15,0 0-3-15,-14 17 3 16,-10 9 7-16,-3 11 1 16,3 8-2-16,0 0-6 15,8 0-4-15,7-4 0 16,6-6 0-16,3-4 2 0,0-6 2 15,0-3-4-15,19-8 0 16,5-2 0-16,-3-7 0 16,1-2-11-16,2-3-9 15,7 0-18-15,5-14-12 16,2-4-38-16,-12-3-53 16,-6-2-37-16,-7-1-322 15</inkml:trace>
  <inkml:trace contextRef="#ctx0" brushRef="#br0" timeOffset="74496.2">4384 11875 656 0,'0'0'59'15,"0"0"-37"-15,0 0 62 16,0 0-61-16,0 0-15 15,0 0 22-15,113 0 9 16,-74 0-23-16,2 0 4 16,0 0-17-16,-5 0-2 15,-1 0 2-15,-7 0-3 16,-3 0 2-16,-5-3-1 0,3 0 4 16,-5 1-5-16,-6-1 2 15,0 2 2-15,-6-1-4 16,-3 1-3-16,-3 1-1 15,0 0-3-15,0-2-3 16,0 2-4-16,0-3-21 16,0-2-22-16,0-1-82 15,0 2-150-15</inkml:trace>
  <inkml:trace contextRef="#ctx0" brushRef="#br0" timeOffset="76861.85">5491 11831 243 0,'0'0'65'16,"0"0"-15"-16,0 0 19 16,0 0-26-16,0 0-14 15,0 0-4-15,0 2-5 16,0-2-5-16,3 0-2 0,-3 0 8 16,0 0 7-1,0 0-3-15,0 0 1 0,0 0 2 16,0 0-21-16,0 0-4 15,0 0-3-15,0 0-1 16,0 0 1-16,0 0-3 16,0 0 3-16,0 0 0 15,4 0 1-15,-4 0 2 16,0-3 8-16,0-5 17 16,0-4-22-16,0-4 3 15,4 0-1-15,4 1-2 16,4 0-6-16,3 6 0 0,0 0-3 15,3 5-1 1,-3 3 0-16,1 1-1 0,-2 0 4 16,-1 0 0-16,-1 5 2 15,4 7 0-15,-4 4-1 16,-4 4 0-16,-4-1 0 16,-4 3-12-16,0-3-16 15,0-2 8-15,-4-3 13 16,-11-3 0-16,-4-2 7 15,5 0 1-15,1-3 2 16,5-2-2-16,3-3 6 16,4 1 2-16,-2-2-2 15,3 0 4-15,0-6 8 16,0-6-4-16,0-6-7 16,4-6 1-16,20 2-8 15,-1 3 0-15,0 3-1 16,0 5 0-16,1 3-2 0,-7 4 1 15,0 1 1-15,1 3 1 16,0 0 0-16,-4 0 5 16,2 0 3-16,-2 5 0 15,-1 2-6-15,-6 7-1 16,-2 2 2-16,-1 0-3 16,-4 1-1-16,0 0-1 15,3-2 1-15,2-3-10 0,7-1-1 16,2-3 0-1,9-1-17-15,7-4-6 16,5-3 12-16,5 0 11 16,7-5-2-16,2-5 10 0,-1-4-2 15,-3-1 5-15,-8-6 2 16,-10 3 9-16,-11 1 6 16,-14 2 14-16,-2 5 9 15,0 4 6-15,-27 4-3 16,-9 2-28-16,-7 0-2 15,-2 7 1-15,1 4 8 16,3 4-15-16,4 2-2 16,7 0-3-16,5-1 2 15,4-2-4-15,9-1 0 16,10-2-10-16,2 1-20 16,0-6-1-16,11-2-8 15,23-2-3-15,6-2 18 0,7-6-5 16,2-8 6-16,-9-1 11 15,-4-3 8-15,-8 1 2 16,-7-1 2-16,-9 4 0 16,-3 7 2-16,-9 4 10 15,0 3 16-15,0 0-2 16,0 0-17-16,-6 10 1 16,-4 3 19-16,2 1 1 15,5 0-22-15,3 0-4 16,0-1-4-16,0-2-4 15,3-2-19-15,17-2-7 16,2-5-19-16,5-2 14 0,3 0 18 16,-4-7-1-16,3-5 4 15,-4-3 1-15,0-2 13 16,-4-4 1-16,5 3 4 16,-4 3 2-16,0 4-6 15,-8 4 0-15,-5 4-1 16,-2 3 7-16,-2 0 13 15,-5 0 10-15,0 8 25 16,0 1-17-16,0 7-21 16,0 3-6-16,3-1-10 15,1 2-1-15,-2-3-2 16,-2-3-7-16,0-2-14 16,0-6 14-16,0-3 9 0,0-2 4 15,-2-1-2 1,2 0 1-16,0 0-2 0,0-10-1 15,0-2-4-15,14-2 2 16,10-1 0-16,2 2-2 16,3 3-1-16,-4 4-3 15,0 1-15-15,-2 5-8 16,-1 0 12-16,-7 0 10 16,-3 12-2-16,-9 4 11 15,-3 2 0-15,0 2 0 16,0-4 1-16,-8-1 0 15,-9-3 2-15,2-1 0 0,3-7 3 16,6 0 7 0,6-3 4-16,0-1-7 0,0 0-8 15,0-8-2-15,6-8-2 16,21-2 2-16,7-2 0 16,3-1-8-16,0 6 4 15,-10 4-2-15,-3 3 1 16,-7 5 5-16,-11 3-1 15,-3 0 2-15,-3 8 5 16,0 3 17-16,4 3-2 16,-4 3-9-16,7-5-6 15,4 1-6-15,1-2-6 16,0-4 2-16,-1 0-6 0,6-1-11 16,0-4 0-16,8-2 13 15,7 0 1-15,7-3 5 16,6-9-3-16,-3-3-8 15,-2-2 7-15,-5-4 1 16,-7-2 3-16,-13 2 2 16,-6 1-3-16,-9 8 3 15,0 3 0-15,0 4 11 16,-14 5 30-16,-5 0-21 16,-10 7 14-16,4 5-4 15,-2 5 11-15,7 0-14 16,6 2-4-16,10 1-9 15,4-1-14-15,0-1-3 0,4-2-9 16,26-3-2-16,4-4-47 16,8-1-61-16,1-7-33 15</inkml:trace>
  <inkml:trace contextRef="#ctx0" brushRef="#br0" timeOffset="77087.39">7753 11979 515 0,'0'0'274'16,"0"0"-252"-16,0 0 64 0,2 55-1 16,-13-38-37-16,-12 3-23 15,0-3-21-15,1-1 4 16,-4-5-16-16,3 0-6 15,-6 0-37-15,1-5-60 16,6-1-149-16</inkml:trace>
  <inkml:trace contextRef="#ctx0" brushRef="#br0" timeOffset="79015">8474 12022 25 0,'0'0'385'0,"0"0"-369"16,0 0 20-16,0 0 24 16,0 0-14-16,0 0-18 15,115-36 15-15,-100 26-11 16,-6 1-11-16,-9 1 18 15,0-1 3-15,-9 1-22 16,-18 1 3-16,-11 2 22 16,1 5-45-16,-9 0-4 15,7 0 4-15,-2 6-4 16,6 8 2-16,4-4 1 16,13 2 1-16,-1 0-14 15,9 2-2-15,9-1 8 16,1 1-10-16,0-2-7 0,6-1 8 15,19-4 6-15,7-3 8 16,-4-2 3-16,2-2 0 16,4-2 9-16,-1-9 7 15,12-2-3-15,7-5-8 16,-1-6 16-16,4-9 4 16,-4-5-21-16,0-8-4 15,-1-7-2-15,-7 1 2 16,-10 8 25-16,-12 15-19 15,-18 15 17-15,-3 9 16 0,0 5 0 16,0 0-31 0,-22 14 0-16,-8 3 4 0,-5 8 8 15,2 4-8-15,5 4-8 16,3 4-4-16,0 1-4 16,11-6-3-16,6-3-21 15,8-5-6-15,0-5-3 16,0-6-10-16,16-8-13 15,6-5 58-15,12 0-3 16,11-8-1-16,6-8-9 16,1-7-23-16,-2-2 6 15,-6-3-6-15,-14 6 0 16,-10 8 17-16,-18 5 21 0,-2 9 11 16,0 0 14-16,-15 12-8 15,-10 7 32-15,-1 5 9 16,12 2-35-16,9-3-13 15,5 0-10-15,0-2-1 16,8-4-12-16,17-3-2 16,8-3 2-16,1-8 10 15,9-3-5-15,1 0 5 16,-1-11 2-16,-3-6 1 16,2-4 0-16,-11-5 23 15,1-5 8-15,-3-4-6 16,-2-2-11-16,-7 3-12 15,-2 9-1-15,-10 11 2 16,-8 10 18-16,0 4-7 0,-2 3-8 16,-22 15 1-16,-6 7 30 15,3 8-20-15,8 4-17 16,3 2 9-16,12 0-9 16,-2 5-5-16,3-5-11 15,-1-5-102-15,-7-6 86 16,-2-6-16-16,-1-10 47 15,0-2 1-15,3-8 21 16,-1-2 2-16,-1 0-6 16,2-5 9-16,5-10-8 15,6-6-16-15,0-6 3 16,0-4 1-16,23-5-1 16,7-1-5-16,5 7 0 15,-11 7 0-15,2 9 3 16,0 6-3-16,4 4 0 0,3 1-2 15,0 3 1-15,-5 0 1 16,-7 0 0-16,-4 4-2 16,-16 9 2-16,-1 2 2 15,-7 7 2-15,-25-1 2 16,-5 3-4-16,-4-2 2 16,6-6-4-16,3-3-3 15,13-2 1-15,8-5 1 16,10-3-3-16,1-1-4 15,0-2-9-15,0 0 3 0,15 0 11 16,18-2 3-16,9-7 0 16,10-4 0-16,1-5 0 15,4-1 2-15,-6-5-2 16,3-1 1-16,-12-5-2 16,-4-1 0-16,-8-2 0 15,-10-3 1-15,-4 2 0 16,-7 5 35-16,-6 7-2 15,-3 11-33-15,0 5 32 16,0 5-15-16,0 1-12 16,0 0-4-16,-12 8 0 15,-4 5 12-15,-1 6-7 16,0 4 7-16,4 5 2 0,0 3-7 16,9 1-8-1,4 0 5-15,0-5 3 0,0-3-6 16,0-3-2-1,0-7 0-15,10-4-1 0,-3-2 0 16,-2-4-5-16,2-4-13 16,3 0-8-16,7 0-7 15,7-13-9-15,-3-5-52 16,0-6-77-16,-12-2-169 16</inkml:trace>
  <inkml:trace contextRef="#ctx0" brushRef="#br0" timeOffset="79167.73">9555 11880 656 0,'0'0'69'0,"0"0"-48"15,0 0-3-15,0 0-10 16,142 3-8-16,-75-3-28 16,8 0-80-16,1-7-261 15</inkml:trace>
  <inkml:trace contextRef="#ctx0" brushRef="#br0" timeOffset="79554.37">9689 11984 110 0,'0'0'470'16,"0"0"-456"-16,0 0 15 15,0 0 36-15,0 0-34 16,0 0 7-16,75 26-15 16,-37-26-14-16,5 0-9 15,-3 0-6-15,-1 0-29 16,2-3-20-16,-3-4-4 16,-2 0 13-16,8-2 14 15,-3 0-81-15,-7 0-296 16</inkml:trace>
  <inkml:trace contextRef="#ctx0" brushRef="#br0" timeOffset="81219.12">10320 11861 551 0,'0'0'45'16,"0"0"0"-16,0 0 9 16,0 0 22-16,0 0-21 15,0 0-15-15,6 64-24 16,-6-39 2-16,-7 0 6 16,-5-3-12-16,0-2-10 0,0-3 3 15,3-3-5 1,2-6-2-16,0-3 0 0,5-2-4 15,1-3-1-15,-4 0 3 16,2-3 3-16,3-10 2 16,0-1-2-16,0-8-4 15,15-1 2-15,16-2 1 16,5-4-3-16,0 8-1 16,-6 5-13-16,-7 7 13 15,-6 9 2-15,-3 0 4 16,-1 0 6-16,-2 9 3 15,-3 4 10-15,0-1 1 16,1 4 4-16,1-2-15 16,-3 2 7-16,1-1-10 15,2-2-6-15,1 0 2 16,-2-1-1-16,8-3-1 16,7 1-1-16,6-5-7 15,12-3-3-15,12-2 1 16,2 0-5-16,5 0-4 0,2-7 16 15,-5-6-2-15,-8-4 5 16,-7-3 0-16,-18 1 0 16,-9 0 0-16,-16 3 0 15,0 7 2-15,-7 4 26 16,-26 4-19-16,-8 1 8 16,0 3 2-16,-5 8 3 15,9 3-4-15,1-4-3 16,6 2-12-16,8 0-3 15,2-2 0-15,10-1-1 0,7-1-7 16,3-1-6-16,0 0-10 16,22-3-2-16,16-1 7 15,7-3 4-15,4 0-7 16,-2-7 4-16,-6-6 7 16,-11-1 2-16,-5 0 9 15,-12 0 0-15,-7 1 9 16,-6 6 2-16,0 4 0 15,0 3 9-15,0 0-5 16,-2 0-9-16,-11 9 1 16,-3 4 15-16,3-1 3 15,8 3-9-15,5-3-16 16,0 2 3-16,0-2-3 0,0-4-1 16,14-2-10-16,3 0-4 15,4-5 4-15,2-1 0 16,4-1 5-16,5-11 0 15,4-2-7-15,3-4-4 16,3-3 12-16,-8-2 1 16,1 0-5-16,-7 5-3 15,-11 7 4-15,-6 3 5 16,-11 6 3-16,0 2 1 16,0 0 7-16,0 0 1 15,0 10 18-15,-6 4-5 16,0 2-1-16,0 4-10 15,6 0-9-15,0 1-2 16,0-1-2-16,0-4 2 0,0-6-4 16,0-2 0-16,0-3 2 15,0-5 2-15,0 0 2 16,0 0 6-16,0 0-6 16,0-9 3-16,0-5-5 15,15-2 0-15,1-2-6 16,1 1-1-16,1 3 4 15,-6 5 0-15,-2 6-7 16,0 1-4-16,-2 2-7 16,-2 2 13-16,3 7 8 15,-5 4 1-15,-1 1 0 0,0 0-1 16,-3-2 0 0,0-1 0-16,0-4 1 0,0-3-1 15,0-4-1 1,0 3 1-16,0-3 5 0,1 0 4 15,13 0 7-15,1-10 0 16,12-5-16-16,9-4 15 16,2 1-13-16,0-1-2 15,-6 6-5-15,-11 6 0 16,-4 4 0-16,-11 3 2 16,-3 0 0-16,-3 0 3 15,0 8 4-15,0 1 11 16,0 6-1-16,0-1-10 15,0 3-2-15,0-2-2 0,10-5-1 16,4 0 1 0,3-4 0-16,-4-1-1 0,6-2-1 15,2-3 4-15,6 0-4 16,6-3 4-16,5-7-2 16,1-5 0-16,3-4-2 15,1-2 2-15,0-4-1 16,-10 2-7-16,-14 3 0 15,-11 8 2-15,-8 4 6 16,0 6 0-16,-14 2 3 16,-17 0 1-16,-4 7 18 15,0 7 1-15,2 3-2 16,10 1-16-16,6 1 9 16,4 2-8-16,10-1-3 15,3-3-3-15,0-5-3 0,0-2-9 16,11-2-17-16,6-4-19 15,8-4-25-15,8 0-29 16,0 0-88-16,5 0-195 16</inkml:trace>
  <inkml:trace contextRef="#ctx0" brushRef="#br0" timeOffset="81421.52">12422 12068 681 0,'0'0'128'0,"0"0"-82"16,0 0 59-16,0 0-32 16,0 0-31-16,11 54-18 15,-25-35-9-15,-10-2-10 16,-9-2-5-16,4-1-23 16,-10-5 5-16,2-1-31 15,-4-3-97-15,3-4-147 16</inkml:trace>
  <inkml:trace contextRef="#ctx0" brushRef="#br0" timeOffset="84688.17">12971 12115 524 0,'0'0'35'16,"0"0"-1"-16,0 0 57 15,0 0-51-15,0 0-31 16,0 0 18-16,6 0 14 0,6-6 3 15,6-5-7-15,6-5-9 16,2-5-17-16,7-9-5 16,9-7-1-16,7-5 45 15,8-6-50-15,0-1-3 16,0-1 3-16,-10 8 0 16,-17 9 1-16,-13 13 16 15,-12 9-5-15,-5 8 12 16,0 3-12-16,0 0-12 15,0 0 8-15,-15 2-8 16,-18 14 1-16,-7 6-1 16,-4 10 2-16,-10 8-5 15,5 3 1-15,1 6-7 16,12-6-13-16,14 0-14 16,13-10 6-16,9-4 7 15,0-9 2-15,6-6 4 16,15-6 7-16,1-5 7 0,6-3-6 15,5 0 6-15,-3-10 0 16,0-5-15-16,-9-5-4 16,-5-3-1-16,-8 3 4 15,-8 4 16-15,0 3 3 16,0 7 7-16,-5 3-7 16,-11 3-4-16,-4 0 2 15,1 0 2-15,1 8 0 16,2 1 4-16,2 0-4 15,11-1 0-15,3 1-5 0,0-2 2 16,7 1-19 0,29-7-8-16,3 1-1 0,7-2 4 15,-4 0-13-15,-5-3-17 16,-8-4 13-16,-7 1 19 16,-12 4-7-16,-5-1 32 15,-5 3 9-15,0 0 16 16,0 0-1-16,0 0-6 15,-3 10 14-15,-9-1 9 16,0 4-18-16,2-4-4 16,2 4-9-16,1-6-2 15,7 1-4-15,0-2 2 16,0-3-1-16,0-1-3 0,7-2-3 16,19 0 1-16,4 0-2 15,2-7 2-15,4-5-4 16,-10 3 0-16,3-2 2 15,-8 2 2-15,-7-1 2 16,-4 7-1-16,-10 2-1 16,0 1 3-16,0 0 13 15,0 0-4-15,0 0-5 16,0 6 8-16,0 2 5 16,-4 1-6-16,2-2-13 15,2 2-1-15,0-2 0 16,0-2-4-16,0 1-10 15,16-3-4-15,4-1 4 16,5-2 8-16,5 0 4 0,5-2 2 16,3-4-1-16,-2-2-2 15,-6 1 2-15,-14 2 1 16,-4 1 0-16,-10 4 1 16,-2 0 3-16,0 0 19 15,0 1-12-15,0 7 9 16,0 0 4-16,0 0-11 15,0 2-1-15,0-3-4 16,0-3-6-16,0-1 8 16,4-2 2-16,8-1 7 15,6 0 2-15,10-1 16 16,8-11-10-16,3-2-24 16,10-6-2-16,2-4 1 15,-3-5-3-15,5-4 1 16,4-6 0-16,-1-3-18 0,-11 2-2 15,-15 11 20-15,-18 9 6 16,-12 12 14-16,0 8-5 16,-16 3-11-16,-22 14 14 15,-9 8 11-15,3 3-8 16,6 2-11-16,7 3-1 16,8 1-9-16,5 0-1 15,9-3-6-15,9-2-28 16,0-7-11-16,9-4 25 15,21-7-16-15,2-6-10 0,3-5 21 16,10 0 21 0,-2-13 3-16,5-5-13 0,0-3-24 15,1-4-22-15,-7 0 36 16,-9 6 4-16,-11 2 21 16,-18 10 2-16,-4 2-2 15,0 5 21-15,-21 0-12 16,-16 8 15-16,-3 6 15 15,4 0-15-15,2 1-7 16,4 2-2-16,7-1-14 16,5 0 1-16,10-1-2 15,3-2-1-15,5-4-12 16,0-1 0-16,12-5 5 0,14-1 8 16,0-2 1-16,12 0 5 15,4-9 6-15,2-3-5 16,7-5 1-16,-2-8 1 15,6-4 17-15,5-7 0 16,1-7-11-16,-1 0-3 16,-5-2 3-16,-9 8 41 15,-16 10-49-15,-15 11 0 16,-9 9 8-16,-6 3-1 16,0 3-9-16,0 1-5 15,0 0-1-15,0 0-1 16,0 0 0-16,-17 12 2 15,-14 7 5-15,-7 9-1 16,-6 5-2-16,4 5 1 0,3-1-3 16,8 0-10-16,13-3-11 15,7-4-3-15,9-7 1 16,0-6 3-16,0-6 5 16,0-5 15-16,6-2-5 15,13-4-1-15,6 0 4 16,9-7-6-16,8-10-20 15,-1-3 7-15,-2 0 4 16,-2-1-3-16,-10 3 15 16,-9 5 5-16,-12 7 0 0,-3 3 0 15,-3 3 0 1,0 0 0-16,-3 0 2 16,-14 9-2-16,-4 1 5 0,8 2 4 15,0 2-5-15,4 0 6 16,2 1-6-16,7-2-4 15,0-2 0-15,0-1-4 16,3-5-2-16,11-3-2 16,6-2 7-16,6 0 1 15,-1-6 2-15,4-6-1 16,-5-1-1-16,1 1 3 16,-4-1-2-16,-9 5 4 15,-3 4-5-15,-5 1 0 16,-4 3-3-16,0 0 0 15,0 0-6-15,0 1-2 0,0 5 10 16,0 2 1 0,0 1 0-16,0 0 0 0,0 1 0 15,0 0 0-15,0-3 0 16,0-2-1-16,0-3-2 16,0-2 3-16,5 0 0 15,2 0 16-15,5-5 13 16,6-4-29-16,6-7 3 15,10 2 15-15,-2-3-10 16,1 3-1-16,-8 2-7 16,-5 5 0-16,-7 4-2 15,-4 2 1-15,-1 1-3 16,-5 0-12-16,-1 1 3 0,-2 7 13 16,0 3 5-16,2 1-1 15,3 4 3-15,8-2-7 16,3 2 0-16,0-6 0 15,7 2 0-15,-3-7 0 16,1-2 0-16,-1-3 2 16,5 0 4-16,2-3 13 15,10-7-10-15,8-6-6 16,-2-1 0-16,7 0 13 16,-1-5 11-16,-11 3-9 15,-13 4-13-15,-17 5-5 16,-8 6 4-16,0 2-4 15,-33 2-10-15,-10 4 10 16,-6 6 0-16,3 3 0 0,7-2 0 16,11 1-1-16,8-1-2 15,8 0-4-15,11-2-9 16,1-2-15-16,0-3 3 16,12-1 3-16,10-3 4 15,2 0 7-15,-3 0 3 16,0-3 5-16,-9 0-5 15,-4 3-5-15,-7 0 0 16,-1 2 8-16,0 13 8 16,-9 8 41-16,-14 7 11 15,-7 9-34-15,0 6-17 16,1-1 13-16,-1 1-14 16,2-10 0-16,2-8 6 0,0-8-6 15,2-12 49-15,2 0 6 16,-3-7-23-16,4 0-7 15,5-7-15-15,9-7-7 16,7-4-3-16,0-6 0 16,37-5 0-16,14-5 0 15,16-4 0-15,10 1-4 16,-8 6-7-16,-11 9-4 16,-15 11-1-16,-16 8-20 15,-10 3 5-15,-5 0-48 0,-7 0-25 16,-5 0-49-1,0 3-254-15</inkml:trace>
  <inkml:trace contextRef="#ctx0" brushRef="#br0" timeOffset="93186.76">16784 12403 357 0,'0'0'22'16,"0"0"-1"-16,0 0 35 15,0 0-45-15,0 0-10 16,0 0 0-16,17-1-1 16,-14 0 3-16,5 1 21 15,-3-4 8-15,4 2 0 16,4-2-11-16,3-4 5 15,-1-2 4-15,4 0-12 16,0-6 8-16,-1-4-4 16,7-5-4-16,-3-6-3 15,1-5 51-15,2 2-59 16,-6 1-2-16,-1 6 12 0,-3 8-13 16,-8 9-2-16,-2 2 1 15,-3 6 5-15,5 2-5 16,2-1-3-16,5 1-4 15,0 0-4-15,-5 0 5 16,-2 0-12-16,-7 11-1 16,0 11 16-16,-19 16 0 15,-26 11 6-15,-12 8 5 16,-3 1-11-16,-4-3 0 16,1-5-1-16,3-4-7 15,14-4 5-15,8-7-2 16,19-6 2-16,18-7-7 15,1-3 4-15,19-4 1 0,21-5-15 16,8-5-4-16,4-3-10 16,-1-2-20-16,-6-3-6 15,-4-9 20-15,-11-5 38 16,-5-4 2-16,-4-1 0 16,-4-5 2-16,-14 0-2 15,-3 5 0-15,-2 2 12 16,-28 6-6-16,-9 5 30 15,6 5-31-15,-5 1 3 16,8 3 5-16,7 0 4 16,6 0 8-16,8 2-21 15,9 1 11-15,0 2-11 0,17-2 1 16,22-1-1-16,11-2 0 16,13 0-3-16,5-2-2 15,10-11-4-15,0-1-4 16,-6-4-6-16,-13-1-5 15,-17-3 8-15,-17 1 12 16,-14 0 0-16,-11 1 2 16,0 6 47-16,-7 3-45 15,-22 5 2-15,-1 3 20 16,1 3-19-16,11 0-3 16,10 0 0-16,5 0-4 15,3 0 0-15,0 0-2 16,0 0-8-16,20 0-14 0,0 4 14 15,2 1 3 1,-1 3-7-16,-10 1 12 0,-5 2-3 16,-6 2 3-16,0 0 2 15,-2 4 5-15,-10 0 0 16,-4-1 0-16,7-2 0 16,1-1-4-16,5-3 3 15,3-3-4-15,0-2 2 16,8-2-2-16,20-2-2 15,6-1-5-15,9 0-21 16,5-4-31-16,-4-7-15 16,-4 0 4-16,2-3 28 15,-12 0 26-15,-8 1 16 16,-10 4 9-16,-7 3 20 0,-5 6 18 16,0 0-6-1,-2 0-13-15,-18 0 10 0,0 8 4 16,-3 1 4-16,4 2-32 15,2 0-8-15,7 0 0 16,4 0-1-16,4-1-5 16,2-1 0-16,0-4-5 15,8 0-7-15,22-3 11 16,4-2 1-16,8 0 0 16,1-5 1-16,-6-4-1 15,-4-5 2-15,-9 3 2 16,-12-3-4-16,-12 0-2 15,0 0-1-15,-12 3 3 0,-20 0 4 16,-5 6-4 0,2 2 10-16,5 3-8 0,7 0 1 15,10 0-2-15,9 0 6 16,2 0-7-16,2 0 0 16,0 2-7-16,9 1 7 15,19-3 0-15,4 3-5 16,6-3 5-16,3 0-8 15,-9 0-1-15,-2 3 3 16,-7-2 6-16,-5 4 0 16,-5 0-6-16,-4-2 6 15,-4 4 3-15,-2 0 5 0,-3-2 1 16,0 4 0-16,0-2 4 16,-5 1-11-16,-3-1-1 15,1 0-1-15,0-3 2 16,5-3 1-16,2-1-3 15,0 0 1-15,0 0 6 16,0 0 10-16,0 0 23 16,6-4 10-16,18-7-23 15,7-1-21-15,0-1-6 16,4 2 0-16,-8 5 0 16,-2 3 0-16,-3 1-1 15,-1 2-7-15,-6 0 8 16,0 0 1-16,0 7-1 15,-2 2 1-15,-4 3 3 16,-4 3-4-16,1-3 2 0,-6-2-2 16,0 0-1-16,0-4 0 15,0-3-5-15,0-1 4 16,0-2 2-16,0 0-1 16,0 0 2-16,0 0 4 15,0-8-4-15,0-5 4 16,1 1 5-16,20-4-6 15,4 4 0-15,-2 2-4 16,-1 1 1-16,0 5 1 16,-4 4-1-16,1 0-1 15,0 0-3-15,2 0 3 16,-5 0 1-16,2 5 1 0,-7 3 1 16,-7 2 0-16,-4 1-1 15,0 3 0-15,0-2 2 16,0 1-4-16,0-2 0 15,0-2 1-15,-4-3 1 16,4-4-2-16,0 1 0 16,0-3 0-16,0 2 1 15,0-2-1-15,0 0 1 16,4 0 3-16,17 0 0 16,3 0 3-16,2-7-2 15,2 0-3-15,-9-1 1 16,-3 4-3-16,-7 0-3 15,-7 2 3-15,-2 2 0 0,0 0 0 16,0 0 0 0,0 0 4-16,0 0-2 0,0 0 6 15,0 0-1-15,0 0 3 16,0 0-10-16,0 0-1 16,0 0 1-16,0 0-1 15,0 0-1-15,0 0 2 16,0 0 2-16,0 0-2 15,0 0 0-15,0 0 0 16,0 0 0-16,0 0 1 16,0 0-1-16,0 0-1 15,-3 0-1-15,-5 0 0 0,-2 0 1 16,1 2-4-16,6-2-4 16,-4 1 3-16,6-1-6 15,-4 0-24-15,-6 2-39 16,-2-1-71-16,1-1-128 15</inkml:trace>
  <inkml:trace contextRef="#ctx0" brushRef="#br0" timeOffset="100727.93">6351 13855 332 0,'0'0'65'0,"0"0"-36"16,0 0 12-16,0 0 1 16,0 0-20-16,0 0 15 15,0 0 11-15,9 0-7 0,-9 0-9 16,0 0-11-1,0 0 6-15,0 0-4 0,0 0-4 16,0 0-5-16,0 0 3 16,0 0 0-16,0 0-8 15,0 0-8-15,0 0 9 16,0 0-9-16,0 0 7 16,0 0-7-16,0 0 1 15,0 0-1-15,0 0-1 16,0 0 0-16,5 0 1 15,-2 0-2-15,-3 0 2 16,3 0-1-16,-3 0 1 16,0 0 1-16,0 0-2 15,9 0 5-15,-5 0-5 0,-3 0-1 16,6 0 1-16,-6 0 1 16,1 0 0-16,-2 0 0 15,0 0 0-15,3 0 4 16,-3 0 1-16,0 0 3 15,3 0-5-15,0 0 0 16,4 0-2-16,-1 0 1 16,12 0-3-16,1-4 5 15,1-1-4-15,5-4 0 16,-5-3-2-16,0 0-7 16,-3-5 6-16,1-3-5 15,-6-2 5-15,-2-2-2 16,-4 4-1-16,-3 4 4 15,-3 6 1-15,0 5 4 16,0 3-4-16,0 2 5 0,0 0 3 16,0 0-4-16,0 0-2 15,5 7-1-15,-1 2-1 16,5 5 5-16,7 2-3 16,2-1-2-16,6-1-1 15,-6 0 1-15,6-1 1 16,-5-6-1-16,1 0-1 15,-1-2 0-15,-5-4-7 16,2 0-3-16,-4-1 0 16,-2 0-5-16,-2 0 16 0,1-9 0 15,-2-3 3 1,5-6-3-16,-4-2-4 0,5 2 0 16,0 5 3-16,1 4-2 15,5 2 1-15,2 3-4 16,-3 3 5-16,3 1 0 15,-1 0 1-15,0 0 1 16,-5 2-1-16,0 3 0 16,-5 0 0-16,-8 0-1 15,-2 0 2-15,0 0-1 16,0 3 4-16,0-2 2 16,-2-3-6-16,1-1 3 15,1-2 1-15,0 0-2 16,0 0-2-16,0-2-3 15,21-7-5-15,9-5 4 0,7 0 1 16,-6 2-7-16,-1 1-1 16,-6 5 0-16,-3 1 3 15,-2 3 3-15,-10 2 5 16,-4 0 8-16,1 0-3 16,-2 0-1-16,5 2 9 15,-5 6-8-15,4-2 2 16,-2 2 2-16,7-1-9 15,-1 1 0-15,7-1 0 16,3-3 0-16,2-1-4 16,6-3-6-16,7 0 5 15,1-9 5-15,-4-5-9 0,-4-1-16 16,-4-1-12 0,-10 0-3-16,-6 2 23 0,-7 3 12 15,-3 2 5-15,0 4 0 16,0 2 1-16,0 3 3 15,-10 0 0-15,6 0-4 16,-1 0 3-16,1 0-3 16,4 0-2-16,0 3 2 15,0 0-9-15,6 2 9 16,14-2 0-16,4 3 0 16,2-1 0-16,-4 0 0 15,-6-1-1-15,-9 1 0 16,-7-2 1-16,0 0 0 0,0-1 11 15,0 4 11 1,-11-2-9-16,-1 1-11 0,-3 0 3 16,0-2-2-16,6-2-3 15,5-1 0-15,-1 0 0 16,5 0-1-16,0 0-17 16,0 0 6-16,14 0-4 15,8-7 16-15,6-1 0 16,2-3 0-16,0-2 0 15,1-2-2-15,-1-2 1 16,-4-1 1-16,-1-3-3 16,-6-4 0-16,-5-3-10 0,-5-2 0 15,-6-2 11 1,-3 3-5-16,0 2 7 0,0 8 6 16,0 7 2-16,0 7 6 15,0 2 11-15,-3 3-2 16,0 0-7-16,-1 0-3 15,2 1-5-15,1 10-6 16,-4 6 1-16,5 6-3 16,0 1 8-16,0 4-2 15,0 2-4-15,0-4-2 16,0-4 1-16,8-2-1 16,6-6-1-16,0-3 1 15,5-7-3-15,0-2 2 16,5-2 0-16,5 0-2 15,1-6 3-15,-2-5-11 0,-4-3-8 16,-2-3 3-16,-10 5 0 16,-7-1 16-16,-5 6 0 15,0 3 28-15,0 1 5 16,0 3 4-16,0-1-19 16,0 0-18-16,0 1-13 15,1 0-27-15,15 0-9 16,1 0 31-16,4 0 18 15,-8 0 0-15,1 7 8 16,-7-1 11-16,2 5 6 16,-2 0-1-16,-2-1-5 15,-1 0 4-15,1-2 6 0,1 1-9 16,0-1-7-16,1-1-7 16,2 0-2-16,3-1-3 15,0-2 2-15,7-1-3 16,3-2 0-16,13-1-3 15,4 0-4-15,6-3-1 16,-3-6-1-16,1-3-4 16,-7 0-3-16,-10 0-12 15,-5 1-2-15,-9 3 18 16,-10 2 10-16,1 4 2 16,-3 1 0-16,0 1 11 15,0 0 4-15,-5 3-9 16,-7 3-2-16,-4 5 14 0,6-3-7 15,6-2-6 1,1 0-1-16,3 1 0 0,0-2-3 16,0 0-1-1,15-2 7-15,6 1-7 0,1-3-6 16,1-1 2-16,3 0 1 16,0-6 3-16,-1-3 0 15,-1-3-6-15,-10 2-6 16,2 0 1-16,-11 1 9 15,-1 3-2-15,1 0 4 16,-5 1 3-16,2 2 3 16,2 1 9-16,-4 2 17 15,0 0-7-15,0 0 23 16,0 2 1-16,0 6-17 0,0-2-16 16,4 4-10-16,8 0-2 15,8-2-3-15,6-1-1 16,6 0-16-16,0-2-17 15,4-4-7-15,3-1-10 16,-3-1 3-16,8-11 11 16,-5-3-20-16,5-2-22 15,-1-3 30-15,-9-3-9 16,-7 4-42-16,-12 3 60 16,-7 7 33-16,-8 2 6 15,0 6 37-15,0 1 44 16,-17 0-17-16,-1 11-16 15,0-2-2-15,0 8-6 0,5-2-5 16,1 2-8-16,7 0 6 16,5-5 0-16,0 2-26 15,2-6-3-15,22-1-4 16,6-2 1-16,5-5 2 16,4 0-3-16,7-3 0 15,-5-7-1-15,-1-3 1 16,-9-4-5-16,-4-3 2 15,-4-2 1-15,-4-5 1 16,5-4 0-16,-8-8 1 16,2 3-9-16,-6 0 0 15,-7 12 9-15,-2 8 1 16,-3 12 13-16,0 2-6 0,0 2 0 16,0 0 1-16,-9 12-8 15,-10 2 0-15,1 8 4 16,1 2 6-16,2 5 4 15,6 0-10-15,3 0-1 16,6 0-1-16,0 0-3 16,6-9 0-16,15 1-5 15,9-8-2-15,3-4-78 16,4-6 84-16,4-3-6 16,4-3-37-16,6-11 11 15,-5-3-49-15,-8-3-6 16,-9-3 27-16,-8 5 50 0,-12 2-5 15,-7 9 16-15,-2 4 30 16,0 3 19-16,0 0-8 16,0 9-9-16,-11 4 15 15,-5 4 66-15,7 0-63 16,2-1-31-16,7-3-7 16,0 0-11-16,3-3-1 15,16-2-2-15,8-6 1 16,4 1-4-16,5-3-3 15,-2 0 8-15,3-12 3 16,-11-1-2-16,-7-1 1 16,-10-3-2-16,-9 3-6 0,0 3 6 15,-3 2 0 1,-24 4 6-16,-13 2-6 16,-2 3 0-16,-5 0 0 0,8 0 3 15,12 6 3-15,6 2 3 16,8-1-3-16,9-3-1 15,4 3-5-15,0-4-3 16,9 0 3-16,24-3-2 16,13 0 4-16,8-3-2 15,10-9 0-15,2-5-3 16,-7 0-4-16,-9-5-3 16,-12 3 6-16,-15 1-7 15,-18 4 4-15,-5 4 4 16,0 1-4-16,-23 5 6 15,-5 2 2-15,1 2-2 0,2 0 2 16,11 0-3-16,5 0 2 16,9 0-9-16,0 0-7 15,0 5-21-15,18-2 1 16,12 0 23-16,0 1-3 16,3-2 8-16,-10 3 4 15,-2 1-6-15,-7 0 6 16,-8 4 0-16,0 1 4 15,-6 1 0-15,0 2 15 16,0 0 12-16,-3 3 13 16,-3 0 15-16,-2 1-11 15,5-3-8-15,3 1 11 0,0-4-12 16,4-1-15-16,20-3-17 16,2 0 8-16,8-6-9 15,3-2-2-15,1 0-1 16,2-1-13-16,-5-8-27 15,-8-2-24-15,-8-2-36 16,-12 1-84-16,-7 0-81 16</inkml:trace>
  <inkml:trace contextRef="#ctx0" brushRef="#br0" timeOffset="101262.32">9585 13413 43 0,'0'0'68'16,"0"0"-25"-16,0 0 51 0,0 0 22 15,-134-2-57-15,100-1-59 16,4 1 96-16,10 2-12 16,3 0-46-16,4 0-19 15,9 0 18-15,1 0-7 16,3 0-16-16,-3 0 9 15,3 0 0-15,0 0 8 16,0 0-4-16,0 0 1 16,0 0-8-16,0 0-8 15,0 0 5-15,0 0-1 16,23 5 5-16,7 0 14 16,7-2-10-16,6 0-3 15,3-3-15-15,2 0-2 16,-4 0-4-16,-6 0-1 15,-7-1-6-15,-14-2-11 16,-4 1-18-16,-13 0-8 16,0-1-4-16,0 1-9 0,-16-1-37 15,-14 1-115-15,-7-1-54 16</inkml:trace>
  <inkml:trace contextRef="#ctx0" brushRef="#br0" timeOffset="101879.66">8401 13467 357 0,'0'0'58'16,"0"0"-58"-16,0 0-1 15,0 0 0-15,0 0-21 16,0 0-3-16,-50 3 17 16,36-1 8-16,2-1 5 15,-8 1 2-15,7-2 15 16,0 1 19-16,-3 0-26 16,3 1-5-16,1-2-7 15,-2 0-1-15,1 0 4 16,1 2-1-16,4-2 48 0,5 0 6 15,1 0-6 1,-2 0-23-16,2 0-18 0,-4 0-3 16,-3 0-2-16,-1 2-3 15,-4-1-4-15,-2-1-2 16,2 2 2-16,3-2 0 16,6 2 1-16,2-2 3 15,3 0 31-15,0 0 2 16,0 0-21-16,0 0-5 15,0 0 15-15,0 0 4 16,0 0-9-16,0 0-15 16,0 0 8-16,6 0-4 15,4 0 1-15,4 0 7 16,13 0 22-16,3 0-9 0,3 0-3 16,5 0-23-16,1-4-1 15,1-1-4-15,-2 3-2 16,-6 0-10-16,-2-3 10 15,-4 1-3-15,-1 0-2 16,-3 1-25-16,5-3-27 16,3 3-59-16,5-4-92 15</inkml:trace>
  <inkml:trace contextRef="#ctx0" brushRef="#br0" timeOffset="104712.04">10973 13297 456 0,'0'0'38'0,"0"0"14"16,0 0-24-16,0 0-12 16,0 0-9-16,0 0-7 15,8-4 0-15,-6 2 4 16,-2 2 11-16,0 0 44 0,0 0-7 15,0 0-6-15,6 0-32 16,3-1-4-16,0-1-7 16,-3 1-3-16,8 1 0 15,-6-2 1-15,0 2 4 16,2 0 7-16,-3 0-1 16,-1 0 6-16,5 0 9 15,2 9-4-15,0 4-13 16,7 6 7-16,5 5-9 15,0 1 3-15,0 4-10 16,-6-5 0-16,-8-2-1 16,-10-8-1-16,-1-3 2 0,0-5 3 15,0-1-2 1,0-3 8-16,0-2 11 0,0 0-11 16,0 0 6-1,0 0 0-15,-1-2-10 0,-4-8-3 16,-4-7-2-16,7 0 0 15,2-6-4-15,0 1 8 16,0 0-8-16,0 7 4 16,12 5-5-16,6 3-1 15,5 3-1-15,-1-1 0 16,5 4-1-16,1 0 4 16,-2 1 4-16,-1-2-1 15,-10 2 2-15,1 0 1 16,-7 3 0-16,-4 10 2 15,-5 5 15-15,0 4 3 0,0 1-14 16,0 1-1 0,0-5-3-16,0-1-4 0,0-4 1 15,0-1-1-15,17-2 0 16,7-4-1-16,1-2 1 16,6-3 0-16,9-2-7 15,3 0-6-15,8-4-15 16,-4-9-10-16,1-3-12 15,-7-4 2-15,-7-2 6 16,-10-2 21-16,-14 2 9 16,-7 1 12-16,-3 4 0 15,0 6 8-15,-13 3 21 0,-12 5-3 16,-7 1-23-16,-2 2 1 16,0 0 8-16,-4 4 7 15,2 6-11-15,2 1 9 16,4 4 6-16,6 0-9 15,11 0 1-15,9-1-10 16,4 1-4-16,0-3-1 16,16-3-1-16,14-6-23 15,1 1 13-15,9-4-8 16,0 0 10-16,-4-7-1 16,0-5-5-16,-7 0 1 15,-3 0 0-15,-6 2 0 16,-7 1 3-16,-8 2 10 0,-5 4 1 15,0 3 7 1,0 0 9-16,0 0-10 0,0 6-1 16,-15 3 8-16,4 5-8 15,3 2 4-15,6-2 6 16,2-1-12-16,0-2-3 16,2 1-2-16,24-5-6 15,8-2 8-15,6-3-2 16,7-2 2-16,2 0 3 15,-1-12 0-15,-8 0-1 16,-2-5 1-16,-9-3-3 16,-3-3 6-16,-4-4-4 0,2-7 16 15,-7 0-18-15,3-10-13 16,-3 0-3-16,-4 1 16 16,-5 5-6-16,-7 15 7 15,-1 12-1-15,0 11 2 16,0 0-2-16,0 0 0 15,-17 8-1-15,0 6 2 16,-1 5 0-16,1 4 8 16,-2 9-2-16,3 2-2 15,5 2-5-15,4-1 0 16,7-2-4-16,0-2-2 16,0-8-10-16,4-6-7 15,10-4 16-15,1-5-8 0,-2-5 5 16,4-3-6-1,4 0 3-15,8-7-9 0,3-6-36 16,3-6 23-16,3-3 3 16,-1-1-15-16,-9 4-1 15,-7 5 30-15,-12 9 13 16,-9 3 5-16,0 2 2 16,0 0 10-16,-15 12 20 15,0 0 9-15,5 2-8 16,1 1-3-16,6-2-8 15,3-1-13-15,0 0-8 16,0 0-1-16,19-2-15 16,11-3-3-16,9-2-20 15,1-5-12-15,0 0 5 0,-5-10-16 16,-5-2-17-16,-5-2 25 16,-9 0 53-16,-5 1 10 15,-5 1 19-15,-3 7-29 16,-3 2 0-16,0 3 58 15,0 0-34-15,-3 2 13 16,-14 8 11-16,-2 0-3 16,5 5-11-16,1-3-10 15,6 2-13-15,7-2 1 16,0-1-7-16,12-2-5 16,21-4-7-16,5-2 6 15,3-3 1-15,9-3-1 16,-7-8-4-16,2-5 0 0,-8-2 1 15,-10-3 1 1,-10 0 0-16,-10-1-9 0,-7 2-18 16,-16 1 16-16,-26 4 11 15,-5 5 3-15,15 3 2 16,13 3 42-16,19 4-13 16,0 0-31-16,26 0-37 15,22 0-8-15,6 7-2 16,-5 0 14-16,-6 0 10 15,-15 1-3-15,-11 2 21 16,-12 1 5-16,-5 0 34 16,0 3 4-16,0-3 13 0,-2 1-10 15,-10-1-4 1,4 1-22-16,0 0-4 0,5-2-10 16,3 0 0-16,0-1-2 15,0-4 0-15,15 1 0 16,14-3-6-16,9-3-5 15,14 0 0-15,9-6-1 16,2-4-11-16,1 0-5 16,-3-7 29-16,-15 1 0 15,-13-1 5-15,-20 1 7 16,-13 4-4-16,0 1 53 16,-36 8-58-16,-7 3 6 15,-3 0 13-15,-3 2-7 16,7 5 18-16,9 3 6 15,6 0-13-15,7-1-14 0,4-1-10 16,8-1-1-16,8-2-1 16,0-2-8-16,12 0-19 15,25-3-16-15,8 0-16 16,2-1 3-16,3-6-36 16,-12-1-26-16,-8-2 30 15,-9 3-62-15,-17 4-56 16,-4 1 206-16,0 2 189 15,-7 0-69-15,-15 5-4 16,-2 4-19-16,4 4-48 16,6-1 12-16,3 3-25 15,8-3-4-15,3 0 10 0,0-4-16 16,0-2 6 0,7 1 1-16,14-4 0 0,14 0-7 15,10-3 2-15,6 0-11 16,-1-5 3-16,0-6-14 15,-7-3-3-15,-2-3 5 16,-3-3 5-16,-6-2 1 16,1-6 2-16,-6-6-6 15,-3-4-10-15,-8-5-16 16,-2 1-6-16,-7 1 22 16,-7 12 17-16,0 9-17 15,0 11 2-15,0 6 8 0,0 3-10 16,0 0-1-16,0 0-7 15,0 5 7-15,-12 7 1 16,-16 7 0-16,-2 6 6 16,5 2 11-16,-1 4-8 15,9 3 2-15,5-3-9 16,4-2 1-16,5-2-6 16,3-8 3-16,0-2 0 15,0-8-2-15,0-1-7 16,8-8 8-16,7 0-29 15,7 0-57-15,8 0-44 16,6-5-139-16</inkml:trace>
  <inkml:trace contextRef="#ctx0" brushRef="#br0" timeOffset="106369.24">14373 13322 551 0,'0'0'111'0,"0"0"-111"16,0 0-4-16,0 0 4 0,0 0 9 15,0 0-6-15,0 0 1 16,39-17 2-16,-26 7 25 15,-2 0-12-15,-5 0-18 16,-3 6 4-16,0 1-10 16,-3 3 4-16,0 0 1 15,0 0-3-15,0 7 3 16,-8 8 13-16,1 3 8 16,-1 6 1-16,7 4-9 15,1 4-13-15,0 1 0 16,0 4-2-16,0-1 1 15,0-3-13-15,0-3-85 16,-24-8 99-16,-9-5 58 16,-1-5 2-16,-3-1-30 15,2-5 23-15,6-6-33 16,-4 0-16-16,7 0-4 0,7-12-2 16,6-1 2-16,13-4-3 15,0 1-1-15,19-4-11 16,20 3-3-16,11-3 10 15,4 2-7-15,5-1 0 16,3 1-18-16,1 1-9 16,4 0 14-16,-5-2 0 15,-7 2 7-15,-13 3 17 16,-12-3-5-16,-11 6 9 0,-13 5-1 16,-6 1 13-1,0 5-10-15,-1 0 10 0,-20 2 0 16,-4 7 15-16,1 2 13 15,-2 6-7 1,1-5 4-16,6 2-15 0,4-1-8 16,3 1-6-16,11-3-5 15,1 0 0-15,0-2-3 16,9-4 0-16,21-2 0 16,15-1 2-16,6-2 1 15,3-2-3-15,-4-7-7 16,-9-4-1-16,-7 1 8 15,-17 0-9-15,-16 0 6 16,-1 3 3-16,-4-2-8 16,-26 2 8-16,-3 1 1 15,-4 3 0-15,2 1-1 16,10 3 6-16,13 1-3 0,8 0-3 16,4 0 0-16,0 0-18 15,0 0-24-15,16 0-5 16,9 0 15-16,5 0 10 15,4 0-9-15,-2 0 8 16,-6 0 10-16,-9 0 11 16,-5 0 2-16,-6 0 10 15,-6 0 18-15,0 4-1 16,0 2-4-16,0 5 11 16,0-2 1-16,-5 1-10 15,0 1 17-15,4-3-28 16,1-1-6-16,0 0-3 0,0 0 0 15,0 1-4-15,5-5-2 16,11 2 3-16,10-5-4 16,4 0 1-16,7 0-7 15,4-6 6-15,-2-4-1 16,2 1 3-16,-7-2 3 16,-6 3-3-16,-7 0 2 15,-12 4-1-15,-6 2-1 16,-3 2-3-16,0 0 3 15,0 0 0-15,0 0-1 16,0 0-1-16,-8 6-2 16,0 4 4-16,0-1-1 15,2 1 1-15,3-2-11 0,3-1-11 16,0-1-13-16,0-3 15 16,14-3 13-16,8 0 5 15,2 0 2-15,4 0 8 16,-5 0-5-16,0-9-2 15,-6 1 0-15,-2-4 3 16,-6 0 1-16,-3 0 24 16,-2 0-19-16,0 4 13 15,1 1-20-15,-3 3 0 16,4 4-3-16,-3 0 0 16,-2 0-6-16,4 0-10 15,3 0 8-15,-1 4 8 0,1 6 2 16,-3 1 0-16,4 3-1 15,-5 0 3-15,-1 0-4 16,-3-3 3-16,0-2-3 16,0-1 0-16,0-2 1 15,0-3 22-15,0-3-4 16,0 0-13-16,0 0-1 16,0 0 3-16,0 0-1 15,6 0 16-15,19-6-15 16,7-8-8-16,5 2-15 15,-2 0-16-15,-2 3 7 16,-7 4 6-16,-5 2-4 16,-6 3 20-16,-6 0 2 0,-6 0 25 15,-3 0 5 1,3 7-8-16,0 3 28 16,1 2-19-16,4-3-9 0,2 1-7 15,2-1-12-15,0-3-2 16,2 2 0-16,-4-3-1 15,0-3-1-15,-6-1-1 16,0-1-5-16,0 0-21 16,4 0-21-16,0-8-38 15,-6-6-159-15</inkml:trace>
  <inkml:trace contextRef="#ctx0" brushRef="#br0" timeOffset="106602.57">15193 13240 791 0,'0'0'60'0,"0"0"-40"15,0 0 87-15,0 0-40 16,0 0-45-16,0 0 0 15,-20-1-16-15,15 1-6 16,-3 0-23-16,-9 0-47 16,-7 0-78-16,-2 0-141 15</inkml:trace>
  <inkml:trace contextRef="#ctx0" brushRef="#br0" timeOffset="107472.72">14453 13116 135 0,'0'0'462'0,"0"0"-357"15,0 0 38-15,0 0-30 0,0 0-32 16,0 0-22-16,0 0-1 16,0 2-25-16,0-2-20 15,0 0-8-15,0 0-5 16,0 0-9-16,0 0-21 15,0 0-26-15,0 0-38 16,0 0-69-16,0 0-129 16</inkml:trace>
  <inkml:trace contextRef="#ctx0" brushRef="#br0" timeOffset="108483.02">12073 13159 276 0,'0'0'158'0,"0"0"-126"15,0 0-18-15,0 0-8 0,0 0-6 16,0 0-3-16,0 0 3 16,0 0 12-16,0 0 54 15,0 0 12-15,0 0-3 16,0 0-9-16,0 0-27 15,0 0-21-15,0 0-10 16,4 3-2-16,14-3 0 16,8 2 10-16,10-2 4 15,3 0-12-15,2 0-2 16,5 0-5-16,5 0 3 16,3 0-4-16,3-2 0 15,1-1 0-15,-8 1-6 16,-11 0 1-16,-9 1 5 15,-9-1-2-15,-9 2 2 0,-3-1 0 16,-9 1 1-16,0 0-2 16,0 0 1-16,0 0 0 15,0 0-7-15,0 0-4 16,0 0 3-16,0 0 0 16,0 0 3-16,0 0 5 15,0 0 1-15,0 0 6 16,0 0-3-16,0 0 1 15,0 0-4-15,0 0-1 16,0 0-14-16,0 0-42 16,0 0-44-16,0-1-67 15</inkml:trace>
  <inkml:trace contextRef="#ctx0" brushRef="#br0" timeOffset="129742.2">16946 13604 492 0,'0'0'76'16,"0"0"-76"-16,0 0 0 0,0 0-1 15,0 0-11-15,0 0 12 16,0 0 5-16,0 0 16 15,60-17 12-15,-53 10-3 16,-3-2-8-16,-4 2-8 16,0-3-2-16,0 2-11 15,-14 1 0-15,-18 2 38 16,-6 2-39-16,-12 3-9 16,-3 0 6-16,-2 10 3 15,0 3 3-15,7 4-1 0,9 0 3 16,11 2 1-1,14 0-4-15,14-2-1 0,0-3-1 16,9-1-1-16,30-4 1 16,6-1 5-16,5-6 14 15,5-2 19-15,-8-2-15 16,-3-9-9-16,-7-2 0 16,-8 1-9-16,-4-4 4 15,0-4-4-15,0-2-3 16,0-6-2-16,-4-6-3 15,2-3 2-15,-3-1 1 16,-4 3 9-16,-2 5-7 16,-3 11-2-16,-6 7 6 15,-3 7-2-15,-2 3-1 16,0 2-2-16,0 0-1 0,0 0 0 16,0 5 8-16,-12 12-3 15,-3 5-5-15,-3 4 4 16,2 7-3-16,4 1 3 15,4-2-4-15,7-3 1 16,1-2-1-16,0-7 0 16,4-4-4-16,17-6 6 15,-5-5-2-15,7-5 0 16,4 0-4-16,7-3 3 16,9-9-2-16,-1-5-10 15,-1-2-3-15,-7-3-3 16,-9 3-14-16,-9 4 9 15,-8 8 23-15,-8 4-5 16,0 3 3-16,0 0 0 0,-19 8 3 16,1 3 0-16,-3 3 2 15,4 0-1-15,4 0 0 16,7 0 0-16,6 0-1 16,0 2-5-16,24 0-29 15,13-3-20-15,10-2 24 16,3-9 28-16,5-2-2 15,2-1-50-15,-3-14 17 16,-3-2 15-16,-5-5 18 16,-5-2 4-16,-6-5 27 15,1 3 11-15,-6-8-37 16,-5 2-2-16,-4 6 2 16,-12 7 66-16,-5 7-63 0,-4 7-2 15,0 5 23-15,0 0-11 16,0 0-1-16,-9 5 8 15,-3 7 11-15,-1 4-3 16,8 4-10-16,2 6-8 16,0 6-9-16,2 5 2 15,-2 3-4-15,-2 4 0 16,-5-5-39-16,-8-6 39 16,-1-8-6-16,-8-5 6 15,3-7 2-15,0 0 1 16,2-5-3-16,7-2 2 15,6-3-2-15,1-3 9 16,4 0-4-16,-1-4 1 16,5-10 9-16,0-7-1 15,0-6-10-15,24-7 3 0,11-2-7 16,7-2 0-16,-2 8 2 16,7 7 18-16,-5 7-20 15,-1 4-4-15,3 3-3 16,-4 2-1-16,-5 1 6 15,-5 3 2-15,-2 2-1 16,-6 1 1-16,-3 0-1 16,-9 4 2-16,-10 9-1 15,0-1 0-15,0 2-1 16,-21 1 1-16,-9-2 2 0,-4-2 6 16,-2-1 0-16,3-3-5 15,3-2 0-15,3 0-2 16,4-2-2-16,9-2-2 15,2 1-10-15,11-2-3 16,1 1-16-16,0-1-2 16,1 2-23-16,28-2 33 15,4 0 24-15,17 0 7 16,5 0-6-16,8 0 6 16,-4-6-1-16,3-2-1 15,-10-3-5-15,-4-2 6 16,-8-2-4-16,-8-2 1 0,-2-2 2 15,-1-6 11-15,-5-3 1 16,1-6-4-16,-1-5-7 16,0 3 54-16,-5 2-60 15,-6 12 0-15,-9 10 3 16,2 5 5-16,-6 7 9 16,0 0-6-16,3 0-11 15,-3 0-1-15,0 4 1 16,0 11 5-16,-10 9 3 15,-10 5 0-15,-10 5 2 16,-3 2-4-16,3 1-6 16,-6-4 5-16,11-3-3 15,5-4 3-15,3-4 8 16,9-5 2-16,7-4-1 16,1-4-3-16,0-5-2 0,9-2 6 15,20 0-3-15,12-2-12 16,5 0-3-16,0-8-35 15,-4 2-11-15,-13-2-21 16,-13 2-32-16,-13 4 7 16,-3-4-6-16,0 2-39 15</inkml:trace>
  <inkml:trace contextRef="#ctx0" brushRef="#br0" timeOffset="132260.47">18574 13562 378 0,'0'0'44'0,"0"0"-20"16,0 0 6-16,0 0-6 15,0 0-8-15,0 0 15 16,109-34-13-16,-96 23 10 16,3-1-18-16,-7-5 10 0,-1-5 20 15,-8 1-22-15,0 1-3 16,0 6 4-16,-26 4-5 15,-15 6-14-15,-9 4 3 16,-9 0-2-16,-3 7 5 16,4 7 27-16,7 3-2 15,13 1 3-15,5 4-20 16,11-3-4-16,4-1-3 16,18-1-5-16,0-1-2 15,5-2 0-15,24-5 1 16,7-1-1-16,4-5 0 0,8-3 4 15,1 0-4-15,5-8-2 16,4-2-8-16,-6-6-28 16,-1-3 14-16,-7 1 18 15,-14 0-1-15,-15 5 0 16,-10 6 7-16,-5 6 10 16,0 1-3-16,-34 3-5 15,-4 9 8-15,-3 2 13 16,3 5 6-16,8-2-10 15,6 0 1-15,8-3-4 16,11-1-9-16,5-3-3 16,0-1-4-16,8-5 0 15,19-1 3-15,10-3 3 16,12 0 2-16,3-11-5 16,1-6-3-16,-6-3-6 15,-9 1-11-15,-13-1-10 16,-14 1-3-16,-11 7 26 0,0 3 3 15,-8 5-1-15,-4 1-9 16,-2 3 1-16,7 0-4 16,7 3 0-16,0 3-7 15,0 5-10-15,18 0 1 16,9 3 8-16,2 0 13 16,-7-1 7-16,-6 3 2 15,-7-1 0-15,-6-1 0 16,-1 0 2-16,-2-3-2 15,0 0 10-15,3-5 0 16,-3 0 12-16,1-4-7 16,2-1 6-16,2-1 8 0,11 0 12 15,5-5-8-15,5-10-23 16,10-2-10-16,3-5-8 16,7-6 5-16,7-6-12 15,3-8-27-15,6-3 1 16,-7-6-19-16,-9 1 40 15,-10 4 20-15,-14 7 36 16,-9 13-32-16,-9 10 20 16,-4 10 13-16,0 6-22 15,0 0-4-15,-24 0-5 16,-6 6-3-16,-7 10 26 16,-2 3-2-16,-6 10-10 15,6 5 1-15,2 5-11 16,7 5-4-16,10-1-6 15,12-3-4-15,8-6-12 0,0-9-7 16,7-8 4-16,15-5 9 16,8-7 9-16,6-5-6 15,6 0 9-15,6-3-6 16,1-8-8-16,-4-5 7 16,-6-2-11-16,-10 1-15 15,-6 2-2-15,-10 6 25 16,-10 5 11-16,-3 4 11 15,0 0-7-15,0 0-4 16,0 9 0-16,0 4 16 0,0-1-2 16,0 2-12-1,0-2 3-15,0 3-4 0,6-2-2 16,8-2-1-16,9-3-15 16,3-2-18-16,-1-5 1 15,-1-1 1-15,1 0 3 16,-2-12 19-16,2 0-3 15,-1-3 0-15,-2 0 14 16,2 1 10-16,-6 5-6 16,-9 4-4-16,-2 3 1 15,-2 2 6-15,-1 0-1 16,-4 7 11-16,0 5 0 16,0 2-6-16,0 2 2 15,0 1-5-15,0-1-7 16,0-4 1-16,0-2-1 0,0-5-1 15,0-3 6-15,0-2-4 16,0 0 64-16,0 0-1 16,0 0-21-16,0-3-26 15,5-6-17-15,11-3 3 16,8 0-4-16,3 0 0 16,1 4-5-16,-2 2-5 15,-1 6-10-15,-1 0 0 16,-7 0 0-16,0 6 5 15,3 5 7-15,-6-2 5 16,1 2 2-16,0 2 1 16,-3-4 0-16,0 2-4 0,0 0 2 15,-4-4-9 1,-4-3 9-16,-3-1 2 0,7 0 0 16,4-3 1-16,5 0 7 15,12 0-8-15,10-3-8 16,3-6-41-16,8-1 2 15,0-2-14-15,3-2 8 16,-5-2-1-16,-8-1 3 16,-13 1 46-16,-16 4 3 15,-11 6 2-15,0 3 54 16,-20 3-42-16,-15 0 39 16,-6 4 6-16,-1 4-2 15,1 0-22-15,5 1-6 0,8 2 2 16,2-1-12-1,8 0 4-15,5-2-12 0,8 0-7 16,5 3-2-16,0-5-9 16,18 5-11-16,18-5-7 15,3-3 3-15,10-3-2 16,-2 0-12-16,3-1 8 16,4-10-14-16,-6 0-5 15,-4 1 21-15,-9 0 23 16,-10 0 5-16,-7 4 21 15,-9 0-15-15,-3 6 8 16,-6 0 7-16,4 0-7 0,-1 2-14 16,0 7 9-16,-1 3 5 15,-2-1-14-15,0-1 1 16,3-1 0-16,5-1 0 16,6 1-1-16,2-6 3 15,1 4-3-15,4-3 3 16,-8-4-2-16,11 0 9 15,-3 0 11-15,4-9-21 16,-1-1 0-16,-1 1 0 16,-3 3 0-16,-7 1-2 15,1 2-3-15,-7 2 5 16,1 1 1-16,1 0 2 16,0 4 2-16,2 4 9 0,2 1 3 15,-4 2-6-15,7 1-1 16,2-2 1-16,6-1 0 15,3-2 6-15,-2-2 18 16,2-1 8-16,-5-4-13 16,-1 0 7-16,0 0 6 15,-1-9-20-15,0-4-11 16,6-7-12-16,0-5-3 16,10-8 2-16,6-4-3 15,9-4 3-15,4-4-7 16,2-2 0-16,-6 5 8 15,-14 10-1-15,-16 12 1 16,-17 10 0-16,-4 8 8 16,0 2-7-16,0 0 1 0,-19 12 2 15,-17 5 3-15,-7 9 21 16,-1 3 0-16,0 5 0 16,5 1-18-16,3 3-10 15,11-5 4-15,5-3-4 16,10-4 0-16,10-5-2 15,0-6 2-15,0-5-1 16,4-5 0-16,17-2-2 16,6-3-10-16,7 0-26 15,4-5-17-15,0-12-47 16,-2-3-44-16,-9-7-147 0</inkml:trace>
  <inkml:trace contextRef="#ctx0" brushRef="#br0" timeOffset="132492.43">21338 13462 679 0,'0'0'96'15,"0"0"-95"-15,0 0 29 16,0 0 38-16,163 19-5 16,-91-14-16-16,8-3-1 15,-2-2-17-15,-6 0-19 16,-17 0-10-16,-18 0-18 15,-20 0-66-15,-9 0 0 16,-8 0-4-16,-11 0 19 0,-27-2 18 16,-18-1-93-16,-14-1-100 15</inkml:trace>
  <inkml:trace contextRef="#ctx0" brushRef="#br0" timeOffset="133210.16">18972 13383 132 0,'0'0'210'16,"0"0"-175"-16,0 0 28 15,0 0-30-15,0 0-23 16,0 0-5-16,12 0 10 15,-12 0 13-15,0 0 4 16,0 0-15-16,0 0 0 16,0 0 4-16,0 0 2 15,0 0 8-15,0 0-2 16,0 0-11-16,0 0 3 0,0 0-4 16,0 0 12-1,0 0 12-15,4 0 3 0,11 0-18 16,8 0-5-16,6 0 17 15,9 0-21-15,12 0-9 16,16 0-7-16,10 0-1 16,6 0 1-16,3 0-1 15,-6-2 0-15,-15 2-2 16,-15 0-13-16,-19-1-5 16,-17 1-1-16,-9 0 17 15,-4-1 0-15,0 1-3 16,0 0 3-16,0 0-19 15,0 0-44-15,-4 0-115 16,-7 0-308-16</inkml:trace>
  <inkml:trace contextRef="#ctx0" brushRef="#br0" timeOffset="136474.11">22163 13458 23 0,'0'0'94'0,"0"0"14"0,0 0-18 16,0 0-46-16,0 0-12 16,0 0 3-16,10 4-5 15,-7-4-13-15,0 0 15 16,-2 2 1-16,2 0-12 16,-3-2 9-16,2 1 3 15,-2 1-20-15,2-1-2 16,-2 1 0-16,5-1-6 0,-5 1-5 15,0-2 1 1,1 0 3-16,2 0-1 0,-3 0 2 16,1 0 2-16,-1 0-2 15,4 0-5-15,-4 0 3 16,0 0 1-16,0 0-2 16,0 0 3-16,0 0-4 15,0 0 0-15,0 0-1 16,0 0-6-16,0 0 6 15,0 0 3-15,0 0-3 16,0 0 2-16,0 0-2 16,0 0 13-16,0 0 1 15,0 0-7-15,3 0 4 16,3 0-11-16,0-2 11 16,1-4-7-16,-4 1 1 15,-3 1-1-15,0-1-4 16,0 2 0-16,0 3-9 0,-4 0-15 15,-21 0-28-15,-1 0-20 16,-10 0-97-16</inkml:trace>
  <inkml:trace contextRef="#ctx0" brushRef="#br0" timeOffset="137196.21">21849 13607 465 0,'0'0'51'15,"0"0"0"-15,0 0-7 16,0 0-44-16,0 0 0 0,0 0-15 16,25 0-9-16,-20 0-9 15,-2 0-15-15,-3 0 17 16,0 0-5-16,0 0 34 15,0 2 2-15,0-2 14 16,0 3-10-16,0-1-4 16,0-1 0-16,0 2-4 15,0 0-12-15,0-1-6 16,0 1 2-16,0 0 13 16,0-3 5-16,0 4 1 15,0-2-1-15,0-2 4 16,0 0 6-16,0 0 7 15,0 0 40-15,0 0 2 16,0 0 9-16,0 0-6 0,1 0 4 16,1 0-9-16,4 0-30 15,-5 0-7-15,2-2 0 16,2-2-18-16,1 1-1 16,0 3-1-16,-3-3 0 15,-2 3 2-15,5 0-7 16,0 0-1-16,2 0-10 15,6 0-1-15,-2 3 12 16,0 6 0-16,-6 7 7 16,-6 4 9-16,0 5-7 15,-18 3 4-15,-19 0-6 16,-12-4 7-16,-3-4-7 16,-7-8 24-16,0 0-6 15,-3-3-4-15,3-4-14 16,5-2-8-16,-1-3-99 0,6 0-296 15</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7:30.10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90-2 302 0,'0'0'300'0,"0"0"-154"0,0 0-24 15,0 0-55-15,0 0-48 16,0 0 13-16,0 0 1 16,0 0-6-16,0 0 10 15,0 0 10-15,0 0-7 16,0 0-22-16,-3 0-7 15,-2 0-10-15,1 0-1 16,-2 0 0-16,-2 0 0 16,2 0 0-16,-1 0-1 15,-2 0 1-15,6 0 0 16,-2 0 0-16,5 0-1 0,0 0 1 16,0 0 7-16,0 0-6 15,0 0 25-15,0 0 4 16,0 0 10-16,0 0-4 15,0 0-6-15,0 0 2 16,0 0-14-16,0 0-3 16,0 0-2-16,0 0-4 15,0 0-4-15,0 0 3 16,0 0-1-16,0 0-6 16,0 0 7-16,0 0 2 15,0 0-4-15,0 0 4 16,0 0-3-16,0 0 0 0,0 0-7 15,0 0 3 1,0 0-2-16,0 0-1 0,0 0 4 16,0 0-1-16,0 0 4 15,0 0 4-15,0 0-3 16,0 0 4-16,0 0-7 16,0 0-1-16,0 0-1 15,0 0-1-15,0 0 1 16,0 0-3-16,0 2 0 15,0 2 0-15,0 4 8 16,0 3 1-16,0 2-2 16,0 4-1-16,0 9-1 15,0 5 4-15,0 5 4 0,0 8 2 16,8 3-14 0,4 3 1-16,-2 1-2 0,-2 0 0 15,-2-5 0-15,-6 0 0 16,0 2 1-16,0 1-1 15,0 0 3-15,0-4-3 16,0 2 2-16,0 4 2 16,0 0-2-16,0 2 0 15,0 11 4-15,0-3-4 16,0 5-1-16,0-2 1 16,0 3-2-16,0-2 0 15,0 0 0-15,0-2 1 16,0-7-1-16,0 0 0 15,0-3 1-15,0-3-1 0,0-3-2 16,0-3 2-16,0-2 1 16,0-6 1-16,0 3-2 15,0-1 1-15,0 1-1 16,-2-2 2-16,-5 1-3 16,2-2 2-16,5-3-1 15,0-4 1-15,0-2 2 16,0-6 0-16,0-3-3 15,0-6 0-15,0-3 0 16,8-1 2-16,2 0 0 16,-2-1 0-16,-2-2-2 15,6 5 3-15,0-3 0 16,-1 4-2-16,3 0 1 0,2-2-2 16,-2 2 0-1,-2-5 1-15,1 2-1 0,-6-3 0 16,5-1 2-16,3-1-2 15,1 0 2-15,12 1-2 16,3 0 0-16,4 0 3 16,5-1-1-16,3 1 1 15,-2-1-2-15,8 0-1 16,-1-2 0-16,2-1 0 16,10 2 0-16,2-2 0 15,7 0 0-15,9 0 0 16,8 0-1-16,11-3 0 15,9-4 1-15,15 1-2 16,3-5 0-16,14 4 2 0,-2-1 0 16,3 3-2-16,8 0 2 15,3 0 0-15,4-5 1 16,8 7-1-16,-2-3 0 16,11 1 1-16,5-2-1 15,14 3 0-15,8-3 0 16,3 5 1-16,-1 1-1 15,-6 1 3-15,1 0-3 16,6 0 3-16,8 0 0 16,4 0-1-16,0 0 1 15,8 0-3-15,6 0 3 16,0 0-3-16,6 0 0 16,3 3-1-16,-1 0 2 0,-9 1-1 15,-6 1 0-15,-11 5 0 16,-2-7-1-16,0 4 3 15,-6 1-3-15,2 0 2 16,-6-2-1-16,-7-3 0 16,1 1 0-16,-4 0-2 15,-2-4-1-15,-7 0 2 16,4 2 1-16,-4-1 0 16,-1 6 2-16,-7-1 0 15,-10-1 1-15,-6 5 0 16,1-2-1-16,-4-2-1 15,-4 1 4-15,4 2-3 0,-4-2 2 16,-1-1 0-16,1 5 0 16,0-4-3-16,0 2 1 15,-10-1 0-15,1 2-2 16,-6-2 1-16,1 2-1 16,-3 1 1-16,10-4-3 15,0 4 2-15,0-2 0 16,-5-1 0-16,-11 0 0 15,-2 0 1-15,-1 1 1 16,2-5-2-16,-7 3 0 16,9-4-1-16,-4 2 1 15,1-1 0-15,-1-2 0 16,3 2 0-16,2 3 1 16,2-6-1-16,-4 3 0 15,-1 0 0-15,-19-1-1 0,-12-1-1 16,-13 2 2-16,-24-4 0 15,-19 0 0-15,-18 0-1 16,-10 0 1-16,-8 0 0 16,0 0 3-16,0 0-2 15,0 0 2-15,0 0 2 16,0 0 0-16,0 0-3 16,0 0-2-16,4 0 3 15,-1 0-5-15,-3 0 6 16,6 0-4-16,3 0 1 15,0 0 2-15,3 0 0 16,-1 0-1-16,1 0-2 0,-4-4 0 16,-2 3 0-16,6 0 0 15,-2 1 1-15,-2-3-1 16,-2 1 1-16,-1 2-1 16,-2 0-1-16,-3 0 1 15,0 0 0-15,0 0 0 16,0 0 1-16,0 0 1 15,0 0-1-15,0 0 3 16,0 0 1-16,0 0 1 16,0 0-4-16,0 0-1 15,0 0 2-15,0-2-2 16,0 2-1-16,0 0 0 16,0-2-1-16,0 0-9 0,0-4-10 15,0-2-20 1,0-3-42-16,0-5-69 0,0 2-245 15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7:18.18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1877-829 279 0,'0'0'288'0,"0"0"-288"16,0 0 84-16,0 0-18 0,0 0-19 15,0 0-27 1,-14-32 39-16,14 30-18 0,0-4 2 16,0 2 30-16,0 0-12 15,0-4-29-15,0 2 1 16,0-4 0-16,0 1-9 15,0 1 13-15,0 0-32 16,0 0 17-16,0 1-11 16,0 1-7-16,0-2-2 15,0 1 23-15,0 1-22 16,0 2 16-16,0 3 10 16,0-2-7-16,0 0-4 15,0 3 7-15,3 0-16 16,-3 0 5-16,0 0-2 0,0-1 4 15,0 1-4-15,0-4-2 16,0 0-2 0,5 1-1-16,-5 3-2 0,0 0 5 15,0 0-2-15,0-1-3 16,0 1 4-16,0 0-2 16,0 0-4-16,0 0 0 15,0 0-3-15,0 4 0 16,0 11 0-16,0 10 5 15,4 7 2-15,-4 10 1 16,0 7-5-16,0 9 3 16,0 2-1-16,0 3-4 15,0 4 0-15,0 1 0 16,-4 0 1-16,-4-2-2 16,-7-1 0-16,0-4 1 0,-8 2-1 15,5 1 5-15,-3 2-1 16,-2 1-2-16,9-9 1 15,-1-3 0-15,8-3-1 16,-1-3-2-16,2-4 2 16,2-7-1-16,1-5 3 15,-2-10-3-15,0-3 1 16,5-6 2-16,0-3-2 16,0-7 1-16,0-2-2 15,0 1 0-15,0-3 0 16,0 0 2-16,0 0-2 15,0 0 0-15,0 0 0 0,-1 4-1 16,1 4 0-16,-8 3 8 16,4 2 2-16,4 3-5 15,0 0-4-15,0 5 2 16,0-2-1-16,0 4 0 16,0-2 3-16,0-2 1 15,0-7 8-15,0 0-4 16,0-5 3-16,0-3-6 15,0-2-5-15,0-2 0 16,0 0 0-16,0 0-2 16,0 0 1-16,0 0 1 15,0 0-2-15,0 0 1 16,0 0-1-16,0 0 0 16,0 0 2-16,0 0-2 0,0 4 0 15,0-3 0-15,0 6 1 16,0 1 5-16,0 1 1 15,0-4 3-15,0 5-8 16,0-2 0-16,0-2-2 16,0 5 2-16,0-3-2 15,0 4 2-15,0 2-1 16,0 2-1-16,0 4 0 16,0 0-1-16,0-5 1 15,0-4 1-15,0-3 0 16,0 2 0-16,0-2-1 15,0-1-2-15,0 3 2 16,0 2 0-16,0 1 1 0,0-4 0 16,0 0 1-16,0-2-1 15,0-3 2-15,0-1-2 16,0 1 3-16,0-4-3 16,0 0 0-16,0 0-1 15,0 2 2-15,0-2-2 16,0 0 1-16,0 0 0 15,0 2-1-15,0-2 1 16,0 0 1-16,0 0 2 16,0 0-2-16,0 2 1 15,0 2 0-15,0 3 2 16,0 3 2-16,0-3-2 16,0 8 1-16,0-1-6 0,0 0 2 15,-5-3-2-15,5-4 2 16,-1-3-2-16,-4 0 0 15,2-1 0-15,3-2-2 16,0-1 0-16,0 0-6 16,0 0-6-16,0 0-9 15,0 0-16-15,-9-6-8 16,-4-17-14-16,-6-11-123 16,-3-10-217-16</inkml:trace>
  <inkml:trace contextRef="#ctx0" brushRef="#br0" timeOffset="-3575.98">508-183 252 0,'0'0'50'0,"0"0"-50"15,0 0-18-15,0 0 18 16,0 0-27-16,0 0-137 15</inkml:trace>
  <inkml:trace contextRef="#ctx0" brushRef="#br0" timeOffset="-1813.99">322 69 788 0,'0'0'149'16,"0"0"-51"-16,0 0 29 16,0 0-44-16,0 0-52 15,0 0-17-15,49-25 9 16,4 14 11-16,5 4-14 15,8 2 6-15,1-3-12 16,0 4-13-16,-4 3 1 16,2 1 1-16,-7 0-5 15,-4 0 4-15,-6 5-3 16,-11 8 2-16,-12 5 2 16,-17 3-1-16,-8 3 7 15,0 7 3-15,0-2 0 0,-15 0-3 16,-17 2 0-16,-9-5 6 15,-7-2-6-15,-7-1 3 16,-11-3-3-16,-4-2 4 16,-10-1-6-16,-9 1-3 15,1-5 0-15,-3-1 3 16,5 1-5-16,11-8 5 16,8 2-4-16,17-3-2 15,15-1-1-15,7-3-2 16,8 0-15-16,14 0-16 15,6 0-31-15,0-7-109 16,0-8-210-16</inkml:trace>
  <inkml:trace contextRef="#ctx0" brushRef="#br0" timeOffset="-2209.69">621 79 1193 0,'0'0'99'0,"0"0"-53"0,0 0 42 16,0 0-45-16,0 0-34 15,0 0 3-15,0 0 22 16,48 64-9-16,-40-39-16 15,-3-1-2-15,-5 0-2 16,0-6-4-16,0-7 0 16,0-2 2-16,0-6-3 15,0-1 0-15,0-2-6 16,0 0-12-16,0 0-19 16,0 0-8-16,-13 0-27 15,-11-13-57-15,-4-3-36 16,-4-8 5-16,1-1-260 15</inkml:trace>
  <inkml:trace contextRef="#ctx0" brushRef="#br0" timeOffset="-2764.58">-645 104 1056 0,'0'0'87'16,"0"0"-72"-16,0 0 50 15,0 0 22-15,234-60-46 16,-126 42-12-16,4 0-5 15,-8-4-20-15,-19 8-4 16,-17 3-13-16,-15 4-16 16,-21 1-31-16,-8 6-25 15,-24 0-28-15,0 4-115 16,-21 9 6-16</inkml:trace>
  <inkml:trace contextRef="#ctx0" brushRef="#br0" timeOffset="-2512.25">-858 461 989 0,'0'0'198'0,"0"0"-192"16,0 0 53-16,0 0 32 0,0 0-36 15,0 0-27 1,213 33-9-16,-163-31-6 0,3-2-6 15,-5 0-4-15,8 0-3 16,-1-6 0-16,2-2-9 16,5-4-15-16,2 0-20 15,10-8-40-15,1-3-61 16,0-2-262-16</inkml:trace>
  <inkml:trace contextRef="#ctx0" brushRef="#br0" timeOffset="-2978.56">-271-73 1140 0,'0'0'134'0,"0"0"-72"16,0 0-11-16,0 0 13 15,0 0-49-15,0 0-13 16,0-4 1-16,0 4 1 16,0 0-1-16,0 0 8 15,0 12 12-15,-11 14 6 16,-10 15 8-16,-2 11-15 0,5 8-10 16,0 7-5-16,6 0 2 15,3-5-5-15,-8-11-1 16,6-7 4-16,2-8-2 15,-3-10-1-15,6-7-2 16,2-5-2-16,-1-7 0 16,5-4-1-16,0-1-5 15,-3-2-8-15,3 0-11 16,-8 0-16-16,-1 0-13 16,3-8-8-16,-7-13-144 15,-4-8-56-15,-1-7-476 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7:56.78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6085 1128 282 0,'0'0'173'0,"0"0"-43"0,0 0-78 15,0 0-20-15,0 0-11 16,0 0 13-16,38-25 21 15,-32 21 11-15,1-1-17 16,-1-2-8-16,6 1-1 16,-5 1 1-16,5 1-16 15,0-1-2-15,-2-3 3 16,2 4-14-16,-3 0 0 16,2 0-10-16,-3 0 8 15,-4-1 11-15,1-1 0 16,-2 1 5-16,1-4 0 15,-2 4-6-15,7-6-1 0,-2 2-15 16,-5 4 11-16,-2-2-15 16,4 1 3-16,4 0-3 15,-2-3 0-15,-1 2 0 16,2 0 0-16,-2 3 3 16,-5 2 2-16,0 2-3 15,0-3 12-15,0 2 12 16,0 1-12-16,0 0-2 15,0 0 2-15,0 0-7 16,0-1-3-16,0-2-4 16,3 0 3-16,1 2-3 15,1-2 0-15,-4-1-3 16,7-2 2-16,1-1-1 0,-3 3 2 16,2-3-1-1,-2 2 1-15,1-1 0 0,10-1 0 16,-4-9 0-16,3 3 2 15,-7-4-2-15,3 3 0 16,-6 5 0-16,0 4 0 16,-2 1 4-16,-4 3-3 15,0-2 4-15,0 3 2 16,0 0 3-16,0 0 0 16,0 0 1-16,0 0-5 15,0 0-1-15,0 0-2 16,0 0 2-16,0 0-2 0,0 0-1 15,0 0-2 1,0 0 0-16,0 0-2 0,0 4 0 16,0 6 2-16,-19 8 6 15,1 3-1-15,-1 1 0 16,-3 3 7-16,4 6 2 16,-1-2 1-16,-3 2-11 15,2-3 6-15,0 3-2 16,-5-2-3-16,7 2 7 15,-1-2-7-15,-3 4 0 16,-2-1 9-16,-1 0-6 16,4-1-4-16,3-2-1 15,0 2-2-15,0-2 5 16,-5 3-1-16,3-3-3 16,2 5 5-16,0-5-2 0,4 3 5 15,-2-1 1-15,-2-5-7 16,4-2-2-16,-1 1 2 15,0-4 1-15,-3 4-1 16,7-3 0-16,-1-2-1 16,6 2 0-16,-2-4 3 15,1 5-4-15,-4-4 2 16,4-2 2-16,-4 4-2 16,-1 1-1-16,1 2 0 15,2 0 2-15,-7-1-3 0,8 2-2 16,-3-8 3-1,8 1-3-15,-6 0 1 0,8-1 4 16,-7 1-4-16,-2 4 3 16,-2 0 1-16,-1-2-2 15,3 1-1-15,2-2 3 16,2 1-2-16,-1 4-2 16,-8 2 5-16,4 3 1 15,-4 0-3-15,-6-2 1 16,10-3-5-16,-6 1 4 15,-1 4-3-15,9 0 6 16,-9 0-5-16,1 1 9 16,14-1-6-16,-7-1-1 15,5 3 6-15,-2 1-7 16,2-3 0-16,5 0 2 0,0-2 5 16,-1-5-9-1,-4-5-1-15,5 7 3 0,-3-2 2 16,-1 2-1-16,-3 2-1 15,3-4 3-15,-4 2-4 16,4-3 2-16,-4 4 2 16,7-3-4-16,-4 5-1 15,-2 2 5-15,2-4-4 16,-1 3 4-16,2-4-2 16,-4-3-4-16,2-1 1 0,-2 2 1 15,4 0-1 1,2 3 0-16,-2-4 0 0,-2 3 6 15,6-5-7-15,-2-1 3 16,2-1-1-16,0-3-1 16,0 1 1-16,0 1-2 15,0-7 2-15,0 1 0 16,0-5-2-16,0 2 2 16,0-3-1-16,0 1 2 15,-7-1-2-15,2 3-1 16,5 0 4-16,-4 4 1 15,2 1-2-15,-2-3 1 16,1 2-3-16,-8 2 2 16,3 2 0-16,-2-1 0 15,-7 2-2-15,10-7 6 16,5 1-7-16,-2-5 0 16,4 2 2-16,0-4-1 0,0 0-1 15,0-3 0 1,0 0-1-16,0 0 2 0,0 0-3 15,0 0 1-15,0 0 1 16,0 0 0-16,0 0 0 16,0 0 0-16,0 0 0 15,0 0-1-15,0 0 2 16,0 0-1-16,0 0 0 16,0 0 0-16,0 0 0 15,0 0 0-15,0 0 0 16,0 0 0-16,0 0 1 15,0 0-1-15,0 0 0 0,0 0 0 16,0 0-1-16,0 0 1 16,0 0-1-16,0 0-8 15,0 0-12-15,0 0-7 16,0 0-23-16,-8 0-29 16,-15-17-37-16,-9-8-291 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7:43.49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1724 1287 322 0,'0'0'252'0,"0"0"-106"0,0 0-48 16,0 0-40-16,0 0-7 16,0 0-18-16,0 0-9 15,0-3-4-15,0 2 20 16,0 1 9-16,0-3-14 16,0 1 7-16,0 2-19 15,0-2 0-15,0 1-2 16,0-3 0-16,0 2-12 15,0 1 9-15,0-2-5 16,0 0-3-16,0 1-1 16,0-3 3-16,-5 1-8 15,2 3 11-15,-1-3-13 16,-1 1 1-16,2 0 4 0,3-1-4 16,0 3 1-16,-4-1-1 15,4-2 3-15,-2 1 2 16,-2-1-7-16,-4 1 6 15,3 3 2-15,4-4-4 16,-4 4 4-16,5 0-1 16,-3-4-3-16,3 3 0 15,0 1 3-15,0 0-5 16,0-2-2-16,-4 2 2 16,4 0 1-16,0-2 3 15,0 0-7-15,0 2 3 16,-5 0-3-16,5-2 3 15,0 2-1-15,0-1-1 0,-1 1-2 16,1 0 2 0,0 0-1-16,0 0 3 0,0 0-1 15,0 0 0-15,0 0-1 16,0 0 1-16,-8 0-1 16,-1 0-2-16,0 5 1 15,-9 8 0-15,1-1 5 16,-2 7-4-16,2-4 9 15,-1 9 3-15,0 0-4 16,4 1-5-16,-3 2 3 16,8-1-6-16,0 3 0 15,2-1 1-15,1 5-2 16,-2 2 7-16,2-2-3 0,1 1 8 16,-2 1-7-16,-1-6-4 15,4-1 2-15,-2 0 2 16,-2-3 0-16,4 0-1 15,-1-3-1-15,4 3-2 16,-4-2 4-16,-2-1-4 16,2 4 4-16,-1-6-2 15,-2 5 1-15,4-4-1 16,-4 4-2-16,7-8 3 16,-4 4 0-16,-2-2 2 15,2-2 0-15,4 2-5 16,-4-2 3-16,1-3 0 0,4 6-3 15,-4-4 4 1,4 4-5-16,0 0 3 0,-4 0 1 16,2-3-3-16,2 0 4 15,-4-1-5-15,-1 3 3 16,5-3 6-16,-3 2-5 16,-1 2-3-16,-1-2 0 15,-2 0 12-15,1-1-12 16,-2 0 3-16,2 1 0 15,-2 4-1-15,4 6 1 16,-2-2-3-16,1 3-1 16,-2-2 4-16,-7 4-3 15,10 0 0-15,-4-5 3 16,2 3-1-16,-3-5-3 16,1 0 3-16,2 1 2 0,2-1-2 15,1-1-3-15,3 2 2 16,0-5 1-16,0-3 0 15,0-1-2-15,0-6 0 16,0 1 0-16,0-2 2 16,0-3 2-16,0-3-3 15,0 7 1-15,0-1-3 16,0 7 5-16,-6 2 3 16,1 5-2-16,-2 1-1 15,7-3 0-15,-5-1-3 16,2-5 3-16,-1 2-2 15,4-3 2-15,-5-2 0 0,3 1-3 16,2 0 2-16,0-3 0 16,0-4-3-16,0 0 1 15,0-5-1-15,0 2-1 16,0-3 2-16,0 0-2 16,0 0 1-16,0 0-1 15,0 0 0-15,0 0 0 16,0 0 0-16,0 4 0 15,0 0 1-15,0 5-1 16,0 3 4-16,0 1-3 16,0 5 6-16,0-1-4 15,0-3-3-15,0-3 5 16,0-2-5-16,0 0 0 16,0-2 3-16,0 0-3 15,0-1 1-15,0-3 0 0,0-2-1 16,0 0 0-16,0 3 1 15,0-4-1-15,0 3 0 16,0 1 0-16,0 3 0 16,0-1 0-16,0-2 0 15,0 3 1-15,0 0-1 16,0 2 1-16,0 7-1 16,0-2 0-16,0 1 0 15,0-1 0-15,0-3 0 16,0-3 0-16,0-2 1 0,0-3-1 15,0-2 0-15,0-1 0 16,0 0 0-16,0 0-1 16,0 0 1-16,0 0-1 15,0 0-1-15,0 0-3 16,0 0 2-16,0 0-2 16,0 0-2-16,0 0-1 15,0 0-10-15,0 0-14 16,0-5-15-16,0-12-39 15,0-8-112-15,0-12-670 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8:50.92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-1 149 663 0,'0'0'112'0,"0"0"-91"0,0 0 51 16,0 0-15-16,0 0-43 16,0 0-5-16,0 0-3 15,3 0 7-15,-3 0 4 16,4 0 36-16,-4 0-6 15,0 0-2-15,0 0-4 16,0 0-4-16,0 0 1 16,0 0-13-16,0 0-2 15,0 0 8-15,0 0-4 16,0 0-5-16,0 0-7 16,0 0 1-16,0 0 1 0,0 4-8 15,0-4-2-15,0 0-5 16,0 0 8-16,0 0-7 15,0 0 5-15,0 0 0 16,0 0 1-16,0 0-1 16,0 0 1-16,0 0-3 15,0 1-3-15,0-1-1 16,0 0-2-16,0 0 0 16,0 0-3-16,14 0 3 15,1 0 1-15,5 0-1 16,-7 0 0-16,10 0 0 15,0 0 3-15,11 0-3 0,3 0 0 16,6 0-2 0,12-5 1-16,-7 5 1 0,5-3-1 15,2 1 0-15,-8 0 0 16,7 0-1-16,2-1 1 16,-1 2-3-16,4-2 2 15,3-1 2-15,-2 3-2 16,7 1 1-16,-4-4 0 15,11 4-3-15,8-6 2 16,1 6 2-16,14-1 0 16,6-3 0-16,3 2 0 15,1 0 0-15,5-3-1 16,-3 4 1-16,-9-3 0 16,4 2-1-16,-5-3 0 15,-3 2 1-15,7 0 0 0,0-1-5 16,7 1 9-16,1-1-4 15,1 0 0-15,-2 1 1 16,5-1-1-16,-3 1 0 16,11 1 0-16,2 1 0 15,13 1 0-15,3-3 0 16,2 3 1-16,-7 0-1 16,-1 0 2-16,6 0-2 15,1 0 0-15,2-1 1 16,5 1 0-16,3-3-1 15,-3 3 4-15,7-5-2 16,0 3-2-16,7 1 3 0,2-3 2 16,0 0-4-16,8-1 8 15,-1 1-4-15,8 0-5 16,6 1 4-16,9-1-4 16,3 3 2-16,2-1-2 15,1 0 2-15,8-2 4 16,16-1-2-16,-2 5-3 15,13-4 4-15,3 3-4 16,0 1 1-16,6 0 0 16,20 0 0-16,10 0 1 15,11 0 1-15,10 5 0 16,2 0-4-16,-4 3 4 16,5 0-4-16,-10 0 0 0,0 2 0 15,-5-4 0-15,-1 6 2 16,-1-6 4-16,-12 5-6 15,-3 0 9-15,-15 0-4 16,-17-4 2-16,-4 2-2 16,-10-4-1-16,-8 5 7 15,-7-5-4-15,-15-1-2 16,-8 3-1-16,-6-2 3 16,-2-1-1-16,5-1-5 15,6 1 1-15,8 1-2 16,-8-4 0-16,-11 2 0 15,-4-1 1-15,-15 0-1 16,-5-1 0-16,-16 2 1 16,-8-2 0-16,-21 2 3 0,-20-3-4 15,-7 0 2-15,-17 0 1 16,-3 0-3-16,-3 0 4 16,-8 0 0-16,-11-3 8 15,-13-1 2-15,-9 4-5 16,-11-1 2-16,-4 1-2 15,0 0 0-15,0 0-5 16,0 0-4-16,0 0-3 16,0-2-14-16,0 2-17 15,0-2-35-15,-30-2-93 16,-39-5-222-16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8:55.209"/>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43-8 237 0,'0'0'196'16,"0"0"-159"-16,0 0 7 15,0 0 51-15,0 0-14 16,0 0-29-16,0 0-13 15,0-5-11-15,0 5 20 16,0 0 3-16,0 0-13 16,0 0 0-16,0 0 10 15,0 0-8-15,0 0-12 0,0 0-11 16,0 0-3 0,0 0 2-16,0 0 9 0,0 0 0 15,0 0 3-15,0 0-3 16,0 0-6-16,0 0 4 15,0-2 6-15,0 2-9 16,0 0 0-16,0 0-3 16,-5 0 1-16,5 0-2 15,0 0 1-15,0 0-2 16,0 0-4-16,0 0-4 16,0 0 0-16,0 0-2 15,0 0 2-15,0 0-6 0,-4 0-1 16,4 0 1-1,0 0-1-15,-3 0 0 0,3 0-1 16,-2 2 1-16,-3 11 0 16,-2 1 2-16,2 4-2 15,-1 0 2-15,6 2 4 16,-4 3-4-16,4-1 4 16,0 5 0-16,0 2-1 15,0 0 0-15,0 4-1 16,0-3 3-16,10 6-6 15,2-1 8-15,11-1-4 16,-2 8 2-16,2 1-3 16,7-1 3-16,-3 7-4 15,8 1 4-15,-11 2-6 16,2-7 0-16,0 3 7 16,1-5-5-16,-1 3 4 0,-2-3-2 15,2 2 2-15,-8 4 0 16,0 3 0-16,5 6 3 15,-10-4 0-15,7 7-7 16,3 5 6-16,-4 1 0 16,10 5-7-16,-2 0 5 15,1 5-6-15,-1 3 3 16,-4 0 6-16,1 1-7 16,-5-4 12-16,0-2-13 15,-3-1 13-15,2 0-10 16,0 4 3-16,-4-1 3 0,0 8-11 15,-7 5 19 1,2 1-12-16,-6 6 6 0,6-10-8 16,-7 5 15-16,-2-7-11 15,5-5 2-15,-5-1 10 16,7-3-16-16,-1-2 20 16,11-5-15-16,-4 0-4 15,-1-4 5-15,-1-6-8 16,-2 10 4-16,3-8-1 15,3-1-3-15,1-2 3 16,-6-6-1-16,2 1-3 16,-10 7-2-16,2-3 2 15,-4 3 11-15,3-14-9 16,-3 0-2-16,0 4 5 0,9-1-4 16,-9-2-1-16,2-3 15 15,5-8-17-15,-2-7 1 16,3 3 1-16,-2 3 0 15,3-3-2-15,-6-3 0 16,3-9 1-16,-6-9-2 16,0-7 1-16,0-1-3 15,0-3-1-15,0 0-8 16,0 0-10-16,0 0-15 16,0-7-23-16,-18-22-46 15,-32-10 34-15,-12-14-159 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8:57.31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59 198 543 0,'0'0'52'16,"0"0"-50"-16,0 0 1 16,0 0-1-16,0 0 49 15,0 0-30-15,0 0-10 16,3-45 17-16,2 41 74 16,-5 0-35-16,0 0-3 15,0 0-10-15,0-3-27 16,0 1-6-16,0 1 2 15,0-2-4-15,0-4-7 0,0 2-1 16,0-6 10-16,0 5-6 16,0 2-12-16,0-1 30 15,0 5-21-15,0 0-2 16,0 0 22-16,0 0-14 16,0-2-10-16,0 5 3 15,0-3 17-15,0 0-14 16,-5 2-1-16,5 0 17 15,-3 1-10-15,3 1-4 16,-4 0 2-16,4 0-6 0,-5 0 2 16,5-4-1-1,0 4-2-15,-1-3-3 16,1-1-3-16,-5 0 10 0,2 4-9 16,3 0 3-16,-4 0-8 15,4 0 6-15,0 0 2 16,0 0-8-16,0 0 0 15,0 0-1-15,0 0-3 16,-5 15 0-16,-3 15-3 16,-2 14 6-16,2 15 6 15,7 13 3-15,1 15-5 16,0 17 6-16,0 15 4 16,0 14-6-16,9 12-7 15,4 10 1-15,10 8 5 16,7 7 1-16,14 7-3 15,9-1 8-15,9-5-6 16,6-12-7-16,3-13 12 0,-4-5-7 16,-10-9 2-16,-8-5 1 15,-8-10 1-15,-16-10 1 16,-6-9 1-16,-7-15 2 16,-12-6-6-16,0-14 0 15,0-4 5-15,0-9-2 16,0-10-6-16,0-6 4 15,0-11-4-15,0-6-4 16,0-8 0-16,0-5-3 16,0-1-9-16,0-2-10 15,0 2-10-15,0-3-9 16,0 0-29-16,0-3-20 0,0-18-86 16</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8:58.32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424 159 602 0,'0'0'65'0,"0"0"-31"15,0 0 85-15,0 0 9 16,0 0-56-16,71-73-21 16,-70 69-17-16,4 0-11 15,-2 0-2-15,-3 3 2 16,0-3 1-16,4 1-12 16,-4 1 3-16,0-2 15 15,5 4-12-15,-5-3-1 16,1-1 2-16,-1 3-9 0,0-2 21 15,6-1-26-15,-4 0 5 16,2 0-10-16,4-4 0 16,-3 2 0-16,-4 0 0 15,4-3 0-15,-1 5 0 16,-4 0 0-16,0 3 3 16,0 1 4-16,0 0 0 15,0 0 16-15,0 0-5 16,0 0-3-16,0 0 2 15,0 0-5-15,0 0-1 16,0 0-4-16,0 0-1 16,0 0-3-16,0 0-3 15,0 14-3-15,-9 29 3 16,-27 23 22-16,-10 31 1 0,-7 31 4 16,-3 26-8-16,8 18 6 15,10 14-13-15,8 4 11 16,16 3-16-16,5-2 3 15,9-3 6-15,0-7-6 16,-3-6-2-16,-3-5-1 16,-10-3 1-16,2-1 4 15,-4-14-3-15,0-11 2 16,0-18-9-16,1-20 2 16,-1-7 6-16,0-12 1 15,-1-9 7-15,4-10-8 16,5-13-6-16,2-11-4 15,2-10 6-15,-1-10-6 16,7-9 0-16,0-7-1 0,0-5-13 16,0 0-12-16,0-3-13 15,0-26-21-15,9-24-55 16,25-17-163-16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9:03.43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5 192 497 0,'0'0'154'0,"0"0"-48"0,0 0 21 15,0 0-53-15,0 0-57 16,0 0-3-16,0 0-6 16,0 0 22-16,0 0 17 15,0 0 8-15,0 0 7 16,0 0-15-16,0 2-9 15,0-2-18-15,0 3 12 16,-1-3-7-16,-4 0 9 16,5 0-15-16,0 0 5 15,0 0-17-15,0 0 9 16,0 0 0-16,0 0 4 16,0 0-1-16,0 0-7 15,0 0-3-15,0 0 6 16,0 0-5-16,23 0-3 0,16 0 1 15,20 0 5 1,15 0-5-16,17-7-3 0,22-1-3 16,13 2 1-16,16-2-1 15,5 1-1-15,0 4 2 16,4-1 0-16,3 3-2 16,16-2 1-16,5 0 0 15,13 1 0-15,7-2-2 16,4 4 2-16,18-5 1 15,2 5-3-15,-7 0 4 16,1 0-3-16,-4 0-1 16,-3-1 0-16,2-5 1 15,0 2-1-15,-13 3 0 16,-12-3 0-16,1 2 0 0,-1 0 1 16,0 1-1-16,4-3 2 15,2-2 0-15,6 5 0 16,1-3 0-16,3-2 2 15,-6-2-2-15,-8 1 5 16,-2 1-7-16,-2-1-1 16,-2-1 1-16,-2 1 0 15,-5 4 0-15,1-3 0 16,-2 3 0-16,10 1 0 16,-1-2 1-16,0 1-2 15,5 0 2-15,5-1-2 16,1 0 2-16,-1-2-1 15,-10 3 0-15,-12 1 0 16,5-1 0-16,-4 0 0 16,11 2 2-16,3-2-5 0,0 0 6 15,-1 3-3-15,-4 0 0 16,-1 0 0-16,-4 0 0 16,-4 0 0-16,-8 0 0 15,-7 0 0-15,5 0 0 16,-2 0 1-16,9 0-1 15,-1 0 1-15,-6 0-1 16,-11 0 0-16,4 0 5 16,-1 6-3-16,3-5-1 15,-7 2 2-15,-5 0-1 0,-13-2-1 16,-13 0 0-16,-5-1 2 16,-2 3-3-16,-1-3 0 15,-2 2 0-15,5 0 1 16,-4 0-1-16,-7 0 0 15,-15 3 1-15,-10-4 1 16,-2 3 0-16,6-4-2 16,1 2 3-16,4 3-1 15,4-5 0-15,1 4-1 16,4-2-2-16,-3 2 4 16,-2-1-2-16,-8 1-1 15,-8-1 2-15,-15 0-2 16,-4-2 0-16,-8 4 1 0,16-4 2 15,7 4-1 1,11-3-1-16,11 2 0 0,3 0-1 16,3 0 1-16,-9 3-1 15,-1-6 0-15,-6 4 0 16,-7 0 3-16,-7-2 0 16,-8 0-3-16,-13 1 4 15,-6-4 5-15,-13 1-7 16,-8-1 3-16,-9 0 6 15,-6 0-4-15,-3 0 3 16,0 0-5-16,0 0 3 16,0 0-3-16,0 0 0 15,0 0 0-15,0 0-5 0,0 0 0 16,0 0 3-16,0 0-5 16,0 0 4-16,0 0-2 15,0 0 1-15,0 0 0 16,0 0 2-16,0 0 0 15,0 0 0-15,0 0-2 16,0 0 2-16,0 0-3 16,0 0-3-16,0 0-7 15,0 0-24-15,-37 0-32 16,-32-12-53-16,-46-6-227 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9:04.998"/>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14 502 0,'0'0'55'0,"0"0"16"15,0 0 36-15,0 0-41 16,0 0 5-16,0 0 17 16,3-1-14-16,-3-2-15 15,0 3 6-15,0 0-14 16,0 0-2-16,0 0-21 16,0 0 11-16,0 0-15 15,0 0-12-15,0 0-5 16,0 0-1-16,0 0-3 15,0 0 1-15,0 0 1 16,0 0 1-16,0-4-2 16,0 1-2-16,0 2-1 0,0-1-1 15,0 2 1 1,0 0 5-16,0 0 0 0,0 0-6 16,0 0 0-16,0 7-4 15,0 20-1-15,0 15 5 16,0 6 13-16,0 1 1 15,0 0-2-15,0-3-10 16,0-2 19-16,0-6-13 16,0-3-1-16,0-11-4 15,0-1-2-15,0-7 0 16,0-1 3-16,0-6-5 16,0-4 1-16,0-1-1 15,0-4-2-15,0 0-3 16,0 0-15-16,0 0-23 15,0 0-20-15,0-4-28 0,0-14-93 16</inkml:trace>
  <inkml:trace contextRef="#ctx0" brushRef="#br0" timeOffset="362.15">650-27 1025 0,'0'0'67'0,"0"0"-49"16,0 0 30-16,0 0-8 16,0 0-36-16,0 0 7 15,32 21 51-15,-23 6 15 16,0 4-21-16,-2 5-19 15,3 0-14-15,-4-6-13 16,1 2-4-16,-1-8 6 16,-6-3-11-16,8-5 2 15,-4-3-2-15,1-8 3 16,-4-2-4-16,-1-2-5 16,0-1-6-16,0 0-5 15,0 0-18-15,0 0-21 16,0-4-21-16,-13-11-74 0,-24-8-404 15</inkml:trace>
  <inkml:trace contextRef="#ctx0" brushRef="#br0" timeOffset="749.89">403 50 792 0,'0'0'100'16,"0"0"7"-16,0 0 38 15,0 0-85-15,0 0-35 16,0 0-1-16,29-19-20 15,26 15 3-15,16 1 2 16,4 1 7-16,10 2-13 16,4 0-2-16,-1 0 3 15,-3 12 3-15,-11 5-7 16,-12 4 0-16,-15 3 0 0,-9 8 0 16,-19-1 1-16,-7 1 8 15,-12-1 4-15,0-2 12 16,0-1 1-16,-25-3-9 15,-19-4 17-15,-3 1-8 16,-15-4-7-16,-9-2-2 16,-3-3-4-16,-2-3-6 15,-3 0 0-15,-1-5 4 16,0-1-6-16,9-3-2 16,7 2-2-16,8-3-1 15,11 0-2-15,9 0-3 16,15 0-10-16,15 0-21 15,6 0-13-15,0-4-81 0,27-2-102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1-03T14:13:07.277"/>
    </inkml:context>
    <inkml:brush xml:id="br0">
      <inkml:brushProperty name="width" value="0.05292" units="cm"/>
      <inkml:brushProperty name="height" value="0.05292" units="cm"/>
      <inkml:brushProperty name="color" value="#FF0000"/>
    </inkml:brush>
  </inkml:definitions>
  <inkml:trace contextRef="#ctx0" brushRef="#br0">9701 11042 0,'53'18'234,"18"17"-218,-36-35-16,0 17 31,54 19-15,-72-36-16,71 35 15,-17 0 1,-36-17 0,1 0-1,-1-1 1,18 1-1,-18 17 1,18-17 15,0 35-31,-18-36 16,0 1 0,-35 17 171,-17-35-171,-18 18-16,-18 0 15,17-1 1,19-17 0,-72 35-1,72-35 1,-1 18-1,1-18 1,-1 0 0,-35 18-1,35-18 17,-17 17-1,17-17 0,1 0 0,-18 18 79,17 0-95,0-18 32,1 17 0,-19-17-16,19 0-31,-1 0 32,0 0-17,1 18 1</inkml:trace>
  <inkml:trace contextRef="#ctx0" brushRef="#br0" timeOffset="5482.54">10460 11412 0,'-35'0'141,"-1"36"-125,19-36 46,-19 0-31,36 17 1,-17-17 14,-1 0-14,-35 0 30,18 0-62,-36 0 16,1 0-16,52 0 15,-52 0 1,-1 0 0,18 0 15,-17-17-31,-1-1 16,0 0-1,1-17 1,52 35-1,-52 0 1,17-18 0,0 18-1,-18 0 1,-17-17 0,0-1 15,-53 18-16,53-17 1,-18-19-16,35 36 16,-17 0-1,17-17 1,36 17 0,-53-18-1,53 18 1,-1 0-16,-34 0 15,35-35 1,-54 17 0,19 18-1,-71-18 17,17 1-17,-34 17 1,16-53-1,72 53 1,52 0-16,-35 0 16,18 0-1,-106 0 1,-71 0 0,-17 0-1,-18 0 1,0 0-1,0 0 1,0 0 15,124 0-15,70 0 0,18 0-1,-1 0 1,-17 0-1,-35 0 1,-18 0 0,-17 0-1,-71 0 1,0-35 0,53 35-1,-18-18 16,88-17-15,-17 17 0,0 0-1,35 18-15,-35 0 16,-18 0 0,-53 0-1,36 0 1,-71 0-1,88 0 1,18 0 0,0 0-1,-54 18 1,90 0 0,-37-1-1,19 1 1,-18 17-16,-54 18 15,-34 0 1,35 0 15,-18-18-15,53 18 0,89-35-1,-36 35 1,35-36-1,-35 36 1,0 0 0,36 53-1,-54 35 1,18-53-16,-70 53 16,17 1-1,88-107 16,-17 0-15,35 18 0,-35 18-1,17-1 1,0-17 0,18-18-1,0-17 1,0 53-1,0-1 1,0 1 0,0-36-1,-17 18 17,17-18-17,-35 53 1,35-35-1,-18 18 1,18-36 0,0 36-1,-18-1 1,18 36 0,0 0-1,0 88 1,0-53-1,0-18 1,18-17 0,0 0-1,17-35 1,18-1 0,-18 1-1,-35 52 16,71 18-15,-54-17 0,54 70-1,-18-106 1,0-17 0,0 70-1,17-53 1,18 88-1,-52-52 1,16-54 0,-34 1-1,35 35 17,0-18-17,0-35 1,-18 0-1,-17-18-15,17 0 16,-17-17 0,52 0-1,-52-1 1,17 18 15,-17-35-15,-1 18-1,19 0 1,-1-1 0,0 19-1,-17-19 17,0 1-17,-1-18 63,18 0-78,-17 0 16,17 0 0,1 0-1</inkml:trace>
  <inkml:trace contextRef="#ctx0" brushRef="#br0" timeOffset="7559.8">5927 11659 0</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9:08.58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39 178 604 0,'0'0'149'16,"0"0"-42"-16,0 0 65 16,0 0-87-16,0 0-13 15,0 0-2-15,-30 1-46 0,27-6 21 16,-3-2-10-1,6-4-16-15,0-5-3 0,0-3-11 16,0 2 7-16,21-5-11 16,8 5-1-16,1 2-1 15,2 1-3-15,3 4 1 16,-8 5-3-16,0-1-1 16,-6 6 3-16,2 0-1 15,-2 0 0-15,6 14 1 16,0 11-4-16,2 5 7 15,-11 7 0-15,-9 3 1 16,-9-2-1-16,0-3 2 16,0-5-2-16,-3-7 2 15,-15-6-1-15,2-6 0 0,10-6 0 16,3-1 6 0,-2-4-1-16,5 0 3 0,-6 0 15 15,-6 0 4-15,6-9-6 16,-11-7-21-16,10-6 2 15,7-2 1-15,0-5-3 16,0-4 0-16,25 4 0 16,12 5-1-16,5 3 1 15,-1 11-1-15,-2 2-1 16,-3 8 1-16,1 0-3 16,-2 0 3-16,-4 8-1 15,0 10 1-15,-1 2 0 16,-4 4 1-16,-13 1 0 15,5-2 1-15,-3 1-1 0,-1-6-1 16,10 0 1-16,-4-3 2 16,6-2-2-16,4-3-1 15,11-1 1-15,3-7 0 16,10-2 1-16,8 0-1 16,5-2 0-16,-1-10-2 15,-8-5 1-15,-5-3 1 16,-9-3-2-16,-8-6 0 15,-10 2 1-15,-16-4-4 16,-5 6 3-16,-5 5 1 16,0 7 1-16,-46 5 0 15,-8 8-2-15,-20 0-2 16,-6 5-1-16,4 11-1 0,2 4 6 16,15 2-2-16,10 1 0 15,19 2 1-15,16-1 0 16,14-5-4-16,0 3-4 15,26-5-1-15,23-1 3 16,13-5 2-16,10-6 5 16,2-5-4-16,7 0-2 15,-10-4 6-15,-9-11-19 16,-12-3-5-16,-13-5 8 16,-8-2 10-16,-12 0 2 15,-11 5-2-15,-3 7 0 16,-3 5 6-16,0 6 7 15,0 2-2-15,0 0-5 16,-14 8 0-16,-8 9 1 16,3 1 2-16,10 3 0 0,9-3-1 15,0 1-1-15,0-3 6 16,25 0-5-16,6-5 3 16,7-2 0-16,-2-7-5 15,-1 0 5-15,-3-2 7 16,-2 0 4-16,-1-8-12 15,0-7-2-15,-2-7 1 16,-6-3-1-16,3-3-2 16,-6 4-2-16,11-1 0 15,-9 9 1-15,-3 7-3 0,-4 2 2 16,-2 7 0 0,-4 0-6-16,7 0 3 0,4 0 2 15,5 11 3-15,1 0 4 16,0 6-2-16,2-3-1 15,-8 1 1-15,-4-4-2 16,-2-1 1-16,-8-5-1 16,-4-1 0-16,0-4 1 15,0 0 5-15,0 0 13 16,0 0-9-16,0 0 3 16,2 0 1-16,2-1 2 15,11-11-8-15,4-8-8 16,9 2-1-16,7 1 0 0,-3 3-1 15,-2 5 1 1,-4 2-2-16,-3 3-2 0,-5 4 0 16,0 0-1-16,-5 5 1 15,1 12 5-15,-2-3 1 16,-7 4-1-16,-5-4 2 16,0-3 0-16,0-1 4 15,0-6-1-15,0-3 2 16,0-1-3-16,-5 0 2 15,5 0 0-15,-3 0-1 16,-1-5 3-16,4-9-8 16,0-7-1-16,15 0-1 15,26-4 0-15,7 0-5 16,2 4 7-16,-6 2-3 0,-3 7 0 16,-10 7-5-16,-2-1 8 15,-9 6-3-15,-2 0-2 16,6 3 3-16,-4 7 2 15,-2 5 3-15,2-1 0 16,-5 0 1-16,3 3-1 16,0-5-3-16,8 0 3 15,4-1-2-15,0-5 0 16,-2 0-1-16,6-6 6 16,-2 0 8-16,9 0-3 15,-2 0-2-15,7-12-7 16,-7-5 1-16,-4-4-1 15,-8-5-2-15,-9 1 0 0,-9-1-2 16,-6 3 2 0,-3 3-1-16,0 11-1 0,-7 4 1 15,-34 5 0-15,-6 0-5 16,-4 3 3-16,-1 15 3 16,16 6-2-16,6-2 2 15,16 3 0-15,9-1 0 16,5-1 1-16,0-3-1 15,26-2 1-15,9-5-1 16,3-2 0-16,0-3 2 16,2-4 1-16,-3-1 2 15,-1-3 3-15,-6 0 6 0,-3 0-7 16,-2 0 1-16,-7 0 2 16,-8 0 5-16,2 0-1 15,-2-3 6-15,-1 2 4 16,-3 1-4-16,6-3-9 15,1-1 8-15,1 1-1 16,-2 2-2-16,-1-2 1 16,-4 3 7-16,-2-1 0 15,-5 1 1-15,0 0-2 16,0 0 8-16,0 0-6 16,0 0 0-16,0 0-2 15,0 0 0-15,0 0-9 16,0 0-3-16,0 0-1 15,0 0 1-15,0 0-2 16,0 0-3-16,3 0-1 0,6 0 4 16,-9 0-8-16,0 0 5 15,0 0-3-15,0 0-3 16,0 0 1-16,0 0-3 16,0 0 2-16,0 0 0 15,0 0 0-15,0 0 1 16,0 0-1-16,0 0-1 15,0 0 1-15,0 0-1 16,0 1-2-16,0-1-3 16,0 0-3-16,0 0-4 15,0 0-14-15,0 0-3 16,0 0-16-16,0 0-7 0,0 0-21 16,0 0-20-16,0 0-60 15,0 0-176-15</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9:11.77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-1 249 681 0,'0'0'52'16,"0"0"-43"-16,0 0 94 15,0 0-7-15,0 0-10 16,0 0-13-16,0 0-2 16,0 3 12-16,0-3-16 15,0 0-1-15,0 0-12 16,0 0-13-16,0-11-21 0,0-6-17 16,11-2 2-16,10-1 1 15,14 2-5-15,-8-1-1 16,3 5-1-16,-7-1 1 15,-2 9-2-15,-10 3 0 16,-4-1-1-16,-2 4-1 16,1 0-3-16,11 6-6 15,1 12 8-15,0 8 4 16,-9 8 1-16,-4-1 0 16,-5-3 0-16,0-5-3 15,0-5 2-15,0-7 1 16,-7-3-1-16,-5-4 0 15,6-3 1-15,6-3 0 16,-4 0 1-16,1 0 1 16,-6 0 15-16,0-4 5 0,0-11-18 15,9-3 1-15,0-5-5 16,0 2 3-16,22 1-7 16,10 6 3-16,3 3 1 15,1 4-1-15,-3 7-2 16,1 0-1-16,-9 0 3 15,-3 0 2-15,-4 12-2 16,0 2 1-16,-6-1 0 16,-6 0 1-16,-1-3 0 15,-5 0-2-15,0-5 1 16,0-3 0-16,0-2 0 0,0 0-1 16,0 0 0-16,0 0 1 15,0-2 0-15,0-13-11 16,0 0-7-16,25-9 3 15,19 1-13-15,8 6 5 16,-1 4 16-16,-3 5-1 16,-7 4 3-16,-14 4 1 15,1 0-1-15,-13 4 5 16,-2 10 1-16,-8 3 3 16,0-2 8-16,-4 3-4 15,-1-5-1-15,0 0-6 16,8 2 3-16,1-5 2 15,4-3-3-15,10 1-1 16,4-4 3-16,20-3 4 0,-2-1-1 16,8 0-6-16,-4 0-2 15,-13-5-4-15,0-10-8 16,-10 0-3-16,-8 0 8 16,-6-3-1-16,-10 4 7 15,-2 6 1-15,0 1 0 16,0 7 2-16,0 0-2 15,0 0-2-15,0 8-6 16,-18 10 6-16,0-1 2 16,15 1 4-16,3 2-3 15,0-4 8-15,0 1-9 16,28-1 13-16,6-4-6 0,3-5 1 16,-5-3-5-16,-6-4 3 15,-8 0 2-15,-7 0-6 16,-4 0 7-16,-7-14-5 15,0-1 8-15,0-3-11 16,-9-3 0-16,-14 3-2 16,-2-1 1-16,7 3 0 15,5 3-4-15,9 2 3 16,4 6-6-16,0 1-8 16,23-1-8-16,25 5-18 15,10 0 26-15,7 0 8 16,-3 0-1-16,-6 11 0 15,0 6-3-15,-4-2 5 0,-12 4-2 16,-11-2 8-16,-17-4 0 16,-12 2 4-16,0-3 2 15,0-7 11-15,-5-1-5 16,-16-2 9-16,3 2-6 16,1-3-5-16,8-1-7 15,5 0 3-15,-1 0-5 16,5-7-1-16,0-7-10 15,18-2-3-15,29-3-8 16,3 2 8-16,6 5-4 16,-2 1 4-16,-4 7 0 15,-3 1 4-15,-11 3 5 0,-10 0 3 16,-6 6 1 0,-8 6 14-16,-6 0-5 0,5 4-1 15,-10-3-6-15,4 2 8 16,-2-2-8-16,1-8-2 15,1-1 1-15,-4-2-3 16,7-2 4-16,1 0 13 16,11 0 22-16,10 0-11 15,6-10-20-15,6-4-1 16,-5-7-2-16,2-3-1 16,2-5-2-16,-5-3 0 15,2 0 0-15,-6-4-2 16,-2 1 0-16,-12 3 2 0,-7 7-1 15,-8 10 1-15,-3 9 3 16,0 4-1-16,0 2-2 16,0 0-2-16,-8 13-6 15,-20 11 7-15,-6 5 1 16,10 3 1-16,7 4-1 16,10-3 1-16,7 0-1 15,0-5 0-15,20 0 0 16,22-10 1-16,6-3-2 15,14-7 2-15,5-3 7 16,12-5-2-16,-4 0-6 16,-2-12 8-16,-7-5-7 15,-5-6 0-15,-13-6-1 16,-10-4-1-16,-3-7-3 0,-14-1 1 16,-4 3-2-16,-17 0 2 15,0 13 3-15,0 11 0 16,-12 10 0-16,-25 4-1 15,-19 7 0-15,-3 15-1 16,-3 9 1-16,6 3 1 16,20 2 0-16,10 4 2 15,11-6-2-15,12 0 0 16,3 1 0-16,0-10 0 16,8-4 0-16,10-4-1 15,-5-10-1-15,-3-2 2 16,-3-5-6-16,7 0-12 15,11 0 13-15,12-14 5 16,11-6 0-16,7-7-1 0,5 3-2 16,-5 1 3-16,-1 6-6 15,-6 2-3-15,-8 8 9 16,-10 6-4-16,-6 1-1 16,-4 0-2-16,-5 13 3 15,-6 7 4-15,0 0-3 16,-1 1 3-16,2-1 0 15,-2 1 2-15,6-2-2 16,2-6 1-16,2-1-1 16,-4-4 1-16,4-4 4 15,8-4-5-15,9 0 22 16,1 0-7-16,8-11-10 16,-2-7-2-16,0-2 0 0,-2-8-3 15,1-3 0-15,-2-2-6 16,2-8 5-16,0 0-9 15,-2-4 2-15,-9 7 3 16,-16 14 4-16,-5 7 1 16,-9 13 6-16,0 4-6 15,0 0-3-15,-41 21-4 16,-10 6 6-16,-2 3 1 16,10 6 1-16,10-4-1 15,10 0 0-15,17-3 1 16,6-7-1-16,0-3 1 15,11-5-1-15,25-3 1 16,16-7-1-16,2-3 0 0,8-1 0 16,-1-4-9-16,-11-8-17 15,-2-8 7-15,-4-2 3 16,-8 1 13-16,-10 2 3 16,-11 7 2-16,-7 5 15 15,-8 5 7-15,0 2-20 16,0 0-4-16,0 12-5 15,-5 6 5-15,-4 6-1 16,4-4 3-16,5 0-5 16,0-6 6-16,11 4-2 15,21-8-1-15,10-3-5 16,8-6 3-16,6-1-14 0,3 0-23 16,-9-14-28-16,-2-1-16 15,-5-3-21-15,-7-2 37 16,-4-3 65-16,-7 3 2 15,-6 7 30-15,-9 2 18 16,-5 6 29-16,-5 5-18 16,0 0-59-16,0 14 2 15,-29 15 73-15,-6 7 4 16,9 6-26-16,7 3-23 16,2-2-7-16,4-1-11 15,-4-3-7-15,3-7-4 16,1-7-1-16,-5-8 0 15,-1-5 0-15,7-5-4 16,6-4-2-16,2-3-26 16,-4 0-65-16,8 0-75 0</inkml:trace>
  <inkml:trace contextRef="#ctx0" brushRef="#br0" timeOffset="-12747.85">5397-335 733 0,'0'0'61'0,"0"0"-44"16,0 0 46-16,0 0-27 16,0 0-36-16,0 0-6 15,62-12 6-15,-56 9 0 0,-2 3-2 16,-1 0 0-1,6 0 2-15,-1-1-4 0,2 1-56 16,-2 0-59-16,-2-5-55 16,-1 5-97-16</inkml:trace>
  <inkml:trace contextRef="#ctx0" brushRef="#br0" timeOffset="-12367.32">5397-335 448 0,'86'-34'154'16,"-86"34"-41"-16,0 0 25 0,0-3-41 15,0 3-26-15,0 0-29 16,0 0-10-16,0 0-4 16,0 0-1-16,0 0 8 15,0 0-8-15,0 0 13 16,0 0-19-16,0 0-11 15,0 0 6-15,0 0 0 16,0 0 3-16,0 0-2 16,0 0 1-16,0 0-5 15,0 0-5-15,0 0 0 16,0 0-8-16,0 0 2 16,0 0 3-16,0 0-1 15,0 0-1-15,0 0 3 16,0 0-2-16,0 0-3 0,0 0-1 15,0 0 0 1,0 0-10-16,0 0-25 0,0 0-40 16,0-4-41-16,7-3-62 15</inkml:trace>
  <inkml:trace contextRef="#ctx0" brushRef="#br0" timeOffset="1319.72">4864 332 1348 0,'0'0'31'15,"0"0"1"-15,0 0 46 0,0 0-54 16,0 0-8-16,204-25 10 16,-127 19-5-16,5-2-16 15,-5-2-5-15,-7 5-2 16,-4-3-9-16,-11-1-20 15,-7 1-13-15,-8 2 11 16,-7-1-21-16,0-3-28 16,-9 0-13-16,5-2 12 15,-15 0 24-15,-4-4 43 16,-2 3 16-16,-4-4 8 16,3 5 18-16,0-3 16 15,-2 4 0-15,-2-2 18 16,-3 4-26-16,0 3 10 0,0 4-2 15,0-3-15 1,0 5-9-16,0 0-9 0,-15 0-7 16,-4 0-2-16,1 0 0 15,0 0 0-15,1 5 0 16,-1 7-1-16,5 4 1 16,7 0 0-16,6 2 0 15,0 0-5-15,0 0 5 16,18 4 0-16,14-4 0 15,-7-2 0-15,2 0 0 16,-8-4 2-16,-10-2-2 16,-5-6 9-16,-4 0 6 0,0-4-3 15,0 1 13 1,-44-1 5-16,-10 4 4 0,-17-4-25 16,-3 0-5-16,6 0-1 15,7 0-3-15,16 0-9 16,10-4-6-16,21 3-4 15,8 1-10-15,6 0 5 16,0 0-35-16,43 0 6 16,31-1 17-16,18 1 10 15,17-3-14-15,13-1 12 16,3-1 9-16,-1-3 14 16,-17 0 5-16,-22-1 0 15,-28-2 1-15,-21-2 6 16,-17 1 18-16,-19 1 7 15,0-1 2-15,0 2 28 16,-20 2-37-16,-27 7-11 0,-7 1-13 16,-10 0-1-16,-15 1 0 15,1 12 0-15,10 3 0 16,18-7 0-16,15 5 0 16,14-7 1-16,16 0-4 15,5 0 3-15,0-3-14 16,41-1 10-16,24-3-9 15,18 0-25-15,-7 0-54 16,-14 0 7-16,-8-7-43 16,-17 0-98-16,-10-3 69 15,-6 3 157-15,-13 0 122 0,-4 6 28 16,-4 1-23 0,0 0-112-16,0 0-15 0,0 8 0 15,0 5 57-15,0 2 4 16,0-5-22-16,0 5-13 15,6-3-3-15,11-3 0 16,3-1 12-16,4-3-2 16,5-1 2-16,8-4 2 15,6 0-7-15,8-6-15 16,8-8-10-16,-3-3-4 16,-1-6-1-16,-6-1 1 15,-5-8-1-15,-1-3-7 16,-7-2 1-16,-6-5-6 0,-1 2 4 15,-15 3 0-15,-7 8 8 16,-2 11 6-16,-5 8 9 16,0 10-6-16,0 0-8 15,0 0-1-15,-26 15-5 16,-10 10 5-16,-1 8 1 16,10 7 2-16,12 3 4 15,11 6 1-15,4-1-5 16,0-3 11-16,37-4-6 15,9-4 10-15,4-6 12 16,1-7-11-16,-6-5 0 16,1-8-8-16,1-3 9 15,-8-8-6-15,-3 0 4 16,1 0-16-16,-7 0-2 0,-7-8-4 16,-5-4-16-16,-18-5-41 15,0-2-53-15,-18-1-132 16</inkml:trace>
  <inkml:trace contextRef="#ctx0" brushRef="#br0" timeOffset="2512.09">2076 264 289 0,'0'0'280'16,"0"0"-198"-16,0 0 66 16,0 0-61-16,0 0-30 0,0 0-25 15,0 0-16 1,9 0-3-16,-7 0 6 0,-2 0 24 16,0 0-6-16,0 0-3 15,0 0-9-15,0 0 3 16,0 0 8-16,0 0-3 15,0 0-3-15,0 0 7 16,0 0 16-16,0 0-20 16,4 0-12-16,-1 0-5 15,2 0-12-15,-1 0 3 16,-2 0-5-16,4 0 4 16,0 0-4-16,-1 0 1 15,-2 0-6-15,-3 0 5 16,0 0-2-16,4 0 6 15,-2 0-4-15,-2 0 1 0,4 0-2 16,-4 0 9-16,0 0-4 16,0 0-6-16,0 0 1 15,0 0 3-15,0 0-3 16,0 0 1-16,0 0 2 16,0 0-3-16,0 0 2 15,0 0-3-15,0 0 0 16,0 0 0-16,0 0 0 15,0 0 0-15,0 0 0 16,0 0 1-16,0 0-2 0,0 0 1 16,0 0-2-1,0 0 4-15,23 0-4 0,10-3 7 16,22 1-5 0,11 1 0-16,10-3 0 0,13 2 0 15,9-3 0-15,8 2 0 16,-4-1 0-16,-27 4 0 15,-20-4-18-15,-36 4-38 16,-19 0-53-16,-25 0-121 16,-63 11-77-16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8:59:23.236"/>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47 0 171 0,'0'0'188'16,"0"0"-92"-16,0 0 8 15,0 0-10-15,0 0-30 0,0 0-24 16,0 0 14 0,0 0-8-16,0 0-7 0,0 0-4 15,0 0 5-15,0 0-7 16,0 0-17-16,0 0-8 16,0 2 1-16,0-2 0 15,0 0 22-15,0 0-16 16,0 0 24-16,0 0-21 15,0 0-11-15,0 0 8 16,0 0 4-16,0 0-9 16,0 0-1-16,0 0 16 15,0 3-2-15,0-3-9 16,0 0 1-16,0 0 2 16,0 0-2-16,0 0 0 0,0 0-14 15,0 0 1-15,0 0-2 16,0 0-3-16,0 0 3 15,0 0 7-15,0 5-5 16,0 1 5-16,0-5 13 16,0 5-12-16,0-2 3 15,0 3 2-15,0 0-6 16,0 2-2-16,0-1 7 16,-3 0-6-16,-1 5 0 15,2-2 7-15,-4-4-6 16,2 2 4-16,2 0-8 15,2 1-1-15,-4 0 0 16,4-1 8-16,-3 2 1 0,3-1-6 16,0 1 4-1,0 1-7-15,0 0 6 0,0-2-4 16,0 2 7-16,0-1-7 16,0-6 2-16,0 7 0 15,0-1 4-15,0 0 0 16,0 2-4-16,0-3-2 15,0 2 0-15,0-3-1 16,0 2 1-16,0-3 4 16,0 2-5-16,0 2 0 15,0 0-2-15,0 0 3 16,0 1 1-16,0 2-1 16,0-3-2-16,0 5 2 15,0 0 0-15,0-1-4 0,0 4 5 16,0 1-4-16,0 0 3 15,0-3 0-15,0-1-2 16,0 0-2-16,0-2 1 16,0-1 1-16,0 2 1 15,0 0-1-15,0 1 1 16,0 2-3-16,3 2 2 16,3 0 2-16,4 3 1 15,-8-2 0-15,5 3-2 16,-2-2 2-16,-1 1-2 15,-4 4 1-15,2-4 0 16,-2 5 3-16,0-4-5 16,4-1 2-16,-4-6-1 15,0-1 0-15,0 2 4 16,0-2 1-16,0-1-2 0,0 0-1 16,0-2 0-16,0 1-3 15,0 1 0-15,0 0 1 16,3-3 0-16,-3-2 3 15,0 2-2-15,0-5 0 16,5 0 0-16,-5-2 0 16,0 1 1-16,0-3-1 15,0-1-3-15,0-3 2 16,0 0-1-16,0 0-2 16,0 0 2-16,0 0-2 15,5 0 1-15,-5 0-1 16,0 1 0-16,0-1 0 0,0 0 1 15,0 0-2 1,0 2 1-16,0 0 0 0,0 4 1 16,0 2-1-16,0-2 0 15,0 7 1-15,0-1 1 16,0 1 6-16,0-1-3 16,0 1-1-16,0 2 3 15,0-2-2-15,0-1-4 16,0-1 3-16,0-1-1 15,0-6-3-15,0 2 0 16,0-5 0-16,0-1 1 16,0 0 1-16,0 3-1 15,0-3 1-15,0 0 1 0,0 0-2 16,0 0-1 0,0 0-1-16,0 0-6 0,0 0-10 15,0 0-12-15,1 0-17 16,7 0-44-16,-4-14-82 15,2-1-534-15</inkml:trace>
  <inkml:trace contextRef="#ctx0" brushRef="#br0" timeOffset="-8516.88">1177-546 67 0,'0'0'177'0,"0"0"-134"15,0 0-43-15,0 0-23 16,-233 60 23-16,189-46 0 16,4-1 5-16,2-2 0 15,2 0-5-15,4-3-60 16</inkml:trace>
  <inkml:trace contextRef="#ctx0" brushRef="#br0" timeOffset="-2760.88">3325 246 287 0,'0'0'222'0,"0"0"-210"15,0 0 45-15,0 0 78 16,0 0-58-16,0 0-45 16,0 0 16-16,0 0 21 15,0 0-20-15,0 0-12 0,0 0 2 16,0 0-13-16,0 0 3 15,0 0-4-15,0 0-1 16,0 0-2-16,0 0-5 16,0 0-9-16,0 0 12 15,0 0-3-15,0 0-6 16,0 0-1-16,0 0-2 16,0 7-1-16,0 2 22 15,0 1-5-15,0 5-2 16,0 0-8-16,0-1-4 15,0 5-6-15,0-2 4 16,0 3 2-16,-1 0 6 16,-4 1-8-16,1 4 1 15,-4-2-3-15,7-4-3 16,-8 7-2-16,6-3 4 0,-4-1 2 16,-2-5-4-16,2 0-1 15,4 2 2-15,3-4 1 16,-5 0 2-16,1-3 1 15,4-1-4-15,-2-1-2 16,2-2 2-16,0-4-4 16,0 3 2-16,0-3-2 15,0-1 0-15,0 3 0 16,0-6 3-16,0 5-1 16,0 2 4-16,-4 1-4 15,1 1 7-15,-2-3-1 16,1 4-2-16,4-5-1 0,-2 6 0 15,-2-3 2-15,1 2-7 16,-7 1 6-16,4 2 1 16,3-2-3-16,-1 2 4 15,4-1-2-15,-8 2-2 16,4 1 4-16,2-1-6 16,-2 3 1-16,-1-3-2 15,2 1 1-15,3-1 3 16,-4-1-5-16,2-1 6 15,-2 0-5-15,-1 0 1 16,5-1 1-16,-3-1 0 16,3 1 0-16,-5-3-2 15,4 1 0-15,1-2 4 0,0 5-1 16,0-2-1 0,0 0-2-16,-5 1 5 0,5-1-4 15,-4 0 0-15,1-2-2 16,3 0 0-16,-8-1 2 15,8-2 2-15,-4 2-4 16,4-2 5-16,-5 1-2 16,5-1-1-16,-1 1-2 15,-4 1 2-15,5 1 2 16,-3 0 2-16,-1 1-4 16,4-1 3-16,0 0-4 15,0-2 2-15,0-3 4 0,-5 2-5 16,4 1-1-16,1-6 0 15,0 4 5-15,0-3-5 16,0-1 1-16,0 2 0 16,0-2-3-16,0 0 2 15,0 0-1-15,0 0 0 16,0 0-3-16,0 0-8 16,0 0-5-16,0 0-6 15,0 0-9-15,-5 0-17 16,-9-13-64-16,-10-3-154 15</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0:08.684"/>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0-1 17 0,'0'0'1086'0,"0"0"-1049"15,0 0 1-15,0 0 33 16,0 0-39-16,0 0-28 16,0 0 1-16,0 0 2 15,0 0 27-15,0 0 14 16,0 0 10-16,0 0-15 0,0 0-2 16,0 0-10-16,0 0-3 15,6 0-7-15,11 0-13 16,22 4-3-16,9-3 2 15,14 3 10-15,5 1-13 16,9-1-2-16,1 0-2 16,-2-1 1-16,10 1 0 15,-6-3-1-15,1-1-1 16,-1 4-2-16,-7-4 5 16,-2 3-2-16,-4-3 0 15,-4 0 1-15,-3 0-1 16,3 0 0-16,5 0 1 15,3 0 0-15,-2 0 0 16,6 0 3-16,-2 0-3 16,12 0-1-16,-4 0 0 0,0 0 4 15,0 0-4 1,0 0 0-16,-1 1-2 0,-6-1 2 16,1 3 0-16,-6-3 2 15,-2 1 0-15,-5-1-2 16,-4 1 6-16,-2-1-6 15,10 0 2-15,-3 0-1 16,4 0-2-16,-5 4 5 16,8-3-4-16,-2-1 4 15,0 0-4-15,-1 2 1 16,-4-2 4-16,-7 0-5 16,1 0 2-16,-6 0-2 0,5 0 1 15,4 0-1 1,-1 0 3-16,1 4 0 0,3-4-3 15,-2 0 0-15,2 0 0 16,5 0-2-16,0 0 2 16,-4 0 2-16,4 0 0 15,-1 0-2-15,1 0-4 16,-1 0 4-16,-4 4 1 16,-4-4-1-16,1 0 1 15,3 0-1-15,0 1 0 16,9-1 1-16,-1 0 0 15,7 2-1-15,4 0 1 16,18 0 5-16,16 3-6 16,19 0 2-16,25 6 20 15,24-1-6-15,26 4-15 0,18-1 8 16,10 6-7-16,-4-1 0 16,0 3-1-16,-1-1 1 15,-2 1-2-15,1-2 0 16,-4-1 0-16,-9-2 0 15,-9-4 2-15,-14-1-2 16,-18 0 0-16,-29-4-1 16,-21 0 1-16,-35-3-1 15,-30-4-1-15,-30 2 2 16,-9-2-3-16,-10 0 3 16,4 0 2-16,-3 0 5 0,8 0-2 15,10 0 0-15,9 0-5 16,15 0 0-16,7 0 0 15,16 0 3-15,9 0-6 16,1 0 4-16,9 0-2 16,-1 4 1-16,12 0 0 15,9 0 0-15,3 2 0 16,8-2 0-16,-5 0 2 16,-8-1-3-16,7 4 1 15,-13-3 0-15,5-1 2 16,-6 2-2-16,-8-1 0 15,2-4 2-15,-10 2-1 16,-13-2 1-16,-14 0-2 16,-13 0 3-16,-9 0-3 0,0 0 1 15,-3 0 0-15,-2-2-1 16,5 0 0-16,1 0 0 16,5 1 0-16,12-3 1 15,9 4-1-15,10 0-1 16,6-3 1-16,10 3 1 15,-3 0-1-15,13 0-1 16,11 0 1-16,15 0 0 16,16 3 4-16,14 2-1 15,-9 3-2-15,4 3 10 16,-9-1-6-16,-2-1-2 16,-3 5 1-16,-5-4 3 0,-1 2-3 15,-8-1-2-15,-5-4 0 16,-11 3 0-16,-19-5 3 15,-21-1-5-15,-19 0 3 16,-18-4-1-16,-18 3-3 16,-13-3 2-16,-2 0-1 15,-4 0 1-15,0 0 2 16,0 0-3-16,8 0 0 16,5 0 0-16,18 0 1 15,12 0-2-15,10 0 2 16,8 2 0-16,13 0-1 15,0-2 0-15,6 1-4 16,5-1 4-16,0 3-1 0,7-3 1 16,2 3-1-1,9-3 3-15,3 4-2 0,-5-3 0 16,-3 1 0-16,-4 0-3 16,-2 3 3-16,-1-4 0 15,-6 2 0-15,-7-3 1 16,-8 0-5-16,-16 0 4 15,-10 0 0-15,-9 0 0 16,-6 0 0-16,-3 0 1 16,-5 0-1-16,6 0 0 15,-1 0 2-15,10 0-2 16,8 0 0-16,6 0-1 16,9 0 1-16,1 0 0 15,-2 0-2-15,4 0 2 0,9 0 0 16,2-3-1-16,-4 2-1 15,-2 1 2-15,-5-5-3 16,-3 5 3-16,-3-4 1 16,-14 4-1-16,-12-1 0 15,-9 1 0-15,-11-3 0 16,-10 3 1-16,0 0-1 16,0 0-1-16,0 0 0 15,0 0 1-15,0 0 0 16,0 0-2-16,0 0 1 15,0 0-1-15,0 0-1 0,0 0 3 16,0 0-4 0,0 0-3-16,0-1-13 0,0-5-11 15,0 1-17-15,-13-6-37 16,-20-2-92-16,-18-3-429 16</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0:14.58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869-6 404 0,'0'0'5'15,"0"0"114"-15,0 0 48 16,0 0-116-16,0 0-44 15,0 0-5-15,0 0 0 16,-12 0 16-16,12 0 1 16,0 0 19-16,0 0 24 15,0 0 7-15,0 0-26 16,0 0 2-16,0 0-7 16,0 0-11-16,0 0-6 0,0 0-18 15,0 0 0 1,0 0 6-16,0 0 6 15,0 0-10-15,0 0 3 0,0 0 6 16,0 0 21-16,0 0-11 16,0 0-8-16,0 0 1 15,0 0 1-15,0 0-5 16,0 0 3-16,0 0-2 16,0 0-9-16,0 0-1 15,0 0-1-15,0 0 1 16,0 0-2-16,0 0 1 15,-2 0-2-15,2 0 5 16,0 0 1-16,0 0 4 16,0 0 2-16,0 0-2 15,0 0-5-15,0 0 3 0,0 0-1 16,0 0-1-16,0 0-2 16,0 0-2-16,0 0-1 15,0 0 0-15,0 0 1 16,0 0 1-16,-6 0-3 15,6 0-1-15,0 0 1 16,0 0-1-16,0 0 0 16,0 0-3-16,-4 2 3 15,-2 1-2-15,-2-2 1 16,2 5 1-16,-2 4 6 16,-7-1 4-16,3 2-5 15,-1 1 5-15,-1 2 2 16,2 3-6-16,-3-3 2 0,7 3 4 15,-4 2 1-15,11-5-9 16,-4 2-1-16,-2 0 2 16,2-4-3-16,3 1-1 15,-2-2 0-15,1 3 2 16,3-3-3-16,0-2 0 16,-5-1 3-16,5-3-3 15,0-1 0-15,0 3 0 16,0-3 2-16,0 3 2 15,0-3-3-15,0-1 1 16,0 0 2-16,0-2-1 16,0 2-3-16,0-2 3 15,0 2-2-15,0-3 0 16,0 1-1-16,0-1 0 0,0 0 2 16,0 0-2-16,0 0-3 15,0 0 0-15,0 0-3 16,0 0-9-16,0 0 0 15,0 0 2 1,-4 0 7-16,2-1-3 0,-2-7 3 16,-4-4 1-16,4-8 2 15,4 4 5-15,-2-5-4 16,-2-1 4-16,4-1-1 16,-3 2-1-16,3 2 0 15,0 5 1-15,-5 3-1 16,5 8 0-16,0-2 7 15,-4 5-2-15,4-1 1 0,0 1-5 16,0-1 5 0,0-3-4-16,0 0-1 0,0 2-1 15,0-3 3-15,0 2-3 16,0-3 0-16,0-3 1 16,4 2-1-16,8-2 0 15,-1 0 1-15,-4-1 0 16,4 2-1-16,-4 2-2 15,0 3 2-15,0-2 1 16,-7 2-1-16,0 3 1 16,0-2 0-16,0 1 4 15,5 1-2-15,-5 0 0 0,0-2 0 16,0 2-1-16,0 0 2 16,0 0 1-16,0 0-1 15,0 0-3-15,0 0 1 16,0 0 0-16,0 0 0 15,0 0-1-15,0 0 2 16,0 0 2-16,0 0 0 16,0 0-2-16,0 0-3 15,0 0 5-15,0 0-5 16,0 0-1-16,0 0 0 16,0 5 0-16,0 3 1 15,0-1 1-15,-8 6 3 16,4-3-3-16,-3 2 4 15,3 2-2-15,4-3 0 0,-3 3 1 16,3 0 3-16,0 6-2 16,-5-4-1-16,5 2 1 15,-4 1 0-15,2-3-3 16,-2 1 1-16,1 2-2 16,-2-2 0-16,1 3 0 15,4-3 4-15,0 2-2 16,0-4-2-16,0 6 1 15,0-2 0-15,0 0 0 16,0-1 0-16,0-2-1 16,0 7 1-16,0-1-2 15,0 2 3-15,-2-4-3 16,-2-1 2-16,1 2-2 0,-2 0 0 16,1-2 2-16,0 3-1 15,0-3-1-15,2-4 2 16,2 2-1-16,0-2 4 15,0-1-5-15,0 4 1 16,0-1 6-16,-4 4-7 16,4-3 1-16,0-1 3 15,0 0 0-15,0-1-1 16,0 5 1-16,0 0-2 16,0 1-2-16,0 2 6 15,0-1-5-15,0 4 3 16,0 0 4-16,0 0-6 15,0-1 5-15,0-1-7 16,0 2 3-16,0 0 4 0,-5 2-4 16,-2 2 0-16,-4 1-2 15,4 4 4-15,1-3-2 16,1 1-1-16,-3 1 2 16,5-6-1-16,-6 1-2 15,3-1 4-15,-1 0-1 16,1 2-2-16,1 5 5 15,2-6-4-15,-6 3-1 16,3 1 3-16,-6-3-3 16,4 4 6-16,7-1-4 15,-4-1 5-15,5 0-5 16,-4 0-1-16,-4 2 6 16,2-1-7-16,-1 5 1 0,-9 0 5 15,7-3-3-15,-10 5-5 16,4-1 5-16,1-5-3 15,-4 4 3-15,6-1-1 16,-2-3-2-16,-3 6-1 16,7-3 3-16,2 2-1 15,2-1-2-15,2-2 0 16,1-5 0-16,-5-1 3 16,4-1-2-16,-1-1-1 15,4 6-1-15,1-3 6 16,0 1-3-16,0 0 0 15,0-1 0-15,0-3-1 16,0 0 0-16,0 0 1 0,0 0-1 16,0 0 4-16,0 0-4 15,0 3 0-15,0-4-1 16,0 7 3-16,0-1-1 16,0 0-1-16,1 5 0 15,-1-5 3-15,5 0-3 16,-5 1-1-16,0-1 7 15,0 1-8-15,0 2 2 16,0 5 2-16,0-2-1 16,0 1-2-16,0 1 3 15,0-6-4-15,0 4 1 16,0-4 2-16,0 2-1 0,-6-2-2 16,1 2 2-1,5 2-2-15,-3-1 2 0,-2-2-1 16,5-3 0-1,-6 0 0-15,-1-2 0 0,2 0 2 16,-5-4-2-16,2-2 0 16,1 2 0-16,1 0 0 15,-4-3 1-15,3 2-1 16,-4 0-1-16,8 0 0 16,-3-2 1-16,2-1 1 15,-4-2 0-15,4-1 0 16,-4-4-1-16,4 1 0 15,2 0-1-15,-3 2 1 0,2 0 0 16,-6 1 0 0,0-1-1-16,0 2 1 0,0 2 0 15,0 3-1-15,6 2 0 16,-2-4 0-16,4 0-3 16,-4-1 3-16,1-3 0 15,1-1 3-15,3 0-3 16,-5 0 0-16,5-4-1 15,-1 1 0-15,1-1 2 16,0 0-2-16,-5 1 1 16,5 0-1-16,-4 2 1 15,1-1 1-15,-2 2 0 0,5 1-1 16,-1-2 1-16,1-1-1 16,-5-3 0-16,5-2 1 15,-4-2 0-15,1-4-1 16,3 0 0-16,-6 0 0 15,-1 0 1-15,7 1-1 16,-6-2 1-16,2 2 1 16,1 0 0-16,-2 2-2 15,1 1 3-15,2 0 0 16,-2-3-1-16,-4 0 0 16,4-2-1-16,4 1 1 15,-2-5-2-15,2 1 1 16,0-3-1-16,0 3 2 15,0-2-1-15,0-1 1 16,0 0-2-16,0 0 0 16,0 0 0-16,0 0-2 15,0 0-1-15,0 0 2 16,0 0-2-16,0 0 2 0,0 0-2 16,0 0 1-16,0 0 1 15,0 0-1-15,0 0 1 16,0 0 1-16,0 0 0 15,0 0 0-15,0 0 0 16,0 0 0-16,0 0 2 16,0 0 0-16,0 0 1 0,0 0-2 15,0 0 2 1,0 3-3-16,0-3 2 0,0 0-1 16,0 0 1-16,0 0-2 15,0 0 0-15,0 0 1 16,0 0-1-16,0 0 0 15,0 0 0-15,0 0 0 16,0 0-1-16,0 0 0 16,0 0-2-16,0 0-2 15,0 0-1-15,0 0-4 16,0 0-14-16,0 0-21 16,0-3-24-16,0-11-38 15,0-8-44-15,0 4-235 16</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07:21.534"/>
    </inkml:context>
    <inkml:brush xml:id="br0">
      <inkml:brushProperty name="width" value="0.05292" units="cm"/>
      <inkml:brushProperty name="height" value="0.05292" units="cm"/>
      <inkml:brushProperty name="color" value="#FF0000"/>
    </inkml:brush>
  </inkml:definitions>
  <inkml:trace contextRef="#ctx0" brushRef="#br0">14009 11699 235 0,'0'0'82'15,"0"0"-76"-15,0 0-5 16,0 0 21-16,0 0 16 0,0 0 20 15,0 0-25 1,0 0-10-16,0 3 0 0,0-3-2 16,0 0 2-1,0 0-11-15,0 0-1 0,0 0-6 16,0 0-2-16,0 0 8 16,0 0-11-16,0 0 3 15,0 0 0-15,0 0-3 16,0 0 7-16,0 0-6 15,0 0 0-15,0 0 1 16,0 0 1-16,2 0 0 16,5 0-2-16,3 0 2 15,3 2-2-15,-1-2-1 16,0 0 0-16,-2 0 0 0,5 0 0 16,-2 0 0-16,6 1 0 15,3 2 0-15,-2-1-1 16,2-2-2-16,-3 4 2 15,5-3 1-15,-4 0-1 16,1 1 1-16,0-1-2 16,0 1-3-16,3-1 4 15,-6 0-2-15,6 1 2 16,-2 0 0-16,-1 0 1 16,-2-1 0-16,2 1 0 15,-4 1 0-15,2-2 0 16,0 0 0-16,2 1-1 15,-1-2 1-15,3 1 1 0,-3-1-1 16,1 0 0 0,1 2 0-16,2-2 0 0,0 1 0 15,1 0 0-15,-4 1 4 16,0 0-4-16,2-2 0 16,2 3 3-16,0 0 2 15,6-3-3-15,-5 3 2 16,4-2-1-16,-5 1 2 15,-4 1 2-15,4-2-7 16,-5 0 2-16,3 2-2 16,3-3 4-16,-5 3-3 15,6-3 1-15,-5 0 2 16,2 2-4-16,0-1 2 16,6-1-2-16,-1 3 0 0,1-3 3 15,0 1 3-15,3-1-6 16,-3 2 1-16,2-2 2 15,-2 0-3-15,4 0 2 16,-1 0-2-16,0 0 0 16,-3 0 0-16,0 0 1 15,3 0-1-15,-1 3 0 16,3-3-1-16,1 2 1 16,-7-2 0-16,4 0 0 15,-6 0 1-15,3 0 1 16,1 0-2-16,1 0 2 15,0 0-2-15,4 0 0 16,3 0-4-16,-2-5 4 0,4 5 4 16,3-3-4-16,-2 3 0 15,1-3 0-15,1 3 0 16,-6 0 0-16,4-1 0 16,-5 1 0-16,4 0 0 15,3 0 0-15,1 0 0 16,3 0 0-16,1 0 0 15,0 1 5-15,3 2 0 16,-2 0 0-16,-5-3 3 16,1 0-3-16,-12 3 6 15,5-1-3-15,-3-2 5 16,-4 0 0-16,2 0-3 0,1 0 6 16,-2 0 1-1,3 0-1-15,-6 0-6 0,4 0 0 16,-10 0 4-16,-2 0 0 15,-6 0-6-15,-7 0 3 16,0 0 5-16,-2 0 0 16,-1 0 7-16,-2 0 1 15,-1 0-3-15,-3 0 6 16,0 0 0-16,0 0-4 16,0 0-3-16,0 0-13 15,0 0-4-15,1 0 0 16,-1 0 0-16,0 0-3 15,0 0-16-15,0-2-35 0,0-4-67 16,0-3-235 0</inkml:trace>
  <inkml:trace contextRef="#ctx0" brushRef="#br0" timeOffset="20987.76">15203 11758 105 0,'0'0'282'15,"0"0"-245"-15,0 0-37 0,0 0 2 16,0 0 9-16,0 0-5 16,0 0 5-16,0 0 4 15,0 0 5-15,29 2-9 16,-22-2-6-16,-2 1-4 15,-5 1-1-15,0-2 1 16,0 0 1-16,0 0 3 16,0 0 0-16,0 0 10 15,0 0-7-15,0 0-3 16,0 0-3-16,0 0-2 16,-21 0-1-16,-9 0-6 15,-11 0 6-15,-8 0-10 16,-2 0-2-16,0 0 8 0,-7 0-8 15,3 0 4 1,-2 0-5-16,7 0 14 0,6-2 0 16,8 1 1-16,13 1-1 15,13 0 0-15,9 0-1 16,1 0 1-16,0 0 0 16,20 0-1-16,24 0 1 15,19 3 8-15,10 2 4 16,7-2-8-16,4 3 4 15,5 0-5-15,5 1-3 16,0 0 3-16,-1 0-3 16,-10 1 4-16,-10-2-11 15,-14 1 10-15,-16-3-6 16,-11 0 3-16,-11-1-3 0,-13-1 2 16,-8-2-10-16,0 0 11 15,-33 0-1-15,-26 0-3 16,-24-4-22-16,-22-2-20 15,-15-4-18-15,-2 0 30 16,-11-4 2-16,2 3-5 16,5-1 37-16,19 1 1 15,18 2 22-15,20 1 23 16,26 2-40-16,16 4-1 16,15-1-4-16,12 3 7 15,0 0 2-15,36 0-10 16,34 0 0-16,27 3 26 15,17 2-12-15,12 3-6 0,2 4 4 16,-2-1 8-16,-4 1-7 16,-6-1-4-16,-8-1-6 15,-13 0-3-15,-14-2 0 16,-14-1-1-16,-16-3 1 16,-19 1 0-16,-11-3 1 15,-13-1-1-15,-8-1 0 16,0 0 8-16,-37 0 29 15,-19 0-37-15,-30-3-35 16,-16-6-41-16,-19 1 31 16,-16-5-43-16,-6-1-102 15</inkml:trace>
  <inkml:trace contextRef="#ctx0" brushRef="#br0" timeOffset="21275.8">14591 11735 170 0,'0'0'40'0,"0"0"-37"15,0 0 3-15,0 0 19 16,0 0 33-16,0 0-47 15,-64-14-10-15,149 16 12 16,15 5 30-16,22 2-11 16,3 0 12-16,9 3-25 15,3 1 10-15,2-1-9 16,0-3-13-16,-6 2-4 16,-14-2-3-16,-8-1-2 15,-20-4 2-15,-14 0 3 16,-19-1-3-16,-13 0 0 0,-18-1 0 15,-9-1 0 1,-11-1 0-16,-4 1 0 0,-3-1 0 16,0 0 0-16,0 0-5 15,0 0-15-15,-10 0-44 16,-8 0-152-16</inkml:trace>
  <inkml:trace contextRef="#ctx0" brushRef="#br0" timeOffset="23663.34">13750 11869 401 0,'0'0'0'0,"0"0"-4"16,0 0-14-16,0 0 18 16,0 0 29-16,0 0-4 15,0 0-12-15,46-14-5 0,-45 14 1 16,2 0 9-16,-3 0 9 16,0 0-9-16,0 0-3 15,2 0 0-15,0-2-5 16,2 2 1-16,-2-2 0 15,2 2-5-15,0 0-3 16,4-1-1-16,5-2-2 16,19 2 0-16,15-1 0 15,23 1-2-15,14 1 2 16,10 0-1-16,6 0-3 16,1 1-3-16,2 5-4 15,10-1 6-15,5 1 4 16,11 0 1-16,-7 3 0 0,5-2-2 15,-3 3 1-15,-4-3-11 16,-2-1-5-16,-9 2 3 16,-9-4 5-16,-9 0 9 15,-11 0-2-15,-9 0-1 16,-12-1 3-16,-8-1 0 16,-11-1 0-16,-9-1 0 15,-5 0-1-15,-12 0-6 16,-4 0 7-16,-6 0-5 15,-4 0 1-15,0 0 1 16,0 0 1-16,-8 0-11 16,-22 0-52-16,-17-3-9 0,-15 0-59 15,-14-4-42 1</inkml:trace>
  <inkml:trace contextRef="#ctx0" brushRef="#br0" timeOffset="24338.97">14115 11801 279 0,'0'0'44'0,"0"0"-44"16,0 0-71-16,0 0 71 15,0 0 14-15,141-1 33 16,-52 2-9-16,23 3 8 0,23 3-19 15,19 0-19-15,4 0-8 16,3 3 1-16,-6-2 0 16,-4 3-1-16,-2-3 5 15,-16 1-5-15,-14-2 0 16,-16-2 3-16,-16 0 10 16,-13-1-2-16,-8 0-7 15,-11-1 8-15,-10-3-5 16,-12 1 5-16,-19-1 2 15,-6 0-8-15,-8 2-1 16,0-2 17-16,0 0 12 16,-25 0-26-16,-27 0-8 15,-23 0-21-15,-25-3-22 0,-24-4-2 16,-16-2-16-16,-23-3 0 16,-14 0-27-16,-8-2 39 15,4-1 45-15,13 3 4 16,27-2 99-16,28 3-35 15,27 4-30-15,29 0-14 16,24 4 7-16,20 0-10 16,13 2 26-16,0 1 1 15,29 0-44-15,43 0-1 16,30 4 1-16,33 4 0 16,10 1 2-16,9 1 0 15,1 2 1-15,0 1-3 16,-5-2 0-16,-13 0 0 0,-12-1 0 15,-19 1 0 1,-19-6-2-16,-15 1 1 0,-18-3 0 16,-20-2 1-16,-13-1-1 15,-17 0 0-15,-4 0 1 16,0 0 27-16,0 0 15 16,0 0-18-16,0 0-24 15,-13 0-14-15,-5-1-6 16,-15-2-19-16,-8 0-45 15,-10-1-91-15</inkml:trace>
  <inkml:trace contextRef="#ctx0" brushRef="#br0" timeOffset="25231.4">13128 11734 16 0,'0'0'1'15,"0"0"4"-15,0 0-1 16,0 0 23-16,0 0-16 16,0 0-1-16,42 0-6 15,-42 0-1-15,0 0 5 16,0 0 27-16,0 0 17 0,0 0-6 16,0 0-11-16,0 1-30 15,0-1-5-15,0 0 0 16,0 0-1-16,0 0 1 15,0 0 0-15,0 0-3 16,0 0-22-16,0 0-49 16,0 2-22-16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08:03.289"/>
    </inkml:context>
    <inkml:brush xml:id="br0">
      <inkml:brushProperty name="width" value="0.05292" units="cm"/>
      <inkml:brushProperty name="height" value="0.05292" units="cm"/>
      <inkml:brushProperty name="color" value="#FF0000"/>
    </inkml:brush>
  </inkml:definitions>
  <inkml:trace contextRef="#ctx0" brushRef="#br0">6841 7681 79 0,'0'0'49'0,"0"0"17"0,0 0 33 16,0 0-18-16,0 0-27 16,0 0-19-16,0 0 0 15,9-10 2-15,-9 8-10 16,0 1 0-16,0 1-15 16,0 0 5-16,0 0-4 15,0 0 1-15,0-2 7 16,0 2-13-16,0-2 4 0,0 2-1 15,0 0-4-15,0-2 1 16,0 2-1-16,0 0-2 16,0 0-2-16,0 0 1 15,0 0-3-15,0 0 0 16,0 0-1-16,0 0-1 16,0 0 1-16,0 0-2 15,0 0-4-15,3 0 4 16,7 0-6-16,13 0 4 15,6 0 3-15,10 0 1 16,5 0 1-16,4 0-1 16,4 0 0-16,4 2 0 15,2-2 0-15,-1 0 0 0,1 0 0 16,-2 0-1 0,-3 0 1-16,4 0 0 0,0 0 0 15,2 0 1-15,-4 0-2 16,2-3 1-16,-9 2 0 15,-10 1 0-15,-17 0 1 16,-9 0-1-16,-11 0 0 16,-1 0 0-16,0 0 0 15,0 0 1-15,0 0 0 16,0 0-1-16,-4 0 6 16,-26-3-2-16,-16 3-4 15,-17 0-7-15,-8 0 3 0,-17 0 4 16,-18-3-5-16,-5 3 2 15,-5 0 0-15,4 0-1 16,12 0-2-16,21 0 5 16,20 0 0-16,14 0 1 15,15 0-1-15,11 0 1 16,13 3-2-16,6-3-6 16,0 0-31-16,6 4-13 15,30-1 45-15,16-2 7 16,13 0 8-16,11 1-6 15,8-2 4-15,4 0-5 16,8 1-1-16,3-1 1 16,-9 0-1-16,-4 0 3 15,-17 0-3-15,-12 0-1 16,-17 0 1-16,-16 0 1 0,-14 2 6 16,-8-2 18-16,-2 0 20 15,0 0-4-15,0 0 2 16,0 0 1-16,0 0-12 15,0 0-15-15,0 0-10 16,0 0-7-16,0 0-10 16,-8 0-38-16,-14 0-49 15,-11 0-64-15,-10 0-309 16</inkml:trace>
  <inkml:trace contextRef="#ctx0" brushRef="#br0" timeOffset="10340.6">11838 7725 162 0,'0'0'14'0,"0"0"41"16,0 0 14-16,0 0-39 15,0 0 2-15,0 0-6 0,0 0-11 16,0 0 3 0,-12-14-4-16,12 13-2 15,0-1 8-15,0 1-2 0,0 0-2 16,0-2 2-16,0 2-3 16,13-2-9-16,11-1-6 15,9-1 4-15,10 3-4 16,0-3 0-16,6 4 0 15,-4 0 0-15,-3 1 1 16,-6 0-2-16,-13 0 1 16,-9 0 0-16,-9 0 0 15,-5 0 0-15,0 0-4 16,0 0-1-16,-30 0 5 16,-20 0 0-16,-13 0 1 15,-9 0-2-15,1 0-2 0,8 0 0 16,9 0-1-16,13 0 1 15,15 0 2-15,16 0-1 16,8 0-2-16,2 1-15 16,0 0-15-16,12 2-7 15,25 0 41-15,6-1 2 16,14 2 2-16,0-3-1 16,4 1-3-16,1-1 0 15,-3-1 2-15,-9 0-1 16,-11 0 0-16,-15 0 0 15,-15 0-1-15,-9 0 1 16,0 0 6-16,-28 0 29 16,-28 0-36-16,-15 0-3 15,-16 0 3-15,6 0-7 16,6 0 6-16,15-1 0 0,19-1 0 16,16 2 1-16,15 0-1 15,10 0 1-15,0 0 0 16,10 0-5-16,29 0 3 15,18 0 2-15,11 3 8 16,8 0-4-16,-1 1 2 16,1-2 6-16,-6 0 9 15,-7-2 1-15,-13 0 0 16,-17 0-6-16,-16 0-3 16,-8 0-2-16,-9 0-3 15,0 0 11-15,-18 0-18 16,-39 0-1-16,-23 0-93 0,-32-4-98 15</inkml:trace>
  <inkml:trace contextRef="#ctx0" brushRef="#br0" timeOffset="12319.6">4717 7607 224 0,'0'0'34'16,"0"0"-29"-16,0 0 33 16,0 0-11-16,0 0-16 15,0 0-6-15,0 0 17 0,0 0 14 16,0 0 3-16,0 0-6 15,0 0-14-15,0 0 3 16,0 0-5-16,0 0-8 16,0 0 4-16,0 0 3 15,0 0-4-15,0 0 0 16,15 0-6-16,4 0-5 16,5-1 1-16,4-1-2 15,5 1-1-15,-2 1 1 16,5-1 0-16,0-2 0 15,3 3 0-15,1 0 0 16,0 0 0-16,2 0-2 16,7 0 2-16,2 0-1 15,4 0-1-15,1 0 2 16,4 0-1-16,0 0-3 0,7 0-3 16,-1 0-1-16,-2 0-1 15,-1 0-1-15,-2 0-7 16,-5 0 10-16,1 0 1 15,-6 0-2-15,0 0-10 16,-5 0 14-16,-1 0 0 16,-3 0-2-16,-7 0 5 15,-5 0-1-15,-12 0 0 16,-3 0-6-16,-8 0 1 16,-4 0 4-16,-3 0-1 15,0 0 4-15,0 0 2 0,-19 0-2 16,-5 0-11-1,-17 0 4-15,-9 0 3 0,-8 0-1 16,-17 0-10-16,-4 0-8 16,-10 0 7-16,-4 0-17 15,-2 0-4-15,4 0-7 16,9 0 34-16,4 0 6 16,5 3-25-16,9-2 7 15,4 0-17-15,5 1 0 16,16-1 32-16,4 2-56 15,7-2 8-15</inkml:trace>
  <inkml:trace contextRef="#ctx0" brushRef="#br0" timeOffset="12845.89">4920 7618 28 0,'0'0'26'0,"0"0"8"0,0 0-12 16,0 0-19-16,0 0 65 16,130 3 18-16,-41-3-25 15,22 0-8-15,24 0-8 16,11 0-12-16,-1-1-6 15,-2-1-13-15,-19 2-11 16,-13 0-3-16,-21 0-3 16,-18 0-4-16,-23 2-10 15,-21-1 10-15,-13-1 7 16,-13 0-1-16,-2 2 1 16,0-2 4-16,0 0 11 15,-17 0-10-15,-16 0-5 16,-14 0-6-16,-19 1-6 0,-11 2-8 15,-16-2-19-15,-13 2 6 16,-9-3-34-16,-2 0 7 16,0 0 22-16,10 0 38 15,17 0 0-15,15 0 31 16,22 0 6-16,20 0-20 16,18 0 12-16,15 0-4 15,0 0-22-15,35 0-3 16,22 0 0-16,20 0 9 15,5 0-1-15,9 0-2 16,3 0 0-16,1 0-3 16,-2 0 1-16,-4 0 4 0,-5 0 2 15,-8 0-2-15,-14 0 4 16,-11 0 2-16,-21 0-6 16,-12 0-2-16,-6 0 1 15,-9 0 11-15,0 0 1 16,-3 0-3-16,0 0-8 15,0 0-8-15,0 0-3 16,3 0-47-16,3 0-139 16</inkml:trace>
  <inkml:trace contextRef="#ctx0" brushRef="#br0" timeOffset="14367.67">7974 7654 48 0,'0'0'26'0,"0"0"17"15,0 0 28-15,0 0-26 16,0 0-5-16,0 0-8 16,0 0-4-16,0-8-23 15,0 7 16-15,0 1-10 16,0-2 1-16,3-1-5 16,1 3-7-16,1-2 0 15,-4 2 1-15,1 0-1 16,-2 0 4-16,0 0 3 15,0 0-4-15,0 0 1 16,0 0-4-16,0 0-4 16,0 0 2-16,0 0-8 0,-12 0 2 15,0 0 0-15,8 0 4 16,1 0 4-16,3 0-1 16,0 0 1-16,0 0-6 15,0 0-8-15,4 0 3 16,15 0 9-16,3 0 2 15,-8 0 2-15,-3 0-2 16,-7 0 0-16,-4 0-3 16,0 0-40-16,0 0-69 15,-12 0-70-15</inkml:trace>
  <inkml:trace contextRef="#ctx0" brushRef="#br0" timeOffset="26376.83">4644 6607 185 0,'0'0'44'16,"0"0"-30"-16,0 0 20 15,0 0 7-15,0 0-29 16,0 0-6-16,0 0 2 16,0-3 6-16,0 3 18 0,0 0-1 15,0 0-12 1,0 0-14-16,0 0-4 0,0 0 0 16,0 0 5-16,0 0-6 15,0 0 0-15,0 0 0 16,0 0 0-16,0 0-1 15,0 3-11-15,-8 7 5 16,-1 7 7-16,-7 2 8 16,3 4-7-16,5 3 3 15,-5-4 2-15,2 0-6 16,5-2 3-16,-3-3 0 16,6-3 1-16,2-3-4 15,-5-2 1-15,3-2 1 0,1-3-2 16,-2-3 2-1,4 2 0-15,0-3 3 0,0 2 0 16,0-2-1-16,-5 0-2 16,5 0 0-16,-9 0-2 15,5-10-21-15,-2-4-50 16,4-3-9-16,-1-2-99 16,2 2 102-16,1 0 18 15,0 0 59-15,0 2 54 16,0 1 16-16,0 2-10 15,6 4-8-15,1 1-40 16,1 2 19-16,4-1-23 16,-3 2 19-16,0 0-7 15,2 1-16-15,-7-1 9 0,0 1-6 16,1 3-3-16,-5 0 24 16,0 0-20-16,0 0-8 15,0 3-4-15,-20 9 4 16,-10 3 1-16,-4 7 7 15,0 1 3-15,1-1-8 16,3 0 7-16,1-2 9 16,-1-1-10-16,8 0-8 15,3 0-1-15,0-4 4 16,7-6-4-16,6-4 0 16,3 0-1-16,3-4 5 15,0 0-4-15,0-1 0 16,0 0 11-16,0 0 0 0,0-4 23 15,19-7-34-15,7-6-21 16,0-4 2-16,6 0 6 16,-1-1-20-16,2 2-21 15,3 1 37-15,2-1 12 16,1 7 4-16,2-1-2 16,-4 5-13-16,3 1-4 15,-12 4 10-15,-12 2 4 16,-2 2 3-16,-7 0-10 15,-3 0-1-15,-4 11 14 16,0 3 21-16,0 3 14 16,0 4-25-16,-6 1 5 0,1 2-9 15,5-5-6-15,0-2 2 16,0-3-2-16,0-4 3 16,0-3-1-16,0-3-1 15,0-3-1-15,0-1 2 16,0 0 11-16,-3 0 20 15,-4 0-2-15,-6-1-31 16,-2-9-12-16,1-1-40 16,-8-3-96-16,2 0-54 15</inkml:trace>
  <inkml:trace contextRef="#ctx0" brushRef="#br0" timeOffset="28618.43">7339 6786 358 0,'0'0'19'0,"0"0"-1"15,0 0 0-15,0 0 19 16,0 0-18-16,0 0-2 16,0 0-5-16,0-3 11 15,0 3 3-15,0 0 2 16,0 0 0-16,0 0-9 16,0 0-9-16,0 0 1 15,0 0-5-15,0 0-4 16,0-1 2-16,0-1-1 15,0 1-5-15,0-1 2 16,0-1-7-16,0 0-4 0,6-1-4 16,8 0-5-16,10 0-1 15,11-1 4-15,6 0 6 16,9-2 8 0,-7 2-3-16,2 0-4 0,-6 2 3 15,-11-1-2-15,-3 2-2 16,-11 2 5-16,-8-2 6 15,-6 2 0-15,0 0 1 16,0 0 3-16,-11-3-4 16,-15 3-5-16,-16 0-2 15,-4 0 1-15,-14-2 2 16,-1 2-2-16,-6 0-4 0,-4-1 8 16,10-1-7-16,11 2 0 15,18-2 6 1,13-1 3-16,18 2 1 0,1-1 4 15,0 1-3-15,29-1-2 16,19-1-1-16,15-2 0 16,10-1 1-16,3 0 0 15,-3 3 1-15,1-3-1 16,-13 1 0-16,-17 2 1 16,-19 3 0-16,-13 0-1 15,-12 0 0-15,0 0 0 16,-40 0 0-16,-26 0-1 15,-25 8-6-15,-6-2 3 0,3 1-3 16,6-3 3 0,15-1 4-16,19-2 0 0,15 0 1 15,19-1 0-15,17 0 6 16,3 0 0-16,0 0 7 16,7 0-10-16,23 0-3 15,20 0 2-15,8 0 15 16,-2-2-15-16,-5 0-3 15,-14 2 0-15,-4 0-3 16,-12 0-29-16,-17 0-155 16</inkml:trace>
  <inkml:trace contextRef="#ctx0" brushRef="#br0" timeOffset="32554.82">5149 8738 351 0,'0'0'26'0,"0"0"-11"16,0 0 26-16,0 0-18 16,0 0-11-16,0 0-5 15,0-3-2-15,0 3 14 16,0 0 7-16,0-2 5 16,0 2 6-16,0-1-26 15,0 1-2-15,-6-2 3 16,6 2-5-16,0 0 3 15,0 0-10-15,0 0 2 16,0 0-1-16,0 0-1 16,0-1-3-16,0 1 3 0,0 0-6 15,11 0 5-15,5 0 1 16,15 0 0-16,2 0 6 16,4 0-6-16,3 0 3 15,4 0-3-15,1 0 1 16,-1 0-2-16,1 0 0 15,1 3 1-15,-4 0 0 16,7 0 0-16,-3-1 5 16,7-1-5-16,1 1 2 15,-1-1-2-15,4-1-5 16,-3 2 5-16,4 0 6 16,0-1 1-16,-1 0-5 15,-5 0 1-15,2-1-1 16,1 0-3-16,-1 2 2 0,4-1-1 15,-1-1 2-15,2 3-2 16,4-3 0-16,-1 0 0 16,-2 0 0-16,-3 0 0 15,2 0 0-15,-5 0 0 16,3 0 0-16,-5-3-1 16,3 2-1-16,-3-3 1 15,-2-1-4-15,-1 1 3 16,-4 0-1-16,-6 0 0 15,-1-1-1-15,-2 2 3 16,-6-2-1-16,-5 2-2 0,-4 0-1 16,-8 2 2-16,-2 0 1 15,-1 0-2-15,-1-2 1 16,3 1 3-16,3 0-6 16,-1 0-1-16,-1-1-5 15,-6 1 7-15,-5 1-6 16,-2-1 5-16,0 2 4 15,0 0-2-15,-9 0 4 16,-20 0-1-16,-8 0 3 16,-7 0-2-16,-4 0 4 15,-3 0-2-15,-4 0 18 16,0 0-12-16,0 0 2 16,-2 0-1-16,-2 0-3 15,-7 3-6-15,-3-3 1 16,-14 0-1-16,-19 0 0 15,-8 0 0-15,-7 0 1 16,-1 0-7-16,8-3 10 0,7 0-4 16,9-5 2-1,12 2-1-15,6 3 6 0,9-2 0 16,6 2-7-16,4 1 4 16,1 0-1-16,9 2-3 15,1 0 0-15,4 0-7 16,0 0 6-16,1 0-2 15,2 0-3-15,-2 0 2 16,-2 2 0-16,0 0 4 16,0 1-8-16,4-2-1 0,3 3 7 15,9-1 2 1,7-3 0-16,3 0-2 0,12 0 2 16,-2 0-1-16,7 2-2 15,0-1 2-15,0-1 1 16,0 0-7-16,0 0 1 15,0 0 4-15,-1 0 1 16,1 0 1-16,0 2 0 16,0-2 0-16,0 0-1 15,0 1-7-15,0 2 0 16,22 2 8-16,14 0 0 16,13-2 5-16,9 1 1 0,5-1-4 15,7-1 4 1,0 2-4-16,6 0 1 15,-1 0-3-15,5-1-1 0,4-1-1 16,7 0 0-16,3 1 2 16,4-3 0-16,5 1 0 15,3 1 1-15,1-2-1 16,0 0-2-16,3 0 1 16,-6 0 1-16,-11 1 0 15,-8-1 0-15,-12 2-10 16,-2-2 10-16,1 0-1 15,2 0-1-15,-5 0 4 16,1 0-2-16,-7 0 0 0,-9 0-1 16,-11 0 1-16,-12 0 0 15,-16 0-1-15,-8 0 1 16,-7 0-5-16,0 0 3 16,0 0 2-16,0 0 0 15,-13 0 1-15,-17 0-1 16,-17 0 0-16,-7-2-7 15,-16-1-1-15,-11 2-2 16,-15-2 6-16,-6-1 4 16,-8 0-4-16,-14-1-11 15,-3-1 14-15,-6 2-3 16,-1-1-3-16,9 0 1 16,2 2-12-16,10-1 18 15,13 3 0-15,9 1-3 16,16 0 3-16,6 0 2 0,9 0-2 15,0 0-3-15,2 5 0 16,4 0-1-16,2-2-16 16,1 1 15-16,11-1 4 15,-1-1 2-15,10 1-2 16,0-2-3-16,4 0 4 16,6 0 5-16,2 1-5 15,5-2-2-15,7 0 2 16,5 1 0-16,-2-1-4 15,4 2-2-15,0-2 0 16,0 0 5-16,0 0-5 16,0 0 4-16,0 0-10 15,13 1 2-15,17 1 10 16,14-1 0-16,15-1 11 0,14 0 4 16,11 0 2-16,11 0-12 15,2 0 2-15,9 2 3 16,1 0-3-16,-2-2-3 15,2 3-4-15,-3-2 0 16,2 1 0-16,7-1 0 16,6 2 5-16,5-1 2 15,1-1 12-15,-13-1-10 16,-11 1 4-16,-7-1 0 16,-9 0-6-16,-10 1-7 0,-5-1 2 15,-13 0-4-15,-11 0 1 16,-12 0-1-1,-10 0-1-15,-11 0 6 0,-8 0 2 16,-3 0 8-16,-2 0 17 16,0 0-21-16,0 0-4 15,0 0-1-15,0 0-1 16,0 0-1-16,0 0-4 16,0 0-7-16,0 0-20 15,4-1-20-15,3-1-34 16,-4-3-171-16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2:49.620"/>
    </inkml:context>
    <inkml:brush xml:id="br0">
      <inkml:brushProperty name="width" value="0.06667" units="cm"/>
      <inkml:brushProperty name="height" value="0.06667" units="cm"/>
      <inkml:brushProperty name="fitToCurve" value="1"/>
    </inkml:brush>
  </inkml:definitions>
  <inkml:trace contextRef="#ctx0" brushRef="#br0">-5 0 372 0,'0'0'24'0,"0"0"-16"0,0 0 29 16,0 0-10-16,0 0-23 15,0 0 0-15,0 0 18 16,-4 0 5-16,4 0 11 16,0 0 2-16,0 0-6 15,0 0 6-15,0 0-22 16,0 0 12-16,0 0-7 15,0 0-13-15,0 0 0 16,0 0 2-16,0 0-12 16,0 0 9-16,0 3 0 15,0-3-7-15,0 0 7 16,0 0 4-16,0 0 0 0,0 0 5 16,0 0-6-1,0 0 11-15,0 0-15 0,0 0-1 16,0 0 1-16,0 0-8 15,0 0 8-15,0 0-6 16,0 0-1-16,0 0 5 16,0 0-2-16,0 0 2 15,0 0-4-15,0 0 6 16,0 0-7-16,0 0 2 16,0 0 3-16,0 0 7 15,0 0-6-15,0 0-4 16,0 0-2-16,0 0 0 15,0 0-1-15,0 0 1 16,0 0 0-16,0 0-2 0,0 0 3 16,0 0-1-16,0 0-1 15,4 0 2-15,5 0-2 16,0 0 0-16,3 0 0 16,4 2-2-16,-9-2 2 15,-1 0 4-15,2 0-3 16,8 0-2-16,-7 0 2 15,7 0-4-15,-4 0 3 16,-3 0 0-16,7 0 3 16,-5 0-3-16,-2 0-2 15,3 2 1-15,3-2 1 16,0 1 0-16,4-1-2 16,-1 0 6-16,-5 0-8 0,5 0 8 15,1 3-6 1,3-3 5-16,4 1-6 0,9 2 6 15,1 1-3-15,0-1 3 16,4 1-3-16,-4-2 0 16,8 2-1-16,-2-3 1 15,-1 2 1-15,-2-2 0 16,-5 1-1-16,4-2 0 16,-11 0 0-16,8 4 1 15,-4-4-2-15,4 1 2 16,-8 2-2-16,8-3 2 15,3 0 0-15,0 0 2 0,7 0-3 16,-1 0 0-16,0 0 0 16,3 0 2-16,-3 0-2 15,4 0 0-15,-9 0 0 16,7 0 0-16,-2 0 0 16,4 0 0-16,10 0 1 15,8 0-1-15,11 0 1 16,-3 0-1-16,7 0 2 15,-7 0-2-15,1 0 1 16,2 0-1-16,2 0 0 16,1 0 1-16,-4 1-1 15,7 2 1-15,-3-3-1 16,0 0-1-16,5 0 1 16,0 1 6-16,3-1-6 0,-2 2-1 15,-1-2 1-15,1 2 2 16,-1-2-1-16,-1 5 0 15,-2-5 3-15,1 1-1 16,0 5 2-16,-1-6 2 16,1 5-7-16,9-3 11 15,-2 0-4-15,0 0-4 16,-2 0 1-16,1-2 6 16,-5 1-6-16,-7-1-1 15,-3 0 4-15,0 3-2 16,-6-3-2-16,6 0 0 15,3 0-1-15,4 0 0 16,3 0-2-16,-1 0 0 0,5 0 0 16,-2 0 0-16,-1 0 1 15,-5 0-1-15,2 0 0 16,-5 0 0-16,-1 0 0 16,8 0 0-16,-3 1 1 15,9-1-1-15,-5 0 0 16,-3 0 0-16,9 0 2 15,-7 0-1-15,-2 0 4 16,7 4-4-16,-3-4 1 16,-4 2 0-16,7-2 4 15,-4 0-5-15,-2 0-1 0,2 0 2 16,0 0-1-16,-5 0 1 16,-6 1-1-16,-3-1 4 15,-3 0 6 1,-6 0-7-16,0 0-2 0,5 0 5 15,-7 0-4-15,7 0 3 16,-4 0 1-16,11 0 0 16,-1 0 1-16,6 0 7 15,-5 0-9-15,3 0 1 16,-3 0 1-16,2 0-1 16,-4 0-1-16,3 0-1 15,-3 0 3-15,2 0 3 16,-1-1 0-16,-2 1 0 15,-6-2-3-15,6-2-4 0,2 4 3 16,4-4-3-16,5 3 2 16,-7-3 0-16,-1 0-2 15,-7-1 3-15,-13 5-2 16,-10 0-4-16,-9-3 3 16,-11 0 8-16,-12 3-10 15,-3 0 2-15,-9-1 4 16,0 1 1-16,5 0 2 15,-5 0 2-15,0 0-4 16,0 0 3-16,0 0-7 16,4 0 4-16,-4 0 4 15,0 0 1-15,0 0 3 16,0 0 4-16,3 0 5 16,2-4 16-16,-4 3-16 0,4 1 2 15,-5 0 2-15,5-2-2 16,-5 2 2-16,0-2 1 15,3 2-5-15,-3 0-6 16,0-1 0-16,0 1-7 16,0 0-4-16,0 0 2 15,4 0-7-15,-4 0-4 16,2 0-16-16,-2 0 16 16,0 0 0-16,0 0 1 15,0 0-1-15,0 0 5 16,0 0-1-16,-19 0-4 15,-5 3 5-15,-9 4-3 0,4 0 1 16,10-3-3-16,5 1-4 16,3-1 4-1,-5-3 0-15,-2 7 1 0,-1-5-2 16,1 1-3-16,5 1 4 16,1-1 1-16,4-2 3 15,2-2-6-15,-2 2 2 16,-1-1-2-16,8 2 2 15,-7-3-1-15,4 0 1 16,-1 3-1-16,4-3 0 16,-4 0 1-16,2 1-1 15,3-1-3-15,0 0-1 16,0 0-1-16,0 0-4 16,0 0 0-16,0 0-10 0,0 0-22 15,0 3-16-15,0 0-38 16,0 6-23-16,-10 4-50 15,-21 0-21-15,-25 3-129 16</inkml:trace>
  <inkml:trace contextRef="#ctx0" brushRef="#br0" timeOffset="-24961.14">-31 81 224 0,'0'0'53'0,"0"0"-4"15,0 0 1 1,0 0-22-16,0 0 10 0,0 0-10 16,0 0 5-16,0-13-10 15,0 13-3-15,0 0-3 16,0 0-4-16,0 0-2 16,0-3-3-16,0 0-6 15,0 3 2-15,0-1 2 16,0-3-5-16,0 3 5 15,0-1 1-15,0 0-7 16,0 1 2-16,0-2-1 16,0-1 3-16,0 3 3 15,0-3-4-15,0 4-2 16,0 0 1-16,0-2 8 16,0 1 3-16,0 1 4 0,0-3-1 15,0 2 5 1,0-2-7-16,-1 2 0 0,1-1-6 15,0-1 1-15,0 2 8 16,0-2-10-16,0 2-3 16,0-2 3-16,0 3-1 15,0 0 6-15,0 0-6 16,-5 0-3-16,1 0 6 16,4 0-8-16,0 0 9 15,0 0 0-15,0 0-6 16,0 0 3-16,0 0-7 15,0 0 0-15,0 0 0 0,-3 0 0 16,-2 0-1-16,4 4-2 16,-4 5 2-16,-2 6 1 15,1-2 1-15,-6 8 1 16,12-1-1-16,-5 5 3 16,2 0 4-16,-2 3-3 15,1-7 6-15,4 4-4 16,0-2 3-16,0 0-8 15,0-2 6-15,0 1 1 16,0 4 0-16,0-7 1 16,0 6 0-16,4-2-6 15,4 3 2-15,1 2 9 16,0 1-2-16,-1 2-4 16,1 1 7-16,-3 2-5 15,-3-3-1-15,6 0 28 16,-8 6-32-16,7 1-5 15,3 6 15-15,-4 7 4 0,10-2-7 16,-7 1-13-16,-1 0 18 16,4-2 0-16,-7 2-16 15,1 8 5-15,2-1-2 16,-1 5-1-16,-4 3 8 16,-2 1-8-16,-2-2 0 15,4 8 7-15,-4 1-5 16,0-2 3-16,0 7-4 15,0 0-4-15,0 7 5 16,0 0 3-16,0 0 0 16,3-1-1-16,8-3 1 0,1-4-2 15,-1-8-1-15,-4-2 1 16,1-6 4-16,-8-2-3 16,0 0 21-16,0-3-19 15,0-5-6-15,0 1 3 16,0-3 24-16,4 3-26 15,2-5 5-15,7-2-5 16,-7-6 17-16,6-9-20 16,-6-3 1-16,6 0 6 15,-5-3-1-15,-2 3-2 16,1-3-6-16,-3 2 1 16,2-1 18-16,-1-1-19 15,-2 4 4-15,2-2 6 16,-1-2-5-16,2 0-2 0,1-2 2 15,-2-3 4-15,4 1-7 16,-4 1 4-16,-4 0-4 16,0 4 1-16,8-1 1 15,-8-1 3-15,6-2-4 16,-1 0-2-16,-2 0 1 16,1-1-2-16,-4-1 1 15,2-2 1-15,-2 1 0 16,0-2-2-16,4 0 1 15,-4-1 0-15,5 2 3 16,-2 4-2-16,-3-1-1 16,0 6-1-16,0 2 0 15,0 0-2-15,0-2 2 16,0-2 4-16,0-5-3 0,0 2-1 16,0-8 1-16,0 2-1 15,0-5 2-15,0-2-2 16,4 2-1-16,-2-5 1 15,2 4 3-15,4-5-1 16,-8 3-2-16,6-2 0 16,-3-1 0-16,6 1 2 15,-4-1-2-15,2 3 0 16,-1 0 0-16,2-3 4 16,-4 2-3-16,2-3 0 15,6 1 1-15,2 0 0 16,4 0-2-16,0 0 2 15,5 0-2-15,3-1-1 0,9 3 1 16,4-6 0-16,14 0 0 16,9 0-1-16,10 0 0 15,13 0-2-15,-9-7-3 16,4 1 3-16,-1 2 2 16,-4 0-1-16,8 0 2 15,-2-2-2-15,-1 2 2 16,11-3-1-16,8 0 1 15,21-1 0-15,1 0-3 16,5-1 3-16,-4 2-1 16,-5-2 0-16,2 3 0 15,-7-1 1-15,3 0-11 0,3 0 8 16,3 1-7-16,0 1 8 16,8-2-1-16,-1 0 1 15,1 3 1-15,-5 0 1 16,0 2-1-16,3 2 1 15,0 0 0-15,9 0-3 16,5-1 3-16,-7-1 0 16,2-2 1-16,-2 4-1 15,-7-4 0-15,1 4-1 16,1-3-1-16,-5 3 2 16,-6 0 2-16,3 0-2 15,-6 0 1-15,-5 0-2 16,-5 0 1-16,-6 0 0 0,4 0 0 15,-4 0 0-15,2 3 0 16,-3 1 0-16,-4 0 0 16,3-1 1-16,-5 1-1 15,3 2 3-15,5-3-3 16,3 5 1-16,-1-4 0 16,5 2 5-16,-4 1-6 15,-2 4 1-15,-9-4 0 16,-7-1-1-16,-5-1-1 15,-9 0 1-15,4 1 0 16,-7-1 0-16,3-1 0 16,-6-2 1-16,6 1-1 0,-3 1 0 15,6 2 0 1,3-5 0-16,-1 3-2 0,9 1 0 16,-7-1 4-16,7 0-2 15,-9 3 1-15,2-3-2 16,-10-3 0-16,-1 2-2 15,-11-2-2-15,-9 2 5 16,1-3-1-16,-15 1 1 16,-14-1 0-16,-9 0 0 15,-10 0 4-15,0 0-1 16,0 0 3-16,0 0-4 16,0 0-1-16,0 0 3 15,0 0-4-15,0 0 1 0,0 0 1 16,0 0-2-1,0 0 0-15,0 0 0 0,0 0 0 16,0 0-5-16,0 0-37 16,0-1-51-16,0-18-82 15,-15-9-224-15</inkml:trace>
  <inkml:trace contextRef="#ctx0" brushRef="#br0" timeOffset="10229.83">8761 343 98 0,'0'0'154'0,"0"0"-99"16,0 0-22-16,0 0 11 16,0 0 11-16,0 0-31 15,0 0-22-15,62-29 0 16,-51 25 30-16,-1-1 1 16,-1-1-13-16,-7 2-10 15,3 1 2-15,2-1 9 16,-1-3-15-16,2 3 1 15,1-3 8-15,-8 2-9 16,7-1-1-16,1-3 0 16,0 1-3-16,3 2 0 15,-1-3-2-15,1-2 0 0,-11 5 3 16,8-1-1-16,-9 6 16 16,0-2 3-16,0 0-9 15,0 3 5-15,0 0-1 16,0 0-2-16,0 0-4 15,0 0 11-15,0 0-4 16,0 0 1-16,0 0 5 16,0 0-2-16,0 0-9 15,0 0 0-15,0 0 4 16,0 0-1-16,0 0-1 16,0 0-2-16,0 0-3 15,0 0-2-15,0 0-2 16,0 0 4-16,0 3 1 0,0 4 15 15,0 0 0 1,-10 7-14-16,-8 1 8 0,-5 8 17 16,2 1-13-16,-2 5-7 15,0-1-1-15,4 2-5 16,-1 3 5-16,2 2-3 16,-2-1-3-16,2 6-2 15,3 0 1-15,-3 1-1 16,3 1 6-16,4 1-8 15,-2 4 9-15,0 1-4 16,7 2-1-16,-1-1-7 16,-5 3 14-16,-3-3-13 15,5 0 2-15,-8 1 0 16,6-2 1-16,-4 3 3 0,7 1-8 16,-1-2 18-16,4 0-16 15,-6 2 3-15,3-4-5 16,0-3 10-16,0 0-6 15,0 4-1-15,1-4 0 16,2-1 6-16,-1-1 0 16,1 0 2-16,-3-1-3 15,6 3-8-15,-3-2 17 16,1-3-15-16,5 3 2 16,0-2-5-16,0-5 3 15,0-2 5-15,0-1 3 16,0 2-11-16,0-2 8 15,0 5 1-15,0-2-4 0,0 2 1 16,0-2-5 0,0 2 17-16,0-3-15 0,0 2-2 15,0-1 3-15,0 1 3 16,0-1 7-16,0-6-3 16,0 3-7-16,0 0-1 15,0 3 3-15,0-2-4 16,-4 1 1-16,1 1 6 15,-2-4-5-15,2 4 2 16,3 2-6-16,-5-5 0 16,5 5 14-16,-4-2-14 15,2-7 8-15,2 2-5 16,0-3 2-16,0-6-2 16,0 0 0-16,0-2 0 0,0 0 1 15,0 1 1-15,0-2-4 16,0-1 1-16,0-2 4 15,0 0-5-15,0 1-1 16,0 0 2-16,0-1 1 16,0 1-2-16,0 1 3 15,0-1 1-15,0 1-1 16,0-1-4-16,2-1 1 16,7 1 1-16,-6 1-1 15,2-4 0-15,-5 4-1 16,3-5 0-16,-3 0 3 0,4 3-3 15,2-5 1-15,-1 6-1 16,7-5-5-16,-11 1 5 16,4 1 6-16,-2-3-6 15,-3 1 2-15,4 0-2 16,-4-1 0-16,5-1 0 16,-5-3 0-16,0 6 2 15,1-3-2-15,4 3 0 16,-2 1 0-16,-3 1 0 15,5-2 1-15,-1 0 1 16,-1 3-1-16,2 0 1 16,-5-4-2-16,0 1-4 15,0-1 4-15,0-1 0 16,0-1 1-16,0 1-1 0,0-3 0 16,0-3 2-16,0 0-1 15,0 2-1-15,0-7 0 16,0 3 2-16,0-1-1 15,0 2-2-15,0 0 1 16,-5-3 0-16,-2 9-1 16,-1-6 3-16,3 2-1 15,4-2-1-15,-4 3 1 16,5-2-1-16,-4 2 1 16,1 1-1-16,3 1 0 15,0-2 0-15,0-1 1 16,0 5-1-16,0 0-1 15,-5-1 1-15,5 1 0 0,0-4 0 16,0-1-1 0,0-1 2-16,0 6-1 0,-1-4 0 15,1 0 0-15,-5 3 2 16,5-5-2-16,0 0 2 16,-4-1-2-16,4-3-1 15,-3 3 1-15,3 2 0 16,-5-2 0-16,5 1 0 15,0 4 1-15,-1-6-1 16,1 5 0-16,-5-3 2 16,1-1-2-16,1 1 0 15,3 2 1-15,0-3 1 16,0 1 0-16,0-3 1 0,0 0-3 16,0 0 0-16,0 0 5 15,0 5-2-15,0-6 4 16,0 3-5-16,0 2 9 15,0-6-5-15,0 1-6 16,0 0 1-16,0 2 6 16,0-3-6-16,0 0 2 15,0 0-3-15,0 0-2 16,0 0-6-16,0 0-10 16,0 0-18-16,0 0-30 15,0-11-51-15,7-7-33 16,11-5-56-16,-12 1-242 15</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09.960"/>
    </inkml:context>
    <inkml:brush xml:id="br0">
      <inkml:brushProperty name="width" value="0.06667" units="cm"/>
      <inkml:brushProperty name="height" value="0.06667" units="cm"/>
      <inkml:brushProperty name="fitToCurve" value="1"/>
    </inkml:brush>
  </inkml:definitions>
  <inkml:trace contextRef="#ctx0" brushRef="#br0">1465-38 109 0,'0'0'13'0,"0"0"45"15,0 0-8-15,0 0 39 16,0 0-19-16,0-74-20 16,0 65-11-16,0-2 18 15,0 0-33-15,0 4-1 16,0-3-1-16,0 2-9 15,0 0-6-15,0-1 5 0,0 3-4 16,0-1 1-16,0 0-3 16,0 2 9-16,0-2-5 15,0 1 7-15,0 2-7 16,0 0-4-16,0 0 11 16,0-3-5-16,0 4-4 15,0 0-4-15,0 1 10 16,0 0 5-16,0 2-5 15,0-2 0-15,0 2-3 16,0 0-3-16,0 0 0 16,0 0-4-16,0 0-4 15,0 0 0-15,0 4-5 16,4 15 5-16,2 9 2 0,2 10 10 16,-2 6-8-1,6 6 4-15,-6 6 2 0,-3 4-5 16,-3 1 1-16,0 6-4 15,0 3 1-15,0 7 3 16,-12 2 1-16,-11 0 9 16,0 5 4-16,-8-1 4 15,-1 4-13-15,-3-2 6 16,5-4-7-16,4 0-1 16,7-7-2-16,6-2 1 15,-2 1-1-15,8-5-3 16,-1 5 7-16,-2-4-5 15,2-6-5-15,2-6 7 16,-6-3 4-16,6-6 1 0,-6-5 15 16,-2-9-17-1,-3-5-7-15,-1-2 10 0,0-5-10 16,0 0 11-16,0 0-9 16,-3-1 5-16,-2-1 5 15,9 0-6-15,-4-3-7 16,6-3 8-16,6 0-6 15,-3-5 2-15,1-4-6 16,5 5 1-16,-6-2-2 16,8 2-4-16,1 2 4 15,0 3 0-15,0 1-1 16,0-5 1-16,0 2 0 16,0-6 1-16,0 1 0 0,0 2-1 15,0 1 3-15,0 4 1 16,0 6 5-16,0-1-4 15,0 3 0-15,0-2 18 16,1-4-15-16,8-1-1 16,-1 0 6-16,-5-3-9 15,6-1 2-15,-7 0 3 16,5 0-7-16,-2 3 7 16,5-1-5-16,-2 3 2 15,2-1-4-15,-7 0-2 16,7-3 2-16,-3 3-2 15,-7-5 5-15,6 7-4 0,-1 2 0 16,4 5 6-16,0 0 9 16,0 0 6-16,0-6-14 15,-1 1-8-15,-4-6 1 16,5 6 0-16,3-1 9 16,-6 2-8-16,6-5 10 15,-6 0 6-15,2-2-17 16,1 0-1-16,-7-4 12 15,1 2-11-15,1 0 0 16,5 4 0-16,-6-3 11 16,2 8-10-16,-4 2-2 15,4-2 0-15,-1 6 27 16,-4-9-22-16,0 2 1 16,0 1 16-16,0-1-20 0,0-2-1 15,0 6 5-15,0-4-4 16,-15 3-2-16,-1 4 3 15,2 6 0-15,-4-2-2 16,9 5 2-16,-8-6 4 16,4 1-3-16,-4-4 4 15,8 0 8-15,-6-3-12 16,1-4-4-16,-3-2-1 16,-1-2 1-16,-3 4-1 15,3 4 0-15,-8 2-2 16,-1 5-5-16,1 0 8 15,7-4 0-15,0-4 0 16,-2-5-2-16,5-1-14 0,1-5 10 16,2-5-36-1,0-2-14-15,-1-5-65 0,-4 0-73 16,1-4-216-16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24.991"/>
    </inkml:context>
    <inkml:brush xml:id="br0">
      <inkml:brushProperty name="width" value="0.06667" units="cm"/>
      <inkml:brushProperty name="height" value="0.06667" units="cm"/>
      <inkml:brushProperty name="fitToCurve" value="1"/>
    </inkml:brush>
  </inkml:definitions>
  <inkml:trace contextRef="#ctx0" brushRef="#br0">-4 45 435 0,'0'0'45'0,"0"0"-17"15,0 0 11-15,0 0-37 0,0 0 0 16,0 0-2-16,0 0 14 16,0 1 20-16,0-1 24 15,0 0-5-15,0 0 1 16,0 0-8-16,0 0-12 16,0 0-5-16,0 0-19 15,0 3-1-15,0-3-3 16,0 0-2-16,0 0-3 15,0 0 1-15,0 0 2 16,0 0-1-16,0 0 6 16,0 0-1-16,7 0 2 15,11 0 13-15,10 0-13 0,3 0 1 16,12 0-4 0,7 2 6-16,12-1 13 0,9 4-26 15,4-3 2-15,15 2 5 16,2-4-6-16,6 2 0 15,-4-2-1-15,3 0 2 16,-9 0-2-16,-4 0 1 16,-4 0 6-16,-4 0-6 15,12 0 4-15,3 0-1 16,13 0 5-16,0 0-5 16,7-2-3-16,-5 0 3 15,-4 0-4-15,0 2 4 16,4-2-3-16,-8 1 0 15,0-3-1-15,5 4 0 16,8-1 3-16,4-1-3 0,0-1 2 16,4-2-1-16,-4 2-1 15,-5-1 0-15,-10 2 0 16,5-2 0-16,-2 4 1 16,7-1-1-16,3 1 0 15,7-3 0-15,2 0 0 16,4 3 0-16,-2-1 0 15,-1-2 3-15,-2 2-3 16,-2-2 0-16,2 1 1 16,-3-2-1-16,-4 4 0 15,-9-2 1-15,-2 2 1 16,6-2-1-16,-10 1 1 0,6 1-1 16,6-2 4-16,2 2 3 15,1 0-5-15,5 0-3 16,-10 0 5-16,2 0-2 15,-10 0-1-15,6 0-2 16,-1 0 1-16,9 0 0 16,6 0-1-16,-1 0 1 15,7 0-1-15,-11 0 1 16,-1 0-1-16,-4 2 0 16,-7 1-1-16,6-1 0 15,1 0 1-15,-1 0 2 16,1 3-2-16,4-4-1 15,-3 2 1-15,3-2 0 0,1 5-1 16,-1-5 1-16,-5 2 0 16,2-2 1-16,3 3 0 15,-4-2-1-15,-1 0 0 16,-16 3 0-16,7-4 2 16,-7 2-2-16,1 0 0 15,1 1 0-15,7-3 0 16,-1 1-1-16,-3-2 1 15,-2 4 1-15,-13-4-1 16,-8 0-3-16,-14 2 3 0,3 0-1 16,-11-2 3-1,-2 2-4-15,7-1 4 16,3 3-2-16,6-4 0 16,6 3 0-16,-7 0 0 0,-5 1 1 15,-14-4-1-15,-12 1 0 16,-5-1 0-16,-18 0 1 15,-2 0 1-15,-4 0-1 16,6 0 5-16,0 0-2 16,14 0-3-16,10 0 7 15,2 0-8-15,2 0 0 16,-3 5 0-16,-10-5 1 16,-9 1-1-16,-9-1 0 15,-5 0 0-15,-5 0 3 16,0 0 2-16,0 0 4 15,0 0-2-15,0 0-7 16,0 0 0-16,0 0-4 0,0 0 4 16,0 0-2-16,0 0-5 15,0 0-5-15,0 0 6 16,0 0-7-16,0 0-3 16,0 0-4-16,0 0 8 15,0 0-27-15,0 0 4 16,0 0-5-16,-5 0-37 15,-16 0-122-15,-5-7-158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46:57.108"/>
    </inkml:context>
    <inkml:brush xml:id="br0">
      <inkml:brushProperty name="width" value="0.05292" units="cm"/>
      <inkml:brushProperty name="height" value="0.05292" units="cm"/>
      <inkml:brushProperty name="color" value="#FF0000"/>
    </inkml:brush>
  </inkml:definitions>
  <inkml:trace contextRef="#ctx0" brushRef="#br0">1820 5609 391 0,'0'0'58'16,"0"0"-51"-16,0 0 12 16,0 0 18-16,0 0-30 15,0 0 1-15,0 0-3 0,4 0 9 16,-4 0-5-1,0 0 25-15,0 0-5 16,0 0-10-16,0 0-11 16,0 0 0-16,0 4-3 0,0 3-3 15,0-1 8-15,0 2-3 16,0 1-4-16,0-1 3 16,0 1 0-16,0-1-3 15,0-1-1-15,0 1 2 16,0 0 2-16,0-4-5 15,2 0 0-15,2-1-1 16,7-1 0-16,4-2 1 16,13 0 4-16,6 0 7 15,11-5 2-15,6-4-3 16,4-6-11-16,3-3-4 16,4-2-3-16,1-2 4 15,-3-2 1-15,-2 1-3 0,-5 2 5 16,-7 4-2-16,-9 4 2 15,-7 4 1-15,-2 0 0 16,-12 4-1-16,0 2 2 16,-9-1-1-16,-4 3 7 15,-1 1-4-15,-2 0-4 16,0 0 0-16,0 0 3 16,0 0-5-16,0 0 4 15,0 0-4-15,0 0-20 16,0 0-38-16,0 0-38 0,0 0-139 15</inkml:trace>
  <inkml:trace contextRef="#ctx0" brushRef="#br0" timeOffset="1378.12">2166 6541 592 0,'0'0'4'0,"0"0"1"15,0 0 23-15,0 0-12 16,0 0-8-16,0 0-2 16,-9-7 2-16,9 7-3 15,0 0 0-15,0 0 10 16,0 0 8-16,0 11-8 16,0 5 0-16,0 7 21 15,0 0-23-15,0 4-7 0,0-4-5 16,0-1 1-16,0-5-2 15,2 0 0-15,2-6-1 16,8-3 1-16,-6-2 1 16,7-2 0-16,1-3-1 15,7-1 10-15,9 0 4 16,5-3-3-16,10-8-4 16,4-3-7-16,5-5-1 15,6-4-8-15,-4-5-15 16,1 0 5-16,-8 1 7 15,-4 7-2-15,-5 3 12 16,-5 3 0-16,-8 3 4 16,-4 0-4-16,-11 6 3 15,0-1-1-15,0 3 0 16,-4 3-1-16,2-3-6 0,-1 3 7 16,-3-4 0-1,2 4 0-15,-8 0-10 0,0 0-22 16,0 0-57-16,0 0-61 15,-2 4-165-15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35.176"/>
    </inkml:context>
    <inkml:brush xml:id="br0">
      <inkml:brushProperty name="width" value="0.06667" units="cm"/>
      <inkml:brushProperty name="height" value="0.06667" units="cm"/>
      <inkml:brushProperty name="fitToCurve" value="1"/>
    </inkml:brush>
  </inkml:definitions>
  <inkml:trace contextRef="#ctx0" brushRef="#br0">8517 35 559 0,'0'0'55'0,"0"0"-51"0,0 0 70 16,0 0-4-16,0 0-27 15,0 0 4-15,0-14 7 16,0 11-14-16,0 3-2 16,-8 0 3-16,-19 0-22 15,-13 0-8-15,-20 13-4 16,-19 5 15-16,-1 4 0 16,-9 6 0-16,1 4-2 15,0-4-1-15,11 1-10 16,11-4-1-16,14-4-8 15,19-4 2-15,15-3-2 16,7-9-4-16,11 1-14 16,0-3-25-16,0 1-24 15,0 0-18-15,15-1-29 16,22-3-53-16,4 0-108 16</inkml:trace>
  <inkml:trace contextRef="#ctx0" brushRef="#br0" timeOffset="-382.95">8105 77 101 0,'0'0'297'15,"0"0"-293"-15,0 0 15 16,0 0 47-16,0 0-45 16,0 0-3-16,0 0 15 15,20-19-4-15,-19 18 0 0,4-2 0 16,-2-2 17-16,1 3-12 16,1-3-5-16,-4 5-7 15,-1-5-5-15,5 3 6 16,-2 0-11-16,-3-2-3 15,0 0-3-15,0 0-2 16,0-3-2-16,0 1 9 16,0 1-4-16,0-5-6 15,0 3 2-15,0 0-2 16,0-3 19-16,0 2-19 16,0 2 5-16,0 3-4 15,0 2 1-15,0 0 0 0,0 1 16 16,0 0-6-16,0 0 15 15,0 0-12-15,0 0-3 16,0 0-13-16,9 0-3 16,-3 2-2-16,14 14 5 15,-1 5 7-15,9 4-5 16,0 7 6-16,1-1-6 16,9 2-1-16,-5-3 0 15,1-1-1-15,-6-4 0 16,-7-2 0-16,-4-4 0 15,-11-5-5-15,2-3-11 16,-8-3-4-16,0-2-13 16,0-5-14-16,0 2-63 0,0-3-32 15,0 0-36 1,-18 0-281-16</inkml:trace>
  <inkml:trace contextRef="#ctx0" brushRef="#br0" timeOffset="-15589.75">8629 0 162 0,'0'0'0'15,"0"0"0"-15,0 0 36 16,0 0-23-16,0 0-13 16,0 0-4-16,-165-53-27 15,128 36-3-15</inkml:trace>
  <inkml:trace contextRef="#ctx0" brushRef="#br0" timeOffset="-16012.09">8082-1335 239 0,'0'0'36'15,"0"0"9"-15,0 0-1 16,0 0 15-16,0 0-24 15,129-70 35-15,-111 57-15 0,-3-2-49 16,-4-1 26-16,6 0-17 16,-8-2 22-16,6-2-36 15,-3 0 5-15,-3-1 3 16,3 0-8-16,-6 4-1 16,-1-1 0-16,-5 4 2 15,0 2-5-15,0 1 6 16,0 2-8-16,-5 3 5 15,-1 3-7-15,3 0 6 16,3 2 0-16,0 1 0 16,0 0-3-16,0 0 4 15,0 0-1-15,0 0 0 0,0 0 0 16,0 0 1 0,0 0-3-16,0 0 2 0,0 0-1 15,0 0-3-15,-5 0 3 16,1 0-2-16,2-3 2 15,-5 3-4-15,-5 0 5 16,6-2 0-16,-11 0-5 16,3 1 3-16,-4-2 1 15,0-2 1-15,0 2 2 16,0-1-2-16,1-2 2 16,8 2 1-16,0 1 10 15,6 2 14-15,3-2-9 16,0 0-2-16,0 2 14 0,0 1 7 15,0-3-9 1,0 2-1-16,0 1-4 0,0-2-7 16,0-2-3-16,0 2-4 15,0 0-3-15,0-2 0 16,0-1-3-16,0 0-2 16,0 2-2-16,0 1 2 15,0-2-1-15,0 0-1 16,-6-1 2-16,-6-1 0 15,-3 0 0-15,-6 1-4 16,2 1 4-16,7 0 4 16,6 4 0-16,6-3 5 15,0 3 4-15,0 0-9 16,0 0 7-16,0 0-1 0,0-3 4 16,0 3-4-16,0 0 10 15,0 0 1-15,0 0-10 16,0 0-4-16,0 0 1 15,0 0-6-15,0 0 1 16,0 0-2-16,0 0 0 16,11 0 4-16,10 0 5 15,9 0-7-15,7 0 0 16,11 0 1-16,6 6-3 16,13-2 0-16,7-3 1 15,6 3-1-15,11-2-1 16,4 1 2-16,5 2-2 15,0-2-1-15,-2 0 1 0,5-3 0 16,0 5-1 0,-3-3 0-16,4 2 2 0,5-2-2 15,0 2 1-15,5-3 0 16,-16 4 1-16,-9-3-1 16,-19 2 0-16,-17-1 0 15,-16 1 0-15,-2-4 0 16,-14 4-1-16,-2-4 1 15,-12 2 0-15,2-2 0 16,-3 0 0-16,-3 0 0 16,6 0 1-16,-7 1-1 15,2 2-3-15,9 1 0 16,-4 3 3-16,7 3-1 16,4 6 2-16,3 8 4 0,1 7-3 15,-5 5 3-15,0 12 2 16,-3 3-5-16,-10 7 2 15,-6 12-1-15,0 3 5 16,0 2-3-16,0 3-5 16,-18-5-1-16,-5 2 1 15,4-3 0-15,-11 2 1 16,-1 0-1-16,6-1 1 16,-9-4 0-16,6 0 0 15,-6-3 0-15,1-6 4 16,-3 0-5-16,-5-1 4 15,2 2-4-15,-7 1 1 16,7 2-1-16,-5-3 0 0,3-7 0 16,9-1 0-1,-2-7 0-15,3 0-1 0,4-3 1 16,-3-1 2-16,4-3-1 16,-1-1 0-16,9-2 0 15,9-1 1-15,0-3-2 16,6-3 0-16,3-1-1 15,0-3 0-15,0-5 1 16,0 1 2-16,15 1 3 16,-9-9-4-16,3 3 5 15,0-3-5-15,0-2 0 0,-1 0 3 16,-7 0-4-16,4-5 1 16,-5 0-2-16,0-1 2 15,0 0-4-15,0 1 6 16,0 7-4-16,-23 3 5 15,-4 1-4-15,-4 8 0 16,7-5 2-16,-6 3 3 16,7 2-4-16,2 0 1 15,-2 2-1-15,1 2-1 16,1-3 1-16,-2 6 0 16,-3-2-1-16,3 2 0 15,2-1 0-15,3-1 0 16,8 3-1-16,-4-4 0 15,2 3-2-15,7-7 3 0,-7 4 1 16,11-1-1-16,-4-1 0 16,-2-4 0-16,2 2 2 15,-1-1-1-15,-6 0-1 16,10-3 2-16,-2 2-2 16,4 1 1-16,0 0 0 15,0 1-1-15,0 0 2 16,0-1 0-16,0-3 0 15,0-3-2-15,0 1 0 16,0-2-3-16,0 1 3 16,0-1 1-16,0-3 1 15,0 1 2-15,-12-1-3 16,4-3-1-16,-2 3 1 16,0 0-1-16,6-2 0 0,-8 1 3 15,1 1 2-15,2-3 0 16,-3 1 0-16,-5-3-4 15,8 1 2-15,-6-3 5 16,3 1-8-16,-2 3 3 16,2-3-3-16,-1 2 1 15,-5 1-1-15,3-3 3 16,-5 3-2-16,6-1-2 16,1-4 2-16,-6 3-6 15,7-4 4-15,2 2 1 16,5-3 0-16,2 2-2 15,-1-3 1-15,4 2-3 16,-2-3 3-16,-2 3 0 0,-4-1 1 16,-3 2 0-1,-1-3 0-15,0 5 1 0,6-3-2 16,-6-1 1-16,3-1-2 16,-2-2 1-16,-1 2 0 15,-1-3 1-15,-10 1-1 16,-9-1 1-16,-10 0 1 15,-8 0-1-15,-17 0-1 16,-11 0-3-16,-8-8 1 16,-7 2 3-16,-5 3 0 15,-3-5 0-15,-5 5 3 16,-5 1 0-16,-2-1-2 0,2 2 0 16,1-3 1-16,12-1-3 15,5-2 3-15,9 1-2 16,14 1 2-16,11-1-2 15,14 2 0-15,2 0-4 16,12-3 3-16,-4 3-5 16,11-2-3-16,-1-4-23 15,6-3-70-15,7-7-125 16</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33.730"/>
    </inkml:context>
    <inkml:brush xml:id="br0">
      <inkml:brushProperty name="width" value="0.06667" units="cm"/>
      <inkml:brushProperty name="height" value="0.06667" units="cm"/>
      <inkml:brushProperty name="fitToCurve" value="1"/>
    </inkml:brush>
  </inkml:definitions>
  <inkml:trace contextRef="#ctx0" brushRef="#br0">-2 259 370 0,'0'0'0'0,"0"0"4"16,0 0-4-16,0 0 24 15,0 0-24-15,0 0 21 16,0-15-5-16,0 15 2 15,0-3-6-15,0 3-3 16,0 0 6-16,0-1-8 16,0-2-7-16,0 0 0 15,4 1-3-15,1-3-1 16,-4 0 3-16,7-1-4 16,1 1-2-16,-6 1 7 0,2-1-3 15,1-3-5 1,-2 1 8-16,4 0-2 15,-7 0 2-15,4-3-7 16,-1 0 7-16,-4-1-1 0,0 4-1 16,0-4 2-16,0 4 8 15,0-3-4-15,0-2-1 16,0-1 9-16,0-2-12 16,0-2 131-16,0 5-131 15,0 2 0-15,0 3 4 16,0 0-4-16,0 3 8 15,0-3-7-15,0 2 2 16,0 3-3-16,0 0 0 16,0 2 4-16,0-1 2 15,0 1 3-15,0-3 10 16,0 3-6-16,0 0-2 16,0 0 7-16,0 0 2 0,0 0-1 15,0 0 6-15,0 0-7 16,0 0-10-16,0 0-3 15,0 0-5-15,0 13-5 16,0 5 5-16,3 7 20 16,2 1-7-16,1 8 16 15,6 1-4-15,0 2 1 16,6 1 1-16,-4 5-4 16,4-2-4-16,-6 4 14 15,2 2-15-15,1 5-10 0,-8 4 1 16,7 3 5-1,-8 0-8-15,0-4-5 0,0 0 7 16,2-5-3-16,1 4-1 16,-8 0-4-16,-1-5 3 15,0 0 9-15,0 0-1 16,0-2-9-16,0 0 25 16,0 1-12-16,0-2-13 15,0 3 16-15,0 0-13 16,0-1 1-16,0 1 1 15,0 0-6-15,0 0 5 16,8 5 5-16,1-4-5 16,-3 3-2-16,-3-1 3 15,2-2-4-15,-5-2-3 16,0 4 3-16,0-3 2 0,0 4-5 16,0 0 7-16,0-2-1 15,0 0-5-15,0-4 5 16,0 3-3-16,0 2-1 15,0-2-1-15,0 3 9 16,0-1-7-16,0 3-2 16,0 5 18-16,0 0-8 15,0 3-8-15,0-2 10 16,0-1-5-16,0-6-8 16,12-2 14-16,6-6-14 15,6 3 3-15,0-2-3 16,3 0 15-16,1-6-10 0,-3-1-3 15,0-2-1 1,-7-2-1-16,-6-3-1 0,-5-1 1 16,-2-6 0-16,-5 6 1 15,0 3 1-15,0-5-1 16,0 3 9-16,0-4-1 16,0-2-8-16,0 2 1 15,0-7 3-15,-5 0 3 16,-2-1-8-16,2-3 2 15,2 0 1-15,-1-4-2 16,4 0-1-16,0-4 0 16,-5-5 4-16,5-2-8 15,0-2 3-15,-1-1-4 16,1 0-1-16,0 0-7 16,-5 0-13-16,5 0-19 0,-3 0-31 15,-6 0 63-15,-5 0-87 16,-8-13-80-16,-4-3-178 15</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15.063"/>
    </inkml:context>
    <inkml:brush xml:id="br0">
      <inkml:brushProperty name="width" value="0.06667" units="cm"/>
      <inkml:brushProperty name="height" value="0.06667" units="cm"/>
      <inkml:brushProperty name="fitToCurve" value="1"/>
    </inkml:brush>
  </inkml:definitions>
  <inkml:trace contextRef="#ctx0" brushRef="#br0">3849 198 398 0,'0'0'44'0,"0"0"-41"15,0 0 31-15,0 0 40 16,0 0-38-16,0 0 6 16,13 10-2-16,-3-10 0 15,-2 0-7-15,-5 0 10 16,1 0-14-16,2 0-9 16,2 0 3-16,1 0-3 15,5 0-2-15,-4-4-13 16,-2-3-4-16,-1-2 6 15,-7 0-7-15,0-2 0 0,0 0-2 16,-25 6-3-16,-7 0 5 16,-11 2-3-16,0 3-6 15,-4 0-2-15,3 0 2 16,0 11 2-16,8 4 4 16,7-1-1-16,11 3 1 15,16-1-4-15,2-1-13 16,0-1 10-16,14-2 6 15,16-4 3-15,2-2 2 16,-2-6-1-16,-1 0 1 16,-5 0 5-16,-4 0 1 15,10-11 8-15,-4-10-9 0,7-2 0 16,-4-4 0 0,-2-2-3-16,0-4-1 15,0-3-4-15,-5 0 2 0,-4 0 0 16,-6 4 6-16,-8 11-4 15,-4 11 0-15,0 6 7 16,0 4-9-16,0 0-1 16,0 0-8-16,0 18-2 15,-19 6 11-15,-4 6 2 16,9 1 0-16,4 1-3 16,5 3 2-16,5-10-2 15,0 6-6-15,0-12-2 16,25 0-3-16,2-4 1 15,2-5 2-15,-2-6-3 16,0-3 5-16,3-1 2 0,-1 0 4 16,4-7-2-1,-4-11 2-15,1 0 1 0,-4-3 0 16,-8-1 0-16,-1 5 5 16,-16 5 0-16,4 7-2 15,-5 1 9-15,0 4-12 16,0 0 0-16,0 1-14 15,-5 14-1-15,-8 5 15 16,5 1 0-16,8 0 0 16,0 0 0-16,0 3-16 15,15-8 2-15,17-2 3 16,4-3-8-16,5-9 7 0,-3-2 4 16,-2 0 8-1,-4-7 0-15,3-10 0 0,-9-4-1 16,2-4 0-16,-2-2 0 15,-3-1-6-15,2-4 7 16,-3-1 0-16,0 1 3 16,1-1-2-16,-9 8 11 15,-7 8 1-15,-7 10 13 16,0 6-7-16,0 1-19 16,0 15-7-16,0 11 7 15,-12 12 18-15,-2 5-13 16,1 5 3-16,1 0-2 15,-3 4-3-15,4 1-3 16,-7 0-3-16,0-10-7 0,3-8-10 16,-1-9 14-16,6-8 3 15,5-12 3-15,-2 0 0 16,5-6 10-16,-7 0 14 16,0-6 1-16,0-12-18 15,6-7 0-15,3-6-5 16,0-5 0-16,3-3 0 15,30-2 1-15,11 4 0 16,0 8 0-16,9 8-2 16,1 7-1-16,4 5-2 15,2 5-5-15,-2 3 7 16,5 1 4-16,-8 0-4 16,-8 1 0-16,-11 9 1 0,-9 0-1 15,-19 1 0-15,-8 0-9 16,0 0 9-16,-12-2 2 15,-37 2 5-15,-13-2-2 16,-6 1-5-16,-6 0-2 16,8-5-22-16,7 2-19 15,10-5-21-15,22-2-8 16,4 0-17-16,19 0-80 16,4-2-216-16</inkml:trace>
  <inkml:trace contextRef="#ctx0" brushRef="#br0" timeOffset="309.94">5497-29 26 0,'0'0'553'15,"0"0"-553"-15,0 0 15 16,0 0 15-16,0 0 25 15,-36 79-12-15,8-38 0 16,-7-2-15-16,11 1-5 16,-1-1 3-16,12-4-6 0,7-7-17 15,6 0 9 1,0-8-6-16,0-5-1 0,14-5 5 16,4-6-3-16,0-4 0 15,5 0-1-15,3 0-6 16,4 0-28-16,-10-14-79 15,-2-3-63-15,-18-3-30 16</inkml:trace>
  <inkml:trace contextRef="#ctx0" brushRef="#br0" timeOffset="479.88">5032 188 614 0,'0'0'36'0,"0"0"51"15,0 0-8-15,0 0-57 16,202-29-16-16,-124 25-6 16,-5-3-4-16,-7 0-35 15,-10 5-90-15,-19-5-106 16</inkml:trace>
  <inkml:trace contextRef="#ctx0" brushRef="#br0" timeOffset="1311.58">5406 135 347 0,'0'0'125'0,"0"0"-85"16,0 0 62-16,0 0-37 15,0 0-29-15,0 0 5 16,15-3-1-16,-7 3-17 15,-1 12-2-15,-2 5-2 16,-5 8 1-16,0 2-7 16,0 0-4-16,0-2-3 0,0-7-4 15,0-3-2 1,-12-6 0-16,4-4 1 0,2-3 4 16,2-2 0-16,4 0-3 15,0 0 2-15,0 0 2 16,0 0 10-16,0 0 26 15,0-7-5-15,0-6-30 16,0-9-1-16,0 0-5 16,13 1 10-16,14 3-7 15,10 4-1-15,7 1-3 16,4 5-3-16,2 2-1 16,1 4 3-16,-5-1-5 15,-10 3 3-15,-10 0 1 16,-1 0 1-16,-11 8-8 15,-2 7 6-15,-7 1-6 0,-5 6 7 16,0-2 1 0,0 3 1-16,0-1 0 0,0-1 0 15,0-8 0-15,0 2-7 16,0-3 0-16,0-4-2 16,0-5-15-16,0-3-3 15,0 4 1-15,18-4-10 16,14 0-27-16,8 0-35 15,0-11-19-15,1-5-41 16,-8 0-38-16</inkml:trace>
  <inkml:trace contextRef="#ctx0" brushRef="#br0" timeOffset="1665.05">6152 237 263 0,'0'0'119'0,"0"0"-45"16,0 0 21-16,0 0-17 0,0 0-30 15,0 0-28-15,-36-36-20 16,2 36 10-16,1 7 7 15,4 4-4-15,2 2 0 16,7-3-1-16,4 2-1 16,8 0-8-16,8-2-3 15,0 1 5-15,0-4-2 16,8-1-2-16,19-2 1 16,0-4-4-16,8 0 0 15,-3 0-5-15,2-4 0 16,-6-2-4-16,-1-5 10 15,-6-1 0-15,2 3 1 16,-10 1 8-16,-5 4 3 0,-3 4 15 16,-5 0-15-16,0 0-9 15,0 0-4-15,0 0-7 16,0 1 7-16,0 9-4 16,7-2 4-16,-1-1-28 15,12-1-22-15,10-2-48 16,0-3-36-16,6-1 7 15</inkml:trace>
  <inkml:trace contextRef="#ctx0" brushRef="#br0" timeOffset="7506.96">6347 410 377 0,'0'0'39'0,"0"0"-38"0,0 0 21 16,0 0 1-16,0 0 4 15,0 0 8-15,32 0 7 16,-14 0 5-16,5 0-10 15,14-5-1-15,10-8-4 16,15-3-16-16,12-4-11 16,7-4-4-16,3-4-1 15,1-4 2-15,-9-2-2 16,-2-3 7-16,-11 0-6 16,-11 5 1-16,-16 7-1 15,-10 9 0-15,-20 10-1 16,-6 6 0-16,0 0 0 15,0 0 0-15,-2 0-4 16,-20 2 2-16,-4 9 0 16,3-2 2-16,10 3-2 0,0 4 0 15,13-4 0-15,0 5-4 16,0-1-7-16,19-2 6 16,15 3-4-16,12-2 9 15,7 1-11-15,3-1 13 16,0-3-2-16,-3 1-2 15,-16-4 7-15,-18 0-3 16,-13-2 3-16,-6 0 6 16,0 2 11-16,-37-3 7 15,-17 0-4-15,-13-1-5 16,-2-2 7-16,-4-3-14 16,2 0-8-16,14 0-3 0,1 0 1 15,15 0 0-15,10 0-2 16,12-3-3-16,11 2 1 15,8 1-5-15,0 0-15 16,0 0-32-16,3 0 24 16,31 0 25-16,12 0 6 15,13-3 0-15,11 2 1 16,7-2-1-16,3 0 0 16,1-3 0-16,2-3 1 15,9 1 3-15,2-4-2 16,-2 0 26-16,-3-4 21 15,-9 0-49-15,-11-2-1 16,-9-3 0-16,-16 0 1 0,-15 4-1 16,-17 5 1-16,-12 5 7 15,0 1 19-15,-30 6-18 16,-25 0-6-16,-12 0 2 16,-11 16-4-16,10 0 6 15,6 2-2-15,9-1-3 16,13-3 3-16,18-1-4 15,8-5 0-15,14-1-1 16,0-2-9-16,18-1-6 16,32-1 8-16,17-3 8 15,7 0-6-15,-6-7-6 16,-3-8 2-16,-15 5-10 0,-6-6 0 16,-9 4 13-16,-17 4 7 15,-9 1 1-15,-9 5 16 16,0 2 11-16,0 0-5 15,0 0 1-15,0 12-18 16,-18 5 3-16,9 2 2 16,0-1 5-16,6-4-8 15,3 1 3-15,0-4-6 16,0-5-2-16,0 1-3 16,25-4 3-16,7-3 0 15,13 0-1-15,7 0 1 16,2-8 3-16,2-7-3 15,-9-1-1-15,2-2 9 0,-10-7-5 16,-3-3-3-16,-1-6 5 16,-9-8 3-16,-8-7-1 15,-5-5-3-15,-5 2-6 16,-3 5 3-16,-5 7 40 16,0 15-40-16,0 8-1 15,0 9 6-15,0 2-2 16,0 5-7-16,0 1-9 15,-5 0 9-15,-15 7 0 16,-4 14 0-16,3 12 9 16,-2 9 3-16,10 10-9 15,13 8 3-15,0-3-4 16,0-1-4-16,18-9 0 16,14-9 2-16,4-9 0 0,2-6 10 15,3-5-4-15,-2-7-4 16,-4-3 21-16,-4-7-21 15,6-1 8-15,4 0-6 16,-2-3-2-16,5-10-1 16,-8-3-1-16,-1 2-11 15,-9-3-13-15,-8 2-22 16,-8 3-18-16,-2-1-60 16,-8 5-76-16,0 2-251 15</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37.643"/>
    </inkml:context>
    <inkml:brush xml:id="br0">
      <inkml:brushProperty name="width" value="0.06667" units="cm"/>
      <inkml:brushProperty name="height" value="0.06667" units="cm"/>
      <inkml:brushProperty name="fitToCurve" value="1"/>
    </inkml:brush>
  </inkml:definitions>
  <inkml:trace contextRef="#ctx0" brushRef="#br0">86 0 445 0,'0'0'11'0,"0"0"33"15,0 0 7-15,0 0-41 16,0 0 1-16,0 0 6 16,0 0 5-16,0 0-2 15,0 0 12-15,0 0-15 16,0 0 2-16,0 0-4 16,0 0 9-16,0 0-13 15,0 0 4-15,0 0-4 16,0 0-6-16,0 0 2 15,0 0 1-15,0 0 0 16,0 0 13-16,0 0-6 16,0 3-6-16,0 5 8 0,0-5-4 15,0 3-2 1,0-1-2-16,0 6 1 0,0-1-1 16,0 4-1-16,0-4 2 15,0 6 1-15,0 1 0 16,0-3-5-16,0 3 2 15,0-1 1-15,0 4 2 16,0 1 4-16,0 4-6 16,0 7-5-16,0 0 5 15,0 3-8-15,0 4-1 16,0-1 1-16,0-2 4 16,0 4 1-16,0-2-6 15,0 3 10-15,10-1 0 16,0 2 3-16,-1 3-4 0,-2-4-3 15,-5-1-4-15,2-2 7 16,-4 6-4-16,0 1 2 16,0-3-1-16,0 6-3 15,0-1 2-15,0 3-1 16,0 5 1-16,0-3 0 16,0 0-1-16,0 6 0 15,-6 1-3-15,-6 4 1 16,1 0 7-16,4-2-7 15,2 6 1-15,5 1 1 16,0 2-4-16,0 3 3 16,0 1-1-16,0-1 2 15,0 1-4-15,-1 2 6 0,-4 2-5 16,-2 3 4 0,-5 2-2-16,1 3 2 0,-7 2 0 15,4 0-5-15,7-5 1 16,1 2 0-16,6-4 3 15,0-3-4-15,0-5 6 16,1-5 5-16,17-4-3 16,8-4 1-16,-3-3-7 15,-5-4 14-15,0-7-13 16,-4-2-2-16,-5 1 6 16,-2-7-7-16,-7-6-5 15,0-3 3-15,0-9 1 16,0-9 1-16,0-4-3 15,0-7-23-15,0 0-13 0,0 0-9 16,0-18-36-16,0-18-124 16,-18-13-95-16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39.812"/>
    </inkml:context>
    <inkml:brush xml:id="br0">
      <inkml:brushProperty name="width" value="0.06667" units="cm"/>
      <inkml:brushProperty name="height" value="0.06667" units="cm"/>
      <inkml:brushProperty name="fitToCurve" value="1"/>
    </inkml:brush>
  </inkml:definitions>
  <inkml:trace contextRef="#ctx0" brushRef="#br0">92 538 167 0,'0'0'3'0,"0"0"1"16,0 0 84-16,0 0-64 0,0 0 43 16,0 0-54-16,0 0-1 15,-21-65 40-15,21 55-28 16,-5-1-4-16,5 0 27 15,0 1-33-15,0 3-4 16,0 0 19-16,0 1-17 16,0-1-10-16,0-1 0 15,0 2 1-15,0-2-3 16,0-6 0-16,0 3 3 16,0-2 10-16,0-2-12 15,0 0-1-15,0 1-1 16,0-1 0-16,0 1 1 15,0 1 0-15,0 2 1 16,0 4-2-16,0-2 2 16,0 7 8-16,0 0-9 15,0-1 0-15,0 3 4 16,0-1-3-16,0 0-1 0,0-5 1 16,-1-1 0-1,-4 5 2-15,-3-3-3 0,2 1 1 16,-3-3 2-16,2 0 0 15,-5 2 0-15,10-1-3 16,-2 0 0-16,4 5 0 16,-8-4 0-16,4 0 0 15,4 4 3-15,-2-3 1 16,2 2 14-16,0 2-1 16,0-3 4-16,-5 3-3 15,5 0-5-15,0-2-3 16,0 2-3-16,0 0-2 0,0 0 4 15,0 0 1-15,0 0-3 16,0 0 2-16,0 0 2 16,19-2-7-16,11 2-4 15,11-1 1-15,9 1 2 16,1 0 1-16,16 0-3 16,10 0 4-16,11 0 1 15,8 0-2-15,7 0 5 16,14 0-2-16,5 0 2 15,2 0-2-15,8 0-3 16,7 0-4-16,12 0 4 16,2 0 2-16,-2 0-1 15,-8-3 7-15,-3 3-3 16,-5 0-4-16,19 0-5 0,9 0 5 16,2 0-4-16,0 0 3 15,0 0 1 1,15 0 4-16,11 0-2 0,19 0 9 15,-1 0 1-15,-5 0-5 16,-10 4-7-16,-8 0-4 16,-11-1 1-16,-2-2 2 15,-4 0-4-15,-7 4 2 16,7-2-1-16,4-1-1 16,-8-1 0-16,-1 3 0 15,-9-1 0-15,2 1 0 0,5 2 0 16,3-1 1-1,0 5-1-15,-2-2-1 0,-10-1 1 16,0 3 0-16,-7-2 0 16,-11-2 1-16,-3 1-2 15,-13 0 0-15,-19-3-2 16,-17-2 2-16,-21 1-3 16,-13 1 4-16,-13-3-2 15,-4 2 2-15,10-2-1 16,-4 3 1-16,-3-2 0 15,-8 2-1-15,-4-3 0 16,-8 2-3-16,3-1 1 16,0-2 2-16,5 1 0 15,-5 2 1-15,0-1 0 16,-10-2 0-16,-2 2 0 0,-2-1-2 16,4 2-5-1,8 1 0-15,-2 3 1 0,9-2 4 16,-4 4 1-16,5-2 1 15,-4-2 1-15,-3-1 0 16,-5 1 0-16,8 0-1 16,-2 0 0-16,4-4 2 15,9 4 4-15,-10-1-3 16,5 0 1-16,1-3 0 16,-14 2-1-16,6-2 1 15,-1-1-3-15,4 4 1 16,6-4-1-16,9 2-1 0,4-2 2 15,0 0-2-15,3 1 0 16,0-1 2-16,-3 3-2 16,-2-2-1-16,5 3 0 15,4-1 1-15,1 1 0 16,1-2 1-16,-5-1-1 16,-1-1-1-16,-5 3 1 15,-4-3 2-15,-3 0-2 16,3 0 1-16,-16 3 0 15,-2-3 4-15,-16 1-2 16,-1-1-3-16,0 0 12 16,0 0-3-16,6 0-4 15,-4 0 5-15,7 0-4 16,0 0-4-16,9 3 6 16,0-3-7-16,2 1 5 0,-2-1 5 15,-3 0-6-15,-3 0 1 16,-10 0-3-16,2 0-2 15,-4 0 0-15,0 0-1 16,0 0 1-16,0 0-1 16,0 0-4-16,0 0-4 15,0 0-34-15,0 4-53 16,-28 9-96-16,-42 1 71 16,-30 4-106-16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42.294"/>
    </inkml:context>
    <inkml:brush xml:id="br0">
      <inkml:brushProperty name="width" value="0.06667" units="cm"/>
      <inkml:brushProperty name="height" value="0.06667" units="cm"/>
      <inkml:brushProperty name="fitToCurve" value="1"/>
    </inkml:brush>
  </inkml:definitions>
  <inkml:trace contextRef="#ctx0" brushRef="#br0">55 0 176 0,'0'0'73'0,"0"0"-16"0,0 0 3 15,0 0-19-15,0 0-18 16,0 0 23-16,17-1-1 16,-16-2-19-16,-1 3 0 15,0 0 9-15,0 0-13 16,0 0 4-16,0 0-3 16,0 0-2-16,0 0-2 15,0 0-4-15,0 0-1 16,0 0-4-16,8 4 11 15,1 7 0-15,-3 2 4 16,-3 3-3-16,1 3 10 16,1 6-2-16,-5 0-26 15,0 8 3-15,0-3-3 16,0 5-2-16,0-1 9 16,0 8-2-16,0 4-3 0,0 1-5 15,0 5 7-15,-12-6-5 16,1 1 0-16,-1-4-4 15,1-3 1-15,4 0 0 16,-4 2 0-16,1-1 0 16,1 0 1-16,0 0 1 15,-2-4 1-15,11-1-2 16,0-3-1-16,0-4 0 16,0-5 2-16,0-5 0 15,0-2-2-15,0-5 2 0,0-3 4 16,0-4-2-1,0-2 3-15,2 1-2 0,-2 0-5 16,4 0 0-16,-4-2 0 16,5 2 0-16,-2-4 4 15,1 3-3-15,-2-3 1 16,7 4-2-16,-6-3-1 16,4 2 1-16,2-3 5 15,-3 3-1-15,13-3 0 16,2 4 0-16,9-4-2 15,3 1-1-15,7-1 0 16,13 0-1-16,3 0 1 16,4 0 3-16,7 0-2 15,-2 0-2-15,7 0 0 16,2-5-4-16,5 2 3 0,6-1 1 16,6 0 1-1,8-1-1-15,10 1-1 0,6 0 1 16,5 0 1-16,8 0 0 15,-1 1-1-15,-4 2 0 16,4-2-1-16,3 2 1 16,23-2 0-16,7 1 0 15,22 0 0-15,2 0 0 16,1 2 4-16,2-1-2 16,-7 1 0-16,-4 0 9 15,1 0-5-15,-12 0 10 16,-6 0-3-16,-5 0 4 0,-6 0-17 15,8 0 1 1,-6 0 0-16,-4 0 0 0,6-3-1 16,-10 3 0-16,17 0 6 15,1 0 3-15,9 0 7 16,-7 0-7-16,-18 0-4 16,-12 4-4-16,-7 0-1 15,-8 2 0-15,-2 1 2 16,-9-3-1-16,-10 0-1 15,-2 2 1-15,3-2 0 16,6-1-1-16,9 5 15 16,3-1-12-16,1 0 10 15,8 0 3-15,3 3-7 16,-6 0-6-16,-3-2 7 16,-6 0-8-16,-9-1 4 0,-11 0-6 15,-11-1 0-15,-15-1 0 16,-7-1 2-16,-10 0-1 15,-6-1 0-15,1-3-1 16,5 0 1-16,5 1 9 16,8-1 1-16,12 3 1 15,6-1 0-15,1-1-4 16,3 1-5-16,-5 1 1 16,-11 2-4-16,3-2 0 15,-9-1 0-15,0 2 2 0,8 0-4 16,2 3 4-1,12-3-2-15,-9 2 0 0,-8 0 0 16,-5-1 1-16,-9-1 0 16,-8-3 2-16,-4 3 4 15,-11-4-5-15,-12 2-3 16,-10-2 3-16,-8 0-2 16,0 0 4-16,0 0 5 15,0 0-7-15,0 0 1 16,0 0-1-16,0 0-2 15,0 0 0-15,0 0-10 16,0 0 2-16,0 0-9 16,0 0-3-16,0-2-19 15,-8-12-36-15,-22-6-135 16,-11-4-225-16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44.350"/>
    </inkml:context>
    <inkml:brush xml:id="br0">
      <inkml:brushProperty name="width" value="0.06667" units="cm"/>
      <inkml:brushProperty name="height" value="0.06667" units="cm"/>
      <inkml:brushProperty name="fitToCurve" value="1"/>
    </inkml:brush>
  </inkml:definitions>
  <inkml:trace contextRef="#ctx0" brushRef="#br0">0 40 18 0,'0'0'325'0,"0"0"-264"0,0 0-9 16,0 0 14-16,0 0-12 15,0 0-22-15,0 0-17 16,22-5 8-16,-13 5 15 16,0-4-14-16,1 4 0 15,7-1 2-15,1-1-4 16,9-2 0-16,11 0 2 16,9 3-3-16,14-3-11 15,1 2 1-15,6 0-2 16,6 1-8-16,-2 1-1 15,12 0 0-15,-1 0 1 0,17 0-1 16,6-3 0-16,12 3 1 16,3-4-1-16,0 4 0 15,-8-3 0-15,-4 3 3 16,1 0 0-16,1 0-3 16,-1 0 0-16,11 0-3 15,8 0 6-15,12 0-1 16,1 0-2-16,4 0-2 15,-6 3 2-15,0 1 0 16,2 0 3-16,4-2 6 16,2 4-9-16,8-1 0 15,-2 2 0-15,-4-3 4 16,-7 1-6-16,-2-1 4 0,-6 0-2 16,1 1 3-16,-1-2-3 15,5 0 7-15,-5-2-3 16,6 2 2-16,10 1 3 15,9 0-8-15,1 0 4 16,9-1-3-16,-9 4-1 16,4 0-1-16,0-1 5 15,-2 1-4-15,5 1 5 16,-12 0-2-16,-8-2-3 16,-3 1 4-16,-15 0-5 15,6-1 1-15,4 2-1 16,5-1 1-16,-8 3-1 0,4-4 2 15,-2 3-1-15,2-6 2 16,1 5-2-16,-3-5 0 16,-10 3 0-16,-7-1 1 15,-17 1-2-15,-1-1 0 16,-1 2 2-16,0-1 0 16,-5 1-4-16,2-2 4 15,-9 2-4-15,-7-3 4 16,-2-1-2-16,-5 3 0 15,-1-2 1-15,-2-3 0 16,3 3-1-16,3 3 0 16,2-3 1-16,7 0-2 15,10 1 2-15,-6 1-2 16,0-3 2-16,-12 1-2 16,-16 0 1-16,-16-1 0 0,-16-2 2 15,-13 2-1-15,-7-3-2 16,-8 0 2-16,-5 0 1 15,0 0 8-15,1 0 6 16,-1 0-7-16,0 1-2 16,0-1-4-16,0 0 1 15,0 0-4-15,0 0-2 16,0 0-3-16,0 0-16 16,0 0-18-16,-6 0-19 15,-36 0-13-15,-21 0-67 0,-27-1-43 16,-20-10-264-1</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47.934"/>
    </inkml:context>
    <inkml:brush xml:id="br0">
      <inkml:brushProperty name="width" value="0.06667" units="cm"/>
      <inkml:brushProperty name="height" value="0.06667" units="cm"/>
      <inkml:brushProperty name="fitToCurve" value="1"/>
    </inkml:brush>
  </inkml:definitions>
  <inkml:trace contextRef="#ctx0" brushRef="#br0">610 145 100 0,'0'0'193'15,"0"0"-128"-15,0 0 10 16,0 0-26-16,0 0-2 16,0 0-9-16,8-7-5 0,-8 6-8 15,0 1-18 1,0-3-1-16,1-1 11 0,8 4 9 16,-6-4-1-16,2 2-13 15,-4 0-1-15,-1-2-3 16,0-2-6-16,5-4-2 15,-5 3 0-15,0-4-1 16,4 0 0-16,-4 4 1 16,3 1-3-16,2-2 3 15,-2-5-2-15,1 2 2 16,-4 4 95-16,5 2-83 16,-5 1 23-16,0 2-26 0,1-4-1 15,-1 5 9 1,5 1-5-16,-5-4 0 0,3 4-2 15,-3 0 2-15,0 0-5 16,0 0-1-16,0 0-4 16,0 0 7-16,0 0-3 15,0 0-5-15,0 0-1 16,0 0-5-16,0 7-15 16,0 11 9-16,9 10 11 15,-3 3 8-15,6 6 3 16,2-1-1-16,-1 6-1 15,4 1 2-15,-11 2-8 16,2 3 3-16,-4 2-5 16,-4 1-1-16,0-2-1 15,0 5 1-15,-4-2 3 16,-14 5 2-16,-4-2-1 16,0-2-3-16,-4-3 1 0,3 4 3 15,-2-3-4-15,0 7 2 16,1 0 0-16,0 2 1 15,1 0-3-15,2-2 1 16,4-1-1-16,11 2 18 16,3 4-19-16,3 1 12 15,0 0-11-15,-4-4 4 16,-1-2-4-16,4 0 3 16,-11-1-4-16,0-5 3 15,6-1-2-15,-7-1-1 16,7-4 7-16,-1 3-7 15,-8 5 22-15,0-1-19 0,1 5 21 16,3-4-21-16,-1 0 1 16,6-5 12-16,-1 1-12 15,-2-4 2-15,9 3-6 16,-2-2 18-16,2-1-11 16,0-4-5-16,0 4 14 15,0 0-9-15,0 0-2 16,0-1 3-16,0 2-7 15,0-5 3-15,0-3-2 16,0-7 14-16,0 0-13 16,0-7-3-16,0 0 3 15,0 3 11-15,0 0-4 16,-4 1-8-16,-9 0 6 0,4 3-8 16,0-3 14-16,2-3-5 15,1-3-6-15,-2-3 1 16,2 1-4-16,2-4 5 15,4-2-1-15,0 0-4 16,0 4 2-16,0-3-2 16,0 8 3-16,0 1-2 15,-5 0 0-15,2 6 4 16,-2-2-4-16,2-1 5 16,3-3-1-16,-4 0 1 15,4-5 2-15,-5-2-5 16,5 0 11-16,-1-3-10 0,-4 4-1 15,2 2 0-15,-7 2 1 16,2 2-4-16,-2-4 2 16,2 4 0-16,-1 0-2 15,1-1 0-15,2-4-1 16,-6 5 1-16,6-5 0 16,-6 4 2-16,1 0-2 15,4-2-9-15,-5-1 9 16,6-2-2-16,3-2 5 15,-2-5-6-15,1-4 2 16,4-3 0-16,-2-2-3 16,2-3-17-16,-4 0-20 15,-4 0-15-15,-3 0-27 0,-8-16-44 16,-5-12-142 0,5-10-345-16</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51.063"/>
    </inkml:context>
    <inkml:brush xml:id="br0">
      <inkml:brushProperty name="width" value="0.06667" units="cm"/>
      <inkml:brushProperty name="height" value="0.06667" units="cm"/>
      <inkml:brushProperty name="fitToCurve" value="1"/>
    </inkml:brush>
  </inkml:definitions>
  <inkml:trace contextRef="#ctx0" brushRef="#br0">358 56 64 0,'0'0'177'0,"0"0"-175"0,0 0 26 15,0 0 26-15,0 0-33 16,0 0 9-16,0 0 0 16,0-7-15-16,0 4-3 15,0 2 5-15,0-2-8 16,0 0-9-16,0 2-1 16,0-5 1-16,0 1 5 15,0-1-5-15,0-1 0 16,0-1 5-16,0 3 27 15,0 0-17-15,0 1-1 16,0 1 3-16,0 0 4 16,0 3-2-16,0 0 15 0,0-1-19 15,0 1 8-15,0 0 9 16,0-5-11 0,0 5 10-16,0 0-4 0,0 0-3 15,0 0-8-15,0 0-1 16,0 0-6-16,0 0-4 15,0 0-3-15,0 0 1 16,0 0-2-16,0 0-1 16,0 12-7-16,0 6 7 15,-3 11 14-15,-8 9 3 16,-1 4-8-16,5 1 2 16,-4 0 10-16,8-1-11 15,-1-3-8-15,4 0 8 16,-5 0 1-16,5 4 1 15,0 3 7-15,-1 1-5 0,1 5 6 16,-5-3-8-16,2 1-5 16,-1-1-2-16,-3 1 1 15,0-1 3-15,-2 3-3 16,1 0 4-16,2-7 4 16,-1 4-7-16,2-6 1 15,-1 6-1-15,-6 3 6 16,1 3 7-16,2-2-6 15,-3-1-13-15,0 0 7 16,6-3-1-16,-6 3-7 16,6 2 9-16,-2 0-4 15,-1-1 2-15,2 1 10 16,-4-2-11-16,4 1 2 0,0-2 5 16,0 1-8-16,-4 4-1 15,-1-2 5-15,0-1-7 16,-1 1 6-16,6-1 1 15,0 4-7-15,-2 4 12 16,7-1-10-16,2-2-3 16,0-3 5-16,0-2 2 15,0 2-5-15,-4 0 2 16,1 4-1-16,-2 0-1 16,1-1 1-16,4 2 0 15,0 1-2-15,-2-1-2 16,2-6 2-16,0 3-1 15,0-6 1-15,0 0-2 16,0-5 1-16,0 6 0 0,0-5 1 16,2-2-2-16,7-2-3 15,-2-5 2-15,-1 2 1 16,-1-4 1-16,2 2 0 16,0-2-1-16,-3-2 2 15,-1 0-1-15,-3 1 1 16,0 3-1-16,0-3 0 15,0 2 0-15,-14 5 11 16,2-3-5-16,2-2 5 16,2-3-5-16,4-2 12 0,4-8-16 15,-2-6 2-15,-2-2-5 16,4-8-1 0,0-1 1-16,0-7 0 0,0 0-9 15,0 0-8-15,0 1-4 16,0 2-9-16,0-2 1 15,0-1 7-15,0 3 2 16,0-3-9-16,0 1 6 16,0-1 13-16,0 0-1 15,0 0-22-15,0 0-18 16,0 0-65-16,-3-4-56 16,3-16-152-16</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53.792"/>
    </inkml:context>
    <inkml:brush xml:id="br0">
      <inkml:brushProperty name="width" value="0.06667" units="cm"/>
      <inkml:brushProperty name="height" value="0.06667" units="cm"/>
      <inkml:brushProperty name="fitToCurve" value="1"/>
    </inkml:brush>
  </inkml:definitions>
  <inkml:trace contextRef="#ctx0" brushRef="#br0">833 85 19 0,'0'0'20'16,"0"0"23"-16,0 0-18 15,0 0-15-15,0 0 22 16,0 0 4-16,0 0-34 16,30-24 0-16,-28 21 8 15,-2 1 8-15,0-4 19 16,0 5 29-16,0-2-47 15,0 0-7-15,0 3 3 16,0-1 4-16,0 1 3 16,0 0-3-16,0 0 9 15,0 0-7-15,0 0 7 0,0 0 10 16,0-1-24-16,0 1-3 16,0-3 8-16,0 3-14 15,0-2 2-15,0 2-3 16,0-2-3-16,0 2 4 15,0 0-5-15,0-2 0 16,0 2 0-16,0 0-1 16,0 0 1-16,0-2 0 15,0 0 0-15,-2-1 0 16,-2 2 0-16,-1-2 0 16,5 3 1-16,-3-3-1 15,3 3 3-15,0 0 5 0,0-5 2 16,0 5-3-16,0 0 2 15,-4-1 10-15,4-2-11 16,0 1 7-16,-2 0-2 16,2 0 7-16,0 2 2 15,0 0-8-15,-4-2 0 16,4 1 5-16,0 1-5 16,-5-4-8-16,5 4 3 15,0 0-5-15,0 0 3 16,0 0-4-16,0 0 2 15,0 0 4-15,0 0-4 16,-3 0 4-16,3 0-9 0,-4 0 0 16,-2 0-4-16,-10 5 2 15,-6 7 2-15,-2 5 0 16,5 2 1-16,-5 6 4 16,6 0 1-16,0 7-1 15,6 1 2-15,-2 1 0 16,8 2-3-16,-11 1-2 15,8-4 2-15,0 0-4 16,3 1 4-16,3-1 1 16,-6-4 11-16,6 4-8 15,-3 0-2-15,-3 3-3 16,6-1-2-16,3 5 8 16,-5-3-4-16,5-1 2 15,-1-4 1-15,1 7 1 16,0-1 6-16,0 1 1 15,0 1 2-15,-5-2-10 0,1-2-3 16,1 3-1-16,-2-4 1 16,-1 0-3-16,-1-2 0 15,-5 2 8-15,1 1 0 16,-1 4-2-16,3 1 0 16,-6 7 8-16,3-7-7 15,2 4-3-15,-8-1 17 16,0-3-5-16,0 1 6 15,-11 1-17-15,5 0 9 16,-6 5-7-16,3 6-6 16,-2 0 12-16,9-4-12 0,2 6 1 15,6-3-1 1,-2 4 0-16,2 0-1 0,2 4-1 16,-4-3 6-16,-3 3-7 15,-1 5 2-15,0 2 3 16,4 3-3-16,2-4-2 15,-1-7 0-15,4-3 0 16,-5-1 2-16,7 1 0 16,2 0 0-16,-1-4 0 15,6 0-1-15,-5 0 1 16,5-4 4-16,0 0-6 16,0-2 0-16,-3 1 0 15,-1-4 3-15,2-6 1 16,-7-2-1-16,6 0 1 15,-1-7-2-15,2 2 1 0,2-3 2 16,0 7-4-16,0-3 0 16,0-1-1-16,0 5 2 15,0-7 2-15,0-1-4 16,0-3 0-16,0 1-2 16,0-2 4-16,2 0 1 15,5-1-2-15,-2 1 1 16,-1-3 2-16,-2 3 1 15,-2 1-1-15,0 4-1 16,0 0 10-16,0 3-2 16,0-3-6-16,0 1-4 15,0-2 9-15,0 1-3 0,4 2 0 16,-4-1-1-16,0 0-1 16,8-1 10-16,-4-3-13 15,3-2 4-15,-4 1-2 16,1-1 2-16,1-5 3 15,1-2-7-15,1 3 4 16,1-2-3-16,-2 2-2 16,3 1 0-16,-2-1 8 15,0 1-7-15,0-5 11 16,-2 0-6-16,1-2 0 16,-2 2-4-16,-1-5-2 15,2 1 3-15,-2-4-4 16,1 1-4-16,1-1 4 15,-4-3 0-15,-1-2-1 16,5-2-7-16,-5-1-8 0,0 0-22 16,0 0-29-16,0-4-49 15,0-18-117-15,3-19-162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47:00.661"/>
    </inkml:context>
    <inkml:brush xml:id="br0">
      <inkml:brushProperty name="width" value="0.05292" units="cm"/>
      <inkml:brushProperty name="height" value="0.05292" units="cm"/>
      <inkml:brushProperty name="color" value="#FF0000"/>
    </inkml:brush>
  </inkml:definitions>
  <inkml:trace contextRef="#ctx0" brushRef="#br0">14998 6892 254 0,'0'0'48'0,"0"0"-48"16,0 0 9-16,0 0 7 16,0 0-1-16,0 0-2 15,-16-2 8-15,13 2 9 16,0 0-1-16,0 0-1 16,-1 0 12-16,4 0 1 15,0 0-9-15,0 0-5 16,0 0-5-16,0 0-1 15,7 0-17-15,22 0-4 16,10 2 6-16,15 3-2 16,6 1-2-16,5-2 2 15,2 0-4-15,-1 1 0 16,-3-4-1-16,-8 1-5 16,-12-2 3-16,-10 0 3 0,-12 0 0 15,-2 0-1 1,-10 0-5-16,-7 0 10 0,-2 0-4 15,0 0 0-15,0 0 0 16,0 0-8-16,0 0 6 16,-18 0-16-16,-12 0-7 15,-12 0-10-15,-8 0-4 16,-12 0-14-16,-14 0-22 16,-12 0 19-16,-8-3-35 15,1-1 21-15,10 3 70 16,11-1 8-16,16 2 71 15,9 0-35-15,22 0-41 16,14 0-3-16,12 0 9 0,1 0 18 16,9 0-10-16,33 0-13 15,8 0 25-15,13 2 15 16,9-1-39-16,-2 1-5 16,7 0 0-16,9-1 0 15,-3 1 3-15,-7-2-1 16,-21 0-2-16,-14 1-1 15,-15-1-4-15,-17 0 3 16,-6 1 0-16,-3-1 0 16,0 0-12-16,0 0 14 15,-8 0-40-15,-9 0-105 0</inkml:trace>
  <inkml:trace contextRef="#ctx0" brushRef="#br0" timeOffset="1372.76">17544 7057 57 0,'0'0'223'16,"0"0"-218"-16,0 0 21 16,0 0 60-16,0 0-35 15,0 0-16-15,-4-10 8 16,1 8-3-16,1 2-17 16,-1-3 8-16,3 1-14 15,0 2 9-15,0 0 0 16,0 0-9-16,0-2 0 0,0 2 0 15,26 0-8-15,15 0-8 16,18 0 3-16,8 0-4 16,7 0 0-1,7 2 1-15,3 3-1 0,-4-3 1 16,-5 1 0-16,-13-3-1 16,-11 1 0-16,-15-1 0 15,-14 2 0-15,-11-2 0 16,-4 0-1-16,-7 0-1 15,0 0-3-15,-10 0-5 16,-32 0 0-16,-22 0 2 16,-14 0-14-16,-11 0-19 15,-2 0-3-15,3-2 20 16,4 2 0-16,5 0 6 16,12 0 18-16,13 0 1 0,9 0-1 15,17 0 0-15,12 0 2 16,10 0 1-16,6 0 2 15,0 0-5-15,31 3 0 16,11 2 9-16,13 1-5 16,8-1 0-16,4-1 0 15,4 0-3-15,1-1 5 16,-2 0-3-16,-3-2-1 16,-10 0-1-16,-9 1-1 15,-14-1-1-15,-9-1 1 0,-9 0 8 16,-6 1-2-1,-10-1 8-15,0 0-10 0,0 0 0 16,-7 0-4-16,-21 0-34 16,-5 0-160-16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56.062"/>
    </inkml:context>
    <inkml:brush xml:id="br0">
      <inkml:brushProperty name="width" value="0.06667" units="cm"/>
      <inkml:brushProperty name="height" value="0.06667" units="cm"/>
      <inkml:brushProperty name="fitToCurve" value="1"/>
    </inkml:brush>
  </inkml:definitions>
  <inkml:trace contextRef="#ctx0" brushRef="#br0">1111 174 45 0,'0'0'40'16,"0"0"5"-16,0 0 66 16,0 0-32-16,0 0-47 15,0 0-1-15,0-11 6 16,0 8-3-16,0 1-7 16,0-1-6-16,0-1 2 15,0 2 7-15,0 0-4 0,0 2-8 16,0-3-16-1,0-3 6-15,0 5-3 0,0-5-4 16,9 1 1-16,-2 1 5 16,-1-4 3-16,6 1-9 15,-5-3 0-15,5 1-1 16,-9-4-1-16,1 2 1 16,1 0 0-16,-4 2 6 15,4 0-1-15,-5 2-3 16,7-2 14-16,-7 4 2 15,0 1-10-15,5-2 9 16,-5 5 1-16,0-2-3 0,0 3 2 16,0 0-9-16,0 0-5 15,0 0 4-15,0 0-3 16,0 0 0-16,0 0-4 16,0 0-3-16,0 11 3 15,0 10 0-15,-18 4 18 16,-6 7-3-16,1 4 7 15,3 5-10-15,-4 2 5 16,6 4-1-16,-2 1-7 16,-4 1 2-16,10 2 5 15,-4 1-8-15,0-5 6 16,-5 6-1-16,-2 0-5 16,2 0 6-16,2 1-6 15,-2 2 6-15,5-3 0 16,-5 8-8-16,-3-3 16 15,2 2-17-15,-6-2 13 16,0-5-7-16,3-1-4 0,-4 2 32 16,7-5-31-16,0 5 5 15,0 2 11-15,1 0-19 16,2 2 2-16,-2-2 11 16,0-2-13-16,2 0-2 15,3-2 3-15,0 2-5 16,1-3 7-16,-1 0-2 15,-3 1 1-15,6 1 4 16,-6 1-6-16,3 3 4 16,-1-4 5-16,1 2-14 15,6-7 0-15,5 1 4 16,2 1-4-16,4-1 0 0,-4 0 1 16,0 1 0-16,2-4 0 15,3 3 0-15,-4-6 2 16,4 2 0-16,-2 0-1 15,-10-5-1-15,2 5-1 16,-5-1 1-16,-8-5 0 16,9 4 3-16,-8-2-4 15,-1 0 1-15,9 3 2 16,2 0-3-16,6 0 1 16,-1 3-1-16,2-7 0 15,5-6 0-15,-3 0-2 0,-2-1 2 16,1-6 0-16,-2-1 0 15,-2 3 0-15,2-1-2 16,2 7 2-16,1-5 0 16,3 1 3-16,0-6-2 15,0 3 0-15,0-2-1 16,0-2 4-16,0 0-4 16,0-2 2-16,-9-3-2 15,7 1 1-15,-2-2-2 16,1-2 4-16,-2-4 3 15,0 2-4-15,5 0 1 16,-3 4 6-16,-1 2-3 16,4 0 10-16,-2 1-11 15,2-3 8-15,0 1-10 0,0-4 4 16,0-3-3-16,0-2 6 16,0 1-4-16,0-3 2 15,0 4 8-15,0-2 4 16,0 5 3-16,0-4-6 15,0-1-12-15,0 1 7 16,0-6-11-16,0 5 12 16,0 0-7-16,0-3-5 15,0-1 12-15,0-1-12 16,0-2 2-16,0 0-2 16,0-2 1-16,0-1-1 15,0 0 1-15,0 0 11 16,0 0-10-16,0 0 9 0,0 0-10 15,0 0 2-15,2 0-4 16,-2 0 0-16,0 0 0 16,0 0-8-16,0 0-12 15,0 0-23-15,4 0-26 16,4 0-34-16,10-11-61 16,0-7-87-16</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01.171"/>
    </inkml:context>
    <inkml:brush xml:id="br0">
      <inkml:brushProperty name="width" value="0.06667" units="cm"/>
      <inkml:brushProperty name="height" value="0.06667" units="cm"/>
      <inkml:brushProperty name="fitToCurve" value="1"/>
    </inkml:brush>
  </inkml:definitions>
  <inkml:trace contextRef="#ctx0" brushRef="#br0">0 41 503 0,'0'0'133'0,"0"0"-37"15,0 0-10-15,0 0-68 16,222-23-10-16,-137 18 3 16,-6 4-11-16,-11-4-2 15,-6 5-46-15,-9-3-108 0,-14-1-153 16</inkml:trace>
  <inkml:trace contextRef="#ctx0" brushRef="#br0" timeOffset="2135.9">932 142 485 0,'0'0'18'0,"0"0"-14"0,0 0 23 16,190-48-14-16,-126 29-12 15,-8 1 7-15,-11-3 18 16,-8 3 5-16,-15 1-7 15,-14 3 10-15,-8 6-15 16,0 1 2-16,0 7-18 16,0 0-3-16,-26 0-15 15,4 0-5-15,0 0-6 16,12 0 5-16,5 10 4 16,5-1 8-16,0 7 4 15,0-5 4-15,5 7-3 0,20 0 3 16,4 2 1-16,4 0 1 15,-5-4 16-15,-9-2 7 16,-2-3-5-16,-15-4 0 16,-2-6 2-16,0 2 0 15,0 1-1-15,-20-4 18 16,-21 2 1-16,-15 2-20 16,2-4-9-16,2 0-6 15,4 0 0-15,7-3 2 16,15-2-6-16,8-1 0 15,12 2-9-15,6 1-2 16,0 3-10-16,0 0-24 16,0 0-17-16,11 0-3 15,22 0-20-15,3 0 7 0,8 0-27 16,-8 0 31-16,5 0 15 16,-3 0 59-16,0 0 5 15,0 0 52-15,2 0-17 16,4 0-9-16,9 0 19 15,-3 0-24-15,0-7-12 16,-1 2 18-16,-6-3 2 16,-6 2-5-16,-9-4 28 15,-14 3-41-15,-9 0 29 16,-5 1-6-16,0 1-17 16,0 0-2-16,-23 3-20 15,-19 2-7-15,-8 0 0 16,-6 0 5-16,1 2-4 15,5 8 6-15,8 1-7 0,13-2 7 16,16 2-12-16,7-4-3 16,6-1 5-16,0-1 0 15,30-1-9-15,18-2 14 16,10-2 0-16,1 0-11 16,-8 0-7-16,-6-2-1 15,-8-6-24-15,-8 1-23 16,-7-1 50-16,-11 2 17 15,-4 1 4-15,-7 1 1 16,0 4 5-16,0 0-6 16,-4 0 0-16,-10 9 33 15,-4 3-28-15,4 0 5 16,4 0 3-16,8-3 0 0,2-5 6 16,0 3 3-16,0-6 3 15,8-1 14-15,28 0 7 16,19 0-1-16,11 0-20 15,1-8-15-15,-2-6-6 16,-2-5-4-16,-1-2 0 16,-12-3-4-16,3-5 4 15,-19 2 3-15,-6-4-2 16,-10 4 4-16,-5 2 4 16,-10 2 1-16,-3 9-6 15,0 6 5-15,0 5-7 0,0 3-2 16,-22 0-24-1,-23 15 13-15,-11 9 11 0,6 1 7 16,8 8-7-16,5 1 4 16,13 1 0-16,9-2-4 15,15-2 0-15,0-5-3 16,0-3 3-16,20-1 0 16,18-10 1-16,18-6 4 15,10 1-3-15,5-7-2 16,-9 0 0-16,-7 0-12 15,-16-12-22-15,-9-5 0 16,-12-3 14-16,-7-1 13 16,-11-1 7-16,0 4 12 15,0 9 2-15,-5 4 25 0,-31 5-39 16,-9 0-4-16,-16 1 0 16,2 12 4-16,15 3 2 15,13 0 4-15,12-3-5 16,7-1 1-16,12-1 1 15,0-1-1-15,23-2 1 16,29-2-3-16,7-1-7 16,6-5-16-16,-11 0-10 15,-1 0-30-15,-5-6-30 16,-10-6-43-16,0 1 55 16,-5-1 18-16,-13 1 3 15,-6 2 60-15,-8 5 2 16,-2 4 10-16,-4 0-5 15,0 0 0-15,0 4 61 0,0 9-3 16,0 1-43-16,0 1 6 16,0-2-11-16,0-3-4 15,0-2-9-15,0-3 1 16,0-3 3-16,0-2-5 16,0 0 5-16,0 0 1 15,0-7-9-15,8-8-74 16,22-1 47-16,6-2 21 15,13 1 6-15,1 3 0 16,4 1 0-16,-3 3 0 16,-2 4 1-16,-13 6 6 15,-10 0 5-15,-11 0 26 16,-12 7 2-16,-3 4-6 0,0 3-1 16,0 1 1-16,0-2-20 15,0-1-2-15,0-3 7 16,0 1-10-16,0-3-6 15,5-4 4-15,1-3 4 16,1 0 4-16,5 0 2 16,6 0-11-16,7-3-6 15,3-7-33-15,-8-4-19 16,3 1 35-16,-10 1-16 16,4 2 9-16,-9 6 20 15,-8 1 2-15,0 3-1 16,0 0-17-16,0 0 8 15,-5 15 12-15,-16 7 22 0,-6 7-12 16,5 7 4-16,0 5 10 16,-4 7-7-16,3-2 5 15,-2 0-2-15,-4-3-15 16,0-15-5-16,-4-10 10 16,0-7 32-16,8-9 16 15,-2-2-15-15,8 0-17 16,12-13 5-16,7-15-17 15,0-8 6-15,26 0-4 16,38-6 9-16,11 3-10 0,24-11-11 16,11 0-4-16,5-4-9 15,-5 3-36-15,-17 9-72 16,-33 13-57-16,-17 8-209 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45.766"/>
    </inkml:context>
    <inkml:brush xml:id="br0">
      <inkml:brushProperty name="width" value="0.06667" units="cm"/>
      <inkml:brushProperty name="height" value="0.06667" units="cm"/>
      <inkml:brushProperty name="fitToCurve" value="1"/>
    </inkml:brush>
  </inkml:definitions>
  <inkml:trace contextRef="#ctx0" brushRef="#br0">37 3 223 0,'0'0'97'0,"0"0"-46"16,0 0 10-16,0 0-17 15,0 0 18-15,0 0-14 16,18-2-13-16,-18-1 2 16,0 3-14-16,0 0-3 15,0 0-6-15,4 0 5 16,-4 0-4-16,0 0 8 15,0 0-2-15,0 0 2 16,0 0-11-16,0 0-5 16,0 0-7-16,8 11-9 15,-2 8 9-15,3 6 8 0,-6 0 4 16,-3 3-11-16,0-2 2 16,0-1-1-16,0-2-1 15,0-2 2-15,-8-2-3 16,-5-4-6-16,-4-4-4 15,4-2-17-15,6 1-34 16,-5-5-17-16,6-4-27 16,-3-1-75-16</inkml:trace>
  <inkml:trace contextRef="#ctx0" brushRef="#br0" timeOffset="593.62">220 100 131 0,'0'0'162'0,"0"0"-98"16,0 0 28-16,0 0-52 16,0 0-4-16,0 0-3 15,101-25-5-15,-56 25 0 16,8 0-17-16,-1 0-1 16,2 0-6-16,1 7 0 0,5 2-3 15,-10 6-1-15,-6-1 1 16,-14-2 0-16,-12 6 1 15,-13 0-2-15,-5-1 10 16,0 3 4-16,-18-2-1 16,-20 1-2-16,-9-2 2 15,-14-1 0-15,-7-1 1 16,-1-3-4-16,5 1-7 16,7-4-3-16,4 0-4 15,14-4-18-15,8 1-21 16,13-5-31-16,18-1-69 15,0 0-166-15</inkml:trace>
  <inkml:trace contextRef="#ctx0" brushRef="#br0" timeOffset="288.14">401 78 189 0,'0'0'359'16,"0"0"-358"-16,0 0 9 16,0 0 51-16,0 0-28 15,21 79-14-15,-16-58-5 16,1-1-3-16,1-5-7 15,-7-3-3-15,5-2 4 16,-5-3-4-16,0-4-2 16,0-2-6-16,0-1-28 15,0 0-28-15,-12 0-4 0,-17-11-122 16</inkml:trace>
  <inkml:trace contextRef="#ctx0" brushRef="#br0" timeOffset="21231.72">183 1031 461 0,'0'0'169'0,"0"0"-168"15,0 0 6-15,0 0 20 16,0 0-27-16,0 0-1 16,0 0-8-16,-32-8 2 15,32 8 7-15,0 0 5 16,0 0 9-16,0 0 4 16,0 0-4-16,0 0 4 15,0 0-11-15,0 0 2 16,0 0-8-16,0 0-1 15,0 0 0-15,0 0-1 16,0 0-2-16,0 0-5 0,0 0 3 16,0 0 4-16,0 0-3 15,0 0 4-15,0 0 0 16,0 0 2-16,0 0-4 16,0 0 2-16,0 0 0 15,0 0 0-15,0 0 5 16,0 0-4-16,0 0 4 15,0 0 4-15,0 0 4 16,0 0-1-16,0 0-5 16,0 0-3-16,0 0-3 15,0 0-1-15,0 0 0 16,0 0 0-16,0 0 0 16,0 0 0-16,0 0 7 15,5 0-6-15,13 0 0 16,-4 0-1-16,4 0 1 0,-4 0 5 15,4 0-6-15,0 0 0 16,6 0 0-16,-1 0 4 16,-10-5-2-16,1 1 1 15,-9-1-3-15,-5-6-9 16,0 2 5-16,0-2 2 16,-13 3-1-16,-23 3-2 15,-14 2 3-15,-16 3-4 16,-4 0 1-16,-3 0-3 15,2 15 7-15,14 1 1 16,8 5 3-16,15 3-1 16,14-4-1-16,20 2 0 15,0-1 0-15,6-5 4 16,35-3-5-16,6-2 0 0,1-6 7 16,-1-3 2-16,-3-2 0 15,-9 0-4-15,-14 0 3 16,-3 0-5-16,5-4 3 15,-10-10-2-15,4-4 5 16,-3 2-4-16,-8 0 1 16,6 2 1-16,-8-1-2 15,-4 8 1-15,2 2-1 16,-2 5 12-16,0 0-9 16,0 0-8-16,0 0-3 15,0 2-4-15,0 13 5 0,0 5 2 16,0 0 3-1,0 0-2-15,0-3 1 0,0 0 7 16,6-2-4 0,4-5-1-16,4-2 1 0,0-5-2 15,4 1 4-15,6-4 3 16,5 0 12-16,4 0-13 16,0 0-8-16,-4 0-1 15,0-7 0-15,-3-3-13 16,-8-2-23-16,-2-1-32 15,-10 2-21-15,-6 2-72 16,0 5-203-16</inkml:trace>
  <inkml:trace contextRef="#ctx0" brushRef="#br0" timeOffset="22611.94">103 1686 368 0,'0'0'49'16,"0"0"-32"-16,0 0 52 15,0 0-27-15,0 0-10 16,0 0 6-16,35-55-15 16,-34 53 3-16,-1-2-8 0,0 4 9 15,0 0-6-15,0 0-7 16,0 0 2-16,0 0 1 16,0 0-13-16,0 0-2 15,0 18-2-15,0 11 17 16,0 7 10-16,0 2-21 15,0 0 4-15,0-3-6 16,0 1-3-16,5-7 1 16,-5-4-1-16,0-1 2 15,0-6-2-15,0-3-1 16,-6-3 1-16,-6-1 0 16,0-1 5-16,1-2-6 15,8-1 1-15,-1-2-1 16,4-2 2-16,0-3 2 0,0 1-3 15,0-1 6 1,0 0-1-16,0-1 0 0,7-10-5 16,11-6 0-16,8 1-1 15,3-3-8-15,5 3-6 16,3-1-8-16,2 3 4 16,2 4-14-16,-3 0 3 15,-2 2 14-15,0 0 1 16,-10 1 14-16,-8 4 2 15,-6 3 13-15,-6 0 14 0,-1 0-27 16,4 3 4 0,0 15 1-16,-1 4-6 0,-1 2 0 15,-2-3-1-15,-4 1 1 16,-1-4 0-16,0-4-1 16,0-3 4-16,-6-2 9 15,-19-1 16-15,-6-1-6 16,-5-4-4-16,-5-1 4 15,-3 1 9-15,0-3-5 16,1 0 0-16,-1-3-4 16,7-5-4-16,7 0-7 15,7 4-3-15,5 1-8 16,6 3-1-16,6 0 0 16,-1-2-1-16,2 2-2 0,5 0-3 15,-9 0-7 1,0 0-22-16,0 0-21 15,-3 0-18-15,6 9-66 0,-3-1-16 16,1 3-151-16</inkml:trace>
  <inkml:trace contextRef="#ctx0" brushRef="#br0" timeOffset="23443.64">330 2372 546 0,'0'0'65'16,"0"0"-65"-16,0 0 13 16,0 0-10-16,0 0-3 0,0 0-4 15,-3 0 3-15,3 0 1 16,0 0 0-16,0 3 3 15,-5-3 17-15,-1 0 2 16,2 4-9-16,4-3-3 16,-3-1-10-16,3 3 4 15,-5 0-4-15,4-2 0 16,-4 2 0-16,1-2 2 16,1 0 6-16,-2 4 6 15,4-3-3-15,1-1 0 16,0 3-3-16,0 0-2 15,0-4-3-15,0 2 4 16,0-1-4-16,0-1-2 16,9 0 8-16,6 0 5 0,-2 0-4 15,4 0-6-15,-8 0 5 16,8 0 10-16,-7-7-2 16,-2 2-4-16,-2-2-4 15,-6 2-8-15,0 1-1 16,0 0 0-16,-6 0 4 15,-24 4-3-15,-11 0-2 16,-5 0 1-16,-2 12 0 16,-5 1 3-16,6 7 7 15,6-1 0-15,10-1-2 16,8 1 3-16,9-2-9 16,10 0-2-16,4-2 1 15,0-1 2-15,29 1-1 0,8-2-1 16,6-4 0-1,1-2 7-15,-2-5-2 0,-6-2 2 16,-4 0 4-16,-6 0-9 16,-4 0-1-16,-8 0 9 15,-5-2-11-15,-6-2 0 16,2 1-7-16,-5 1-20 16,0 2-20-16,0-4-41 15,0 4-66-15,-5 0-120 16</inkml:trace>
  <inkml:trace contextRef="#ctx0" brushRef="#br0" timeOffset="24311.81">82 2894 293 0,'0'0'44'16,"0"0"60"-16,0 0-9 15,0 0-56-15,0 0 0 16,0 0-19-16,45 3 1 0,-34-3-7 16,-2 0 1-16,0 0 12 15,0 0 6 1,-4-8-17-16,-1 0 5 0,-2 2 7 15,-2 3-3-15,0-4-9 16,0 6-4-16,0-2-5 16,0 2 6-16,-11 1-13 15,-15 0-2-15,-4 0 0 16,-2 0 2-16,1 4 2 16,-6 4 8-16,-1 6-4 15,-2 1-6-15,3-1 3 16,12 5-1-16,6-5 0 15,7 2 0-15,12-1-4 16,0-3 2-16,0-2-1 16,5-2-1-16,21 0 2 15,4-1 0-15,2-7 0 16,-1 3-2-16,12-3 2 0,4 0 0 16,9 0 2-16,6-10 1 15,-8-3-3-15,2-2 0 16,-9-3-1-16,-9-5 1 15,-2-2-2-15,-6-1-7 16,-12-3 2-16,-8 4 3 16,-10 2 4-16,0 7-1 15,0 1 1-15,0 2 4 16,0 5-3-16,0 0 3 16,0-1-3-16,0 3 2 0,-8 3 2 15,2-1-3-15,1 0-1 16,5 1 4-1,-3-1 8-15,3 4-5 0,0 0 3 16,0 0-11-16,0 0 9 16,0 0-1-16,0 0-2 15,0 0 2-15,0 0-4 16,0 11-4-16,0 9 2 16,0 8 2-16,0 0 0 15,0-3-3-15,0 0 1 16,0-4-2-16,0-3 0 15,12-4 4-15,2 1-4 16,0-3 0-16,4-1 2 0,5-3-2 16,2-1 1-1,6-5 2-15,-3 1 3 0,3-3-6 16,5 0-8-16,2 0-13 16,1-12-34-16,3-3-105 15,5-6-27-15</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12.691"/>
    </inkml:context>
    <inkml:brush xml:id="br0">
      <inkml:brushProperty name="width" value="0.06667" units="cm"/>
      <inkml:brushProperty name="height" value="0.06667" units="cm"/>
      <inkml:brushProperty name="fitToCurve" value="1"/>
    </inkml:brush>
  </inkml:definitions>
  <inkml:trace contextRef="#ctx0" brushRef="#br0">335 125 264 0,'0'0'81'0,"0"0"4"0,0 0 3 16,0 0-20-16,0 0-24 15,0 0 0-15,4 2-11 16,-4-2-1-16,0 0 4 16,3 0-10-16,2 0 7 15,-4 0-12-15,4 0-5 16,2 0 2-16,1 0-8 16,1-6-6-16,0-1-4 15,0-4 0-15,-7 0-1 16,2-2 0-16,-4-1 1 15,0-4-3-15,0 4-14 16,0-1 16-16,-24 4-19 16,-6 8 11-16,-5 0-9 15,-9 3 6-15,-6 0 4 0,-3 6 5 16,8 3-3-16,3 0 5 16,10 4 1-16,5-4-1 15,17 5 0-15,1-4 1 16,9 1-1-16,0-3 1 15,11 0-3-15,24-3 3 16,4 2 4-16,10-3-3 16,-6-4-1-16,-2 0 0 15,-1 0 0-15,-7 0 0 16,-3-4-14-16,-4-3 5 16,0-2-6-16,-8 0 14 15,0-1 1-15,-8 2 0 16,3 2 0-16,-10-1 0 15,-3 7 0-15,0-1 0 16,0 1-5-16,0 0-7 0,0 0-3 16,0 8 2-16,0 6 13 15,0 1 0-15,0-2 0 16,0 1 4-16,10-3-4 16,16 0 3-16,10-2 14 15,5-4 6-15,3-5 3 16,0 0 3-16,0 0-11 15,1 0-6-15,-9-4-3 16,-2-2 1-16,-10-5 5 16,-5 2 0-16,-3 1-9 0,-3 0-3 15,-5 4-3 1,-2-1-15-16,-2 1-56 0,-4 2-63 16,0 0-94-16</inkml:trace>
  <inkml:trace contextRef="#ctx0" brushRef="#br0" timeOffset="-13345.55">-83-909 430 0,'0'0'13'0,"0"0"-2"0,0 0 35 16,0 0-19-16,0 0 0 15,0 0 19-15,0 46 27 16,0-20-40-16,-9 5 5 16,-12 7-3-16,-2-3-13 15,4-5-5-15,-12-1-2 16,9-8-6-16,3-8-8 15,6 1 0-15,5-8 2 16,4-5 3-16,4 2-6 0,0-3 8 16,0 0 3-16,-5-4 5 15,5-12-6-15,0-2-10 16,0-6-1-16,0-1 0 16,23 5-5-16,7-3 2 15,10 2 2-15,0 4-3 16,9 6-6-16,-5 3 2 15,-8 8-6-15,-10 0 2 16,-4 0 4-16,-2 11 6 16,-3 6 1-16,1 6-1 15,-5-1 2-15,0 1 1 16,0 1 0-16,5-10 1 16,0 2-1-16,1-4 3 0,-1-1-2 15,-6-7 1-15,0-3 5 16,-8-1 2-16,6 0 21 15,5 0-2-15,3-16-10 16,3-4 2-16,-4-5-10 16,-4-4 9-16,-7-2-11 15,-1 0-8-15,-5 4 0 16,0 7 0-16,0 7-5 16,0 8 3-16,0 1-19 15,0 4-27-15,0 4-43 16,4 9 49-16,7 8 15 15,0 2-16-15,11-2 6 0,4-2-9 16,0 3 6-16,-2-7 25 16,0-4 11-16,-1-4 3 15,-5-3 2-15,2-4 6 16,5 0 19-16,6 0 2 16,-1-3-20-16,-1-9-5 15,-11-1-2-15,-3-3 9 16,-11 0 3-16,-4 3 2 15,0 4 12-15,-16 2-10 16,-24 7-11-16,-8 0-6 16,-2 0-1-16,-3 1 1 15,9 12 0-15,13 2 1 16,8-2 0-16,11-1-1 16,12 2 0-16,0-1-1 15,18-2-6-15,26-2 4 0,12-5-9 16,3-3 6-16,-5-1 3 15,2 0-22-15,-12-1 2 16,-8-8-5-16,-5-2-5 16,-9-2 32-16,-8 1 1 15,-2 4 0-15,-6 4 1 16,2 1 6-16,-8 3-6 16,0 0-1-16,0 0 2 15,0 0 16-15,0 0-7 16,0 7 10-16,4 2-7 15,-4 2-1-15,0-1-12 16,0 0 0-16,0-3-1 0,0-3 1 16,0-2-1-16,0-2 0 15,0 0 3-15,0 0 1 16,2 0 9-16,7 0 10 16,9-8-10-16,8-7-13 15,4 3 4-15,6 2-4 16,-4 2-4-16,-6 5 3 15,-4 2-3-15,-4 1 1 16,-5 0-3-16,-4 4 6 16,0 9 0-16,-6-2 6 15,-3 2-6-15,0-1 2 16,0-2-1-16,0-4 10 16,-8-1-7-16,4-3 1 15,4-2-3-15,0 0-1 16,0 0 7-16,0 0 8 0,0 0 3 15,0-2-9-15,16-9-8 16,16 1-2-16,3-2 0 16,3 4-2-16,-4-1 0 15,-6 7-3-15,0 0 2 16,-8 2-4-16,-3 0 6 16,-4 0 1-16,-2 0 0 15,-4 4 8-15,7 5 5 16,-2-4-10-16,3 5-3 15,6-3 0-15,5 1 8 0,3 2-7 16,1-7 6 0,-4 1-6-16,4-4 1 0,-6 0 7 15,2 0 2-15,1 0-3 16,-1-6-2-16,-6-5-5 16,-1-3 3-16,-8-2-3 15,-7 2-1-15,-4-4 1 16,0 6-1-16,0 2 0 15,-4 3 0-15,-14 6-1 16,-3 1 1-16,2 0-1 16,-3 4 1-16,8 10 1 15,2 3 4-15,12 1 2 16,0 2-5-16,0-6-1 0,0 6-1 16,12-7-11-1,9 3-34-15,4-7-51 0,5-3-46 16,-4-6-404-16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14.820"/>
    </inkml:context>
    <inkml:brush xml:id="br0">
      <inkml:brushProperty name="width" value="0.06667" units="cm"/>
      <inkml:brushProperty name="height" value="0.06667" units="cm"/>
      <inkml:brushProperty name="fitToCurve" value="1"/>
    </inkml:brush>
  </inkml:definitions>
  <inkml:trace contextRef="#ctx0" brushRef="#br0">390 139 364 0,'0'0'58'15,"0"0"-48"-15,0 0 4 16,0 0-5-16,0 0-5 16,0 0-3-16,9 0 2 15,-9 2 2-15,0-2-4 16,0 0 6-16,0 0 5 15,0 0-4-15,0 0 1 16,0 0 1-16,0 3-4 16,0-3 5-16,0 1-7 0,0-1-2 15,0 3-1-15,0-2 1 16,0-1-2-16,0 2 0 16,0-2 0-16,0 4 3 15,0-4 8-15,0 0-1 16,0 0 10-16,0 0-10 15,0 0 5-15,0 0-2 16,0 0 7-16,0 0-4 16,0 0 2-16,0 0 4 15,0 0 1-15,0 0 4 16,9 0-3-16,-6 0-8 16,13-10-10-16,-7 2 2 0,3-2-6 15,-2-4 7-15,-2-4-1 16,-4-1-5-16,-4 0-2 15,0 1-1-15,0 6 0 16,-18 1 0-16,-12 2 0 16,-6 5-4-16,-5 4 3 15,-3 0 1-15,0 0-2 16,-4 0 0-16,-1 6 2 16,4 7 2-16,0-3-1 15,16 1 0-15,6 1 0 16,10-3-1-16,8-1-1 15,5 3-1-15,0-5-1 16,0 1 3-16,32 0 1 16,15-1 0-16,7-3 5 15,1-2-4-15,-9-1 5 0,0 0-3 16,-14 0-3-16,-2-4-1 16,0-2 2-16,-6-4 0 15,7 0-1-15,-13-1 2 16,-5 3 5-16,-5 1-5 15,-4 5 8-15,-4 2-9 16,0 0-2-16,0 0-5 16,0 0 0-16,-4 5 5 15,-10 7 4-15,2-1 2 16,12-5-3-16,0 5-2 16,0-2 4-16,0 1 5 15,26-2 1-15,22 0 8 0,2-2 15 16,11 1 3-16,-2-6 2 15,-15 1-21-15,-5-2-11 16,-16 0 0-16,-10 0-6 16,-8 0 1-16,-5 0-2 15,0 0-20-15,0-2-30 16,-18-2-32-16,-38 3-50 16,-21-4-41-16,-22 5-193 15</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16.036"/>
    </inkml:context>
    <inkml:brush xml:id="br0">
      <inkml:brushProperty name="width" value="0.06667" units="cm"/>
      <inkml:brushProperty name="height" value="0.06667" units="cm"/>
      <inkml:brushProperty name="fitToCurve" value="1"/>
    </inkml:brush>
  </inkml:definitions>
  <inkml:trace contextRef="#ctx0" brushRef="#br0">84 0 338 0,'0'0'52'16,"0"0"-20"-16,0 0 60 15,0 0-57-15,0 0-24 16,0 0 12-16,13 9 25 16,-8 8-6-16,-5 8-13 15,0 7 10-15,0 1-8 16,0 3-20-16,0-2-7 15,-9 1 4-15,3-6 2 16,-2-8-10-16,3-1 1 16,-1-8 1-16,6-4-2 0,0-2 1 15,0-3-1-15,0-3 4 16,0 0-3-16,0 0 7 16,0 0 1-16,0 0-5 15,0-10 4-15,0-4-6 16,0 0-1-16,16-1-1 15,9-2 0-15,1 6 0 16,6 1-8-16,9 2 7 16,2 2-2-16,1 5 0 15,-3 1 1-15,-9 0 0 16,3 0 0-16,-4 12-9 16,0 5 5-16,-6 4 6 0,-9 0 4 15,-9 0-3 1,-7-3-1-16,0-2 5 0,0-4 10 15,-18-1 2-15,-20-4 6 16,-3 1 3-16,-3-5-14 16,2 1 8-16,-2-4-4 15,-4 0 5-15,-1 0-9 16,6-7-5-16,-1-2-1 16,7 1-3-16,10-1-2 15,6 6 7-15,10-4-8 16,7 5-13-16,1 2 2 15,3 0-10-15,0 0-23 16,0 0-3-16,26-1-27 16,10-2-5-16,24 3 12 15,13 0-40-15,15 0-105 0</inkml:trace>
  <inkml:trace contextRef="#ctx0" brushRef="#br0" timeOffset="2841.63">238 786 189 0,'0'0'55'0,"0"0"20"0,0 0-19 16,0 0-11-16,0 0-11 15,0 0 5-15,85-16-5 16,-76 16-22-16,3 0 7 16,-8 0 10-16,2-4 0 15,-1 4 14-15,-2 0-3 16,1 0-3-16,-2 0 22 16,-2 0-26-16,0 0-13 15,0-2-2-15,0-1-11 16,0 2-3-16,0-3-3 15,0 1 1-15,0 2-2 16,-20-2-2-16,-18 3-5 16,-13 0 2-16,-11 0 5 0,0 7 0 15,-5 3 3-15,11 1 2 16,17 2-1-16,10-2 9 16,13 1-6-16,14-2-4 15,2 4-3-15,0-3 1 16,24 4 7-16,28 2-7 15,7-1 8-15,7-1-5 16,4-6-2-16,1-3 23 16,2-3-3-16,1-3 11 15,-12 0-17-15,-12 0-13 16,-9 0-1-16,-4 0-2 16,-17 0-1-16,3-3-4 0,-8 0-4 15,-5 0 2 1,3 2-11-16,-7-3-20 0,10-3-10 15,-2 0-57-15,9 0-48 16,-2-1-114-16</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17.815"/>
    </inkml:context>
    <inkml:brush xml:id="br0">
      <inkml:brushProperty name="width" value="0.06667" units="cm"/>
      <inkml:brushProperty name="height" value="0.06667" units="cm"/>
      <inkml:brushProperty name="fitToCurve" value="1"/>
    </inkml:brush>
  </inkml:definitions>
  <inkml:trace contextRef="#ctx0" brushRef="#br0">516 54 281 0,'0'0'52'0,"0"0"5"16,0 0 28-16,0 0-16 15,0 0-34-15,0 0-21 16,81-51-8-16,-78 51 8 16,2 0-2-16,-5-3 20 15,0 3-1-15,0 0-5 16,0 0-13-16,0 3 2 16,0 14-10-16,0 12 8 15,-18 3 0-15,-8 6-7 16,-3 1-4-16,4-3 2 15,2-5-4-15,-1-5 0 16,6 0 0-16,4-8-1 16,0-6 1-16,5-1-1 15,8-7-1-15,-4 1 2 0,5-5 0 16,0 0 0-16,0 0 0 16,0 0 0-16,0 0 3 15,0-9 2-15,0-5-2 16,11 3-1-16,19-5-4 15,6 5-9-15,1 3 8 16,7 4-7-16,4 1-9 16,2 3 6-16,6 0 7 15,-8 0-3-15,1 0 9 16,-13 3 0-16,-16 5-6 16,-8 1 5-16,-12-3 1 15,0 3 7-15,-2-6 9 0,-40 3 40 16,-8 3-19-16,-11-2 6 15,-5-1-13-15,-2-5-17 16,-6-1-1-16,3 0 6 16,3 0-12-16,6 0-6 15,1-7-3-15,7 0-14 16,-8 2-64-16,-5 0-90 16,-1-2-86-16</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20.251"/>
    </inkml:context>
    <inkml:brush xml:id="br0">
      <inkml:brushProperty name="width" value="0.06667" units="cm"/>
      <inkml:brushProperty name="height" value="0.06667" units="cm"/>
      <inkml:brushProperty name="fitToCurve" value="1"/>
    </inkml:brush>
  </inkml:definitions>
  <inkml:trace contextRef="#ctx0" brushRef="#br0">569 20 318 0,'0'0'0'0,"0"0"0"16,0 0 12-16,0 0-9 16,0 0 20-16,0 0 31 15,78-11 44-15,-78 11-44 16,0-4 6-16,-13 4-38 16,-22-3-21-16,-15 2 0 15,-11 1 4-15,-5 0 15 0,-7 0-6 16,8 0 9-16,-1 8 22 15,7 2-2-15,4 2-19 16,7 1 10-16,15 5-13 16,19-7-13-16,5 3 0 15,9-4-5-15,0 1-1 16,30-3 4-16,14 0-1 16,10-3-3-16,13 0 1 15,7-5-3-15,3 2 1 16,-3-2 3-16,-7 0-4 15,-10 0-1-15,-13 0-5 16,-15-3-11-16,-12-1-16 16,-16-1-30-16,-1-1-13 0,0 1-21 15,-42 4-131 1</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22.044"/>
    </inkml:context>
    <inkml:brush xml:id="br0">
      <inkml:brushProperty name="width" value="0.06667" units="cm"/>
      <inkml:brushProperty name="height" value="0.06667" units="cm"/>
      <inkml:brushProperty name="fitToCurve" value="1"/>
    </inkml:brush>
  </inkml:definitions>
  <inkml:trace contextRef="#ctx0" brushRef="#br0">414 135 173 0,'0'0'287'16,"0"0"-280"-16,0 0 58 16,0 0 0-16,0 0-34 15,0 0-3-15,19 9 0 16,-17-8-6-16,2-1 10 15,-4 0 7-15,0 0-7 0,0 0-5 16,0 0-6 0,0-1-10-16,0-8-7 0,0 1-3 15,-6 0 0-15,-24 4 0 16,-11 0-1-16,-7 4 0 16,-10 0-1-16,2 0 1 15,-3 8 12-15,11 4-5 16,9-3 2-16,14 6 0 15,6-8-8-15,10 4-1 16,9-4 0-16,0-1-3 16,0 1-3-16,28-3 4 15,9-1 1-15,7-3 1 16,6 0 0-16,-2-6-4 16,0-2 1-16,1-2 0 0,-11-2 1 15,5-5-4-15,4 1 6 16,-10-9 0-16,7 1 2 15,-13-4 12-15,0 5-12 16,-9 5 11-16,-16 8 1 16,-3 6-10-16,-3 2 5 15,0 2-1-15,0 0-2 16,0 0 2-16,0 0-2 16,0 0-5-16,-18 13 4 15,-8 8 3-15,5 2-6 16,3 6-1-16,3 0-1 15,7-1 2-15,8 1-4 16,0 6 2-16,5-5-5 16,27-3-76-16,12 2 60 15,16-9-65-15,13-7-68 0,7-4 3 16</inkml:trace>
  <inkml:trace contextRef="#ctx0" brushRef="#br0" timeOffset="-21027.89">105-2511 506 0,'0'0'54'16,"0"0"-37"-16,0 0 21 16,0 0-37-16,0 0 3 15,0 0 0-15,80-35 25 16,-80 21 11-16,0 1-8 0,-7 1-5 15,-25-1-19-15,-16 2-8 16,-14 10-2-16,-10-2 1 16,0 3-8-16,-2 0 2 15,4 14 5-15,16 0 2 16,10 7 0-16,20 1 0 16,11-2-3-16,13-4-12 15,0 2 13-15,37-6-5 16,14-4 7-16,16-2 3 15,1-6 1-15,6 0 3 16,-7 0-3-16,-8-13-4 16,-5-3 0-16,-10-4-5 0,0-5 5 15,-3 0 0 1,-8-4-1-16,0-2 2 0,-12 2-2 16,2-2 3-16,-15 7 2 15,-4 5-2-15,-4 10-2 16,0 4 2-16,0 5-2 15,-17 0-10-15,-14 10 5 16,-10 9 5-16,3 6 2 16,6 0-1-16,17 3 2 15,5 0 5-15,10-3-4 16,0-1-1-16,0-6-1 16,19-4-2-16,8-3 3 15,8-7-3-15,2-3-3 0,2-1 2 16,2 0-9-16,3-5-24 15,-4-12-15-15,-3-1 28 16,1-5-2-16,-19 2 23 16,-2 2 0-16,-11 5 16 15,-6 6 8-15,0 4 16 16,0 4-30-16,0 0-10 16,-6 4 5-16,-20 10-4 15,11 5 8-15,7 0-6 16,8 0 0-16,0-1 1 15,5-1-2-15,31-3 1 16,4-3 10-16,3-5-6 0,3-3-3 16,-2-3 6-1,-5 0 1-15,-3-8-4 0,5-6-7 16,-15-5-9-16,0-5 5 16,-4-1-6-16,-8-3 2 15,-2-1 7-15,-6 1 2 16,-1-3-1-16,-5 4 7 15,4 7-1-15,-4 11 4 16,0 5 3-16,0 4-13 16,0 2-13-16,0 20 0 15,-23 7 13-15,5 7 2 16,5 4 2-16,-4-1-2 16,6 4-1-16,-2-4 0 15,1-3 1-15,4-8-2 16,2-7 1-16,2-9-1 0,1-4 1 15,3-7 3-15,0-1-2 16,0 0 0-16,-9 0 8 16,7-7 29-16,2-11-36 15,0-6 6-15,0-2-9 16,20-4 2-16,22 0 0 16,6 2-2-16,-1 11 0 15,-3 2-3-15,-4 8 3 16,-4 3-5-16,-6 4 5 15,-4 0 1-15,-4 4 3 16,-8 5-1-16,-5 0 1 16,-9 3 3-16,0-3-6 0,0 2 2 15,-18 0 4-15,-17-1-7 16,3 0-4-16,2-4-5 16,8-1-16-16,12-3-13 15,6 0-12-15,4-2 20 16,0 0 9-16,0 0-1 15,0 0 8-15,30 0 7 16,14 0 4-16,-2-9 3 16,11-4 0-16,3-3 0 15,-6-3-2-15,12-6 2 16,-7 4 0-16,1-8 2 16,-3-2-4-16,-10-3 5 15,0 1-1-15,-1 1 17 16,-15 4 21-16,4 9-36 15,-21 8 34-15,-2 7 6 0,-8 4-22 16,0 0-22-16,0 8 3 16,0 13-3-16,0 8 20 15,0 3-7-15,0 3-1 16,0-4-7-16,0 1-3 16,-3-8 1-16,-2-1-1 15,5-5 0-15,0-5-2 16,0-4 4-16,0-3-2 15,0-5-2-15,0-1-4 16,0 0-37-16,-10 0-66 0,-12 0-46 16</inkml:trace>
  <inkml:trace contextRef="#ctx0" brushRef="#br0" timeOffset="-8423.25">489-1618 365 0,'0'0'18'16,"0"0"-12"-16,0 0 58 0,0 0-12 16,0 0-12-16,0 0 32 15,129-69-5-15,-129 56-15 16,0-1-4-16,-14 3-11 15,-19 0-23-15,-14 4-12 16,-7-2 1-16,-11 5-3 16,1 3-1-16,-1 1 1 15,11 0-3-15,10 3 2 16,7 8 1-16,12 4-6 16,11-1 4-16,5 0-3 15,9 0 0-15,0 1 0 16,12-2-2-16,29-2 5 15,3-6-1-15,4-1 0 16,-1-4-2-16,-8 0-7 16,4 0-7-16,-7 0-3 15,-4-6 5-15,-2-3 7 16,-1-1 9-16,-3 1-4 0,-8-1 5 16,-6 2 6-16,-12 6-2 15,0 2 9-15,0 0-8 16,0 0-5-16,0 0-2 15,-12 0 2-15,-6 6 4 16,7 4 0-16,3-3 1 16,8-1-2-16,0 3 4 15,0 1-7-15,19 0 2 16,11 1 4-16,6-4-1 16,-4 1-2-16,-2 2 1 15,-4-6-1-15,-16-3-3 16,-2 3-3-16,0-4-25 0,1 0-35 15,-3 0-76-15,6 0-376 16</inkml:trace>
  <inkml:trace contextRef="#ctx0" brushRef="#br0" timeOffset="-5069.74">-141-1158 250 0,'0'0'84'0,"0"0"-52"16,0 0 45-16,0 0-13 16,0 0-36-16,0 0-15 0,80-36-2 15,-61 28-7-15,0-2 13 16,-4 3 10-16,-2 0-12 16,-1-4 5-16,0 6 25 15,-10-3-22-15,3 1-2 16,2 2-5-16,-2 2-5 15,-4 2 9-15,-1 1 15 16,0 0-22-16,0 0 7 16,0 0-10-16,0 0-6 15,0 8-4-15,0 13 0 16,-13 8 5-16,-10 7 1 16,2 2 0-16,-2-2-3 0,0 0-5 15,10-6 6-15,-5-2-6 16,5-8 2-16,3-6 0 15,7-3-1-15,-5-4 1 16,8-7-1-16,0 0 2 16,-4 0-1-16,4 0 0 15,0 0 3-15,0 0 5 16,0 0 3-16,0-5 1 16,0-6-8-16,4-1-4 15,22 0-6-15,0 1 4 16,4 4-1-16,-1 3 3 15,4-2-8-15,3 6 7 16,5 0-3-16,3 0 1 0,-8 0-1 16,-4 10-2-1,-2 0-1-15,-12 2 3 0,-5 5 3 16,-13-3 1-16,0 3 0 16,0-5 2-16,-13 1 7 15,-23-5 5-15,-8 2 2 16,-10-3-5-16,-7-3 11 15,-5-3 7-15,8-1-21 16,4 0 5-16,5-1-2 16,13-8-6-16,6 3 0 15,10 0-5-15,8-2-5 16,5 2-9-16,7 1-16 16,0 1-17-16,0-1-1 15,9 1-53-15,37-4 2 0,9 4-23 16,10 0-60-16</inkml:trace>
  <inkml:trace contextRef="#ctx0" brushRef="#br0" timeOffset="-2429.44">435-409 223 0,'0'0'58'16,"0"0"-20"-16,0 0-15 16,0 0 12-16,0 0-11 15,0 0 41-15,18-11-16 16,-13 8-28-16,-2 0-11 16,-3 0 0-16,0-2 14 15,0-1 10-15,0 2-13 16,0 1 22-16,0 1-27 15,0-2-1-15,-9 0-8 16,-26 0 4-16,-2 1 0 16,0 3 9-16,-1 0 6 0,-9 0 6 15,8 0 2 1,-4 3-11-16,-4 5-3 0,8 1 3 16,-2 6-9-16,9-2 19 15,10-1-15-15,8 1-10 16,10-2-1-16,4-2-7 15,0 0 1-15,4 2 3 16,32-1-3-16,4-3 5 16,8 1-4-16,11-1-2 15,3-3 0-15,12-2 0 16,3-1 3-16,4-1-2 16,-6 0-1-16,-1 0-1 0,-7 0-20 15,-13-1-46 1,-10-5-31-16,-3-5-27 0,-8-3-14 15,1 3-172-15</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22.852"/>
    </inkml:context>
    <inkml:brush xml:id="br0">
      <inkml:brushProperty name="width" value="0.06667" units="cm"/>
      <inkml:brushProperty name="height" value="0.06667" units="cm"/>
      <inkml:brushProperty name="fitToCurve" value="1"/>
    </inkml:brush>
  </inkml:definitions>
  <inkml:trace contextRef="#ctx0" brushRef="#br0">490 263 546 0,'0'0'146'0,"0"0"-136"15,0 0 33-15,0 0 15 16,0 0-48-16,0 0-7 16,30-16-2-16,-19 16-1 15,-4-3 0-15,-2 0 14 16,-5-2 24-16,0 0-6 15,0-3-8-15,0 0 19 16,0-2-26-16,-17 0 2 16,-7 2-2-16,-2 0-12 0,-4 2-3 15,-6 2 4-15,-5 2 0 16,-6 2-4-16,-7 0 2 16,-10 10 6-16,7 3 0 15,4 2-2-15,13 2-8 16,10-3 0-16,12 2 0 15,12-3 0-15,6-2-3 16,0 0 1-16,1-5-2 16,27-2-8-16,5-1 0 15,8-3 12-15,-2 0 0 16,8 0 1-16,-3-3-1 16,0-7-10-16,9-5 10 0,-4-1 1 15,7-9-1 1,6-1 0-16,5-6-1 0,6-4 0 15,-7-6 2-15,-5 6-2 16,-23 8 3-16,-14 11 7 16,-14 6 8-16,-10 8-11 15,0 3-1-15,0 0-2 16,0 0 4-16,-18 7-4 16,-23 11 8-16,-10 7-3 15,-1 6 1-15,9 4-3 16,5-2-6-16,14-3 4 15,7-1-2-15,15-6-2 16,2-7 0-16,0-3 0 0,2-2 2 16,21-6 1-1,2-2 0-15,10-1-3 0,1-2 0 16,8 0 0-16,0 0-15 16,-1-9-40-16,0 0-17 15,-8-3-48-15,-5-3-38 16,-11 6 12-16,-6 4-191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5:23:47.94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-1 470 420 0,'0'0'47'15,"0"0"-46"-15,0 0 11 16,0 0 16-16,0 0-25 15,0 0-2-15,0 0 2 16,0 0 2-16,0 3 9 16,0-3 10-16,0 0 8 15,0 0-12-15,6-9-9 16,10-3-7-16,5-7 5 0,-10-2-8 16,3-3-1-1,-5-6 0-15,-2-9 2 0,-2 0-2 16,-1-4-1-16,1 6 1 15,-5 8 12-15,0 11-9 16,0 10-3-16,0 5 0 16,0 3 4-16,0 0-2 15,0 0-1-15,0 0 7 16,0 0-3-16,0 0-4 16,0 0 2-16,-9 11-3 15,0 0 0-15,6 9 0 16,3 3 0-16,0-1 0 15,0 1 0-15,25-2-4 16,7-1 3-16,17-4-4 16,-1 4 3-16,0-8-4 0,2 5-6 15,-6-3 3 1,-3 2-3-16,-8 0 8 0,-4-1-17 16,-15-2 14-16,-2-4 7 15,-12-2 0-15,0 2 5 16,0-2 11-16,0 3 3 15,-8 2-8-15,-16-2-9 16,-11-3-1-16,-4 4 1 16,-10-8-4-16,-1 0 1 15,-4-3-1-15,6 0 1 16,4 0-4-16,9-3 3 16,12-4-1-16,14 3 2 15,9 1-1-15,0-1-5 0,0 1 5 16,21-4-8-1,16-1 10-15,8 0 5 0,-1-1 3 16,10 2-1-16,-2-2 7 16,2 2 1-16,-5-1-4 15,-9 0-6-15,0 0-2 16,-4-1-1-16,2-2 0 16,-2 0 3-16,1 1-4 15,-7-3-1-15,0 1 1 16,-10-1 2-16,-4 4-3 15,-11-1 8-15,-1 6 8 16,-4 4 12-16,0 0 0 16,0 0-21-16,0 0-5 0,-25 8-2 15,0 7-1-15,0 2 0 16,2 0-1-16,9 3 3 16,2 0-1-16,12 0 0 15,0 0-2-15,0-3-6 16,8 0-2-16,19-7-7 15,5-4 10-15,0-2 7 16,10-4 3-16,0 0-3 16,2 0 7-16,9-10-3 15,-1-8 12-15,2-3-13 16,-1-10-3-16,1 1 1 16,-2-7 0-16,-11-8 1 15,-2-7 0-15,-10-3 2 16,-4-3-2-16,-8 6-1 0,-15 11 21 15,-2 14-6-15,0 12-10 16,0 5 3-16,0 6-2 16,-6 4 1-16,-2 0-2 15,-3 0-5-15,-5 0-1 16,2 0-2-16,-4 7-1 16,-8 6 1-16,4 10 2 15,8 6-1-15,0 9 1 16,14 7-1-16,0 2-6 15,0-4-18-15,0-4 9 16,20-9 12-16,1-10-3 16,2 0 0-16,4-8 3 0,-6-6-11 15,10-6 10 1,0 0 3-16,10 0 1 0,3-6-15 16,4-12 3-16,1-4-14 15,-1-6-1-15,-10 3-5 16,-3 1 12-16,-14 6 20 15,-15 3-2-15,-1 10 6 16,-5 2 6-16,0 3 5 16,0 0-8-16,-7 12-3 15,-11 9 7-15,-4 0 3 16,6 1-10-16,12-2-3 16,4-5-3-16,0 4 0 0,4-3-6 15,27-3-13 1,1-2 22-16,-2-6 2 0,0-5-2 15,-3 0-5-15,3 0 5 16,-2-11 10-16,-1-3 4 16,-1-10 2-16,1-1 15 15,-9 0-23-15,0 3-2 16,-4 5 9-16,-7 9-5 16,1 6-3-16,-4-2-6 15,1 4 6-15,1 0 1 16,2 0-5-16,2 0 4 15,4 0-5-15,2 0 0 16,-2 0-1-16,-2 0 3 0,-1 0-4 16,-4 0-5-16,4 0 4 15,-4 0 1-15,1 0 0 16,-2-2-1-16,-1-7 1 16,-2 2 1-16,-3-2-1 15,0 1 0-15,0 1 0 16,0 6 0-16,-14-3 0 15,-12 4-1-15,-10 0 1 16,-2 12 0-16,2 3 2 16,0 5 6-16,1 1-1 15,9 0-1-15,12 4-1 16,14 3-5-16,0-3 1 16,0 2-2-16,26-8 0 15,15 1-3-15,3-5-2 16,4-6 3-16,-4 2-52 0,-8-10 55 15,4-1 4-15,-4 0-3 16,0-5 5-16,-1-10 4 16,-5-1-4-16,2-5 2 15,-2-5 1-15,2-7-6 16,-2-10-1-16,-1-6-2 16,-3-5 4-16,-13 5-4 15,0 6 21-15,-9 11-3 16,-4 10-10-16,0 8 7 15,0 8 2-15,0 0-7 0,0 6 0 16,0 0 1 0,0 0-9-16,0 0 0 0,0 0-2 15,-4 0 0-15,-9 1-2 16,4 21 2-16,-6 7 0 16,3 6 0-16,12 12 0 15,0-4 2-15,0 2-2 16,0-5-9-16,9-7 8 15,9-6-4-15,0-5-1 16,4-6 3-16,0-5 2 16,-3-5-11-16,-1-5-8 15,3-1 0-15,-3 0-12 16,12 0-31-16,-4-14-17 16,-3-3-58-16,-5-8-92 15</inkml:trace>
  <inkml:trace contextRef="#ctx0" brushRef="#br0" timeOffset="349">2133 174 560 0,'0'0'70'0,"0"0"-51"15,0 0 40-15,0 0 1 16,0 0-40-16,0 0-19 15,90 0 3-15,-32 0-1 16,4-7 4-16,4 0-6 0,-4 0 0 16,3-1 0-16,-19 2-1 15,2-3-1-15,-7 5 0 16,-9 0 1-16,-2-1 1 16,-16 4-1-16,-2 1 5 15,-8-2-3-15,-2 2 2 16,-2 0-1-16,0 0-2 15,0 0 4-15,0 0-4 16,0 0-1-16,0 0-1 16,0 0-15-16,0 0-51 15,0-4-39-15,0 0-106 16</inkml:trace>
  <inkml:trace contextRef="#ctx0" brushRef="#br0" timeOffset="2580.1">3944 159 343 0,'0'0'46'0,"0"0"-38"16,0 0 62-16,0 0-6 15,0 0-21-15,0 0-9 16,14 4 11-16,-14-4 12 16,0 0 2-16,0 0-20 15,0 0-2-15,0-3-9 16,0-11-4-16,0-6-20 16,9-3-4-16,5 1-5 15,4 1 1-15,6 3-17 0,-4 5 11 16,2 3 0-16,-1 3-29 15,-4 6 30-15,1 1 7 16,0 0-4-16,1 0 3 16,-1 0-4-16,0 0-13 15,-5 0-1-15,0 0 3 16,-1 0 10-16,-11 0 2 16,-1 0 6-16,5 0 0 15,-5 0 3-15,0 0-4 16,0 0 1-16,0 0-3 15,0-7-1-15,-6 3 4 16,-20-2 1-16,-1 3 7 16,-8 3 36-16,-4 0-40 15,2 0 0-15,-2 7 12 16,-5 9 0-16,-4 6-6 0,5-2 10 16,6 5-3-16,8 0-10 15,12 3-1-15,13 2-4 16,4 1-2-16,0-6-1 15,22 0-7-15,27-6-2 16,4-3-19-16,4-9 10 16,2-7 0-16,-3 0-13 15,2-3 6-15,-4-15 2 16,0 0-20-16,-1-4 28 16,-1-5 7-16,-11-1 7 15,-5 6 2-15,-22 7 0 16,-7 5 2-16,-7 8 11 0,0 2-1 15,0 0 1-15,-9 6 4 16,-26 12 13-16,4 7 7 16,-4 4-4-16,14-2-4 15,5 1-18-15,16-7-6 16,0 1-4-16,0-2-1 16,11-8-5-16,19-1 2 15,2-9-3-15,3-2-3 16,1 0 4-16,2-9 5 15,-9-6 3-15,-4-3-2 16,-3 1 6-16,-7-9 3 0,-8 1-5 16,-2 0-1-16,-5 5-4 15,0 6 1-15,-5 3 1 16,-17 5 1-16,-12 4-3 16,-7 2 0-16,-2 0-4 15,0 9 4-15,10 6 3 16,4 1-3-16,10-7-2 15,13 0-1-15,6 2 0 16,0-8-10-16,13 3-18 16,31-6-3-16,15 0 4 15,8-6-15-15,-5-8 4 16,-7-3-9-16,0-1 22 16,-7-1 2-16,-4 2 23 0,-12 3-7 15,-9 3-4-15,-11 4 14 16,-12 3 7-16,0 4 11 15,0 0 8-15,-5 4-1 16,-19 10 15-16,0 4 16 16,3-1-21-16,-2 2-15 15,9-1-6-15,2-1-3 16,12 1-11-16,0-1 0 16,0-3-13-16,18-3-3 15,13-4-3-15,0-3 5 16,12-4-4-16,2 0-3 15,10-4 19-15,0-12-15 16,9 0 12-16,-8-5-9 16,-12 5 7-16,-12 0 7 0,-14 3 1 15,-12 6 30 1,-6 6-4-16,0 1 1 0,0 0 4 16,0 0-7-16,0 4-12 15,-18 13 18-15,-1 1-1 16,6 0-17-16,8 0 1 15,5 2-6-15,0-4-6 16,9 0-2-16,28-3 0 16,1-4-9-16,-1-3-3 15,1-6-1-15,-9 0 0 16,-3-3 1-16,-10-9-9 16,-10-4-8-16,2-8 11 15,-4-2 9-15,2-3-12 16,2-2 3-16,4 3-6 0,-1 9-4 15,2 2 17-15,-1 9 4 16,-1 2 7-16,-3 1 0 16,5 5 0-16,4 0 2 15,2 0 5-15,12 0 7 16,5 9-2-16,12 7-7 16,4 7-5-16,-10 6 0 15,-7 0-6-15,-14-3 5 16,-16-3-5-16,-5-3 6 15,0-9 6-15,-26-4 26 16,-10 4 4-16,10-11 0 0,3 3 16 16,5-3-40-16,4 0 44 15,10-7-30-15,4-9-12 16,0-3 4-16,6-3 10 16,32-7-10-16,9 1-17 15,13 1-1-15,2 4-3 16,0 4-3-16,-7 2-15 15,-7 5-7-15,-4 0-42 16,-12 3-40-16,-2 5 59 16,-7 4-160-16,-11 0-53 15</inkml:trace>
  <inkml:trace contextRef="#ctx0" brushRef="#br0" timeOffset="3788.67">6069 231 355 0,'0'0'58'0,"0"0"-2"0,0 0 24 16,0 0-47 0,0 0-21-16,0 0-4 0,0 0-7 15,0 0-1-15,0 0 22 16,0 0 3-16,0 0-4 16,0 0-12-16,0 0-8 15,0 0 0-15,0 0-1 16,0 0-4-16,0 0 3 15,0 0-4-15,0 0-8 16,0 0 5-16,0 0 6 16,0 0 2-16,0 0-1 15,0 0 1-15,0 0-2 0,0 0 4 16,0 0-2 0,0 0 0-16,0 0-2 0,0 0 2 15,0 0 2-15,0 0 0 16,0 0-2-16,0 0 0 15,0 0 1-15,0 0-1 16,0 0 0-16,0 0-1 16,0 0 1-16,0 0 0 15,0 0 1-15,0 0 5 16,0 0-12-16,0 0 12 16,0 0-12-16,0 0 13 15,0 0-14-15,0 0 12 16,0 0-5-16,0 0 7 15,0 0 8-15,0 0-12 16,11-4-3-16,1-7 5 0,1-1-6 16,6-8 1-16,-1 3-23 15,-2-4-1-15,-10 5 16 16,-6 3-5-16,0 6 10 16,0 7 3-16,-28 0 4 15,-12 0 1-15,-13 12 1 16,4 1 15-16,6 5 1 15,7 0-10-15,10-1-9 16,8-1 0-16,18-4-1 16,0 1-2-16,0-1 0 15,30 2-33-15,19-3 8 16,8-1-24-16,10 1-7 0,-1-4-31 16,-11 4 10-16,-16 2 24 15,-12-1 53-15,-19 1 26 16,-8 3 39-16,0-8 32 15,-12 3-31-15,-37-3 3 16,-13-2-5-16,-15-1-42 16,-3-5 30-16,4 0-19 15,10 0-22-15,10 0-11 16,15-7 1-16,20 0-2 16,6 0 2-16,12 3-1 15,3-2 0-15,0-1 0 16,13-1-7-16,39-2 0 15,19-1-12-15,14-1 19 16,5-5-14-16,6 1-11 16,-1 0 6-16,-1-4 17 0,-11 0-6 15,-18-1-7-15,-18-3-5 16,-9 3 13-16,-14-1-6 16,-8-2-12-16,-4 6 2 15,-12 4 23-15,0 5 16 16,0 5-16-16,-4 4-3 15,-26 0 3-15,-2 9 1 16,-3 7 13-16,3 4 21 16,2 2-18-16,12 2 3 15,4-3 2-15,14 3-13 16,0-3 3-16,0-2-12 16,11-7 5-16,15-2 0 0,-1-4-5 15,7-1-21 1,14-5-22-16,-3 0-43 0,12 0-109 15</inkml:trace>
  <inkml:trace contextRef="#ctx0" brushRef="#br0" timeOffset="4036.51">6825 260 745 0,'0'0'63'0,"0"0"-55"16,0 0-8-16,0 0 26 16,0 0-11-16,0 0-1 15,152 0 16-15,-113 0-21 16,5 0-9-16,1-2-4 16,2-1 0-16,6-4-25 15,1 0-23-15,-4 1-51 16,11-2-13-16,-11-6-177 15</inkml:trace>
  <inkml:trace contextRef="#ctx0" brushRef="#br0" timeOffset="4323.42">7730 31 629 0,'0'0'17'16,"0"0"-13"-16,0 0 61 15,0 0 3-15,0 0-33 16,-37 86-11-16,21-54-13 16,2-2-5-16,7-2-3 15,-2-4-3-15,7-3-1 16,2-4 1-16,-4-6-16 15,4-6 14-15,0-3-11 0,0-2-49 16,0 0-55 0,0-14-72-16</inkml:trace>
  <inkml:trace contextRef="#ctx0" brushRef="#br0" timeOffset="4529.63">7766-67 657 0,'0'0'39'0,"0"0"-39"16,0 0 50 0,0 0-15-16,0 0-35 0,0 0-31 15,0 0-29-15,0 0-49 16,14 0-258-16</inkml:trace>
  <inkml:trace contextRef="#ctx0" brushRef="#br0" timeOffset="5331.29">8289 57 392 0,'0'0'63'0,"0"0"-57"0,0 0 7 16,0 0 14-16,0 0 7 15,0 0 4-15,17-15-25 16,-52 15-7-16,-4 0-3 16,-16 0 2-16,-5 1 15 15,5 12 20-15,-2 2-19 16,3 0 4-16,5 2 0 15,7 2-8-15,13 1-11 16,15-3 1-16,10-1-4 16,4-2-3-16,0-3-3 15,27-4 0-15,12-6 3 16,2-1 2-16,8 0 2 0,-10-9 4 16,2-8-5-16,-5-6 22 15,-4-1-24-15,3-8 8 16,-4 0-3-16,7-10 7 15,11-4-11-15,-2-3-2 16,-1-1 4-16,-9 10 36 16,-15 13-35-16,-9 13 1 15,-13 9 13-15,0 5-5 16,0 0-5-16,0 0 1 16,-17 10-1-16,-15 13 0 15,-9 10-2-15,8 4-2 16,9 4-5-16,6 0-4 15,1-1 0-15,8-6-18 16,9 1 10-16,0-10-2 0,0-3 9 16,0-8 5-16,0-8 0 15,0-2 1-15,6-4-1 16,6 0 2-16,2 0 3 16,-1 0 1-16,4 0-1 15,-3 0-3-15,4 0 5 16,-6-3 1-16,1 2 3 15,-8-3 6-15,0 4 7 16,-5 0 11-16,0 0 0 16,0 0-4-16,0 0-11 15,0 0 1-15,1-2-4 0,-1 2 5 16,0 0-4 0,0 0-2-16,0 0 2 0,0-3-11 15,0 3-6 1,0 0 2-16,0-1-3 0,5 1-4 15,7-4-14-15,1 1-7 16,1 0-25-16,4-2-53 16,-1-1-62-16,-4 0-158 15</inkml:trace>
  <inkml:trace contextRef="#ctx0" brushRef="#br0" timeOffset="9068.29">9106 196 128 0,'0'0'253'0,"0"0"-208"16,0 0-3-16,0 0 28 15,0 0-41-15,0 0-14 16,0 0-3-16,8 0 8 15,-8 0 11-15,1 0-2 16,-1 0-1-16,0 0 17 16,0-1-7-16,0-12 7 15,0-6 11-15,0-3-31 16,0-9-1-16,0-3-12 0,0 0-1 16,0 0 18-1,0 1-26-15,5 4 1 0,7 5 3 16,-2 3 0-16,1 4-5 15,4 6-2-15,-7 4 0 16,2 1-1-16,-2 1-2 16,-2 2 1-16,-2 0 1 15,-1 3-6-15,6 0 3 16,-1 0-2-16,3 10 0 16,-4 15 5-16,-7 13-4 15,0 11 5-15,0 12-3 16,-7 8-1-16,-9 1-12 15,1-1-26-15,5-8 30 16,5-7-3-16,2-6 2 16,3-7-10-16,0-4 2 15,0-5 9-15,0-10 4 16,8-8 0-16,2-3 4 0,2-8-12 16,2 0-13-16,-2-3 25 15,2 0 4-15,4-6-3 16,-6-8 3-16,2-12 6 15,-5-1 3-15,-8-3-3 16,4-1 15-16,-5 2-15 16,0 4 3-16,0 2 10 15,0 2 11-15,0 1-30 16,-5 0 0-16,-14 6-3 16,-10-6 3-16,2 5 0 0,-1 1 2 15,10 3 0-15,5 7-2 16,8 1 0-16,5 3-9 15,0 0-34-15,0-2-37 16,0-5-36-16,0 3-214 16</inkml:trace>
  <inkml:trace contextRef="#ctx0" brushRef="#br0" timeOffset="9258.32">9212 155 553 0,'0'0'53'0,"0"0"-34"16,0 0 50-16,0 0-49 15,0 0-20-15,0 0 0 16,32-21-6-16,-14 13-35 16,12-4-40-16,6-1-118 15</inkml:trace>
  <inkml:trace contextRef="#ctx0" brushRef="#br0" timeOffset="10649.72">9587-33 703 0,'0'0'22'0,"0"0"-20"15,0 0 40-15,0 0-8 16,0 0-27-16,0 0 2 15,105 23 5-15,-69-6-13 16,5 1 2-16,-14 2 12 16,-4 6-14-16,-11-5 0 15,-12-7-1-15,0 2 8 16,0-8 13-16,-23 1 8 16,-7 1-8-16,-6-2-3 15,9-2-9-15,-2-2 12 16,9-4 1-16,4 0 6 15,9-4-6-15,4-10-9 16,3-7-9-16,8-4-4 16,36 0-14-16,15 3 3 0,3 2-17 15,10 0-5-15,3 5 23 16,-9 4-37-16,-11 4 28 16,-22 3 3-16,-15 4 4 15,-7 0 9-15,-11 0-3 16,0 0 6-16,0 8 9 15,0 9 9-15,0 2-4 16,0 3-5-16,-6 4-3 16,6-5-5-16,0 1 0 15,0-6-1-15,0-1 0 16,9-5-2-16,25-2-5 16,4-7-3-16,15-1 6 0,3 0 3 15,-1-4-11 1,-7-10-12-16,-9-4 7 0,-8-4 17 15,-13 5 0-15,-14-1 8 16,-4 0 9-16,0 4 0 16,-9 4-4-16,-29 1-12 15,-7 8 4-15,-9-2-5 16,-2 3 3-16,7 0-4 16,13 0 2-16,13 0-1 15,10 0 1-15,5 3-1 16,8-3 2-16,0 1-2 15,0-1-10-15,0 0-2 16,27 0 6-16,11 0-1 16,3-1 3-16,0-4-14 15,-2 2 7-15,2 3 4 0,-3-3-8 16,-2 3 11-16,-6 0-1 16,-5 0-1-16,0 6 6 15,1 5 2-15,-3 0 0 16,-10-2 0-16,4 6-2 15,-3-3 1-15,-4 1-1 16,2-5 0-16,-10 0 0 16,-2-6 0-16,0 0 1 0,0-2 2 15,0 1-3 1,0-1 11-16,0 0 5 0,0 0-7 16,0 0-1-16,0 0 3 15,7 0 11-15,11-9-6 16,10-2-7-16,5-3-6 15,-1 3-3-15,3 6-5 16,1-2 5-16,0 7 0 16,0 0 0-16,2 0-3 15,-9 0-1-15,0 0 7 16,-11 4-6-16,-3 4 3 16,-7 3-6-16,-8-1 3 15,0 0-3-15,0-5 6 16,0 1 2-16,-14-3 0 15,-9 1 2-15,8 0-2 16,0-4 3-16,3 0-2 16,6 0-2-16,3 0 4 0,3-11 0 15,0 0 0 1,0-3-1-16,7 4-2 0,13-1-2 16,9 6 0-16,3-4-5 15,-1 5 5-15,4 1-6 16,-5 3 6-16,-2 0-4 15,-1 0 3-15,-6 0 1 16,-6 0 0-16,-6 7 0 16,-4 10-1-16,-5-1 1 15,0 5 0-15,0-4 0 16,0-1-1-16,0-4 1 16,0-1 2-16,-5-4-2 0,4 3 0 15,-7-6-1-15,8-3 3 16,0 3 1-16,0-4-3 15,0 3 2-15,0-1-2 16,0-2 4-16,0 0-2 16,0 0-2-16,0 0 0 15,0 0 0-15,0 0-2 16,0 0 0-16,0 0-4 16,0 0-2-16,0 0-12 15,0 0-50-15,3-5-55 16,8 0-90-16</inkml:trace>
  <inkml:trace contextRef="#ctx0" brushRef="#br0" timeOffset="13621.82">12170 256 344 0,'0'0'44'0,"0"0"22"0,0 0 16 16,0 0-24-16,0 0 7 15,0 0 17-15,31-12-4 16,-26-5-36-16,3-6 13 15,2-3-25-15,8-6-26 16,6-4-2-16,1 4 9 16,-4 3-10-16,2 5-1 15,-1 7 0-15,-1 7-5 16,2 2-12-16,-2 1 7 16,2 3 0-16,0 4 3 15,-2-3-1-15,-3 3-2 16,0 0 6-16,5 0-7 15,-10 0-9-15,4 0 4 16,-8 0 5-16,0 0-2 16,-6 0 2-16,2 0-2 0,-4 0-10 15,4 0 9-15,-5 0 3 16,4 0 8-16,-4 0-6 16,0-4 8-16,0 1-15 15,0-4 16-15,0 2 2 16,-10-1-2-16,-16 6 0 15,-9 0 0-15,-1 0-4 16,-3 6 8-16,-2 6 4 16,5 5 2-16,10 1-9 15,8 3 5-15,6 2-4 16,12 0-2-16,0-1-3 16,12-1-19-16,25-5 3 0,12-1-30 15,7-5-7-15,6-5-45 16,-8-2 73-16,7-3-42 15,-11-4 33-15,-2-10-39 16,-4-3 4-16,-3-1-3 16,-5 4 13-16,-10-6-14 15,-8 4 76-15,-10 5 78 16,-8 4 45-16,0 7-42 16,0 0-24-16,0 0-51 15,0 0 15-15,0 7 59 16,-16 5-14-16,3 5-20 15,-2 1-23-15,12 0-5 16,3-2-12-16,0 3 0 16,9 2-6-16,29-3 1 0,8-2-1 15,10-4 0-15,6-2-1 16,2-9-3-16,-8-1 0 16,-11 0-2-16,-8-3-12 15,-3-10 5-15,-12-3 12 16,-12 0-2-16,-2 0 3 15,-8-2 3-15,0 1 11 16,0 3 6-16,-14-3-2 16,-12-2-9-16,-8 8-2 15,-6 0 48-15,-11 4-55 16,-5 6-2-16,1 1 2 16,-1 0 14-16,14 0-3 15,9 0-1-15,10 4-6 0,13 0 5 16,10 0-9-16,0-3-4 15,0 6 1-15,18-1-9 16,23-2-1-16,7 0 0 16,2-4 2-16,-2 0-1 15,-4 0-21-15,0-8 2 16,-3 1 8-16,0-4-1 16,-13 0 6-16,-5 2 6 15,-5 2 12-15,-12 3 31 16,-6-1-2-16,0 5 27 15,0 0-31-15,0 0-9 16,0 0-16-16,0 0 7 16,0 11-4-16,-13 3 16 0,2 1-9 15,7-1-5 1,4 4-5-16,0-4 0 0,0 4 0 16,18-1-4-16,23-5-1 15,-1-2-17-15,4-3 3 16,-4-7 8-16,1 0 0 15,-8 0-19-15,-4-6 24 16,-4-1 6-16,-2-5 0 16,-5-3 1-16,-6 6 3 15,-6-2 15-15,-6 4 8 16,0 5-18-16,0 2 6 16,0 0-8-16,0 0-7 0,0 0 0 15,0 0 0-15,0 9 11 16,0 3-2-16,0 1-3 15,0 5 5-15,24-1 6 16,8-3-14-16,9 4 0 16,3-7-3-16,0-4-26 15,-3-1 4-15,-5-6-7 16,-7 0-34-16,-2-2-25 16,-9-14-74-16</inkml:trace>
  <inkml:trace contextRef="#ctx0" brushRef="#br0" timeOffset="14962.82">14215 36 93 0,'0'0'190'0,"0"0"-129"16,0 0 28-16,0 0-26 16,0 0-52-16,0 0 24 15,175 65-14-15,-152-44-14 16,-15-4-7-16,-8-3 0 15,0-4 3-15,0-6 16 16,-13 0 21-16,-9-4 3 16,-2 0-1-16,2 0 12 0,4-8-13 15,9-6-5 1,9-5-9-16,0-1-13 0,15-4-9 16,29-2-1-1,8 2-4-15,7 2-7 0,3 4-12 16,0 5-32-16,-9 5-38 15,-17 5 15-15,-15 3-45 16,-16 0-32-16,-5 7 25 16,0 8 97-16,-13 2 29 15,-6 1 2-15,-10 1 2 16,15 0 0-16,4-1 28 16,7-2 23-16,3-7-13 15,0 3-8-15,7-4 29 16,31-4 8-16,11-3-26 15,13-1-21-15,9 0 2 16,-2-5-8-16,-2-8-14 16,-8-3-2-16,-12-4-2 0,-14-1-1 15,-12 0-1-15,-21 5 4 16,0 4 4-16,0 1 4 16,-26 5 3-16,-11 2-13 15,2 4-1-15,3 0-1 16,8 0 0-16,10 0-6 15,8 1 1-15,6 8 5 16,0-1-4-16,6 4-5 16,25 4-10-16,8 4-4 15,9 0-14-15,-5 1 18 16,-1-1 18-16,-13-7 2 16,-19-4 1-16,-10-6 7 0,0 1 14 15,0 0 10-15,-28 1-8 16,-25-1-22-16,-3-4-1 15,0 0-5-15,7 0-17 16,8 0-13-16,16-4-17 16,7-1-10-16,13 4 50 15,5 1-25-15,0 0 5 16,12-3 1-16,21 2 0 16,11-2 21-16,8 0 10 15,7-6 12-15,-2 1 27 16,7-4-17-16,-7 1 2 15,-4-2-11-15,-15-1 7 16,-14 2 39-16,-10 0-54 0,-10 3-5 16,-4 1-3-16,0 2-8 15,0 4-1-15,0-1-1 16,-15 3-2-16,-3 0-3 16,-2 0 8-16,1 0 10 15,1 9 19-15,1 1 36 16,3 4-31-16,7 5-6 15,7 1-9-15,0-2-9 16,0 2-1-16,12 0 0 16,20-3 1-16,5 0 0 15,0-5 4-15,4-4 93 16,-5-5-52-16,-3-3-11 16,-1 0-10-16,-5 0 6 0,-13 0-15 15,-2-5 6-15,-12 2 2 16,1 0-5-16,-1 2-1 15,0 1-1-15,0 0-10 16,0-4-3-16,0 4-3 16,0 0 0-16,0 0 0 15,0 0 1-15,0 0 0 16,0 0 1-16,0 0 4 16,0 0-2-16,0 0-1 15,0 0-2-15,0 0-1 16,0 0 0-16,0 0 0 15,0 0 3-15,0 0-2 16,0 0 2-16,0 0 1 16,0 0 3-16,0 0-4 0,0 0-3 15,0 0 0-15,0 0 0 16,0 0-1-16,0 0 1 16,0 0 0-16,0 0 0 15,0 0-2-15,0 0-7 16,0 0-4-16,0 0-11 15,0 0 4-15,0 0 0 16,-1 0-2-16,1 0-41 16,-8 0-10-16,4 0-16 15,4-2-107-15</inkml:trace>
  <inkml:trace contextRef="#ctx0" brushRef="#br0" timeOffset="18021.76">16476-46 325 0,'0'0'57'16,"0"0"-31"-16,0 0 38 15,0 0-4-15,0 0-17 0,0 0-12 16,0 8 12-16,0 5 8 16,0 6-20-16,0 3-12 15,0 4-11-15,-4 3-8 16,-7-4 3-16,-2 0-3 16,-3-7-7-16,6-4 6 15,-2-4 0-15,6-6 1 16,1-1-2-16,2-3 5 15,-1 0-2-15,4 0 5 16,-6 0 12-16,1 0 22 16,2-11-23-16,-2-6 0 15,5-3 2-15,0-5 2 16,0-1-10-16,19 0-6 16,11 1 6-16,2 6-4 0,2 4-7 15,3 1 0-15,-10 7-2 16,3 0-3-16,-4 7-2 15,-3-1 6-15,-5 1-3 16,0 0-2-16,0 1 3 16,-6 10 2-16,-10 3 0 15,-2 4-4-15,0 6 0 16,0-1-10-16,0 1 3 16,0 1-4-16,0 0-10 15,0 2 2-15,16-6-30 16,15-2 12-16,5-6-18 15,8-4 39-15,6-7-12 16,3-2 16-16,-4 0 10 0,3-2 3 16,-4-13-2-16,-4 1 6 15,-3-4 13-15,-9 0 8 16,-10 0-7-16,-9 0 2 16,-13 1 9-16,0 2-13 15,0 8 12-15,-19-3-4 16,-18 9-18-16,-10 1-2 15,-2 0 1-15,-2 0 5 16,2 11 13-16,7 0-11 16,4 4-7-16,14-2 5 15,6-1-6-15,9-2-1 16,9 0-8-16,0 1-10 16,4-7 10-16,28-1-8 0,14-3 9 15,-7 0 5-15,2 0-4 16,-9-7 0-16,-7-4 0 15,-2-1 7-15,-9-1-1 16,-5 2 1-16,-6 2 0 16,1 5 1-16,-4 3-1 15,0 1 0-15,0 0 1 16,-23 1-1-16,2 12 2 16,3 2 10-16,2-2-4 15,5 3 6-15,11-2-8 16,0 1-4-16,0 1 0 15,30-4-2-15,13-3-10 16,9-5 4-16,6-4-1 16,-2 0-4-16,-2-1 10 0,-5-11 1 15,-13-6 0 1,-1 0 0-16,-9-4 7 0,-7-5 26 16,12-3-9-16,3-6 10 15,-2-6 12-15,9-5-6 16,-8-1-35-16,-4 6 1 15,-8 8 9-15,-12 14 6 16,-9 9-3-16,0 7-7 16,0 2-9-16,0-1-2 15,0 3 1-15,0 0-4 0,0 0-1 16,0 0 1 0,-22 9 0-16,-4 10 3 0,-9 9 0 15,8 1 0-15,9 6-10 16,-1 4-15-16,3-3-38 15,14-3 34-15,2-4-20 16,0-4 10-16,2-7 16 16,21-7 9-16,2-3 3 15,5-8 1-15,2 0 1 16,9-1 8-16,-3-14 1 16,-2 2 0-16,1-4 9 15,-1-3 4-15,-3 0 21 16,-9-2-13-16,-4 8 14 15,-11 8-22-15,-9 2 5 16,0 4-9-16,0 0-9 0,0 0-4 16,0 0 4-1,-9 4 3-15,-17 9-3 0,5-1 1 16,3 0-1-16,1-1 0 16,11 3-1-16,6 1-2 15,0-4-14-15,0 3 3 16,37-5-7-16,-1-4 2 15,-3-1 9-15,3-4-2 16,1 0-5-16,-7-4 17 16,5-7 0-16,-11-6 0 15,-6 3 3-15,-3-2 11 16,-9 6 10-16,-6 4-11 0,0 1-3 16,0 5 20-1,0 0-26-15,0 0-4 0,0 0 0 16,-6 5 4-16,-15 4-2 15,3 2-1-15,9 1 2 16,6-2-3-16,3 4-2 16,0-5 2-16,3-4 0 15,26-1 0-15,13-4 0 16,-3 0 0-16,7 0 3 16,-10-13 1-16,-4-2-4 15,-7 4 1-15,-6-8-1 16,-12 3 0-16,-7-1-4 15,0-2 4-15,-3 2 3 16,-21 5-3-16,-5 3-9 16,20 4 0-16,5 5 7 0,4 0-2 15,0 0-16-15,4 0-8 16,29 0-9-16,14 5 14 16,5 4-5-16,1-1-32 15,-11 3 27-15,-4 0 32 16,-9 2 1-16,-8 0 5 15,-3 2 11-15,-11-4-4 16,3 3 2-16,-4 0 14 16,-6-2-6-16,3-2 0 15,-3 1-21-15,4-3 15 16,4-2-16-16,-2-2 3 16,10-1 2-16,9 1 0 0,8-4 7 15,12 0-4-15,1 0-8 16,10-9 0-16,-2 0 0 15,-1-7 0-15,-5 0 0 16,-8-2 7-16,-16-1 10 16,-7 3 12-16,-17 0 2 15,0 8-6-15,0 0-20 16,-26 4-5-16,-15 2-1 16,-7 2 1-16,-7 0 1 15,-1 6-1-15,2 6 3 16,5 3 4-16,13-1 1 15,10 1-8-15,16-1-1 16,10-2-7-16,0 1-5 0,18-6-9 16,23-3-5-16,7-4 11 15,-4 0 1-15,-8 0-2 16,-4-4 16-16,-5-5-2 16,-1-2 3-16,-8-1 0 15,0-1 6-15,-10 4-1 16,-4 2-2-16,-4 5 9 15,0 1-5-15,0 1-6 16,0 0-1-16,0 0-2 16,0 0 2-16,0 7 1 15,-4 0 2-15,4 2-3 16,0-2 5-16,0 2-4 0,0-1-2 16,14 2 2-1,22-3-1-15,17-3 3 0,3 0 10 16,-2-4 6-16,-4 0-3 15,-1 0-9-15,-13-13 7 16,2-2-3-16,-7 0-2 16,0-8 7-16,-7-5 9 15,6-5-14-15,0-7-10 16,2-6 1-16,4-6 7 16,2 2-9-16,-9 5 0 15,-6 11 5-15,-11 9-4 16,-9 10 2-16,-3 11 2 15,0 3 0-15,0 1-5 16,0 0-2-16,0 0 2 16,0 0-1-16,0 5 1 0,-30 15 0 15,-2 5 0-15,-11 13 3 16,0 13-2-16,0 7-1 16,1 3-3-16,15 0 2 15,16-2-8-15,3-6 8 16,8-6-4-16,0-11 5 15,0-9 0-15,10-8 5 16,12-9 9-16,1-6 4 16,3-1 19-16,-1-3-17 15,7 0-7-15,4 0-8 0,2-8-5 16,-1-9-7 0,-1-6-26-16,-9-2-36 0,-18-1-77 15,-9 3-6-15,0 7-240 16</inkml:trace>
  <inkml:trace contextRef="#ctx0" brushRef="#br0" timeOffset="19086.84">17407-49 187 0,'0'0'77'0,"0"0"-32"15,0 0 6-15,0 0-23 16,0 0-14-16,0 0 0 16,0 0 3-16,0 0 10 15,0 0-1-15,0 0 28 16,0 0-21-16,0 0 2 16,0 0 10-16,0 0-14 15,0 0-7-15,0 0-9 16,0 0 7-16,18 0-3 15,1 0-18-15,19-4 19 0,15 4-16 16,11-1 2 0,14 1-3-16,9 0 7 15,9-4-9-15,1 4 9 0,-6-4-2 16,-17 3-2-16,-16 1-4 16,-10 0-2-16,-19 0 3 15,-10 0-8-15,-8-3 9 16,-11 2-4-16,0 1 3 15,0-4-3-15,0 4-1 16,0 0-11-16,8 0-21 16,2-2-51-16,8-2-52 15,3 3-218-15</inkml:trace>
  <inkml:trace contextRef="#ctx0" brushRef="#br0" timeOffset="21098.39">20229 19 189 0,'0'0'134'16,"0"0"-113"-16,0 0 26 15,0 0 34-15,0 0 0 16,0 0-35-16,0-8 18 16,6 1-9-16,11-3-11 15,-3-2 34-15,4-1-48 16,0 1 3-16,-5 1-7 15,4 2-13-15,1-6 5 0,-4 2-9 16,9 2-1-16,-10 3-4 16,-5 2-3-16,-4 5 0 15,-4 1-1-15,0-3 0 16,0 3 0-16,0 0-1 16,0 0-1-16,0 0 0 15,0 0-9-15,0 8-4 16,0 12 13-16,0 5 2 15,-12 4 1-15,6 3-1 16,2 3-10-16,4 4-1 16,-3 3 2-16,-2 7-16 15,-6-4 13-15,-8-4-7 16,-1-5-4-16,-3-5 12 0,2-5 6 16,-1-3-3-1,8-6-1-15,-3-7 9 0,7-6-5 16,2 0 6-16,1-4-1 15,1 0 5-15,-2 0 3 16,-3 0-6-16,4 0 2 16,-2-13-2-16,9-4-1 15,0-6 0-15,0-6 0 16,41-4-1-16,7-7-5 16,19-5 1-16,2-1-11 15,4 6 10-15,-11 6-8 16,-18 14 6-16,-14 7 7 15,-12 6 3-15,-10 7-3 16,-4 0-6-16,-4-4 4 0,0 4 0 16,0 0 2-16,0 0 0 15,0 0 0-15,-12 0 4 16,-9 11 4-16,-6 3-2 16,5 1-2-16,7-1-4 15,6 1 1-15,9-2-1 16,0-5 0-16,0-2-1 15,14-2 1-15,22-2 3 16,13-1 9-16,13-1-5 16,0 0-5-16,0-5-2 15,-9-8-1-15,-14-3 1 16,-6-3 0-16,-15 4 0 16,-6-3-1-16,-12 1 1 0,0 5 0 15,-12 3-1 1,-24-1 1-16,-12 7-10 0,-1 3 8 15,7 0-5-15,4 0 6 16,14 0 1-16,7 0 0 16,8 0 0-16,9 0-3 15,0 0-3-15,0 2-14 16,14-1 0-16,27 2 3 16,10-3 13-16,11 0-6 15,-3 0-2-15,-8 0-5 16,-10-4 3-16,-10 2 0 15,-13-2-4-15,-12 0 14 0,-6 4 4 16,0 0 0-16,0 0-2 16,0 0 2-16,0 0 2 15,-15 0 0-15,1 4 3 16,-1 3 2-16,6 4 4 16,3 2-2-16,3-2-3 15,3 1-2-15,0-3-1 16,0 5-3-16,21-3 0 15,20 0-2-15,7-3 4 16,2-3-1-16,2-5-1 16,0 0 0-16,-8 0-1 0,-7 0 1 15,-15-9-2 1,-8-6 4-16,-6 0-2 0,-4 0 35 16,-4 2-18-16,0 5-3 15,0 6 12-15,0 0-18 16,0 2-8-16,0 0-3 15,0 0-10-15,6 0-5 16,-1 0 7-16,2 0 8 16,-1 5 1-16,8 5 2 15,6 0-3-15,-2 5 2 16,0-4 0-16,5 4-2 16,-5-2 1-16,-6 3-10 15,-6-8 4-15,-2 1 8 16,-1-6-8-16,-3 0 8 15,0-3 3-15,0 0-1 16,0 0 11-16,0 0 13 0,0 0 26 16,0 0-10-16,0-6-3 15,5-5-23-15,9-3 5 16,4 1-5-16,7 4 1 16,3-5-15-16,-1 7 0 15,3 3-2-15,5-2-2 16,-8 5-3-16,3-2 3 15,-7 3 2-15,-9 0-2 16,2 0-1-16,-7 0 2 16,2 0 1-16,1 8-5 15,-1-1 5-15,-8 3 2 16,-3 5-2-16,0-2 0 16,0 7 2-16,0-1-1 0,0-4-1 15,0-1 0 1,4-3 0-16,2-1 0 0,2-5 4 15,-4-2 0-15,1-3 2 16,-2 0-6-16,3 0-1 16,6 0-19-16,-1-8-58 15,1-12-147-15,-6-4-155 16</inkml:trace>
  <inkml:trace contextRef="#ctx0" brushRef="#br0" timeOffset="21517.14">21380-127 401 0,'0'0'95'0,"0"0"-24"16,0 0-66-16,0 0 32 15,0 0-9-15,0 0-10 16,-27-3 15-16,23 3-10 16,4 0-3-16,0 0 13 15,0 0-4-15,0 0-16 16,0 0-7-16,0 0-4 0,25 0 6 16,4 0 6-1,9 0-8-15,-2 0-1 0,-6 0-1 16,-10 0-7-16,-3-4 9 15,-16 2-5-15,-1-1 7 16,0 2 2-16,0-4 1 16,-1 5-11-16,-17 0 0 15,-7 0-2-15,12 0-3 16,2 0-9-16,-1 0-9 16,11 5-25-16,1 1-59 15,0-2-85-15</inkml:trace>
  <inkml:trace contextRef="#ctx0" brushRef="#br0" timeOffset="23190.6">21972 213 433 0,'0'0'75'0,"0"0"-55"16,0 0 46-16,0 0-43 0,0 0-17 15,0 0 28-15,0 0-2 16,136-11-3-16,-110 0 22 15,1-1-3-15,5-7-25 16,4-2-21-16,6-8-2 16,1-5 0-16,1 0-22 15,-2-1 10-15,-15 4 2 16,-9 12 9-16,-9 7 1 16,-9 5-1-16,0 6 2 15,0 1-2-15,0 0 1 0,0 0 0 16,0 0 0-1,0 0-1-15,0 0 0 0,0 0 1 16,0 5 0-16,0 7 0 16,0 1 0-16,8 3 0 15,16 1-8-15,19 2 3 16,6 1-26-16,10 1 20 16,-3 1 9-16,2 6-10 15,-5-3 12-15,-15 3-1 16,-13-7-1-16,-8-5 1 15,-17-9 1-15,0-1 1 16,0-3 2-16,-30 1 3 16,-11 2 0-16,-10-5-1 15,1-1-1-15,-11 0 3 16,11 0-6-16,-3 0-1 16,9-1-8-16,13-5 8 15,8 5-7-15,9-2 7 0,10 3-1 16,4 0 1-16,0 0 0 15,0 0-8-15,18-3 8 16,23 1 0-16,10-2 6 16,4-7-6-16,-1-1-6 15,7-2 0-15,-4-3 5 16,-4-1-4-16,-8 4-1 16,1-4 2-16,-8 1 0 15,-7 2 4-15,-8 1 0 16,-14 6 7-16,-4 2 21 15,-5 2-25-15,0 4 17 16,0 0-18-16,0 0-2 0,0 0 11 16,-5 0-5-16,-21 9 16 15,2 3-5-15,11 0-4 16,0 1-4-16,13 3-6 16,0 0-3-16,4 1-2 15,36 2-6-15,15-2-16 16,7-5 5-16,9-5-39 15,-6-5-5-15,-11-2-48 16,2 0-27-16,-15-7-58 16</inkml:trace>
  <inkml:trace contextRef="#ctx0" brushRef="#br0" timeOffset="24591.74">23454 132 80 0,'0'0'290'0,"0"0"-245"16,0 0 9 0,0 0-4-16,0 0-27 0,0 0-21 15,0-60-2-15,-19 60 7 16,-4 2 12-16,2 6-4 15,-6 2 29-15,8-1-17 16,10 4-16-16,-1-1-7 16,8 4-1-16,2 2-3 15,0 4-1-15,2-4-1 16,33 2-13-16,4-7-10 16,6-1 23-16,-1-8-3 15,-5-1 4-15,10-3 1 16,-8 0-5-16,-5-11 5 15,2-3 12-15,-6-5-11 0,4-5 34 16,6-7-4-16,1-5-21 16,-1 1 2-16,0-5 0 15,10-2 35-15,-8-1-46 16,-4 3 5-16,-9 7-3 16,-18 13 7-16,-7 10 26 15,-6 5 0-15,0 5-32 16,0 0-4-16,0 0-2 15,0 0 0-15,0 6 0 16,-1 12 2-16,-22 3 4 16,-3 8-3-16,1 5-1 15,-4-1 2-15,-4 9-2 16,4 4-3-16,9 0-19 16,10-3-1-16,5-6 8 15,5-10-19-15,0-10 3 0,0-5 22 16,27-6 1-16,5-6 8 15,1 0 1-15,1 0-1 16,5-8 0-16,-3-9 0 16,2-4 0-16,-2 0 7 15,-8-4-4-15,-10 4-3 16,-5 9 20-16,-8 3-2 16,-5 7-18-16,0 2 0 15,0 0-12-15,0 9 5 16,-18 2 5-16,0 3 4 15,1 1-1-15,11 1-1 16,6-4 1-16,0-3-2 0,0 2-21 16,30-3 0-16,13-3 0 15,13-5 6-15,-2 0-7 16,-3 0-11-16,-4-5 18 16,-4-3-15-16,-11-3-24 15,-10 2 55-15,-8 1 29 16,-10 4 8-16,-4-2-20 15,0 6 5-15,0 0-22 16,0 0 0-16,0 0 2 16,-4 10 14-16,-10-1 6 15,10 2-15-15,-2-1 9 16,6 1-1-16,0-2 7 16,4 0-10-16,28-1 8 0,12-4-1 15,10-1-1-15,7-3-10 16,1 0-1-16,-12 0-3 15,-14-4-4-15,-13-7 0 16,-11 1 0-16,-11-1 0 16,-1 0 5-16,0-4 1 15,-18 4-5-15,-14 0-2 16,-4 1-1-16,4 6 2 16,2 0 0-16,12 3-5 15,10 1-2-15,8 0-3 16,0 0 3-16,0 0-5 15,0 0 0-15,14 0-4 0,24 0 10 16,4 0 1-16,11 0-6 16,-2 0-12-16,-4 0-11 15,-3 5 13-15,-1 4 13 16,-16 3 2-16,-9 0 6 16,-9 0 7-16,-9 3-7 15,0-2 2-15,0-3-1 16,-12 1 0-16,-6-6 7 15,3 1-1-15,1-5 8 16,-1-1 8-16,0 0-9 16,1 0 13-16,2 0 6 15,6 0-9-15,2-8-4 16,4-3-1-16,0-3-4 0,6-3 5 16,30 2-15-1,2-1 5-15,7 4-1 0,-1 3-9 16,-8 5-1-16,-4 3-5 15,-6 1 3-15,-10 0 2 16,-2 0-4-16,-8 8 5 16,-6 5 10-16,0 3 5 15,0 4 6-15,0 4-12 16,0 1 4-16,0-7-4 16,0-2-7-16,0-4 3 15,0-4-5-15,0-5 1 16,5-2 3-16,-1-1 5 0,5 0-8 15,8 0-1 1,9 0-1-16,-2-4-30 0,-5-7-33 16,0-3-47-16,-15-2-44 15,-4-1-52-15</inkml:trace>
  <inkml:trace contextRef="#ctx0" brushRef="#br0" timeOffset="25247.38">23416-2 503 0,'0'0'84'0,"0"0"-78"15,0 0-4-15,264 0 10 16,-177 0 11-16,4 0 10 15,0 2-1-15,3-2 3 16,-3 1 12-16,-5 2-5 16,-15-3-39-16,-17 0-3 15,-17 0-30-15,-12 0-23 16,-13 0-26-16,-12 0-46 16,0 0-167-16</inkml:trace>
  <inkml:trace contextRef="#ctx0" brushRef="#br0" timeOffset="25001.29">24088 4 371 0,'0'0'65'0,"0"0"17"15,0 0 13-15,0 0-19 0,0 0-16 16,0 0-1-1,-4-3-22-15,4 3-7 0,0 0-3 16,0 0-3-16,0 0-19 16,0 0-5-16,0 0-1 15,0 0-16-15,0 0-36 16,0 0-46-16,0 3-39 16,0 1-114-16</inkml:trace>
  <inkml:trace contextRef="#ctx0" brushRef="#br0" timeOffset="31449.23">1534 1458 391 0,'0'0'35'0,"0"0"-34"15,0 0 17-15,0 0 32 16,0 0-20-16,0 0-1 16,-5-45 20-16,5 45-34 15,0-4 8-15,0 3 7 16,0 1-6-16,0-2-15 15,0 0-9-15,0 2-1 0,5 0 1 16,9 0 0-16,1 5 0 16,-3 15 0-16,4 2 0 15,0 7 0-15,-9 0 4 16,4-1-4-16,2-4 0 16,7 3 7-16,3-7-7 15,-4-2-2-15,6-3 2 16,-7-6 0-16,0-6 0 15,5 1-5-15,8-4 2 16,0 0 1-16,5-11-10 16,-6-3-12-16,-9-4-1 15,-3-3 12-15,-7 4 6 16,-6 0 3-16,-5 5 4 16,0 5 4-16,0 4 4 15,0 3 2-15,0 0-10 0,0 0-2 16,0 10 2-16,7 2 0 15,7 1 4-15,4 4-2 16,5-2-1-16,7-2 0 16,9-1-1-16,10-6 0 15,10 0-2-15,3-6-2 16,4 0 3-16,-8 0-2 16,-10-8-3-16,-12-3 2 15,-18 1 1-15,-5-5 3 16,-13 1 0-16,0-8 0 0,-26 5-7 15,-10-1 7 1,-1 1 6-16,-5 6-6 0,-3 6 0 16,4 5-7-16,-2 0 7 15,7 0 1-15,10 1-1 16,11 6 12-16,12-5-12 16,3 2 8-16,0 0-6 15,8-4 5-15,23 1 0 16,15-1 7-16,10 0-5 15,1 0-2-15,5-8-1 16,-9-3-1-16,-10-4-9 16,-10-1 10-16,-6-5-12 15,-9-1 5-15,-9-6-2 16,-9-4-1-16,0-4-1 16,-9-1 1-16,-18 0 4 0,-5 4 2 15,-1 8 6-15,4 9 13 16,5 6-5-16,10 9-10 15,-1 1-6-15,12 0-1 16,3 11 1-16,0 8 0 16,0 7 1-16,31 4 2 15,8 6 0-15,14-1-3 16,1 4 0-16,4-2 0 16,1 4 0-16,-8-4-12 15,-14-1-14-15,-19-7 22 16,-6-4-4-16,-12-5 7 15,0-5 1-15,0-5-6 0,0-2 6 16,-8-1 0-16,-2-6 4 16,-10-1 0-16,2 0 1 15,-6 0-2-15,-1-12 1 16,7-5-4-16,17-4-1 16,1-7-6-16,9 2-4 15,44 2-13-15,9 0 10 16,4 8 2-16,-4 7 11 15,-12 5 0-15,-13 3 1 16,-12 1 0-16,-2 0 0 16,-6 5 2-16,-4 9 1 15,-7 1 5-15,6 5 2 16,-4-6-10-16,3 4 1 16,7-1 2-16,0-5-3 15,6 1 0-15,8-6-1 0,4 2 1 16,13-8-2-16,0-1-7 15,7 0 4-15,6-8-6 16,2-7-17-16,-7-4-26 16,-4-6-10-16,-13 1 10 15,-13-4 10-15,-10 6 44 16,-13 3 2-16,-4 3 14 16,0 11 26-16,-4 1 16 15,-18 4-46-15,0 0-11 16,-9 0 7-16,10 12 15 0,3 2 0 15,3 1-13 1,12-2-3-16,3 3-6 0,0-7-1 16,0 2 0-16,26-4-1 15,10-4 1-15,8 0 0 16,9-3 2-16,1 0 13 16,4-9-9-16,-5-6-6 15,-9 1 1-15,-13-4-1 16,-13 0 0-16,-5-2 1 15,-13 7 6-15,0 1 12 16,0 1 38-16,0 7 10 16,-8 2-12-16,-7-1-46 15,7 2 6-15,7 1-15 16,1 0-6-16,0 0 1 16,0 0-30-16,0 0-14 0,9 0 40 15,14 0 5-15,-1 4 3 16,4 2 1-16,-8 1 0 15,-4 0 0-15,-5 3 0 16,0 2 0-16,-5-3 0 16,-1 3 3-16,2 2-3 15,6-4 0-15,1-2-1 16,1-1 1-16,5-5 3 16,1 1-3-16,3-3 1 15,4 0 5-15,4 0-6 16,7 0 2-16,2 0-2 15,2-8-1-15,-2-4 1 0,-3-2 0 16,-5-6-3 0,-9 4 3-16,-8-1-1 0,-6 1 1 15,-8 1 0-15,0 3 0 16,0 6 0-16,0-1 0 16,-10 7 0-16,-11 0 0 15,0 0-4-15,3 0 4 16,4 4 0-16,-4 5 1 15,14 3 3-15,4 1 9 16,0-2-4-16,0 1-4 16,0-2-5-16,4-3 3 15,17 0 4-15,2-3 14 16,-9-2-1-16,4 1-1 16,-2-2 2-16,-2-1-12 15,4 0 3-15,-7 0-8 0,-4 0-1 16,-7 0-3-16,0 0 0 15,0 0 0-15,0 0 1 16,0 0-2-16,0 0 2 16,0 0-1-16,5 0 3 15,-2 0 11-15,-3 0 7 16,0 0-7-16,0 0-1 16,0 0 5-16,0 0-5 15,0 0-6-15,0 0 3 16,0 0-1-16,0 0 0 15,0 0-6-15,0 0 2 16,0 0-3-16,0 0 0 0,0 0-1 16,0 0-1-16,0 0 0 15,0 0-3-15,0 0-3 16,0 0 2-16,0 0-12 16,0 0 5-16,0 0 4 15,0 0-3-15,0 0-20 16,0 0-16-16,0 0-22 15,0 0 0-15,0 0 7 16,0 0-31-16,0 0-44 16,0 0-106-16</inkml:trace>
  <inkml:trace contextRef="#ctx0" brushRef="#br0" timeOffset="35323.75">7011 1451 164 0,'0'0'54'0,"0"0"24"16,0 0-60-16,0 0 17 15,0 0 31-15,0 0 10 0,-43 36-22 16,26-19-12-16,8 2-32 16,4-2-5-1,5-1-1-15,0 0-4 0,0-5-3 16,0-1 2-16,12-6-16 15,8-4 13-15,9 0 3 16,-5 0 1-16,-3-4 1 16,6-6-1-16,-5-5-2 15,2 3 2-15,0-3-5 16,-6 6 5-16,0-1-1 16,-7 3 1-16,1 3 0 15,-4 2 0-15,-7 0 0 16,-1 2 6-16,0 0-6 0,0 0-7 15,0 0 7 1,5 4 8-16,-1 7-5 0,10-3 0 16,-2-1-3-16,1 3 4 15,6-6-2-15,-1 0-2 16,0-4 0-16,6 0 0 16,-6 0 0-16,2 0 0 15,4-4-2-15,-6-7-9 16,0-2-5-16,-4 4 2 15,-3-5 14-15,-5 8 4 16,-5 2 3-16,-1 3 6 16,0 1-1-16,0 0-8 15,0 0 4-15,0 5 18 16,0 4 32-16,0 7-12 16,0 1 24-16,0-2-49 0,9-2-17 15,5 2 3-15,-1-8-6 16,-3 0-1-16,-3-4-3 15,-7-3-14-15,0 0 3 16,0 0-24-16,2-11-51 16,2-10-147-16</inkml:trace>
  <inkml:trace contextRef="#ctx0" brushRef="#br0" timeOffset="35467.56">7524 1342 701 0,'0'0'60'0,"0"0"-59"0,0 0-2 16,0 0-10-16,0 0-25 16,0 0-4-16,33 14-16 15,-14-2-171-15</inkml:trace>
  <inkml:trace contextRef="#ctx0" brushRef="#br0" timeOffset="37409.51">7750 1555 219 0,'0'0'47'0,"0"0"-12"0,0 0 46 16,0 0-44-16,0 0-23 16,0 0 42-16,56-33 4 15,-37 12-5-15,4-6-1 16,-2-3-6-16,2-6-36 16,-1-5-12-16,0-7 0 15,0-4 3-15,-4-1 1 16,-5 3-3-16,-7 15 27 15,-3 14-20-15,-3 11 27 0,0 10-22 16,0 0-13-16,0 8-8 16,-14 20 8-16,-16 6 4 15,4 12 8-15,8 7-5 16,4 1-3-16,5 2-4 16,8 0 1-16,1-7-2 15,0 1-31-15,1-10 28 16,36-8-26-16,15-7 28 15,6-8-17-15,7-2 11 16,-11-14-1-16,2-1 9 16,-1 0-9-16,-5-5-4 15,-2-11 7-15,-4 0 5 16,-8-6 2-16,2-4 6 16,-6 0 12-16,-14 1-6 0,-6 0 11 15,-7 6-8-15,-5 10 16 16,0 2-29-16,-24 7-3 15,-19 0-2-15,-19 4 2 16,-9 13 1-16,9 3-1 16,0 0 4-16,14 5-1 15,8-5-1-15,10 1-1 16,12-4 0-16,18-2-2 16,0-5-1-16,0-4-11 15,26-1 4-15,14-5 9 16,6 0 4-16,10-3-1 15,-8-11-2-15,1-7 0 0,-7-2 0 16,0-3 1-16,-2-7-2 16,1-6 0-16,-5 0 3 15,-4-8-3-15,-2 5 10 16,-7 4-9-16,-11 13 14 16,-11 11-10-16,-1 10 6 15,0 1 1-15,0 3-12 16,0 0 0-16,0 0-6 15,-24 15-2-15,-14 5 5 16,-3 12 3-16,5 3 5 16,10 8-5-16,16 3 4 0,7 0-4 15,3 1-6 1,3-6-15-16,30-6-48 0,6-7 42 16,7-9 4-16,1-9-22 15,-2-6 38-15,-6-4-2 16,2 0 1-16,-9-10 4 15,-2-10 4-15,0 0 0 16,-4-4 8-16,-3 2-3 16,-10 3 4-16,-7 4-6 15,-1 10 8-15,-5 3 2 16,0 2 1-16,0 0-14 16,0 0-6-16,0 2 6 15,0 13 0-15,0-2-1 16,12 4 2-16,6-2 0 0,3-1-1 15,4-3 1 1,9-6-1-16,-2 1-3 0,-2-6-7 16,-4 0 7-16,-8 0 3 15,0 0 5-15,-1-4-4 16,1-8 2-16,-4-4-3 16,9-5 9-16,-5-2 0 15,3 1-2-15,5 4-4 16,-4 4-3-16,-4 9 8 15,-4 1-8-15,-2 4-2 16,-1 0-1-16,1 0 3 16,-2 8 0-16,0 6 3 15,2 1-1-15,4-2-1 16,-7 0 2-16,0-4-2 0,-3-2 2 16,-6-4-3-16,0-3 0 15,0 0 21-15,0 0 17 16,0 0-27-16,3 0-2 15,7-11-9-15,11-2-1 16,7-7-1-16,6 1-3 16,2 4 2-16,-9 2-2 15,-6 5 4-15,-10 5 1 16,-3 3-2-16,-8 0-6 16,10 0 3-16,4 11 5 15,5 3 5-15,10 3 5 16,-3-1-10-16,4 0 2 15,5 0-2-15,1-7 4 0,-4-3-1 16,0-5-2-16,3-1 2 16,-4 0 5-16,4-7-6 15,-3-5-2-15,-2-1 0 16,0-7 0-16,-11 0 0 16,-13 0-2-16,-6 2 2 15,0 4 4-15,-5 4 3 16,-33 10-7-16,-10 0-6 15,-8 0 5-15,3 8 1 16,11 5 0-16,8-1 0 16,12 0 3-16,11-1-3 15,11-1-3-15,0-2-2 0,9 0-7 16,29-4-17 0,10-1 0-16,-4-3-1 15,-3 0-19-15,-3 0 13 0,-9 0 19 16,-4 0 11-16,-3 0 1 15,-4 2 5-15,-8 13 0 16,-2 9 41-16,-8 9 9 16,0 8-25-16,0 5 19 15,0 5-14-15,0 0-28 16,0-4-2-16,-8-8 0 16,-20-7 1-16,-12-8 15 15,-1-8 17-15,4-10 2 16,5-2-12-16,6-4-1 0,3 0 7 15,10-4-14 1,4-18-12-16,9-5 0 0,0-5 3 16,27-7-2-16,24-2 0 15,4-4 9-15,5 5-13 16,-10 7-1-16,-1 12-2 16,-10 5-2-16,-6 7-8 15,5-1-34-15,-9 5-12 16,4-4-76-16,-1 4-72 15</inkml:trace>
  <inkml:trace contextRef="#ctx0" brushRef="#br0" timeOffset="37712.41">11130 1503 141 0,'0'0'720'16,"0"0"-691"-16,0 0 6 16,0 0-9-16,0 0-7 15,0 0-2-15,165 6-2 0,-116-4-11 16,-5-2-3-1,-8 1-1-15,-6 2-10 0,-12 0-18 16,-7 1-44-16,-11 4-78 16,0 2 6-16,-11 5-23 15</inkml:trace>
  <inkml:trace contextRef="#ctx0" brushRef="#br0" timeOffset="37903.55">11185 1629 424 0,'0'0'172'16,"0"0"-145"-16,0 0 12 15,0 0 38-15,0 0-11 16,0 0-34-16,36 6-19 16,13-6-8-16,2 0-5 15,-4-2 0-15,-3-2-19 16,-14 0-23-16,-7 0-11 0,-5 1 21 16,-6-1-13-16,-6 0 4 15,2 0-35-15,5-2-69 16,4-1-190-16</inkml:trace>
  <inkml:trace contextRef="#ctx0" brushRef="#br0" timeOffset="38393.11">12499 1275 415 0,'0'0'170'0,"0"0"-160"0,0 0 57 16,0 0 8-16,0 0-4 15,0 0-34-15,0 0-14 16,0 0-9-16,0 0-12 16,0 4 3-16,-4 9 3 15,-5 5 5-15,-2-7-13 16,-5 3-2-16,2-1-18 16,2-1-37-16,6-1-58 15,1-5-27-15,5-2-418 16</inkml:trace>
  <inkml:trace contextRef="#ctx0" brushRef="#br0" timeOffset="39013.71">12915 1408 370 0,'0'0'20'16,"0"0"37"-16,0 0 52 0,0 0-29 16,-34 70-15-16,6-33-3 15,-6 3-33-15,2 2-18 16,2 0-6-16,1-6-4 15,3-4-1-15,0-8 0 16,8-10 0-16,2-4 1 16,7-5 7-16,4-5-1 15,0 0 8-15,-4 0 0 16,-6 0-2-16,0-12-10 16,5-5-1-16,5-3-1 15,5-5 4-15,0-4-4 16,0-6 0-16,35-4 0 0,12-3 0 15,9 2-1 1,-6 5-4-16,-7 10-1 0,-6 8-3 16,-7 12-4-16,0-1-5 15,-12 6 16-15,-4 0-5 16,3 0 6-16,-8 0 1 16,6 9 5-16,-12 13 1 15,1 8 10-15,-4 7-7 16,0 0-6-16,0 4-4 15,-7-1-1-15,-11-6-2 16,0-5-7-16,1-4-12 16,3-11 21-16,8-2-10 15,2-7 11-15,1-4-23 0,-2-1-29 16,1 0 3 0,-5 0-27-16,-8-6-16 0,-1-12-87 15,0-1-42-15</inkml:trace>
  <inkml:trace contextRef="#ctx0" brushRef="#br0" timeOffset="39832.11">12732 1632 312 0,'0'0'120'16,"0"0"-38"-16,0 0-9 16,0 0 4-16,0 0-7 15,0 0-10-15,-19-14-9 16,19 13 1-16,33-2-32 16,14 1-15-16,13-2-1 15,8-4-4-15,2 1-1 16,4-3-24-16,-9-5-54 15,-4-1-40-15,-11-4-34 0,-13-1-7 16,-12-3 28-16,-3-1 132 16,-10 4 182-16,-4 4-173 15,-8 12 44-15,0-1-3 16,0 6-39-16,0 0-7 16,0 0 4-16,-8 9 25 15,-17 7 16-15,2 4-30 16,5 2 14-16,6 2-18 15,1 2-6-15,8-4-8 16,3-2 4-16,0-9-5 16,0-4 0-16,0 0 1 15,0-7 1-15,-4 0-1 0,4 0 28 16,-6 0 9-16,-8 0-8 16,-3-9-13-1,4-11-8-15,8 0 4 0,5-2-2 16,0-6 6-16,0-4 1 15,17 10-12-15,10 0 15 16,2 6-2-16,6 7-16 16,4 3-3-16,2 3-4 15,10-1-3-15,-2 4 6 16,-3 0-1-16,-6 0-3 16,-5 0 3-16,-14 5 2 15,-17 7-1-15,-4 0 1 16,-4 5 0-16,-40-2 1 15,-14 2 5-15,-8-4-4 16,-1-1-2-16,5-5-1 0,9 0-1 16,17-4-1-16,10 0 0 15,14-1-5-15,6-2 3 16,6 0 0-16,0 2-10 16,0-2-23-16,0 0-8 15,23 0 15-15,13 0 22 16,13 0 8-16,7 0-3 15,6 4 4-15,4 3-1 16,-4 3 5-16,-12 5-7 16,-15-6 6-16,-17 1-2 15,-16 1 11-15,-2 0 20 0,0-2 20 16,-25 4-25 0,-23 2-3-16,-8-3 6 0,-2 1-10 15,-1-6-5-15,0-1-6 16,8-1-3-16,3-3-6 15,11-2-5-15,7 0-21 16,10 0-30-16,20-4-46 16,0-11-95-16,25-1-381 15</inkml:trace>
  <inkml:trace contextRef="#ctx0" brushRef="#br0" timeOffset="40505.75">14079 1413 442 0,'0'0'50'0,"0"0"19"0,0 0-7 15,0 0-5-15,-170 74-21 16,149-63-14-16,4-2-4 16,4-1-6-16,7-1-5 15,6-6-3-15,0 2-4 16,0-3 0-16,0 0 0 16,0 0 0-16,0 0-12 15,0 0-2-15,1 0 10 16,28 0-1-16,-2 0 1 0,2 0 3 15,6 0-8 1,-8 0 8-16,3 0-11 0,-4 0 5 16,1 1 7-16,0 8-1 15,-4 3-2-15,1 1 3 16,-15 5 0-16,-4 0 0 16,-5-1 1-16,0 4 8 15,0-5 6-15,-18-1 9 16,-8 0 15-16,-9-5 6 15,-1-5 17-15,-9 2-22 16,-8-3-8-16,-5-4-11 16,-2 0-2-16,1 0-15 0,7 0-4 15,10-8-3-15,4-3-19 16,15-3-17-16,17-3-32 16,6-7-82-16,18-3-118 15</inkml:trace>
  <inkml:trace contextRef="#ctx0" brushRef="#br0" timeOffset="40035.83">14048 1455 407 0,'0'0'353'0,"0"0"-353"15,0 0 0-15,0 0 24 16,0 0-16-16,221-22 18 16,-168 15-15-16,-9 3-11 15,-8-2-3-15,-4-1-81 16,-9-1-61-16,-5 3-165 15</inkml:trace>
  <inkml:trace contextRef="#ctx0" brushRef="#br0" timeOffset="40893.89">14843 1220 545 0,'0'0'32'0,"0"0"-26"0,0 0 76 16,0 0-24-16,0 0-9 15,0 0-1-15,3-2-16 16,-3 9 5-16,0 6-2 16,0 6 1-16,0 2-18 15,0-3-11-15,-9 1-3 16,-8-3-2-16,3-5-2 15,-2-4-1-15,10-3 1 16,-2-1-1-16,8 0 2 16,0-2-1-16,0-1 0 15,0 0 0-15,0 0-19 0,0 0-2 16,-5 0-27-16,5 0-10 16,-1 0 8-16,-7 0-44 15,4 0-9-15,-8-1-232 16</inkml:trace>
  <inkml:trace contextRef="#ctx0" brushRef="#br0" timeOffset="43983.66">16044 1487 363 0,'0'0'91'15,"0"0"-17"-15,0 0-20 16,0 0-2-16,0 0-14 15,0 0-22-15,31 0-4 16,-20-4 4-16,1 1 17 16,0-4-7-16,2-4-5 0,-4-3-12 15,-2-1-3 1,-8-5-6-16,0 4-3 0,0 3-5 16,-14 2 3-16,-28 5-4 15,-5 2-2-15,-15 4 1 16,0 0 10-16,-4 10 2 15,10 6 12-15,6 3 2 16,6 3-11-16,9 1 5 16,15 2-2-16,8-2-7 15,12-2 0-15,0-6-1 16,0-4 0-16,26 0 0 16,15-9 2-16,4 3-1 15,8-5-1-15,-5 0 0 16,-4 0-1-16,-4-7-2 15,-7-4-10-15,-3-1 0 0,-4-5 5 16,-5 1 4-16,-3 0 4 16,-9 4 0-16,-3 7 6 15,-6 4-2-15,0-2-4 16,0 3 0-16,0 0-5 16,0 0 1-16,0 8 3 15,0 5-1-15,0 1 2 16,12 3 2-16,10-2 1 15,6 0-3-15,3-2-2 16,0-2-10-16,-8-6-12 16,-9-3 10-16,-7-2 7 15,-7 0 7-15,0 0 5 0,0 0 32 16,0-7-29-16,0-4 6 16,0-3 8-16,0-3-17 15,0 2-5-15,0 3 0 16,0 3-2-16,5 2 2 15,8 2-7-15,6 3-6 16,11 2-22-16,5 0 14 16,4 0 10-16,3 2 5 15,7 10-1-15,4 5-6 16,-14-1-31-16,-3 4 33 16,-18-6-10-16,-10 1-6 15,-8-8 8-15,0-1 10 16,0 1 9-16,-9-6 20 0,-9 2 4 15,0 0 11 1,6-3-6-16,-1 0-1 0,7 0 10 16,-1-6-16-16,2-3-17 15,5-7 5-15,0-4-8 16,8 1 1-16,28 1-3 16,13 1-3-16,-6 2-17 15,6 7 12-15,-8 6-8 16,-10-1 4-16,1 3 10 15,-3 0 1-15,-15 0-6 16,-4 0 6-16,-7 5-3 16,-3 7 4-16,0 4 5 15,0-1-3-15,0 3-2 16,0-3 3-16,11-5-3 0,5 1 0 16,6-2-3-16,11-5-1 15,14-1-9-15,6-3-1 16,9 0-2-16,4-9-23 15,-4-4 18-15,-3-2-12 16,-9-3 13-16,-7 0 20 16,-19 1 6-16,-12-6 6 15,-12 10 11-15,0 0 20 16,-12 5-33-16,-29 5-10 16,-9 3 0-16,-6 0 4 15,-3 6-3-15,3 5-1 16,6 4 4-16,9 2 4 15,4-1-6-15,17 0-2 0,15 2 0 16,5 0-10 0,0-5-18-16,18-2-1 0,23-2 18 15,3-8 8-15,5-1 3 16,-4 0 1-16,-3-1 5 16,-5-10 16-16,-1-5 7 15,-4 2-15-15,6-11 23 16,-5-3-14-16,5-8-4 15,-2 0 0-15,3-9-15 16,2-4-4-16,-5 6-4 16,-5 5 3-16,-13 9 1 15,-11 18 1-15,-2 4 0 0,-5 7-1 16,0 0-3 0,0 8 3-16,-29 13 8 0,9 7-1 15,-2 4 9-15,10 0-8 16,-2 6-4-16,10 0-3 15,1-1-1-15,3-1 0 16,0-3-9-16,0-6-2 16,0-9-12-16,0-5-5 15,30-2-27-15,9-6-69 16,10-3-177-16</inkml:trace>
  <inkml:trace contextRef="#ctx0" brushRef="#br0" timeOffset="44849.59">18338 1614 536 0,'0'0'18'16,"0"0"-17"-16,0 0 6 15,0 0 0-15,0 0 11 16,214-53 2-16,-195 29 4 16,-2-4-24-16,-11-1 0 0,-6-2-2 15,0 4-9-15,-14 6 11 16,-31 8-7-16,0 6 0 16,-4 7-3-16,1 0 9 15,16 0-9-15,2 7 9 16,12 1 1-16,10 0 3 15,8-3-1-15,0 2 6 16,8-3 4-16,28 0-6 16,20-4 2-16,-2 0-4 15,4 0-4-15,1 0-8 16,-3-5-17-16,-12-1-46 16,-2-3 31-16,-7 2 17 15,-14-1 13-15,-10 3 10 16,-4 5 6-16,-7 0 8 15,0 0-6-15,0 0-2 0,0 7 20 16,0 3 35-16,-3 5-38 16,-7 2-14-16,-3-1-7 15,12 1 1-15,1-1-3 16,0-4 5-16,0 1-5 16,9-5-4-16,27-4-1 15,10-4-5-15,5 0 3 16,-2 0-9-16,-3-4-2 15,-8-8-31-15,-10 0-8 16,-6-1 57-16,-8-2 42 16,-2 3 15-16,-8 2-18 15,-2 3-9-15,-2 6 20 16,0 1-35-16,0 0-15 0,-9 5 4 16,-24 10 21-16,2 2 20 15,6 0-1-15,6 0-26 16,16 2-12-16,3-2 5 15,0-2 0-15,0-2-3 16,16-2-6-16,12-2 0 16,12-8-2-16,-4-1 8 15,6 0-4-15,-5-1 1 16,-7-11-5-16,-10-3 0 16,-8 2-5-16,-12-5-1 15,0-1 2-15,0-1 3 16,-32-1 1-16,-3 4-5 15,9 8 5-15,13-2-4 16,8 7 1-16,5 4-9 0,5-5-34 16,45 5-25-16,16-2-51 15,13 0 12-15,4 2-60 16</inkml:trace>
  <inkml:trace contextRef="#ctx0" brushRef="#br0" timeOffset="46086.65">19739 1438 107 0,'0'0'257'0,"0"0"-154"15,0 0-19-15,0 0-33 0,-153 73-29 16,122-57 9 0,6-2-14-16,15 0-11 0,7-4-3 15,3-3 2-15,0-2-4 16,3 1 0-16,33-6-1 16,19 0 9-16,11 0-3 15,8 0-6-15,0-11-4 16,-6-5 2-16,-3 1-1 15,-15-3 3-15,-18-2 0 16,-14 4 9-16,-18-1 11 16,0 2 5-16,-6 5 14 15,-42 3-39-15,-14 6-7 16,-8 1 5-16,-1 0 1 16,9 0-4-16,20 0 5 15,12 7 0-15,16-3 0 16,9-3 0-16,5-1-5 15,0 0-6-15,29 0-3 0,23 0 12 16,11 0 2 0,2 0-10-16,-6 0-25 0,-3-4 29 15,-6-3-9-15,-9 3-10 16,-3 3 14-16,-10-3-2 16,-9 4 2-16,-4 0 8 15,-9 0-1-15,-2 0 8 16,-4 9-4-16,0 2 26 15,0 3-8-15,0 1 12 16,0 5-16-16,0-3-3 16,0 0-7-16,0-1-4 15,0-3 0-15,0-6 0 0,0 1 0 16,0-7 1-16,-4-1-1 16,2 0 12-16,2 0 11 15,0 0 6-15,0 0-6 16,0-11-12-16,2 0-5 15,25-8 2-15,11 1 5 16,-2-2 0-16,3 2-5 16,2 4-5-16,-9 3-3 15,-6 9-2-15,-4 0-4 16,-3 2 0-16,-1 0-5 16,-5 0 6-16,-1 4 2 15,-4 11 3-15,-3-2 2 16,-5 5-2-16,0-4-3 15,0-6 2-15,0 1-6 16,0-5 7-16,-13-4 4 0,1 0-4 16,3 0 2-16,-1 0 3 15,-7 0-1-15,11 0 1 16,-2-10 3-16,8-5-3 16,0-2 3-16,13 3-6 15,18-3-4-15,6 7 1 16,6 1-1-16,3 3 1 15,-2 6-16-15,-8 0 9 16,-10 0 5-16,-4 0 3 16,-8 6-3-16,-2 3 3 15,0 4 1-15,-12 3 10 16,0 0 1-16,0-3-2 0,0-2-7 16,0-1 6-16,-10-5-3 15,4 5-6-15,6-9 2 16,0 3-2-16,0-4 1 15,0 0-1-15,-3 0 6 16,3 0 8-16,0 0-4 16,0 0-5-16,0 0-1 15,0 0-2-15,-5 0-2 16,5 0 0-16,0 0 1 16,0 0-1-16,0 0 3 15,-4 0-3-15,4 0 0 16,0 0 5-16,0 0-2 15,0 0-1-15,0 0 5 0,0 0-6 16,0 0 0-16,0 3-1 16,0-3 2-16,0 0-2 15,0 0 0-15,0 0 0 16,0 0 1-16,0 0-1 16,0 0 2-16,0 0-4 15,0 0 3-15,0 0-1 16,0 0 0-16,0 0 1 15,0 0-1-15,0 0 0 16,0 0 0-16,0 0-14 16,0 0-26-16,0 0-90 15,0 0-78-15</inkml:trace>
  <inkml:trace contextRef="#ctx0" brushRef="#br0" timeOffset="46396.66">21246 1552 502 0,'0'0'57'0,"0"0"-26"15,0 0 28-15,0 0-5 16,0 0-7-16,0 0 3 16,151 3-22-16,-103-3-12 15,2 0-14-15,-6 0-2 16,-7 0-1-16,-3 0-1 16,-9-3-39-16,-4-2-36 15,-9-1-41-15,-6-2-120 16</inkml:trace>
  <inkml:trace contextRef="#ctx0" brushRef="#br0" timeOffset="49079.7">22105 1397 448 0,'0'0'20'0,"0"0"66"16,0 0-2-16,-51 72-33 15,20-47-23-15,6 3-13 0,-1-2-5 16,3-6-4-1,10-5-5-15,-1-8-1 0,-3 0 0 16,7-7 9-16,2 0 17 16,-5 0-7-16,2 0-4 15,-3 0-4-15,-5 0-11 16,4-8 0-16,12-4 1 16,3-6 4-16,0-4-1 15,13 0-1-15,31-6-3 16,12 4 1-16,-2 6 1 15,-5 6-2-15,-1 3-5 16,-8 7-4-16,0 2 6 16,-8 0-9-16,-9 0 8 15,-5 2 3-15,-6 7 1 0,-10 2 6 16,-2 3-6-16,0 6 7 16,-9 0-1-16,-19 4-1 15,9-2-2-15,-1-5-3 16,5 1 0-16,12-7 1 15,-2-1-1-15,5-4 0 16,0-4-1-16,0-2-2 16,23 0 3-16,10 0 0 15,10 0-1-15,5-12-2 16,0-5-31-16,1-1-2 16,-1-3-4-16,-4-4 22 15,-12 4 18-15,-2 2 0 16,-16 7 8-16,-10 7 6 0,-4 2-10 15,0 3-4-15,0 0-11 16,-4 0 10-16,-17 11 1 16,-10 3 9-16,9 0 12 15,4 3-5-15,11-1-6 16,4 1 4-16,3 0-6 16,0-1-6-16,8-5-2 15,16-3 0-15,14-4 1 16,-6-4 6-16,4 0 1 15,5 0-3-15,-3-3-4 16,-2-9-1-16,0-1-6 16,-4-7 4-16,-2 4 2 0,-4-2 0 15,-11 7 14 1,-7 2 3-16,-4 9 6 0,-4 0-4 16,0 0-19-16,0 0-10 15,0 0 4-15,0 3 6 16,0 7-4-16,0 5 4 15,0-4 0-15,18 4-1 16,8-1 1-16,6-3-15 16,4-5-9-16,7-1-38 15,-1-5 9-15,0 0-17 16,2 0-8-16,-6-5-13 16,0-6-19-16,-5-2-20 15,0-5 75-15,-8 4 55 16,-1 2 134-16,-11 4-30 15,-4 2-22-15,-2 6-2 0,-7 0-51 16,0 0-16-16,0 0 5 16,0 3 21-16,0 11 2 15,0 1 6-15,-11 4-3 16,3 1-28-16,4-3-8 16,2 2-7-16,2-5 3 15,0-3-4-15,0-5 0 16,-4-2 0-16,4-4 0 15,0 0 7-15,0 0 5 16,0 0 17-16,0 0-4 16,0-10-24-16,10-5 1 15,21 1-2-15,-4-2-3 16,0 0 3-16,-6 10 0 0,-4 1 0 16,-3 3-3-16,-4 2-5 15,2 0-3-15,2 2-3 16,-1 9 14-16,6 5-6 15,-1-1 6-15,0 0-2 16,6-4-1-16,-10-3-6 16,-4-4 7-16,-5-4-4 15,-2 0 0-15,6 0 1 16,5 0-4-16,4-12-83 16,4-3 42-16,-3-2 33 15,0 1 12-15,1-4 5 16,-2 7 0-16,6-2 9 15,-10 8 17-15,-4 0-21 16,-5 6-1-16,-5 1-6 0,0 0 2 16,0 1-3-16,0 12 3 15,0 3 26-15,0 2-18 16,0 1 12-16,0 0-9 16,14-2-2-16,4-3 5 15,6-6 1-15,-6-5-5 16,-4-3 5-16,4 0 4 15,0 0-19-15,5-9-2 16,-2-7-30-16,-4-5-43 16,1-2 41-16,0-6-20 15,3 0 6-15,8-3 28 16,3 0 8-16,14-4 12 0,-2 1 16 16,3 3-9-16,-14 8 7 15,-14 11 25-15,-13 8-3 16,-6 5-21-16,0 0-15 15,0 0 0-15,-6 13 10 16,-25 10 26-16,0 4-3 16,0 6-16-16,0 5-9 15,3 0-5-15,1 3-3 16,-2-3-2-16,10-10-3 16,1-7 3-16,5-9 0 15,1-5 2-15,11-7 5 16,-8 0-5-16,0 0 0 15,4 0 3-15,1-11 2 0,4-4-4 16,0-9 11-16,0 0-10 16,28-4 9-16,15-1 3 15,5 6-7-15,-3 3 7 16,4 10-3-16,-5 9-6 16,-3 1-5-16,2 0 0 15,-9 0 4-15,4 14-4 16,-11 3-2-16,0 6 2 15,-18 1 2-15,-9 1-2 16,0-6 2-16,-1-2 2 16,-42-3-4-16,-4-3 6 15,-15-2 4-15,0-5-3 16,0 0-5-16,0-4-1 16,14 0-1-16,7 0-15 0,8 0-16 15,15-7 1-15,7 3 10 16,3 0 1-16,8 4 5 15,0-2-25-15,0 2 1 16,26 0 23-16,18 0-11 16,10-2 12-16,8 0 13 15,5 2 1-15,13-4 2 16,-1-3 0-16,-2 2 10 16,-3-4 1-16,-16-4-4 15,-7 2-7-15,-7-4 2 16,-14 1 0-16,-9-1 8 0,-6 2-1 15,-15 6 8 1,0-2-5-16,0 7 3 0,-9 2-17 16,-27 0-10-16,-8 0 10 15,-4 13 0-15,2 1-2 16,10 1 2-16,7-1 2 16,16 1 0-16,8-5-2 15,5 1 0-15,0 0-5 16,0-5-1-16,23-5-4 15,3 2 10-15,-1-3-2 16,-2 0-3-16,-5-5-6 16,5-6-29-16,-2-1-14 15,5-5 38-15,1 1 12 16,0-1 8-16,4 0-2 0,-1 2 3 16,-1 6 2-16,-8 5 9 15,-5 0 20-15,2 4-34 16,-7 0 2-16,3 0 4 15,-1 4 14-15,4 8-2 16,-5 9 3-16,-6 3 5 16,-6 4-25-16,0 0 2 15,0-3 0-15,0-1-5 16,0-10 3-16,-6-7-2 16,-3-3 7-16,6-4 9 15,-2 0-8-15,5 0 10 16,0 0 7-16,0 0 1 15,0-7-14-15,0-10-4 0,37-2 12 16,11-2-8-16,14-4-5 16,17 4 10-16,5-4 2 15,9 6-16-15,-12 3 7 16,-6 7-11-16,-12 5 0 16,-19 0 1-16,-12 3-5 15,-16-2 4-15,-14 3-3 16,-2 0-2-16,0 0-1 15,0 0-30-15,0 0-24 16,0 0-14-16,-2 0-36 16,-25 0 10-16,-6 0-56 15</inkml:trace>
  <inkml:trace contextRef="#ctx0" brushRef="#br0" timeOffset="50968.77">3798 2870 508 0,'0'0'72'15,"0"0"-69"-15,0 0 43 16,0 0 13-16,0 0-20 15,0 0 25-15,0 0-25 0,6-7-7 16,-2 7-10-16,-4 0 2 16,9 0-5-16,9-4-6 15,12 0-4-15,24-5-7 16,13 2-1-16,13-4 0 16,-1 1 0-16,1 3-1 15,-4 2 0-15,-10-2-6 16,-10 3 0-16,-15 4-9 15,-9-2-6-15,-14-1-24 16,-6 3-30-16,-12 0-9 16,0 0-17-16,0 0-47 0,-30 5 35 15,-19 6-173 1</inkml:trace>
  <inkml:trace contextRef="#ctx0" brushRef="#br0" timeOffset="51135.89">4198 2863 366 0,'0'0'106'0,"0"0"-30"16,0 0-16-16,0 0 41 15,0 0-26-15,0 0-21 16,59 7 10-16,-3-7-28 16,-2 0-22-16,2 0-8 15,3 0-6-15,5 0-2 16,2-2-6-16,-4 2-25 16,3-5-70-16,-3 1-45 15,-7-3-113-15</inkml:trace>
  <inkml:trace contextRef="#ctx0" brushRef="#br0" timeOffset="51456.45">5549 2638 628 0,'0'0'90'15,"0"0"-89"-15,0 0 6 16,0 0 80-16,0 0-46 0,0 0-12 16,74 74-1-1,-58-57-21-15,-2-6-5 0,-3-2-1 16,-8 0-1-16,1-2-1 16,1-2 0-16,-4 2-3 15,-1-1-12-15,8-3-40 16,-8 1-45-16,0-4-5 15,0 0-8-15,0 0-80 16</inkml:trace>
  <inkml:trace contextRef="#ctx0" brushRef="#br0" timeOffset="52092.75">6093 2508 482 0,'0'0'120'0,"0"0"-105"0,0 0 53 16,0 0-13-16,0 0-16 15,0 0-17-15,5-2-9 16,-5 2 3-16,0 11-13 15,0 9 36-15,0 0-11 16,-5 1-12-16,1 2-10 16,4-2-3-16,0-1-3 15,0 1 0-15,18-4 1 16,12-5-1-16,-1-3 0 16,4-2 0-16,3-4 1 15,5-3-2-15,-3 0 2 16,-2 0-3-16,1-6 2 15,-12-1-16-15,4-8 12 0,-5 3-9 16,-6-8-8-16,-8-1 2 16,-6-3 12-16,-4-1 2 15,0 1 4-15,-7 4 1 16,-22 4 0-16,-5 3 12 16,-6 8-12-16,-9 1 2 15,-1 4-2-15,-3 0-2 16,8 0 1-16,7 0 1 15,9 7-6-15,5 1-5 16,11 1-16-16,8 1-48 0,5-2-11 16,0 0-8-1,38 0-69-15,21-5-136 0</inkml:trace>
  <inkml:trace contextRef="#ctx0" brushRef="#br0" timeOffset="52490.75">7154 2468 540 0,'0'0'56'15,"0"0"-14"-15,0 0 42 16,0 0-49-16,0 0-27 16,0 0 5-16,-52 11-13 15,42-2 3-15,2 2 2 16,8-4 1-16,0-1 4 0,0 5-1 15,30-1-3 1,19-1-6-16,13 1 1 0,10-5 1 16,4 2-2-16,3-1 0 15,-13 1 1-15,-22-2-1 16,-20 2 0-16,-7-6-1 16,-17 4 0-16,0 1 1 15,0-1 3-15,-12 2 29 16,-29 4-4-16,-8 2-11 15,-5-3-3-15,-3-1 1 16,-2-2-8-16,3-1-5 16,6-4-1-16,6 0-1 0,9-2-21 15,9 0-15 1,13-7-28-16,8-12-100 0,5-9-81 16</inkml:trace>
  <inkml:trace contextRef="#ctx0" brushRef="#br0" timeOffset="52761.77">7154 2468 624 0,'99'-29'79'0,"-99"29"-73"0,0-3 77 16,3 1-33-16,32-5-37 15,9 1-12-15,6-1 15 16,-6-2-13-16,-8 2 1 15,-6 2-4-15,-11 2 0 0,-1 2 3 16,-2-5-6-16,-7 5 2 16,7 1 1-16,-9-4 2 15,-1 4-2-15,-1 0-3 16,-5 0-13-16,0 0-32 16,0 0-41-16,0 0-46 15,-29 0-80-15</inkml:trace>
  <inkml:trace contextRef="#ctx0" brushRef="#br0" timeOffset="52581.61">7154 2468 624 0</inkml:trace>
  <inkml:trace contextRef="#ctx0" brushRef="#br0" timeOffset="54327.77">3830 2754 263 0,'0'0'102'16,"0"0"-58"-16,0 0 30 16,0 0-15-16,0 0-45 15,0 0-14-15,0-6 0 16,0 6 2-16,0-3 1 16,0 3-3-16,0 0 20 15,0-1-16-15,0 1 24 16,0-4 18-16,0 1-27 15,0-1-1-15,0 1-17 16,0-2 1-16,0 3-2 0,0-6 0 16,0 1-5-16,0-1-5 15,0-1-10-15,0-7-10 16,0 3 11-16,-6-2-6 16,-1 1 22-16,-2 5 3 15,5 4 21-15,4 1-19 16,0 4 16-16,0 0 7 15,-1 0 7-15,1 0-13 16,0 0-6-16,0 0 1 16,0 0 0-16,0 0-3 15,-5 0-5-15,1 0-1 16,-4 0 4-16,2 4 11 16,2 3-8-16,1 0 0 15,3-3 7-15,0-4-14 16,-5 0 2-16,5 0 1 0,0 0 4 15,0 0 7 1,0 0 1-16,0 0-9 0,0 0-1 16,0 0 1-16,0 0-1 15,0 0-1-15,0 0-3 16,0 0-1-16,0 0 1 16,0 0 5-16,0 0-5 15,0 0 1-15,0 0 5 16,0 0-5-16,8 0-1 15,28 0-4-15,17 0 8 16,9 0-3-16,6 0-6 16,11-7 0-16,5-1 1 0,4-3-2 15,3 1 1 1,-12 2 0-16,-5-1-2 0,-14 3 2 16,-16-1-5-16,-2 3 4 15,-13 1-1-15,-11-1 1 16,-3 1 0-16,-4 3 1 15,1-1-2-15,-6-2 0 16,2 3 1-16,-2 0 1 16,1-1-1-16,6-2 0 15,2 0 0-15,3 3 1 16,0-4-1-16,2 4-1 16,-7-1 1-16,-2-1 0 15,-4 2 0-15,4 0 1 16,1 0-1-16,-3-2 0 15,14 2-1-15,0-2 1 0,2-2 1 16,5 1-1-16,-5-1-1 16,-6 3 1-16,-8-1 1 15,-8-2 2-15,-3 4-3 16,0 0 0-16,0 0 0 16,0 0 0-16,0 0-1 15,0 0-5-15,0 0 2 16,0 0-16-16,0 0-7 15,0 0-2-15,-18 0-13 16,-8 6-16-16,-4 4-34 16,4-4-48-16,8-3-104 15</inkml:trace>
  <inkml:trace contextRef="#ctx0" brushRef="#br0" timeOffset="57135.05">8988 2698 80 0,'0'0'6'0,"0"0"12"16,0 0 3-16,0 0 15 16,0 0 36-16,0 0 15 0,35 0-24 15,-35 0 9 1,0 2-33-16,0-2-15 0,0 0-22 16,3 0 0-16,2 0-2 15,-1 1 0-15,-4-1 6 16,0 0-6-16,0 0 1 15,0 0 1-15,0 0 9 16,0 0 3-16,0 0-5 16,2 0-5-16,2 0 2 15,-4 0-6-15,0 0-1 16,3 0 1-16,-3 0 1 16,0 0 0-16,0 0 13 15,5 0 4-15,0 0 3 16,1 0-1-16,6 0-16 0,-6-1-2 15,1-5-1-15,-2-1-1 16,-5-4-11-16,0 2-11 16,0-2 0-16,-17 2 21 15,-12 2-3-15,-4 4 4 16,-9 3-3-16,-11 0 0 16,-5 5 3-16,-2 9 6 15,5 3 25-15,7 4-5 16,9 1 15-16,14-1-8 15,16 0 9-15,9-2-20 16,0-1-12-16,19-2-1 16,26-1-9-16,5-2 0 15,10-6 2-15,-2-7-2 0,4 0 0 16,-14 0-2 0,-5 0-2-16,-9 0 2 0,-8-11-18 15,0 2-2-15,-2-6 4 16,6-1 13-16,-4 0-7 15,-8 3-7-15,-3 8-12 16,-12-1 17-16,2 6-5 16,-5 0-17-16,0 0 20 15,0 6 16-15,0 1 33 16,0 2 14-16,0 0-30 16,0 2-13-16,13-1-8 15,10-2 3-15,3 0 0 16,4-1-1-16,-1-2-9 15,-8 0-5-15,-4-2 8 0,-11-3 4 16,-2 0 4-16,-4 0 3 16,0 0 7-16,0-3-5 15,0-9-3-15,0-5 1 16,8 1-3-16,-2-2-7 16,8 2 4-16,-2 4-7 15,10 4 5-15,-4 3-1 16,8 2-4-16,4 3 6 15,-1 0 4-15,0 0-1 16,4 0-4-16,5 7 5 16,-9 3 0-16,-4 5 4 0,-6-3-3 15,-7 0-1 1,-12-4 1-16,0-2 3 0,0-2 7 16,0 0-1-16,-5-1 13 15,-2-2-10-15,-4-1-12 16,6 0 5-16,-2 0 2 15,5 0-1-15,2-9-6 16,0-7 0-16,0-2 0 16,14 1-1-16,15 3 0 15,1 2-1-15,2 2-1 16,-7 6 1-16,-2 1 1 16,-9 2-4-16,-2 1 1 15,-6 0 3-15,6 0-3 16,-4 0 3-16,-2 1 0 0,-2 6 6 15,1 3 1-15,-2 5 0 16,3-1-7-16,10 0 0 16,6 0 1-16,6 1-1 15,15-5-1-15,4 0-19 16,9-9-6-16,-2-1-9 16,-3 0-18-16,-1-4 6 15,-1-8-6-15,-8-5-45 16,-10 0-7-16,-5 0 49 15,-8 3 56-15,-9-1 12 16,-9 5-3-16,0 2 1 16,0 4 48-16,-22 4-39 15,-9 0-5-15,0 0 11 0,-4 12 21 16,-1 2 10-16,8 4-32 16,-2-1 22-16,12-3-28 15,1 0-6-15,16-1-8 16,1-5 0-16,0-1-2 15,0-5 1-15,12 1-2 16,12-3 14-16,8 0 7 16,6-4 6-16,-5-7-19 15,0-5 9-15,-4-2-11 16,-3-4-6-16,-1-4-1 16,-9-5 0-16,-1-5-2 15,-2-7-1-15,-2-6 3 0,1 2 0 16,-6 3 3-16,2 12-1 15,-4 10 9 1,-4 15 8-16,5 3 10 0,-5 4-7 16,0 0-20-16,0 0 6 15,0 11-6-15,0 14 29 16,0 8 3-16,0 7-5 16,0 3-14-16,0 0-9 15,0-5-4-15,0-4-1 16,1-3-1-16,11-7 0 15,0-6-4-15,2-7 4 16,1-4 0-16,-1 0 7 16,1-1-4-16,3-5 4 0,0 2 1 15,0-3-5 1,0 0 0-16,-1 0-1 0,-3 0-1 16,1 0-1-16,-5 0 0 15,-5 0 0-15,-1 0 1 16,-4 0 6-16,0 0-2 15,0 0 0-15,0 0-5 16,0 0 0-16,0 0-7 16,0 0 6-16,0 0-6 15,0 0 4-15,0 0-7 16,0 0-25-16,0 0-31 16,0-3-43-16,0 2-87 15,0-5-131-15</inkml:trace>
  <inkml:trace contextRef="#ctx0" brushRef="#br0" timeOffset="61766.17">12614 3011 357 0,'0'0'34'0,"0"0"-34"16,0 0 0-16,0 0 10 0,0 0-3 15,0 0-1 1,0 0 35-16,93-48-13 0,-93 43 27 15,0 0-30-15,0-3-20 16,0 5 10-16,-35-3-9 16,-4-2-6-16,-14 0 0 15,-2 8 0-15,1 0-1 16,-2 0 1-16,7 4 0 16,7 8 6-16,3 0 7 15,8 0-7-15,6 1 5 16,10 1-7-16,11-3-4 15,4-2 0-15,0 2 1 16,10-2-1-16,27-2 0 16,10-1 0-16,9-3 3 15,6-3 1-15,-3 0-4 16,-3 0 3-16,-9 0-3 16,-8-4 2-16,-1-5-4 0,-9-3 2 15,-3-4 0-15,-8-5-2 16,-1-4 1-16,-11-6 1 15,-2-8-1-15,-4-4 2 16,0-3 1-16,0-2 8 16,0 3 15-16,-4 8 4 15,-2 12-27-15,-2 13 38 16,3 8-11-16,1 2-13 16,2 2-14-16,-10 0-2 15,0 6 2-15,-6 11-2 0,0 3 2 16,7 9-2-1,1 1 1-15,10 5 5 0,0 3-2 16,0-2-6-16,21 3 2 16,15-6-8-16,13-7-10 15,-1-5-11-15,0-8 5 16,-2-7 8-16,-4-6 9 16,-6 0-10-16,-5 0-17 15,0-11 19-15,-5-6-8 16,-3 0-10-16,-5-7 15 15,-4 4 1-15,-10-1-17 16,-4 9 32-16,0 7 2 16,0 2 27-16,0 3-27 0,-12 0-5 15,-12 14 5-15,6 3 20 16,-2 1 10-16,6 0-18 16,5 0 9-16,9-1 10 15,0 1-30-15,0 2 4 16,28-5-3-16,9-6-2 15,7-2 7-15,6-5 14 16,5-2-15-16,5 0 2 16,-10-5-7-16,-6-7 5 15,-8-2-6-15,-1-5 1 16,-9-5 3-16,-4-8-2 16,-3 0 3-16,-12-3-4 15,-5-2-2-15,-2 1 2 0,0 7-1 16,0 11 26-16,0 7 12 15,0 7-24-15,0 4-13 16,-2 0-1-16,-10 0 0 16,-2 7-8-16,-4 11 8 15,6 3 9-15,6 8-6 16,6 6-1-16,0 4 1 16,0 8 4-16,0 2-7 15,6 0-6-15,8-3-5 16,2 0-30-16,-6-7-32 15,-10-3 73-15,0-12-22 16,0-2 6-16,0-13 14 16,0-2 1-16,0-3 1 15,0-4-2-15,0 0 4 0,0-3-1 16,0-11 5 0,0-11 8-16,0-6 7 0,0-1-2 15,0-7-16-15,0-4-2 16,0 2 22-16,9-3-19 15,16 6-4-15,0 9-3 16,5 7 2-16,9 5-2 16,2 6-4-16,3 4-1 15,9 0 7-15,-3 3-2 16,1 4 1-16,4 0 1 16,-7 4 0-16,-7 10-2 15,-15 3-2-15,-16 1-6 0,-10 0-4 16,0-3 5-16,0-1 4 15,-33-6 4-15,-7 1 2 16,-3-1 0-16,-12-5 0 16,2 1-5-16,-3-4-8 15,9 2-17-15,3-2-3 16,11 0 6-16,9 0 15 16,7 0 9-16,16 0-4 15,1 0 2-15,0 0-38 16,6 0-4-16,33 0 47 15,14 0 9-15,5 0-7 16,13-2 7-16,-3-4-5 16,-2-3-2-16,1-3 3 15,-11-1 11-15,-8-3-5 16,-10 1 7-16,-3-4 7 0,-3-5-20 16,-2-1 8-16,-4-10 6 15,-4-3 3-15,-3-5-20 16,-10 0-2-16,0 0 19 15,-9 10 37-15,0 11-52 16,0 11 1-16,0 11 16 16,0 0-21-16,-15 0-3 15,-5 14 3-15,2 5 5 16,4 6 2-16,4 2 2 16,2 6 4-16,8 4 2 15,0 0-11-15,0 3-4 16,8-4 0-16,5-6 0 0,2-1 0 15,-3-9 0-15,2-6 13 16,-2-3-6-16,-6-8-3 16,12 0 21-16,5-3-14 15,6 0-11-15,4 0 0 16,-3 0-25-16,2-13-47 16,-6-1-8-16,-10-6-47 15,-14-4-169-15,-2 3 102 16</inkml:trace>
  <inkml:trace contextRef="#ctx0" brushRef="#br0" timeOffset="61943.01">14035 2754 583 0,'0'0'44'0,"0"0"-28"16,0 0 49-16,0 0-58 15,0 0-6-15,257-35 8 16,-165 28-7-16,7 0-2 15,-3 3 0-15,-14 1-9 16,-11 3-95-16,-19 0-132 16</inkml:trace>
  <inkml:trace contextRef="#ctx0" brushRef="#br0" timeOffset="62259.25">14917 2859 414 0,'0'0'65'15,"0"0"-43"-15,0 0 73 16,0 0-40-16,0 0-7 15,0 0-17-15,93 1-19 16,-47-1-6-16,-2 0-6 16,-5 0-6-16,-3-1-30 0,5-6-52 15,-8 1-85-15</inkml:trace>
  <inkml:trace contextRef="#ctx0" brushRef="#br0" timeOffset="64215.85">15749 2673 603 0,'0'0'89'16,"0"0"-88"-16,0 0 42 0,0 0 26 15,0 0-30 1,33 82-31-16,-24-58-7 0,-3 3-1 15,-3-5 1-15,2 0-1 16,-5-9 0-16,0-5-9 16,0-1 4-16,0-5 3 15,0 2 3-15,0-4-1 16,-5 0 0-16,-4 0 6 16,0 0-5-16,1-4 7 15,2-13-8-15,6-3 5 16,0-5-5-16,6-7 1 15,29 4-1-15,1 3 0 16,1 4 0-16,2 9 4 0,-3 4-4 16,2 3-3-1,-4 1-4-15,-9 4 6 0,-7 0-4 16,-6 0 5-16,-10 4 3 16,3 9-2-16,-5 3 6 15,0 5 5-15,0 3-9 16,0-6-2-16,0 2 4 15,-5-1-5-15,5-2-5 16,0-6 4-16,0 0-10 16,5-4 9-16,25-1-12 15,6-6 3-15,16 0 0 16,2 0-3-16,6-7-16 16,-2-10-34-16,-4-1 28 15,-5-3 15-15,-8-1 5 0,-16-2 13 16,-11 4 3-16,-9 4 21 15,-5 7 7-15,0 5-8 16,-23 4-20-16,-16 0 0 16,-10 4 0-16,-4 10 19 15,8 4-9-15,-1-1 6 16,13 1-4-16,10-4-11 16,14 0 6-16,5-3-5 15,4-1-2-15,0-2 0 16,12-2-5-16,17-2 4 15,10-4 1-15,2 0 0 16,3 0 0-16,-6-4 0 16,-7-7-4-16,4 2 4 15,-6-6-3-15,-11 3 1 16,-4-1 2-16,-7 4 0 0,-7 4 2 16,0 3 5-16,0 2-7 15,0 0-4-15,0 0-3 16,0 4-4-16,0 8 11 15,0 3 1-15,0-1-1 16,0-1 0-16,8 2 0 16,14-6-2-16,1 2-1 15,3-4-5-15,-7-3-5 16,0-3 4-16,5-1-3 16,-11 0 6-16,3 0 4 15,2-7-9-15,-3-6-4 16,0 1-3-16,3-5 18 15,8-2 0-15,-5 1 5 0,2 1-2 16,-5 6 2-16,-6 5 10 16,-1 5-2-16,-8 1-9 15,1 0-3-15,-4 0 6 16,0 0 4-16,2 1 10 16,2 14 15-16,10 1-19 15,-2 1-13-15,5 2-3 16,-4-6 1-16,-2 2-1 15,-8-10-1-15,-3-1 0 16,4-4-1-16,-4 0 1 16,0 0 6-16,0 0 13 0,0 0-3 15,0 0-2-15,0 0-2 16,6-9 0 0,11-6-12-16,1 3 0 0,0 3 0 15,3 1 0-15,2 3-2 16,-2 3-1-16,8 2-4 15,-3 0 4-15,1 0-3 16,-1 0 4-16,-8 7 0 16,0 5-4-16,3 0 6 15,-4 1-1-15,-7-1-2 16,-2-7-2-16,-8-1 4 16,0 0-4-16,0-4 3 15,0 0 2-15,0 0 0 0,0 0 1 16,0 0 4-16,0-5 4 15,0-6-8-15,11-6-1 16,20 0 0-16,7 0-1 16,6 1-1-16,-2 3-1 15,-7 7-4-15,-14 5-9 16,-5 1 10-16,-9 0 0 16,-2 0 1-16,2 0 0 15,-5 0 2-15,7 9 3 16,-6 3 5-16,3 3-5 15,10 2 0-15,3-5 0 16,2 1 0-16,6-4 0 16,-1-2 0-16,6-6 2 15,4 2 2-15,0-3 4 16,13 0-3-16,-6-4 0 0,6-9-4 16,-5-1 0-16,-2-3-2 15,-4-3-2-15,-9-3-8 16,-4 5 4-16,-8-3-5 15,-16 3-5-15,-1 4-8 16,0 7 5-16,0 5 14 16,-9 2-1-16,-21 0-4 15,-3 2 8-15,1 8 3 16,2 5 4-16,4 2-3 16,8 1 11-16,6-2-9 15,10 4 3-15,2-2-6 16,0 0 0-16,0-1 0 0,9-8-6 15,10-2 6 1,8-3 6-16,-1 1 10 0,-1-5 6 16,-1 0-3-16,2 0-16 15,1 0-3-15,-8 0-7 16,-6 0 2-16,-1 0-5 16,-9 0 9-16,2-4 2 15,-1 4-1-15,-4 0 3 16,0 0 18-16,2 0-3 15,-2 0 6-15,0 0 3 16,0 0-2-16,0 0-11 16,0 0 1-16,0-1-6 15,0 1 7-15,0 0-16 0,0 0 7 16,0 0-4 0,0 0 2-16,0 0 3 0,0 0-8 15,0 0 1-15,0 0 1 16,0 0-2-16,0 0 1 15,0 0-1-15,0 0 0 16,0 0-3-16,0 0-26 16,0 0-37-16,0 0-93 15,0 0-146-15</inkml:trace>
  <inkml:trace contextRef="#ctx0" brushRef="#br0" timeOffset="64693.48">19476 2839 239 0,'-36'11'297'15,"22"-4"-254"-15,5-5 13 16,9 2 6-16,0-4 9 16,0 0 15-16,9 0-33 0,23 0-21 15,12 0-11-15,15 0-7 16,-2 0-14-16,2 0-17 15,-3-8-37 1,-1-1-36-16,-4-5-60 0,-6 0-63 16</inkml:trace>
  <inkml:trace contextRef="#ctx0" brushRef="#br0" timeOffset="64531.06">19641 2740 459 0,'0'0'357'0,"0"0"-346"16,0 0-10-16,0 0 46 0,0 0-15 15,0 0-15 1,227-11-13-16,-189 11-4 0,-5 0 0 16,-7 0-10-16,-13 0-37 15,-13 4-95-15,0 4-45 16,-32 0-113-16</inkml:trace>
  <inkml:trace contextRef="#ctx0" brushRef="#br0" timeOffset="64944.45">20571 2503 650 0,'0'0'46'0,"0"0"-46"15,0 0 68-15,0 0-26 0,0 0-9 16,0 0-27-16,32 13 22 16,-32 6-1-16,-8-1-14 15,-10 2-10-15,-8 2-6 16,4-2 1-16,-2 2-15 15,-7-7-48-15,1 4-37 16,12-7-23-16,0-1-109 16</inkml:trace>
  <inkml:trace contextRef="#ctx0" brushRef="#br0" timeOffset="65842.36">21176 2651 527 0,'0'0'25'0,"0"0"16"0,0 0 26 16,0 0-11-16,0 0-20 15,0 0-10-15,14 4 0 16,-14-4-2-16,0 0 3 15,0 0 16-15,0 0-25 16,0 0-8-16,0 0-7 16,0 0-4-16,0 0 1 15,0 0-3-15,-11 1-6 16,-27 6 2-16,-16 3 6 16,-16 4 1-16,2 3 0 15,-6 4 0-15,11-1 0 16,11 1 2-16,16-2 4 0,13-3-5 15,16-3-1 1,7-4-2-16,0 0-3 0,25-2 3 16,24-3 0-16,13-4-1 15,9 0 3-15,9 0-10 16,5 0 1-16,7-3 6 16,11-7 0-16,3-2-36 15,4-5-35-15,1-5 23 16,-16 1 12-16,-19-4 26 15,-23 3 13-15,-26 5 32 16,-17 4 1-16,-10 7 9 16,0 2 1-16,-24 4-35 15,-17 0-7-15,-3 0 7 0,1 0 5 16,6 4-8 0,5 4-2-16,2 3-1 0,8-4 0 15,9 3 5-15,7-2-7 16,6-2-4-16,0 6 2 15,0-1 0-15,0 2-7 16,19-4 4-16,6 0 5 16,4 2 0-16,6 0 0 15,1-1-3-15,-3 1 3 16,-4-1 25-16,-9 1-2 16,-14-4-19-16,-6-2 0 15,0-1 3-15,-6 5 19 0,-43-2 12 16,-11 2-19-1,-4 2 0-15,-2-6-18 0,4 2-1 16,-3-1-11-16,7-2-20 16,4-4-48-16,13 0-72 15,20 0-114-15</inkml:trace>
  <inkml:trace contextRef="#ctx0" brushRef="#br0" timeOffset="66166.55">22347 2449 610 0,'0'0'74'15,"0"0"-64"-15,0 0 59 16,0 0-15-16,0 0-38 16,0 0-2-16,11 0 12 15,-11 1-3-15,0 12-1 16,0 2-2-16,0 3-19 16,-19 2-1-16,-6 5-1 0,-4 0-24 15,-3-2-43-15,-3-1-38 16,5-3-30-16,9-2-104 15</inkml:trace>
  <inkml:trace contextRef="#ctx0" brushRef="#br0" timeOffset="66508.8">22693 2736 522 0,'0'0'79'0,"0"0"1"15,0 0-29-15,0 0-5 16,0 0-13-16,0 0-19 16,102 0-2-16,-87 0 4 15,-3 0-10-15,-12 0-4 16,0 0 0-16,0 0 9 15,0 0-10-15,-5 0-1 16,-17 0-20-16,-7 0 18 16,-4 0 0-16,7 4-2 15,8 0 3-15,6-3-2 16,6 2 2-16,6-2-14 16,0-1-33-16,0 1-57 15,0-1-81-15</inkml:trace>
  <inkml:trace contextRef="#ctx0" brushRef="#br0" timeOffset="66849.68">22637 3020 454 0,'0'0'92'0,"0"0"-89"0,0 0 21 16,0 0 12-16,0 0-2 15,0 0 60-15,-36 27-17 16,0-9-45-16,0 1-12 15,-2 2-13-15,4-5-6 16,1-4 2-16,-3-3-3 16,1-5-9-16,-1 0-42 15,4-3-59-15,0-1-86 16</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29.874"/>
    </inkml:context>
    <inkml:brush xml:id="br0">
      <inkml:brushProperty name="width" value="0.06667" units="cm"/>
      <inkml:brushProperty name="height" value="0.06667" units="cm"/>
      <inkml:brushProperty name="fitToCurve" value="1"/>
    </inkml:brush>
  </inkml:definitions>
  <inkml:trace contextRef="#ctx0" brushRef="#br0">62 12 430 0,'0'0'40'0,"0"0"-36"0,0 0 1 16,0 0-3-16,0 0 6 15,0 0 5-15,-9 0-9 16,9 0 6-16,0 0 12 15,0 0 7-15,0 0 3 16,0 0-22-16,-1 0-6 16,1 0-3-16,-5 0-1 15,2 0 3-15,-2 0-3 16,-1 0 0-16,-1 0 0 16,-2 0 0-16,1 0 1 15,7 0 1-15,-4 0 0 16,5 0 6-16,-4 0-4 15,4 0 5-15,0 0 4 16,0 0 4-16,0 0-4 16,0 0 3-16,0 0 1 0,0 0 8 15,0 0-13-15,0 0 0 16,0 0 6-16,0 0-16 16,0 0 4-16,4-4 19 15,7 2 6-15,8 2 19 16,0-1-19-16,0-3-5 15,11 4-17-15,5 0-7 16,20 0-2-16,10 11 0 16,7 1 2-16,7 1-1 15,-2 2 0-15,-1 2 0 16,2-5-1-16,-2 4 2 16,3-3-2-16,-7 3 0 0,2-3 2 15,7 2-2-15,-9-1 0 16,7 2 0-16,-11 0 5 15,5-4 0-15,-5 0 1 16,6 0-4-16,10 1 1 16,3-1 0-16,-3 1-3 15,9 3 3-15,-6-3-2 16,-2-3-1-16,0 0 1 16,-5 1-1-16,-9-4 0 15,-6 4 1-15,-12-4-1 16,-11 0 2-16,-4 0-4 15,-1 3 1-15,-1-2 1 0,5 2 1 16,6 2 1-16,6-1 3 16,4-2-10-1,2 3 12-15,2-2-7 0,-12 0 0 16,-5-4 0-16,-3 1 0 16,-15 1 1-16,-2-4-1 15,0 0-2-15,-6-1 2 16,1-2 1-16,-6 3-1 15,4-4 1-15,-11 0 0 16,1 0 1-16,-2 0-2 16,-5 0-4-16,0 0 4 15,0 0 0-15,0 0 2 16,0 0-2-16,0 0 2 16,6 0-2-16,6 0 1 15,2 5 3-15,-2-5 2 0,-6 4 10 16,2-3-13-16,-8-1-3 15,0 0 0-15,0 2-2 16,0-2 1-16,0 0-1 16,0 0-2-16,0 0 3 15,0 0-10-15,0 0 7 16,0 0-15-16,-22 4-6 16,-12-4 3-16,-6 0-41 15,-7 0 12-15,-1 0-25 16,-8-6 3-16,-3-6 5 15,1-1-24-15,4-3-28 16,10 0-73-16</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21.278"/>
    </inkml:context>
    <inkml:brush xml:id="br0">
      <inkml:brushProperty name="width" value="0.06667" units="cm"/>
      <inkml:brushProperty name="height" value="0.06667" units="cm"/>
      <inkml:brushProperty name="fitToCurve" value="1"/>
    </inkml:brush>
  </inkml:definitions>
  <inkml:trace contextRef="#ctx0" brushRef="#br0">350 1202 211 0,'0'0'102'16,"0"0"-82"-16,0 0 48 15,0 0-17-15,0 0-22 16,-24 67 29-16,24-59-20 16,0-2 6-16,0 1-10 15,4-1-10-15,2-1-2 16,2 0 6-16,2 1-15 0,-2-1-7 16,-2-3 4-1,3 2 12-15,-1-1-1 0,-1 1-2 16,-1 2 3-16,6-2-9 15,-7-3-3-15,1 2 11 16,1-3-13-16,-2 0 6 16,-4 0-2-16,4 0-6 15,-2 0 3-15,2 0-3 16,-1 0 6-16,2 0-2 16,2 0-5-16,-1 0 0 15,-2-8 4-15,-5-2-9 16,0 1-7-16,0 4-1 15,-26-6 0-15,-22 8-1 16,-14 3-16-16,-20 0 22 16,-6 3 3-16,1 8-2 15,2 3 2-15,12 1 8 16,11 1-7-16,20 1 0 0,19-5-1 16,17-1 0-16,6-4 0 15,0-1-5-15,24-1 5 16,23-5 4-16,15 0 13 15,5 0-2-15,-4 0-12 16,-4-1 1-16,-3-10 0 16,-7-2-4-16,-5-3 0 15,2-4 0-15,-2-8-1 16,0-2-2-16,-3-7-6 16,3-2 6-16,-8-3-1 0,2 5-2 15,-15 6 5 1,-5 9-7-16,-11 9 3 0,-7 6 4 15,0 7 1-15,0 0-1 16,0 0 0-16,0 0 1 16,-7 17 1-16,-23 8 8 15,5 6 2-15,6 6-5 16,1 5 10-16,7-4-14 16,6-4-2-16,5-1 3 15,0-7 0-15,5 0-3 16,24-4-6-16,4-6 6 15,11-5-1-15,10-5-1 16,13-3-3-16,13-3-25 0,12 0-70 16,4 0-54-1,-1-4-78-15</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30.556"/>
    </inkml:context>
    <inkml:brush xml:id="br0">
      <inkml:brushProperty name="width" value="0.06667" units="cm"/>
      <inkml:brushProperty name="height" value="0.06667" units="cm"/>
      <inkml:brushProperty name="fitToCurve" value="1"/>
    </inkml:brush>
  </inkml:definitions>
  <inkml:trace contextRef="#ctx0" brushRef="#br0">397 90 166 0,'0'0'75'16,"0"0"3"-16,0 0-28 15,0 0 3-15,0 0-13 0,0 0 14 16,-37-45-21 0,24 38-16-16,0 2 16 0,1-5-7 15,1 5-15-15,-1 1-9 16,1-1 26-16,4 1-15 15,-4 1 1-15,8-1 5 16,-4 4 8-16,2 0 5 16,1 0-18-16,2 0 7 15,2 0 2-15,0 0-7 16,0 0-6-16,0 0-4 16,0 0-6-16,0 0 0 15,11 6 0-15,17 6 5 16,9 5-2-16,11 4-2 15,5-3 2-15,5 4-2 0,1-4 0 16,-11-1 1 0,-9-2 0-16,-10-5 0 15,-5-2-2-15,-10 1 0 0,-3-3 0 16,-4-1 0-16,-2-1 0 16,-5 3 0-16,0 0-3 15,0-3 3-15,0 2-4 16,0 5 4-16,-28-3 4 15,-11 5 11-15,-14-1-12 16,-4-2 17-16,-16 3-10 16,-1 1 5-16,3-3 8 15,1-2-5-15,16 1 4 16,4 0-16-16,7-3 3 16,15 0-4-16,8-1-2 15,9-5 0-15,8 3-3 0,3-4 2 16,0 0-1-16,0 0 0 15,0 0-1-15,0 0 0 16,0 0 0-16,0 0-18 16,0-4-13-16,0-7-32 15,0-2-56-15,-4-4-11 16,-14-2-47-16,-6-2-133 16</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31.650"/>
    </inkml:context>
    <inkml:brush xml:id="br0">
      <inkml:brushProperty name="width" value="0.06667" units="cm"/>
      <inkml:brushProperty name="height" value="0.06667" units="cm"/>
      <inkml:brushProperty name="fitToCurve" value="1"/>
    </inkml:brush>
  </inkml:definitions>
  <inkml:trace contextRef="#ctx0" brushRef="#br0">440 157 295 0,'0'0'0'16,"0"0"-8"-16,0 0 8 15,0 0 26-15,0 0-3 0,-187-63 15 16,146 48-18 0,-6 5 7-16,2-3-14 0,8 4 0 15,10 2 8-15,3 3 5 16,6 0-21-16,7 1-1 15,8 1 20-15,3 2 5 16,0 0-5-16,0 0 2 16,0 0-5-16,0-5-19 15,0 2 1-15,0 0-3 16,0 3 2-16,0 0 2 16,0 0 3-16,0 0 1 15,0 0-4-15,0 0-4 16,0 0 0-16,0-4 0 15,9 4 0-15,8-1 0 0,1 1 0 16,0-4-1 0,3 4 1-16,-3-2-10 15,-2 0 2-15,-4 2 4 0,-3-2 0 16,-5 2 4-16,-4 0-1 16,0 0-4-16,0 0 5 15,0 0 4-15,0 0 0 16,0 0 6-16,0 0 3 15,0-2-1-15,0 2-1 16,0 0 1-16,0 0-1 16,0 0-9-16,0 0 4 15,0 0-3-15,0 0 9 16,0 0-6-16,0 0 4 16,0 0-2-16,0 0 4 15,0 0-1-15,0 0-4 0,0 0 4 16,5 0-11-16,8 0 0 15,18 10 0-15,17 8 6 16,10 7 9-16,8 2-5 16,11 7-5-16,-1-1 4 15,6 2-9-15,7-1 0 16,-3 0 1-16,11 1-1 16,6-2 1-16,15-3 0 15,10 7 0-15,2 3 6 16,4 4-6-16,-6-1-1 15,-13-1 0-15,-9-10-1 16,-11 3 0-16,-7-9-3 16,-9 3 1-16,-11-1 1 0,-8-7 2 15,-5 10-4-15,2-9-2 16,-8 5 6-16,-1-5 0 16,-16-1 0-16,-7-4-1 15,-6-5 1-15,-9-2 0 16,-5-3-2-16,-2-2 2 15,1 0 0-15,-4-3 0 16,5 0 0-16,-4-1 2 16,-1 2-2-16,0-2 1 15,0-1 2-15,0 0-2 16,0 0 4-16,0 0 4 16,0 0-1-16,0 0-2 0,0 0-3 15,-10 0-3-15,-4 0-6 16,1-4-6-16,-4 1-10 15,3-4-4-15,-4-1-3 16,0-4-18-16,-2-1-7 16,5 0-36-16,2-5-76 15</inkml:trace>
  <inkml:trace contextRef="#ctx0" brushRef="#br0" timeOffset="651.7">2331 690 117 0,'0'0'114'16,"0"0"-112"-16,0 0 14 16,0 0 10-16,0 0 29 0,0 0 7 15,0 0 26 1,0 0-20-16,0 0-15 0,0 0-15 16,0 0 5-16,0 0-10 15,0 0-2-15,0 0 10 16,0 0-8-16,0 0-7 15,0 0-4-15,0 0-12 16,0 0 4-16,0 0-13 16,0 0-1-16,3 13-1 15,23 1-2-15,10 8 3 16,5 5 0-16,3-3 1 16,9 2-1-16,-8-1 0 15,-2-4 1-15,-3-1-2 16,-8-1 1-16,-9-5 0 15,-2 1-1-15,-15-8-2 16,-1-1 0-16,1-2 2 0,-6-1 0 16,0-1-3-16,0 0-3 15,0 3 7-15,-25 0 7 16,-11 2 0-16,-8 3 5 16,-9-3 5-16,-4 2 8 15,-5-2 12-15,-2-1 3 16,1-2-12-16,2 3-5 15,13-6-13-15,9 5-8 16,11-6 2-16,9 0-4 16,-1 0-1-16,5 0-19 15,-6 0-34-15,-5 0-37 16,-3-11-56-16,-1-2-62 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31.532"/>
    </inkml:context>
    <inkml:brush xml:id="br0">
      <inkml:brushProperty name="width" value="0.06667" units="cm"/>
      <inkml:brushProperty name="height" value="0.06667" units="cm"/>
      <inkml:brushProperty name="fitToCurve" value="1"/>
    </inkml:brush>
  </inkml:definitions>
  <inkml:trace contextRef="#ctx0" brushRef="#br0">4401-105 299 0,'0'0'44'15,"0"0"-43"-15,0 0 20 16,0 0-17-16,0 0 4 16,0 0-8-16,219-36-3 15,-196 36-15-15,-2 0 8 16,-9 0 10-16,-8-1 5 16,-4-2 32-16,0 3 41 15,0 0 3-15,0 0-24 16,0 0-26-16,0 0-3 15,0 0-7-15,0 0-21 0,0 0 8 16,0 0 7 0,0-4 5-16,0 4 7 0,0 0 11 15,0 0-3-15,0 0 3 16,0 0-5-16,0 0-4 16,0 0-8-16,0 0-7 15,0 0-3-15,2 0-9 16,10 0 4-16,11 0-1 15,13 11 11-15,15 4 9 16,10 2 18-16,18 1-17 16,5 7-13-16,4 1-8 15,-3-3 0-15,-5 1-3 16,-9 1-2-16,-17-3-5 16,-7-8 5-16,-16-3 0 0,-13-4 3 15,-12-4-5-15,-2 1 2 16,-4-4-3-16,0 0 1 15,0 0-11-15,0 0-22 16,0 0-19-16,0 0-25 16,0 0-17-16,0 0-30 15,-18-9-63-15</inkml:trace>
  <inkml:trace contextRef="#ctx0" brushRef="#br0" timeOffset="315.62">5370-85 570 0,'0'0'85'0,"0"0"-85"16,0 0 70-16,0 0 10 16,0 0-38-16,0 0-5 15,-177 7 14-15,111 5 3 16,-7 6-4-16,-1 4 1 15,6-3-16-15,7 5-15 16,14-4-4-16,8 0-6 16,9-3-6-16,4-2-4 15,11 2 0-15,1-5-7 16,7 1-13-16,7-5-27 0,-5 0-38 16,5-4-11-16,-4-3-32 15,-4-1-13-15,-2 0 25 16,-12-1-37-16</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11.463"/>
    </inkml:context>
    <inkml:brush xml:id="br0">
      <inkml:brushProperty name="width" value="0.06667" units="cm"/>
      <inkml:brushProperty name="height" value="0.06667" units="cm"/>
      <inkml:brushProperty name="fitToCurve" value="1"/>
    </inkml:brush>
  </inkml:definitions>
  <inkml:trace contextRef="#ctx0" brushRef="#br0">227 215 110 0,'0'0'65'16,"0"0"-40"-16,0 0-15 16,0 0-10-16,0 0-19 15,0 0 16-15,0-2-6 16,0-2 5-16,0-4 3 15,0 1 2-15,0-1 0 16,0 1 36-16,0-2-37 16,0 3 61-16,0-3-12 15,0 1-19-15,0-3-25 16,0 3 25-16,0 3 11 16,0-2-12-16,0-2 11 0,0 3 17 15,-5-3-26-15,5 2 10 16,-3-5-13-16,3-2 5 15,0 5-14-15,0-2 0 16,0 3 3-16,0 1 19 16,0 0-26-16,0 0-6 15,0 2-5-15,0 2 3 16,0 1 7-16,0 2 0 16,0 0-14-16,0 6-4 15,-9 19-11-15,0 11 15 16,-6 9 1-16,-3-2 3 15,-2 0-4-15,6-4 4 0,-4-5-3 16,3-1-1-16,-5-6-1 16,2-6-1-16,9-6 2 15,0-10 0-15,8-1 0 16,1-4 0-16,-8 0 6 16,-4 0 14-16,1-7-13 15,-1-9-7-15,11-5-3 16,1-4-3-16,0-3 6 15,0 0-1-15,6 3 1 16,19 3-3-16,1 8 3 16,3 4-5-16,-3 2 4 15,8 4-7-15,3 4 4 16,7 0-1-16,4 0 1 16,-3 16 4-16,-1 1 0 15,-4 4 1-15,-9 4-1 0,1 0 0 16,-5-2 0-16,-7-2 0 15,-2-2 0-15,0-5 0 16,-9-3-1-16,4-3 2 16,-7-4-1-16,-2-2 1 15,1-2 3-15,-2 0 18 16,3-5 33-16,10-11 1 16,2-12-42-16,4-2 3 15,-4-4-3-15,5-6-13 16,2 2 0-16,-2-1-1 15,-9 8-2-15,-4 10-8 16,-2 10-12-16,-1 7-38 0,-2 4-60 16,-1 4-124-16,-4 10 73 15,0 8-180-15</inkml:trace>
  <inkml:trace contextRef="#ctx0" brushRef="#br0" timeOffset="1229.2">1004 363 419 0,'0'0'182'15,"0"0"-167"-15,0 0 81 0,0 0-36 16,0 0-37-16,97-65 9 16,-83 46-5-16,-10 1-3 15,-4 3-10-15,0 6 4 16,0 4-1-16,-17 2-9 15,-19 3-8-15,-12 0-7 16,-2 11 1-16,0 7 3 16,3 3-1-16,15 4 2 15,14-4-2-15,6 3-7 16,12-1-9-16,0-4-7 16,17-5 12-16,14-5 1 15,6-3 4-15,-4-5 9 16,0-1 1-16,-2 0 3 15,-6-5 1-15,-5-10 2 0,4-5-2 16,-1 2 1-16,-10-2 0 16,-4 6 1-16,1 3-3 15,-10 7 10-15,0 2-5 16,0 2-8-16,0 0-7 16,0 0-6-16,0 8 10 15,0 4-2-15,0 3 8 16,7 1-3-16,4-3 0 15,7 2 0-15,0-5-8 16,2-2-1-16,-7-7-1 16,-2 3 8-16,6-4 0 15,1 0 2-15,7-9 4 16,4-7-1-16,4-5 2 16,-1-2-2-16,4 1-3 15,1-1 0-15,1 5 0 0,-10 2 0 16,-11 11 0-16,-8 1 0 15,-4 4 0-15,-5 0 0 16,4 1-1-16,4 13 1 16,-8 5 8-16,1 2 1 15,4 2-8-15,-5-2 0 16,4-5-1-16,-1-2 0 16,-3-4 0-16,0-9-2 15,0-1 2-15,0 0 1 16,0 0 2-16,0 0 5 15,0 0 12-15,5-1 4 0,5-15-21 16,10 3 4-16,-2-1-7 16,6 4 1-16,2 2-1 15,4 4-4-15,-4 2 3 16,3 2-5-16,3 0 6 16,2 0-8-16,4 10 8 15,-11 0-1-15,-4 1-5 16,-9-3 1-16,-10-2 3 15,-4-4-7-15,0-2-4 16,0 0 13-16,0 0 2 16,0 0 5-16,0 0 8 15,0-7-11-15,0-6-4 16,8-7-4-16,16 2-5 0,11-2 2 16,-3 5 7-1,-7 3-3-15,-2 3-1 16,-9 8-2-16,2 1 3 0,-2 0 2 15,4 0 0-15,0 8 1 16,0 2 3-16,7 5 3 16,-6-5-4-16,4 2 4 15,-2-3-6-15,0 1 1 16,-3-5 0-16,-4-2 1 16,0-3 0-16,-2 0 3 15,3 0 0-15,3 0 3 16,3-8 3-16,2-9-11 15,3-1 0-15,-8-6-1 0,-5 5-2 16,0-1 1-16,-13 2 2 16,0 8 0-16,0 2 0 15,0 8 3-15,0 0-3 16,-14 0 2-16,-12 8-1 16,-1 9 7-16,13 3-2 15,2 0 0-15,12 0-4 16,0-2 10-16,0-2 0 15,17-4-1-15,10 1 6 16,3-5-3-16,-1-4-5 16,-3-1-7-16,0-3 0 15,-4 0-2-15,1 0-1 16,-2 0-29-16,2-11-49 16,-13-3-158-16,-2-3-398 15</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4:34.800"/>
    </inkml:context>
    <inkml:brush xml:id="br0">
      <inkml:brushProperty name="width" value="0.06667" units="cm"/>
      <inkml:brushProperty name="height" value="0.06667" units="cm"/>
      <inkml:brushProperty name="fitToCurve" value="1"/>
    </inkml:brush>
  </inkml:definitions>
  <inkml:trace contextRef="#ctx0" brushRef="#br0">569 289 42 0,'0'0'133'0,"0"0"-40"0,0 0-23 16,-168-67-17-16,127 56 26 16,8 4-76-16,6 2 49 15,13 1-38-15,4 3-12 16,2 1 9-16,3 0-8 16,2-3 0-16,-1 2 5 15,2-2 6-15,-2 0-1 16,-8-2-9-16,-2 1 9 15,-4-3-13-15,-5-2 4 16,-7 2-4-16,3-2 1 16,-8 0-2-16,11-2 2 15,-2 2 0-15,9 1 3 16,4 0-3-16,7 0-1 16,1 3 1-16,5-3 12 15,0 5-6-15,0-1-3 0,0-1 3 16,0 1-2-16,0-1-5 15,0-1 1-15,0 1 2 16,6 0 0-16,6-1 1 16,-1 3 0-16,-3 0 0 15,-2-1-3-15,3 0-1 16,1 1 0-16,-1-3 0 16,-3 2 0-16,-3 3 0 15,-3-3 1-15,5 4 2 16,-5-2 1-16,0 2 3 15,0 0 9-15,0-4-1 16,0 4 6-16,0 0-5 0,0 0 0 16,0 0-6-1,0 0-2-15,0 0-1 16,11 0-7-16,7 7-2 0,15 7 2 16,9 7 14-16,14 6-6 15,11 3-6-15,4 5 8 16,5 1 1-16,4 7-6 15,12 2 2-15,11 8 1 16,7-2-2-16,11 3-4 16,2-3 0-16,-7 1-2 15,-5 0-1-15,-13 1 1 16,-9-3 0-16,-8 2-3 16,-6-3 3-16,8-3-1 15,-15 0 5-15,2-4-4 0,-16 1 1 16,-5-2-1-16,-7-1 5 15,-4-3-5-15,9-3 8 16,-9-3-8-16,0-2 1 16,-5-9-2-16,-4-4 1 15,-7-6 0-15,-8-3 0 16,-5-3 0-16,-1-1 0 16,-7-2 0-16,4 2 0 15,-1-3 1-15,-4 1 0 16,0 2-1-16,0-2 2 15,3 1-2-15,2 1 4 0,1-3-2 16,-2 4-2 0,-1 0 14-16,3 3-1 0,-1-6 2 15,-1 1-1-15,7 3-4 16,0 0-1-16,1 2 1 16,1 1-6-16,5 0 0 15,1 2-2-15,3 1-1 16,1 2 1-16,-3-4-2 15,-1 5 1-15,-1 5-1 16,5 3-1-16,-3-4-1 16,-2-2 2-16,0 0 1 15,-4-5-1-15,4 3 0 16,0-1-1-16,0-1 1 0,2-1 15 16,-10-4-14-1,3 3 20-15,-7-3 15 0,1-2-9 16,-2-4-14-16,-5 0-1 15,0-1-4-15,0 0-6 16,0 4-1-16,0-4-1 16,0 2 0-16,0-2 1 15,0 0-1-15,0 0 0 16,0 0 2-16,0 0 2 16,0 0 1-16,0 0 2 15,0 0-7-15,0 0-4 16,0 0 4-16,0 0-7 0,0 0-15 15,-5 0-1 1,-16-7-14-16,-6-5-18 16,0-5 17-16,-4 0-23 15,-3-4-3-15,2-3 3 0,0-5 10 16,-3 4 4-16,5-2 5 16,10-1 35-16,2 6-3 15,1-1 10-15,10 6-5 16,5 4 5-16,2-2 6 15,-4 9 1-15,4-2 3 16,-5 1 14-16,2 0-9 16,-1 6 1-16,4-2 6 15,-2 1 4-15,2 2-6 16,0 0-3-16,0-4-10 16,0 4-4-16,-4-4-2 0,4 0 1 15,0 0-1-15,0 0-2 16,0-3 1-16,0-1 0 15,0 3-6-15,0-4 2 16,4 1 2-16,-2-4 2 16,2 3-1-16,-4-2 1 15,3 0 1-15,-3 4 0 16,0 0 4-16,0 7 1 16,0 0 6-16,0 0 7 15,0 0 2-15,0 0-5 16,0 0-3-16,0 0-4 15,0 0-4-15,0 0-2 0,0 0 0 16,0 0 3 0,0 9 5-16,9 3 5 0,0 1-3 15,10 2-4-15,3 1-9 16,4 0 4-16,-3 2 2 16,7 3-4-16,-3 1 0 15,3-1-2-15,4 0 0 16,-1 3 0-16,-4-2 0 15,-4 1 2-15,-2-3 2 16,-5-3-3-16,-9 0 25 16,8-2-8-16,-9-1-12 15,-2 2-2-15,1-4-4 16,-2 0 0-16,-1-3 4 16,-2-4-1-16,2 1-6 15,-1-5 3-15,-3 2 0 0,0-3 0 16,0 1 1-16,0-1-1 15,0 0 0-15,0 3 1 16,0-3-1-16,0 0 4 16,0 1-4-16,0 2 0 15,0-2 0-15,0 4 8 16,0-4-7-16,0 5 6 16,0-2-5-16,0-3 0 15,0 1 3-15,0 0-3 16,0 0 0-16,0 0 1 15,0 1 1-15,0-2-3 16,0-1 1-16,0 1 8 0,0-1-7 16,0 0 0-1,0 0-1-15,0 0 2 0,-3 0 5 16,-19 6-7-16,-9-2 7 16,-5 0-1-16,-8 2-3 15,-10 2-5-15,-4 0 6 16,-13 5 2-16,-4 1 4 15,-9 1 0-15,9 3 4 16,2-1 4-16,13-5 4 16,16 1-6-16,20-5-6 15,11-2-2-15,9-4-2 16,4 1-1-16,-2-2 0 16,-2 0-5-16,-4 5 2 0,-5-1 0 15,-4 2 3-15,-3 2 0 16,-2-1 0-16,2-3 4 15,-3 4-4-15,5-2 6 16,5-3-5-16,0 0 1 16,7-1-4-16,-1-1 0 15,1 2-2-15,-11-1 3 16,7 1 0-16,7-4-2 16,-5 1 1-16,3-1-4 15,1 3 3-15,2-3-3 16,-2 0 1-16,4 0-2 15,0 0 0-15,0 0-2 0,0 0-7 16,0 0-9-16,0 0-14 16,-3 0-20-16,-6 0-42 15,-5 0-46-15,1-6-178 16,-4-12-424-16</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30.446"/>
    </inkml:context>
    <inkml:brush xml:id="br0">
      <inkml:brushProperty name="width" value="0.06667" units="cm"/>
      <inkml:brushProperty name="height" value="0.06667" units="cm"/>
      <inkml:brushProperty name="fitToCurve" value="1"/>
    </inkml:brush>
  </inkml:definitions>
  <inkml:trace contextRef="#ctx0" brushRef="#br0">865 1034 229 0,'0'0'192'0,"0"0"-167"16,0 0 20-16,0 0 18 16,0 0-51-16,0 0 9 15,0-4 8-15,0 3 4 16,0 1 3-16,0 0 2 15,6 0 8-15,11 0-20 16,4 0-17-16,12 1 11 16,11 9 13-16,6 1-12 15,15 2-8-15,3 2-5 16,14 3 1-16,-2-2-5 0,2 3-3 16,-2-2-1-16,-6 3 0 15,-8-4 7-15,-16-2-7 16,-19-3 0-16,-1-1 0 15,-12-3 0-15,-12-2-1 16,-6 1 0-16,3-5-6 16,-3 2-4-16,0-2-12 15,0-1-25-15,0 4-16 16,0-4 8-16,-14 0-10 16,-8 0-28-16,1 0-119 15</inkml:trace>
  <inkml:trace contextRef="#ctx0" brushRef="#br0" timeOffset="395.76">1726 1055 548 0,'0'0'83'0,"0"0"-76"15,0 0 100-15,0 0-44 16,0 0-43-16,0 0 0 15,-74-4 10-15,28 10-14 16,-1 11 15-16,-12 2 2 0,-3 3 10 16,0 0-9-1,14 0-11-15,4-7 5 0,3 6-12 16,9-6-3-16,5 2-6 16,6-5-4-16,-2-2-2 15,5 3-1-15,-8-5 0 16,4 3 1-16,1-1 0 15,-2-2-1-15,2 2 0 16,-2-3 0-16,5-2-1 16,0 2-3-16,4-1-3 15,5-4-14-15,6-2-9 16,3 0-14-16,0 0-25 16,0 0 6-16,0 0-63 15,14-2 19-15,20-11-86 16,6-2-269-16</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07.442"/>
    </inkml:context>
    <inkml:brush xml:id="br0">
      <inkml:brushProperty name="width" value="0.06667" units="cm"/>
      <inkml:brushProperty name="height" value="0.06667" units="cm"/>
      <inkml:brushProperty name="fitToCurve" value="1"/>
    </inkml:brush>
  </inkml:definitions>
  <inkml:trace contextRef="#ctx0" brushRef="#br0">-1864-268 181 0,'0'0'102'0,"0"0"-70"16,0 0 17-16,0 0-12 16,0 0-24-16,0 0-6 15,0 0-1-15,0 0 7 16,0 0 9-16,0 0 16 0,0 0 0 15,5 0-14 1,-5 0 0-16,0 0-7 0,0 0-4 16,0 0-5-1,0 0-2-15,4 0-5 0,-4 0 9 16,3 0-8-16,-3 0 4 16,0 0 4-16,5 0 2 15,-5-2-2-15,1 2 3 16,-1-3 2-16,0 2 2 15,0 1-1-15,0 0-4 16,0 0-2-16,0 0 3 16,0-3-3-16,5 3 1 15,-5 0 1-15,0 0 0 16,0 0 3-16,0 0-4 16,0-3-4-16,0 3-2 0,0 0-5 15,0 0 0-15,0 0 0 16,0 0 0-16,0 0-4 15,0 0 3-15,0 0 1 16,0 0 0-16,0 0 0 16,0 0 1-16,0 0-1 15,0 0 0-15,0 0 0 16,0 0 0-16,0 0 0 16,0 0-1-16,0 0 1 15,0 0 1-15,0 0 2 16,0 0-2-16,0 0 0 15,0 0 1-15,0 0-1 0,0 0 1 16,0 0 2-16,0 0-2 16,0 0-1-16,0 0 0 15,0 0-1-15,0 14-14 16,0 12 14-16,0 11 10 16,-14 10-2-16,1 0-5 15,3-2-2-15,3 1 6 16,-4-8-6-16,-2-4 1 15,1-5-1-15,-2-6 0 16,9-6 5-16,5-8-6 16,-4-2 0-16,4-5-1 15,0-2-4-15,0 0-18 16,0 0-48-16,-3 0-28 16,-6 0 18-16,7 0-70 15</inkml:trace>
  <inkml:trace contextRef="#ctx0" brushRef="#br0" timeOffset="359.55">-1614-163 174 0,'0'0'342'0,"0"0"-336"15,0 0 6 1,0 0 23-16,0 0-34 0,0 0 6 16,25 0 15-16,-16 7 4 15,-1 4-15-15,-6 8 31 16,-2 6-17-16,0 4-5 16,0 7 11-16,0-1-14 15,-14 0 3-15,0-2-1 16,2-5-8-16,2-7-7 15,2-5 10-15,4-7-7 16,2-3-1-16,2-5-6 16,0 3-1-16,-9-2-15 15,1-2-57-15,-5 0-15 16,1 0-7-16,-2 0-84 16</inkml:trace>
  <inkml:trace contextRef="#ctx0" brushRef="#br0" timeOffset="839.21">-1735-105 590 0,'0'0'26'15,"0"0"-8"-15,0 0 59 0,0 0-49 16,0 0-28-1,0 0 0-15,201-27 3 0,-127 27 5 16,0 0 2-16,-3 0 10 16,-4 6-12-16,-13 11-8 15,-14 7 4-15,-12 3-4 16,-16 8 5-16,-12 2-5 16,0 3 1-16,0-2 4 15,-30-2 0-15,-2-3 11 16,-4-6-2-16,-12-4 5 15,7-5-10-15,-3-3 16 16,3-2-11-16,2-8-7 16,-4 2 2-16,1-4-3 15,-6 0 2-15,-1-2 5 16,5-1-10-16,5 0-1 16,3 0-1-16,1 0 3 15,6 0 1-15,3 0-5 0,5-4 0 16,6 1-1-16,3 3-10 15,3-3-1-15,0 3-8 16,9 0-26-16,-3 0-32 16,3 0-25-16,0 0-37 15,0-4-224-15</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7T09:03:29.814"/>
    </inkml:context>
    <inkml:brush xml:id="br0">
      <inkml:brushProperty name="width" value="0.06667" units="cm"/>
      <inkml:brushProperty name="height" value="0.06667" units="cm"/>
      <inkml:brushProperty name="fitToCurve" value="1"/>
    </inkml:brush>
  </inkml:definitions>
  <inkml:trace contextRef="#ctx0" brushRef="#br0">-719 1191 465 0,'0'0'74'15,"0"0"-67"-15,0 0 69 16,0 0-32-16,0 0-24 15,0 0 9-15,-9-6 4 16,5 6-9-16,1 0-3 16,-2 0 6-16,0 0-11 0,4 0-7 15,-4 0 3 1,-7 0 2-16,-6 0-6 0,0 0 9 16,-8 10-10-16,-1 1 6 15,0-1-1-15,-9 5 7 16,-2-1-8-16,-2 3 5 15,0 2 4-15,-1 3 2 16,1-4-9-16,6 2-4 16,14-11-4-16,3 2 2 15,13-7-7-15,-1-3 1 16,5-1-1-16,0 6 0 16,0-6-1-16,0 4 1 15,-9-3 0-15,2 3 0 16,1 2-4-16,-2-2-1 0,2 3-6 15,-3 1-5-15,1-3-11 16,2-1-6-16,-1 3 6 16,7-2-2-16,0-3-38 15,0 1-28-15,0 1 28 16,0 0-7-16,0 0-49 16,13-4-43-16</inkml:trace>
  <inkml:trace contextRef="#ctx0" brushRef="#br0" timeOffset="-532.61">-1247 1195 141 0,'0'0'206'16,"0"0"-159"-16,0 0 12 16,0 0-4-16,0 0-28 0,0 0-9 15,0 0 4-15,0 0-1 16,0 0-8-1,0 0 6-15,0 0-11 0,0 0 5 16,0 0-11 0,0-2 0-16,0 2 1 0,0 0-3 15,0 0 1-15,0 0 2 16,0-2-6-16,0 2 6 16,0 0-3-16,0 0 0 15,0 0 5-15,0 0 7 16,0 0-2-16,0 0 4 15,0 0-7-15,5 0-6 16,25 0 1-16,14 8 3 16,10 6 3-16,13 0 1 15,-5 2-5-15,-5 3-1 16,-2-4-2-16,-7 3-1 16,-11-4 1-16,-7 1-1 0,-7-2-1 15,-7-2-2-15,-4-1 1 16,-3-2-13-16,-3 2 3 15,-6-5-1-15,0 1-8 16,0-2-12-16,0 2-19 16,0-5-13-16,0-1-62 15,0 0-172-15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2E7F7-8806-481F-A0C3-FE8529186045}" type="datetimeFigureOut">
              <a:rPr lang="en-US" smtClean="0"/>
              <a:t>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F3FB2-5B69-4E53-947A-0E0A0ED52528}" type="slidenum">
              <a:rPr lang="en-US" smtClean="0"/>
              <a:t>‹#›</a:t>
            </a:fld>
            <a:endParaRPr lang="en-US"/>
          </a:p>
        </p:txBody>
      </p:sp>
    </p:spTree>
    <p:extLst>
      <p:ext uri="{BB962C8B-B14F-4D97-AF65-F5344CB8AC3E}">
        <p14:creationId xmlns:p14="http://schemas.microsoft.com/office/powerpoint/2010/main" val="889444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2041FE3-1E9A-4788-B8C3-D21E93F506EF}" type="slidenum">
              <a:rPr lang="en-US" altLang="en-US" smtClean="0">
                <a:ea typeface="DejaVu Sans"/>
                <a:cs typeface="DejaVu Sans"/>
              </a:rPr>
              <a:pPr>
                <a:spcBef>
                  <a:spcPct val="0"/>
                </a:spcBef>
                <a:buSzPct val="45000"/>
                <a:buFont typeface="Wingdings" panose="05000000000000000000" pitchFamily="2" charset="2"/>
                <a:buNone/>
              </a:pPr>
              <a:t>2</a:t>
            </a:fld>
            <a:endParaRPr lang="en-US" altLang="en-US">
              <a:ea typeface="DejaVu Sans"/>
              <a:cs typeface="DejaVu Sans"/>
            </a:endParaRPr>
          </a:p>
        </p:txBody>
      </p:sp>
      <p:sp>
        <p:nvSpPr>
          <p:cNvPr id="58371" name="Rectangle 1"/>
          <p:cNvSpPr>
            <a:spLocks noGrp="1" noRot="1" noChangeAspect="1" noChangeArrowheads="1" noTextEdit="1"/>
          </p:cNvSpPr>
          <p:nvPr>
            <p:ph type="sldImg"/>
          </p:nvPr>
        </p:nvSpPr>
        <p:spPr>
          <a:xfrm>
            <a:off x="404813" y="696913"/>
            <a:ext cx="6188075"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933450" y="4410075"/>
            <a:ext cx="5130800" cy="4176713"/>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6846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9AB0797-2758-4362-B11B-C12EF4A14D52}" type="slidenum">
              <a:rPr lang="en-US" altLang="en-US" smtClean="0">
                <a:ea typeface="DejaVu Sans"/>
                <a:cs typeface="DejaVu Sans"/>
              </a:rPr>
              <a:pPr>
                <a:spcBef>
                  <a:spcPct val="0"/>
                </a:spcBef>
                <a:buSzPct val="45000"/>
                <a:buFont typeface="Wingdings" panose="05000000000000000000" pitchFamily="2" charset="2"/>
                <a:buNone/>
              </a:pPr>
              <a:t>23</a:t>
            </a:fld>
            <a:endParaRPr lang="en-US" altLang="en-US">
              <a:ea typeface="DejaVu Sans"/>
              <a:cs typeface="DejaVu Sans"/>
            </a:endParaRPr>
          </a:p>
        </p:txBody>
      </p:sp>
      <p:sp>
        <p:nvSpPr>
          <p:cNvPr id="88067"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5892124D-35B7-4FBB-A50D-4FC18A5C8116}" type="slidenum">
              <a:rPr lang="en-US" altLang="en-US">
                <a:latin typeface="Arial" panose="020B0604020202020204" pitchFamily="34" charset="0"/>
              </a:rPr>
              <a:pPr algn="r">
                <a:spcBef>
                  <a:spcPct val="0"/>
                </a:spcBef>
                <a:buClrTx/>
                <a:buFontTx/>
                <a:buNone/>
              </a:pPr>
              <a:t>23</a:t>
            </a:fld>
            <a:endParaRPr lang="en-US" altLang="en-US">
              <a:latin typeface="Arial" panose="020B0604020202020204" pitchFamily="34" charset="0"/>
            </a:endParaRPr>
          </a:p>
        </p:txBody>
      </p:sp>
      <p:sp>
        <p:nvSpPr>
          <p:cNvPr id="88068" name="Rectangle 2"/>
          <p:cNvSpPr>
            <a:spLocks noGrp="1" noRot="1" noChangeAspect="1" noChangeArrowheads="1" noTextEdit="1"/>
          </p:cNvSpPr>
          <p:nvPr>
            <p:ph type="sldImg"/>
          </p:nvPr>
        </p:nvSpPr>
        <p:spPr>
          <a:xfrm>
            <a:off x="417513" y="703263"/>
            <a:ext cx="6162675"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9"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solidFill>
                  <a:srgbClr val="FF0000"/>
                </a:solidFill>
              </a:rPr>
              <a:t>Doubt: Why they have to write complicated set operation, when they can write in single where clause:</a:t>
            </a:r>
          </a:p>
          <a:p>
            <a:pPr>
              <a:spcBef>
                <a:spcPts val="450"/>
              </a:spcBef>
              <a:buClrTx/>
              <a:buFontTx/>
              <a:buNone/>
            </a:pPr>
            <a:r>
              <a:rPr lang="en-US" altLang="en-US">
                <a:solidFill>
                  <a:srgbClr val="FF0000"/>
                </a:solidFill>
              </a:rPr>
              <a:t>Ans: For this eg. It is not required , but for the scenario where L.H.S and R.H.S of the set operation involves different queries. Find such eg. </a:t>
            </a:r>
          </a:p>
          <a:p>
            <a:pPr>
              <a:spcBef>
                <a:spcPts val="450"/>
              </a:spcBef>
              <a:buClrTx/>
              <a:buFontTx/>
              <a:buNone/>
            </a:pPr>
            <a:endParaRPr lang="en-US" altLang="en-US">
              <a:solidFill>
                <a:srgbClr val="FF0000"/>
              </a:solidFill>
            </a:endParaRPr>
          </a:p>
        </p:txBody>
      </p:sp>
    </p:spTree>
    <p:extLst>
      <p:ext uri="{BB962C8B-B14F-4D97-AF65-F5344CB8AC3E}">
        <p14:creationId xmlns:p14="http://schemas.microsoft.com/office/powerpoint/2010/main" val="954832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75516BD-B9A3-4346-BE20-E99670C341E4}" type="slidenum">
              <a:rPr lang="en-US" altLang="en-US" smtClean="0">
                <a:ea typeface="DejaVu Sans"/>
                <a:cs typeface="DejaVu Sans"/>
              </a:rPr>
              <a:pPr>
                <a:spcBef>
                  <a:spcPct val="0"/>
                </a:spcBef>
                <a:buSzPct val="45000"/>
                <a:buFont typeface="Wingdings" panose="05000000000000000000" pitchFamily="2" charset="2"/>
                <a:buNone/>
              </a:pPr>
              <a:t>26</a:t>
            </a:fld>
            <a:endParaRPr lang="en-US" altLang="en-US">
              <a:ea typeface="DejaVu Sans"/>
              <a:cs typeface="DejaVu Sans"/>
            </a:endParaRPr>
          </a:p>
        </p:txBody>
      </p:sp>
      <p:sp>
        <p:nvSpPr>
          <p:cNvPr id="92163"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E664CC96-42B7-4045-B613-09E822A792A1}" type="slidenum">
              <a:rPr lang="en-US" altLang="en-US">
                <a:latin typeface="Arial" panose="020B0604020202020204" pitchFamily="34" charset="0"/>
              </a:rPr>
              <a:pPr algn="r">
                <a:spcBef>
                  <a:spcPct val="0"/>
                </a:spcBef>
                <a:buClrTx/>
                <a:buFontTx/>
                <a:buNone/>
              </a:pPr>
              <a:t>26</a:t>
            </a:fld>
            <a:endParaRPr lang="en-US" altLang="en-US">
              <a:latin typeface="Arial" panose="020B0604020202020204" pitchFamily="34" charset="0"/>
            </a:endParaRPr>
          </a:p>
        </p:txBody>
      </p:sp>
      <p:sp>
        <p:nvSpPr>
          <p:cNvPr id="92164"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5"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t>Eg: in r : a,a,b,c</a:t>
            </a:r>
          </a:p>
          <a:p>
            <a:pPr>
              <a:spcBef>
                <a:spcPts val="450"/>
              </a:spcBef>
              <a:buClrTx/>
              <a:buFontTx/>
              <a:buNone/>
            </a:pPr>
            <a:r>
              <a:rPr lang="en-US" altLang="en-US"/>
              <a:t>      in s: a,b,c</a:t>
            </a:r>
          </a:p>
          <a:p>
            <a:pPr>
              <a:spcBef>
                <a:spcPts val="450"/>
              </a:spcBef>
              <a:buClrTx/>
              <a:buFontTx/>
              <a:buNone/>
            </a:pPr>
            <a:endParaRPr lang="en-US" altLang="en-US"/>
          </a:p>
          <a:p>
            <a:pPr>
              <a:spcBef>
                <a:spcPts val="450"/>
              </a:spcBef>
              <a:buClrTx/>
              <a:buFontTx/>
              <a:buNone/>
            </a:pPr>
            <a:r>
              <a:rPr lang="en-US" altLang="en-US"/>
              <a:t>With regard to a it is : m is 2 and n is 1, 3 times a will be in result.</a:t>
            </a:r>
          </a:p>
          <a:p>
            <a:pPr>
              <a:spcBef>
                <a:spcPts val="450"/>
              </a:spcBef>
              <a:buClrTx/>
              <a:buFontTx/>
              <a:buNone/>
            </a:pPr>
            <a:r>
              <a:rPr lang="en-US" altLang="en-US"/>
              <a:t>For intersect min(2,1)  will be in result.</a:t>
            </a:r>
          </a:p>
          <a:p>
            <a:pPr>
              <a:spcBef>
                <a:spcPts val="450"/>
              </a:spcBef>
              <a:buClrTx/>
              <a:buFontTx/>
              <a:buNone/>
            </a:pPr>
            <a:r>
              <a:rPr lang="en-US" altLang="en-US"/>
              <a:t>For intersect:  0 if it does not exist  or 2-1 time in , here 1 time a will be in result.</a:t>
            </a:r>
          </a:p>
        </p:txBody>
      </p:sp>
      <p:sp>
        <p:nvSpPr>
          <p:cNvPr id="92166"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21276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7D1AA65-784F-495D-904D-5C1037874F05}" type="slidenum">
              <a:rPr lang="en-US" altLang="en-US" smtClean="0">
                <a:ea typeface="DejaVu Sans"/>
                <a:cs typeface="DejaVu Sans"/>
              </a:rPr>
              <a:pPr>
                <a:spcBef>
                  <a:spcPct val="0"/>
                </a:spcBef>
                <a:buSzPct val="45000"/>
                <a:buFont typeface="Wingdings" panose="05000000000000000000" pitchFamily="2" charset="2"/>
                <a:buNone/>
              </a:pPr>
              <a:t>28</a:t>
            </a:fld>
            <a:endParaRPr lang="en-US" altLang="en-US">
              <a:ea typeface="DejaVu Sans"/>
              <a:cs typeface="DejaVu Sans"/>
            </a:endParaRPr>
          </a:p>
        </p:txBody>
      </p:sp>
      <p:sp>
        <p:nvSpPr>
          <p:cNvPr id="95235"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ED8BC6BD-5853-4870-B7EC-ACAE70B00271}" type="slidenum">
              <a:rPr lang="en-US" altLang="en-US">
                <a:latin typeface="Arial" panose="020B0604020202020204" pitchFamily="34" charset="0"/>
              </a:rPr>
              <a:pPr algn="r">
                <a:spcBef>
                  <a:spcPct val="0"/>
                </a:spcBef>
                <a:buClrTx/>
                <a:buFontTx/>
                <a:buNone/>
              </a:pPr>
              <a:t>28</a:t>
            </a:fld>
            <a:endParaRPr lang="en-US" altLang="en-US">
              <a:latin typeface="Arial" panose="020B0604020202020204" pitchFamily="34" charset="0"/>
            </a:endParaRPr>
          </a:p>
        </p:txBody>
      </p:sp>
      <p:sp>
        <p:nvSpPr>
          <p:cNvPr id="95236"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7"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t>Result of Arithmetic or logical operations involving null values. </a:t>
            </a:r>
          </a:p>
          <a:p>
            <a:pPr>
              <a:spcBef>
                <a:spcPts val="450"/>
              </a:spcBef>
              <a:buClrTx/>
              <a:buFontTx/>
              <a:buNone/>
            </a:pPr>
            <a:endParaRPr lang="en-US" altLang="en-US"/>
          </a:p>
          <a:p>
            <a:pPr>
              <a:spcBef>
                <a:spcPts val="450"/>
              </a:spcBef>
              <a:buClrTx/>
              <a:buFontTx/>
              <a:buNone/>
            </a:pPr>
            <a:r>
              <a:rPr lang="en-US" altLang="en-US"/>
              <a:t>Arithmetic returns null</a:t>
            </a:r>
          </a:p>
          <a:p>
            <a:pPr>
              <a:spcBef>
                <a:spcPts val="450"/>
              </a:spcBef>
              <a:buClrTx/>
              <a:buFontTx/>
              <a:buNone/>
            </a:pPr>
            <a:r>
              <a:rPr lang="en-US" altLang="en-US"/>
              <a:t>Logical operation returns Unknown</a:t>
            </a:r>
          </a:p>
        </p:txBody>
      </p:sp>
      <p:sp>
        <p:nvSpPr>
          <p:cNvPr id="95238"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Ex. Giving hike to an instructor.  </a:t>
            </a:r>
          </a:p>
        </p:txBody>
      </p:sp>
    </p:spTree>
    <p:extLst>
      <p:ext uri="{BB962C8B-B14F-4D97-AF65-F5344CB8AC3E}">
        <p14:creationId xmlns:p14="http://schemas.microsoft.com/office/powerpoint/2010/main" val="560587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98F14FD-1493-4848-8813-93A8CE2C45DE}" type="slidenum">
              <a:rPr lang="en-US" altLang="en-US" smtClean="0">
                <a:ea typeface="DejaVu Sans"/>
                <a:cs typeface="DejaVu Sans"/>
              </a:rPr>
              <a:pPr>
                <a:spcBef>
                  <a:spcPct val="0"/>
                </a:spcBef>
                <a:buSzPct val="45000"/>
                <a:buFont typeface="Wingdings" panose="05000000000000000000" pitchFamily="2" charset="2"/>
                <a:buNone/>
              </a:pPr>
              <a:t>30</a:t>
            </a:fld>
            <a:endParaRPr lang="en-US" altLang="en-US">
              <a:ea typeface="DejaVu Sans"/>
              <a:cs typeface="DejaVu Sans"/>
            </a:endParaRPr>
          </a:p>
        </p:txBody>
      </p:sp>
      <p:sp>
        <p:nvSpPr>
          <p:cNvPr id="98307"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01931C59-AAD9-4DAA-83F1-746233B655DA}" type="slidenum">
              <a:rPr lang="en-US" altLang="en-US">
                <a:latin typeface="Arial" panose="020B0604020202020204" pitchFamily="34" charset="0"/>
              </a:rPr>
              <a:pPr algn="r">
                <a:spcBef>
                  <a:spcPct val="0"/>
                </a:spcBef>
                <a:buClrTx/>
                <a:buFontTx/>
                <a:buNone/>
              </a:pPr>
              <a:t>30</a:t>
            </a:fld>
            <a:endParaRPr lang="en-US" altLang="en-US">
              <a:latin typeface="Arial" panose="020B0604020202020204" pitchFamily="34" charset="0"/>
            </a:endParaRPr>
          </a:p>
        </p:txBody>
      </p:sp>
      <p:sp>
        <p:nvSpPr>
          <p:cNvPr id="98308"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9"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98310"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If the </a:t>
            </a:r>
            <a:r>
              <a:rPr lang="en-US" altLang="en-US" b="1"/>
              <a:t>where </a:t>
            </a:r>
            <a:r>
              <a:rPr lang="en-US" altLang="en-US"/>
              <a:t>clause predicate evaluates to either </a:t>
            </a:r>
            <a:r>
              <a:rPr lang="en-US" altLang="en-US" b="1"/>
              <a:t>false </a:t>
            </a:r>
            <a:r>
              <a:rPr lang="en-US" altLang="en-US"/>
              <a:t>or </a:t>
            </a:r>
            <a:r>
              <a:rPr lang="en-US" altLang="en-US" b="1"/>
              <a:t>unknown </a:t>
            </a:r>
            <a:r>
              <a:rPr lang="en-US" altLang="en-US"/>
              <a:t>for a tuple, that tuple is not added to the result </a:t>
            </a:r>
          </a:p>
        </p:txBody>
      </p:sp>
    </p:spTree>
    <p:extLst>
      <p:ext uri="{BB962C8B-B14F-4D97-AF65-F5344CB8AC3E}">
        <p14:creationId xmlns:p14="http://schemas.microsoft.com/office/powerpoint/2010/main" val="237306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B9BEF8D-F810-48AB-9C88-D8D00F8F0DF5}" type="slidenum">
              <a:rPr lang="en-US" altLang="en-US" smtClean="0">
                <a:ea typeface="DejaVu Sans"/>
                <a:cs typeface="DejaVu Sans"/>
              </a:rPr>
              <a:pPr>
                <a:spcBef>
                  <a:spcPct val="0"/>
                </a:spcBef>
                <a:buSzPct val="45000"/>
                <a:buFont typeface="Wingdings" panose="05000000000000000000" pitchFamily="2" charset="2"/>
                <a:buNone/>
              </a:pPr>
              <a:t>31</a:t>
            </a:fld>
            <a:endParaRPr lang="en-US" altLang="en-US">
              <a:ea typeface="DejaVu Sans"/>
              <a:cs typeface="DejaVu Sans"/>
            </a:endParaRPr>
          </a:p>
        </p:txBody>
      </p:sp>
      <p:sp>
        <p:nvSpPr>
          <p:cNvPr id="100355"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1B0A2540-5D0D-4AD3-8734-FEA75C6B6784}" type="slidenum">
              <a:rPr lang="en-US" altLang="en-US">
                <a:latin typeface="Arial" panose="020B0604020202020204" pitchFamily="34" charset="0"/>
              </a:rPr>
              <a:pPr algn="r">
                <a:spcBef>
                  <a:spcPct val="0"/>
                </a:spcBef>
                <a:buClrTx/>
                <a:buFontTx/>
                <a:buNone/>
              </a:pPr>
              <a:t>31</a:t>
            </a:fld>
            <a:endParaRPr lang="en-US" altLang="en-US">
              <a:latin typeface="Arial" panose="020B0604020202020204" pitchFamily="34" charset="0"/>
            </a:endParaRPr>
          </a:p>
        </p:txBody>
      </p:sp>
      <p:sp>
        <p:nvSpPr>
          <p:cNvPr id="100356"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7"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603525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90F6E54-1D2E-4129-8D07-CA5A1C900452}" type="slidenum">
              <a:rPr lang="en-US" altLang="en-US" smtClean="0">
                <a:ea typeface="DejaVu Sans"/>
                <a:cs typeface="DejaVu Sans"/>
              </a:rPr>
              <a:pPr>
                <a:spcBef>
                  <a:spcPct val="0"/>
                </a:spcBef>
                <a:buSzPct val="45000"/>
                <a:buFont typeface="Wingdings" panose="05000000000000000000" pitchFamily="2" charset="2"/>
                <a:buNone/>
              </a:pPr>
              <a:t>32</a:t>
            </a:fld>
            <a:endParaRPr lang="en-US" altLang="en-US">
              <a:ea typeface="DejaVu Sans"/>
              <a:cs typeface="DejaVu Sans"/>
            </a:endParaRPr>
          </a:p>
        </p:txBody>
      </p:sp>
      <p:sp>
        <p:nvSpPr>
          <p:cNvPr id="102403"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725AFD97-2572-4885-8963-EBA3B3BCEBE8}" type="slidenum">
              <a:rPr lang="en-US" altLang="en-US">
                <a:latin typeface="Arial" panose="020B0604020202020204" pitchFamily="34" charset="0"/>
              </a:rPr>
              <a:pPr algn="r">
                <a:spcBef>
                  <a:spcPct val="0"/>
                </a:spcBef>
                <a:buClrTx/>
                <a:buFontTx/>
                <a:buNone/>
              </a:pPr>
              <a:t>32</a:t>
            </a:fld>
            <a:endParaRPr lang="en-US" altLang="en-US">
              <a:latin typeface="Arial" panose="020B0604020202020204" pitchFamily="34" charset="0"/>
            </a:endParaRPr>
          </a:p>
        </p:txBody>
      </p:sp>
      <p:sp>
        <p:nvSpPr>
          <p:cNvPr id="102404"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5"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330895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4CE07A9-9734-46FB-99CB-6CFAAE2407CE}" type="slidenum">
              <a:rPr lang="en-US" altLang="en-US" smtClean="0">
                <a:ea typeface="DejaVu Sans"/>
                <a:cs typeface="DejaVu Sans"/>
              </a:rPr>
              <a:pPr>
                <a:spcBef>
                  <a:spcPct val="0"/>
                </a:spcBef>
                <a:buSzPct val="45000"/>
                <a:buFont typeface="Wingdings" panose="05000000000000000000" pitchFamily="2" charset="2"/>
                <a:buNone/>
              </a:pPr>
              <a:t>34</a:t>
            </a:fld>
            <a:endParaRPr lang="en-US" altLang="en-US">
              <a:ea typeface="DejaVu Sans"/>
              <a:cs typeface="DejaVu Sans"/>
            </a:endParaRPr>
          </a:p>
        </p:txBody>
      </p:sp>
      <p:sp>
        <p:nvSpPr>
          <p:cNvPr id="105475"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D03D88B7-DAC0-46D9-8118-DADA69F8333D}" type="slidenum">
              <a:rPr lang="en-US" altLang="en-US">
                <a:latin typeface="Arial" panose="020B0604020202020204" pitchFamily="34" charset="0"/>
              </a:rPr>
              <a:pPr algn="r">
                <a:spcBef>
                  <a:spcPct val="0"/>
                </a:spcBef>
                <a:buClrTx/>
                <a:buFontTx/>
                <a:buNone/>
              </a:pPr>
              <a:t>34</a:t>
            </a:fld>
            <a:endParaRPr lang="en-US" altLang="en-US">
              <a:latin typeface="Arial" panose="020B0604020202020204" pitchFamily="34" charset="0"/>
            </a:endParaRPr>
          </a:p>
        </p:txBody>
      </p:sp>
      <p:sp>
        <p:nvSpPr>
          <p:cNvPr id="105476"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7"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993803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FA466E7-3A16-4D6C-85E3-33D9BE7B84BA}" type="slidenum">
              <a:rPr lang="en-US" altLang="en-US" smtClean="0">
                <a:ea typeface="DejaVu Sans"/>
                <a:cs typeface="DejaVu Sans"/>
              </a:rPr>
              <a:pPr>
                <a:spcBef>
                  <a:spcPct val="0"/>
                </a:spcBef>
                <a:buSzPct val="45000"/>
                <a:buFont typeface="Wingdings" panose="05000000000000000000" pitchFamily="2" charset="2"/>
                <a:buNone/>
              </a:pPr>
              <a:t>36</a:t>
            </a:fld>
            <a:endParaRPr lang="en-US" altLang="en-US">
              <a:ea typeface="DejaVu Sans"/>
              <a:cs typeface="DejaVu Sans"/>
            </a:endParaRPr>
          </a:p>
        </p:txBody>
      </p:sp>
      <p:sp>
        <p:nvSpPr>
          <p:cNvPr id="108547" name="Rectangle 1"/>
          <p:cNvSpPr>
            <a:spLocks noGrp="1" noRot="1" noChangeAspect="1" noChangeArrowheads="1" noTextEdit="1"/>
          </p:cNvSpPr>
          <p:nvPr>
            <p:ph type="sldImg"/>
          </p:nvPr>
        </p:nvSpPr>
        <p:spPr>
          <a:xfrm>
            <a:off x="117792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Rectangle 2"/>
          <p:cNvSpPr>
            <a:spLocks noGrp="1" noChangeArrowheads="1"/>
          </p:cNvSpPr>
          <p:nvPr>
            <p:ph type="body" idx="1"/>
          </p:nvPr>
        </p:nvSpPr>
        <p:spPr>
          <a:xfrm>
            <a:off x="933450" y="4410075"/>
            <a:ext cx="5130800" cy="4176713"/>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21757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
        <p:nvSpPr>
          <p:cNvPr id="110596" name="Slide Number Placeholder 3"/>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tabLst>
                <a:tab pos="449263" algn="l"/>
                <a:tab pos="898525" algn="l"/>
                <a:tab pos="1347788" algn="l"/>
                <a:tab pos="1797050" algn="l"/>
                <a:tab pos="2246313" algn="l"/>
                <a:tab pos="2695575" algn="l"/>
              </a:tabLst>
              <a:defRPr sz="1600">
                <a:solidFill>
                  <a:schemeClr val="bg1"/>
                </a:solidFill>
                <a:latin typeface="Arial" panose="020B0604020202020204" pitchFamily="34" charset="0"/>
                <a:ea typeface="Droid Sans Fallback"/>
                <a:cs typeface="Droid Sans Fallback"/>
              </a:defRPr>
            </a:lvl1pPr>
            <a:lvl2pPr>
              <a:tabLst>
                <a:tab pos="449263" algn="l"/>
                <a:tab pos="898525" algn="l"/>
                <a:tab pos="1347788" algn="l"/>
                <a:tab pos="1797050" algn="l"/>
                <a:tab pos="2246313" algn="l"/>
                <a:tab pos="2695575" algn="l"/>
              </a:tabLst>
              <a:defRPr sz="1600">
                <a:solidFill>
                  <a:schemeClr val="bg1"/>
                </a:solidFill>
                <a:latin typeface="Arial" panose="020B0604020202020204" pitchFamily="34" charset="0"/>
                <a:ea typeface="Droid Sans Fallback"/>
                <a:cs typeface="Droid Sans Fallback"/>
              </a:defRPr>
            </a:lvl2pPr>
            <a:lvl3pPr>
              <a:tabLst>
                <a:tab pos="449263" algn="l"/>
                <a:tab pos="898525" algn="l"/>
                <a:tab pos="1347788" algn="l"/>
                <a:tab pos="1797050" algn="l"/>
                <a:tab pos="2246313" algn="l"/>
                <a:tab pos="2695575" algn="l"/>
              </a:tabLst>
              <a:defRPr sz="1600">
                <a:solidFill>
                  <a:schemeClr val="bg1"/>
                </a:solidFill>
                <a:latin typeface="Arial" panose="020B0604020202020204" pitchFamily="34" charset="0"/>
                <a:ea typeface="Droid Sans Fallback"/>
                <a:cs typeface="Droid Sans Fallback"/>
              </a:defRPr>
            </a:lvl3pPr>
            <a:lvl4pPr>
              <a:tabLst>
                <a:tab pos="449263" algn="l"/>
                <a:tab pos="898525" algn="l"/>
                <a:tab pos="1347788" algn="l"/>
                <a:tab pos="1797050" algn="l"/>
                <a:tab pos="2246313" algn="l"/>
                <a:tab pos="2695575" algn="l"/>
              </a:tabLst>
              <a:defRPr sz="1600">
                <a:solidFill>
                  <a:schemeClr val="bg1"/>
                </a:solidFill>
                <a:latin typeface="Arial" panose="020B0604020202020204" pitchFamily="34" charset="0"/>
                <a:ea typeface="Droid Sans Fallback"/>
                <a:cs typeface="Droid Sans Fallback"/>
              </a:defRPr>
            </a:lvl4pPr>
            <a:lvl5pPr>
              <a:tabLst>
                <a:tab pos="449263" algn="l"/>
                <a:tab pos="898525" algn="l"/>
                <a:tab pos="1347788" algn="l"/>
                <a:tab pos="1797050" algn="l"/>
                <a:tab pos="2246313" algn="l"/>
                <a:tab pos="2695575" algn="l"/>
              </a:tabLst>
              <a:defRPr sz="1600">
                <a:solidFill>
                  <a:schemeClr val="bg1"/>
                </a:solidFill>
                <a:latin typeface="Arial" panose="020B0604020202020204" pitchFamily="34" charset="0"/>
                <a:ea typeface="Droid Sans Fallback"/>
                <a:cs typeface="Droid Sans Fallback"/>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1600">
                <a:solidFill>
                  <a:schemeClr val="bg1"/>
                </a:solidFill>
                <a:latin typeface="Arial" panose="020B0604020202020204" pitchFamily="34" charset="0"/>
                <a:ea typeface="Droid Sans Fallback"/>
                <a:cs typeface="Droid Sans Fallback"/>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1600">
                <a:solidFill>
                  <a:schemeClr val="bg1"/>
                </a:solidFill>
                <a:latin typeface="Arial" panose="020B0604020202020204" pitchFamily="34" charset="0"/>
                <a:ea typeface="Droid Sans Fallback"/>
                <a:cs typeface="Droid Sans Fallback"/>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1600">
                <a:solidFill>
                  <a:schemeClr val="bg1"/>
                </a:solidFill>
                <a:latin typeface="Arial" panose="020B0604020202020204" pitchFamily="34" charset="0"/>
                <a:ea typeface="Droid Sans Fallback"/>
                <a:cs typeface="Droid Sans Fallback"/>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1600">
                <a:solidFill>
                  <a:schemeClr val="bg1"/>
                </a:solidFill>
                <a:latin typeface="Arial" panose="020B0604020202020204" pitchFamily="34" charset="0"/>
                <a:ea typeface="Droid Sans Fallback"/>
                <a:cs typeface="Droid Sans Fallback"/>
              </a:defRPr>
            </a:lvl9pPr>
          </a:lstStyle>
          <a:p>
            <a:fld id="{36DCEB58-F71F-407B-881D-7D3E379E46E3}" type="slidenum">
              <a:rPr lang="en-US" altLang="en-US" sz="1200" smtClean="0">
                <a:solidFill>
                  <a:srgbClr val="000000"/>
                </a:solidFill>
                <a:latin typeface="Times New Roman" panose="02020603050405020304" pitchFamily="18" charset="0"/>
                <a:ea typeface="DejaVu Sans"/>
                <a:cs typeface="DejaVu Sans"/>
              </a:rPr>
              <a:pPr/>
              <a:t>37</a:t>
            </a:fld>
            <a:endParaRPr lang="en-US" altLang="en-US" sz="1200">
              <a:solidFill>
                <a:srgbClr val="000000"/>
              </a:solidFill>
              <a:latin typeface="Times New Roman" panose="02020603050405020304" pitchFamily="18" charset="0"/>
              <a:ea typeface="DejaVu Sans"/>
              <a:cs typeface="DejaVu Sans"/>
            </a:endParaRPr>
          </a:p>
        </p:txBody>
      </p:sp>
    </p:spTree>
    <p:extLst>
      <p:ext uri="{BB962C8B-B14F-4D97-AF65-F5344CB8AC3E}">
        <p14:creationId xmlns:p14="http://schemas.microsoft.com/office/powerpoint/2010/main" val="1371661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99248D-9C98-4882-905B-E4D581957F74}" type="slidenum">
              <a:rPr lang="en-US" altLang="en-US" smtClean="0">
                <a:ea typeface="DejaVu Sans"/>
                <a:cs typeface="DejaVu Sans"/>
              </a:rPr>
              <a:pPr>
                <a:spcBef>
                  <a:spcPct val="0"/>
                </a:spcBef>
                <a:buSzPct val="45000"/>
                <a:buFont typeface="Wingdings" panose="05000000000000000000" pitchFamily="2" charset="2"/>
                <a:buNone/>
              </a:pPr>
              <a:t>41</a:t>
            </a:fld>
            <a:endParaRPr lang="en-US" altLang="en-US">
              <a:ea typeface="DejaVu Sans"/>
              <a:cs typeface="DejaVu Sans"/>
            </a:endParaRPr>
          </a:p>
        </p:txBody>
      </p:sp>
      <p:sp>
        <p:nvSpPr>
          <p:cNvPr id="115715"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7D41DA81-E093-4C77-BD34-971FEBAAD24A}" type="slidenum">
              <a:rPr lang="en-US" altLang="en-US">
                <a:latin typeface="Arial" panose="020B0604020202020204" pitchFamily="34" charset="0"/>
              </a:rPr>
              <a:pPr algn="r">
                <a:spcBef>
                  <a:spcPct val="0"/>
                </a:spcBef>
                <a:buClrTx/>
                <a:buFontTx/>
                <a:buNone/>
              </a:pPr>
              <a:t>41</a:t>
            </a:fld>
            <a:endParaRPr lang="en-US" altLang="en-US">
              <a:latin typeface="Arial" panose="020B0604020202020204" pitchFamily="34" charset="0"/>
            </a:endParaRPr>
          </a:p>
        </p:txBody>
      </p:sp>
      <p:sp>
        <p:nvSpPr>
          <p:cNvPr id="115716"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7"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t>Select dept_name , count(*)</a:t>
            </a:r>
          </a:p>
          <a:p>
            <a:pPr>
              <a:spcBef>
                <a:spcPts val="450"/>
              </a:spcBef>
              <a:buClrTx/>
              <a:buFontTx/>
              <a:buNone/>
            </a:pPr>
            <a:r>
              <a:rPr lang="en-US" altLang="en-US"/>
              <a:t>From instructor</a:t>
            </a:r>
          </a:p>
          <a:p>
            <a:pPr>
              <a:spcBef>
                <a:spcPts val="450"/>
              </a:spcBef>
              <a:buClrTx/>
              <a:buFontTx/>
              <a:buNone/>
            </a:pPr>
            <a:r>
              <a:rPr lang="en-US" altLang="en-US"/>
              <a:t>Where gender=‘F’</a:t>
            </a:r>
          </a:p>
          <a:p>
            <a:pPr>
              <a:spcBef>
                <a:spcPts val="450"/>
              </a:spcBef>
              <a:buClrTx/>
              <a:buFontTx/>
              <a:buNone/>
            </a:pPr>
            <a:r>
              <a:rPr lang="en-US" altLang="en-US"/>
              <a:t>Group by dept_name</a:t>
            </a:r>
          </a:p>
          <a:p>
            <a:pPr>
              <a:spcBef>
                <a:spcPts val="450"/>
              </a:spcBef>
              <a:buClrTx/>
              <a:buFontTx/>
              <a:buNone/>
            </a:pPr>
            <a:endParaRPr lang="en-US" altLang="en-US"/>
          </a:p>
          <a:p>
            <a:pPr>
              <a:spcBef>
                <a:spcPts val="450"/>
              </a:spcBef>
              <a:buClrTx/>
              <a:buFontTx/>
              <a:buNone/>
            </a:pPr>
            <a:r>
              <a:rPr lang="en-US" altLang="en-US"/>
              <a:t>.  Find the max. salary of the instructor whose age is &gt; 50 in each dept.      :   </a:t>
            </a:r>
          </a:p>
          <a:p>
            <a:pPr>
              <a:spcBef>
                <a:spcPts val="450"/>
              </a:spcBef>
              <a:buClrTx/>
              <a:buFontTx/>
              <a:buNone/>
            </a:pPr>
            <a:r>
              <a:rPr lang="en-US" altLang="en-US"/>
              <a:t>   Select dept_name, max(salary)   </a:t>
            </a:r>
          </a:p>
          <a:p>
            <a:pPr>
              <a:spcBef>
                <a:spcPts val="450"/>
              </a:spcBef>
              <a:buClrTx/>
              <a:buFontTx/>
              <a:buNone/>
            </a:pPr>
            <a:r>
              <a:rPr lang="en-US" altLang="en-US"/>
              <a:t>                   where age&gt;50</a:t>
            </a:r>
          </a:p>
          <a:p>
            <a:pPr>
              <a:spcBef>
                <a:spcPts val="450"/>
              </a:spcBef>
              <a:buClrTx/>
              <a:buFontTx/>
              <a:buNone/>
            </a:pPr>
            <a:r>
              <a:rPr lang="en-US" altLang="en-US"/>
              <a:t>                    group by dept_name</a:t>
            </a:r>
          </a:p>
          <a:p>
            <a:pPr>
              <a:spcBef>
                <a:spcPts val="450"/>
              </a:spcBef>
              <a:buClrTx/>
              <a:buFontTx/>
              <a:buNone/>
            </a:pPr>
            <a:endParaRPr lang="en-US" altLang="en-US"/>
          </a:p>
        </p:txBody>
      </p:sp>
      <p:sp>
        <p:nvSpPr>
          <p:cNvPr id="115718"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1484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1757DA2-4023-438D-BA27-9FE07FEB5855}" type="slidenum">
              <a:rPr lang="en-US" altLang="en-US" smtClean="0">
                <a:ea typeface="DejaVu Sans"/>
                <a:cs typeface="DejaVu Sans"/>
              </a:rPr>
              <a:pPr>
                <a:spcBef>
                  <a:spcPct val="0"/>
                </a:spcBef>
                <a:buSzPct val="45000"/>
                <a:buFont typeface="Wingdings" panose="05000000000000000000" pitchFamily="2" charset="2"/>
                <a:buNone/>
              </a:pPr>
              <a:t>3</a:t>
            </a:fld>
            <a:endParaRPr lang="en-US" altLang="en-US">
              <a:ea typeface="DejaVu Sans"/>
              <a:cs typeface="DejaVu Sans"/>
            </a:endParaRPr>
          </a:p>
        </p:txBody>
      </p:sp>
      <p:sp>
        <p:nvSpPr>
          <p:cNvPr id="60419"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B7220A46-83C5-4E0F-A4EE-10E3F18AB062}" type="slidenum">
              <a:rPr lang="en-US" altLang="en-US">
                <a:latin typeface="Arial" panose="020B0604020202020204" pitchFamily="34" charset="0"/>
              </a:rPr>
              <a:pPr algn="r">
                <a:spcBef>
                  <a:spcPct val="0"/>
                </a:spcBef>
                <a:buClrTx/>
                <a:buFontTx/>
                <a:buNone/>
              </a:pPr>
              <a:t>3</a:t>
            </a:fld>
            <a:endParaRPr lang="en-US" altLang="en-US">
              <a:latin typeface="Arial" panose="020B0604020202020204" pitchFamily="34" charset="0"/>
            </a:endParaRPr>
          </a:p>
        </p:txBody>
      </p:sp>
      <p:sp>
        <p:nvSpPr>
          <p:cNvPr id="60420" name="Rectangle 2"/>
          <p:cNvSpPr>
            <a:spLocks noGrp="1" noRot="1" noChangeAspect="1" noChangeArrowheads="1" noTextEdit="1"/>
          </p:cNvSpPr>
          <p:nvPr>
            <p:ph type="sldImg"/>
          </p:nvPr>
        </p:nvSpPr>
        <p:spPr>
          <a:xfrm>
            <a:off x="117792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1" name="Text Box 3"/>
          <p:cNvSpPr txBox="1">
            <a:spLocks noChangeArrowheads="1"/>
          </p:cNvSpPr>
          <p:nvPr/>
        </p:nvSpPr>
        <p:spPr bwMode="auto">
          <a:xfrm>
            <a:off x="933450" y="4410075"/>
            <a:ext cx="5130800"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0422"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54302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41B2E4-A6D0-4108-B27F-2C2EDC5CB08A}" type="slidenum">
              <a:rPr lang="en-US" altLang="en-US" smtClean="0">
                <a:ea typeface="DejaVu Sans"/>
                <a:cs typeface="DejaVu Sans"/>
              </a:rPr>
              <a:pPr>
                <a:spcBef>
                  <a:spcPct val="0"/>
                </a:spcBef>
                <a:buSzPct val="45000"/>
                <a:buFont typeface="Wingdings" panose="05000000000000000000" pitchFamily="2" charset="2"/>
                <a:buNone/>
              </a:pPr>
              <a:t>44</a:t>
            </a:fld>
            <a:endParaRPr lang="en-US" altLang="en-US">
              <a:ea typeface="DejaVu Sans"/>
              <a:cs typeface="DejaVu Sans"/>
            </a:endParaRPr>
          </a:p>
        </p:txBody>
      </p:sp>
      <p:sp>
        <p:nvSpPr>
          <p:cNvPr id="119811"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B80BE708-8957-4CBB-AB8A-7DD4ED21A79B}" type="slidenum">
              <a:rPr lang="en-US" altLang="en-US">
                <a:latin typeface="Arial" panose="020B0604020202020204" pitchFamily="34" charset="0"/>
              </a:rPr>
              <a:pPr algn="r">
                <a:spcBef>
                  <a:spcPct val="0"/>
                </a:spcBef>
                <a:buClrTx/>
                <a:buFontTx/>
                <a:buNone/>
              </a:pPr>
              <a:t>44</a:t>
            </a:fld>
            <a:endParaRPr lang="en-US" altLang="en-US">
              <a:latin typeface="Arial" panose="020B0604020202020204" pitchFamily="34" charset="0"/>
            </a:endParaRPr>
          </a:p>
        </p:txBody>
      </p:sp>
      <p:sp>
        <p:nvSpPr>
          <p:cNvPr id="119812"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3"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9814"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i="1"/>
              <a:t>COUNT(*) returns the number of rows in a specified table without getting rid of duplicates. It counts each row separately. This includes rows that contain null values.</a:t>
            </a:r>
            <a:endParaRPr lang="en-US" altLang="en-US"/>
          </a:p>
        </p:txBody>
      </p:sp>
    </p:spTree>
    <p:extLst>
      <p:ext uri="{BB962C8B-B14F-4D97-AF65-F5344CB8AC3E}">
        <p14:creationId xmlns:p14="http://schemas.microsoft.com/office/powerpoint/2010/main" val="417423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C853E44-B7C1-497D-8512-381DC1614202}" type="slidenum">
              <a:rPr lang="en-US" altLang="en-US" smtClean="0">
                <a:ea typeface="DejaVu Sans"/>
                <a:cs typeface="DejaVu Sans"/>
              </a:rPr>
              <a:pPr>
                <a:spcBef>
                  <a:spcPct val="0"/>
                </a:spcBef>
                <a:buSzPct val="45000"/>
                <a:buFont typeface="Wingdings" panose="05000000000000000000" pitchFamily="2" charset="2"/>
                <a:buNone/>
              </a:pPr>
              <a:t>7</a:t>
            </a:fld>
            <a:endParaRPr lang="en-US" altLang="en-US">
              <a:ea typeface="DejaVu Sans"/>
              <a:cs typeface="DejaVu Sans"/>
            </a:endParaRPr>
          </a:p>
        </p:txBody>
      </p:sp>
      <p:sp>
        <p:nvSpPr>
          <p:cNvPr id="65539" name="Rectangle 1"/>
          <p:cNvSpPr>
            <a:spLocks noGrp="1" noRot="1" noChangeAspect="1" noChangeArrowheads="1" noTextEdit="1"/>
          </p:cNvSpPr>
          <p:nvPr>
            <p:ph type="sldImg"/>
          </p:nvPr>
        </p:nvSpPr>
        <p:spPr>
          <a:xfrm>
            <a:off x="117792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933450" y="4410075"/>
            <a:ext cx="5130800" cy="4176713"/>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a:t>The operation </a:t>
            </a:r>
            <a:r>
              <a:rPr lang="en-US" altLang="en-US" b="1"/>
              <a:t>join </a:t>
            </a:r>
            <a:r>
              <a:rPr lang="en-US" altLang="en-US" i="1"/>
              <a:t>. . . </a:t>
            </a:r>
            <a:r>
              <a:rPr lang="en-US" altLang="en-US" b="1"/>
              <a:t>using </a:t>
            </a:r>
            <a:r>
              <a:rPr lang="en-US" altLang="en-US"/>
              <a:t>requires a list of attribute names to be specified.</a:t>
            </a:r>
          </a:p>
          <a:p>
            <a:r>
              <a:rPr lang="en-US" altLang="en-US"/>
              <a:t>Consider the operation </a:t>
            </a:r>
            <a:r>
              <a:rPr lang="en-US" altLang="en-US" i="1"/>
              <a:t>r</a:t>
            </a:r>
            <a:r>
              <a:rPr lang="en-US" altLang="en-US"/>
              <a:t>1  </a:t>
            </a:r>
            <a:r>
              <a:rPr lang="en-US" altLang="en-US" b="1"/>
              <a:t>join </a:t>
            </a:r>
            <a:r>
              <a:rPr lang="en-US" altLang="en-US" i="1"/>
              <a:t>r</a:t>
            </a:r>
            <a:r>
              <a:rPr lang="en-US" altLang="en-US"/>
              <a:t>2 </a:t>
            </a:r>
            <a:r>
              <a:rPr lang="en-US" altLang="en-US" b="1"/>
              <a:t>using</a:t>
            </a:r>
            <a:r>
              <a:rPr lang="en-US" altLang="en-US"/>
              <a:t>(</a:t>
            </a:r>
            <a:r>
              <a:rPr lang="en-US" altLang="en-US" i="1"/>
              <a:t>A</a:t>
            </a:r>
            <a:r>
              <a:rPr lang="en-US" altLang="en-US"/>
              <a:t>1</a:t>
            </a:r>
            <a:r>
              <a:rPr lang="en-US" altLang="en-US" i="1"/>
              <a:t>, A</a:t>
            </a:r>
            <a:r>
              <a:rPr lang="en-US" altLang="en-US"/>
              <a:t>2). The operation is similar to </a:t>
            </a:r>
            <a:r>
              <a:rPr lang="en-US" altLang="en-US" i="1"/>
              <a:t>r</a:t>
            </a:r>
            <a:r>
              <a:rPr lang="en-US" altLang="en-US"/>
              <a:t>1 </a:t>
            </a:r>
            <a:r>
              <a:rPr lang="en-US" altLang="en-US" b="1"/>
              <a:t>natural join </a:t>
            </a:r>
            <a:r>
              <a:rPr lang="en-US" altLang="en-US" i="1"/>
              <a:t>r</a:t>
            </a:r>
            <a:r>
              <a:rPr lang="en-US" altLang="en-US"/>
              <a:t>2, except that a</a:t>
            </a:r>
          </a:p>
          <a:p>
            <a:r>
              <a:rPr lang="en-US" altLang="en-US"/>
              <a:t>pair of tuples </a:t>
            </a:r>
            <a:r>
              <a:rPr lang="en-US" altLang="en-US" i="1"/>
              <a:t>t</a:t>
            </a:r>
            <a:r>
              <a:rPr lang="en-US" altLang="en-US"/>
              <a:t>1 from</a:t>
            </a:r>
            <a:r>
              <a:rPr lang="en-US" altLang="en-US" i="1"/>
              <a:t>r</a:t>
            </a:r>
            <a:r>
              <a:rPr lang="en-US" altLang="en-US"/>
              <a:t>1 and </a:t>
            </a:r>
            <a:r>
              <a:rPr lang="en-US" altLang="en-US" i="1"/>
              <a:t>t</a:t>
            </a:r>
            <a:r>
              <a:rPr lang="en-US" altLang="en-US"/>
              <a:t>2 from</a:t>
            </a:r>
            <a:r>
              <a:rPr lang="en-US" altLang="en-US" i="1"/>
              <a:t>r</a:t>
            </a:r>
            <a:r>
              <a:rPr lang="en-US" altLang="en-US"/>
              <a:t>2 match if </a:t>
            </a:r>
            <a:r>
              <a:rPr lang="en-US" altLang="en-US" i="1"/>
              <a:t>t</a:t>
            </a:r>
            <a:r>
              <a:rPr lang="en-US" altLang="en-US"/>
              <a:t>1</a:t>
            </a:r>
            <a:r>
              <a:rPr lang="en-US" altLang="en-US" i="1"/>
              <a:t>.A</a:t>
            </a:r>
            <a:r>
              <a:rPr lang="en-US" altLang="en-US"/>
              <a:t>1 = </a:t>
            </a:r>
            <a:r>
              <a:rPr lang="en-US" altLang="en-US" i="1"/>
              <a:t>t</a:t>
            </a:r>
            <a:r>
              <a:rPr lang="en-US" altLang="en-US"/>
              <a:t>2</a:t>
            </a:r>
            <a:r>
              <a:rPr lang="en-US" altLang="en-US" i="1"/>
              <a:t>.A</a:t>
            </a:r>
            <a:r>
              <a:rPr lang="en-US" altLang="en-US"/>
              <a:t>1 and </a:t>
            </a:r>
            <a:r>
              <a:rPr lang="en-US" altLang="en-US" i="1"/>
              <a:t>t</a:t>
            </a:r>
            <a:r>
              <a:rPr lang="en-US" altLang="en-US"/>
              <a:t>1</a:t>
            </a:r>
            <a:r>
              <a:rPr lang="en-US" altLang="en-US" i="1"/>
              <a:t>.A</a:t>
            </a:r>
            <a:r>
              <a:rPr lang="en-US" altLang="en-US"/>
              <a:t>2 = </a:t>
            </a:r>
            <a:r>
              <a:rPr lang="en-US" altLang="en-US" i="1"/>
              <a:t>t</a:t>
            </a:r>
            <a:r>
              <a:rPr lang="en-US" altLang="en-US"/>
              <a:t>2</a:t>
            </a:r>
            <a:r>
              <a:rPr lang="en-US" altLang="en-US" i="1"/>
              <a:t>.A</a:t>
            </a:r>
            <a:r>
              <a:rPr lang="en-US" altLang="en-US"/>
              <a:t>2; even if </a:t>
            </a:r>
            <a:r>
              <a:rPr lang="en-US" altLang="en-US" i="1"/>
              <a:t>r</a:t>
            </a:r>
            <a:r>
              <a:rPr lang="en-US" altLang="en-US"/>
              <a:t>1 and </a:t>
            </a:r>
            <a:r>
              <a:rPr lang="en-US" altLang="en-US" i="1"/>
              <a:t>r</a:t>
            </a:r>
            <a:r>
              <a:rPr lang="en-US" altLang="en-US"/>
              <a:t>2 both have an attribute named </a:t>
            </a:r>
            <a:r>
              <a:rPr lang="en-US" altLang="en-US" i="1"/>
              <a:t>A</a:t>
            </a:r>
            <a:r>
              <a:rPr lang="en-US" altLang="en-US"/>
              <a:t>3, it is </a:t>
            </a:r>
            <a:r>
              <a:rPr lang="en-US" altLang="en-US" i="1"/>
              <a:t>not </a:t>
            </a:r>
            <a:r>
              <a:rPr lang="en-US" altLang="en-US"/>
              <a:t>required that </a:t>
            </a:r>
            <a:r>
              <a:rPr lang="en-US" altLang="en-US" i="1"/>
              <a:t>t</a:t>
            </a:r>
            <a:r>
              <a:rPr lang="en-US" altLang="en-US"/>
              <a:t>1</a:t>
            </a:r>
            <a:r>
              <a:rPr lang="en-US" altLang="en-US" i="1"/>
              <a:t>.A</a:t>
            </a:r>
            <a:r>
              <a:rPr lang="en-US" altLang="en-US"/>
              <a:t>3 = </a:t>
            </a:r>
            <a:r>
              <a:rPr lang="en-US" altLang="en-US" i="1"/>
              <a:t>t</a:t>
            </a:r>
            <a:r>
              <a:rPr lang="en-US" altLang="en-US"/>
              <a:t>2</a:t>
            </a:r>
            <a:r>
              <a:rPr lang="en-US" altLang="en-US" i="1"/>
              <a:t>.A</a:t>
            </a:r>
            <a:r>
              <a:rPr lang="en-US" altLang="en-US"/>
              <a:t>3.</a:t>
            </a:r>
          </a:p>
        </p:txBody>
      </p:sp>
    </p:spTree>
    <p:extLst>
      <p:ext uri="{BB962C8B-B14F-4D97-AF65-F5344CB8AC3E}">
        <p14:creationId xmlns:p14="http://schemas.microsoft.com/office/powerpoint/2010/main" val="257104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B6826CA-3A27-4E6B-A636-BF0DF14F7734}" type="slidenum">
              <a:rPr lang="en-US" altLang="en-US" smtClean="0">
                <a:ea typeface="DejaVu Sans"/>
                <a:cs typeface="DejaVu Sans"/>
              </a:rPr>
              <a:pPr>
                <a:spcBef>
                  <a:spcPct val="0"/>
                </a:spcBef>
                <a:buSzPct val="45000"/>
                <a:buFont typeface="Wingdings" panose="05000000000000000000" pitchFamily="2" charset="2"/>
                <a:buNone/>
              </a:pPr>
              <a:t>12</a:t>
            </a:fld>
            <a:endParaRPr lang="en-US" altLang="en-US">
              <a:ea typeface="DejaVu Sans"/>
              <a:cs typeface="DejaVu Sans"/>
            </a:endParaRPr>
          </a:p>
        </p:txBody>
      </p:sp>
      <p:sp>
        <p:nvSpPr>
          <p:cNvPr id="71683"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10EEFA22-2396-4B77-8A95-3AF25B5B9848}" type="slidenum">
              <a:rPr lang="en-US" altLang="en-US">
                <a:latin typeface="Arial" panose="020B0604020202020204" pitchFamily="34" charset="0"/>
              </a:rPr>
              <a:pPr algn="r">
                <a:spcBef>
                  <a:spcPct val="0"/>
                </a:spcBef>
                <a:buClrTx/>
                <a:buFontTx/>
                <a:buNone/>
              </a:pPr>
              <a:t>12</a:t>
            </a:fld>
            <a:endParaRPr lang="en-US" altLang="en-US">
              <a:latin typeface="Arial" panose="020B0604020202020204" pitchFamily="34" charset="0"/>
            </a:endParaRPr>
          </a:p>
        </p:txBody>
      </p:sp>
      <p:sp>
        <p:nvSpPr>
          <p:cNvPr id="71684" name="Rectangle 2"/>
          <p:cNvSpPr>
            <a:spLocks noChangeArrowheads="1"/>
          </p:cNvSpPr>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1685" name="Rectangle 3"/>
          <p:cNvSpPr>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5360" rIns="92160" bIns="4536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r>
              <a:rPr lang="en-US" altLang="en-US" sz="1300"/>
              <a:t>9</a:t>
            </a:r>
          </a:p>
        </p:txBody>
      </p:sp>
      <p:sp>
        <p:nvSpPr>
          <p:cNvPr id="71686"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1687"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1688" name="Rectangle 6"/>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9" name="Text Box 7"/>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5360" rIns="92160" bIns="45360" anchor="ct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t>Between T and S Join with condition T.salary &gt; S.salary is performed then the selection operation is performed. </a:t>
            </a:r>
          </a:p>
          <a:p>
            <a:pPr>
              <a:spcBef>
                <a:spcPts val="450"/>
              </a:spcBef>
              <a:buClrTx/>
              <a:buFontTx/>
              <a:buNone/>
            </a:pPr>
            <a:r>
              <a:rPr lang="en-US" altLang="en-US"/>
              <a:t>i.E when ever we compare two tables column that is performing join condition. </a:t>
            </a:r>
          </a:p>
        </p:txBody>
      </p:sp>
      <p:sp>
        <p:nvSpPr>
          <p:cNvPr id="71690"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First, two relations in the </a:t>
            </a:r>
            <a:r>
              <a:rPr lang="en-US" altLang="en-US" b="1"/>
              <a:t>from </a:t>
            </a:r>
            <a:r>
              <a:rPr lang="en-US" altLang="en-US"/>
              <a:t>clause may have attributes with the same name,</a:t>
            </a:r>
          </a:p>
          <a:p>
            <a:r>
              <a:rPr lang="en-US" altLang="en-US"/>
              <a:t>in which case an attribute name is duplicated in the result. </a:t>
            </a:r>
          </a:p>
          <a:p>
            <a:r>
              <a:rPr lang="en-US" altLang="en-US"/>
              <a:t>Second, if we used an arithmetic expression in the </a:t>
            </a:r>
            <a:r>
              <a:rPr lang="en-US" altLang="en-US" b="1"/>
              <a:t>select </a:t>
            </a:r>
            <a:r>
              <a:rPr lang="en-US" altLang="en-US"/>
              <a:t>clause, the resultant attribute does not have</a:t>
            </a:r>
          </a:p>
          <a:p>
            <a:r>
              <a:rPr lang="en-US" altLang="en-US"/>
              <a:t>a name.</a:t>
            </a:r>
          </a:p>
          <a:p>
            <a:r>
              <a:rPr lang="en-US" altLang="en-US"/>
              <a:t> Third, even if an attribute name can be derived from the base relations as in the preceding example, we may want to change the attribute name in the result.</a:t>
            </a:r>
          </a:p>
        </p:txBody>
      </p:sp>
    </p:spTree>
    <p:extLst>
      <p:ext uri="{BB962C8B-B14F-4D97-AF65-F5344CB8AC3E}">
        <p14:creationId xmlns:p14="http://schemas.microsoft.com/office/powerpoint/2010/main" val="343594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F5A37CF-BE7F-48FA-9032-2034B61CE721}" type="slidenum">
              <a:rPr lang="en-US" altLang="en-US" smtClean="0">
                <a:ea typeface="DejaVu Sans"/>
                <a:cs typeface="DejaVu Sans"/>
              </a:rPr>
              <a:pPr>
                <a:spcBef>
                  <a:spcPct val="0"/>
                </a:spcBef>
                <a:buSzPct val="45000"/>
                <a:buFont typeface="Wingdings" panose="05000000000000000000" pitchFamily="2" charset="2"/>
                <a:buNone/>
              </a:pPr>
              <a:t>15</a:t>
            </a:fld>
            <a:endParaRPr lang="en-US" altLang="en-US">
              <a:ea typeface="DejaVu Sans"/>
              <a:cs typeface="DejaVu Sans"/>
            </a:endParaRPr>
          </a:p>
        </p:txBody>
      </p:sp>
      <p:sp>
        <p:nvSpPr>
          <p:cNvPr id="75779"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FE1A0295-1DC6-4D30-B68B-BEE40420AF40}" type="slidenum">
              <a:rPr lang="en-US" altLang="en-US">
                <a:latin typeface="Arial" panose="020B0604020202020204" pitchFamily="34" charset="0"/>
              </a:rPr>
              <a:pPr algn="r">
                <a:spcBef>
                  <a:spcPct val="0"/>
                </a:spcBef>
                <a:buClrTx/>
                <a:buFontTx/>
                <a:buNone/>
              </a:pPr>
              <a:t>15</a:t>
            </a:fld>
            <a:endParaRPr lang="en-US" altLang="en-US">
              <a:latin typeface="Arial" panose="020B0604020202020204" pitchFamily="34" charset="0"/>
            </a:endParaRPr>
          </a:p>
        </p:txBody>
      </p:sp>
      <p:sp>
        <p:nvSpPr>
          <p:cNvPr id="75780" name="Rectangle 2"/>
          <p:cNvSpPr>
            <a:spLocks noChangeArrowheads="1"/>
          </p:cNvSpPr>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5781" name="Rectangle 3"/>
          <p:cNvSpPr>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5360" rIns="92160" bIns="4536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r>
              <a:rPr lang="en-US" altLang="en-US" sz="1300"/>
              <a:t>9</a:t>
            </a:r>
          </a:p>
        </p:txBody>
      </p:sp>
      <p:sp>
        <p:nvSpPr>
          <p:cNvPr id="75782"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5783"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5784" name="Rectangle 6"/>
          <p:cNvSpPr>
            <a:spLocks noGrp="1" noRot="1" noChangeAspect="1" noChangeArrowheads="1" noTextEdit="1"/>
          </p:cNvSpPr>
          <p:nvPr>
            <p:ph type="sldImg"/>
          </p:nvPr>
        </p:nvSpPr>
        <p:spPr>
          <a:xfrm>
            <a:off x="417513" y="703263"/>
            <a:ext cx="6162675"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5" name="Text Box 7"/>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5360" rIns="92160" bIns="45360" anchor="ct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t>Between T and S Join with condition T.salary &gt; S.salary is performed then the selection operation is performed. </a:t>
            </a:r>
          </a:p>
          <a:p>
            <a:pPr>
              <a:spcBef>
                <a:spcPts val="450"/>
              </a:spcBef>
              <a:buClrTx/>
              <a:buFontTx/>
              <a:buNone/>
            </a:pPr>
            <a:r>
              <a:rPr lang="en-US" altLang="en-US"/>
              <a:t>i.E when ever we compare two tables column that is performing join condition. </a:t>
            </a:r>
          </a:p>
        </p:txBody>
      </p:sp>
      <p:sp>
        <p:nvSpPr>
          <p:cNvPr id="75786"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One reason to rename a relation is to replace a long relation name with a shortened version that</a:t>
            </a:r>
          </a:p>
          <a:p>
            <a:r>
              <a:rPr lang="en-US" altLang="en-US"/>
              <a:t>is more convenient to use elsewhere in the query.</a:t>
            </a:r>
          </a:p>
          <a:p>
            <a:r>
              <a:rPr lang="en-US" altLang="en-US"/>
              <a:t>Another reason to rename a relation is a case where we wish to compare tuples in the same relation. We then need to take the Cartesian product of a relation with itself and, without renaming, it becomes impossible to distinguish one tuple from the other. Suppose that we want to write the query “Find the names of all instructors whose salary is greater than at least one instructor in the  Comp. Science department.”</a:t>
            </a:r>
          </a:p>
          <a:p>
            <a:endParaRPr lang="en-US" altLang="en-US"/>
          </a:p>
          <a:p>
            <a:endParaRPr lang="en-US" altLang="en-US"/>
          </a:p>
          <a:p>
            <a:r>
              <a:rPr lang="en-US" altLang="en-US"/>
              <a:t>One more example for Self referring table: Display  Employee ‘s information along with their supervisor name.</a:t>
            </a:r>
          </a:p>
          <a:p>
            <a:endParaRPr lang="en-US" altLang="en-US"/>
          </a:p>
          <a:p>
            <a:r>
              <a:rPr lang="en-US" altLang="en-US"/>
              <a:t>Employee(id,name,manager_id)…..display employee name with names of their manager</a:t>
            </a:r>
          </a:p>
          <a:p>
            <a:endParaRPr lang="en-US" altLang="en-US"/>
          </a:p>
          <a:p>
            <a:r>
              <a:rPr lang="en-US" altLang="en-US"/>
              <a:t>SELECT e1.Name EmployeeName, e2.name AS ManagerName</a:t>
            </a:r>
          </a:p>
          <a:p>
            <a:r>
              <a:rPr lang="en-US" altLang="en-US"/>
              <a:t>FROM Employee e1</a:t>
            </a:r>
          </a:p>
          <a:p>
            <a:r>
              <a:rPr lang="en-US" altLang="en-US"/>
              <a:t>INNER JOIN Employee e2</a:t>
            </a:r>
          </a:p>
          <a:p>
            <a:r>
              <a:rPr lang="en-US" altLang="en-US"/>
              <a:t>ON e1.ManagerID = e2.EmployeeID</a:t>
            </a:r>
          </a:p>
          <a:p>
            <a:endParaRPr lang="en-US" altLang="en-US"/>
          </a:p>
          <a:p>
            <a:endParaRPr lang="en-US" altLang="en-US"/>
          </a:p>
        </p:txBody>
      </p:sp>
    </p:spTree>
    <p:extLst>
      <p:ext uri="{BB962C8B-B14F-4D97-AF65-F5344CB8AC3E}">
        <p14:creationId xmlns:p14="http://schemas.microsoft.com/office/powerpoint/2010/main" val="292457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E9D43AA-50D6-425E-921F-2526D4CECF1F}" type="slidenum">
              <a:rPr lang="en-US" altLang="en-US" smtClean="0">
                <a:ea typeface="DejaVu Sans"/>
                <a:cs typeface="DejaVu Sans"/>
              </a:rPr>
              <a:pPr>
                <a:spcBef>
                  <a:spcPct val="0"/>
                </a:spcBef>
                <a:buSzPct val="45000"/>
                <a:buFont typeface="Wingdings" panose="05000000000000000000" pitchFamily="2" charset="2"/>
                <a:buNone/>
              </a:pPr>
              <a:t>16</a:t>
            </a:fld>
            <a:endParaRPr lang="en-US" altLang="en-US">
              <a:ea typeface="DejaVu Sans"/>
              <a:cs typeface="DejaVu Sans"/>
            </a:endParaRPr>
          </a:p>
        </p:txBody>
      </p:sp>
      <p:sp>
        <p:nvSpPr>
          <p:cNvPr id="77827"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FE5F134E-903A-4789-92EE-393D0F46286C}" type="slidenum">
              <a:rPr lang="en-US" altLang="en-US">
                <a:latin typeface="Arial" panose="020B0604020202020204" pitchFamily="34" charset="0"/>
              </a:rPr>
              <a:pPr algn="r">
                <a:spcBef>
                  <a:spcPct val="0"/>
                </a:spcBef>
                <a:buClrTx/>
                <a:buFontTx/>
                <a:buNone/>
              </a:pPr>
              <a:t>16</a:t>
            </a:fld>
            <a:endParaRPr lang="en-US" altLang="en-US">
              <a:latin typeface="Arial" panose="020B0604020202020204" pitchFamily="34" charset="0"/>
            </a:endParaRPr>
          </a:p>
        </p:txBody>
      </p:sp>
      <p:sp>
        <p:nvSpPr>
          <p:cNvPr id="77828"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9"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83246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91E3CB0-908E-4649-9EA1-6F4041D49A8C}" type="slidenum">
              <a:rPr lang="en-US" altLang="en-US" smtClean="0">
                <a:ea typeface="DejaVu Sans"/>
                <a:cs typeface="DejaVu Sans"/>
              </a:rPr>
              <a:pPr>
                <a:spcBef>
                  <a:spcPct val="0"/>
                </a:spcBef>
                <a:buSzPct val="45000"/>
                <a:buFont typeface="Wingdings" panose="05000000000000000000" pitchFamily="2" charset="2"/>
                <a:buNone/>
              </a:pPr>
              <a:t>19</a:t>
            </a:fld>
            <a:endParaRPr lang="en-US" altLang="en-US">
              <a:ea typeface="DejaVu Sans"/>
              <a:cs typeface="DejaVu Sans"/>
            </a:endParaRPr>
          </a:p>
        </p:txBody>
      </p:sp>
      <p:sp>
        <p:nvSpPr>
          <p:cNvPr id="81923"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560ED39B-CDE9-4217-978C-8B2402DF61F5}" type="slidenum">
              <a:rPr lang="en-US" altLang="en-US">
                <a:latin typeface="Arial" panose="020B0604020202020204" pitchFamily="34" charset="0"/>
              </a:rPr>
              <a:pPr algn="r">
                <a:spcBef>
                  <a:spcPct val="0"/>
                </a:spcBef>
                <a:buClrTx/>
                <a:buFontTx/>
                <a:buNone/>
              </a:pPr>
              <a:t>19</a:t>
            </a:fld>
            <a:endParaRPr lang="en-US" altLang="en-US">
              <a:latin typeface="Arial" panose="020B0604020202020204" pitchFamily="34" charset="0"/>
            </a:endParaRPr>
          </a:p>
        </p:txBody>
      </p:sp>
      <p:sp>
        <p:nvSpPr>
          <p:cNvPr id="81924" name="Rectangle 2"/>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5"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2658607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88463E8-B8E0-477F-B2ED-5B23593071BE}" type="slidenum">
              <a:rPr lang="en-US" altLang="en-US" smtClean="0">
                <a:ea typeface="DejaVu Sans"/>
                <a:cs typeface="DejaVu Sans"/>
              </a:rPr>
              <a:pPr>
                <a:spcBef>
                  <a:spcPct val="0"/>
                </a:spcBef>
                <a:buSzPct val="45000"/>
                <a:buFont typeface="Wingdings" panose="05000000000000000000" pitchFamily="2" charset="2"/>
                <a:buNone/>
              </a:pPr>
              <a:t>20</a:t>
            </a:fld>
            <a:endParaRPr lang="en-US" altLang="en-US">
              <a:ea typeface="DejaVu Sans"/>
              <a:cs typeface="DejaVu Sans"/>
            </a:endParaRPr>
          </a:p>
        </p:txBody>
      </p:sp>
      <p:sp>
        <p:nvSpPr>
          <p:cNvPr id="83971"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9D2B9659-0C64-4AFE-8EB2-B558C5B104B5}" type="slidenum">
              <a:rPr lang="en-US" altLang="en-US">
                <a:latin typeface="Arial" panose="020B0604020202020204" pitchFamily="34" charset="0"/>
              </a:rPr>
              <a:pPr algn="r">
                <a:spcBef>
                  <a:spcPct val="0"/>
                </a:spcBef>
                <a:buClrTx/>
                <a:buFontTx/>
                <a:buNone/>
              </a:pPr>
              <a:t>20</a:t>
            </a:fld>
            <a:endParaRPr lang="en-US" altLang="en-US">
              <a:latin typeface="Arial" panose="020B0604020202020204" pitchFamily="34" charset="0"/>
            </a:endParaRPr>
          </a:p>
        </p:txBody>
      </p:sp>
      <p:sp>
        <p:nvSpPr>
          <p:cNvPr id="83972" name="Rectangle 2"/>
          <p:cNvSpPr>
            <a:spLocks noGrp="1" noRot="1" noChangeAspect="1" noChangeArrowheads="1" noTextEdit="1"/>
          </p:cNvSpPr>
          <p:nvPr>
            <p:ph type="sldImg"/>
          </p:nvPr>
        </p:nvSpPr>
        <p:spPr>
          <a:xfrm>
            <a:off x="417513" y="703263"/>
            <a:ext cx="6162675"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3" name="Text Box 3"/>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193799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E5D15FF-2282-4CE7-A25A-540231207914}" type="slidenum">
              <a:rPr lang="en-US" altLang="en-US" smtClean="0">
                <a:ea typeface="DejaVu Sans"/>
                <a:cs typeface="DejaVu Sans"/>
              </a:rPr>
              <a:pPr>
                <a:spcBef>
                  <a:spcPct val="0"/>
                </a:spcBef>
                <a:buSzPct val="45000"/>
                <a:buFont typeface="Wingdings" panose="05000000000000000000" pitchFamily="2" charset="2"/>
                <a:buNone/>
              </a:pPr>
              <a:t>21</a:t>
            </a:fld>
            <a:endParaRPr lang="en-US" altLang="en-US">
              <a:ea typeface="DejaVu Sans"/>
              <a:cs typeface="DejaVu Sans"/>
            </a:endParaRPr>
          </a:p>
        </p:txBody>
      </p:sp>
      <p:sp>
        <p:nvSpPr>
          <p:cNvPr id="86019" name="Text Box 1"/>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BDE3CA39-3D03-40C5-99EB-FFBC57C440A1}" type="slidenum">
              <a:rPr lang="en-US" altLang="en-US">
                <a:latin typeface="Arial" panose="020B0604020202020204" pitchFamily="34" charset="0"/>
              </a:rPr>
              <a:pPr algn="r">
                <a:spcBef>
                  <a:spcPct val="0"/>
                </a:spcBef>
                <a:buClrTx/>
                <a:buFontTx/>
                <a:buNone/>
              </a:pPr>
              <a:t>21</a:t>
            </a:fld>
            <a:endParaRPr lang="en-US" altLang="en-US">
              <a:latin typeface="Arial" panose="020B0604020202020204" pitchFamily="34" charset="0"/>
            </a:endParaRPr>
          </a:p>
        </p:txBody>
      </p:sp>
      <p:sp>
        <p:nvSpPr>
          <p:cNvPr id="86020" name="Rectangle 2"/>
          <p:cNvSpPr>
            <a:spLocks noChangeArrowheads="1"/>
          </p:cNvSpPr>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86021" name="Rectangle 3"/>
          <p:cNvSpPr>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5360" rIns="92160" bIns="4536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r>
              <a:rPr lang="en-US" altLang="en-US" sz="1300"/>
              <a:t>7</a:t>
            </a:r>
          </a:p>
        </p:txBody>
      </p:sp>
      <p:sp>
        <p:nvSpPr>
          <p:cNvPr id="86022"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86023"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86024" name="Rectangle 6"/>
          <p:cNvSpPr>
            <a:spLocks noGrp="1" noRot="1" noChangeAspect="1" noChangeArrowheads="1" noTextEdit="1"/>
          </p:cNvSpPr>
          <p:nvPr>
            <p:ph type="sldImg"/>
          </p:nvPr>
        </p:nvSpPr>
        <p:spPr>
          <a:xfrm>
            <a:off x="1187450" y="703263"/>
            <a:ext cx="4622800" cy="3467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5" name="Text Box 7"/>
          <p:cNvSpPr txBox="1">
            <a:spLocks noChangeArrowheads="1"/>
          </p:cNvSpPr>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Tree>
    <p:extLst>
      <p:ext uri="{BB962C8B-B14F-4D97-AF65-F5344CB8AC3E}">
        <p14:creationId xmlns:p14="http://schemas.microsoft.com/office/powerpoint/2010/main" val="4056327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2269ED-3350-4283-8504-F5E968D1DD96}"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214922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269ED-3350-4283-8504-F5E968D1DD96}"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381066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269ED-3350-4283-8504-F5E968D1DD96}"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107980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269ED-3350-4283-8504-F5E968D1DD96}"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347024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2269ED-3350-4283-8504-F5E968D1DD96}"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286764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2269ED-3350-4283-8504-F5E968D1DD96}"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144240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2269ED-3350-4283-8504-F5E968D1DD96}"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400556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269ED-3350-4283-8504-F5E968D1DD96}"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14094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269ED-3350-4283-8504-F5E968D1DD96}"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203312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2269ED-3350-4283-8504-F5E968D1DD96}"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148635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2269ED-3350-4283-8504-F5E968D1DD96}"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D4485-60D1-495E-901D-AF62094A342E}" type="slidenum">
              <a:rPr lang="en-US" smtClean="0"/>
              <a:t>‹#›</a:t>
            </a:fld>
            <a:endParaRPr lang="en-US"/>
          </a:p>
        </p:txBody>
      </p:sp>
    </p:spTree>
    <p:extLst>
      <p:ext uri="{BB962C8B-B14F-4D97-AF65-F5344CB8AC3E}">
        <p14:creationId xmlns:p14="http://schemas.microsoft.com/office/powerpoint/2010/main" val="198788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269ED-3350-4283-8504-F5E968D1DD96}" type="datetimeFigureOut">
              <a:rPr lang="en-US" smtClean="0"/>
              <a:t>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D4485-60D1-495E-901D-AF62094A342E}" type="slidenum">
              <a:rPr lang="en-US" smtClean="0"/>
              <a:t>‹#›</a:t>
            </a:fld>
            <a:endParaRPr lang="en-US"/>
          </a:p>
        </p:txBody>
      </p:sp>
    </p:spTree>
    <p:extLst>
      <p:ext uri="{BB962C8B-B14F-4D97-AF65-F5344CB8AC3E}">
        <p14:creationId xmlns:p14="http://schemas.microsoft.com/office/powerpoint/2010/main" val="164865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0.emf"/><Relationship Id="rId12" Type="http://schemas.openxmlformats.org/officeDocument/2006/relationships/customXml" Target="../ink/ink43.xml"/><Relationship Id="rId17" Type="http://schemas.openxmlformats.org/officeDocument/2006/relationships/image" Target="../media/image45.emf"/><Relationship Id="rId2" Type="http://schemas.openxmlformats.org/officeDocument/2006/relationships/customXml" Target="../ink/ink38.xml"/><Relationship Id="rId16"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42.emf"/><Relationship Id="rId5" Type="http://schemas.openxmlformats.org/officeDocument/2006/relationships/image" Target="../media/image39.emf"/><Relationship Id="rId15" Type="http://schemas.openxmlformats.org/officeDocument/2006/relationships/image" Target="../media/image44.emf"/><Relationship Id="rId10" Type="http://schemas.openxmlformats.org/officeDocument/2006/relationships/customXml" Target="../ink/ink42.xml"/><Relationship Id="rId4" Type="http://schemas.openxmlformats.org/officeDocument/2006/relationships/customXml" Target="../ink/ink39.xml"/><Relationship Id="rId9" Type="http://schemas.openxmlformats.org/officeDocument/2006/relationships/image" Target="../media/image41.emf"/><Relationship Id="rId14" Type="http://schemas.openxmlformats.org/officeDocument/2006/relationships/customXml" Target="../ink/ink44.xml"/></Relationships>
</file>

<file path=ppt/slides/_rels/slide12.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6.emf"/></Relationships>
</file>

<file path=ppt/slides/_rels/slide13.xml.rels><?xml version="1.0" encoding="UTF-8" standalone="yes"?>
<Relationships xmlns="http://schemas.openxmlformats.org/package/2006/relationships"><Relationship Id="rId13" Type="http://schemas.openxmlformats.org/officeDocument/2006/relationships/image" Target="../media/image52.emf"/><Relationship Id="rId18" Type="http://schemas.openxmlformats.org/officeDocument/2006/relationships/customXml" Target="../ink/ink55.xml"/><Relationship Id="rId26" Type="http://schemas.openxmlformats.org/officeDocument/2006/relationships/customXml" Target="../ink/ink59.xml"/><Relationship Id="rId39" Type="http://schemas.openxmlformats.org/officeDocument/2006/relationships/image" Target="../media/image65.emf"/><Relationship Id="rId21" Type="http://schemas.openxmlformats.org/officeDocument/2006/relationships/image" Target="../media/image56.emf"/><Relationship Id="rId34" Type="http://schemas.openxmlformats.org/officeDocument/2006/relationships/customXml" Target="../ink/ink63.xml"/><Relationship Id="rId7" Type="http://schemas.openxmlformats.org/officeDocument/2006/relationships/image" Target="../media/image49.emf"/><Relationship Id="rId12" Type="http://schemas.openxmlformats.org/officeDocument/2006/relationships/customXml" Target="../ink/ink52.xml"/><Relationship Id="rId17" Type="http://schemas.openxmlformats.org/officeDocument/2006/relationships/image" Target="../media/image54.emf"/><Relationship Id="rId25" Type="http://schemas.openxmlformats.org/officeDocument/2006/relationships/image" Target="../media/image58.emf"/><Relationship Id="rId33" Type="http://schemas.openxmlformats.org/officeDocument/2006/relationships/image" Target="../media/image62.emf"/><Relationship Id="rId38" Type="http://schemas.openxmlformats.org/officeDocument/2006/relationships/customXml" Target="../ink/ink65.xml"/><Relationship Id="rId2" Type="http://schemas.openxmlformats.org/officeDocument/2006/relationships/customXml" Target="../ink/ink47.xml"/><Relationship Id="rId16" Type="http://schemas.openxmlformats.org/officeDocument/2006/relationships/customXml" Target="../ink/ink54.xml"/><Relationship Id="rId20" Type="http://schemas.openxmlformats.org/officeDocument/2006/relationships/customXml" Target="../ink/ink56.xml"/><Relationship Id="rId29" Type="http://schemas.openxmlformats.org/officeDocument/2006/relationships/image" Target="../media/image60.emf"/><Relationship Id="rId1" Type="http://schemas.openxmlformats.org/officeDocument/2006/relationships/slideLayout" Target="../slideLayouts/slideLayout7.xml"/><Relationship Id="rId6" Type="http://schemas.openxmlformats.org/officeDocument/2006/relationships/customXml" Target="../ink/ink49.xml"/><Relationship Id="rId11" Type="http://schemas.openxmlformats.org/officeDocument/2006/relationships/image" Target="../media/image51.emf"/><Relationship Id="rId24" Type="http://schemas.openxmlformats.org/officeDocument/2006/relationships/customXml" Target="../ink/ink58.xml"/><Relationship Id="rId32" Type="http://schemas.openxmlformats.org/officeDocument/2006/relationships/customXml" Target="../ink/ink62.xml"/><Relationship Id="rId37" Type="http://schemas.openxmlformats.org/officeDocument/2006/relationships/image" Target="../media/image64.emf"/><Relationship Id="rId5" Type="http://schemas.openxmlformats.org/officeDocument/2006/relationships/image" Target="../media/image48.emf"/><Relationship Id="rId15" Type="http://schemas.openxmlformats.org/officeDocument/2006/relationships/image" Target="../media/image53.emf"/><Relationship Id="rId23" Type="http://schemas.openxmlformats.org/officeDocument/2006/relationships/image" Target="../media/image57.emf"/><Relationship Id="rId28" Type="http://schemas.openxmlformats.org/officeDocument/2006/relationships/customXml" Target="../ink/ink60.xml"/><Relationship Id="rId36" Type="http://schemas.openxmlformats.org/officeDocument/2006/relationships/customXml" Target="../ink/ink64.xml"/><Relationship Id="rId10" Type="http://schemas.openxmlformats.org/officeDocument/2006/relationships/customXml" Target="../ink/ink51.xml"/><Relationship Id="rId19" Type="http://schemas.openxmlformats.org/officeDocument/2006/relationships/image" Target="../media/image55.emf"/><Relationship Id="rId31" Type="http://schemas.openxmlformats.org/officeDocument/2006/relationships/image" Target="../media/image61.emf"/><Relationship Id="rId4" Type="http://schemas.openxmlformats.org/officeDocument/2006/relationships/customXml" Target="../ink/ink48.xml"/><Relationship Id="rId9" Type="http://schemas.openxmlformats.org/officeDocument/2006/relationships/image" Target="../media/image50.emf"/><Relationship Id="rId14" Type="http://schemas.openxmlformats.org/officeDocument/2006/relationships/customXml" Target="../ink/ink53.xml"/><Relationship Id="rId22" Type="http://schemas.openxmlformats.org/officeDocument/2006/relationships/customXml" Target="../ink/ink57.xml"/><Relationship Id="rId27" Type="http://schemas.openxmlformats.org/officeDocument/2006/relationships/image" Target="../media/image59.emf"/><Relationship Id="rId30" Type="http://schemas.openxmlformats.org/officeDocument/2006/relationships/customXml" Target="../ink/ink61.xml"/><Relationship Id="rId35" Type="http://schemas.openxmlformats.org/officeDocument/2006/relationships/image" Target="../media/image63.emf"/><Relationship Id="rId8" Type="http://schemas.openxmlformats.org/officeDocument/2006/relationships/customXml" Target="../ink/ink50.xml"/><Relationship Id="rId3" Type="http://schemas.openxmlformats.org/officeDocument/2006/relationships/image" Target="../media/image47.emf"/></Relationships>
</file>

<file path=ppt/slides/_rels/slide14.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customXml" Target="../ink/ink6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6" Type="http://schemas.openxmlformats.org/officeDocument/2006/relationships/image" Target="../media/image78.emf"/><Relationship Id="rId21" Type="http://schemas.openxmlformats.org/officeDocument/2006/relationships/customXml" Target="../ink/ink76.xml"/><Relationship Id="rId42" Type="http://schemas.openxmlformats.org/officeDocument/2006/relationships/image" Target="../media/image86.emf"/><Relationship Id="rId47" Type="http://schemas.openxmlformats.org/officeDocument/2006/relationships/customXml" Target="../ink/ink89.xml"/><Relationship Id="rId63" Type="http://schemas.openxmlformats.org/officeDocument/2006/relationships/customXml" Target="../ink/ink97.xml"/><Relationship Id="rId68" Type="http://schemas.openxmlformats.org/officeDocument/2006/relationships/image" Target="../media/image99.emf"/><Relationship Id="rId7" Type="http://schemas.openxmlformats.org/officeDocument/2006/relationships/customXml" Target="../ink/ink69.xml"/><Relationship Id="rId2" Type="http://schemas.openxmlformats.org/officeDocument/2006/relationships/notesSlide" Target="../notesSlides/notesSlide5.xml"/><Relationship Id="rId16" Type="http://schemas.openxmlformats.org/officeDocument/2006/relationships/image" Target="../media/image73.emf"/><Relationship Id="rId29" Type="http://schemas.openxmlformats.org/officeDocument/2006/relationships/customXml" Target="../ink/ink80.xml"/><Relationship Id="rId11" Type="http://schemas.openxmlformats.org/officeDocument/2006/relationships/customXml" Target="../ink/ink71.xml"/><Relationship Id="rId24" Type="http://schemas.openxmlformats.org/officeDocument/2006/relationships/image" Target="../media/image77.emf"/><Relationship Id="rId32" Type="http://schemas.openxmlformats.org/officeDocument/2006/relationships/image" Target="../media/image81.emf"/><Relationship Id="rId37" Type="http://schemas.openxmlformats.org/officeDocument/2006/relationships/customXml" Target="../ink/ink84.xml"/><Relationship Id="rId40" Type="http://schemas.openxmlformats.org/officeDocument/2006/relationships/image" Target="../media/image85.emf"/><Relationship Id="rId45" Type="http://schemas.openxmlformats.org/officeDocument/2006/relationships/customXml" Target="../ink/ink88.xml"/><Relationship Id="rId53" Type="http://schemas.openxmlformats.org/officeDocument/2006/relationships/customXml" Target="../ink/ink92.xml"/><Relationship Id="rId58" Type="http://schemas.openxmlformats.org/officeDocument/2006/relationships/image" Target="../media/image94.emf"/><Relationship Id="rId66" Type="http://schemas.openxmlformats.org/officeDocument/2006/relationships/image" Target="../media/image98.emf"/><Relationship Id="rId74" Type="http://schemas.openxmlformats.org/officeDocument/2006/relationships/image" Target="../media/image102.emf"/><Relationship Id="rId5" Type="http://schemas.openxmlformats.org/officeDocument/2006/relationships/customXml" Target="../ink/ink68.xml"/><Relationship Id="rId61" Type="http://schemas.openxmlformats.org/officeDocument/2006/relationships/customXml" Target="../ink/ink96.xml"/><Relationship Id="rId19" Type="http://schemas.openxmlformats.org/officeDocument/2006/relationships/customXml" Target="../ink/ink75.xml"/><Relationship Id="rId14" Type="http://schemas.openxmlformats.org/officeDocument/2006/relationships/image" Target="../media/image72.emf"/><Relationship Id="rId22" Type="http://schemas.openxmlformats.org/officeDocument/2006/relationships/image" Target="../media/image76.emf"/><Relationship Id="rId27" Type="http://schemas.openxmlformats.org/officeDocument/2006/relationships/customXml" Target="../ink/ink79.xml"/><Relationship Id="rId30" Type="http://schemas.openxmlformats.org/officeDocument/2006/relationships/image" Target="../media/image80.emf"/><Relationship Id="rId35" Type="http://schemas.openxmlformats.org/officeDocument/2006/relationships/customXml" Target="../ink/ink83.xml"/><Relationship Id="rId43" Type="http://schemas.openxmlformats.org/officeDocument/2006/relationships/customXml" Target="../ink/ink87.xml"/><Relationship Id="rId48" Type="http://schemas.openxmlformats.org/officeDocument/2006/relationships/image" Target="../media/image89.emf"/><Relationship Id="rId56" Type="http://schemas.openxmlformats.org/officeDocument/2006/relationships/image" Target="../media/image93.emf"/><Relationship Id="rId64" Type="http://schemas.openxmlformats.org/officeDocument/2006/relationships/image" Target="../media/image97.emf"/><Relationship Id="rId69" Type="http://schemas.openxmlformats.org/officeDocument/2006/relationships/customXml" Target="../ink/ink100.xml"/><Relationship Id="rId8" Type="http://schemas.openxmlformats.org/officeDocument/2006/relationships/image" Target="../media/image69.emf"/><Relationship Id="rId51" Type="http://schemas.openxmlformats.org/officeDocument/2006/relationships/customXml" Target="../ink/ink91.xml"/><Relationship Id="rId3" Type="http://schemas.openxmlformats.org/officeDocument/2006/relationships/customXml" Target="../ink/ink67.xml"/><Relationship Id="rId12" Type="http://schemas.openxmlformats.org/officeDocument/2006/relationships/image" Target="../media/image71.emf"/><Relationship Id="rId17" Type="http://schemas.openxmlformats.org/officeDocument/2006/relationships/customXml" Target="../ink/ink74.xml"/><Relationship Id="rId25" Type="http://schemas.openxmlformats.org/officeDocument/2006/relationships/customXml" Target="../ink/ink78.xml"/><Relationship Id="rId33" Type="http://schemas.openxmlformats.org/officeDocument/2006/relationships/customXml" Target="../ink/ink82.xml"/><Relationship Id="rId38" Type="http://schemas.openxmlformats.org/officeDocument/2006/relationships/image" Target="../media/image84.emf"/><Relationship Id="rId46" Type="http://schemas.openxmlformats.org/officeDocument/2006/relationships/image" Target="../media/image88.emf"/><Relationship Id="rId59" Type="http://schemas.openxmlformats.org/officeDocument/2006/relationships/customXml" Target="../ink/ink95.xml"/><Relationship Id="rId67" Type="http://schemas.openxmlformats.org/officeDocument/2006/relationships/customXml" Target="../ink/ink99.xml"/><Relationship Id="rId20" Type="http://schemas.openxmlformats.org/officeDocument/2006/relationships/image" Target="../media/image75.emf"/><Relationship Id="rId41" Type="http://schemas.openxmlformats.org/officeDocument/2006/relationships/customXml" Target="../ink/ink86.xml"/><Relationship Id="rId54" Type="http://schemas.openxmlformats.org/officeDocument/2006/relationships/image" Target="../media/image92.emf"/><Relationship Id="rId62" Type="http://schemas.openxmlformats.org/officeDocument/2006/relationships/image" Target="../media/image96.emf"/><Relationship Id="rId75" Type="http://schemas.openxmlformats.org/officeDocument/2006/relationships/customXml" Target="../ink/ink101.xml"/><Relationship Id="rId1" Type="http://schemas.openxmlformats.org/officeDocument/2006/relationships/slideLayout" Target="../slideLayouts/slideLayout7.xml"/><Relationship Id="rId6" Type="http://schemas.openxmlformats.org/officeDocument/2006/relationships/image" Target="../media/image68.emf"/><Relationship Id="rId15" Type="http://schemas.openxmlformats.org/officeDocument/2006/relationships/customXml" Target="../ink/ink73.xml"/><Relationship Id="rId23" Type="http://schemas.openxmlformats.org/officeDocument/2006/relationships/customXml" Target="../ink/ink77.xml"/><Relationship Id="rId28" Type="http://schemas.openxmlformats.org/officeDocument/2006/relationships/image" Target="../media/image79.emf"/><Relationship Id="rId36" Type="http://schemas.openxmlformats.org/officeDocument/2006/relationships/image" Target="../media/image83.emf"/><Relationship Id="rId49" Type="http://schemas.openxmlformats.org/officeDocument/2006/relationships/customXml" Target="../ink/ink90.xml"/><Relationship Id="rId57" Type="http://schemas.openxmlformats.org/officeDocument/2006/relationships/customXml" Target="../ink/ink94.xml"/><Relationship Id="rId10" Type="http://schemas.openxmlformats.org/officeDocument/2006/relationships/image" Target="../media/image70.emf"/><Relationship Id="rId31" Type="http://schemas.openxmlformats.org/officeDocument/2006/relationships/customXml" Target="../ink/ink81.xml"/><Relationship Id="rId44" Type="http://schemas.openxmlformats.org/officeDocument/2006/relationships/image" Target="../media/image87.emf"/><Relationship Id="rId52" Type="http://schemas.openxmlformats.org/officeDocument/2006/relationships/image" Target="../media/image91.emf"/><Relationship Id="rId60" Type="http://schemas.openxmlformats.org/officeDocument/2006/relationships/image" Target="../media/image95.emf"/><Relationship Id="rId65" Type="http://schemas.openxmlformats.org/officeDocument/2006/relationships/customXml" Target="../ink/ink98.xml"/><Relationship Id="rId4" Type="http://schemas.openxmlformats.org/officeDocument/2006/relationships/image" Target="../media/image67.emf"/><Relationship Id="rId9" Type="http://schemas.openxmlformats.org/officeDocument/2006/relationships/customXml" Target="../ink/ink70.xml"/><Relationship Id="rId13" Type="http://schemas.openxmlformats.org/officeDocument/2006/relationships/customXml" Target="../ink/ink72.xml"/><Relationship Id="rId18" Type="http://schemas.openxmlformats.org/officeDocument/2006/relationships/image" Target="../media/image74.emf"/><Relationship Id="rId39" Type="http://schemas.openxmlformats.org/officeDocument/2006/relationships/customXml" Target="../ink/ink85.xml"/><Relationship Id="rId34" Type="http://schemas.openxmlformats.org/officeDocument/2006/relationships/image" Target="../media/image82.emf"/><Relationship Id="rId50" Type="http://schemas.openxmlformats.org/officeDocument/2006/relationships/image" Target="../media/image90.emf"/><Relationship Id="rId55" Type="http://schemas.openxmlformats.org/officeDocument/2006/relationships/customXml" Target="../ink/ink93.xml"/><Relationship Id="rId76" Type="http://schemas.openxmlformats.org/officeDocument/2006/relationships/image" Target="../media/image10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customXml" Target="../ink/ink102.xml"/><Relationship Id="rId1" Type="http://schemas.openxmlformats.org/officeDocument/2006/relationships/slideLayout" Target="../slideLayouts/slideLayout2.xml"/><Relationship Id="rId5" Type="http://schemas.openxmlformats.org/officeDocument/2006/relationships/image" Target="../media/image106.emf"/><Relationship Id="rId4" Type="http://schemas.openxmlformats.org/officeDocument/2006/relationships/customXml" Target="../ink/ink10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2.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9.emf"/><Relationship Id="rId3" Type="http://schemas.openxmlformats.org/officeDocument/2006/relationships/customXml" Target="../ink/ink104.xml"/><Relationship Id="rId7" Type="http://schemas.openxmlformats.org/officeDocument/2006/relationships/customXml" Target="../ink/ink10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8.emf"/><Relationship Id="rId5" Type="http://schemas.openxmlformats.org/officeDocument/2006/relationships/customXml" Target="../ink/ink105.xml"/><Relationship Id="rId10" Type="http://schemas.openxmlformats.org/officeDocument/2006/relationships/image" Target="../media/image100.emf"/><Relationship Id="rId4" Type="http://schemas.openxmlformats.org/officeDocument/2006/relationships/image" Target="../media/image107.emf"/><Relationship Id="rId9" Type="http://schemas.openxmlformats.org/officeDocument/2006/relationships/customXml" Target="../ink/ink107.xml"/></Relationships>
</file>

<file path=ppt/slides/_rels/slide24.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customXml" Target="../ink/ink108.xml"/><Relationship Id="rId1" Type="http://schemas.openxmlformats.org/officeDocument/2006/relationships/slideLayout" Target="../slideLayouts/slideLayout2.xml"/><Relationship Id="rId5" Type="http://schemas.openxmlformats.org/officeDocument/2006/relationships/image" Target="../media/image101.emf"/><Relationship Id="rId4" Type="http://schemas.openxmlformats.org/officeDocument/2006/relationships/customXml" Target="../ink/ink109.xml"/></Relationships>
</file>

<file path=ppt/slides/_rels/slide25.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customXml" Target="../ink/ink110.xml"/><Relationship Id="rId1" Type="http://schemas.openxmlformats.org/officeDocument/2006/relationships/slideLayout" Target="../slideLayouts/slideLayout2.xml"/><Relationship Id="rId5" Type="http://schemas.openxmlformats.org/officeDocument/2006/relationships/image" Target="../media/image112.emf"/><Relationship Id="rId4" Type="http://schemas.openxmlformats.org/officeDocument/2006/relationships/customXml" Target="../ink/ink1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image" Target="../media/image10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5.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35.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6.jpeg"/><Relationship Id="rId2" Type="http://schemas.openxmlformats.org/officeDocument/2006/relationships/image" Target="../media/image1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6.xml"/></Relationships>
</file>

<file path=ppt/slides/_rels/slide6.xml.rels><?xml version="1.0" encoding="UTF-8" standalone="yes"?>
<Relationships xmlns="http://schemas.openxmlformats.org/package/2006/relationships"><Relationship Id="rId3" Type="http://schemas.openxmlformats.org/officeDocument/2006/relationships/image" Target="../media/image710.emf"/><Relationship Id="rId7" Type="http://schemas.openxmlformats.org/officeDocument/2006/relationships/image" Target="../media/image9.emf"/><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8.emf"/><Relationship Id="rId4" Type="http://schemas.openxmlformats.org/officeDocument/2006/relationships/customXml" Target="../ink/ink8.xml"/></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emf"/><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customXml" Target="../ink/ink13.xml"/></Relationships>
</file>

<file path=ppt/slides/_rels/slide8.xml.rels><?xml version="1.0" encoding="UTF-8" standalone="yes"?>
<Relationships xmlns="http://schemas.openxmlformats.org/package/2006/relationships"><Relationship Id="rId13" Type="http://schemas.openxmlformats.org/officeDocument/2006/relationships/image" Target="../media/image20.emf"/><Relationship Id="rId18" Type="http://schemas.openxmlformats.org/officeDocument/2006/relationships/customXml" Target="../ink/ink23.xml"/><Relationship Id="rId26" Type="http://schemas.openxmlformats.org/officeDocument/2006/relationships/customXml" Target="../ink/ink27.xml"/><Relationship Id="rId3" Type="http://schemas.openxmlformats.org/officeDocument/2006/relationships/image" Target="../media/image15.emf"/><Relationship Id="rId21" Type="http://schemas.openxmlformats.org/officeDocument/2006/relationships/image" Target="../media/image24.emf"/><Relationship Id="rId7" Type="http://schemas.openxmlformats.org/officeDocument/2006/relationships/image" Target="../media/image17.emf"/><Relationship Id="rId12" Type="http://schemas.openxmlformats.org/officeDocument/2006/relationships/customXml" Target="../ink/ink20.xml"/><Relationship Id="rId17" Type="http://schemas.openxmlformats.org/officeDocument/2006/relationships/image" Target="../media/image22.emf"/><Relationship Id="rId25" Type="http://schemas.openxmlformats.org/officeDocument/2006/relationships/image" Target="../media/image26.emf"/><Relationship Id="rId33" Type="http://schemas.openxmlformats.org/officeDocument/2006/relationships/image" Target="../media/image30.emf"/><Relationship Id="rId2" Type="http://schemas.openxmlformats.org/officeDocument/2006/relationships/customXml" Target="../ink/ink15.xml"/><Relationship Id="rId16" Type="http://schemas.openxmlformats.org/officeDocument/2006/relationships/customXml" Target="../ink/ink22.xml"/><Relationship Id="rId20" Type="http://schemas.openxmlformats.org/officeDocument/2006/relationships/customXml" Target="../ink/ink24.xml"/><Relationship Id="rId29"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19.emf"/><Relationship Id="rId24" Type="http://schemas.openxmlformats.org/officeDocument/2006/relationships/customXml" Target="../ink/ink26.xml"/><Relationship Id="rId32" Type="http://schemas.openxmlformats.org/officeDocument/2006/relationships/customXml" Target="../ink/ink30.xml"/><Relationship Id="rId5" Type="http://schemas.openxmlformats.org/officeDocument/2006/relationships/image" Target="../media/image16.emf"/><Relationship Id="rId15" Type="http://schemas.openxmlformats.org/officeDocument/2006/relationships/image" Target="../media/image21.emf"/><Relationship Id="rId23" Type="http://schemas.openxmlformats.org/officeDocument/2006/relationships/image" Target="../media/image25.emf"/><Relationship Id="rId28" Type="http://schemas.openxmlformats.org/officeDocument/2006/relationships/customXml" Target="../ink/ink28.xml"/><Relationship Id="rId10" Type="http://schemas.openxmlformats.org/officeDocument/2006/relationships/customXml" Target="../ink/ink19.xml"/><Relationship Id="rId19" Type="http://schemas.openxmlformats.org/officeDocument/2006/relationships/image" Target="../media/image23.emf"/><Relationship Id="rId31" Type="http://schemas.openxmlformats.org/officeDocument/2006/relationships/image" Target="../media/image29.emf"/><Relationship Id="rId4" Type="http://schemas.openxmlformats.org/officeDocument/2006/relationships/customXml" Target="../ink/ink16.xml"/><Relationship Id="rId9" Type="http://schemas.openxmlformats.org/officeDocument/2006/relationships/image" Target="../media/image18.emf"/><Relationship Id="rId14" Type="http://schemas.openxmlformats.org/officeDocument/2006/relationships/customXml" Target="../ink/ink21.xml"/><Relationship Id="rId22" Type="http://schemas.openxmlformats.org/officeDocument/2006/relationships/customXml" Target="../ink/ink25.xml"/><Relationship Id="rId27" Type="http://schemas.openxmlformats.org/officeDocument/2006/relationships/image" Target="../media/image27.emf"/><Relationship Id="rId30" Type="http://schemas.openxmlformats.org/officeDocument/2006/relationships/customXml" Target="../ink/ink29.xml"/><Relationship Id="rId8" Type="http://schemas.openxmlformats.org/officeDocument/2006/relationships/customXml" Target="../ink/ink18.xml"/></Relationships>
</file>

<file path=ppt/slides/_rels/slide9.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3.emf"/><Relationship Id="rId12" Type="http://schemas.openxmlformats.org/officeDocument/2006/relationships/customXml" Target="../ink/ink36.xml"/><Relationship Id="rId2"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customXml" Target="../ink/ink33.xml"/><Relationship Id="rId11" Type="http://schemas.openxmlformats.org/officeDocument/2006/relationships/image" Target="../media/image35.emf"/><Relationship Id="rId5" Type="http://schemas.openxmlformats.org/officeDocument/2006/relationships/image" Target="../media/image32.emf"/><Relationship Id="rId10" Type="http://schemas.openxmlformats.org/officeDocument/2006/relationships/customXml" Target="../ink/ink35.xml"/><Relationship Id="rId4" Type="http://schemas.openxmlformats.org/officeDocument/2006/relationships/customXml" Target="../ink/ink32.xml"/><Relationship Id="rId9"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a:t>
            </a:r>
            <a:r>
              <a:rPr lang="en-US" dirty="0" err="1"/>
              <a:t>sql</a:t>
            </a:r>
            <a:r>
              <a:rPr lang="en-US" dirty="0"/>
              <a:t>- part 3</a:t>
            </a:r>
          </a:p>
        </p:txBody>
      </p:sp>
      <p:sp>
        <p:nvSpPr>
          <p:cNvPr id="3" name="Subtitle 2"/>
          <p:cNvSpPr>
            <a:spLocks noGrp="1"/>
          </p:cNvSpPr>
          <p:nvPr>
            <p:ph type="subTitle" idx="1"/>
          </p:nvPr>
        </p:nvSpPr>
        <p:spPr/>
        <p:txBody>
          <a:bodyPr/>
          <a:lstStyle/>
          <a:p>
            <a:r>
              <a:rPr lang="en-US" dirty="0"/>
              <a:t>Natural join to null values in </a:t>
            </a:r>
            <a:r>
              <a:rPr lang="en-US"/>
              <a:t>aggregate function</a:t>
            </a:r>
          </a:p>
        </p:txBody>
      </p:sp>
    </p:spTree>
    <p:extLst>
      <p:ext uri="{BB962C8B-B14F-4D97-AF65-F5344CB8AC3E}">
        <p14:creationId xmlns:p14="http://schemas.microsoft.com/office/powerpoint/2010/main" val="76740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2392680" y="121285"/>
            <a:ext cx="4180840" cy="1077595"/>
          </a:xfrm>
        </p:spPr>
        <p:txBody>
          <a:bodyPr>
            <a:normAutofit/>
          </a:bodyPr>
          <a:lstStyle/>
          <a:p>
            <a:endParaRPr lang="en-US" altLang="en-US" dirty="0"/>
          </a:p>
        </p:txBody>
      </p:sp>
      <p:sp>
        <p:nvSpPr>
          <p:cNvPr id="68611" name="Content Placeholder 2"/>
          <p:cNvSpPr>
            <a:spLocks noGrp="1"/>
          </p:cNvSpPr>
          <p:nvPr>
            <p:ph idx="1"/>
          </p:nvPr>
        </p:nvSpPr>
        <p:spPr>
          <a:xfrm>
            <a:off x="1116649" y="1537920"/>
            <a:ext cx="8569325" cy="4902200"/>
          </a:xfrm>
        </p:spPr>
        <p:txBody>
          <a:bodyPr>
            <a:normAutofit fontScale="85000" lnSpcReduction="20000"/>
          </a:bodyPr>
          <a:lstStyle/>
          <a:p>
            <a:r>
              <a:rPr lang="en-US" altLang="en-US" sz="1600" i="1" dirty="0"/>
              <a:t>Display </a:t>
            </a:r>
            <a:r>
              <a:rPr lang="en-US" altLang="en-US" sz="1600" i="1" u="sng" dirty="0"/>
              <a:t>id</a:t>
            </a:r>
            <a:r>
              <a:rPr lang="en-US" altLang="en-US" sz="1600" i="1" dirty="0"/>
              <a:t> of students who have taken the </a:t>
            </a:r>
            <a:r>
              <a:rPr lang="en-US" altLang="en-US" sz="1600" i="1" u="sng" dirty="0"/>
              <a:t>course </a:t>
            </a:r>
            <a:r>
              <a:rPr lang="en-US" altLang="en-US" sz="1600" b="1" i="1" u="sng" dirty="0"/>
              <a:t>offered b</a:t>
            </a:r>
            <a:r>
              <a:rPr lang="en-US" altLang="en-US" sz="1600" i="1" u="sng" dirty="0"/>
              <a:t>y physics</a:t>
            </a:r>
            <a:r>
              <a:rPr lang="en-US" altLang="en-US" sz="1600" i="1" dirty="0"/>
              <a:t>  department</a:t>
            </a:r>
          </a:p>
          <a:p>
            <a:r>
              <a:rPr lang="en-US" altLang="en-US" dirty="0"/>
              <a:t>student(</a:t>
            </a:r>
            <a:r>
              <a:rPr lang="en-US" altLang="en-US" b="1" u="sng" dirty="0"/>
              <a:t>SID</a:t>
            </a:r>
            <a:r>
              <a:rPr lang="en-US" altLang="en-US" u="sng" dirty="0"/>
              <a:t>,</a:t>
            </a:r>
            <a:r>
              <a:rPr lang="en-US" altLang="en-US" dirty="0"/>
              <a:t> name, </a:t>
            </a:r>
            <a:r>
              <a:rPr lang="en-US" altLang="en-US" dirty="0" err="1"/>
              <a:t>dept_name</a:t>
            </a:r>
            <a:r>
              <a:rPr lang="en-US" altLang="en-US" dirty="0"/>
              <a:t>, </a:t>
            </a:r>
            <a:r>
              <a:rPr lang="en-US" altLang="en-US" dirty="0" err="1"/>
              <a:t>tot_cred</a:t>
            </a:r>
            <a:r>
              <a:rPr lang="en-US" altLang="en-US" dirty="0"/>
              <a:t>)</a:t>
            </a:r>
          </a:p>
          <a:p>
            <a:r>
              <a:rPr lang="en-US" altLang="en-US" dirty="0"/>
              <a:t>takes(</a:t>
            </a:r>
            <a:r>
              <a:rPr lang="en-US" altLang="en-US" b="1" u="sng" dirty="0"/>
              <a:t>SID</a:t>
            </a:r>
            <a:r>
              <a:rPr lang="en-US" altLang="en-US" u="sng" dirty="0"/>
              <a:t>, </a:t>
            </a:r>
            <a:r>
              <a:rPr lang="en-US" altLang="en-US" u="sng" dirty="0" err="1"/>
              <a:t>course_id</a:t>
            </a:r>
            <a:r>
              <a:rPr lang="en-US" altLang="en-US" u="sng" dirty="0"/>
              <a:t>, </a:t>
            </a:r>
            <a:r>
              <a:rPr lang="en-US" altLang="en-US" u="sng" dirty="0" err="1"/>
              <a:t>sec_id</a:t>
            </a:r>
            <a:r>
              <a:rPr lang="en-US" altLang="en-US" u="sng" dirty="0"/>
              <a:t>, semester, year</a:t>
            </a:r>
            <a:r>
              <a:rPr lang="en-US" altLang="en-US" dirty="0"/>
              <a:t>, grade)</a:t>
            </a:r>
          </a:p>
          <a:p>
            <a:r>
              <a:rPr lang="en-US" altLang="en-US" dirty="0"/>
              <a:t>course(</a:t>
            </a:r>
            <a:r>
              <a:rPr lang="en-US" altLang="en-US" u="sng" dirty="0" err="1"/>
              <a:t>course_id</a:t>
            </a:r>
            <a:r>
              <a:rPr lang="en-US" altLang="en-US" u="sng" dirty="0"/>
              <a:t>,</a:t>
            </a:r>
            <a:r>
              <a:rPr lang="en-US" altLang="en-US" dirty="0"/>
              <a:t> title, </a:t>
            </a:r>
            <a:r>
              <a:rPr lang="en-US" altLang="en-US" dirty="0" err="1"/>
              <a:t>dept_name</a:t>
            </a:r>
            <a:r>
              <a:rPr lang="en-US" altLang="en-US" dirty="0"/>
              <a:t>, credits)</a:t>
            </a:r>
          </a:p>
          <a:p>
            <a:r>
              <a:rPr lang="en-US" altLang="en-US" dirty="0"/>
              <a:t> </a:t>
            </a:r>
          </a:p>
          <a:p>
            <a:r>
              <a:rPr lang="en-US" altLang="en-US" dirty="0"/>
              <a:t> </a:t>
            </a:r>
          </a:p>
          <a:p>
            <a:r>
              <a:rPr lang="en-US" altLang="en-US" dirty="0"/>
              <a:t>Select </a:t>
            </a:r>
            <a:r>
              <a:rPr lang="en-US" altLang="en-US" dirty="0" err="1"/>
              <a:t>student.SID</a:t>
            </a:r>
            <a:r>
              <a:rPr lang="en-US" altLang="en-US" dirty="0"/>
              <a:t> from student, course, takes  where  </a:t>
            </a:r>
            <a:r>
              <a:rPr lang="en-US" altLang="en-US" dirty="0" err="1"/>
              <a:t>student.SID</a:t>
            </a:r>
            <a:r>
              <a:rPr lang="en-US" altLang="en-US" dirty="0"/>
              <a:t>= </a:t>
            </a:r>
            <a:r>
              <a:rPr lang="en-US" altLang="en-US" dirty="0" err="1"/>
              <a:t>takes.SID</a:t>
            </a:r>
            <a:r>
              <a:rPr lang="en-US" altLang="en-US" dirty="0"/>
              <a:t>  and  </a:t>
            </a:r>
            <a:r>
              <a:rPr lang="en-US" altLang="en-US" dirty="0" err="1"/>
              <a:t>course.course_id</a:t>
            </a:r>
            <a:r>
              <a:rPr lang="en-US" altLang="en-US" dirty="0"/>
              <a:t> =</a:t>
            </a:r>
            <a:r>
              <a:rPr lang="en-US" altLang="en-US" dirty="0" err="1"/>
              <a:t>takes.course_id</a:t>
            </a:r>
            <a:r>
              <a:rPr lang="en-US" altLang="en-US" dirty="0"/>
              <a:t> and </a:t>
            </a:r>
            <a:r>
              <a:rPr lang="en-US" altLang="en-US" dirty="0" err="1"/>
              <a:t>course.dept_name</a:t>
            </a:r>
            <a:r>
              <a:rPr lang="en-US" altLang="en-US" dirty="0"/>
              <a:t>=”physics” ;</a:t>
            </a:r>
          </a:p>
          <a:p>
            <a:endParaRPr lang="en-US" altLang="en-US" b="1" dirty="0"/>
          </a:p>
          <a:p>
            <a:endParaRPr lang="en-US" altLang="en-US" b="1" dirty="0"/>
          </a:p>
          <a:p>
            <a:r>
              <a:rPr lang="en-US" altLang="en-US" b="1" dirty="0"/>
              <a:t>Select </a:t>
            </a:r>
            <a:r>
              <a:rPr lang="en-US" altLang="en-US" b="1" dirty="0" err="1"/>
              <a:t>student.SID</a:t>
            </a:r>
            <a:r>
              <a:rPr lang="en-US" altLang="en-US" b="1" dirty="0"/>
              <a:t> from (student  natural join  takes ) join  course using </a:t>
            </a:r>
            <a:r>
              <a:rPr lang="en-US" altLang="en-US" b="1" dirty="0" err="1"/>
              <a:t>course_id</a:t>
            </a:r>
            <a:r>
              <a:rPr lang="en-US" altLang="en-US" b="1" dirty="0"/>
              <a:t> where  </a:t>
            </a:r>
            <a:r>
              <a:rPr lang="en-US" altLang="en-US" b="1" dirty="0" err="1"/>
              <a:t>course.dept_name</a:t>
            </a:r>
            <a:r>
              <a:rPr lang="en-US" altLang="en-US" b="1" dirty="0"/>
              <a:t>=”physics</a:t>
            </a:r>
            <a:r>
              <a:rPr lang="en-US" altLang="en-US" dirty="0"/>
              <a:t>”</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819280" y="1713240"/>
              <a:ext cx="6108480" cy="3606840"/>
            </p14:xfrm>
          </p:contentPart>
        </mc:Choice>
        <mc:Fallback xmlns="">
          <p:pic>
            <p:nvPicPr>
              <p:cNvPr id="2" name="Ink 1"/>
              <p:cNvPicPr/>
              <p:nvPr/>
            </p:nvPicPr>
            <p:blipFill>
              <a:blip r:embed="rId3"/>
              <a:stretch>
                <a:fillRect/>
              </a:stretch>
            </p:blipFill>
            <p:spPr>
              <a:xfrm>
                <a:off x="2809200" y="1703880"/>
                <a:ext cx="6122520" cy="3624120"/>
              </a:xfrm>
              <a:prstGeom prst="rect">
                <a:avLst/>
              </a:prstGeom>
            </p:spPr>
          </p:pic>
        </mc:Fallback>
      </mc:AlternateContent>
    </p:spTree>
    <p:extLst>
      <p:ext uri="{BB962C8B-B14F-4D97-AF65-F5344CB8AC3E}">
        <p14:creationId xmlns:p14="http://schemas.microsoft.com/office/powerpoint/2010/main" val="378888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endParaRPr lang="en-US" altLang="en-US"/>
          </a:p>
        </p:txBody>
      </p:sp>
      <p:sp>
        <p:nvSpPr>
          <p:cNvPr id="69635" name="Content Placeholder 2"/>
          <p:cNvSpPr>
            <a:spLocks noGrp="1"/>
          </p:cNvSpPr>
          <p:nvPr>
            <p:ph idx="1"/>
          </p:nvPr>
        </p:nvSpPr>
        <p:spPr/>
        <p:txBody>
          <a:bodyPr/>
          <a:lstStyle/>
          <a:p>
            <a:r>
              <a:rPr lang="en-US" altLang="en-US"/>
              <a:t>Display the student’ details who scored A or A+ grade in “DBS” course.</a:t>
            </a:r>
          </a:p>
          <a:p>
            <a:r>
              <a:rPr lang="en-US" altLang="en-US"/>
              <a:t>student(</a:t>
            </a:r>
            <a:r>
              <a:rPr lang="en-US" altLang="en-US" b="1" u="sng"/>
              <a:t>SID</a:t>
            </a:r>
            <a:r>
              <a:rPr lang="en-US" altLang="en-US" u="sng"/>
              <a:t>,</a:t>
            </a:r>
            <a:r>
              <a:rPr lang="en-US" altLang="en-US"/>
              <a:t> name, dept_name, tot_cred)</a:t>
            </a:r>
          </a:p>
          <a:p>
            <a:r>
              <a:rPr lang="en-US" altLang="en-US"/>
              <a:t>takes(</a:t>
            </a:r>
            <a:r>
              <a:rPr lang="en-US" altLang="en-US" b="1" u="sng"/>
              <a:t>SID</a:t>
            </a:r>
            <a:r>
              <a:rPr lang="en-US" altLang="en-US" u="sng"/>
              <a:t>, course_id, sec_id, semester, year</a:t>
            </a:r>
            <a:r>
              <a:rPr lang="en-US" altLang="en-US"/>
              <a:t>, </a:t>
            </a:r>
            <a:r>
              <a:rPr lang="en-US" altLang="en-US" b="1"/>
              <a:t>grade</a:t>
            </a:r>
            <a:r>
              <a:rPr lang="en-US" altLang="en-US"/>
              <a:t>)</a:t>
            </a:r>
          </a:p>
          <a:p>
            <a:r>
              <a:rPr lang="en-US" altLang="en-US"/>
              <a:t>course(</a:t>
            </a:r>
            <a:r>
              <a:rPr lang="en-US" altLang="en-US" u="sng"/>
              <a:t>course_id,</a:t>
            </a:r>
            <a:r>
              <a:rPr lang="en-US" altLang="en-US"/>
              <a:t> </a:t>
            </a:r>
            <a:r>
              <a:rPr lang="en-US" altLang="en-US" b="1"/>
              <a:t>title,</a:t>
            </a:r>
            <a:r>
              <a:rPr lang="en-US" altLang="en-US"/>
              <a:t> dept_name, credits)</a:t>
            </a:r>
          </a:p>
          <a:p>
            <a:endParaRPr lang="en-US" altLang="en-US"/>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123531" y="1451366"/>
              <a:ext cx="780480" cy="335520"/>
            </p14:xfrm>
          </p:contentPart>
        </mc:Choice>
        <mc:Fallback xmlns="">
          <p:pic>
            <p:nvPicPr>
              <p:cNvPr id="4" name="Ink 3"/>
              <p:cNvPicPr/>
              <p:nvPr/>
            </p:nvPicPr>
            <p:blipFill>
              <a:blip r:embed="rId3"/>
              <a:stretch>
                <a:fillRect/>
              </a:stretch>
            </p:blipFill>
            <p:spPr>
              <a:xfrm>
                <a:off x="3110211" y="1438406"/>
                <a:ext cx="8046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78411" y="2182526"/>
              <a:ext cx="577440" cy="97200"/>
            </p14:xfrm>
          </p:contentPart>
        </mc:Choice>
        <mc:Fallback xmlns="">
          <p:pic>
            <p:nvPicPr>
              <p:cNvPr id="6" name="Ink 5"/>
              <p:cNvPicPr/>
              <p:nvPr/>
            </p:nvPicPr>
            <p:blipFill>
              <a:blip r:embed="rId5"/>
              <a:stretch>
                <a:fillRect/>
              </a:stretch>
            </p:blipFill>
            <p:spPr>
              <a:xfrm>
                <a:off x="6966531" y="2171006"/>
                <a:ext cx="6037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p14:cNvContentPartPr/>
              <p14:nvPr/>
            </p14:nvContentPartPr>
            <p14:xfrm>
              <a:off x="6558600" y="1485720"/>
              <a:ext cx="865080" cy="43560"/>
            </p14:xfrm>
          </p:contentPart>
        </mc:Choice>
        <mc:Fallback xmlns="">
          <p:pic>
            <p:nvPicPr>
              <p:cNvPr id="11" name="Ink 10"/>
              <p:cNvPicPr/>
              <p:nvPr/>
            </p:nvPicPr>
            <p:blipFill>
              <a:blip r:embed="rId7"/>
              <a:stretch>
                <a:fillRect/>
              </a:stretch>
            </p:blipFill>
            <p:spPr>
              <a:xfrm>
                <a:off x="6552120" y="1479240"/>
                <a:ext cx="8794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p14:cNvContentPartPr/>
              <p14:nvPr/>
            </p14:nvContentPartPr>
            <p14:xfrm>
              <a:off x="2926920" y="1788686"/>
              <a:ext cx="829440" cy="380674"/>
            </p14:xfrm>
          </p:contentPart>
        </mc:Choice>
        <mc:Fallback xmlns="">
          <p:pic>
            <p:nvPicPr>
              <p:cNvPr id="12" name="Ink 11"/>
              <p:cNvPicPr/>
              <p:nvPr/>
            </p:nvPicPr>
            <p:blipFill>
              <a:blip r:embed="rId9"/>
              <a:stretch>
                <a:fillRect/>
              </a:stretch>
            </p:blipFill>
            <p:spPr>
              <a:xfrm>
                <a:off x="2915045" y="1777532"/>
                <a:ext cx="854629" cy="40478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8331240" y="1470600"/>
              <a:ext cx="713880" cy="227160"/>
            </p14:xfrm>
          </p:contentPart>
        </mc:Choice>
        <mc:Fallback xmlns="">
          <p:pic>
            <p:nvPicPr>
              <p:cNvPr id="13" name="Ink 12"/>
              <p:cNvPicPr/>
              <p:nvPr/>
            </p:nvPicPr>
            <p:blipFill>
              <a:blip r:embed="rId11"/>
              <a:stretch>
                <a:fillRect/>
              </a:stretch>
            </p:blipFill>
            <p:spPr>
              <a:xfrm>
                <a:off x="8326200" y="1464120"/>
                <a:ext cx="72360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p14:cNvContentPartPr/>
              <p14:nvPr/>
            </p14:nvContentPartPr>
            <p14:xfrm>
              <a:off x="4559571" y="2541086"/>
              <a:ext cx="438480" cy="90000"/>
            </p14:xfrm>
          </p:contentPart>
        </mc:Choice>
        <mc:Fallback xmlns="">
          <p:pic>
            <p:nvPicPr>
              <p:cNvPr id="14" name="Ink 13"/>
              <p:cNvPicPr/>
              <p:nvPr/>
            </p:nvPicPr>
            <p:blipFill>
              <a:blip r:embed="rId13"/>
              <a:stretch>
                <a:fillRect/>
              </a:stretch>
            </p:blipFill>
            <p:spPr>
              <a:xfrm>
                <a:off x="4546971" y="2529926"/>
                <a:ext cx="46368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p14:cNvContentPartPr/>
              <p14:nvPr/>
            </p14:nvContentPartPr>
            <p14:xfrm>
              <a:off x="2518140" y="3777481"/>
              <a:ext cx="7573320" cy="1822320"/>
            </p14:xfrm>
          </p:contentPart>
        </mc:Choice>
        <mc:Fallback>
          <p:pic>
            <p:nvPicPr>
              <p:cNvPr id="15" name="Ink 14"/>
              <p:cNvPicPr/>
              <p:nvPr/>
            </p:nvPicPr>
            <p:blipFill>
              <a:blip r:embed="rId15"/>
              <a:stretch>
                <a:fillRect/>
              </a:stretch>
            </p:blipFill>
            <p:spPr>
              <a:xfrm>
                <a:off x="2508780" y="3768121"/>
                <a:ext cx="7592040" cy="1841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p14:cNvContentPartPr/>
              <p14:nvPr/>
            </p14:nvContentPartPr>
            <p14:xfrm>
              <a:off x="6304800" y="4122000"/>
              <a:ext cx="1481400" cy="113040"/>
            </p14:xfrm>
          </p:contentPart>
        </mc:Choice>
        <mc:Fallback xmlns="">
          <p:pic>
            <p:nvPicPr>
              <p:cNvPr id="16" name="Ink 15"/>
              <p:cNvPicPr/>
              <p:nvPr/>
            </p:nvPicPr>
            <p:blipFill>
              <a:blip r:embed="rId17"/>
              <a:stretch>
                <a:fillRect/>
              </a:stretch>
            </p:blipFill>
            <p:spPr>
              <a:xfrm>
                <a:off x="6298320" y="4116600"/>
                <a:ext cx="1493280" cy="127440"/>
              </a:xfrm>
              <a:prstGeom prst="rect">
                <a:avLst/>
              </a:prstGeom>
            </p:spPr>
          </p:pic>
        </mc:Fallback>
      </mc:AlternateContent>
    </p:spTree>
    <p:extLst>
      <p:ext uri="{BB962C8B-B14F-4D97-AF65-F5344CB8AC3E}">
        <p14:creationId xmlns:p14="http://schemas.microsoft.com/office/powerpoint/2010/main" val="35406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anose="020B0604020202020204" pitchFamily="34" charset="0"/>
                <a:ea typeface="Droid Sans Fallback"/>
                <a:cs typeface="Droid Sans Fallback"/>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anose="020B0604020202020204" pitchFamily="34" charset="0"/>
                <a:ea typeface="Droid Sans Fallback"/>
                <a:cs typeface="Droid Sans Fallback"/>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anose="020B0604020202020204" pitchFamily="34" charset="0"/>
                <a:ea typeface="Droid Sans Fallback"/>
                <a:cs typeface="Droid Sans Fallback"/>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anose="020B0604020202020204" pitchFamily="34" charset="0"/>
                <a:ea typeface="Droid Sans Fallback"/>
                <a:cs typeface="Droid Sans Fallback"/>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anose="020B0604020202020204" pitchFamily="34" charset="0"/>
                <a:ea typeface="Droid Sans Fallback"/>
                <a:cs typeface="Droid Sans Fallback"/>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anose="020B0604020202020204" pitchFamily="34" charset="0"/>
                <a:ea typeface="Droid Sans Fallback"/>
                <a:cs typeface="Droid Sans Fallback"/>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anose="020B0604020202020204" pitchFamily="34" charset="0"/>
                <a:ea typeface="Droid Sans Fallback"/>
                <a:cs typeface="Droid Sans Fallback"/>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anose="020B0604020202020204" pitchFamily="34" charset="0"/>
                <a:ea typeface="Droid Sans Fallback"/>
                <a:cs typeface="Droid Sans Fallback"/>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Arial" panose="020B0604020202020204" pitchFamily="34" charset="0"/>
                <a:ea typeface="Droid Sans Fallback"/>
                <a:cs typeface="Droid Sans Fallback"/>
              </a:defRPr>
            </a:lvl9pPr>
          </a:lstStyle>
          <a:p>
            <a:pPr algn="ctr">
              <a:buSzPct val="100000"/>
            </a:pPr>
            <a:r>
              <a:rPr lang="en-US" altLang="en-US" sz="2400" b="1">
                <a:solidFill>
                  <a:srgbClr val="000000"/>
                </a:solidFill>
              </a:rPr>
              <a:t>Additional Basic Operations</a:t>
            </a:r>
          </a:p>
        </p:txBody>
      </p:sp>
      <p:sp>
        <p:nvSpPr>
          <p:cNvPr id="63491" name="Text Box 2"/>
          <p:cNvSpPr txBox="1">
            <a:spLocks noChangeArrowheads="1"/>
          </p:cNvSpPr>
          <p:nvPr/>
        </p:nvSpPr>
        <p:spPr bwMode="auto">
          <a:xfrm>
            <a:off x="1943101" y="1106488"/>
            <a:ext cx="8435975"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marL="0" indent="0">
              <a:spcBef>
                <a:spcPts val="875"/>
              </a:spcBef>
              <a:buClr>
                <a:srgbClr val="CC3300"/>
              </a:buClr>
              <a:buSzPct val="90000"/>
              <a:defRPr/>
            </a:pPr>
            <a:r>
              <a:rPr lang="en-US" altLang="en-US" sz="2000" b="1" dirty="0">
                <a:solidFill>
                  <a:srgbClr val="CC3300"/>
                </a:solidFill>
                <a:effectLst>
                  <a:outerShdw blurRad="38100" dist="38100" dir="2700000" algn="tl">
                    <a:srgbClr val="C0C0C0"/>
                  </a:outerShdw>
                </a:effectLst>
              </a:rPr>
              <a:t>The Rename Operation</a:t>
            </a:r>
          </a:p>
          <a:p>
            <a:pPr>
              <a:defRPr/>
            </a:pPr>
            <a:r>
              <a:rPr lang="en-US" dirty="0"/>
              <a:t>The names of the attributes in the result are derived from the names of the attributes in the relations in the </a:t>
            </a:r>
            <a:r>
              <a:rPr lang="en-US" b="1" dirty="0"/>
              <a:t>from </a:t>
            </a:r>
            <a:r>
              <a:rPr lang="en-US" dirty="0"/>
              <a:t>clause.</a:t>
            </a:r>
          </a:p>
          <a:p>
            <a:pPr>
              <a:defRPr/>
            </a:pPr>
            <a:r>
              <a:rPr lang="en-US" altLang="en-US" sz="2000" b="1" dirty="0">
                <a:solidFill>
                  <a:srgbClr val="CC3300"/>
                </a:solidFill>
                <a:effectLst>
                  <a:outerShdw blurRad="38100" dist="38100" dir="2700000" algn="tl">
                    <a:srgbClr val="C0C0C0"/>
                  </a:outerShdw>
                </a:effectLst>
              </a:rPr>
              <a:t>We may need to change this  for the following reasons:</a:t>
            </a:r>
          </a:p>
          <a:p>
            <a:pPr>
              <a:buFont typeface="Arial" panose="020B0604020202020204" pitchFamily="34" charset="0"/>
              <a:buChar char="•"/>
              <a:defRPr/>
            </a:pPr>
            <a:r>
              <a:rPr lang="en-US" dirty="0"/>
              <a:t>two relations in the </a:t>
            </a:r>
            <a:r>
              <a:rPr lang="en-US" b="1" dirty="0"/>
              <a:t>from </a:t>
            </a:r>
            <a:r>
              <a:rPr lang="en-US" dirty="0"/>
              <a:t>clause may have attributes with the same name,</a:t>
            </a:r>
          </a:p>
          <a:p>
            <a:pPr>
              <a:defRPr/>
            </a:pPr>
            <a:r>
              <a:rPr lang="en-US" dirty="0"/>
              <a:t>in which case an attribute name is duplicated in the result. </a:t>
            </a:r>
          </a:p>
          <a:p>
            <a:pPr>
              <a:buFont typeface="Arial" panose="020B0604020202020204" pitchFamily="34" charset="0"/>
              <a:buChar char="•"/>
              <a:defRPr/>
            </a:pPr>
            <a:r>
              <a:rPr lang="en-US" dirty="0"/>
              <a:t> if we used an arithmetic expression in the </a:t>
            </a:r>
            <a:r>
              <a:rPr lang="en-US" b="1" dirty="0"/>
              <a:t>select </a:t>
            </a:r>
            <a:r>
              <a:rPr lang="en-US" dirty="0"/>
              <a:t>clause, the resultant attribute does not have a name. </a:t>
            </a:r>
          </a:p>
          <a:p>
            <a:pPr>
              <a:buFont typeface="Arial" panose="020B0604020202020204" pitchFamily="34" charset="0"/>
              <a:buChar char="•"/>
              <a:defRPr/>
            </a:pPr>
            <a:r>
              <a:rPr lang="en-US" dirty="0"/>
              <a:t> even if an attribute name can be derived from the base relations as in the preceding example, we may want to change the attribute name in the result.</a:t>
            </a:r>
            <a:endParaRPr lang="en-US" altLang="en-US" sz="2000" dirty="0"/>
          </a:p>
          <a:p>
            <a:pPr>
              <a:spcBef>
                <a:spcPts val="875"/>
              </a:spcBef>
              <a:buClr>
                <a:srgbClr val="CC3300"/>
              </a:buClr>
              <a:buSzPct val="90000"/>
              <a:buFont typeface="Monotype Sorts" charset="2"/>
              <a:buChar char=""/>
              <a:defRPr/>
            </a:pPr>
            <a:r>
              <a:rPr lang="en-US" altLang="en-US" sz="2000" dirty="0"/>
              <a:t>The SQL allows renaming relations and attributes using the </a:t>
            </a:r>
            <a:r>
              <a:rPr lang="en-US" altLang="en-US" sz="2000" b="1" dirty="0">
                <a:solidFill>
                  <a:srgbClr val="FF0000"/>
                </a:solidFill>
              </a:rPr>
              <a:t>as</a:t>
            </a:r>
            <a:r>
              <a:rPr lang="en-US" altLang="en-US" sz="2000" b="1" dirty="0"/>
              <a:t> </a:t>
            </a:r>
            <a:r>
              <a:rPr lang="en-US" altLang="en-US" sz="2000" dirty="0"/>
              <a:t>clause:</a:t>
            </a:r>
          </a:p>
          <a:p>
            <a:pPr>
              <a:spcBef>
                <a:spcPts val="875"/>
              </a:spcBef>
              <a:buClrTx/>
              <a:buSzPct val="90000"/>
              <a:defRPr/>
            </a:pPr>
            <a:r>
              <a:rPr lang="en-US" altLang="en-US" i="1" dirty="0"/>
              <a:t>		</a:t>
            </a:r>
            <a:r>
              <a:rPr lang="en-US" altLang="en-US" sz="2000" i="1" dirty="0">
                <a:solidFill>
                  <a:srgbClr val="FF0000"/>
                </a:solidFill>
              </a:rPr>
              <a:t>old-name </a:t>
            </a:r>
            <a:r>
              <a:rPr lang="en-US" altLang="en-US" sz="2000" b="1" dirty="0">
                <a:solidFill>
                  <a:srgbClr val="FF0000"/>
                </a:solidFill>
              </a:rPr>
              <a:t>as</a:t>
            </a:r>
            <a:r>
              <a:rPr lang="en-US" altLang="en-US" sz="2000" i="1" dirty="0">
                <a:solidFill>
                  <a:srgbClr val="FF0000"/>
                </a:solidFill>
              </a:rPr>
              <a:t> new-name</a:t>
            </a:r>
          </a:p>
          <a:p>
            <a:pPr>
              <a:buClr>
                <a:srgbClr val="CC3300"/>
              </a:buClr>
              <a:buSzPct val="90000"/>
              <a:buFont typeface="Monotype Sorts" charset="2"/>
              <a:buChar char=""/>
              <a:defRPr/>
            </a:pPr>
            <a:r>
              <a:rPr lang="en-US" altLang="en-US" sz="2000" dirty="0"/>
              <a:t>E.g.</a:t>
            </a:r>
            <a:r>
              <a:rPr lang="en-US" altLang="en-US" dirty="0"/>
              <a:t> </a:t>
            </a:r>
          </a:p>
          <a:p>
            <a:pPr lvl="1">
              <a:buClr>
                <a:srgbClr val="FF9933"/>
              </a:buClr>
              <a:buSzPct val="80000"/>
              <a:buFont typeface="Monotype Sorts" charset="2"/>
              <a:buChar char=""/>
              <a:defRPr/>
            </a:pPr>
            <a:r>
              <a:rPr lang="en-US" altLang="en-US" sz="2000" b="1" dirty="0">
                <a:solidFill>
                  <a:srgbClr val="FF0000"/>
                </a:solidFill>
              </a:rPr>
              <a:t>select</a:t>
            </a:r>
            <a:r>
              <a:rPr lang="en-US" altLang="en-US" sz="2000" b="1" dirty="0"/>
              <a:t> </a:t>
            </a:r>
            <a:r>
              <a:rPr lang="en-US" altLang="en-US" sz="2000" i="1" dirty="0"/>
              <a:t>ID, name, </a:t>
            </a:r>
            <a:r>
              <a:rPr lang="en-US" altLang="en-US" sz="2000" i="1" dirty="0">
                <a:solidFill>
                  <a:schemeClr val="tx1"/>
                </a:solidFill>
              </a:rPr>
              <a:t>salary/12</a:t>
            </a:r>
            <a:r>
              <a:rPr lang="en-US" altLang="en-US" sz="2000" i="1" dirty="0">
                <a:solidFill>
                  <a:srgbClr val="FF0000"/>
                </a:solidFill>
              </a:rPr>
              <a:t> </a:t>
            </a:r>
            <a:r>
              <a:rPr lang="en-US" altLang="en-US" sz="2000" b="1" dirty="0">
                <a:solidFill>
                  <a:srgbClr val="FF0000"/>
                </a:solidFill>
              </a:rPr>
              <a:t>as </a:t>
            </a:r>
            <a:r>
              <a:rPr lang="en-US" altLang="en-US" sz="2000" i="1" dirty="0" err="1">
                <a:solidFill>
                  <a:schemeClr val="tx1"/>
                </a:solidFill>
              </a:rPr>
              <a:t>monthly_salary</a:t>
            </a:r>
            <a:r>
              <a:rPr lang="en-US" altLang="en-US" sz="2000" i="1" dirty="0">
                <a:solidFill>
                  <a:schemeClr val="tx1"/>
                </a:solidFill>
              </a:rPr>
              <a:t> </a:t>
            </a:r>
            <a:r>
              <a:rPr lang="en-US" altLang="en-US" sz="2000" b="1" dirty="0">
                <a:solidFill>
                  <a:srgbClr val="FF0000"/>
                </a:solidFill>
              </a:rPr>
              <a:t>from</a:t>
            </a:r>
            <a:r>
              <a:rPr lang="en-US" altLang="en-US" sz="2000" b="1" dirty="0"/>
              <a:t> </a:t>
            </a:r>
            <a:r>
              <a:rPr lang="en-US" altLang="en-US" sz="2000" i="1" dirty="0"/>
              <a:t>instructor</a:t>
            </a:r>
            <a:br>
              <a:rPr lang="en-US" altLang="en-US" sz="2000" i="1" dirty="0"/>
            </a:br>
            <a:endParaRPr lang="en-US" altLang="en-US" sz="2000" i="1"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104840" y="5142960"/>
              <a:ext cx="4745520" cy="966600"/>
            </p14:xfrm>
          </p:contentPart>
        </mc:Choice>
        <mc:Fallback xmlns="">
          <p:pic>
            <p:nvPicPr>
              <p:cNvPr id="2" name="Ink 1"/>
              <p:cNvPicPr/>
              <p:nvPr/>
            </p:nvPicPr>
            <p:blipFill>
              <a:blip r:embed="rId4"/>
              <a:stretch>
                <a:fillRect/>
              </a:stretch>
            </p:blipFill>
            <p:spPr>
              <a:xfrm>
                <a:off x="4098000" y="5136120"/>
                <a:ext cx="4761360" cy="982440"/>
              </a:xfrm>
              <a:prstGeom prst="rect">
                <a:avLst/>
              </a:prstGeom>
            </p:spPr>
          </p:pic>
        </mc:Fallback>
      </mc:AlternateContent>
    </p:spTree>
    <p:extLst>
      <p:ext uri="{BB962C8B-B14F-4D97-AF65-F5344CB8AC3E}">
        <p14:creationId xmlns:p14="http://schemas.microsoft.com/office/powerpoint/2010/main" val="111570412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0" name="Ink 19"/>
              <p14:cNvContentPartPr/>
              <p14:nvPr/>
            </p14:nvContentPartPr>
            <p14:xfrm>
              <a:off x="2487771" y="642086"/>
              <a:ext cx="5598000" cy="1466280"/>
            </p14:xfrm>
          </p:contentPart>
        </mc:Choice>
        <mc:Fallback xmlns="">
          <p:pic>
            <p:nvPicPr>
              <p:cNvPr id="20" name="Ink 19"/>
              <p:cNvPicPr/>
              <p:nvPr/>
            </p:nvPicPr>
            <p:blipFill>
              <a:blip r:embed="rId3"/>
              <a:stretch>
                <a:fillRect/>
              </a:stretch>
            </p:blipFill>
            <p:spPr>
              <a:xfrm>
                <a:off x="2469771" y="628049"/>
                <a:ext cx="5635800" cy="149831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p14:cNvContentPartPr/>
              <p14:nvPr/>
            </p14:nvContentPartPr>
            <p14:xfrm>
              <a:off x="1883691" y="2202326"/>
              <a:ext cx="73080" cy="12600"/>
            </p14:xfrm>
          </p:contentPart>
        </mc:Choice>
        <mc:Fallback xmlns="">
          <p:pic>
            <p:nvPicPr>
              <p:cNvPr id="22" name="Ink 21"/>
              <p:cNvPicPr/>
              <p:nvPr/>
            </p:nvPicPr>
            <p:blipFill>
              <a:blip r:embed="rId5"/>
              <a:stretch>
                <a:fillRect/>
              </a:stretch>
            </p:blipFill>
            <p:spPr>
              <a:xfrm>
                <a:off x="1877931" y="2196566"/>
                <a:ext cx="831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p14:cNvContentPartPr/>
              <p14:nvPr/>
            </p14:nvContentPartPr>
            <p14:xfrm>
              <a:off x="3511971" y="685646"/>
              <a:ext cx="4595040" cy="2718720"/>
            </p14:xfrm>
          </p:contentPart>
        </mc:Choice>
        <mc:Fallback xmlns="">
          <p:pic>
            <p:nvPicPr>
              <p:cNvPr id="36" name="Ink 35"/>
              <p:cNvPicPr/>
              <p:nvPr/>
            </p:nvPicPr>
            <p:blipFill>
              <a:blip r:embed="rId7"/>
              <a:stretch>
                <a:fillRect/>
              </a:stretch>
            </p:blipFill>
            <p:spPr>
              <a:xfrm>
                <a:off x="3498291" y="669086"/>
                <a:ext cx="4624920" cy="2751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p14:cNvContentPartPr/>
              <p14:nvPr/>
            </p14:nvContentPartPr>
            <p14:xfrm>
              <a:off x="2525571" y="1625246"/>
              <a:ext cx="5309640" cy="946080"/>
            </p14:xfrm>
          </p:contentPart>
        </mc:Choice>
        <mc:Fallback xmlns="">
          <p:pic>
            <p:nvPicPr>
              <p:cNvPr id="40" name="Ink 39"/>
              <p:cNvPicPr/>
              <p:nvPr/>
            </p:nvPicPr>
            <p:blipFill>
              <a:blip r:embed="rId9"/>
              <a:stretch>
                <a:fillRect/>
              </a:stretch>
            </p:blipFill>
            <p:spPr>
              <a:xfrm>
                <a:off x="2507931" y="1608326"/>
                <a:ext cx="5346360" cy="982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2" name="Ink 61"/>
              <p14:cNvContentPartPr/>
              <p14:nvPr/>
            </p14:nvContentPartPr>
            <p14:xfrm>
              <a:off x="2518371" y="776366"/>
              <a:ext cx="984960" cy="724680"/>
            </p14:xfrm>
          </p:contentPart>
        </mc:Choice>
        <mc:Fallback xmlns="">
          <p:pic>
            <p:nvPicPr>
              <p:cNvPr id="62" name="Ink 61"/>
              <p:cNvPicPr/>
              <p:nvPr/>
            </p:nvPicPr>
            <p:blipFill>
              <a:blip r:embed="rId11"/>
              <a:stretch>
                <a:fillRect/>
              </a:stretch>
            </p:blipFill>
            <p:spPr>
              <a:xfrm>
                <a:off x="2502891" y="759806"/>
                <a:ext cx="101664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3" name="Ink 62"/>
              <p14:cNvContentPartPr/>
              <p14:nvPr/>
            </p14:nvContentPartPr>
            <p14:xfrm>
              <a:off x="4700691" y="1421486"/>
              <a:ext cx="447480" cy="968040"/>
            </p14:xfrm>
          </p:contentPart>
        </mc:Choice>
        <mc:Fallback xmlns="">
          <p:pic>
            <p:nvPicPr>
              <p:cNvPr id="63" name="Ink 62"/>
              <p:cNvPicPr/>
              <p:nvPr/>
            </p:nvPicPr>
            <p:blipFill>
              <a:blip r:embed="rId13"/>
              <a:stretch>
                <a:fillRect/>
              </a:stretch>
            </p:blipFill>
            <p:spPr>
              <a:xfrm>
                <a:off x="4687011" y="1405646"/>
                <a:ext cx="477000" cy="1004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5" name="Ink 64"/>
              <p14:cNvContentPartPr/>
              <p14:nvPr/>
            </p14:nvContentPartPr>
            <p14:xfrm>
              <a:off x="3238731" y="1565846"/>
              <a:ext cx="207360" cy="795240"/>
            </p14:xfrm>
          </p:contentPart>
        </mc:Choice>
        <mc:Fallback xmlns="">
          <p:pic>
            <p:nvPicPr>
              <p:cNvPr id="65" name="Ink 64"/>
              <p:cNvPicPr/>
              <p:nvPr/>
            </p:nvPicPr>
            <p:blipFill>
              <a:blip r:embed="rId15"/>
              <a:stretch>
                <a:fillRect/>
              </a:stretch>
            </p:blipFill>
            <p:spPr>
              <a:xfrm>
                <a:off x="3219651" y="1550013"/>
                <a:ext cx="241200" cy="83014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6" name="Ink 65"/>
              <p14:cNvContentPartPr/>
              <p14:nvPr/>
            </p14:nvContentPartPr>
            <p14:xfrm>
              <a:off x="2451771" y="3699566"/>
              <a:ext cx="6174720" cy="116640"/>
            </p14:xfrm>
          </p:contentPart>
        </mc:Choice>
        <mc:Fallback xmlns="">
          <p:pic>
            <p:nvPicPr>
              <p:cNvPr id="66" name="Ink 65"/>
              <p:cNvPicPr/>
              <p:nvPr/>
            </p:nvPicPr>
            <p:blipFill>
              <a:blip r:embed="rId17"/>
              <a:stretch>
                <a:fillRect/>
              </a:stretch>
            </p:blipFill>
            <p:spPr>
              <a:xfrm>
                <a:off x="2438091" y="3683006"/>
                <a:ext cx="62067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8" name="Ink 67"/>
              <p14:cNvContentPartPr/>
              <p14:nvPr/>
            </p14:nvContentPartPr>
            <p14:xfrm>
              <a:off x="2480571" y="3839966"/>
              <a:ext cx="364320" cy="1613160"/>
            </p14:xfrm>
          </p:contentPart>
        </mc:Choice>
        <mc:Fallback xmlns="">
          <p:pic>
            <p:nvPicPr>
              <p:cNvPr id="68" name="Ink 67"/>
              <p:cNvPicPr/>
              <p:nvPr/>
            </p:nvPicPr>
            <p:blipFill>
              <a:blip r:embed="rId19"/>
              <a:stretch>
                <a:fillRect/>
              </a:stretch>
            </p:blipFill>
            <p:spPr>
              <a:xfrm>
                <a:off x="2464011" y="3823766"/>
                <a:ext cx="401400" cy="1649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0" name="Ink 69"/>
              <p14:cNvContentPartPr/>
              <p14:nvPr/>
            </p14:nvContentPartPr>
            <p14:xfrm>
              <a:off x="4088691" y="3780206"/>
              <a:ext cx="234360" cy="1190160"/>
            </p14:xfrm>
          </p:contentPart>
        </mc:Choice>
        <mc:Fallback xmlns="">
          <p:pic>
            <p:nvPicPr>
              <p:cNvPr id="70" name="Ink 69"/>
              <p:cNvPicPr/>
              <p:nvPr/>
            </p:nvPicPr>
            <p:blipFill>
              <a:blip r:embed="rId21"/>
              <a:stretch>
                <a:fillRect/>
              </a:stretch>
            </p:blipFill>
            <p:spPr>
              <a:xfrm>
                <a:off x="4071771" y="3763646"/>
                <a:ext cx="269640" cy="1224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3"/>
              <p14:cNvContentPartPr/>
              <p14:nvPr/>
            </p14:nvContentPartPr>
            <p14:xfrm>
              <a:off x="5518251" y="3728366"/>
              <a:ext cx="198000" cy="1253520"/>
            </p14:xfrm>
          </p:contentPart>
        </mc:Choice>
        <mc:Fallback xmlns="">
          <p:pic>
            <p:nvPicPr>
              <p:cNvPr id="74" name="Ink 73"/>
              <p:cNvPicPr/>
              <p:nvPr/>
            </p:nvPicPr>
            <p:blipFill>
              <a:blip r:embed="rId23"/>
              <a:stretch>
                <a:fillRect/>
              </a:stretch>
            </p:blipFill>
            <p:spPr>
              <a:xfrm>
                <a:off x="5499565" y="3712166"/>
                <a:ext cx="232857" cy="1288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8" name="Ink 77"/>
              <p14:cNvContentPartPr/>
              <p14:nvPr/>
            </p14:nvContentPartPr>
            <p14:xfrm>
              <a:off x="2773971" y="4324886"/>
              <a:ext cx="5804640" cy="70920"/>
            </p14:xfrm>
          </p:contentPart>
        </mc:Choice>
        <mc:Fallback xmlns="">
          <p:pic>
            <p:nvPicPr>
              <p:cNvPr id="78" name="Ink 77"/>
              <p:cNvPicPr/>
              <p:nvPr/>
            </p:nvPicPr>
            <p:blipFill>
              <a:blip r:embed="rId25"/>
              <a:stretch>
                <a:fillRect/>
              </a:stretch>
            </p:blipFill>
            <p:spPr>
              <a:xfrm>
                <a:off x="2757411" y="4307246"/>
                <a:ext cx="58399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2"/>
              <p14:cNvContentPartPr/>
              <p14:nvPr/>
            </p14:nvContentPartPr>
            <p14:xfrm>
              <a:off x="2900691" y="4064966"/>
              <a:ext cx="443520" cy="193320"/>
            </p14:xfrm>
          </p:contentPart>
        </mc:Choice>
        <mc:Fallback xmlns="">
          <p:pic>
            <p:nvPicPr>
              <p:cNvPr id="83" name="Ink 82"/>
              <p:cNvPicPr/>
              <p:nvPr/>
            </p:nvPicPr>
            <p:blipFill>
              <a:blip r:embed="rId27"/>
              <a:stretch>
                <a:fillRect/>
              </a:stretch>
            </p:blipFill>
            <p:spPr>
              <a:xfrm>
                <a:off x="2885571" y="4051286"/>
                <a:ext cx="4737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5" name="Ink 84"/>
              <p14:cNvContentPartPr/>
              <p14:nvPr/>
            </p14:nvContentPartPr>
            <p14:xfrm>
              <a:off x="4242411" y="4004126"/>
              <a:ext cx="1249200" cy="121680"/>
            </p14:xfrm>
          </p:contentPart>
        </mc:Choice>
        <mc:Fallback xmlns="">
          <p:pic>
            <p:nvPicPr>
              <p:cNvPr id="85" name="Ink 84"/>
              <p:cNvPicPr/>
              <p:nvPr/>
            </p:nvPicPr>
            <p:blipFill>
              <a:blip r:embed="rId29"/>
              <a:stretch>
                <a:fillRect/>
              </a:stretch>
            </p:blipFill>
            <p:spPr>
              <a:xfrm>
                <a:off x="4226931" y="3987926"/>
                <a:ext cx="12855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7" name="Ink 86"/>
              <p14:cNvContentPartPr/>
              <p14:nvPr/>
            </p14:nvContentPartPr>
            <p14:xfrm>
              <a:off x="5917131" y="3864086"/>
              <a:ext cx="2614320" cy="340920"/>
            </p14:xfrm>
          </p:contentPart>
        </mc:Choice>
        <mc:Fallback xmlns="">
          <p:pic>
            <p:nvPicPr>
              <p:cNvPr id="87" name="Ink 86"/>
              <p:cNvPicPr/>
              <p:nvPr/>
            </p:nvPicPr>
            <p:blipFill>
              <a:blip r:embed="rId31"/>
              <a:stretch>
                <a:fillRect/>
              </a:stretch>
            </p:blipFill>
            <p:spPr>
              <a:xfrm>
                <a:off x="5900931" y="3852206"/>
                <a:ext cx="264780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7" name="Ink 96"/>
              <p14:cNvContentPartPr/>
              <p14:nvPr/>
            </p14:nvContentPartPr>
            <p14:xfrm>
              <a:off x="4354371" y="4658246"/>
              <a:ext cx="1197360" cy="690840"/>
            </p14:xfrm>
          </p:contentPart>
        </mc:Choice>
        <mc:Fallback xmlns="">
          <p:pic>
            <p:nvPicPr>
              <p:cNvPr id="97" name="Ink 96"/>
              <p:cNvPicPr/>
              <p:nvPr/>
            </p:nvPicPr>
            <p:blipFill>
              <a:blip r:embed="rId33"/>
              <a:stretch>
                <a:fillRect/>
              </a:stretch>
            </p:blipFill>
            <p:spPr>
              <a:xfrm>
                <a:off x="4336731" y="4652846"/>
                <a:ext cx="123048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3" name="Ink 102"/>
              <p14:cNvContentPartPr/>
              <p14:nvPr/>
            </p14:nvContentPartPr>
            <p14:xfrm>
              <a:off x="2728971" y="5374286"/>
              <a:ext cx="6173280" cy="220320"/>
            </p14:xfrm>
          </p:contentPart>
        </mc:Choice>
        <mc:Fallback xmlns="">
          <p:pic>
            <p:nvPicPr>
              <p:cNvPr id="103" name="Ink 102"/>
              <p:cNvPicPr/>
              <p:nvPr/>
            </p:nvPicPr>
            <p:blipFill>
              <a:blip r:embed="rId35"/>
              <a:stretch>
                <a:fillRect/>
              </a:stretch>
            </p:blipFill>
            <p:spPr>
              <a:xfrm>
                <a:off x="2712051" y="5357006"/>
                <a:ext cx="62092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5" name="Ink 104"/>
              <p14:cNvContentPartPr/>
              <p14:nvPr/>
            </p14:nvContentPartPr>
            <p14:xfrm>
              <a:off x="8289891" y="3816566"/>
              <a:ext cx="314280" cy="1806120"/>
            </p14:xfrm>
          </p:contentPart>
        </mc:Choice>
        <mc:Fallback xmlns="">
          <p:pic>
            <p:nvPicPr>
              <p:cNvPr id="105" name="Ink 104"/>
              <p:cNvPicPr/>
              <p:nvPr/>
            </p:nvPicPr>
            <p:blipFill>
              <a:blip r:embed="rId37"/>
              <a:stretch>
                <a:fillRect/>
              </a:stretch>
            </p:blipFill>
            <p:spPr>
              <a:xfrm>
                <a:off x="8269011" y="3800726"/>
                <a:ext cx="345960" cy="1842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 name="Ink 1"/>
              <p14:cNvContentPartPr/>
              <p14:nvPr/>
            </p14:nvContentPartPr>
            <p14:xfrm>
              <a:off x="6250080" y="4211640"/>
              <a:ext cx="1497240" cy="85680"/>
            </p14:xfrm>
          </p:contentPart>
        </mc:Choice>
        <mc:Fallback xmlns="">
          <p:pic>
            <p:nvPicPr>
              <p:cNvPr id="2" name="Ink 1"/>
              <p:cNvPicPr/>
              <p:nvPr/>
            </p:nvPicPr>
            <p:blipFill>
              <a:blip r:embed="rId39"/>
              <a:stretch>
                <a:fillRect/>
              </a:stretch>
            </p:blipFill>
            <p:spPr>
              <a:xfrm>
                <a:off x="6247200" y="4205880"/>
                <a:ext cx="1510200" cy="97200"/>
              </a:xfrm>
              <a:prstGeom prst="rect">
                <a:avLst/>
              </a:prstGeom>
            </p:spPr>
          </p:pic>
        </mc:Fallback>
      </mc:AlternateContent>
    </p:spTree>
    <p:extLst>
      <p:ext uri="{BB962C8B-B14F-4D97-AF65-F5344CB8AC3E}">
        <p14:creationId xmlns:p14="http://schemas.microsoft.com/office/powerpoint/2010/main" val="53740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endParaRPr lang="en-US" altLang="en-US"/>
          </a:p>
        </p:txBody>
      </p:sp>
      <p:sp>
        <p:nvSpPr>
          <p:cNvPr id="73731" name="Content Placeholder 2"/>
          <p:cNvSpPr>
            <a:spLocks noGrp="1"/>
          </p:cNvSpPr>
          <p:nvPr>
            <p:ph idx="1"/>
          </p:nvPr>
        </p:nvSpPr>
        <p:spPr/>
        <p:txBody>
          <a:bodyPr/>
          <a:lstStyle/>
          <a:p>
            <a:r>
              <a:rPr lang="en-US" altLang="en-US" dirty="0"/>
              <a:t>One reason to rename a relation is to replace a long relation name with a shortened version that is more convenient to use elsewhere in the query.</a:t>
            </a:r>
          </a:p>
          <a:p>
            <a:r>
              <a:rPr lang="en-US" altLang="en-US" b="1" dirty="0"/>
              <a:t>select </a:t>
            </a:r>
            <a:r>
              <a:rPr lang="en-US" altLang="en-US" i="1" dirty="0"/>
              <a:t>T</a:t>
            </a:r>
            <a:r>
              <a:rPr lang="en-US" altLang="en-US" dirty="0"/>
              <a:t>.</a:t>
            </a:r>
            <a:r>
              <a:rPr lang="en-US" altLang="en-US" i="1" dirty="0"/>
              <a:t>name</a:t>
            </a:r>
            <a:r>
              <a:rPr lang="en-US" altLang="en-US" dirty="0"/>
              <a:t>, </a:t>
            </a:r>
            <a:r>
              <a:rPr lang="en-US" altLang="en-US" i="1" dirty="0" err="1"/>
              <a:t>S</a:t>
            </a:r>
            <a:r>
              <a:rPr lang="en-US" altLang="en-US" dirty="0" err="1"/>
              <a:t>.</a:t>
            </a:r>
            <a:r>
              <a:rPr lang="en-US" altLang="en-US" i="1" dirty="0" err="1"/>
              <a:t>course</a:t>
            </a:r>
            <a:r>
              <a:rPr lang="en-US" altLang="en-US" i="1" dirty="0"/>
              <a:t> id</a:t>
            </a:r>
          </a:p>
          <a:p>
            <a:r>
              <a:rPr lang="en-US" altLang="en-US" b="1" dirty="0"/>
              <a:t>from </a:t>
            </a:r>
            <a:r>
              <a:rPr lang="en-US" altLang="en-US" i="1" dirty="0"/>
              <a:t>instructor </a:t>
            </a:r>
            <a:r>
              <a:rPr lang="en-US" altLang="en-US" b="1" dirty="0"/>
              <a:t>as </a:t>
            </a:r>
            <a:r>
              <a:rPr lang="en-US" altLang="en-US" i="1" dirty="0"/>
              <a:t>T</a:t>
            </a:r>
            <a:r>
              <a:rPr lang="en-US" altLang="en-US" dirty="0"/>
              <a:t>, </a:t>
            </a:r>
            <a:r>
              <a:rPr lang="en-US" altLang="en-US" i="1" dirty="0"/>
              <a:t>teaches </a:t>
            </a:r>
            <a:r>
              <a:rPr lang="en-US" altLang="en-US" b="1" dirty="0"/>
              <a:t>as </a:t>
            </a:r>
            <a:r>
              <a:rPr lang="en-US" altLang="en-US" i="1" dirty="0"/>
              <a:t>S</a:t>
            </a:r>
          </a:p>
          <a:p>
            <a:r>
              <a:rPr lang="en-US" altLang="en-US" b="1" dirty="0"/>
              <a:t>where </a:t>
            </a:r>
            <a:r>
              <a:rPr lang="en-US" altLang="en-US" i="1" dirty="0"/>
              <a:t>T</a:t>
            </a:r>
            <a:r>
              <a:rPr lang="en-US" altLang="en-US" dirty="0"/>
              <a:t>.</a:t>
            </a:r>
            <a:r>
              <a:rPr lang="en-US" altLang="en-US" i="1" dirty="0"/>
              <a:t>ID</a:t>
            </a:r>
            <a:r>
              <a:rPr lang="en-US" altLang="en-US" dirty="0"/>
              <a:t>= </a:t>
            </a:r>
            <a:r>
              <a:rPr lang="en-US" altLang="en-US" i="1" dirty="0"/>
              <a:t>S</a:t>
            </a:r>
            <a:r>
              <a:rPr lang="en-US" altLang="en-US" dirty="0"/>
              <a:t>.</a:t>
            </a:r>
            <a:r>
              <a:rPr lang="en-US" altLang="en-US" i="1" dirty="0"/>
              <a:t>ID</a:t>
            </a:r>
            <a:r>
              <a:rPr lang="en-US" altLang="en-US" dirty="0"/>
              <a:t>;</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056160" y="2377440"/>
              <a:ext cx="2908080" cy="775440"/>
            </p14:xfrm>
          </p:contentPart>
        </mc:Choice>
        <mc:Fallback xmlns="">
          <p:pic>
            <p:nvPicPr>
              <p:cNvPr id="2" name="Ink 1"/>
              <p:cNvPicPr/>
              <p:nvPr/>
            </p:nvPicPr>
            <p:blipFill>
              <a:blip r:embed="rId3"/>
              <a:stretch>
                <a:fillRect/>
              </a:stretch>
            </p:blipFill>
            <p:spPr>
              <a:xfrm>
                <a:off x="3050040" y="2372040"/>
                <a:ext cx="2921040" cy="788040"/>
              </a:xfrm>
              <a:prstGeom prst="rect">
                <a:avLst/>
              </a:prstGeom>
            </p:spPr>
          </p:pic>
        </mc:Fallback>
      </mc:AlternateContent>
    </p:spTree>
    <p:extLst>
      <p:ext uri="{BB962C8B-B14F-4D97-AF65-F5344CB8AC3E}">
        <p14:creationId xmlns:p14="http://schemas.microsoft.com/office/powerpoint/2010/main" val="395572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endParaRPr lang="en-US" altLang="en-US" sz="3200" b="1" dirty="0">
              <a:solidFill>
                <a:srgbClr val="CC3300"/>
              </a:solidFill>
              <a:effectLst>
                <a:outerShdw blurRad="38100" dist="38100" dir="2700000" algn="tl">
                  <a:srgbClr val="C0C0C0"/>
                </a:outerShdw>
              </a:effectLst>
            </a:endParaRPr>
          </a:p>
        </p:txBody>
      </p:sp>
      <p:sp>
        <p:nvSpPr>
          <p:cNvPr id="74755" name="Text Box 2"/>
          <p:cNvSpPr txBox="1">
            <a:spLocks noChangeArrowheads="1"/>
          </p:cNvSpPr>
          <p:nvPr/>
        </p:nvSpPr>
        <p:spPr bwMode="auto">
          <a:xfrm>
            <a:off x="1943101" y="404814"/>
            <a:ext cx="8435975" cy="611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r>
              <a:rPr lang="en-US" altLang="en-US" dirty="0"/>
              <a:t>Another reason to rename a relation is a case where we wish to compare tuples in the same relation. We then need to take the Cartesian product of a relation with itself and, without renaming, it becomes impossible to distinguish one tuple from the other.</a:t>
            </a:r>
            <a:endParaRPr lang="en-US" altLang="en-US" sz="2000" dirty="0"/>
          </a:p>
          <a:p>
            <a:pPr>
              <a:spcBef>
                <a:spcPts val="875"/>
              </a:spcBef>
              <a:buClr>
                <a:srgbClr val="CC3300"/>
              </a:buClr>
              <a:buSzPct val="90000"/>
              <a:buFont typeface="Monotype Sorts" charset="2"/>
              <a:buChar char=""/>
            </a:pPr>
            <a:r>
              <a:rPr lang="en-US" altLang="en-US" sz="2000" dirty="0"/>
              <a:t>Find the names of </a:t>
            </a:r>
            <a:r>
              <a:rPr lang="en-US" altLang="en-US" sz="2000" dirty="0">
                <a:solidFill>
                  <a:srgbClr val="FF0000"/>
                </a:solidFill>
              </a:rPr>
              <a:t>all instructors who have a higher salary than </a:t>
            </a:r>
            <a:br>
              <a:rPr lang="en-US" altLang="en-US" sz="2000" dirty="0">
                <a:solidFill>
                  <a:srgbClr val="FF0000"/>
                </a:solidFill>
              </a:rPr>
            </a:br>
            <a:r>
              <a:rPr lang="en-US" altLang="en-US" sz="2000" dirty="0">
                <a:solidFill>
                  <a:srgbClr val="FF0000"/>
                </a:solidFill>
              </a:rPr>
              <a:t>      </a:t>
            </a:r>
            <a:r>
              <a:rPr lang="en-US" altLang="en-US" sz="2000" b="1" i="1" u="sng" dirty="0">
                <a:solidFill>
                  <a:srgbClr val="FF0000"/>
                </a:solidFill>
              </a:rPr>
              <a:t>some</a:t>
            </a:r>
            <a:r>
              <a:rPr lang="en-US" altLang="en-US" sz="2000" dirty="0">
                <a:solidFill>
                  <a:srgbClr val="FF0000"/>
                </a:solidFill>
              </a:rPr>
              <a:t> instructor in ‘Comp. Sci’.</a:t>
            </a:r>
          </a:p>
          <a:p>
            <a:pPr>
              <a:spcBef>
                <a:spcPts val="875"/>
              </a:spcBef>
              <a:buClr>
                <a:srgbClr val="CC3300"/>
              </a:buClr>
              <a:buSzPct val="90000"/>
              <a:buFont typeface="Monotype Sorts" charset="2"/>
              <a:buChar char=""/>
            </a:pPr>
            <a:endParaRPr lang="en-US" altLang="en-US" sz="2000" dirty="0">
              <a:solidFill>
                <a:srgbClr val="FF0000"/>
              </a:solidFill>
            </a:endParaRPr>
          </a:p>
          <a:p>
            <a:pPr>
              <a:spcBef>
                <a:spcPts val="875"/>
              </a:spcBef>
              <a:buClr>
                <a:srgbClr val="CC3300"/>
              </a:buClr>
              <a:buSzPct val="90000"/>
              <a:buFont typeface="Monotype Sorts" charset="2"/>
              <a:buChar char=""/>
            </a:pPr>
            <a:endParaRPr lang="en-US" altLang="en-US" sz="2000" dirty="0">
              <a:solidFill>
                <a:srgbClr val="FF0000"/>
              </a:solidFill>
            </a:endParaRPr>
          </a:p>
          <a:p>
            <a:pPr>
              <a:spcBef>
                <a:spcPts val="875"/>
              </a:spcBef>
              <a:buClr>
                <a:srgbClr val="CC3300"/>
              </a:buClr>
              <a:buSzPct val="90000"/>
              <a:buFont typeface="Monotype Sorts" charset="2"/>
              <a:buChar char=""/>
            </a:pPr>
            <a:endParaRPr lang="en-US" altLang="en-US" sz="2000" dirty="0">
              <a:solidFill>
                <a:srgbClr val="FF0000"/>
              </a:solidFill>
            </a:endParaRPr>
          </a:p>
          <a:p>
            <a:pPr>
              <a:spcBef>
                <a:spcPts val="875"/>
              </a:spcBef>
              <a:buClr>
                <a:srgbClr val="CC3300"/>
              </a:buClr>
              <a:buSzPct val="90000"/>
              <a:buFont typeface="Monotype Sorts" charset="2"/>
              <a:buChar char=""/>
            </a:pPr>
            <a:endParaRPr lang="en-US" altLang="en-US" sz="2000" dirty="0">
              <a:solidFill>
                <a:srgbClr val="FF0000"/>
              </a:solidFill>
            </a:endParaRPr>
          </a:p>
          <a:p>
            <a:pPr>
              <a:spcBef>
                <a:spcPts val="875"/>
              </a:spcBef>
              <a:buClr>
                <a:srgbClr val="CC3300"/>
              </a:buClr>
              <a:buSzPct val="90000"/>
              <a:buFont typeface="Monotype Sorts" charset="2"/>
              <a:buChar char=""/>
            </a:pPr>
            <a:endParaRPr lang="en-US" altLang="en-US" sz="2000" dirty="0">
              <a:solidFill>
                <a:srgbClr val="FF0000"/>
              </a:solidFill>
            </a:endParaRPr>
          </a:p>
          <a:p>
            <a:pPr lvl="1">
              <a:spcBef>
                <a:spcPts val="875"/>
              </a:spcBef>
              <a:buClr>
                <a:srgbClr val="FF9933"/>
              </a:buClr>
              <a:buSzPct val="80000"/>
              <a:buFont typeface="Monotype Sorts" charset="2"/>
              <a:buChar char=""/>
            </a:pPr>
            <a:r>
              <a:rPr lang="en-US" altLang="en-US" sz="2000" b="1" dirty="0"/>
              <a:t>select distinct </a:t>
            </a:r>
            <a:r>
              <a:rPr lang="en-US" altLang="en-US" sz="2000" i="1" dirty="0"/>
              <a:t>T. name</a:t>
            </a:r>
            <a:br>
              <a:rPr lang="en-US" altLang="en-US" sz="2000" i="1" dirty="0"/>
            </a:br>
            <a:r>
              <a:rPr lang="en-US" altLang="en-US" sz="2000" b="1" dirty="0">
                <a:solidFill>
                  <a:srgbClr val="FF0000"/>
                </a:solidFill>
              </a:rPr>
              <a:t>from</a:t>
            </a:r>
            <a:r>
              <a:rPr lang="en-US" altLang="en-US" sz="2000" b="1" dirty="0"/>
              <a:t> </a:t>
            </a:r>
            <a:r>
              <a:rPr lang="en-US" altLang="en-US" sz="2000" i="1" dirty="0"/>
              <a:t>instructor </a:t>
            </a:r>
            <a:r>
              <a:rPr lang="en-US" altLang="en-US" sz="2000" b="1" dirty="0">
                <a:solidFill>
                  <a:srgbClr val="FF0000"/>
                </a:solidFill>
              </a:rPr>
              <a:t>as </a:t>
            </a:r>
            <a:r>
              <a:rPr lang="en-US" altLang="en-US" sz="2000" i="1" dirty="0">
                <a:solidFill>
                  <a:srgbClr val="FF0000"/>
                </a:solidFill>
              </a:rPr>
              <a:t>T</a:t>
            </a:r>
            <a:r>
              <a:rPr lang="en-US" altLang="en-US" sz="2000" i="1" dirty="0"/>
              <a:t>, instructor </a:t>
            </a:r>
            <a:r>
              <a:rPr lang="en-US" altLang="en-US" sz="2000" b="1" dirty="0">
                <a:solidFill>
                  <a:srgbClr val="FF0000"/>
                </a:solidFill>
              </a:rPr>
              <a:t>as </a:t>
            </a:r>
            <a:r>
              <a:rPr lang="en-US" altLang="en-US" sz="2000" i="1" dirty="0">
                <a:solidFill>
                  <a:srgbClr val="FF0000"/>
                </a:solidFill>
              </a:rPr>
              <a:t>S</a:t>
            </a:r>
            <a:br>
              <a:rPr lang="en-US" altLang="en-US" sz="2000" i="1" dirty="0">
                <a:solidFill>
                  <a:srgbClr val="FF0000"/>
                </a:solidFill>
              </a:rPr>
            </a:br>
            <a:r>
              <a:rPr lang="en-US" altLang="en-US" sz="2000" b="1" dirty="0"/>
              <a:t>where </a:t>
            </a:r>
            <a:r>
              <a:rPr lang="en-US" altLang="en-US" sz="2000" i="1" dirty="0" err="1"/>
              <a:t>T.salary</a:t>
            </a:r>
            <a:r>
              <a:rPr lang="en-US" altLang="en-US" sz="2000" i="1" dirty="0"/>
              <a:t> &gt; </a:t>
            </a:r>
            <a:r>
              <a:rPr lang="en-US" altLang="en-US" sz="2000" i="1" dirty="0" err="1"/>
              <a:t>S.salary</a:t>
            </a:r>
            <a:r>
              <a:rPr lang="en-US" altLang="en-US" sz="2000" i="1" dirty="0"/>
              <a:t> </a:t>
            </a:r>
            <a:r>
              <a:rPr lang="en-US" altLang="en-US" sz="2000" b="1" dirty="0"/>
              <a:t>and </a:t>
            </a:r>
            <a:r>
              <a:rPr lang="en-US" altLang="en-US" sz="2000" i="1" dirty="0" err="1"/>
              <a:t>S.dept_name</a:t>
            </a:r>
            <a:r>
              <a:rPr lang="en-US" altLang="en-US" sz="2000" i="1" dirty="0"/>
              <a:t> = ‘Comp. Sci.’</a:t>
            </a:r>
          </a:p>
          <a:p>
            <a:endParaRPr lang="en-US" altLang="en-US" dirty="0"/>
          </a:p>
          <a:p>
            <a:r>
              <a:rPr lang="en-US" altLang="en-US" dirty="0"/>
              <a:t>An identifier, such as </a:t>
            </a:r>
            <a:r>
              <a:rPr lang="en-US" altLang="en-US" i="1" dirty="0"/>
              <a:t>T </a:t>
            </a:r>
            <a:r>
              <a:rPr lang="en-US" altLang="en-US" dirty="0"/>
              <a:t>and </a:t>
            </a:r>
            <a:r>
              <a:rPr lang="en-US" altLang="en-US" i="1" dirty="0"/>
              <a:t>S</a:t>
            </a:r>
            <a:r>
              <a:rPr lang="en-US" altLang="en-US" dirty="0"/>
              <a:t>, that is used to rename a relation is referred to as a </a:t>
            </a:r>
            <a:r>
              <a:rPr lang="en-US" altLang="en-US" b="1" dirty="0"/>
              <a:t>correlation name </a:t>
            </a:r>
            <a:r>
              <a:rPr lang="en-US" altLang="en-US" dirty="0"/>
              <a:t>in the SQL standard, but is also commonly referred to as a </a:t>
            </a:r>
            <a:r>
              <a:rPr lang="en-US" altLang="en-US" b="1" dirty="0"/>
              <a:t>table alias</a:t>
            </a:r>
            <a:r>
              <a:rPr lang="en-US" altLang="en-US" dirty="0"/>
              <a:t>, or a </a:t>
            </a:r>
            <a:r>
              <a:rPr lang="en-US" altLang="en-US" b="1" dirty="0"/>
              <a:t>correlation variable</a:t>
            </a:r>
            <a:r>
              <a:rPr lang="en-US" altLang="en-US" dirty="0"/>
              <a:t>, or a </a:t>
            </a:r>
            <a:r>
              <a:rPr lang="en-US" altLang="en-US" b="1" dirty="0"/>
              <a:t>tuple variable</a:t>
            </a:r>
            <a:r>
              <a:rPr lang="en-US" altLang="en-US" dirty="0"/>
              <a:t>.</a:t>
            </a:r>
            <a:endParaRPr lang="en-US" alt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2319651" y="2129606"/>
              <a:ext cx="3351240" cy="1494000"/>
            </p14:xfrm>
          </p:contentPart>
        </mc:Choice>
        <mc:Fallback xmlns="">
          <p:pic>
            <p:nvPicPr>
              <p:cNvPr id="7" name="Ink 6"/>
              <p:cNvPicPr/>
              <p:nvPr/>
            </p:nvPicPr>
            <p:blipFill>
              <a:blip r:embed="rId4"/>
              <a:stretch>
                <a:fillRect/>
              </a:stretch>
            </p:blipFill>
            <p:spPr>
              <a:xfrm>
                <a:off x="2308133" y="2117726"/>
                <a:ext cx="3374995" cy="1517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a:off x="2722851" y="2223566"/>
              <a:ext cx="284400" cy="1371240"/>
            </p14:xfrm>
          </p:contentPart>
        </mc:Choice>
        <mc:Fallback xmlns="">
          <p:pic>
            <p:nvPicPr>
              <p:cNvPr id="18" name="Ink 17"/>
              <p:cNvPicPr/>
              <p:nvPr/>
            </p:nvPicPr>
            <p:blipFill>
              <a:blip r:embed="rId6"/>
              <a:stretch>
                <a:fillRect/>
              </a:stretch>
            </p:blipFill>
            <p:spPr>
              <a:xfrm>
                <a:off x="2710971" y="2211698"/>
                <a:ext cx="308160" cy="139497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Ink 28"/>
              <p14:cNvContentPartPr/>
              <p14:nvPr/>
            </p14:nvContentPartPr>
            <p14:xfrm>
              <a:off x="2433771" y="2688326"/>
              <a:ext cx="3918240" cy="33120"/>
            </p14:xfrm>
          </p:contentPart>
        </mc:Choice>
        <mc:Fallback xmlns="">
          <p:pic>
            <p:nvPicPr>
              <p:cNvPr id="29" name="Ink 28"/>
              <p:cNvPicPr/>
              <p:nvPr/>
            </p:nvPicPr>
            <p:blipFill>
              <a:blip r:embed="rId8"/>
              <a:stretch>
                <a:fillRect/>
              </a:stretch>
            </p:blipFill>
            <p:spPr>
              <a:xfrm>
                <a:off x="2422611" y="2675366"/>
                <a:ext cx="39427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Ink 37"/>
              <p14:cNvContentPartPr/>
              <p14:nvPr/>
            </p14:nvContentPartPr>
            <p14:xfrm>
              <a:off x="5179131" y="2200166"/>
              <a:ext cx="1257120" cy="1353960"/>
            </p14:xfrm>
          </p:contentPart>
        </mc:Choice>
        <mc:Fallback xmlns="">
          <p:pic>
            <p:nvPicPr>
              <p:cNvPr id="38" name="Ink 37"/>
              <p:cNvPicPr/>
              <p:nvPr/>
            </p:nvPicPr>
            <p:blipFill>
              <a:blip r:embed="rId10"/>
              <a:stretch>
                <a:fillRect/>
              </a:stretch>
            </p:blipFill>
            <p:spPr>
              <a:xfrm>
                <a:off x="5169054" y="2187926"/>
                <a:ext cx="1279794" cy="1379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Ink 43"/>
              <p14:cNvContentPartPr/>
              <p14:nvPr/>
            </p14:nvContentPartPr>
            <p14:xfrm>
              <a:off x="4239891" y="2207726"/>
              <a:ext cx="183960" cy="1331280"/>
            </p14:xfrm>
          </p:contentPart>
        </mc:Choice>
        <mc:Fallback xmlns="">
          <p:pic>
            <p:nvPicPr>
              <p:cNvPr id="44" name="Ink 43"/>
              <p:cNvPicPr/>
              <p:nvPr/>
            </p:nvPicPr>
            <p:blipFill>
              <a:blip r:embed="rId12"/>
              <a:stretch>
                <a:fillRect/>
              </a:stretch>
            </p:blipFill>
            <p:spPr>
              <a:xfrm>
                <a:off x="4232705" y="2197646"/>
                <a:ext cx="206596" cy="1356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Ink 44"/>
              <p14:cNvContentPartPr/>
              <p14:nvPr/>
            </p14:nvContentPartPr>
            <p14:xfrm>
              <a:off x="4456251" y="2352806"/>
              <a:ext cx="1977120" cy="239040"/>
            </p14:xfrm>
          </p:contentPart>
        </mc:Choice>
        <mc:Fallback xmlns="">
          <p:pic>
            <p:nvPicPr>
              <p:cNvPr id="45" name="Ink 44"/>
              <p:cNvPicPr/>
              <p:nvPr/>
            </p:nvPicPr>
            <p:blipFill>
              <a:blip r:embed="rId14"/>
              <a:stretch>
                <a:fillRect/>
              </a:stretch>
            </p:blipFill>
            <p:spPr>
              <a:xfrm>
                <a:off x="4445811" y="2340584"/>
                <a:ext cx="1998000" cy="26132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8" name="Ink 47"/>
              <p14:cNvContentPartPr/>
              <p14:nvPr/>
            </p14:nvContentPartPr>
            <p14:xfrm>
              <a:off x="7088931" y="2276486"/>
              <a:ext cx="50400" cy="1290600"/>
            </p14:xfrm>
          </p:contentPart>
        </mc:Choice>
        <mc:Fallback xmlns="">
          <p:pic>
            <p:nvPicPr>
              <p:cNvPr id="48" name="Ink 47"/>
              <p:cNvPicPr/>
              <p:nvPr/>
            </p:nvPicPr>
            <p:blipFill>
              <a:blip r:embed="rId16"/>
              <a:stretch>
                <a:fillRect/>
              </a:stretch>
            </p:blipFill>
            <p:spPr>
              <a:xfrm>
                <a:off x="7075348" y="2266046"/>
                <a:ext cx="77923" cy="131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Ink 49"/>
              <p14:cNvContentPartPr/>
              <p14:nvPr/>
            </p14:nvContentPartPr>
            <p14:xfrm>
              <a:off x="7127091" y="2247326"/>
              <a:ext cx="3389040" cy="194040"/>
            </p14:xfrm>
          </p:contentPart>
        </mc:Choice>
        <mc:Fallback xmlns="">
          <p:pic>
            <p:nvPicPr>
              <p:cNvPr id="50" name="Ink 49"/>
              <p:cNvPicPr/>
              <p:nvPr/>
            </p:nvPicPr>
            <p:blipFill>
              <a:blip r:embed="rId18"/>
              <a:stretch>
                <a:fillRect/>
              </a:stretch>
            </p:blipFill>
            <p:spPr>
              <a:xfrm>
                <a:off x="7117011" y="2235827"/>
                <a:ext cx="3411720" cy="212007"/>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2" name="Ink 51"/>
              <p14:cNvContentPartPr/>
              <p14:nvPr/>
            </p14:nvContentPartPr>
            <p14:xfrm>
              <a:off x="7124571" y="3400406"/>
              <a:ext cx="3469680" cy="449640"/>
            </p14:xfrm>
          </p:contentPart>
        </mc:Choice>
        <mc:Fallback xmlns="">
          <p:pic>
            <p:nvPicPr>
              <p:cNvPr id="52" name="Ink 51"/>
              <p:cNvPicPr/>
              <p:nvPr/>
            </p:nvPicPr>
            <p:blipFill>
              <a:blip r:embed="rId20"/>
              <a:stretch>
                <a:fillRect/>
              </a:stretch>
            </p:blipFill>
            <p:spPr>
              <a:xfrm>
                <a:off x="7112691" y="3390686"/>
                <a:ext cx="349632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4" name="Ink 53"/>
              <p14:cNvContentPartPr/>
              <p14:nvPr/>
            </p14:nvContentPartPr>
            <p14:xfrm>
              <a:off x="7231851" y="2790206"/>
              <a:ext cx="3712320" cy="115920"/>
            </p14:xfrm>
          </p:contentPart>
        </mc:Choice>
        <mc:Fallback xmlns="">
          <p:pic>
            <p:nvPicPr>
              <p:cNvPr id="54" name="Ink 53"/>
              <p:cNvPicPr/>
              <p:nvPr/>
            </p:nvPicPr>
            <p:blipFill>
              <a:blip r:embed="rId22"/>
              <a:stretch>
                <a:fillRect/>
              </a:stretch>
            </p:blipFill>
            <p:spPr>
              <a:xfrm>
                <a:off x="7223211" y="2779406"/>
                <a:ext cx="37332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Ink 59"/>
              <p14:cNvContentPartPr/>
              <p14:nvPr/>
            </p14:nvContentPartPr>
            <p14:xfrm>
              <a:off x="7485651" y="2400326"/>
              <a:ext cx="276480" cy="1458720"/>
            </p14:xfrm>
          </p:contentPart>
        </mc:Choice>
        <mc:Fallback xmlns="">
          <p:pic>
            <p:nvPicPr>
              <p:cNvPr id="60" name="Ink 59"/>
              <p:cNvPicPr/>
              <p:nvPr/>
            </p:nvPicPr>
            <p:blipFill>
              <a:blip r:embed="rId24"/>
              <a:stretch>
                <a:fillRect/>
              </a:stretch>
            </p:blipFill>
            <p:spPr>
              <a:xfrm>
                <a:off x="7480971" y="2388806"/>
                <a:ext cx="293040" cy="148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2" name="Ink 61"/>
              <p14:cNvContentPartPr/>
              <p14:nvPr/>
            </p14:nvContentPartPr>
            <p14:xfrm>
              <a:off x="8524971" y="2339126"/>
              <a:ext cx="129240" cy="1462680"/>
            </p14:xfrm>
          </p:contentPart>
        </mc:Choice>
        <mc:Fallback xmlns="">
          <p:pic>
            <p:nvPicPr>
              <p:cNvPr id="62" name="Ink 61"/>
              <p:cNvPicPr/>
              <p:nvPr/>
            </p:nvPicPr>
            <p:blipFill>
              <a:blip r:embed="rId26"/>
              <a:stretch>
                <a:fillRect/>
              </a:stretch>
            </p:blipFill>
            <p:spPr>
              <a:xfrm>
                <a:off x="8510571" y="2328686"/>
                <a:ext cx="154080" cy="1486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8608" name="Ink 68607"/>
              <p14:cNvContentPartPr/>
              <p14:nvPr/>
            </p14:nvContentPartPr>
            <p14:xfrm>
              <a:off x="9278091" y="2307086"/>
              <a:ext cx="311040" cy="1603440"/>
            </p14:xfrm>
          </p:contentPart>
        </mc:Choice>
        <mc:Fallback xmlns="">
          <p:pic>
            <p:nvPicPr>
              <p:cNvPr id="68608" name="Ink 68607"/>
              <p:cNvPicPr/>
              <p:nvPr/>
            </p:nvPicPr>
            <p:blipFill>
              <a:blip r:embed="rId28"/>
              <a:stretch>
                <a:fillRect/>
              </a:stretch>
            </p:blipFill>
            <p:spPr>
              <a:xfrm>
                <a:off x="9263691" y="2296646"/>
                <a:ext cx="333720" cy="1630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8610" name="Ink 68609"/>
              <p14:cNvContentPartPr/>
              <p14:nvPr/>
            </p14:nvContentPartPr>
            <p14:xfrm>
              <a:off x="10124091" y="2417966"/>
              <a:ext cx="430200" cy="1470960"/>
            </p14:xfrm>
          </p:contentPart>
        </mc:Choice>
        <mc:Fallback xmlns="">
          <p:pic>
            <p:nvPicPr>
              <p:cNvPr id="68610" name="Ink 68609"/>
              <p:cNvPicPr/>
              <p:nvPr/>
            </p:nvPicPr>
            <p:blipFill>
              <a:blip r:embed="rId30"/>
              <a:stretch>
                <a:fillRect/>
              </a:stretch>
            </p:blipFill>
            <p:spPr>
              <a:xfrm>
                <a:off x="10107171" y="2408246"/>
                <a:ext cx="456840" cy="1497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8624" name="Ink 68623"/>
              <p14:cNvContentPartPr/>
              <p14:nvPr/>
            </p14:nvContentPartPr>
            <p14:xfrm>
              <a:off x="9274131" y="2569526"/>
              <a:ext cx="1355400" cy="228240"/>
            </p14:xfrm>
          </p:contentPart>
        </mc:Choice>
        <mc:Fallback xmlns="">
          <p:pic>
            <p:nvPicPr>
              <p:cNvPr id="68624" name="Ink 68623"/>
              <p:cNvPicPr/>
              <p:nvPr/>
            </p:nvPicPr>
            <p:blipFill>
              <a:blip r:embed="rId32"/>
              <a:stretch>
                <a:fillRect/>
              </a:stretch>
            </p:blipFill>
            <p:spPr>
              <a:xfrm>
                <a:off x="9263691" y="2559446"/>
                <a:ext cx="13705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8630" name="Ink 68629"/>
              <p14:cNvContentPartPr/>
              <p14:nvPr/>
            </p14:nvContentPartPr>
            <p14:xfrm>
              <a:off x="7211331" y="2554046"/>
              <a:ext cx="375480" cy="1091160"/>
            </p14:xfrm>
          </p:contentPart>
        </mc:Choice>
        <mc:Fallback xmlns="">
          <p:pic>
            <p:nvPicPr>
              <p:cNvPr id="68630" name="Ink 68629"/>
              <p:cNvPicPr/>
              <p:nvPr/>
            </p:nvPicPr>
            <p:blipFill>
              <a:blip r:embed="rId34"/>
              <a:stretch>
                <a:fillRect/>
              </a:stretch>
            </p:blipFill>
            <p:spPr>
              <a:xfrm>
                <a:off x="7201611" y="2543606"/>
                <a:ext cx="393120" cy="1112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8634" name="Ink 68633"/>
              <p14:cNvContentPartPr/>
              <p14:nvPr/>
            </p14:nvContentPartPr>
            <p14:xfrm>
              <a:off x="7886331" y="2616686"/>
              <a:ext cx="721440" cy="385200"/>
            </p14:xfrm>
          </p:contentPart>
        </mc:Choice>
        <mc:Fallback xmlns="">
          <p:pic>
            <p:nvPicPr>
              <p:cNvPr id="68634" name="Ink 68633"/>
              <p:cNvPicPr/>
              <p:nvPr/>
            </p:nvPicPr>
            <p:blipFill>
              <a:blip r:embed="rId36"/>
              <a:stretch>
                <a:fillRect/>
              </a:stretch>
            </p:blipFill>
            <p:spPr>
              <a:xfrm>
                <a:off x="7875536" y="2608406"/>
                <a:ext cx="74123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638" name="Ink 68637"/>
              <p14:cNvContentPartPr/>
              <p14:nvPr/>
            </p14:nvContentPartPr>
            <p14:xfrm>
              <a:off x="9593811" y="2985686"/>
              <a:ext cx="291240" cy="56520"/>
            </p14:xfrm>
          </p:contentPart>
        </mc:Choice>
        <mc:Fallback xmlns="">
          <p:pic>
            <p:nvPicPr>
              <p:cNvPr id="68638" name="Ink 68637"/>
              <p:cNvPicPr/>
              <p:nvPr/>
            </p:nvPicPr>
            <p:blipFill>
              <a:blip r:embed="rId38"/>
              <a:stretch>
                <a:fillRect/>
              </a:stretch>
            </p:blipFill>
            <p:spPr>
              <a:xfrm>
                <a:off x="9583731" y="2975606"/>
                <a:ext cx="31356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8639" name="Ink 68638"/>
              <p14:cNvContentPartPr/>
              <p14:nvPr/>
            </p14:nvContentPartPr>
            <p14:xfrm>
              <a:off x="7992171" y="3102686"/>
              <a:ext cx="302760" cy="338040"/>
            </p14:xfrm>
          </p:contentPart>
        </mc:Choice>
        <mc:Fallback xmlns="">
          <p:pic>
            <p:nvPicPr>
              <p:cNvPr id="68639" name="Ink 68638"/>
              <p:cNvPicPr/>
              <p:nvPr/>
            </p:nvPicPr>
            <p:blipFill>
              <a:blip r:embed="rId40"/>
              <a:stretch>
                <a:fillRect/>
              </a:stretch>
            </p:blipFill>
            <p:spPr>
              <a:xfrm>
                <a:off x="7981371" y="3094406"/>
                <a:ext cx="3200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8645" name="Ink 68644"/>
              <p14:cNvContentPartPr/>
              <p14:nvPr/>
            </p14:nvContentPartPr>
            <p14:xfrm>
              <a:off x="9353691" y="3155966"/>
              <a:ext cx="315720" cy="118080"/>
            </p14:xfrm>
          </p:contentPart>
        </mc:Choice>
        <mc:Fallback xmlns="">
          <p:pic>
            <p:nvPicPr>
              <p:cNvPr id="68645" name="Ink 68644"/>
              <p:cNvPicPr/>
              <p:nvPr/>
            </p:nvPicPr>
            <p:blipFill>
              <a:blip r:embed="rId42"/>
              <a:stretch>
                <a:fillRect/>
              </a:stretch>
            </p:blipFill>
            <p:spPr>
              <a:xfrm>
                <a:off x="9346851" y="3146606"/>
                <a:ext cx="3319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8648" name="Ink 68647"/>
              <p14:cNvContentPartPr/>
              <p14:nvPr/>
            </p14:nvContentPartPr>
            <p14:xfrm>
              <a:off x="9459891" y="3430286"/>
              <a:ext cx="233640" cy="50760"/>
            </p14:xfrm>
          </p:contentPart>
        </mc:Choice>
        <mc:Fallback xmlns="">
          <p:pic>
            <p:nvPicPr>
              <p:cNvPr id="68648" name="Ink 68647"/>
              <p:cNvPicPr/>
              <p:nvPr/>
            </p:nvPicPr>
            <p:blipFill>
              <a:blip r:embed="rId44"/>
              <a:stretch>
                <a:fillRect/>
              </a:stretch>
            </p:blipFill>
            <p:spPr>
              <a:xfrm>
                <a:off x="9449091" y="3420926"/>
                <a:ext cx="2530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8652" name="Ink 68651"/>
              <p14:cNvContentPartPr/>
              <p14:nvPr/>
            </p14:nvContentPartPr>
            <p14:xfrm>
              <a:off x="8692371" y="2558726"/>
              <a:ext cx="769320" cy="1139040"/>
            </p14:xfrm>
          </p:contentPart>
        </mc:Choice>
        <mc:Fallback xmlns="">
          <p:pic>
            <p:nvPicPr>
              <p:cNvPr id="68652" name="Ink 68651"/>
              <p:cNvPicPr/>
              <p:nvPr/>
            </p:nvPicPr>
            <p:blipFill>
              <a:blip r:embed="rId46"/>
              <a:stretch>
                <a:fillRect/>
              </a:stretch>
            </p:blipFill>
            <p:spPr>
              <a:xfrm>
                <a:off x="8683011" y="2548646"/>
                <a:ext cx="789120" cy="1156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8653" name="Ink 68652"/>
              <p14:cNvContentPartPr/>
              <p14:nvPr/>
            </p14:nvContentPartPr>
            <p14:xfrm>
              <a:off x="9499131" y="3569966"/>
              <a:ext cx="339480" cy="109080"/>
            </p14:xfrm>
          </p:contentPart>
        </mc:Choice>
        <mc:Fallback xmlns="">
          <p:pic>
            <p:nvPicPr>
              <p:cNvPr id="68653" name="Ink 68652"/>
              <p:cNvPicPr/>
              <p:nvPr/>
            </p:nvPicPr>
            <p:blipFill>
              <a:blip r:embed="rId48"/>
              <a:stretch>
                <a:fillRect/>
              </a:stretch>
            </p:blipFill>
            <p:spPr>
              <a:xfrm>
                <a:off x="9486531" y="3557366"/>
                <a:ext cx="3571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8657" name="Ink 68656"/>
              <p14:cNvContentPartPr/>
              <p14:nvPr/>
            </p14:nvContentPartPr>
            <p14:xfrm>
              <a:off x="6228891" y="2950046"/>
              <a:ext cx="1134360" cy="186120"/>
            </p14:xfrm>
          </p:contentPart>
        </mc:Choice>
        <mc:Fallback xmlns="">
          <p:pic>
            <p:nvPicPr>
              <p:cNvPr id="68657" name="Ink 68656"/>
              <p:cNvPicPr/>
              <p:nvPr/>
            </p:nvPicPr>
            <p:blipFill>
              <a:blip r:embed="rId50"/>
              <a:stretch>
                <a:fillRect/>
              </a:stretch>
            </p:blipFill>
            <p:spPr>
              <a:xfrm>
                <a:off x="6218811" y="2938526"/>
                <a:ext cx="11566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658" name="Ink 68657"/>
              <p14:cNvContentPartPr/>
              <p14:nvPr/>
            </p14:nvContentPartPr>
            <p14:xfrm>
              <a:off x="7944291" y="3487526"/>
              <a:ext cx="465480" cy="133920"/>
            </p14:xfrm>
          </p:contentPart>
        </mc:Choice>
        <mc:Fallback xmlns="">
          <p:pic>
            <p:nvPicPr>
              <p:cNvPr id="68658" name="Ink 68657"/>
              <p:cNvPicPr/>
              <p:nvPr/>
            </p:nvPicPr>
            <p:blipFill>
              <a:blip r:embed="rId52"/>
              <a:stretch>
                <a:fillRect/>
              </a:stretch>
            </p:blipFill>
            <p:spPr>
              <a:xfrm>
                <a:off x="7933131" y="3476366"/>
                <a:ext cx="4834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8661" name="Ink 68660"/>
              <p14:cNvContentPartPr/>
              <p14:nvPr/>
            </p14:nvContentPartPr>
            <p14:xfrm>
              <a:off x="7043211" y="3018806"/>
              <a:ext cx="259560" cy="128160"/>
            </p14:xfrm>
          </p:contentPart>
        </mc:Choice>
        <mc:Fallback xmlns="">
          <p:pic>
            <p:nvPicPr>
              <p:cNvPr id="68661" name="Ink 68660"/>
              <p:cNvPicPr/>
              <p:nvPr/>
            </p:nvPicPr>
            <p:blipFill>
              <a:blip r:embed="rId54"/>
              <a:stretch>
                <a:fillRect/>
              </a:stretch>
            </p:blipFill>
            <p:spPr>
              <a:xfrm>
                <a:off x="7038531" y="3008366"/>
                <a:ext cx="2750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8662" name="Ink 68661"/>
              <p14:cNvContentPartPr/>
              <p14:nvPr/>
            </p14:nvContentPartPr>
            <p14:xfrm>
              <a:off x="6099291" y="2985686"/>
              <a:ext cx="992160" cy="370440"/>
            </p14:xfrm>
          </p:contentPart>
        </mc:Choice>
        <mc:Fallback xmlns="">
          <p:pic>
            <p:nvPicPr>
              <p:cNvPr id="68662" name="Ink 68661"/>
              <p:cNvPicPr/>
              <p:nvPr/>
            </p:nvPicPr>
            <p:blipFill>
              <a:blip r:embed="rId56"/>
              <a:stretch>
                <a:fillRect/>
              </a:stretch>
            </p:blipFill>
            <p:spPr>
              <a:xfrm>
                <a:off x="6090651" y="2975606"/>
                <a:ext cx="101160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8663" name="Ink 68662"/>
              <p14:cNvContentPartPr/>
              <p14:nvPr/>
            </p14:nvContentPartPr>
            <p14:xfrm>
              <a:off x="4296411" y="2786966"/>
              <a:ext cx="398880" cy="108720"/>
            </p14:xfrm>
          </p:contentPart>
        </mc:Choice>
        <mc:Fallback xmlns="">
          <p:pic>
            <p:nvPicPr>
              <p:cNvPr id="68663" name="Ink 68662"/>
              <p:cNvPicPr/>
              <p:nvPr/>
            </p:nvPicPr>
            <p:blipFill>
              <a:blip r:embed="rId58"/>
              <a:stretch>
                <a:fillRect/>
              </a:stretch>
            </p:blipFill>
            <p:spPr>
              <a:xfrm>
                <a:off x="4289931" y="2775446"/>
                <a:ext cx="4183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8664" name="Ink 68663"/>
              <p14:cNvContentPartPr/>
              <p14:nvPr/>
            </p14:nvContentPartPr>
            <p14:xfrm>
              <a:off x="3165291" y="2414366"/>
              <a:ext cx="954000" cy="151920"/>
            </p14:xfrm>
          </p:contentPart>
        </mc:Choice>
        <mc:Fallback xmlns="">
          <p:pic>
            <p:nvPicPr>
              <p:cNvPr id="68664" name="Ink 68663"/>
              <p:cNvPicPr/>
              <p:nvPr/>
            </p:nvPicPr>
            <p:blipFill>
              <a:blip r:embed="rId60"/>
              <a:stretch>
                <a:fillRect/>
              </a:stretch>
            </p:blipFill>
            <p:spPr>
              <a:xfrm>
                <a:off x="3154491" y="2403926"/>
                <a:ext cx="9705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8666" name="Ink 68665"/>
              <p14:cNvContentPartPr/>
              <p14:nvPr/>
            </p14:nvContentPartPr>
            <p14:xfrm>
              <a:off x="6192891" y="3059126"/>
              <a:ext cx="1013040" cy="636120"/>
            </p14:xfrm>
          </p:contentPart>
        </mc:Choice>
        <mc:Fallback xmlns="">
          <p:pic>
            <p:nvPicPr>
              <p:cNvPr id="68666" name="Ink 68665"/>
              <p:cNvPicPr/>
              <p:nvPr/>
            </p:nvPicPr>
            <p:blipFill>
              <a:blip r:embed="rId62"/>
              <a:stretch>
                <a:fillRect/>
              </a:stretch>
            </p:blipFill>
            <p:spPr>
              <a:xfrm>
                <a:off x="6183891" y="3049046"/>
                <a:ext cx="103464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8668" name="Ink 68667"/>
              <p14:cNvContentPartPr/>
              <p14:nvPr/>
            </p14:nvContentPartPr>
            <p14:xfrm>
              <a:off x="3477411" y="2784806"/>
              <a:ext cx="325440" cy="110880"/>
            </p14:xfrm>
          </p:contentPart>
        </mc:Choice>
        <mc:Fallback xmlns="">
          <p:pic>
            <p:nvPicPr>
              <p:cNvPr id="68668" name="Ink 68667"/>
              <p:cNvPicPr/>
              <p:nvPr/>
            </p:nvPicPr>
            <p:blipFill>
              <a:blip r:embed="rId64"/>
              <a:stretch>
                <a:fillRect/>
              </a:stretch>
            </p:blipFill>
            <p:spPr>
              <a:xfrm>
                <a:off x="3468051" y="2774726"/>
                <a:ext cx="3459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669" name="Ink 68668"/>
              <p14:cNvContentPartPr/>
              <p14:nvPr/>
            </p14:nvContentPartPr>
            <p14:xfrm>
              <a:off x="2460411" y="2315006"/>
              <a:ext cx="306000" cy="200880"/>
            </p14:xfrm>
          </p:contentPart>
        </mc:Choice>
        <mc:Fallback xmlns="">
          <p:pic>
            <p:nvPicPr>
              <p:cNvPr id="68669" name="Ink 68668"/>
              <p:cNvPicPr/>
              <p:nvPr/>
            </p:nvPicPr>
            <p:blipFill>
              <a:blip r:embed="rId66"/>
              <a:stretch>
                <a:fillRect/>
              </a:stretch>
            </p:blipFill>
            <p:spPr>
              <a:xfrm>
                <a:off x="2448531" y="2303147"/>
                <a:ext cx="329760" cy="224597"/>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8670" name="Ink 68669"/>
              <p14:cNvContentPartPr/>
              <p14:nvPr/>
            </p14:nvContentPartPr>
            <p14:xfrm>
              <a:off x="2712051" y="2840966"/>
              <a:ext cx="204480" cy="92880"/>
            </p14:xfrm>
          </p:contentPart>
        </mc:Choice>
        <mc:Fallback xmlns="">
          <p:pic>
            <p:nvPicPr>
              <p:cNvPr id="68670" name="Ink 68669"/>
              <p:cNvPicPr/>
              <p:nvPr/>
            </p:nvPicPr>
            <p:blipFill>
              <a:blip r:embed="rId68"/>
              <a:stretch>
                <a:fillRect/>
              </a:stretch>
            </p:blipFill>
            <p:spPr>
              <a:xfrm>
                <a:off x="2700891" y="2830166"/>
                <a:ext cx="2250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6628" name="Ink 26627"/>
              <p14:cNvContentPartPr/>
              <p14:nvPr/>
            </p14:nvContentPartPr>
            <p14:xfrm>
              <a:off x="7601211" y="732806"/>
              <a:ext cx="1860480" cy="32400"/>
            </p14:xfrm>
          </p:contentPart>
        </mc:Choice>
        <mc:Fallback xmlns="">
          <p:pic>
            <p:nvPicPr>
              <p:cNvPr id="26628" name="Ink 26627"/>
              <p:cNvPicPr/>
              <p:nvPr/>
            </p:nvPicPr>
            <p:blipFill>
              <a:blip r:embed="rId74"/>
              <a:stretch>
                <a:fillRect/>
              </a:stretch>
            </p:blipFill>
            <p:spPr>
              <a:xfrm>
                <a:off x="7590771" y="721286"/>
                <a:ext cx="18856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6629" name="Ink 26628"/>
              <p14:cNvContentPartPr/>
              <p14:nvPr/>
            </p14:nvContentPartPr>
            <p14:xfrm>
              <a:off x="7920531" y="536606"/>
              <a:ext cx="1314000" cy="39960"/>
            </p14:xfrm>
          </p:contentPart>
        </mc:Choice>
        <mc:Fallback xmlns="">
          <p:pic>
            <p:nvPicPr>
              <p:cNvPr id="26629" name="Ink 26628"/>
              <p:cNvPicPr/>
              <p:nvPr/>
            </p:nvPicPr>
            <p:blipFill>
              <a:blip r:embed="rId76"/>
              <a:stretch>
                <a:fillRect/>
              </a:stretch>
            </p:blipFill>
            <p:spPr>
              <a:xfrm>
                <a:off x="7879502" y="449126"/>
                <a:ext cx="1401456" cy="210240"/>
              </a:xfrm>
              <a:prstGeom prst="rect">
                <a:avLst/>
              </a:prstGeom>
            </p:spPr>
          </p:pic>
        </mc:Fallback>
      </mc:AlternateContent>
    </p:spTree>
    <p:extLst>
      <p:ext uri="{BB962C8B-B14F-4D97-AF65-F5344CB8AC3E}">
        <p14:creationId xmlns:p14="http://schemas.microsoft.com/office/powerpoint/2010/main" val="318491837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String Operations</a:t>
            </a:r>
          </a:p>
        </p:txBody>
      </p:sp>
      <p:sp>
        <p:nvSpPr>
          <p:cNvPr id="76803" name="Text Box 2"/>
          <p:cNvSpPr txBox="1">
            <a:spLocks noChangeArrowheads="1"/>
          </p:cNvSpPr>
          <p:nvPr/>
        </p:nvSpPr>
        <p:spPr bwMode="auto">
          <a:xfrm>
            <a:off x="1524000" y="727076"/>
            <a:ext cx="9144000" cy="594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chemeClr val="bg1"/>
                </a:solidFill>
                <a:latin typeface="Arial" panose="020B0604020202020204" pitchFamily="34" charset="0"/>
                <a:ea typeface="Droid Sans Fallback"/>
                <a:cs typeface="Droid Sans Fallback"/>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chemeClr val="bg1"/>
                </a:solidFill>
                <a:latin typeface="Arial" panose="020B0604020202020204" pitchFamily="34" charset="0"/>
                <a:ea typeface="Droid Sans Fallback"/>
                <a:cs typeface="Droid Sans Fallback"/>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chemeClr val="bg1"/>
                </a:solidFill>
                <a:latin typeface="Arial" panose="020B0604020202020204" pitchFamily="34" charset="0"/>
                <a:ea typeface="Droid Sans Fallback"/>
                <a:cs typeface="Droid Sans Fallback"/>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chemeClr val="bg1"/>
                </a:solidFill>
                <a:latin typeface="Arial" panose="020B0604020202020204" pitchFamily="34" charset="0"/>
                <a:ea typeface="Droid Sans Fallback"/>
                <a:cs typeface="Droid Sans Fallback"/>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chemeClr val="bg1"/>
                </a:solidFill>
                <a:latin typeface="Arial" panose="020B0604020202020204" pitchFamily="34" charset="0"/>
                <a:ea typeface="Droid Sans Fallback"/>
                <a:cs typeface="Droid Sans Fallback"/>
              </a:defRPr>
            </a:lvl5pPr>
            <a:lvl6pPr marL="25146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chemeClr val="bg1"/>
                </a:solidFill>
                <a:latin typeface="Arial" panose="020B0604020202020204" pitchFamily="34" charset="0"/>
                <a:ea typeface="Droid Sans Fallback"/>
                <a:cs typeface="Droid Sans Fallback"/>
              </a:defRPr>
            </a:lvl6pPr>
            <a:lvl7pPr marL="29718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chemeClr val="bg1"/>
                </a:solidFill>
                <a:latin typeface="Arial" panose="020B0604020202020204" pitchFamily="34" charset="0"/>
                <a:ea typeface="Droid Sans Fallback"/>
                <a:cs typeface="Droid Sans Fallback"/>
              </a:defRPr>
            </a:lvl7pPr>
            <a:lvl8pPr marL="34290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chemeClr val="bg1"/>
                </a:solidFill>
                <a:latin typeface="Arial" panose="020B0604020202020204" pitchFamily="34" charset="0"/>
                <a:ea typeface="Droid Sans Fallback"/>
                <a:cs typeface="Droid Sans Fallback"/>
              </a:defRPr>
            </a:lvl8pPr>
            <a:lvl9pPr marL="3886200" indent="-228600" defTabSz="449263"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chemeClr val="bg1"/>
                </a:solidFill>
                <a:latin typeface="Arial" panose="020B0604020202020204" pitchFamily="34" charset="0"/>
                <a:ea typeface="Droid Sans Fallback"/>
                <a:cs typeface="Droid Sans Fallback"/>
              </a:defRPr>
            </a:lvl9pPr>
          </a:lstStyle>
          <a:p>
            <a:r>
              <a:rPr lang="en-US" altLang="en-US" sz="2000">
                <a:solidFill>
                  <a:srgbClr val="000000"/>
                </a:solidFill>
              </a:rPr>
              <a:t>Note: </a:t>
            </a:r>
            <a:r>
              <a:rPr lang="en-US" altLang="en-US">
                <a:solidFill>
                  <a:schemeClr val="tx1"/>
                </a:solidFill>
              </a:rPr>
              <a:t>The SQL standard specifies that the equality operation on strings is case sensitive;</a:t>
            </a:r>
          </a:p>
          <a:p>
            <a:r>
              <a:rPr lang="en-US" altLang="en-US">
                <a:solidFill>
                  <a:schemeClr val="tx1"/>
                </a:solidFill>
              </a:rPr>
              <a:t>as a result the expression “’comp. sci.’ = ’Comp. Sci.’” </a:t>
            </a:r>
            <a:r>
              <a:rPr lang="en-US" altLang="en-US" b="1">
                <a:solidFill>
                  <a:schemeClr val="tx1"/>
                </a:solidFill>
              </a:rPr>
              <a:t>evaluates to false.</a:t>
            </a:r>
          </a:p>
          <a:p>
            <a:r>
              <a:rPr lang="en-US" altLang="en-US">
                <a:solidFill>
                  <a:schemeClr val="tx1"/>
                </a:solidFill>
              </a:rPr>
              <a:t>However, some database systems, such as </a:t>
            </a:r>
            <a:r>
              <a:rPr lang="en-US" altLang="en-US" b="1">
                <a:solidFill>
                  <a:schemeClr val="tx1"/>
                </a:solidFill>
              </a:rPr>
              <a:t>MySQL and SQL Server</a:t>
            </a:r>
            <a:r>
              <a:rPr lang="en-US" altLang="en-US">
                <a:solidFill>
                  <a:schemeClr val="tx1"/>
                </a:solidFill>
              </a:rPr>
              <a:t>, do not distinguish</a:t>
            </a:r>
          </a:p>
          <a:p>
            <a:r>
              <a:rPr lang="en-US" altLang="en-US">
                <a:solidFill>
                  <a:schemeClr val="tx1"/>
                </a:solidFill>
              </a:rPr>
              <a:t>uppercase from lowercase when matching strings; as a result “’comp. sci.’= ’Comp. Sci.’” would evaluate to </a:t>
            </a:r>
            <a:r>
              <a:rPr lang="en-US" altLang="en-US" b="1">
                <a:solidFill>
                  <a:schemeClr val="tx1"/>
                </a:solidFill>
              </a:rPr>
              <a:t>true </a:t>
            </a:r>
            <a:r>
              <a:rPr lang="en-US" altLang="en-US">
                <a:solidFill>
                  <a:schemeClr val="tx1"/>
                </a:solidFill>
              </a:rPr>
              <a:t>on these databases. This</a:t>
            </a:r>
            <a:endParaRPr lang="en-US" altLang="en-US" sz="2000">
              <a:solidFill>
                <a:schemeClr val="tx1"/>
              </a:solidFill>
            </a:endParaRPr>
          </a:p>
          <a:p>
            <a:pPr>
              <a:spcBef>
                <a:spcPts val="875"/>
              </a:spcBef>
              <a:buClr>
                <a:srgbClr val="CC3300"/>
              </a:buClr>
              <a:buSzPct val="90000"/>
              <a:buFont typeface="Monotype Sorts" charset="2"/>
              <a:buChar char=""/>
            </a:pPr>
            <a:r>
              <a:rPr lang="en-US" altLang="en-US" sz="2000">
                <a:solidFill>
                  <a:srgbClr val="000000"/>
                </a:solidFill>
              </a:rPr>
              <a:t>SQL includes a string-matching operator for comparisons on character strings.  The operator “</a:t>
            </a:r>
            <a:r>
              <a:rPr lang="en-US" altLang="en-US" sz="2000">
                <a:solidFill>
                  <a:srgbClr val="FF0000"/>
                </a:solidFill>
              </a:rPr>
              <a:t>like</a:t>
            </a:r>
            <a:r>
              <a:rPr lang="en-US" altLang="en-US" sz="2000">
                <a:solidFill>
                  <a:srgbClr val="000000"/>
                </a:solidFill>
              </a:rPr>
              <a:t>” uses patterns that are described using two special characters:</a:t>
            </a:r>
          </a:p>
          <a:p>
            <a:pPr lvl="1">
              <a:spcBef>
                <a:spcPts val="788"/>
              </a:spcBef>
              <a:buClr>
                <a:srgbClr val="FF9933"/>
              </a:buClr>
              <a:buSzPct val="80000"/>
              <a:buFont typeface="Monotype Sorts" charset="2"/>
              <a:buChar char=""/>
            </a:pPr>
            <a:r>
              <a:rPr lang="en-US" altLang="en-US" sz="1800">
                <a:solidFill>
                  <a:srgbClr val="000000"/>
                </a:solidFill>
              </a:rPr>
              <a:t>percent (%).  The </a:t>
            </a:r>
            <a:r>
              <a:rPr lang="en-US" altLang="en-US" sz="1800">
                <a:solidFill>
                  <a:srgbClr val="FF0000"/>
                </a:solidFill>
              </a:rPr>
              <a:t>%</a:t>
            </a:r>
            <a:r>
              <a:rPr lang="en-US" altLang="en-US" sz="1800">
                <a:solidFill>
                  <a:srgbClr val="000000"/>
                </a:solidFill>
              </a:rPr>
              <a:t> character matches </a:t>
            </a:r>
            <a:r>
              <a:rPr lang="en-US" altLang="en-US" sz="1800">
                <a:solidFill>
                  <a:srgbClr val="FF0000"/>
                </a:solidFill>
              </a:rPr>
              <a:t>any substring</a:t>
            </a:r>
            <a:r>
              <a:rPr lang="en-US" altLang="en-US" sz="1800">
                <a:solidFill>
                  <a:srgbClr val="000000"/>
                </a:solidFill>
              </a:rPr>
              <a:t>.</a:t>
            </a:r>
          </a:p>
          <a:p>
            <a:pPr lvl="1">
              <a:spcBef>
                <a:spcPts val="788"/>
              </a:spcBef>
              <a:buClr>
                <a:srgbClr val="FF9933"/>
              </a:buClr>
              <a:buSzPct val="80000"/>
              <a:buFont typeface="Monotype Sorts" charset="2"/>
              <a:buChar char=""/>
            </a:pPr>
            <a:r>
              <a:rPr lang="en-US" altLang="en-US" sz="1800">
                <a:solidFill>
                  <a:srgbClr val="000000"/>
                </a:solidFill>
              </a:rPr>
              <a:t>underscore (_).  The </a:t>
            </a:r>
            <a:r>
              <a:rPr lang="en-US" altLang="en-US" sz="1800">
                <a:solidFill>
                  <a:srgbClr val="FF0000"/>
                </a:solidFill>
              </a:rPr>
              <a:t>_</a:t>
            </a:r>
            <a:r>
              <a:rPr lang="en-US" altLang="en-US" sz="1800">
                <a:solidFill>
                  <a:srgbClr val="000000"/>
                </a:solidFill>
              </a:rPr>
              <a:t> character matches </a:t>
            </a:r>
            <a:r>
              <a:rPr lang="en-US" altLang="en-US" sz="1800">
                <a:solidFill>
                  <a:srgbClr val="FF0000"/>
                </a:solidFill>
              </a:rPr>
              <a:t>any character</a:t>
            </a:r>
            <a:r>
              <a:rPr lang="en-US" altLang="en-US" sz="1800">
                <a:solidFill>
                  <a:srgbClr val="000000"/>
                </a:solidFill>
              </a:rPr>
              <a:t>.</a:t>
            </a:r>
          </a:p>
          <a:p>
            <a:pPr>
              <a:spcBef>
                <a:spcPts val="700"/>
              </a:spcBef>
              <a:buClr>
                <a:srgbClr val="CC3300"/>
              </a:buClr>
              <a:buSzPct val="90000"/>
              <a:buFont typeface="Monotype Sorts" charset="2"/>
              <a:buChar char=""/>
            </a:pPr>
            <a:r>
              <a:rPr lang="en-US" altLang="en-US" sz="2000">
                <a:solidFill>
                  <a:srgbClr val="000000"/>
                </a:solidFill>
              </a:rPr>
              <a:t>Find the names of all instructors whose </a:t>
            </a:r>
            <a:r>
              <a:rPr lang="en-US" altLang="en-US" sz="2000">
                <a:solidFill>
                  <a:srgbClr val="FF0000"/>
                </a:solidFill>
              </a:rPr>
              <a:t>name includes the substring “dar</a:t>
            </a:r>
            <a:r>
              <a:rPr lang="en-US" altLang="en-US" sz="2000">
                <a:solidFill>
                  <a:srgbClr val="000000"/>
                </a:solidFill>
              </a:rPr>
              <a:t>”.</a:t>
            </a:r>
            <a:br>
              <a:rPr lang="en-US" altLang="en-US" sz="2000">
                <a:solidFill>
                  <a:srgbClr val="000000"/>
                </a:solidFill>
              </a:rPr>
            </a:br>
            <a:r>
              <a:rPr lang="en-US" altLang="en-US" sz="1800" b="1">
                <a:solidFill>
                  <a:srgbClr val="000000"/>
                </a:solidFill>
              </a:rPr>
              <a:t>	</a:t>
            </a:r>
            <a:r>
              <a:rPr lang="en-US" altLang="en-US" sz="1800">
                <a:solidFill>
                  <a:srgbClr val="000000"/>
                </a:solidFill>
              </a:rPr>
              <a:t> </a:t>
            </a:r>
            <a:r>
              <a:rPr lang="en-US" altLang="en-US" sz="1800" b="1">
                <a:solidFill>
                  <a:srgbClr val="000000"/>
                </a:solidFill>
              </a:rPr>
              <a:t>select </a:t>
            </a:r>
            <a:r>
              <a:rPr lang="en-US" altLang="en-US" sz="1800" i="1">
                <a:solidFill>
                  <a:srgbClr val="000000"/>
                </a:solidFill>
              </a:rPr>
              <a:t>name 	</a:t>
            </a:r>
            <a:r>
              <a:rPr lang="en-US" altLang="en-US" sz="1800" b="1">
                <a:solidFill>
                  <a:srgbClr val="000000"/>
                </a:solidFill>
              </a:rPr>
              <a:t>from </a:t>
            </a:r>
            <a:r>
              <a:rPr lang="en-US" altLang="en-US" sz="1800" i="1">
                <a:solidFill>
                  <a:srgbClr val="000000"/>
                </a:solidFill>
              </a:rPr>
              <a:t>instructor 	</a:t>
            </a:r>
            <a:r>
              <a:rPr lang="en-US" altLang="en-US" sz="1800" b="1">
                <a:solidFill>
                  <a:srgbClr val="000000"/>
                </a:solidFill>
              </a:rPr>
              <a:t>where</a:t>
            </a:r>
            <a:r>
              <a:rPr lang="en-US" altLang="en-US" sz="1800" b="1" i="1">
                <a:solidFill>
                  <a:srgbClr val="000000"/>
                </a:solidFill>
              </a:rPr>
              <a:t> </a:t>
            </a:r>
            <a:r>
              <a:rPr lang="en-US" altLang="en-US" sz="1800" i="1">
                <a:solidFill>
                  <a:srgbClr val="FF0000"/>
                </a:solidFill>
              </a:rPr>
              <a:t>name </a:t>
            </a:r>
            <a:r>
              <a:rPr lang="en-US" altLang="en-US" sz="1800" b="1">
                <a:solidFill>
                  <a:srgbClr val="FF0000"/>
                </a:solidFill>
              </a:rPr>
              <a:t>like </a:t>
            </a:r>
            <a:r>
              <a:rPr lang="en-US" altLang="en-US" sz="1800" b="1">
                <a:solidFill>
                  <a:srgbClr val="FF0000"/>
                </a:solidFill>
                <a:latin typeface="Century Gothic" panose="020B0502020202020204" pitchFamily="34" charset="0"/>
              </a:rPr>
              <a:t>'</a:t>
            </a:r>
            <a:r>
              <a:rPr lang="en-US" altLang="en-US" sz="1800">
                <a:solidFill>
                  <a:srgbClr val="FF0000"/>
                </a:solidFill>
              </a:rPr>
              <a:t>%dar%</a:t>
            </a:r>
            <a:r>
              <a:rPr lang="en-US" altLang="en-US" sz="1800">
                <a:solidFill>
                  <a:srgbClr val="FF0000"/>
                </a:solidFill>
                <a:latin typeface="Century Gothic" panose="020B0502020202020204" pitchFamily="34" charset="0"/>
              </a:rPr>
              <a:t>'</a:t>
            </a:r>
            <a:r>
              <a:rPr lang="en-US" altLang="en-US">
                <a:solidFill>
                  <a:srgbClr val="FF0000"/>
                </a:solidFill>
                <a:latin typeface="Century Gothic" panose="020B0502020202020204" pitchFamily="34" charset="0"/>
              </a:rPr>
              <a:t> </a:t>
            </a:r>
          </a:p>
          <a:p>
            <a:pPr>
              <a:spcBef>
                <a:spcPts val="700"/>
              </a:spcBef>
              <a:buClr>
                <a:srgbClr val="CC3300"/>
              </a:buClr>
              <a:buSzPct val="90000"/>
              <a:buFont typeface="Monotype Sorts" charset="2"/>
              <a:buChar char=""/>
            </a:pPr>
            <a:endParaRPr lang="en-US" altLang="en-US" sz="1800">
              <a:solidFill>
                <a:srgbClr val="FF0000"/>
              </a:solidFill>
              <a:latin typeface="Century Gothic" panose="020B0502020202020204" pitchFamily="34" charset="0"/>
            </a:endParaRPr>
          </a:p>
          <a:p>
            <a:pPr>
              <a:spcBef>
                <a:spcPts val="788"/>
              </a:spcBef>
              <a:buClr>
                <a:srgbClr val="CC3300"/>
              </a:buClr>
              <a:buSzPct val="90000"/>
            </a:pPr>
            <a:endParaRPr lang="en-US" altLang="en-US" sz="1800">
              <a:solidFill>
                <a:srgbClr val="FF0000"/>
              </a:solidFill>
              <a:latin typeface="Century Gothic" panose="020B0502020202020204" pitchFamily="34" charset="0"/>
            </a:endParaRPr>
          </a:p>
        </p:txBody>
      </p:sp>
    </p:spTree>
    <p:extLst>
      <p:ext uri="{BB962C8B-B14F-4D97-AF65-F5344CB8AC3E}">
        <p14:creationId xmlns:p14="http://schemas.microsoft.com/office/powerpoint/2010/main" val="11365807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altLang="en-US"/>
          </a:p>
        </p:txBody>
      </p:sp>
      <p:sp>
        <p:nvSpPr>
          <p:cNvPr id="78851" name="Content Placeholder 2"/>
          <p:cNvSpPr>
            <a:spLocks noGrp="1"/>
          </p:cNvSpPr>
          <p:nvPr>
            <p:ph idx="1"/>
          </p:nvPr>
        </p:nvSpPr>
        <p:spPr/>
        <p:txBody>
          <a:bodyPr/>
          <a:lstStyle/>
          <a:p>
            <a:pPr>
              <a:buClr>
                <a:srgbClr val="CC3300"/>
              </a:buClr>
              <a:buSzPct val="90000"/>
              <a:buFont typeface="Monotype Sorts" charset="2"/>
              <a:buChar char=""/>
            </a:pPr>
            <a:r>
              <a:rPr lang="en-US" altLang="en-US" dirty="0"/>
              <a:t>Patters are </a:t>
            </a:r>
            <a:r>
              <a:rPr lang="en-US" altLang="en-US" dirty="0">
                <a:solidFill>
                  <a:srgbClr val="FF0000"/>
                </a:solidFill>
              </a:rPr>
              <a:t>case sensitive</a:t>
            </a:r>
            <a:r>
              <a:rPr lang="en-US" altLang="en-US" dirty="0"/>
              <a:t>. </a:t>
            </a:r>
          </a:p>
          <a:p>
            <a:pPr>
              <a:buClr>
                <a:srgbClr val="CC3300"/>
              </a:buClr>
              <a:buSzPct val="90000"/>
              <a:buFont typeface="Monotype Sorts" charset="2"/>
              <a:buChar char=""/>
            </a:pPr>
            <a:r>
              <a:rPr lang="en-US" altLang="en-US" dirty="0"/>
              <a:t>Pattern matching examples:</a:t>
            </a:r>
          </a:p>
          <a:p>
            <a:pPr lvl="1">
              <a:buClr>
                <a:srgbClr val="FF9933"/>
              </a:buClr>
              <a:buSzPct val="80000"/>
              <a:buFont typeface="Monotype Sorts" charset="2"/>
              <a:buChar char=""/>
            </a:pPr>
            <a:r>
              <a:rPr lang="en-US" altLang="en-US" dirty="0"/>
              <a:t>‘Intro%’ matches any string </a:t>
            </a:r>
            <a:r>
              <a:rPr lang="en-US" altLang="en-US" dirty="0">
                <a:solidFill>
                  <a:srgbClr val="00B050"/>
                </a:solidFill>
              </a:rPr>
              <a:t>beginning with </a:t>
            </a:r>
            <a:r>
              <a:rPr lang="en-US" altLang="en-US" dirty="0">
                <a:solidFill>
                  <a:srgbClr val="FF0000"/>
                </a:solidFill>
              </a:rPr>
              <a:t>“Intro</a:t>
            </a:r>
            <a:r>
              <a:rPr lang="en-US" altLang="en-US" dirty="0"/>
              <a:t>”.</a:t>
            </a:r>
          </a:p>
          <a:p>
            <a:pPr lvl="1">
              <a:buClr>
                <a:srgbClr val="FF9933"/>
              </a:buClr>
              <a:buSzPct val="80000"/>
              <a:buFont typeface="Monotype Sorts" charset="2"/>
              <a:buChar char=""/>
            </a:pPr>
            <a:r>
              <a:rPr lang="en-US" altLang="en-US" dirty="0"/>
              <a:t>‘%Comp%’ matches any string </a:t>
            </a:r>
            <a:r>
              <a:rPr lang="en-US" altLang="en-US" dirty="0">
                <a:solidFill>
                  <a:srgbClr val="00B050"/>
                </a:solidFill>
              </a:rPr>
              <a:t>containing</a:t>
            </a:r>
            <a:r>
              <a:rPr lang="en-US" altLang="en-US" dirty="0">
                <a:solidFill>
                  <a:srgbClr val="FF0000"/>
                </a:solidFill>
              </a:rPr>
              <a:t> “Comp</a:t>
            </a:r>
            <a:r>
              <a:rPr lang="en-US" altLang="en-US" dirty="0"/>
              <a:t>” as a substring.</a:t>
            </a:r>
          </a:p>
          <a:p>
            <a:pPr lvl="1">
              <a:buClr>
                <a:srgbClr val="FF9933"/>
              </a:buClr>
              <a:buSzPct val="80000"/>
              <a:buFont typeface="Monotype Sorts" charset="2"/>
              <a:buChar char=""/>
            </a:pPr>
            <a:r>
              <a:rPr lang="en-US" altLang="en-US" dirty="0"/>
              <a:t>‘_ _ _’ matches any string of </a:t>
            </a:r>
            <a:r>
              <a:rPr lang="en-US" altLang="en-US" dirty="0">
                <a:solidFill>
                  <a:srgbClr val="00B050"/>
                </a:solidFill>
              </a:rPr>
              <a:t>exactly three characters</a:t>
            </a:r>
            <a:r>
              <a:rPr lang="en-US" altLang="en-US" dirty="0"/>
              <a:t>.</a:t>
            </a:r>
          </a:p>
          <a:p>
            <a:pPr lvl="1">
              <a:buClr>
                <a:srgbClr val="FF9933"/>
              </a:buClr>
              <a:buSzPct val="80000"/>
              <a:buFont typeface="Monotype Sorts" charset="2"/>
              <a:buChar char=""/>
            </a:pPr>
            <a:r>
              <a:rPr lang="en-US" altLang="en-US" dirty="0"/>
              <a:t>‘_ _ _ %’ matches any string of at </a:t>
            </a:r>
            <a:r>
              <a:rPr lang="en-US" altLang="en-US" dirty="0">
                <a:solidFill>
                  <a:srgbClr val="00B050"/>
                </a:solidFill>
              </a:rPr>
              <a:t>least three characters.</a:t>
            </a:r>
          </a:p>
          <a:p>
            <a:endParaRPr lang="en-US" altLang="en-US" dirty="0">
              <a:solidFill>
                <a:srgbClr val="00B050"/>
              </a:solidFill>
            </a:endParaRPr>
          </a:p>
        </p:txBody>
      </p:sp>
    </p:spTree>
    <p:extLst>
      <p:ext uri="{BB962C8B-B14F-4D97-AF65-F5344CB8AC3E}">
        <p14:creationId xmlns:p14="http://schemas.microsoft.com/office/powerpoint/2010/main" val="357459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a:t>exercises</a:t>
            </a:r>
          </a:p>
        </p:txBody>
      </p:sp>
      <p:sp>
        <p:nvSpPr>
          <p:cNvPr id="79875" name="Content Placeholder 2"/>
          <p:cNvSpPr>
            <a:spLocks noGrp="1"/>
          </p:cNvSpPr>
          <p:nvPr>
            <p:ph idx="1"/>
          </p:nvPr>
        </p:nvSpPr>
        <p:spPr>
          <a:xfrm>
            <a:off x="2855914" y="725489"/>
            <a:ext cx="4733925" cy="16995775"/>
          </a:xfrm>
        </p:spPr>
        <p:txBody>
          <a:bodyPr/>
          <a:lstStyle/>
          <a:p>
            <a:r>
              <a:rPr lang="en-US" altLang="en-US"/>
              <a:t>display all the records from the CUSTOMERS table, where the SALARY starts with 200.</a:t>
            </a:r>
          </a:p>
          <a:p>
            <a:endParaRPr lang="en-US" altLang="en-US"/>
          </a:p>
        </p:txBody>
      </p:sp>
      <p:sp>
        <p:nvSpPr>
          <p:cNvPr id="79876" name="Rectangle 4"/>
          <p:cNvSpPr>
            <a:spLocks noChangeArrowheads="1"/>
          </p:cNvSpPr>
          <p:nvPr/>
        </p:nvSpPr>
        <p:spPr bwMode="auto">
          <a:xfrm>
            <a:off x="2495550" y="2349501"/>
            <a:ext cx="6853238" cy="2360613"/>
          </a:xfrm>
          <a:prstGeom prst="rect">
            <a:avLst/>
          </a:prstGeom>
          <a:solidFill>
            <a:srgbClr val="F6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8700" anchor="ctr">
            <a:spAutoFit/>
          </a:bodyPr>
          <a:lstStyle/>
          <a:p>
            <a:pPr>
              <a:lnSpc>
                <a:spcPct val="200000"/>
              </a:lnSpc>
            </a:pPr>
            <a:r>
              <a:rPr lang="en-GB" altLang="en-US" sz="1400">
                <a:solidFill>
                  <a:srgbClr val="000000"/>
                </a:solidFill>
                <a:latin typeface="Bookman Old Style" panose="02050604050505020204" pitchFamily="18" charset="0"/>
                <a:cs typeface="Courier New" panose="02070309020205020404" pitchFamily="49" charset="0"/>
              </a:rPr>
              <a:t>SELECT * FROM table_name WHERE column LIKE 'X%'</a:t>
            </a:r>
            <a:endParaRPr lang="en-GB" altLang="en-US" sz="1100">
              <a:latin typeface="Bookman Old Style" panose="02050604050505020204" pitchFamily="18" charset="0"/>
            </a:endParaRPr>
          </a:p>
          <a:p>
            <a:pPr>
              <a:lnSpc>
                <a:spcPct val="200000"/>
              </a:lnSpc>
            </a:pPr>
            <a:r>
              <a:rPr lang="en-GB" altLang="en-US" sz="1400">
                <a:solidFill>
                  <a:srgbClr val="000000"/>
                </a:solidFill>
                <a:latin typeface="Bookman Old Style" panose="02050604050505020204" pitchFamily="18" charset="0"/>
                <a:cs typeface="Courier New" panose="02070309020205020404" pitchFamily="49" charset="0"/>
              </a:rPr>
              <a:t>SELECT * FROM table_name WHERE column LIKE '%X%'</a:t>
            </a:r>
            <a:endParaRPr lang="en-GB" altLang="en-US" sz="1100">
              <a:latin typeface="Bookman Old Style" panose="02050604050505020204" pitchFamily="18" charset="0"/>
            </a:endParaRPr>
          </a:p>
          <a:p>
            <a:pPr>
              <a:lnSpc>
                <a:spcPct val="200000"/>
              </a:lnSpc>
            </a:pPr>
            <a:r>
              <a:rPr lang="en-GB" altLang="en-US" sz="1400">
                <a:solidFill>
                  <a:srgbClr val="000000"/>
                </a:solidFill>
                <a:latin typeface="Bookman Old Style" panose="02050604050505020204" pitchFamily="18" charset="0"/>
                <a:cs typeface="Courier New" panose="02070309020205020404" pitchFamily="49" charset="0"/>
              </a:rPr>
              <a:t>SELECT * FROM table_name WHERE column LIKE 'X_'</a:t>
            </a:r>
            <a:endParaRPr lang="en-GB" altLang="en-US" sz="1100">
              <a:latin typeface="Bookman Old Style" panose="02050604050505020204" pitchFamily="18" charset="0"/>
            </a:endParaRPr>
          </a:p>
          <a:p>
            <a:pPr>
              <a:lnSpc>
                <a:spcPct val="200000"/>
              </a:lnSpc>
            </a:pPr>
            <a:r>
              <a:rPr lang="en-GB" altLang="en-US" sz="1400">
                <a:solidFill>
                  <a:srgbClr val="000000"/>
                </a:solidFill>
                <a:latin typeface="Bookman Old Style" panose="02050604050505020204" pitchFamily="18" charset="0"/>
                <a:cs typeface="Courier New" panose="02070309020205020404" pitchFamily="49" charset="0"/>
              </a:rPr>
              <a:t>SELECT * FROM table_name WHERE column LIKE '_X'</a:t>
            </a:r>
            <a:endParaRPr lang="en-GB" altLang="en-US" sz="1100">
              <a:latin typeface="Bookman Old Style" panose="02050604050505020204" pitchFamily="18" charset="0"/>
            </a:endParaRPr>
          </a:p>
          <a:p>
            <a:pPr>
              <a:lnSpc>
                <a:spcPct val="200000"/>
              </a:lnSpc>
            </a:pPr>
            <a:r>
              <a:rPr lang="en-GB" altLang="en-US" sz="1400">
                <a:solidFill>
                  <a:srgbClr val="000000"/>
                </a:solidFill>
                <a:latin typeface="Bookman Old Style" panose="02050604050505020204" pitchFamily="18" charset="0"/>
                <a:cs typeface="Courier New" panose="02070309020205020404" pitchFamily="49" charset="0"/>
              </a:rPr>
              <a:t>SELECT * FROM table_name WHERE column LIKE '_X_'</a:t>
            </a:r>
            <a:endParaRPr lang="en-GB" altLang="en-US" sz="2800">
              <a:latin typeface="Bookman Old Style" panose="02050604050505020204"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0558611" y="1576234"/>
              <a:ext cx="42120" cy="94680"/>
            </p14:xfrm>
          </p:contentPart>
        </mc:Choice>
        <mc:Fallback xmlns="">
          <p:pic>
            <p:nvPicPr>
              <p:cNvPr id="5" name="Ink 4"/>
              <p:cNvPicPr/>
              <p:nvPr/>
            </p:nvPicPr>
            <p:blipFill>
              <a:blip r:embed="rId3"/>
              <a:stretch>
                <a:fillRect/>
              </a:stretch>
            </p:blipFill>
            <p:spPr>
              <a:xfrm>
                <a:off x="10547811" y="1565074"/>
                <a:ext cx="640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6" name="Ink 45"/>
              <p14:cNvContentPartPr/>
              <p14:nvPr/>
            </p14:nvContentPartPr>
            <p14:xfrm>
              <a:off x="1524000" y="1716994"/>
              <a:ext cx="0" cy="7200"/>
            </p14:xfrm>
          </p:contentPart>
        </mc:Choice>
        <mc:Fallback xmlns="">
          <p:pic>
            <p:nvPicPr>
              <p:cNvPr id="46" name="Ink 45"/>
              <p:cNvPicPr/>
              <p:nvPr/>
            </p:nvPicPr>
            <p:blipFill>
              <a:blip r:embed="rId5"/>
              <a:stretch>
                <a:fillRect/>
              </a:stretch>
            </p:blipFill>
            <p:spPr>
              <a:xfrm>
                <a:off x="0" y="0"/>
                <a:ext cx="0" cy="7200"/>
              </a:xfrm>
              <a:prstGeom prst="rect">
                <a:avLst/>
              </a:prstGeom>
            </p:spPr>
          </p:pic>
        </mc:Fallback>
      </mc:AlternateContent>
    </p:spTree>
    <p:extLst>
      <p:ext uri="{BB962C8B-B14F-4D97-AF65-F5344CB8AC3E}">
        <p14:creationId xmlns:p14="http://schemas.microsoft.com/office/powerpoint/2010/main" val="76503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String Operations (Cont.)</a:t>
            </a:r>
          </a:p>
        </p:txBody>
      </p:sp>
      <p:sp>
        <p:nvSpPr>
          <p:cNvPr id="28674" name="Text Box 2"/>
          <p:cNvSpPr txBox="1">
            <a:spLocks noChangeArrowheads="1"/>
          </p:cNvSpPr>
          <p:nvPr/>
        </p:nvSpPr>
        <p:spPr bwMode="auto">
          <a:xfrm>
            <a:off x="1714500" y="914400"/>
            <a:ext cx="89535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9pPr>
          </a:lstStyle>
          <a:p>
            <a:pPr lvl="1" indent="-282575">
              <a:spcBef>
                <a:spcPts val="788"/>
              </a:spcBef>
              <a:buSzPct val="80000"/>
              <a:defRPr/>
            </a:pPr>
            <a:endParaRPr lang="en-US" altLang="en-US" sz="1800" dirty="0"/>
          </a:p>
          <a:p>
            <a:pPr>
              <a:spcBef>
                <a:spcPts val="875"/>
              </a:spcBef>
              <a:buClr>
                <a:srgbClr val="CC3300"/>
              </a:buClr>
              <a:buSzPct val="90000"/>
              <a:buFont typeface="Monotype Sorts" charset="2"/>
              <a:buChar char=""/>
              <a:defRPr/>
            </a:pPr>
            <a:r>
              <a:rPr lang="en-US" altLang="en-US" sz="1800" dirty="0"/>
              <a:t>Match the string “100 %”                        // Usage of % in a string</a:t>
            </a:r>
          </a:p>
          <a:p>
            <a:pPr>
              <a:spcBef>
                <a:spcPts val="875"/>
              </a:spcBef>
              <a:buClr>
                <a:srgbClr val="CC3300"/>
              </a:buClr>
              <a:buSzPct val="90000"/>
              <a:buFont typeface="Monotype Sorts" charset="2"/>
              <a:buChar char=""/>
              <a:defRPr/>
            </a:pPr>
            <a:r>
              <a:rPr lang="en-US" altLang="en-US" sz="1800" dirty="0">
                <a:latin typeface="Century Gothic" panose="020B0502020202020204" pitchFamily="34" charset="0"/>
              </a:rPr>
              <a:t>‘\’  is used to specify the special character such as  % or \.</a:t>
            </a:r>
          </a:p>
          <a:p>
            <a:pPr marL="342900">
              <a:spcBef>
                <a:spcPts val="875"/>
              </a:spcBef>
              <a:buSzPct val="90000"/>
              <a:defRPr/>
            </a:pPr>
            <a:r>
              <a:rPr lang="en-US" altLang="en-US" sz="1800" dirty="0"/>
              <a:t>	(</a:t>
            </a:r>
            <a:r>
              <a:rPr lang="en-US" altLang="en-US" sz="1800" dirty="0" err="1"/>
              <a:t>eg</a:t>
            </a:r>
            <a:r>
              <a:rPr lang="en-US" altLang="en-US" sz="1800" dirty="0"/>
              <a:t>. Retrieve whose attendance status is 100%)</a:t>
            </a:r>
          </a:p>
          <a:p>
            <a:pPr marL="342900">
              <a:spcBef>
                <a:spcPts val="700"/>
              </a:spcBef>
              <a:buSzPct val="90000"/>
              <a:defRPr/>
            </a:pPr>
            <a:r>
              <a:rPr lang="en-US" altLang="en-US" sz="1800" dirty="0"/>
              <a:t>	</a:t>
            </a:r>
            <a:r>
              <a:rPr lang="en-US" altLang="en-US" sz="1800" dirty="0">
                <a:solidFill>
                  <a:srgbClr val="FF0000"/>
                </a:solidFill>
                <a:latin typeface="Century Gothic" panose="020B0502020202020204" pitchFamily="34" charset="0"/>
              </a:rPr>
              <a:t>Select names from student where attendance like ‘100\%’</a:t>
            </a:r>
          </a:p>
          <a:p>
            <a:pPr marL="342900">
              <a:spcBef>
                <a:spcPts val="700"/>
              </a:spcBef>
              <a:buSzPct val="90000"/>
              <a:defRPr/>
            </a:pPr>
            <a:endParaRPr lang="en-US" altLang="en-US" sz="1800" dirty="0">
              <a:latin typeface="Century Gothic" panose="020B0502020202020204" pitchFamily="34" charset="0"/>
            </a:endParaRPr>
          </a:p>
          <a:p>
            <a:pPr marL="342900">
              <a:spcBef>
                <a:spcPts val="700"/>
              </a:spcBef>
              <a:buSzPct val="90000"/>
              <a:defRPr/>
            </a:pPr>
            <a:endParaRPr lang="en-US" altLang="en-US" sz="1800" dirty="0"/>
          </a:p>
          <a:p>
            <a:pPr>
              <a:spcBef>
                <a:spcPts val="788"/>
              </a:spcBef>
              <a:buClr>
                <a:srgbClr val="CC3300"/>
              </a:buClr>
              <a:buSzPct val="90000"/>
              <a:buFont typeface="Monotype Sorts" charset="2"/>
              <a:buChar char=""/>
              <a:defRPr/>
            </a:pPr>
            <a:r>
              <a:rPr lang="en-US" altLang="en-US" sz="1800" dirty="0"/>
              <a:t>SQL supports a variety of </a:t>
            </a:r>
            <a:r>
              <a:rPr lang="en-US" altLang="en-US" sz="1800" dirty="0">
                <a:solidFill>
                  <a:srgbClr val="FF0000"/>
                </a:solidFill>
              </a:rPr>
              <a:t>string operations </a:t>
            </a:r>
            <a:r>
              <a:rPr lang="en-US" altLang="en-US" sz="1800" dirty="0"/>
              <a:t>such as</a:t>
            </a:r>
          </a:p>
          <a:p>
            <a:pPr lvl="1">
              <a:spcBef>
                <a:spcPts val="788"/>
              </a:spcBef>
              <a:buClr>
                <a:srgbClr val="FF9933"/>
              </a:buClr>
              <a:buSzPct val="80000"/>
              <a:buFont typeface="Monotype Sorts" charset="2"/>
              <a:buChar char=""/>
              <a:defRPr/>
            </a:pPr>
            <a:r>
              <a:rPr lang="en-US" altLang="en-US" sz="1800" dirty="0"/>
              <a:t>concatenation (using “</a:t>
            </a:r>
            <a:r>
              <a:rPr lang="en-US" altLang="en-US" sz="1800" dirty="0">
                <a:solidFill>
                  <a:srgbClr val="FF0000"/>
                </a:solidFill>
              </a:rPr>
              <a:t>||</a:t>
            </a:r>
            <a:r>
              <a:rPr lang="en-US" altLang="en-US" sz="1800" dirty="0"/>
              <a:t>”)</a:t>
            </a:r>
          </a:p>
          <a:p>
            <a:pPr lvl="1">
              <a:spcBef>
                <a:spcPts val="788"/>
              </a:spcBef>
              <a:buClr>
                <a:srgbClr val="FF9933"/>
              </a:buClr>
              <a:buSzPct val="80000"/>
              <a:buFont typeface="Monotype Sorts" charset="2"/>
              <a:buChar char=""/>
              <a:defRPr/>
            </a:pPr>
            <a:r>
              <a:rPr lang="en-US" altLang="en-US" sz="1800" dirty="0"/>
              <a:t>converting from </a:t>
            </a:r>
            <a:r>
              <a:rPr lang="en-US" altLang="en-US" sz="1800" dirty="0">
                <a:solidFill>
                  <a:srgbClr val="FF0000"/>
                </a:solidFill>
              </a:rPr>
              <a:t>upper to lower case </a:t>
            </a:r>
            <a:r>
              <a:rPr lang="en-US" altLang="en-US" sz="1800" dirty="0"/>
              <a:t>(and vice versa)</a:t>
            </a:r>
          </a:p>
          <a:p>
            <a:pPr lvl="1">
              <a:spcBef>
                <a:spcPts val="788"/>
              </a:spcBef>
              <a:buClr>
                <a:srgbClr val="FF9933"/>
              </a:buClr>
              <a:buSzPct val="80000"/>
              <a:buFont typeface="Monotype Sorts" charset="2"/>
              <a:buChar char=""/>
              <a:defRPr/>
            </a:pPr>
            <a:r>
              <a:rPr lang="en-US" altLang="en-US" sz="1800" dirty="0"/>
              <a:t>finding string </a:t>
            </a:r>
            <a:r>
              <a:rPr lang="en-US" altLang="en-US" sz="1800" dirty="0">
                <a:solidFill>
                  <a:srgbClr val="FF0000"/>
                </a:solidFill>
              </a:rPr>
              <a:t>length</a:t>
            </a:r>
            <a:r>
              <a:rPr lang="en-US" altLang="en-US" sz="1800" dirty="0"/>
              <a:t>, </a:t>
            </a:r>
            <a:r>
              <a:rPr lang="en-US" altLang="en-US" sz="1800" dirty="0">
                <a:solidFill>
                  <a:srgbClr val="FF0000"/>
                </a:solidFill>
              </a:rPr>
              <a:t>extracting substrings</a:t>
            </a:r>
            <a:r>
              <a:rPr lang="en-US" altLang="en-US" sz="1800" dirty="0"/>
              <a:t>, etc.</a:t>
            </a:r>
          </a:p>
          <a:p>
            <a:pPr lvl="1" indent="-282575">
              <a:spcBef>
                <a:spcPts val="788"/>
              </a:spcBef>
              <a:buSzPct val="80000"/>
              <a:defRPr/>
            </a:pPr>
            <a:endParaRPr lang="en-US" altLang="en-US" sz="1800" dirty="0"/>
          </a:p>
          <a:p>
            <a:pPr lvl="1" indent="-282575">
              <a:spcBef>
                <a:spcPts val="788"/>
              </a:spcBef>
              <a:buSzPct val="80000"/>
              <a:defRPr/>
            </a:pPr>
            <a:r>
              <a:rPr lang="en-US" altLang="en-US" sz="1800" dirty="0" err="1"/>
              <a:t>Eg</a:t>
            </a:r>
            <a:r>
              <a:rPr lang="en-US" altLang="en-US" sz="1800" dirty="0"/>
              <a:t>.: Select </a:t>
            </a:r>
            <a:r>
              <a:rPr lang="en-US" altLang="en-US" sz="1800" dirty="0">
                <a:solidFill>
                  <a:srgbClr val="FF0000"/>
                </a:solidFill>
              </a:rPr>
              <a:t>SUBSTR</a:t>
            </a:r>
            <a:r>
              <a:rPr lang="en-US" altLang="en-US" sz="1800" dirty="0"/>
              <a:t>(‘ABCDEF’, 2, 3)  as substring from </a:t>
            </a:r>
            <a:r>
              <a:rPr lang="en-US" altLang="en-US" sz="1800" dirty="0" err="1"/>
              <a:t>tablename</a:t>
            </a:r>
            <a:r>
              <a:rPr lang="en-US" altLang="en-US" sz="1800" dirty="0"/>
              <a:t> ;     o/p:  BCD</a:t>
            </a:r>
          </a:p>
          <a:p>
            <a:pPr lvl="1" indent="-282575">
              <a:spcBef>
                <a:spcPts val="788"/>
              </a:spcBef>
              <a:buSzPct val="80000"/>
              <a:defRPr/>
            </a:pPr>
            <a:r>
              <a:rPr lang="en-US" altLang="en-US" sz="1800" dirty="0"/>
              <a:t>         select </a:t>
            </a:r>
            <a:r>
              <a:rPr lang="en-US" altLang="en-US" sz="1800" dirty="0">
                <a:solidFill>
                  <a:srgbClr val="FF0000"/>
                </a:solidFill>
              </a:rPr>
              <a:t>length</a:t>
            </a:r>
            <a:r>
              <a:rPr lang="en-US" altLang="en-US" sz="1800" dirty="0"/>
              <a:t>(name) </a:t>
            </a:r>
            <a:r>
              <a:rPr lang="en-US" altLang="en-US" sz="1800" dirty="0">
                <a:solidFill>
                  <a:srgbClr val="FF0000"/>
                </a:solidFill>
              </a:rPr>
              <a:t>as</a:t>
            </a:r>
            <a:r>
              <a:rPr lang="en-US" altLang="en-US" sz="1800" dirty="0"/>
              <a:t> </a:t>
            </a:r>
            <a:r>
              <a:rPr lang="en-US" altLang="en-US" sz="1800" dirty="0" err="1"/>
              <a:t>length_val</a:t>
            </a:r>
            <a:r>
              <a:rPr lang="en-US" altLang="en-US" sz="1800" dirty="0"/>
              <a:t>    from </a:t>
            </a:r>
            <a:r>
              <a:rPr lang="en-US" altLang="en-US" sz="1800" dirty="0">
                <a:solidFill>
                  <a:srgbClr val="FF0000"/>
                </a:solidFill>
              </a:rPr>
              <a:t>dual</a:t>
            </a:r>
            <a:r>
              <a:rPr lang="en-US" altLang="en-US" sz="1800" dirty="0"/>
              <a:t> ; </a:t>
            </a:r>
          </a:p>
          <a:p>
            <a:pPr lvl="1" indent="-282575">
              <a:spcBef>
                <a:spcPts val="788"/>
              </a:spcBef>
              <a:buSzPct val="80000"/>
              <a:defRPr/>
            </a:pPr>
            <a:r>
              <a:rPr lang="en-US" altLang="en-US" sz="1800" dirty="0"/>
              <a:t>         select </a:t>
            </a:r>
            <a:r>
              <a:rPr lang="en-US" altLang="en-US" sz="1800" dirty="0">
                <a:solidFill>
                  <a:srgbClr val="FF0000"/>
                </a:solidFill>
              </a:rPr>
              <a:t>upper</a:t>
            </a:r>
            <a:r>
              <a:rPr lang="en-US" altLang="en-US" sz="1800" dirty="0"/>
              <a:t>(‘hi’) </a:t>
            </a:r>
            <a:r>
              <a:rPr lang="en-US" altLang="en-US" sz="1800" dirty="0">
                <a:solidFill>
                  <a:srgbClr val="FF0000"/>
                </a:solidFill>
              </a:rPr>
              <a:t>as</a:t>
            </a:r>
            <a:r>
              <a:rPr lang="en-US" altLang="en-US" sz="1800" dirty="0"/>
              <a:t> </a:t>
            </a:r>
            <a:r>
              <a:rPr lang="en-US" altLang="en-US" sz="1800" dirty="0" err="1"/>
              <a:t>Upper_val</a:t>
            </a:r>
            <a:r>
              <a:rPr lang="en-US" altLang="en-US" sz="1800" dirty="0"/>
              <a:t>   from dual ;  </a:t>
            </a:r>
          </a:p>
        </p:txBody>
      </p:sp>
    </p:spTree>
    <p:extLst>
      <p:ext uri="{BB962C8B-B14F-4D97-AF65-F5344CB8AC3E}">
        <p14:creationId xmlns:p14="http://schemas.microsoft.com/office/powerpoint/2010/main" val="36795743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Natural Join</a:t>
            </a:r>
          </a:p>
        </p:txBody>
      </p:sp>
      <p:sp>
        <p:nvSpPr>
          <p:cNvPr id="57347" name="Text Box 2"/>
          <p:cNvSpPr txBox="1">
            <a:spLocks noChangeArrowheads="1"/>
          </p:cNvSpPr>
          <p:nvPr/>
        </p:nvSpPr>
        <p:spPr bwMode="auto">
          <a:xfrm>
            <a:off x="2338389" y="727076"/>
            <a:ext cx="7934325" cy="562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spcBef>
                <a:spcPts val="875"/>
              </a:spcBef>
              <a:buClr>
                <a:srgbClr val="CC3300"/>
              </a:buClr>
              <a:buSzPct val="90000"/>
              <a:buFont typeface="Monotype Sorts" charset="2"/>
              <a:buChar char=""/>
            </a:pPr>
            <a:r>
              <a:rPr lang="en-US" altLang="en-US"/>
              <a:t>Natural join matches tuples with </a:t>
            </a:r>
            <a:r>
              <a:rPr lang="en-US" altLang="en-US">
                <a:solidFill>
                  <a:srgbClr val="FF0000"/>
                </a:solidFill>
              </a:rPr>
              <a:t>the same values for all common attributes</a:t>
            </a:r>
            <a:r>
              <a:rPr lang="en-US" altLang="en-US"/>
              <a:t>, and </a:t>
            </a:r>
            <a:r>
              <a:rPr lang="en-US" altLang="en-US">
                <a:solidFill>
                  <a:srgbClr val="FF0000"/>
                </a:solidFill>
              </a:rPr>
              <a:t>retains only one copy</a:t>
            </a:r>
            <a:r>
              <a:rPr lang="en-US" altLang="en-US"/>
              <a:t> of each common column</a:t>
            </a:r>
          </a:p>
          <a:p>
            <a:pPr>
              <a:spcBef>
                <a:spcPts val="875"/>
              </a:spcBef>
              <a:buClr>
                <a:srgbClr val="CC3300"/>
              </a:buClr>
              <a:buSzPct val="90000"/>
              <a:buFont typeface="Monotype Sorts" charset="2"/>
              <a:buChar char=""/>
            </a:pPr>
            <a:r>
              <a:rPr lang="en-US" altLang="en-US" sz="2000" b="1"/>
              <a:t>select </a:t>
            </a:r>
            <a:r>
              <a:rPr lang="en-US" altLang="en-US" sz="2000" i="1"/>
              <a:t>*</a:t>
            </a:r>
            <a:r>
              <a:rPr lang="en-US" altLang="en-US" sz="2000" b="1"/>
              <a:t>from </a:t>
            </a:r>
            <a:r>
              <a:rPr lang="en-US" altLang="en-US" sz="2000" i="1"/>
              <a:t>instructor </a:t>
            </a:r>
            <a:r>
              <a:rPr lang="en-US" altLang="en-US" sz="2000" b="1">
                <a:solidFill>
                  <a:srgbClr val="FF0000"/>
                </a:solidFill>
              </a:rPr>
              <a:t>natural join </a:t>
            </a:r>
            <a:r>
              <a:rPr lang="en-US" altLang="en-US" sz="2000" i="1"/>
              <a:t>teaches</a:t>
            </a:r>
            <a:r>
              <a:rPr lang="en-US" altLang="en-US" sz="2000"/>
              <a:t>;</a:t>
            </a:r>
          </a:p>
          <a:p>
            <a:pPr>
              <a:buClr>
                <a:srgbClr val="CC3300"/>
              </a:buClr>
              <a:buSzPct val="90000"/>
              <a:buFont typeface="Monotype Sorts" charset="2"/>
              <a:buNone/>
            </a:pPr>
            <a:endParaRPr lang="en-US" altLang="en-US"/>
          </a:p>
          <a:p>
            <a:pPr>
              <a:buClr>
                <a:srgbClr val="CC3300"/>
              </a:buClr>
              <a:buSzPct val="90000"/>
              <a:buFont typeface="Monotype Sorts" charset="2"/>
              <a:buNone/>
            </a:pPr>
            <a:endParaRPr lang="en-US" altLang="en-US"/>
          </a:p>
        </p:txBody>
      </p:sp>
      <p:pic>
        <p:nvPicPr>
          <p:cNvPr id="57348" name="Picture 3"/>
          <p:cNvPicPr>
            <a:picLocks noChangeAspect="1" noChangeArrowheads="1"/>
          </p:cNvPicPr>
          <p:nvPr/>
        </p:nvPicPr>
        <p:blipFill>
          <a:blip r:embed="rId3">
            <a:extLst>
              <a:ext uri="{28A0092B-C50C-407E-A947-70E740481C1C}">
                <a14:useLocalDpi xmlns:a14="http://schemas.microsoft.com/office/drawing/2010/main" val="0"/>
              </a:ext>
            </a:extLst>
          </a:blip>
          <a:srcRect b="26216"/>
          <a:stretch>
            <a:fillRect/>
          </a:stretch>
        </p:blipFill>
        <p:spPr bwMode="auto">
          <a:xfrm>
            <a:off x="2566988" y="2492375"/>
            <a:ext cx="6570662" cy="3016250"/>
          </a:xfrm>
          <a:prstGeom prst="rect">
            <a:avLst/>
          </a:prstGeom>
          <a:noFill/>
          <a:ln>
            <a:noFill/>
          </a:ln>
          <a:effectLst/>
          <a:extLst>
            <a:ext uri="{909E8E84-426E-40DD-AFC4-6F175D3DCCD1}">
              <a14:hiddenFill xmlns:a14="http://schemas.microsoft.com/office/drawing/2010/main">
                <a:blipFill dpi="0" rotWithShape="0">
                  <a:blip/>
                  <a:srcRect b="26216"/>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5563200" y="1474200"/>
              <a:ext cx="756360" cy="20160"/>
            </p14:xfrm>
          </p:contentPart>
        </mc:Choice>
        <mc:Fallback xmlns="">
          <p:pic>
            <p:nvPicPr>
              <p:cNvPr id="2" name="Ink 1"/>
              <p:cNvPicPr/>
              <p:nvPr/>
            </p:nvPicPr>
            <p:blipFill>
              <a:blip r:embed="rId5"/>
              <a:stretch>
                <a:fillRect/>
              </a:stretch>
            </p:blipFill>
            <p:spPr>
              <a:xfrm>
                <a:off x="5554920" y="1465200"/>
                <a:ext cx="7786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3070560" y="1422000"/>
              <a:ext cx="5925240" cy="1422000"/>
            </p14:xfrm>
          </p:contentPart>
        </mc:Choice>
        <mc:Fallback xmlns="">
          <p:pic>
            <p:nvPicPr>
              <p:cNvPr id="3" name="Ink 2"/>
              <p:cNvPicPr/>
              <p:nvPr/>
            </p:nvPicPr>
            <p:blipFill>
              <a:blip r:embed="rId7"/>
              <a:stretch>
                <a:fillRect/>
              </a:stretch>
            </p:blipFill>
            <p:spPr>
              <a:xfrm>
                <a:off x="3061200" y="1414080"/>
                <a:ext cx="5946480" cy="1440720"/>
              </a:xfrm>
              <a:prstGeom prst="rect">
                <a:avLst/>
              </a:prstGeom>
            </p:spPr>
          </p:pic>
        </mc:Fallback>
      </mc:AlternateContent>
    </p:spTree>
    <p:extLst>
      <p:ext uri="{BB962C8B-B14F-4D97-AF65-F5344CB8AC3E}">
        <p14:creationId xmlns:p14="http://schemas.microsoft.com/office/powerpoint/2010/main" val="68142198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Ordering the Display of Tuples</a:t>
            </a:r>
          </a:p>
        </p:txBody>
      </p:sp>
      <p:sp>
        <p:nvSpPr>
          <p:cNvPr id="82947" name="Text Box 2"/>
          <p:cNvSpPr txBox="1">
            <a:spLocks noChangeArrowheads="1"/>
          </p:cNvSpPr>
          <p:nvPr/>
        </p:nvSpPr>
        <p:spPr bwMode="auto">
          <a:xfrm>
            <a:off x="1524000" y="981076"/>
            <a:ext cx="9144000" cy="547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03288" algn="l"/>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marL="741363" indent="-284163">
              <a:spcBef>
                <a:spcPts val="788"/>
              </a:spcBef>
              <a:buClr>
                <a:srgbClr val="000000"/>
              </a:buClr>
              <a:buSzPct val="100000"/>
              <a:buFont typeface="Times New Roman" panose="02020603050405020304" pitchFamily="18" charset="0"/>
              <a:tabLst>
                <a:tab pos="903288" algn="l"/>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03288" algn="l"/>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marL="1427163">
              <a:spcBef>
                <a:spcPts val="788"/>
              </a:spcBef>
              <a:buClr>
                <a:srgbClr val="000000"/>
              </a:buClr>
              <a:buSzPct val="100000"/>
              <a:buFont typeface="Times New Roman" panose="02020603050405020304" pitchFamily="18" charset="0"/>
              <a:tabLst>
                <a:tab pos="903288" algn="l"/>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03288" algn="l"/>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03288" algn="l"/>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03288" algn="l"/>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03288" algn="l"/>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03288" algn="l"/>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spcBef>
                <a:spcPts val="875"/>
              </a:spcBef>
              <a:buClr>
                <a:srgbClr val="CC3300"/>
              </a:buClr>
              <a:buSzPct val="90000"/>
              <a:buFont typeface="Monotype Sorts" charset="2"/>
              <a:buChar char=""/>
            </a:pPr>
            <a:r>
              <a:rPr lang="en-US" altLang="en-US" sz="2000" dirty="0"/>
              <a:t>List in alphabetic order the names of all instructors </a:t>
            </a:r>
            <a:br>
              <a:rPr lang="en-US" altLang="en-US" sz="2000" dirty="0"/>
            </a:br>
            <a:r>
              <a:rPr lang="en-US" altLang="en-US" sz="2000" dirty="0"/>
              <a:t>        </a:t>
            </a:r>
            <a:r>
              <a:rPr lang="en-US" altLang="en-US" sz="2000" b="1" dirty="0"/>
              <a:t>select distinct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dirty="0">
                <a:solidFill>
                  <a:srgbClr val="FF0000"/>
                </a:solidFill>
              </a:rPr>
              <a:t>	</a:t>
            </a:r>
            <a:r>
              <a:rPr lang="en-US" altLang="en-US" sz="2000" b="1" dirty="0">
                <a:solidFill>
                  <a:srgbClr val="FF0000"/>
                </a:solidFill>
              </a:rPr>
              <a:t>order by </a:t>
            </a:r>
            <a:r>
              <a:rPr lang="en-US" altLang="en-US" sz="2000" i="1" dirty="0">
                <a:solidFill>
                  <a:srgbClr val="FF0000"/>
                </a:solidFill>
              </a:rPr>
              <a:t>name</a:t>
            </a:r>
          </a:p>
          <a:p>
            <a:pPr>
              <a:spcBef>
                <a:spcPts val="875"/>
              </a:spcBef>
              <a:buClr>
                <a:srgbClr val="CC3300"/>
              </a:buClr>
              <a:buSzPct val="90000"/>
              <a:buFont typeface="Monotype Sorts" charset="2"/>
              <a:buChar char=""/>
            </a:pPr>
            <a:r>
              <a:rPr lang="en-US" altLang="en-US" sz="2000" dirty="0"/>
              <a:t>We may specify </a:t>
            </a:r>
            <a:r>
              <a:rPr lang="en-US" altLang="en-US" sz="2000" b="1" dirty="0">
                <a:solidFill>
                  <a:srgbClr val="FF0000"/>
                </a:solidFill>
              </a:rPr>
              <a:t>desc</a:t>
            </a:r>
            <a:r>
              <a:rPr lang="en-US" altLang="en-US" sz="2000" dirty="0">
                <a:solidFill>
                  <a:srgbClr val="FF0000"/>
                </a:solidFill>
              </a:rPr>
              <a:t> </a:t>
            </a:r>
            <a:r>
              <a:rPr lang="en-US" altLang="en-US" sz="2000" dirty="0"/>
              <a:t>for descending order or </a:t>
            </a:r>
            <a:r>
              <a:rPr lang="en-US" altLang="en-US" sz="2000" b="1" dirty="0" err="1">
                <a:solidFill>
                  <a:srgbClr val="FF0000"/>
                </a:solidFill>
              </a:rPr>
              <a:t>asc</a:t>
            </a:r>
            <a:r>
              <a:rPr lang="en-US" altLang="en-US" sz="2000" dirty="0">
                <a:solidFill>
                  <a:srgbClr val="FF0000"/>
                </a:solidFill>
              </a:rPr>
              <a:t> </a:t>
            </a:r>
            <a:r>
              <a:rPr lang="en-US" altLang="en-US" sz="2000" dirty="0"/>
              <a:t>for ascending order, for each attribute; ascending order is the default.</a:t>
            </a:r>
          </a:p>
          <a:p>
            <a:pPr lvl="1">
              <a:spcBef>
                <a:spcPts val="875"/>
              </a:spcBef>
              <a:buClr>
                <a:srgbClr val="FF9933"/>
              </a:buClr>
              <a:buSzPct val="80000"/>
              <a:buFont typeface="Monotype Sorts" charset="2"/>
              <a:buChar char=""/>
            </a:pPr>
            <a:r>
              <a:rPr lang="en-US" altLang="en-US" sz="2000" dirty="0"/>
              <a:t>Example:  </a:t>
            </a:r>
            <a:r>
              <a:rPr lang="en-US" altLang="en-US" sz="2000" b="1" dirty="0"/>
              <a:t>order by</a:t>
            </a:r>
            <a:r>
              <a:rPr lang="en-US" altLang="en-US" sz="2000" dirty="0"/>
              <a:t> </a:t>
            </a:r>
            <a:r>
              <a:rPr lang="en-US" altLang="en-US" sz="2000" i="1" dirty="0"/>
              <a:t>name</a:t>
            </a:r>
            <a:r>
              <a:rPr lang="en-US" altLang="en-US" sz="2000" dirty="0"/>
              <a:t> </a:t>
            </a:r>
            <a:r>
              <a:rPr lang="en-US" altLang="en-US" sz="2000" b="1" dirty="0"/>
              <a:t>desc</a:t>
            </a:r>
          </a:p>
          <a:p>
            <a:pPr lvl="1">
              <a:spcBef>
                <a:spcPts val="875"/>
              </a:spcBef>
              <a:buClr>
                <a:srgbClr val="FF9933"/>
              </a:buClr>
              <a:buSzPct val="80000"/>
              <a:buFont typeface="Monotype Sorts" charset="2"/>
              <a:buChar char=""/>
            </a:pPr>
            <a:endParaRPr lang="en-US" altLang="en-US" sz="2000" b="1" dirty="0"/>
          </a:p>
          <a:p>
            <a:pPr>
              <a:spcBef>
                <a:spcPts val="875"/>
              </a:spcBef>
              <a:buClr>
                <a:srgbClr val="CC3300"/>
              </a:buClr>
              <a:buSzPct val="90000"/>
              <a:buFont typeface="Monotype Sorts" charset="2"/>
              <a:buChar char=""/>
            </a:pPr>
            <a:r>
              <a:rPr lang="en-US" altLang="en-US" sz="2000" dirty="0"/>
              <a:t>Can sort on multiple attributes</a:t>
            </a:r>
          </a:p>
          <a:p>
            <a:pPr lvl="1">
              <a:spcBef>
                <a:spcPts val="875"/>
              </a:spcBef>
              <a:buClr>
                <a:srgbClr val="FF9933"/>
              </a:buClr>
              <a:buSzPct val="80000"/>
              <a:buFont typeface="Monotype Sorts" charset="2"/>
              <a:buChar char=""/>
            </a:pPr>
            <a:r>
              <a:rPr lang="en-US" altLang="en-US" sz="2000" dirty="0"/>
              <a:t>Example: </a:t>
            </a:r>
            <a:r>
              <a:rPr lang="en-US" altLang="en-US" sz="2000" b="1" dirty="0"/>
              <a:t>order by </a:t>
            </a:r>
            <a:r>
              <a:rPr lang="en-US" altLang="en-US" sz="2000" dirty="0"/>
              <a:t> </a:t>
            </a:r>
            <a:r>
              <a:rPr lang="en-US" altLang="en-US" sz="2000" i="1" dirty="0" err="1"/>
              <a:t>dept_name</a:t>
            </a:r>
            <a:r>
              <a:rPr lang="en-US" altLang="en-US" sz="2000" i="1" dirty="0"/>
              <a:t>, name</a:t>
            </a:r>
          </a:p>
          <a:p>
            <a:pPr lvl="1">
              <a:spcBef>
                <a:spcPts val="875"/>
              </a:spcBef>
              <a:buClr>
                <a:srgbClr val="FF9933"/>
              </a:buClr>
              <a:buSzPct val="80000"/>
              <a:buFont typeface="Monotype Sorts" charset="2"/>
              <a:buChar char=""/>
            </a:pPr>
            <a:endParaRPr lang="en-US" altLang="en-US" i="1" dirty="0"/>
          </a:p>
          <a:p>
            <a:pPr lvl="1">
              <a:spcBef>
                <a:spcPts val="613"/>
              </a:spcBef>
              <a:buClr>
                <a:srgbClr val="FF9933"/>
              </a:buClr>
              <a:buSzPct val="80000"/>
              <a:buFont typeface="Monotype Sorts" charset="2"/>
              <a:buChar char=""/>
            </a:pPr>
            <a:r>
              <a:rPr lang="en-US" altLang="en-US" i="1" dirty="0">
                <a:solidFill>
                  <a:srgbClr val="FF0000"/>
                </a:solidFill>
              </a:rPr>
              <a:t>General Form:</a:t>
            </a:r>
          </a:p>
          <a:p>
            <a:pPr lvl="3">
              <a:spcBef>
                <a:spcPts val="613"/>
              </a:spcBef>
              <a:buClr>
                <a:srgbClr val="FF9900"/>
              </a:buClr>
              <a:buFont typeface="Times New Roman" panose="02020603050405020304" pitchFamily="18" charset="0"/>
              <a:buChar char="–"/>
            </a:pPr>
            <a:r>
              <a:rPr lang="en-US" altLang="en-US" i="1" dirty="0"/>
              <a:t>SELECT  </a:t>
            </a:r>
            <a:r>
              <a:rPr lang="en-US" altLang="en-US" b="1" dirty="0"/>
              <a:t>distinct </a:t>
            </a:r>
            <a:r>
              <a:rPr lang="en-US" altLang="en-US" i="1" dirty="0"/>
              <a:t>name</a:t>
            </a:r>
            <a:br>
              <a:rPr lang="en-US" altLang="en-US" i="1" dirty="0"/>
            </a:br>
            <a:r>
              <a:rPr lang="en-US" altLang="en-US" i="1" dirty="0"/>
              <a:t>FROM instructor</a:t>
            </a:r>
          </a:p>
          <a:p>
            <a:pPr lvl="3">
              <a:spcBef>
                <a:spcPts val="613"/>
              </a:spcBef>
              <a:buClr>
                <a:srgbClr val="FF9900"/>
              </a:buClr>
              <a:buFont typeface="Times New Roman" panose="02020603050405020304" pitchFamily="18" charset="0"/>
              <a:buChar char="–"/>
            </a:pPr>
            <a:r>
              <a:rPr lang="en-US" altLang="en-US" i="1" dirty="0"/>
              <a:t>WHERE   </a:t>
            </a:r>
            <a:r>
              <a:rPr lang="en-US" altLang="en-US" i="1" dirty="0" err="1"/>
              <a:t>Dept_name</a:t>
            </a:r>
            <a:r>
              <a:rPr lang="en-US" altLang="en-US" i="1" dirty="0"/>
              <a:t>=‘CS’</a:t>
            </a:r>
          </a:p>
          <a:p>
            <a:pPr lvl="3">
              <a:spcBef>
                <a:spcPts val="613"/>
              </a:spcBef>
              <a:buClr>
                <a:srgbClr val="FF9900"/>
              </a:buClr>
              <a:buFont typeface="Times New Roman" panose="02020603050405020304" pitchFamily="18" charset="0"/>
              <a:buChar char="–"/>
            </a:pPr>
            <a:r>
              <a:rPr lang="en-US" altLang="en-US" i="1" dirty="0"/>
              <a:t>ORDER BY  name ; </a:t>
            </a:r>
          </a:p>
          <a:p>
            <a:pPr lvl="3">
              <a:spcBef>
                <a:spcPts val="613"/>
              </a:spcBef>
              <a:buClr>
                <a:srgbClr val="FF9900"/>
              </a:buClr>
            </a:pPr>
            <a:endParaRPr lang="en-US" altLang="en-US" sz="1400" i="1" dirty="0"/>
          </a:p>
          <a:p>
            <a:pPr lvl="1">
              <a:spcBef>
                <a:spcPts val="875"/>
              </a:spcBef>
              <a:buClr>
                <a:srgbClr val="FF9933"/>
              </a:buClr>
              <a:buSzPct val="80000"/>
            </a:pPr>
            <a:endParaRPr lang="en-US" altLang="en-US" sz="2000" i="1" dirty="0"/>
          </a:p>
          <a:p>
            <a:pPr lvl="1">
              <a:spcBef>
                <a:spcPts val="875"/>
              </a:spcBef>
              <a:buClr>
                <a:srgbClr val="FF9933"/>
              </a:buClr>
              <a:buSzPct val="80000"/>
            </a:pPr>
            <a:endParaRPr lang="en-US" altLang="en-US" sz="2000" i="1" dirty="0"/>
          </a:p>
        </p:txBody>
      </p:sp>
    </p:spTree>
    <p:extLst>
      <p:ext uri="{BB962C8B-B14F-4D97-AF65-F5344CB8AC3E}">
        <p14:creationId xmlns:p14="http://schemas.microsoft.com/office/powerpoint/2010/main" val="16718465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Where Clause Predicates</a:t>
            </a:r>
          </a:p>
        </p:txBody>
      </p:sp>
      <p:sp>
        <p:nvSpPr>
          <p:cNvPr id="84995" name="Text Box 2"/>
          <p:cNvSpPr txBox="1">
            <a:spLocks noChangeArrowheads="1"/>
          </p:cNvSpPr>
          <p:nvPr/>
        </p:nvSpPr>
        <p:spPr bwMode="auto">
          <a:xfrm>
            <a:off x="1774825" y="1106488"/>
            <a:ext cx="8578850" cy="534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spcBef>
                <a:spcPts val="875"/>
              </a:spcBef>
              <a:buClr>
                <a:srgbClr val="CC3300"/>
              </a:buClr>
              <a:buSzPct val="90000"/>
              <a:buFont typeface="Monotype Sorts" charset="2"/>
              <a:buChar char=""/>
            </a:pPr>
            <a:r>
              <a:rPr lang="en-US" altLang="en-US" sz="2000"/>
              <a:t>SQL includes a </a:t>
            </a:r>
            <a:r>
              <a:rPr lang="en-US" altLang="en-US" sz="2000" b="1">
                <a:solidFill>
                  <a:srgbClr val="FF0000"/>
                </a:solidFill>
              </a:rPr>
              <a:t>between</a:t>
            </a:r>
            <a:r>
              <a:rPr lang="en-US" altLang="en-US" sz="2000">
                <a:solidFill>
                  <a:srgbClr val="FF0000"/>
                </a:solidFill>
              </a:rPr>
              <a:t> </a:t>
            </a:r>
            <a:r>
              <a:rPr lang="en-US" altLang="en-US" sz="2000">
                <a:solidFill>
                  <a:schemeClr val="tx1"/>
                </a:solidFill>
              </a:rPr>
              <a:t>comparison operator</a:t>
            </a:r>
          </a:p>
          <a:p>
            <a:pPr>
              <a:spcBef>
                <a:spcPts val="875"/>
              </a:spcBef>
              <a:buClr>
                <a:srgbClr val="CC3300"/>
              </a:buClr>
              <a:buSzPct val="90000"/>
              <a:buFont typeface="Monotype Sorts" charset="2"/>
              <a:buChar char=""/>
            </a:pPr>
            <a:endParaRPr lang="en-US" altLang="en-US" sz="2000">
              <a:solidFill>
                <a:schemeClr val="tx1"/>
              </a:solidFill>
            </a:endParaRPr>
          </a:p>
          <a:p>
            <a:pPr>
              <a:spcBef>
                <a:spcPts val="875"/>
              </a:spcBef>
              <a:buClr>
                <a:srgbClr val="CC3300"/>
              </a:buClr>
              <a:buSzPct val="90000"/>
              <a:buFont typeface="Monotype Sorts" charset="2"/>
              <a:buChar char=""/>
            </a:pPr>
            <a:r>
              <a:rPr lang="en-US" altLang="en-US" sz="2000"/>
              <a:t>Example:  Find the names of all instructors with salary between $90,000 and $100,000 (that is, </a:t>
            </a:r>
            <a:r>
              <a:rPr lang="en-US" altLang="en-US" sz="2000">
                <a:latin typeface="Symbol" panose="05050102010706020507" pitchFamily="18" charset="2"/>
              </a:rPr>
              <a:t></a:t>
            </a:r>
            <a:r>
              <a:rPr lang="en-US" altLang="en-US" sz="2000"/>
              <a:t>$90,000 and </a:t>
            </a:r>
            <a:r>
              <a:rPr lang="en-US" altLang="en-US" sz="2000">
                <a:latin typeface="Symbol" panose="05050102010706020507" pitchFamily="18" charset="2"/>
              </a:rPr>
              <a:t></a:t>
            </a:r>
            <a:r>
              <a:rPr lang="en-US" altLang="en-US" sz="2000"/>
              <a:t>$100,000)</a:t>
            </a:r>
          </a:p>
          <a:p>
            <a:pPr lvl="1">
              <a:spcBef>
                <a:spcPts val="875"/>
              </a:spcBef>
              <a:buClr>
                <a:srgbClr val="FF9933"/>
              </a:buClr>
              <a:buSzPct val="80000"/>
              <a:buFont typeface="Monotype Sorts" charset="2"/>
              <a:buChar char=""/>
            </a:pPr>
            <a:r>
              <a:rPr lang="en-US" altLang="en-US" sz="2000" b="1"/>
              <a:t>select</a:t>
            </a:r>
            <a:r>
              <a:rPr lang="en-US" altLang="en-US" sz="2000" i="1"/>
              <a:t> name</a:t>
            </a:r>
            <a:br>
              <a:rPr lang="en-US" altLang="en-US" sz="2000" i="1"/>
            </a:br>
            <a:r>
              <a:rPr lang="en-US" altLang="en-US" sz="2000" i="1"/>
              <a:t>  </a:t>
            </a:r>
            <a:r>
              <a:rPr lang="en-US" altLang="en-US" sz="2000" b="1"/>
              <a:t>from </a:t>
            </a:r>
            <a:r>
              <a:rPr lang="en-US" altLang="en-US" sz="2000" i="1"/>
              <a:t>instructor</a:t>
            </a:r>
            <a:br>
              <a:rPr lang="en-US" altLang="en-US" sz="2000" i="1"/>
            </a:br>
            <a:r>
              <a:rPr lang="en-US" altLang="en-US" sz="2000"/>
              <a:t>  </a:t>
            </a:r>
            <a:r>
              <a:rPr lang="en-US" altLang="en-US" sz="2000" b="1"/>
              <a:t>where </a:t>
            </a:r>
            <a:r>
              <a:rPr lang="en-US" altLang="en-US" sz="2000" i="1"/>
              <a:t>salary </a:t>
            </a:r>
            <a:r>
              <a:rPr lang="en-US" altLang="en-US" sz="2000" b="1">
                <a:solidFill>
                  <a:srgbClr val="FF0000"/>
                </a:solidFill>
              </a:rPr>
              <a:t>between</a:t>
            </a:r>
            <a:r>
              <a:rPr lang="en-US" altLang="en-US" sz="2000" b="1"/>
              <a:t> </a:t>
            </a:r>
            <a:r>
              <a:rPr lang="en-US" altLang="en-US" sz="2000"/>
              <a:t>90000 </a:t>
            </a:r>
            <a:r>
              <a:rPr lang="en-US" altLang="en-US" sz="2000" b="1"/>
              <a:t>and </a:t>
            </a:r>
            <a:r>
              <a:rPr lang="en-US" altLang="en-US" sz="2000"/>
              <a:t>100000</a:t>
            </a:r>
          </a:p>
          <a:p>
            <a:pPr lvl="1">
              <a:buClr>
                <a:srgbClr val="FF9933"/>
              </a:buClr>
              <a:buSzPct val="80000"/>
              <a:buFont typeface="Monotype Sorts" charset="2"/>
              <a:buNone/>
            </a:pPr>
            <a:endParaRPr lang="en-US" altLang="en-US"/>
          </a:p>
          <a:p>
            <a:pPr>
              <a:spcBef>
                <a:spcPts val="875"/>
              </a:spcBef>
              <a:buClr>
                <a:srgbClr val="CC3300"/>
              </a:buClr>
              <a:buSzPct val="90000"/>
              <a:buFont typeface="Monotype Sorts" charset="2"/>
              <a:buChar char=""/>
            </a:pPr>
            <a:r>
              <a:rPr lang="en-US" altLang="en-US" sz="2000">
                <a:solidFill>
                  <a:srgbClr val="FF0000"/>
                </a:solidFill>
              </a:rPr>
              <a:t>Tuple comparison</a:t>
            </a:r>
          </a:p>
          <a:p>
            <a:pPr lvl="1">
              <a:spcBef>
                <a:spcPts val="875"/>
              </a:spcBef>
              <a:buClr>
                <a:srgbClr val="FF9933"/>
              </a:buClr>
              <a:buSzPct val="80000"/>
              <a:buFont typeface="Monotype Sorts" charset="2"/>
              <a:buChar char=""/>
            </a:pPr>
            <a:r>
              <a:rPr lang="en-US" altLang="en-US" sz="2000" b="1"/>
              <a:t>select </a:t>
            </a:r>
            <a:r>
              <a:rPr lang="en-US" altLang="en-US" sz="2000" i="1"/>
              <a:t>name</a:t>
            </a:r>
            <a:r>
              <a:rPr lang="en-US" altLang="en-US" sz="2000"/>
              <a:t>, </a:t>
            </a:r>
            <a:r>
              <a:rPr lang="en-US" altLang="en-US" sz="2000" i="1"/>
              <a:t>course_id</a:t>
            </a:r>
            <a:br>
              <a:rPr lang="en-US" altLang="en-US" sz="2000" i="1"/>
            </a:br>
            <a:r>
              <a:rPr lang="en-US" altLang="en-US" sz="2000" b="1"/>
              <a:t>from </a:t>
            </a:r>
            <a:r>
              <a:rPr lang="en-US" altLang="en-US" sz="2000" i="1"/>
              <a:t>instructor</a:t>
            </a:r>
            <a:r>
              <a:rPr lang="en-US" altLang="en-US" sz="2000"/>
              <a:t>, </a:t>
            </a:r>
            <a:r>
              <a:rPr lang="en-US" altLang="en-US" sz="2000" i="1"/>
              <a:t>teaches</a:t>
            </a:r>
            <a:br>
              <a:rPr lang="en-US" altLang="en-US" sz="2000" i="1"/>
            </a:br>
            <a:r>
              <a:rPr lang="en-US" altLang="en-US" sz="2000" b="1"/>
              <a:t>where </a:t>
            </a:r>
            <a:r>
              <a:rPr lang="en-US" altLang="en-US" sz="2000">
                <a:solidFill>
                  <a:srgbClr val="FF7547"/>
                </a:solidFill>
              </a:rPr>
              <a:t>(</a:t>
            </a:r>
            <a:r>
              <a:rPr lang="en-US" altLang="en-US" sz="2000" i="1">
                <a:solidFill>
                  <a:srgbClr val="FF7547"/>
                </a:solidFill>
              </a:rPr>
              <a:t>instructor</a:t>
            </a:r>
            <a:r>
              <a:rPr lang="en-US" altLang="en-US" sz="2000">
                <a:solidFill>
                  <a:srgbClr val="FF7547"/>
                </a:solidFill>
              </a:rPr>
              <a:t>.</a:t>
            </a:r>
            <a:r>
              <a:rPr lang="en-US" altLang="en-US" sz="2000" i="1">
                <a:solidFill>
                  <a:srgbClr val="FF7547"/>
                </a:solidFill>
              </a:rPr>
              <a:t>ID</a:t>
            </a:r>
            <a:r>
              <a:rPr lang="en-US" altLang="en-US" sz="2000">
                <a:solidFill>
                  <a:srgbClr val="FF7547"/>
                </a:solidFill>
              </a:rPr>
              <a:t>, </a:t>
            </a:r>
            <a:r>
              <a:rPr lang="en-US" altLang="en-US" sz="2000" i="1">
                <a:solidFill>
                  <a:srgbClr val="FF7547"/>
                </a:solidFill>
              </a:rPr>
              <a:t>dept_name</a:t>
            </a:r>
            <a:r>
              <a:rPr lang="en-US" altLang="en-US" sz="2000">
                <a:solidFill>
                  <a:srgbClr val="FF7547"/>
                </a:solidFill>
              </a:rPr>
              <a:t>) = (</a:t>
            </a:r>
            <a:r>
              <a:rPr lang="en-US" altLang="en-US" sz="2000" i="1">
                <a:solidFill>
                  <a:srgbClr val="FF7547"/>
                </a:solidFill>
              </a:rPr>
              <a:t>teaches</a:t>
            </a:r>
            <a:r>
              <a:rPr lang="en-US" altLang="en-US" sz="2000">
                <a:solidFill>
                  <a:srgbClr val="FF7547"/>
                </a:solidFill>
              </a:rPr>
              <a:t>.</a:t>
            </a:r>
            <a:r>
              <a:rPr lang="en-US" altLang="en-US" sz="2000" i="1">
                <a:solidFill>
                  <a:srgbClr val="FF7547"/>
                </a:solidFill>
              </a:rPr>
              <a:t>ID</a:t>
            </a:r>
            <a:r>
              <a:rPr lang="en-US" altLang="en-US" sz="2000">
                <a:solidFill>
                  <a:srgbClr val="FF7547"/>
                </a:solidFill>
              </a:rPr>
              <a:t>, ’Biology’);</a:t>
            </a:r>
          </a:p>
          <a:p>
            <a:pPr lvl="1">
              <a:spcBef>
                <a:spcPts val="875"/>
              </a:spcBef>
              <a:buClr>
                <a:srgbClr val="FF9933"/>
              </a:buClr>
              <a:buSzPct val="80000"/>
            </a:pPr>
            <a:endParaRPr lang="en-US" altLang="en-US" sz="2000">
              <a:latin typeface="Times New Roman" panose="02020603050405020304" pitchFamily="18" charset="0"/>
            </a:endParaRPr>
          </a:p>
          <a:p>
            <a:pPr>
              <a:buClr>
                <a:srgbClr val="CC3300"/>
              </a:buClr>
              <a:buSzPct val="90000"/>
              <a:buFont typeface="Monotype Sorts" charset="2"/>
              <a:buChar char=""/>
            </a:pPr>
            <a:r>
              <a:rPr lang="en-US" altLang="en-US"/>
              <a:t>All SQL platforms may not support this syntax</a:t>
            </a:r>
          </a:p>
        </p:txBody>
      </p:sp>
    </p:spTree>
    <p:extLst>
      <p:ext uri="{BB962C8B-B14F-4D97-AF65-F5344CB8AC3E}">
        <p14:creationId xmlns:p14="http://schemas.microsoft.com/office/powerpoint/2010/main" val="234753805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013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2076450" y="38100"/>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Set Operations</a:t>
            </a:r>
          </a:p>
        </p:txBody>
      </p:sp>
      <p:sp>
        <p:nvSpPr>
          <p:cNvPr id="87043" name="Text Box 2"/>
          <p:cNvSpPr txBox="1">
            <a:spLocks noChangeArrowheads="1"/>
          </p:cNvSpPr>
          <p:nvPr/>
        </p:nvSpPr>
        <p:spPr bwMode="auto">
          <a:xfrm>
            <a:off x="1931989" y="1108076"/>
            <a:ext cx="76612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spcBef>
                <a:spcPts val="875"/>
              </a:spcBef>
              <a:buClr>
                <a:srgbClr val="CC3300"/>
              </a:buClr>
              <a:buSzPct val="90000"/>
              <a:buFont typeface="Monotype Sorts" charset="2"/>
              <a:buChar char=""/>
            </a:pPr>
            <a:r>
              <a:rPr lang="en-US" altLang="en-US" sz="2000"/>
              <a:t>Find courses that ran in </a:t>
            </a:r>
            <a:r>
              <a:rPr lang="en-US" altLang="en-US" sz="2000">
                <a:solidFill>
                  <a:srgbClr val="FF0000"/>
                </a:solidFill>
              </a:rPr>
              <a:t>Fall 2009 or</a:t>
            </a:r>
            <a:r>
              <a:rPr lang="en-US" altLang="en-US" sz="2000"/>
              <a:t> </a:t>
            </a:r>
            <a:r>
              <a:rPr lang="en-US" altLang="en-US" sz="2000">
                <a:solidFill>
                  <a:srgbClr val="FF0000"/>
                </a:solidFill>
              </a:rPr>
              <a:t>in</a:t>
            </a:r>
            <a:r>
              <a:rPr lang="en-US" altLang="en-US" sz="2000"/>
              <a:t> </a:t>
            </a:r>
            <a:r>
              <a:rPr lang="en-US" altLang="en-US" sz="2000">
                <a:solidFill>
                  <a:srgbClr val="FF0000"/>
                </a:solidFill>
              </a:rPr>
              <a:t>Spring 2010</a:t>
            </a:r>
          </a:p>
        </p:txBody>
      </p:sp>
      <p:sp>
        <p:nvSpPr>
          <p:cNvPr id="33796" name="Text Box 4"/>
          <p:cNvSpPr txBox="1">
            <a:spLocks noChangeArrowheads="1"/>
          </p:cNvSpPr>
          <p:nvPr/>
        </p:nvSpPr>
        <p:spPr bwMode="auto">
          <a:xfrm>
            <a:off x="2133601" y="1604963"/>
            <a:ext cx="8283575"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9pPr>
          </a:lstStyle>
          <a:p>
            <a:pPr>
              <a:spcBef>
                <a:spcPts val="875"/>
              </a:spcBef>
              <a:buClrTx/>
              <a:buSzPct val="90000"/>
            </a:pPr>
            <a:r>
              <a:rPr lang="en-US" altLang="en-US" sz="2000"/>
              <a:t>(</a:t>
            </a:r>
            <a:r>
              <a:rPr lang="en-US" altLang="en-US" sz="2000" b="1"/>
              <a:t>select</a:t>
            </a:r>
            <a:r>
              <a:rPr lang="en-US" altLang="en-US" sz="2000"/>
              <a:t> </a:t>
            </a:r>
            <a:r>
              <a:rPr lang="en-US" altLang="en-US" sz="2000" i="1"/>
              <a:t>course_id </a:t>
            </a:r>
            <a:r>
              <a:rPr lang="en-US" altLang="en-US" sz="2000" b="1"/>
              <a:t>from </a:t>
            </a:r>
            <a:r>
              <a:rPr lang="en-US" altLang="en-US" sz="2000" i="1"/>
              <a:t>section </a:t>
            </a:r>
            <a:r>
              <a:rPr lang="en-US" altLang="en-US" sz="2000" b="1"/>
              <a:t>where </a:t>
            </a:r>
            <a:r>
              <a:rPr lang="en-US" altLang="en-US" sz="2000" i="1"/>
              <a:t>sem = </a:t>
            </a:r>
            <a:r>
              <a:rPr lang="en-US" altLang="en-US" sz="2000"/>
              <a:t>‘Fall’ </a:t>
            </a:r>
            <a:r>
              <a:rPr lang="en-US" altLang="en-US" sz="2000" b="1"/>
              <a:t>and </a:t>
            </a:r>
            <a:r>
              <a:rPr lang="en-US" altLang="en-US" sz="2000" i="1"/>
              <a:t>year = </a:t>
            </a:r>
            <a:r>
              <a:rPr lang="en-US" altLang="en-US" sz="2000"/>
              <a:t>2009)</a:t>
            </a:r>
            <a:br>
              <a:rPr lang="en-US" altLang="en-US" sz="2000"/>
            </a:br>
            <a:r>
              <a:rPr lang="en-US" altLang="en-US" sz="2000"/>
              <a:t> </a:t>
            </a:r>
            <a:r>
              <a:rPr lang="en-US" altLang="en-US" sz="2000" b="1">
                <a:solidFill>
                  <a:srgbClr val="FF0000"/>
                </a:solidFill>
              </a:rPr>
              <a:t>union</a:t>
            </a:r>
            <a:br>
              <a:rPr lang="en-US" altLang="en-US" sz="2000" b="1">
                <a:solidFill>
                  <a:srgbClr val="FF0000"/>
                </a:solidFill>
              </a:rPr>
            </a:br>
            <a:r>
              <a:rPr lang="en-US" altLang="en-US" sz="2000"/>
              <a:t>(</a:t>
            </a:r>
            <a:r>
              <a:rPr lang="en-US" altLang="en-US" sz="2000" b="1"/>
              <a:t>select</a:t>
            </a:r>
            <a:r>
              <a:rPr lang="en-US" altLang="en-US" sz="2000"/>
              <a:t> </a:t>
            </a:r>
            <a:r>
              <a:rPr lang="en-US" altLang="en-US" sz="2000" i="1"/>
              <a:t>course_id </a:t>
            </a:r>
            <a:r>
              <a:rPr lang="en-US" altLang="en-US" sz="2000" b="1"/>
              <a:t>from </a:t>
            </a:r>
            <a:r>
              <a:rPr lang="en-US" altLang="en-US" sz="2000" i="1"/>
              <a:t>section </a:t>
            </a:r>
            <a:r>
              <a:rPr lang="en-US" altLang="en-US" sz="2000" b="1"/>
              <a:t>where </a:t>
            </a:r>
            <a:r>
              <a:rPr lang="en-US" altLang="en-US" sz="2000" i="1"/>
              <a:t>sem = </a:t>
            </a:r>
            <a:r>
              <a:rPr lang="en-US" altLang="en-US" sz="2000"/>
              <a:t>‘Spring’ </a:t>
            </a:r>
            <a:r>
              <a:rPr lang="en-US" altLang="en-US" sz="2000" b="1"/>
              <a:t>and </a:t>
            </a:r>
            <a:r>
              <a:rPr lang="en-US" altLang="en-US" sz="2000" i="1"/>
              <a:t>year = </a:t>
            </a:r>
            <a:r>
              <a:rPr lang="en-US" altLang="en-US" sz="2000"/>
              <a:t>2010)</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108651" y="1484846"/>
              <a:ext cx="360" cy="3600"/>
            </p14:xfrm>
          </p:contentPart>
        </mc:Choice>
        <mc:Fallback xmlns="">
          <p:pic>
            <p:nvPicPr>
              <p:cNvPr id="2" name="Ink 1"/>
              <p:cNvPicPr/>
              <p:nvPr/>
            </p:nvPicPr>
            <p:blipFill>
              <a:blip r:embed="rId4"/>
              <a:stretch>
                <a:fillRect/>
              </a:stretch>
            </p:blipFill>
            <p:spPr>
              <a:xfrm>
                <a:off x="6094611" y="1457126"/>
                <a:ext cx="284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5956731" y="1197206"/>
              <a:ext cx="536040" cy="425880"/>
            </p14:xfrm>
          </p:contentPart>
        </mc:Choice>
        <mc:Fallback xmlns="">
          <p:pic>
            <p:nvPicPr>
              <p:cNvPr id="3" name="Ink 2"/>
              <p:cNvPicPr/>
              <p:nvPr/>
            </p:nvPicPr>
            <p:blipFill>
              <a:blip r:embed="rId6"/>
              <a:stretch>
                <a:fillRect/>
              </a:stretch>
            </p:blipFill>
            <p:spPr>
              <a:xfrm>
                <a:off x="5933691" y="1138837"/>
                <a:ext cx="593280" cy="53000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2189331" y="3050486"/>
              <a:ext cx="8401320" cy="456840"/>
            </p14:xfrm>
          </p:contentPart>
        </mc:Choice>
        <mc:Fallback xmlns="">
          <p:pic>
            <p:nvPicPr>
              <p:cNvPr id="8" name="Ink 7"/>
              <p:cNvPicPr/>
              <p:nvPr/>
            </p:nvPicPr>
            <p:blipFill>
              <a:blip r:embed="rId8"/>
              <a:stretch>
                <a:fillRect/>
              </a:stretch>
            </p:blipFill>
            <p:spPr>
              <a:xfrm>
                <a:off x="2179611" y="3039326"/>
                <a:ext cx="842112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0E8CA110-4114-4D21-95B8-E84E0BCD5D48}"/>
                  </a:ext>
                </a:extLst>
              </p14:cNvPr>
              <p14:cNvContentPartPr/>
              <p14:nvPr/>
            </p14:nvContentPartPr>
            <p14:xfrm>
              <a:off x="4603680" y="2203560"/>
              <a:ext cx="360" cy="360"/>
            </p14:xfrm>
          </p:contentPart>
        </mc:Choice>
        <mc:Fallback>
          <p:pic>
            <p:nvPicPr>
              <p:cNvPr id="4" name="Ink 3">
                <a:extLst>
                  <a:ext uri="{FF2B5EF4-FFF2-40B4-BE49-F238E27FC236}">
                    <a16:creationId xmlns:a16="http://schemas.microsoft.com/office/drawing/2014/main" id="{0E8CA110-4114-4D21-95B8-E84E0BCD5D48}"/>
                  </a:ext>
                </a:extLst>
              </p:cNvPr>
              <p:cNvPicPr/>
              <p:nvPr/>
            </p:nvPicPr>
            <p:blipFill>
              <a:blip r:embed="rId10"/>
              <a:stretch>
                <a:fillRect/>
              </a:stretch>
            </p:blipFill>
            <p:spPr>
              <a:xfrm>
                <a:off x="4587840" y="2140200"/>
                <a:ext cx="31680" cy="127080"/>
              </a:xfrm>
              <a:prstGeom prst="rect">
                <a:avLst/>
              </a:prstGeom>
            </p:spPr>
          </p:pic>
        </mc:Fallback>
      </mc:AlternateContent>
    </p:spTree>
    <p:extLst>
      <p:ext uri="{BB962C8B-B14F-4D97-AF65-F5344CB8AC3E}">
        <p14:creationId xmlns:p14="http://schemas.microsoft.com/office/powerpoint/2010/main" val="17770576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endParaRPr lang="en-US" altLang="en-US"/>
          </a:p>
        </p:txBody>
      </p:sp>
      <p:sp>
        <p:nvSpPr>
          <p:cNvPr id="89091" name="Content Placeholder 2"/>
          <p:cNvSpPr>
            <a:spLocks noGrp="1"/>
          </p:cNvSpPr>
          <p:nvPr>
            <p:ph idx="1"/>
          </p:nvPr>
        </p:nvSpPr>
        <p:spPr/>
        <p:txBody>
          <a:bodyPr/>
          <a:lstStyle/>
          <a:p>
            <a:r>
              <a:rPr lang="en-US" altLang="en-US" dirty="0"/>
              <a:t>Find courses that ran in </a:t>
            </a:r>
            <a:r>
              <a:rPr lang="en-US" altLang="en-US" dirty="0">
                <a:solidFill>
                  <a:srgbClr val="FF0000"/>
                </a:solidFill>
              </a:rPr>
              <a:t>Fall 2009 and in Spring 2010</a:t>
            </a:r>
          </a:p>
          <a:p>
            <a:r>
              <a:rPr lang="en-US" altLang="en-US" dirty="0"/>
              <a:t>(</a:t>
            </a:r>
            <a:r>
              <a:rPr lang="en-US" altLang="en-US" b="1" dirty="0"/>
              <a:t>select</a:t>
            </a:r>
            <a:r>
              <a:rPr lang="en-US" altLang="en-US" dirty="0"/>
              <a:t> </a:t>
            </a:r>
            <a:r>
              <a:rPr lang="en-US" altLang="en-US" i="1" dirty="0" err="1"/>
              <a:t>course_id</a:t>
            </a:r>
            <a:r>
              <a:rPr lang="en-US" altLang="en-US" i="1" dirty="0"/>
              <a:t> </a:t>
            </a:r>
            <a:r>
              <a:rPr lang="en-US" altLang="en-US" b="1" dirty="0"/>
              <a:t>from </a:t>
            </a:r>
            <a:r>
              <a:rPr lang="en-US" altLang="en-US" i="1" dirty="0"/>
              <a:t>section </a:t>
            </a:r>
            <a:r>
              <a:rPr lang="en-US" altLang="en-US" b="1" dirty="0"/>
              <a:t>where </a:t>
            </a:r>
            <a:r>
              <a:rPr lang="en-US" altLang="en-US" i="1" dirty="0" err="1"/>
              <a:t>sem</a:t>
            </a:r>
            <a:r>
              <a:rPr lang="en-US" altLang="en-US" i="1" dirty="0"/>
              <a:t> = </a:t>
            </a:r>
            <a:r>
              <a:rPr lang="en-US" altLang="en-US" dirty="0"/>
              <a:t>‘Fall’ </a:t>
            </a:r>
            <a:r>
              <a:rPr lang="en-US" altLang="en-US" b="1" dirty="0"/>
              <a:t>and </a:t>
            </a:r>
            <a:r>
              <a:rPr lang="en-US" altLang="en-US" i="1" dirty="0"/>
              <a:t>year = </a:t>
            </a:r>
            <a:r>
              <a:rPr lang="en-US" altLang="en-US" dirty="0"/>
              <a:t>2009)</a:t>
            </a:r>
            <a:br>
              <a:rPr lang="en-US" altLang="en-US" dirty="0"/>
            </a:br>
            <a:r>
              <a:rPr lang="en-US" altLang="en-US" dirty="0">
                <a:solidFill>
                  <a:srgbClr val="FF0000"/>
                </a:solidFill>
              </a:rPr>
              <a:t> </a:t>
            </a:r>
            <a:r>
              <a:rPr lang="en-US" altLang="en-US" b="1" dirty="0">
                <a:solidFill>
                  <a:srgbClr val="FF0000"/>
                </a:solidFill>
              </a:rPr>
              <a:t>intersect</a:t>
            </a:r>
            <a:br>
              <a:rPr lang="en-US" altLang="en-US" b="1" dirty="0">
                <a:solidFill>
                  <a:srgbClr val="FF0000"/>
                </a:solidFill>
              </a:rPr>
            </a:br>
            <a:r>
              <a:rPr lang="en-US" altLang="en-US" dirty="0"/>
              <a:t>(</a:t>
            </a:r>
            <a:r>
              <a:rPr lang="en-US" altLang="en-US" b="1" dirty="0"/>
              <a:t>select</a:t>
            </a:r>
            <a:r>
              <a:rPr lang="en-US" altLang="en-US" dirty="0"/>
              <a:t> </a:t>
            </a:r>
            <a:r>
              <a:rPr lang="en-US" altLang="en-US" i="1" dirty="0" err="1"/>
              <a:t>course_id</a:t>
            </a:r>
            <a:r>
              <a:rPr lang="en-US" altLang="en-US" i="1" dirty="0"/>
              <a:t> </a:t>
            </a:r>
            <a:r>
              <a:rPr lang="en-US" altLang="en-US" b="1" dirty="0"/>
              <a:t>from </a:t>
            </a:r>
            <a:r>
              <a:rPr lang="en-US" altLang="en-US" i="1" dirty="0"/>
              <a:t>section </a:t>
            </a:r>
            <a:r>
              <a:rPr lang="en-US" altLang="en-US" b="1" dirty="0"/>
              <a:t>where </a:t>
            </a:r>
            <a:r>
              <a:rPr lang="en-US" altLang="en-US" i="1" dirty="0" err="1"/>
              <a:t>sem</a:t>
            </a:r>
            <a:r>
              <a:rPr lang="en-US" altLang="en-US" i="1" dirty="0"/>
              <a:t> = </a:t>
            </a:r>
            <a:r>
              <a:rPr lang="en-US" altLang="en-US" dirty="0"/>
              <a:t>‘Spring’ </a:t>
            </a:r>
            <a:r>
              <a:rPr lang="en-US" altLang="en-US" b="1" dirty="0"/>
              <a:t>and </a:t>
            </a:r>
            <a:r>
              <a:rPr lang="en-US" altLang="en-US" i="1" dirty="0"/>
              <a:t>year = </a:t>
            </a:r>
            <a:r>
              <a:rPr lang="en-US" altLang="en-US" dirty="0"/>
              <a:t>2010)</a:t>
            </a:r>
          </a:p>
          <a:p>
            <a:endParaRPr lang="en-US" altLang="en-US" dirty="0">
              <a:solidFill>
                <a:srgbClr val="FF0000"/>
              </a:solidFill>
            </a:endParaRPr>
          </a:p>
          <a:p>
            <a:endParaRPr lang="en-US" alt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887251" y="1208366"/>
              <a:ext cx="428400" cy="110160"/>
            </p14:xfrm>
          </p:contentPart>
        </mc:Choice>
        <mc:Fallback xmlns="">
          <p:pic>
            <p:nvPicPr>
              <p:cNvPr id="2" name="Ink 1"/>
              <p:cNvPicPr/>
              <p:nvPr/>
            </p:nvPicPr>
            <p:blipFill>
              <a:blip r:embed="rId3"/>
              <a:stretch>
                <a:fillRect/>
              </a:stretch>
            </p:blipFill>
            <p:spPr>
              <a:xfrm>
                <a:off x="5840412" y="1114766"/>
                <a:ext cx="514873"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3247DBC-1589-4E90-B4C5-6F2995563AEF}"/>
                  </a:ext>
                </a:extLst>
              </p14:cNvPr>
              <p14:cNvContentPartPr/>
              <p14:nvPr/>
            </p14:nvContentPartPr>
            <p14:xfrm>
              <a:off x="5797440" y="1771560"/>
              <a:ext cx="857880" cy="489240"/>
            </p14:xfrm>
          </p:contentPart>
        </mc:Choice>
        <mc:Fallback>
          <p:pic>
            <p:nvPicPr>
              <p:cNvPr id="3" name="Ink 2">
                <a:extLst>
                  <a:ext uri="{FF2B5EF4-FFF2-40B4-BE49-F238E27FC236}">
                    <a16:creationId xmlns:a16="http://schemas.microsoft.com/office/drawing/2014/main" id="{73247DBC-1589-4E90-B4C5-6F2995563AEF}"/>
                  </a:ext>
                </a:extLst>
              </p:cNvPr>
              <p:cNvPicPr/>
              <p:nvPr/>
            </p:nvPicPr>
            <p:blipFill>
              <a:blip r:embed="rId5"/>
              <a:stretch>
                <a:fillRect/>
              </a:stretch>
            </p:blipFill>
            <p:spPr>
              <a:xfrm>
                <a:off x="5781600" y="1708200"/>
                <a:ext cx="889200" cy="615960"/>
              </a:xfrm>
              <a:prstGeom prst="rect">
                <a:avLst/>
              </a:prstGeom>
            </p:spPr>
          </p:pic>
        </mc:Fallback>
      </mc:AlternateContent>
    </p:spTree>
    <p:extLst>
      <p:ext uri="{BB962C8B-B14F-4D97-AF65-F5344CB8AC3E}">
        <p14:creationId xmlns:p14="http://schemas.microsoft.com/office/powerpoint/2010/main" val="90111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endParaRPr lang="en-US" altLang="en-US"/>
          </a:p>
        </p:txBody>
      </p:sp>
      <p:sp>
        <p:nvSpPr>
          <p:cNvPr id="90115" name="Content Placeholder 2"/>
          <p:cNvSpPr>
            <a:spLocks noGrp="1"/>
          </p:cNvSpPr>
          <p:nvPr>
            <p:ph idx="1"/>
          </p:nvPr>
        </p:nvSpPr>
        <p:spPr>
          <a:xfrm>
            <a:off x="1919289" y="1093788"/>
            <a:ext cx="8078787" cy="4902200"/>
          </a:xfrm>
        </p:spPr>
        <p:txBody>
          <a:bodyPr/>
          <a:lstStyle/>
          <a:p>
            <a:r>
              <a:rPr lang="en-US" altLang="en-US"/>
              <a:t> Find courses that ran in </a:t>
            </a:r>
            <a:r>
              <a:rPr lang="en-US" altLang="en-US">
                <a:solidFill>
                  <a:srgbClr val="FF0000"/>
                </a:solidFill>
              </a:rPr>
              <a:t>Fall 2009 but not in Spring 2010</a:t>
            </a:r>
          </a:p>
          <a:p>
            <a:r>
              <a:rPr lang="en-US" altLang="en-US"/>
              <a:t>(</a:t>
            </a:r>
            <a:r>
              <a:rPr lang="en-US" altLang="en-US" b="1"/>
              <a:t>select</a:t>
            </a:r>
            <a:r>
              <a:rPr lang="en-US" altLang="en-US"/>
              <a:t> </a:t>
            </a:r>
            <a:r>
              <a:rPr lang="en-US" altLang="en-US" i="1"/>
              <a:t>course_id </a:t>
            </a:r>
            <a:r>
              <a:rPr lang="en-US" altLang="en-US" b="1"/>
              <a:t>from </a:t>
            </a:r>
            <a:r>
              <a:rPr lang="en-US" altLang="en-US" i="1"/>
              <a:t>section </a:t>
            </a:r>
            <a:r>
              <a:rPr lang="en-US" altLang="en-US" b="1"/>
              <a:t>where </a:t>
            </a:r>
            <a:r>
              <a:rPr lang="en-US" altLang="en-US" i="1"/>
              <a:t>sem = </a:t>
            </a:r>
            <a:r>
              <a:rPr lang="en-US" altLang="en-US"/>
              <a:t>‘Fall’ </a:t>
            </a:r>
            <a:r>
              <a:rPr lang="en-US" altLang="en-US" b="1"/>
              <a:t>and </a:t>
            </a:r>
            <a:r>
              <a:rPr lang="en-US" altLang="en-US" i="1"/>
              <a:t>year = </a:t>
            </a:r>
            <a:r>
              <a:rPr lang="en-US" altLang="en-US"/>
              <a:t>2009)</a:t>
            </a:r>
            <a:br>
              <a:rPr lang="en-US" altLang="en-US"/>
            </a:br>
            <a:r>
              <a:rPr lang="en-US" altLang="en-US"/>
              <a:t> </a:t>
            </a:r>
            <a:r>
              <a:rPr lang="en-US" altLang="en-US" b="1">
                <a:solidFill>
                  <a:srgbClr val="FF0000"/>
                </a:solidFill>
              </a:rPr>
              <a:t>except </a:t>
            </a:r>
          </a:p>
          <a:p>
            <a:r>
              <a:rPr lang="en-US" altLang="en-US"/>
              <a:t>(</a:t>
            </a:r>
            <a:r>
              <a:rPr lang="en-US" altLang="en-US" b="1"/>
              <a:t>select</a:t>
            </a:r>
            <a:r>
              <a:rPr lang="en-US" altLang="en-US"/>
              <a:t> </a:t>
            </a:r>
            <a:r>
              <a:rPr lang="en-US" altLang="en-US" i="1"/>
              <a:t>course_id </a:t>
            </a:r>
            <a:r>
              <a:rPr lang="en-US" altLang="en-US" b="1"/>
              <a:t>from </a:t>
            </a:r>
            <a:r>
              <a:rPr lang="en-US" altLang="en-US" i="1"/>
              <a:t>section </a:t>
            </a:r>
            <a:r>
              <a:rPr lang="en-US" altLang="en-US" b="1"/>
              <a:t>where </a:t>
            </a:r>
            <a:r>
              <a:rPr lang="en-US" altLang="en-US" i="1"/>
              <a:t>sem = </a:t>
            </a:r>
            <a:r>
              <a:rPr lang="en-US" altLang="en-US"/>
              <a:t>‘Spring’ </a:t>
            </a:r>
            <a:r>
              <a:rPr lang="en-US" altLang="en-US" b="1"/>
              <a:t>and </a:t>
            </a:r>
            <a:r>
              <a:rPr lang="en-US" altLang="en-US" i="1"/>
              <a:t>year = </a:t>
            </a:r>
            <a:r>
              <a:rPr lang="en-US" altLang="en-US"/>
              <a:t>2010)</a:t>
            </a:r>
          </a:p>
          <a:p>
            <a:endParaRPr lang="en-US" alt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552091" y="1238966"/>
              <a:ext cx="713520" cy="39960"/>
            </p14:xfrm>
          </p:contentPart>
        </mc:Choice>
        <mc:Fallback xmlns="">
          <p:pic>
            <p:nvPicPr>
              <p:cNvPr id="2" name="Ink 1"/>
              <p:cNvPicPr/>
              <p:nvPr/>
            </p:nvPicPr>
            <p:blipFill>
              <a:blip r:embed="rId3"/>
              <a:stretch>
                <a:fillRect/>
              </a:stretch>
            </p:blipFill>
            <p:spPr>
              <a:xfrm>
                <a:off x="5515371" y="1168046"/>
                <a:ext cx="7927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207291" y="1263806"/>
              <a:ext cx="239400" cy="11880"/>
            </p14:xfrm>
          </p:contentPart>
        </mc:Choice>
        <mc:Fallback xmlns="">
          <p:pic>
            <p:nvPicPr>
              <p:cNvPr id="3" name="Ink 2"/>
              <p:cNvPicPr/>
              <p:nvPr/>
            </p:nvPicPr>
            <p:blipFill>
              <a:blip r:embed="rId5"/>
              <a:stretch>
                <a:fillRect/>
              </a:stretch>
            </p:blipFill>
            <p:spPr>
              <a:xfrm>
                <a:off x="6170267" y="1189646"/>
                <a:ext cx="321357" cy="175680"/>
              </a:xfrm>
              <a:prstGeom prst="rect">
                <a:avLst/>
              </a:prstGeom>
            </p:spPr>
          </p:pic>
        </mc:Fallback>
      </mc:AlternateContent>
    </p:spTree>
    <p:extLst>
      <p:ext uri="{BB962C8B-B14F-4D97-AF65-F5344CB8AC3E}">
        <p14:creationId xmlns:p14="http://schemas.microsoft.com/office/powerpoint/2010/main" val="2672656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Set Operations</a:t>
            </a:r>
          </a:p>
        </p:txBody>
      </p:sp>
      <p:sp>
        <p:nvSpPr>
          <p:cNvPr id="91139" name="Text Box 2"/>
          <p:cNvSpPr txBox="1">
            <a:spLocks noChangeArrowheads="1"/>
          </p:cNvSpPr>
          <p:nvPr/>
        </p:nvSpPr>
        <p:spPr bwMode="auto">
          <a:xfrm>
            <a:off x="2333626" y="1095376"/>
            <a:ext cx="7661275" cy="528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buClr>
                <a:srgbClr val="CC3300"/>
              </a:buClr>
              <a:buSzPct val="90000"/>
              <a:buFont typeface="Monotype Sorts" charset="2"/>
              <a:buChar char=""/>
            </a:pPr>
            <a:r>
              <a:rPr lang="en-US" altLang="en-US" sz="2000"/>
              <a:t>Set operations </a:t>
            </a:r>
            <a:r>
              <a:rPr lang="en-US" altLang="en-US" sz="2000" b="1">
                <a:solidFill>
                  <a:srgbClr val="000099"/>
                </a:solidFill>
              </a:rPr>
              <a:t>union</a:t>
            </a:r>
            <a:r>
              <a:rPr lang="en-US" altLang="en-US" sz="2000" b="1"/>
              <a:t>, </a:t>
            </a:r>
            <a:r>
              <a:rPr lang="en-US" altLang="en-US" sz="2000" b="1">
                <a:solidFill>
                  <a:srgbClr val="000099"/>
                </a:solidFill>
              </a:rPr>
              <a:t>intersect</a:t>
            </a:r>
            <a:r>
              <a:rPr lang="en-US" altLang="en-US" sz="2000" b="1"/>
              <a:t>, </a:t>
            </a:r>
            <a:r>
              <a:rPr lang="en-US" altLang="en-US" sz="2000"/>
              <a:t>and </a:t>
            </a:r>
            <a:r>
              <a:rPr lang="en-US" altLang="en-US" sz="2000" b="1">
                <a:solidFill>
                  <a:srgbClr val="000099"/>
                </a:solidFill>
              </a:rPr>
              <a:t>except</a:t>
            </a:r>
            <a:r>
              <a:rPr lang="en-US" altLang="en-US" b="1"/>
              <a:t> </a:t>
            </a:r>
          </a:p>
          <a:p>
            <a:pPr lvl="1">
              <a:spcBef>
                <a:spcPts val="875"/>
              </a:spcBef>
              <a:buClr>
                <a:srgbClr val="FF9933"/>
              </a:buClr>
              <a:buSzPct val="80000"/>
              <a:buFont typeface="Monotype Sorts" charset="2"/>
              <a:buChar char=""/>
            </a:pPr>
            <a:r>
              <a:rPr lang="en-US" altLang="en-US" sz="2000"/>
              <a:t>Each of the above operations </a:t>
            </a:r>
            <a:r>
              <a:rPr lang="en-US" altLang="en-US" sz="2000">
                <a:solidFill>
                  <a:srgbClr val="FF0000"/>
                </a:solidFill>
              </a:rPr>
              <a:t>automatically eliminates duplicates</a:t>
            </a:r>
          </a:p>
          <a:p>
            <a:pPr>
              <a:spcBef>
                <a:spcPts val="875"/>
              </a:spcBef>
              <a:buClr>
                <a:srgbClr val="CC3300"/>
              </a:buClr>
              <a:buSzPct val="90000"/>
              <a:buFont typeface="Monotype Sorts" charset="2"/>
              <a:buChar char=""/>
            </a:pPr>
            <a:r>
              <a:rPr lang="en-US" altLang="en-US" sz="2000"/>
              <a:t>To retain all duplicates use the corresponding multiset versions </a:t>
            </a:r>
            <a:r>
              <a:rPr lang="en-US" altLang="en-US" sz="2000" b="1">
                <a:solidFill>
                  <a:srgbClr val="000099"/>
                </a:solidFill>
              </a:rPr>
              <a:t>union all, intersect all</a:t>
            </a:r>
            <a:r>
              <a:rPr lang="en-US" altLang="en-US" sz="2000" b="1"/>
              <a:t> </a:t>
            </a:r>
            <a:r>
              <a:rPr lang="en-US" altLang="en-US" sz="2000"/>
              <a:t>and </a:t>
            </a:r>
            <a:r>
              <a:rPr lang="en-US" altLang="en-US" sz="2000" b="1">
                <a:solidFill>
                  <a:srgbClr val="000099"/>
                </a:solidFill>
              </a:rPr>
              <a:t>except all</a:t>
            </a:r>
            <a:r>
              <a:rPr lang="en-US" altLang="en-US" sz="2000" b="1"/>
              <a:t>.</a:t>
            </a:r>
            <a:br>
              <a:rPr lang="en-US" altLang="en-US" sz="2000" b="1"/>
            </a:br>
            <a:endParaRPr lang="en-US" altLang="en-US" sz="2000" b="1"/>
          </a:p>
          <a:p>
            <a:pPr>
              <a:spcBef>
                <a:spcPts val="875"/>
              </a:spcBef>
              <a:buClr>
                <a:srgbClr val="CC3300"/>
              </a:buClr>
              <a:buSzPct val="90000"/>
              <a:buFont typeface="Monotype Sorts" charset="2"/>
              <a:buChar char=""/>
            </a:pPr>
            <a:endParaRPr lang="en-US" altLang="en-US" sz="2000" b="1"/>
          </a:p>
        </p:txBody>
      </p:sp>
    </p:spTree>
    <p:extLst>
      <p:ext uri="{BB962C8B-B14F-4D97-AF65-F5344CB8AC3E}">
        <p14:creationId xmlns:p14="http://schemas.microsoft.com/office/powerpoint/2010/main" val="19921847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333375"/>
            <a:ext cx="8066087"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05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Null Values</a:t>
            </a:r>
          </a:p>
        </p:txBody>
      </p:sp>
      <p:sp>
        <p:nvSpPr>
          <p:cNvPr id="35842" name="Text Box 2"/>
          <p:cNvSpPr txBox="1">
            <a:spLocks noChangeArrowheads="1"/>
          </p:cNvSpPr>
          <p:nvPr/>
        </p:nvSpPr>
        <p:spPr bwMode="auto">
          <a:xfrm>
            <a:off x="1774826" y="1106488"/>
            <a:ext cx="8240713" cy="515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9pPr>
          </a:lstStyle>
          <a:p>
            <a:pPr>
              <a:spcBef>
                <a:spcPts val="875"/>
              </a:spcBef>
              <a:buClr>
                <a:srgbClr val="CC3300"/>
              </a:buClr>
              <a:buSzPct val="90000"/>
              <a:buFont typeface="Monotype Sorts" charset="2"/>
              <a:buChar char=""/>
              <a:defRPr/>
            </a:pPr>
            <a:r>
              <a:rPr lang="en-US" altLang="en-US" dirty="0"/>
              <a:t>It is possible for tuples to have a null value, denoted by </a:t>
            </a:r>
            <a:r>
              <a:rPr lang="en-US" altLang="en-US" i="1" dirty="0"/>
              <a:t>null</a:t>
            </a:r>
            <a:r>
              <a:rPr lang="en-US" altLang="en-US" dirty="0"/>
              <a:t>, for some of their attributes</a:t>
            </a:r>
          </a:p>
          <a:p>
            <a:pPr>
              <a:spcBef>
                <a:spcPts val="875"/>
              </a:spcBef>
              <a:buClr>
                <a:srgbClr val="CC3300"/>
              </a:buClr>
              <a:buSzPct val="90000"/>
              <a:buFont typeface="Monotype Sorts" charset="2"/>
              <a:buChar char=""/>
              <a:defRPr/>
            </a:pPr>
            <a:r>
              <a:rPr lang="en-US" altLang="en-US" i="1" dirty="0">
                <a:solidFill>
                  <a:srgbClr val="FF0000"/>
                </a:solidFill>
              </a:rPr>
              <a:t>null</a:t>
            </a:r>
            <a:r>
              <a:rPr lang="en-US" altLang="en-US" dirty="0">
                <a:solidFill>
                  <a:srgbClr val="FF0000"/>
                </a:solidFill>
              </a:rPr>
              <a:t> signifies </a:t>
            </a:r>
            <a:r>
              <a:rPr lang="en-US" altLang="en-US" dirty="0"/>
              <a:t>an </a:t>
            </a:r>
            <a:r>
              <a:rPr lang="en-US" altLang="en-US" dirty="0">
                <a:solidFill>
                  <a:srgbClr val="FF0000"/>
                </a:solidFill>
              </a:rPr>
              <a:t>unknown</a:t>
            </a:r>
            <a:r>
              <a:rPr lang="en-US" altLang="en-US" dirty="0"/>
              <a:t> value or that a value does not exist.</a:t>
            </a:r>
          </a:p>
          <a:p>
            <a:pPr>
              <a:spcBef>
                <a:spcPts val="875"/>
              </a:spcBef>
              <a:buClr>
                <a:srgbClr val="CC3300"/>
              </a:buClr>
              <a:buSzPct val="90000"/>
              <a:buFont typeface="Monotype Sorts" charset="2"/>
              <a:buChar char=""/>
              <a:defRPr/>
            </a:pPr>
            <a:r>
              <a:rPr lang="en-US" altLang="en-US" dirty="0"/>
              <a:t>The result of any </a:t>
            </a:r>
            <a:r>
              <a:rPr lang="en-US" altLang="en-US" dirty="0">
                <a:solidFill>
                  <a:srgbClr val="FF0000"/>
                </a:solidFill>
              </a:rPr>
              <a:t>arithmetic expression involving </a:t>
            </a:r>
            <a:r>
              <a:rPr lang="en-US" altLang="en-US" i="1" dirty="0">
                <a:solidFill>
                  <a:srgbClr val="FF0000"/>
                </a:solidFill>
              </a:rPr>
              <a:t>null</a:t>
            </a:r>
            <a:r>
              <a:rPr lang="en-US" altLang="en-US" dirty="0">
                <a:solidFill>
                  <a:srgbClr val="FF0000"/>
                </a:solidFill>
              </a:rPr>
              <a:t> is </a:t>
            </a:r>
            <a:r>
              <a:rPr lang="en-US" altLang="en-US" i="1" dirty="0">
                <a:solidFill>
                  <a:srgbClr val="FF0000"/>
                </a:solidFill>
              </a:rPr>
              <a:t>null</a:t>
            </a:r>
          </a:p>
          <a:p>
            <a:pPr lvl="1">
              <a:spcBef>
                <a:spcPts val="875"/>
              </a:spcBef>
              <a:buClr>
                <a:srgbClr val="FF9933"/>
              </a:buClr>
              <a:buSzPct val="80000"/>
              <a:buFont typeface="Monotype Sorts" charset="2"/>
              <a:buChar char=""/>
              <a:defRPr/>
            </a:pPr>
            <a:r>
              <a:rPr lang="en-US" altLang="en-US" dirty="0"/>
              <a:t>Example:  5 + </a:t>
            </a:r>
            <a:r>
              <a:rPr lang="en-US" altLang="en-US" i="1" dirty="0"/>
              <a:t>null</a:t>
            </a:r>
            <a:r>
              <a:rPr lang="en-US" altLang="en-US" dirty="0"/>
              <a:t>  </a:t>
            </a:r>
            <a:r>
              <a:rPr lang="en-US" altLang="en-US" dirty="0">
                <a:solidFill>
                  <a:srgbClr val="FF0000"/>
                </a:solidFill>
              </a:rPr>
              <a:t>returns null</a:t>
            </a:r>
          </a:p>
          <a:p>
            <a:pPr>
              <a:spcBef>
                <a:spcPts val="875"/>
              </a:spcBef>
              <a:buClr>
                <a:srgbClr val="CC3300"/>
              </a:buClr>
              <a:buSzPct val="90000"/>
              <a:buFont typeface="Monotype Sorts" charset="2"/>
              <a:buChar char=""/>
              <a:defRPr/>
            </a:pPr>
            <a:r>
              <a:rPr lang="en-US" altLang="en-US" dirty="0"/>
              <a:t>The predicate  </a:t>
            </a:r>
            <a:r>
              <a:rPr lang="en-US" altLang="en-US" b="1" dirty="0">
                <a:solidFill>
                  <a:srgbClr val="FF0000"/>
                </a:solidFill>
              </a:rPr>
              <a:t>is null</a:t>
            </a:r>
            <a:r>
              <a:rPr lang="en-US" altLang="en-US" dirty="0">
                <a:solidFill>
                  <a:srgbClr val="FF0000"/>
                </a:solidFill>
              </a:rPr>
              <a:t> </a:t>
            </a:r>
            <a:r>
              <a:rPr lang="en-US" altLang="en-US" dirty="0"/>
              <a:t>can be used to check for null values.</a:t>
            </a:r>
          </a:p>
          <a:p>
            <a:pPr lvl="1">
              <a:spcBef>
                <a:spcPts val="875"/>
              </a:spcBef>
              <a:buClr>
                <a:srgbClr val="FF9933"/>
              </a:buClr>
              <a:buSzPct val="80000"/>
              <a:buFont typeface="Monotype Sorts" charset="2"/>
              <a:buChar char=""/>
              <a:defRPr/>
            </a:pPr>
            <a:r>
              <a:rPr lang="en-US" altLang="en-US" dirty="0"/>
              <a:t>Example: Find all instructors whose salary is null</a:t>
            </a:r>
            <a:r>
              <a:rPr lang="en-US" altLang="en-US" i="1" dirty="0"/>
              <a:t>.</a:t>
            </a:r>
          </a:p>
          <a:p>
            <a:pPr marL="342900">
              <a:spcBef>
                <a:spcPts val="875"/>
              </a:spcBef>
              <a:buSzPct val="90000"/>
              <a:defRPr/>
            </a:pPr>
            <a:r>
              <a:rPr lang="en-US" altLang="en-US" sz="1400" b="1" dirty="0"/>
              <a:t>		</a:t>
            </a:r>
            <a:r>
              <a:rPr lang="en-US" altLang="en-US" b="1" dirty="0"/>
              <a:t>select</a:t>
            </a:r>
            <a:r>
              <a:rPr lang="en-US" altLang="en-US" i="1" dirty="0"/>
              <a:t> name 	</a:t>
            </a:r>
            <a:r>
              <a:rPr lang="en-US" altLang="en-US" b="1" dirty="0"/>
              <a:t>from</a:t>
            </a:r>
            <a:r>
              <a:rPr lang="en-US" altLang="en-US" i="1" dirty="0"/>
              <a:t> instructor 	</a:t>
            </a:r>
            <a:r>
              <a:rPr lang="en-US" altLang="en-US" b="1" dirty="0"/>
              <a:t>where </a:t>
            </a:r>
            <a:r>
              <a:rPr lang="en-US" altLang="en-US" i="1" dirty="0"/>
              <a:t>salary </a:t>
            </a:r>
            <a:r>
              <a:rPr lang="en-US" altLang="en-US" b="1" dirty="0">
                <a:solidFill>
                  <a:srgbClr val="FF0000"/>
                </a:solidFill>
              </a:rPr>
              <a:t>is null;</a:t>
            </a:r>
          </a:p>
          <a:p>
            <a:pPr marL="342900">
              <a:spcBef>
                <a:spcPts val="875"/>
              </a:spcBef>
              <a:buSzPct val="90000"/>
              <a:defRPr/>
            </a:pPr>
            <a:endParaRPr lang="en-US" altLang="en-US" sz="2000" b="1" dirty="0"/>
          </a:p>
          <a:p>
            <a:pPr lvl="1">
              <a:spcBef>
                <a:spcPts val="875"/>
              </a:spcBef>
              <a:buClr>
                <a:srgbClr val="FF9933"/>
              </a:buClr>
              <a:buSzPct val="80000"/>
              <a:defRPr/>
            </a:pPr>
            <a:endParaRPr lang="en-US" altLang="en-US" sz="2000" b="1" dirty="0"/>
          </a:p>
        </p:txBody>
      </p:sp>
    </p:spTree>
    <p:extLst>
      <p:ext uri="{BB962C8B-B14F-4D97-AF65-F5344CB8AC3E}">
        <p14:creationId xmlns:p14="http://schemas.microsoft.com/office/powerpoint/2010/main" val="10656020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3727134" y="482917"/>
            <a:ext cx="4719320" cy="457201"/>
          </a:xfrm>
        </p:spPr>
        <p:txBody>
          <a:bodyPr>
            <a:normAutofit fontScale="90000"/>
          </a:bodyPr>
          <a:lstStyle/>
          <a:p>
            <a:endParaRPr lang="en-US" altLang="en-US" dirty="0"/>
          </a:p>
        </p:txBody>
      </p:sp>
      <p:sp>
        <p:nvSpPr>
          <p:cNvPr id="96259" name="Content Placeholder 2"/>
          <p:cNvSpPr>
            <a:spLocks noGrp="1"/>
          </p:cNvSpPr>
          <p:nvPr>
            <p:ph idx="1"/>
          </p:nvPr>
        </p:nvSpPr>
        <p:spPr/>
        <p:txBody>
          <a:bodyPr/>
          <a:lstStyle/>
          <a:p>
            <a:endParaRPr lang="en-US" altLang="en-US" b="1" dirty="0"/>
          </a:p>
          <a:p>
            <a:endParaRPr lang="en-US" altLang="en-US" b="1" dirty="0"/>
          </a:p>
          <a:p>
            <a:pPr marL="0" indent="0">
              <a:buNone/>
            </a:pPr>
            <a:endParaRPr lang="en-US" altLang="en-US" b="1" dirty="0"/>
          </a:p>
          <a:p>
            <a:endParaRPr lang="en-US" altLang="en-US" b="1" dirty="0"/>
          </a:p>
          <a:p>
            <a:endParaRPr lang="en-US" altLang="en-US" b="1" dirty="0"/>
          </a:p>
          <a:p>
            <a:r>
              <a:rPr lang="en-US" altLang="en-US" b="1" dirty="0"/>
              <a:t>SELECT  </a:t>
            </a:r>
            <a:r>
              <a:rPr lang="en-US" altLang="en-US" dirty="0"/>
              <a:t>ID, Student,Email1,Email2</a:t>
            </a:r>
            <a:br>
              <a:rPr lang="en-US" altLang="en-US" dirty="0"/>
            </a:br>
            <a:r>
              <a:rPr lang="en-US" altLang="en-US" b="1" dirty="0"/>
              <a:t>FROM </a:t>
            </a:r>
            <a:r>
              <a:rPr lang="en-US" altLang="en-US" dirty="0" err="1"/>
              <a:t>tblSouthPark</a:t>
            </a:r>
            <a:r>
              <a:rPr lang="en-US" altLang="en-US" dirty="0"/>
              <a:t> </a:t>
            </a:r>
            <a:r>
              <a:rPr lang="en-US" altLang="en-US" b="1" dirty="0"/>
              <a:t>WHERE</a:t>
            </a:r>
            <a:r>
              <a:rPr lang="en-US" altLang="en-US" dirty="0"/>
              <a:t> Email1 </a:t>
            </a:r>
            <a:r>
              <a:rPr lang="en-US" altLang="en-US" b="1" dirty="0"/>
              <a:t>IS NULL </a:t>
            </a:r>
            <a:r>
              <a:rPr lang="en-US" altLang="en-US" dirty="0"/>
              <a:t>AND</a:t>
            </a:r>
            <a:r>
              <a:rPr lang="en-US" altLang="en-US" b="1" dirty="0"/>
              <a:t> </a:t>
            </a:r>
            <a:r>
              <a:rPr lang="en-US" altLang="en-US" dirty="0"/>
              <a:t>Email2</a:t>
            </a:r>
            <a:r>
              <a:rPr lang="en-US" altLang="en-US" b="1" dirty="0"/>
              <a:t> IS NULL;</a:t>
            </a:r>
          </a:p>
          <a:p>
            <a:endParaRPr lang="en-US" altLang="en-US" b="1" dirty="0"/>
          </a:p>
          <a:p>
            <a:endParaRPr lang="en-US" altLang="en-US" dirty="0"/>
          </a:p>
        </p:txBody>
      </p:sp>
      <p:pic>
        <p:nvPicPr>
          <p:cNvPr id="962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8254" y="1209358"/>
            <a:ext cx="63722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5454" y="3252787"/>
            <a:ext cx="618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80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Natural Join Example</a:t>
            </a:r>
          </a:p>
        </p:txBody>
      </p:sp>
      <p:sp>
        <p:nvSpPr>
          <p:cNvPr id="24578" name="Text Box 2"/>
          <p:cNvSpPr txBox="1">
            <a:spLocks noChangeArrowheads="1"/>
          </p:cNvSpPr>
          <p:nvPr/>
        </p:nvSpPr>
        <p:spPr bwMode="auto">
          <a:xfrm>
            <a:off x="2155825" y="757238"/>
            <a:ext cx="8121650" cy="548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1600">
                <a:solidFill>
                  <a:srgbClr val="000000"/>
                </a:solidFill>
                <a:latin typeface="Arial" panose="020B0604020202020204" pitchFamily="34" charset="0"/>
                <a:ea typeface="Droid Sans Fallback" charset="0"/>
                <a:cs typeface="Droid Sans Fallback" charset="0"/>
              </a:defRPr>
            </a:lvl1pPr>
            <a:lvl2pPr marL="741363"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sz="1600">
                <a:solidFill>
                  <a:srgbClr val="000000"/>
                </a:solidFill>
                <a:latin typeface="Arial" panose="020B0604020202020204" pitchFamily="34" charset="0"/>
                <a:ea typeface="Droid Sans Fallback" charset="0"/>
                <a:cs typeface="Droid Sans Fallback"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1600">
                <a:solidFill>
                  <a:srgbClr val="000000"/>
                </a:solidFill>
                <a:latin typeface="Arial" panose="020B0604020202020204" pitchFamily="34" charset="0"/>
                <a:ea typeface="Droid Sans Fallback" charset="0"/>
                <a:cs typeface="Droid Sans Fallback"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1600">
                <a:solidFill>
                  <a:srgbClr val="000000"/>
                </a:solidFill>
                <a:latin typeface="Arial" panose="020B0604020202020204" pitchFamily="34" charset="0"/>
                <a:ea typeface="Droid Sans Fallback" charset="0"/>
                <a:cs typeface="Droid Sans Fallback"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1600">
                <a:solidFill>
                  <a:srgbClr val="000000"/>
                </a:solidFill>
                <a:latin typeface="Arial" panose="020B0604020202020204" pitchFamily="34" charset="0"/>
                <a:ea typeface="Droid Sans Fallback" charset="0"/>
                <a:cs typeface="Droid Sans Fallback" charset="0"/>
              </a:defRPr>
            </a:lvl9pPr>
          </a:lstStyle>
          <a:p>
            <a:pPr>
              <a:spcBef>
                <a:spcPts val="788"/>
              </a:spcBef>
              <a:buSzPct val="90000"/>
              <a:defRPr/>
            </a:pPr>
            <a:endParaRPr lang="en-US" altLang="en-US" sz="1800" dirty="0"/>
          </a:p>
          <a:p>
            <a:pPr marL="341313" indent="-339725">
              <a:spcBef>
                <a:spcPts val="788"/>
              </a:spcBef>
              <a:buClr>
                <a:srgbClr val="CC3300"/>
              </a:buClr>
              <a:buSzPct val="90000"/>
              <a:buFont typeface="Monotype Sorts" charset="2"/>
              <a:buChar char=""/>
              <a:defRPr/>
            </a:pPr>
            <a:r>
              <a:rPr lang="en-US" altLang="en-US" sz="2000" dirty="0"/>
              <a:t>List the names of instructors along with the course ID of the courses that they taught. </a:t>
            </a:r>
          </a:p>
          <a:p>
            <a:pPr marL="341313" indent="-339725">
              <a:spcBef>
                <a:spcPts val="788"/>
              </a:spcBef>
              <a:buClr>
                <a:srgbClr val="CC3300"/>
              </a:buClr>
              <a:buSzPct val="90000"/>
              <a:buFont typeface="Monotype Sorts" charset="2"/>
              <a:buChar char=""/>
              <a:defRPr/>
            </a:pPr>
            <a:r>
              <a:rPr lang="en-US" altLang="en-US" sz="2000" dirty="0"/>
              <a:t>In two ways we can write the Query:</a:t>
            </a:r>
          </a:p>
          <a:p>
            <a:pPr>
              <a:spcBef>
                <a:spcPts val="788"/>
              </a:spcBef>
              <a:buSzPct val="90000"/>
              <a:defRPr/>
            </a:pPr>
            <a:r>
              <a:rPr lang="en-US" altLang="en-US" sz="2000" dirty="0"/>
              <a:t>      </a:t>
            </a:r>
          </a:p>
          <a:p>
            <a:pPr lvl="1">
              <a:spcBef>
                <a:spcPts val="788"/>
              </a:spcBef>
              <a:buClr>
                <a:srgbClr val="FF9933"/>
              </a:buClr>
              <a:buSzPct val="80000"/>
              <a:buFont typeface="Monotype Sorts" charset="2"/>
              <a:buChar char=""/>
              <a:defRPr/>
            </a:pPr>
            <a:r>
              <a:rPr lang="en-US" altLang="en-US" sz="2000" b="1" dirty="0"/>
              <a:t>select </a:t>
            </a:r>
            <a:r>
              <a:rPr lang="en-US" altLang="en-US" sz="2000" i="1" dirty="0"/>
              <a:t>name</a:t>
            </a:r>
            <a:r>
              <a:rPr lang="en-US" altLang="en-US" sz="2000" dirty="0"/>
              <a:t>, </a:t>
            </a:r>
            <a:r>
              <a:rPr lang="en-US" altLang="en-US" sz="2000" i="1" dirty="0" err="1"/>
              <a:t>course_id</a:t>
            </a:r>
            <a:r>
              <a:rPr lang="en-US" altLang="en-US" sz="2000" i="1" dirty="0"/>
              <a:t> </a:t>
            </a:r>
            <a:r>
              <a:rPr lang="en-US" altLang="en-US" sz="2000" b="1" dirty="0"/>
              <a:t>from </a:t>
            </a:r>
            <a:r>
              <a:rPr lang="en-US" altLang="en-US" sz="2000" i="1" dirty="0"/>
              <a:t>instructor, teaches</a:t>
            </a:r>
            <a:br>
              <a:rPr lang="en-US" altLang="en-US" sz="2000" i="1" dirty="0"/>
            </a:br>
            <a:r>
              <a:rPr lang="en-US" altLang="en-US" sz="2000" b="1" dirty="0"/>
              <a:t>where </a:t>
            </a:r>
            <a:r>
              <a:rPr lang="en-US" altLang="en-US" sz="2000" i="1" dirty="0"/>
              <a:t>instructor.ID </a:t>
            </a:r>
            <a:r>
              <a:rPr lang="en-US" altLang="en-US" sz="2000" dirty="0"/>
              <a:t>= </a:t>
            </a:r>
            <a:r>
              <a:rPr lang="en-US" altLang="en-US" sz="2000" i="1" dirty="0"/>
              <a:t>teaches.ID</a:t>
            </a:r>
            <a:r>
              <a:rPr lang="en-US" altLang="en-US" sz="2000" dirty="0"/>
              <a:t>;</a:t>
            </a:r>
          </a:p>
          <a:p>
            <a:pPr lvl="1" indent="-282575">
              <a:spcBef>
                <a:spcPts val="788"/>
              </a:spcBef>
              <a:buSzPct val="80000"/>
              <a:defRPr/>
            </a:pPr>
            <a:endParaRPr lang="en-US" altLang="en-US" sz="2000" dirty="0"/>
          </a:p>
          <a:p>
            <a:pPr lvl="1" indent="-282575">
              <a:spcBef>
                <a:spcPts val="788"/>
              </a:spcBef>
              <a:buSzPct val="80000"/>
              <a:defRPr/>
            </a:pPr>
            <a:r>
              <a:rPr lang="en-US" altLang="en-US" sz="2000" dirty="0"/>
              <a:t>			OR</a:t>
            </a:r>
          </a:p>
          <a:p>
            <a:pPr lvl="1" indent="-282575">
              <a:spcBef>
                <a:spcPts val="788"/>
              </a:spcBef>
              <a:buSzPct val="80000"/>
              <a:defRPr/>
            </a:pPr>
            <a:r>
              <a:rPr lang="en-US" altLang="en-US" sz="2000" dirty="0"/>
              <a:t>	</a:t>
            </a:r>
          </a:p>
          <a:p>
            <a:pPr lvl="1">
              <a:spcBef>
                <a:spcPts val="788"/>
              </a:spcBef>
              <a:buClr>
                <a:srgbClr val="FF9933"/>
              </a:buClr>
              <a:buSzPct val="80000"/>
              <a:buFont typeface="Monotype Sorts" charset="2"/>
              <a:buChar char=""/>
              <a:defRPr/>
            </a:pPr>
            <a:r>
              <a:rPr lang="en-US" altLang="en-US" sz="2000" b="1" dirty="0"/>
              <a:t>select </a:t>
            </a:r>
            <a:r>
              <a:rPr lang="en-US" altLang="en-US" sz="2000" i="1" dirty="0"/>
              <a:t>name</a:t>
            </a:r>
            <a:r>
              <a:rPr lang="en-US" altLang="en-US" sz="2000" dirty="0"/>
              <a:t>,</a:t>
            </a:r>
            <a:r>
              <a:rPr lang="en-US" altLang="en-US" sz="2000" i="1" dirty="0"/>
              <a:t> </a:t>
            </a:r>
            <a:r>
              <a:rPr lang="en-US" altLang="en-US" sz="2000" i="1" dirty="0" err="1"/>
              <a:t>course_id</a:t>
            </a:r>
            <a:br>
              <a:rPr lang="en-US" altLang="en-US" sz="2000" i="1" dirty="0"/>
            </a:br>
            <a:r>
              <a:rPr lang="en-US" altLang="en-US" sz="2000" b="1" dirty="0"/>
              <a:t>from </a:t>
            </a:r>
            <a:r>
              <a:rPr lang="en-US" altLang="en-US" sz="2000" i="1" dirty="0"/>
              <a:t>instructor </a:t>
            </a:r>
            <a:r>
              <a:rPr lang="en-US" altLang="en-US" sz="2000" b="1" dirty="0"/>
              <a:t>natural join </a:t>
            </a:r>
            <a:r>
              <a:rPr lang="en-US" altLang="en-US" sz="2000" i="1" dirty="0"/>
              <a:t>teaches</a:t>
            </a:r>
            <a:r>
              <a:rPr lang="en-US" altLang="en-US" sz="2000" dirty="0"/>
              <a:t>;</a:t>
            </a:r>
          </a:p>
          <a:p>
            <a:pPr>
              <a:spcBef>
                <a:spcPts val="788"/>
              </a:spcBef>
              <a:buSzPct val="90000"/>
              <a:defRPr/>
            </a:pPr>
            <a:endParaRPr lang="en-US" altLang="en-US" sz="18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738960" y="3294360"/>
              <a:ext cx="777600" cy="1198800"/>
            </p14:xfrm>
          </p:contentPart>
        </mc:Choice>
        <mc:Fallback xmlns="">
          <p:pic>
            <p:nvPicPr>
              <p:cNvPr id="2" name="Ink 1"/>
              <p:cNvPicPr/>
              <p:nvPr/>
            </p:nvPicPr>
            <p:blipFill>
              <a:blip r:embed="rId4"/>
              <a:stretch>
                <a:fillRect/>
              </a:stretch>
            </p:blipFill>
            <p:spPr>
              <a:xfrm>
                <a:off x="6728520" y="3286440"/>
                <a:ext cx="798480" cy="1217160"/>
              </a:xfrm>
              <a:prstGeom prst="rect">
                <a:avLst/>
              </a:prstGeom>
            </p:spPr>
          </p:pic>
        </mc:Fallback>
      </mc:AlternateContent>
    </p:spTree>
    <p:extLst>
      <p:ext uri="{BB962C8B-B14F-4D97-AF65-F5344CB8AC3E}">
        <p14:creationId xmlns:p14="http://schemas.microsoft.com/office/powerpoint/2010/main" val="131848395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2395538" y="57150"/>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Null Values and Three Valued Logic</a:t>
            </a:r>
          </a:p>
        </p:txBody>
      </p:sp>
      <p:sp>
        <p:nvSpPr>
          <p:cNvPr id="97283" name="Text Box 2"/>
          <p:cNvSpPr txBox="1">
            <a:spLocks noChangeArrowheads="1"/>
          </p:cNvSpPr>
          <p:nvPr/>
        </p:nvSpPr>
        <p:spPr bwMode="auto">
          <a:xfrm>
            <a:off x="2263776" y="765175"/>
            <a:ext cx="84042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spcBef>
                <a:spcPts val="875"/>
              </a:spcBef>
              <a:buClr>
                <a:srgbClr val="CC3300"/>
              </a:buClr>
              <a:buSzPct val="90000"/>
              <a:buFont typeface="Monotype Sorts" charset="2"/>
              <a:buChar char=""/>
            </a:pPr>
            <a:r>
              <a:rPr lang="en-US" altLang="en-US"/>
              <a:t>Any </a:t>
            </a:r>
            <a:r>
              <a:rPr lang="en-US" altLang="en-US">
                <a:solidFill>
                  <a:srgbClr val="FF0000"/>
                </a:solidFill>
              </a:rPr>
              <a:t>comparison</a:t>
            </a:r>
            <a:r>
              <a:rPr lang="en-US" altLang="en-US"/>
              <a:t> </a:t>
            </a:r>
            <a:r>
              <a:rPr lang="en-US" altLang="en-US">
                <a:solidFill>
                  <a:srgbClr val="FF0000"/>
                </a:solidFill>
              </a:rPr>
              <a:t>with </a:t>
            </a:r>
            <a:r>
              <a:rPr lang="en-US" altLang="en-US" i="1">
                <a:solidFill>
                  <a:srgbClr val="FF0000"/>
                </a:solidFill>
              </a:rPr>
              <a:t>null</a:t>
            </a:r>
            <a:r>
              <a:rPr lang="en-US" altLang="en-US">
                <a:solidFill>
                  <a:srgbClr val="FF0000"/>
                </a:solidFill>
              </a:rPr>
              <a:t> returns </a:t>
            </a:r>
            <a:r>
              <a:rPr lang="en-US" altLang="en-US" i="1">
                <a:solidFill>
                  <a:srgbClr val="FF0000"/>
                </a:solidFill>
              </a:rPr>
              <a:t>unknown</a:t>
            </a:r>
          </a:p>
          <a:p>
            <a:pPr lvl="1">
              <a:spcBef>
                <a:spcPts val="875"/>
              </a:spcBef>
              <a:buClr>
                <a:srgbClr val="FF9933"/>
              </a:buClr>
              <a:buSzPct val="80000"/>
              <a:buFont typeface="Monotype Sorts" charset="2"/>
              <a:buChar char=""/>
            </a:pPr>
            <a:r>
              <a:rPr lang="en-US" altLang="en-US"/>
              <a:t>Example</a:t>
            </a:r>
            <a:r>
              <a:rPr lang="en-US" altLang="en-US" i="1"/>
              <a:t>: 5 &lt; null   or   null &lt;&gt; null    or    null = null</a:t>
            </a:r>
          </a:p>
          <a:p>
            <a:pPr>
              <a:spcBef>
                <a:spcPts val="875"/>
              </a:spcBef>
              <a:buClr>
                <a:srgbClr val="CC3300"/>
              </a:buClr>
              <a:buSzPct val="90000"/>
              <a:buFont typeface="Monotype Sorts" charset="2"/>
              <a:buChar char=""/>
            </a:pPr>
            <a:r>
              <a:rPr lang="en-US" altLang="en-US">
                <a:solidFill>
                  <a:srgbClr val="FF0000"/>
                </a:solidFill>
              </a:rPr>
              <a:t>Three</a:t>
            </a:r>
            <a:r>
              <a:rPr lang="en-US" altLang="en-US"/>
              <a:t>-valued logic using the </a:t>
            </a:r>
            <a:r>
              <a:rPr lang="en-US" altLang="en-US">
                <a:solidFill>
                  <a:srgbClr val="FF0000"/>
                </a:solidFill>
              </a:rPr>
              <a:t>truth value </a:t>
            </a:r>
            <a:r>
              <a:rPr lang="en-US" altLang="en-US" i="1"/>
              <a:t>unknown</a:t>
            </a:r>
            <a:r>
              <a:rPr lang="en-US" altLang="en-US"/>
              <a:t>:</a:t>
            </a:r>
          </a:p>
          <a:p>
            <a:pPr lvl="1">
              <a:spcBef>
                <a:spcPts val="875"/>
              </a:spcBef>
              <a:buClr>
                <a:srgbClr val="FF9933"/>
              </a:buClr>
              <a:buSzPct val="80000"/>
              <a:buFont typeface="Monotype Sorts" charset="2"/>
              <a:buChar char=""/>
            </a:pPr>
            <a:r>
              <a:rPr lang="en-US" altLang="en-US"/>
              <a:t>OR: (</a:t>
            </a:r>
            <a:r>
              <a:rPr lang="en-US" altLang="en-US" i="1">
                <a:solidFill>
                  <a:srgbClr val="FF0000"/>
                </a:solidFill>
              </a:rPr>
              <a:t>unknown</a:t>
            </a:r>
            <a:r>
              <a:rPr lang="en-US" altLang="en-US">
                <a:solidFill>
                  <a:srgbClr val="FF0000"/>
                </a:solidFill>
              </a:rPr>
              <a:t> </a:t>
            </a:r>
            <a:r>
              <a:rPr lang="en-US" altLang="en-US" b="1"/>
              <a:t>or</a:t>
            </a:r>
            <a:r>
              <a:rPr lang="en-US" altLang="en-US"/>
              <a:t> </a:t>
            </a:r>
            <a:r>
              <a:rPr lang="en-US" altLang="en-US" i="1">
                <a:solidFill>
                  <a:srgbClr val="FF7547"/>
                </a:solidFill>
              </a:rPr>
              <a:t>true</a:t>
            </a:r>
            <a:r>
              <a:rPr lang="en-US" altLang="en-US"/>
              <a:t>)   = </a:t>
            </a:r>
            <a:r>
              <a:rPr lang="en-US" altLang="en-US" i="1"/>
              <a:t>true</a:t>
            </a:r>
            <a:r>
              <a:rPr lang="en-US" altLang="en-US"/>
              <a:t>,</a:t>
            </a:r>
            <a:br>
              <a:rPr lang="en-US" altLang="en-US"/>
            </a:br>
            <a:r>
              <a:rPr lang="en-US" altLang="en-US"/>
              <a:t>       (</a:t>
            </a:r>
            <a:r>
              <a:rPr lang="en-US" altLang="en-US" i="1"/>
              <a:t>unknown</a:t>
            </a:r>
            <a:r>
              <a:rPr lang="en-US" altLang="en-US"/>
              <a:t> </a:t>
            </a:r>
            <a:r>
              <a:rPr lang="en-US" altLang="en-US" b="1"/>
              <a:t>or</a:t>
            </a:r>
            <a:r>
              <a:rPr lang="en-US" altLang="en-US"/>
              <a:t> </a:t>
            </a:r>
            <a:r>
              <a:rPr lang="en-US" altLang="en-US" i="1">
                <a:solidFill>
                  <a:srgbClr val="FF0000"/>
                </a:solidFill>
              </a:rPr>
              <a:t>false</a:t>
            </a:r>
            <a:r>
              <a:rPr lang="en-US" altLang="en-US"/>
              <a:t>)  = </a:t>
            </a:r>
            <a:r>
              <a:rPr lang="en-US" altLang="en-US" i="1"/>
              <a:t>unknown</a:t>
            </a:r>
            <a:br>
              <a:rPr lang="en-US" altLang="en-US" i="1"/>
            </a:br>
            <a:r>
              <a:rPr lang="en-US" altLang="en-US"/>
              <a:t>       (</a:t>
            </a:r>
            <a:r>
              <a:rPr lang="en-US" altLang="en-US" i="1"/>
              <a:t>unknown </a:t>
            </a:r>
            <a:r>
              <a:rPr lang="en-US" altLang="en-US" b="1"/>
              <a:t>or</a:t>
            </a:r>
            <a:r>
              <a:rPr lang="en-US" altLang="en-US" i="1"/>
              <a:t> unknown) = unknown</a:t>
            </a:r>
          </a:p>
          <a:p>
            <a:pPr lvl="1">
              <a:spcBef>
                <a:spcPts val="875"/>
              </a:spcBef>
              <a:buClr>
                <a:srgbClr val="FF9933"/>
              </a:buClr>
              <a:buSzPct val="80000"/>
              <a:buFont typeface="Monotype Sorts" charset="2"/>
              <a:buChar char=""/>
            </a:pPr>
            <a:endParaRPr lang="en-US" altLang="en-US" i="1"/>
          </a:p>
          <a:p>
            <a:pPr lvl="1">
              <a:spcBef>
                <a:spcPts val="875"/>
              </a:spcBef>
              <a:buClr>
                <a:srgbClr val="FF9933"/>
              </a:buClr>
              <a:buSzPct val="80000"/>
              <a:buFont typeface="Monotype Sorts" charset="2"/>
              <a:buChar char=""/>
            </a:pPr>
            <a:endParaRPr lang="en-US" altLang="en-US" i="1"/>
          </a:p>
          <a:p>
            <a:pPr lvl="1">
              <a:spcBef>
                <a:spcPts val="875"/>
              </a:spcBef>
              <a:buClr>
                <a:srgbClr val="FF9933"/>
              </a:buClr>
              <a:buSzPct val="80000"/>
              <a:buFont typeface="Monotype Sorts" charset="2"/>
              <a:buChar char=""/>
            </a:pPr>
            <a:r>
              <a:rPr lang="en-US" altLang="en-US"/>
              <a:t>AND:</a:t>
            </a:r>
            <a:r>
              <a:rPr lang="en-US" altLang="en-US" i="1"/>
              <a:t> (true</a:t>
            </a:r>
            <a:r>
              <a:rPr lang="en-US" altLang="en-US" b="1"/>
              <a:t> and </a:t>
            </a:r>
            <a:r>
              <a:rPr lang="en-US" altLang="en-US" i="1"/>
              <a:t>unknown)  = unknown,    </a:t>
            </a:r>
            <a:br>
              <a:rPr lang="en-US" altLang="en-US" i="1"/>
            </a:br>
            <a:r>
              <a:rPr lang="en-US" altLang="en-US" i="1"/>
              <a:t>         (false</a:t>
            </a:r>
            <a:r>
              <a:rPr lang="en-US" altLang="en-US" b="1"/>
              <a:t> and </a:t>
            </a:r>
            <a:r>
              <a:rPr lang="en-US" altLang="en-US" i="1"/>
              <a:t>unknown) = false,</a:t>
            </a:r>
            <a:br>
              <a:rPr lang="en-US" altLang="en-US" i="1"/>
            </a:br>
            <a:r>
              <a:rPr lang="en-US" altLang="en-US" i="1"/>
              <a:t>         (unknown </a:t>
            </a:r>
            <a:r>
              <a:rPr lang="en-US" altLang="en-US" b="1"/>
              <a:t>and</a:t>
            </a:r>
            <a:r>
              <a:rPr lang="en-US" altLang="en-US" i="1"/>
              <a:t> unknown) = unknown</a:t>
            </a:r>
          </a:p>
          <a:p>
            <a:pPr lvl="1">
              <a:spcBef>
                <a:spcPts val="875"/>
              </a:spcBef>
              <a:buClr>
                <a:srgbClr val="FF9933"/>
              </a:buClr>
              <a:buSzPct val="80000"/>
              <a:buFont typeface="Monotype Sorts" charset="2"/>
              <a:buChar char=""/>
            </a:pPr>
            <a:r>
              <a:rPr lang="en-US" altLang="en-US"/>
              <a:t>NOT</a:t>
            </a:r>
            <a:r>
              <a:rPr lang="en-US" altLang="en-US" i="1"/>
              <a:t>:  (</a:t>
            </a:r>
            <a:r>
              <a:rPr lang="en-US" altLang="en-US" b="1"/>
              <a:t>not</a:t>
            </a:r>
            <a:r>
              <a:rPr lang="en-US" altLang="en-US" i="1"/>
              <a:t> unknown) = unknown</a:t>
            </a:r>
          </a:p>
          <a:p>
            <a:pPr lvl="1">
              <a:spcBef>
                <a:spcPts val="875"/>
              </a:spcBef>
              <a:buClr>
                <a:srgbClr val="FF9933"/>
              </a:buClr>
              <a:buSzPct val="80000"/>
              <a:buFont typeface="Monotype Sorts" charset="2"/>
              <a:buChar char=""/>
            </a:pPr>
            <a:r>
              <a:rPr lang="en-US" altLang="en-US"/>
              <a:t>“</a:t>
            </a:r>
            <a:r>
              <a:rPr lang="en-US" altLang="en-US" i="1"/>
              <a:t>P</a:t>
            </a:r>
            <a:r>
              <a:rPr lang="en-US" altLang="en-US" b="1"/>
              <a:t> is unknown</a:t>
            </a:r>
            <a:r>
              <a:rPr lang="en-US" altLang="en-US"/>
              <a:t>”</a:t>
            </a:r>
            <a:r>
              <a:rPr lang="en-US" altLang="en-US" b="1"/>
              <a:t> </a:t>
            </a:r>
            <a:r>
              <a:rPr lang="en-US" altLang="en-US"/>
              <a:t>evaluates to true if P is not know</a:t>
            </a:r>
            <a:endParaRPr lang="en-US" altLang="en-US" i="1"/>
          </a:p>
        </p:txBody>
      </p:sp>
    </p:spTree>
    <p:extLst>
      <p:ext uri="{BB962C8B-B14F-4D97-AF65-F5344CB8AC3E}">
        <p14:creationId xmlns:p14="http://schemas.microsoft.com/office/powerpoint/2010/main" val="1168485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Aggregate Functions</a:t>
            </a:r>
          </a:p>
        </p:txBody>
      </p:sp>
      <p:sp>
        <p:nvSpPr>
          <p:cNvPr id="37890" name="Text Box 2"/>
          <p:cNvSpPr txBox="1">
            <a:spLocks noChangeArrowheads="1"/>
          </p:cNvSpPr>
          <p:nvPr/>
        </p:nvSpPr>
        <p:spPr bwMode="auto">
          <a:xfrm>
            <a:off x="2338388" y="1093788"/>
            <a:ext cx="7010400" cy="389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9pPr>
          </a:lstStyle>
          <a:p>
            <a:pPr>
              <a:defRPr/>
            </a:pPr>
            <a:r>
              <a:rPr lang="en-US" i="1" dirty="0"/>
              <a:t>Aggregate functions </a:t>
            </a:r>
            <a:r>
              <a:rPr lang="en-US" dirty="0"/>
              <a:t>are functions that take a collection (a set or multiset) of values as input and return a single value. SQL offers five built-in aggregate functions:</a:t>
            </a:r>
          </a:p>
          <a:p>
            <a:pPr>
              <a:defRPr/>
            </a:pPr>
            <a:r>
              <a:rPr lang="en-US" altLang="en-US" sz="1800" dirty="0"/>
              <a:t>		</a:t>
            </a:r>
            <a:r>
              <a:rPr lang="en-US" altLang="en-US" sz="2000" b="1" dirty="0" err="1">
                <a:solidFill>
                  <a:srgbClr val="FF0000"/>
                </a:solidFill>
              </a:rPr>
              <a:t>avg</a:t>
            </a:r>
            <a:r>
              <a:rPr lang="en-US" altLang="en-US" sz="2000" b="1" dirty="0"/>
              <a:t>: </a:t>
            </a:r>
            <a:r>
              <a:rPr lang="en-US" altLang="en-US" sz="2000" dirty="0"/>
              <a:t>average value</a:t>
            </a:r>
            <a:br>
              <a:rPr lang="en-US" altLang="en-US" sz="2000" dirty="0"/>
            </a:br>
            <a:r>
              <a:rPr lang="en-US" altLang="en-US" sz="2000" dirty="0"/>
              <a:t>	</a:t>
            </a:r>
            <a:r>
              <a:rPr lang="en-US" altLang="en-US" sz="2000" b="1" dirty="0">
                <a:solidFill>
                  <a:srgbClr val="FF0000"/>
                </a:solidFill>
              </a:rPr>
              <a:t>min</a:t>
            </a:r>
            <a:r>
              <a:rPr lang="en-US" altLang="en-US" sz="2000" b="1" dirty="0"/>
              <a:t>:  </a:t>
            </a:r>
            <a:r>
              <a:rPr lang="en-US" altLang="en-US" sz="2000" dirty="0"/>
              <a:t>minimum value</a:t>
            </a:r>
            <a:br>
              <a:rPr lang="en-US" altLang="en-US" sz="2000" dirty="0"/>
            </a:br>
            <a:r>
              <a:rPr lang="en-US" altLang="en-US" sz="2000" dirty="0"/>
              <a:t>	</a:t>
            </a:r>
            <a:r>
              <a:rPr lang="en-US" altLang="en-US" sz="2000" b="1" dirty="0">
                <a:solidFill>
                  <a:srgbClr val="FF0000"/>
                </a:solidFill>
              </a:rPr>
              <a:t>max</a:t>
            </a:r>
            <a:r>
              <a:rPr lang="en-US" altLang="en-US" sz="2000" b="1" dirty="0"/>
              <a:t>:  </a:t>
            </a:r>
            <a:r>
              <a:rPr lang="en-US" altLang="en-US" sz="2000" dirty="0"/>
              <a:t>maximum value</a:t>
            </a:r>
            <a:br>
              <a:rPr lang="en-US" altLang="en-US" sz="2000" dirty="0"/>
            </a:br>
            <a:r>
              <a:rPr lang="en-US" altLang="en-US" sz="2000" dirty="0"/>
              <a:t>	</a:t>
            </a:r>
            <a:r>
              <a:rPr lang="en-US" altLang="en-US" sz="2000" b="1" dirty="0">
                <a:solidFill>
                  <a:srgbClr val="FF0000"/>
                </a:solidFill>
              </a:rPr>
              <a:t>sum</a:t>
            </a:r>
            <a:r>
              <a:rPr lang="en-US" altLang="en-US" sz="2000" b="1" dirty="0"/>
              <a:t>:  </a:t>
            </a:r>
            <a:r>
              <a:rPr lang="en-US" altLang="en-US" sz="2000" dirty="0"/>
              <a:t>sum of values</a:t>
            </a:r>
            <a:br>
              <a:rPr lang="en-US" altLang="en-US" sz="2000" dirty="0"/>
            </a:br>
            <a:r>
              <a:rPr lang="en-US" altLang="en-US" sz="2000" dirty="0"/>
              <a:t>	</a:t>
            </a:r>
            <a:r>
              <a:rPr lang="en-US" altLang="en-US" sz="2000" b="1" dirty="0">
                <a:solidFill>
                  <a:srgbClr val="FF0000"/>
                </a:solidFill>
              </a:rPr>
              <a:t>count</a:t>
            </a:r>
            <a:r>
              <a:rPr lang="en-US" altLang="en-US" sz="2000" b="1" dirty="0"/>
              <a:t>:  </a:t>
            </a:r>
            <a:r>
              <a:rPr lang="en-US" altLang="en-US" sz="2000" dirty="0"/>
              <a:t>number of values</a:t>
            </a:r>
          </a:p>
          <a:p>
            <a:pPr marL="342900">
              <a:spcBef>
                <a:spcPts val="875"/>
              </a:spcBef>
              <a:buSzPct val="90000"/>
              <a:defRPr/>
            </a:pPr>
            <a:endParaRPr lang="en-US" altLang="en-US" sz="2000" dirty="0"/>
          </a:p>
        </p:txBody>
      </p:sp>
    </p:spTree>
    <p:extLst>
      <p:ext uri="{BB962C8B-B14F-4D97-AF65-F5344CB8AC3E}">
        <p14:creationId xmlns:p14="http://schemas.microsoft.com/office/powerpoint/2010/main" val="2778255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Aggregate Functions (Cont.)</a:t>
            </a:r>
          </a:p>
        </p:txBody>
      </p:sp>
      <p:sp>
        <p:nvSpPr>
          <p:cNvPr id="101379" name="Text Box 2"/>
          <p:cNvSpPr txBox="1">
            <a:spLocks noChangeArrowheads="1"/>
          </p:cNvSpPr>
          <p:nvPr/>
        </p:nvSpPr>
        <p:spPr bwMode="auto">
          <a:xfrm>
            <a:off x="2338389" y="1108075"/>
            <a:ext cx="7843837" cy="525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buClr>
                <a:srgbClr val="CC3300"/>
              </a:buClr>
              <a:buSzPct val="90000"/>
              <a:buFont typeface="Monotype Sorts" charset="2"/>
              <a:buChar char=""/>
            </a:pPr>
            <a:r>
              <a:rPr lang="en-US" altLang="en-US" sz="2000"/>
              <a:t>Find the average salary of instructors in the Computer Science department</a:t>
            </a:r>
            <a:r>
              <a:rPr lang="en-US" altLang="en-US"/>
              <a:t> </a:t>
            </a:r>
          </a:p>
          <a:p>
            <a:pPr lvl="1">
              <a:spcBef>
                <a:spcPts val="875"/>
              </a:spcBef>
              <a:buClr>
                <a:srgbClr val="FF9933"/>
              </a:buClr>
              <a:buSzPct val="80000"/>
              <a:buFont typeface="Monotype Sorts" charset="2"/>
              <a:buChar char=""/>
            </a:pPr>
            <a:r>
              <a:rPr lang="en-US" altLang="en-US" sz="2000" b="1"/>
              <a:t>select </a:t>
            </a:r>
            <a:r>
              <a:rPr lang="en-US" altLang="en-US" sz="2000" b="1">
                <a:solidFill>
                  <a:srgbClr val="FF0000"/>
                </a:solidFill>
              </a:rPr>
              <a:t>avg </a:t>
            </a:r>
            <a:r>
              <a:rPr lang="en-US" altLang="en-US" sz="2000">
                <a:solidFill>
                  <a:srgbClr val="FF0000"/>
                </a:solidFill>
              </a:rPr>
              <a:t>(</a:t>
            </a:r>
            <a:r>
              <a:rPr lang="en-US" altLang="en-US" sz="2000" i="1">
                <a:solidFill>
                  <a:srgbClr val="FF0000"/>
                </a:solidFill>
              </a:rPr>
              <a:t>salary</a:t>
            </a:r>
            <a:r>
              <a:rPr lang="en-US" altLang="en-US" sz="2000">
                <a:solidFill>
                  <a:srgbClr val="FF0000"/>
                </a:solidFill>
              </a:rPr>
              <a:t>)</a:t>
            </a:r>
            <a:br>
              <a:rPr lang="en-US" altLang="en-US" sz="2000">
                <a:solidFill>
                  <a:srgbClr val="FF0000"/>
                </a:solidFill>
              </a:rPr>
            </a:br>
            <a:r>
              <a:rPr lang="en-US" altLang="en-US" sz="2000" b="1"/>
              <a:t>from </a:t>
            </a:r>
            <a:r>
              <a:rPr lang="en-US" altLang="en-US" sz="2000" i="1"/>
              <a:t>instructor</a:t>
            </a:r>
            <a:br>
              <a:rPr lang="en-US" altLang="en-US" sz="2000" i="1"/>
            </a:br>
            <a:r>
              <a:rPr lang="en-US" altLang="en-US" sz="2000" b="1"/>
              <a:t>where </a:t>
            </a:r>
            <a:r>
              <a:rPr lang="en-US" altLang="en-US" sz="2000" i="1"/>
              <a:t>dept_name</a:t>
            </a:r>
            <a:r>
              <a:rPr lang="en-US" altLang="en-US" sz="2000"/>
              <a:t>= ’Comp. Sci.’;</a:t>
            </a:r>
          </a:p>
          <a:p>
            <a:pPr>
              <a:spcBef>
                <a:spcPts val="875"/>
              </a:spcBef>
              <a:buClr>
                <a:srgbClr val="CC3300"/>
              </a:buClr>
              <a:buSzPct val="90000"/>
              <a:buFont typeface="Monotype Sorts" charset="2"/>
              <a:buChar char=""/>
            </a:pPr>
            <a:r>
              <a:rPr lang="en-US" altLang="en-US" sz="2000"/>
              <a:t>Find the total number of instructors who teach a course in the Spring 2010 semester</a:t>
            </a:r>
          </a:p>
          <a:p>
            <a:pPr lvl="1">
              <a:spcBef>
                <a:spcPts val="875"/>
              </a:spcBef>
              <a:buClr>
                <a:srgbClr val="FF9933"/>
              </a:buClr>
              <a:buSzPct val="80000"/>
              <a:buFont typeface="Monotype Sorts" charset="2"/>
              <a:buChar char=""/>
            </a:pPr>
            <a:r>
              <a:rPr lang="en-US" altLang="en-US" sz="2000" b="1"/>
              <a:t>select </a:t>
            </a:r>
            <a:r>
              <a:rPr lang="en-US" altLang="en-US" sz="2000" b="1">
                <a:solidFill>
                  <a:srgbClr val="FF0000"/>
                </a:solidFill>
              </a:rPr>
              <a:t>count </a:t>
            </a:r>
            <a:r>
              <a:rPr lang="en-US" altLang="en-US" sz="2000">
                <a:solidFill>
                  <a:srgbClr val="FF0000"/>
                </a:solidFill>
              </a:rPr>
              <a:t>(</a:t>
            </a:r>
            <a:r>
              <a:rPr lang="en-US" altLang="en-US" sz="2000" b="1">
                <a:solidFill>
                  <a:srgbClr val="FF0000"/>
                </a:solidFill>
              </a:rPr>
              <a:t>distinct </a:t>
            </a:r>
            <a:r>
              <a:rPr lang="en-US" altLang="en-US" sz="2000" i="1">
                <a:solidFill>
                  <a:srgbClr val="FF0000"/>
                </a:solidFill>
              </a:rPr>
              <a:t>ID</a:t>
            </a:r>
            <a:r>
              <a:rPr lang="en-US" altLang="en-US" sz="2000">
                <a:solidFill>
                  <a:srgbClr val="FF0000"/>
                </a:solidFill>
              </a:rPr>
              <a:t>)    </a:t>
            </a:r>
            <a:r>
              <a:rPr lang="en-US" altLang="en-US" sz="1400"/>
              <a:t>[Distinct: Since same teacher teaching more 					than one subject in Spring 10]</a:t>
            </a:r>
            <a:br>
              <a:rPr lang="en-US" altLang="en-US" sz="1400"/>
            </a:br>
            <a:r>
              <a:rPr lang="en-US" altLang="en-US" sz="2000" b="1"/>
              <a:t>from </a:t>
            </a:r>
            <a:r>
              <a:rPr lang="en-US" altLang="en-US" sz="2000" i="1"/>
              <a:t>teaches</a:t>
            </a:r>
            <a:br>
              <a:rPr lang="en-US" altLang="en-US" sz="2000" i="1"/>
            </a:br>
            <a:r>
              <a:rPr lang="en-US" altLang="en-US" sz="2000" b="1"/>
              <a:t>where </a:t>
            </a:r>
            <a:r>
              <a:rPr lang="en-US" altLang="en-US" sz="2000" i="1"/>
              <a:t>semester </a:t>
            </a:r>
            <a:r>
              <a:rPr lang="en-US" altLang="en-US" sz="2000"/>
              <a:t>= ’Spring’ </a:t>
            </a:r>
            <a:r>
              <a:rPr lang="en-US" altLang="en-US" sz="2000" b="1"/>
              <a:t>and </a:t>
            </a:r>
            <a:r>
              <a:rPr lang="en-US" altLang="en-US" sz="2000" i="1"/>
              <a:t>year </a:t>
            </a:r>
            <a:r>
              <a:rPr lang="en-US" altLang="en-US" sz="2000"/>
              <a:t>= 2010</a:t>
            </a:r>
          </a:p>
          <a:p>
            <a:pPr>
              <a:spcBef>
                <a:spcPts val="875"/>
              </a:spcBef>
              <a:buClr>
                <a:srgbClr val="CC3300"/>
              </a:buClr>
              <a:buSzPct val="90000"/>
              <a:buFont typeface="Monotype Sorts" charset="2"/>
              <a:buChar char=""/>
            </a:pPr>
            <a:r>
              <a:rPr lang="en-US" altLang="en-US" sz="2000"/>
              <a:t>Find the number of tuples in the </a:t>
            </a:r>
            <a:r>
              <a:rPr lang="en-US" altLang="en-US" sz="2000" i="1"/>
              <a:t>course </a:t>
            </a:r>
            <a:r>
              <a:rPr lang="en-US" altLang="en-US" sz="2000"/>
              <a:t>relation</a:t>
            </a:r>
          </a:p>
          <a:p>
            <a:pPr lvl="1">
              <a:spcBef>
                <a:spcPts val="875"/>
              </a:spcBef>
              <a:buClr>
                <a:srgbClr val="FF9933"/>
              </a:buClr>
              <a:buSzPct val="80000"/>
              <a:buFont typeface="Monotype Sorts" charset="2"/>
              <a:buChar char=""/>
            </a:pPr>
            <a:r>
              <a:rPr lang="en-US" altLang="en-US" sz="2000" b="1"/>
              <a:t>select </a:t>
            </a:r>
            <a:r>
              <a:rPr lang="en-US" altLang="en-US" sz="2000" b="1">
                <a:solidFill>
                  <a:srgbClr val="FF0000"/>
                </a:solidFill>
              </a:rPr>
              <a:t>count </a:t>
            </a:r>
            <a:r>
              <a:rPr lang="en-US" altLang="en-US" sz="2000">
                <a:solidFill>
                  <a:srgbClr val="FF0000"/>
                </a:solidFill>
              </a:rPr>
              <a:t>(*)</a:t>
            </a:r>
            <a:br>
              <a:rPr lang="en-US" altLang="en-US" sz="2000">
                <a:solidFill>
                  <a:srgbClr val="FF0000"/>
                </a:solidFill>
              </a:rPr>
            </a:br>
            <a:r>
              <a:rPr lang="en-US" altLang="en-US" sz="2000" b="1"/>
              <a:t>from </a:t>
            </a:r>
            <a:r>
              <a:rPr lang="en-US" altLang="en-US" sz="2000" i="1"/>
              <a:t>course</a:t>
            </a:r>
            <a:r>
              <a:rPr lang="en-US" altLang="en-US" sz="2000"/>
              <a:t>;</a:t>
            </a:r>
          </a:p>
          <a:p>
            <a:pPr>
              <a:buClr>
                <a:srgbClr val="CC3300"/>
              </a:buClr>
              <a:buSzPct val="90000"/>
              <a:buFont typeface="Monotype Sorts" charset="2"/>
              <a:buNone/>
            </a:pPr>
            <a:endParaRPr lang="en-US" altLang="en-US"/>
          </a:p>
          <a:p>
            <a:pPr lvl="1">
              <a:buClr>
                <a:srgbClr val="FF9933"/>
              </a:buClr>
              <a:buSzPct val="80000"/>
              <a:buFont typeface="Monotype Sorts" charset="2"/>
              <a:buNone/>
            </a:pPr>
            <a:endParaRPr lang="en-US" altLang="en-US"/>
          </a:p>
          <a:p>
            <a:pPr>
              <a:buClr>
                <a:srgbClr val="CC3300"/>
              </a:buClr>
              <a:buSzPct val="90000"/>
              <a:buFont typeface="Monotype Sorts" charset="2"/>
              <a:buNone/>
            </a:pPr>
            <a:endParaRPr lang="en-US" altLang="en-US"/>
          </a:p>
        </p:txBody>
      </p:sp>
      <p:sp>
        <p:nvSpPr>
          <p:cNvPr id="101380" name="Text Box 3"/>
          <p:cNvSpPr txBox="1">
            <a:spLocks noChangeArrowheads="1"/>
          </p:cNvSpPr>
          <p:nvPr/>
        </p:nvSpPr>
        <p:spPr bwMode="auto">
          <a:xfrm>
            <a:off x="2282826" y="2813050"/>
            <a:ext cx="76819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9pPr>
          </a:lstStyle>
          <a:p>
            <a:pPr>
              <a:spcBef>
                <a:spcPct val="0"/>
              </a:spcBef>
              <a:buClrTx/>
              <a:buSzPct val="90000"/>
              <a:buFontTx/>
              <a:buNone/>
            </a:pPr>
            <a:r>
              <a:rPr lang="en-US" altLang="en-US"/>
              <a:t>   </a:t>
            </a:r>
          </a:p>
        </p:txBody>
      </p:sp>
    </p:spTree>
    <p:extLst>
      <p:ext uri="{BB962C8B-B14F-4D97-AF65-F5344CB8AC3E}">
        <p14:creationId xmlns:p14="http://schemas.microsoft.com/office/powerpoint/2010/main" val="291393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a:t>“group by” clause</a:t>
            </a:r>
          </a:p>
        </p:txBody>
      </p:sp>
      <p:sp>
        <p:nvSpPr>
          <p:cNvPr id="103427" name="Content Placeholder 2"/>
          <p:cNvSpPr>
            <a:spLocks noGrp="1"/>
          </p:cNvSpPr>
          <p:nvPr>
            <p:ph idx="1"/>
          </p:nvPr>
        </p:nvSpPr>
        <p:spPr/>
        <p:txBody>
          <a:bodyPr/>
          <a:lstStyle/>
          <a:p>
            <a:pPr algn="just"/>
            <a:r>
              <a:rPr lang="en-US" altLang="en-US"/>
              <a:t>There are circumstances where we would like to apply the aggregate</a:t>
            </a:r>
          </a:p>
          <a:p>
            <a:pPr algn="just"/>
            <a:r>
              <a:rPr lang="en-US" altLang="en-US"/>
              <a:t>function not only to a single set of tuples, but also to a group of sets of</a:t>
            </a:r>
          </a:p>
          <a:p>
            <a:pPr algn="just"/>
            <a:r>
              <a:rPr lang="en-US" altLang="en-US"/>
              <a:t> tuples; we specify this wish in SQL using the </a:t>
            </a:r>
            <a:r>
              <a:rPr lang="en-US" altLang="en-US" b="1"/>
              <a:t>group by </a:t>
            </a:r>
            <a:r>
              <a:rPr lang="en-US" altLang="en-US"/>
              <a:t>clause. </a:t>
            </a:r>
          </a:p>
          <a:p>
            <a:pPr algn="just"/>
            <a:endParaRPr lang="en-US" altLang="en-US"/>
          </a:p>
          <a:p>
            <a:pPr algn="just"/>
            <a:r>
              <a:rPr lang="en-US" altLang="en-US"/>
              <a:t>The attribute or attributes given in the </a:t>
            </a:r>
            <a:r>
              <a:rPr lang="en-US" altLang="en-US" b="1"/>
              <a:t>group by </a:t>
            </a:r>
            <a:r>
              <a:rPr lang="en-US" altLang="en-US"/>
              <a:t>clause are used to form groups.</a:t>
            </a:r>
          </a:p>
          <a:p>
            <a:pPr algn="just"/>
            <a:r>
              <a:rPr lang="en-US" altLang="en-US"/>
              <a:t> Tuples with the same value on all attributes in the </a:t>
            </a:r>
            <a:r>
              <a:rPr lang="en-US" altLang="en-US" b="1"/>
              <a:t>group by </a:t>
            </a:r>
            <a:r>
              <a:rPr lang="en-US" altLang="en-US"/>
              <a:t>clause are placed in one group.</a:t>
            </a:r>
          </a:p>
        </p:txBody>
      </p:sp>
    </p:spTree>
    <p:extLst>
      <p:ext uri="{BB962C8B-B14F-4D97-AF65-F5344CB8AC3E}">
        <p14:creationId xmlns:p14="http://schemas.microsoft.com/office/powerpoint/2010/main" val="1921268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Aggregate Functions – Group By</a:t>
            </a:r>
          </a:p>
        </p:txBody>
      </p:sp>
      <p:sp>
        <p:nvSpPr>
          <p:cNvPr id="104451" name="Text Box 2"/>
          <p:cNvSpPr txBox="1">
            <a:spLocks noChangeArrowheads="1"/>
          </p:cNvSpPr>
          <p:nvPr/>
        </p:nvSpPr>
        <p:spPr bwMode="auto">
          <a:xfrm>
            <a:off x="2284414" y="1054100"/>
            <a:ext cx="7932737" cy="161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spcBef>
                <a:spcPts val="875"/>
              </a:spcBef>
              <a:buClr>
                <a:srgbClr val="CC3300"/>
              </a:buClr>
              <a:buSzPct val="90000"/>
              <a:buFont typeface="Monotype Sorts" charset="2"/>
              <a:buChar char=""/>
            </a:pPr>
            <a:r>
              <a:rPr lang="en-US" altLang="en-US" sz="2000"/>
              <a:t>Find the average salary of instructors in each department</a:t>
            </a:r>
          </a:p>
          <a:p>
            <a:pPr lvl="1">
              <a:spcBef>
                <a:spcPts val="875"/>
              </a:spcBef>
              <a:buClr>
                <a:srgbClr val="FF9933"/>
              </a:buClr>
              <a:buSzPct val="80000"/>
              <a:buFont typeface="Monotype Sorts" charset="2"/>
              <a:buChar char=""/>
            </a:pPr>
            <a:r>
              <a:rPr lang="en-US" altLang="en-US" sz="2000" b="1"/>
              <a:t>select </a:t>
            </a:r>
            <a:r>
              <a:rPr lang="en-US" altLang="en-US" sz="2000" i="1"/>
              <a:t>dept_name</a:t>
            </a:r>
            <a:r>
              <a:rPr lang="en-US" altLang="en-US" sz="2000"/>
              <a:t>, </a:t>
            </a:r>
            <a:r>
              <a:rPr lang="en-US" altLang="en-US" sz="2000" b="1"/>
              <a:t>avg </a:t>
            </a:r>
            <a:r>
              <a:rPr lang="en-US" altLang="en-US" sz="2000"/>
              <a:t>(</a:t>
            </a:r>
            <a:r>
              <a:rPr lang="en-US" altLang="en-US" sz="2000" i="1"/>
              <a:t>salary</a:t>
            </a:r>
            <a:r>
              <a:rPr lang="en-US" altLang="en-US" sz="2000"/>
              <a:t>) </a:t>
            </a:r>
            <a:r>
              <a:rPr lang="en-US" altLang="en-US" sz="2000" b="1"/>
              <a:t>from </a:t>
            </a:r>
            <a:r>
              <a:rPr lang="en-US" altLang="en-US" sz="2000" i="1"/>
              <a:t>instructor</a:t>
            </a:r>
            <a:br>
              <a:rPr lang="en-US" altLang="en-US" sz="2000" i="1"/>
            </a:br>
            <a:r>
              <a:rPr lang="en-US" altLang="en-US" sz="2000" b="1">
                <a:solidFill>
                  <a:srgbClr val="FF0000"/>
                </a:solidFill>
              </a:rPr>
              <a:t>group by </a:t>
            </a:r>
            <a:r>
              <a:rPr lang="en-US" altLang="en-US" sz="2000" i="1"/>
              <a:t>dept_name</a:t>
            </a:r>
            <a:r>
              <a:rPr lang="en-US" altLang="en-US" sz="2000"/>
              <a:t>;</a:t>
            </a:r>
          </a:p>
          <a:p>
            <a:pPr lvl="1">
              <a:spcBef>
                <a:spcPts val="875"/>
              </a:spcBef>
              <a:buClr>
                <a:srgbClr val="FF9933"/>
              </a:buClr>
              <a:buSzPct val="80000"/>
              <a:buFont typeface="Monotype Sorts" charset="2"/>
              <a:buChar char=""/>
            </a:pPr>
            <a:r>
              <a:rPr lang="en-US" altLang="en-US" sz="2000"/>
              <a:t>Note: departments with no instructor will not appear in result</a:t>
            </a:r>
          </a:p>
          <a:p>
            <a:pPr lvl="1">
              <a:spcBef>
                <a:spcPts val="875"/>
              </a:spcBef>
              <a:buClr>
                <a:srgbClr val="FF9933"/>
              </a:buClr>
              <a:buSzPct val="80000"/>
            </a:pPr>
            <a:endParaRPr lang="en-US" altLang="en-US" sz="2000"/>
          </a:p>
        </p:txBody>
      </p:sp>
      <p:pic>
        <p:nvPicPr>
          <p:cNvPr id="1044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738" y="2930526"/>
            <a:ext cx="4056062" cy="3648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45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4163" y="2995614"/>
            <a:ext cx="3752850" cy="2865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5287822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endParaRPr lang="en-US" altLang="en-US"/>
          </a:p>
        </p:txBody>
      </p:sp>
      <p:sp>
        <p:nvSpPr>
          <p:cNvPr id="106499" name="Content Placeholder 2"/>
          <p:cNvSpPr>
            <a:spLocks noGrp="1"/>
          </p:cNvSpPr>
          <p:nvPr>
            <p:ph idx="1"/>
          </p:nvPr>
        </p:nvSpPr>
        <p:spPr/>
        <p:txBody>
          <a:bodyPr/>
          <a:lstStyle/>
          <a:p>
            <a:r>
              <a:rPr lang="en-US" altLang="en-US" dirty="0"/>
              <a:t>Find the number of instructors in each department who teach a course in the Spring 2</a:t>
            </a:r>
          </a:p>
          <a:p>
            <a:endParaRPr lang="en-US" altLang="en-US" dirty="0"/>
          </a:p>
          <a:p>
            <a:r>
              <a:rPr lang="en-US" altLang="en-US" b="1" dirty="0"/>
              <a:t>select </a:t>
            </a:r>
            <a:r>
              <a:rPr lang="en-US" altLang="en-US" i="1" dirty="0"/>
              <a:t>dept name</a:t>
            </a:r>
            <a:r>
              <a:rPr lang="en-US" altLang="en-US" dirty="0"/>
              <a:t>, </a:t>
            </a:r>
            <a:r>
              <a:rPr lang="en-US" altLang="en-US" b="1" dirty="0"/>
              <a:t>count </a:t>
            </a:r>
            <a:r>
              <a:rPr lang="en-US" altLang="en-US" dirty="0"/>
              <a:t>(</a:t>
            </a:r>
            <a:r>
              <a:rPr lang="en-US" altLang="en-US" b="1" dirty="0"/>
              <a:t>distinct </a:t>
            </a:r>
            <a:r>
              <a:rPr lang="en-US" altLang="en-US" i="1" dirty="0"/>
              <a:t>ID</a:t>
            </a:r>
            <a:r>
              <a:rPr lang="en-US" altLang="en-US" dirty="0"/>
              <a:t>) </a:t>
            </a:r>
            <a:r>
              <a:rPr lang="en-US" altLang="en-US" b="1" dirty="0"/>
              <a:t>as </a:t>
            </a:r>
            <a:r>
              <a:rPr lang="en-US" altLang="en-US" i="1" dirty="0" err="1"/>
              <a:t>instr_count</a:t>
            </a:r>
            <a:endParaRPr lang="en-US" altLang="en-US" i="1" dirty="0"/>
          </a:p>
          <a:p>
            <a:r>
              <a:rPr lang="en-US" altLang="en-US" b="1" dirty="0"/>
              <a:t>from </a:t>
            </a:r>
            <a:r>
              <a:rPr lang="en-US" altLang="en-US" i="1" dirty="0"/>
              <a:t>instructor </a:t>
            </a:r>
            <a:r>
              <a:rPr lang="en-US" altLang="en-US" b="1" dirty="0"/>
              <a:t>natural join </a:t>
            </a:r>
            <a:r>
              <a:rPr lang="en-US" altLang="en-US" i="1" dirty="0"/>
              <a:t>teaches</a:t>
            </a:r>
          </a:p>
          <a:p>
            <a:r>
              <a:rPr lang="en-US" altLang="en-US" b="1" dirty="0"/>
              <a:t>where </a:t>
            </a:r>
            <a:r>
              <a:rPr lang="en-US" altLang="en-US" i="1" dirty="0"/>
              <a:t>semester </a:t>
            </a:r>
            <a:r>
              <a:rPr lang="en-US" altLang="en-US" dirty="0"/>
              <a:t>= ’Spring’ </a:t>
            </a:r>
            <a:r>
              <a:rPr lang="en-US" altLang="en-US" b="1" dirty="0"/>
              <a:t>and </a:t>
            </a:r>
            <a:r>
              <a:rPr lang="en-US" altLang="en-US" i="1" dirty="0"/>
              <a:t>year </a:t>
            </a:r>
            <a:r>
              <a:rPr lang="en-US" altLang="en-US" dirty="0"/>
              <a:t>= 2010</a:t>
            </a:r>
          </a:p>
          <a:p>
            <a:r>
              <a:rPr lang="en-US" altLang="en-US" b="1" dirty="0"/>
              <a:t>group by </a:t>
            </a:r>
            <a:r>
              <a:rPr lang="en-US" altLang="en-US" i="1" dirty="0"/>
              <a:t>dept name</a:t>
            </a:r>
            <a:r>
              <a:rPr lang="en-US" altLang="en-US" dirty="0"/>
              <a:t>; 010 semester.</a:t>
            </a:r>
          </a:p>
          <a:p>
            <a:endParaRPr lang="en-US" altLang="en-US" dirty="0"/>
          </a:p>
          <a:p>
            <a:endParaRPr lang="en-US" altLang="en-US" dirty="0"/>
          </a:p>
        </p:txBody>
      </p:sp>
      <p:pic>
        <p:nvPicPr>
          <p:cNvPr id="1065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85150" y="4001294"/>
            <a:ext cx="31686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6320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Aggregation (Cont.)</a:t>
            </a:r>
          </a:p>
        </p:txBody>
      </p:sp>
      <p:sp>
        <p:nvSpPr>
          <p:cNvPr id="40962" name="Text Box 2"/>
          <p:cNvSpPr txBox="1">
            <a:spLocks noChangeArrowheads="1"/>
          </p:cNvSpPr>
          <p:nvPr/>
        </p:nvSpPr>
        <p:spPr bwMode="auto">
          <a:xfrm>
            <a:off x="2338389" y="1093789"/>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9pPr>
          </a:lstStyle>
          <a:p>
            <a:pPr>
              <a:spcBef>
                <a:spcPts val="875"/>
              </a:spcBef>
              <a:buClr>
                <a:srgbClr val="CC3300"/>
              </a:buClr>
              <a:buSzPct val="90000"/>
              <a:buFont typeface="Monotype Sorts" charset="2"/>
              <a:buChar char=""/>
              <a:defRPr/>
            </a:pPr>
            <a:r>
              <a:rPr lang="en-US" altLang="en-US" sz="2000" dirty="0"/>
              <a:t>Attributes in </a:t>
            </a:r>
            <a:r>
              <a:rPr lang="en-US" altLang="en-US" sz="2000" b="1" dirty="0">
                <a:solidFill>
                  <a:srgbClr val="FF0000"/>
                </a:solidFill>
              </a:rPr>
              <a:t>select </a:t>
            </a:r>
            <a:r>
              <a:rPr lang="en-US" altLang="en-US" sz="2000" dirty="0">
                <a:solidFill>
                  <a:srgbClr val="FF0000"/>
                </a:solidFill>
              </a:rPr>
              <a:t>clause outside of aggregate functions must appear in </a:t>
            </a:r>
            <a:r>
              <a:rPr lang="en-US" altLang="en-US" sz="2000" b="1" dirty="0">
                <a:solidFill>
                  <a:srgbClr val="FF0000"/>
                </a:solidFill>
              </a:rPr>
              <a:t>group by</a:t>
            </a:r>
            <a:r>
              <a:rPr lang="en-US" altLang="en-US" sz="2000" dirty="0">
                <a:solidFill>
                  <a:srgbClr val="FF0000"/>
                </a:solidFill>
              </a:rPr>
              <a:t> list.</a:t>
            </a:r>
          </a:p>
          <a:p>
            <a:pPr>
              <a:defRPr/>
            </a:pPr>
            <a:r>
              <a:rPr lang="en-US" dirty="0"/>
              <a:t>In other words, any attribute that is not</a:t>
            </a:r>
          </a:p>
          <a:p>
            <a:pPr>
              <a:defRPr/>
            </a:pPr>
            <a:r>
              <a:rPr lang="en-US" dirty="0"/>
              <a:t>present in the </a:t>
            </a:r>
            <a:r>
              <a:rPr lang="en-US" b="1" dirty="0"/>
              <a:t>group by </a:t>
            </a:r>
            <a:r>
              <a:rPr lang="en-US" dirty="0"/>
              <a:t>clause must appear only inside an aggregate function if</a:t>
            </a:r>
          </a:p>
          <a:p>
            <a:pPr>
              <a:defRPr/>
            </a:pPr>
            <a:r>
              <a:rPr lang="en-US" dirty="0"/>
              <a:t>it appears in the </a:t>
            </a:r>
            <a:r>
              <a:rPr lang="en-US" b="1" dirty="0"/>
              <a:t>select </a:t>
            </a:r>
            <a:r>
              <a:rPr lang="en-US" dirty="0"/>
              <a:t>clause, otherwise the query is treated as erroneous.</a:t>
            </a:r>
            <a:endParaRPr lang="en-US" altLang="en-US" sz="2000" dirty="0">
              <a:solidFill>
                <a:srgbClr val="FF0000"/>
              </a:solidFill>
            </a:endParaRPr>
          </a:p>
          <a:p>
            <a:pPr marL="342900">
              <a:spcBef>
                <a:spcPts val="788"/>
              </a:spcBef>
              <a:buSzPct val="90000"/>
              <a:defRPr/>
            </a:pPr>
            <a:endParaRPr lang="en-US" altLang="en-US" sz="1800" dirty="0"/>
          </a:p>
          <a:p>
            <a:pPr lvl="1">
              <a:spcBef>
                <a:spcPts val="875"/>
              </a:spcBef>
              <a:buClr>
                <a:srgbClr val="FF9933"/>
              </a:buClr>
              <a:buSzPct val="80000"/>
              <a:buFont typeface="Monotype Sorts" charset="2"/>
              <a:buChar char=""/>
              <a:defRPr/>
            </a:pPr>
            <a:r>
              <a:rPr lang="en-US" altLang="en-US" sz="2000" dirty="0"/>
              <a:t>/* erroneous query */</a:t>
            </a:r>
          </a:p>
          <a:p>
            <a:pPr marL="457200" lvl="1" indent="0">
              <a:spcBef>
                <a:spcPts val="875"/>
              </a:spcBef>
              <a:buClr>
                <a:srgbClr val="FF9933"/>
              </a:buClr>
              <a:buSzPct val="80000"/>
              <a:defRPr/>
            </a:pPr>
            <a:r>
              <a:rPr lang="en-US" altLang="en-US" sz="2000" b="1" dirty="0"/>
              <a:t>select </a:t>
            </a:r>
            <a:r>
              <a:rPr lang="en-US" altLang="en-US" sz="2000" i="1" dirty="0" err="1"/>
              <a:t>dept_name</a:t>
            </a:r>
            <a:r>
              <a:rPr lang="en-US" altLang="en-US" sz="2000" dirty="0"/>
              <a:t>, </a:t>
            </a:r>
            <a:r>
              <a:rPr lang="en-US" altLang="en-US" sz="2000" i="1" dirty="0">
                <a:solidFill>
                  <a:srgbClr val="FF0000"/>
                </a:solidFill>
              </a:rPr>
              <a:t>ID</a:t>
            </a:r>
            <a:r>
              <a:rPr lang="en-US" altLang="en-US" sz="2000" dirty="0"/>
              <a:t>, </a:t>
            </a:r>
            <a:r>
              <a:rPr lang="en-US" altLang="en-US" sz="2000" b="1" dirty="0" err="1"/>
              <a:t>avg</a:t>
            </a:r>
            <a:r>
              <a:rPr lang="en-US" altLang="en-US" sz="2000" b="1" dirty="0"/>
              <a:t> </a:t>
            </a:r>
            <a:r>
              <a:rPr lang="en-US" altLang="en-US" sz="2000" dirty="0"/>
              <a:t>(</a:t>
            </a:r>
            <a:r>
              <a:rPr lang="en-US" altLang="en-US" sz="2000" i="1" dirty="0"/>
              <a:t>salary</a:t>
            </a:r>
            <a:r>
              <a:rPr lang="en-US" altLang="en-US" sz="2000" dirty="0"/>
              <a:t>)</a:t>
            </a:r>
            <a:br>
              <a:rPr lang="en-US" altLang="en-US" sz="2000" dirty="0"/>
            </a:br>
            <a:r>
              <a:rPr lang="en-US" altLang="en-US" sz="2000" b="1" dirty="0"/>
              <a:t>from </a:t>
            </a:r>
            <a:r>
              <a:rPr lang="en-US" altLang="en-US" sz="2000" i="1" dirty="0"/>
              <a:t>instructor</a:t>
            </a:r>
            <a:br>
              <a:rPr lang="en-US" altLang="en-US" sz="2000" i="1" dirty="0"/>
            </a:br>
            <a:r>
              <a:rPr lang="en-US" altLang="en-US" sz="2000" b="1" dirty="0"/>
              <a:t>group by </a:t>
            </a:r>
            <a:r>
              <a:rPr lang="en-US" altLang="en-US" sz="2000" i="1" dirty="0" err="1">
                <a:solidFill>
                  <a:srgbClr val="FF0000"/>
                </a:solidFill>
              </a:rPr>
              <a:t>dept_name</a:t>
            </a:r>
            <a:r>
              <a:rPr lang="en-US" altLang="en-US" sz="2000" dirty="0"/>
              <a:t>;</a:t>
            </a:r>
          </a:p>
          <a:p>
            <a:pPr marL="457200" lvl="1" indent="0">
              <a:spcBef>
                <a:spcPts val="875"/>
              </a:spcBef>
              <a:buClr>
                <a:srgbClr val="FF9933"/>
              </a:buClr>
              <a:buSzPct val="80000"/>
              <a:defRPr/>
            </a:pPr>
            <a:endParaRPr lang="en-US" altLang="en-US" sz="2000" dirty="0"/>
          </a:p>
          <a:p>
            <a:pPr>
              <a:defRPr/>
            </a:pPr>
            <a:r>
              <a:rPr lang="en-US" dirty="0"/>
              <a:t>Each instructor in a particular group (defined by </a:t>
            </a:r>
            <a:r>
              <a:rPr lang="en-US" i="1" dirty="0" err="1"/>
              <a:t>dept</a:t>
            </a:r>
            <a:r>
              <a:rPr lang="en-US" i="1" dirty="0"/>
              <a:t> name</a:t>
            </a:r>
            <a:r>
              <a:rPr lang="en-US" dirty="0"/>
              <a:t>) can have a different</a:t>
            </a:r>
          </a:p>
          <a:p>
            <a:pPr>
              <a:defRPr/>
            </a:pPr>
            <a:r>
              <a:rPr lang="en-US" sz="1400" i="1" dirty="0"/>
              <a:t>ID</a:t>
            </a:r>
            <a:r>
              <a:rPr lang="en-US" dirty="0"/>
              <a:t>, and since only one tuple is output for each group, there is no unique way of</a:t>
            </a:r>
          </a:p>
          <a:p>
            <a:pPr>
              <a:defRPr/>
            </a:pPr>
            <a:r>
              <a:rPr lang="en-US" dirty="0"/>
              <a:t>choosing which </a:t>
            </a:r>
            <a:r>
              <a:rPr lang="en-US" sz="1400" i="1" dirty="0"/>
              <a:t>ID </a:t>
            </a:r>
            <a:r>
              <a:rPr lang="en-US" dirty="0"/>
              <a:t>value to output. As a result, such cases are disallowed by </a:t>
            </a:r>
            <a:r>
              <a:rPr lang="en-US" sz="1400" dirty="0"/>
              <a:t>SQL</a:t>
            </a:r>
            <a:r>
              <a:rPr lang="en-US" dirty="0"/>
              <a:t>.</a:t>
            </a:r>
            <a:endParaRPr lang="en-US" altLang="en-US" sz="4000" dirty="0"/>
          </a:p>
          <a:p>
            <a:pPr marL="457200" lvl="1" indent="0">
              <a:spcBef>
                <a:spcPts val="875"/>
              </a:spcBef>
              <a:buClr>
                <a:srgbClr val="FF9933"/>
              </a:buClr>
              <a:buSzPct val="80000"/>
              <a:defRPr/>
            </a:pPr>
            <a:r>
              <a:rPr lang="en-US" altLang="en-US" sz="2000" dirty="0"/>
              <a:t>    </a:t>
            </a:r>
          </a:p>
          <a:p>
            <a:pPr lvl="1">
              <a:spcBef>
                <a:spcPts val="875"/>
              </a:spcBef>
              <a:buClr>
                <a:srgbClr val="FF9933"/>
              </a:buClr>
              <a:buSzPct val="80000"/>
              <a:defRPr/>
            </a:pPr>
            <a:r>
              <a:rPr lang="en-US" altLang="en-US" sz="2000" dirty="0"/>
              <a:t>    </a:t>
            </a:r>
          </a:p>
        </p:txBody>
      </p:sp>
    </p:spTree>
    <p:extLst>
      <p:ext uri="{BB962C8B-B14F-4D97-AF65-F5344CB8AC3E}">
        <p14:creationId xmlns:p14="http://schemas.microsoft.com/office/powerpoint/2010/main" val="116902383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altLang="en-US"/>
              <a:t>exercise</a:t>
            </a:r>
          </a:p>
        </p:txBody>
      </p:sp>
      <p:pic>
        <p:nvPicPr>
          <p:cNvPr id="109571"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686175" y="1236663"/>
            <a:ext cx="7620000" cy="2447925"/>
          </a:xfrm>
        </p:spPr>
      </p:pic>
      <p:sp>
        <p:nvSpPr>
          <p:cNvPr id="5" name="TextBox 4"/>
          <p:cNvSpPr txBox="1"/>
          <p:nvPr/>
        </p:nvSpPr>
        <p:spPr>
          <a:xfrm>
            <a:off x="2063751" y="3684588"/>
            <a:ext cx="8304213" cy="2523768"/>
          </a:xfrm>
          <a:prstGeom prst="rect">
            <a:avLst/>
          </a:prstGeom>
          <a:noFill/>
        </p:spPr>
        <p:txBody>
          <a:bodyPr>
            <a:spAutoFit/>
          </a:bodyPr>
          <a:lstStyle/>
          <a:p>
            <a:pPr marL="285750" indent="-285750">
              <a:buFont typeface="Arial" panose="020B0604020202020204" pitchFamily="34" charset="0"/>
              <a:buChar char="•"/>
              <a:defRPr/>
            </a:pPr>
            <a:r>
              <a:rPr lang="en-US" sz="2000" dirty="0"/>
              <a:t>Write a SQL statement to find the total purchase amount of all orders</a:t>
            </a:r>
          </a:p>
          <a:p>
            <a:pPr>
              <a:defRPr/>
            </a:pPr>
            <a:r>
              <a:rPr lang="en-US" sz="2000" dirty="0">
                <a:solidFill>
                  <a:srgbClr val="FF0000"/>
                </a:solidFill>
              </a:rPr>
              <a:t>         Select sum(</a:t>
            </a:r>
            <a:r>
              <a:rPr lang="en-US" sz="2000" dirty="0" err="1">
                <a:solidFill>
                  <a:srgbClr val="FF0000"/>
                </a:solidFill>
              </a:rPr>
              <a:t>purch_amt</a:t>
            </a:r>
            <a:r>
              <a:rPr lang="en-US" sz="2000" dirty="0">
                <a:solidFill>
                  <a:srgbClr val="FF0000"/>
                </a:solidFill>
              </a:rPr>
              <a:t>) from orders;</a:t>
            </a:r>
          </a:p>
          <a:p>
            <a:pPr>
              <a:defRPr/>
            </a:pPr>
            <a:endParaRPr lang="en-US" sz="2000" dirty="0">
              <a:solidFill>
                <a:srgbClr val="FF0000"/>
              </a:solidFill>
            </a:endParaRPr>
          </a:p>
          <a:p>
            <a:pPr marL="285750" indent="-285750">
              <a:buFont typeface="Arial" panose="020B0604020202020204" pitchFamily="34" charset="0"/>
              <a:buChar char="•"/>
              <a:defRPr/>
            </a:pPr>
            <a:r>
              <a:rPr lang="en-US" sz="2000" dirty="0"/>
              <a:t>Write a SQL statement to find the number of salesmen currently listing for all of their customers.</a:t>
            </a:r>
          </a:p>
          <a:p>
            <a:pPr>
              <a:defRPr/>
            </a:pPr>
            <a:r>
              <a:rPr lang="en-US" sz="2000" dirty="0">
                <a:solidFill>
                  <a:srgbClr val="FF0000"/>
                </a:solidFill>
              </a:rPr>
              <a:t>       Select count(distinct </a:t>
            </a:r>
            <a:r>
              <a:rPr lang="en-US" sz="2000" dirty="0" err="1">
                <a:solidFill>
                  <a:srgbClr val="FF0000"/>
                </a:solidFill>
              </a:rPr>
              <a:t>salesman_id</a:t>
            </a:r>
            <a:r>
              <a:rPr lang="en-US" sz="2000" dirty="0">
                <a:solidFill>
                  <a:srgbClr val="FF0000"/>
                </a:solidFill>
              </a:rPr>
              <a:t>) from orders;</a:t>
            </a:r>
          </a:p>
          <a:p>
            <a:pPr>
              <a:defRPr/>
            </a:pPr>
            <a:endParaRPr lang="en-US" sz="2000" dirty="0">
              <a:solidFill>
                <a:srgbClr val="FF0000"/>
              </a:solidFill>
            </a:endParaRPr>
          </a:p>
          <a:p>
            <a:pPr>
              <a:defRPr/>
            </a:pPr>
            <a:endParaRPr lang="en-US" dirty="0">
              <a:solidFill>
                <a:srgbClr val="FF0000"/>
              </a:solidFill>
            </a:endParaRPr>
          </a:p>
        </p:txBody>
      </p:sp>
    </p:spTree>
    <p:extLst>
      <p:ext uri="{BB962C8B-B14F-4D97-AF65-F5344CB8AC3E}">
        <p14:creationId xmlns:p14="http://schemas.microsoft.com/office/powerpoint/2010/main" val="2897853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838200" y="-376555"/>
            <a:ext cx="10515600" cy="1325563"/>
          </a:xfrm>
        </p:spPr>
        <p:txBody>
          <a:bodyPr/>
          <a:lstStyle/>
          <a:p>
            <a:endParaRPr lang="en-US" altLang="en-US"/>
          </a:p>
        </p:txBody>
      </p:sp>
      <p:pic>
        <p:nvPicPr>
          <p:cNvPr id="11161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90434" y="1096645"/>
            <a:ext cx="5400675" cy="1838325"/>
          </a:xfrm>
        </p:spPr>
      </p:pic>
      <p:pic>
        <p:nvPicPr>
          <p:cNvPr id="11162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7723" y="3062287"/>
            <a:ext cx="687705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991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endParaRPr lang="en-US" altLang="en-US"/>
          </a:p>
        </p:txBody>
      </p:sp>
      <p:sp>
        <p:nvSpPr>
          <p:cNvPr id="3" name="Content Placeholder 2"/>
          <p:cNvSpPr>
            <a:spLocks noGrp="1"/>
          </p:cNvSpPr>
          <p:nvPr>
            <p:ph idx="1"/>
          </p:nvPr>
        </p:nvSpPr>
        <p:spPr/>
        <p:txBody>
          <a:bodyPr>
            <a:normAutofit fontScale="77500" lnSpcReduction="20000"/>
          </a:bodyPr>
          <a:lstStyle/>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r>
              <a:rPr lang="en-US" dirty="0"/>
              <a:t>Write a  SQL statement  to know how many customer have listed their names.</a:t>
            </a:r>
          </a:p>
          <a:p>
            <a:pPr>
              <a:buFont typeface="Arial" panose="020B0604020202020204" pitchFamily="34" charset="0"/>
              <a:buChar char="•"/>
              <a:defRPr/>
            </a:pPr>
            <a:r>
              <a:rPr lang="en-US" dirty="0"/>
              <a:t> find the number of customers who gets at least a gradation for his/her performance.</a:t>
            </a:r>
          </a:p>
          <a:p>
            <a:pPr>
              <a:buFont typeface="Arial" panose="020B0604020202020204" pitchFamily="34" charset="0"/>
              <a:buChar char="•"/>
              <a:defRPr/>
            </a:pPr>
            <a:r>
              <a:rPr lang="en-US" dirty="0"/>
              <a:t>find the highest purchase amount by the each customer with their ID and highest purchase amount</a:t>
            </a:r>
          </a:p>
          <a:p>
            <a:pPr marL="0" indent="0">
              <a:defRPr/>
            </a:pPr>
            <a:r>
              <a:rPr lang="en-US" dirty="0">
                <a:solidFill>
                  <a:srgbClr val="FF0000"/>
                </a:solidFill>
              </a:rPr>
              <a:t>          SELECT </a:t>
            </a:r>
            <a:r>
              <a:rPr lang="en-US" dirty="0" err="1">
                <a:solidFill>
                  <a:srgbClr val="FF0000"/>
                </a:solidFill>
              </a:rPr>
              <a:t>customer_id</a:t>
            </a:r>
            <a:r>
              <a:rPr lang="en-US" dirty="0">
                <a:solidFill>
                  <a:srgbClr val="FF0000"/>
                </a:solidFill>
              </a:rPr>
              <a:t>, MAX(</a:t>
            </a:r>
            <a:r>
              <a:rPr lang="en-US" dirty="0" err="1">
                <a:solidFill>
                  <a:srgbClr val="FF0000"/>
                </a:solidFill>
              </a:rPr>
              <a:t>purch_amt</a:t>
            </a:r>
            <a:r>
              <a:rPr lang="en-US" dirty="0">
                <a:solidFill>
                  <a:srgbClr val="FF0000"/>
                </a:solidFill>
              </a:rPr>
              <a:t>) FROM orders GROUP BY      </a:t>
            </a:r>
            <a:r>
              <a:rPr lang="en-US" dirty="0" err="1">
                <a:solidFill>
                  <a:srgbClr val="FF0000"/>
                </a:solidFill>
              </a:rPr>
              <a:t>customer_id</a:t>
            </a:r>
            <a:r>
              <a:rPr lang="en-US" dirty="0">
                <a:solidFill>
                  <a:srgbClr val="FF0000"/>
                </a:solidFill>
              </a:rPr>
              <a:t>;</a:t>
            </a:r>
          </a:p>
        </p:txBody>
      </p:sp>
      <p:pic>
        <p:nvPicPr>
          <p:cNvPr id="11264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17475"/>
            <a:ext cx="7019925"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084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endParaRPr lang="en-US" altLang="en-US"/>
          </a:p>
        </p:txBody>
      </p:sp>
      <p:sp>
        <p:nvSpPr>
          <p:cNvPr id="61443" name="Content Placeholder 2"/>
          <p:cNvSpPr>
            <a:spLocks noGrp="1"/>
          </p:cNvSpPr>
          <p:nvPr>
            <p:ph idx="1"/>
          </p:nvPr>
        </p:nvSpPr>
        <p:spPr/>
        <p:txBody>
          <a:bodyPr/>
          <a:lstStyle/>
          <a:p>
            <a:r>
              <a:rPr lang="en-US" altLang="en-US"/>
              <a:t>A </a:t>
            </a:r>
            <a:r>
              <a:rPr lang="en-US" altLang="en-US" b="1"/>
              <a:t>from </a:t>
            </a:r>
            <a:r>
              <a:rPr lang="en-US" altLang="en-US"/>
              <a:t>clause in an SQL query can have multiple relations combined using natural join, as shown here:</a:t>
            </a:r>
          </a:p>
          <a:p>
            <a:r>
              <a:rPr lang="en-US" altLang="en-US" b="1"/>
              <a:t>select </a:t>
            </a:r>
            <a:r>
              <a:rPr lang="en-US" altLang="en-US" i="1"/>
              <a:t>A</a:t>
            </a:r>
            <a:r>
              <a:rPr lang="en-US" altLang="en-US"/>
              <a:t>1</a:t>
            </a:r>
            <a:r>
              <a:rPr lang="en-US" altLang="en-US" i="1"/>
              <a:t>, A</a:t>
            </a:r>
            <a:r>
              <a:rPr lang="en-US" altLang="en-US"/>
              <a:t>2</a:t>
            </a:r>
            <a:r>
              <a:rPr lang="en-US" altLang="en-US" i="1"/>
              <a:t>, . . . , An</a:t>
            </a:r>
          </a:p>
          <a:p>
            <a:r>
              <a:rPr lang="en-US" altLang="en-US" b="1"/>
              <a:t>from </a:t>
            </a:r>
            <a:r>
              <a:rPr lang="en-US" altLang="en-US" i="1"/>
              <a:t>r</a:t>
            </a:r>
            <a:r>
              <a:rPr lang="en-US" altLang="en-US"/>
              <a:t>1 </a:t>
            </a:r>
            <a:r>
              <a:rPr lang="en-US" altLang="en-US" b="1"/>
              <a:t>natural join </a:t>
            </a:r>
            <a:r>
              <a:rPr lang="en-US" altLang="en-US" i="1"/>
              <a:t>r</a:t>
            </a:r>
            <a:r>
              <a:rPr lang="en-US" altLang="en-US"/>
              <a:t>2 </a:t>
            </a:r>
            <a:r>
              <a:rPr lang="en-US" altLang="en-US" b="1"/>
              <a:t>natural join </a:t>
            </a:r>
            <a:r>
              <a:rPr lang="en-US" altLang="en-US"/>
              <a:t>. . . </a:t>
            </a:r>
            <a:r>
              <a:rPr lang="en-US" altLang="en-US" b="1"/>
              <a:t>natural join </a:t>
            </a:r>
            <a:r>
              <a:rPr lang="en-US" altLang="en-US" i="1"/>
              <a:t>rm</a:t>
            </a:r>
          </a:p>
          <a:p>
            <a:r>
              <a:rPr lang="en-US" altLang="en-US" b="1"/>
              <a:t>where </a:t>
            </a:r>
            <a:r>
              <a:rPr lang="en-US" altLang="en-US" i="1"/>
              <a:t>P</a:t>
            </a:r>
            <a:r>
              <a:rPr lang="en-US" altLang="en-US"/>
              <a:t>;</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142120" y="2069640"/>
              <a:ext cx="6047640" cy="1011240"/>
            </p14:xfrm>
          </p:contentPart>
        </mc:Choice>
        <mc:Fallback xmlns="">
          <p:pic>
            <p:nvPicPr>
              <p:cNvPr id="2" name="Ink 1"/>
              <p:cNvPicPr/>
              <p:nvPr/>
            </p:nvPicPr>
            <p:blipFill>
              <a:blip r:embed="rId3"/>
              <a:stretch>
                <a:fillRect/>
              </a:stretch>
            </p:blipFill>
            <p:spPr>
              <a:xfrm>
                <a:off x="2134200" y="2058840"/>
                <a:ext cx="6065640" cy="1032480"/>
              </a:xfrm>
              <a:prstGeom prst="rect">
                <a:avLst/>
              </a:prstGeom>
            </p:spPr>
          </p:pic>
        </mc:Fallback>
      </mc:AlternateContent>
    </p:spTree>
    <p:extLst>
      <p:ext uri="{BB962C8B-B14F-4D97-AF65-F5344CB8AC3E}">
        <p14:creationId xmlns:p14="http://schemas.microsoft.com/office/powerpoint/2010/main" val="2503231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altLang="en-US"/>
              <a:t>“Group by… having “ clause</a:t>
            </a:r>
          </a:p>
        </p:txBody>
      </p:sp>
      <p:sp>
        <p:nvSpPr>
          <p:cNvPr id="113667" name="Content Placeholder 2"/>
          <p:cNvSpPr>
            <a:spLocks noGrp="1"/>
          </p:cNvSpPr>
          <p:nvPr>
            <p:ph idx="1"/>
          </p:nvPr>
        </p:nvSpPr>
        <p:spPr>
          <a:xfrm>
            <a:off x="868680" y="1920239"/>
            <a:ext cx="10515600" cy="4266883"/>
          </a:xfrm>
        </p:spPr>
        <p:txBody>
          <a:bodyPr/>
          <a:lstStyle/>
          <a:p>
            <a:r>
              <a:rPr lang="en-US" altLang="en-US" dirty="0"/>
              <a:t>At times, it is useful to state a condition that applies to groups rather than to tuples. </a:t>
            </a:r>
          </a:p>
          <a:p>
            <a:r>
              <a:rPr lang="en-US" altLang="en-US" dirty="0"/>
              <a:t>For example, we might be interested in only those departments where the average salary of the instructors is more than $42,000. </a:t>
            </a:r>
          </a:p>
          <a:p>
            <a:r>
              <a:rPr lang="en-US" altLang="en-US" dirty="0"/>
              <a:t>This condition does not apply to a single tuple; rather, it applies to each group constructed by the </a:t>
            </a:r>
            <a:r>
              <a:rPr lang="en-US" altLang="en-US" b="1" dirty="0"/>
              <a:t>group by </a:t>
            </a:r>
            <a:r>
              <a:rPr lang="en-US" altLang="en-US" dirty="0"/>
              <a:t>clause. </a:t>
            </a:r>
          </a:p>
          <a:p>
            <a:r>
              <a:rPr lang="en-US" altLang="en-US" dirty="0"/>
              <a:t>To express such a query, we use the </a:t>
            </a:r>
            <a:r>
              <a:rPr lang="en-US" altLang="en-US" b="1" dirty="0"/>
              <a:t>having </a:t>
            </a:r>
            <a:r>
              <a:rPr lang="en-US" altLang="en-US" dirty="0"/>
              <a:t>clause of SQL. SQL applies</a:t>
            </a:r>
          </a:p>
          <a:p>
            <a:r>
              <a:rPr lang="en-US" altLang="en-US" dirty="0"/>
              <a:t>predicates in the </a:t>
            </a:r>
            <a:r>
              <a:rPr lang="en-US" altLang="en-US" b="1" dirty="0"/>
              <a:t>having </a:t>
            </a:r>
            <a:r>
              <a:rPr lang="en-US" altLang="en-US" dirty="0"/>
              <a:t>clause after groups have been formed, so aggregate functions may be used</a:t>
            </a:r>
          </a:p>
        </p:txBody>
      </p:sp>
    </p:spTree>
    <p:extLst>
      <p:ext uri="{BB962C8B-B14F-4D97-AF65-F5344CB8AC3E}">
        <p14:creationId xmlns:p14="http://schemas.microsoft.com/office/powerpoint/2010/main" val="3681657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2447925" y="33338"/>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Aggregate Functions – Having Clause</a:t>
            </a:r>
          </a:p>
        </p:txBody>
      </p:sp>
      <p:sp>
        <p:nvSpPr>
          <p:cNvPr id="114691" name="Text Box 2"/>
          <p:cNvSpPr txBox="1">
            <a:spLocks noChangeArrowheads="1"/>
          </p:cNvSpPr>
          <p:nvPr/>
        </p:nvSpPr>
        <p:spPr bwMode="auto">
          <a:xfrm>
            <a:off x="2338389" y="1193801"/>
            <a:ext cx="7661275"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spcBef>
                <a:spcPts val="875"/>
              </a:spcBef>
              <a:buClr>
                <a:srgbClr val="CC3300"/>
              </a:buClr>
              <a:buSzPct val="90000"/>
              <a:buFont typeface="Monotype Sorts" charset="2"/>
              <a:buChar char=""/>
            </a:pPr>
            <a:r>
              <a:rPr lang="en-US" altLang="en-US" sz="2000"/>
              <a:t>Find the names and average salaries of all departments whose average salary is greater than 42000</a:t>
            </a:r>
          </a:p>
        </p:txBody>
      </p:sp>
      <p:sp>
        <p:nvSpPr>
          <p:cNvPr id="114692" name="Text Box 3"/>
          <p:cNvSpPr txBox="1">
            <a:spLocks noChangeArrowheads="1"/>
          </p:cNvSpPr>
          <p:nvPr/>
        </p:nvSpPr>
        <p:spPr bwMode="auto">
          <a:xfrm>
            <a:off x="2182813" y="3567114"/>
            <a:ext cx="7816850"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9pPr>
          </a:lstStyle>
          <a:p>
            <a:pPr>
              <a:spcBef>
                <a:spcPts val="875"/>
              </a:spcBef>
              <a:buClrTx/>
              <a:buSzPct val="90000"/>
            </a:pPr>
            <a:r>
              <a:rPr lang="en-US" altLang="en-US">
                <a:solidFill>
                  <a:srgbClr val="CC3300"/>
                </a:solidFill>
              </a:rPr>
              <a:t>       </a:t>
            </a:r>
            <a:r>
              <a:rPr lang="en-US" altLang="en-US" sz="2000"/>
              <a:t>Note:  predicates in the </a:t>
            </a:r>
            <a:r>
              <a:rPr lang="en-US" altLang="en-US" sz="2000" b="1">
                <a:solidFill>
                  <a:srgbClr val="FF0000"/>
                </a:solidFill>
              </a:rPr>
              <a:t>having</a:t>
            </a:r>
            <a:r>
              <a:rPr lang="en-US" altLang="en-US" sz="2000">
                <a:solidFill>
                  <a:srgbClr val="FF0000"/>
                </a:solidFill>
              </a:rPr>
              <a:t> clause are applied after the </a:t>
            </a:r>
            <a:br>
              <a:rPr lang="en-US" altLang="en-US" sz="2000">
                <a:solidFill>
                  <a:srgbClr val="FF0000"/>
                </a:solidFill>
              </a:rPr>
            </a:br>
            <a:r>
              <a:rPr lang="en-US" altLang="en-US" sz="2000">
                <a:solidFill>
                  <a:srgbClr val="FF0000"/>
                </a:solidFill>
              </a:rPr>
              <a:t>                 formation of groups</a:t>
            </a:r>
            <a:r>
              <a:rPr lang="en-US" altLang="en-US" sz="2000"/>
              <a:t> whereas predicates in the </a:t>
            </a:r>
            <a:r>
              <a:rPr lang="en-US" altLang="en-US" sz="2000" b="1">
                <a:solidFill>
                  <a:srgbClr val="FF0000"/>
                </a:solidFill>
              </a:rPr>
              <a:t>where</a:t>
            </a:r>
            <a:r>
              <a:rPr lang="en-US" altLang="en-US" sz="2000">
                <a:solidFill>
                  <a:srgbClr val="FF0000"/>
                </a:solidFill>
              </a:rPr>
              <a:t> </a:t>
            </a:r>
            <a:br>
              <a:rPr lang="en-US" altLang="en-US" sz="2000">
                <a:solidFill>
                  <a:srgbClr val="FF0000"/>
                </a:solidFill>
              </a:rPr>
            </a:br>
            <a:r>
              <a:rPr lang="en-US" altLang="en-US" sz="2000">
                <a:solidFill>
                  <a:srgbClr val="FF0000"/>
                </a:solidFill>
              </a:rPr>
              <a:t>                 clause </a:t>
            </a:r>
            <a:r>
              <a:rPr lang="en-US" altLang="en-US" sz="2000" u="sng">
                <a:solidFill>
                  <a:srgbClr val="FF0000"/>
                </a:solidFill>
              </a:rPr>
              <a:t>are applied before forming groups</a:t>
            </a:r>
          </a:p>
          <a:p>
            <a:pPr>
              <a:spcBef>
                <a:spcPts val="875"/>
              </a:spcBef>
              <a:buClrTx/>
              <a:buSzPct val="90000"/>
            </a:pPr>
            <a:endParaRPr lang="en-US" altLang="en-US" sz="2000">
              <a:solidFill>
                <a:srgbClr val="FF0000"/>
              </a:solidFill>
            </a:endParaRPr>
          </a:p>
          <a:p>
            <a:pPr>
              <a:spcBef>
                <a:spcPct val="0"/>
              </a:spcBef>
              <a:buClrTx/>
              <a:buSzPct val="90000"/>
              <a:buFontTx/>
              <a:buNone/>
            </a:pPr>
            <a:endParaRPr lang="en-US" altLang="en-US" sz="2000"/>
          </a:p>
        </p:txBody>
      </p:sp>
      <p:sp>
        <p:nvSpPr>
          <p:cNvPr id="114693" name="Text Box 4"/>
          <p:cNvSpPr txBox="1">
            <a:spLocks noChangeArrowheads="1"/>
          </p:cNvSpPr>
          <p:nvPr/>
        </p:nvSpPr>
        <p:spPr bwMode="auto">
          <a:xfrm>
            <a:off x="3201988" y="2114550"/>
            <a:ext cx="586105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a:cs typeface="Droid Sans Fallback"/>
              </a:defRPr>
            </a:lvl9pPr>
          </a:lstStyle>
          <a:p>
            <a:pPr>
              <a:spcBef>
                <a:spcPct val="0"/>
              </a:spcBef>
              <a:buClrTx/>
              <a:buSzPct val="90000"/>
              <a:buFontTx/>
              <a:buNone/>
            </a:pPr>
            <a:r>
              <a:rPr lang="en-US" altLang="en-US" b="1"/>
              <a:t>select </a:t>
            </a:r>
            <a:r>
              <a:rPr lang="en-US" altLang="en-US" i="1"/>
              <a:t>dept_name</a:t>
            </a:r>
            <a:r>
              <a:rPr lang="en-US" altLang="en-US"/>
              <a:t>, </a:t>
            </a:r>
            <a:r>
              <a:rPr lang="en-US" altLang="en-US" b="1"/>
              <a:t>avg </a:t>
            </a:r>
            <a:r>
              <a:rPr lang="en-US" altLang="en-US"/>
              <a:t>(</a:t>
            </a:r>
            <a:r>
              <a:rPr lang="en-US" altLang="en-US" i="1"/>
              <a:t>salary</a:t>
            </a:r>
            <a:r>
              <a:rPr lang="en-US" altLang="en-US"/>
              <a:t>)</a:t>
            </a:r>
          </a:p>
          <a:p>
            <a:pPr>
              <a:spcBef>
                <a:spcPct val="0"/>
              </a:spcBef>
              <a:buClrTx/>
              <a:buSzPct val="90000"/>
              <a:buFontTx/>
              <a:buNone/>
            </a:pPr>
            <a:r>
              <a:rPr lang="en-US" altLang="en-US" b="1"/>
              <a:t>from </a:t>
            </a:r>
            <a:r>
              <a:rPr lang="en-US" altLang="en-US" i="1"/>
              <a:t>instructor</a:t>
            </a:r>
          </a:p>
          <a:p>
            <a:pPr>
              <a:spcBef>
                <a:spcPct val="0"/>
              </a:spcBef>
              <a:buClrTx/>
              <a:buSzPct val="90000"/>
              <a:buFontTx/>
              <a:buNone/>
            </a:pPr>
            <a:r>
              <a:rPr lang="en-US" altLang="en-US" b="1"/>
              <a:t>group by </a:t>
            </a:r>
            <a:r>
              <a:rPr lang="en-US" altLang="en-US" i="1"/>
              <a:t>dept_name</a:t>
            </a:r>
          </a:p>
          <a:p>
            <a:pPr>
              <a:spcBef>
                <a:spcPct val="0"/>
              </a:spcBef>
              <a:buClrTx/>
              <a:buSzPct val="90000"/>
              <a:buFontTx/>
              <a:buNone/>
            </a:pPr>
            <a:r>
              <a:rPr lang="en-US" altLang="en-US" b="1">
                <a:solidFill>
                  <a:srgbClr val="FF0000"/>
                </a:solidFill>
              </a:rPr>
              <a:t>having</a:t>
            </a:r>
            <a:r>
              <a:rPr lang="en-US" altLang="en-US" b="1"/>
              <a:t> avg </a:t>
            </a:r>
            <a:r>
              <a:rPr lang="en-US" altLang="en-US"/>
              <a:t>(</a:t>
            </a:r>
            <a:r>
              <a:rPr lang="en-US" altLang="en-US" i="1"/>
              <a:t>salary</a:t>
            </a:r>
            <a:r>
              <a:rPr lang="en-US" altLang="en-US"/>
              <a:t>) &gt; 42000;</a:t>
            </a:r>
          </a:p>
        </p:txBody>
      </p:sp>
      <p:pic>
        <p:nvPicPr>
          <p:cNvPr id="11469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6726" y="1819276"/>
            <a:ext cx="2995613"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8124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714375"/>
            <a:ext cx="76327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226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endParaRPr lang="en-US" altLang="en-US"/>
          </a:p>
        </p:txBody>
      </p:sp>
      <p:sp>
        <p:nvSpPr>
          <p:cNvPr id="117763" name="Content Placeholder 2"/>
          <p:cNvSpPr>
            <a:spLocks noGrp="1"/>
          </p:cNvSpPr>
          <p:nvPr>
            <p:ph idx="1"/>
          </p:nvPr>
        </p:nvSpPr>
        <p:spPr/>
        <p:txBody>
          <a:bodyPr>
            <a:normAutofit fontScale="85000" lnSpcReduction="20000"/>
          </a:bodyPr>
          <a:lstStyle/>
          <a:p>
            <a:r>
              <a:rPr lang="en-US" altLang="en-US"/>
              <a:t>To illustrate the use of both a </a:t>
            </a:r>
            <a:r>
              <a:rPr lang="en-US" altLang="en-US" b="1"/>
              <a:t>having </a:t>
            </a:r>
            <a:r>
              <a:rPr lang="en-US" altLang="en-US"/>
              <a:t>clause and a </a:t>
            </a:r>
            <a:r>
              <a:rPr lang="en-US" altLang="en-US" b="1"/>
              <a:t>where </a:t>
            </a:r>
            <a:r>
              <a:rPr lang="en-US" altLang="en-US"/>
              <a:t>clause in the same query, we consider the query “For each course section offered in 2009, find the average total credits (</a:t>
            </a:r>
            <a:r>
              <a:rPr lang="en-US" altLang="en-US" i="1"/>
              <a:t>tot cred</a:t>
            </a:r>
            <a:r>
              <a:rPr lang="en-US" altLang="en-US"/>
              <a:t>) of all students enrolled in the section, if the section had at least 2 students.”</a:t>
            </a:r>
          </a:p>
          <a:p>
            <a:endParaRPr lang="en-US" altLang="en-US"/>
          </a:p>
          <a:p>
            <a:endParaRPr lang="en-US" altLang="en-US"/>
          </a:p>
          <a:p>
            <a:endParaRPr lang="en-US" altLang="en-US"/>
          </a:p>
          <a:p>
            <a:r>
              <a:rPr lang="en-US" altLang="en-US" b="1"/>
              <a:t>select </a:t>
            </a:r>
            <a:r>
              <a:rPr lang="en-US" altLang="en-US" i="1"/>
              <a:t>course _id</a:t>
            </a:r>
            <a:r>
              <a:rPr lang="en-US" altLang="en-US"/>
              <a:t>, </a:t>
            </a:r>
            <a:r>
              <a:rPr lang="en-US" altLang="en-US" i="1"/>
              <a:t>semester</a:t>
            </a:r>
            <a:r>
              <a:rPr lang="en-US" altLang="en-US"/>
              <a:t>, </a:t>
            </a:r>
            <a:r>
              <a:rPr lang="en-US" altLang="en-US" i="1"/>
              <a:t>year</a:t>
            </a:r>
            <a:r>
              <a:rPr lang="en-US" altLang="en-US"/>
              <a:t>, </a:t>
            </a:r>
            <a:r>
              <a:rPr lang="en-US" altLang="en-US" i="1"/>
              <a:t>sec_id</a:t>
            </a:r>
            <a:r>
              <a:rPr lang="en-US" altLang="en-US"/>
              <a:t>, </a:t>
            </a:r>
            <a:r>
              <a:rPr lang="en-US" altLang="en-US" b="1"/>
              <a:t>avg </a:t>
            </a:r>
            <a:r>
              <a:rPr lang="en-US" altLang="en-US"/>
              <a:t>(</a:t>
            </a:r>
            <a:r>
              <a:rPr lang="en-US" altLang="en-US" i="1"/>
              <a:t>tot cred</a:t>
            </a:r>
            <a:r>
              <a:rPr lang="en-US" altLang="en-US"/>
              <a:t>)</a:t>
            </a:r>
          </a:p>
          <a:p>
            <a:r>
              <a:rPr lang="en-US" altLang="en-US" b="1"/>
              <a:t>from </a:t>
            </a:r>
            <a:r>
              <a:rPr lang="en-US" altLang="en-US" i="1"/>
              <a:t>takes </a:t>
            </a:r>
            <a:r>
              <a:rPr lang="en-US" altLang="en-US" b="1"/>
              <a:t>natural join </a:t>
            </a:r>
            <a:r>
              <a:rPr lang="en-US" altLang="en-US" i="1"/>
              <a:t>student</a:t>
            </a:r>
          </a:p>
          <a:p>
            <a:r>
              <a:rPr lang="en-US" altLang="en-US" b="1"/>
              <a:t>where </a:t>
            </a:r>
            <a:r>
              <a:rPr lang="en-US" altLang="en-US" i="1"/>
              <a:t>year </a:t>
            </a:r>
            <a:r>
              <a:rPr lang="en-US" altLang="en-US"/>
              <a:t>= 2009</a:t>
            </a:r>
          </a:p>
          <a:p>
            <a:r>
              <a:rPr lang="en-US" altLang="en-US" b="1"/>
              <a:t>group by </a:t>
            </a:r>
            <a:r>
              <a:rPr lang="en-US" altLang="en-US" i="1"/>
              <a:t>course id</a:t>
            </a:r>
            <a:r>
              <a:rPr lang="en-US" altLang="en-US"/>
              <a:t>, </a:t>
            </a:r>
            <a:r>
              <a:rPr lang="en-US" altLang="en-US" i="1"/>
              <a:t>semester</a:t>
            </a:r>
            <a:r>
              <a:rPr lang="en-US" altLang="en-US"/>
              <a:t>, </a:t>
            </a:r>
            <a:r>
              <a:rPr lang="en-US" altLang="en-US" i="1"/>
              <a:t>year</a:t>
            </a:r>
            <a:r>
              <a:rPr lang="en-US" altLang="en-US"/>
              <a:t>, </a:t>
            </a:r>
            <a:r>
              <a:rPr lang="en-US" altLang="en-US" i="1"/>
              <a:t>sec _id</a:t>
            </a:r>
          </a:p>
          <a:p>
            <a:r>
              <a:rPr lang="en-US" altLang="en-US" b="1"/>
              <a:t>having count </a:t>
            </a:r>
            <a:r>
              <a:rPr lang="en-US" altLang="en-US"/>
              <a:t>(</a:t>
            </a:r>
            <a:r>
              <a:rPr lang="en-US" altLang="en-US" i="1"/>
              <a:t>ID</a:t>
            </a:r>
            <a:r>
              <a:rPr lang="en-US" altLang="en-US"/>
              <a:t>) </a:t>
            </a:r>
            <a:r>
              <a:rPr lang="en-US" altLang="en-US" i="1"/>
              <a:t>&gt;</a:t>
            </a:r>
            <a:r>
              <a:rPr lang="en-US" altLang="en-US"/>
              <a:t>= 2;</a:t>
            </a:r>
          </a:p>
        </p:txBody>
      </p:sp>
    </p:spTree>
    <p:extLst>
      <p:ext uri="{BB962C8B-B14F-4D97-AF65-F5344CB8AC3E}">
        <p14:creationId xmlns:p14="http://schemas.microsoft.com/office/powerpoint/2010/main" val="1113987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Null Values and Aggregates</a:t>
            </a:r>
          </a:p>
        </p:txBody>
      </p:sp>
      <p:sp>
        <p:nvSpPr>
          <p:cNvPr id="43010" name="Text Box 2"/>
          <p:cNvSpPr txBox="1">
            <a:spLocks noChangeArrowheads="1"/>
          </p:cNvSpPr>
          <p:nvPr/>
        </p:nvSpPr>
        <p:spPr bwMode="auto">
          <a:xfrm>
            <a:off x="2263776" y="1106488"/>
            <a:ext cx="7840663" cy="502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9pPr>
          </a:lstStyle>
          <a:p>
            <a:pPr>
              <a:spcBef>
                <a:spcPts val="875"/>
              </a:spcBef>
              <a:buClr>
                <a:srgbClr val="CC3300"/>
              </a:buClr>
              <a:buSzPct val="90000"/>
              <a:buFont typeface="Monotype Sorts" charset="2"/>
              <a:buChar char=""/>
              <a:defRPr/>
            </a:pPr>
            <a:r>
              <a:rPr lang="en-US" altLang="en-US" sz="2000" dirty="0"/>
              <a:t>Total all salaries</a:t>
            </a:r>
          </a:p>
          <a:p>
            <a:pPr marL="342900">
              <a:spcBef>
                <a:spcPts val="875"/>
              </a:spcBef>
              <a:buSzPct val="90000"/>
              <a:defRPr/>
            </a:pPr>
            <a:r>
              <a:rPr lang="en-US" altLang="en-US" sz="1800" dirty="0"/>
              <a:t>		</a:t>
            </a:r>
            <a:r>
              <a:rPr lang="en-US" altLang="en-US" sz="2000" b="1" dirty="0"/>
              <a:t>select sum</a:t>
            </a:r>
            <a:r>
              <a:rPr lang="en-US" altLang="en-US" sz="2000" dirty="0"/>
              <a:t> (</a:t>
            </a:r>
            <a:r>
              <a:rPr lang="en-US" altLang="en-US" sz="2000" i="1" dirty="0"/>
              <a:t>salary </a:t>
            </a:r>
            <a:r>
              <a:rPr lang="en-US" altLang="en-US" sz="2000" dirty="0"/>
              <a:t>)</a:t>
            </a:r>
            <a:br>
              <a:rPr lang="en-US" altLang="en-US" sz="2000" i="1" dirty="0"/>
            </a:br>
            <a:r>
              <a:rPr lang="en-US" altLang="en-US" sz="2000" i="1" dirty="0"/>
              <a:t>	</a:t>
            </a:r>
            <a:r>
              <a:rPr lang="en-US" altLang="en-US" sz="2000" b="1" dirty="0"/>
              <a:t>from</a:t>
            </a:r>
            <a:r>
              <a:rPr lang="en-US" altLang="en-US" sz="2000" i="1" dirty="0"/>
              <a:t> instructor</a:t>
            </a:r>
          </a:p>
          <a:p>
            <a:pPr lvl="1">
              <a:spcBef>
                <a:spcPts val="875"/>
              </a:spcBef>
              <a:buClr>
                <a:srgbClr val="FF9933"/>
              </a:buClr>
              <a:buSzPct val="80000"/>
              <a:buFont typeface="Monotype Sorts" charset="2"/>
              <a:buChar char=""/>
              <a:defRPr/>
            </a:pPr>
            <a:r>
              <a:rPr lang="en-US" altLang="en-US" sz="2000" dirty="0"/>
              <a:t>Above statement ignores null amounts</a:t>
            </a:r>
          </a:p>
          <a:p>
            <a:pPr lvl="1">
              <a:spcBef>
                <a:spcPts val="875"/>
              </a:spcBef>
              <a:buClr>
                <a:srgbClr val="FF9933"/>
              </a:buClr>
              <a:buSzPct val="80000"/>
              <a:buFont typeface="Monotype Sorts" charset="2"/>
              <a:buChar char=""/>
              <a:defRPr/>
            </a:pPr>
            <a:endParaRPr lang="en-US" altLang="en-US" sz="2000" dirty="0"/>
          </a:p>
          <a:p>
            <a:pPr>
              <a:spcBef>
                <a:spcPts val="875"/>
              </a:spcBef>
              <a:buClr>
                <a:srgbClr val="CC3300"/>
              </a:buClr>
              <a:buSzPct val="90000"/>
              <a:buFont typeface="Monotype Sorts" charset="2"/>
              <a:buChar char=""/>
              <a:defRPr/>
            </a:pPr>
            <a:r>
              <a:rPr lang="en-US" altLang="en-US" sz="2000" dirty="0">
                <a:solidFill>
                  <a:srgbClr val="FF0000"/>
                </a:solidFill>
              </a:rPr>
              <a:t>All aggregate operations except </a:t>
            </a:r>
            <a:r>
              <a:rPr lang="en-US" altLang="en-US" sz="2000" b="1" dirty="0">
                <a:solidFill>
                  <a:srgbClr val="FF0000"/>
                </a:solidFill>
              </a:rPr>
              <a:t>count(*)</a:t>
            </a:r>
            <a:r>
              <a:rPr lang="en-US" altLang="en-US" sz="2000" dirty="0">
                <a:solidFill>
                  <a:srgbClr val="FF0000"/>
                </a:solidFill>
              </a:rPr>
              <a:t> ignore tuples with null </a:t>
            </a:r>
            <a:r>
              <a:rPr lang="en-US" altLang="en-US" sz="2000" dirty="0"/>
              <a:t>values on the aggregated attributes</a:t>
            </a:r>
          </a:p>
          <a:p>
            <a:pPr>
              <a:spcBef>
                <a:spcPts val="875"/>
              </a:spcBef>
              <a:buClr>
                <a:srgbClr val="CC3300"/>
              </a:buClr>
              <a:buSzPct val="90000"/>
              <a:buFont typeface="Monotype Sorts" charset="2"/>
              <a:buChar char=""/>
              <a:defRPr/>
            </a:pPr>
            <a:endParaRPr lang="en-US" altLang="en-US" sz="2000" dirty="0"/>
          </a:p>
          <a:p>
            <a:pPr>
              <a:spcBef>
                <a:spcPts val="875"/>
              </a:spcBef>
              <a:buClr>
                <a:srgbClr val="CC3300"/>
              </a:buClr>
              <a:buSzPct val="90000"/>
              <a:buFont typeface="Monotype Sorts" charset="2"/>
              <a:buChar char=""/>
              <a:defRPr/>
            </a:pPr>
            <a:r>
              <a:rPr lang="en-US" altLang="en-US" sz="2000" dirty="0"/>
              <a:t>What </a:t>
            </a:r>
            <a:r>
              <a:rPr lang="en-US" altLang="en-US" sz="2000" dirty="0">
                <a:solidFill>
                  <a:srgbClr val="FF0000"/>
                </a:solidFill>
              </a:rPr>
              <a:t>if collection has only null </a:t>
            </a:r>
            <a:r>
              <a:rPr lang="en-US" altLang="en-US" sz="2000" dirty="0"/>
              <a:t>values?</a:t>
            </a:r>
          </a:p>
          <a:p>
            <a:pPr lvl="1">
              <a:spcBef>
                <a:spcPts val="875"/>
              </a:spcBef>
              <a:buClr>
                <a:srgbClr val="FF9933"/>
              </a:buClr>
              <a:buSzPct val="80000"/>
              <a:buFont typeface="Monotype Sorts" charset="2"/>
              <a:buChar char=""/>
              <a:defRPr/>
            </a:pPr>
            <a:r>
              <a:rPr lang="en-US" altLang="en-US" sz="2000" dirty="0">
                <a:solidFill>
                  <a:srgbClr val="FF0000"/>
                </a:solidFill>
              </a:rPr>
              <a:t>count returns 0</a:t>
            </a:r>
          </a:p>
          <a:p>
            <a:pPr lvl="1">
              <a:spcBef>
                <a:spcPts val="875"/>
              </a:spcBef>
              <a:buClr>
                <a:srgbClr val="FF9933"/>
              </a:buClr>
              <a:buSzPct val="80000"/>
              <a:buFont typeface="Monotype Sorts" charset="2"/>
              <a:buChar char=""/>
              <a:defRPr/>
            </a:pPr>
            <a:r>
              <a:rPr lang="en-US" altLang="en-US" sz="2000" dirty="0"/>
              <a:t>all other aggregates </a:t>
            </a:r>
            <a:r>
              <a:rPr lang="en-US" altLang="en-US" sz="2000" dirty="0">
                <a:solidFill>
                  <a:srgbClr val="FF0000"/>
                </a:solidFill>
              </a:rPr>
              <a:t>return null</a:t>
            </a:r>
          </a:p>
          <a:p>
            <a:pPr lvl="1">
              <a:spcBef>
                <a:spcPts val="875"/>
              </a:spcBef>
              <a:buClr>
                <a:srgbClr val="FF9933"/>
              </a:buClr>
              <a:buSzPct val="80000"/>
              <a:buFont typeface="Monotype Sorts" charset="2"/>
              <a:buChar char=""/>
              <a:defRPr/>
            </a:pPr>
            <a:endParaRPr lang="en-US" altLang="en-US" sz="2000" dirty="0">
              <a:solidFill>
                <a:srgbClr val="FF0000"/>
              </a:solidFill>
            </a:endParaRPr>
          </a:p>
          <a:p>
            <a:pPr lvl="1">
              <a:spcBef>
                <a:spcPts val="875"/>
              </a:spcBef>
              <a:buClr>
                <a:srgbClr val="FF9933"/>
              </a:buClr>
              <a:buSzPct val="80000"/>
              <a:buFont typeface="Monotype Sorts" charset="2"/>
              <a:buChar char=""/>
              <a:defRPr/>
            </a:pPr>
            <a:r>
              <a:rPr lang="en-US" altLang="en-US" sz="2000" dirty="0">
                <a:solidFill>
                  <a:srgbClr val="FF0000"/>
                </a:solidFill>
              </a:rPr>
              <a:t>      </a:t>
            </a:r>
          </a:p>
          <a:p>
            <a:pPr lvl="1">
              <a:spcBef>
                <a:spcPts val="875"/>
              </a:spcBef>
              <a:buClr>
                <a:srgbClr val="FF9933"/>
              </a:buClr>
              <a:buSzPct val="80000"/>
              <a:buFont typeface="Monotype Sorts" charset="2"/>
              <a:buChar char=""/>
              <a:defRPr/>
            </a:pPr>
            <a:endParaRPr lang="en-US" altLang="en-US" sz="2000" dirty="0">
              <a:solidFill>
                <a:srgbClr val="FF0000"/>
              </a:solidFill>
            </a:endParaRPr>
          </a:p>
        </p:txBody>
      </p:sp>
    </p:spTree>
    <p:extLst>
      <p:ext uri="{BB962C8B-B14F-4D97-AF65-F5344CB8AC3E}">
        <p14:creationId xmlns:p14="http://schemas.microsoft.com/office/powerpoint/2010/main" val="236847198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981076"/>
            <a:ext cx="87137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508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endParaRPr lang="en-US" altLang="en-US"/>
          </a:p>
        </p:txBody>
      </p:sp>
      <p:sp>
        <p:nvSpPr>
          <p:cNvPr id="62467" name="Content Placeholder 2"/>
          <p:cNvSpPr>
            <a:spLocks noGrp="1"/>
          </p:cNvSpPr>
          <p:nvPr>
            <p:ph idx="1"/>
          </p:nvPr>
        </p:nvSpPr>
        <p:spPr/>
        <p:txBody>
          <a:bodyPr/>
          <a:lstStyle/>
          <a:p>
            <a:r>
              <a:rPr lang="en-US" altLang="en-US" dirty="0"/>
              <a:t>Retrieve the names of all instructors, along with their department names and department building name.</a:t>
            </a:r>
          </a:p>
          <a:p>
            <a:r>
              <a:rPr lang="en-US" altLang="en-US" dirty="0"/>
              <a:t> instructor(</a:t>
            </a:r>
            <a:r>
              <a:rPr lang="en-US" altLang="en-US" u="sng" dirty="0"/>
              <a:t>ID,</a:t>
            </a:r>
            <a:r>
              <a:rPr lang="en-US" altLang="en-US" dirty="0"/>
              <a:t> name, </a:t>
            </a:r>
            <a:r>
              <a:rPr lang="en-US" altLang="en-US" dirty="0" err="1"/>
              <a:t>dept_name</a:t>
            </a:r>
            <a:r>
              <a:rPr lang="en-US" altLang="en-US" dirty="0"/>
              <a:t>, salary)</a:t>
            </a:r>
          </a:p>
          <a:p>
            <a:r>
              <a:rPr lang="en-US" altLang="en-US" dirty="0"/>
              <a:t>department(</a:t>
            </a:r>
            <a:r>
              <a:rPr lang="en-US" altLang="en-US" u="sng" dirty="0" err="1"/>
              <a:t>dept_name</a:t>
            </a:r>
            <a:r>
              <a:rPr lang="en-US" altLang="en-US" dirty="0"/>
              <a:t>, building, budget)</a:t>
            </a:r>
          </a:p>
          <a:p>
            <a:endParaRPr lang="en-US" altLang="en-US" dirty="0"/>
          </a:p>
          <a:p>
            <a:r>
              <a:rPr lang="en-US" altLang="en-US" dirty="0"/>
              <a:t>Query:</a:t>
            </a:r>
          </a:p>
          <a:p>
            <a:r>
              <a:rPr lang="en-US" altLang="en-US" dirty="0"/>
              <a:t>Select name, </a:t>
            </a:r>
            <a:r>
              <a:rPr lang="en-US" altLang="en-US" dirty="0" err="1"/>
              <a:t>dept_name</a:t>
            </a:r>
            <a:r>
              <a:rPr lang="en-US" altLang="en-US" dirty="0"/>
              <a:t> , building from instructor, department  where </a:t>
            </a:r>
            <a:r>
              <a:rPr lang="en-US" altLang="en-US" dirty="0" err="1"/>
              <a:t>instructor.dept_name</a:t>
            </a:r>
            <a:r>
              <a:rPr lang="en-US" altLang="en-US" dirty="0"/>
              <a:t>=</a:t>
            </a:r>
            <a:r>
              <a:rPr lang="en-US" altLang="en-US" dirty="0" err="1"/>
              <a:t>department.dept_name</a:t>
            </a:r>
            <a:endParaRPr lang="en-US" altLang="en-US" dirty="0"/>
          </a:p>
          <a:p>
            <a:r>
              <a:rPr lang="en-US" altLang="en-US" b="1" dirty="0"/>
              <a:t>Using natural join</a:t>
            </a:r>
          </a:p>
          <a:p>
            <a:endParaRPr lang="en-US" alt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598480" y="1152400"/>
              <a:ext cx="7319160" cy="3520800"/>
            </p14:xfrm>
          </p:contentPart>
        </mc:Choice>
        <mc:Fallback>
          <p:pic>
            <p:nvPicPr>
              <p:cNvPr id="2" name="Ink 1"/>
              <p:cNvPicPr/>
              <p:nvPr/>
            </p:nvPicPr>
            <p:blipFill>
              <a:blip r:embed="rId3"/>
              <a:stretch>
                <a:fillRect/>
              </a:stretch>
            </p:blipFill>
            <p:spPr>
              <a:xfrm>
                <a:off x="3589120" y="1143040"/>
                <a:ext cx="7337880" cy="3539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227D26C-5F9E-49A7-B494-DABD8F4BCDA6}"/>
                  </a:ext>
                </a:extLst>
              </p14:cNvPr>
              <p14:cNvContentPartPr/>
              <p14:nvPr/>
            </p14:nvContentPartPr>
            <p14:xfrm>
              <a:off x="469800" y="3949560"/>
              <a:ext cx="3321360" cy="1924560"/>
            </p14:xfrm>
          </p:contentPart>
        </mc:Choice>
        <mc:Fallback>
          <p:pic>
            <p:nvPicPr>
              <p:cNvPr id="3" name="Ink 2">
                <a:extLst>
                  <a:ext uri="{FF2B5EF4-FFF2-40B4-BE49-F238E27FC236}">
                    <a16:creationId xmlns:a16="http://schemas.microsoft.com/office/drawing/2014/main" id="{9227D26C-5F9E-49A7-B494-DABD8F4BCDA6}"/>
                  </a:ext>
                </a:extLst>
              </p:cNvPr>
              <p:cNvPicPr/>
              <p:nvPr/>
            </p:nvPicPr>
            <p:blipFill>
              <a:blip r:embed="rId5"/>
              <a:stretch>
                <a:fillRect/>
              </a:stretch>
            </p:blipFill>
            <p:spPr>
              <a:xfrm>
                <a:off x="460440" y="3940200"/>
                <a:ext cx="3340080" cy="1943280"/>
              </a:xfrm>
              <a:prstGeom prst="rect">
                <a:avLst/>
              </a:prstGeom>
            </p:spPr>
          </p:pic>
        </mc:Fallback>
      </mc:AlternateContent>
    </p:spTree>
    <p:extLst>
      <p:ext uri="{BB962C8B-B14F-4D97-AF65-F5344CB8AC3E}">
        <p14:creationId xmlns:p14="http://schemas.microsoft.com/office/powerpoint/2010/main" val="116567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Content Placeholder 2"/>
          <p:cNvSpPr>
            <a:spLocks noGrp="1"/>
          </p:cNvSpPr>
          <p:nvPr>
            <p:ph idx="1"/>
          </p:nvPr>
        </p:nvSpPr>
        <p:spPr>
          <a:xfrm>
            <a:off x="838200" y="294640"/>
            <a:ext cx="10515600" cy="5882323"/>
          </a:xfrm>
        </p:spPr>
        <p:txBody>
          <a:bodyPr>
            <a:normAutofit/>
          </a:bodyPr>
          <a:lstStyle/>
          <a:p>
            <a:r>
              <a:rPr lang="en-US" altLang="en-US" dirty="0"/>
              <a:t>Display the </a:t>
            </a:r>
            <a:r>
              <a:rPr lang="en-US" altLang="en-US" b="1" dirty="0"/>
              <a:t>computer science courses</a:t>
            </a:r>
            <a:r>
              <a:rPr lang="en-US" altLang="en-US" dirty="0"/>
              <a:t> which are held in </a:t>
            </a:r>
            <a:r>
              <a:rPr lang="en-US" altLang="en-US" b="1" dirty="0"/>
              <a:t>room no</a:t>
            </a:r>
            <a:r>
              <a:rPr lang="en-US" altLang="en-US" dirty="0"/>
              <a:t>=105 and building AB5</a:t>
            </a:r>
          </a:p>
          <a:p>
            <a:r>
              <a:rPr lang="en-US" altLang="en-US" dirty="0"/>
              <a:t>course(</a:t>
            </a:r>
            <a:r>
              <a:rPr lang="en-US" altLang="en-US" u="sng" dirty="0" err="1"/>
              <a:t>course_id</a:t>
            </a:r>
            <a:r>
              <a:rPr lang="en-US" altLang="en-US" u="sng" dirty="0"/>
              <a:t>,</a:t>
            </a:r>
            <a:r>
              <a:rPr lang="en-US" altLang="en-US" dirty="0"/>
              <a:t> title, </a:t>
            </a:r>
            <a:r>
              <a:rPr lang="en-US" altLang="en-US" dirty="0" err="1"/>
              <a:t>dept_name</a:t>
            </a:r>
            <a:r>
              <a:rPr lang="en-US" altLang="en-US" dirty="0"/>
              <a:t>, credits)</a:t>
            </a:r>
          </a:p>
          <a:p>
            <a:r>
              <a:rPr lang="en-US" altLang="en-US" dirty="0"/>
              <a:t>section(</a:t>
            </a:r>
            <a:r>
              <a:rPr lang="en-US" altLang="en-US" u="sng" dirty="0" err="1"/>
              <a:t>course_id</a:t>
            </a:r>
            <a:r>
              <a:rPr lang="en-US" altLang="en-US" u="sng" dirty="0"/>
              <a:t>, </a:t>
            </a:r>
            <a:r>
              <a:rPr lang="en-US" altLang="en-US" u="sng" dirty="0" err="1"/>
              <a:t>sec_id</a:t>
            </a:r>
            <a:r>
              <a:rPr lang="en-US" altLang="en-US" u="sng" dirty="0"/>
              <a:t>, semester, year</a:t>
            </a:r>
            <a:r>
              <a:rPr lang="en-US" altLang="en-US" dirty="0"/>
              <a:t>, building, </a:t>
            </a:r>
            <a:r>
              <a:rPr lang="en-US" altLang="en-US" dirty="0" err="1"/>
              <a:t>room_number</a:t>
            </a:r>
            <a:r>
              <a:rPr lang="en-US" altLang="en-US" dirty="0"/>
              <a:t>, </a:t>
            </a:r>
            <a:r>
              <a:rPr lang="en-US" altLang="en-US" dirty="0" err="1"/>
              <a:t>time_slot_id</a:t>
            </a:r>
            <a:r>
              <a:rPr lang="en-US" altLang="en-US" dirty="0"/>
              <a:t>)</a:t>
            </a:r>
          </a:p>
          <a:p>
            <a:endParaRPr lang="en-US" altLang="en-US" dirty="0"/>
          </a:p>
          <a:p>
            <a:r>
              <a:rPr lang="en-US" altLang="en-US" dirty="0"/>
              <a:t>select </a:t>
            </a:r>
            <a:r>
              <a:rPr lang="en-US" altLang="en-US" dirty="0" err="1"/>
              <a:t>course_id</a:t>
            </a:r>
            <a:r>
              <a:rPr lang="en-US" altLang="en-US" dirty="0"/>
              <a:t> from course, section where </a:t>
            </a:r>
            <a:r>
              <a:rPr lang="en-US" altLang="en-US" dirty="0" err="1"/>
              <a:t>course.course_id</a:t>
            </a:r>
            <a:r>
              <a:rPr lang="en-US" altLang="en-US" dirty="0"/>
              <a:t>=</a:t>
            </a:r>
            <a:r>
              <a:rPr lang="en-US" altLang="en-US" dirty="0" err="1"/>
              <a:t>section.course_id</a:t>
            </a:r>
            <a:r>
              <a:rPr lang="en-US" altLang="en-US" dirty="0"/>
              <a:t> and building=’AB5’ and </a:t>
            </a:r>
            <a:r>
              <a:rPr lang="en-US" altLang="en-US" dirty="0" err="1"/>
              <a:t>room_number</a:t>
            </a:r>
            <a:r>
              <a:rPr lang="en-US" altLang="en-US" dirty="0"/>
              <a:t>=105 and </a:t>
            </a:r>
            <a:r>
              <a:rPr lang="en-US" altLang="en-US" dirty="0" err="1"/>
              <a:t>dept_name</a:t>
            </a:r>
            <a:r>
              <a:rPr lang="en-US" altLang="en-US" dirty="0"/>
              <a:t>=’CS’;</a:t>
            </a:r>
          </a:p>
          <a:p>
            <a:r>
              <a:rPr lang="en-US" altLang="en-US" dirty="0"/>
              <a:t> </a:t>
            </a:r>
            <a:r>
              <a:rPr lang="en-US" altLang="en-US" b="1" dirty="0"/>
              <a:t>using natural join:</a:t>
            </a:r>
          </a:p>
          <a:p>
            <a:endParaRPr lang="en-US" altLang="en-US" b="1" dirty="0"/>
          </a:p>
        </p:txBody>
      </p:sp>
      <mc:AlternateContent xmlns:mc="http://schemas.openxmlformats.org/markup-compatibility/2006" xmlns:p14="http://schemas.microsoft.com/office/powerpoint/2010/main">
        <mc:Choice Requires="p14">
          <p:contentPart p14:bwMode="auto" r:id="rId2">
            <p14:nvContentPartPr>
              <p14:cNvPr id="14" name="Ink 13"/>
              <p14:cNvContentPartPr/>
              <p14:nvPr/>
            </p14:nvContentPartPr>
            <p14:xfrm>
              <a:off x="2179200" y="1974960"/>
              <a:ext cx="393120" cy="452880"/>
            </p14:xfrm>
          </p:contentPart>
        </mc:Choice>
        <mc:Fallback xmlns="">
          <p:pic>
            <p:nvPicPr>
              <p:cNvPr id="14" name="Ink 13"/>
              <p:cNvPicPr/>
              <p:nvPr/>
            </p:nvPicPr>
            <p:blipFill>
              <a:blip r:embed="rId3"/>
              <a:stretch>
                <a:fillRect/>
              </a:stretch>
            </p:blipFill>
            <p:spPr>
              <a:xfrm>
                <a:off x="2173080" y="1967400"/>
                <a:ext cx="40680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p14:cNvContentPartPr/>
              <p14:nvPr/>
            </p14:nvContentPartPr>
            <p14:xfrm>
              <a:off x="6829320" y="2480400"/>
              <a:ext cx="1285920" cy="72360"/>
            </p14:xfrm>
          </p:contentPart>
        </mc:Choice>
        <mc:Fallback xmlns="">
          <p:pic>
            <p:nvPicPr>
              <p:cNvPr id="15" name="Ink 14"/>
              <p:cNvPicPr/>
              <p:nvPr/>
            </p:nvPicPr>
            <p:blipFill>
              <a:blip r:embed="rId5"/>
              <a:stretch>
                <a:fillRect/>
              </a:stretch>
            </p:blipFill>
            <p:spPr>
              <a:xfrm>
                <a:off x="6824640" y="2473560"/>
                <a:ext cx="12981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p14:cNvContentPartPr/>
              <p14:nvPr/>
            </p14:nvContentPartPr>
            <p14:xfrm>
              <a:off x="1475580" y="4896443"/>
              <a:ext cx="9240840" cy="1280520"/>
            </p14:xfrm>
          </p:contentPart>
        </mc:Choice>
        <mc:Fallback>
          <p:pic>
            <p:nvPicPr>
              <p:cNvPr id="18" name="Ink 17"/>
              <p:cNvPicPr/>
              <p:nvPr/>
            </p:nvPicPr>
            <p:blipFill>
              <a:blip r:embed="rId7"/>
              <a:stretch>
                <a:fillRect/>
              </a:stretch>
            </p:blipFill>
            <p:spPr>
              <a:xfrm>
                <a:off x="1463702" y="4884563"/>
                <a:ext cx="9264595" cy="1304280"/>
              </a:xfrm>
              <a:prstGeom prst="rect">
                <a:avLst/>
              </a:prstGeom>
            </p:spPr>
          </p:pic>
        </mc:Fallback>
      </mc:AlternateContent>
    </p:spTree>
    <p:extLst>
      <p:ext uri="{BB962C8B-B14F-4D97-AF65-F5344CB8AC3E}">
        <p14:creationId xmlns:p14="http://schemas.microsoft.com/office/powerpoint/2010/main" val="78692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292350" y="117475"/>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r>
              <a:rPr lang="en-US" altLang="en-US" sz="3200" b="1">
                <a:solidFill>
                  <a:srgbClr val="CC3300"/>
                </a:solidFill>
                <a:effectLst>
                  <a:outerShdw blurRad="38100" dist="38100" dir="2700000" algn="tl">
                    <a:srgbClr val="C0C0C0"/>
                  </a:outerShdw>
                </a:effectLst>
              </a:rPr>
              <a:t>Natural Join (Cont.)</a:t>
            </a:r>
          </a:p>
        </p:txBody>
      </p:sp>
      <p:sp>
        <p:nvSpPr>
          <p:cNvPr id="64515" name="Text Box 2"/>
          <p:cNvSpPr txBox="1">
            <a:spLocks noChangeArrowheads="1"/>
          </p:cNvSpPr>
          <p:nvPr/>
        </p:nvSpPr>
        <p:spPr bwMode="auto">
          <a:xfrm>
            <a:off x="1881188" y="1093788"/>
            <a:ext cx="8678862" cy="555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1pPr>
            <a:lvl2pPr marL="741363" indent="-2841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2pPr>
            <a:lvl3pPr marL="1084263">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3pPr>
            <a:lvl4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4pPr>
            <a:lvl5pPr>
              <a:spcBef>
                <a:spcPts val="788"/>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roid Sans Fallback"/>
                <a:cs typeface="Droid Sans Fallback"/>
              </a:defRPr>
            </a:lvl9pPr>
          </a:lstStyle>
          <a:p>
            <a:pPr>
              <a:buClr>
                <a:srgbClr val="CC3300"/>
              </a:buClr>
              <a:buSzPct val="90000"/>
              <a:buFont typeface="Monotype Sorts" charset="2"/>
              <a:buChar char=""/>
            </a:pPr>
            <a:r>
              <a:rPr lang="en-US" altLang="en-US" dirty="0">
                <a:solidFill>
                  <a:srgbClr val="FF0000"/>
                </a:solidFill>
              </a:rPr>
              <a:t>Danger in natural join</a:t>
            </a:r>
            <a:r>
              <a:rPr lang="en-US" altLang="en-US" dirty="0"/>
              <a:t>: beware of unrelated attributes with same name which get equated incorrectly</a:t>
            </a:r>
          </a:p>
          <a:p>
            <a:pPr>
              <a:buClr>
                <a:srgbClr val="CC3300"/>
              </a:buClr>
              <a:buSzPct val="90000"/>
              <a:buFont typeface="Monotype Sorts" charset="2"/>
              <a:buChar char=""/>
            </a:pPr>
            <a:r>
              <a:rPr lang="en-US" altLang="en-US" dirty="0"/>
              <a:t>course(</a:t>
            </a:r>
            <a:r>
              <a:rPr lang="en-US" altLang="en-US" u="sng" dirty="0" err="1"/>
              <a:t>course_id</a:t>
            </a:r>
            <a:r>
              <a:rPr lang="en-US" altLang="en-US" u="sng" dirty="0"/>
              <a:t>,</a:t>
            </a:r>
            <a:r>
              <a:rPr lang="en-US" altLang="en-US" dirty="0"/>
              <a:t> title, </a:t>
            </a:r>
            <a:r>
              <a:rPr lang="en-US" altLang="en-US" dirty="0" err="1"/>
              <a:t>dept_name</a:t>
            </a:r>
            <a:r>
              <a:rPr lang="en-US" altLang="en-US" dirty="0"/>
              <a:t>, credits)</a:t>
            </a:r>
          </a:p>
          <a:p>
            <a:pPr>
              <a:buClr>
                <a:srgbClr val="CC3300"/>
              </a:buClr>
              <a:buSzPct val="90000"/>
              <a:buFont typeface="Monotype Sorts" charset="2"/>
              <a:buChar char=""/>
            </a:pPr>
            <a:r>
              <a:rPr lang="en-US" altLang="en-US" dirty="0"/>
              <a:t>teaches(</a:t>
            </a:r>
            <a:r>
              <a:rPr lang="en-US" altLang="en-US" u="sng" dirty="0"/>
              <a:t>ID, </a:t>
            </a:r>
            <a:r>
              <a:rPr lang="en-US" altLang="en-US" u="sng" dirty="0" err="1"/>
              <a:t>course_id</a:t>
            </a:r>
            <a:r>
              <a:rPr lang="en-US" altLang="en-US" u="sng" dirty="0"/>
              <a:t>, </a:t>
            </a:r>
            <a:r>
              <a:rPr lang="en-US" altLang="en-US" u="sng" dirty="0" err="1"/>
              <a:t>sec_id</a:t>
            </a:r>
            <a:r>
              <a:rPr lang="en-US" altLang="en-US" u="sng" dirty="0"/>
              <a:t>, semester, year</a:t>
            </a:r>
            <a:r>
              <a:rPr lang="en-US" altLang="en-US" dirty="0"/>
              <a:t>)</a:t>
            </a:r>
          </a:p>
          <a:p>
            <a:pPr>
              <a:buClr>
                <a:srgbClr val="CC3300"/>
              </a:buClr>
              <a:buSzPct val="90000"/>
              <a:buFont typeface="Monotype Sorts" charset="2"/>
              <a:buChar char=""/>
            </a:pPr>
            <a:r>
              <a:rPr lang="en-US" altLang="en-US" dirty="0"/>
              <a:t>instructor(</a:t>
            </a:r>
            <a:r>
              <a:rPr lang="en-US" altLang="en-US" u="sng" dirty="0"/>
              <a:t>ID,</a:t>
            </a:r>
            <a:r>
              <a:rPr lang="en-US" altLang="en-US" dirty="0"/>
              <a:t> name, </a:t>
            </a:r>
            <a:r>
              <a:rPr lang="en-US" altLang="en-US" dirty="0" err="1"/>
              <a:t>dept_name</a:t>
            </a:r>
            <a:r>
              <a:rPr lang="en-US" altLang="en-US" dirty="0"/>
              <a:t>, salary)</a:t>
            </a:r>
          </a:p>
          <a:p>
            <a:pPr>
              <a:spcBef>
                <a:spcPts val="700"/>
              </a:spcBef>
              <a:buClr>
                <a:srgbClr val="CC3300"/>
              </a:buClr>
              <a:buSzPct val="90000"/>
              <a:buFont typeface="Monotype Sorts" charset="2"/>
              <a:buChar char=""/>
            </a:pPr>
            <a:r>
              <a:rPr lang="en-US" altLang="en-US" dirty="0"/>
              <a:t>List the </a:t>
            </a:r>
            <a:r>
              <a:rPr lang="en-US" altLang="en-US" u="sng" dirty="0">
                <a:solidFill>
                  <a:srgbClr val="FF0000"/>
                </a:solidFill>
              </a:rPr>
              <a:t>names</a:t>
            </a:r>
            <a:r>
              <a:rPr lang="en-US" altLang="en-US" dirty="0">
                <a:solidFill>
                  <a:srgbClr val="FF0000"/>
                </a:solidFill>
              </a:rPr>
              <a:t> of instructors along with the </a:t>
            </a:r>
            <a:r>
              <a:rPr lang="en-US" altLang="en-US" u="sng" dirty="0">
                <a:solidFill>
                  <a:srgbClr val="FF0000"/>
                </a:solidFill>
              </a:rPr>
              <a:t>titles</a:t>
            </a:r>
            <a:r>
              <a:rPr lang="en-US" altLang="en-US" dirty="0">
                <a:solidFill>
                  <a:srgbClr val="FF0000"/>
                </a:solidFill>
              </a:rPr>
              <a:t> of courses that they teach </a:t>
            </a:r>
          </a:p>
          <a:p>
            <a:pPr lvl="1">
              <a:buClr>
                <a:srgbClr val="FF9933"/>
              </a:buClr>
              <a:buSzPct val="80000"/>
              <a:buFont typeface="Monotype Sorts" charset="2"/>
              <a:buChar char=""/>
            </a:pPr>
            <a:r>
              <a:rPr lang="en-US" altLang="en-US" b="1" dirty="0"/>
              <a:t>select </a:t>
            </a:r>
            <a:r>
              <a:rPr lang="en-US" altLang="en-US" i="1" dirty="0"/>
              <a:t>name</a:t>
            </a:r>
            <a:r>
              <a:rPr lang="en-US" altLang="en-US" dirty="0"/>
              <a:t>, </a:t>
            </a:r>
            <a:r>
              <a:rPr lang="en-US" altLang="en-US" i="1" dirty="0"/>
              <a:t>title</a:t>
            </a:r>
            <a:br>
              <a:rPr lang="en-US" altLang="en-US" i="1" dirty="0"/>
            </a:br>
            <a:r>
              <a:rPr lang="en-US" altLang="en-US" b="1" dirty="0"/>
              <a:t>from </a:t>
            </a:r>
            <a:r>
              <a:rPr lang="en-US" altLang="en-US" i="1" dirty="0">
                <a:solidFill>
                  <a:srgbClr val="FF0000"/>
                </a:solidFill>
              </a:rPr>
              <a:t>instructor </a:t>
            </a:r>
            <a:r>
              <a:rPr lang="en-US" altLang="en-US" b="1" dirty="0">
                <a:solidFill>
                  <a:srgbClr val="FF0000"/>
                </a:solidFill>
              </a:rPr>
              <a:t>natural join </a:t>
            </a:r>
            <a:r>
              <a:rPr lang="en-US" altLang="en-US" i="1" dirty="0">
                <a:solidFill>
                  <a:srgbClr val="FF0000"/>
                </a:solidFill>
              </a:rPr>
              <a:t>teaches </a:t>
            </a:r>
            <a:r>
              <a:rPr lang="en-US" altLang="en-US" b="1" dirty="0">
                <a:solidFill>
                  <a:srgbClr val="FF0000"/>
                </a:solidFill>
              </a:rPr>
              <a:t>natural join </a:t>
            </a:r>
            <a:r>
              <a:rPr lang="en-US" altLang="en-US" i="1" dirty="0">
                <a:solidFill>
                  <a:srgbClr val="FF0000"/>
                </a:solidFill>
              </a:rPr>
              <a:t>course</a:t>
            </a:r>
            <a:r>
              <a:rPr lang="en-US" altLang="en-US" dirty="0"/>
              <a:t>;</a:t>
            </a:r>
          </a:p>
          <a:p>
            <a:pPr lvl="2">
              <a:spcBef>
                <a:spcPts val="700"/>
              </a:spcBef>
              <a:buClr>
                <a:srgbClr val="33CC33"/>
              </a:buClr>
              <a:buSzPct val="75000"/>
            </a:pPr>
            <a:endParaRPr lang="en-US" altLang="en-US" dirty="0"/>
          </a:p>
          <a:p>
            <a:pPr algn="just"/>
            <a:r>
              <a:rPr lang="en-US" altLang="en-US" dirty="0"/>
              <a:t>the natural join of </a:t>
            </a:r>
            <a:r>
              <a:rPr lang="en-US" altLang="en-US" i="1" dirty="0"/>
              <a:t>instructor </a:t>
            </a:r>
            <a:r>
              <a:rPr lang="en-US" altLang="en-US" dirty="0"/>
              <a:t>and </a:t>
            </a:r>
            <a:r>
              <a:rPr lang="en-US" altLang="en-US" i="1" dirty="0"/>
              <a:t>teaches </a:t>
            </a:r>
            <a:r>
              <a:rPr lang="en-US" altLang="en-US" dirty="0"/>
              <a:t>contains the attributes (</a:t>
            </a:r>
            <a:r>
              <a:rPr lang="en-US" altLang="en-US" i="1" dirty="0"/>
              <a:t>ID</a:t>
            </a:r>
            <a:r>
              <a:rPr lang="en-US" altLang="en-US" dirty="0"/>
              <a:t>, </a:t>
            </a:r>
            <a:r>
              <a:rPr lang="en-US" altLang="en-US" i="1" dirty="0"/>
              <a:t>name</a:t>
            </a:r>
            <a:r>
              <a:rPr lang="en-US" altLang="en-US" dirty="0"/>
              <a:t>, </a:t>
            </a:r>
            <a:r>
              <a:rPr lang="en-US" altLang="en-US" i="1" dirty="0"/>
              <a:t>dept name</a:t>
            </a:r>
            <a:r>
              <a:rPr lang="en-US" altLang="en-US" dirty="0"/>
              <a:t>, </a:t>
            </a:r>
            <a:r>
              <a:rPr lang="en-US" altLang="en-US" i="1" dirty="0"/>
              <a:t>salary</a:t>
            </a:r>
            <a:r>
              <a:rPr lang="en-US" altLang="en-US" dirty="0"/>
              <a:t>, </a:t>
            </a:r>
            <a:r>
              <a:rPr lang="en-US" altLang="en-US" i="1" dirty="0"/>
              <a:t>course id</a:t>
            </a:r>
            <a:r>
              <a:rPr lang="en-US" altLang="en-US" dirty="0"/>
              <a:t>, </a:t>
            </a:r>
            <a:r>
              <a:rPr lang="en-US" altLang="en-US" i="1" dirty="0"/>
              <a:t>sec id, </a:t>
            </a:r>
            <a:r>
              <a:rPr lang="en-US" altLang="en-US" i="1" dirty="0" err="1"/>
              <a:t>sem</a:t>
            </a:r>
            <a:r>
              <a:rPr lang="en-US" altLang="en-US" i="1" dirty="0"/>
              <a:t>, year</a:t>
            </a:r>
            <a:r>
              <a:rPr lang="en-US" altLang="en-US" dirty="0"/>
              <a:t>), </a:t>
            </a:r>
          </a:p>
          <a:p>
            <a:pPr algn="just"/>
            <a:r>
              <a:rPr lang="en-US" altLang="en-US" dirty="0"/>
              <a:t>while the </a:t>
            </a:r>
            <a:r>
              <a:rPr lang="en-US" altLang="en-US" i="1" dirty="0"/>
              <a:t>course </a:t>
            </a:r>
            <a:r>
              <a:rPr lang="en-US" altLang="en-US" dirty="0"/>
              <a:t>relation contains the attributes (</a:t>
            </a:r>
            <a:r>
              <a:rPr lang="en-US" altLang="en-US" i="1" dirty="0"/>
              <a:t>course id</a:t>
            </a:r>
            <a:r>
              <a:rPr lang="en-US" altLang="en-US" dirty="0"/>
              <a:t>, </a:t>
            </a:r>
            <a:r>
              <a:rPr lang="en-US" altLang="en-US" i="1" dirty="0"/>
              <a:t>title</a:t>
            </a:r>
            <a:r>
              <a:rPr lang="en-US" altLang="en-US" dirty="0"/>
              <a:t>, </a:t>
            </a:r>
            <a:r>
              <a:rPr lang="en-US" altLang="en-US" i="1" dirty="0"/>
              <a:t>dept name</a:t>
            </a:r>
            <a:r>
              <a:rPr lang="en-US" altLang="en-US" dirty="0"/>
              <a:t>, </a:t>
            </a:r>
            <a:r>
              <a:rPr lang="en-US" altLang="en-US" i="1" dirty="0"/>
              <a:t>credits</a:t>
            </a:r>
            <a:r>
              <a:rPr lang="en-US" altLang="en-US" dirty="0"/>
              <a:t>). </a:t>
            </a:r>
          </a:p>
          <a:p>
            <a:pPr algn="just"/>
            <a:r>
              <a:rPr lang="en-US" altLang="en-US" dirty="0"/>
              <a:t>As a result, the natural join of these two would require that the </a:t>
            </a:r>
            <a:r>
              <a:rPr lang="en-US" altLang="en-US" i="1" dirty="0"/>
              <a:t>dept name </a:t>
            </a:r>
            <a:r>
              <a:rPr lang="en-US" altLang="en-US" dirty="0"/>
              <a:t>attribute values from the two inputs be the same, in addition to requiring that the </a:t>
            </a:r>
            <a:r>
              <a:rPr lang="en-US" altLang="en-US" i="1" dirty="0"/>
              <a:t>course id </a:t>
            </a:r>
            <a:r>
              <a:rPr lang="en-US" altLang="en-US" dirty="0"/>
              <a:t>values be the same. This query would then omit all (instructor name, course title) pairs where the instructor</a:t>
            </a:r>
          </a:p>
          <a:p>
            <a:pPr algn="just"/>
            <a:r>
              <a:rPr lang="en-US" altLang="en-US" dirty="0"/>
              <a:t>teaches a course in a department other than the instructor’s own department.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474400" y="2066760"/>
              <a:ext cx="600480" cy="12240"/>
            </p14:xfrm>
          </p:contentPart>
        </mc:Choice>
        <mc:Fallback xmlns="">
          <p:pic>
            <p:nvPicPr>
              <p:cNvPr id="2" name="Ink 1"/>
              <p:cNvPicPr/>
              <p:nvPr/>
            </p:nvPicPr>
            <p:blipFill>
              <a:blip r:embed="rId4"/>
              <a:stretch>
                <a:fillRect/>
              </a:stretch>
            </p:blipFill>
            <p:spPr>
              <a:xfrm>
                <a:off x="2469000" y="2060280"/>
                <a:ext cx="6134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2502480" y="2565664"/>
              <a:ext cx="1002240" cy="359280"/>
            </p14:xfrm>
          </p:contentPart>
        </mc:Choice>
        <mc:Fallback xmlns="">
          <p:pic>
            <p:nvPicPr>
              <p:cNvPr id="3" name="Ink 2"/>
              <p:cNvPicPr/>
              <p:nvPr/>
            </p:nvPicPr>
            <p:blipFill>
              <a:blip r:embed="rId6"/>
              <a:stretch>
                <a:fillRect/>
              </a:stretch>
            </p:blipFill>
            <p:spPr>
              <a:xfrm>
                <a:off x="2494560" y="2557744"/>
                <a:ext cx="101844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2718840" y="1766880"/>
              <a:ext cx="7242120" cy="2868480"/>
            </p14:xfrm>
          </p:contentPart>
        </mc:Choice>
        <mc:Fallback xmlns="">
          <p:pic>
            <p:nvPicPr>
              <p:cNvPr id="4" name="Ink 3"/>
              <p:cNvPicPr/>
              <p:nvPr/>
            </p:nvPicPr>
            <p:blipFill>
              <a:blip r:embed="rId8"/>
              <a:stretch>
                <a:fillRect/>
              </a:stretch>
            </p:blipFill>
            <p:spPr>
              <a:xfrm>
                <a:off x="2710560" y="1759320"/>
                <a:ext cx="7260840" cy="2887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p14:cNvContentPartPr/>
              <p14:nvPr/>
            </p14:nvContentPartPr>
            <p14:xfrm>
              <a:off x="3874800" y="2032560"/>
              <a:ext cx="1348920" cy="813960"/>
            </p14:xfrm>
          </p:contentPart>
        </mc:Choice>
        <mc:Fallback xmlns="">
          <p:pic>
            <p:nvPicPr>
              <p:cNvPr id="5" name="Ink 4"/>
              <p:cNvPicPr/>
              <p:nvPr/>
            </p:nvPicPr>
            <p:blipFill>
              <a:blip r:embed="rId10"/>
              <a:stretch>
                <a:fillRect/>
              </a:stretch>
            </p:blipFill>
            <p:spPr>
              <a:xfrm>
                <a:off x="3867600" y="2025360"/>
                <a:ext cx="1363680" cy="82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p14:cNvContentPartPr/>
              <p14:nvPr/>
            </p14:nvContentPartPr>
            <p14:xfrm>
              <a:off x="9093360" y="4107600"/>
              <a:ext cx="474840" cy="77760"/>
            </p14:xfrm>
          </p:contentPart>
        </mc:Choice>
        <mc:Fallback xmlns="">
          <p:pic>
            <p:nvPicPr>
              <p:cNvPr id="6" name="Ink 5"/>
              <p:cNvPicPr/>
              <p:nvPr/>
            </p:nvPicPr>
            <p:blipFill>
              <a:blip r:embed="rId12"/>
              <a:stretch>
                <a:fillRect/>
              </a:stretch>
            </p:blipFill>
            <p:spPr>
              <a:xfrm>
                <a:off x="9084360" y="4096800"/>
                <a:ext cx="494640" cy="97560"/>
              </a:xfrm>
              <a:prstGeom prst="rect">
                <a:avLst/>
              </a:prstGeom>
            </p:spPr>
          </p:pic>
        </mc:Fallback>
      </mc:AlternateContent>
    </p:spTree>
    <p:extLst>
      <p:ext uri="{BB962C8B-B14F-4D97-AF65-F5344CB8AC3E}">
        <p14:creationId xmlns:p14="http://schemas.microsoft.com/office/powerpoint/2010/main" val="41516655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US" altLang="en-US"/>
          </a:p>
        </p:txBody>
      </p:sp>
      <p:sp>
        <p:nvSpPr>
          <p:cNvPr id="66563" name="Content Placeholder 2"/>
          <p:cNvSpPr>
            <a:spLocks noGrp="1"/>
          </p:cNvSpPr>
          <p:nvPr>
            <p:ph idx="1"/>
          </p:nvPr>
        </p:nvSpPr>
        <p:spPr>
          <a:xfrm>
            <a:off x="2325689" y="966788"/>
            <a:ext cx="7659687" cy="4902200"/>
          </a:xfrm>
        </p:spPr>
        <p:txBody>
          <a:bodyPr>
            <a:normAutofit fontScale="85000" lnSpcReduction="10000"/>
          </a:bodyPr>
          <a:lstStyle/>
          <a:p>
            <a:pPr algn="just"/>
            <a:endParaRPr lang="en-US" altLang="en-US"/>
          </a:p>
          <a:p>
            <a:pPr algn="just"/>
            <a:r>
              <a:rPr lang="en-US" altLang="en-US"/>
              <a:t>(</a:t>
            </a:r>
            <a:r>
              <a:rPr lang="en-US" altLang="en-US" i="1"/>
              <a:t>ID</a:t>
            </a:r>
            <a:r>
              <a:rPr lang="en-US" altLang="en-US"/>
              <a:t>, </a:t>
            </a:r>
            <a:r>
              <a:rPr lang="en-US" altLang="en-US" i="1"/>
              <a:t>name</a:t>
            </a:r>
            <a:r>
              <a:rPr lang="en-US" altLang="en-US"/>
              <a:t>, </a:t>
            </a:r>
            <a:r>
              <a:rPr lang="en-US" altLang="en-US" i="1"/>
              <a:t>dept name</a:t>
            </a:r>
            <a:r>
              <a:rPr lang="en-US" altLang="en-US"/>
              <a:t>, </a:t>
            </a:r>
            <a:r>
              <a:rPr lang="en-US" altLang="en-US" i="1"/>
              <a:t>salary</a:t>
            </a:r>
            <a:r>
              <a:rPr lang="en-US" altLang="en-US"/>
              <a:t>, </a:t>
            </a:r>
            <a:r>
              <a:rPr lang="en-US" altLang="en-US" i="1"/>
              <a:t>course id</a:t>
            </a:r>
            <a:r>
              <a:rPr lang="en-US" altLang="en-US"/>
              <a:t>, </a:t>
            </a:r>
            <a:r>
              <a:rPr lang="en-US" altLang="en-US" i="1"/>
              <a:t>sec id, sem, year</a:t>
            </a:r>
            <a:r>
              <a:rPr lang="en-US" altLang="en-US"/>
              <a:t>),</a:t>
            </a:r>
          </a:p>
          <a:p>
            <a:pPr algn="just"/>
            <a:endParaRPr lang="en-US" altLang="en-US"/>
          </a:p>
          <a:p>
            <a:pPr algn="just"/>
            <a:endParaRPr lang="en-US" altLang="en-US"/>
          </a:p>
          <a:p>
            <a:pPr algn="just"/>
            <a:r>
              <a:rPr lang="en-US" altLang="en-US"/>
              <a:t>(</a:t>
            </a:r>
            <a:r>
              <a:rPr lang="en-US" altLang="en-US" i="1"/>
              <a:t>course id</a:t>
            </a:r>
            <a:r>
              <a:rPr lang="en-US" altLang="en-US"/>
              <a:t>, </a:t>
            </a:r>
            <a:r>
              <a:rPr lang="en-US" altLang="en-US" i="1"/>
              <a:t>title</a:t>
            </a:r>
            <a:r>
              <a:rPr lang="en-US" altLang="en-US"/>
              <a:t>, </a:t>
            </a:r>
            <a:r>
              <a:rPr lang="en-US" altLang="en-US" i="1"/>
              <a:t>dept name</a:t>
            </a:r>
            <a:r>
              <a:rPr lang="en-US" altLang="en-US"/>
              <a:t>, </a:t>
            </a:r>
            <a:r>
              <a:rPr lang="en-US" altLang="en-US" i="1"/>
              <a:t>credits</a:t>
            </a:r>
            <a:r>
              <a:rPr lang="en-US" altLang="en-US"/>
              <a:t>). </a:t>
            </a:r>
          </a:p>
          <a:p>
            <a:endParaRPr lang="en-US" altLang="en-US"/>
          </a:p>
          <a:p>
            <a:endParaRPr lang="en-US" altLang="en-US"/>
          </a:p>
          <a:p>
            <a:endParaRPr lang="en-US" altLang="en-US"/>
          </a:p>
          <a:p>
            <a:endParaRPr lang="en-US" altLang="en-US"/>
          </a:p>
          <a:p>
            <a:pPr algn="just"/>
            <a:r>
              <a:rPr lang="en-US" altLang="en-US"/>
              <a:t>This query would then omit all (instructor name, course title) pairs where the instructor teaches a course in a department other than the instructor’s own department</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798731" y="955646"/>
              <a:ext cx="8796960" cy="5054040"/>
            </p14:xfrm>
          </p:contentPart>
        </mc:Choice>
        <mc:Fallback xmlns="">
          <p:pic>
            <p:nvPicPr>
              <p:cNvPr id="5" name="Ink 4"/>
              <p:cNvPicPr/>
              <p:nvPr/>
            </p:nvPicPr>
            <p:blipFill>
              <a:blip r:embed="rId3"/>
              <a:stretch>
                <a:fillRect/>
              </a:stretch>
            </p:blipFill>
            <p:spPr>
              <a:xfrm>
                <a:off x="1789731" y="946646"/>
                <a:ext cx="8814240" cy="5070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p14:cNvContentPartPr/>
              <p14:nvPr/>
            </p14:nvContentPartPr>
            <p14:xfrm>
              <a:off x="8684091" y="1742966"/>
              <a:ext cx="1226880" cy="37800"/>
            </p14:xfrm>
          </p:contentPart>
        </mc:Choice>
        <mc:Fallback xmlns="">
          <p:pic>
            <p:nvPicPr>
              <p:cNvPr id="32" name="Ink 31"/>
              <p:cNvPicPr/>
              <p:nvPr/>
            </p:nvPicPr>
            <p:blipFill>
              <a:blip r:embed="rId5"/>
              <a:stretch>
                <a:fillRect/>
              </a:stretch>
            </p:blipFill>
            <p:spPr>
              <a:xfrm>
                <a:off x="8672571" y="1732166"/>
                <a:ext cx="12492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p14:cNvContentPartPr/>
              <p14:nvPr/>
            </p14:nvContentPartPr>
            <p14:xfrm>
              <a:off x="9593811" y="2737286"/>
              <a:ext cx="595080" cy="225000"/>
            </p14:xfrm>
          </p:contentPart>
        </mc:Choice>
        <mc:Fallback xmlns="">
          <p:pic>
            <p:nvPicPr>
              <p:cNvPr id="37" name="Ink 36"/>
              <p:cNvPicPr/>
              <p:nvPr/>
            </p:nvPicPr>
            <p:blipFill>
              <a:blip r:embed="rId7"/>
              <a:stretch>
                <a:fillRect/>
              </a:stretch>
            </p:blipFill>
            <p:spPr>
              <a:xfrm>
                <a:off x="9583731" y="2728660"/>
                <a:ext cx="615960" cy="24405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p14:cNvContentPartPr/>
              <p14:nvPr/>
            </p14:nvContentPartPr>
            <p14:xfrm>
              <a:off x="7948971" y="2892806"/>
              <a:ext cx="1533240" cy="22680"/>
            </p14:xfrm>
          </p:contentPart>
        </mc:Choice>
        <mc:Fallback xmlns="">
          <p:pic>
            <p:nvPicPr>
              <p:cNvPr id="38" name="Ink 37"/>
              <p:cNvPicPr/>
              <p:nvPr/>
            </p:nvPicPr>
            <p:blipFill>
              <a:blip r:embed="rId9"/>
              <a:stretch>
                <a:fillRect/>
              </a:stretch>
            </p:blipFill>
            <p:spPr>
              <a:xfrm>
                <a:off x="7938171" y="2884526"/>
                <a:ext cx="15552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2" name="Ink 51"/>
              <p14:cNvContentPartPr/>
              <p14:nvPr/>
            </p14:nvContentPartPr>
            <p14:xfrm>
              <a:off x="6155091" y="0"/>
              <a:ext cx="20880" cy="0"/>
            </p14:xfrm>
          </p:contentPart>
        </mc:Choice>
        <mc:Fallback xmlns="">
          <p:pic>
            <p:nvPicPr>
              <p:cNvPr id="52" name="Ink 51"/>
              <p:cNvPicPr/>
              <p:nvPr/>
            </p:nvPicPr>
            <p:blipFill>
              <a:blip r:embed="rId11"/>
              <a:stretch>
                <a:fillRect/>
              </a:stretch>
            </p:blipFill>
            <p:spPr>
              <a:xfrm>
                <a:off x="0" y="0"/>
                <a:ext cx="20880" cy="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5" name="Ink 84"/>
              <p14:cNvContentPartPr/>
              <p14:nvPr/>
            </p14:nvContentPartPr>
            <p14:xfrm>
              <a:off x="8833851" y="3833846"/>
              <a:ext cx="1638360" cy="590400"/>
            </p14:xfrm>
          </p:contentPart>
        </mc:Choice>
        <mc:Fallback xmlns="">
          <p:pic>
            <p:nvPicPr>
              <p:cNvPr id="85" name="Ink 84"/>
              <p:cNvPicPr/>
              <p:nvPr/>
            </p:nvPicPr>
            <p:blipFill>
              <a:blip r:embed="rId13"/>
              <a:stretch>
                <a:fillRect/>
              </a:stretch>
            </p:blipFill>
            <p:spPr>
              <a:xfrm>
                <a:off x="8820891" y="3822686"/>
                <a:ext cx="1662480" cy="610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9" name="Ink 88"/>
              <p14:cNvContentPartPr/>
              <p14:nvPr/>
            </p14:nvContentPartPr>
            <p14:xfrm>
              <a:off x="5738211" y="4460246"/>
              <a:ext cx="2782080" cy="194760"/>
            </p14:xfrm>
          </p:contentPart>
        </mc:Choice>
        <mc:Fallback xmlns="">
          <p:pic>
            <p:nvPicPr>
              <p:cNvPr id="89" name="Ink 88"/>
              <p:cNvPicPr/>
              <p:nvPr/>
            </p:nvPicPr>
            <p:blipFill>
              <a:blip r:embed="rId15"/>
              <a:stretch>
                <a:fillRect/>
              </a:stretch>
            </p:blipFill>
            <p:spPr>
              <a:xfrm>
                <a:off x="5702576" y="4394128"/>
                <a:ext cx="2861630" cy="34244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0" name="Ink 89"/>
              <p14:cNvContentPartPr/>
              <p14:nvPr/>
            </p14:nvContentPartPr>
            <p14:xfrm>
              <a:off x="4834251" y="4531886"/>
              <a:ext cx="420120" cy="17640"/>
            </p14:xfrm>
          </p:contentPart>
        </mc:Choice>
        <mc:Fallback xmlns="">
          <p:pic>
            <p:nvPicPr>
              <p:cNvPr id="90" name="Ink 89"/>
              <p:cNvPicPr/>
              <p:nvPr/>
            </p:nvPicPr>
            <p:blipFill>
              <a:blip r:embed="rId17"/>
              <a:stretch>
                <a:fillRect/>
              </a:stretch>
            </p:blipFill>
            <p:spPr>
              <a:xfrm>
                <a:off x="4807634" y="4451966"/>
                <a:ext cx="486663"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1" name="Ink 90"/>
              <p14:cNvContentPartPr/>
              <p14:nvPr/>
            </p14:nvContentPartPr>
            <p14:xfrm>
              <a:off x="3967731" y="5112566"/>
              <a:ext cx="1448640" cy="36720"/>
            </p14:xfrm>
          </p:contentPart>
        </mc:Choice>
        <mc:Fallback xmlns="">
          <p:pic>
            <p:nvPicPr>
              <p:cNvPr id="91" name="Ink 90"/>
              <p:cNvPicPr/>
              <p:nvPr/>
            </p:nvPicPr>
            <p:blipFill>
              <a:blip r:embed="rId19"/>
              <a:stretch>
                <a:fillRect/>
              </a:stretch>
            </p:blipFill>
            <p:spPr>
              <a:xfrm>
                <a:off x="3937851" y="5049669"/>
                <a:ext cx="1517400" cy="18105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2" name="Ink 91"/>
              <p14:cNvContentPartPr/>
              <p14:nvPr/>
            </p14:nvContentPartPr>
            <p14:xfrm>
              <a:off x="8366931" y="4852286"/>
              <a:ext cx="1020600" cy="87120"/>
            </p14:xfrm>
          </p:contentPart>
        </mc:Choice>
        <mc:Fallback xmlns="">
          <p:pic>
            <p:nvPicPr>
              <p:cNvPr id="92" name="Ink 91"/>
              <p:cNvPicPr/>
              <p:nvPr/>
            </p:nvPicPr>
            <p:blipFill>
              <a:blip r:embed="rId21"/>
              <a:stretch>
                <a:fillRect/>
              </a:stretch>
            </p:blipFill>
            <p:spPr>
              <a:xfrm>
                <a:off x="8337761" y="4797074"/>
                <a:ext cx="1083982"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6" name="Ink 95"/>
              <p14:cNvContentPartPr/>
              <p14:nvPr/>
            </p14:nvContentPartPr>
            <p14:xfrm>
              <a:off x="6173451" y="4314446"/>
              <a:ext cx="4052520" cy="1226520"/>
            </p14:xfrm>
          </p:contentPart>
        </mc:Choice>
        <mc:Fallback xmlns="">
          <p:pic>
            <p:nvPicPr>
              <p:cNvPr id="96" name="Ink 95"/>
              <p:cNvPicPr/>
              <p:nvPr/>
            </p:nvPicPr>
            <p:blipFill>
              <a:blip r:embed="rId23"/>
              <a:stretch>
                <a:fillRect/>
              </a:stretch>
            </p:blipFill>
            <p:spPr>
              <a:xfrm>
                <a:off x="6162651" y="4306526"/>
                <a:ext cx="4074120" cy="1249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1" name="Ink 120"/>
              <p14:cNvContentPartPr/>
              <p14:nvPr/>
            </p14:nvContentPartPr>
            <p14:xfrm>
              <a:off x="10132011" y="5417486"/>
              <a:ext cx="494640" cy="420120"/>
            </p14:xfrm>
          </p:contentPart>
        </mc:Choice>
        <mc:Fallback xmlns="">
          <p:pic>
            <p:nvPicPr>
              <p:cNvPr id="121" name="Ink 120"/>
              <p:cNvPicPr/>
              <p:nvPr/>
            </p:nvPicPr>
            <p:blipFill>
              <a:blip r:embed="rId25"/>
              <a:stretch>
                <a:fillRect/>
              </a:stretch>
            </p:blipFill>
            <p:spPr>
              <a:xfrm>
                <a:off x="10123731" y="5407046"/>
                <a:ext cx="51192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2" name="Ink 121"/>
              <p14:cNvContentPartPr/>
              <p14:nvPr/>
            </p14:nvContentPartPr>
            <p14:xfrm>
              <a:off x="9859851" y="5340446"/>
              <a:ext cx="703440" cy="583200"/>
            </p14:xfrm>
          </p:contentPart>
        </mc:Choice>
        <mc:Fallback xmlns="">
          <p:pic>
            <p:nvPicPr>
              <p:cNvPr id="122" name="Ink 121"/>
              <p:cNvPicPr/>
              <p:nvPr/>
            </p:nvPicPr>
            <p:blipFill>
              <a:blip r:embed="rId27"/>
              <a:stretch>
                <a:fillRect/>
              </a:stretch>
            </p:blipFill>
            <p:spPr>
              <a:xfrm>
                <a:off x="9847611" y="5331086"/>
                <a:ext cx="722520" cy="604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3" name="Ink 132"/>
              <p14:cNvContentPartPr/>
              <p14:nvPr/>
            </p14:nvContentPartPr>
            <p14:xfrm>
              <a:off x="9858411" y="1673846"/>
              <a:ext cx="550080" cy="239040"/>
            </p14:xfrm>
          </p:contentPart>
        </mc:Choice>
        <mc:Fallback xmlns="">
          <p:pic>
            <p:nvPicPr>
              <p:cNvPr id="133" name="Ink 132"/>
              <p:cNvPicPr/>
              <p:nvPr/>
            </p:nvPicPr>
            <p:blipFill>
              <a:blip r:embed="rId29"/>
              <a:stretch>
                <a:fillRect/>
              </a:stretch>
            </p:blipFill>
            <p:spPr>
              <a:xfrm>
                <a:off x="9848691" y="1665566"/>
                <a:ext cx="5702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4" name="Ink 133"/>
              <p14:cNvContentPartPr/>
              <p14:nvPr/>
            </p14:nvContentPartPr>
            <p14:xfrm>
              <a:off x="10192851" y="1713086"/>
              <a:ext cx="69120" cy="169920"/>
            </p14:xfrm>
          </p:contentPart>
        </mc:Choice>
        <mc:Fallback xmlns="">
          <p:pic>
            <p:nvPicPr>
              <p:cNvPr id="134" name="Ink 133"/>
              <p:cNvPicPr/>
              <p:nvPr/>
            </p:nvPicPr>
            <p:blipFill>
              <a:blip r:embed="rId31"/>
              <a:stretch>
                <a:fillRect/>
              </a:stretch>
            </p:blipFill>
            <p:spPr>
              <a:xfrm>
                <a:off x="10185291" y="1704806"/>
                <a:ext cx="856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35" name="Ink 134"/>
              <p14:cNvContentPartPr/>
              <p14:nvPr/>
            </p14:nvContentPartPr>
            <p14:xfrm>
              <a:off x="9274851" y="4363766"/>
              <a:ext cx="660240" cy="31320"/>
            </p14:xfrm>
          </p:contentPart>
        </mc:Choice>
        <mc:Fallback xmlns="">
          <p:pic>
            <p:nvPicPr>
              <p:cNvPr id="135" name="Ink 134"/>
              <p:cNvPicPr/>
              <p:nvPr/>
            </p:nvPicPr>
            <p:blipFill>
              <a:blip r:embed="rId33"/>
              <a:stretch>
                <a:fillRect/>
              </a:stretch>
            </p:blipFill>
            <p:spPr>
              <a:xfrm>
                <a:off x="9268011" y="4356206"/>
                <a:ext cx="675720" cy="47520"/>
              </a:xfrm>
              <a:prstGeom prst="rect">
                <a:avLst/>
              </a:prstGeom>
            </p:spPr>
          </p:pic>
        </mc:Fallback>
      </mc:AlternateContent>
    </p:spTree>
    <p:extLst>
      <p:ext uri="{BB962C8B-B14F-4D97-AF65-F5344CB8AC3E}">
        <p14:creationId xmlns:p14="http://schemas.microsoft.com/office/powerpoint/2010/main" val="170433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2292351" y="117475"/>
            <a:ext cx="8075613" cy="1079500"/>
          </a:xfrm>
        </p:spPr>
        <p:txBody>
          <a:bodyPr/>
          <a:lstStyle/>
          <a:p>
            <a:pPr algn="l"/>
            <a:r>
              <a:rPr lang="en-US" altLang="en-US" sz="1800"/>
              <a:t>List the </a:t>
            </a:r>
            <a:r>
              <a:rPr lang="en-US" altLang="en-US" sz="1800" u="sng"/>
              <a:t>names</a:t>
            </a:r>
            <a:r>
              <a:rPr lang="en-US" altLang="en-US" sz="1800"/>
              <a:t> of instructors along with the </a:t>
            </a:r>
            <a:r>
              <a:rPr lang="en-US" altLang="en-US" sz="1800" u="sng"/>
              <a:t>titles</a:t>
            </a:r>
            <a:r>
              <a:rPr lang="en-US" altLang="en-US" sz="1800"/>
              <a:t> of courses that they teach </a:t>
            </a:r>
            <a:br>
              <a:rPr lang="en-US" altLang="en-US" sz="1800"/>
            </a:br>
            <a:endParaRPr lang="en-US" altLang="en-US" sz="1800"/>
          </a:p>
        </p:txBody>
      </p:sp>
      <p:sp>
        <p:nvSpPr>
          <p:cNvPr id="67587" name="Content Placeholder 2"/>
          <p:cNvSpPr>
            <a:spLocks noGrp="1"/>
          </p:cNvSpPr>
          <p:nvPr>
            <p:ph idx="1"/>
          </p:nvPr>
        </p:nvSpPr>
        <p:spPr/>
        <p:txBody>
          <a:bodyPr/>
          <a:lstStyle/>
          <a:p>
            <a:pPr lvl="2">
              <a:spcBef>
                <a:spcPts val="700"/>
              </a:spcBef>
              <a:buClr>
                <a:srgbClr val="33CC33"/>
              </a:buClr>
              <a:buSzPct val="75000"/>
              <a:buNone/>
            </a:pPr>
            <a:endParaRPr lang="en-US" altLang="en-US"/>
          </a:p>
          <a:p>
            <a:pPr lvl="1">
              <a:buClr>
                <a:srgbClr val="FF9933"/>
              </a:buClr>
              <a:buSzPct val="80000"/>
              <a:buFont typeface="Monotype Sorts" charset="2"/>
              <a:buChar char=""/>
            </a:pPr>
            <a:r>
              <a:rPr lang="en-US" altLang="en-US"/>
              <a:t>correct version</a:t>
            </a:r>
          </a:p>
          <a:p>
            <a:pPr lvl="2">
              <a:buClr>
                <a:srgbClr val="33CC33"/>
              </a:buClr>
              <a:buSzPct val="75000"/>
              <a:buFont typeface="Webdings" panose="05030102010509060703" pitchFamily="18" charset="2"/>
              <a:buChar char=""/>
            </a:pPr>
            <a:r>
              <a:rPr lang="en-US" altLang="en-US" b="1"/>
              <a:t>select </a:t>
            </a:r>
            <a:r>
              <a:rPr lang="en-US" altLang="en-US" i="1"/>
              <a:t>name</a:t>
            </a:r>
            <a:r>
              <a:rPr lang="en-US" altLang="en-US"/>
              <a:t>, </a:t>
            </a:r>
            <a:r>
              <a:rPr lang="en-US" altLang="en-US" i="1"/>
              <a:t>title</a:t>
            </a:r>
            <a:br>
              <a:rPr lang="en-US" altLang="en-US" i="1"/>
            </a:br>
            <a:r>
              <a:rPr lang="en-US" altLang="en-US" b="1"/>
              <a:t>from </a:t>
            </a:r>
            <a:r>
              <a:rPr lang="en-US" altLang="en-US"/>
              <a:t>(</a:t>
            </a:r>
            <a:r>
              <a:rPr lang="en-US" altLang="en-US" i="1"/>
              <a:t>instructor </a:t>
            </a:r>
            <a:r>
              <a:rPr lang="en-US" altLang="en-US" b="1"/>
              <a:t>natural join </a:t>
            </a:r>
            <a:r>
              <a:rPr lang="en-US" altLang="en-US" i="1"/>
              <a:t>teaches</a:t>
            </a:r>
            <a:r>
              <a:rPr lang="en-US" altLang="en-US"/>
              <a:t>) </a:t>
            </a:r>
            <a:br>
              <a:rPr lang="en-US" altLang="en-US" b="1"/>
            </a:br>
            <a:r>
              <a:rPr lang="en-US" altLang="en-US" b="1">
                <a:solidFill>
                  <a:srgbClr val="FF0000"/>
                </a:solidFill>
              </a:rPr>
              <a:t>                                            join </a:t>
            </a:r>
            <a:r>
              <a:rPr lang="en-US" altLang="en-US" i="1">
                <a:solidFill>
                  <a:srgbClr val="FF0000"/>
                </a:solidFill>
              </a:rPr>
              <a:t>course </a:t>
            </a:r>
            <a:r>
              <a:rPr lang="en-US" altLang="en-US" b="1">
                <a:solidFill>
                  <a:srgbClr val="FF0000"/>
                </a:solidFill>
              </a:rPr>
              <a:t>using</a:t>
            </a:r>
            <a:r>
              <a:rPr lang="en-US" altLang="en-US"/>
              <a:t>(</a:t>
            </a:r>
            <a:r>
              <a:rPr lang="en-US" altLang="en-US" i="1"/>
              <a:t>course_id</a:t>
            </a:r>
            <a:r>
              <a:rPr lang="en-US" altLang="en-US"/>
              <a:t>);</a:t>
            </a:r>
          </a:p>
          <a:p>
            <a:pPr lvl="2">
              <a:buClr>
                <a:srgbClr val="33CC33"/>
              </a:buClr>
              <a:buSzPct val="75000"/>
              <a:buFont typeface="Webdings" panose="05030102010509060703" pitchFamily="18" charset="2"/>
              <a:buChar char=""/>
            </a:pPr>
            <a:endParaRPr lang="en-US" altLang="en-US"/>
          </a:p>
          <a:p>
            <a:r>
              <a:rPr lang="en-US" altLang="en-US"/>
              <a:t>The operation </a:t>
            </a:r>
            <a:r>
              <a:rPr lang="en-US" altLang="en-US" b="1"/>
              <a:t>join </a:t>
            </a:r>
            <a:r>
              <a:rPr lang="en-US" altLang="en-US" i="1"/>
              <a:t>. . . </a:t>
            </a:r>
            <a:r>
              <a:rPr lang="en-US" altLang="en-US" b="1"/>
              <a:t>using </a:t>
            </a:r>
            <a:r>
              <a:rPr lang="en-US" altLang="en-US"/>
              <a:t>requires a list of attribute names to be specified. </a:t>
            </a:r>
          </a:p>
          <a:p>
            <a:r>
              <a:rPr lang="en-US" altLang="en-US"/>
              <a:t>No other common attribute even if present will be matched, other than the ones indicated in using clause..</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99829" y="681686"/>
              <a:ext cx="360" cy="360"/>
            </p14:xfrm>
          </p:contentPart>
        </mc:Choice>
        <mc:Fallback xmlns="">
          <p:pic>
            <p:nvPicPr>
              <p:cNvPr id="4" name="Ink 3"/>
              <p:cNvPicPr/>
              <p:nvPr/>
            </p:nvPicPr>
            <p:blipFill>
              <a:blip r:embed="rId3"/>
              <a:stretch>
                <a:fillRect/>
              </a:stretch>
            </p:blipFill>
            <p:spPr>
              <a:xfrm>
                <a:off x="-307029" y="674486"/>
                <a:ext cx="1476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08469" y="778886"/>
              <a:ext cx="5400" cy="31320"/>
            </p14:xfrm>
          </p:contentPart>
        </mc:Choice>
        <mc:Fallback xmlns="">
          <p:pic>
            <p:nvPicPr>
              <p:cNvPr id="5" name="Ink 4"/>
              <p:cNvPicPr/>
              <p:nvPr/>
            </p:nvPicPr>
            <p:blipFill>
              <a:blip r:embed="rId5"/>
              <a:stretch>
                <a:fillRect/>
              </a:stretch>
            </p:blipFill>
            <p:spPr>
              <a:xfrm>
                <a:off x="-316029" y="772766"/>
                <a:ext cx="190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063851" y="3486086"/>
              <a:ext cx="1417320" cy="29160"/>
            </p14:xfrm>
          </p:contentPart>
        </mc:Choice>
        <mc:Fallback xmlns="">
          <p:pic>
            <p:nvPicPr>
              <p:cNvPr id="7" name="Ink 6"/>
              <p:cNvPicPr/>
              <p:nvPr/>
            </p:nvPicPr>
            <p:blipFill>
              <a:blip r:embed="rId7"/>
              <a:stretch>
                <a:fillRect/>
              </a:stretch>
            </p:blipFill>
            <p:spPr>
              <a:xfrm>
                <a:off x="4050171" y="3469886"/>
                <a:ext cx="145044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2706651" y="4109246"/>
              <a:ext cx="3672720" cy="71280"/>
            </p14:xfrm>
          </p:contentPart>
        </mc:Choice>
        <mc:Fallback xmlns="">
          <p:pic>
            <p:nvPicPr>
              <p:cNvPr id="9" name="Ink 8"/>
              <p:cNvPicPr/>
              <p:nvPr/>
            </p:nvPicPr>
            <p:blipFill>
              <a:blip r:embed="rId9"/>
              <a:stretch>
                <a:fillRect/>
              </a:stretch>
            </p:blipFill>
            <p:spPr>
              <a:xfrm>
                <a:off x="2691171" y="4090886"/>
                <a:ext cx="37080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1890171" y="4525766"/>
              <a:ext cx="7474320" cy="1224360"/>
            </p14:xfrm>
          </p:contentPart>
        </mc:Choice>
        <mc:Fallback xmlns="">
          <p:pic>
            <p:nvPicPr>
              <p:cNvPr id="13" name="Ink 12"/>
              <p:cNvPicPr/>
              <p:nvPr/>
            </p:nvPicPr>
            <p:blipFill>
              <a:blip r:embed="rId11"/>
              <a:stretch>
                <a:fillRect/>
              </a:stretch>
            </p:blipFill>
            <p:spPr>
              <a:xfrm>
                <a:off x="1875771" y="4509566"/>
                <a:ext cx="7504920" cy="1257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 name="Ink 1"/>
              <p14:cNvContentPartPr/>
              <p14:nvPr/>
            </p14:nvContentPartPr>
            <p14:xfrm>
              <a:off x="4382400" y="2062440"/>
              <a:ext cx="6339240" cy="3826800"/>
            </p14:xfrm>
          </p:contentPart>
        </mc:Choice>
        <mc:Fallback xmlns="">
          <p:pic>
            <p:nvPicPr>
              <p:cNvPr id="2" name="Ink 1"/>
              <p:cNvPicPr/>
              <p:nvPr/>
            </p:nvPicPr>
            <p:blipFill>
              <a:blip r:embed="rId13"/>
              <a:stretch>
                <a:fillRect/>
              </a:stretch>
            </p:blipFill>
            <p:spPr>
              <a:xfrm>
                <a:off x="4377720" y="2054160"/>
                <a:ext cx="6352200" cy="3843000"/>
              </a:xfrm>
              <a:prstGeom prst="rect">
                <a:avLst/>
              </a:prstGeom>
            </p:spPr>
          </p:pic>
        </mc:Fallback>
      </mc:AlternateContent>
    </p:spTree>
    <p:extLst>
      <p:ext uri="{BB962C8B-B14F-4D97-AF65-F5344CB8AC3E}">
        <p14:creationId xmlns:p14="http://schemas.microsoft.com/office/powerpoint/2010/main" val="1122022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18FF3D9A3D1143BA731E1C70E98EBC" ma:contentTypeVersion="2" ma:contentTypeDescription="Create a new document." ma:contentTypeScope="" ma:versionID="c185bbbaf46fd4b937f6cb99c92e61c6">
  <xsd:schema xmlns:xsd="http://www.w3.org/2001/XMLSchema" xmlns:xs="http://www.w3.org/2001/XMLSchema" xmlns:p="http://schemas.microsoft.com/office/2006/metadata/properties" xmlns:ns2="c302b2da-80de-452f-be9e-bbc89d50501c" targetNamespace="http://schemas.microsoft.com/office/2006/metadata/properties" ma:root="true" ma:fieldsID="b10cf698ccb589d1928d7cbc6821b8e7" ns2:_="">
    <xsd:import namespace="c302b2da-80de-452f-be9e-bbc89d5050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2b2da-80de-452f-be9e-bbc89d5050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8724C1-FE0D-4B98-A111-B42C175A2D78}">
  <ds:schemaRefs>
    <ds:schemaRef ds:uri="http://schemas.microsoft.com/sharepoint/v3/contenttype/forms"/>
  </ds:schemaRefs>
</ds:datastoreItem>
</file>

<file path=customXml/itemProps2.xml><?xml version="1.0" encoding="utf-8"?>
<ds:datastoreItem xmlns:ds="http://schemas.openxmlformats.org/officeDocument/2006/customXml" ds:itemID="{4DDAAF04-B6A5-48F2-A619-D3934209FF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02b2da-80de-452f-be9e-bbc89d5050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95F71A-A516-427F-88D6-06A3B8EB586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1361</TotalTime>
  <Words>3929</Words>
  <Application>Microsoft Office PowerPoint</Application>
  <PresentationFormat>Widescreen</PresentationFormat>
  <Paragraphs>379</Paragraphs>
  <Slides>45</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Bookman Old Style</vt:lpstr>
      <vt:lpstr>Calibri</vt:lpstr>
      <vt:lpstr>Calibri Light</vt:lpstr>
      <vt:lpstr>Century Gothic</vt:lpstr>
      <vt:lpstr>Monotype Sorts</vt:lpstr>
      <vt:lpstr>Symbol</vt:lpstr>
      <vt:lpstr>Times New Roman</vt:lpstr>
      <vt:lpstr>Webdings</vt:lpstr>
      <vt:lpstr>Wingdings</vt:lpstr>
      <vt:lpstr>Office Theme</vt:lpstr>
      <vt:lpstr>Basic sql- part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the names of instructors along with the titles of courses that they teach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by” clause</vt:lpstr>
      <vt:lpstr>PowerPoint Presentation</vt:lpstr>
      <vt:lpstr>PowerPoint Presentation</vt:lpstr>
      <vt:lpstr>PowerPoint Presentation</vt:lpstr>
      <vt:lpstr>exercise</vt:lpstr>
      <vt:lpstr>PowerPoint Presentation</vt:lpstr>
      <vt:lpstr>PowerPoint Presentation</vt:lpstr>
      <vt:lpstr>“Group by… having “ clause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sql- part 3</dc:title>
  <dc:creator>user</dc:creator>
  <cp:lastModifiedBy>Kaikala Lokesh Chandra</cp:lastModifiedBy>
  <cp:revision>15</cp:revision>
  <dcterms:created xsi:type="dcterms:W3CDTF">2020-08-31T09:17:13Z</dcterms:created>
  <dcterms:modified xsi:type="dcterms:W3CDTF">2021-01-03T14:46:46Z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0x010100E518FF3D9A3D1143BA731E1C70E98EBC</vt:lpwstr>
  </property>
</Properties>
</file>