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ink/ink4.xml" ContentType="application/inkml+xml"/>
  <Override PartName="/ppt/ink/ink3.xml" ContentType="application/inkml+xml"/>
  <Override PartName="/ppt/ink/ink2.xml" ContentType="application/inkml+xml"/>
  <Override PartName="/ppt/ink/ink1.xml" ContentType="application/inkml+xml"/>
  <Override PartName="/ppt/ink/ink5.xml" ContentType="application/inkml+xml"/>
  <Override PartName="/ppt/ink/ink6.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1" r:id="rId5"/>
    <p:sldId id="258" r:id="rId6"/>
    <p:sldId id="262" r:id="rId7"/>
    <p:sldId id="259"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35:08.465"/>
    </inkml:context>
    <inkml:brush xml:id="br0">
      <inkml:brushProperty name="width" value="0.05292" units="cm"/>
      <inkml:brushProperty name="height" value="0.05292" units="cm"/>
      <inkml:brushProperty name="color" value="#FF0000"/>
    </inkml:brush>
  </inkml:definitions>
  <inkml:trace contextRef="#ctx0" brushRef="#br0">4935 2946 350 0,'0'0'24'0,"0"0"-21"16,0 0 53-16,0 0 2 15,0 0-31-15,0 0 0 16,0 0 0-16,-13 0-6 16,13 0 1-16,0 0 0 0,0 0-6 15,0 0-3 1,0 2 2-16,31-2-9 0,20 0 9 16,22 2 12-16,24-2-6 15,16 0-7-15,11 0-1 16,19-2 2-16,11-1-4 15,19-3-1-15,15 1-2 16,9-3-3-16,20-1-2 16,10 1-2-16,6-1 3 15,1-2-3-15,-3 0-1 16,-14 2 0-16,-15-1 3 16,-20 3-2-16,-25-1-1 15,-20 3-2-15,-23-1 2 16,-13 0 1-16,-16-1 0 15,-15 2-1-15,-17-1-4 16,-20 3 4-16,-13 0-19 16,-10 2-25-16,-10 1-17 0,-5 0-74 15,-45 0-173-15</inkml:trace>
  <inkml:trace contextRef="#ctx0" brushRef="#br0" timeOffset="1963.3832">4947 2983 250 0,'0'0'57'0,"0"0"-5"16,0 0 2-16,0 0-13 15,0 0-10-15,0 0-13 16,0-2-3-16,0 2-1 16,0 0 9-16,0 0-8 15,0 0-2-15,0 0-9 16,0 3-2-16,0 10 2 0,0 4 7 15,2 6 0 1,-2 2-2-16,3 3-1 0,-3 5 8 16,0 3-2-16,0 3-3 15,0 2-3-15,0 8 0 16,-3 1 3-16,-5 4-2 16,2 3-1-16,-1 1-3 15,1 3-1-15,3 2 11 16,0-1 0-16,1 4-4 15,2-1-9-15,0-2 8 16,0 0-9-16,8 0 6 16,5-1 4-16,4 0-6 15,-4-4 3-15,-4 2-3 16,-6 1 3-16,0 1-8 0,-3 2 10 16,0-3-4-1,0-2-6-15,-3-5 4 0,0-8-4 16,0-1 1-16,3-3-1 15,0-4 0-15,0-6 6 16,0-4-6-16,0-4 0 16,0-8 1-16,6-1-1 15,0-3 1-15,2-4-1 16,-1 0 0-16,-3-5 0 16,4 1 0-16,-7 1 1 15,4-2-1-15,-2 1 2 16,0-2-2-16,-3 1 0 15,0 0 0-15,4-1 0 0,-1 1 3 16,0 2-3 0,0 1 2-16,-1-1-1 0,-2 1 0 15,0-2 2-15,0-1-3 16,0 2 0-16,0-1 2 16,0 2-2-16,0-2 1 15,0 3-1-15,0-2 4 16,0 1-3-16,0-2-1 15,0 0-2-15,0 0 1 16,0 1 2-16,-2-1-1 16,2 1 1-16,-3 0 4 15,3-1-5-15,0 0 0 0,-3-1 0 16,3 2 0 0,-3-2 1-16,-1 3-1 0,4-2 0 15,-3 3-2-15,0-4 0 16,1 0 4-16,-1 0 2 15,-1 2-4-15,-1 0 0 16,-2 2 0-16,-2 0 0 16,0 0 1-16,3-1 6 15,1 2-5-15,-2-2 0 16,4 1-1-16,-1-2-1 16,1 1 0-16,-5 5 4 15,2-2-2-15,-4 2-1 16,4 3 3-16,6 0-3 15,-3 0-1-15,3 0-4 0,0-3 4 16,0 1 4-16,0-4-3 16,0 1 0-16,0-2-1 15,-2-3-5-15,2 1 5 16,-3-3 3-16,3 0-3 16,0-2-1-16,0 0 1 15,0 0-5-15,0 0 3 16,0 0 1-16,0 0-15 15,0 0-36-15,0 0-66 16,0 0-146-16</inkml:trace>
  <inkml:trace contextRef="#ctx0" brushRef="#br0" timeOffset="2353.4372">4795 4870 313 0,'0'0'23'0,"0"0"-21"16,0 0 22-16,0 0 8 15,0 0-26-15,0 0-6 16,0 0-19-16,11-12-13 15,-1 9 13-15,-3 1 3 16,4-1 7-16,2-2-16 16,1 1-55-16</inkml:trace>
  <inkml:trace contextRef="#ctx0" brushRef="#br0" timeOffset="3316.4998">4989 4804 330 0,'0'0'25'0,"0"0"-25"15,0 0 0-15,0 0 2 16,0 0 3-16,0 0-5 16,0 0 0-16,0 1-2 15,0-1 2-15,0 0 2 16,0 0 21-16,0 0 0 0,0 0-12 15,0 0-8 1,0 0-1-16,0 0 2 0,-3 0-2 16,3 0 0-16,0 0-2 15,0 0 0-15,0 0 0 16,0 1 2-16,0 0-4 16,0 1 2-16,0-1 0 15,0 3 1-15,0 1 8 16,0 0 9-16,0 1 11 15,0 2-2-15,0-1-8 16,12 6-6-16,1 3-2 16,2 4-5-16,6 5 5 15,-3 6 10-15,3 2-15 16,-8 1 9-16,-2 0-4 0,-1 0 13 16,-2 2-6-16,-8-2 5 15,0 2-5-15,0 2 1 16,0-3-9-16,1 1-1 15,7-4 9-15,-4-1-11 16,5-5-3-16,0 2 4 16,-3-1-8-16,3-1 2 15,0-1 0-15,-2-2 2 16,-2-1-1-16,-1-1 2 16,1-4-3-16,2-2-2 15,-7-1 5-15,3 0-3 16,0 1 3-16,-3-2-1 15,3 1-4-15,-3 0 3 0,3-3-2 16,-1 0 1-16,2-3-1 16,-1-2 5-16,0-2-4 15,0 0 2-15,0-1-4 16,-2-3 11-16,10 0-7 16,4 0 4-16,16 0-2 15,11 0 2-15,21 0-2 16,17-9-3-16,17-2 13 15,19 0-10-15,19 0 19 16,14-1-15-16,19-1-2 16,17 2 1-16,21-1-1 15,13-1-5-15,7 5 0 0,8-2-2 16,-3 3 9-16,3 0-2 16,8 3 11-16,-8 3-3 15,-4 1-10-15,-4 0 3 16,-20 2-4-16,-18 5 15 15,-12 0-14-15,-22 0 2 16,-15-1-4-16,-8-4-3 16,-16 0 7-16,-14-2-8 15,-17 0 0-15,-13 0-4 16,-16 0 4-16,-10-5 0 16,-9-1-15-16,-6-2-3 15,0-5-6-15,-2-4-12 16,-10-6-61-16,-18-11-142 0</inkml:trace>
  <inkml:trace contextRef="#ctx0" brushRef="#br0" timeOffset="5056.5627">8478 2806 408 0,'0'0'28'16,"0"0"-16"-16,0 0 40 15,0 0-16-15,0 0-17 16,0 0-13-16,77 0-1 15,-29 0-1-15,12 0-2 16,14 0 1-16,16-1-2 0,14 1 2 16,13-2-3-16,3 1 0 15,10 1 2-15,9-2 7 16,7 0 1-16,-1 0 1 16,-13-1-9-16,-12 1 1 15,-19 2-3-15,-10 0 0 16,-15 0 1-16,-16 0 2 15,-11 5-5-15,-16-2 2 16,-8 3-1-16,-7-1 1 16,-3 3 0-16,-6-1 6 0,3 3 9 15,-6 2-9 1,2 4 9-16,0 2-4 0,0 6 4 16,1 2 6-1,4 8-5-15,2 5-4 0,0 4 2 16,0 1-14-16,-3 3 7 15,-2 3 5-15,-10 6-2 16,0 2 7-16,0 2-9 16,-1 3 7-16,-17 1 7 15,-7 4-14-15,-4 6 5 16,0 0 4-16,0 4-2 16,5 2-4-16,3-5 3 15,8 1-12-15,4-2 11 16,0-2-5-16,9-2 1 15,-3-1-2-15,0-5 8 0,3-2-5 16,-5-3-4 0,4-7-3-16,-3-4-1 0,1-2 1 15,1-2 3-15,2-1-5 16,0-3 3-16,0-5 0 16,0-3 0-16,0-3 0 15,0-5 3-15,0-3-5 16,0-3 1-16,2-1-1 15,5 0-1-15,-1-3 1 16,0 0-2-16,3 1 0 16,0 0 0-16,-2-1 0 15,-1 0 7-15,-3 0-7 16,2 0 1-16,-5 0-1 0,0-4 1 16,3 1 0-16,-3 1-1 15,0-2 0-15,0-2 1 16,0 1-1-16,0 2 0 15,0 0 1-15,0-1 0 16,0-1-1-16,0 2-3 16,0-2 2-16,0 0 1 15,0 3 2-15,0 0-2 16,3 1 1-16,4-1-1 16,-4 2 0-16,2 1-4 15,-2-2 4-15,1 2 2 16,-2-2-1-16,1 1 0 0,-3 0-1 15,0-1 0 1,0-1 0-16,0 3 0 0,0-1 0 16,0 2-3-16,0 3 7 15,-8 2-1-15,1-2-3 16,2 1 1-16,-5-3-1 16,10 0 1-16,-3-1-1 15,1-2 0-15,2-1 1 16,0-3-1-16,0 2 0 15,0-2 0-15,0-3 0 16,0-3 0-16,0 1 0 16,0-2 0-16,0-3-1 0,0 0 1 15,0 0 0 1,0 2 0-16,0-2-2 0,0 0-5 16,-10 0-6-16,-8 0-26 15,-19-2-42-15,-31-10-146 16</inkml:trace>
  <inkml:trace contextRef="#ctx0" brushRef="#br0" timeOffset="5886.4438">7308 2118 559 0,'0'0'4'0,"-92"87"8"15,41-36 2-15,9-2-3 16,9-8 0-16,13-12 2 16,9-12 2-16,7-9 5 15,4-4-4-15,0-4 3 16,0 0 44-16,0-15 14 16,13-11-66-16,5-6-8 15,8-8 0-15,-1 0-4 16,11-6 1-16,4 0-13 15,3 0-19-15,5 7 20 16,-6 9-3-16,-2 11 15 16,-3 8 1-16,-1 4-1 0,0 5 0 15,3 2 4 1,7 0 4-16,3 9 1 0,-1 8-1 16,0 9 0-16,-8 6-4 15,-15 7 10-15,-13 0-9 16,-12 4-4-16,0-6 9 15,0 1-8-15,-14-9-2 16,-3-5-23-16,-7-4-29 16,-3-8-46-16,-1-2-202 15</inkml:trace>
  <inkml:trace contextRef="#ctx0" brushRef="#br0" timeOffset="6036.7955">7104 2254 672 0,'0'0'45'0,"0"0"46"16,0 0-48-16,0 0-38 15,215-27-2-15,-75 19-3 16,21 2-5-16,12-3-107 16,-6-1-241-16</inkml:trace>
  <inkml:trace contextRef="#ctx0" brushRef="#br0" timeOffset="7052.2917">19518 3198 466 0,'0'0'2'0,"136"-10"2"0,-33 2 23 15,25 1 6-15,23-1-7 16,22-1 2-16,26 1 1 16,29 1 15-16,33-2-9 15,34 2-13-15,44-1-9 16,33 0-5-16,30-5-1 15,15 4-7-15,-8-1 8 16,-26 2-4-16,-34 1 1 16,-47 1 5-16,-47 0 2 15,-38-1-10-15,-42 1 2 16,-44-1-4-16,-47 0-3 16,-47-2-21-16,-37 0-28 0,-70 1-42 15,-48-1-81 1</inkml:trace>
  <inkml:trace contextRef="#ctx0" brushRef="#br0" timeOffset="8183.322">19479 3230 193 0,'0'0'0'15,"0"0"1"-15,0 0-1 16,0 0 1-16,0 0-1 15,0 0 0-15,0 0 0 16,57 0-4-16,-57 0-9 16,0 0 13-16,0 0 28 15,0 0 15-15,0 0 14 16,0 0-20-16,0 0-6 16,0 0-7-16,0 0 0 15,0 0-1-15,0 0 7 16,0 5 2-16,0 2 5 15,0 5-14-15,0 5 4 16,0 6 4-16,0 11-1 0,3 13 0 16,6 12-6-1,2 13-1-15,-10 14-3 16,-1 9-7-16,0 6 0 0,0 6 2 16,-4-1-10-16,-1 5 7 15,1 1-6-15,1 5-1 16,3-7 3-16,0-1-3 15,0-6 0-15,0-8-4 16,0-8 4-16,0-4-4 16,0-11 1-16,0-4 0 15,0-5-2-15,0-10-7 16,0-8-3-16,0-7-27 16,-2-8-3-16,-5-3-19 15,1-10-53-15,0-6-50 0</inkml:trace>
  <inkml:trace contextRef="#ctx0" brushRef="#br0" timeOffset="8951.4349">19393 5446 416 0,'0'0'10'0,"0"0"-8"0,143 13 58 16,-52-10-4-16,30-1 10 15,21-2-26-15,26 0 0 16,19 0-18 0,20 0-9-16,30 0 2 0,21 0-3 15,24 1-4-15,23 1-5 16,12-2 1-16,11 0 2 15,14 0-6-15,1 0 2 16,-12 0-1-16,-19 0 1 16,-42 3-1-16,-37-1 1 15,-39-2 0-15,-38 0-2 16,-38 0-2-16,-34 0 1 16,-37 0-14-16,-30-2 4 15,-17-7 1-15,-9-4 6 0,-46-7-14 16,-32-4-204-1</inkml:trace>
  <inkml:trace contextRef="#ctx0" brushRef="#br0" timeOffset="10507.606">24970 3000 301 0,'0'0'27'0,"0"0"-23"16,0 0 10-16,0 0 6 0,0 0 20 16,57 50-6-1,-39-37-6-15,-6 5 6 0,1 4-15 16,-5 3 8-16,-5 6-6 15,-3 1-2-15,0 4-3 16,0 3-4-16,0 2 9 16,-5 2 2-16,-16 2-1 15,-3 2-1-15,0 2-6 16,2 2-4-16,4 2-1 16,3 1-3-16,2 2 3 15,-4-1-2-15,8 1-3 16,-2-3-3-16,3-1 3 15,2 3-3-15,3-3-1 16,0-2 1-16,-3-2 4 16,-1 0-5-16,-5-1 3 0,-1-1-2 15,3 0-1 1,6 0 5-16,-7 3-5 0,1-1-1 16,1-1 2-16,2-4-1 15,2 0-1-15,-2 0 1 16,5 0 1-16,-1-3-2 15,3-3 2-15,0-1-1 16,0-7-1-16,0 1 0 16,0-5 1-16,0-5-1 15,0 1 0-15,5-6 0 16,-2-3 2-16,1-2 0 16,-4-1 0-16,5 1 0 0,-5-3 0 15,0 3 1-15,0 0-3 16,0 2 0-16,0 0 1 15,0 0-3-15,0 1 4 16,0 2 1-16,0 0-3 16,-5 0 0-16,-2 2 1 15,5 0-1-15,2 0 0 16,0-3 1-16,0 2 1 16,0-3-4-16,0-1 2 15,0-4 0-15,0-4-2 16,0-1 2-16,0-1 1 15,0-2-1-15,0 3 0 16,0-1 0-16,0 3 0 16,0 0 7-16,0 4 2 15,0 0-7-15,0-1 2 0,0 2-2 16,0 2 5-16,0 0-5 16,0 0-1-16,0 5 4 15,0-3-5-15,0 1 0 16,0 2 1-16,0-2 0 15,0 2 0-15,0-3-1 16,-4 0 1-16,-4-3 0 16,4-1-1-16,-2-1 0 15,3 2 1-15,-1-1 4 16,1-2-4-16,0 1 6 16,1-4-5-16,-1 0 2 15,1-2 4-15,-1 1-1 0,-1-3 3 16,1 1 6-16,-3-2 7 15,-3 0-15-15,-12 2 3 16,-7-1-5-16,-9-1-6 16,-14 0-13-16,-25 0-39 15,-33-3-170-15</inkml:trace>
  <inkml:trace contextRef="#ctx0" brushRef="#br0" timeOffset="11665.9294">21994 2471 419 0,'0'0'27'15,"0"0"-20"-15,-17 59 9 16,17-34 9-16,0 1 23 16,0-2-20-16,0-2-12 15,0-3-10-15,0-2-4 16,0-9-1-16,0-4 5 0,0-2 1 16,0-2 43-16,0 0 8 15,0-4 10-15,0-15-49 16,0-5-14-16,0-7-3 15,0-4-1-15,6-6 7 16,14-4-8-16,9-5-2 16,5-2-11-16,8 4-10 15,2 3 23-15,-2 6 0 16,4 8 0-16,-4 9 0 16,9 8-1-16,0 1 0 15,6 4 0-15,-2 5 0 16,-13 1 1-16,-13 3-1 15,-11 0-3-15,-12 4-8 0,-6 14 2 16,-7 8 5 0,-29 3 5-16,-16 3 5 0,-11 1-1 15,-4-2-4-15,-5-3 3 16,5-2-2-16,9-7-1 16,9-4 0-16,10-1 0 15,9-4 0-15,11-4 2 16,5-3-1-16,10 0-1 15,4-1 0-15,0 1-6 16,0-1-13-16,0 2-21 16,0 1 3-16,13-2 14 15,1 2 4-15,6 1 11 0,2 0 6 16,3 5-1-16,8-2 3 16,4 5-1-16,0 1 1 15,-3 3 0-15,-4 1 3 16,-9-2 1-16,-13-3 18 15,-8-3 1-15,0 0 14 16,-33-2 12-16,-18-1 8 16,-11-1 4-16,-13 0-23 15,-10 0-27-15,-9-2-6 16,-16 3-5-16,-20-2-10 16,-19 2-118-16,-11-4-296 15</inkml:trace>
  <inkml:trace contextRef="#ctx0" brushRef="#br0" timeOffset="13150.377">11826 10960 623 0,'0'0'5'16,"0"0"-3"-16,0 0-2 15,0 0 35-15,0 0 2 16,0 0-15-16,0 0-7 16,24-20-9-16,30 18-4 15,16-3-1-15,24 0 1 0,27 0 1 16,28-1 7-1,45-8 14-15,40 3 7 0,35-4-6 16,41 1-7 0,27-3-9-16,18-3-6 0,31-3 1 15,14-1-4-15,7 2 0 16,-4 0 2-16,-20 5 3 16,-32 0-5-16,-28 6 8 15,-39 3-6-15,-38 0 2 16,-45 2-1-16,-49-2-3 15,-38 3-2-15,-44-1-1 16,-33 0 0-16,-21 2 3 16,-16 2-7-16,0-4-2 15,-35 3-31-15,-41 1-49 16,-39 2-51-16,-42 0-369 0</inkml:trace>
  <inkml:trace contextRef="#ctx0" brushRef="#br0" timeOffset="14230.8295">11896 11033 270 0,'0'0'58'15,"0"0"-30"-15,0 0 3 16,0 0 10-16,0 0-13 16,0 0 14-16,5-4-5 15,-5 4-6-15,0 0 2 16,0 0-3-16,0 0-11 0,3 1-5 16,0 8-5-1,3 6 8-15,0 9 4 0,0 5 0 16,-2 6-7-16,1 8-1 15,2 4 2-15,2 8-4 16,-3 5 1-16,2 8-1 16,5 6 11-16,3 5 2 15,8 5-5-15,6 3-9 16,0 0 5-16,6 5-4 16,-2 0-6-16,8 5 0 15,-2 0-3-15,3-4 0 16,-1-1 1-16,-5-6-3 15,-10-5 0-15,-7-3 2 16,-4-5-2-16,3-5 0 0,-4-1 0 16,3-1 1-1,-1-1 0-15,-1-2-1 0,-7-9 4 16,2-1-4-16,-1-5 0 16,2-5 1-16,1-2-4 15,-1-5 6-15,-1-8-4 16,3-5 1-16,-3-6-10 15,-5-7-24-15,1-2-43 16,-5-3-15-16,1-3-85 16,-2-2-252-16</inkml:trace>
  <inkml:trace contextRef="#ctx0" brushRef="#br0" timeOffset="15125.8852">12665 13346 456 0,'0'0'92'0,"0"0"-88"15,0 0 7-15,0 0 39 16,0 0-5-16,0 0-11 15,88 37-2-15,-63-31-6 16,2 1 1-16,1-2 1 16,6 0-12-16,4 3 7 15,8-3-12-15,0 1 11 16,11-1-8-16,7-2 1 16,15 0-11-16,13-1 16 15,13-2 0-15,13 0-4 16,10 0-16-16,8 0 0 15,10-5 0-15,9 0 4 16,3-2-4-16,10 0 0 0,6-1-2 16,9 2 0-16,8-5 2 15,9 3 1-15,6-1-1 16,6 1 0-16,2-1 0 16,7 1-3-16,1 2 3 15,4-3 4-15,12 1-4 16,8-2 1-16,7 4-4 15,1 2 5-15,-6 0-4 16,-9 1-4-16,-11 3-18 16,-22 0 1-16,-18 0 22 15,-20 3 0-15,-10 1 0 16,-11-3 1-16,-10-1 3 16,-12 0-1-16,-14 0-2 15,-16 0 0-15,-14 0 0 16,-20 0 0-16,-16 0 3 15,-5 0 3-15,-8 0 7 0,1 0-4 16,0-1-8-16,-1-6-1 16,3 0-37-16,-8-6-118 15,-15-4-511-15</inkml:trace>
  <inkml:trace contextRef="#ctx0" brushRef="#br0" timeOffset="17517.0201">17581 10660 426 0,'0'0'24'0,"0"0"-21"15,0 0 4-15,0 0 14 16,0 0 19-16,0 0-9 16,100 0-16-16,-66 0 8 15,0-3-3-15,7 1-5 16,6-1 3-16,7 2 3 15,13-2-1-15,8 0-12 16,13 1 2-16,7-1 2 16,5 1-10-16,6 1 4 15,-1-2 2-15,-1 3-2 16,0-3-4-16,1 3-2 16,-1 0 1-16,-2-2 0 15,-6 1-1-15,-5-1-1 0,-8 2-2 16,-3-2-6-16,-4-1 9 15,-1 1 3-15,-8 0-3 16,-7 2-1-16,-4-3 1 16,-1 3-2-16,3 0 2 15,-1 0 0-15,6-2 0 16,-5 2-1-16,-6 0 1 16,-4 0-1-16,-15 0 1 15,-8 0 0-15,-13 0 0 16,-7 0-1-16,-2 0 1 0,-3 0-1 15,0 0 1-15,1 0 0 16,3 0 0-16,-1 2 2 16,2 3 2-16,3 2-1 15,-2 1 1-15,5 3-1 16,-2 1 3-16,2 2-3 16,2 2-1-16,-7 5 0 15,0 3-1-15,-1 4 1 16,-4 0 5-16,6 1-7 15,-5 1 1-15,-2 1 1 16,3 2-2-16,-3 6 3 16,4 3-2-16,-1-1 1 15,2 2-2-15,3-1 1 16,-3 2-2-16,3 0 5 16,-4-2-2-16,1 2-2 15,-1-1 1-15,-1 1 0 16,3 4 1-16,-6 0-2 0,0 0 2 15,0-2-4-15,0-2 2 16,-4 3 0-16,-2-2 0 16,-2 4 2-16,1-1-2 15,2-3 1-15,1-1 0 16,4-2 0-16,0 0-1 16,0-3 0-16,0 2-1 15,0-4 1-15,0 1 7 16,4 2-7-16,5-1 0 15,-1-1-1-15,-4-3 1 0,-1-1 0 16,-3-4 3 0,0 0-3-16,0-1 1 0,0 2-1 15,0-2 5-15,0 1-5 16,-4-4 2-16,-7 1-2 16,4-4 6-16,0 2-1 15,1-3 2-15,1-1-1 16,5 0-3-16,-2-1 3 15,2 1-3-15,0-3-3 16,0 2 1-16,2 1 0 16,10-2 5-16,0-1-6 15,-8 1 0-15,5-2 2 16,-4 0-5-16,2 0 4 16,-1 0-1-16,-3 2 0 15,2-2 1-15,-2 0-1 0,1 0 0 16,-4 0 3-16,0-2-3 15,0 1 0-15,0-1 0 16,0 1 2-16,0-3 0 16,0 2-2-16,0-3-3 15,0 2 3-15,0-2 5 16,0-1 5-16,0 2-3 16,0-2-2-16,0 1-3 15,0 1-1-15,0-4-1 16,0 2 1-16,0-2-1 15,3-1 0-15,-3 0 1 0,3-2-4 16,-3 1 6-16,0-1-3 16,0-2 1-16,0 1-1 15,0-1 0-15,0-1 5 16,0-1-5-16,0 0 1 16,0-1-1-16,0 1-2 15,0-1 2-15,0-1 2 16,0 2-2-16,0-2 0 15,0 0 0-15,0 0-2 16,0 2 2-16,0-2-8 16,0 3 7-16,0-3 0 15,0 1 1-15,0-1-8 16,0 2 6-16,-3-1-7 16,-4 1 2-16,2-1 1 0,-5-1 4 15,1 0-7-15,3 2 5 16,-6-2 3-16,-1 3-1 15,-3-3 0-15,-1 0 1 16,0 2-2-16,-4-2 5 16,1 0-4-16,-5 3 4 15,-3-3-2-15,-2 2 1 16,-4 0-1-16,-8 0 1 16,3 1-1-16,-5 0 2 15,-3-1 6-15,0 3-4 16,-1-2-1-16,-7 1 7 15,0-4 0-15,-6 5-4 0,-2-3-5 16,3 2-1 0,7-3 0-16,6 1 1 0,14-1-1 15,7-1-18-15,6 0-35 16,11 0-65-16</inkml:trace>
  <inkml:trace contextRef="#ctx0" brushRef="#br0" timeOffset="19761.4083">10248 5613 188 0,'0'0'67'0,"0"0"-42"0,0 0 9 15,0 0-16-15,0 0-12 16,0 0 1-16,0 0 6 16,-16 8 4-16,14-8 9 15,-1 0-5-15,-1 0-4 16,4 0-4-16,-3 0-10 16,1 0 8-16,-2 0 6 15,4 0 8-15,-3 0 1 16,2 0-8-16,1 0-5 15,-3 0-2-15,3 0-1 16,-2 0-3-16,-1 0 2 0,0 0 2 16,0 0 1-1,3 0 1-15,0 0-6 0,-3 0-2 16,0 0 2-16,0 0-2 16,1 0 0-16,2 0 3 15,0 0 1-15,0 0-4 16,0 0 2-16,0 0 0 15,0 0 1-15,0 0 5 16,0 0-3-16,0 0-3 16,0 0-3-16,0 0-2 15,8 0-2-15,19 0 1 16,6 0 1-16,1-1-2 16,2-2 3-16,-2-1-2 15,-4 1-1-15,-5 0 0 16,-4 2-1-16,-9 1 0 0,-7 0-4 15,-2 0 4-15,-3 0 1 16,0 0 1-16,0 0-1 16,0 0 0-16,0 0-1 15,0 0-41-15,0 0-94 16,0 0-202-16</inkml:trace>
  <inkml:trace contextRef="#ctx0" brushRef="#br0" timeOffset="22425.6919">10445 4182 326 0,'0'0'108'16,"0"0"-94"-16,0 0 33 0,0 0 13 15,0 0-29-15,0 0-3 16,3 0-4-16,-3 0 3 15,0 0 3-15,0 0 0 16,0 0-6-16,0 0-6 16,0 0 8-16,0 0-1 15,0 0-5-15,0 0-1 16,0 0-4-16,0 0-4 16,9 0-8-16,9 0 0 15,6 0 2-15,6 0-2 16,2 0-3-16,10-2 3 15,9-3-3-15,12 1 0 16,12 0 0-16,5 0 0 16,6 1 1-16,4 0 3 0,5 0-6 15,11 0 2 1,9 1 0-16,6-1-2 0,10-3 2 16,-4 3 0-16,1-4 1 15,-1 3 2-15,1-1-3 16,-3 1-2-16,-11 1 2 15,-1-1 4-15,-7 1-4 16,6 1 1-16,4-3-1 16,2 3 0-16,0-1 0 15,-2 0 0-15,2-1 0 16,-1 1 0-16,9-3 0 16,-1 2 1-16,1 0-1 15,-2 1 1-15,-2-1-2 16,2 2 2-16,-2-1-1 15,0-1 0-15,2 1 0 16,-6 1 0-16,0-1 0 0,3 1 0 16,-5-1 0-16,-2-1-1 15,-3 0 1-15,-9 1 1 16,4 0-1-16,-6 0 0 16,1-1 0-16,-1 1 0 15,-5-1 0-15,1 2 0 16,-1 0 0-16,1 0 0 15,-1-2 0-15,5 1 0 16,0 1 0-16,-1 1 0 16,-1-2 0-16,-6 1 0 15,7 1 0-15,-4 1 0 0,-5 0 0 16,-4 0-1-16,-5 0 1 16,-2 0 0-16,-3 0 0 15,2-1 0-15,-3-1 0 16,0 1 0-16,-6 0 0 15,1-2 0-15,-3 3-1 16,-3 0 1-16,5-3 1 16,-5 3-1-16,4 0 0 15,3 0 0-15,-4 0 0 16,3 0 1-16,-6 0-1 16,2 0 0-16,-7 0 0 0,-1 0 0 15,-5 3-2-15,-10-3 2 16,-4 3 1-16,1-1-1 15,-4 0 0-15,-1-1 0 16,0 0-1-16,1 1 2 16,-2-1-1-16,5 1 0 15,-2-1 1-15,3-1-1 16,-1 2-3-16,0 0 3 16,-6-1 1-16,-4 1-1 15,0-2 0-15,-8 2-1 16,7-1 1-16,-7-1 0 15,1 0 2-15,-5 0-2 16,-1 0-1-16,1 1 1 16,-1-1 0-16,1 0 0 15,3 0 0-15,-2 2-1 0,-4-2 1 16,-1 0 1-16,-6 0 0 16,1 0-1-16,-3 0-1 15,-2 0 0-15,-2 0 1 16,-1 0 2-16,3 0-2 15,-3 0 0-15,0 0 0 16,0 0 0-16,0 0 0 16,4 0 0-16,1 0 1 15,-4 0 0-15,5 0-1 16,-4 0 0-16,-2 0 1 16,0 0-1-16,0 0 3 15,3 0-2-15,-3 0 2 16,1 0-2-16,2 0 0 15,0 0 7-15,-1 0-2 0,2 0 0 16,-3 0 0-16,3 0-3 16,-4 0 0-16,3 0-2 15,1 0 1-15,-2 0-1 16,-2 0-1-16,3 0 0 16,-3 0-25-16,0 0-63 15,0 0-63-15,-5 0-293 16</inkml:trace>
  <inkml:trace contextRef="#ctx0" brushRef="#br0" timeOffset="24204.0494">7990 5663 456 0,'0'0'68'0,"0"0"-64"16,0 0 28-16,0 0 16 15,0 0-21-15,0 0-6 16,0-10-4-16,0 10-1 15,0 0-5-15,0 0 6 0,0 0-3 16,0 0 3-16,0 0-13 16,0 0-1-16,3 4-2 15,7 9 3 1,2 5 17-16,3 4-7 0,2 4-1 16,2 5 1-16,1 4 1 15,3 8-9-15,0 7 8 16,-1 5-3-16,2 4 7 15,3 4-3-15,3 0 1 16,0 5-3-16,2 0-7 16,-2 2 4-16,0 0-6 15,-8 7 6-15,4 2-7 16,-8 2-3-16,1 1 9 16,2 2-2-16,-2 1 3 0,2 0-6 15,1 1 4-15,4 0-2 16,2 1-4-16,5-2-2 15,1 4 9-15,1-5-9 16,-1-3 0-16,2-1 1 16,-6-2-1-16,-2-4 2 15,-7-3-3-15,-5 1 3 16,-4 2 3-16,2-4-4 16,-4 0 1-16,-3 2-2 15,1-7 0-15,-5 3-1 16,-3 0 1-16,0-1 0 15,0-2-1-15,0 1 1 16,0-1-2-16,0-1 0 0,0-2 2 16,3-4 1-1,0-2-1-15,1 0-8 0,-1-3 8 16,-1 1 0-16,-2-4-4 16,3-3 1-16,-2-2-5 15,-1-1 1-15,6-1-1 16,-1-5 1-16,2 1-3 15,2-2-7-15,2 2 12 16,-1 1-5-16,0-1 8 16,2-3 1-16,-1 0-3 15,2 3 3-15,-1 0 1 16,0 2-1-16,3 1-8 16,1-2-4-16,-4 1-48 15,-1-4 1-15,1-1-22 16,-5 0 45-16,1-6-83 15,-7 0-392-15</inkml:trace>
  <inkml:trace contextRef="#ctx0" brushRef="#br0" timeOffset="26798.7261">9013 9967 114 0,'0'0'131'0,"0"0"-59"0,0 0-32 15,0 0-18-15,0 0-17 16,0 0 6-16,0 0 18 16,0 0-6-16,0 0 3 15,0 0 10-15,0 0-4 16,0 0-22-16,0 0-7 16,0 0 2-16,0 0-5 15,0 0 2-15,0 0-1 16,0 1 0-16,0-1 1 15,0 1-1-15,0 2 5 16,5 0 7-16,2 2 4 16,0-3-6-16,-2 2-2 0,1-1-4 15,-6 0 0-15,9 2 6 16,-4-1 4-16,2 6-7 16,2 2 10-16,0 1 5 15,0 4-8-15,6 1-14 16,-6 1 6-16,2 4-3 15,-3-1 3-15,3 0 0 16,2 0-2-16,-3 0-1 16,-2 1 1-16,7 4 0 15,-3-1 3-15,1 5 1 16,-1 1 0-16,4 4 2 16,4 1 1-16,2 2 9 15,3 2-5-15,4 2 0 16,-5 1-6-16,6 2 14 0,-5 0-15 15,2 3-2-15,1 3-2 16,-3-1 1-16,1 2-4 16,-7-4-1-16,4 2 1 15,-3 0-4-15,-3 2 5 16,1-2-1-16,1 2 9 16,-1 0 0-16,6-2-3 15,-2 4 2-15,3-2-2 16,5 3-4-16,-2-2 4 15,1 1-4-15,8-2-3 16,-5-4 3-16,5 1-3 16,-1-4 1-16,-2-1-2 15,-4-3 0-15,-2 0 2 0,-7-3 0 16,-1-1 3-16,-2-1-5 16,-5-1 1-16,0 0 0 15,-2-2 3-15,2-2-2 16,-4 2 0-16,-1-2-2 15,0-1-1-15,-3-4 1 16,1-4 3-16,5-6-2 16,2-2-2-16,2-5 1 15,6-1 0-15,1-4 0 16,8-1 0-16,7-4 2 0,2 2 2 16,10-2-2-1,4 0-2-15,2 0 0 0,7 0 0 16,7-2-1-16,5 0-4 15,5 0 3-15,1-1 1 16,0 1-1-16,3-1-6 16,0-1 7-16,2 1 1 15,3-1-2-15,4-1 1 16,-1 1 1-16,0 0-8 16,-9 2 7-16,-1-3 0 15,-5 2 1-15,-9 0 0 16,0 0 0-16,-4 0-1 15,-5 1 2-15,2-1-1 16,-5 0 0-16,-9 0 0 16,-6 1 0-16,-10 0-1 15,-9 2 1-15,-9-2 0 0,-8 2 0 16,-1 0 2-16,-3 0-2 16,0 0 3-16,0 0 4 15,0 0 1-15,0 0-4 16,0 0-1-16,0 0 0 15,0 0-1-15,0 0-2 16,0 0 0-16,0 0 1 16,0 0 0-16,0 0-1 15,0 0 3-15,0 0 0 16,0 0-2-16,0 0-1 16,0 0-5-16,0 0-19 0,-7 0-45 15,-14-4-139 1</inkml:trace>
  <inkml:trace contextRef="#ctx0" brushRef="#br0" timeOffset="30272.0474">22919 5600 299 0,'0'0'53'16,"0"0"-8"-16,0 0 11 15,0 0-8-15,0 0 2 16,0 0-24-16,0 0 22 15,0-2-9-15,0 2-19 0,0 0-5 16,0 0 0 0,0 0-2-16,0 0-8 0,0 0-4 15,0 0 2 1,0 0-2-16,0 0 0 0,0 0 6 16,0 0-4-16,0-2 2 15,0 2-3-15,0-3-2 16,0 1 0-16,8-3-1 15,-4 1-7-15,0-2-7 16,1 1-6-16,-2 4 12 16,-3-4 7-16,5 2 2 15,-5 0 0-15,0 1 0 16,4-1 1-16,-4 3 9 16,0-2 4-16,0 2-5 0,0 0-1 15,0 0-3-15,0 0-5 16,0 0-1-16,0 0 1 15,0 0-3-15,0 0-1 16,0 0 0-16,0 0 2 16,0 2 2-16,0 3-1 15,-4 4 0-15,-9-1 0 16,0 5 1-16,-2-2 2 16,2 4-1-16,-1 2 1 15,-5 0 0-15,0 5 0 16,-1 4 0-16,-1 4 0 15,-1 5 2-15,-1-1 2 16,3-5-5-16,6 3-1 16,1-3 0-16,2 0 2 15,7 1 0-15,-2-2 2 0,3 2-1 16,2 1 2-16,-2 0 3 16,1-3-4-16,2 0 4 15,0-3-5-15,0 0 0 16,0 0 6-16,0 0-2 15,0 0-1-15,0 1 5 16,-3-1-6-16,0 2 5 16,3-4-6-16,0 2 6 15,0 0-2-15,-1 6 0 16,-4 0 0-16,2 2 0 0,-1 1-1 16,4 0 6-1,0 1-7-15,0-1 0 0,0 2-3 16,0 4-1-16,0 2 2 15,-2 1-2-15,-1-1 3 16,-1 1-4-16,4-1 1 16,-5 0 3-16,1 1-5 15,1 0 2-15,-10 0 2 16,3 3 2-16,-9 2-4 16,1 3 9-16,-1 1-4 15,5-4-5-15,1 0 4 16,2 2-1-16,2-3-4 15,-1 0 1-15,0 0 1 16,-3-1-1-16,3 1-2 16,-5 1 0-16,2-3 6 15,1 1-4-15,-1 0-1 0,5 3 0 16,2-3 0-16,3 1-1 16,0-3 0-16,2 1 0 15,-2-4 0-15,-6 2 3 16,0 2-3-16,-3-2 1 15,2 0-4-15,-3-1 7 16,6 1-2-16,-2-2-2 16,2 1 1-16,2-2 1 15,-2 3-1-15,2 2-1 16,2 3 1-16,3-2-1 16,0 1 0-16,0-2 0 0,0 1 1 15,0-3-1-15,3 4 0 16,-3-2 0-16,0 0 0 15,0 0 2-15,0-1-2 16,0 1 1-16,0-1 0 16,0-2-1-16,-9 0 0 15,-3 2 0-15,3-1-2 16,1 4 2-16,0-2 0 16,3-1 0-16,2 0 2 15,2-1-2-15,1 2 0 16,0 2 0-16,0-3 0 15,0 1 0-15,0-1-2 16,0 2-3-16,0-1 10 16,0-1-5-16,0 0 0 15,0 0-4-15,0 1 4 0,0 1 0 16,0-4-1-16,0-3-2 16,0 1 3-16,-8-1 0 15,0 0 0-15,0 2 0 16,-4-2-1-16,2 0 1 15,-2-3 0-15,-6-2-6 16,3-2 6-16,2-2-4 16,-4 1 0-16,4-1 4 15,-2-4-6-15,0-1-3 16,3-1 1-16,-3-4 8 0,2-4 0 16,4 3 0-1,1-2 0-15,-2-1 0 0,2 0 0 16,1-2-5-16,2 1 4 15,-3-3-2-15,5-3-6 16,3 0 1-16,-2-4 3 16,2-1-11-16,-3 1 14 15,3-3-3-15,0 1 0 16,0-3 3-16,0 0-2 16,0 2 3-16,0-2 0 15,0 0 0-15,0 0-2 16,0 0-12-16,0 0-7 15,0 0-2-15,-4 0-1 16,-1 0 7-16,-7 0 13 16,3 0 4-16,-6 0-3 15,-3 0-1-15,-4 0-3 16,-6 0-7-16,-2 0-3 0,0 0 0 16,-3 0 14-16,4-2 4 15,-1 1-2-15,-2-1 2 16,1 2-1-16,0-2 1 15,1 2 0-15,-3-1 0 16,3 1 0-16,3 0 0 16,-4 0 2-16,-3 0-3 15,1 0 1-15,-2 0-11 16,-5 0 1-16,2 0 4 16,0 0 4-16,1 0 0 15,2 0 2-15,-6 0 0 16,4 0 0-16,-1 1 1 0,1 1 5 15,1-2 5 1,0 3 4-16,-1-3 1 0,7 2-5 16,-3-1-6-16,2 1 0 15,-5-2-3-15,-1 1-2 16,-2 1 1-16,6-1-3 16,-4 0 6-16,6 0 0 15,-2 2 9-15,5-1-5 16,1 0 5-16,6-1 2 15,-2-1-10-15,1 1 4 16,1-1-8-16,2 2 1 16,-1-1 1-16,0 1-3 15,0-1 0-15,-1 0-3 0,1 3 6 16,1-4 0 0,0 3-2-16,4-2-1 0,3 0 0 15,5 0 0-15,4-1 1 16,3 2-1-16,0-2-7 15,-2 0 7-15,2 0 2 16,0 0 2-16,0 0 2 16,0 0 1-16,0 0 0 15,0 0-1-15,0 0-2 16,0 0 15-16,0 0-6 16,0 0-4-16,0 0 11 15,0 0-10-15,0 0-1 0,0 0 8 16,0 0-4-16,0 0-3 15,0 0 0-15,0 0 1 16,0 0-9-16,0 0 0 16,0 0-2-16,0 0-6 15,0 0-14-15,0 0-43 16,0 0-92-16,2-4-217 16</inkml:trace>
  <inkml:trace contextRef="#ctx0" brushRef="#br0" timeOffset="33589.4801">16999 13947 428 0,'0'0'377'0,"0"0"-362"0,0 0-2 15,0 0-1-15,0 0 25 16,0 0-19-16,0 0-11 16,-10-43 4-16,10 39-7 15,0 1 12-15,0 2 6 16,0-1 3-16,-18-1-12 15,-12 1 1-15,-10 2-8 16,-20 0-6-16,-11 8 0 16,-4 12 1-16,-1 6 0 15,12 6 8-15,6-1-5 16,13 2-3-16,10 2 2 16,7 3 5-16,12-1-5 15,10-1 0-15,6 0 0 16,0-4 2-16,34-5-5 15,17-5 2-15,11-3 1 0,14-5-3 16,7-4 0-16,6-5-5 16,10-1 4-16,6-4 0 15,-2 0-24-15,0-4 25 16,-7-5 11-16,-13-2-11 16,-11 1-5-16,-11 3-2 15,-15-2-15-15,-10 4-2 16,-12-2-21-16,-8 4-42 15,-11-2-25-15,-5 3-122 16</inkml:trace>
  <inkml:trace contextRef="#ctx0" brushRef="#br0" timeOffset="41235.0326">27354 1534 664 0,'0'0'0'0,"0"0"-6"0,0 0 6 16,0 0 0-16,0 0 8 16,0 0 8-16,0 0 10 15,0 0-9-15,116-8 18 16,-37-9-1-16,2-3-17 16,-2-5-17-16,-14-3-34 15,-21-3 17-15,-20 0-25 16,-24 3 32-16,0 5-23 15,-36 6 25-15,-32 10 5 16,-21 7 3-16,-24 2-4 16,-8 14 4-16,0 4 3 15,13 2-2-15,25-1 5 16,23-3 1-16,28 1 6 16,30 0-10-16,2 3-3 15,39 1 0-15,27 2 0 16,10 1 2-16,7-1 0 0,-2 2 4 15,-12-4-6-15,-25 2 0 16,-26-1 1-16,-18 2-2 16,-24 5 5-16,-43 8-1 15,-15 8 3-15,-15 4-3 16,6 0 8-16,13-4-9 16,16-7-1-16,24-9 4 15,22-7-5-15,16-4 0 0,13-6-1 16,41-4-5-1,25-5-11-15,11-5-2 16,17 0-17-16,2-16-175 16</inkml:trace>
  <inkml:trace contextRef="#ctx0" brushRef="#br0" timeOffset="41767.6056">27944 1857 532 0,'0'0'37'15,"0"0"5"-15,0 0 6 16,-89 51-23-16,76-34-17 16,8 2 2-16,-1-2-3 0,6-2-5 15,0-1-2 1,0-6 0-16,0-3-4 0,11-5-11 16,3 0-28-16,6-3 42 15,8-13-3-15,5-4-6 16,-3-2-16-16,3 2 14 15,-3 4-3-15,-5 8 7 16,-4 5 1-16,-9 3-5 16,-5 1-14-16,-4 9 26 15,-3 1 13-15,0 3 9 16,0 2-8-16,-9 0 6 16,0-3-7-16,-1-2-5 15,5-3-3-15,2-1-3 16,3-4-2-16,0-3 2 15,0 0 6-15,3-3-6 16,27-9-2-16,10-5-24 0,5-2 4 16,3-1 2-1,-3 4-30-15,-7 7 40 16,-10 1 8-16,-9 8 2 0,-6 0 23 16,-7 0-6-16,-2 9 12 15,1 6 18-15,0-1-28 16,-1 3-12-16,5 0-7 15,1-3 3-15,2-3 0 16,3-4 2-16,6-3-5 16,0-3-2-16,16-1-6 15,2-7-14-15,4-9-92 0,2-7-239 16</inkml:trace>
  <inkml:trace contextRef="#ctx0" brushRef="#br0" timeOffset="42181.9358">28947 1639 327 0,'0'0'284'16,"0"0"-281"-16,0 0 6 15,-56 66 42-15,40-20-16 16,12 12-17-16,4 11 15 16,0 9-7-16,14 9-15 15,-1 5-6-15,-13 8-5 16,0-3-26-16,-5-10-3 15,-22-18 12-15,3-23 2 16,4-18 15-16,3-14 10 0,9-8 1 16,1-6 7-16,0-6 29 15,-1-11-47-15,5-12-1 16,3-6-1-16,3-7-3 16,32-7-1-16,14-2 0 15,9 3 2-15,6 9-6 16,-3 14 10-16,-11 11 0 15,-7 8 9-15,-6 6-6 16,-7 4-1-16,-8 10 9 16,-14 6 2-16,-8 1 3 15,-13 0 1-15,-33 0 9 16,-13 0-6-16,-11-4-15 16,-2-2-5-16,8-7-30 15,12-7-60-15,12-2-133 0</inkml:trace>
  <inkml:trace contextRef="#ctx0" brushRef="#br0" timeOffset="42422.5751">29633 1534 748 0,'0'0'15'0,"0"0"-5"15,0 0-10-15,0 0 3 0,0 79 43 16,-9-26-6 0,4 7-25-16,5 2-8 0,0 0-3 15,0 0-4-15,0-4-31 16,0-9-61-16,6-11-30 16,23-13-43-16,4-15 43 15,-1-10-185-15</inkml:trace>
  <inkml:trace contextRef="#ctx0" brushRef="#br0" timeOffset="42714.7075">29934 1923 224 0,'0'0'241'0,"0"0"-174"15,0 0-34-15,0 0-17 0,0 0 27 16,0 0-8 0,8 36-16-16,-8-19-8 0,0-3-6 15,8-2 1-15,9-2-4 16,4-5-1-16,0-5 0 15,0 0 18-15,-8-5-5 16,-10-9 2-16,-3-3-7 16,-13-3 30-16,-25 1-1 15,-5-1-13-15,-8-1-9 16,1 4-4-16,3 5-8 16,6 2-4-16,11 5-2 15,16 3 1-15,8 2-9 16,6 0-20-16,11-3-42 15,36 1-50-15,21-3 24 16,11-2-103-16</inkml:trace>
  <inkml:trace contextRef="#ctx0" brushRef="#br0" timeOffset="43064.6862">30231 1821 362 0,'0'0'113'16,"0"0"-66"-16,0 0 62 16,0 0-19-16,17 65-39 15,-30-45-18-15,6 1 5 16,5-6-24-16,2-1-9 15,0-4-4-15,0-3 2 16,2-4-3-16,18-3-7 16,9 0-27-16,10-6-15 15,-3-8-62-15,-3-5-73 16,-4-2 56-16,-3-3 19 0,0 1 84 16,-1 4 25-1,-6 7 56-15,-7 7 46 0,-5 5-25 16,4 2-43-16,1 18 71 15,3 9 12-15,5 10-54 16,5 6 4-16,0 4-35 16,0 1-15-16,-9-1-3 15,-14-5-12-15,-2-8 5 16,-32-5-7-16,-21-9-5 16,-7-5-3-16,-5-9-18 15,-1-8-29-15,1 0-37 16,7-18-247-16</inkml:trace>
  <inkml:trace contextRef="#ctx0" brushRef="#br0" timeOffset="43516.4308">30968 1894 378 0,'0'0'0'16,"167"-56"-20"-16,-108 29 20 15,-14 1 7-15,-16 1 10 16,-20 6 57-16,-6 7-16 16,-3 4 63-16,-8 8-54 15,-26 0-55-15,-15 12-9 0,2 4 6 16,-2 4 6 0,12 3-9-16,7-1-4 0,12 2 5 15,15-2-1-15,3-2-4 16,7-4 1-16,31-3-3 15,14-5 0 1,15-5 0-16,14-3 0 0,7-7-12 16,-3-11-57-16,-9-8 36 15,-17-3-66-15,-14-5 3 16,-7-4 8-16,-18 0 88 16,-10 4 52-16,-10 9 24 15,0 10 107-15,-10 10-115 16,-18 5-32-16,-9 5-27 15,-2 15 16-15,0 9 3 16,11 1-3-16,16 4-14 16,12 0-6-16,0 1 5 0,21-4-9 15,21 1-1-15,19-3-61 16,6-8-67-16</inkml:trace>
  <inkml:trace contextRef="#ctx0" brushRef="#br0" timeOffset="45438.863">27319 3514 554 0,'0'0'18'0,"0"0"-16"0,0 0 26 16,0 0 30-16,0 67-11 16,0-36-18-16,0-5-11 15,-3 6-14-15,2-3-2 16,-4-6 5-16,2-3-7 16,-1-7 2-16,0-6-6 15,2-5-16-15,-5-2-61 16,-1-2-148-16</inkml:trace>
  <inkml:trace contextRef="#ctx0" brushRef="#br0" timeOffset="45735.366">27378 3405 481 0,'0'0'17'0,"0"0"81"16,0 0-29-16,29-61-2 16,-29 42-27-16,0 4-10 15,-3 6 1-15,-16 2-19 16,-2 5-12-16,-3 2-14 15,-6 4-41-15,5 12-13 0,9 2-61 16,8 2-103-16</inkml:trace>
  <inkml:trace contextRef="#ctx0" brushRef="#br0" timeOffset="46264.3107">27956 3571 700 0,'0'0'15'0,"0"0"-14"0,0 0 13 15,0 0 4-15,0 0 14 16,0 0-23-16,-25-28-9 16,7 30-10-16,-15 6 0 15,-4 3 4-15,3 3 6 16,-1 0 0-16,4 0 0 15,6 1-2-15,6-1-1 16,11 0-3-16,5-1-8 16,3-5-3-16,0-1 8 15,0-3 5-15,18-3 4 16,7-1 6-16,6 0 10 16,1-5-7-16,3-6 7 15,0-3-3-15,-2-6-6 16,0 0-3-16,-8-7 1 15,-3-5 2-15,-2-4 0 16,-3-6-2-16,0-6-2 0,-4 1-3 16,-10-2-3-1,-3 7-16-15,0 8 18 0,-4 10 1 16,-9 10 10-16,2 6 2 16,6 4 7-16,4 4-16 15,-5 0-3-15,-1 4-6 16,-1 11-5-16,1 10 11 15,4 6 0-15,3 6 0 16,0 6 2-16,0 0-2 16,3 3 2-16,12 1-2 0,4 2-27 15,9-2-86 1,17-5-190-16</inkml:trace>
  <inkml:trace contextRef="#ctx0" brushRef="#br0" timeOffset="46786.9062">29925 3539 455 0,'0'0'93'16,"0"0"-90"-16,0 0 1 16,0 0-3-16,0 0-1 15,0 0 3-15,102 7 7 16,-79 10 18-16,-5 2 7 16,-6 8 2-16,-4 2-18 15,-8 0-5-15,0 0-10 16,0-3-3-16,0-5 0 15,-8-9 3-15,-1-5-1 16,2-6 4-16,1-1 1 0,-2 0 11 16,1-13 7-1,7-5-26-15,0-6-19 16,12-3 0-16,25-2-2 16,9 5-1-16,4 1 2 0,1 7 12 15,-13 9 7-15,-6 6 2 16,-13 1-1-16,0 0 14 15,-7 8-2-15,3 5 19 16,0 3-13-16,3 1-3 16,2 0-11-16,5 2-4 15,2-2 4-15,9 2-4 16,6-4-9-16,11-3-38 16,4-8-58-16,5-4-92 15</inkml:trace>
  <inkml:trace contextRef="#ctx0" brushRef="#br0" timeOffset="47151.467">30974 3557 569 0,'0'0'44'0,"0"0"29"15,0 0-20-15,-158-18-34 16,110 22-2-16,0 8-3 16,2 3-5-16,9 0 4 15,7-1-5-15,9 1-7 16,5 0 4-16,11-2-4 15,5 0 4-15,0-1-5 16,30-5-7-16,16-1-3 16,11-6 2-16,3 0-6 15,2-8-16-15,-2-5 14 16,1-4-18-16,-9 0 29 0,-7 1 5 16,-16 3 19-1,-15 6 10-15,-6 5 16 0,-8 2 6 16,0 0-46-16,0 0-5 15,0 1-11-15,0 7 11 16,-2 5 0-16,-1-1 1 16,3 2 1-16,3 1 0 15,24-2-2-15,13-2-37 16,8-5-34-16,0-6-108 16</inkml:trace>
  <inkml:trace contextRef="#ctx0" brushRef="#br0" timeOffset="47739.1015">31426 3562 427 0,'0'0'111'0,"0"0"-107"16,0 0 55-16,0 0-11 16,-6 59-3-16,6-42-21 15,0-3-17-15,0-3-2 16,0-2-2-16,0-4 0 15,0-2-2-15,0-3 1 16,-2 0 4-16,-8 0-2 16,3-6 2-16,4-5-5 15,3-3-1-15,0-1-15 0,17-1-15 16,13 2-3 0,3 2 19-16,3 7-7 0,-5 2 0 15,-3 3-11-15,1 0 9 16,-7 5 11-16,-2 5 3 15,-6 3 9-15,-1 0 7 16,-5 0 7-16,-5 1-9 16,-1 0 3-16,-2-6-8 15,0-1 7-15,0-4 27 16,0-3-7-16,0 0-3 16,0 0 4-16,0 0-3 15,0-7-25-15,18-4-4 16,12-3-24-16,13-3 5 15,3 6-11-15,5-1 4 16,-1 4-9-16,-2 2 24 0,0 3 1 16,-6 3 5-1,-5 0 9-15,0 0 9 0,-7 4-2 16,3 3 8-16,1 2-13 16,-1 1 15-16,1-3-2 15,-1-1-14-15,-4-3 7 16,0-3-2-16,-3 0 0 15,-1-3-6-15,-4-4 0 16,-2-6-28-16,-1 1-73 16,-4-5-35-16,-4 1-126 15</inkml:trace>
  <inkml:trace contextRef="#ctx0" brushRef="#br0" timeOffset="47895.6945">32492 3480 262 0,'0'0'101'16,"0"0"10"-16,0 0-34 15,-107 66-29-15,94-37-23 16,10-5-3-16,3 2 9 16,0-5-15-16,29-3-3 15,16-5-8-15,10-3-5 16,9-6-8-16,5-4-128 16</inkml:trace>
  <inkml:trace contextRef="#ctx0" brushRef="#br0" timeOffset="50370.3894">27424 4386 344 0,'0'0'101'0,"0"0"-88"16,0 0 3-16,0 0 34 0,0 0-16 15,0 0-12 1,-1-2-1-16,1 2 1 0,0 0 1 16,0 0 2-16,-4 0-9 15,4 0-4-15,0 0-10 16,0 0 8-16,0 0-2 15,0 0-1-15,0 0 1 16,0 0-2-16,0 0 2 16,0 0 1-16,0 0 1 15,0 0-1-15,0 0-5 16,0 0 5-16,0 0-7 16,0 0 0-16,0 0 1 15,-3 0-3-15,3 0 0 0,-1 4-3 16,-4 8 2-1,2 8 1-15,-1 2 6 0,1 3-2 16,1-3-2 0,-2 1 5-16,4-4-4 0,0-2-1 15,-3-3 0-15,2-3 0 16,1 0-2-16,-3-6 2 16,3-2 1-16,0-2 0 15,0 2-1-15,0-3 1 16,0 0-3-16,0 0 3 15,-2 0-3-15,-4 5-20 16,-9-2-32-16,-7 2-109 16</inkml:trace>
  <inkml:trace contextRef="#ctx0" brushRef="#br0" timeOffset="51750.4501">27329 5204 820 0,'0'0'16'15,"0"0"-14"-15,0 0 5 0,0 0 10 16,0 0 3-1,0 0-14-15,0 1-6 0,7 5-10 16,-7 6-13 0,0 2-37-16,0 6-40 0,-12 3-150 15</inkml:trace>
  <inkml:trace contextRef="#ctx0" brushRef="#br0" timeOffset="51904.3326">27072 5779 81 0,'0'0'327'0,"0"0"-325"0,-51 53-2 16,36-25 0-16,-1 3-15 16,7-2-95-16</inkml:trace>
  <inkml:trace contextRef="#ctx0" brushRef="#br0" timeOffset="52092.2111">27078 6492 671 0,'0'0'0'0,"0"0"-15"15,0 0 4-15,0 0-57 16,19 51-139-16</inkml:trace>
  <inkml:trace contextRef="#ctx0" brushRef="#br0" timeOffset="52302.9871">27398 7263 568 0,'0'0'5'16,"-4"45"-5"-16,4-13-8 15,0 2-51-15,10-2-110 16</inkml:trace>
  <inkml:trace contextRef="#ctx0" brushRef="#br0" timeOffset="53264.5379">26659 9783 618 0,'0'0'12'0,"53"-45"-11"16,-20 18 12-16,-1-2 58 15,-4-2-62-15,-19 1 13 16,-9 2 7-16,-2 8 5 16,-38 6-14-16,-18 4 1 15,-14 7-15-15,-16 3-6 16,-3 0 3-16,6 11-3 15,6 3 0-15,20 0 0 16,18 1-2-16,16-1 1 16,16-4-5-16,9 0-8 15,9-4-16-15,37 2 2 16,20-5 15-16,14-3 5 0,7 0 3 16,-2-10-6-16,-9-2 2 15,-11-3-19-15,-9-4 16 16,-11 2 10-16,-4-2 2 15,-11 4 10-15,-10 3 2 16,-10 6 12-16,-7 3 7 16,-2 3-19-16,-1 0-12 15,0 5 0-15,0 11 26 16,0 8 14-16,-10 8-7 16,-1 4-5-16,2 5-8 15,5 0-11-15,4-2-5 16,0-2 0-16,1-4-4 15,15-8 0-15,0-8-5 16,-7-8-5-16,-5-4-10 16,7-5-7-16,4-2-20 0,8-11-11 15,3-11-143-15,2-2-212 16</inkml:trace>
  <inkml:trace contextRef="#ctx0" brushRef="#br0" timeOffset="53581.833">27310 9585 540 0,'0'0'50'0,"0"0"2"16,0 0 9-1,-113 50-26-15,97-32-12 0,8 2-11 16,8-2 4-16,0-2-14 16,0-4 8-16,21-2-8 15,12-4 3-15,4-3 1 16,11-3 9-16,4-2 0 15,0-10-5-15,-3-5-1 16,-11-1-3-16,-17-6 4 16,-17 2 1-16,-4 1-5 15,-11 3 1-15,-28 4 0 16,-9 2-7-16,0 5 2 16,6 1 4-16,12 5-6 15,10-2-1-15,9 3-25 16,11 0-34-16,0 0-30 15,18-2-97-15,30-1-44 16</inkml:trace>
  <inkml:trace contextRef="#ctx0" brushRef="#br0" timeOffset="53881.0759">27897 9523 360 0,'0'0'105'0,"0"0"-24"15,0 0 30-15,0 0-52 16,0 0-10-16,0 0-8 15,-84 60-17-15,83-42-8 16,1-1-10-16,0-3 1 16,0-3-4-16,10-3 3 0,7-6-5 15,8-2 4 1,12 0 23-16,6-10-5 0,5-7-17 16,-9-4 8-1,-11-3-9-15,-7-6 7 0,-13 5 1 16,-8 0-4-16,-11 2-2 15,-31 5-5-15,-25 8-2 16,-22 7-3-16,-23 3-21 16,-19 17-39-16,-2 10-52 15,5 2-190-15</inkml:trace>
  <inkml:trace contextRef="#ctx0" brushRef="#br0" timeOffset="56218.186">27449 4338 524 0,'0'0'46'0,"0"0"-37"0,0 0 16 16,0 0-13-16,0 0-11 15,0 0 2-15,0-2 0 16,0 11 9-16,0 3 32 15,0 6-2-15,0 4-24 16,-9 3-1-16,-1 6-5 16,3-1-2-16,0-1-5 15,1-3-5-15,-1-2 1 16,-2-4 2-16,2-3 4 16,2-3-3-16,2-2-4 15,2-4 7-15,1 1-7 16,0-5 0-16,0 1-1 15,0 1-28-15,0-1-37 16,0 1-75-16,12 5-223 16</inkml:trace>
  <inkml:trace contextRef="#ctx0" brushRef="#br0" timeOffset="57031.635">27373 5325 360 0,'0'0'126'0,"0"0"-100"16,0 0 30-16,0 0 3 15,0 0-15-15,0 0-13 16,-16-1 4-16,4 1-1 0,-4-4-7 15,3 2 21-15,4-5-11 16,-1 0-13-16,3-4-7 16,7-1-5-16,0 0-10 15,0-3 3-15,0 2-5 16,9 0-4-16,16 1 4 16,0 3-2-16,4 1-2 15,0 3-4-15,1 4 7 16,0 1-5-16,3 0-4 15,-5 12 4-15,-6 7-4 16,-5 6-10-16,-14 6 14 16,-3 3 6-16,0 2 0 15,-28 1 2-15,-11-1-4 16,-6-6 5-16,-9-1 0 0,4-7 6 16,6-5 2-1,6-4-1-15,11-5 0 0,6-5-5 16,6-3 0-16,8 0 0 15,2 0-5-15,5-10-1 16,0 0-26-16,2 2 5 16,14 0 7-16,-3 2-3 15,0 3 9-15,-2 2-1 16,-2 1 6-16,2 0 0 16,-1 12-1-16,5 5 5 15,0 2 4-15,9 5-3 16,1 3 4-16,5-2-1 15,9-2-4-15,-2-3 1 0,-1-4-1 16,-3-6 2 0,-8-3-2-16,2-6-1 0,-2-1 0 15,3 0-1-15,5-5-44 16,-3-5-90-16,-3-2-322 16</inkml:trace>
  <inkml:trace contextRef="#ctx0" brushRef="#br0" timeOffset="58581.9116">27364 7950 693 0,'0'0'41'0,"0"0"-41"16,0 0 6-16,0 0-6 16,0 0-2-16,0 0-2 15,0 22 4-15,-3-11 2 16,-13 9-2-16,-5-3-3 15,-9 8-53-15,-3-3-149 16</inkml:trace>
  <inkml:trace contextRef="#ctx0" brushRef="#br0" timeOffset="58798.4159">26739 8543 690 0,'0'0'33'0,"0"0"-30"15,0 0 4-15,0 0-7 16,0 0-1-16,0 0 0 16,8 21-12-16,-4-9-95 15,-4 0-241-15</inkml:trace>
  <inkml:trace contextRef="#ctx0" brushRef="#br0" timeOffset="58977.879">26751 9011 231 0,'0'0'518'0,"0"0"-500"15,0 0-16-15,0 0-2 16,0 0-4-16,0 0-83 16,13 8-135-16</inkml:trace>
  <inkml:trace contextRef="#ctx0" brushRef="#br0" timeOffset="63494.1082">11209 431 589 0,'0'0'92'0,"0"0"-85"15,0 0 49-15,0 0 3 16,0 0-15-16,0 0-11 16,0 0-14-16,0 0-11 15,0 2-8-15,0 13-4 16,0 13 4-16,0 8 15 16,0 8-2-16,3 1-7 0,0-1-3 15,4-5 2 1,-7-5-3-16,0-8-2 15,0-6 0-15,0-8-8 16,0-7-25-16,0-5-57 0,0 0-69 16,0-15-276-16</inkml:trace>
  <inkml:trace contextRef="#ctx0" brushRef="#br0" timeOffset="63832.5778">10748 519 697 0,'0'0'68'0,"0"0"-65"15,0 0-3-15,0 0 3 0,0 0-3 16,182-24-2-16,-106 24 2 16,11 0 0-16,9 0 0 15,4 11 2-15,5 3-1 16,-13 6-1-16,-16 5 0 15,-21 1 3-15,-23 2-5 16,-28 1 4-16,-4-1-2 16,-33 0 3-16,-26 0 12 15,-23-1 6-15,-6-3 0 16,-5 0 8-16,4-1-13 16,7-2-8-16,7-5-8 15,23-3-4-15,12-4-52 0,19-9-31 16,18 0-130-1,3-16-233-15</inkml:trace>
  <inkml:trace contextRef="#ctx0" brushRef="#br0" timeOffset="64281.6997">11737 699 607 0,'0'0'42'16,"0"0"-33"-16,0 0 54 15,0 0-8-15,0 0-21 16,16 57 11-16,2-39-19 16,7-1-16-16,5-3-5 15,6-2-1-15,6-5-1 16,4-6 1-16,14-1-4 0,-2-6-2 16,-4-8-3-16,-8-6-11 15,-16-2-17-15,-15 0 4 16,-15-2 8-16,0 3 20 15,-3 3 2-15,-18 9 1 16,-5 3 6-16,1 5-1 16,4 1-5-16,5 0-2 15,2 4-3-15,8 4-1 16,5-1-1-16,1 0-1 16,0 1-3-16,12 0 1 15,21 3-1-15,5 1 4 16,4 2 3-16,-3 0 2 0,-9 0 0 15,-6-2 2-15,-20 1 11 16,-4 0 15-16,-1-1 17 16,-31 3-12-16,-8-4 2 15,-6 0-29-15,-5-4-6 16,-6-5-65-16,-5-2-93 16</inkml:trace>
  <inkml:trace contextRef="#ctx0" brushRef="#br0" timeOffset="64419.185">11516 621 891 0,'0'0'118'0,"0"0"-111"15,0 0 38-15,0 0-11 16,0 0-34-16,0 0-2 16,3-15-24-16,18 12-71 15,1 1-159-15</inkml:trace>
  <inkml:trace contextRef="#ctx0" brushRef="#br0" timeOffset="64931.221">12708 527 255 0,'0'0'313'16,"0"0"-311"-16,0 0 32 15,0 0 8-15,0 0 2 16,0 0-20-16,-9 7-16 15,15 11-5-15,10 10 27 16,5 7 2-16,3 5-3 16,-3 1-12-16,7-1-11 15,-2-2-1-15,-4-5-3 16,-10-5 2-16,-4-5-4 16,-7-8-14-16,-1-5-28 15,0-6-20-15,0-4-122 16</inkml:trace>
  <inkml:trace contextRef="#ctx0" brushRef="#br0" timeOffset="65363.4707">12604 721 166 0,'0'0'417'0,"0"0"-407"16,0 0-3-16,0 0-3 15,135-28 2-15,-69 26 0 16,4 2 8-16,3 0 9 15,-8 8 8-15,-20 3-23 16,-15 4-1-16,-21-2 1 16,-9 0 9-16,0-1 1 15,-16-2 9-15,-11-3 6 0,2-2-17 16,6-2-8 0,6-3-4-16,12 0 6 0,1-8-10 15,1-6-30-15,32-5-16 16,10-1 15-16,10 3 2 15,-6 5-22-15,2 3 22 16,-7 7 29-16,-9 2 0 16,-3 0 11-16,-9 4 19 15,-2 7 17-15,-1 2 3 16,-4 3-11-16,5-3-6 16,-7 3-16-16,6-2-5 15,-1 0 3-15,-1-2-5 0,1-1-5 16,0 0-2-16,4-2 4 15,-5-4-7-15,-1-2-1 16,0-3-28-16,-2-1-68 16,-5-13-259-16</inkml:trace>
  <inkml:trace contextRef="#ctx0" brushRef="#br0" timeOffset="65532.3606">13355 570 898 0,'0'0'15'16,"0"0"-12"-16,0 0 11 0,0 0-14 15,64-51-15-15,-18 38-34 16,-4 4-70-16,-1 2-83 16,-7 2-113-16</inkml:trace>
  <inkml:trace contextRef="#ctx0" brushRef="#br0" timeOffset="65897.2544">13713 537 382 0,'0'0'72'16,"50"57"15"-16,-19-19-4 16,7 4-41-16,1 5-13 15,3 0-7-15,-3 0-12 16,-8-2-3-16,-14-4-5 16,-13-5 0-16,-4-9 4 0,0-12 0 15,0-8 16-15,0-3-5 16,0-4-9-16,0 0 22 15,0-4 35-15,-12-9-41 16,0-8-15-16,6-8-9 16,6-7-9-16,0 0-4 15,0 4-4-15,26 7-4 16,0 7-2-16,6 6 0 16,2 7-3-16,4 2 22 15,3 3-2-15,2 0 6 16,5 10 3-16,-8 1 2 15,-8 0 5-15,-19 3 15 16,-13-5-6-16,0 1 0 16,-12 0 5-16,-22 0-7 15,-8 0-11-15,-7-1-6 16,7-3-27-16,1-3-56 0,9-3-93 16</inkml:trace>
  <inkml:trace contextRef="#ctx0" brushRef="#br0" timeOffset="66313.7122">14507 759 719 0,'0'0'34'0,"0"0"-34"16,0 0 23-1,0 0 12-15,-43 54-4 0,40-37-23 16,3-2 3-1,0 0-7-15,5-2 0 0,19-3-4 16,15-4-5-16,4-5-28 16,8-1-6-16,-2-3-11 15,-4-9 32-15,-5-5-83 16,-5-3 45-16,-7-1 56 16,-6 2 54-16,-7 6 14 15,-6 4-20-15,-7 4 6 16,-2 5 5-16,0 0-38 15,0 0-19-15,0 0 3 16,0 3-5-16,0 6-1 16,3-1 1-16,6 1 7 15,10-2-3-15,3 1-3 16,2-2-1-16,6-3 0 0,7-3-7 16,1 0-25-16,0-13-29 15,0-4-9-15,-10-4-27 16,-10-5-106-16</inkml:trace>
  <inkml:trace contextRef="#ctx0" brushRef="#br0" timeOffset="66499.7059">15187 619 355 0,'0'0'60'16,"2"-68"84"-16,1 43-62 15,-3 8 4-15,0 11-20 16,0 5-13-16,0 1-49 16,0 4-3-16,0 13 3 15,0 11 16-15,0 5 10 16,0 6-13-16,0 3-9 0,17 1-2 15,-1-2-4-15,-2-2-2 16,-6-8-5-16,-5-5-44 16,-3-8-43-16,0-9-57 15,-19-8-199-15</inkml:trace>
  <inkml:trace contextRef="#ctx0" brushRef="#br0" timeOffset="66830.1326">15050 756 627 0,'0'0'0'0,"0"0"7"15,0 0-7-15,126 0 24 0,-47 0-13 16,5-10-10-16,7-1-1 16,-7-3-14-16,-13 0-41 15,-17-4-51-15,-20 5 26 16,-18 2 80-16,-11 1 55 15,-5 3 133-15,0 2-101 16,-8 5-29-16,-14 0-45 16,-9 0-1-16,-1 6-12 15,0 10-1-15,3 0 1 16,9 2 0-16,11 1 0 16,9-2-1-16,0 0-9 15,25-3-19-15,28-2 4 0,15-2-16 16,15-7-48-1,5-3-74-15,0 0-18 0</inkml:trace>
  <inkml:trace contextRef="#ctx0" brushRef="#br0" timeOffset="67197.5063">16176 727 389 0,'0'0'165'0,"0"0"-40"16,0 0-20-16,0 0-25 16,-29-47-36-16,10 45-35 15,-4 2-6-15,-2 3-3 16,-2 10-2-16,-1 3 0 15,6 1 2-15,4 0 1 16,11-3 1-16,4-3-2 16,3-2 0-16,0-2-7 15,17-1 0-15,13-4-2 16,10-2 4-16,1-3 5 0,-3-10 2 16,-8-5 1-16,-5-6-3 15,-8-4-42-15,-4-3 21 16,-4-5-19-16,-6-5 8 15,2-1 25-15,-2-3 7 16,-3 3 13-16,0 6 17 16,0 12 15-16,0 12 4 15,0 10-4-15,0 2-45 16,0 6-5-16,0 16-7 16,0 10 12-16,0 11 1 0,0 6-1 15,15 2-31 1,21 2-128-16,2 2-266 0</inkml:trace>
  <inkml:trace contextRef="#ctx0" brushRef="#br0" timeOffset="67580.0924">17339 685 574 0,'63'-50'251'15,"0"5"-251"-15,-10 3 0 16,-23 13 9-16,-18 12 32 16,-12 10 19-16,0 7-23 15,-26 0-36-15,-24 0-1 0,-8 11-3 16,-5 6-1 0,13 3 2-16,12 0-1 0,10-2 1 15,11-1-1-15,13 0-6 16,4 1-7-16,9 4 0 15,31-1 3-15,8 1-1 16,10 1-13-16,-4-5 27 16,-8-1-2-16,-18-5 2 15,-16-6 1-15,-12 1 13 16,0 0 15-16,-37-2 4 0,-17-1 5 16,-8 1-23-1,-1-5-10-15,9 0-5 0,11 0-31 16,10-9-63-16,15-8-122 15</inkml:trace>
  <inkml:trace contextRef="#ctx0" brushRef="#br0" timeOffset="68358.0093">17732 514 540 0,'0'0'198'16,"0"0"-196"-16,0 0 8 15,0 0 32-15,-10 48 5 16,4-34-24-16,6-1-11 16,0-1-5-16,0-3 3 15,16-1-7-15,13-3 1 0,12-5-4 16,9 0-4-16,2-4-16 16,-2-6-30-16,-6-5 12 15,-12-2-2-15,-8 2 25 16,-11-1 15-16,-1 4 15 15,-8 4 27-15,-4 4 5 16,0 4-5-16,0 0-42 16,0 4-13-16,-20 12 11 15,-6 9 2-15,1 9 9 16,5 8 11-16,6 8-5 16,6 3 4-16,8 3-8 0,0 8-9 15,0-2-1 1,0-5 3-16,-12-11-4 0,-10-15 0 15,-3-12 0-15,4-7 2 16,4-6-1-16,1-6 0 16,-4 0 8-16,6-11-1 15,1-8-8-15,10-8-23 16,3-7-5-16,5-9-4 16,28-9 30-16,20-6-27 15,15-2 16-15,11 3 12 16,12 4-8-16,-3 8 0 15,-8 8 1-15,-13 11 8 16,-19 8 2-16,-15 7 20 16,-21 5 8-16,-7 3 7 15,-5 3-12-15,0 0-9 0,0 0-2 16,0 0-12 0,-13 0-4-16,-6 0-2 0,-1 1-7 15,3 7-1-15,2 0-12 16,6 1-2-16,8 2 3 15,1-2-22-15,0 1 12 16,25 1 12-16,9 1 13 16,9-1-8-16,-2 2 10 15,-7-3 6-15,-9 1 2 16,-13-3 19-16,-6-1 14 16,-6-2 17-16,0 0-12 15,-7 3-9-15,-24-2-1 0,-7 0-7 16,-5 1-5-1,-3-4-13-15,4-3-5 0,3 0-41 16,15 0-62-16,8-14-127 16</inkml:trace>
  <inkml:trace contextRef="#ctx0" brushRef="#br0" timeOffset="68595.9739">19025 347 565 0,'0'0'17'15,"0"0"54"-15,7 65 12 16,-7-26-26-16,0 9-21 16,-4 4-10-16,-8-2-19 15,7-2-4-15,1-4-2 16,-1-5-1-16,-1-8 0 15,-4-6-56-15,-2-11-16 16,3-9-34-16,-7-5-157 16</inkml:trace>
  <inkml:trace contextRef="#ctx0" brushRef="#br0" timeOffset="68979.4422">18919 603 349 0,'0'0'15'0,"155"0"71"16,-58 0-31-16,-5-7-47 16,-8-2 0-16,-5-1 0 15,-19 0-6-15,-17-1 13 16,-18 3 40-16,-19-3 41 15,-6 1-26-15,0 3 5 16,-21 2-46-16,-12 4-12 16,-2 1-15-16,-6 1 0 15,4 10 6-15,3 3 1 0,4 2-5 16,5 1 9 0,5 1-1-16,14 3-2 0,6-1-5 15,0 0-1 1,18-1-4-16,19-2 0 0,10-3-16 15,14-3-37-15,-1-7-67 16,-2-4-12-16,-6-2-154 16</inkml:trace>
  <inkml:trace contextRef="#ctx0" brushRef="#br0" timeOffset="69550.2444">19787 609 660 0,'0'0'47'0,"0"0"-46"0,0 0 2 16,0 0 15-16,0 0 31 15,0 0-1-15,0 53-8 16,-2-34-13-16,2-1-12 16,0 0-3-16,0-4-6 15,0-3-6-15,0-4 1 16,0-4 2-16,0-2-2 16,0-1 4-16,0 0 1 15,0-1-2-15,0-9 1 16,0-2-5-16,12-5-3 15,6 0 3-15,2 1 0 16,2 2 1-16,-4 7 2 16,-3 3-3-16,-5 4-2 15,1 0-5-15,-2 0 3 16,4 2 1-16,2 10-1 0,0-3 3 16,0 6 1-16,-2-4 0 15,-4 0 2-15,-1-2 0 16,-5-6-2-16,-3 0-2 15,0-2 1-15,1-1 1 16,-1 0 3-16,3 0-2 16,3-4 3-16,4-5-4 15,7-4-9-15,10-3 8 16,6 1 0-16,1 1 1 16,-1 2 0-16,-8 4 3 15,-1 3 2-15,-9 5-3 16,-3 0 1-16,1 0 11 0,-2 10 4 15,-2 1 16-15,2 2-3 16,-2-1-13-16,1 0-8 16,6-1-5-16,-1 0-3 15,0-4-2-15,4 1-18 16,10-4-28-16,5-3-39 16,12-1-91-16,0-1-340 15</inkml:trace>
  <inkml:trace contextRef="#ctx0" brushRef="#br0" timeOffset="69864.709">20885 565 775 0,'0'0'21'0,"0"0"-19"16,0 0 13-16,0 0 8 16,-163 17-13-16,125-3 3 15,5 0-6-15,7-1-3 16,10 2-3-16,5-1 0 15,10 0-1-15,1 1-7 16,0 0-19-16,25-1-13 16,14 1-5-16,13-1 3 15,6-1-53-15,-2-5 83 16,-14 0 11-16,-14-3 4 16,-21-4 24-16,-7 2 45 15,0-3-9-15,-18 3 3 0,-24-2-29 16,-13 3-15-1,-8-1-8-15,5 0-6 0,3-1-9 16,2-2-63 0,6 0-63-16,6-5-156 0</inkml:trace>
  <inkml:trace contextRef="#ctx0" brushRef="#br0" timeOffset="70346.9381">20861 573 531 0,'0'0'57'0,"0"0"25"16,0 0-26-16,0 0-26 15,0 0-13-15,0 0-12 16,0 0-2-16,0 0 0 16,0 0-2-16,0 0 8 15,0 0-1-15,0 0 4 16,0 0 9-16,0 0 15 0,0 0-8 15,0 0-10-15,0 0 0 16,0 0-3-16,0 0 4 16,0 0-6-16,0 0 1 15,0 0 2-15,0 0 0 16,-2 0-9-16,-8 0-1 16,-11 1-4-16,-6 7 1 15,-13 4-1-15,-12 4-2 16,-14 9-1-16,-9 11-3 15,-16 8-23-15,-10 5-92 16,-8 6-282-16</inkml:trace>
  <inkml:trace contextRef="#ctx0" brushRef="#br0" timeOffset="82453.2787">6084 3179 455 0,'0'0'94'0,"0"0"-41"16,0 0 20-16,0 0-52 15,0 0-14-15,0 0-3 16,0 0-4-16,0 0 0 0,0-4 4 16,0 4-1-16,0-2 0 15,0 2 5-15,0 0 7 16,0 0 10-16,0 0-7 15,0 0-8-15,0 0-2 16,0 0-8-16,0 0-3 16,0 12 0-16,4 5 1 15,4 2 2-15,-2 1 4 16,-5-1-1-16,-1-2-3 16,0 0 1-16,0-2-1 15,0-3 0-15,0-3 1 16,0-1-1-16,0 1-15 15,-1-1-80-15,-10 1-274 0</inkml:trace>
  <inkml:trace contextRef="#ctx0" brushRef="#br0" timeOffset="83171.3216">6133 3691 723 0,'0'0'35'16,"0"0"-35"-16,0 0 2 15,0 0-2-15,0 0-5 16,0 0 4-16,0 36-3 16,0-18-10-16,0 0-77 15,-6 3-167-15</inkml:trace>
  <inkml:trace contextRef="#ctx0" brushRef="#br0" timeOffset="83346.705">6091 4062 678 0,'0'0'34'16,"0"0"-31"-16,0 0-2 15,0 0-1-15,0 0-16 16,0 0-24-16,61 12-86 16</inkml:trace>
  <inkml:trace contextRef="#ctx0" brushRef="#br0" timeOffset="83523.0771">6179 4260 690 0,'0'0'12'16,"0"0"-12"-16,0 0 0 15,0 0-10-15,0 0-20 16,-13 45-49-16,8-31-130 16</inkml:trace>
  <inkml:trace contextRef="#ctx0" brushRef="#br0" timeOffset="84719.5809">5848 4970 286 0,'0'0'304'0,"0"0"-297"15,0 0 19-15,0 0 22 16,0 0-37-16,0 0-11 0,51-23 2 15,-20 18-5 1,2 3 3-16,-3-1 0 0,4 2 0 16,-4 1 0-16,-6 0-1 15,3 0-1-15,-8 6-6 16,-5 6 8-16,-10 7-1 16,-4 0 1-16,0 1 2 15,-12 0 1-15,-19-2-3 16,-10-1 1-16,3 0 3 15,0-3-4-15,4 0 0 16,10-2 0-16,3-2 3 16,5-3-3-16,4 0-5 15,6-2-2-15,6-1-12 16,0 1-11-16,0-4 9 16,0 2-16-16,16-3-15 15,10 2 29-15,2 0 16 16,11 3 4-16,3 4 3 0,5-2-5 15,2 6 5-15,-10 1 1 16,-6-2 0-16,-15 3 24 16,-11-6 37-16,-7 1 3 15,0 2 4-15,-34-2-10 16,-18 3-1-16,-14 1-20 16,-11 0-15-16,1-2-13 15,3 1 2-15,10-6-9 16,15-3-2-16,8-4-1 15,16 0-39-15,5-4-62 16,19-9-114-16</inkml:trace>
  <inkml:trace contextRef="#ctx0" brushRef="#br0" timeOffset="85140.5438">6337 5078 610 0,'0'0'65'0,"0"0"-48"0,0 0 6 15,0 0-19 1,0 0 0-16,0 0-3 0,-43 48-1 16,40-26 0-1,3 0 6-15,0-1-6 0,0-1 1 16,13-4-1-16,7-3 1 15,2-4 0-15,7-4 0 16,2-2-1-16,9-3 0 16,6 0 5-16,2-8-2 15,0-4 1-15,-2-7-2 16,-9 0 3-16,-10-5-2 16,-12 2 26-16,-15 3 17 15,0-1 6-15,-15 5-13 16,-16 4-11-16,-11 4-6 15,-7 4-22-15,-6 3 7 16,-3 0-7-16,1 3-2 0,8 6-9 16,7 2-19-16,9 0-34 15,9 1-25-15,12-2-20 16,12-6-150-16</inkml:trace>
  <inkml:trace contextRef="#ctx0" brushRef="#br0" timeOffset="85514.2391">7086 5034 506 0,'0'0'205'0,"0"0"-195"15,0 0 1-15,0 0 24 16,-106 58-11-16,100-31-7 15,6 2-9-15,0-6 1 16,0 0 0-16,18-6-9 16,0-5 3-16,4-6-1 15,8-5 2-15,6-1 5 16,1-3 21-16,1-11 3 16,-8-9-22-16,-5-4 14 15,-12-2 7-15,-13-3-5 16,0 1-8-16,0 2-13 15,-28 2 17-15,-4 4-20 0,-14 4-3 16,-9 3-5-16,-6 4-19 16,-2 4-23-16,-1 5-14 15,0 2-76-15,4-2-48 16,2 3-297-16</inkml:trace>
  <inkml:trace contextRef="#ctx0" brushRef="#br0" timeOffset="87194.2505">6020 3256 223 0,'0'0'38'16,"0"0"-35"-16,0 0 15 15,0 0-14-15,0 0-3 16,0 0-1-16,-5 10 7 0,1-10 8 16,-1 2 19-1,-4 1 7-15,-1 0-10 0,1-2-14 16,-3-1-2-16,2 2 0 15,2 1 17-15,2-3 9 16,4 0-24-16,2 0 10 16,0 0 4-16,0 0 8 15,0 0 13-15,0-3-35 16,0-2-8-16,5-4-3 16,13 2-3-16,4-3-2 0,1 2 0 15,2 0 0 1,0-1-2-16,-2 1 1 0,2 0 0 15,-4 3 0 1,-7 1-1-16,-3 3 0 0,-9-1 1 16,2 2-2-16,-4-1 0 15,0 1-3-15,0-1 3 16,0 1-4-16,3 0 4 16,0 0 0-16,2 1 2 15,-2 7-1-15,4 6 2 16,1 4-1-16,-1 5 3 15,1 2 0-15,-1 2-3 16,0 1-2-16,1 4 2 16,-5-4 3-16,2 2-2 15,-4-2-1-15,2-5 0 16,1 1 0-16,-4-4 1 16,0-6-1-16,0-2 0 0,0-7 0 15,0 0-2 1,2-4 1-16,-2 1-3 0,0-2-3 15,0 0-13-15,0 0-8 16,0 0-9-16,0 0-3 16,0 0-30-16,0 1-3 15,-6 1 9-15,-6-1-6 16,-9 0 4-16,-3 2 48 16,-6 1 13-16,-5 0 5 15,-3 3 3-15,1 0 22 16,6 0 33-16,4 1-19 15,3 0-15-15,9-5 2 0,5 0-6 16,8 0-15-16,2-3-4 16,0 0 18-16,0 0 22 15,10 0-3-15,19-3-34 16,5-3 0-16,5-1 8 16,13 0-6-16,8 1 3 15,10-2 95-15,6 1-45 16,-4 1-50-16,-4 2-2 15,-8 1-7-15,-11 1 1 16,-13-1-1-16,-17 1 0 16,-13 1-1-16,-6 0 1 15,0 1 8-15,0 0 40 16,0 0 29-16,0 0-41 0,0 0-25 16,0 0-8-1,0 0-3-15,0 0-19 0,0-2-52 16,0 0-39-16,0 1-224 15</inkml:trace>
  <inkml:trace contextRef="#ctx0" brushRef="#br0" timeOffset="89423.1701">20021 3377 536 0,'0'0'32'0,"0"0"17"16,0 0 19 0,0 0-41-16,0 0-24 0,0 0 3 15,0 0-2-15,104-2 7 16,-75 2-1-16,-1 0 0 15,3 0-6-15,5 0 0 16,-3 0 1-16,-6 6-5 16,-9 1-1-16,-12 1 0 15,-6 2-2-15,0 3 1 16,-32-2 0-16,-12 4 2 16,-6-4-2-16,-3 1-3 15,-1 0-10-15,8-1-8 16,3-2-10-16,7 1 28 15,9-3-6-15,6-2-14 16,12-1 2-16,6-3 6 0,3 1-9 16,0 0-37-16,0 1 14 15,21-3 38-15,9 3-1 16,3-1-24-16,1-1 14 16,3 2 16-16,5 0 5 15,-5 4 1-15,-4 0 4 16,-15-3 18-16,-6 2 24 15,-12-3-1-15,0 1 37 16,-25 0-13-16,-16 3-13 16,-11 0-18-16,-4 0-17 15,-1 0-8-15,3-2-4 16,9-1-6-16,8-1-3 16,7-3-18-16,8 0-37 15,11 0-107-15,11-3-202 0</inkml:trace>
  <inkml:trace contextRef="#ctx0" brushRef="#br0" timeOffset="89830.4802">20287 3475 437 0,'0'0'71'0,"0"0"-59"16,0 0 20-16,0 0-8 16,0 0-5-16,-80 50 2 15,72-36-8-15,8-5-5 16,0 3-2-16,0-5 2 16,0-1-2-16,5-2-3 15,12-1 3-15,8-2 6 16,8-1 14-16,5 0-15 15,-4-3 6-15,4-7-9 16,-6 2 10-16,-6-6 15 16,-3 2 1-16,-8-5 15 15,-8 0-17-15,-7 2-8 16,0 3-9-16,0 1-15 16,-15 3 0-16,-7 3-6 15,1 3-8-15,2 2-21 16,4 0-12-16,0 0-106 0,2 0-5 15,8 2-170-15</inkml:trace>
  <inkml:trace contextRef="#ctx0" brushRef="#br0" timeOffset="90157.5552">20822 3389 384 0,'0'0'99'15,"0"0"-82"-15,0 0 82 16,0 0-19-16,0 0-44 16,0 0-5-16,39 16 27 15,-39 2-20-15,0 1-11 16,0 5-12-16,-8-2 3 15,-5 0-8-15,-3-1 2 16,3-1-7-16,3-4 2 16,-2-3-5-16,9-4-1 15,2-2 1-15,-2-1-2 16,3 1-3-16,-6-2-71 0,-2-1-105 16</inkml:trace>
  <inkml:trace contextRef="#ctx0" brushRef="#br0" timeOffset="90661.2557">20367 3961 709 0,'0'0'66'16,"0"0"-64"-16,0 0-2 15,0 0-8-15,0 0 8 16,12 49 0-16,-3-34-1 16,-2 2-49-16,-7 0-123 15</inkml:trace>
  <inkml:trace contextRef="#ctx0" brushRef="#br0" timeOffset="90831.2981">20237 4267 417 0,'0'0'11'0,"0"0"2"15,0 0 33-15,0 0-35 16,0 0-11-16,0 0-3 15,-3 49-136-15</inkml:trace>
  <inkml:trace contextRef="#ctx0" brushRef="#br0" timeOffset="91034.2664">20188 4580 559 0,'0'0'20'16,"0"0"-10"-16,0 0 38 16,0 0-22-16,0 0-10 15,0 0-10-15,0 44-3 16,0-37-3-16,0 0-18 16,0 3-112-16</inkml:trace>
  <inkml:trace contextRef="#ctx0" brushRef="#br0" timeOffset="91980.3081">20100 5119 359 0,'0'0'12'0,"-92"47"24"15,54-19 17-15,5 1-15 16,11 2-12-16,7-1-4 16,8 3-16-16,4-6-4 15,3-3-1-15,0-5 3 16,13-4-1-16,11-5 3 0,5-3 2 15,0-5-2-15,7-2 22 16,-3 0 6-16,-5-1 4 16,-4-7-12-16,-6-1 3 15,-9 1 23-15,-6-2-4 16,-3-2-15-16,0 5-10 16,-4 0-14-16,-16 1-9 15,-8 5-4-15,-2 1 2 16,1 0-15-16,4 0-25 15,7 6-35-15,17-1-44 16,1-2-129-16</inkml:trace>
  <inkml:trace contextRef="#ctx0" brushRef="#br0" timeOffset="92379.1952">20552 5163 562 0,'0'0'12'15,"0"0"27"-15,0 0 1 16,0 0-36-16,0 0 1 16,0 0 3-16,-97 40 3 15,84-23-5-15,5 0 1 16,7-2-1-16,1-1-5 15,0-3 1-15,0-2-1 0,13-2-1 16,8-4 3-16,9-3 9 16,7 0 5-16,2-3 2 15,1-7-1 1,-10-2-8-16,-5-2 4 0,-9 2 5 16,-15-3 17-16,-1 3-7 15,-8-1-5-15,-26 2-21 16,-12 4-3-16,-18 4-5 15,-6 3 5-15,-4 0-1 16,10 0-8-16,11 7-31 16,18 3-22-16,18-3-54 15,13-2-165-15</inkml:trace>
  <inkml:trace contextRef="#ctx0" brushRef="#br0" timeOffset="92712.3514">20831 5154 382 0,'0'0'12'16,"0"0"37"-16,0 0-22 15,0 0-10-15,-37 57 1 16,37-45-12-16,0-2-1 0,20-1-1 15,6-4-2 1,3-2 7-16,9-3 11 0,4 0 16 16,7-8 25-16,-7-5-17 15,-5 0-14-15,-7-4-4 16,-12 0 22-16,-8-2-7 16,-10 4-12-16,0 1-4 15,-15 4-19-15,-35 5-6 16,-21 5-9-16,-13 5-17 15,-15 12-48-15,6 0-138 16</inkml:trace>
  <inkml:trace contextRef="#ctx0" brushRef="#br0" timeOffset="96118.8138">12933 11215 561 0,'0'0'53'16,"0"0"-37"-16,0 0 35 16,0 0-24-16,0 0-11 15,0 0 2-15,0 0-10 16,15-3-4-16,0 1 0 15,3-2 0-15,-2 0-1 16,2 3-3-16,0 0 0 0,-5-1 2 16,-4 2-2-16,2 0 0 15,-1 0-2-15,-2 0 2 16,-1 0-2-16,-2 0 2 16,-5 0 1-16,0 0 0 15,0 0-1-15,0 0 0 16,0 0 0-16,0 0 2 15,1 0-4-15,-1 0 2 16,0 0 0-16,0 0 0 16,0 0 0-16,0 0-3 15,0 0 2-15,0-1-5 16,0 0 6-16,0-3-10 16,0-1 10-16,0 0 0 0,0-3-1 15,0-1 1-15,0 3 4 16,0 0-4-16,0 1 1 15,0 3 14-15,-1 2-10 16,-10 0 7-16,-2 0-12 16,-11 5 0-16,-9 9 0 15,3 6 7-15,-4 1 1 16,4 3 0-16,12 3-1 16,3 1 1-16,7-2-1 15,8-2-5-15,0-3 0 16,3-2 1-16,23-8-5 15,10-1 4-15,4-6-2 0,8-4 3 16,4 0-3-16,-1 0 0 16,-6-10 2-16,-9 1-2 15,-17 0 1-15,-10 1-2 16,-9-2 3-16,0 3 5 16,0-1 18-16,-18 4-14 15,-12-3-2-15,2 4-7 16,1 0-4-16,2 3-4 15,5 0-2-15,11 0-26 16,6 0-8-16,3 0-16 16,0-1-57-16,21-5-58 15,15-2-194-15</inkml:trace>
  <inkml:trace contextRef="#ctx0" brushRef="#br0" timeOffset="96432.6341">13382 11235 162 0,'0'0'317'0,"0"0"-274"15,0 0 24-15,0 0-12 16,0 0-26-16,0 0-5 16,-67 5 1-16,46 5-5 15,9 0-6-15,3 2-3 16,8-4 1-16,1-1 0 16,0 0-5-16,1-3-4 15,20-1 1-15,7-1 2 16,10-2 0-16,-1 0 4 0,6-9 0 15,-10 0-4 1,-8-1 2-16,-8 1 9 0,-14 0 8 16,-3 0 4-16,0-1-12 15,-8 2-6-15,-17 1-3 16,-5 3-8-16,-1 0-7 16,1 4-5-16,5 0-16 15,8 0-56-15,13 0-40 16,4 0-210-16</inkml:trace>
  <inkml:trace contextRef="#ctx0" brushRef="#br0" timeOffset="96671.3212">13834 11121 634 0,'0'0'89'0,"0"0"-80"15,0 0 12-15,0 0-6 16,0 0 15-16,-13 56 9 16,13-31-17-16,0-1-6 15,11 0-10-15,-2-2-5 16,-1-2 1-16,-3-4-2 16,-5 3-59-16,0-2-45 15,-3-3-183-15</inkml:trace>
  <inkml:trace contextRef="#ctx0" brushRef="#br0" timeOffset="96934.2268">13406 11712 794 0,'0'0'50'0,"0"0"-48"15,0 0 2-15,0 0-4 16,0 0-25-16,0 0 18 16,0 35-1-16,0-24-22 15,1 4-24-15,2-1-65 16,-3 0-103-16</inkml:trace>
  <inkml:trace contextRef="#ctx0" brushRef="#br0" timeOffset="97130.7006">13397 12098 711 0,'0'0'35'0,"0"0"-33"0,0 0 15 15,0 0-3-15,0 0-7 16,0 0 2-16,43 40-9 16,-22-30-19-16,5 2-18 15,-1 3-49-15,-4-1-130 16</inkml:trace>
  <inkml:trace contextRef="#ctx0" brushRef="#br0" timeOffset="97300.3903">13581 12400 611 0,'0'0'24'0,"0"0"-20"15,0 0 8-15,-33 48 12 0,33-34-11 16,-3 2-8 0,1 3-5-16,2 0-23 0,0 2-149 15,0 1-47-15</inkml:trace>
  <inkml:trace contextRef="#ctx0" brushRef="#br0" timeOffset="97979.5859">13628 12931 458 0,'0'0'0'16,"0"0"-38"-16,33-53 38 16,-24 33 21-16,0-1 16 0,-6 2-10 15,-3 5 8 1,0 6 7-16,-13 4 3 0,-19 4 8 16,-5 2-30-16,-7 9 4 15,-5 5 0-15,3 1 13 16,9-1-12-16,10 1-17 15,7-4 0-15,7 0-8 16,6-2-1-16,7-6-2 16,0-1-4-16,0-3-11 15,10-1-1-15,22 0 2 16,9-2 8-16,6-11-8 16,2 1-7-16,-7-1 0 15,-4-1 9-15,-11 4-5 16,-4 1 11-16,-7 3 6 15,-10 5 4-15,-3 0 0 16,-3 1 6-16,0 0 8 0,0 5 2 16,0 7 34-16,0 1-8 15,0 8-15-15,0-1-9 16,-5 6-1-16,2-1-6 16,3 2-2-16,0-4-11 15,0-3 1-15,0-6-2 16,0-2-1-16,0-4-2 15,0-3-15-15,0-1-22 16,8-4-61-16,14-2 13 16,9-13-104-16</inkml:trace>
  <inkml:trace contextRef="#ctx0" brushRef="#br0" timeOffset="98331.9898">14075 12859 681 0,'0'0'43'0,"0"0"-38"15,0 0-2-15,-32 49 14 16,32-39-5-16,16-1-5 16,14-5-7-16,3-1-1 15,4-3-4-15,-3 0 5 16,-4-9-1-16,-7-3 0 15,-9 0 1-15,-12-1 2 0,-2 1 25 16,0 0 0-16,-28 3-3 16,-17 1-17-16,-9-1 8 15,-4 4-5 1,6 2-4-16,10 1-2 0,17 2 4 16,12 0-8-16,10 0-7 15,3 0-16-15,0-1-51 16,17-1-10-16,21-2-26 15,11 1-119-15</inkml:trace>
  <inkml:trace contextRef="#ctx0" brushRef="#br0" timeOffset="98622.6978">14389 12811 443 0,'0'0'56'0,"0"0"-34"0,0 0 66 15,0 46-39-15,0-32-5 16,0-4-16-16,0 3-14 15,0-2-10-15,9-5-2 16,12-1 1-16,-1-5 2 16,7 0 1-16,5 0 5 15,-3-11-3-15,-4-3 2 16,-5 1 18-16,-14-1 28 16,-6 0-4-16,0-1 2 15,-6 1-10-15,-19 4-7 16,-8 2-22-16,-4 2-7 0,-5 5-8 15,-3 1-3-15,2 0-12 16,1 7-34-16,5 1-18 16,4 0-81-1,8 1-81-15</inkml:trace>
  <inkml:trace contextRef="#ctx0" brushRef="#br0" timeOffset="112071.882">21137 759 714 0,'0'0'43'0,"0"0"-40"16,0 0 17-16,0 0 16 15,0 0-22-15,129-7 4 16,-82 1 0-16,-1 2-7 16,3 0-7-16,2 1 1 15,-1-1-3-15,-3 0 0 16,-7 1-2-16,2 0 3 16,-8 0-2-16,-1 2-1 15,-3-1-23-15,-9 2-57 16,-12 0-46-16,-9 2-214 0</inkml:trace>
  <inkml:trace contextRef="#ctx0" brushRef="#br0" timeOffset="112282.0135">21192 1017 703 0,'0'0'137'15,"0"0"-132"-15,0 0 4 16,0 0 36-16,0 0-28 16,0 0-13-16,139-9 2 0,-62-3-2 15,4-3-4-15,-1-1-6 16,-2-1-34-16,-8-5-92 16,-12-1-108-16</inkml:trace>
  <inkml:trace contextRef="#ctx0" brushRef="#br0" timeOffset="112648.8116">21727 559 710 0,'0'0'71'15,"0"0"-59"-15,0 0 17 16,0 0 23-16,0 0-24 15,0 0-28-15,5 0 3 16,31 8-3-16,11 5 2 16,7 1 1-16,5 1-3 15,-1 2-1-15,1 0-9 16,-1 2-18-16,-7 2 1 16,-11 1 13-16,-13 3 12 15,-11-3-2-15,-8 3 0 16,-8 0 4-16,0 0 0 15,-16-1 0-15,-17 2 11 16,-1-2 8-16,-4 1-5 16,-3-1-8-16,3-5-6 15,11-9-5-15,8-3-48 0,9-7-100 16,10 0-392-16</inkml:trace>
  <inkml:trace contextRef="#ctx0" brushRef="#br0" timeOffset="113123.5969">22742 519 156 0,'0'0'467'0,"-11"44"-458"0,-2-5 44 15,5 8 3-15,8 6-2 16,0 4-18-16,20 1-6 15,6 2-10-15,3 0-19 16,-8-8 3-16,-8-10 1 16,-13-14-7-16,0-14 2 15,0-6-7-15,0-7 0 16,-8-1 7-16,-27-9 23 16,-10-12-6-16,-7-9-14 15,2-8-2-15,9-13 6 16,11-7-5-16,14-7-1 15,16-7-2-15,0 0-6 16,24-2-7-16,20 9 10 16,10 15-30-16,0 15 31 15,7 10-1-15,2 10 3 0,1 5 0 16,-9 10-2-16,-6 0-1 16,-19 4-10-16,-14 13 12 15,-16 6 2-15,-8 4 5 16,-40 2 9-16,-21 1-8 15,-2-4-2-15,3 2-4 16,6-2-2-16,5 1-53 16,5-4-80-16,10-1-344 15</inkml:trace>
  <inkml:trace contextRef="#ctx0" brushRef="#br0" timeOffset="113587.3331">23395 715 631 0,'0'0'100'15,"0"0"-95"-15,0 0 30 16,0 0 23-16,0 0-16 16,0 0-14-16,-46-31-20 15,16 31-8-15,-10 10-5 16,-8 6-3-16,-1 5 8 15,-2 1 4-15,5 1-4 16,10-4 2-16,9 1-2 16,12-4 0-16,15-2-8 15,0-4-4-15,17-2-6 0,32-5 9 16,14-3 0-16,-1-3 5 16,1-11 2-16,-13-5-9 15,-12-4 11-15,-11-3 2 16,-2 0 0-16,-7 1 1 15,-5 5 11-15,-7 8 11 16,-6 7 21-16,0 3-12 16,0 2-34-16,0 0 0 15,0 7-6-15,-12 3 1 16,2 6 5-16,3-1 5 16,7 1-1-16,0 0-2 15,0 1-2-15,3-3-17 16,11-1-74-16,-2-6-7 15,-6-5-35-15,-6-2-79 0,0 0 71 16</inkml:trace>
  <inkml:trace contextRef="#ctx0" brushRef="#br0" timeOffset="113840.3576">23492 671 295 0,'0'0'146'0,"0"0"-53"15,0 0-27-15,0 0-34 16,0 0-4-16,0 0-1 15,125 17 5-15,-99 2-2 16,-10-1 7-16,-3 1-19 0,-8-4-4 16,-5-1 4-16,0-2-2 15,0-6 1-15,-9 1-6 16,0-3-3-16,2-4-3 16,1 0-4-16,3-4-2 15,3-9-4-15,0-8-54 16,4-1-12-16,26-2-5 15,6 2-47-15,1 2-39 16</inkml:trace>
  <inkml:trace contextRef="#ctx0" brushRef="#br0" timeOffset="114103.0535">24220 433 727 0,'0'0'75'16,"0"0"-67"-16,0 0 38 16,0 0-9-16,0 0-25 15,0 0-9-15,0 65 16 16,0-20 4-16,0 6-3 16,0 1-9-16,0 0-3 15,4-6-5-15,7-2-3 16,-9-7 0-16,-2-4-23 15,0-8-62-15,-17-5 10 16,-11-9-96-16,-7-11-69 16</inkml:trace>
  <inkml:trace contextRef="#ctx0" brushRef="#br0" timeOffset="114361.6794">23931 724 360 0,'0'0'156'15,"0"0"-153"-15,62-58 22 16,1 41-9-16,10 1-11 15,9 6-5-15,-6-1 1 16,-3 5 0-16,-9 3 0 16,-17 2 10-16,-15 1 24 15,-11 0-17-15,-16 7-12 16,-5 5 50-16,0 7-3 16,0 1-3-16,0 3-17 15,-3 1-12-15,-5-4-7 0,7 0-7 16,1-3 4-16,0-4-2 15,0-2-7-15,4-6-2 16,17-4-5-16,16-1-71 16,1-6-51-16</inkml:trace>
  <inkml:trace contextRef="#ctx0" brushRef="#br0" timeOffset="114499.9763">24566 537 758 0,'0'0'11'15,"0"0"-3"-15,0 0 45 16,0 0-21-16,-28-47-32 16,61 35-22-16,14-3-54 0,10-6-103 15,5-4-406-15</inkml:trace>
  <inkml:trace contextRef="#ctx0" brushRef="#br0" timeOffset="114945.7937">25043 298 733 0,'0'0'12'0,"0"0"-2"16,0 51 62-16,0-14-1 16,0 8-11-16,5 5-27 15,4 3-14-15,10-5-8 16,0-1-7-16,1-7-2 16,-2-5-2-16,-11-9-10 15,-4-10-37-15,-3-9-32 16,0-4 8-16,-12-3-60 0,-21-12-49 15,-4-5-30 1,-1-6 210-16,8-1 39 0,7 1 99 16,10 1-11-16,13 5-24 15,0 2-40-15,3 3-7 16,31 3-37-16,17 0-17 16,10 3-2-16,3 2 0 15,6 3-7-15,-3 1 5 16,-7 0 2-16,-6 3 0 15,-10 9 0-15,-12 5 2 0,-12-1 23 16,-12 6 27 0,-8-2-4-16,0 2-8 15,0-2-9-15,0-4-6 16,0-1-14-16,0-2-6 0,0-5 1 16,0-2-6-16,12-5-6 15,16-1-24-15,11-4-47 16,3-15-147-16</inkml:trace>
  <inkml:trace contextRef="#ctx0" brushRef="#br0" timeOffset="115611.8721">25695 498 781 0,'0'0'111'0,"0"0"-107"0,0 0 6 16,0 0 16-1,0 0-26-15,0 0-33 0,64-11-41 16,-22 12 7-16,-2 4-69 15,-10 4-3-15,-8 3 80 16,-5 5 45-16,-8 5 14 16,-6 2 30-16,-3 5 61 15,0-2 12-15,0-1-37 16,0-2-33-16,0-3 20 16,0-3-19-16,1-4-1 15,14-4-21-15,2-3-2 16,2-1-3-16,1-6 2 15,-3 0-9-15,-6-3-3 16,-10-9-5-16,-1-7-3 0,-4-5-3 16,-26-1 14-16,-4-2 2 15,-2 6 4 1,6 2-3-16,8 2 3 0,11 7-4 16,11 4-2-16,0 0-2 15,12 3-20-15,24 1-31 16,7 2 12-16,12 0 19 15,5 2-10-15,2 8 17 16,1 3 13-16,-15 0 2 16,-13-1 0-16,-18-4 26 15,-14-1 21-15,-3-4 5 16,0-1-9-16,0 1-7 16,0-3-18-16,0 0-8 15,0 0 3-15,0 0 3 16,0-5-8-16,12-5-8 0,18-4-35 15,16-3 16-15,5 3 18 16,-2 3 2-16,-6 3 1 16,-7 5-1-16,-11 3 3 15,-6 0 19-15,-8 7 7 16,-9 8-11-16,-2 3 4 16,0 4 10-16,-2 0-6 15,-2-2-11-15,0-2-9 16,4-3-5-16,0-4-2 15,0 0-9-15,25-8-42 16,18-3-40-16,20 0-91 16</inkml:trace>
  <inkml:trace contextRef="#ctx0" brushRef="#br0" timeOffset="116099.1379">27433 456 694 0,'0'0'43'0,"0"0"-36"16,0 0-5-16,0 0 17 16,0 0-6-16,0 0 2 15,7 49-5-15,-7-45-8 16,0-1 5-16,0-3-5 16,-17 0 5-16,-6-3 1 15,1-8-7-15,5-4 4 0,13-4-2 16,4-1 2-1,0-6-3-15,22 3 5 0,11 0-6 16,-3 6 1-16,1 6-2 16,-9 8-7-16,-2 3-2 15,-7 16-14-15,-4 13 17 16,-9 12 6-16,0 13 2 16,-9 7 3-16,-21 7-2 15,-3 7 6-15,1 0-8 16,-7 0 4-16,5-4-3 15,11-10-1-15,15-15-1 16,8-15 0-16,7-13 0 16,18-9 4-16,8-7 13 0,1-2 27 15,-1-9-19-15,-3-13-2 16,-4-11 0-16,-3-7-8 16,-2-10 10-16,-2-4-12 15,9-6-13-15,5 4-2 16,2 6-34-16,5 6-11 15,-1 7-45-15,10 3-98 16</inkml:trace>
  <inkml:trace contextRef="#ctx0" brushRef="#br0" timeOffset="116286.6928">28703 340 16 0,'0'0'681'0,"0"0"-675"16,-33 52 41-16,13-24 9 16,4 3-12-16,4 2-17 15,5-5-15-15,4-3-4 16,3-3-8-16,-4-9-41 16,-2-7-58-16,-9-6-89 15</inkml:trace>
  <inkml:trace contextRef="#ctx0" brushRef="#br0" timeOffset="116547.6555">28381 265 588 0,'0'0'0'16,"0"0"-5"-16,140-7 5 16,-84 15-3-16,4 11 3 15,6 7 2-15,2 8 2 16,-6 6-1-16,-10-1 15 15,-20 2 19-15,-31-3 11 16,-2-7-17-16,-56-3-2 16,-20-6 14-16,-14-4 4 15,-11-2-5-15,-2-5-17 16,9 0-10-16,2-5-14 16,15-3-1-16,19 0-89 15,20-3-136-15</inkml:trace>
  <inkml:trace contextRef="#ctx0" brushRef="#br0" timeOffset="116811.7212">29381 473 777 0,'0'0'4'0,"0"0"4"15,-146-3 21-15,80 14-5 16,-4 3-9-16,1 3-6 16,11-1-1-16,12 2-5 15,13-4-1-15,12 0 1 0,15-3-3 16,6 0-5-16,12-1-21 16,33-6-15-16,17-2 2 15,13-2-44-15,1-2-226 16</inkml:trace>
  <inkml:trace contextRef="#ctx0" brushRef="#br0" timeOffset="116977.71">29370 509 621 0,'0'0'88'0,"0"0"-3"15,0 0-29-15,0 0-56 16,0 0-6-16,0 0 6 16,-35 27 16-16,23-10-14 0,4 2 4 15,8-1-3 1,0-5 3-16,28 2-3 0,19-5-3 15,19-6-14-15,6-4-40 16,3 0-27-16,-8-16-138 16</inkml:trace>
  <inkml:trace contextRef="#ctx0" brushRef="#br0" timeOffset="117196.9807">30043 239 212 0,'0'0'524'0,"0"0"-462"15,0 0-48-15,0 0-12 0,0 0 6 16,-48 47 45-16,17-7-12 16,1 6-19-1,5 5-8-15,5 3 3 0,6 0-4 16,3-4-1-16,5-5-8 16,-3-9 0-16,-1-9-4 15,-2-6-22-15,-3-10-50 16,-2-8-58-16,-2-3-88 15</inkml:trace>
  <inkml:trace contextRef="#ctx0" brushRef="#br0" timeOffset="117712.2587">29654 477 637 0,'0'0'75'15,"0"0"-49"-15,0 0-4 0,0 0-21 16,0 0 1-16,191 10-2 15,-102-2 0-15,17-1-2 16,12-3-1-16,9 0 1 16,-2-2 0-16,-7-2-16 15,-23 0-25-15,-28-10-8 16,-19-2 50-16,-31 0 1 16,-17-2 49-16,0 0 17 15,-19 1-30-15,-25 3-9 16,-8 1-9-16,-14 8-3 15,-4 1-7-15,1 0 0 16,-7 11-6-16,11 5 3 0,5-4-5 16,14 5 7-1,16-2-3-15,15-1 4 0,10 1-8 16,5-1 3-16,0-1 3 16,33-1-4-16,11-5 2 15,2-3-2-15,-1-3-1 16,-2-1 4-16,2 0 5 15,2-3 4-15,3-6 3 16,-1-1 9-16,-7 0-2 16,-12 5-6-16,-13 0-2 15,-11 5 3-15,-4 0-4 16,-2 0-7-16,0 0-5 16,4 0 6-16,3 0-3 0,3 5-2 15,-1 1 2 1,7 1-6-16,-4 2 0 0,1-2-25 15,4-2-69 1,-1-3-141-16</inkml:trace>
  <inkml:trace contextRef="#ctx0" brushRef="#br0" timeOffset="117828.6783">31008 542 746 0,'0'0'62'0,"0"0"-62"15,0 0-11-15,0 0-140 0</inkml:trace>
  <inkml:trace contextRef="#ctx0" brushRef="#br0" timeOffset="122428.4002">1126 7983 583 0,'0'0'45'0,"0"0"-23"16,0 0 51-16,0 0-25 15,0 0 3-15,0 0 2 16,0 0-7-16,0 0-16 15,-9-11-15-15,31 6-10 16,15-5-3-16,13 2 0 16,11-4 0-16,7 3-4 15,1 4 2-15,-3 4 0 16,-5 1-1-16,-15 6-1 16,-12 8-4-16,-17 4-2 15,-14 3 0-15,-3 4 4 16,-23 0 0-16,-21 0 4 15,-10 1 1-15,0-1 2 0,-1-1-2 16,6-4 1-16,10-3-1 16,15-7-1-16,12-2-1 15,8-4 0-15,4-1-8 16,0-3-5-16,0 1-18 16,0 1-19-16,16-1 17 15,14 3 30-15,6-1 4 16,13 4 0-16,8 3 0 15,-2 1-1-15,-13 2 2 16,-14-1 1-16,-22 1 1 16,-6-1 2-16,-12 3 31 15,-28 3 4-15,-8-1-17 0,-1 0-7 16,1-8-8 0,5-1-6-16,4-8-2 0,15 0-68 15,11-11-89-15</inkml:trace>
  <inkml:trace contextRef="#ctx0" brushRef="#br0" timeOffset="122894.7234">1973 8081 734 0,'0'0'7'0,"18"50"0"16,-5-13 83-16,11 6-32 15,9 0-25-15,6 4-12 16,7-4-18-16,-1-6 6 16,-11-4-8-16,-7-8 0 15,-11-8 7-15,-10-8-8 16,-4-4-3-16,-2-5-24 16,-8-5 27-16,-26-13-1 15,-14-7 2-15,-8-7-1 16,-4-3 0-16,2-6-2 15,-2-6 1-15,8-2-6 16,12 2-6-16,13 5 11 16,21 8 0-16,6 6 2 0,16 6-6 15,29 0 0 1,15 5 4-16,7 2 2 0,13 5 1 16,1 10-1-16,-5 0-4 15,-7 11 3-15,-22 12-3 16,-14 2 4-16,-22 3 12 15,-11-1-4-15,-8 0 10 16,-29-1-7-16,-12 0-4 16,-1-1-7-16,3-3-2 15,5-3-52-15,9-5-84 16,12-6-197-16</inkml:trace>
  <inkml:trace contextRef="#ctx0" brushRef="#br0" timeOffset="123395.1017">2534 8193 606 0,'0'0'16'0,"0"0"31"15,0 0 21-15,25 53-26 16,-25-36 14-16,-4 0-9 16,-20-1-16-16,3-4-11 15,0-3-8-15,9-4-7 16,6-4-5-16,6-1 0 15,0 0 0-15,0-13-32 16,34-8-59-16,8-1 39 0,12 1-7 16,2 6-25-1,0 5 54-15,7 4 30 0,-13 5 4 16,-11 1 27-16,-12 4 7 16,-8 10 11-16,-7 1 13 15,-9 3-15-15,-1-1-10 16,-2-2-10-16,5-1-7 15,6-3-6-15,3-1-7 16,6-4-5-16,10-3-1 16,15-3 5-16,4 0-3 15,6-9 0-15,-10-8-3 16,-15-1-8-16,-17-5-4 16,-13-2 10-16,0 0 2 15,-33-3 2-15,-8 3-2 0,-10 8 2 16,-3 6 0-1,-4 6-1-15,8 5 0 0,8 0-1 16,15 0-1-16,15 0 0 16,12 2-26-16,0 1-70 15,25-3 10-15,29 0-3 16,11-2-40-16</inkml:trace>
  <inkml:trace contextRef="#ctx0" brushRef="#br0" timeOffset="124049.9281">3363 8075 707 0,'0'0'38'16,"0"0"-38"-16,0 0 1 16,0 0 63-16,30 69 10 0,-5-27-25 15,11 3-12-15,3 1-15 16,3 4-5-16,2-4-6 16,-9 1-6-16,-10-6-2 15,-16-5-3-15,-9-7 2 16,0-12-2-16,-1-7 0 15,-16-6 1-15,-8-4-1 16,-8 0 3-16,-10-12 0 16,-1-9-3-16,10-6 0 15,4-6-9-15,11-9-2 16,10-4 6-16,9 0-6 16,0 2 1-16,15 8 0 15,28 10-9-15,5 6 15 16,12 6-1-16,7 6 5 0,6 4-2 15,0 4 2-15,-6 4 5 16,-13 7-3-16,-26 0-2 16,-13 0 2-16,-15 2 1 15,-3 2 2-15,-37-1 1 16,-10 1 3-16,-8-2-3 16,-3-4-6-16,9-2-7 15,10-2-19-15,14-5-11 16,10 0-3-16,15 0-8 15,3 0 18-15,3 0-17 16,31 0 23-16,15 0 19 16,11 0 5-16,7-7 0 15,8-2 1-15,4-4-1 0,-2-1 5 16,-8-3-5-16,-14 2 1 16,-22 0 5-16,-21 2 31 15,-9 3 38-15,-3-1-27 16,0 5-16-16,-3 1-2 15,-9 2-20-15,-9 3-10 16,-1 0-2-16,-1 14-2 16,-2 0 4-16,7 4 2 15,8-1-2-15,10-1 0 16,0 2 0-16,23-3-9 16,24-1-11-16,14-5-38 15,6-6-52-15,-4-3-83 16</inkml:trace>
  <inkml:trace contextRef="#ctx0" brushRef="#br0" timeOffset="124310.6589">4433 8182 682 0,'0'0'7'16,"0"0"-1"-16,0 0 6 16,0 0-10-16,0 0 11 15,0 0 9-15,119 54 2 16,-82-36 1-16,-13 0-21 15,-6-4 4-15,-11-6-8 16,-7-1 0-16,0-5 12 16,-7 1 13-16,-11-3 13 0,2 0-6 15,4-3-9-15,7-7-7 16,5-7-10-16,0-2-6 16,17-7-35-16,20-6-25 15,5-2-41-15,4-7-74 16</inkml:trace>
  <inkml:trace contextRef="#ctx0" brushRef="#br0" timeOffset="124524.0074">5211 7819 785 0,'0'0'35'0,"0"0"-33"16,0 0 54-16,14 56 17 0,-1-15-23 15,8 7 11-15,10 8-9 16,4-2-28-16,6 1-6 15,1-2-17-15,0 1 4 16,-8-5-5-16,-13-9-19 16,-5-7-53-16,-16-8-29 15,0-10-61-15,-37-8-36 16,-17-7-268-16</inkml:trace>
  <inkml:trace contextRef="#ctx0" brushRef="#br0" timeOffset="124814.3959">5029 8231 764 0,'0'0'5'0,"0"0"-5"0,0 0 2 16,151-24-1-16,-66 16-2 15,13-1-1-15,5-3-9 16,3-3-30-16,-6-2-82 16,-12-1-4-16,-25 1-9 15,-21 1 44-15,-19 5 92 16,-15 2 209-16,-5 7-6 15,-3-1-82-15,0 3-53 16,3 0-43-16,1 3-9 16,5 8-6-16,3 5 25 15,9 4 7-15,1 1-16 16,11 3-14-16,0-1-8 16,4-1-4-16,4-6-3 15,-6-6-80-15,-2-8-131 16</inkml:trace>
  <inkml:trace contextRef="#ctx0" brushRef="#br0" timeOffset="124932.2179">5854 7947 773 0,'0'0'55'16,"0"0"-54"-16,0 0-2 15,0 0-30-15,0 0-47 16,0 0-64-16</inkml:trace>
  <inkml:trace contextRef="#ctx0" brushRef="#br0" timeOffset="125498.2345">6279 8211 657 0,'0'0'23'0,"0"0"-15"0,0 0 23 16,179-21-17-16,-134 2-10 15,-2-1-3-15,-9-2-1 16,-14-3-23-16,-10 2 14 16,-10-2 9-16,0 5 0 15,-13 7 0-15,-5 5 9 16,-6 8 2-16,2 0-10 16,-2 11 1-16,6 3 0 15,-1 4 4-15,13 2 4 16,6-3 10-16,0 3-6 0,6 0 0 15,28-2-7 1,15-3-1-16,17-1-3 0,14-8-3 16,13-6 1-16,10 0 3 15,-6-14-4-15,-11-4 3 16,-23-2 4-16,-17-2-7 16,-16-4-1-16,-18-4 1 15,-12-2 3-15,0 1-1 16,-12 3 6-16,-12 6-8 15,3 9 5-15,9 6-2 16,3 7-3-16,-1 0-32 16,10 0-7-16,0 11 18 15,0 3 0-15,18 5 2 0,19 1 13 16,14 0 2-16,8 3 3 16,10-1 1-16,8 2 18 15,-11-2 19-15,-11-2 52 16,-22-4 0-16,-19-1-44 15,-14-1-22-15,-2-2-13 16,-50 2-6-16,-24 2-4 16,-30 1-9-16,-31-3-104 15,-38-6-399-15</inkml:trace>
  <inkml:trace contextRef="#ctx0" brushRef="#br0" timeOffset="126716.7214">407 7109 467 0,'0'0'6'16,"0"0"-5"-16,57-56 74 15,-32 38 7-15,-9 7-10 16,-4 2-14-16,-6 5 2 16,-3 4-17-16,-3 0-8 15,9 0-22-15,3 14-7 16,6 8 15-16,3 5-3 16,-2 2-6-16,-1 0 5 0,-3-1-9 15,-1-1-8 1,2-4 0-16,-7-1 0 0,-6-4-22 15,-3-6-57-15,0-7-78 16,0-5-125-16</inkml:trace>
  <inkml:trace contextRef="#ctx0" brushRef="#br0" timeOffset="127482.8946">279 7064 638 0,'0'0'24'15,"-24"-53"-7"-15,24 36 15 16,30 2 18-16,28 6-44 15,21 0-5-15,21 4-1 16,19 2 0-16,18 3 1 0,2 0 7 16,-15 14-1-1,-30 11-6-15,-27 7-1 0,-36 5 1 16,-31 2 0-16,-3 0 5 16,-51-1-2-16,-20 0 5 15,-8-1 3-15,-13-4 12 16,8-7-15-16,11-2-9 15,16-10 0-15,23-3-4 16,16-7-32-16,21-2-21 16,0-2-26-16,51-2-88 15,19-6 48-15,18-6 63 16,9-3 13-16,-3-2 47 16,-6-2 3-16,1-4 26 15,-5 0-13-15,-14 0-10 0,-15 0-6 16,-19 3 55-1,-17 5-24-15,-19 3-13 0,0 5 85 16,-1 3-11-16,-28 4-18 16,-5 2-41-16,1 2-29 15,-3 10 0-15,5 8 10 16,7-1 3-16,8 3-1 16,16 0-4-16,0-4-3 15,3 0-7-15,34-4 7 16,8-5-7-16,16-3 5 15,12-6-5-15,8-5 1 16,-1-13-3-16,-5-3-4 16,-14-2-7-16,-18-2-10 0,-17 5 20 15,-22 1 1 1,-4 5 4-16,-4 2 3 0,-19 2 6 16,2 4-3-16,2 5-2 15,7 1-8-15,3 0-2 16,9 0-4-16,0 6-3 15,0 2-7-15,25 2 11 16,16 0 0-16,9 2 5 16,6 2 0-16,2-2 1 15,-6 1 10-15,-13-2 11 16,-17-3-3-16,-19 1-2 16,-3 2-6-16,-22-2 20 15,-26 7 0-15,-12-3-20 16,-4 1-6-16,3-4-5 0,15-5-11 15,4-5-41-15,17 0-54 16,14-12-42-16,11-5-149 16</inkml:trace>
  <inkml:trace contextRef="#ctx0" brushRef="#br0" timeOffset="127663.5443">2133 7137 507 0,'0'0'100'0,"0"0"-79"16,0 0 72-16,0 0-34 15,0 0 14-15,0 0-25 16,67 31-16-16,-49-16-18 0,7 1-3 16,8 1 9-16,4-3-13 15,6-1-5-15,-1-4-2 16,0-7-9-16,1-2-42 16,-7-6-63-16,-11-12-85 15</inkml:trace>
  <inkml:trace contextRef="#ctx0" brushRef="#br0" timeOffset="128063.7847">2404 7089 680 0,'0'0'30'16,"0"0"-26"-16,0 0 47 15,0 0-8-15,0 0-38 16,0 0-5-16,63-32-2 16,-16 34 0-16,7 10 3 15,3 1-1-15,3 3 0 0,-5 1 0 16,-12-2-2-1,-22-1-1-15,-14-1 3 0,-7-2 0 16,-16-2 25-16,-14-3 27 16,0-1-5-16,5-2-19 15,10-3-8-15,2 0-5 16,8-3-3-16,5-6-12 16,0-6-20-16,18 2-13 15,18-1-10-15,9 2 5 16,5 7-10-16,-5 0 5 15,-5 5 29-15,-7 0 14 16,-8 0 0-16,-5 6 7 16,-1-2 9-16,-3 3 23 0,-8-2-2 15,1 0-5 1,4-3-17-16,-1 1-6 0,2 0-4 16,8-3-5-1,-1 0-1-15,6-6-50 0,1-8-89 16,-7-3-201-16</inkml:trace>
  <inkml:trace contextRef="#ctx0" brushRef="#br0" timeOffset="128451.6232">3238 6875 338 0,'0'0'408'16,"0"0"-405"-16,0 0 0 15,0 0 22-15,7 59 26 0,14-26-18 16,13 4-2-16,-1 4-10 15,0-4-6-15,0-2-5 16,-9-3-7-16,-9-7 2 16,-11-4-5-16,-4-9 0 15,0-3-5-15,0-6 3 16,0-3 0-16,-4 0-17 16,-1-3 11-16,2-10-9 15,3-5-48-15,8-2-6 16,25 1 15-16,7 2-16 15,3 8 25-15,-4 4 12 16,4 5 34-16,2 0 1 16,-5 5 35-16,-1 7 23 15,-9 2 10-15,-14 3-28 0,-10-3-6 16,-6-1-1 0,-15 1 4-16,-30-2 1 0,-8 1-25 15,-4-6-13-15,-1-5-39 16,16-2-86-16,5-11-287 15</inkml:trace>
  <inkml:trace contextRef="#ctx0" brushRef="#br0" timeOffset="128827.0302">3873 6888 697 0,'0'0'11'16,"0"48"58"-16,8-14-19 15,5 4 14-15,8-1-19 16,7 3-23-16,7-3-18 16,5-3 2-16,5-5 3 15,-5-4-9-15,-1-11-10 16,2-5-5-16,-5-7-28 16,6-2-4-16,-6-14 32 15,-5-7-41-15,-8-4 40 16,-15-1 16-16,-5-1 13 15,-3 4 38-15,0 8 26 16,0 5-2-16,0 8-14 16,0 2-41-16,0 2-20 15,-8 13 0-15,3 5 0 16,2 3 16-16,3-1-9 0,0 1 0 16,24-2-4-16,15-4-3 15,10-3-12-15,6-10-61 16,17-4-66-16,7-12-179 15</inkml:trace>
  <inkml:trace contextRef="#ctx0" brushRef="#br0" timeOffset="129022.5686">5132 6818 771 0,'0'0'40'0,"0"0"-32"16,0 0-8-16,41 60 43 15,-24-26-13-15,4 7 2 16,3-2-20-16,0-3-6 16,-3 0-5-16,-9-7-1 15,-12-5-46-15,-5-4-68 16,-41-5-133-16,-17-11-240 16</inkml:trace>
  <inkml:trace contextRef="#ctx0" brushRef="#br0" timeOffset="129361.3791">5518 7021 493 0,'0'0'47'16,"0"0"52"-16,0 0-7 15,60 51-51-15,-51-42-4 16,-3-4 5-16,6-2-21 15,0 0-9-15,15-3 0 16,10 0 4-16,12-7-1 16,-2-6-15-16,-4-5 6 15,-15-1-4-15,-11-3-2 16,-13-4 5-16,-4 1 3 16,0 2 19-16,-27 6 19 15,-4 4-8-15,-3 7-25 0,-1 5-13 16,-5 1-1-16,1 0-6 15,2 5-26-15,7 4-34 16,9-3-26-16,21-1-74 16,0-5-254-16</inkml:trace>
  <inkml:trace contextRef="#ctx0" brushRef="#br0" timeOffset="129778.123">6114 6720 734 0,'0'0'50'16,"0"0"-50"-16,0 0-5 0,0 0 5 15,43 54 34-15,-18-14 3 16,2 7-12-16,4 3-2 16,-1 0-6-16,-9-7-5 15,-3-2-9-15,-12-8 5 16,-6-11-7-16,0-7-1 15,0-8 0-15,0-6-3 16,-3-1 3-16,-2 0 0 16,2-8 0-16,3-9 0 15,0-7 2-15,23 0-4 16,11-2 1-16,5 2-8 16,-2 6 8-16,4 6-13 15,2 9-3-15,-4 3 3 16,1 0 8-16,-3 12 3 0,5 4 3 15,-3 2 2-15,4 0 0 16,9 1 3-16,-1-5-4 16,7-4-1-16,-6-2-2 15,-8-5-67-15,-7-3-27 16,-12 0-50-16,-7-11-3 16</inkml:trace>
  <inkml:trace contextRef="#ctx0" brushRef="#br0" timeOffset="130105.026">7110 6982 513 0,'0'0'149'15,"0"0"-81"-15,-82-49 40 16,56 41-29-16,-2 8-48 0,1 0-23 16,-10 3-2-1,-3 10 4-15,6 3 2 0,7-1-6 16,10 0 7-16,4 0-9 16,13-4-3-16,0-3-1 15,22-1-10-15,20-4-9 16,9-3-14-16,2 0-13 15,-11-6-26-15,-12-5 25 16,-9 1 29-16,-12 1 18 16,-3 0 38-16,-6 2 35 15,0 5-6-15,0 0-22 16,0 2-29-16,0 0-16 16,0 9-1-16,-11 6 1 15,2 4 9-15,2 1-1 0,7 1-6 16,0-2 0-1,3-5-2-15,13-3-15 0,10-5-52 16,-1-5-81-16,-3-1-24 16</inkml:trace>
  <inkml:trace contextRef="#ctx0" brushRef="#br0" timeOffset="130599.5634">7256 6938 548 0,'0'0'52'0,"0"0"-42"15,0 0 7-15,0 0-9 16,0 0 71-16,0 0-10 16,69 44-27-16,-50-29-7 0,6 2-6 15,7-3-13-15,1-2-6 16,4-5-4-16,-4-3-3 16,1-4-2-16,-1 0-1 15,1-4 0-15,-1-8-6 16,-3 1-11-16,-9-4-2 15,-2 0 15-15,-5-4 4 16,-6 0 0-16,0-3 7 16,-7 4-4-16,-1 1-1 15,0 6-3-15,0 3 2 16,0 3-2-16,0 5-26 16,0 0 1-16,0 0 13 0,0-2-11 15,8-1 8 1,10-4-18-16,10 0-51 0,-3 0 30 15,-5-1 45-15,-2 2 10 16,-11 5 25-16,-2 1 34 16,2 0-11-16,2 7-24 15,5 8 26-15,3 7 5 16,3 2-14-16,10 1-5 16,11 1-4-16,13-4-9 15,0 0-7-15,1-5-11 16,-4-3-4-16,-17-5-1 15,-19-6-40-15,-15-1-83 16,-4-2-22-16,-46 0-213 16</inkml:trace>
  <inkml:trace contextRef="#ctx0" brushRef="#br0" timeOffset="131168.2641">5052 7020 199 0,'0'0'109'0,"0"0"-21"0,0 0-18 15,0 0-7-15,0 0 11 16,0 0 8-16,0-3-26 16,0 3 19-16,0 0-9 15,0 0-11-15,0-2-14 16,0 1-12-16,8-2-5 15,19 0-7-15,15-6-8 16,9 1-5-16,10-2-1 16,-3-1-3-16,2 2 0 15,-8 1-13-15,-9 3-16 16,-13 4-16-16,-13 1-32 16,-13 0-63-16,-4 0-40 15,0 0-230-15</inkml:trace>
  <inkml:trace contextRef="#ctx0" brushRef="#br0" timeOffset="133275.9173">456 9928 334 0,'0'0'51'15,"0"0"-19"-15,0 0 40 16,0 0-22-16,0 0-26 0,0 0 8 15,0 0 14-15,8-4-3 16,-8 4-33-16,3 0 20 16,-3 0-10-16,0 0-3 15,0 0-6-15,5 3 2 16,4 9-4-16,2 9 16 16,7 4-10-16,-2 4-2 15,-1 4-3-15,-1 1-8 16,-4-2 5-16,-6-2 0 15,-1-8 1-15,-3-2-1 16,0-6-4-16,0-3 0 16,0-5-1-16,0 0 0 15,0-4-2-15,0 3-9 0,0-2-41 16,0-3-65-16,-4 0-224 16</inkml:trace>
  <inkml:trace contextRef="#ctx0" brushRef="#br0" timeOffset="133621.0992">886 10107 391 0,'0'0'190'0,"0"0"-178"16,0 0 23-16,0 0 37 15,0 0-55-15,0 0 23 16,58 2 1-16,-45-4 5 16,1-4-12-16,-7 3-9 15,-7-2 11-15,0 5 5 16,0-1-27-16,0 1-2 15,0 0-12-15,-9 0-13 16,-15 1-1-16,-4 7-25 0,10-2-55 16,6-1-74-16,8-5-505 15</inkml:trace>
  <inkml:trace contextRef="#ctx0" brushRef="#br0" timeOffset="135232.8205">1840 10182 421 0,'0'0'77'16,"0"0"-70"-16,0 0 0 16,0 0 33-16,0 0-24 15,0 0 12-15,17 25 0 16,-10-22-1-16,-1-3 6 16,-3 0-2-16,-3 0 1 15,0 0 6-15,9 0 19 16,3-9-6-16,4-6-25 0,-2-5-14 15,-1-2-7-15,-8-7 6 16,1-2-9-16,-5-5-1 16,-1 2 0-16,0 1-1 15,0 5-8-15,0 11 6 16,0 8 4-16,0 6-2 16,0 1 0-16,0 2-2 15,0 0-1-15,0 0 3 16,0 0-3-16,0 0-2 15,0 0 0-15,0 0 1 16,0 0 2-16,0 2 1 16,0 1 0-16,0-2 0 15,0 2-3-15,0 0-5 16,0-1-5-16,0-2-12 0,0 0 10 16,0 3-6-16,0-3 13 15,0 0 4-15,0 0 4 16,0 0 1-16,0 0 0 15,0 0-9-15,0 0-25 16,-1 0-41-16,-5 0-90 16</inkml:trace>
  <inkml:trace contextRef="#ctx0" brushRef="#br0" timeOffset="135811.5864">1891 9854 684 0,'0'0'11'0,"0"0"-7"15,0 0-1-15,0 0 5 16,0 0 22-16,36 68 23 16,-15-34-8-16,4 7-1 15,2 2-16-15,1 3-10 16,5-6-6-16,-6-4-6 15,1-5-5-15,-8-6-1 16,-7-7 3-16,-4-5-3 0,-6-6 1 16,0-5 1-16,-3 0-1 15,0-2 2 1,0 0-1-16,0 0 6 0,-12-4 6 16,-15-9-3-16,-10-6-9 15,-6-6-2-15,-2-8 0 16,-3-8-10-16,0-8-3 15,8-1 9-15,3 1-14 16,13 2 14-16,9 7-6 16,12 5 2-16,3 4 1 15,0 4 4-15,30-1 2 16,7 4-22-16,5 0 20 16,1 2 3-16,2 3-9 15,-5 4 1-15,-7 4 8 16,-2 5-1-16,-8 6-2 0,5 0-4 15,2 9 7-15,0 8 1 16,-3 3 7-16,-13 2 3 16,-11 5 1-16,-3-4-5 15,-4 0 7-15,-29 1-4 16,-7-2-3-16,1-2-1 16,6 0-6-16,11-5-25 15,7-2-79-15,5-5-83 16</inkml:trace>
  <inkml:trace contextRef="#ctx0" brushRef="#br0" timeOffset="136648.3375">2555 10074 555 0,'0'0'8'15,"0"0"9"-15,0 0 42 16,0 0-23-16,0 0 3 16,0 0-8-16,58 27-1 15,-55-27-7-15,0-6 12 16,-3-7 21-16,0-4-30 0,-17-5-24 16,-11 2 0-1,-3 3-4-15,-2 3 0 0,0 7-8 16,-4 4-1-1,3 3 3-15,-4 5 6 0,-1 11 1 16,1 5 1-16,8 3 0 16,7 3 7-16,13-1-5 15,10-1-1-15,0-2 2 16,6-3-1-16,24-3-2 16,4-2 4-16,5-6-5 15,0-4 1-15,-3-5 0 16,-1 0 0-16,-9-5 0 15,-2-6 1-15,-4-3-1 16,-9-5 0-16,-1-3-13 16,-10 0 10-16,0-1-21 15,0 3 19-15,-10 8 5 0,4 5 0 16,1 4-4-16,-5 3 4 16,0 10-1-16,-7 9 1 15,4 1 2-15,2 0 17 16,11-2-6-16,0-1-1 15,0-4-7-15,11-2-3 16,11-3 0-16,6-6 0 16,5-2-1-16,6-2 5 15,4-12 3-15,-1-6-5 16,-3-4-4-16,-9-4-17 16,-17 0-26-16,-7 2 34 15,-6-1-6-15,0 4 15 16,-9 6 1-16,-9 6 6 15,6 4 3-15,2 6-7 0,7 1-3 16,3 0-5-16,0 0-12 16,0 0-2-16,0 6 12 15,16 1-1-15,8-2 2 16,7 2 3-16,2 1 3 16,-3 3-5-16,0 1 10 15,-2 1-3-15,2 4 1 16,-6 2 11-16,-2-1 6 15,2 2 12-15,-5 0-18 16,-2-3-8-16,-1-4-1 16,-4-4-4-16,-1-2 2 0,-8-5-3 15,7-1-4 1,-5-1-69-16,2-3-41 0,-5-12-252 16</inkml:trace>
  <inkml:trace contextRef="#ctx0" brushRef="#br0" timeOffset="136904.1158">3084 9815 618 0,'0'0'67'16,"0"0"-64"-1,0 0 47-15,0 68 14 0,18-34-33 16,0 0 9-16,9 5-13 15,-6 2-8-15,3-4-5 16,1 1-14-16,-1-9 4 16,-8-4-4-16,-4-9 0 15,-3-7-35-15,-7-8-81 16,-2-1-34-16,0-7-215 16</inkml:trace>
  <inkml:trace contextRef="#ctx0" brushRef="#br0" timeOffset="137171.3626">3035 10038 489 0,'0'0'57'0,"0"0"-48"16,0 0-17-16,0 0 8 15,0 0-26-15,182-44 1 16,-130 42 9-16,-4 2 16 16,-5 2 1-16,-6 7 27 15,-8 5 16-15,-13 3 12 16,-4 2 8-16,-6-1-20 15,5-2-16-15,-3 3-9 16,1-10-8-16,-1 1-3 16,-2-5-4-16,3-3 2 15,1-2-5-15,4 0-1 16,11 0-14-16,2-14-21 16,0-6-83-16,-8-6-17 15,-10-3-76-15</inkml:trace>
  <inkml:trace contextRef="#ctx0" brushRef="#br0" timeOffset="138145.4094">3636 9711 570 0,'0'0'17'16,"0"0"40"-16,0 0 25 16,-27 51-11-16,27-24-7 15,0 6-15-15,0 6-13 16,27-2-3-16,6 4-11 15,4-2 1-15,5 0-15 0,3 0-8 16,-3-9 7 0,-4-6-7-16,-5-8 0 0,-6-7 0 15,-11-5-9-15,2-4-15 16,2 0-9-16,-1-14 18 16,-1-8-51-1,-11-5 24-15,-5-1 19 0,-2 3 7 16,0 5 11-16,0 9 1 15,0 6 4-15,0 5-4 16,0 0 1-16,0 12 3 16,0 5 13-16,0 3 14 15,0 4-7-15,3-3 5 16,19-1-2-16,8-3-19 16,10-3 2-16,11-3-2 15,0-5-3-15,4-3 0 16,-3-3-1-16,-16 0-18 15,-8-8-8-15,-10-4-7 0,-9-2 8 16,-3-3 25-16,-6 0 4 16,0-2 14-16,0 7 5 15,0 4 1-15,0 6-3 16,0 2-12-16,0 0-9 16,0 2-4-16,0 10 0 15,0 3 4-15,0 0 14 16,0-1-11-16,5 0 5 15,15-4-6-15,6-3 0 0,-5-4-2 16,3-1 2-16,-7-2-1 16,-6 0 7-16,-11-5-6 15,0-2 1-15,0-5-3 16,-8-2-3-16,-17-1-7 16,-3-1 9-16,-2-1-6 15,8 4 3-15,2 1 4 16,8 5 0-16,12 2-7 15,0 0-1-15,0-1-35 16,20 4-14-16,8 0 24 16,8 2 20-16,7 0 4 15,6 7 6-15,8 3 3 16,6 5-1-16,-11-3 1 16,-15 2 2-16,-12-2 7 15,-14-2 5-15,-11-3 21 16,0-3 1-16,0 1 3 0,0-4-21 15,0 1-8-15,0-2-1 16,-3 0 4-16,0-6-5 16,3-10-8-16,0-3-31 15,9-2-8-15,25 1 2 16,2 5 10-16,6 4-1 16,-2 4 4-16,3 5 18 15,4 2 6-15,2 2 2 16,3 12 27-16,-7 3 5 15,-8 3 2-15,-9 2-15 16,-13-4-7-16,-12-2-3 16,-3 0-11-16,-3-7-2 0,-34 3-29 15,-17-4-27-15,-16-3-109 16</inkml:trace>
  <inkml:trace contextRef="#ctx0" brushRef="#br0" timeOffset="138321.7325">3539 9987 674 0,'0'0'4'0,"133"-26"-2"15,-33 9-2-15,13 1 1 0,11-1-1 16,13 0-3-16,-1 1-149 15</inkml:trace>
  <inkml:trace contextRef="#ctx0" brushRef="#br0" timeOffset="138582.9218">5823 9711 311 0,'0'0'395'0,"0"0"-380"0,0 0 5 16,79 72 44-16,-45-34-31 15,0 5 0-15,2 3-16 16,-3-3-6-16,-8 1-1 16,-8-7-10-16,-10-4 3 15,-7-5-6-15,0-8-6 16,-7-9-49-16,-16-5-26 15,-8-6-99-15</inkml:trace>
  <inkml:trace contextRef="#ctx0" brushRef="#br0" timeOffset="139030.4981">5602 9914 618 0,'0'0'0'0,"137"-17"-57"16,-38 10 56-16,5 0 1 16,2 2-2-16,-10 5 0 15,-22 0 2-15,-22 0 0 16,-19 14-3-16,-24 2 3 16,-9 4 20-16,0 3 22 15,-21-1 5-15,0-1-2 16,8-1-12-16,10-3-6 15,3-3-17-15,0-2-7 0,0-4 2 16,12-4-3 0,13-4-4-16,8 0 2 0,10-4-10 15,-1-10-15 1,-5-3-24-16,-5-3-7 0,-18 0 32 16,-12 1 24-16,-2 0 0 15,-3-1 49-15,-30 6-29 16,-10 3 11-16,-11 5-16 15,-3 6-6-15,-1 0-7 16,6 0 1-16,10 5-3 16,5 2-1-16,18-2-3 15,7 0-9-15,12-2-29 16,0-3-55-16,27 0-8 16,19 0 4-16</inkml:trace>
  <inkml:trace contextRef="#ctx0" brushRef="#br0" timeOffset="139871.2975">6679 9636 570 0,'0'0'68'0,"0"0"-58"16,18-55 44-16,-17 47-12 15,-1 6-3-15,0 1-16 16,0-1-8-16,0 2-7 15,0 0 1-15,0 0-8 16,0 0 4-16,0 0-5 0,0 0-4 16,0 3 0-1,0 4 4-15,0 0 1 0,0-2 0 16,0-2-1-16,0-3 0 16,0 0 0-16,0 0 2 15,0 0 0-15,0 0-1 16,0 0-1-16,0 0-17 15,0 0-23-15,0 0-2 16,0 0-27-16,-1 0 11 16,-5 0 44-16,-3 0 14 15,6-3-3-15,-5 0 3 16,5 1 28-16,2 1 21 16,1-2-18-16,0 3-7 15,0-3-9-15,0 1-5 16,0-3 8-16,0 2-7 0,0 2 8 15,-3-1 9-15,3 2-6 16,0 0-7-16,0 0-13 16,0 3-2-16,0 12 0 15,0 9 0-15,0 5 9 16,7 9 2-16,13 2-1 16,-2 3-3-16,4 3-1 15,-2-2-5-15,0 2 0 16,6-3 0-16,-4 2 1 15,8-5-2-15,1-4-1 16,2-6-2-16,3-8 3 16,-11-8-6-16,0-7 6 0,-6-5 0 15,-2-2 1 1,7 0-1-16,2-7 0 16,4-9-2-16,-2-6-2 0,2-5-9 15,-11-2-18-15,-8-3-6 16,-8 1 19-16,-3 2 0 15,0 1 11-15,-14 7 5 16,-10 5 0-16,-1 3 2 16,-3 10 1-16,-1 3-1 15,-2 0 3-15,0 11 1 16,1 5 11-16,0 4 2 16,6 0 2-16,11 5 5 15,8 0-2-15,5 0-3 0,8 1-11 16,20-4-8-16,16-2 3 15,3-6-3-15,2-7-1 16,6-6-22 0,-5-1-46-16,-3-13-14 0,-11-7-167 15</inkml:trace>
  <inkml:trace contextRef="#ctx0" brushRef="#br0" timeOffset="140180.3678">7383 9838 242 0,'0'0'6'16,"0"0"58"-16,0 0 50 0,63 45-2 16,-38-21-47-16,5 1-5 15,-2-1-22-15,0 0-10 16,-10-7-3-16,-9-3-3 16,-9-4 2-16,0-5 12 15,0-5-8-15,0 2-3 16,0-2-3-16,0 0 13 15,0-5 5-15,0-9-18 16,0-5-13-16,0-3 1 16,8-4 6-16,20 1-16 15,2 0-1-15,7 5-26 16,-2 4-11-16,2 7-21 16,-3 6-75-16,0 0-15 15,2 3-121-15</inkml:trace>
  <inkml:trace contextRef="#ctx0" brushRef="#br0" timeOffset="140585.4967">8136 9847 449 0,'0'0'72'0,"0"0"-27"16,0 0 59-16,0 0-22 16,0 0-24-16,0 0-6 15,-34-17-20-15,1 17-28 16,-6 9 5-16,-1 6 10 15,1 0 0-15,6 2-6 16,2-1 0-16,15-3-4 16,4-1-8-16,12-3 11 0,0 2-12 15,0-5-1-15,25 1-1 16,12-6-5-16,7-1-6 16,5 0-3-1,-7-10-5-15,-9 1-12 0,-8-3 13 16,-7-1 9-16,-6 1 11 15,-4-3 4-15,-6 6 16 16,1 3 22-16,-3 5-14 16,0 1-19-16,0 0-4 15,0 1-5-15,0 7-4 16,0 6 4-16,0 0 4 16,0 2-3-16,0-1 2 15,0-1-2-15,9-3-2 16,10-3-30-16,-2-3-72 15,1-5-48-15,-6 0-281 0</inkml:trace>
  <inkml:trace contextRef="#ctx0" brushRef="#br0" timeOffset="141227.7125">8336 9858 542 0,'0'0'11'16,"0"0"-10"-16,0 0 68 15,0 0 14-15,0 0-43 0,67 52-22 16,-55-40-5-16,-2-3-10 16,-2-4 0-16,-5 0-2 15,-3-5 7-15,0 0-4 16,0 0 4-16,6 0-8 16,2 0 5-16,3-5-5 15,3-3-1-15,-1 2-3 16,-2 1 3-16,-7 2 1 15,-2 3 0-15,1 0 0 16,0 0-8-16,2 5 8 16,3 4 7-16,-2 2-1 15,6 0 6-15,9 0-5 16,4 0-5-16,5-2 4 16,1-4-4-16,-1-2 4 15,0-3-6-15,-5 0 8 16,-4-6-2-16,0-7-2 0,-3-1-4 15,-8-6-23 1,-5-2-35-16,-5-4 9 0,0-4-67 16,0-4 30-16,0-4 2 15,0-3 5-15,0 0 55 16,0 2 24-16,0 9 107 16,0 9-34-16,0 11 37 15,0 7-52-15,0 3-52 16,0 3-3-16,-3 11-2 15,-3 7 35-15,-5 5 9 16,6 6-17-16,5 2 6 16,0 2-6-16,0 3 0 0,17-1-2 15,13 1-13-15,8-5-3 16,3-9 3-16,-5-3-3 16,3-8 5-16,-9-6 2 15,-2-2-10-15,-6-6 5 16,1 0 0-16,2-2-12 15,-1-10-29-15,-3-6-46 16,-9-6-131-16</inkml:trace>
  <inkml:trace contextRef="#ctx0" brushRef="#br0" timeOffset="141423.188">8558 9767 409 0,'0'0'462'16,"0"0"-456"-16,0 0 46 16,0 0-11-16,0 0-31 15,188-5 6-15,-104-2-6 16,1-2-7-16,3 1-3 16,-9-1 0-16,-13 3-28 15,-16-1-80-15,-17 3-133 16</inkml:trace>
  <inkml:trace contextRef="#ctx0" brushRef="#br0" timeOffset="143101.6773">434 11805 283 0,'0'0'193'15,"0"0"-187"-15,0 0-2 0,0 0 32 16,0 0-3-16,0 0-9 16,64 33 18-16,-60-30-4 15,-4 0 2-15,0 2-3 16,0-1-1-16,0 1-6 16,-16-2-7-16,2 0 4 15,-2 0-8-15,-2-3-1 16,2 0-4-16,-2 0 7 15,6 0-12-15,4-6-3 16,5 0-6-16,3 0 0 16,0 0-12-16,5-1 9 15,20 0 1-15,-1 1-3 16,9 2 5-16,1-1-4 0,-1 5-2 16,1 0 4-1,-7 11-6-15,-9 8 7 0,-13 9-11 16,-5 4 10-16,-2 4 1 15,-35 3 1-15,-5 0 3 16,-12-1 1-16,-7-4-1 16,3-4 6-16,9-7-1 15,12-6-6-15,13-6 0 16,15-7-2-16,4-4 5 16,5 0-4-16,0-3-1 15,0-7-20-15,0 0-22 16,5 1 21-16,11 3 0 15,1 1 16-15,0 3 2 16,-3 2 3-16,2 0-1 16,1 0 1-16,2 10 0 0,5 2 11 15,4 6 7-15,-1-1-2 16,-1 5 9-16,-4-3-2 16,-1 0-14-16,-5-2 1 15,2-5-8-15,-6-2-2 16,-3-3 1-16,-2-4-3 15,1-3 0-15,5 0-97 16,8 0-58-16,-3-16-428 16</inkml:trace>
  <inkml:trace contextRef="#ctx0" brushRef="#br0" timeOffset="143273.4695">1087 12048 912 0,'0'0'79'0,"0"0"-73"16,0 0 27-16,0 0-33 15,0 0-8-15,0 0-28 16,33-7-102-16,-21 7-141 16</inkml:trace>
  <inkml:trace contextRef="#ctx0" brushRef="#br0" timeOffset="144316.1851">2022 12154 601 0,'0'0'44'15,"0"0"-33"-15,0 0 48 16,0 0-47-16,0 0-9 16,127-67 17-16,-102 36 10 15,-11-6-14-15,-5-7 2 16,-6-6-16-16,-3 0-2 15,0-2 0-15,-12 3-13 16,-9 7 13-16,3 9 0 0,10 13 0 16,3 9 0-16,2 7 5 15,3 4-1-15,0 0-4 16,0 7-1-16,22 15 1 16,11 8 23-16,7 11 13 15,3 6-15-15,-1 2 1 16,1-3-11-16,-7-2-5 15,-2-3 0-15,-5-1-5 16,-11-7 9-16,-2-5-5 16,-5-8 0-16,-6-6-2 15,0-5-3-15,-2-4 1 16,-3-5 0-16,0 0 1 16,0-3-2-16,-30-8-7 15,-13-3-10-15,-15-2 2 16,-6 0 3-16,-8 4 12 15,5 3-1-15,12 4 2 0,17 2-1 16,16 0 4-16,16 3-3 16,6 0 3-16,0 0-4 15,6 0-1-15,30 0-4 16,13-3 4-16,20-3-1 16,4-4-19-16,4 0-23 15,-8-1 7-15,-5 1 13 16,-13 3-17-16,-11 2-1 15,-10 2 13-15,-12 1 21 16,-3 2 6-16,-2 0 2 16,8 0 0-16,-3 8 2 15,7 3 21-15,5 4 16 0,1 2-21 16,4 2-4-16,1-2 0 16,-5 2-9-16,0-2-4 15,-13-6-1-15,0-3 0 16,-14-5 0-16,-1 0 6 15,-3-3 23-15,2 0 56 16,4-8-33-16,0-6-33 16,4-6-13-16,4-3-1 15,-2-4 3-15,1-3-1 16,-1 2-7-16,3-1-1 16,-3 5-3-16,-6 7-20 15,4 8-25-15,2 5-54 16,4 4-54-16,1 0-173 15</inkml:trace>
  <inkml:trace contextRef="#ctx0" brushRef="#br0" timeOffset="145730.6104">3623 11990 657 0,'0'0'29'16,"0"0"-11"-16,0 0 41 0,0 0-33 15,41-47-6 1,-41 39 21-16,0-2-25 0,-17 4 4 16,-21 3-8-16,-11 3-11 15,-12 0-1-15,-3 6-1 16,1 8 1-16,8 2 7 16,10 1-6-16,11 0 6 15,5 0 2-15,15-2-4 16,11-1-4-16,3-1 0 15,0-2-1-15,25-3 1 16,12-4-1-16,9-1-6 16,7-3-2-16,2-3 1 15,-9-7 4-15,-1-3 2 16,-11-3-2-16,-4 1-13 16,-9-3 5-16,0-2 2 0,-12 1 5 15,-6 4 3-15,-3 3-3 16,0 7 4-16,0 2 17 15,0 3-14-15,0 3-3 16,-8 8 0-16,-5 6 0 16,7 0 12-16,3 2 0 15,3-3-2-15,0-2 1 16,22 1-3-16,11-5-2 16,9-3-2-16,7-3-3 15,8-4 0-15,-4 0-1 16,-9-9-2-16,-10-2 0 15,-3 1-5-15,-13-5 1 16,-6-1 3-16,-4-2 2 16,-4 4 1-16,-4 2 1 0,0 2 1 15,0 6-2 1,0 3 0-16,0 1-2 0,0 1-10 16,0 10 5-16,-7 2 7 15,5 2 3-15,2-1 2 16,0-2-1-16,9-1 0 15,15-1-1-15,6-1 1 16,10-5-3-16,0-4 3 16,8 0-4-16,0-4-2 15,-1-9-3-15,1-5-17 16,-9-2-17-16,-9-4 13 16,-14-2-14-16,-8-4 3 15,-8-7 29-15,0-4 2 16,-3-6 5-16,-17-1 1 15,1 0-1-15,-2 4-2 0,0 13 1 16,6 6 2-16,3 14 7 16,5 8 43-16,-2 3-41 15,-2 7-5-15,-2 13-4 16,-2 9 20-16,6 4 15 16,9 6-13-16,0 4 0 15,0 1 0-15,33-1-13 16,6 0-8-16,11-5 4 15,10-7-2-15,6-7-2 16,-1-7 1-16,3-9-2 16,-6-6-1-16,4-2-6 15,-3-6 0-15,2-10-5 0,-4-4-6 16,-5-2-7-16,-10-4-1 16,-12-4 10-16,-10 2 12 15,-15-2 2-15,-9 7-3 16,0 6 4-16,0 7 1 15,-6 7 16-15,-13 3-13 16,2 3-3-16,-5 10 2 16,-2 4 6-16,3 3 6 15,3 1 2-15,2 0 1 16,8-2-7-16,7 1-1 16,1-1-3-16,0-4-3 0,17-2-3 15,16-2 0 1,12-5-5-16,3-4-15 0,1-2-20 15,2-3-5-15,-8-10-13 16,-10-1-6-16,-12-5 22 16,-11 0-19-16,-10-4 42 15,0-2 19-15,-10 0 25 16,-17 5-3-16,-3 3 16 16,-4 11 12-16,-2 6-24 15,-4 0-11-15,1 9 1 16,-6 11 11-16,11 1 5 15,4 1-8-15,6-1-5 16,12 1 1-16,11-5-8 16,1-2-6-16,0-3-3 0,25-2-3 15,8-3-3-15,10-7-6 16,6 0-1-16,5-4-8 16,0-9-8-16,-11-1-7 15,-9-1 9-15,-10-2-3 16,-7-1-3-16,-10-1 17 15,-5 0 11-15,-2-1-35 16,0 4-28-16,0 4-30 16,-9 5-121-16</inkml:trace>
  <inkml:trace contextRef="#ctx0" brushRef="#br0" timeOffset="147026.437">5313 11802 318 0,'0'0'3'0,"0"0"29"0,0 0 32 16,0 0-21-16,0 0 6 16,0 0 3-16,4 53-7 15,2-39-13-15,0 0 2 16,1 0-14-16,4 0-12 15,5 0 3-15,-1-3 2 16,3 0-7-16,7-2-3 16,4-5 3-16,5 0 5 15,3-4 12-15,5 0 2 16,1-8-7-16,-2-5-10 16,-4-2-2-16,-4-2-3 15,-3-1-1-15,-11-6 3 0,-5-5-2 16,-9-4 4-16,-2-10-7 15,-3-6 0-15,0-6 0 16,0-4-23-16,-3-2-9 16,-7 10 20-16,-5 10-8 15,2 12 20-15,4 17 5 16,-3 8 32-16,-3 4-28 16,-2 0-7-16,-5 11-2 15,-6 9 12-15,1 9-3 16,9 5 14-16,6 6-10 15,9 5 3-15,3 2 0 16,0 0-4-16,22 0-10 0,14-2-1 16,2-8 3-16,8-6-4 15,5-6 1-15,4-5-2 16,3-7 2-16,-6-7-2 16,-4-6 2-16,-2 0-1 15,-9-7 0-15,-8-7-3 16,-10-5-6-16,-13-5 6 15,-6-2-2-15,0-1-4 16,0 2-5-16,0 4 5 16,0 9 2-16,-6 5 2 15,-1 5-11-15,-1 2-3 16,-4 7 5-16,-1 9 10 16,2-1 0-16,7 2 1 15,4-3 2-15,0-2 1 0,3-2-6 16,22-3 6-1,8-3 1-15,9-4 2 0,5 0-1 16,7-7 6-16,-6-10-3 16,-2-3-5-16,-7-3-1 15,-14-5-20-15,-8-2-9 16,-7-1-24-16,-10-8 19 16,0-5 20-16,0-2 15 15,-15-2 0-15,-3 8 23 16,-1 10-16-16,7 15 16 15,-1 12 36-15,-8 3-43 16,-2 10-13-16,-7 14-3 0,-1 9 8 16,12 4 22-16,10 2-18 15,9 1 5-15,0-2-2 16,9-4-7 0,27 2-7-16,8-3 1 0,9-6 0 15,5-4-1-15,0-7-1 16,5-9-3-16,-1-4-6 15,1-3 9-15,2-3-4 16,1-13 2-16,-2-5-5 16,-6-4-18-16,-16-5 16 15,-15-1 8-15,-12 0 2 16,-11 6-2-16,-4 11 3 16,0 6 2-16,0 8 0 0,-13 2-4 15,-8 16 0 1,-4 4 14-16,10 7 10 0,12-4-12 15,3 1 2-15,3-5-1 16,25-3-3-16,14-4-5 16,7-4 0-16,6-3-5 15,5-4-1-15,-8-3-51 16,-16 0-100-16,-16-10-342 16</inkml:trace>
  <inkml:trace contextRef="#ctx0" brushRef="#br0" timeOffset="147830.1534">3787 11780 428 0,'0'0'8'0,"0"0"-8"15,0 0 16 1,0 0-12-16,0 0 8 0,0 0 8 15,52 20 13-15,-31-29-6 16,4-2 10-16,-1-1-9 16,-3-2-14-16,-3-1 17 15,-9-3 10-15,-6 1 17 16,-3 2-39-16,0 5 5 16,0 0-2-16,0 8-1 15,-12 2-10-15,-15 0-11 16,-1 9-26-16,-8 8-26 15,-3 6 5-15,6 0-187 16</inkml:trace>
  <inkml:trace contextRef="#ctx0" brushRef="#br0" timeOffset="149693.8334">511 13844 332 0,'0'0'180'0,"0"0"-170"15,0 0 9-15,0 0 58 16,0 0-21-16,0 0-14 16,-34 6 19-16,31-6-10 15,-3 0-34-15,2 0 12 16,4-1-2-16,0-2-7 15,0-2-20-15,0 1 0 16,17 0 0-16,7 1 1 16,6 2 2-16,3-1-3 0,-2 2 0 15,-1 0-7-15,-3 6 4 16,-9 5-2-16,-8 3 3 16,-10 2 0-16,0 2 2 15,-13 2 0-15,-17 1 1 16,-9 1 1-16,-4-2-2 15,1-3 1-15,2 0-1 16,7-3-1-16,8 0-2 16,7-5 3-16,9-1-16 15,3-3-10-15,6-2 8 16,0-1-8-16,0 0-7 16,0-1 18-16,25 2 10 15,11 1 3-15,9 1 1 0,7 5 1 16,-3-1 1-1,-10 2 1-15,-3 2-2 0,-20-3 1 16,-5 1 2-16,-11 0 11 16,0 0 17-16,0 0 7 15,-27 1-2-15,-6 1-11 16,-3 0-1-16,-2-3-9 16,9-2-9-16,2-2-6 15,11-3-2-15,1-3-36 16,9 0-96-16,6-12-235 15</inkml:trace>
  <inkml:trace contextRef="#ctx0" brushRef="#br0" timeOffset="149845.9476">1178 14076 690 0,'0'0'0'16,"0"0"-98"-16,0 0-98 16</inkml:trace>
  <inkml:trace contextRef="#ctx0" brushRef="#br0" timeOffset="151130.799">2216 13517 616 0,'0'0'16'0,"0"0"-13"15,0 0 57-15,-143 70-26 16,112-31-7-16,4 3 12 15,12 3-4-15,10 1-6 0,5-2 1 16,0 2-18 0,12-6-1-16,18-2-11 0,11-7 6 15,9-7-6 1,10-5-2-16,13-8-6 16,9-7-7-16,0-4-16 0,-7-1-21 15,-11-10 34-15,-15-4-40 16,-18 1 6-16,-16-1 35 15,-15 1 17-15,0 1 5 16,-4 5 33-16,-7 2-1 16,5 4-3-16,3 2-7 15,-3 5-27-15,2 9 0 16,4 5 11-16,0 4 15 16,0-3-8-16,18-2 0 15,10-2-1-15,14-2-10 16,7-4-2-16,17-4-5 15,8-6 2-15,-2 0-2 0,-2-6 7 16,-15-10-3-16,-19-1-4 16,-14 0-3-16,-17 0 3 15,-5 3 3-15,-15-3 8 16,-25 2 0-16,-10 1-7 16,-11 6-4-16,-3 3-5 15,-4 5 3-15,-1 0 1 16,9 9 2-16,15 0-2 15,14 1 1-15,12-3-1 16,11-3 0-16,8-1-1 0,0-3-26 16,12 0-15-1,37-3 5-15,17-6 31 0,14-4-43 16,-3-1-15-16,-7 0 9 16,-15 4 32-16,-9 4 20 15,-13 5-3-15,-3 1 1 16,-9 1 6-16,3 7 0 15,-7 4 18-15,-6 1 30 16,4 1-7-16,-6 0-17 16,-2-2-7-16,-4 1-4 15,2-1-8-15,-5-2-3 16,0-6 2-16,4-1-2 16,-4-3 0-16,0 0 1 15,6 0 5-15,5-4 4 16,6-9-12-16,9-6-2 0,8-3-9 15,3-2-13-15,4-1-1 16,2 6 10-16,-3 5 10 16,-10 5 5-16,-5 9 7 15,-11 0 0-15,-2 9 3 16,-8 7 46-16,-1 4-5 16,-3 2-14-16,0-1-17 15,2-3-13-15,5-4 0 16,5-2-4-16,5-4-1 15,3-6-2-15,10-2 0 16,6 0-4-16,16-13-13 16,2-4-36-16,0-6-3 15,-10-2 7-15,-11-2 23 0,-13-1 4 16,-10 0 10-16,-10 0 9 16,0 8-17-16,-6 8 16 15,-15 5 4-15,0 7 24 16,-1 0-24-16,-2 7 3 15,8 6-3-15,7 1 5 16,9 2 7-16,0-2-7 16,0-1-4-16,25-1-1 15,17-1-1-15,8 0-3 16,10-2 4-16,-2-2-3 16,-8 1 6-16,-16-1-1 0,-15-2 10 15,-19 1-4-15,0 2 21 16,-22 3 20-16,-23-1-6 15,-1 0-13-15,-5-1-16 16,5-4-12-16,12-5-2 16,4 0-33-16,9 0-61 15,12-13-76-15</inkml:trace>
  <inkml:trace contextRef="#ctx0" brushRef="#br0" timeOffset="151582.9808">4328 13779 222 0,'0'0'435'0,"0"0"-419"16,0 0 14-16,0 0 30 15,-9 53-7-15,9-36-8 16,0 2-8-16,0-1-17 16,23-2-10-16,2-2-6 15,8-4 1-15,4-5-1 16,11-3-3-16,13-2 0 15,11-7-1-15,5-11-5 16,-4-5-14-16,-10-3-1 16,-17 1 4-16,-25 1-6 15,-12 2 12-15,-9 5 9 16,-9 3 1-16,-15 7 0 0,-10 4 3 16,0 3-3-1,1 1 1-15,3 8-2 16,10 0 1-16,7 1-5 0,12 0 3 15,1 0-1 1,0-3-1-16,6 2 1 0,25-1 2 16,9 1-6-16,8-1 4 15,1 1-2-15,-4-4 5 16,-14 2 4-16,-16-2 0 16,-12 0 8-16,-3-1 11 15,-18 4 8-15,-30 0 4 16,-14 0-35-16,-16-2-2 15,-4-4-107-15,0-2-211 16</inkml:trace>
  <inkml:trace contextRef="#ctx0" brushRef="#br0" timeOffset="151742.886">4207 13677 252 0,'0'0'719'16,"0"0"-710"-16,0 0 12 15,0 0 0-15,0 0-21 16,0 0 0-16,9-22-16 16,24 13-53-16,6 0-111 15,1-4-188-15</inkml:trace>
  <inkml:trace contextRef="#ctx0" brushRef="#br0" timeOffset="151988.2638">5060 13501 660 0,'0'0'13'0,"0"0"0"16,35 84 59-16,-7-36-10 16,3 1-20-16,7-2 1 15,2-2-20-15,3-4-15 16,-1-6-8-16,-4-5 0 15,-7-6-9-15,-9-11-27 16,-13-5-59-16,-5-7 32 16,-4-1-73-16,0-9-78 0</inkml:trace>
  <inkml:trace contextRef="#ctx0" brushRef="#br0" timeOffset="152744.665">5129 13759 302 0,'0'0'6'16,"0"0"42"-16,142 5-26 0,-69-5-18 15,13-2 8 1,5-8 21-16,-3-2-15 16,-13-4-18-16,-12 1-5 0,-20-1-15 15,-22 0 3-15,-12 2 9 16,-9 1 8-16,0 0 81 15,-20 2-18-15,-8 3 20 16,-2 7-39-16,-4 1-30 16,1 12-8-16,2 7 4 15,1 4 13-15,8-1-2 16,5 1-8-16,10-4-4 16,7 0 14-16,0-2-19 15,4-2 7-15,29-2-11 16,9-2-3-16,11-5-9 15,10-5-11-15,0-1-13 16,-7-5-55-16,-8-8-48 16,-15 0-2-16,-15-1 37 0,-9 1-40 15,-9-2 144-15,0 0 263 16,0 0-122-16,0 5-25 16,0 2-46-16,0 3-28 15,0 5-14-15,3 0-18 16,1 0-10-16,5 3 0 15,-1 7 4-15,-2 0 8 16,5 0-1-16,-3 1-1 16,6 4 1-16,-1-4-6 15,-1-1-4-15,1-2 1 0,-5-5-2 16,-4-2 1 0,-1-1 3-16,5 0 8 0,5 0 11 15,5-3-3-15,9-8-15 16,4-4-2-16,6-6-3 15,-4 1 0-15,3 0-5 16,-5 3 2-16,-14 6 2 16,1 5-2-16,-14 5 3 15,-4 1-14-15,0 2 1 16,0 11 13-16,0 4 18 16,5 3 4-16,2-3-4 15,-1-3-9-15,0 0 8 16,8-5-15-16,-1-1 7 15,-3-4-9-15,-4-1 0 16,6-3-9-16,2 0-43 0,6-3-51 16,6-8-168-1</inkml:trace>
  <inkml:trace contextRef="#ctx0" brushRef="#br0" timeOffset="153493.2164">7002 13537 525 0,'0'0'170'0,"0"0"-163"16,0 0 59-16,0 0-40 0,0 0-20 16,0 0 4-16,-125 22 15 15,84-1 1 1,6 0-18-16,5 4 3 0,14-5 7 15,7-1-6-15,9-2-11 16,0-3 3-16,18-3-4 16,19-4-3-16,17 0-7 15,7-7 0-15,8 0-7 16,1-14-2-16,-13 0-4 16,-8-2 7-16,-12-1-8 15,-12 0 6-15,-7 0 5 16,-10 0 13-16,-7 8 7 15,-1 2 10-15,0 6 7 16,0 1-20-16,0 0-4 16,3 11-6-16,0 4 6 0,6 0 5 15,9-2 1-15,6-1 0 16,13-2 0-16,14-3 3 16,8-3 3-16,7-4-3 15,6 0 7-15,-5-8-16 16,-9-6 0-16,-10-3-37 15,-14 0 5-15,-7-3-16 16,-15 0 12-16,-6-1 29 16,-2 0 7-16,-4-3 29 15,3 1 10-15,2 4-8 16,-1 3-7-16,1 7-12 16,-5 6 0-16,3 3-12 0,0 3-7 15,-2 14 3-15,5 10 4 16,0 11 7-16,8 9-3 15,6 3 16-15,9 3-5 16,2-2-1-16,0 1-6 16,-10-3-4-16,-15-7 0 15,-6-4-1-15,-13-6 4 16,-20-11 27-16,-1-4 2 16,1-7-8-16,3-7-7 15,0-3 8-15,0-3-18 16,2-14-3-16,6-9-3 15,11-8-4-15,10-11-1 16,1-5-21-16,0-3-23 0,13 0-30 16,-1 9-75-16,-9 12-205 15</inkml:trace>
  <inkml:trace contextRef="#ctx0" brushRef="#br0" timeOffset="154237.9963">4910 13701 249 0,'0'0'180'0,"0"0"-147"15,0 0 40-15,0 0-12 16,0 0 0-16,0 0-23 16,43 0-27-16,-1-8 0 15,3-1 8-15,7-3-11 16,6 0-2-16,0-2 7 16,-4-3-1-16,-3 2-12 15,-11 1 0-15,-10 2 0 16,-8 4 0-16,-10 4-11 15,-5 1 10-15,-7 1-8 16,0 2-38-16,0 0-81 16,-25 2-111-16</inkml:trace>
  <inkml:trace contextRef="#ctx0" brushRef="#br0" timeOffset="154700.4337">5355 14033 509 0,'0'0'108'0,"0"0"-97"16,0 0 33-16,0 0-9 15,0 0-8-15,0 0-17 16,169-12-10-16,-121 0-27 15,-3 1-290-15</inkml:trace>
  <inkml:trace contextRef="#ctx0" brushRef="#br0" timeOffset="158776.7271">6606 9951 344 0,'0'0'163'16,"0"0"-158"-16,0 0 32 0,0 0 14 15,0 0-36-15,0 0-3 16,0 0 20-16,73-51-18 15,-64 41 19-15,-6 1-2 16,-3-3-5-16,0 1 3 16,0-3-12-16,6-2-7 15,-5-4 10-15,2-2 0 16,0-4-16-16,-3-8 1 16,0-3 7-16,-3-6-6 15,-16-6-4-15,1-4-2 16,-6 7-5-16,0 5 5 15,5 12 3-15,5 12-3 16,4 11 2-16,3 4-1 16,-4 2-1-16,-1 0 1 15,-3 6-1-15,0 10-6 0,2 11 5 16,1 5 1 0,7 7 3-16,5 5 1 0,0 6-2 15,0 4 13-15,2 1-11 16,5 2-2-16,4-5-2 15,7-4 5-15,-5-7-5 16,11-5 0-16,-2-9 2 16,4-3-2-16,2-4 5 15,5-6-10-15,-2-2-31 16,5-2-73-16,1-5-64 16</inkml:trace>
  <inkml:trace contextRef="#ctx0" brushRef="#br0" timeOffset="158907.2505">6989 10062 541 0,'0'0'0'15</inkml:trace>
  <inkml:trace contextRef="#ctx0" brushRef="#br0" timeOffset="191257.6595">14113 3589 551 0,'0'0'32'16,"0"0"-27"-16,0 0 36 15,0 0 9-15,0 0-33 16,0 0 2-16,0 0 5 16,0 0-10-16,0-18 0 15,0 18-2-15,0 0 0 16,0 0-7-16,0 0-4 16,0 0 4-16,0 0-1 15,0 0 1-15,0 0-3 0,12 4-2 16,22 16 0-16,21 11 8 15,21 13 16 1,8 8-12-16,1 6 4 0,-6 1-12 16,-6 7-1-16,2 2 1 15,-4 1 0-15,0 1-2 16,-6-5-2-16,-4-4-4 16,-3 0 4-16,-11 1 3 15,-10-2-2-15,-12-6-2 16,-9-5 2-16,-6-6-2 15,-6-6-5-15,-1-4-4 16,-3-5 1-16,2-8-15 16,-2-6-13-16,3-6-14 15,2-3-15-15,-5-5-135 0</inkml:trace>
  <inkml:trace contextRef="#ctx0" brushRef="#br0" timeOffset="191980.4031">15197 3663 304 0,'0'0'58'0,"0"0"-43"0,0 0 28 16,0 0-4-16,0 0-22 16,0 0-6-16,0 0 0 15,-3 0-3-15,-4 0 5 16,-1 0 4-16,-2 0 3 15,0 0 7-15,1 1 5 16,-4 2-4-16,0 0-2 16,-2 1-1-16,-10 3-13 15,0 3-1-15,-10 1-4 16,-5 4 0-16,-3 5 10 0,-11 5-1 16,-3 10-3-16,-11 11-4 15,-11 17 7-15,-14 12-5 16,-23 9-4-16,-18 8 6 15,-13 4-11-15,-7 1 9 16,7-4-3-16,7-5 2 16,25-13 7-16,21-13 3 15,24-10 4-15,24-13-9 16,18-11 5-16,11-9-7 16,9-4-1-16,7-6-3 15,-3-5-9-15,4 0 2 16,0-4-5-16,0 3-1 15,0-3-15-15,0 0-18 16,0 0-39-16,0-3-71 16,0-8-287-16</inkml:trace>
  <inkml:trace contextRef="#ctx0" brushRef="#br0" timeOffset="194049.0457">22836 2092 559 0,'0'0'22'0,"0"0"-21"0,0 0 48 15,0 0-1-15,0 0-37 16,0 0-7-16,0 0-4 16,71 23 1-16,-21 2 5 15,8 6 0-15,1 8 3 16,4 6-1-16,-2 2-7 16,-3 3 3-16,-6-3-2 15,-7-3 5-15,1-3-7 16,-8-3 3-16,-4-4-2 15,-5-3 1-15,-7-6 2 16,-2-7-3-16,-7-2-1 16,-1-4-4-16,-4-3 1 15,1-3 0-15,-1-2-17 16,1-4-46-16,4 0-75 0,-5 0-133 16</inkml:trace>
  <inkml:trace contextRef="#ctx0" brushRef="#br0" timeOffset="194608.0029">23589 2109 585 0,'0'0'36'0,"0"0"-32"16,0 0 42-16,0 0-5 0,0 0-20 16,0 0-2-16,0-11 5 15,0 11-13-15,0 0-4 16,0 0 9-16,0 0-5 16,-9 0-1-16,-24 0-10 15,-19 14 4-15,-21 9-4 16,-15 14 9-1,-10 15-3-15,-2 9-3 0,-5 6 3 16,1 2-3-16,7-4 10 16,9-6 3-16,15-7-10 15,13-9 7-15,18-10-3 16,10-7 2-16,13-6 2 16,3-4-1-16,7-8-5 15,3-1-7-15,6-2 2 16,-1-5-3-16,1 2 0 15,0-2 0-15,0 0-11 16,-4 2-31-16,-9-1-59 0,-7-1-75 16</inkml:trace>
  <inkml:trace contextRef="#ctx0" brushRef="#br0" timeOffset="246697.8381">7374 11681 565 0,'0'0'35'16,"0"0"-32"-16,0 0 40 15,0 0 1-15,0 0-13 16,0 0-12-16,0 0 2 15,0 0-7-15,0 0 3 16,0 0 8-16,0 0-16 16,0 0 5-16,6 0-6 15,9-2-2-15,6-1-1 16,4 0 0-16,2-1-5 16,4 0 0-16,-4 1-5 15,1 3-25-15,-2 0-45 0,-5 0-10 16,-8 0-108-1,-13 0-239-15</inkml:trace>
  <inkml:trace contextRef="#ctx0" brushRef="#br0" timeOffset="246892.2159">7353 11869 630 0,'0'0'57'0,"0"0"-56"15,0 0 15-15,0 0 10 16,0 0 4-16,0 0-19 16,151-19 1-16,-101 12-12 15,-3-2-64-15,-1 0-62 16,-6-2-137-16</inkml:trace>
  <inkml:trace contextRef="#ctx0" brushRef="#br0" timeOffset="248254.6528">8294 11699 775 0,'0'0'0'0,"0"0"0"0,0 0 5 15,0 0 10-15,0 0-6 16,0 0-2-16,17-47 2 16,-17 39-8-16,-8 1-1 15,-20 2 16-15,-18 2-14 16,-5 3 5-16,-6 0-6 16,-3 11-1-16,5 6 0 15,5-1 5-15,9 1-5 16,13-2 2-16,12 1-2 15,5-3-2-15,11-4-5 0,0-1-13 16,5-4-12 0,26-2 15-16,2-2-3 0,11-2 17 15,6-9 3-15,-1-7 4 16,-4-4 1-16,-5-3 10 16,-12-6-1-16,-11-5 4 15,-7-11 4-15,-7-7 2 16,-3-4-22-16,0-6 0 15,0 3 3-15,0 5-5 16,-12 13 24-16,6 16-23 16,-1 14 18-16,-1 11 24 15,0 2-37-15,-6 14-6 16,2 14 4-16,3 12 5 16,5 5-2-16,4 5 3 15,0 5-4-15,1 2-6 0,17-2-2 16,6-2-20-16,3-9 9 15,7-10-21-15,6-11 8 16,4-7-17-16,-1-7-5 16,-4-9 34-16,4 0-20 15,-3-17 19-15,-3-7-15 16,-1-5-1-16,-9-6 1 16,-6-3-22-16,-6 1 15 15,-9 8 20-15,-6 13 17 16,0 11 16-16,0 5 33 15,0 7-43-15,-6 13 23 0,-5 4 12 16,-2 3-17-16,9-3 0 16,4-2 5-1,0-4-14-15,0-1-14 0,13-4-1 16,17-1-1-16,7-5-31 16,8-5 5-16,-2-2 2 15,-3-5-16-15,-7-9-3 16,-15-5-17-16,-9-4 61 15,-6 0 12-15,-3-1 22 16,0 6-4-16,0 5 5 16,0 9 3-16,0 4-11 15,0 0-20-15,-6 4-6 16,0 5 0-16,1 3-1 16,5 0 9-16,0-4-5 0,0 1-4 15,5-4-7-15,16-4-16 16,9-1 6-16,3-1 10 15,-3-13-1-15,-5-6 3 16,-9-4 0-16,-8-6 5 16,-7-4 3-16,-1-6-3 15,0-4 3-15,0-2 1 16,0-2 12-16,0 11 1 16,3 11 43-16,-3 14-46 15,0 10 41-15,0 2-38 16,0 14-10-16,0 15 5 15,0 13 21-15,0 8-8 16,5 8-12-16,23 5 1 0,5 0-3 16,10 1-11-16,-10-7-38 15,-15-7 33-15,-14-8-15 16,-4-6 7-16,-10-6 8 16,-15-11 4-16,0-8 1 15,0-7 0-15,0-4 11 16,0-3-1-16,4-15-8 15,9-11-2-15,9-8 0 16,3-6-4-16,7-3 2 16,26 7-5-16,0 8 4 15,10 5 1-15,2 8-1 16,-1 7-1-16,4 7 2 0,-2 4 0 16,-8 4 2-1,-16 13 4-15,-19 5 9 0,-3-3 2 16,-16 2 6-16,-18-4-4 15,-7-2-8-15,4-1-7 16,-2-3-2-16,5-8-11 16,9-1-31-16,2-2-62 15,8-5-45-15,12-15-262 16</inkml:trace>
  <inkml:trace contextRef="#ctx0" brushRef="#br0" timeOffset="248671.1284">9512 11139 736 0,'0'0'22'0,"0"0"-15"16,0 0 75-16,0 78-40 16,4-33-7-16,5 4-12 15,-2-1-8-15,2 0-14 16,3-2 0-16,5-7-1 15,0-5-26-15,-6-9 12 16,4-9-30-16,-11-8 9 16,1-7-7-16,2-1-1 15,1-4 6-15,8-13 3 0,-2-7-20 16,2-6 22 0,-4 2 15-16,-2 5 17 0,1 8 38 15,-7 11 5-15,1 4-10 16,0 0-16-16,-3 13 33 15,4 6 22-15,-6 1-25 16,3 1-22-16,2 1-3 16,-1-5-7-16,6-3-13 15,2-4-2-15,-4-5-5 16,0-2-27-16,-8-3-35 16,0-6-27-16,0-9-62 15,0-13-392-15</inkml:trace>
  <inkml:trace contextRef="#ctx0" brushRef="#br0" timeOffset="248803.081">9692 11298 423 0,'0'0'261'0,"0"0"-216"16,0 0 27-16,0 0 6 15,0 0-42-15,0 0-31 16,-12-29-5-16,16 29-19 16,17 0-26-16,4 3-49 15,0 5-38-15,3 1-106 16</inkml:trace>
  <inkml:trace contextRef="#ctx0" brushRef="#br0" timeOffset="249351.6486">10168 11319 714 0,'0'0'40'16,"0"0"2"-16,0 0 44 15,0 0-26-15,0 0-29 16,-145-30-13-16,108 39-13 15,-1 11 2-15,0 1-4 16,7 1 4-16,-1 2-6 16,11-2 3-16,5 1-4 15,10 0-5-15,6-4-1 16,0-1-23-16,34-4-12 16,14-7-7-16,13-7-4 15,3 0-12-15,-1-14 14 16,-7-5 9-16,-14-3 12 0,-12 0 19 15,-9-1 10 1,-12 2 16-16,-9 6 40 0,0 4 17 16,0 3-4-16,-22 8-11 15,-3 0-40-15,-10 5-8 16,7 6 0-16,-2 3 3 16,7 0-5-16,5-1 0 15,6-1-4-15,9-3-3 16,3-1-2-16,0-2-18 15,33-1-5-15,8-4-19 16,2-1-18-16,3-1-13 16,-7-7 26-16,-8-2 18 15,-10 0-19-15,-6-1 34 16,-9 2 15-16,-5 2 2 16,-1 3 14-16,0 2-14 0,0 0 1 15,0 2-3 1,0 0-2-16,0 0-1 0,0 7 1 15,0 1 2-15,0-3-4 16,0 2-51-16,0-2-122 16</inkml:trace>
  <inkml:trace contextRef="#ctx0" brushRef="#br0" timeOffset="249854.3268">10503 11001 567 0,'0'0'33'0,"0"0"1"16,0 0 38-16,0 0-24 16,0 0 27-16,3 75-16 15,-3-26-17-15,0 8-12 16,0 4-9-16,-3 0-8 16,-1-4-10-16,4-3 1 15,-3-5-8-15,3-9-3 16,0-4-6-16,0-14-7 0,0-6-15 15,0-9-19 1,3-7-31-16,9 0-60 0,3-16-301 16</inkml:trace>
  <inkml:trace contextRef="#ctx0" brushRef="#br0" timeOffset="250046.9877">10278 11350 606 0,'0'0'5'0,"0"0"0"16,0 0 24-16,0 0-18 15,0 0-11-15,0 0-5 0,175 8-22 16,-113-10-24-16,-2-7-16 16,-6-3-57-16,-14 2-213 15</inkml:trace>
  <inkml:trace contextRef="#ctx0" brushRef="#br0" timeOffset="250198.2416">10726 11304 20 0,'0'0'346'16,"0"0"-273"-16,0 0 58 16,0 0-29-16,-42 60-50 15,34-41 15-15,7 1-5 16,1-1-17-16,0 1-38 16,0-6 1-16,19-1-8 15,4-4 0-15,2-4-10 0,5-5-25 16,-2-7-37-1,2-11-67-15</inkml:trace>
  <inkml:trace contextRef="#ctx0" brushRef="#br0" timeOffset="250739.1958">10508 11425 468 0,'0'0'0'0,"0"0"0"0,0 0 13 15,141-37-6-15,-96 22-4 16,-5-2-2-16,-2 0 0 16,-10-1 1-16,-8 0 6 15,-10 1 14-15,-10 0-6 16,0 8-2-16,0 1 17 0,-18 6 19 15,-10 2-36-15,-5 2-8 16,-4 12 1-16,-1 3 25 16,7 4-3-16,1 2 1 15,11 0 8-15,5-1-17 16,10-1-8-16,4 1-2 16,0-2-5-16,22-1-2 15,11-4 1-15,10-1 0 16,14-5 3-16,4-7 4 15,0-2-7-15,-7 0-5 16,-8-2-12-16,-8-10-49 16,-13-1-79-16,-13-1-262 15</inkml:trace>
  <inkml:trace contextRef="#ctx0" brushRef="#br0" timeOffset="250881.2919">10905 11472 285 0,'0'0'0'0</inkml:trace>
  <inkml:trace contextRef="#ctx0" brushRef="#br0" timeOffset="261129.2855">22636 3306 243 0,'0'0'95'0,"0"0"-27"16,0 0 9-16,0 0-22 16,0 0-3-16,0 0-11 15,0 0-12-15,19-4-3 16,-19 4-1-16,3 0-2 0,-3 0 1 15,0 0-2 1,0 0-8-16,0 0 1 0,0 0-5 16,0 0-10-16,0 0 0 15,0 0-1-15,0 8 1 16,6 7 6-16,-6 3-1 16,0 1 4-16,0 0-3 15,0-5 4-15,0-1-4 16,0-4 0-16,0-3-4 15,0-2 3-15,-4-1 0 16,4-2-5-16,0 1 0 16,0-1-19-16,0 2-40 15,0-1-41-15,4-2-104 16</inkml:trace>
  <inkml:trace contextRef="#ctx0" brushRef="#br0" timeOffset="261725.6852">22606 3878 645 0,'0'0'80'15,"0"0"-75"-15,0 0 18 16,0 0 26-16,0 0-49 15,0 0-1-15,7 4-24 16,6-1-26-16,4-2-52 0,-5 2-74 16</inkml:trace>
  <inkml:trace contextRef="#ctx0" brushRef="#br0" timeOffset="261903.7311">22616 4013 629 0,'0'0'33'16,"0"0"-32"-16,0 0 2 0,0 0-3 15,0 0-37-15,0 0-50 16,23 8-28-16,-19-4-302 16</inkml:trace>
  <inkml:trace contextRef="#ctx0" brushRef="#br0" timeOffset="262511.8133">22396 4596 327 0,'0'0'0'0,"0"0"-25"16,0 0-198-16</inkml:trace>
  <inkml:trace contextRef="#ctx0" brushRef="#br0" timeOffset="263244.6234">22342 4996 441 0,'0'0'0'0,"0"0"-17"15,0 0 17-15,0 0 2 16,0 0-2-16,146-5-3 16,-101 5 3-16,-2 9 1 15,-3 0 7-15,-10 4 10 16,-9-1-8-16,-16 3-7 15,-5-1 3-15,0 1 19 16,-30-1 20-16,-8 1 12 16,-6-3-10-16,5 0-4 15,2-2-17-15,7-1-16 0,4-1-8 16,7-3-1 0,7 0-1-16,8-2-3 0,4-1-9 15,0 0-5-15,0 0-21 16,0 0-6-16,10 3 29 15,17-2 14-15,9-2 1 16,6 5-5-16,5-4 3 16,2 5-1-16,-7 0-2 15,-9-1-1-15,-15 3 6 16,-17-4 1-16,-1 3 72 16,-6 0-35-16,-31 0 12 15,-8-1 5-15,-5 3-8 16,-2-4-24-16,7 0 8 15,4-3-23-15,10-1-8 0,10-2-22 16,9 0-46 0,12-7-69-16,0-5-170 15</inkml:trace>
  <inkml:trace contextRef="#ctx0" brushRef="#br0" timeOffset="263604.298">23056 5064 534 0,'0'0'100'0,"0"0"-93"0,0 0 24 15,0 0 44 1,0 0-24-16,-129 28-27 0,129-19-17 16,0-1-6-16,4-1-1 15,25 1-8-15,14-3 2 16,6-2-13-16,2-3-10 15,-5 0 17-15,-16 0 12 16,-14-4 6-16,-11-3 10 16,-5 0 17-16,0-5 11 15,-17 2 1-15,-21-3-23 16,-4 4-18-16,0-1 0 16,5 4-2-16,19 2-2 15,6 4 0-15,12-1-3 16,0 1-23-16,12-3-64 15,22 0 6-15,21 0-41 16,6-1-4-16,2 2-41 16</inkml:trace>
  <inkml:trace contextRef="#ctx0" brushRef="#br0" timeOffset="263848.3527">23404 5034 181 0,'0'0'293'16,"0"0"-209"-16,0 0-26 16,0 0-5-16,0 0-18 15,0 0 6-15,58 54-19 16,-58-47-4-16,0 0 0 15,0-2-11-15,0 0 0 16,0-2 1-16,12-2 0 16,14-1-4-16,8 0 11 15,2-5-7-15,-1-7 7 16,-7 0 12-16,-14-2 6 16,-6 0 3-16,-8 0 12 0,0 1-2 15,-9 3-23 1,-20 1-6-16,-5 5-17 0,-17 1 0 15,-10 3-30-15,-11 0-41 16,-11 9-100-16,-5 1-406 16</inkml:trace>
  <inkml:trace contextRef="#ctx0" brushRef="#br0" timeOffset="268015.8004">15766 10984 512 0,'0'0'9'16,"0"0"-5"-16,0 0 26 15,0 0 11-15,0 0-15 16,0 0-3-16,0 0-10 15,0-22-5-15,11 20 13 16,3-1-21-16,4 1 8 16,1-3-7-16,7 2 0 0,-1 0 1 15,0 2-2-15,1 1 1 16,-3 0-1 0,-5 1-1-16,2 10-4 0,-14 3 4 15,-3 3 1-15,-3 2 0 16,0 1 0-16,-15-3 0 15,-15 0 0-15,-9-2 0 16,-3 1 0-16,0-3 0 16,1-2-4-16,7-2 4 15,4-1-1-15,6-3-6 16,10-1-4-16,3-1-4 16,6-2 6-16,2 1 9 15,3-2-7-15,0 0-16 0,0 1-8 16,16-1 18-16,14 0 13 15,3 0 1-15,4 0-1 16,1 0-1-16,0 4-2 16,-8 4-4-16,-6 1 3 15,-7 2-2-15,-13-1 6 16,-4-1 6-16,0 2 21 16,-7-1 9-16,-26 3 9 15,-10 1-11-15,-8-5 2 16,-6 2 6-16,10-1-6 15,5-4-20-15,12-2-7 16,6-4-9-16,6 0 0 16,6 0-21-16,8-6-28 15,4-5-40-15,0-6-67 16,29-2-180-16</inkml:trace>
  <inkml:trace contextRef="#ctx0" brushRef="#br0" timeOffset="268403.415">16100 11060 495 0,'0'0'56'16,"0"0"-47"-16,0 0 13 0,0 0 26 15,0 0-22-15,0 0 3 16,-5 50-19-16,5-38 1 15,0-2-7-15,2-3-3 16,17-3 7-16,0-1-5 16,6-3 1-16,6 0 3 15,0 0 1-15,6-3 4 16,-7-5-7-16,-9-2 10 16,-8 0 36-16,-10-1-13 15,-3 0-6-15,0-1-5 16,-9 2-10-16,-23 0-9 15,-6 6 4-15,-5 0-9 16,-3 4-3-16,-2 0-8 16,5 0 6-16,6 1-19 15,7 4-7-15,5 0-22 16,9-1-37-16,10-1 11 0,6-1-102 16,0-2-198-16</inkml:trace>
  <inkml:trace contextRef="#ctx0" brushRef="#br0" timeOffset="268700.0784">16443 10919 311 0,'0'0'309'0,"0"0"-290"0,0 0 17 16,-26 46 22-16,26-26-4 16,0 1-5-16,0 1-19 15,0-3-17-15,2-2-12 16,1-5 8-16,1 0-5 16,-1-3 1-16,2-3-10 15,-3-2 5-15,2 1-34 16,0 0-60-16,-1 0-40 15,-3 0-172-15</inkml:trace>
  <inkml:trace contextRef="#ctx0" brushRef="#br0" timeOffset="269000.0781">16076 11467 795 0,'0'0'86'15,"0"0"-86"-15,0 0 0 16,0 0 9-16,0 0-9 15,0 0-4-15,12 2 1 16,-5 1-15-16,1 1-64 16,-1 3-16-16,-4 2-113 15</inkml:trace>
  <inkml:trace contextRef="#ctx0" brushRef="#br0" timeOffset="269170.655">16141 11739 697 0,'0'0'0'0,"0"0"-1"16,0 0-8-16,-20 46-14 16,20-27-69-16,14 0-93 15</inkml:trace>
  <inkml:trace contextRef="#ctx0" brushRef="#br0" timeOffset="269334.8518">16173 12073 706 0,'0'0'12'0,"0"0"-8"15,0 0-3-15,0 0-1 16,-63 48-9-16,63-35-25 15,0 1-65-15,0-4-112 16</inkml:trace>
  <inkml:trace contextRef="#ctx0" brushRef="#br0" timeOffset="269477.798">16143 12335 704 0,'0'0'14'0,"0"0"-10"0,0 0-4 16,0 0-21 0,0 0-156-16</inkml:trace>
  <inkml:trace contextRef="#ctx0" brushRef="#br0" timeOffset="270537.887">16171 12782 219 0,'0'0'305'0,"0"0"-300"15,0 0 18-15,0 0 41 16,0 0-30-16,0 0-3 16,0-20-9-16,-18 24-11 15,-10 13 4-15,-9 9 33 16,2 10-12-16,3 7-10 15,3 2-10-15,12-2-8 16,4-3 6-16,10-5-14 16,3-2 1-16,0-4-2 15,19-7-17-15,10-5 4 16,4-5-2-16,10-8 1 16,-1-4 9-16,1 0 6 0,-7-9 1 15,-9-4 1-15,-15-4 12 16,-9-2 20-16,-3 1-12 15,-11 1 14-15,-18 3-23 16,-9 4 9-16,0 5-13 16,0 2-7-16,5 1-2 15,7 1-5-15,2 1-18 16,10 0-38-16,7 0-50 16,4 0-13-16,3 0-177 15</inkml:trace>
  <inkml:trace contextRef="#ctx0" brushRef="#br0" timeOffset="270895.4577">16326 12925 609 0,'0'0'34'0,"0"0"-32"15,0 0 9-15,0 0 6 16,0 0-6-16,-80 58-6 15,80-44 3-15,0-2-8 16,15-1 0-16,7-5-2 16,5-3 0-16,9-3-3 15,2 0 5-15,1-5 4 16,-3-5-3-16,-6-7 3 16,-9 0 21-16,-9 0 26 15,-12-2 3-15,0 0 0 0,0 2-32 16,-23 3-1-1,-9 6-3-15,-9 3-8 0,-5 5-9 16,4 0-1-16,10 0 0 16,9 3-8-16,13 2-30 15,5 0-36-15,5-1-29 16,3-1-57-16,32-1-130 16</inkml:trace>
  <inkml:trace contextRef="#ctx0" brushRef="#br0" timeOffset="271221.6986">16735 12861 632 0,'0'0'72'16,"0"0"-67"-16,0 0 34 16,0 0 6-16,-112 50-34 15,106-28 22-15,6-1-20 16,0 1-13-16,11-5 4 15,18-3-2-15,12-2-4 16,1-5 0-16,8-4 0 16,5-3 2-16,-4 0 2 15,-3-10 12-15,-14-5 8 16,-8-3 6-16,-13-5 18 16,-10-6-17-16,-3-2-4 15,0 2-12-15,-19 0-12 16,-16 8-1-16,-11 4-10 0,-16 7-7 15,-15 9-41-15,-14 1-77 16,-9 1-149-16</inkml:trace>
  <inkml:trace contextRef="#ctx0" brushRef="#br0" timeOffset="275014.8185">8415 3037 230 0,'0'0'112'15,"0"0"-78"-15,0 0 39 16,0 0-17-16,0 0-6 16,0 0-5-16,0 0 0 15,0 0-15-15,0 0-12 16,0 0-11-16,0 0 0 15,0 0 0-15,0 0-5 16,0 0 12-16,0 0-8 16,0 0-2-16,-7 2-8 0,-14 11 7 15,0 4-3-15,-5 4 0 16,6 2 0-16,3 1 0 16,5 1 0-16,3 1 0 15,6-1-1-15,3 0-5 16,0-3 0-16,0-2 3 15,8-6-8-15,8-4 7 16,10-4 2-16,-1-3-1 16,0-3 3-16,4 0 5 15,-7 0 6-15,-4-1 11 16,-3-5-2-16,-8-1 10 16,1-3 12-16,-4 1-10 15,-4-2-5-15,0 1-17 16,0 2 4-16,0-1-5 0,-16 5-9 15,-2 1 0-15,-7 3-5 16,-1 0-13-16,4 0 4 16,4 3-45-16,6 3-22 15,7-4-8-15,5 1-84 16,0-3-118-16</inkml:trace>
  <inkml:trace contextRef="#ctx0" brushRef="#br0" timeOffset="275382.4051">8596 3148 346 0,'0'0'180'0,"0"0"-168"16,0 0 12-16,0 0 21 15,0 0-17-15,0 0-12 16,-45 50-4-16,45-38-10 15,0 0 2-15,7-2-4 16,5-1 1-16,0-2-4 16,5-3 7-16,-3-2-4 15,-3-2 6-15,8 0-2 16,-4 0 5-16,0-6 2 16,-1-3 6-16,-10 0 5 15,-2-2-7-15,-2 1 5 0,0 0-12 16,-23-1-7-16,-4 3 4 15,-7 1-5-15,-2 5-1 16,-1 0-6-16,9 2-13 16,5 0-18-16,5 0-35 15,14 0-115-15</inkml:trace>
  <inkml:trace contextRef="#ctx0" brushRef="#br0" timeOffset="275644.0593">8957 3045 592 0,'0'0'142'0,"0"0"-134"15,0 0 22-15,0 0 9 16,0 0-20-16,0 0 10 15,75 51-4-15,-64-31-12 16,1-2-7-16,-3 0-2 16,-3-2-4-16,-6-1-9 15,0 1-30-15,0-1-65 16,-15-2-77-16</inkml:trace>
  <inkml:trace contextRef="#ctx0" brushRef="#br0" timeOffset="276241.9959">8812 3642 673 0,'0'0'0'0,"0"0"-2"0,0 0 2 16,0 0-20-16,0 0-66 16,0 0 21-16,7 34-107 15</inkml:trace>
  <inkml:trace contextRef="#ctx0" brushRef="#br0" timeOffset="276436.7599">8761 3935 567 0,'0'0'7'16,"0"0"6"-16,0 0 22 16,0 0-29-16,-6 53-6 0,6-40-15 15,0 2-36-15,0-3-59 16,0-1-166-16</inkml:trace>
  <inkml:trace contextRef="#ctx0" brushRef="#br0" timeOffset="276602.9037">8880 4212 437 0,'0'0'28'16,"0"0"-24"-16,0 0 43 15,0 0-25-15,0 0-22 16,0 0-11-16,0 46-54 0,0-37-203 16</inkml:trace>
  <inkml:trace contextRef="#ctx0" brushRef="#br0" timeOffset="276752.3884">8846 4475 677 0,'0'0'23'0,"0"0"-19"16,0 0 1-16,0 0-5 15,0 0-34-15,0 0-81 16</inkml:trace>
  <inkml:trace contextRef="#ctx0" brushRef="#br0" timeOffset="277587.8222">8712 5194 441 0,'0'0'18'0,"0"0"4"0,0 0 29 15,0 0-34-15,0 0 8 16,140-36 22-16,-123 23-23 16,-6 0 13-16,-11 0-2 15,0 1-20-15,0 1 0 16,-25 3 0-16,-3 5-12 16,-12 3-3-16,-4 0-1 15,2 10-1-15,-1 6-2 16,6 4 2-16,4 3 1 15,3 0 0-15,8-1-1 16,10-3-10-16,6-2-7 16,6-5 2-16,0-2-5 15,6-6-12-15,19-1 17 0,5-3 13 16,4 0 4-16,2-7 2 16,-4-4 4-16,-4-2-6 15,-6 1 0-15,-7-1 2 16,-6 1-2-16,-3 4 2 15,-3 5 5-15,-3 3 12 16,3 0-13-16,-3 9-5 16,0 10 33-16,0 8-3 15,0 2 20-15,0 5-41 16,9-2 8-16,2 1-5 16,-4-4-8-16,0-3-2 15,-2-7-1-15,-2-6-2 16,-3-6-19-16,3-2 15 15,2-5 0-15,3-2-47 0,1-13-99 16</inkml:trace>
  <inkml:trace contextRef="#ctx0" brushRef="#br0" timeOffset="277971.0237">9153 5168 617 0,'0'0'14'0,"0"0"35"15,-55 50-15-15,52-33-14 16,3-2-10-16,0 2-4 16,11-4-6-16,11-5-9 15,1-2 2-15,2-3 2 16,2-3 0-16,-2 0 5 15,-4-1 3-15,-6-9 1 16,-9 0 7-16,-6-3 22 16,0 0 21-16,-21-2-5 15,-14 1-14-15,-6 1-15 16,-1 6-11-16,6 2-5 16,6 3-4-16,8 1 0 0,6 1-3 15,7 0-16-15,4 0-12 16,5 0-32-16,0 0-34 15,0 0-37-15,24-5-32 16,12 1-106-16</inkml:trace>
  <inkml:trace contextRef="#ctx0" brushRef="#br0" timeOffset="278254.6245">9153 5168 433 0,'111'-11'73'0,"-111"11"-70"15,0 6 75-15,0 4-22 16,0 2-21-16,0 2-7 15,4 3-9-15,5-3-5 16,5-1 2-16,3-2-13 0,6-1 4 16,7-3 0-16,3-4 0 15,7-3 0-15,5 0 5 16,-2-5 3-16,-7-7 3 16,-10-3 3-16,-7 0 17 15,-15-5 8-15,-4 0-11 16,0-1-2-16,-20 3-10 15,-14 4-17-15,-7 6-6 16,-12 8-2-16,-4 2-17 16,-12 18-40-16,4 2-55 15,0 4-163-15</inkml:trace>
  <inkml:trace contextRef="#ctx0" brushRef="#br0" timeOffset="292155.3869">17008 10342 446 0,'0'0'28'0,"0"0"-20"0,0 0-5 16,0 0 19 0,0 0-4-16,0 0-5 0,0 0-6 15,-1 1-1-15,1-1 2 16,0 0 3-16,0 0 6 15,0 0-1-15,0 0 2 16,0 1-9-16,0-1 3 16,0 3-8-16,0 5-4 15,0 3 3-15,0 3-2 16,0 2 0-16,0-2-1 16,0-2 0-16,0-1 0 15,0-4 0-15,0 0 0 0,1-4-5 16,2 0 5-1,3-3 9-15,3 0-8 0,6 0 8 16,10 0 4-16,10-6-4 16,11-5 3-16,2-5-9 15,4-3 3-15,3-5-5 16,11-3 0-16,6-5-1 16,3-1-2-16,4 1-4 15,-9 1 1-15,-7 10 2 16,-8 2-1-16,-13 5-8 15,-5 3 9-15,-8 1-1 16,-7 3-2-16,-10 2-4 16,-3 0-3-16,-6 2 12 15,-3 3-18-15,0-1-22 16,0-2-91-16</inkml:trace>
  <inkml:trace contextRef="#ctx0" brushRef="#br0" timeOffset="304814.9917">5981 12134 469 0,'0'0'10'16,"0"0"-8"-16,0 0 56 15,0 0-1-15,0 0-26 16,0 0 0-16,0 0-10 16,0 0-6-16,0-12 5 15,0 12-1-15,0 0 0 16,0 0-6-16,0 0-13 16,1 18 6-16,20 14-4 0,7 17 19 15,5 12-15 1,2 8-3-16,-1 2-1 0,-3 2 3 15,-1 0-3-15,-3 1-2 16,-3-4 6-16,-6-7-6 16,-2-5 0-16,-4-8 0 15,0-6 0-15,-8-7 0 16,1-4 0-16,-2-8-13 16,-3-4-16-16,0-9-3 15,0-2-8-15,0-3-56 16,0-6-59-16,0-1-193 15</inkml:trace>
  <inkml:trace contextRef="#ctx0" brushRef="#br0" timeOffset="305220.6204">6042 13053 623 0,'0'0'16'0,"0"0"-11"15,34 45 0-15,-7-15 15 16,6 6-10-16,6 2-5 0,7 0-2 16,3-3-3-16,-10-5 2 15,-2-9-2-15,-13-4 3 16,-10-7 5-1,-1-5-1-15,-7-5 18 0,3 0 19 16,-4-11 16-16,0-10-35 16,-2-5-11-16,5-6-6 15,-4-7-1-15,1-5-7 16,-1-3 4-16,-4-4-9 16,0 1 5-16,0 3-1 15,0 8-6-15,-6 8-6 16,-9 9-9-16,-4 5-23 15,-3 7-12-15,-5 3-9 16,-9 2-53-16,-3 0-72 16</inkml:trace>
  <inkml:trace contextRef="#ctx0" brushRef="#br0" timeOffset="305859.0282">6073 12246 292 0,'0'0'115'0,"0"0"-109"0,0 0 48 16,0 0-6-16,0 0-18 15,0 0 5-15,0-32 27 16,0 28-40-16,0 3 1 15,0-1 5-15,0 2 1 16,0 0-13-16,-4 14-11 16,-12 11-1-16,-1 7 3 15,1 3-2-15,2 0-2 16,1-3 2-16,2 0-5 0,-1-3 2 16,-1-5-6-1,7-4 4-15,-3-5-4 16,7-7-1-16,1-5-20 15,1-2-16-15,0-1 8 0,0 0-38 16,0-11-12-16,9-3-35 16,-1-8-154-16</inkml:trace>
  <inkml:trace contextRef="#ctx0" brushRef="#br0" timeOffset="306238.2157">5997 12257 396 0,'0'0'8'0,"0"0"31"0,0 0 32 16,0 0-31-16,0 0-14 16,0 0 0-16,42-22 5 15,-28 22-17-15,11 8-3 16,8 7 2-16,10 5-8 16,5 4 10-16,2-1-11 15,-2-2-2-15,-6-1 1 16,0-3 0-16,-11-3-1 15,-4-2-2-15,-11-4 0 16,-4 0 1-16,-7-4-1 16,-2-3 1-16,-2-1 4 15,-1 0 4-15,0 0 10 16,0 0 2-16,0 0-2 16,0 0 0-16,0 0-3 15,0 0-5-15,0 0-6 16,0 0-5-16,0 0-5 0,0-1-22 15,-7 0-16 1,-7-1-16-16,1 1-81 0,-7-1-125 16</inkml:trace>
  <inkml:trace contextRef="#ctx0" brushRef="#br0" timeOffset="323614.8306">29732 5373 339 0,'0'0'11'0,"-44"52"-10"0,30-24 5 16,1-5-1-16,6-4 3 15,4-3 6-15,-2-4 19 16,4-5-27-16,-3-3 10 15,4-3-1-15,0-1 10 16,0 0 32-16,-3 0 14 16,3-7-28-16,0-10-21 15,0-3-17-15,3-9-1 0,14-4-4 16,9-4 0 0,2-2-2-16,-1 3 2 15,5 2 1-15,-3 8 3 16,-5 7 0-16,-6 6-2 0,-2 8 10 15,-7 3-4-15,3 2-7 16,1 0-2-16,-4 11-2 16,2 9 3-16,-2 11 2 15,-9 9 0-15,0 6 4 16,0 4-1-16,-14-1-5 16,-9-5 2-16,-3-6-2 15,-5-7-2-15,-1-9-1 16,4-5 3-16,0-7-1 15,2-5-2-15,4-3-12 16,-3-2-22-16,-3-5-41 16,-2-9-27-16,0-6-88 15</inkml:trace>
  <inkml:trace contextRef="#ctx0" brushRef="#br0" timeOffset="324201.1151">29424 5474 378 0,'0'0'63'0,"0"0"-21"16,0 0 11-16,0 0-30 15,0 0-7-15,0 0 4 16,100 4 1-16,-41 2-7 16,12-3-6-16,0-1-4 0,5-2-1 15,-2 0-3 1,-7-2-28-16,-8-7-37 0,-8-5-22 16,-6-6-23-1,-7-7 85-15,-8 0 15 16,-10 0 10-16,-7 6 78 15,-8 4-1-15,-2 9 4 0,-3 4-33 16,0 2 8-16,0 2-51 16,0 3-4-16,0 12-1 15,-8 5 9-15,-10 6 3 16,2 5 5-16,-5 1-9 16,-1 0 1-16,-2-7-8 15,4-4 2-15,3-7-3 16,7-7 1-16,6-2 4 15,1-5-2-15,-2 0 7 16,0-2 18-16,-1-10-13 16,6-5-10-16,0-5-5 15,0-2-13-15,25-5 6 16,15-5-2-16,14-2-1 0,3-1-2 16,-1 8 11-16,-12 10-2 15,-8 9 3-15,-10 6 0 16,-2 4 1-16,-2 0-1 15,4 7 2-15,-7 7 2 16,2 9 7-16,-7 5-3 16,-3 6 1-16,-9-1-6 15,-2-1 0-15,0 0-3 16,-30-4-1-16,-4-5-12 16,-8-7-15-16,0-5-2 0,-3-5-14 15,-5-6-19 1,-2 0-15-16,-2-2-87 0,2-8-47 15</inkml:trace>
  <inkml:trace contextRef="#ctx0" brushRef="#br0" timeOffset="324347.0763">29952 5474 249 0,'0'0'77'15,"0"0"6"-15,0 0-3 16,0 0-33-16,0 0-23 16,0 0-12-16,133-26 11 15,-67 23-1-15,9 2-17 16,8-1 0-16,-1-1-5 15,4 0-12-15,-9-2-34 16,-8-5-86-16,-12-2-74 0</inkml:trace>
  <inkml:trace contextRef="#ctx0" brushRef="#br0" timeOffset="325005.3334">30816 5296 144 0,'0'0'263'0,"0"0"-211"15,0 0-2-15,0 0-20 16,0 0-7-16,0 0-2 15,-42 24 0-15,21 2 3 16,-3 3-1-16,8 5-8 16,-2-2 0-16,-3-3-4 15,8-3-6-15,-8-6-2 16,6-6 3-16,6-7-5 16,3-4 4-16,6-1-1 15,0-2 7-15,-3-2 25 0,0-10-11 16,3-5-25-1,0-3 0-15,0-6-32 0,0-3 22 16,21-4-6-16,2-2-7 16,9-1 11-16,1 4 2 15,3 8 3-15,-2 5 6 16,0 7 1-16,8 4 3 16,-2 3-3-16,4 3-1 15,2 2 1-15,-9 0 2 16,-12 7 1-16,-8 2 0 15,-10 2 3-15,-7 3-6 16,0 3 1-16,-28-1-1 16,-14 2 5-16,-13-2-4 0,-6-2 2 15,-11 0 0 1,8-5-3-16,6 2-3 0,11-5 3 16,15 1-7-16,14-4-8 15,12-2-1-15,6-1 0 16,0 0-5-16,7 0-26 15,22 0 5-15,-2 0 24 16,8 0 16-16,-2 0 2 16,-1 3 0-16,4 0 0 15,-2 4 22-15,0 0 3 16,-10 1 17-16,-6 2-16 16,-11-1 4-16,-7 0-12 15,0-1 3-15,-3-1-9 16,-28 0 22-16,-13-1-8 0,-8 1 2 15,-6-2-21-15,-4-1-4 16,-6 1-6-16,3-4-3 16,1 1-40-16,7-2-27 15,17 0-120-15</inkml:trace>
  <inkml:trace contextRef="#ctx0" brushRef="#br0" timeOffset="329268.1471">32213 5346 168 0,'0'0'52'15,"0"0"-29"-15,0 0 36 16,0 0 1-16,0 0 17 0,0 0-25 16,72-15 2-1,-59 8-3-15,-1 0-16 0,0 0 1 16,-3 0-6-16,-4 0 4 16,1 2-11-16,-6 2-13 15,0 3 7-15,0 0-17 16,-11 5-4-16,-22 12 4 15,-9 8 2-15,-8 6 7 16,-2 2-4-16,2-1-3 16,1 1 1-16,10-3 0 15,2-8-3-15,13-4 0 16,9-5 0-16,5-6 0 16,8-4 1-16,2-3 0 15,0 0 1-15,0 0 3 0,0-9 5 16,0-8-10-1,0-5-20-15,17-3 17 0,10-6-8 16,10-2 4-16,12-2-5 16,3 2 5-16,-2 6 2 15,-9 12 5-15,-6 5 0 16,-10 7 0-16,0 3-1 16,4 0 1-16,-2 8 1 15,0 7-1-15,-2 4 6 16,3 5 1-16,-6 2 6 15,-6 1-8-15,-8-5-5 16,-8 2 0-16,0-5-5 16,-31-2-28-16,-12-6-40 0,-12-6-20 15,-12-2-21 1,-4-3-77-16</inkml:trace>
  <inkml:trace contextRef="#ctx0" brushRef="#br0" timeOffset="330340.2886">31897 5470 352 0,'0'0'0'16,"0"0"0"-16,0 0 17 16,179-6 16-16,-104 4-20 15,4-2-5-15,0-1-8 0,1 0-1 16,-8-5-11 0,-5-2-26-16,-15 0 12 0,-12-3 16 15,-10-1 10 1,-12 3 49-16,-12 4 21 0,1 3-1 15,-7 4 0-15,0 2-44 16,0 0-25-16,-7 3 2 16,-11 10 8-16,-10 5 6 15,-2 4 2-15,0 3-2 16,-1 0-2-16,4 0-6 16,-9-1-3-16,6-4-5 15,5-6 0-15,4-4 0 16,12-5 0-16,5-3 3 15,1-2-3-15,1 0 9 16,2-8 20-16,0-6-21 16,0-7 0-16,9-1-7 15,24-7-1-15,5 0 0 0,9-1 7 16,1-1-7 0,-3 8-3-16,-10 5 3 0,-9 8 6 15,-6 6-2-15,-3 4-4 16,1 0 0-16,3 4 6 15,-2 7 5-15,-1 6-4 16,-4 4-5-16,-7 3-2 16,-7 3 0-16,0-1-2 15,-4 0-29-15,-29-4-12 16,-12-4-44-16,-6-6-35 16,-1-5-11-16,0-5 82 15,4-2-18-15,8 0 35 0,1-3 34 16,15-3 2-16,9-1 52 15,8 0 35-15,7 2 16 16,0 0-44-16,9 1-23 16,24-1 4-16,13-3-29 15,9 2-5-15,3 0 10 16,12 1-12-16,2-3-6 16,7 1 0-16,6 0-2 15,-3-2-8-15,-9 3-2 16,-12-2-2-16,-27 4 13 15,-17 2-4-15,-8 0 5 16,-9 2-2-16,0 0-12 16,0 0-5-16,-16 2 10 15,-11 8 9-15,-6 5 15 16,0 3-1-16,0 1-8 0,3 0-5 16,-4-3 7-16,9-2-8 15,1-2 3-15,7-6-2 16,13-3 0-16,0-2 4 15,4-1-4-15,0 0 25 16,0 0 2-16,0-5 5 16,0-10-23-16,8-3-9 15,21-2-1-15,0-4-1 16,9 0 0-16,8 1-2 16,-1-1 3-16,-8 3 0 15,-5 6 1-15,-7 8-1 16,-1 3 2-16,-5 2-2 0,1 2-1 15,0 0 1-15,-5 5 0 16,-4 8 1-16,-1 5 3 16,-5 5 0-16,-1 7-2 15,-4 1 5-15,0-1 0 16,-3-2-7-16,-19-6 0 16,-8-4 0-16,-3-4-4 15,0-5 1-15,-5 0-14 16,-7-7-7-16,-1-2-14 15,-5 0-59-15,-4 0-81 16</inkml:trace>
  <inkml:trace contextRef="#ctx0" brushRef="#br0" timeOffset="330477.5684">32698 5511 419 0,'0'0'113'0,"0"0"-92"16,0 0-2-16,146-2 17 15,-61 2-20-15,11 2-6 16,1 3-10-16,-2-1-27 16,-16-3-124-16</inkml:trace>
  <inkml:trace contextRef="#ctx0" brushRef="#br0" timeOffset="333735.8289">6224 3925 288 0,'0'0'4'0,"0"0"-4"16,0 0 25-16,0 0 8 15,0 0 12-15,0 0 7 0,3 1-18 16,-3 1-9-1,0-2 9-15,0 0-7 0,0 0-7 16,0 0-5-16,0 0 5 16,0 0 1-16,0 0-6 15,0 0-8-15,0 0-5 16,0 0 0-16,0 0-2 16,0 0 1-16,0 0-1 15,0 0-3-15,0 0 2 16,0 0-1-16,0 0 0 15,0 0-3-15,0 2 4 16,0-1 0-16,0-1 1 16,0 2 0-16,0-1 0 0,0-1 0 15,0 0-5 1,0 0 3-16,0 0 2 0,0 0 1 16,0 0 0-16,0 0 8 15,0 0-2-15,0 0 1 16,-3 0-7-16,-6-3 4 15,-3-3 0-15,8 2 3 16,-1-1 2-16,1-2-1 16,4 4-4-16,-3-3-1 15,3 3 5-15,0 2-8 16,0 1 2-16,0 0 0 16,-5 0-2-16,5 0-2 0,0 0-3 15,0 0 1 1,0 0-1-16,0 6 3 0,-3-2-1 15,-4 2-2-15,4-1 4 16,-5-1-7-16,-4-1 6 16,-1 1 0-16,-4-1 1 15,1 1 1-15,1-2 2 16,3-2-2-16,0 0-1 16,1 0 4-16,3 0 3 15,2-4-2-15,6-5 2 16,0 2-5-16,0-1-2 15,0-1-4-15,14 1 1 16,14 1 6-16,2 0-5 16,0 1 2-16,-2 3 0 0,-3 1 2 15,-1 2-2-15,3 0 2 16,-2 6-4 0,-1 8-3-16,-3 5 4 0,-3 6 1 15,-9 0 1-15,-9 3-1 16,0 1-1-16,-8 0 1 15,-26-1-1-15,-5-3 1 16,-1-3 0-16,1-2 0 16,9-8 0-16,5-3-4 15,4-4 4-15,6-1-4 16,2-4 1-16,-1 0-11 0,3 0-5 16,3-9-23-1,5-3 2-15,3 4 9 0,0-1 25 16,0 3-1-16,0 1 2 15,11 4 4-15,0-2 0 16,1 3 1-16,3 0 13 16,5 6 1-16,-1 6-1 15,8-1 5-15,-2 0-1 16,-1-2-7-16,2 2 8 16,-1-5 1-16,-6-1-5 15,-1-2-6-15,-3-2-1 16,-6 1-4-16,6-2 7 15,-6 0-9-15,1 0 1 16,-5 0-2-16,5 0-41 16,-5-6-76-16,-5-5-306 0</inkml:trace>
  <inkml:trace contextRef="#ctx0" brushRef="#br0" timeOffset="335701.4123">6455 3800 200 0,'0'0'26'15,"0"0"-7"-15,0 0 17 16,0 0-15-16,0 0 3 16,0 0-4-16,0 0-3 15,0 0-3-15,0 0 16 16,0 0-11-16,0 0-5 16,0 0 6-16,0 0-2 15,0 0-1-15,0 0 0 0,0 0-3 16,0 0-8-16,0 0 10 15,0 0-12-15,0 0 5 16,0 0 4-16,0 0-5 16,0 0 2-16,0 0 9 15,0 0 1-15,0 0 4 16,0 0-10-16,0 0-6 16,0 0-6-16,0 0 9 15,0 0-9-15,0 0 0 16,0 0 0-16,0 0 1 0,0 0-3 15,0 0 3 1,0 0 2-16,0 0-1 16,0 0-3-16,0 0 10 0,0 0-8 15,0 0-3-15,0 0 3 16,-7-2-2-16,5 1 1 16,1-2-2-16,-7 2 1 15,1-1-1-15,-2-4 0 16,-6 2 1-16,6 2-1 15,-4-3 0-15,4 2 0 16,-9-2 0-16,3 1 0 16,-3-1 0-16,3 2-2 15,-4-2 2-15,-1 3 0 16,2 0 0-16,-1 0-2 16,1 2 1-16,5-1-1 0,-7 1 2 15,7 0-1-15,1 0 4 16,-6 0-6-16,6 0 2 15,-4 0 1-15,4 0 1 16,-3 1-1-16,7 1 0 16,-2-1 0-16,2 0 0 15,1 1 0-15,-5 1 0 16,6 1 0-16,-4 2 0 16,1-1-1-16,-2 2 1 15,1 2 1-15,-2 1 2 16,1-3-2-16,1 1 0 15,-2 0-1-15,3 0 0 0,-3 0 1 16,3-1 1 0,-3 0-2-16,5 2 2 15,-2-1-2-15,0 1 0 0,-3 1 1 16,3 0-1 0,0-2 0-16,3 4 1 0,0-1-1 15,5 0 0-15,1 0 0 16,0 0 1-16,0 4-2 15,0-2 2-15,0 1-2 16,0 0 2-16,4-1 0 16,5 4-1-16,5 0 0 15,-3-1 0-15,1 1 1 16,-1 0 0-16,5-2-1 16,-1-1-1-16,0 1 1 15,3-2 0-15,0-1 0 0,3-2-1 16,0-1-1-16,7 1 2 15,-3-1-2-15,2-1-2 16,3 1 3-16,-2-1 1 16,1-2 1-16,-3 0 0 15,0 1 2-15,-5 0-3 16,0 0-2-16,-1 1 2 16,-6-1 0-16,5 0 0 15,-4 0 2-15,0-1-2 16,0-2 0-16,-2-1-6 15,1 0 3-15,2 0 0 16,4-2 1-16,-2-1-5 16,2 0 0-16,0 0 1 15,2 0 8-15,-1 0-2 0,3-1 2 16,-3-3 1-16,1-3-2 16,-1-1-1-16,0-2 2 15,3 1 2-15,-5-3-3 16,-4 0 1-16,-2-2-2 15,-8 2 2-15,-2-1-2 16,-3-1 6-16,0 0 0 16,0 1 5-16,0 0-10 15,-12 0 2-15,-1 0 14 0,-5 1-10 16,3-3-6 0,-1 0 7-16,-1 0-4 15,-1-4-4-15,2 2 1 16,-2-1-1-16,0 0 7 0,-3-2-4 15,6 1-2-15,0 1 0 16,2 1-1-16,7 2 3 16,-3 1-1-16,6 4-1 15,-9-3 5-15,8 2-3 16,-5-1 4-16,-2 2-2 16,2 0 5-16,-3 4-8 15,3-1 4-15,-4-1-5 16,-2 2-1-16,0 0 3 15,0 1 4-15,-6-2-6 16,5 3 0-16,-5 3-1 16,2-1-2-16,-8 2 0 15,9 0-2-15,-6 0-1 0,5 0-9 16,4 0 1 0,3 0-16-16,7 0 7 0,4 0-12 15,1 3-54-15,0 3-35 16,0 1-25-16,18-1-180 15</inkml:trace>
  <inkml:trace contextRef="#ctx0" brushRef="#br0" timeOffset="336901.1577">6880 3975 283 0,'0'0'31'16,"0"0"50"-16,0 0-22 15,0 0-30-15,0 0 1 16,0 0-15-16,-7-12 1 0,7 12-14 16,0 10-1-16,0 6 24 15,0 4 7-15,0 3-15 16,9 0-1-16,1 1-10 15,-4-4-1-15,0-2-5 16,0-5 2-16,-6-3-3 16,0-4 2-16,0-6-1 15,0 3 9-15,0-3-4 16,0 0 4-16,0 0 10 16,-6-8 11-16,-12-4-16 15,-1-5-12-15,7-2-1 16,0-3 0-16,5 1-1 15,2-4-4-15,5-1-7 16,0 0-7-16,0 6 10 0,16 1 2 16,4 6 6-1,5 6-1-15,-4-1 1 16,3 8-2-16,-9-1 2 0,1 1 0 16,-2 1-2-16,3 13 2 15,-3 7 0-15,5 5 4 16,-8-1 3-16,-2 1-6 15,-6-2 3-15,1-4-2 16,-4-6-2-16,0-2 1 16,0-4-1-16,0-2-1 15,0-3-11-15,0-2-29 16,0 0-33-16,-4 1-52 16,-14-2-6-16</inkml:trace>
  <inkml:trace contextRef="#ctx0" brushRef="#br0" timeOffset="337523.2668">6873 4095 365 0,'0'0'83'0,"0"0"13"16,0 0-26-16,0 0-31 15,0 0-23-15,0 0 1 16,95-24-1-16,-59 17-7 16,0 0-4-16,-3-2-5 15,-8 6-6-15,-3-5-17 16,-7 2-27-16,-4-2-12 15,-4-2-6-15,-4 0 27 16,-1-2 7-16,-2 2 23 16,0 2 11-16,0 5 2 0,0 0 33 15,0 3 2-15,0 0-24 16,0 0-9-16,0 4-1 16,0 9 31-16,0 3-1 15,0 2-14-15,0 1-4 16,0-1-9-16,0 1 1 15,0-2-4-15,0-5 3 16,0-1-5-16,-5-5 1 16,-2-3-1-16,7-2 1 15,-3-1 2-15,0 0-2 16,-5 0 7-16,-5-3-1 16,-8-6-3-16,8-5-5 15,-2-2-1-15,7-4-8 0,1 0-2 16,7-4-4-1,0 5-1-15,0 1 11 0,0 4 3 16,15 2-1-16,5 3 2 16,2 2 1-16,3 3 1 15,-1 0 3-15,-2 4 4 16,1 0 1-16,-1 4 8 16,-1 11-7-16,-8 5-6 15,-1 1 4-15,-11 2 4 16,-1 0-6-16,0-3 0 15,0-2-5-15,0-2 0 16,0-4 2-16,0-2-2 0,-4-3 0 16,1-3-1-1,0-2-6-15,-1 1-11 0,-4-2-37 16,-4 1-36-16,-6-2-97 16</inkml:trace>
  <inkml:trace contextRef="#ctx0" brushRef="#br0" timeOffset="337709.0981">7018 4112 456 0,'0'0'113'0,"0"0"-85"16,0 0 53-16,0 0-58 16,0 0-21-16,0 0-1 0,102-19 3 15,-79 14-4-15,2 2-9 16,-6 0-44-16,1-1-25 15,-4 1-115-15</inkml:trace>
  <inkml:trace contextRef="#ctx0" brushRef="#br0" timeOffset="338692.5356">7401 4001 244 0,'0'0'90'0,"0"0"-71"16,0 0 19-16,0 0-10 16,0 0-2-16,0 0-5 15,12-3-9-15,-9 3-2 16,0 8 3-16,4 4 28 15,1 7-13-15,-4 1-10 16,4 1-14-16,-4-1 3 16,3-5-5-16,-5-2-2 15,-2-2 2-15,0-8-1 16,0-2-1-16,0-1 3 16,0 0 0-16,0 0 4 0,0 0 10 15,-13-7-16 1,-4-6-1-16,-4-3-8 0,4-2-17 15,3-4-3-15,6-1 3 16,2-1 0-16,6-1-8 16,0 2 11-16,0 3 21 15,11 4 1-15,16 3 2 16,1 5 4-16,5 1 3 16,0 1 4-16,-8 2 5 15,5 4 17-15,-9 0-16 16,0 3 5-16,-5 11-19 15,-2 4 3-15,-4 6 3 0,-3 2 5 16,-1-1-9 0,-4-3-4-16,-2 0 2 0,0-5-3 15,0-5-2-15,0 0 0 16,0-7 0-16,0 1 9 16,0-5-9-16,0 1-1 15,0-2-16-15,0 0-21 16,0 0-58-16,-9 0-54 15</inkml:trace>
  <inkml:trace contextRef="#ctx0" brushRef="#br0" timeOffset="338894.277">7434 4087 330 0,'0'0'16'15,"0"0"-12"-15,0 0-2 16,141-17 5-16,-96 9-4 16,-6 3-3-16,-9 0 8 15,-9 3-8-15,-11 0-18 16,-10 2 2-16,0 0-66 16</inkml:trace>
  <inkml:trace contextRef="#ctx0" brushRef="#br0" timeOffset="341687.1202">22751 3934 110 0,'0'0'58'15,"0"0"-3"-15,0 0-7 16,0 0-15-16,0 0-5 15,0 0 4-15,0 0-4 16,-54 19 1-16,49-19-1 16,-2 2 3-16,1-2-8 15,-1 1 13-15,-5-1-14 16,3 0 9-16,-3 0-20 16,4 0-6-16,0 0-3 15,-2 0-1-15,3 0 1 16,-2 0-2-16,3 0 0 15,3 0 0-15,-1 0 0 0,1 0 0 16,3 0 0-16,-2 0 0 16,2 0 0-16,0 0 3 15,0 0-2-15,0 0 4 16,0 0 5-16,0 0 21 16,0-3-17-16,0-8-12 15,0 3 0-15,0-3 2 16,12 1 0-16,3-1 0 15,5 1-4-15,2 3 4 16,9 0-1-16,4 1-3 16,7 1 1-16,0 4-1 15,-1 1 1-15,-3 0 3 0,-5 0-3 16,-3 0 1 0,-5 9-2-16,-10 8-3 0,-9 5-1 15,-6 2 3-15,0 2 1 16,-12 1 1-16,-27-2 0 15,-14-2-1-15,-7-3 0 16,-1-3 3-16,9-2 0 16,10-7-3-16,14-2-1 15,7-4-4-15,12-2-2 16,-3 0-8-16,8 0-3 16,4-2-35-16,0-5-18 15,0 2 21-15,0 0 4 16,0 1-16-16,8 2 43 0,0 2 14 15,1 0 5-15,2 0 27 16,2 6 10-16,3 4 2 16,-1 4 2-16,6 0-6 15,-5 0-11-15,5-3-16 16,-4-2 7-16,-1-2-6 16,-4-3-4-16,4-1-5 15,3-3-1-15,9 0-69 16,2-1-168-16</inkml:trace>
  <inkml:trace contextRef="#ctx0" brushRef="#br0" timeOffset="343020.5398">23458 3956 208 0,'0'0'52'0,"0"0"0"15,0 0 18-15,0 0-3 16,0 0-28-16,0 0-2 16,-14 0 1-16,14 0-4 15,0-1-3-15,0 1-15 16,0-2 14-16,0 2-18 15,0-3 5-15,0 1-10 16,0 0 0-16,0 1-1 16,0 1-2-16,0 0 0 0,0 0-4 15,0 0 3-15,0 0-4 16,0 0 1-16,0 0-1 16,0 0-4-16,0 0 1 15,0 0 3-15,0 0-2 16,0 0 1-16,0 0-3 15,0 0 4-15,0 0 1 16,0 0 0-16,5 3 0 16,-2-1 1-16,0 1 2 15,-3-3-3-15,3 0 1 16,-3 0-1-16,0 0 0 16,0 0 1-16,0 0 1 15,0 0 4-15,0 0 0 0,0 0 3 16,0 0-1-1,0 0 11-15,0-5-14 0,0-2 0 16,0-3-2-16,0-1 2 16,0-3-4-16,12 4-1 15,2-1-1-15,6 1-4 16,5 1 5-16,8 2-5 16,-3 1 1-16,3 3-2 15,-6 1 4-15,-7 0-1 16,-7 2 0-16,-10 0 1 15,-2 0-5-15,-1 0-1 16,0 0 1-16,0 6 1 0,0 2 1 16,0 4 4-1,-14 1 1-15,-2 1 4 0,-3 0-4 16,-1 1 1-16,5 2 2 16,2-1-1-16,5-1 0 15,4 0 2-15,-1-5 0 16,2-1 0-16,3-3-1 15,0-1-1-15,0-1 0 16,0 1-1-16,0-3-1 16,0 3-1-16,0 0-14 15,0 0-38-15,0-1-54 16,0 2-73-16,0-1-108 16</inkml:trace>
  <inkml:trace contextRef="#ctx0" brushRef="#br0" timeOffset="343277.2867">23429 4137 218 0,'0'0'71'0,"0"0"-1"15,0 0 6-15,0 0-28 16,0 0 7-16,0 0 11 16,30 13-3-16,-10-13-19 15,1 0-19-15,-7 0-3 16,-3-1 1-16,-2-5 1 15,-5 1-2-15,0-1-3 16,-4-2-6-16,0 2-9 16,0 0-4-16,0 0-8 0,-10 0-30 15,0 2-23-15,5-4 11 16,5 2-81-16,0-1-110 16</inkml:trace>
  <inkml:trace contextRef="#ctx0" brushRef="#br0" timeOffset="343666.1147">23818 3914 436 0,'0'0'14'0,"0"0"38"16,0 0 19-16,0 0-30 15,0 0-6-15,0 0-9 16,-5-34-13-16,14 29-11 16,3 2 8-16,5 0-8 15,3 1-2-15,-1 1-1 16,-3 1 0-16,-3 0 0 16,-10 0 1-16,-3 0-11 15,0 9 9-15,0 5 2 16,-8 3 2-16,-13 5 22 15,1 0-18-15,3-1 14 16,-1-1-5-16,3-3-14 0,2 0 6 16,4-4-4-1,-2-1 4-15,7 0-7 16,-2-4-9-16,6 1-12 16,0-1-36-16,0-3-87 0,0-1-132 15</inkml:trace>
  <inkml:trace contextRef="#ctx0" brushRef="#br0" timeOffset="343802.5874">23710 4126 430 0,'0'0'133'15,"0"0"-61"-15,0 0 16 16,0 0-50-16,0 0-10 16,0 0-20-16,7 0-8 15,19 0-34-15,3 0-74 16,9-2-125-16</inkml:trace>
  <inkml:trace contextRef="#ctx0" brushRef="#br0" timeOffset="344308.8593">24107 3889 280 0,'0'0'149'0,"0"0"-103"15,0 0 34-15,0 0-38 16,0 0 24-16,0 0-22 15,32-46-29-15,-14 42-1 16,4 0-10-16,1 1 1 16,2 1-1-16,-2 2 0 15,0 0-4-15,-6 0 0 16,1 0 1-16,-6 1-1 16,-4 7-5-16,-7 2-5 15,-1 1 9-15,0 7 0 16,-6-1 1-16,-9 1 2 15,-6 0-1-15,7-1 8 0,-5-2-8 16,6 0 6-16,-1-2-6 16,4-3-1-16,0 2 0 15,2-4 5-15,1 1-3 16,2-2-4-16,0 1-3 16,-3-3-31-16,3 0-72 15,2 2-50-15,-1-4-270 16</inkml:trace>
  <inkml:trace contextRef="#ctx0" brushRef="#br0" timeOffset="344576.7365">23993 4216 304 0,'0'0'26'15,"0"0"71"-15,0 0-23 16,0 0 7-16,0 0-3 16,0 0-20-16,26 0-23 15,-23 0 1-15,-3-3-5 16,0 0 3-16,0 2-14 16,0 1-19-16,0 0-1 0,-8 0-14 15,-17 0-34 1,-5 0-27-16,-6 3-22 0,9 1-186 15</inkml:trace>
  <inkml:trace contextRef="#ctx0" brushRef="#br0" timeOffset="362934.4644">6931 14634 401 0,'0'0'28'0,"0"0"-22"15,0 0-1-15,0 0 38 16,0 0-7-16,0 0-3 15,0 0 4-15,-9 0 8 16,9 0-2-16,0 0-30 16,0 0 6-16,0 0-4 15,0 0-2-15,0 0-3 16,30 0 0-16,7 0 0 16,11-6 0-16,13-4-3 15,6-4-7-15,17-3 4 16,11 0-3-16,10 0-1 15,8-2 7-15,-3 1-6 16,-5-1 0-16,-11 5-1 0,-14 0-3 16,-17 6-1-16,-13 1-11 15,-15 3-5-15,-10 1 6 16,-5 0 2-16,-7 1-29 16,-4 2-42-16,-9 0-64 15,0 0-287-15</inkml:trace>
  <inkml:trace contextRef="#ctx0" brushRef="#br0" timeOffset="363324.1079">6748 14899 238 0,'0'0'371'0,"0"0"-370"16,0 0 2-16,0 0-3 15,0 0 3-15,0 0 16 16,61 29-1-16,-9-28 1 0,9-1-4 16,9 0-6-1,6 0-3-15,6-8 2 0,0-4-6 16,6-1 5-1,3-1-3-15,2-5 2 16,-2 2-3-16,-6-2-3 0,-5 3 1 16,-10 2 0-16,-16 3-1 15,-6 1 3-15,-11 2 0 16,-8 4-3-16,-9 0-6 16,-8 2-7-16,-1 1-11 15,-8 1-18-15,-3 0-20 16,0 0-17-16,0 0-61 15,0 0-203-15</inkml:trace>
  <inkml:trace contextRef="#ctx0" brushRef="#br0" timeOffset="370937.5574">3347 2204 467 0,'0'0'13'0,"0"0"-12"16,0 0 25-16,0 0 2 15,0 0-16-15,0 0-10 16,0 0-2-16,6 0 2 16,-6 0-1-16,0 0 10 15,0 0 1-15,0 0 3 16,0 0-3-16,0 0 4 0,0 0-10 16,0 0 7-16,0 0-6 15,0 0-3-15,0 0 5 16,0 0-8-16,0 0 1 15,0 0 5-15,0 0-4 16,0 0-3-16,0 0 0 16,0 0 0-16,0 0 1 15,0 0-1-15,0 0 0 16,0 0 2-16,0 0-1 16,0 0-1-16,0 0 0 15,0 0 0-15,0 0 0 16,0 0 3-16,0 0-3 0,0 0 0 15,0 0 1 1,0 0 7-16,0 0-5 0,0 0-2 16,0 0 3-16,0 0 4 15,0 0 2-15,0 0-7 16,0 0-2-16,0 0 4 16,0 0 1-16,0 0-6 15,0 0 0-15,0 0-3 16,0 0 10-16,0 0-12 15,0 0 11-15,0 0-5 16,0 0-1-16,0 0-2 16,0 0 2-16,0 0 1 15,0 0 8-15,0 0-5 0,0 0-4 16,0-3-6-16,0 0 5 16,0 1 2-16,4-3-4 15,14 2-3-15,3-1 5 16,1 1 1-16,8 1 0 15,-3 0 0-15,-3 2 0 16,3 0 0-16,-5 0 0 16,-7 7 0-16,-5 5-7 15,-10 2 2-15,0 3-11 16,-31-2 8-16,-18 4 8 16,-6 0 0-16,-3-1 0 15,-2 1-4-15,6-2-4 16,2 0-2-16,13-4-13 15,4-2-1-15,10-3-6 0,5-2-2 16,5-3-2 0,12 1-11-16,3-3-8 0,0 1-14 15,3-1 41-15,24 2 16 16,6-2 8-16,5 1 2 16,4 5 1-16,4 1 0 15,-4 5 3-15,3 3-2 16,-14 1 3-16,-7-3 8 15,-15 3 45-15,-9 0 3 16,-12-1-16-16,-27 1 23 16,-7-1-10-16,-5-2-15 15,2-4-11-15,10 0-7 16,5-6-10-16,7-1-9 0,9-3-6 16,6 0-5-1,9-10-36-15,3-6-123 0,0-7-122 16</inkml:trace>
  <inkml:trace contextRef="#ctx0" brushRef="#br0" timeOffset="371208.0849">3747 2188 689 0,'0'0'48'0,"0"0"-41"16,0 0 16-16,0 0 24 16,0 0-35-16,0 0-3 15,0-3-9-15,0 3-8 16,1 0-16-16,8 0 12 16,-2 0 1-16,1 3-15 15,5 5-13-15,-5 3-23 16,-4 3 2-16,-2 3-66 15,1 1-177-15</inkml:trace>
  <inkml:trace contextRef="#ctx0" brushRef="#br0" timeOffset="371509.7251">3830 2607 580 0,'0'0'101'0,"0"0"-97"15,0 0 25-15,0 0 17 16,0 0-34-16,0 0-12 16,0 5-17-16,0-5-46 15,0-7-95-15,0-8-219 16</inkml:trace>
  <inkml:trace contextRef="#ctx0" brushRef="#br0" timeOffset="371825.0169">4194 2193 565 0,'0'0'30'16,"0"0"-25"-16,0 0 38 16,0 0-11-16,0 0-19 15,0 0 18-15,36 46-3 16,-29-19-14-16,-7 3 0 16,0 1-14-16,0 0 0 0,-7-6-12 15,-7-4-11 1,-2-4-29-16,1-5-51 0,3-7-65 15</inkml:trace>
  <inkml:trace contextRef="#ctx0" brushRef="#br0" timeOffset="372199.6987">4425 2219 561 0,'0'0'21'0,"0"0"-17"16,0 0 10-16,-52 45 14 0,41-24-12 15,7 2-4-15,4 1-12 16,0-4 1-16,0-3 1 16,18-4-2-16,7-6-2 15,-1-2-5-15,9-3 2 16,-3-2 5-16,1-2 8 15,0-9 2-15,-4-5 0 16,-7-2 28-16,-4-4 6 16,-7-4 7-16,-9-2-9 15,0 1-33-15,0 5 2 16,-18 3-4-16,-3 5-7 16,-4 5-6-16,7 3 1 15,-3 1-15-15,8 3-62 16,-1-1 2-16,7 0-201 15</inkml:trace>
  <inkml:trace contextRef="#ctx0" brushRef="#br0" timeOffset="372700.0647">4864 2152 553 0,'0'0'15'0,"0"0"16"16,-3 53 25-16,3-26-37 0,0 2-9 15,7 7-9-15,11-2 10 16,3-1-11-16,-3-3-3 16,-2-4-8-16,-5-7-5 15,-7-6-60-15,-4-6 65 16,0-5 9-16,0-2 2 15,0 0 43-15,-21-8 27 16,-7-7-38-16,-2-7-8 16,0-7 1-16,6-3-11 15,10-4 11-15,6 0-16 16,8-3-3-16,0 5 11 16,0 3-14-16,9 4 8 15,4 8-7-15,8 2-2 16,0 3-2-16,3 4-2 15,9-2-4-15,-3 5-1 0,4 2 3 16,2 2 0-16,7 3 4 16,-1 0-9-16,-5 8 8 15,-3 8-9-15,-8 4-1 16,-10 3-6-16,-8 0 4 16,-8 1-8-16,0-4-5 15,-17 0-18-15,-11-4-6 16,-2-2-27-16,-3-4-140 15</inkml:trace>
  <inkml:trace contextRef="#ctx0" brushRef="#br0" timeOffset="373399.549">5338 2138 282 0,'0'0'280'0,"0"0"-280"16,0 0 0-16,0 0 11 15,0 0-5-15,17 55 0 16,-17-35-2-16,0-1-4 16,0-2-1-16,0-3 1 15,0-3 0-15,0-4 0 0,-2-3 0 16,-7-1 2-1,1-3 0-15,-3 0 15 0,2 0 29 16,-5-10-20-16,4-2-4 16,5-3 5-16,5-2-13 15,0-4-12-15,0 4 6 16,8 0 1-16,10 1-3 16,2 4-4-16,2 3-2 15,1 2 0-15,-2 7-3 16,1 0 2-16,1 0-3 15,1 0 2-15,4 7-3 16,-7 3 4-16,-9 4-2 16,-3-3-15-16,-9-1-6 15,0-4 10-15,0-3 4 0,0 0 3 16,-6-1 5 0,3-2 2-16,0 0 8 15,-2 0 25-15,5-7-11 0,0-3-14 16,0-4-3-16,11-1-4 15,19-2 1-15,-3 0-2 16,1 2 0-16,5 3-1 16,-11 5 2-16,-5 2-2 15,0 4 1-15,3 1 0 16,4 0 1-16,6 6-1 16,-2 6 4-16,3 4 0 15,-7 1 1-15,-6 2-2 16,-11-3 1-16,-5-1-2 0,-2-1 1 15,0-5-1 1,0-1 1-16,0-2-3 0,-5-1 1 16,-4 1-4-16,-4-2-8 15,-2 0-23-15,-3-1-66 16,-7-2-188-16</inkml:trace>
  <inkml:trace contextRef="#ctx0" brushRef="#br0" timeOffset="375748.0959">12226 5492 387 0,'0'0'214'0,"0"0"-191"0,0 0-8 16,0 0 27-16,0 0-20 15,0 0-4-15,0 0-10 16,6 45 24-16,-6 0 9 16,-3 5-22-16,-6 3-11 15,3-3 6-15,6-1-14 16,0-5-4-16,0-3-6 16,15-7 2-16,16-12-40 15,7-6 23-15,5-10 16 16,9-6-19-16,0-1-8 15,-1-14 35-15,-6-6-11 16,-9-6-7-16,-6-6 19 16,-10-1 10-16,-8 0 3 15,-10 7 7-15,-2 10 16 0,0 6 7 16,-8 8-25 0,-18 3-14-16,-7 0-4 0,-5 3 8 15,4 8-8-15,9 0-4 16,5-3 2-16,14 2-15 15,6-2-6-15,0-4-9 16,30 2 19-16,21-5-7 16,4-1-36-16,3 0 0 15,-7-9-18-15,-8-2-58 16,-10 0 66-16,-8 3 28 0,-13 2 13 16,-6 3 25-1,-6 3 45-15,0 0-7 0,0 3 6 16,-10 9 44-16,-11 1-24 15,4 0-27-15,7 2-20 16,3-1-2-16,4 0-8 16,3-1-2-16,0-3-2 15,23-2-3-15,15-8-1 16,12 0 1-16,1-8-4 16,0-9 4-16,-8-6-14 15,-11-5-5-15,-4-3 18 16,-7-3-1-16,6-3 2 15,1-4 4-15,2 2 6 16,-2 3 2-16,-3 9 11 16,-11 13 41-16,-8 9-19 0,-6 5-17 15,0 0-27-15,0 15 5 16,0 8 23-16,0 10 10 16,-6 3-23-16,6 0-5 15,0 0-10-15,0-2 5 16,0-2-6-16,0-4-24 15,-12-3-26-15,-15-8 0 16,-3-4-27-16,-7-9-17 16,-5-4-75-16,2-4-105 15</inkml:trace>
  <inkml:trace contextRef="#ctx0" brushRef="#br0" timeOffset="376048.7282">12975 5752 311 0,'0'0'7'16,"0"0"-2"-16,0 0 24 15,179 2-16-15,-106-1-7 16,6 1 1-16,14-2-4 16,3 0 5-16,-3-8 7 15,-15 0-10-15,-20-7-5 16,-24 2-12-16,-13-1 12 16,-18 2 1-16,-3 0 75 15,0 3-29-15,-32 3 11 16,1 6-19-16,-6 0-15 0,-8 0-9 15,6 10 15-15,2 2-16 16,7 2-6-16,9 2 5 16,11-2-13-16,10 3 1 15,0 0-5-15,18 0 4 16,25 0-37-16,17-5-29 16,10-5 38-16,2-4-93 15,-6-3-64-15</inkml:trace>
  <inkml:trace contextRef="#ctx0" brushRef="#br0" timeOffset="377082.9787">14007 5713 556 0,'0'0'24'0,"0"0"-21"15,0 0 17-15,0 0-7 16,0 0 7-16,0 0 37 16,27 28-29-16,-15-15-15 15,-3 3-6-15,3-1 5 16,-4-1-8-16,-3-8-1 15,-2 0-1-15,-3-4 0 16,0-2-1-16,0 0 10 16,0-2 2-16,5-10 7 15,9-2-18-15,6-1-2 16,10-1-6-16,6 3 1 16,-3 4 0-16,-4 1 4 15,-2 8-5-15,-6 0 6 16,0 0 0-16,-2 2 4 15,2 8 10-15,-2 3-8 16,4 0 6-16,2 0-10 16,-2 0 5-16,5 0-7 0,-1-3-2 15,1-2-12-15,2-4-25 16,0-4-22-16,-5 0-43 16,-1-7-21-16,0-10 53 15,-6 0 52-15,-3-2 20 16,-2-1 45-16,-7 1 27 15,0 7 7-15,-6 2 2 16,0 4-17-16,0 5-17 16,0 1-30-16,-8 0-14 15,-20 7 4-15,1 4 10 16,-1 2 0-16,10-1-8 16,8 3-8-16,10-2 0 0,0 0-2 15,0-3 0-15,31 0 1 16,8-4-1-16,15-2-7 15,1-4-8-15,0 0-20 16,-6-5 1-16,0-8 3 16,-11-3 16-16,-7 1 8 15,-6 0 8-15,-5 3 1 16,-8 5 3-16,-6 5-2 16,1 2 10-16,-6 0-12 15,-1 3 6-15,0 8-4 16,0 3 6-16,0 0 7 15,0 2-7-15,0-2 7 16,15 1-9-16,8-1-6 16,10-4 6-16,-1-3-5 15,1-4 0-15,2-3-1 0,-7 0-1 16,-1 0 0-16,-2-9 1 16,0-4 0-16,1-4 2 15,1-1 4-15,0 0 8 16,-2 3-4-16,-4 7-4 15,-9 2-2-15,-8 6-3 16,0 0-1-16,-1 14 0 16,-1 17 0-16,-2 11 25 15,0 8 19-15,0 4-33 16,4 4 0-16,3 0-11 16,-7-3 0-16,0-9 0 15,-13-10-9-15,-18-11 7 0,-7-10 2 16,0-6 1-16,1-9 18 15,4 0 20-15,9-10-4 16,9-10-10-16,15-6 6 16,0-9-24-16,27-4 6 15,24-5-10-15,6 1-3 16,4 4 0-16,-3 7 1 16,-12 10-1-16,-3 6-13 15,-5 3-26-15,-5 4-22 16,-5 1-20-16,-9 4-57 15,-7-1-147-15</inkml:trace>
  <inkml:trace contextRef="#ctx0" brushRef="#br0" timeOffset="384881.3993">22994 5968 465 0,'0'0'141'0,"0"0"-138"0,0 0 6 15,0 0 28 1,0 0-17-16,0 0 7 0,0 0-6 16,-84 0-17-16,84 0 1 15,0 0 0-15,0 0 2 16,0 0 6-16,5 0-13 15,7-4 11-15,4 1-6 16,2-2-1-16,6 2-3 16,9 0-1-16,5 2-2 15,4-1 1-15,5 2 2 16,3 0-1-16,1 0 1 16,-3 0-1-16,-8 7-1 15,-10 5 1-15,-12 3-3 16,-14 7-2-16,-4 0 0 15,-10 1-1-15,-28 1-2 16,-12-4 4-16,-10-2-7 16,-6-3 10-16,-2 0 1 15,-2-6-3-15,11-1 2 0,9-2-2 16,17-1 1-16,15-2-3 16,9 0-10-16,9-3-5 15,0 0 1-15,0 0-18 16,0 2 5-16,12-2 9 15,15 0 1-15,6 2 18 16,5-1 3-16,3 2 0 16,2 1 1-16,2 3-4 15,-6 2 4-15,-4 4 0 0,-15 1 1 16,-5-1 4-16,-12 3 14 16,-3-3 0-16,-6-1 17 15,-26-3 3 1,-13-2 0-16,-4 1-7 0,-6-4-10 15,4-1-17-15,2-1 9 16,10-2-8-16,8 0-6 16,9 0-2-16,10 0-35 15,8-9-37-15,4-2-141 16</inkml:trace>
  <inkml:trace contextRef="#ctx0" brushRef="#br0" timeOffset="385348.52">23756 5992 385 0,'0'0'87'16,"0"0"-80"-16,0 0-3 15,0 0 25-15,0 0-2 16,0 0-8-16,0 0-9 15,-16 22-2-15,16-20 10 16,0-1 8-16,6-1 2 16,-2 0-5-16,5 0-6 15,-8 0-4-15,-1 0-3 16,0-5-2-16,0 0-5 16,0 4-3-16,-4-2 0 15,-14 1-5-15,2 1 4 16,-4 1-6-16,6 0-3 15,-3 0-16-15,4 4-47 0,2 1-53 16,7 3-132 0</inkml:trace>
  <inkml:trace contextRef="#ctx0" brushRef="#br0" timeOffset="385826.3693">23552 6285 429 0,'0'0'79'0,"0"0"-68"16,0 0 17-16,0 0-6 15,0 0-8-15,0 0-5 16,-2 3-4-16,10-3 5 15,6 0-9-15,-2 0 16 16,-1 0 8-16,-5 0-1 16,6 0 5-16,-5-3-11 0,-2-2 0 15,-4 2-4-15,-1-3 1 16,0 3-14-16,0 1-1 16,-4-1 0-16,-13 3-8 15,-5 0-21-15,-2 0-6 16,3 0-19-16,12 0-76 15,9 3-209-15</inkml:trace>
  <inkml:trace contextRef="#ctx0" brushRef="#br0" timeOffset="386431.1179">24147 6024 468 0,'0'0'11'0,"0"0"19"16,0 0 19-16,0 0-10 15,0 0-6-15,0 0-22 16,6-2 6-16,-6 14-11 15,0 7 25-15,-14 4 1 16,-1 4-15-16,-2 1-16 16,4-2 9-16,-3-1-8 15,7-4-1-15,2-3-1 16,-2-2 0-16,3-4-12 16,-2-2-5-16,4-3-45 15,-2-2-44-15,3-4-113 16</inkml:trace>
  <inkml:trace contextRef="#ctx0" brushRef="#br0" timeOffset="393084.5682">24517 6257 207 0,'0'0'68'0,"0"0"-38"0,0 0-18 16,0 0 1-16,0 0 10 15,0 0 12-15,0 0-2 16,0-11 12-16,0 11-4 15,0 0-2-15,0 0 1 16,0 0-12-16,0 0 1 16,0 0-15-16,0 0-12 15,0 0 5-15,0 0-7 16,0 0 1-16,0 0-1 16,0 0 2-16,0 0 0 15,0 0-1-15,0 0 2 0,-3 0-3 16,3 0 2-1,-3 0 2-15,3-2-3 0,-6 0 1 16,4 1 0-16,-1 0 2 16,2-4 0-1,1 2 2-15,0 0-3 0,0-2-3 16,0 2 1-16,0 2 4 16,0-1-3-16,0 2 1 15,0 0-2-15,0 0-1 16,0 0-7-16,0 0 7 15,0 0-1-15,-3 0-2 16,0 0 3-16,-3 0-4 16,-6 0 4-16,-8-2 2 0,-9-2 3 15,-4-3-4 1,-6-2-1-16,8-2 10 16,0-3 3-16,9 0 1 15,6-1 13-15,10 0-3 0,3-1-11 16,3 4 4-16,0 0-9 15,0 4 0-15,17 2-6 16,11 3-2-16,10 0-5 16,8 3 1-16,0 0-4 15,8 3 8-15,-4 13 0 16,-6 5 2-16,-13 9-2 16,-16 9 0-16,-15 5 0 15,-10 2-1-15,-35-1 1 16,-14-6 0-16,-11-5 2 0,-7-7-2 15,-1-5 0 1,5-3 1-16,7-7-1 0,8-5 4 16,15-4 9-1,5-2-13-15,13-1 0 0,9 0 6 16,7 0-5-16,6-6-1 16,3-4-9-16,0 1-15 15,4-1 11-15,17 2 2 16,-1 1 5-16,2 1 6 15,-1 4-8-15,-6 2 5 16,3 0-5-16,-2 11 6 16,2 6 2-16,-1 0 0 15,3 4 0-15,4-1 2 16,-2-3 0-16,0-3 0 16,-3-2-1-16,0-4-1 0,1-3 1 15,8-3 3 1,5-2-4-16,4 0-7 0,8-1-94 15,4-12-160-15</inkml:trace>
  <inkml:trace contextRef="#ctx0" brushRef="#br0" timeOffset="393815.4304">25106 6240 378 0,'0'0'146'0,"0"0"-146"0,0 0 2 15,0 0-2-15,0 0 14 16,0 0 33-16,-28 69-3 16,-2-31-18-16,-8 4 6 15,-2 8-11-15,0 2-12 16,0-1 1-16,5-3-9 15,2-9 3-15,4-10-4 16,3-8 0-16,9-6 3 16,4-7 2-16,7-5-2 15,5-1 0-15,-2-2 4 16,0 0 29-16,-3-2 7 16,5-10-20-16,1-7-20 15,0-2-6-15,0-6-6 16,17-7 5-16,12-7-15 0,2-4 3 15,9-2 0 1,1 2 0-16,-1 6 15 0,0 5 1 16,-2 4 2-16,-4 8-1 15,3 7-1-15,-3 2 4 16,8 3-4-16,4 5-6 16,1 0 1-16,-1 5 4 15,-1 0-2-15,2 5-2 16,-3 6 5-16,-10 6-1 15,-9 2 1-15,-17 1 0 16,-8-2-2-16,-3-1-6 16,-27-1 1-16,-7-3-5 15,-10-3 9-15,-3-1 3 0,-11-5 0 16,2 2 0-16,-3-3 0 16,2-1-8-16,7 0-29 15,6-1-54-15,9-1-54 16,13 0-181-16</inkml:trace>
  <inkml:trace contextRef="#ctx0" brushRef="#br0" timeOffset="394450.1818">25622 6363 524 0,'0'0'4'0,"0"0"-1"15,0 0 22-15,-31 62 6 16,19-38-17-16,-2 1 7 16,8-3-16-16,0 2-4 15,3-7-1-15,0-5 2 16,-2-5 2-16,3-5-2 15,-1-2 1-15,-4 0 13 16,-6-5 19-16,-1-9 5 16,2-5-30-16,3-1-3 15,9-2 6-15,0-2-8 16,3 3-2-16,16-1 2 16,2 7-3-16,-6 3-2 15,0 5 2-15,-3 5-2 0,4 2 0 16,1 0-6-16,8 2 6 15,3 7 1-15,-1 5-1 16,1 2 0-16,-2 0 0 16,-14-3 1-16,-5-1-2 15,-7-3-3-15,0-4-4 16,0-2-2-16,-18-2 2 16,4 0 8-16,-3-1 0 15,1 0 5-15,8-2 1 16,4-8 2-16,4-1 3 0,0-2-10 15,0 1-1 1,19 1 0-16,2 2 4 0,-2 1-3 16,1 5-1-16,-2 2 3 15,2 1-3-15,6 0-5 16,-2 4 5-16,1 7 0 16,-4 3 10-16,-6 3-5 15,-8 0-4-15,-7 2 1 16,-1-2-2-16,-38-1-29 15,-19-4-127-15</inkml:trace>
  <inkml:trace contextRef="#ctx0" brushRef="#br0" timeOffset="395250.1956">23500 6304 192 0,'0'0'20'0,"0"0"9"15,0 0 23-15,0 0-21 16,0 0 4-16,0 0 9 16,59 12-12-16,-34-12-19 15,-1 0 19-15,-7 0-6 16,-2 0 7-16,-5-5 9 16,-5 3 15-16,-5-3-20 15,0 3-4-15,0-1-5 16,-9 0-17-16,-15-1-11 15,-6 3-8-15,-7 1-4 16,2 0-6-16,4 0-42 16,6 0-10-16,10 0-59 15,4 0-69-15</inkml:trace>
  <inkml:trace contextRef="#ctx0" brushRef="#br0" timeOffset="395674.0901">23714 6096 279 0,'0'0'33'0,"0"0"-21"16,0 0 39-16,0 0-5 15,0 0-11-15,0 0-10 16,-31 17 2-16,31-14-11 16,0-3 11-16,0 0 10 15,0 0 7-15,0 0 2 16,0 0-15-16,0 0-6 15,5 0-2-15,-1-6-1 16,0-1-17-16,-2 0 13 16,-2 1-8-16,0 2-10 15,0 0-2-15,-13 4-6 16,-1 0-9-16,-5 0-21 16,2 0-21-16,4 4-48 0,5 3-136 15</inkml:trace>
  <inkml:trace contextRef="#ctx0" brushRef="#br0" timeOffset="400019.2663">8779 1548 357 0,'0'0'38'0,"0"0"-32"16,0 0 39-16,0 0 5 15,0 0-19-15,0 0-4 16,0-13-5-16,0 10-6 15,0 1 5-15,2 2 1 16,-2 0 3-16,6 0-18 16,-6 0 1-16,0 0-3 15,0 0-4-15,2 0-1 16,6 0-1-16,14 5-2 16,9 10 1-16,1 2 4 15,8 6 0-15,-2 4-1 16,-1 0 7-16,-2 0-8 15,-2-1 1-15,-7-4 0 0,1-2-1 16,-5-3-3-16,-6-4-10 16,-8 0-10-16,-4-4-4 15,-4-3-10-15,0 0-34 16,0-3-45-16,-4-1-52 16</inkml:trace>
  <inkml:trace contextRef="#ctx0" brushRef="#br0" timeOffset="400534.6781">9168 1518 330 0,'0'0'54'0,"0"0"-6"0,0 0 23 16,0 0-20-16,0 0-15 15,0 0-11-15,0-1-1 16,0 1-17-16,-15 0 4 16,-15 9-5-16,-13 5 1 15,-5 8 3-15,-2 6-1 16,2 6-3-16,8 2 7 16,4 0-7-16,15-5-3 15,3-5-1-15,5-2-2 16,4-7 2-16,1-2-2 15,0-3 0-15,3-5 2 16,4-2-2-16,-7-3 1 16,8 1 0-16,0-3 0 15,-3 0-1-15,0 0-2 16,-3 0-10-16,-3 0-34 16,-11 0-59-16,-6 0-85 0</inkml:trace>
  <inkml:trace contextRef="#ctx0" brushRef="#br0" timeOffset="403564.566">23194 2213 372 0,'0'0'17'15,"0"0"24"-15,0 0 23 16,0 0-11-16,0 0-26 0,0 0 12 16,0 0-15-1,1-17-8-15,-1 17-13 0,0 0 6 16,0 0-7-1,0 0 2-15,0 0-4 0,0 0-6 16,-12 0 6-16,-6 0 1 16,-4 6 7-16,-6 5-8 15,-6 8 0-15,-2 3-1 16,3 2 0-16,-2 3 1 16,7 2 0-16,3 0 0 15,8-5 0-15,9-2 0 16,6 0 0-16,2-6-2 15,0-2 2-15,9-3 0 16,9-2 1-16,10 0-1 16,5-3 13-16,6-1-5 15,10-3 15-15,6 0 2 16,8-2-10-16,4 0-2 0,13-9 0 16,11-6 2-16,12-5 0 15,11-6 0-15,5-3-11 16,9-5 4-16,2-2-6 15,7-6 2-15,2 0-2 16,0-2-2-16,2 3-2 16,-6 2 2-16,-5 3-7 15,-4 3 5-15,-14 5-2 16,-18 2 4-16,-24 8 0 16,-21 2 2-16,-16 6-2 15,-9 5 1-15,-9 0-1 16,-8 2 0-16,-4 3 1 0,-1 0-1 15,-2 0 0-15,0 0-2 16,0 0-3-16,0 0 2 16,0 0-11-16,0 0 6 15,0 0-3-15,0 0 2 16,0 0 2-16,0 0-2 16,-2 0-9-16,-10 5 0 15,-7-2-35-15,-3 0-42 16,-3-3-92-16</inkml:trace>
  <inkml:trace contextRef="#ctx0" brushRef="#br0" timeOffset="408719.7668">3378 2823 505 0,'0'0'42'0,"0"0"-36"16,0 0-6-16,0 0 20 15,0 0-1-15,198-14 7 16,-107 5 12-16,6 2-28 15,12-2 3-15,5-1-11 16,5-1-1-16,-1 0 3 16,-5 3-3-16,-16-1 0 15,-9 3-1-15,-21 1-2 16,-13 2-3-16,-20 1-1 16,-19 1-23-16,-9 1-1 15,-6 0-10-15,-6 0 4 0,-28 0 7 16,-20 3-29-16,-13 5-68 15,-12 1-183-15</inkml:trace>
  <inkml:trace contextRef="#ctx0" brushRef="#br0" timeOffset="409003.5384">3065 2950 279 0,'0'0'84'16,"0"0"-79"-16,0 0-1 16,158-9 39-16,-61-1-24 15,18-4 5-15,13 2 19 16,11-5 1-16,4 0-13 16,-1 1 14-16,-1 0-24 15,-8 2 22-15,-6 2-21 16,-18 1 5-16,-14 3 15 15,-23 0-21-15,-21 3-2 16,-17 1-5-16,-18 3-13 16,-8-1-2-16,-8 2-23 15,0 0-73-15,-14-3-211 16</inkml:trace>
  <inkml:trace contextRef="#ctx0" brushRef="#br0" timeOffset="409917.9666">12010 2738 659 0,'0'0'6'0,"0"0"3"16,0 0 6-16,0 0 28 0,0 0 12 15,0 0-16 1,45-11-18-16,2 8-15 0,6 0-4 15,2 0 2-15,-2 3-3 16,-5 0-1-16,-8 0 0 16,-10 0-3-16,-8 3 3 15,-11 9-5-15,-11 2-5 16,-11 3-2-16,-36 3 3 16,-19-1 9-16,-11 1 0 15,-1-1-10-15,5 2-9 16,9-3-5-16,13-1-4 15,11-1 7-15,13-1-9 16,15-3-6-16,8-5 4 16,4 1 3-16,0-1 3 15,19 2-9-15,10 0 29 16,9 5 5-16,-4 5 2 16,8 2-2-16,1 0 1 0,-2 2 0 15,-7-2 8-15,-13-1 23 16,-18-5 12-16,-3-2 7 15,-30-2-13-15,-21-1 2 16,-11-1 14-16,-7-2-17 16,9-1-13-16,7-4-10 15,15-2-4-15,9 0-4 16,11-2-5-16,10-11-3 16,8-6-101-16,5-6-90 15</inkml:trace>
  <inkml:trace contextRef="#ctx0" brushRef="#br0" timeOffset="410173.5888">12545 2767 604 0,'0'0'28'0,"0"0"-21"15,0 0 17-15,0 0-21 16,0 0 4-16,17 46 6 16,-5-27-2-16,-2 1-7 15,2-3-3-15,-4 2 3 0,-4-2-4 16,-1 0 0 0,-3 2-28-16,0-1-36 0,0-2-32 15,-4 1-86-15</inkml:trace>
  <inkml:trace contextRef="#ctx0" brushRef="#br0" timeOffset="410385.1175">12536 3166 707 0,'0'0'60'15,"0"0"-49"-15,0 0 51 16,0 0-23-16,0 0-29 16,0 0-10-16,-3 2-7 15,15-8-78-15,5-5-106 16</inkml:trace>
  <inkml:trace contextRef="#ctx0" brushRef="#br0" timeOffset="410696.8573">13161 2771 657 0,'0'0'20'16,"0"0"-18"-16,0 0 3 16,0 0 7-16,0 0 22 15,23 71-14-15,-23-42-9 16,0 5-7-16,0-5-1 16,-11 2-2-16,-6-1-1 15,0-7-29-15,-4-3-45 16,4-8-91-16,4-6-226 15</inkml:trace>
  <inkml:trace contextRef="#ctx0" brushRef="#br0" timeOffset="410916.1066">13562 2733 424 0,'0'0'287'15,"0"0"-287"-15,0 0 14 16,0 0 26-16,0 56 14 16,0-25-26-16,0 4-15 15,-1-2-8-15,-15 0 1 16,2-3-5-16,-10 0-1 0,-2-5-38 16,-7 0-63-16,0-9-179 15</inkml:trace>
  <inkml:trace contextRef="#ctx0" brushRef="#br0" timeOffset="411491.5402">14377 2776 732 0,'0'0'1'0,"0"0"-1"15,0 0 1-15,0 0 1 16,0 66 34-16,-3-17-5 16,-10 5-5-16,-4 4-20 15,-4-2-2-15,-4-2 0 16,0-7-4-16,-5-5 1 15,-3-5-1-15,3-8 0 16,5-12-1-16,10-8-4 16,2-4 5-16,0-5 5 15,1-5-5-15,-1-14 19 0,12-8-10 16,1-7-9-16,0-7 0 16,26-5-2-16,15-8-4 15,14-5-4-15,12-2-3 16,9 2 3-16,2 7 8 15,-10 9-8-15,-10 13 8 16,-8 11 2-16,0 7 5 16,5 4-2-16,-1 5 0 15,0 3-3-15,-3 0 3 16,-11 11 2-16,-13 10-1 16,-23 4 9-16,-4 1 0 15,-37 2-3-15,-23-7 4 16,-11 0-11-16,-5-4 5 15,2-2-6-15,3-2 3 0,10-1-5 16,10-4-45 0,11-5-63-16,17-3-111 0</inkml:trace>
  <inkml:trace contextRef="#ctx0" brushRef="#br0" timeOffset="412052.0659">14848 2799 117 0,'0'0'443'16,"0"0"-433"-16,0 0 71 16,76 51-18-16,-62-31-24 0,-7 1-9 15,2 0-15 1,-9-2-5-16,0-4-5 0,0-2-4 16,0-7 4-16,-12-3-2 15,-6 1 2-15,-6-4 3 16,-1 0-3-16,-2-10 2 15,7-6 6-15,12-2-12 16,8-5 4-16,0 1-3 16,37-5-2-16,9 3-3 15,5 1-6-15,-6 10-2 16,-2 2 5-16,-6 8-5 16,-2 3 1-16,-2 2 0 15,-1 10 5-15,-2 2 0 16,-8 6 5-16,-3-4 0 0,-12 2 6 15,-7-5-6-15,0-2 4 16,0-5-1-16,-6-2 5 16,-6-2 1-16,0-2-2 15,6 0 2-15,6-3 3 16,0-10 0-16,10-2-12 16,26-4-11-16,15-1-2 15,9-1 2-15,2 3 5 16,-1 4 3-16,-10 4 1 15,-5 7 2-15,-11 3-1 16,-4 7 0-16,-12 8 1 16,-3 5 15-16,-9 7 9 15,-5-1-5-15,-2-1-14 16,0-1 3-16,0-3-5 16,-17-4-3-16,-4-5-10 0,5-7-38 15,5-5-35-15,11 0-189 16</inkml:trace>
  <inkml:trace contextRef="#ctx0" brushRef="#br0" timeOffset="413073.827">16574 2585 674 0,'0'0'1'16,"-63"45"3"-16,11-2 14 15,-9 11 15-15,-14 15 22 16,-10 15-13-16,-12 11-21 16,-4 1-7-16,6 1-14 15,15-11 3-15,14-16-2 16,24-13-2-16,18-16 1 16,15-16 0-16,6-13 1 15,3-8 3-15,0-4 1 16,6-4 23-16,21-13 18 15,10-13-37-15,14-12-9 16,7-7-12-16,7-9 3 16,7-5-13-16,-1 0 5 15,-11 3 9-15,-15 14-9 16,-23 13 15-16,-11 15 1 16,-10 11-3-16,-1 7-1 15,0 0-4-15,0 7-10 0,-9 5 8 16,2 8 6-16,7-6 2 15,0 2-3-15,20-2-7 16,22-3 10-16,17-7-13 16,8-2 12-16,11-2 4 15,7-3 0-15,-2-11 0 16,0-4-1-16,-11-6 5 16,-11-2-4-16,-10-3 3 15,-20 1 0-15,-20 8 30 16,-11 4-4-16,-17 6-16 0,-36 8-5 15,-13 2-2 1,-10 0-6-16,0 6 2 0,4 5-2 16,13 3 1-16,11 1 0 15,10-2-1-15,13 0 0 16,12 0-2-16,8 2 3 16,5-1-2-16,17-2 1 15,25-3 0-15,13-4-4 16,3-5-3-16,1 0-1 15,-3-3 1-15,-4-13 5 16,2-1 2-16,-4-3 0 16,-8 1 2-16,-9 2-1 15,-18 7 2-15,-11 3 2 0,-1 5 14 16,-3 2-13 0,0 0-6-16,-3 0-8 0,-14 7 5 15,-3 2 0-15,7 2 3 16,8 0-4-16,4 1 1 15,1-2 3-15,0-1 4 16,13-2-4-16,17-3-6 16,7-4-9-16,2 0-13 15,-6 0 15-15,-3-9 5 16,-2-1 0-16,-6-1 8 16,-2 0 3-16,-4 4-3 15,-8 2 4-15,-4 4 1 0,-4 1 11 16,0 0-5-1,0 0-5-15,0 4-6 0,0 9 1 16,-7 4 10-16,2 0-6 16,5 3 4-16,0-1-8 15,0-2-1-15,12-3 0 16,1-6 6-16,-4-2-6 16,-1-6-1-16,0 0-6 15,2-10-34-15,-6-11-91 16,2-6-158-16</inkml:trace>
  <inkml:trace contextRef="#ctx0" brushRef="#br0" timeOffset="413229.4732">17321 2641 695 0,'0'0'27'0,"0"0"16"15,0 0 37-15,0 0-37 16,0 0-24-16,0 0-5 15,42-15-14-15,-3 12-20 16,12-1-37-16,10-3-26 16,-3-3-116-16</inkml:trace>
  <inkml:trace contextRef="#ctx0" brushRef="#br0" timeOffset="413813.1859">18005 2423 554 0,'0'0'32'0,"0"0"-30"15,0 0 11-15,0 0 2 16,0 0 13-16,-60 75 14 16,27-28-3-16,-4 10-6 15,-2 6-4-15,-6 4-25 16,3-3 5-16,-5-1-6 16,2-8-2-16,2-6 3 15,5-7-8-15,15-9-4 16,9-12 0-16,9-7 0 15,5-10 7-15,0-4-1 16,13 0-7-16,25-7 1 16,16-13-11-16,6-7-21 15,7-8-2-15,4-5 14 0,4 1 14 16,1 0 5-16,-13 2 9 16,-22 9 0-16,-15 8 13 15,-19 12 16-15,-7 3 21 16,-1 5-50-16,-35 0 0 15,-12 5 4-15,0 4 0 16,-2 7-1-16,11 0-3 16,6 1 1-16,5 1-5 15,13-1 8-15,12 1-8 16,3-6 4-16,0 2-15 16,18-3-13-16,10-2 6 15,2 1 15-15,0-3 6 0,-2 4 1 16,-7 2 0-1,0 0 2-15,-10 3 11 0,-4 1 11 16,-7 0-3-16,0-2-9 16,0-1-2-16,-13-1 2 15,-7-3-4-15,-4-2 1 16,-7 0-2-16,-1-4 5 16,-9 2-12-16,-1-5 6 15,2 0-12-15,-3-1-62 16,13 0-200-16</inkml:trace>
  <inkml:trace contextRef="#ctx0" brushRef="#br0" timeOffset="413994.1406">17985 2960 547 0,'0'0'1'16,"0"0"-1"-16,0 0-28 15,0 0-203-15</inkml:trace>
  <inkml:trace contextRef="#ctx0" brushRef="#br0" timeOffset="429930.3022">3247 2925 274 0,'0'0'22'16,"0"0"-16"-16,0 0 0 15,0 0-1-15,0 0-3 16,0 0 1-16,0 0-3 0,0 0 2 16,0 0 1-16,0 0-2 15,0 0 6-15,0 0 5 16,10 0 3-16,20 0 4 16,13-1-7-16,11-4-9 15,16 0 5-15,5-1-8 16,13-2 4-16,0 2-1 15,1 0-1-15,-1-4-1 16,-6 2-1-16,-3 1 3 16,-16 1-3-16,-12 2 2 15,-17 3 2-15,-13-1-4 16,-14 2 0-16,-7 0-6 16,0 0-28-16,-25 2 2 15,-27 5 13-15,-20 7-112 0</inkml:trace>
  <inkml:trace contextRef="#ctx0" brushRef="#br0" timeOffset="430246.2865">2916 3079 255 0,'0'0'3'15,"0"0"0"-15,161-19 34 0,-84 9-7 16,11-1-2-16,5-2-9 16,-5 2-6-16,-6 0-4 15,-6-1-5-15,-15 5-4 16,-19 0 0-16,-5 4 1 16,-16 0 0-16,-11-2 0 15,-2 3 11-15,-8 0 8 16,1 1-1-16,-1-1 11 15,0 1-17-15,0 1-12 16,0-1-2-16,0 1 1 16,0-2-16-16,0 1-68 15,-28-1-228-15</inkml:trace>
  <inkml:trace contextRef="#ctx0" brushRef="#br0" timeOffset="432147.3428">23282 6650 294 0,'0'0'120'16,"0"0"-105"-16,0 0-14 15,0 0 14-15,0 0 18 16,0 0-11-16,-6 3-8 0,6-2 1 15,0 2-2 1,15 2 4-16,18 1-3 0,13 2 2 16,10 2 1-16,13-3-13 15,3 2 2-15,4 0-6 16,-2 0 1-16,2-1-2 16,-6-1-4-16,-2 0-3 15,-6-2-3-15,-2 2 7 16,-3-4 1-16,-5 0 3 15,-7 1-2-15,-4-1 4 16,-11-1-4-16,-3-1 1 16,-8-1 0-16,-2 0-19 15,-10 0-16-15,-7 0-9 16,0 0-29-16,-15 0-112 0</inkml:trace>
  <inkml:trace contextRef="#ctx0" brushRef="#br0" timeOffset="432569.3792">22761 6730 426 0,'0'0'6'15,"0"0"-4"-15,157 16 0 0,-82-10 17 16,6 2 18-16,6-1 2 16,-4 3-16-16,-2-1-15 15,3-1-5-15,2 1 4 16,-1 1-5-16,3-3 1 16,-4 1 1-16,-2-1-4 15,-7-1 5-15,-7 2-5 16,-10-5 3-16,-9 1 1 15,-9 1 2-15,-7-3 12 16,-5 1 2-16,-6-3-6 16,-2 3 6-16,-2-3-5 15,-1 1 0-15,0 1-6 0,-1-1-5 16,-3 1 0-16,-4-2 0 16,-2 0-4-16,2 0 1 15,-6 0-5 1,2 0-4-16,-4 0-54 0,-1 0-117 15</inkml:trace>
  <inkml:trace contextRef="#ctx0" brushRef="#br0" timeOffset="433897.7011">12328 3543 289 0,'0'0'63'0,"0"0"-63"16,0 0 5-16,0 0 6 0,0 0 13 15,0 0 18-15,0 0-14 16,129-1-14-16,-81-1 4 15,12-1-4-15,7 3 2 16,18-3 1-16,18 0-4 16,18 1-4-16,17-1 3 15,13-1 3-15,4-1-2 16,5 1-7-16,2 0 1 16,-11-2-7-16,-9 3 0 15,-17-2 5-15,-15 1-5 16,-19 2 3-16,-21 1-4 15,-27 0 5-15,-21 1-7 16,-14 0 3-16,-8-2-1 0,-8 2-22 16,-34 0-3-1,-21 0-22-15,-17 0-31 0,-11 6-44 16,-9-4-29-16</inkml:trace>
  <inkml:trace contextRef="#ctx0" brushRef="#br0" timeOffset="434331.5036">12062 3674 175 0,'0'0'33'0,"0"0"17"0,0 0-23 16,0 0 26-16,0 0-8 15,0 0 35-15,121 8-17 16,-36-8-23-16,10 0-20 16,8-2 3-16,9-4-2 15,18-1 11-15,9-1-8 16,10 1-10-16,-2 0 1 16,-8 0-11-16,-14 1 7 15,-14 0-9-15,-22 1-2 16,-20 2 2-16,-20 0 0 15,-17 2-1-15,-13 1 0 16,-9-2 5-16,-2-1-3 16,-3 3-3-16,-3 0 7 15,-2-3-1-15,0 3 3 0,0 0-9 16,0 0 2-16,0 0 0 16,0 0-2-16,0 0-1 15,0 0-14-15,0 0-23 16,0 0-64-16,-10 3-12 15,-20 2-71-15</inkml:trace>
  <inkml:trace contextRef="#ctx0" brushRef="#br0" timeOffset="439156.885">7562 1796 317 0,'0'0'6'16,"0"0"-4"-16,0 0 4 16,0 0 32-16,0 0-4 15,0 0-18-15,0 0-13 16,-12-5 1-16,-18 5 2 16,-8 0-5-16,-10 5-1 15,-9 1 2-15,-4 2-1 16,-6 3 0-16,-5-1 3 15,-1 4 0-15,4 1-4 16,2 0 4-16,6 2-3 16,3 1-1-16,3 5 2 0,7 3-2 15,11 3-2 1,7 2 0-16,9 3 2 0,11 2 0 16,10-4-1-16,0 4 2 15,28 0 1-15,22 1-2 16,22 2-2-16,16 0 2 15,8 1 4-15,7 1-4 16,-2 8 0-16,-4 2-2 16,8-1-1-16,3-2 3 15,4-9 0-15,2-8 0 16,-6-8 3-16,1-9-3 16,-7-9 6-16,-4-5 18 15,-8-3 20-15,-8-13-6 16,-6-6-18-16,-8-2 12 0,-7-8-11 15,-7-2 10-15,-6-4-19 16,-5-8-2-16,-3-3-4 16,-2-6 0-16,-1-8-4 15,4 1-2-15,-3 0 0 16,1 1 0-16,-2 7-1 16,-8 5 4-16,-12 4-6 15,-14 7 4-15,-3 5-2 16,-25 4 2-16,-30 6-2 15,-14 2 1-15,-19 5-1 16,-16 6-2-16,-19 4 1 16,-18 6-4-16,-19 0 5 15,-11 5-22-15,-17 10-26 0,-4 7-35 16,7 2-45 0,14 0-64-16</inkml:trace>
  <inkml:trace contextRef="#ctx0" brushRef="#br0" timeOffset="443219.1968">4840 12419 245 0,'0'0'21'0,"0"0"-17"15,0 0 7-15,0 0 6 16,131-46-3-16,-100 36-9 16,4-5 6-16,2 2 1 15,6-2-3-15,-1 0-2 16,0 3 9-16,2-2-5 16,-6 1-5-16,-5 4 1 15,-8 2-7-15,0 3 0 16,-8-1-1-16,-4 4-3 15,-4-1-6-15,-3 1-37 16,-6 1-43-16</inkml:trace>
  <inkml:trace contextRef="#ctx0" brushRef="#br0" timeOffset="443570.8979">4834 12487 106 0,'0'0'301'0,"0"0"-299"16,0 0 2-16,0 0-4 15,165-34 0-15,-120 24 0 16,3-3 0-16,1 2 2 16,0-3-2-16,-10-2 0 15,-6 3-9-15,-9 3-19 16,-11 3 6-16,-4 3 22 16,-1 0-1-16,-1 1 1 15,0 1 0-15,-1-2-12 16,-4 3-51-16,1 1-110 15</inkml:trace>
  <inkml:trace contextRef="#ctx0" brushRef="#br0" timeOffset="450442.0869">24679 3324 269 0,'0'0'5'0,"0"0"25"16,0 0 6-16,0 0 16 15,-73-49-8-15,63 43 13 16,2 0-32-16,1-2 3 15,5 1 2-15,-1 1-9 16,2-2 12-16,-6 0-20 16,-2-2-3-16,-1-1-7 15,-9-1-2-15,-6-3 1 16,-6-1-2-16,-10-2 0 16,-9 1 0-16,-4-1 7 15,-2-2-7-15,-2 1 3 0,-3-1-1 16,5 0 1-1,-6-1-2-15,4 4 1 0,-1 0-1 16,3 5-1-16,-2-1 2 16,-1 4-2-16,-7-1 0 15,-4 4 0-15,-3 3-1 16,0 0 0-16,4 3 1 16,-5 0 0-16,2 0 0 15,-9 0 0-15,-2 6 0 16,-4 0-1-16,-4 4 1 15,2-3 0-15,-2 4 2 16,6-2-6-16,-2 4 4 16,4 1 0-16,-1 3-1 15,-1 2 1-15,3 3-3 0,2 5-1 16,5 3 3-16,5 5 1 16,0 5-1-16,4 1 0 15,1 1 1-15,5 2 0 16,-3 1 1-16,4 4-1 15,-4 4 2-15,0 2 3 16,-2 6 1-16,2 2-2 16,0 4-4-16,-4 2 4 15,3-2-4-15,-3 1-5 16,1-1 5-16,7-1 4 16,10-2-4-16,10-3 0 15,7-1 1-15,7-1-1 16,8 1 1-16,3-1-1 0,3-5 1 15,10 1-2-15,-2 1 1 16,-1-2 0-16,4 1 0 16,0-2 0-16,7 0 1 15,14-4-1-15,7 1 0 16,2-4 4-16,4 2-2 16,9 0-2-16,1 1 1 15,0-3-1-15,1-1 0 16,4-3 0-16,8-4 0 15,6-1 0-15,7 0 1 16,6 1-1-16,6-1 3 16,6-1-2-16,5-2-1 0,6-4 4 15,1-4-2-15,2-2 0 16,6-5 2-16,0-5 0 16,5-3-4-16,-2-4 6 15,-4-1-5-15,-6-4-2 16,-1 0 3-16,-4-2-1 15,1 0 1-15,-1 0-2 16,-9 0 2-16,-6 0 0 16,-14 0 0-16,2 0-1 15,-5-4 1-15,10-2 7 16,1-4 3-16,2 0-6 16,2-1 7-16,-2-2-8 15,5-1 2-15,-6-1-6 0,0 0 2 16,-2-4-3-16,-2 2 0 15,-2 0 1-15,2 0 0 16,-5 2-2-16,4 1 1 16,-3 0 0-16,-7-3 0 15,3 5 2-15,-6-8 1 16,8 3-3-16,-2-5 0 16,6 1 0-16,-3-5 0 15,-3-2 0-15,2-3 2 16,-4-7-1-16,1-6 3 15,0 0-1-15,-5-5 16 16,-3 2-12-16,-4 1 6 0,-2 0 6 16,2 2-6-16,-1-2-10 15,-3 0-2-15,2-3 9 16,-4-2-1-16,-1-1-4 16,-3-1-2-16,-7-1 2 15,-1-2-4-15,-5-1 2 16,-2 3-1-16,-6 3 5 15,-11 1-7-15,-4 1-1 16,-5 3 1-16,0-1 0 16,-9 0-1-16,-16 3 0 15,-4-2 2-15,-1 4-1 16,1 2 1-16,0-1-1 16,-1 3 0-16,-2-3 6 15,-6-2-14-15,1-2 7 16,-9 4-6-16,-1 2 1 0,-3 6 3 15,-4 1-2-15,5 2 2 16,1 1-5-16,3 3 5 16,-2 1 2-16,-4 3 1 15,-2 1-8-15,-5 2 8 16,2 2-1-16,-5 0-7 16,2 4 8-16,7-3 0 15,7 7 0-15,4-2 0 16,7 0 1-16,1 2-1 15,0 0 0-15,1 0 0 16,0 1-2-16,-4-1 2 16,1 0 0-16,-3 1 0 15,-2 1 4-15,1 2-10 16,0-1 4-16,6 1 2 0,0 4 2 16,7-3-2-16,3 1 0 15,1 2 0-15,4-1 1 16,6 1-1-16,0-1 0 15,0 1 0-15,8 0 1 16,1 1-1-16,1 0 0 16,2 0-5-16,0 0 5 15,0 0 0-15,0 0 8 16,0 0-6-16,0 0 1 16,0 0 2-16,0 0-4 15,0 0 3-15,0-2-4 0,0 2 0 16,0 0-4-16,0 0 4 15,0 0 7-15,0 0-7 16,0 0 0-16,0 0-7 16,0 0 5-16,0 0 2 15,0 0 0-15,0 0 0 16,0 0 9-16,0 0-8 16,0 0 1-16,0 0 7 15,0 0-9-15,0 0 12 16,0 0-11-16,0 0 14 15,0 0-14-15,0 0 9 16,0 0-4-16,0 0 2 0,0 0-7 16,0 0 9-1,0 0-6-15,0 0-1 0,0-1-3 16,0 1 1-16,0 0-1 16,0 0 4-16,0 0 1 15,0 0-4-15,0 0-1 16,0 0 0-16,0 0 1 15,0 0 0-15,0 0-1 16,0 0 0-16,0 0 6 16,0 0-6-16,0 0 0 15,0 0-1-15,-3 0 1 16,3 0-2-16,0 0-1 16,0 0-2-16,0 0 4 15,-2 0-8-15,2 0 8 16,0 0 1-16,0 0-4 0,0 0 5 15,-3 0-1-15,3 0 0 16,-3 0-2-16,3 0 2 16,0 0 0-16,0 0 1 15,0 0 0-15,0 0 3 16,0 0-4-16,0 0 1 16,0 0 1-16,0 0 1 15,0 0 2-15,0 0-5 16,0 0 2-16,0 0 3 15,0 0-5-15,0 0 0 0,0 0 0 16,0 0 2 0,0 0-2-16,0 0 0 0,0 0 0 15,0 0 0 1,0 0 0-16,0 0 0 0,0 0-1 16,0 0-1-16,0 0-1 15,0 0-15-15,0 3-53 16,0 2-39-16,-2-3-50 15</inkml:trace>
  <inkml:trace contextRef="#ctx0" brushRef="#br0" timeOffset="454946.3957">22986 6665 281 0,'0'0'28'16,"0"0"-28"-16,0 0 0 0,0 0 0 15,0 0 12-15,0 0 7 16,0 0-7-16,59 0-2 16,-36 3-2-16,4-1 0 15,1 1-2-15,5 0 6 16,9 0 6-16,6 4-11 15,7-2 2-15,11 0 3 16,5 3-1-16,16-1-2 16,2 3 1-16,5-2 20 15,0 3-19-15,2-2-8 16,-8 1-1-16,-5-2-2 16,-13-1-4-16,-14-1-38 0,-16-2-33 15,-18-2-35-15,-14 0-176 16</inkml:trace>
  <inkml:trace contextRef="#ctx0" brushRef="#br0" timeOffset="455384.0274">22513 6754 371 0,'0'0'17'15,"0"0"-17"-15,0 0 16 16,0 0 30-16,160 3-5 15,-99 0 3-15,20 1-10 16,16 2-3-16,13 3-10 16,8 0-6-16,-5 5-9 15,1-2-2-15,-7 2-2 16,-4-1-1-16,-8-2 1 16,-15-2-2-16,-14 0 0 15,-13-1-2-15,-15-4-1 0,-16-3-1 16,-9 1 0-1,-10-2 1-15,-3 0 3 0,0 0 2 16,0 0-1-16,0 0-1 16,-6 0-9-16,-7 0-35 15,-4 0-40-15,2 0-42 16</inkml:trace>
  <inkml:trace contextRef="#ctx0" brushRef="#br0" timeOffset="457720.0992">24179 6196 168 0,'0'0'33'15,"0"0"-24"-15,0 0 4 16,0 0 11-16,0 0-5 15,0 0-8-15,0 0-6 16,0 0-2-16,0 0 4 16,0 0 5-16,0 0-2 15,0 0 2-15,0 0-2 16,0 0-7-16,0 0 4 16,0 0-6-16,0 0 1 15,0 0-2-15,-5 0 0 16,0 0 1-16,2 0 0 15,-1 0-1-15,-1 0 1 16,1 0 0-16,1 0-1 16,-3 0 2-16,6 0-2 15,-3 0 2-15,1 0-2 0,2 0 1 16,-3 0 0-16,3 0-1 16,0 0 5-16,0 0 10 15,0 0 7-15,0 0 1 16,0 0-2-16,0 0-4 15,0 0-4-15,0 0 4 16,0 0-7-16,0-1 2 16,0 1-2-16,0 0 2 15,0 0-6-15,0 0-2 16,-1 0-4-16,-7 0 0 0,-9 9-2 16,-12 8 4-1,-4 6 4-15,-1 2 1 0,1 3-3 16,3 1 5-16,-2-2-2 15,3-1 0-15,4-3 3 16,7-3-3-16,-3-3-4 16,0-3 11-16,5 0-10 15,3-5 1-15,0 1 2 16,6-5-5-16,1-1 5 16,2 1-7-16,1-5-2 15,3 3 2-15,0-3 0 16,0 0 0-16,-3 0 0 15,3 0-8-15,0 0-39 16,0 0-71-16,0 0-321 16</inkml:trace>
  <inkml:trace contextRef="#ctx0" brushRef="#br0" timeOffset="463730.0054">4170 12470 179 0,'0'0'20'15,"0"0"-20"-15,0 0 0 16,0 0 2-16,0 0 13 0,0 0-2 16,0 0-3-1,-1 0 5-15,1 0 7 0,0 0 16 16,0 0-9-1,0 0 6-15,0 0-11 0,0 0 0 16,0 0-4-16,0 0-8 16,0 0-1-16,0 0 0 15,0-2 2-15,25-1-1 16,14-4-1-16,10 0-8 16,3 0-2-16,3-1 0 15,1 0-2-15,3-4-4 16,10 2-2-16,1-3 2 15,-4 3-18-15,-10 3-16 16,-15 3-44-16,-19 3-38 16,-16 1-116-16</inkml:trace>
  <inkml:trace contextRef="#ctx0" brushRef="#br0" timeOffset="463983.7764">4136 12536 279 0,'0'0'118'0,"0"0"-93"16,0 0-23-16,0 0 3 0,155-21 9 15,-92 11-5-15,2-3 0 16,4 2 9-16,-7 0-18 15,-8 5-10-15,-12 0-49 16,-12 6-34-16,-18 0-24 16</inkml:trace>
  <inkml:trace contextRef="#ctx0" brushRef="#br0" timeOffset="465127.6865">5204 14584 423 0,'0'0'16'0,"0"0"-15"16,0 0 5-16,0 0 20 16,0 0-5-16,140-41 5 15,-104 32 10-15,0 1-15 16,2-2-14-16,-5 0 10 0,-6 1-17 16,-6 1 9-1,-2 2-9-15,-7 1 1 0,-6 2-7 16,-3 1 13-1,-3 2-10-15,0 0 3 0,0 0-21 16,0 0-17-16,0 0-3 16,-16 10-14-16,-14 0-70 15,0 2-181-15</inkml:trace>
  <inkml:trace contextRef="#ctx0" brushRef="#br0" timeOffset="465498.7456">5002 14688 402 0,'0'0'44'15,"0"0"-44"-15,0 0 3 16,0 0 1-16,0 0 15 15,0 0-8-15,0 0-1 16,51 3 3-16,-17-5 1 16,4-3-7-16,2-3-2 15,3 0 2-15,2-3-6 0,1-1 7 16,2-1 5 0,1-1-7-16,-4 3-3 0,-2-1 0 15,-1 0 0 1,-9 2 0-16,-5 0 1 0,-9 5-4 15,-8 0 0-15,-2 2 0 16,-6 3-6-16,-3 0-12 16,0 0-36-16,-12 7-30 15,-12 3-85-15</inkml:trace>
  <inkml:trace contextRef="#ctx0" brushRef="#br0" timeOffset="465838.6063">5208 14713 472 0,'0'0'0'15,"0"0"-18"-15,0 0 18 16,0 0 1-16,0 0-1 15,158-45 0-15,-120 36 0 16,-4 2-1-16,-4 2-1 16,-5 1 0-16,-6 1-16 15,-5 0 1-15,-8 3 6 16,0 0 7-16,-2-1 2 16,-4 1 2-16,0 0-1 15,0 0-2-15,0 0-4 0,0 0-10 16,-7 1-11-16,-4 5 0 15,-5-1-97-15</inkml:trace>
  <inkml:trace contextRef="#ctx0" brushRef="#br0" timeOffset="469766.1282">3881 10476 93 0,'0'0'377'0,"0"0"-377"15,0 0 5-15,0 0 1 16,0 0 8-16,0 0 17 16,0 0-4-16,71-32-10 15,-59 28-14-15,5 1 0 16,5 1 0-16,12-3-1 16,15 2 3-16,11-2-5 15,15-2 1-15,16 0-1 16,19 0 1-16,26-3-1 15,24 2 1-15,19-1 0 0,6 2 4 16,1 0 0-16,-10 2 1 16,-3-2-4-16,-13 3-1 15,-10 0 0-15,-8-1-1 16,-15 0-1-16,-14 0 1 16,-19 1 5-16,-19 1-5 15,-28 1-4-15,-17 0-2 16,-18 2-8-16,-12 0 11 15,0 0 3-15,0 0 9 16,-4 0-9-16,-22 0 0 0,-8 0-48 16,-14 0-59-1,-7 0-60-15</inkml:trace>
  <inkml:trace contextRef="#ctx0" brushRef="#br0" timeOffset="470261.063">3648 10619 419 0,'0'0'0'16,"0"0"-18"-16,0 0-23 15,0 0 41-15,0 0 21 16,0 0 4-16,24 2 11 16,15-2 2-16,19 0-5 15,25 0-12-15,22-6-3 16,26 0-7-16,18-4-1 15,18 0-7-15,21 1 3 16,12 2 6-16,6 2 1 16,-6 2-12-16,-8-1 0 0,-14 1 1 15,-7-2 0-15,-22 3-2 16,-23 0 0-16,-32-1 5 16,-23 3-5-16,-29-1 0 15,-18 1-4-15,-17 0 3 16,-7 0 1-16,0 0 5 15,0-2 15-15,0 1 29 16,-10-2-27-16,-5 3-16 16,-3-3-3-16,3 2-3 15,0 1-15-15,-3-1-66 16,-2-1-150-16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3:06.943"/>
    </inkml:context>
    <inkml:brush xml:id="br0">
      <inkml:brushProperty name="width" value="0.05292" units="cm"/>
      <inkml:brushProperty name="height" value="0.05292" units="cm"/>
      <inkml:brushProperty name="color" value="#FF0000"/>
    </inkml:brush>
  </inkml:definitions>
  <inkml:trace contextRef="#ctx0" brushRef="#br0">3518 2138 792 0,'0'0'2'15,"0"0"-2"-15,0 0-29 16,112 72 29-16,-25-13 12 15,11 8-1-15,5 6 7 16,4-1-13-16,4-5 0 16,-10-6-4-16,-14-7-1 15,-10-11-3-15,-19-11-18 16,-22-15-8-16,-18-8-4 16,-9-9-6-16,-6-5-19 0,-3-22 41 15,0-11-139-15,0-10-148 16,-19-3 176-16,-4-2 128 15,-5-3 170-15,-2 5-92 16,6 10-5-16,5 13 62 16,-1 15 21-16,-5 11-70 15,-12 2-69-15,-14 18-15 16,-13 9 0-16,3 10 14 16,-2 5 1-16,2 3-9 15,4 0-8-15,-1 0 4 16,0-1-4-16,3-4 0 15,-3-4-13-15,5-7-50 0,1-9-62 16,3-11-37-16</inkml:trace>
  <inkml:trace contextRef="#ctx0" brushRef="#br0" timeOffset="150.042">3357 2680 574 0,'0'0'35'15,"0"0"-24"-15,124-71 38 16,-46 40-2-16,17-5-17 15,11 0-1-15,-3-1-9 16,-9 3-15-16,-15 3-5 16,-21 2-45-16,-19-1-45 15,-20-2-125-15</inkml:trace>
  <inkml:trace contextRef="#ctx0" brushRef="#br0" timeOffset="401.1821">3818 2037 582 0,'0'0'0'16,"0"0"1"-16,0 59 17 15,14-17 23-15,11 13 20 16,0 12-25-16,-1 9 4 16,-12 5-8-16,-3 0-24 15,-3-8 2-15,-6-7-10 16,0-12 2-16,0-13-2 15,0-7 0-15,0-9-3 16,0-3-44-16,0-8 21 0,0-6-91 16,-6-5-133-16</inkml:trace>
  <inkml:trace contextRef="#ctx0" brushRef="#br0" timeOffset="600.0975">3205 2640 617 0,'0'0'0'0,"0"0"-10"0,133-23-3 16,-29 5 13-16,30 0 8 16,17-4-1-16,7 5-1 15,-6 0-6-15,-7 5-2 16,-20 4-39-16,-17 1-123 15,-19 2 16-15</inkml:trace>
  <inkml:trace contextRef="#ctx0" brushRef="#br0" timeOffset="877.6434">4354 2163 610 0,'0'0'5'16,"0"0"-5"-16,0 0 2 16,0 0 1-16,0 0 7 15,-117 76 1-15,77-39-4 16,4 4 2-16,-4 0-7 15,-3 0-1-15,-2-1-2 16,-3 5-12-16,0-2-81 16,1-5-210-16</inkml:trace>
  <inkml:trace contextRef="#ctx0" brushRef="#br0" timeOffset="3420.2245">5099 5299 9 0,'0'0'262'15,"0"0"-215"-15,0 0 25 16,0 0 21-16,0 0-10 16,0 0 10-16,0 0-14 15,29-15-3-15,-16-5-29 0,8-9-14 16,-3-10 4-16,1-8-19 16,2-10-3-16,-3-13-11 15,-3-5-1-15,3-9-2 16,-14-4 1-16,-1 4-4 15,-3 4-2-15,0 17 2 16,0 15 2-16,-4 18 0 16,-2 13-6-16,3 9 5 15,0 5-32-15,3-3-75 16,-6-1-75-16,3 0-74 16</inkml:trace>
  <inkml:trace contextRef="#ctx0" brushRef="#br0" timeOffset="4584.6131">4191 3509 374 0,'0'0'21'16,"0"0"-9"-16,-63-56 62 15,41 45 14-15,7 3-34 16,5 7 10-16,-5 1-40 16,-6 0-17-16,-6 17-7 15,-9 13 0-15,2 10 0 16,4 11 11-16,9 10-1 15,6 6-2-15,11 0-7 0,4 1 1 16,7-10 1-16,35-5-2 16,16-10-1-16,8-11-7 15,11-13 4-15,-2-10 3 16,4-9-14-16,1-6 14 16,-9-16-12-16,-9-7-19 15,-11-7-22-15,-20-2 18 16,-7 4 15-16,-15 7-31 15,-9 10 35-15,0 9 16 16,0 8 60-16,-15 0-51 16,-7 11-7-16,1 10 0 15,9 2 2-15,9 5 4 16,3 0-5-16,13 0 1 16,26-5 0-16,12-3 2 0,10-5-4 15,6-9-1 1,-1-6 5-16,-6 0 12 0,-14-9-1 15,-20-10-6-15,-21-6-1 16,-5-3-9-16,-24-5 5 16,-34 2-6-16,-21 2 0 15,-8 8-5-15,2 7 5 16,5 6 4-16,14 5-2 16,19 3 0-16,15 0 3 15,19 0-5-15,10 0 0 16,3 0-4-16,4 0-31 0,37 0 16 15,14 0 14-15,12 0 5 16,9-1 0-16,6-2 1 16,-3 1-1-16,3 2 0 15,-6 0 0-15,-13 0 0 16,-20 5 0-16,-13 3-2 16,-15 3-1-16,-15 0 1 15,0 2 2-15,0 0 0 16,-12-2 12-16,-18 1 4 15,3-4 0-15,2-2-3 16,11-3-5-16,7-3 1 16,1 0 1-16,6 0 14 15,0-13-24-15,0-3 0 16,30-8 0-16,11 3-3 16,3 3 3-16,0 3 0 15,-6 7-3-15,-4 2 3 0,-7 3 0 16,-9 3-3-16,-3 0 0 15,-5 6 1-15,-1 1 2 16,-6 3-2-16,-3 4 2 16,0-1 2-16,0 1 2 15,0-3-4-15,3 1 3 16,8-4-3-16,-2 1 1 16,7-3-1-16,-2-2-5 15,6-1-35-15,4-3-74 16,-7 0-115-16</inkml:trace>
  <inkml:trace contextRef="#ctx0" brushRef="#br0" timeOffset="5339.0855">5556 3771 402 0,'0'0'14'16,"0"0"0"-16,0 0 30 15,79-44-13-15,-63 27-8 16,-4 3-7-16,-9-2-2 15,-3 3-6-15,0 1 29 16,-7 6 5-16,-23 3-20 16,0 3-14-16,-13 0-8 0,1 3 0 15,3 8 0 1,8 3-2-16,19 2 1 0,10 2-9 16,2 1-10-16,11-1-4 15,29-1 5-15,8 0 5 16,10-3 4-16,-3-2 2 15,-3-3 2-15,-14-1 6 16,-15-2 0-16,-15-3-5 16,-8 1 10-16,-3 0 29 15,-31 3 27-15,-17-1-29 16,-4 0-19-16,7-1-5 16,2-2-7-16,13-2-1 15,14-1-18-15,11 0-38 16,8-1-34-16,5-12-138 15</inkml:trace>
  <inkml:trace contextRef="#ctx0" brushRef="#br0" timeOffset="5548.9127">5872 3730 349 0,'0'0'87'16,"0"0"-35"-16,0 0 23 15,0 0-41-15,0 0-15 16,0 0-7-16,-12 30-3 15,12-19 7-15,0-2-10 16,0-1 0-16,9-2-2 16,21-3 1-16,10-3 5 15,8 0-6-15,7-9-4 0,-3-8-28 16,-19-8-65 0,-21-4-170-16</inkml:trace>
  <inkml:trace contextRef="#ctx0" brushRef="#br0" timeOffset="5705.2745">5918 3567 437 0,'0'0'43'0,"0"0"3"16,-141-12-2-16,119 12 1 16,11 0-28-16,11 0-17 15,0 0-1-15,0 0-14 16,31 1 6-16,9 3 2 16,10-2 6-16,8-2-26 15,-3 0-58-15,3-3-87 16</inkml:trace>
  <inkml:trace contextRef="#ctx0" brushRef="#br0" timeOffset="6198.7614">6182 3625 420 0,'0'0'26'15,"0"0"-19"-15,0 0 18 16,0 0-3-16,-131-10-11 16,111 13-4-16,7 4-7 15,6 2 4-15,7 0 2 16,0 3-6-16,28 0-3 16,11 1 0-16,10 0 2 15,11 4-11-15,-1-2 6 16,4 1-1-16,-15-3 7 15,-10-4 0-15,-18-1 13 16,-18-3 5-16,-2-1 32 0,-11 1 30 16,-28 3-34-16,-16-1-8 15,-5-2-23-15,-1-5-4 16,6 0-11-16,7 0 0 16,11-11-51-16,13-9-88 15,12-7-178-15</inkml:trace>
  <inkml:trace contextRef="#ctx0" brushRef="#br0" timeOffset="6392.0769">6452 3381 559 0,'0'0'55'0,"0"0"-52"16,0 0 3-16,0 0 15 15,40 61 25-15,-26-20-13 16,2 1-19-16,5 0-9 15,-4-3 0-15,-4 0-5 16,-10-5-6-16,-3-8-40 16,0-7-74-16,-27-13-71 15</inkml:trace>
  <inkml:trace contextRef="#ctx0" brushRef="#br0" timeOffset="6740.0135">6382 3602 355 0,'0'0'3'16,"0"0"48"-16,164 16 13 15,-76-16-13-15,9 0-36 16,-3 0-1-16,-9-3-8 16,-21-8-6-16,-28-1-12 15,-15-5-42-15,-21-2 26 16,0 0 16-16,-24-4 12 15,-6 5 27-15,-4 6 28 16,-2 3-15-16,2 7-8 16,3 2-15-16,2 3-12 15,5 12-5-15,3 4 7 16,14 2 0-16,7 1 0 16,0 0 6-16,18-1-10 15,16 1 3-15,17-2-3 0,4-6-3 16,0-6 0-16,2-5-18 15,-15-3-44-15,-14-3-42 16,-9-11-190-16</inkml:trace>
  <inkml:trace contextRef="#ctx0" brushRef="#br0" timeOffset="7099.0872">7146 3468 323 0,'0'0'37'16,"0"0"-15"-16,0 0 72 0,0 0-34 15,57 54-33-15,-37-36 2 16,1 1-8-16,-7-3-7 16,-7-4-7-16,-7-3 1 15,0-1-2-15,0-3 5 16,-4-2 12-16,-13-3-11 16,5-3 3-16,3-10-6 15,9-5-9-15,0-5-1 16,2-2-6-16,26 0 6 15,-1 3 2-15,1 6 6 16,-4 5 2-16,-6 9 2 16,3 2-4-16,3 0 1 15,0 5-6-15,6 9 4 16,0 1-4-16,-2 2 5 16,2 0-3-16,-5 0-4 0,2-3 0 15,-8-3 0-15,-10 0-32 16,0-6-44-16,3-4-58 15,0-1-67-15</inkml:trace>
  <inkml:trace contextRef="#ctx0" brushRef="#br0" timeOffset="7632.3359">7768 3405 500 0,'0'0'11'0,"0"0"27"16,0 0 6-16,0 0-19 15,-112 46 0-15,106-29-5 16,6-2-17-16,0-2 1 16,0 0-4-16,14-2 8 15,19-4-7-15,8-3-1 16,11-1-2-16,9-3 0 16,3-3-2-16,2-8-39 15,-11-4-40-15,-10-2-16 16,-12 0 10-16,-11 0-10 15,-10 5 99-15,-3 4 46 16,-6 4 10-16,-3 4-2 16,0 0-45-16,3 0-9 15,0 0-6-15,8 0-2 16,3 0 7-16,3 0-23 0,4 0 9 16,4 0-1-1,3 0-25-15,1-5 5 0,-4 2 31 16,-4 1 5-16,-3 2 47 15,1 0-14-15,-1 0 33 16,6 10-15-16,1 2 9 16,-1 2-9-16,3 1-5 15,-3 1-2-15,-5-1-13 16,-7 0-15-16,-6-5 10 16,-6 0-4-16,0-8-3 0,0-1 7 15,0-1-5 1,0 0 3-16,0-3 30 0,-10-8-24 15,-11-3-30 1,3-2-13-16,-10 0-79 0,-15 4-109 16</inkml:trace>
  <inkml:trace contextRef="#ctx0" brushRef="#br0" timeOffset="8607.7105">5923 5421 318 0,'0'0'71'0,"0"0"-64"15,0 0 21-15,0 0 3 16,0 0-17-16,0 0 13 16,0 0-1-1,3-1 11-15,-3 1 3 0,0 0 12 16,0 0-6-16,0 0-17 15,0 0 1-15,0 0 17 16,0 0 9-16,0-1 3 16,0-9 0-16,0-4-39 15,-12-11-14-15,-3-4-2 16,4-5-3-16,1-9 1 16,1-5-2-16,5-6 0 15,2-1-5-15,2 4-2 16,-3 7 3-16,3 7 4 15,0 7-4-15,0 4 1 16,0 5 3-16,12 5-6 16,6 4 5-16,6 2-6 0,1 0 7 15,5 3 0-15,9-2-5 16,10 2 0-16,8 1 2 16,11-1 1-16,13 2-7 15,2 0 8-15,8 0 1 16,5-1 0-16,5 1 0 15,11-3-7-15,6-1 6 16,0-1-12-16,-10-2-5 16,-12 2 1-16,-24 3-5 15,-17-3 11-15,-18 4-3 16,-16 0 13-16,-15 3 1 16,-6 1 6-16,0 0 13 0,0 1 1 15,0-1-11-15,0 0-9 16,0 0-17-16,0-3-38 15,-3 0-52-15,0-2-132 16</inkml:trace>
  <inkml:trace contextRef="#ctx0" brushRef="#br0" timeOffset="9115.7764">7777 4421 505 0,'0'0'14'16,"0"0"-12"-16,0 79 29 16,0-41 19-16,0 3-13 15,0-2-4-15,0 0-10 16,0-5-19-16,-5-5 0 15,-2-8 8-15,-3-5-12 16,5-10 3-16,-1-3 4 16,-5-3 9-16,-9-3 34 15,-13-11-7-15,0-11-35 16,3-8-6-16,9-4-2 0,9-8-10 16,11-8 1-1,1-6-4-15,0-6 1 0,18 0 5 16,15 6 5-16,8 9-2 15,1 16-20-15,4 12 24 16,1 9 16-16,3 7-12 16,11 5 1-16,-4 1 13 15,-5 10 0-15,-4 13-13 16,-12 11-4-16,-6 8 3 16,-14 6 7-16,-4 4-10 15,-12-1 5-15,0-4-6 16,-15-5-24-16,-18-10-27 15,-7-6-24-15,-3-9-73 16,-5-7-163-16</inkml:trace>
  <inkml:trace contextRef="#ctx0" brushRef="#br0" timeOffset="9499.8035">7755 4518 573 0,'0'0'69'0,"0"0"-60"16,0 0 29-16,0 0-12 15,171-22-11-15,-99 14-11 16,2 0 3-16,-7-2-7 16,-12-2-30-16,-14-3-78 15,-16-3-28-15,-10 1 2 16,-8-2 53-16,-4 5 81 0,-1 5 34 16,-2 3 44-16,3 5-1 15,1 1-55-15,5 0-22 16,5 11 7-16,9 5 19 15,-1 5 12-15,6 1-19 16,5-1 2-16,-3 0-13 16,-5-4 2-16,-4-4 8 15,-9-5-1-15,-5-3 2 16,-4-5 2-16,-3 0 19 16,3 0 54-16,-3-8 7 15,4-12-67-15,1-8-32 16,3-6-2-16,2-1 0 15,2-2-40-15,-2 1-53 0,-1 9-35 16,2 9-102-16,-1 10-85 16</inkml:trace>
  <inkml:trace contextRef="#ctx0" brushRef="#br0" timeOffset="10556.7369">9030 4389 609 0,'0'0'15'0,"0"0"-9"16,0 0 24-16,-36-47-10 0,22 38 25 15,-9 4-20-15,-4 2-12 16,-11 3-9-16,-8 5-4 16,1 6-3-16,3 3 1 15,4 1 4-15,8 3-3 16,5 1 1-16,14-4 0 15,10 0 1-15,1-3-1 16,0-3-2-16,27-4-2 16,18-4 2-16,13-1 1 15,0-1 1-15,-3-12-5 16,-13-3-14-16,-8-4 5 16,-13-5 4-16,-5 2-2 0,-7 2 12 15,-6 6 1-15,-3 7 12 16,0 4 19-16,0 4-11 15,-3 0-21-15,-16 7-4 16,-4 7 4-16,3 3 0 16,6 0 0-16,8-2-5 15,6 0 5-15,0-1 0 16,12-3-3-16,19-5 3 16,8-1-17-16,6-5-10 15,-8 0-20-15,-7-3-23 16,-3-8 17-16,-9-5-43 15,-3-1 19-15,-5-2 77 16,-5 3 1-16,-4 4 24 16,-1 5 40-16,0 5 1 15,0 2-25-15,-1 0-33 16,-14 6-7-16,-3 8-1 0,3 1 3 16,8 2 4-16,4-5-4 15,3 2 3-15,0-3 8 16,10-2-3-16,14-4 9 15,13-5 6-15,0 0 4 16,5-7-8-16,0-11-11 16,-8-4-9-16,-4-6-2 15,-6-3-2-15,-8-3-3 16,-8-5-11-16,-8-3-8 16,0-2 1-16,0-4 18 15,0 4 5-15,-8 7 7 16,-4 8 15-16,4 12 49 15,3 9-65-15,-1 8 26 0,0 0-32 16,-10 13-12-16,7 11 9 16,1 7 3-16,8 6 0 15,0 4 3-15,12 0-3 16,18 2 3-16,6-4-3 16,7-6-6-16,2-5-7 15,-1-10 6-15,-6-7-12 16,-5-6 16-16,-5-5 2 15,-3-3-2-15,-3-11 6 16,-2-6 0-16,-2-2 2 16,-6-4-5-16,-4-1 1 15,0 2 0-15,-6 6 3 16,-2 5 12-16,0 7 22 0,0 4-5 16,0 3-22-1,0 0-11-15,0 5-13 0,-15 7 10 16,3 5-1-16,1-2 2 15,11 3 0-15,0-2 2 16,0-3 0-16,11 0 2 16,14-4-1-16,8-3-1 15,-6 0-4-15,-3-3-25 16,-8-3-33-16,-14 0-87 16,-2-7-428-16</inkml:trace>
  <inkml:trace contextRef="#ctx0" brushRef="#br0" timeOffset="10743.3666">8681 4146 686 0,'0'0'11'15,"0"0"-9"-15,0 0 9 16,0 0-11-16,0 0-1 15,131-3-28-15,-88 3-72 16,2 0-131-16</inkml:trace>
  <inkml:trace contextRef="#ctx0" brushRef="#br0" timeOffset="11545.34">9040 4096 285 0,'0'0'39'0,"0"0"-30"15,0 0 14-15,0 0 13 16,0 0-12-16,0 0-11 16,3 34 0-16,14-30 1 15,3-4 24-15,-2 0 2 16,-1 0-2-16,-1 0-7 16,-4-4-13-16,-2-2 11 15,-2-1 3-15,-5 0-5 16,-3-1-2-16,0 2-2 15,0 1 12-15,0 2-25 16,0 2-10-16,0 1 0 16,-16 0-11-16,-1 0-18 15,4 1-19-15,-2 6-50 16,10 1-31-16,5 1-70 16</inkml:trace>
  <inkml:trace contextRef="#ctx0" brushRef="#br0" timeOffset="12602.5737">9981 4255 292 0,'0'0'48'0,"0"0"-45"16,0 0 41-16,0 0 24 16,0 0 13-16,0 0-14 15,33-17 2-15,-33 8-30 16,0-3 0-16,0 2-11 16,-9-2-11-16,-12 0-2 15,-7 4-5-15,-2 3-9 16,-4 3-1-16,-7 2-4 15,-2 0 0-15,1 9 1 16,-2 3-4-16,8 6 6 16,9-1 1-16,12 0-2 15,12-1 0-15,3-1 0 16,6-1 1-16,27-1 1 16,7-7 0-16,11-2-1 15,1-4 0-15,-4 0-4 0,-2-1-3 16,-12-8-8-16,-5-2 2 15,-11-5 13-15,-2 1-17 16,-8-1 18-16,-7-1 1 16,-1 5 8-16,0 4-1 15,0 3 1-15,0 3 6 16,0 2-15-16,0 0-9 16,-9 2 2-16,-4 8 7 15,8-1-2-15,5 3 2 16,0 0-2-16,0-2 1 0,9-2 2 15,9 0-2 1,7-2 2-16,4-5 6 0,4-1-2 16,-1 0 9-16,3-5-7 15,-2-10 3-15,-7-2-10 16,-6-5 0-16,-7-6-17 16,-8-3-2-16,-5-5 6 15,0-1-3-15,0-2 6 16,0-2 4-16,0 4 6 15,-9 1 0-15,0 11 14 16,-3 8 29-16,9 10-32 16,0 5 27-16,3 2-38 15,-2 0-15-15,-2 19 5 16,2 6 8-16,-1 10 2 0,3 5 1 16,0 3-1-16,8 3 0 15,7-2 1-15,-8-5 7 16,-7-5-7-16,0-9-1 15,0-11-2-15,0-5 0 16,0-7 2-16,0-2 0 16,0 0 2-16,-1 0 6 15,-2-2 8-15,3-10-16 16,0-5-1-16,0-3-13 16,7 1-3-16,11 1 14 15,3 4 3-15,3 4-1 16,1 5 1-16,5 4-7 15,7 1 6-15,4 3-2 0,2 8-5 16,-1 8 8-16,-9 0 1 16,-11 1 2-16,-12-2 0 15,-10-2-3-15,0-2 2 16,-32-1 6-16,-10-3-4 16,-7-1 3-16,2-2-7 15,1-4-3-15,6-1-44 16,13-2-80-16,15-2-106 15</inkml:trace>
  <inkml:trace contextRef="#ctx0" brushRef="#br0" timeOffset="13824.574">10663 4127 76 0,'0'0'410'15,"0"0"-388"-15,0 0-15 16,0 0 25-16,0 0 24 15,0 0-29-15,-6 55-8 16,6-33-4-16,0-2-13 16,0-2 9-16,12-2-6 15,13-2-2-15,5-2-2 16,5-5 3-16,6-5 3 16,4-2 14-16,-2 0-9 15,2-7-4-15,-2-7-6 16,-10-5-2-16,-6-8 0 0,-8-6-1 15,-1-6-12-15,-7-5-4 16,-7-4-8-16,1-5-17 16,-5 0 15-16,0 9 20 15,0 7 7-15,0 11 14 16,-8 12 19-16,4 9 18 16,-1 3-35-16,0 2-16 15,-6 9-7-15,-1 12 7 16,-3 8 0-16,6 10 2 15,7 5 4-15,2 0-3 16,0 4 8-16,0-5-8 16,17-2-1-16,4-7 0 15,7-7-1-15,-1-7 2 0,-2-9-3 16,-1-2 0-16,-7-7 4 16,5-2-4-16,-1-2 4 15,4-11-4-15,-5-5-2 16,-3-3-6-16,-2-3 4 15,-1-1-12-15,-7 5 5 16,-2 6-9-16,-4 5 12 16,-1 6 8-16,0 3-1 15,0 2-16-15,-4 10 15 16,-5 6 2-16,4-4 3 16,5 6 0-16,0-4-1 15,0 1 0-15,9-4 2 0,16-4 2 16,8-3 1-1,2-3 16-15,5-3-13 0,0 0 11 16,0-9-8-16,-2-5-11 16,-8-8 2-16,-10-3-4 15,-4-1-10-15,-3-8 8 16,-7-4-17-16,0-7-9 16,-5-5-3-16,-1 0 10 15,0 2 20-15,0 9 1 16,0 9 35-16,0 18 4 15,-1 4-6-15,-7 8-20 16,-2 0-13-16,-8 13-10 16,0 11 9-16,2 8 1 15,8 4 1-15,4 3-1 16,4 1 2-16,0 2 2 16,9-3-3-16,16-5 2 15,5-6-3-15,1-5 0 0,-1-7 2 16,-4-6 0-16,-6-6-4 15,4-4 3-15,-6 0-3 16,8-4 2-16,2-12-3 16,-6-4-2-16,-1-2-1 15,-6-1-3-15,0 3 8 16,-5 4 1-16,-2 5 0 16,-7 8 1-16,-1 1-1 15,0 2-6-15,0 0 1 16,3 2-6-16,3 5 11 15,3 0 0-15,9-1 0 16,6 0 0-16,9-5-6 0,4-1-20 16,-3 0-17-16,-1 0-21 15,0-4-8-15,-8-2 30 16,-8 2 39-16,-4 1 3 16,-10 3 16-16,-3 0-6 15,0 10 40-15,0 7 19 16,0 8 1-16,-9 5-26 15,-1 4-17-15,4 3 8 16,-2-1-10-16,-2 0-13 16,4-4-1-16,-3-2 5 15,-3-5-11-15,6-9-5 16,-1-6 1-16,-4-5-1 16,-2-4-1-16,-14-1-34 0,-6-9-27 15,-9-12-191-15</inkml:trace>
  <inkml:trace contextRef="#ctx0" brushRef="#br0" timeOffset="13981.8085">11592 3892 659 0,'0'0'16'0,"0"0"-3"0,0 0 0 16,0 0-8-16,0 0-5 15,0 0-61-15,70-22-160 16</inkml:trace>
  <inkml:trace contextRef="#ctx0" brushRef="#br0" timeOffset="14126.8781">11081 3906 388 0,'0'0'189'0,"0"0"-189"15,0 0 0-15,0 0-17 16,0 0-8-16,0 0-60 16</inkml:trace>
  <inkml:trace contextRef="#ctx0" brushRef="#br0" timeOffset="15569.5016">6345 5213 350 0,'0'0'39'15,"0"0"-15"-15,0 0 32 16,0 0-3-16,0 0-21 16,0 0-3-16,46-26 2 0,-46 26-6 15,4 0-14 1,1 0 8-16,1 9-14 0,5 8 29 16,0 3-19-16,-2 8 3 15,-1 2-10-15,-1-1-2 16,4 0-5-16,-4-5 6 15,-5-2-6-15,1-8-1 16,-3-4 3-16,0-5 1 16,0-3-4-16,0 0 2 15,3-2 3-15,-3 0-5 16,0 0 0-16,0 0 0 16,0-2-9-16,0-7-7 15,0-6 3-15,-8-7-6 16,4-2-3-16,1-3 7 0,-2-2 1 15,5 3 8 1,0-1 6-16,0 8 1 0,0 4 4 16,0 1 2-16,0 6 9 15,0 1-3-15,0 2-2 16,8-1-1-16,9-2-10 16,3-2 4-16,11 4-4 15,2-2 0-15,4 2 0 16,2 2 0-16,3 1 0 15,7 0-5-15,9 2 4 16,9-2 1-16,8 3 0 16,13-2 0-16,9 1 0 15,0-1 0-15,10 0 0 16,4-1 0-16,2 1 0 16,2-3 0-16,-5 0-2 0,-7 1-2 15,-5 1-4-15,-5-1 5 16,-12 3 2-16,-5-1 0 15,-9 1 2-15,-6 1-1 16,8 0 1-16,-4 0 1 16,4 0-1-16,4 0 3 15,4 0-1-15,8 0-3 16,2 0 3-16,0 0-2 16,-7 0 0-16,0 0-1 15,-12 0 0-15,-10 0 0 16,-12 0 2-16,-4 0-2 15,-15 0 0-15,-2-3 0 0,-10 3 5 16,-12-2-3-16,0 1 5 16,-3 1 9-16,0 0 12 15,0 0-10-15,0 0-11 16,0 0-7-16,0 0-16 16,0 0-35-16,-8-3-48 15,-11-2-206-15</inkml:trace>
  <inkml:trace contextRef="#ctx0" brushRef="#br0" timeOffset="16669.505">9603 4775 333 0,'0'0'38'0,"0"0"-1"15,0 0 25-15,0 0-8 16,0 0-10-16,0 0-9 16,-13-12-20-16,7 24-13 15,2 12 5-15,4 8 21 16,0 9 11-16,0 3-22 15,0 2-4-15,0-3-3 16,0-3-7-16,0-4-1 16,0-5 0-16,0-8 2 0,0-9-3 15,0-8 0-15,0-3 5 16,0-3-1-16,-6 0 13 16,-10-6 17-16,-8-12-12 15,-3-7-23-15,10-6-7 16,1-1-9-16,7-4 10 15,3-3 1-15,6-4 1 16,0-4-8-16,6 4 0 16,16 4 12-16,-2 8 0 15,10 9 1-15,-2 8 1 16,-1 6-2-16,6 0 0 16,0 2 0-16,-2 3 0 15,0 3 0-15,-4 0 1 16,-6 9-1-16,-6 5 2 15,-5 5-1-15,-7-2 1 16,-3 4 6-16,0-4-6 0,-3 0 3 16,-15 0-3-16,-4 3-2 15,-1-1-22-15,-3 0-39 16,0-1-116-16</inkml:trace>
  <inkml:trace contextRef="#ctx0" brushRef="#br0" timeOffset="17165.5509">10172 5023 618 0,'0'0'39'16,"0"0"-19"-16,0 0 25 15,0 0-22-15,-10-49-13 16,-5 37-5-16,-5 3 2 15,-5 1 3-15,-8 3 0 16,-7 4-10-16,-8 1-1 16,-4 3 0-16,-3 8 1 15,7 3-5-15,5 3 3 16,7-1-1-16,11 4 1 16,16-3 0-16,9 2 0 15,0-5-9-15,28 0 0 16,6-6 4-16,8-2 0 15,4-6 7-15,-1 0 0 0,-5-6 3 16,-4-8-3-16,-6-1-6 16,-9-3 6-16,-9-2 0 15,-5-2 1-15,-7 5 0 16,0-2 3-16,0 5-2 16,0 6 12-16,0 3-2 15,0 5 2-15,0 0-14 16,-6 0-3-16,0 10-7 15,-1 2 7-15,3 5 3 16,4-1-4-16,0 1 3 16,8 0 0-16,12 0-1 15,7-3-15-15,-2-4-55 16,-1-7-87-16,-12-3-23 16</inkml:trace>
  <inkml:trace contextRef="#ctx0" brushRef="#br0" timeOffset="17433.4918">10220 4936 326 0,'0'0'58'16,"0"0"0"-16,0 0 5 15,0 0-28-15,0 0-16 16,0 0 15-16,91 9 9 16,-67 5-15-16,-2 1-3 15,-4-1-17-15,-9-2 6 16,-6-4-9-16,-3-4-4 0,0-4 14 15,0 0 0-15,0 0 19 16,0 0-13-16,0 0 16 16,0-6 8-16,0-5-32 15,0-3-13-15,13-3-28 16,2-2-28-16,0-1-9 16,5-5-41-16,2 2-127 15</inkml:trace>
  <inkml:trace contextRef="#ctx0" brushRef="#br0" timeOffset="17665.4824">10830 4663 556 0,'0'0'5'0,"-43"54"16"0,28-19 40 15,7 5-16-15,8 1-19 16,0 1-4-16,11 2-3 15,6-6-10-15,5-2-2 16,-2-4-7-16,-3-7-4 16,-5-7-24-16,-11-8 6 15,2-10-91-15,-3 0-39 16,0-15-109-16</inkml:trace>
  <inkml:trace contextRef="#ctx0" brushRef="#br0" timeOffset="17965.251">10675 4858 534 0,'0'0'35'16,"0"0"-9"-16,0 0-1 16,0 0-10-16,0 0-13 15,176-3-1-15,-94 3-1 16,6-2 0-16,-6-1 4 16,-13 3-4-16,-19-2 0 15,-26 2-1-15,-17 0-2 16,-7 0-6-16,0 5 2 15,0 7 7-15,-4 4 14 16,-11 2 13-16,5 0-5 16,-2 1-10-16,9-4-3 15,-3 0-7-15,6-3 1 16,0-1 4-16,0-4-4 0,3-3 1 16,10-1-3-16,8-3 0 15,12-3-1-15,6-9-26 16,-2-6-100-16,-7-7-116 15</inkml:trace>
  <inkml:trace contextRef="#ctx0" brushRef="#br0" timeOffset="18177.2896">11424 4665 566 0,'0'0'37'16,"0"0"-10"-16,0 0-15 0,0 0-8 15,0 0 36 1,0 55-8-16,0-24-21 0,0 1 2 15,0 2-2-15,13-1-7 16,11 1 1-16,3-4-2 16,10-4 3-16,-4-7-5 15,-3-5-1-15,-5-6-19 16,-1-5-16-16,0-3-73 16,-5-5-162-16</inkml:trace>
  <inkml:trace contextRef="#ctx0" brushRef="#br0" timeOffset="18377.0895">11303 4792 544 0,'0'0'58'0,"0"0"-10"0,0 0 27 15,0 0-50-15,0 0-23 16,192-7-1-16,-113 4-1 15,0-1-19-15,-2 3-38 16,-6-1-59-16,-19 2-93 16</inkml:trace>
  <inkml:trace contextRef="#ctx0" brushRef="#br0" timeOffset="18541.4289">11850 4850 157 0,'0'0'199'0,"0"0"-140"0,-64 54 35 16,52-36-50-16,9-6-14 15,3 1 5-15,0-3-14 16,0-1-9-16,0-4-6 16,15-3 0-16,0-2-6 15,9 0-22-15,-3-3-38 16,0-10-181-16</inkml:trace>
  <inkml:trace contextRef="#ctx0" brushRef="#br0" timeOffset="18661.5803">11850 4741 542 0,'0'0'2'0,"0"0"-2"15,0 0-22-15,0 0-66 16,0 0 62-16,0 0-141 0</inkml:trace>
  <inkml:trace contextRef="#ctx0" brushRef="#br0" timeOffset="19348.3869">12195 4838 606 0,'0'0'14'16,"0"0"-14"-16,0 0 9 16,-108 43 10-16,101-22 6 0,4 0-14 15,3 1-1 1,0-3-9-16,15 0-1 0,15-6 2 15,4-1-2-15,8-7-10 16,0-1-10-16,-1-4-3 16,-7 0-8-16,-5-11-2 15,-16-3 7-15,-10-4 6 16,-3-2 13-16,0-2 7 16,-25-1 15-16,1 1 22 15,-6 6 15-15,2 3-3 16,4 5-30-16,8 3-11 15,8 3-8-15,4 2 0 16,4 0-3-16,0 0-22 16,9 0-61-16,25 0 55 15,15 0 11-15,9 2-47 16,2 3-24-16,-2 6 20 0,-3 2-14 16,-10 2 70-16,-12 2 15 15,-15 0 26-15,-18-1 18 16,0-4 12-16,-5 1 32 15,-26-4-8-15,4-4 0 16,-3 0-1-16,6-2-38 16,10-3-23-16,2 0-1 15,6 0-1-15,6-5-9 16,0-5-7-16,0-4-7 16,18-3-5-16,12 0 10 15,10 2-8-15,3-2 6 16,5 6 0-16,-8 1-4 15,-3 7 6-15,-5 1-6 0,-10 2 7 16,0 0 1-16,-4 9 10 16,2 1 7-16,-8 5-1 15,-5 2-6-15,-1 0-6 16,-6 0-1-16,1-1-1 16,-1-4 7-16,0-1-9 15,0-4-7-15,0 0-31 16,13-5-66-16,10-2-131 15</inkml:trace>
  <inkml:trace contextRef="#ctx0" brushRef="#br0" timeOffset="19590.0732">13573 4737 569 0,'0'0'27'16,"0"0"-13"-16,0 0-14 16,21 59 41-16,-12-28 14 15,4 3-32-15,-4 0-6 16,-1-1-7-16,-1-4-6 16,-4-3-2-16,-3-6-2 15,0-3-7-15,0-8-70 16,-15-4 15-16,-18-5-140 0</inkml:trace>
  <inkml:trace contextRef="#ctx0" brushRef="#br0" timeOffset="20003.9986">13315 4771 389 0,'0'0'0'16,"128"-8"-19"-16,-40 6 19 15,5 2 4-15,7 0-3 16,0 0-2-16,-15 0 2 16,-11 5-1-16,-26 3 0 0,-20 6 1 15,-25 2 2 1,-3 4-1-16,-23 1 11 16,-16 4 6-16,-3-3 17 0,4 2 2 15,4-3-7-15,15-4-11 16,10-1-12-16,5-5 1 15,4-3 2 1,0-1-4-16,28-3 8 0,10-4 18 16,13 0-8-16,4-4-15 15,-4-6-2-15,-6-5-5 16,-12-2-3-16,-11-4 12 16,-6-1 3-16,-16-3 3 15,0 2-9-15,-8 4 0 16,-30 6-9-16,-7 6-3 15,-7 4-9-15,-1 3-21 0,8 0-43 16,15 3-74-16,8 3-74 16</inkml:trace>
  <inkml:trace contextRef="#ctx0" brushRef="#br0" timeOffset="20952.1553">14188 4867 548 0,'0'0'94'0,"0"0"-94"16,0 0 1-16,0 0 12 0,0 0 20 16,-45 47-19-16,42-31-6 15,3-6-4-15,0 0-2 16,7-3-2-16,22-3 12 16,9-4 1-16,16 0-3 15,9 0 0-15,4-8-7 16,-1-6 5-16,-14-3-8 15,-3-7-6-15,-12-2 3 16,-7-5 3-16,-2-1 1 16,-14-5-1-16,-10 0 2 15,-4 5 0-15,0 3 8 16,0 7 12-16,-9 8 15 16,0 7-35-16,-1 6 3 15,-3 1-5-15,-4 0-5 16,4 1 3-16,4 6 0 0,6-2-6 15,3 3-12-15,0-2 17 16,16-1 0-16,26-2 3 16,13-3 2-16,11 0-2 15,-2-3-8-15,-9-8-4 16,-12-3 4-16,-13-2-3 16,-12-4 8-16,-11-1-4 15,-7-3 7-15,0 2 1 16,-7-5 0-16,-11 0 7 15,0 3 4-15,3 5 9 16,3 10 0-16,-6 6-5 16,1 3-16-16,-15 0-10 15,-2 12 5-15,-6 9 1 16,8 7 0-16,7 3 4 0,13 5 2 16,5 4-2-16,7 4 0 15,0 2 0-15,0 3 2 16,24-4-2-16,1-1-2 15,2-2-3-15,1-6 4 16,2-2-4-16,-2-8 0 16,-1-2 3-16,-4-9 2 15,-6-5-3-15,-8-5 3 16,0-3 0-16,-1-2 5 16,4 0 6-16,8 0 9 15,6-2-16-15,7-6-3 0,1-4-1 16,0-2 0-1,2-1-7-15,-1-7-3 0,-3-4-1 16,-3-3 10-16,-7 2 0 16,-6 1 0-16,-14 6 1 15,-2 5 3-15,0 5 0 16,-15 4 4-16,-16 5-4 16,-4 1-3-16,-10 0-1 15,-5 10 0-15,2 4-5 16,6 1 5-16,9 2 0 15,10-2 0-15,9 2 1 16,11-1 1-16,3 1-1 16,0-3 0-16,23-1-1 15,20-1-1-15,16-4-3 0,4-4 5 16,7-1-8-16,6-3-2 16,-4 0-34-16,-3-3-50 15,-7-6-49-15,-17-6-216 16</inkml:trace>
  <inkml:trace contextRef="#ctx0" brushRef="#br0" timeOffset="21669.3541">15598 4800 496 0,'0'0'18'0,"0"0"15"16,0 0-12-16,0 0 8 16,0 0-6-16,0 0 7 15,0 48-16-15,0-29 4 16,10 3 6-16,3-3-13 0,-3-4-5 15,-8-5 1-15,-2-6-6 16,0-1 1-16,0-3 10 16,-5 0 11-16,-9-1 6 15,-5-8-4-15,6-7-1 16,12 1 0-16,1-3-13 16,0-2-11-16,22 0 24 15,11 0-20-15,1 3-4 16,4 2-16-16,0 8-5 15,7 3-27-15,4 4-9 16,3 0 17-16,2 0 7 16,3 4 10-16,2 2-5 0,-3-2-1 15,-1-3-4 1,-10 1 5-16,-12-2 9 16,-16 0 13-16,-12-2 6 0,-5-6 25 15,0-2 5-15,0-4 30 16,-6 2-26-16,-14-2 0 15,-1 3-1-15,-1 3-13 16,-3 2-3-16,-8 3 13 16,-10 3-30-16,-10 0-2 15,-5 9-1-15,6 4 3 16,7 0 0-16,8 2 2 16,16-1-1-16,11-2 1 15,10 1-2-15,0-2 0 16,22-2-5-16,21-1 3 15,7-8-1-15,3 0-10 16,-2 0-4-16,-9 0 1 0,-5-11 5 16,-4-3 7-16,-6 0 0 15,-8 0 4-15,-7 0 8 16,-6 3 9-16,1 4 9 16,-7 5 0-16,0 2 3 15,0 0-29-15,0 0-11 16,0 5-1-16,-11 7 12 15,2 0 0-15,6 2 0 16,3-1 0-16,0 0 0 16,3-2-2-16,22-1-43 15,5-6-12-15,4-4-120 16,-3 0-277-16</inkml:trace>
  <inkml:trace contextRef="#ctx0" brushRef="#br0" timeOffset="22274.4919">16434 4705 456 0,'0'0'47'16,"0"0"-12"-16,0 0-22 15,0 0-6-15,0 0 31 16,0 0 4-16,27 41-9 16,-21-24-9-16,1-5-10 15,-1-2-1-15,-4-3-10 16,-2-3-2-16,0-4 10 0,0 0-11 15,0 0 11-15,0 0 9 16,0 0-1-16,0-7-11 16,-5-4 6-16,5-1-13 15,0-2 2-15,3 0 2 16,19-2-4-16,8 1 0 16,6 3-1-16,-5 3-1 15,2 5-6-15,-3 4-7 16,-2 0 3-16,1 0 9 15,-3 6 1-15,-1 2 1 16,3 1-1-16,-1 1 3 16,4-1 0-16,-4-1-2 15,-2-3 0-15,8-3 1 0,-5 1 0 16,4-3 3-16,4 0 0 16,-2-3-4-16,3-4 7 15,-6-4-7-15,-7 0-4 16,-3-3 0-16,-10-3-4 15,-6 0 7-15,-5 0 1 16,0 2 1-16,0 1 0 16,-4 4 15-16,-12 3-13 15,-14 4-3-15,-8 3-2 16,-15 0-4-16,-5 13 6 16,6 1-5-16,7 3 3 15,12 2 0-15,15 1 0 16,13 0-9-16,5-2 2 15,10-1-6-15,36-5-3 0,13-3-15 16,10-6-29-16,0-3-5 16,2 0-44-16,-5-6-31 15,-8-5-179-15</inkml:trace>
  <inkml:trace contextRef="#ctx0" brushRef="#br0" timeOffset="22413.3055">17509 4610 476 0,'0'0'96'15,"0"0"-48"-15,0 0-44 16,0 0 2-16,0 0 49 16,-31 52-39-16,31-28-9 0,0 2-7 15,0-1-13-15,10-1-74 16,5 0-254-16</inkml:trace>
  <inkml:trace contextRef="#ctx0" brushRef="#br0" timeOffset="23365.6073">5183 6132 75 0,'0'0'226'0,"0"0"-185"16,0 0-27-16,0 0 12 15,0 0 0-15,0 0 19 16,-118 25-7-16,105-21 11 15,1-3-19-15,4 2 1 16,5-2-8-16,3-1 3 0,0 0-16 16,0 2 5-1,23 1-15-15,23 0 15 16,21-1-3-16,30 0 5 16,34-2-7-16,26 0 1 15,20 0-5-15,16 0-2 0,1-4-2 16,-14 4-2-16,-22 0-13 15,-27-3-24-15,-26 3 13 16,-25 0 13-16,-26 0 11 16,-21-2 2-16,-21 2 1 15,-9-1 32-15,-3 1 15 16,0-2 5-16,0 1-17 16,0 1-25-16,0-2-3 15,0 2-8-15,0 0-2 16,0 0-16-16,0 0-23 0,0 0-19 15,0 0-29 1,0-1-101-16,0 0-136 0</inkml:trace>
  <inkml:trace contextRef="#ctx0" brushRef="#br0" timeOffset="25518.2267">18761 6084 337 0,'0'0'158'0,"0"0"-122"0,0 0 14 16,0 0 8-16,0 0-10 16,0 0-6-16,0 0-14 15,-5 3-6-15,19-3-12 16,23 2 7-16,17-1-5 16,19 1-3-16,7 1-2 15,5-2 1-15,11 4-6 16,13 0-2-16,13 0 0 15,19 2 3-15,15 0-3 16,11 1 0-16,12 1-2 16,1 1 1-16,-7-1-9 15,-10-2 6-15,-14-1 0 0,-24 1 4 16,-24-2 0 0,-32-3 7-16,-28 1-12 0,-24-3 10 15,-14 0 0-15,-3 0-3 16,0 0 38-16,0 0-13 15,0 0-19-15,0 0-7 16,0 0-1-16,0 0-27 16,0 0-70-16,-11 0-64 15,-13 0-303-15</inkml:trace>
  <inkml:trace contextRef="#ctx0" brushRef="#br0" timeOffset="28045.3466">23024 7357 495 0,'0'0'34'0,"0"0"-14"16,0 0 28-1,0 0-10-15,0 0-29 0,0 0-3 16,0 0 1-16,151 0 2 15,-98-1 6-15,7 1-12 16,16 0-3-16,19 0 0 16,18 0 4-16,25 1 14 15,20 5-10-15,13-2 5 16,14 0 2-16,2 0-12 16,6-1 7-16,5 2 3 15,1-2 7-15,6 2 1 16,4-3-1-16,-2 2-7 15,5-1-8-15,1 4-1 16,-7-3 5-16,-9 0-7 16,-5 1-2-16,-11-5 1 15,-14 4-5-15,-9-1 5 0,-9 1-1 16,-16 1 0-16,-5 1 0 16,-7 1 1-16,-3-2 0 15,-6 2 2-15,1-2-3 16,0 0 0-16,4 5 6 15,-4-4 1-15,-1 4-1 16,-5-1 10-16,-4 1-1 16,0-1 2-16,3-1-16 15,-4-1 8-15,2 1 2 16,-4 0-1-16,-9-2-9 16,-3-3 2-16,1 2 4 15,-1 0-7-15,5-1 4 16,-5 2 3-16,0-1-7 0,-8 1-4 15,-2-3 4-15,-8 2 0 16,-7 1 8-16,-5-5-8 16,-11 2 5-16,-6-1 7 15,-4-2-10-15,-7 0 10 16,0 0 5-16,-9 0-15 16,-5 0 12-16,-3 0-8 15,3 0 3-15,-2 0-8 16,4 0 2-16,5 0 3 15,-1 0-1-15,2 0 1 16,-11 0 1-16,-2 0-1 16,-2 0-2-16,-8 0-1 0,-1 0-3 15,0 0-19 1,0 0-24-16,0 0-59 0,-5-6-143 16</inkml:trace>
  <inkml:trace contextRef="#ctx0" brushRef="#br0" timeOffset="29939.9626">8587 8453 256 0,'0'0'243'16,"0"0"-214"-16,0 0-26 15,0 0 15-15,0 0 19 16,137-2 12-16,-82 0-20 16,0 2-7-16,0 0-18 15,5 0-4-15,13 0 5 16,12 0-1-16,27 0-3 16,15-1 2-16,22-8 0 15,11-5 1-15,11 0 8 16,-1-2-2-16,-13 3-5 15,-11 3-4-15,-22 2-1 16,-26 2-6-16,-20 3-4 16,-26-1 6-16,-19 2 1 15,-16 2-9-15,-17 0-3 0,0-2 11 16,-2 0-1-16,-34 2-25 16,-7 0-74-16,-19 0-99 15</inkml:trace>
  <inkml:trace contextRef="#ctx0" brushRef="#br0" timeOffset="30273.8329">9068 8540 137 0,'0'0'378'0,"0"0"-373"0,193-3-5 16,-93-3 0-16,16 3 5 15,5-4-5-15,22 0 4 16,8-7 8-16,8 1 5 16,4-2-16-16,-7 0 2 15,-18 2-3-15,-20 0 0 16,-20 4-1-16,-25 1-5 15,-19 2 6-15,-17 3 0 16,-17-2-1-16,-7 2 1 16,-7 1 0-16,-3-1-1 0,0-1-6 15,-3-2-133 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3:53.083"/>
    </inkml:context>
    <inkml:brush xml:id="br0">
      <inkml:brushProperty name="width" value="0.05292" units="cm"/>
      <inkml:brushProperty name="height" value="0.05292" units="cm"/>
      <inkml:brushProperty name="color" value="#FF0000"/>
    </inkml:brush>
  </inkml:definitions>
  <inkml:trace contextRef="#ctx0" brushRef="#br0">12732 9960 401 0,'0'0'18'0,"0"0"-11"0,0 0 45 16,0 0 2-16,0 0-20 15,0 0-5-15,0 0-6 16,0 0-6-16,-5-26 7 16,5 26-5-16,0 0-9 15,0 0-5-15,0 0-2 16,0 0-3-16,0 2-6 15,0 9 6-15,-7 2 5 16,4 2-1-16,3 0-4 16,0 1 1-16,0 1-1 15,0-3 0-15,0 2 0 16,3-2 0-16,6-4 3 0,4-1-3 16,4-2-3-16,5-5 3 15,12-2 0-15,11 0 3 16,16-5 0-16,11-11-1 15,14-7 5-15,8-8-3 16,12-3-4-16,8-5 3 16,8-5-3-16,3-3 0 15,-2-1 1-15,-7 3 0 16,-15 8 0-16,-17 4 1 16,-18 10 2-16,-19 6-3 15,-16 7-1-15,-13 6 0 16,-13 1 0-16,-2 2 4 15,-2 0-8-15,2 1 1 16,6 0-31-16,3 0-45 16,0 0-34-16,-3 2-94 0</inkml:trace>
  <inkml:trace contextRef="#ctx0" brushRef="#br0" timeOffset="1580.8596">18105 9981 400 0,'0'0'8'0,"0"0"1"15,0 0 21-15,0 0-4 16,0 0 6-16,0 0-17 0,0 0 7 16,0-3-13-16,0 3 2 15,0 0-8-15,0 11-2 16,-2 4-1-16,-10 4 7 16,1-2 5-16,1 3-10 15,6-5 1-15,1-3 3 16,3 2-3-16,0-6-3 15,0 1 1-15,0-5 5 16,0-1-3-16,7-2-1 16,15-1 17-16,10 0 14 15,7 0-11-15,10-11-12 16,6 2-3-16,9-11 5 16,9-2-4-16,12-6 8 15,14-7-15-15,11-1 4 16,11-1-5-16,1 1 0 0,2 2 2 15,-9 3 0-15,-12 3-2 16,-11 3 0-16,-13 8 4 16,-19 3-2-16,-18 4-2 15,-17 5 0-15,-13 3 1 16,-6 0-1-16,-3 1 1 16,-3 1-1-16,3 0 0 15,-3 0 0-15,0 0-8 16,1 0-21-16,2 0-91 15,-3 0-49-15</inkml:trace>
  <inkml:trace contextRef="#ctx0" brushRef="#br0" timeOffset="3428.9256">15708 12698 342 0,'0'0'61'15,"0"0"-57"-15,0 0-2 16,0 0 17-16,0 0 19 15,0 0-2-15,32 0 1 16,-30 3 3-16,5 0-10 16,-2 2-9-16,-1 1 0 0,-1 5-2 15,-3 4-1-15,0 2-5 16,0 4 8-16,0 0-9 16,0 0-9-16,0-1 6 15,0-2-7-15,0 1 7 16,0-3-9-16,0-2 0 15,0-4-2-15,0-3 2 16,8-4 0-16,9-3 5 16,13 0 0-16,16-11 1 15,11-8-4-15,19-1-4 16,14-4 2-16,21-6-2 16,15-4 2-16,13-5-1 15,23-3-21-15,2 4 0 0,-1 1 10 16,-12 10 12-1,-26 6 0-15,-25 3 0 0,-24 6 7 16,-15 3-5-16,-18 0-4 16,-15 6 2-16,-15 0 0 15,-12 0 0-15,-1 3 0 16,0 0-1-16,-1 0-8 16,-23 0-10-16,-3 0-61 15,-4 0-95-15</inkml:trace>
  <inkml:trace contextRef="#ctx0" brushRef="#br0" timeOffset="8190.5002">14004 10657 292 0,'0'0'29'0,"0"0"-22"16,0 0 9-16,0 0 12 16,0 0-12-16,0 0-3 15,0 0 8-15,6 0-2 0,-3 0 10 16,-2 0-3-16,5 0-3 15,0 0-13-15,14 0 5 16,1 0-10-16,13 0-3 16,3-2-1-16,2-1-1 15,7 0 1-15,2 1-1 16,4-2-1-16,-4 0 0 16,-9 2-5-16,-8 0 0 15,-11 1-19-15,-9 1-34 16,-9 0-65-16</inkml:trace>
  <inkml:trace contextRef="#ctx0" brushRef="#br0" timeOffset="9059.3818">13476 10701 264 0,'0'0'285'0,"0"0"-254"15,0 0-25-15,0 0 3 16,0 0 2-16,0 0-7 15,5 0 1-15,24 0-5 16,10 0 1-16,7-2-2 0,-1-3 1 16,-6 3-2-1,-6-1 2-15,-14 0-4 0,-9 2-1 16,-7 1-17-16,-3 0-4 16,-6 0-18-16,-34 0-44 15,-12 1-41-15</inkml:trace>
  <inkml:trace contextRef="#ctx0" brushRef="#br0" timeOffset="9299.3185">13476 10701 125 0,'-146'25'54'16,"171"-25"-1"-16,5 0 2 15,-3 0-24-15,6-3 8 16,-4 1-2-16,4 2-1 0,-3-3 8 15,-2 3-15-15,-2-3 0 16,-7 3-6-16,-4 0-6 16,-4-1-14-16,-7 1 1 15,-1 0 0-15,-3 0-2 16,0 0-2-16,0 0-3 16,0 0-30-16,0 0-40 15,0 0-76-15</inkml:trace>
  <inkml:trace contextRef="#ctx0" brushRef="#br0" timeOffset="16881.7453">17599 10718 217 0,'0'0'68'0,"0"0"-46"16,0 0 14-16,0 0 0 16,0 0-8-16,0 0-11 15,0 0-8-15,45-24-6 16,-28 19 9-16,0 0-1 15,4-2-7-15,-4 4 2 16,-4 0-2-16,-3 0-4 16,0 2-3-16,1 1-46 0,1-2-149 15</inkml:trace>
  <inkml:trace contextRef="#ctx0" brushRef="#br0" timeOffset="17401.0683">18267 10672 85 0,'0'0'49'15,"0"0"-28"-15,0 0 3 16,0 0-11-16,0 0-10 16,0 0 2-16,0 24-5 15,0-24 3-15,0 0-2 16,0 0-1-16,1 0-43 0</inkml:trace>
  <inkml:trace contextRef="#ctx0" brushRef="#br0" timeOffset="26814.6007">17867 10634 187 0,'0'0'16'0,"0"0"-11"0,0 0 15 16,0 0 26-16,0 0-9 15,0 0 1-15,0 0-11 16,-44-11-8-16,28 9-16 15,-4 2 1-15,-1 0 1 16,-4 0-3-16,6 0 3 16,-1 0 3-16,8 0 7 15,3 0 15-15,6 0-3 16,3 0 0-16,0-2 5 16,0 0 1-16,9-1-5 15,19-4-22-15,6 0-5 16,11-1 0-16,3 1-1 15,1 0 1-15,2 1-3 16,-2-1 4-16,-10 5-2 16,-11 0 4-16,-16 0-8 0,-7 2 4 15,-5 0-12-15,0 0 9 16,-24 0-6-16,-32 6 9 16,-15 4 0-16,-5 0-5 15,0-1-13-15,7-2 5 16,17-1 12-16,15-2-3 15,13-1 4-15,15-3 0 16,9 0 0-16,0 0-4 16,0 0-2-16,30 0 6 15,16 0 5-15,12-2-5 16,5-1 3-16,-1-4 1 16,-8 5-3-16,-8-1-1 15,-11 2-2-15,-18 1-56 0,-17-2-137 16</inkml:trace>
  <inkml:trace contextRef="#ctx0" brushRef="#br0" timeOffset="28433.7822">15585 12593 366 0,'0'0'24'0,"0"0"-24"0,0 0 0 15,0 0 17-15,136-26-3 16,-91 19 0-16,1 0 4 15,-6 1-11-15,-10 2-7 16,-9 1-1-16,-12 3-22 16,-6 0 11-16,-3 0-3 15,0 0-11-15,-23 0 20 16,-12 5 3-16,-10 3-28 16,-6 1-44-16,2-1-2 15,-5 1 30-15,4-1-23 16</inkml:trace>
  <inkml:trace contextRef="#ctx0" brushRef="#br0" timeOffset="28612.6321">15585 12593 41 0,'-130'19'93'0,"127"-18"-79"0,3-1 31 16,0 0 17-16,18 0-44 15,10-1-17-15,5-4 1 16,0 1 7-16,-2-3 5 16,5 2 13-16,-3 0 3 15,-1 0 10-15,-4 0-19 16,-7 2-12-16,-9 1-9 15,-11 2-12-15,-1 0-23 16,0 0-24-16,0 0-79 16</inkml:trace>
  <inkml:trace contextRef="#ctx0" brushRef="#br0" timeOffset="29863.8549">16138 12475 60 0,'0'0'38'16,"0"0"42"-16,0 0-22 16,0 0-15-16,0 0-5 15,0 0 0-15,0 0-6 16,0 0-3-16,0 0-6 16,0 0-6-16,8 0-11 15,6-3-5-15,6-1-1 16,6 0 4-16,3-2-3 15,9-2 0-15,2-1 0 16,3-1 10-16,-1 2 1 16,-4 2-10-16,-13 3-1 15,-6 1-1-15,-14 2 0 16,-5 0-13-16,0 0-5 0,-18 4 13 16,-23 6-5-16,-17 5-3 15,-6-3 8-15,-2 2-13 16,-1-1 13-16,6-1 3 15,9 0 2-15,11-2 6 16,19-3-6-16,6-5 6 16,15 0-6-16,1-2-2 15,0 0 1-15,10 0 1 0,18 0 0 16,6 0 3 0,4-7-3-16,2 3 0 0,5-4-2 15,-2 0 2 1,5 1 0-16,-2-2 3 0,3 2-3 15,-10 0 0-15,-8 1-6 16,-11 2-78-16,-13 4-121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4:34.897"/>
    </inkml:context>
    <inkml:brush xml:id="br0">
      <inkml:brushProperty name="width" value="0.05292" units="cm"/>
      <inkml:brushProperty name="height" value="0.05292" units="cm"/>
      <inkml:brushProperty name="color" value="#FF0000"/>
    </inkml:brush>
  </inkml:definitions>
  <inkml:trace contextRef="#ctx0" brushRef="#br0">25621 6257 5 0,'0'0'140'16,"150"6"-121"-16,-69-1 5 0,-4-2 4 15,8 0-3-15,0 0 3 16,3-2-2-16,0 4-15 16,-2 0 0-16,-2-2 3 15,-5 1-9-15,-4-2-1 16,-8 3-1-16,-7-3-2 15,1-2 0-15,-10 3 4 16,-4-3-2-16,-2 2 20 16,-7-2-11-16,-3 1 0 15,-4 0-9-15,-6-1 4 16,-6 0 0-16,0 2 4 16,-7-2-4-16,-6 1-2 15,-3 1-5-15,0-2 0 16,-3 0-39-16</inkml:trace>
  <inkml:trace contextRef="#ctx0" brushRef="#br0" timeOffset="15757.5577">9960 9763 91 0,'0'0'166'0,"0"0"-160"16,0 0-5-16,0 0 2 15,0 0 13-15,0 0 7 16,0 0-10-16,0 0 7 15,82 0-4-15,-70 0-7 16,-7 0-4-16,5 0 1 16,-2 0-3-16,-1 0 2 15,6 0-3-15,7 0 2 0,7 0 1 16,14 3 23-16,6 0 13 16,11 0-35-16,5 1-1 15,2-1 2-15,3 0-5 16,7 1 6-16,6-1-8 15,6 1 0-15,11 0 1 16,2 0-1-16,6-1-1 16,0 1 1-16,-5 1 0 15,11 0-3-15,3 1 1 16,9 0 2-16,2-1 3 16,6 1-1-16,0 0 0 15,0 1 0-15,2 0 1 16,-3-2-3-16,-4 3 0 0,1-4 1 15,1 3-2 1,5-2-1-16,-1 2 2 0,-1-1-1 16,-4 1-1-16,1 0-4 15,1-2 1-15,1 1-2 16,-3-2 1-16,-1 3 6 16,-2-2-4-16,5 1-3 15,0 0-9-15,0 0 3 16,2 0 11-16,10 1 2 15,3 0 3-15,1 0 6 16,-6 1-3-16,-9-2-5 16,-14 2 5-16,-5-2 4 15,-7 1-5-15,-9 0 7 0,-7-2-3 16,-1-1-5-16,-5 1-4 16,0 1 2-16,-3-1-2 15,-2-4 0-15,-5 4 1 16,-6-2 0-16,-6 0-1 15,-6 1 0-15,-5-2 2 16,-4 0-2-16,-7 1 0 16,-2 0 0-16,-1 1 1 15,-6-4 1-15,-5 1 0 16,-7-1 2-16,-3 2-4 16,-8-2 1-16,-1 0-1 15,-6 0-5-15,0 0-11 16,0 0-48-16,-3 0-102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5:04.837"/>
    </inkml:context>
    <inkml:brush xml:id="br0">
      <inkml:brushProperty name="width" value="0.05292" units="cm"/>
      <inkml:brushProperty name="height" value="0.05292" units="cm"/>
      <inkml:brushProperty name="color" value="#FF0000"/>
    </inkml:brush>
  </inkml:definitions>
  <inkml:trace contextRef="#ctx0" brushRef="#br0">12386 2273 239 0,'0'0'31'16,"0"0"-28"-16,0 0-2 15,0 0 10-15,0 0 35 0,0 0-15 16,0 0-14 0,0 0-5-16,0 0-5 0,0 0 2 15,9 3 4-15,16-2 1 16,8 2 7-16,13 0-2 15,14 2-5-15,10-3 4 16,21 1 2-16,13 1-10 16,10-1-1-16,6 2-5 15,6-3 1-15,8-1 1 16,8 2 2-16,10-1-4 16,10-2 3-16,-4 3-4 15,-2-2 4-15,-1 1 0 16,-8 1 0-16,-1 1-4 15,1-3 2-15,3 2-2 16,1-1 0-16,-1 0-2 16,-3 0 2-16,-1 0-3 0,-3 1 4 15,-5-1 2-15,-4 0-6 16,-5 1 1-16,0 0 1 16,-3 1-2-16,-6 1 0 15,-7-1-6-15,-7 1 13 16,-1 1-6-16,6-1-1 15,2-1 0-15,0 1-2 16,-3 2 2-16,-10-3 0 16,-9 0 0-16,-6 1 0 15,-6 0 0-15,-11 1 1 16,1-3-1-16,-12 2 2 16,-8-2-2-16,-12-1-1 15,-7-1 0-15,-9 0 0 0,0-1 2 16,-5 0 0-16,-2 0-1 15,-1 0 0-15,-2 0 0 16,2 0-8-16,3 2-4 16,1-1-35-16,1 0-52 15,-6-1-95-15</inkml:trace>
  <inkml:trace contextRef="#ctx0" brushRef="#br0" timeOffset="2807.7772">3112 3832 218 0,'0'0'0'16,"0"0"-19"-16,0 0 19 15,0 0 2-15,0 0-2 0,0 0-1 16,0 0 0-16,-4 0 1 15,4 0 2-15,0 0 10 16,0 0 16-16,0 0 2 16,0 0-8-16,0 0-6 15,-1 2-8-15,-4-1-4 16,-1-1-1-16,5 2-1 16,-4-2-1-16,5 1 6 15,0 0-1-15,0-1 14 16,0 2-8-16,0-2-2 15,-3 1-5-15,3-1 0 16,0 0 3-16,0 0-6 16,0 0 17-16,3 0-7 15,24 0-2-15,15-8 6 16,19-5 0-16,16-3-6 16,19-8-2-16,25-2-3 15,19-5 2-15,12-6 2 0,9-1 1 16,0 3 5-16,-10 2-9 15,-17 8-3-15,-20 6-3 16,-28 4 6-16,-23 3-4 16,-26 7-2-16,-16 0-1 15,-15 5 0-15,-6 0 2 16,0 0 2-16,0 0 1 16,0 0 1-16,0 0-5 15,0 0-18-15,0 0-48 16,0 0-99-16</inkml:trace>
  <inkml:trace contextRef="#ctx0" brushRef="#br0" timeOffset="5204.1851">3053 7821 489 0,'0'0'13'0,"0"0"-6"15,0 0-5-15,0 0 8 16,0 0 15-16,0 0-9 16,0 0-3-16,-60 12-3 15,91-12 4-15,25 0 7 16,29 0 7-16,25-9-4 16,23-4-6-16,18-3 0 15,11 0-9-15,7-3 1 16,-1-1-10-16,-2 0 4 15,-14 0-1-15,-15 2 4 16,-15 2-3-16,-19-1 5 0,-15 3 6 16,-17 3 10-16,-21 1-10 15,-20 2 4-15,-9 1-3 16,-12 4-4-16,-5 0-8 16,-4 3 0-16,0 0-3 15,0 0-1-15,0 0-32 16,0 0-55-16,0 3-46 15,-7 5-160-15</inkml:trace>
  <inkml:trace contextRef="#ctx0" brushRef="#br0" timeOffset="6782.8719">3245 14701 503 0,'0'0'4'16,"0"0"-2"-16,0 0-2 16,0 0 12-16,0 0 5 15,0 0-4-15,0 0 15 16,-10 4-5-16,10-4 11 16,0 0-12-16,0 0 7 15,0 0-14-15,3 0-1 16,12 0 10-16,12 0-6 15,13 0-3-15,12-3-2 16,17-6-5-16,8-5 2 16,14-3-3-16,5 0 8 15,5-7-7-15,5 2-8 16,-3 1 4-16,-2 0 0 16,-10 4-3-16,-16 3 0 15,-15 7-1-15,-14 0-2 0,-21 4-2 16,-5 0 4-16,-11 2 0 15,-6-1 0-15,-3 2 2 16,0 0 2-16,0 0 4 16,0 0 2-16,0 0-2 15,0 0-7-15,0 0 3 16,0 0-2-16,0 0-1 16,0 0 0-16,0 0 0 15,0 0 1-15,0 0-1 16,0 0 2-16,0 0-3 15,0 0 0-15,0 0 0 16,0 0 3-16,0 0-3 16,-6 2 3-16,4-2 1 15,2 2-4-15,0-2 6 0,0 0 0 16,0 0-2-16,0 0 3 16,0 0 0-16,0 0-1 15,0 0 3-15,0 0-3 16,0 0-2-16,0 0-1 15,0 0-3-15,-3 0 2 16,3 0-2-16,0 0 1 16,0 0-2-16,0 0-8 15,0 0 1-15,-6 0-23 16,-3 2-59-16,-9-2-79 16,-4 0-219-16</inkml:trace>
  <inkml:trace contextRef="#ctx0" brushRef="#br0" timeOffset="34467.1925">20446 12590 233 0,'0'0'208'0,"0"0"-200"16,0 0-8-16,0 0 9 0,142 0 25 16,-91 0 9-16,1 0-4 15,16 1-2-15,13 1-18 16,16 1 8-16,15 1-19 16,13 0-7-16,9 1 15 15,9 1-3-15,6 1-11 16,2 1-2-16,-4 1 0 15,-1-1 2-15,-8 2 0 16,-8 1-2-16,-12-3-1 16,-15-1 1-16,-18-2-1 15,-18-1-1-15,-9-2 4 16,-16 0-2-16,-21-2 0 0,-12 0-2 16,-9 0 1-1,0 0-13-15,-17 0-9 0,-20-4-4 16,-20-4-26-16,-18 1-32 15,-19-2-41-15,-16-2-99 16</inkml:trace>
  <inkml:trace contextRef="#ctx0" brushRef="#br0" timeOffset="34867.2115">20849 12586 368 0,'0'0'30'0,"241"18"-28"16,-99-9-2-16,6 1 15 15,-3 1 9-15,-5-3 9 16,-3-1 27-16,-8-2 17 15,-9-2-15-15,-9 0-11 16,-11 0-6-16,-4 0-3 16,-13-1-13-16,-11-2-1 15,-9 3-4-15,-16-3-3 16,-10 2 0-16,-12-2 3 16,-12 0-10-16,-5 0 0 0,-5 0 0 15,-3 0-2 1,0 0-7-16,0 0-5 15,0 0-5-15,0 0-21 0,-8 0-21 16,-12 0-12-16,-13 0-58 16,-14 0-98-16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5:57.868"/>
    </inkml:context>
    <inkml:brush xml:id="br0">
      <inkml:brushProperty name="width" value="0.05292" units="cm"/>
      <inkml:brushProperty name="height" value="0.05292" units="cm"/>
      <inkml:brushProperty name="color" value="#FF0000"/>
    </inkml:brush>
  </inkml:definitions>
  <inkml:trace contextRef="#ctx0" brushRef="#br0">4263 4535 35 0,'0'0'451'0,"0"0"-413"15,0 0-8-15,0 0 27 16,0 0-27-16,0 0-7 15,0 0 1-15,4 0-2 16,-1 0-6-16,-3 0 5 16,6 0 3-16,0-1 8 0,6-10-22 15,-5-3-1 1,-4-3-7-16,-3-2-2 0,0 2 0 16,-16-2-3-16,-14 3 2 15,-9 3-11 1,-7 2 7-16,-6 8-25 15,-6 3 21-15,1 6-7 0,8 14 16 16,10 1-6-16,6 1-4 16,11 3-4-16,14-2 6 15,8-1 4-15,0-5-14 16,8-4 4-16,23-3 3 16,8-6 4-16,6-4 7 15,5-3 3-15,4-14 13 16,6-7-7-16,-2-13-6 15,-4-8 2-15,-7-6-5 0,-6-4-3 16,-7-6-7 0,-9-2 2-16,-13 2 7 0,-6 11 2 15,-6 16 9-15,0 17 19 16,0 10 6-16,-4 7-31 16,-19 7-4-16,-10 16-3 15,-2 12 3-15,8 8 3 16,6 6 11-16,8 4-14 15,11-2 1-15,2-1-1 16,0-6 0-16,13-9-6 16,14-10 5-16,3-8-6 15,-2-9 7-15,5-4-3 16,0-4-12-16,12-10 6 0,-2-12 9 16,-4-8-27-16,-8-1-9 15,-13-1-13-15,-6 8 5 16,-12 9 32-16,0 8 8 15,0 7-2-15,-16 8-3 16,-10 11 9-16,-2 6 0 16,7 3 2-16,12-4 2 15,9-2-4-15,0-3-2 16,9-5 2-16,21-3 6 16,7-8-5-16,8-3 21 15,4 0 19-15,6-6-7 16,-4-11-15-16,4-5-10 15,-13-6-8-15,-9-5-1 16,-11 0-1-16,-11 4-6 0,-11 4 0 16,0 11 7-16,0 7 9 15,0 5 5-15,0 2-14 16,-3 0-2-16,3 0 0 16,0 9 2-16,0 5 0 15,0 4 2-15,16 6 4 16,8 4-1-16,-2-3 1 15,-1-1 16-15,-12-5 7 16,-9-6-12-16,0-1 7 16,-19-2-8-16,-17 0-10 0,-6-2-6 15,-5-4-15 1,-1-4-33-16,2 0-20 16,2-14-95-16</inkml:trace>
  <inkml:trace contextRef="#ctx0" brushRef="#br0" timeOffset="173.8824">4631 4143 646 0,'0'0'14'0,"0"0"-1"16,0 0 33-16,0 0-23 15,0 0-23-15,0 0-3 0,-9-11-54 16,45 8-53-1,4 0-67-15</inkml:trace>
  <inkml:trace contextRef="#ctx0" brushRef="#br0" timeOffset="1232.3329">5223 4028 635 0,'0'0'29'0,"0"0"-21"16,0 0 14-16,-19 75 16 16,19-35-8-16,24 5-6 15,1 1-16-15,0 2 0 0,-11 0-6 16,-11-4-2-16,-3-4-29 16,0-4 1-16,-24-8-16 15,-2-10 25-15,-2-7-6 16,1-7-34-16,-1-4 12 15,1 0 5-15,-6-14 10 16,-1-5 21-16,3-9 11 16,8-1 1-16,13-3 9 15,10 2-3-15,0 1 8 16,12 8 9-16,21 3-7 16,8 4 0-16,1 4 3 15,9 1 4-15,-2 4 1 16,6 2-3-16,-1 3 0 15,4 0-9-15,-13 3-8 16,-12 7-5-16,-11 1 0 0,-22 3-1 16,0-1 1-16,-12 2 1 15,-21-1-1-15,-5-2 0 16,0 1 0-16,10-7-6 16,8-1-6-16,13-4-35 15,7-1-6-15,0-1 26 16,7-9-146-16,26-4 50 15,3 4 123-15,-3 0 9 16,-2 1 54-16,-7 4 10 16,-3 2-15-16,-3 3-11 15,-6 0-4-15,0 0 0 16,-3 0-11-16,4 1-7 16,2 6-4-16,4 2-6 15,-2-1 1-15,4 0-9 0,-6-4-2 16,-2 0-3-16,2-4-2 15,3 0-12-15,4-5-12 16,1-13-39-16,-1-4-52 16,-6-5 30-16,-4-3-7 15,-7-7-11-15,8-7 45 16,-1-1 58-16,0 2 102 16,-3 10-92-16,-3 9 150 15,-6 15-52-15,0 4-6 16,0 5-74-16,0 0-21 15,0 6-5-15,3 12 2 0,0 6 29 16,2 9-12 0,-1 5 6-16,2 2-22 0,-3 4 1 15,-3-2 0-15,0-3-4 16,-16-8 5-16,-7-8-7 16,4-5-2-16,1-10-3 15,3-3-1-15,-3-5-2 16,9-6 7-16,1-12-1 15,8-8-33-15,0-1 8 16,8-6 14-16,22 0 6 16,3 2-3-16,1 10 6 15,-1 6 4-15,0 8 13 16,1 5-11-16,8 2 19 16,1 2-6-16,3 10 5 15,-4 3-9-15,-6 6-2 16,-18-1-3-16,-15-2-2 0,-3 2-4 15,-21 0-4-15,-21-3-3 16,-9 0-17-16,3-3-1 16,7-3-24-16,14-5-56 15,12-6-51-15,12 0-148 16</inkml:trace>
  <inkml:trace contextRef="#ctx0" brushRef="#br0" timeOffset="1849.463">6287 4146 516 0,'0'0'64'15,"0"0"-20"-15,0 0-4 16,0 0-9-16,-130 61-9 16,122-41-8-16,4 2 5 15,4-3-14-15,0-1-2 16,19-3 2-16,13-3-5 15,5-3 1-15,9-3 0 16,-1-6 5-16,-2 0-6 16,-1-5 0-16,-6-9-11 15,-6-4 3-15,-5-3 4 16,-7 1-5-16,-8 4 6 0,-5 6 0 16,-4 2 3-1,-1 5 8-15,0 3 4 0,0 0-12 16,0 0-3-16,0 8 2 15,0 3 1-15,0 1 4 16,0 2-3-16,6 0 2 16,17 0 0-16,5 1-3 15,11-3-2-15,2-6-1 16,-3-3 0-16,-1-3-1 16,-4 0-4-16,-3-9 5 15,-5-8-12-15,-7-5-3 16,-3-6-2-16,-5-5 11 15,-1-6-52-15,2-8 20 0,-7-2 13 16,2-1 23 0,-2 6 5-16,-4 13 63 0,0 9-46 15,0 14 45-15,0 6-18 16,0 2-44-16,0 5 0 16,0 12 0-16,0 10 19 15,0 4-6-15,0 5 4 16,2 3-14-16,7 3 3 15,-9 0-12-15,0-2 5 16,0-6-36-16,-6-11-37 16,-16-9 16-16,-5-8-23 15,-9-6-4-15,2 0-140 0</inkml:trace>
  <inkml:trace contextRef="#ctx0" brushRef="#br0" timeOffset="2601.9364">6664 4150 353 0,'0'0'17'0,"0"0"-13"16,0 0 44-16,0 0-5 16,0 0-6-16,192 25 9 15,-104-22-17-15,5-3 2 16,-5 0-14-16,-10 0-14 16,-16-7 3-16,-11-4-4 15,-17-3-1-15,-10 0 7 16,-21-5-8-16,-3 2 3 0,0 0 7 15,-19 5 9 1,-16 4-11-16,-5 3 2 0,-2 5-10 16,-4 0 0-1,4 8 0-15,4 6-2 0,9 3-2 16,16 2 0-16,13 3-2 16,0-2-15-16,31 4-35 15,27-2 7-15,21-1 2 16,18-8 44-16,19-3 5 15,10-7-4-15,-9-3-22 16,-12 0-53-16,-26-9 28 16,-28-8 9-16,-24 0 40 0,-23-7 27 15,-4 2 83 1,-15 1-8-16,-28 2-31 0,-9 8-13 16,-8 3-25-16,-3 5-17 15,4 3-2-15,2 0-1 16,8 2-3-16,10 7-10 15,8 1-2-15,7 5-2 16,10-1 4-16,14 0-8 16,0 0 7-16,6 0-1 15,27-2 2-15,9-2-1 16,4-4 5-16,-1-5-3 16,-2-1 1-16,-7 0 7 15,-5-10-1-15,1-8-3 16,-7-5 1-16,-3-6-6 15,-2-8 0-15,-2-6-22 0,-2-8 2 16,-4-7 5 0,2-1 9-16,-10 9 6 0,-1 13 17 15,1 18-1-15,-4 10 23 16,0 6-18-16,0 3-21 16,0 9-4-16,-13 11 4 15,-5 12 9-15,5 9 2 16,11 7 2-16,2 4-2 15,2 0-8-15,26-3-3 16,2-6 0-16,6-7-9 0,1-7-52 16,3-7-8-1,13-5-80-15,6-6-290 0</inkml:trace>
  <inkml:trace contextRef="#ctx0" brushRef="#br0" timeOffset="3565.9713">9006 4267 544 0,'0'0'12'0,"0"0"-9"16,0 0 1-16,0 0 7 0,0 0-6 15,85-63 26-15,-85 39-4 16,0 1-9-16,-21 0-8 16,-22 2 5-16,-15 4-8 15,-8 8-5-15,-7 4 1 16,-3 5-3-16,3 6 1 16,8 8 3-16,12 2-4 15,15 6-1-15,13-2 1 16,16 5 1-16,9-1-1 15,8-4-4-15,29-2 1 16,18-5 3-16,5-2 2 16,10-5 0-16,3-6 14 0,-6 0 4 15,-1-7-3-15,-11-10-4 16,-2-6-8-16,-11-8 2 16,-1-8-7-16,-11-8-10 15,-5-4-11-15,-12 1 21 16,-10 8 0-16,-3 10 15 15,0 14 4-15,-19 11 4 16,-11 7-13-16,-12 1-10 16,-5 19-4-16,-4 5 4 15,6 8 0-15,12 3 0 16,11-2 0-16,11 3 0 16,11-2 0-16,5-1-6 15,32-5-11-15,14-2 5 16,4-9 6-16,3-5 4 15,-5-8-11-15,-6-5 9 0,-6 0 4 16,-7-10-7-16,-6-8 7 16,-7-7 1-16,-3-2-1 15,-14 0 1-15,-4 3 2 16,0 7 2-16,-1 7 10 16,-23 4-5-16,-1 6-1 15,-5 0-9-15,0 0-3 16,0 9 2-16,5-1 1 15,10 3-5-15,5-1 4 16,10-1-5-16,0 2 6 16,14-2 0-16,24-1 0 15,8-1-1-15,-1-5-6 16,1-2 3-16,-9 0-38 16,-4-5-14-16,-9-7 10 0,-12 3 36 15,-6 1-16-15,-6 2 14 16,0 4 12-16,0 2 0 15,-12 0-2-15,-7 0 2 16,0 5 7-16,0 6-3 16,13 1 9-16,3-1-11 15,3 0 10-15,0 0-1 16,17-1 3-16,16-2 1 16,8-1-3-16,1-7 1 15,-3 0-8-15,-1 0-3 16,-9-15-2-16,-8-2-38 0,-5-7-20 15,-4-6-21 1,-2-6-33-16,-2-4-77 0</inkml:trace>
  <inkml:trace contextRef="#ctx0" brushRef="#br0" timeOffset="3772.142">9732 3849 333 0,'0'0'126'0,"0"0"-50"16,0 0-36-16,0 0-39 15,0 0 32-15,0 0 15 16,-37 67-20-16,34-30 1 15,3 2 4-15,0 3-2 16,33 0-3-16,2 0-17 16,-3-4 3-16,-11-9-14 0,-11-5 0 15,-7-9-1 1,-3-6-19-16,0-4-21 0,0-2-14 16,0-3-11-16,-10-7-10 15,-5-9-147-15</inkml:trace>
  <inkml:trace contextRef="#ctx0" brushRef="#br0" timeOffset="4136.4733">9622 4088 266 0,'0'0'41'0,"0"0"5"16,0 0 3-16,0 0-1 16,0 0 4-16,0 0-6 15,171 36-1-15,-101-33-9 0,11-1-9 16,1-2-11-1,2 0-3-15,-9-3-5 0,-12-6-7 16,-12-3 1-16,-15-2-2 16,-11-2 6-16,-20 3-6 15,-5-2 1-15,-9 5 3 16,-32 4 1-16,-9 5-1 16,-13 1-4-16,-7 0-6 15,3 5 6-15,7 5 0 16,11-1 1-16,16-1-3 15,14 1 1-15,11 1-7 16,8-3-3-16,0 1-3 16,21-1 3-16,16-1 0 15,2-3 2-15,3-3-10 0,3 0-64 16,-3-2-87 0,-4-8-202-16</inkml:trace>
  <inkml:trace contextRef="#ctx0" brushRef="#br0" timeOffset="4277.393">10218 4070 286 0,'0'0'104'0,"0"0"-72"15,0 0 2-15,0 0 35 16,0 0 2-16,0 0-24 16,-49 47-24-16,49-37 4 15,0 1 6-15,8 0-17 16,8-3-9-16,-7-2-7 16,-6-1-11-16,-3-2-49 15,-9 0-113-15,-40-3-183 16</inkml:trace>
  <inkml:trace contextRef="#ctx0" brushRef="#br0" timeOffset="5951.5507">4382 5311 271 0,'0'0'61'0,"0"0"-19"16,0 0 34-16,0 0-13 0,0 0 0 15,0 0-4-15,118 13-8 16,-81-29-11-16,3-4 22 16,4-9-33-16,3-7-4 15,-2-13-11-15,7-9-5 16,-1-7-8-16,-3-2-1 16,-8 5 3-16,-19 10-3 15,-11 12 3-15,-10 15 13 16,0 11-2-16,0 6 4 15,0 5 2-15,0 3-8 16,0 0-12-16,-19 0-2 16,-11 12-1-16,-9 13-3 15,-7 13 6-15,10 6 0 0,6 8 2 16,8 7 0-16,10 1 1 16,12-4-1-16,0-7-2 15,14-11-10-15,17-13 3 16,7-9 5-16,-3-6 0 15,-1-3 1-15,2-7 1 16,6 0 2-16,7-14 0 16,0-6 2-16,-4-9-2 15,-9-5-2-15,-9-2-2 16,-8-3-12-16,-10 10 9 16,-9 9 0-16,0 10 5 15,0 9 1-15,-30 1-1 16,-18 7-2-16,-4 10-2 0,6 4 3 15,9-1 1-15,13 0-1 16,18-6 1-16,6 3-17 16,0-4-8-16,31-4-28 15,23-2 29-15,13-7 6 16,13 0 10-16,13-5 8 16,4-11 2-16,0-4-2 15,-14-4-6-15,-18 0-2 16,-25-3 6-16,-15 5 2 15,-16 4 2-15,-9 3 15 16,0 8 20-16,-37 4-1 16,-11 3-27-16,-9 0-4 15,-2 10 4-15,1 6 1 16,7 0 7-16,9 0-8 0,11 1-1 16,13-3-8-16,9 3 0 15,9-5 2-15,0 1-4 16,15-6-5-16,22 0-2 15,17-7 9-15,8 0 0 16,4-7 3-16,-9-5-2 16,-9-3-1-16,-5-1-9 15,-15-1-1-15,-10 3 8 16,-10 6 1-16,-4 2 1 16,-4 4 0-16,0 2 0 15,-4 0 0-15,-19 9-1 16,-4 6 1-16,2-2 2 15,4 1-1-15,17-4 5 0,4-3-6 16,0 0-5 0,3-2 4-16,28-5 2 0,21 0 3 15,15-3-1-15,6-13 6 16,-6-4-9-16,-7 1-9 16,-17-3 0-16,-10 3-11 15,-12 2 6-15,-15 5 13 16,-3 4 1-16,-3 4 7 15,0 4 12-15,0 0-13 16,0 0-3-16,0 1-6 16,-6 7 3-16,3 4-3 15,3 4 6-15,0 2-4 0,14 4 2 16,14 2-2-16,2 0 2 16,-8-2 2-16,-6-2-3 15,-16-3 0-15,0-4 0 16,-10-2 0-16,-26-3-1 15,-3-4 1-15,-7-4-8 16,6 0 0-16,4-7-12 16,8-6 4-16,4 1 5 15,12 0 8-15,3 2 3 16,9 2 0-16,0 0 0 16,24-2-5-16,19-5-2 15,14 0 6-15,20-2 1 16,5-3 1-16,6-1-1 15,-7 0 1-15,-11 2-1 16,-24 5-3-16,-20 3 3 0,-17 6 7 16,-9 2-2-1,0 2 37-15,0 1-7 0,-14 0-34 16,-4 0 0-16,-7 4 0 16,2 2 7-16,1 4-6 15,1 1-1-15,12-1-1 16,6 5-5-16,3 3-13 15,8 3-19-15,26 5-36 16,12-1 7-16,12 1-35 16,2-4-92-16</inkml:trace>
  <inkml:trace contextRef="#ctx0" brushRef="#br0" timeOffset="6299.6525">7065 5138 160 0,'0'0'193'0,"47"-50"-98"16,-24 25 5-16,-5 2 5 15,-3 3-63-15,-6 5 7 16,-5 3 17-16,-4 7-34 16,0 3-22-16,0 2 7 15,0 0-15-15,-20 0-2 16,-6 0-1-16,1 0-1 16,1 0-3-16,6 3 1 15,5 4-9-15,7 0-2 16,6 5-3-16,0 2-4 15,16 0-14-15,17 3 4 0,9 1 16 16,7 0 16 0,-4 0 1-16,-4-1 8 0,-18-7 6 15,-14 2 3-15,-9-2 10 16,-21 0 11-16,-24 1-5 16,-19 1-32-16,-6-3-2 15,6-3-22-15,13-4-24 16,14-2-35-16,13 0-27 15,23-14-100-15</inkml:trace>
  <inkml:trace contextRef="#ctx0" brushRef="#br0" timeOffset="7083.8132">7529 5032 593 0,'0'0'52'0,"0"0"-47"16,0 0 40-16,0 0 1 15,0 0 22-15,0 0-25 16,-58 38-24-16,50-24-11 16,8 0-3-16,0-3 2 15,0 1-8-15,24-5 1 16,14-1-15-16,17-6-4 16,7 0 15-16,9-6-11 15,-4-8-17-15,-14-4-9 16,-11 0 24-16,-12-2 4 15,-9 1 13-15,-15 3 5 0,-3 6 11 16,-3 5 8-16,0 3 10 16,0 2-28-16,-9 0-6 15,-15 9 0-15,-3 5 0 16,5 7 12-16,10 4-5 16,9 4-5-16,3 2-2 15,0 2 8-15,3-5-3 16,12 0-5-16,-8-6 1 15,-7-4 0-15,0-2 0 16,-10-3 0-16,-17-3 1 16,-3-3-2-16,-6-6 0 15,3-1 0-15,5-3 0 16,9-8-8-16,11-3 1 0,8-5-26 16,0-2-1-1,12-1 9-15,26-3 6 0,15 2-4 16,10-1-1-16,8-1-6 15,9-1 1-15,3 3 16 16,5-1 12-16,-7 5 1 16,-10 4 4-16,-21 3 14 15,-22 7 7-15,-15 0-14 16,-13 3 8-16,0 2 12 16,0 0-3-16,-6 0-28 15,-16 0-2-15,-8 0 0 16,5 0-3-16,4 2 2 15,7 3-10-15,4-2 12 0,4 2-8 16,6 2-6-16,0 3-2 16,6 1 7-16,22 3 2 15,5-1 3-15,-3 2-1 16,-6-1 6-16,-3-2 4 16,-15-2 12-16,-6-3 11 15,0 1-9-15,-17-1 24 16,-21 2-16-16,-12-2-6 15,-8-4-17-15,3 0-3 16,3-3-40-16,8 0-26 16,13-9-35-16,19-9-111 15</inkml:trace>
  <inkml:trace contextRef="#ctx0" brushRef="#br0" timeOffset="7322.7566">8734 4813 529 0,'0'0'46'16,"0"0"-41"-16,0 0 64 15,-3 45-3-15,-4-16-17 16,4 6 9-16,3 2-26 16,0 0-20-16,0 1-8 15,0 3-4-15,5-7-5 16,-5-5-55-16,0-5-14 15,0-11-46-15,0-4 17 16,-14-9-16-16,-11-5-33 0</inkml:trace>
  <inkml:trace contextRef="#ctx0" brushRef="#br0" timeOffset="7675.6395">8525 5020 305 0,'0'0'93'16,"0"0"-93"-16,0 0 0 15,0 0 50-15,0 0-4 16,159 0-21-16,-76 0-9 16,5 0 8-16,6 0-11 0,0-8 1 15,-14-1-11-15,-14-3-3 16,-16 0-8-16,-19 0 2 16,-15 1 6-16,-13 0 0 15,-3 2 18-15,-3 3 24 16,-27 1-21-16,-10 5-10 15,-8 0-5-15,-5 5 0 16,-2 7 7-16,5 5-5 16,3-1-5-16,11 0 2 15,9 1 6-15,16 1-8 16,11 2 4-16,0 1-7 16,38-3 0-16,12 1-2 15,10-7-13-15,9-4-22 16,-7-8-36-16,-11 0-42 15,-12-8-89-15</inkml:trace>
  <inkml:trace contextRef="#ctx0" brushRef="#br0" timeOffset="8288.969">9295 4996 362 0,'0'0'65'0,"0"0"-6"16,0 0-4-16,0 0-24 16,0 0-29-16,0 0 0 15,-9-3 21-15,2 18-1 16,5 0-2-16,2 2-10 15,0 1 3-15,0 2-5 16,5-3 8-16,4 0-11 16,-5-3-5-16,-4-5 0 15,0-3 0-15,0-6 0 0,0 0 17 16,0 0 2 0,0 0 0-16,0-3 19 0,0-11-29 15,6-6-9-15,12 0-2 16,3-1-3-16,3 4 5 15,1 7 3-15,-1 3-3 16,3 3-6-16,-8 2-3 16,5 2 6-16,5 0 1 15,0 9-2-15,4 2 4 16,-4 4 4-16,-7 2-3 16,-6 0 2-16,-13-2-3 15,-3-1 0-15,0-1 5 16,0-2-1-16,-12-4-4 15,-4-4 0-15,-2 0-1 16,4-3-10-16,1 0-13 0,9-3 3 16,4-7-4-1,0-6-14-15,13-2 14 0,23-5-5 16,7 2 8-16,3 0 22 16,2 4 0-16,-3 5 9 15,-5 4-1-15,-7 4 13 16,-8 2 14-16,-4 2-6 15,-9 0 20-15,-6 10-24 16,0 5 8-16,-6 0 0 16,0 5 11-16,0-1-1 0,-7 0-26 15,-10 1-13 1,4-3 0-16,-2-3-4 0,0-3-4 16,4-1-24-16,2-4-25 15,-2 2-49-15,-3-4-23 16,8-1-161-16</inkml:trace>
  <inkml:trace contextRef="#ctx0" brushRef="#br0" timeOffset="14233.0804">12896 8547 54 0,'0'0'53'15,"0"0"-37"-15,0 0 20 16,0 0 13-16,0 0-3 15,0 0 1-15,0 0 3 16,0 0-18-16,1-2-6 16,-1 2-1-16,0 0-1 15,0 0-16-15,0 0 0 16,0 0 5-16,0 0-1 16,6-5 7-16,0 2 1 15,6-3 1-15,9-4-3 0,9-3 2 16,7-1-2-1,9-5-9-15,10-5 1 0,9-5-8 16,14-3 0-16,9-6-1 16,5-4 6-16,-1-1-4 15,-14 7-2-15,-23 9 4 16,-16 10 10-16,-18 7-14 16,-14 7-1-16,2 0 0 15,-9 2-4-15,0-1-3 16,0 2-9-16,0 0-12 15,0 0-29-15,-12 8 50 16,-19 6-29-16,-13 7 5 0,-11 3-26 16,-12 7 4-1,-9 3-36-15,-7 1-144 0</inkml:trace>
  <inkml:trace contextRef="#ctx0" brushRef="#br0" timeOffset="14591.8648">12533 8647 17 0,'0'0'239'15,"0"0"-208"-15,0 0 22 16,0 0 23-16,0 0-22 16,0 0-22-16,6-7-13 15,21-3 7-15,11 0-1 16,11-4-7-16,10-2 5 0,16-3-4 15,10-4-9-15,9-1 5 16,6-1 1-16,-2-4 10 16,2 1-3-16,-4 1-5 15,-16 4-8-15,-14 4-4 16,-23 7-6-16,-14 3 4 16,-12 6 0-16,-12 1-3 15,-2 0 1-15,-3 2-2 16,0 0 1-16,0 0 2 15,0 0-3-15,0 0-3 16,0 0-16-16,0 0-24 16,0 0-7-16,0 0-64 0,-3 0-46 15</inkml:trace>
  <inkml:trace contextRef="#ctx0" brushRef="#br0" timeOffset="17716.6183">7664 8282 163 0,'0'0'278'0,"0"0"-264"15,0 0-2-15,0 0 23 16,0 0 9-16,0 0-20 16,0 0-14-16,-30 3-10 15,30-2 1-15,11 2-1 16,24-1 6-16,12 3 4 16,19 0-1-16,13-3-5 15,14 3 3-15,11 0 3 16,5 0 12-16,7 2-11 15,2 0-9-15,3 0-1 16,1 3 2-16,7-4 0 16,-3-3-2-16,-6 4 0 15,-13-3-1-15,-16-1 0 16,-16-2 0-16,-17-1 0 0,-15 0 2 16,-18 0-2-16,-14 0 0 15,-10 0 2-15,-1 0 9 16,0 0 17-16,0 0-9 15,0 0-15-15,0 0-4 16,-1 0-29-16,-11-1-20 16,-6-5-90-16,-3-4-181 15</inkml:trace>
  <inkml:trace contextRef="#ctx0" brushRef="#br0" timeOffset="19249.0208">7596 7236 59 0,'0'0'184'0,"0"0"-145"15,0 0 19-15,0 0-1 16,0 0-12-16,0 0-13 16,5 2-1-16,-5-2-9 15,0 0 2-15,0 0-6 16,0 0 5-16,0 0-2 15,4 0-10-15,5 0-3 16,3 0-1-16,12 0-4 16,1 0 3-16,5 0-3 15,3 2-1-15,6-2 3 16,5 3-5-16,0-3 2 16,5 2 0-16,0-2-1 15,2 1 0-15,-4 1 0 0,3-2 4 16,-1 1-5-16,-1 0-1 15,1 1 1-15,-3-2-4 16,-7 2 8-16,-3 0-4 16,-2-1 1-16,-1 0-1 15,0 1 0-15,-3 0 1 16,-2-1-1-16,3 1 0 16,5-2 0-16,-2 2 0 15,-5-1 0-15,11 2 0 16,-3-2-1-16,7 1 1 15,-1-1 0-15,-1-1 1 16,-8 3-1-16,-1-3 0 0,-8 1 0 16,-4-1 0-16,-3 0 1 15,-3 0-2-15,-1 0 3 16,2 0-3-16,4 0 1 16,3 0 0-16,14 0 1 15,0 0 0-15,1 3 0 16,3-3 2-16,-3 0-3 15,-1 0 0-15,0 0 0 16,-7 0 0-16,-9 0 0 16,-7 0 1-16,-7 0-1 0,-3 0 1 15,1 0 3 1,-1 0 4-16,4 0 1 0,5 0 4 16,-5 0-10-1,1-3-2-15,4 1 5 16,-1 0-1-16,0-1-4 0,6 2 5 15,1-2-5-15,8 0 1 16,9 3-2-16,3-3 1 16,7-1 7-16,-1 3-8 15,-8 0 0-15,6-1 0 16,-9 2 1-16,-5-2-1 16,-8 0 0-16,-2 1 4 15,-1 0-4-15,-3-2 0 16,7-1 0-16,0 1 3 15,1-2-3-15,4 2 0 0,9 0 2 16,8 0-4 0,5-2 4-16,2 2-3 0,3 0 4 15,0 0-1-15,-3 0-1 16,-1 0-1-16,-4 2 0 16,-4 0 0-16,-6-1 0 15,-6 0 1-15,-3-1 0 16,-7 1 1-16,-3-1 0 15,-4 1 1-15,-5-1-2 16,-5 1 12-16,-3 2 2 16,0 0-14-16,0 0-1 15,0 0-4-15,0 0-33 16,-8 0-52-16,-33 0-42 16,-22 0-162-16</inkml:trace>
  <inkml:trace contextRef="#ctx0" brushRef="#br0" timeOffset="19848.5832">6485 7821 372 0,'0'0'50'0,"0"0"7"0,0 0 39 16,0 0-42-16,0 0-44 15,158-10 4-15,-55 6 7 16,15 1-5-16,12-1-10 16,8-1 7-16,-5 0 22 15,-18-2-3-15,-21 3-5 16,-23 0-18-16,-32 1-7 15,-18 2 2-15,-18 1-4 0,-3 0 0 16,0 0-21-16,-28 0-34 16,-27 8-3-16,-24 5-88 15,-17 5-354-15</inkml:trace>
  <inkml:trace contextRef="#ctx0" brushRef="#br0" timeOffset="20582.0948">5466 8707 493 0,'0'0'27'15,"0"0"-8"-15,0 0 50 16,0 0-19-16,0 0-22 16,0 0 15-16,0 0 28 15,27 67-20-15,-27-25-10 16,0 2-14-16,-6 2-10 16,-7-2 3-16,-7-2-7 15,-4-8-10-15,-1-4-1 16,3-7-1-16,10-10 4 15,3-6-3-15,0-4 0 16,0-3 0-16,1-3 10 0,-3-14-12 16,2-7-14-1,9-10 7-15,0-7 1 0,0-9 3 16,20-3-6 0,12-2-3-16,13 5 3 0,5 8-5 15,5 10 10-15,11 5-5 16,1 7 6-16,2 6 0 15,1 6 1-15,-15 8 4 16,-12 0-4-16,-20 17-10 16,-20 8 9-16,-3 4 3 15,-32 4 0-15,-24-1 0 16,-15-6 1-16,-4-1 1 0,4-5 1 16,12-2-1-1,10-6-1-15,16-4-1 0,16-4-3 16,10-1-20-16,7-3-6 15,0 0-30-15,22 2-8 16,13-2 67-16,14 5 2 16,3 1-1-16,5 3-1 15,1 5 7-15,-3 5 8 16,-9 3 13-16,-16 0 19 16,-15 2-19-16,-10-2-4 15,-5 2-4-15,0-5-11 16,0-2-7-16,-5-7-2 15,-1 0-2-15,6-6-15 16,0-3-45-16,0-1-50 16,8-3-13-16,15-11-84 0</inkml:trace>
  <inkml:trace contextRef="#ctx0" brushRef="#br0" timeOffset="20773.6715">6291 8848 559 0,'0'0'52'0,"0"0"-27"16,0 0 38-16,0 0-5 16,0 0-5-16,18 53-12 15,-12-32-17-15,-3-4-20 16,0-3-4-16,-3-3-15 16,0-2-48-16,-14-4-37 0,-20-5 7 15,-7 0-78-15</inkml:trace>
  <inkml:trace contextRef="#ctx0" brushRef="#br0" timeOffset="21049.6635">5906 8840 426 0,'0'0'86'0,"0"0"-59"15,0 0 28-15,0 0 10 16,0 0-54-16,0 0-8 16,122-29 2-16,-36 29-2 15,18 0-3-15,11 14 6 16,-3 4 13-16,-17 5 4 15,-25 4-6-15,-34 2-14 16,-31-1 10-16,-5 3 29 0,-54-4 5 16,-18 4-7-1,-13-5 7-15,-3-2-5 0,6-3-9 16,14-3-28-16,18-6-5 16,12-4-5-16,20-4-46 15,18-4-30-15,0-3-40 16,34-15-74-16,23-9-367 15</inkml:trace>
  <inkml:trace contextRef="#ctx0" brushRef="#br0" timeOffset="21631.878">6859 8947 597 0,'0'0'42'16,"0"0"22"-16,23 67 34 15,-19-39-31-15,4 2-32 16,5-1-8-16,-4-2-8 15,2-3-10-15,-8-5-7 16,-3-5 0-16,0-6 3 16,0-3-5-16,-17-4-13 15,-11-1 13-15,-8-9 21 16,-4-10-21-16,10-7-3 16,7-6 0-16,13-6 3 15,10-3 0-15,0 1-3 16,18 7-4-16,15 9 4 15,6 7-6-15,10 5 2 16,13 2-11-16,1 3 14 16,4 5-4-16,-4 2 7 0,-16 0-2 15,-14 11-1-15,-16 6-10 16,-17 1 14-16,0 4 0 16,-39 2 2-16,-9-3 2 15,-7-2 1-15,-5-1 1 16,2-4-6-16,8-2 1 15,9-4-1-15,16-2-4 16,16-3-1-16,6-3-20 16,3 0-5-16,0 0-40 15,33 0 15-15,7 0 31 16,20 0 24-16,1 0-8 16,3 0 8-16,-1 3 0 0,-2 8 1 15,-14 6 16-15,-17-1 11 16,-18 3 27-16,-12-1-8 15,-9 1-2-15,-31 0-2 16,-12-2-5-16,-5-1-11 16,2-4-18-16,7-6-9 15,8-1 0-15,6-4-25 16,7-1-30-16,12-10-55 16,9-9-98-16</inkml:trace>
  <inkml:trace contextRef="#ctx0" brushRef="#br0" timeOffset="22254.3263">7653 8976 688 0,'0'0'43'16,"0"0"13"-16,-48 58 32 15,35-32-27-15,5 3-26 16,7-3-4-16,1-1-23 15,0-3-6-15,0-7-2 16,0-4 0-16,0-6-8 16,0-4-5-16,-6-1-9 15,-3 0 19-15,-2-6 3 16,-1-11 0-16,4-6-17 0,8-8-2 16,0-4 13-16,13 1-3 15,14 3 0-15,4 7-3 16,-1 9 9-16,-6 9 2 15,-2 3-7-15,2 3 8 16,1 0 4-16,-3 12 1 16,7 4 14-16,1 2-4 15,0 3-5-15,-2-1-6 16,-7-3-4-16,-12 0 2 16,-9-1-2-16,0-4 0 15,-15-2 9-15,-1-4 0 16,5-3 0-16,7-3-5 15,4 0 1-15,0-8-5 0,3-10-40 16,25-8 24 0,12-1-3-16,8-3 17 0,3 0-5 15,1 8 5 1,-3 3 2-16,-7 9-2 0,-8 3 2 16,-5 6 11-16,-7 1 4 15,-7 3 9-15,1 12 1 16,-7 9 17-16,-9 3 13 15,0 1-3-15,0-2-32 16,-7-3-6-16,-5-2-10 16,2-6-4-16,-1-4-8 15,6-3-13-15,4-5-36 16,1-2-34-16,0-1-13 16,1-1-80-16,25-13-216 0</inkml:trace>
  <inkml:trace contextRef="#ctx0" brushRef="#br0" timeOffset="22698.1389">8925 8891 485 0,'0'0'188'16,"0"0"-180"-16,0 0 25 15,0 0 28-15,0 0-27 16,-176 3-4-16,115 14 6 0,6 2-13 15,10-2-14 1,11 2-3-16,4-4 8 0,9 1-6 16,6-2-8-1,9-3 0-15,6 3-9 0,0-5-8 16,9 2-8-16,24-4 4 16,6 0-7-16,10-1 13 15,5 0 3-15,6-3-1 16,1 4 13-16,-6 0 0 15,-8 3 3-15,-9-1 18 16,-13 2 3-16,-13 3 6 16,-12 0 2-16,0 0 4 15,-20 0 7-15,-24 2 15 16,-19-2-7-16,-10 1-1 16,-3-1-18-16,6-4-8 15,3-3-12-15,7-2-12 0,11-3-13 16,1-2-42-16,8 0-41 15,1-4-32-15,3-5-75 16,5 1-173-16</inkml:trace>
  <inkml:trace contextRef="#ctx0" brushRef="#br0" timeOffset="43631.2171">17488 13774 68 0,'0'0'111'0,"0"0"-102"16,0 0 11-16,0 0 1 15,0 0-3-15,0 0 10 0,0 0 9 16,0 0-7-16,27 28-9 15,-27-28 5-15,0 1 7 16,0 1-9 0,0-2-10-16,0 0 0 0,0 3 1 15,0-3 3-15,0 0 1 16,0 2-1-16,0 0-2 16,0-2-6-16,0 0 3 15,0 1-3-15,0 1-3 16,0-1 0-16,0 2-4 15,0-3 2-15,0 1-4 16,0 1 4-16,0-2-3 16,0 3 2-16,0-1-2 15,0 1-1-15,0-1 1 16,0-1 0-16,-4 0 3 0,-1 1-5 16,2-1 3-16,-4 1 1 15,-1 0-1-15,1-1 8 16,-2 1-9-16,0 0-2 15,-1-2-2-15,0 1 2 16,-3 1 3-16,1-2-2 16,2 1-1-16,-1 0 3 15,4-1-3-15,-6 0 6 16,4 0-4-16,0 0 0 16,-3 0-2-16,3 1 0 15,-3-1-2-15,-1 2 8 16,-4-2-5-16,4 0-1 0,-2 1 3 15,1-1-3-15,5 0 0 16,-3 0 1-16,-1 1-7 16,1-1 7-16,-4 0-1 15,4 0 6-15,-5 0-6 16,4 0 0-16,-8 2 1 16,1-2-3-16,0 0 2 15,2 0 0-15,1 0 0 16,7 1 2-16,-2-1-3 15,1 2 1-15,3-2 0 16,-1 0-2-16,1 0 3 16,1 0-2-16,-4 0 1 15,-1 0 0-15,3 0-4 0,-12 0 7 16,4 0-3 0,2 0 0-16,-2 0 0 0,5 0-2 15,-1 0 2-15,1 0 0 16,0 0 0-16,2 0-2 15,1 0 6-15,-3 0-7 16,0 0 3-16,0 0 0 16,-1 0 1-16,-1 0 1 15,-2 0-4-15,1 0-3 16,-3 0 5-16,1 0 1 16,0 0 3-16,1 0-7 15,2 0 3-15,-1 0 0 16,-3 0 0-16,1 2 3 15,4-2-3-15,-5 0 2 16,5 0-2-16,-1 0-3 16,1 0 3-16,1 0-1 0,-4 0 1 15,4 0 0-15,-1 1-5 16,0-1 5-16,0 2 5 16,-7-2-5-16,3 2 0 15,0-2-5-15,-4 1 10 16,5-1-8-16,-7 2 3 15,-2-1-2-15,0-1 1 16,-3 0 1-16,3 0-3 16,0 0 2-16,-5 0-2 15,0 0 0-15,-1 0-4 16,1 0 7-16,3 0-2 16,-1 0-3-16,6 0 3 15,-2 0 2-15,4 0-3 16,1 2 4-16,-2-1-5 0,5-1 7 15,0 1-5-15,0 1 2 16,2 0-1-16,2-2-2 16,-5 3 2-16,4-1-2 15,-3-1 4-15,-1 2-1 16,1-3 0-16,-1 2 1 16,-1 1-4-16,-1-3 4 15,-4 2-5-15,0-1 4 16,0 2 0-16,4-1-1 15,1 0 1-15,1-1 5 16,4 0-5-16,-2 2 0 0,-6 0-4 16,4-1 3-1,-5 1 0-15,2 1 0 0,-4-1 2 16,-1-1 1-16,0 1 1 16,0-2-3-16,3 2 0 15,0-2 1-15,-2 1 1 16,4 0-2-16,1 1 0 15,4-3 0-15,-3 2 0 16,3 1 0-16,0-1 1 16,3 1-1-16,-1 1 0 15,1-1-1-15,-1-1 1 16,1 2 1-16,-1 0-1 16,-3 3 0-16,4-5 0 0,-1 3 6 15,5 0-4 1,-1 0-2-16,1 0 0 0,0-1 2 15,1 4 6-15,2-1-8 16,-3 0 0-16,7 0 0 16,-5-1 0-16,0 1 1 15,5 1-1-15,-4 0 0 16,5 0 0-16,-3-1-1 16,0 0 1-16,2 1 0 15,-2-1 1-15,1 2-1 16,2-2 1-16,0 1-1 15,0-2 1-15,0 0-1 16,0-1 0-16,0 3 1 0,0-3-2 16,5-1 2-16,-4 2 1 15,5 0-2-15,-1 1 0 16,-4-1 1-16,5 0-1 16,-6 2 0-16,6-1 0 15,-2-2 1-15,1 2-1 16,3-1 0-16,-4 1 1 15,4-1-1-15,0-1 0 16,0 0 0-16,4 3 4 16,-5-4-4-16,5 1 0 15,0 2 1-15,2-2 1 16,-4 0-1-16,3 2-1 16,-1-2 0-16,1 0 0 15,1 2 0-15,-3-4 0 0,3 2 0 16,-1 1 2-1,0-3-2-15,5 2 0 0,0-2 4 16,-2 1-4-16,5 1-1 16,-3-3 1-16,-3 3 1 15,3-3-1-15,-5 3 0 16,6-2 0-16,3 1 0 16,-5 0 0-16,7-1 2 15,1 0-2-15,-6 0 1 16,9 1-1-16,-3-1-2 15,3-1 1-15,-2 1 1 16,-1 1 0-16,-1-3 0 0,-1 3 0 16,-3-1 0-16,1-3 1 15,-3 2 1-15,3-1-4 16,-4 2 2-16,3-2 0 16,1 2 1-16,-1 0-1 15,2 1 0-15,2-2 5 16,-2-1-3-16,2 2-1 15,2-1-1-15,2 0 0 16,-3 0 0-16,-3 0 0 16,4 1-2-16,1-3 8 15,-2 2-9-15,0 1 3 16,1-3 0-16,-1 3-1 16,0-2 1-16,0-1 0 0,0 3 0 15,5-3 1 1,-1 2-1-16,1 0 0 0,0-1 0 15,-2 1 0-15,1 1 0 16,-2-2 0-16,1 2 2 16,5-3-2-16,-2 1 2 15,5 1 1-15,-6-1-3 16,-5 1-1-16,-3-1-2 16,1 0 5-16,-1 1-2 15,-1 0 2-15,0-2 3 16,3 1 1-16,3-1-2 15,6 2-4-15,3-2 5 16,-4 2-7-16,4-1 2 16,-2 0 0-16,-1 1 6 0,-3-2-6 15,-5 0 0-15,0 1-2 16,-2 1 4-16,-1-1 1 16,1 2-3-16,2-2-3 15,3 2 0-15,-4-3 3 16,5 0 0-16,-7 2 6 15,3-2-5-15,-3 0 0 16,3 1-1-16,-2-1 0 16,0 1-1-16,0-1 0 15,-1 2-1-15,3-2 4 16,0 0-5-16,1 0 8 16,-1 0-5-16,3 0 0 15,-4 0 0-15,3 0 0 0,-2 0-1 16,1 0-1-16,-3-3-2 15,0 0 2-15,-4 0 2 16,-1-1-1-16,-1 0 0 16,0 0 1-16,3-1 0 15,-7-1 0-15,5 0 0 16,0-1 0-16,1 0-1 16,7-2 2-16,-4 1-2 15,4-2 2-15,-6-2-1 16,3 2 0-16,-7-3-5 15,2 0 5-15,0-2 2 0,0 1 1 16,-4 2 1-16,2-2-2 16,-1-2-2-16,-2 2 2 15,1 0 0-15,2 2-2 16,-4-3 1-16,-2 3 3 16,1-3-2-16,-5 3-1 15,0-2 0-15,-5 1 7 16,-1 0 0-16,0-1-8 15,0 1 6-15,0 3-5 16,0 0 6-16,-1 4 1 16,-7-2-4-16,1 2-2 15,-2-1-2-15,-3-2 0 16,0 2 0-16,2-1 0 16,-5-1-1-16,0 1 0 0,0 0-2 15,-3 2 3 1,3-1 0-16,0 0 2 0,0-1-2 15,-1 2 1-15,2-2 1 16,-3 0-2-16,-2 2 0 16,0 0-2-16,-5 1-3 15,-1-1 5-15,4 3-2 16,0-2 2-16,5-1 0 16,-2 2 2-16,2 2-1 15,-1-3-1-15,1 0-1 0,-1 0 1 16,-1 1 2-1,2-2-2-15,-5 2 0 0,-3-2-4 16,6 2 4 0,-7-1 0-16,0 2 0 0,-1 0 0 15,1 0-1-15,1 1-6 16,3 1 10-16,0-1-7 16,-1 2 7-16,-1 0-8 15,-4 0 5-15,-4 0 0 16,1 0 6-16,-3 0-1 15,4 0-2-15,2 2 4 16,-4-1 1-16,5 1-6 16,7-1 2-16,-1 1-4 15,9-1-2-15,2 1-1 16,9-1-16-16,0 1-50 16,4 1-66-16,37 2-124 15</inkml:trace>
  <inkml:trace contextRef="#ctx0" brushRef="#br0" timeOffset="44415.5234">18452 14219 264 0,'0'0'102'0,"0"0"-102"15,0 0 8-15,0 0 21 0,0 0-12 16,0 0 3-16,0 0 5 16,0-4-17-16,0 4-2 15,0 0 10-15,0 0 3 16,0 0-4-16,0 0-5 15,0 0-5-15,0 0 0 16,-15 0 1-16,3 6 8 16,1-1-4-16,1 3-4 15,0-1-4-15,4 4 5 16,0 0-4-16,0 1 0 16,6-3-2-16,0 1 1 15,0-3-1-15,0-1 1 16,0-3 0-16,13 0 4 15,2-3 5-15,11 0 0 0,6 0 17 16,7-11-6 0,10-2-15-16,7-4 16 0,11-4-14 15,12-4 11-15,15-1-9 16,12-6-2-16,9-2 3 16,1 3-11-16,-6-2-2 15,-11 5 4-15,-10 2 0 16,-11 7-3-16,-10 4 2 15,-11 5-3-15,-9 2 2 16,-11 4-2-16,-7 2 0 16,-9-1 1-16,-9 3 0 15,-9 0 2-15,-3 0-1 16,0 0-1-16,0 0-9 0,0 0 3 16,0 0-5-1,0 0-27-15,0 0-26 0,-17 0-54 16,-4 0-91-16</inkml:trace>
  <inkml:trace contextRef="#ctx0" brushRef="#br0" timeOffset="51651.5078">25823 7350 352 0,'0'0'39'0,"0"0"-34"16,0 0 8-16,0 0 2 16,0 0-15-16,0 0-3 15,0 0 3-15,0 0 3 16,18 3 10-16,-18-3-2 15,0 0 8-15,0 3-4 16,0 1-11-16,0 3 3 16,0 1-1-16,0 3-3 15,0 0-3-15,-3 0 7 16,0-2-1-16,2 1-2 16,1-4-1-16,0 0 0 15,0-1-2-15,0-2-1 16,0 2 5-16,0-3-2 0,0 0-3 15,0-2 2-15,0 0 10 16,18 0 12-16,14 0 12 16,10 0-15-16,12-10-11 15,3-3-3-15,5-3 10 16,11-1-14-16,3-5-3 16,7 0 0-16,-1-2 0 15,-1-2 5-15,-6 2-1 16,-12-1-1-16,-6 4-3 15,-7 1 3-15,-6 6 0 16,-13 2-1-16,-7 4 1 16,-10 4-3-16,-3 0-2 15,-6 3 2-15,-5-1 1 16,0 1-1-16,0 1-4 0,0 0-21 16,0 0-6-16,0 0-81 15,-17 0-100-15</inkml:trace>
  <inkml:trace contextRef="#ctx0" brushRef="#br0" timeOffset="52757.7865">25625 7879 262 0,'0'0'34'0,"0"0"-32"15,0 0 25-15,0 0 14 16,0 0-17-16,0 0-11 16,16-4 3-16,-14 3 4 15,-2-1 23-15,3 2-14 16,-3 0 13-16,0 0-15 15,0 0-1-15,0 0-17 16,0 0-7-16,0 0-2 16,0 0-6-16,0 7 5 15,0 6 1-15,-3-2-2 16,-6 1 5-16,8 1 2 16,-2-4-5-16,3 3 0 15,0-5 0-15,0-1 1 0,0-1-1 16,11-2 4-16,3-1-1 15,7-2 7-15,7 0 0 16,3 0 16-16,5-5-15 16,9-6-3-16,3-6 11 15,2-2-6-15,8-2-3 16,2 1-1-16,3-2-8 16,4 1 4-16,2-1 1 15,-2 3-2-15,-8 1 15 16,-5 2-5-16,-8 4-11 15,-12 1 5-15,-8 5-4 16,-5 1 0-16,-2 0-2 16,-7 1-1-16,1 1-2 0,-3-1-6 15,-6 3-4 1,9-1-33-16,-2 2-27 0,-2 0 4 16,1 0-181-16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05076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47293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719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37550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818CC-6AA3-46E0-8159-77EEBFC1349D}"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82118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A818CC-6AA3-46E0-8159-77EEBFC1349D}"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8101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A818CC-6AA3-46E0-8159-77EEBFC1349D}"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36629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A818CC-6AA3-46E0-8159-77EEBFC1349D}"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152311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818CC-6AA3-46E0-8159-77EEBFC1349D}"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88342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A818CC-6AA3-46E0-8159-77EEBFC1349D}"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382105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A818CC-6AA3-46E0-8159-77EEBFC1349D}"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97903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818CC-6AA3-46E0-8159-77EEBFC1349D}" type="datetimeFigureOut">
              <a:rPr lang="en-US" smtClean="0"/>
              <a:t>11/16/2020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5D102-7DDE-4D0D-8EB1-A4B5BEE6F3B6}" type="slidenum">
              <a:rPr lang="en-US" smtClean="0"/>
              <a:t>‹#›</a:t>
            </a:fld>
            <a:endParaRPr lang="en-US"/>
          </a:p>
        </p:txBody>
      </p:sp>
    </p:spTree>
    <p:extLst>
      <p:ext uri="{BB962C8B-B14F-4D97-AF65-F5344CB8AC3E}">
        <p14:creationId xmlns:p14="http://schemas.microsoft.com/office/powerpoint/2010/main" val="426994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 Theorem</a:t>
            </a:r>
            <a:br>
              <a:rPr lang="en-US" b="1" dirty="0"/>
            </a:br>
            <a:endParaRPr lang="en-US" dirty="0"/>
          </a:p>
        </p:txBody>
      </p:sp>
      <p:sp>
        <p:nvSpPr>
          <p:cNvPr id="3" name="Subtitle 2"/>
          <p:cNvSpPr>
            <a:spLocks noGrp="1"/>
          </p:cNvSpPr>
          <p:nvPr>
            <p:ph type="subTitle" idx="1"/>
          </p:nvPr>
        </p:nvSpPr>
        <p:spPr/>
        <p:txBody>
          <a:bodyPr/>
          <a:lstStyle/>
          <a:p>
            <a:r>
              <a:rPr lang="en-US" dirty="0" smtClean="0"/>
              <a:t>In the context of NOSQL</a:t>
            </a:r>
            <a:endParaRPr lang="en-US" dirty="0"/>
          </a:p>
        </p:txBody>
      </p:sp>
    </p:spTree>
    <p:extLst>
      <p:ext uri="{BB962C8B-B14F-4D97-AF65-F5344CB8AC3E}">
        <p14:creationId xmlns:p14="http://schemas.microsoft.com/office/powerpoint/2010/main" val="2525977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 and NOSQL</a:t>
            </a:r>
            <a:endParaRPr lang="en-US" dirty="0"/>
          </a:p>
        </p:txBody>
      </p:sp>
      <p:sp>
        <p:nvSpPr>
          <p:cNvPr id="3" name="Content Placeholder 2"/>
          <p:cNvSpPr>
            <a:spLocks noGrp="1"/>
          </p:cNvSpPr>
          <p:nvPr>
            <p:ph idx="1"/>
          </p:nvPr>
        </p:nvSpPr>
        <p:spPr/>
        <p:txBody>
          <a:bodyPr/>
          <a:lstStyle/>
          <a:p>
            <a:r>
              <a:rPr lang="en-US" dirty="0" smtClean="0"/>
              <a:t>we </a:t>
            </a:r>
            <a:r>
              <a:rPr lang="en-US" dirty="0"/>
              <a:t>are witnessing a strong and increasing desire to scale systems </a:t>
            </a:r>
            <a:r>
              <a:rPr lang="en-US" i="1" dirty="0"/>
              <a:t>out</a:t>
            </a:r>
            <a:r>
              <a:rPr lang="en-US" dirty="0"/>
              <a:t> </a:t>
            </a:r>
            <a:endParaRPr lang="en-US" dirty="0" smtClean="0"/>
          </a:p>
          <a:p>
            <a:r>
              <a:rPr lang="en-US" dirty="0" smtClean="0"/>
              <a:t> </a:t>
            </a:r>
            <a:r>
              <a:rPr lang="en-US" dirty="0"/>
              <a:t>This is accomplished through adding additional commodity hardware to a system to handle the increased load. </a:t>
            </a:r>
            <a:endParaRPr lang="en-US" dirty="0" smtClean="0"/>
          </a:p>
          <a:p>
            <a:r>
              <a:rPr lang="en-US" dirty="0" smtClean="0"/>
              <a:t>As </a:t>
            </a:r>
            <a:r>
              <a:rPr lang="en-US" dirty="0"/>
              <a:t>a result of this scaling strategy, an additional penalty of complexity is incurred in the system. </a:t>
            </a:r>
            <a:endParaRPr lang="en-US" dirty="0" smtClean="0"/>
          </a:p>
          <a:p>
            <a:r>
              <a:rPr lang="en-US" dirty="0" smtClean="0"/>
              <a:t>This </a:t>
            </a:r>
            <a:r>
              <a:rPr lang="en-US" dirty="0"/>
              <a:t>is where the CAP theorem comes into play.</a:t>
            </a:r>
          </a:p>
        </p:txBody>
      </p:sp>
    </p:spTree>
    <p:extLst>
      <p:ext uri="{BB962C8B-B14F-4D97-AF65-F5344CB8AC3E}">
        <p14:creationId xmlns:p14="http://schemas.microsoft.com/office/powerpoint/2010/main" val="270447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6760" y="86040"/>
              <a:ext cx="11903400" cy="5288760"/>
            </p14:xfrm>
          </p:contentPart>
        </mc:Choice>
        <mc:Fallback>
          <p:pic>
            <p:nvPicPr>
              <p:cNvPr id="4" name="Ink 3"/>
              <p:cNvPicPr/>
              <p:nvPr/>
            </p:nvPicPr>
            <p:blipFill>
              <a:blip r:embed="rId3"/>
              <a:stretch>
                <a:fillRect/>
              </a:stretch>
            </p:blipFill>
            <p:spPr>
              <a:xfrm>
                <a:off x="78120" y="77760"/>
                <a:ext cx="11919600" cy="5304240"/>
              </a:xfrm>
              <a:prstGeom prst="rect">
                <a:avLst/>
              </a:prstGeom>
            </p:spPr>
          </p:pic>
        </mc:Fallback>
      </mc:AlternateContent>
    </p:spTree>
    <p:extLst>
      <p:ext uri="{BB962C8B-B14F-4D97-AF65-F5344CB8AC3E}">
        <p14:creationId xmlns:p14="http://schemas.microsoft.com/office/powerpoint/2010/main" val="123129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955" y="1825625"/>
            <a:ext cx="8478090" cy="4351338"/>
          </a:xfrm>
        </p:spPr>
      </p:pic>
    </p:spTree>
    <p:extLst>
      <p:ext uri="{BB962C8B-B14F-4D97-AF65-F5344CB8AC3E}">
        <p14:creationId xmlns:p14="http://schemas.microsoft.com/office/powerpoint/2010/main" val="304780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CAP Theorem states that, in a distributed system (a collection of interconnected nodes that share data.), you can only have two out of the following three guarantees across a write/read pair: Consistency, Availability, and Partition Tolerance - one of them must be sacrificed.</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53800" y="733320"/>
              <a:ext cx="9848880" cy="2341440"/>
            </p14:xfrm>
          </p:contentPart>
        </mc:Choice>
        <mc:Fallback>
          <p:pic>
            <p:nvPicPr>
              <p:cNvPr id="4" name="Ink 3"/>
              <p:cNvPicPr/>
              <p:nvPr/>
            </p:nvPicPr>
            <p:blipFill>
              <a:blip r:embed="rId3"/>
              <a:stretch>
                <a:fillRect/>
              </a:stretch>
            </p:blipFill>
            <p:spPr>
              <a:xfrm>
                <a:off x="1146960" y="726840"/>
                <a:ext cx="9865800" cy="2354040"/>
              </a:xfrm>
              <a:prstGeom prst="rect">
                <a:avLst/>
              </a:prstGeom>
            </p:spPr>
          </p:pic>
        </mc:Fallback>
      </mc:AlternateContent>
    </p:spTree>
    <p:extLst>
      <p:ext uri="{BB962C8B-B14F-4D97-AF65-F5344CB8AC3E}">
        <p14:creationId xmlns:p14="http://schemas.microsoft.com/office/powerpoint/2010/main" val="4096922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36" y="2092036"/>
            <a:ext cx="6664037" cy="3352497"/>
          </a:xfr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578120" y="3468240"/>
              <a:ext cx="2481480" cy="1186200"/>
            </p14:xfrm>
          </p:contentPart>
        </mc:Choice>
        <mc:Fallback>
          <p:pic>
            <p:nvPicPr>
              <p:cNvPr id="3" name="Ink 2"/>
              <p:cNvPicPr/>
              <p:nvPr/>
            </p:nvPicPr>
            <p:blipFill>
              <a:blip r:embed="rId4"/>
              <a:stretch>
                <a:fillRect/>
              </a:stretch>
            </p:blipFill>
            <p:spPr>
              <a:xfrm>
                <a:off x="4570920" y="3460680"/>
                <a:ext cx="2495160" cy="1201680"/>
              </a:xfrm>
              <a:prstGeom prst="rect">
                <a:avLst/>
              </a:prstGeom>
            </p:spPr>
          </p:pic>
        </mc:Fallback>
      </mc:AlternateContent>
    </p:spTree>
    <p:extLst>
      <p:ext uri="{BB962C8B-B14F-4D97-AF65-F5344CB8AC3E}">
        <p14:creationId xmlns:p14="http://schemas.microsoft.com/office/powerpoint/2010/main" val="4022608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Consistency</a:t>
            </a:r>
            <a:r>
              <a:rPr lang="en-US" dirty="0"/>
              <a:t> - A read is guaranteed to return the most recent write for a given client.</a:t>
            </a:r>
          </a:p>
          <a:p>
            <a:r>
              <a:rPr lang="en-US" b="1" dirty="0"/>
              <a:t>Availability</a:t>
            </a:r>
            <a:r>
              <a:rPr lang="en-US" dirty="0"/>
              <a:t> - A non-failing node will return a reasonable response within a reasonable amount of time (no error or timeout).</a:t>
            </a:r>
          </a:p>
          <a:p>
            <a:r>
              <a:rPr lang="en-US" b="1" dirty="0"/>
              <a:t>Partition Tolerance</a:t>
            </a:r>
            <a:r>
              <a:rPr lang="en-US" dirty="0"/>
              <a:t> - The system will continue to function when network </a:t>
            </a:r>
            <a:r>
              <a:rPr lang="en-US" dirty="0" smtClean="0"/>
              <a:t>partitions errors </a:t>
            </a:r>
            <a:r>
              <a:rPr lang="en-US" dirty="0"/>
              <a:t>occur.</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585600" y="2252520"/>
              <a:ext cx="6178320" cy="1379880"/>
            </p14:xfrm>
          </p:contentPart>
        </mc:Choice>
        <mc:Fallback>
          <p:pic>
            <p:nvPicPr>
              <p:cNvPr id="4" name="Ink 3"/>
              <p:cNvPicPr/>
              <p:nvPr/>
            </p:nvPicPr>
            <p:blipFill>
              <a:blip r:embed="rId3"/>
              <a:stretch>
                <a:fillRect/>
              </a:stretch>
            </p:blipFill>
            <p:spPr>
              <a:xfrm>
                <a:off x="3580920" y="2248920"/>
                <a:ext cx="6188400" cy="1389600"/>
              </a:xfrm>
              <a:prstGeom prst="rect">
                <a:avLst/>
              </a:prstGeom>
            </p:spPr>
          </p:pic>
        </mc:Fallback>
      </mc:AlternateContent>
    </p:spTree>
    <p:extLst>
      <p:ext uri="{BB962C8B-B14F-4D97-AF65-F5344CB8AC3E}">
        <p14:creationId xmlns:p14="http://schemas.microsoft.com/office/powerpoint/2010/main" val="1270665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normAutofit lnSpcReduction="10000"/>
          </a:bodyPr>
          <a:lstStyle/>
          <a:p>
            <a:r>
              <a:rPr lang="en-US" dirty="0"/>
              <a:t>The CAP theorem categorizes systems into three categories:</a:t>
            </a:r>
          </a:p>
          <a:p>
            <a:r>
              <a:rPr lang="en-US" dirty="0"/>
              <a:t>CP (Consistent and Partition Tolerant) — At first glance, the CP category is confusing, i.e., a system that is consistent and partition tolerant but never available. CP is referring to a category of systems where </a:t>
            </a:r>
            <a:r>
              <a:rPr lang="en-US" u="sng" dirty="0"/>
              <a:t>availability is sacrificed </a:t>
            </a:r>
            <a:r>
              <a:rPr lang="en-US" dirty="0"/>
              <a:t>only in the case of a network partition.</a:t>
            </a:r>
          </a:p>
          <a:p>
            <a:r>
              <a:rPr lang="en-US" dirty="0"/>
              <a:t>CA (Consistent and Available) — CA systems are consistent and available systems in the absence of any network partition. Often a single node's DB servers are categorized as CA systems. Single node DB servers do not need to deal with partition tolerance and are thus considered CA systems. The only hole in this theory is that single node DB systems are not a network of shared data systems and thus do not fall under the preview of CAP. </a:t>
            </a:r>
          </a:p>
          <a:p>
            <a:r>
              <a:rPr lang="en-US" dirty="0"/>
              <a:t>AP (Available and Partition Tolerant) — These are systems that are available and partition tolerant but cannot guarantee consistency.</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77480" y="818280"/>
              <a:ext cx="7136280" cy="4475880"/>
            </p14:xfrm>
          </p:contentPart>
        </mc:Choice>
        <mc:Fallback>
          <p:pic>
            <p:nvPicPr>
              <p:cNvPr id="2" name="Ink 1"/>
              <p:cNvPicPr/>
              <p:nvPr/>
            </p:nvPicPr>
            <p:blipFill>
              <a:blip r:embed="rId3"/>
              <a:stretch>
                <a:fillRect/>
              </a:stretch>
            </p:blipFill>
            <p:spPr>
              <a:xfrm>
                <a:off x="1071000" y="812880"/>
                <a:ext cx="7149960" cy="4489200"/>
              </a:xfrm>
              <a:prstGeom prst="rect">
                <a:avLst/>
              </a:prstGeom>
            </p:spPr>
          </p:pic>
        </mc:Fallback>
      </mc:AlternateContent>
    </p:spTree>
    <p:extLst>
      <p:ext uri="{BB962C8B-B14F-4D97-AF65-F5344CB8AC3E}">
        <p14:creationId xmlns:p14="http://schemas.microsoft.com/office/powerpoint/2010/main" val="3326926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527" y="263236"/>
            <a:ext cx="10141528" cy="5777561"/>
          </a:xfr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387800" y="1357560"/>
              <a:ext cx="8285040" cy="3858840"/>
            </p14:xfrm>
          </p:contentPart>
        </mc:Choice>
        <mc:Fallback>
          <p:pic>
            <p:nvPicPr>
              <p:cNvPr id="3" name="Ink 2"/>
              <p:cNvPicPr/>
              <p:nvPr/>
            </p:nvPicPr>
            <p:blipFill>
              <a:blip r:embed="rId4"/>
              <a:stretch>
                <a:fillRect/>
              </a:stretch>
            </p:blipFill>
            <p:spPr>
              <a:xfrm>
                <a:off x="1380600" y="1349640"/>
                <a:ext cx="8299440" cy="3874320"/>
              </a:xfrm>
              <a:prstGeom prst="rect">
                <a:avLst/>
              </a:prstGeom>
            </p:spPr>
          </p:pic>
        </mc:Fallback>
      </mc:AlternateContent>
    </p:spTree>
    <p:extLst>
      <p:ext uri="{BB962C8B-B14F-4D97-AF65-F5344CB8AC3E}">
        <p14:creationId xmlns:p14="http://schemas.microsoft.com/office/powerpoint/2010/main" val="839417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18FF3D9A3D1143BA731E1C70E98EBC" ma:contentTypeVersion="2" ma:contentTypeDescription="Create a new document." ma:contentTypeScope="" ma:versionID="c185bbbaf46fd4b937f6cb99c92e61c6">
  <xsd:schema xmlns:xsd="http://www.w3.org/2001/XMLSchema" xmlns:xs="http://www.w3.org/2001/XMLSchema" xmlns:p="http://schemas.microsoft.com/office/2006/metadata/properties" xmlns:ns2="c302b2da-80de-452f-be9e-bbc89d50501c" targetNamespace="http://schemas.microsoft.com/office/2006/metadata/properties" ma:root="true" ma:fieldsID="b10cf698ccb589d1928d7cbc6821b8e7" ns2:_="">
    <xsd:import namespace="c302b2da-80de-452f-be9e-bbc89d5050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2b2da-80de-452f-be9e-bbc89d5050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D46D7D-9ECC-42F3-9935-73BF613490F9}"/>
</file>

<file path=customXml/itemProps2.xml><?xml version="1.0" encoding="utf-8"?>
<ds:datastoreItem xmlns:ds="http://schemas.openxmlformats.org/officeDocument/2006/customXml" ds:itemID="{66F0472E-623F-4FD4-B914-909673E507A6}"/>
</file>

<file path=customXml/itemProps3.xml><?xml version="1.0" encoding="utf-8"?>
<ds:datastoreItem xmlns:ds="http://schemas.openxmlformats.org/officeDocument/2006/customXml" ds:itemID="{95824811-6ED9-4932-87D2-28CBDBA9CA92}"/>
</file>

<file path=docProps/app.xml><?xml version="1.0" encoding="utf-8"?>
<Properties xmlns="http://schemas.openxmlformats.org/officeDocument/2006/extended-properties" xmlns:vt="http://schemas.openxmlformats.org/officeDocument/2006/docPropsVTypes">
  <TotalTime>256</TotalTime>
  <Words>242</Words>
  <Application>Microsoft Office PowerPoint</Application>
  <PresentationFormat>Widescreen</PresentationFormat>
  <Paragraphs>15</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CAP Theorem </vt:lpstr>
      <vt:lpstr>Distributed systems and NOSQL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 </dc:title>
  <dc:creator>user</dc:creator>
  <cp:lastModifiedBy>user</cp:lastModifiedBy>
  <cp:revision>11</cp:revision>
  <dcterms:created xsi:type="dcterms:W3CDTF">2020-04-12T05:32:41Z</dcterms:created>
  <dcterms:modified xsi:type="dcterms:W3CDTF">2020-11-16T09:47:17Z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0x010100E518FF3D9A3D1143BA731E1C70E98EBC</vt:lpwstr>
  </property>
</Properties>
</file>