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s/slide32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48.xml" ContentType="application/vnd.openxmlformats-officedocument.presentationml.slide+xml"/>
  <Override PartName="/ppt/slides/slide47.xml" ContentType="application/vnd.openxmlformats-officedocument.presentationml.slide+xml"/>
  <Override PartName="/ppt/slides/slide46.xml" ContentType="application/vnd.openxmlformats-officedocument.presentationml.slide+xml"/>
  <Override PartName="/ppt/slides/slide45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5.xml" ContentType="application/vnd.openxmlformats-officedocument.presentationml.slide+xml"/>
  <Override PartName="/ppt/slides/slide54.xml" ContentType="application/vnd.openxmlformats-officedocument.presentationml.slide+xml"/>
  <Override PartName="/ppt/slides/slide53.xml" ContentType="application/vnd.openxmlformats-officedocument.presentationml.slide+xml"/>
  <Override PartName="/ppt/slides/slide52.xml" ContentType="application/vnd.openxmlformats-officedocument.presentationml.slide+xml"/>
  <Override PartName="/ppt/slides/slide44.xml" ContentType="application/vnd.openxmlformats-officedocument.presentationml.slide+xml"/>
  <Override PartName="/ppt/slides/slide43.xml" ContentType="application/vnd.openxmlformats-officedocument.presentationml.slide+xml"/>
  <Override PartName="/ppt/slides/slide42.xml" ContentType="application/vnd.openxmlformats-officedocument.presentationml.slide+xml"/>
  <Override PartName="/ppt/slides/slide3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41.xml" ContentType="application/vnd.openxmlformats-officedocument.presentationml.slide+xml"/>
  <Override PartName="/ppt/slides/slide33.xml" ContentType="application/vnd.openxmlformats-officedocument.presentationml.slide+xml"/>
  <Override PartName="/ppt/slides/slide40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1.xml" ContentType="application/vnd.openxmlformats-officedocument.theme+xml"/>
  <Override PartName="/ppt/ink/ink35.xml" ContentType="application/inkml+xml"/>
  <Override PartName="/ppt/ink/ink34.xml" ContentType="application/inkml+xml"/>
  <Override PartName="/ppt/ink/ink33.xml" ContentType="application/inkml+xml"/>
  <Override PartName="/ppt/ink/ink36.xml" ContentType="application/inkml+xml"/>
  <Override PartName="/ppt/ink/ink37.xml" ContentType="application/inkml+xml"/>
  <Override PartName="/ppt/ink/ink32.xml" ContentType="application/inkml+xml"/>
  <Override PartName="/ppt/ink/ink9.xml" ContentType="application/inkml+xml"/>
  <Override PartName="/ppt/ink/ink8.xml" ContentType="application/inkml+xml"/>
  <Override PartName="/ppt/ink/ink7.xml" ContentType="application/inkml+xml"/>
  <Override PartName="/ppt/ink/ink10.xml" ContentType="application/inkml+xml"/>
  <Override PartName="/ppt/ink/ink14.xml" ContentType="application/inkml+xml"/>
  <Override PartName="/ppt/ink/ink13.xml" ContentType="application/inkml+xml"/>
  <Override PartName="/ppt/ink/ink12.xml" ContentType="application/inkml+xml"/>
  <Override PartName="/ppt/ink/ink11.xml" ContentType="application/inkml+xml"/>
  <Override PartName="/ppt/ink/ink6.xml" ContentType="application/inkml+xml"/>
  <Override PartName="/ppt/ink/ink1.xml" ContentType="application/inkml+xml"/>
  <Override PartName="/ppt/ink/ink2.xml" ContentType="application/inkml+xml"/>
  <Override PartName="/ppt/ink/ink5.xml" ContentType="application/inkml+xml"/>
  <Override PartName="/ppt/ink/ink4.xml" ContentType="application/inkml+xml"/>
  <Override PartName="/ppt/ink/ink3.xml" ContentType="application/inkml+xml"/>
  <Override PartName="/ppt/ink/ink15.xml" ContentType="application/inkml+xml"/>
  <Override PartName="/ppt/ink/ink26.xml" ContentType="application/inkml+xml"/>
  <Override PartName="/ppt/ink/ink25.xml" ContentType="application/inkml+xml"/>
  <Override PartName="/ppt/ink/ink27.xml" ContentType="application/inkml+xml"/>
  <Override PartName="/ppt/ink/ink28.xml" ContentType="application/inkml+xml"/>
  <Override PartName="/ppt/ink/ink31.xml" ContentType="application/inkml+xml"/>
  <Override PartName="/ppt/ink/ink30.xml" ContentType="application/inkml+xml"/>
  <Override PartName="/ppt/ink/ink29.xml" ContentType="application/inkml+xml"/>
  <Override PartName="/ppt/ink/ink23.xml" ContentType="application/inkml+xml"/>
  <Override PartName="/ppt/ink/ink24.xml" ContentType="application/inkml+xml"/>
  <Override PartName="/ppt/ink/ink22.xml" ContentType="application/inkml+xml"/>
  <Override PartName="/ppt/ink/ink18.xml" ContentType="application/inkml+xml"/>
  <Override PartName="/ppt/ink/ink17.xml" ContentType="application/inkml+xml"/>
  <Override PartName="/ppt/ink/ink16.xml" ContentType="application/inkml+xml"/>
  <Override PartName="/ppt/ink/ink19.xml" ContentType="application/inkml+xml"/>
  <Override PartName="/ppt/ink/ink21.xml" ContentType="application/inkml+xml"/>
  <Override PartName="/ppt/ink/ink20.xml" ContentType="application/inkml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customXml" Target="../customXml/item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customXml" Target="../customXml/item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0-12T09:32:38.30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4255 3756 315 0,'405'0'0'16,"-25"10"-120"-16</inkml:trace>
  <inkml:trace contextRef="#ctx0" brushRef="#br0" timeOffset="2024.2041">16851 4872 594 0,'0'0'28'16,"0"0"28"-16,0 0-23 15,0 0 10-15,0 0 56 0,0 0-6 16,54-41-45-16,-54 41 1 16,0 0-35-1,0 2-14-15,0 12-3 0,-19 11 3 16,-8 8 14-16,-8 6-4 16,2 0-5-16,9-2-2 15,8-4-2-15,7-8 0 16,9-6-1-16,0-10 0 15,0-4 0-15,7-2-3 16,19-3 2-16,13-7 1 16,9-8-5-16,6-7-14 15,-4-4-9-15,-2-3 10 16,1 0 12-16,-6 2-27 16,-6 9 4-16,-14 9 13 15,-8 7 11-15,-9 2-15 16,1 0 1-16,5 14 6 0,-3 1 3 15,2 7 10-15,1 3 3 16,-3-1 0-16,1-1 0 16,-1-3-2-16,1-6 1 15,-5-6-2-15,-1-5-4 16,-2-3-5-16,8 0 9 16,4-8 11-16,8-9-11 15,9-5-2-15,2-5 1 16,16-2-1-16,-1 3-1 15,0 4-3-15,-13 8-3 0,-9 8 4 16,-11 4 2 0,1 2-8-16,-4 0-4 0,0 10 8 15,-5 4 6-15,-3-1 1 16,1 3 3-16,-1 0-3 16,6-1 2-16,-7-4 2 15,9-1-2-15,-3-6 0 16,8-4-1-16,12 0 5 15,10-5-5-15,11-11-1 16,3-3-11-16,0-6 3 16,-6 0-4-16,-7-3 10 15,-8 1 0-15,-7 4 2 16,-18 6 2-16,-7 6 13 16,0 6 9-16,0 5-9 15,-6 0-9-15,-3 0-6 0,0 3-4 16,1 8-3-16,8 3 2 15,0 4 0-15,14 2 5 16,19 3 0-16,7 4 0 16,-1-2 0-16,-7-1 0 15,-19-3 0-15,-9-7 0 16,-4-4-4-16,-5-3 4 16,-26 1 0-16,-3-5 4 15,-5-3-4-15,1 0-13 16,6 0-8-16,10-3 11 0,6-8-24 15,7 3-5-15,9-1 22 16,0-1 3-16,1 3 1 16,28-1 3-16,11-2 10 15,7 1 0-15,12-2 0 16,5-2-1-16,-1-2 1 16,-5 0 0-16,-9-1 0 15,-7 2-1-15,-9-2 1 16,-15 4 2-16,-6 1 16 15,-10 8 11-15,-2 0 6 16,0 3 0-16,-10 0-21 16,-10 0-14-16,-7 6-1 15,3 5 1-15,4 3 1 16,7 0 1-16,8 0-2 16,0 2 0-16,5-3-2 0,0 1-1 15,10-1-4 1,16-6-30-16,2-3 3 0,-5-4-14 15,0 0 19-15,-4-12-42 16,-1-4 68-16,2-2 3 16,2-3 0-16,7-1 41 15,-2 2-38-15,1 6-3 16,5 2 2-16,-6 7 10 16,-3 2-8-16,-1 3-1 15,-5 0 5-15,-5 5 12 16,1 5-3-16,0 3 13 15,-1 4-9-15,-4-2-5 16,5 2-1-16,-9-2-10 16,1-3 2-16,-4-2-6 0,0-5 3 15,2-2 3-15,-3-1-6 16,3-2 3-16,7 0 4 16,9 0-6-16,8-5 14 15,9-5-16-15,8-3-10 16,1-7-40-16,1-5 3 15,9-5 10-15,2-7-77 16,7-11-80-16</inkml:trace>
  <inkml:trace contextRef="#ctx0" brushRef="#br0" timeOffset="2177.2793">19533 4598 308 0,'0'0'120'0,"0"0"-35"0,0 0-21 16,0 0-42-16,0 0 1 15,0 0-22-15,0-12-2 16,0 12 0-16,0 0 0 15,0 0-1-15,0 0-1 16,0 0-20-16,-9 3-61 16,7-1-41-16,-2-2-76 15</inkml:trace>
  <inkml:trace contextRef="#ctx0" brushRef="#br0" timeOffset="2500.1836">19582 4415 461 0,'0'0'17'0,"0"0"56"0,0 0 31 16,0 0-60-16,0 0-22 15,0 0-13-15,0-24-7 16,-4 35 0-16,-13 11 26 16,-2 6 13-16,-5 10 19 15,-4 5-16-15,-8 8-2 16,-6 7-13-16,-5 1-6 15,8 1-19-15,7-7-1 16,11-12 1-16,17-10-4 16,4-9 1-16,0-7 0 15,0-6 1-15,3-4-1 16,10-4-1-16,11-1 0 16,6-1-3-16,4-9-62 15,-2-6-21-15,-2-6-103 16,-1-4-277-16</inkml:trace>
  <inkml:trace contextRef="#ctx0" brushRef="#br0" timeOffset="2653.1324">19294 4628 667 0,'0'0'19'0,"0"0"29"15,141-22-24-15,-50 13 3 16,12 2-9-16,5-1-9 15,-5 5-9-15,-15 1-29 0,-24 2-125 16</inkml:trace>
  <inkml:trace contextRef="#ctx0" brushRef="#br0" timeOffset="4184.9981">16859 5693 460 0,'0'0'233'15,"0"0"-217"-15,0 0-11 0,0 0-2 16,0 0 6-16,0 0 14 16,146-10 11-16,-116 2 9 15,-2-5-14-15,-4-3-1 16,-9 1 19-16,-11-1-3 16,-4 1-11-16,0 4-7 15,-19 3 5-15,-16 3-28 16,-12 5-2-16,-7 0-1 15,-11 7-3-15,0 5-2 16,7 5 5-16,6-3-4 16,15 0 4-16,13-1-1 15,12-3-7-15,12 0-10 16,0-2-10-16,3-2-9 16,34-3 5-16,18-3 11 0,11 0 19 15,0-15 1 1,-6-4-4-16,-1-8 3 0,-5-9-8 15,8-10-46-15,4-10 52 16,4-7-18-16,-5 3-11 16,-13 8 6-16,-19 17 27 15,-22 17 16-15,-11 11 44 16,0 7-35-16,-15 3-21 16,-28 14-1-16,-7 8 13 15,6 6 5-15,5 5-6 16,6 0-11-16,12 4 1 15,14-4-4-15,7-2 0 0,0-6-1 16,18-8 0 0,15-6-1-16,10-7-5 0,5-7 2 15,4 0 2-15,4-14 1 16,3-6-17-16,-5-6-1 16,-4-3-26-16,-5 2 30 15,-19 9 6-15,-10 7 2 16,-15 9 7-16,-1 2 0 15,-7 4-6-15,-20 13 6 16,-7 3 21-16,4 3 0 16,12 0-10-16,6-1-1 15,10-1-7-15,2-1-2 16,0-3 0-16,26-5 0 0,9-3 0 16,4-6 1-1,6-3-1-15,6-5 4 0,-4-10 1 16,-2-6-6-16,0-8 0 15,-3-8-2-15,13-6-21 16,3-6 21-16,5-6-67 16,-9 4 11-16,-16 9 13 15,-24 14 45-15,-14 16 39 16,-9 9 22-16,-34 3-56 16,-8 17-5-16,-7 3 19 15,6 10 13-15,8 1-13 16,7 3-3-16,7 1-9 15,19 5 3-15,11-3-9 16,0-1-1-16,29-4-2 16,17-9-9-16,13-8-14 15,9-7-5-15,3-8 9 0,7 0-9 16,-2-14-6-16,-6-10-20 16,-10-5 32-16,-7-5 7 15,-11 1 15-15,-13 5 4 16,-12 14 14-16,-12 5 45 15,-5 9 0-15,0 0-45 16,-19 4-15-16,-4 10-1 16,-3 5 20-16,9-1 7 15,4 0-12-15,5 2-5 16,8-3-4-16,0 0 0 16,0-3-4-16,17-6-2 0,13-5-10 15,8-3-5 1,11-1 10-16,2-15-7 0,0-6-36 15,-1-5 4-15,-2-6-5 16,3-5-1-16,9-4 50 16,4-5-41-16,-6 6-34 15,-14 5 72-15,-19 14 3 16,-20 11 107-16,-5 11-25 16,-8 0-67-16,-34 16-7 15,-10 11 78-15,-5 3-37 16,6 6-23-16,14 1-17 15,3 1 1-15,18 1-5 0,6-1-5 16,4-2-16 0,5-7-56-16,1-11-22 0,0-7-26 15,0-11-135-15</inkml:trace>
  <inkml:trace contextRef="#ctx0" brushRef="#br0" timeOffset="4374.9978">18896 5449 184 0,'0'0'213'15,"0"0"-203"-15,0 0 44 16,129 40-26-16,-54-32 32 16,6-5-32-16,3-3-28 15,-2 0-33-15,-11-13-89 0,-13-4-187 16</inkml:trace>
  <inkml:trace contextRef="#ctx0" brushRef="#br0" timeOffset="4513.4269">19516 5383 616 0,'0'0'12'0,"0"0"17"15,-152 11 14-15,99 6-14 16,15 3 22-16,10 1-21 16,14 1-6-16,14 2-15 15,0-2-2-15,22 0-5 16,39-2-2-16,19-3-42 0,17-6-43 15,3-6-129-15</inkml:trace>
  <inkml:trace contextRef="#ctx0" brushRef="#br0" timeOffset="5672.8124">17135 6193 616 0,'0'0'12'0,"0"0"-12"16,68-58 4-16,-40 43 0 16,-4 7 8-16,-6 2-2 15,-6 6-9-15,-2 0-1 16,-4 0 0-16,-6 12 0 15,0 5 12-15,0 5 36 16,-16 7-28-16,8 0-10 16,4-1-6-16,4-5-1 15,0-4-2-15,14-8 0 16,13-5-1-16,2-2 2 16,-3-4-1-16,7 0 5 15,1-13-4-15,4-3-2 0,0-5-4 16,-2-3 2-1,-2 3 0-15,-12 5 2 0,-11 4 3 16,-10 10 5-16,-1 2 16 16,0 0-24-16,0 0 0 15,-12 10 2-15,-2 2 16 16,7 0-9-16,6 2 9 16,1-2-8-16,0 0-4 15,0-2-3-15,15-3-3 16,6-3-3-16,9-4-9 15,4 0 9-15,3-1-6 16,3-14-16-16,-4 0-30 0,2-10-23 16,-3-2-3-16,5-5-24 15,5-4 5-15,0 0 72 16,-9 5 28-16,-14 11 0 16,-14 7 85-16,-8 13 94 15,-8 0-151-15,-22 13-12 16,-13 9 37-16,-2 10 25 15,5 7-43-15,10 8 10 16,4 1-15-16,12 4-14 16,6-1-7-16,6-4-3 15,2-1-4-15,0-9-2 16,0-11-3-16,-2-11-10 16,-4-10-4-16,6-5 17 15,0 0 10-15,0-5 32 16,0-14-42-16,0-5-17 0,18-7-6 15,13-5 9-15,18-8 13 16,10-4-19-16,0 3-23 16,-2 5-6-16,-5 12 49 15,2 10 0-15,-3 7 4 16,-2 9-1-16,-1 2 11 16,-13 0 12-16,-12 5-14 15,-11 8 15-15,-12 3-14 16,0 1 0-16,-25 1-2 15,-15-1-2-15,-7-1-5 16,1-2-4-16,7-5-69 16,10 0-40-16,15-5-170 0</inkml:trace>
  <inkml:trace contextRef="#ctx0" brushRef="#br0" timeOffset="6015.0712">18738 6137 262 0,'0'0'603'0,"0"0"-597"0,0 0 6 15,0 0 3 1,-138-8-11-16,109 11 37 0,-1 8-35 16,1 0-2-1,3 3 2-15,5-1-5 0,8-1-1 16,4 2 0-16,9-3-2 15,0 0 1-15,0 1-5 16,22-5-10-16,14-2 0 16,6-5-26-16,-4 0 33 15,-8-4 6-15,-3-5-3 16,-3-2 2-16,-5 3 1 16,-1 2-9-16,-9-1-2 15,0 3-29-15,-6 4 0 16,-2 0 3-16,-1 0-50 15,0 0-94-15,0 0 54 16</inkml:trace>
  <inkml:trace contextRef="#ctx0" brushRef="#br0" timeOffset="6984.4976">18920 5844 366 0,'0'0'114'15,"0"0"-21"-15,0 0-77 16,0 0-15-16,0 0 1 15,0 0 48-15,-11 37 4 16,-6-5-16-16,-3 8-9 16,1 4-17-16,8 1-7 15,2-1 1-15,9-1-6 16,0-3-5-16,26-4-19 0,15-6 1 16,3-9-2-1,5-9-4-15,0-7 8 0,-1-5 6 16,1-3 1-1,-7-11-40-15,-6-5 26 0,0-6 28 16,-5-4 7-16,-6 0 17 16,-10 0 62-16,-12 7-61 15,-3 6 17-15,-12 6 14 16,-26 6-15-16,-8 4-34 16,-12 0-1-16,0 9 0 15,1 4 3-15,3-2 3 16,14 3-9-16,14-2 5 15,9 0-7-15,17-2 2 16,0 0-1-16,23-3-2 16,26-2-2-16,16-5-8 0,2 0-24 15,-4-7-30-15,-8-8 28 16,-7 1-12-16,-13-3 18 16,-5 0 0-16,-11 5 30 15,-8 2 46-15,-11 5-7 16,0 5-10-16,0 0-28 15,-11 2 4-15,-4 11 5 16,-4 2 22-16,5 1-4 16,13 3-13-16,1-4-5 15,0 0-3-15,18-2-5 16,13-2-2-16,12-8-4 16,12-3-42-16,5-3 1 15,-3-14-38-15,-5-7-155 16</inkml:trace>
  <inkml:trace contextRef="#ctx0" brushRef="#br0" timeOffset="7499.7618">19983 5822 631 0,'0'0'51'0,"0"0"-32"16,0 0 4-16,-71 44 66 15,33-8-23-15,7 3-28 16,9 3 8-16,13-2-25 15,3-1-9-15,6-6-4 16,0-5-2-16,0-11-6 16,0-8-2-16,0-6-11 0,0-3 2 15,0 0 8 1,0-9-71-16,0-9-40 0,0-4-41 16,0-2 11-16,6 1 112 15,3 3-86-15,-5 5 24 16,-4 8 94-16,0 5 125 15,0 2-59-15,0 0-64 16,2 9 57-16,11 1 34 16,8-2-40-16,10 1-22 15,14-4 14-15,6-2-14 16,8-3 11-16,7 0-25 16,-3-6-6-16,-1-5-10 15,-7-5-1-15,-9-2-9 16,-5-3-5-16,-11-2 14 15,-14 3 1-15,-11 6 8 0,-5 6 29 16,0 5 59-16,-3 3-70 16,-25 1 2-16,-7 14-26 15,1 0 12-15,16 5 0 16,12 0-10-16,6-3-3 16,8-2-2-16,27-5-10 15,10-3-42-15,12-7-19 16,5-11-71-16,1-19-140 15</inkml:trace>
  <inkml:trace contextRef="#ctx0" brushRef="#br0" timeOffset="8489.3058">18324 4349 862 0,'0'0'31'15,"0"0"-25"-15,0 0-4 16,0 0 6-16,44-53-8 16,-30 29 22-16,2-5 16 15,-4-7-23-15,0-10-14 16,6-9-2-16,-1-9 0 0,7-6-22 16,1-3-11-1,-3 3 6-15,-2 4 18 0,-3 14 10 16,-1 14 5-1,-2 13 4-15,2 10-9 0,5 8 0 16,-1 2 0-16,9 5-1 16,1 0-2-16,6 17-5 15,-4 12-11-15,-3 15 19 16,-12 11 7-16,-4 14-5 16,-4 4 2-16,-6 0-2 15,-3 0 0-15,0-11-1 16,0-16 1-16,0-12-2 15,0-15 0-15,0-13-2 16,0-3 2-16,-3-3 1 0,0 0 20 16,-2-14 22-16,-13-6-43 15,-8-8-33-15,-12-5 5 16,-12-3-11-16,-5-1 12 16,3 8-54-16,4 8 54 15,8 11 27-15,9 10 21 16,7 0-15-16,15 2-6 15,4 8-7-15,5-1 7 16,1-2 2-16,37 0 2 16,18-1 22-16,14-2-6 15,9-4-8-15,3 0-12 16,-4-4 0-16,-5-6-25 16,-10-3-21-16,-7-4-6 0,-7-3-101 15,-7-5-66-15</inkml:trace>
  <inkml:trace contextRef="#ctx0" brushRef="#br0" timeOffset="9163.2905">19239 3866 340 0,'0'0'146'16,"0"0"6"-16,0 0-112 16,0 0-24-16,0 0-16 15,0 0 17-15,0 0 35 16,21 33-13-16,-17-16-20 16,4 4-13-16,-3-1-3 15,2-3 1-15,-4-7-2 0,4-3 5 16,-2-4-7-1,-1-3 1-15,2 0 5 0,2 0-1 16,10-7 6-16,11-8-11 16,9-4-3-16,5-4-1 15,-3 4 0-15,-7 2 4 16,1 6 1-16,-11 3 9 16,-7 6 8-16,-3 2-18 15,-1 0-1-15,5 2-2 16,-2 9 3-16,10 2 4 15,1 1-2-15,12 1 1 16,8-4 4-16,9-1-5 16,4-4-2-16,0-4-4 15,-2-2-62-15,-8 0 66 16,-11-10-36-16,-8-4-14 16,-5-3 50-16,-12-2 2 15,-13-1 12-15,0 1 16 0,0 2-7 16,-12 5 66-16,-14 2-76 15,-5 9 45-15,-10 1-46 16,-5 1-10-16,-2 12-1 16,5 3 9-16,8-2-2 15,12-2 2-15,14 0-5 16,9-4-4-16,0 0 3 16,20-1-3-16,22-3 0 15,6-1 3-15,5-3-4 16,-2 0-2-16,-5-9-16 0,-4-4-10 15,-4 1 17 1,-7-4 4-16,-9 2 6 0,-5 3-6 16,-12 5 7-16,-5 3 26 15,0 3 4-15,0 0-29 16,0 0-1-16,0 3-18 16,-5 3 17-16,-4 4 1 15,9 0 1-15,0-1 0 16,1-1-1-16,28 1-14 15,12-4-40-15,9-3-17 16,4-2-21-16,2-2-3 16,-6-8-190-16</inkml:trace>
  <inkml:trace contextRef="#ctx0" brushRef="#br0" timeOffset="9971.1942">20691 3799 658 0,'0'0'72'0,"0"0"-55"16,0 0-15-16,0 0 9 15,0 0 49-15,0 0-21 16,0 39-17-16,0-25 4 16,10-1-15-16,4-4-7 15,-6-3 4-15,0 0-6 16,-2-6-1-16,-3 0 1 16,-3 0-2-16,10 0 3 15,1-3-3-15,10-7-1 16,1-2-11-16,3-1 4 15,-2 1 2-15,-4 5 0 0,-8 0-1 16,-3 7 6 0,-7 0-4-16,4 0-5 0,-4 0-1 15,4 2 5-15,3 6 6 16,3 1 3-16,9-1 2 16,-2 1-5-16,1-1 4 15,-1-2-1-15,-4-5-3 16,-3 0-1-16,-2-1-6 15,5 0 7-15,2-2 0 16,3-8-20-16,3-1-28 16,-2-2 11-16,1 2 22 15,-3-1 7-15,1 5 4 16,-6 1 0-16,-3 5 4 16,-3-1 0-16,-5 2 0 15,4 0 0-15,-2 0 1 0,6 0 10 16,10 2-1-16,4 2 7 15,12 0-13-15,5 2 3 16,0-5 2-16,-2-1-4 16,-1 0-5-16,-5 0-12 15,-3 0-28-15,-7-4 3 16,-1-3-18-16,-6 0 12 16,-10 1 29-16,-1 2 14 15,-5 3 24-15,0 1 9 16,0 0-19-16,0 0-11 15,0 1 1-15,-5 8 33 16,3 1-7-16,2-2-7 0,0 1-4 16,0-2-12-16,10-2-5 15,7-3 5-15,12 1 17 16,4-3 6-16,5 0 5 16,-2-8-14-16,-6-1-17 15,-12-2-4-15,-8-1-3 16,-10-3-10-16,0-2-1 15,-4-3-21-15,-24 1 23 16,-5 0-17-16,-13 0 25 16,-1 6-33-16,4 5 33 15,6 4 0-15,11 2-18 16,7 2-2-16,16 0-26 16,3-3-43-16,10-2-9 0,28-4-23 15</inkml:trace>
  <inkml:trace contextRef="#ctx0" brushRef="#br0" timeOffset="10410.0185">22076 3248 757 0,'0'0'40'15,"0"0"-39"-15,0 0 6 0,0 0 2 16,-10 53 65-1,10-17-44-15,0 9 6 0,0 5-6 16,0 4-4 0,0 1-10-16,0-2-13 0,10-5-3 15,-1-6-1-15,1-10-22 16,-1-11-4-16,4-9-19 16,0-4-13-16,4-6-18 15,9-2 34-15,4-5 17 16,2-9-4-16,4-3-75 15,-4-3-9-15,-8 3 114 16,-3 2 97-16,-11 9-69 16,-4-1 69-16,-6 7-17 15,0 0-5-15,0 0-28 16,0 0-38-16,0 0-7 16,0 8 17-16,0-1-8 0,0 1-4 15,0-3-4-15,3-1-3 16,7-2-23-16,4-2-48 15,5 0-42-15,-2-8-167 16</inkml:trace>
  <inkml:trace contextRef="#ctx0" brushRef="#br0" timeOffset="10851.8328">22547 3462 585 0,'0'0'0'15,"0"0"-6"-15,0 0-3 0,5 46-34 16,11-27 38-16,7 2-25 16,2 4 4-16,3-1-10 15,5-2 27-15,6-3-16 16,-10-4 0-16,-5-9 25 16,-2 0 44-16,-3-6 63 15,2 0-5-15,6-3-26 16,-2-6-29-16,2-4-14 15,3-1-24-15,0-6 7 16,-4-2-8-16,-2-1-2 16,-7 3-6-16,-14-2 0 15,-3 8 0-15,0 4 5 16,-11 7 21-16,-18 3-26 16,-5 6-3-16,-2 7-5 15,10 2 4-15,8 1 2 16,15 3-3-16,3-3-1 0,3 1 6 15,27-2 5-15,3-3 2 16,9-3-7-16,-3-6-6 16,-7-3-20-16,-2 0-11 15,-5-7-1-15,-3-7-20 16,-5-1-2-16,7-5 12 16,1-3-60-16,8-4 36 15,9 2-127-15</inkml:trace>
  <inkml:trace contextRef="#ctx0" brushRef="#br0" timeOffset="10981.1558">23444 3441 286 0,'0'0'120'0,"0"0"23"16,0 0-34-16,0 0-65 16,0 0-8-16,76 54-2 15,-76-32 10-15,0-1-27 16,0 2-14-16,0-4-3 16,-14-1-8-16,-2-4-117 15,10-7-255-15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0-12T09:41:36.33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9573 6215 744 0,'0'0'0'0,"0"0"-3"16,0 0-17-16,0 0 15 15,0 0 5-15,196-24 2 16,-108 21 4-16,16 2 4 15,9 1-10-15,8 0 4 16,10-2-1-16,8 1-2 16,0 0 1-16,-4-2-1 15,-9-1-1-15,-8 1 0 16,-5-3 0-16,-10 2-4 16,-15-3 2-16,-19 4-5 0,-14-1 2 15,-12 2-1-15,-15-1-6 16,-17 1-27-16,-11-1-30 15,0 1-87-15,-36 1-169 16</inkml:trace>
  <inkml:trace contextRef="#ctx0" brushRef="#br0" timeOffset="389.1329">9050 6275 552 0,'0'0'1'0,"188"0"-1"16,-63 0 0-16,14 0 2 15,11 0 40-15,6 0-8 16,-1 0 2-16,4 0-22 16,-4-3-8-16,-1-2-3 15,-7 0 0-15,-15-2-2 16,-11-3 1-16,-11 3 1 0,-15 0-3 16,-14-1 1-16,-23 4 1 15,-9 0-1-15,-17 1-1 16,-12 0 1-16,-9 2 1 15,-9 1-1-15,-2 0-1 16,0 0-6-16,-2 0-67 16,-31 0-173-16</inkml:trace>
  <inkml:trace contextRef="#ctx0" brushRef="#br0" timeOffset="3244.9288">12544 5440 883 0,'0'0'0'16,"0"0"-2"-16,0 0-2 16,0 0 4-16,174-17 0 15,-95 12 2-15,7-1-2 16,-1 4-8-16,-7 2-83 15,-24 0-41-15,-28-2-216 16</inkml:trace>
  <inkml:trace contextRef="#ctx0" brushRef="#br0" timeOffset="3487.4632">12192 5524 695 0,'0'0'12'16,"0"0"-10"-16,-20 48 7 16,20-26 12-16,19 3 11 15,18 3 14-15,8 2-8 16,4-1-21-16,9 2-8 16,7-4-1-16,4-7-8 15,2-6 0-15,-1-7-29 16,0-5-29-16,-6-2-18 0,-8 0-82 15,-15-9-179 1</inkml:trace>
  <inkml:trace contextRef="#ctx0" brushRef="#br0" timeOffset="3644.0118">12405 5683 775 0,'0'0'36'0,"0"0"-19"15,0 0 2-15,0 0-19 16,156-42-51-16,-44 29 34 16,10-3-51-16,2-2-95 15</inkml:trace>
  <inkml:trace contextRef="#ctx0" brushRef="#br0" timeOffset="4202.3317">13270 5467 357 0,'0'0'328'16,"0"0"-320"-16,-53 49 0 15,45-23 6-15,3 0 9 16,5-2-11-16,0 1 1 16,0-4-7-16,0-4-6 15,0-5 2-15,0-2-1 16,-6-7 5-16,-4-2-6 15,-8-1 7-15,-5-4 18 0,0-13-13 16,3-7-8 0,12-4-1-16,8-6 5 0,0-4-5 15,30-4-3-15,10 0 2 16,11 5-2-16,2 9 0 16,6 6 0-16,5 8 1 15,-1 3-1-15,-4 5-1 16,-3 6 1-16,-12 0-2 15,-15 0 0-15,-21 6 1 16,-8 7-5-16,-12 1 4 16,-36 1 2-16,-9 1 2 15,-3 1 1-15,3-3 0 16,7-3-3-16,9 1 0 16,11-1 0-16,10-2 0 15,13 0 0-15,7 1-6 0,0 3-4 16,18-1 7-16,16-1 3 15,3 3-2-15,9-3 3 16,-3 0-1-16,-7-1 11 16,-2-2 4-16,-5-1-7 15,-5-1-6-15,1-2-2 16,-1 0-5-16,6-1-24 16,10-3-54-16,1 0-117 15</inkml:trace>
  <inkml:trace contextRef="#ctx0" brushRef="#br0" timeOffset="4999.1322">14723 5555 724 0,'0'0'41'0,"0"0"-9"15,0 0 33-15,-10-50-33 16,-10 36 11-16,-5 1-2 15,-3 2-30-15,-11 4-4 16,-8 3-7-16,-4 3-6 16,-7 1-1-16,6 0-1 15,1 10 2-15,1 1 5 16,11 1-4-16,9-1-6 0,9 0-15 16,18 0-7-16,3-2 4 15,1-1 2-15,38-2 15 16,10-6 6-16,16 0 6 15,4 0 2-15,-3-5-1 16,-11-10 2-16,-9-1-1 16,-11-9 1-16,-9-6 0 15,-6-9-3-15,-6-7-3 16,-5-8-3-16,-7 1 6 16,-2 3 4-16,0 10 2 15,-13 14 28-15,1 12 27 16,-4 9-17-16,2 6-32 15,-2 0-12-15,-10 14-5 16,-2 11 0-16,2 9 5 16,9 8 0-16,8 8 3 0,9 0-3 15,0 0 0-15,4-2-4 16,24-8-24-16,4-5 17 16,0-9-11-16,0-9 8 15,-5-5-7-15,-2-8 3 16,-3-4 1-16,2-2 7 15,2-10 4-15,1-7-17 16,1-6-3-16,-8 1 20 16,0 0-18-16,-2 7 17 15,-6 3 6-15,-3 7 1 16,-7 6 1-16,-2 1 0 0,0 0-1 16,0 8 3-16,0 6 1 15,0 3 16-15,0 2 4 16,13-1-19-16,13 3 1 15,11-5-4-15,0-3 4 16,2-1-6-16,-2-5 4 16,-12-2-4-16,-5-2-5 15,-7-3 0-15,-4 0 3 16,6 0 0-16,-6-5-2 16,0-3-14-16,1-1-7 15,-8-1 4-15,4-2-7 16,-3 1 14-16,-3-1-19 0,0 1-70 15,0-2-24 1,0 0-88-16</inkml:trace>
  <inkml:trace contextRef="#ctx0" brushRef="#br0" timeOffset="5212.5513">14906 5244 781 0,'0'0'16'16,"0"0"-7"-16,0 0 2 0,0 0-11 16,0 0-39-16,0 0 11 15,0 0-16-15,114 26-154 16</inkml:trace>
  <inkml:trace contextRef="#ctx0" brushRef="#br0" timeOffset="5948.5778">15789 5406 120 0,'0'0'702'0,"0"0"-693"15,-84-46 26-15,51 34 21 0,-4 3-20 16,-5 4-13-16,-3 2-12 16,-6 3-10-16,1 3-1 15,-5 7-2-15,-2 5 2 16,8 2-4-16,10-1 3 16,8 2-3-16,17 1-12 15,14-3-15-15,0 1 1 16,26-2 2-16,29-4 1 15,9-2 21-15,7-9 0 16,-9 0-1-16,-4-3 3 16,-10-10 4-16,-11-3 3 15,-4-7-3-15,-9-1 0 0,-10 0 8 16,-9 3-2 0,-5 7 1-16,0 3 16 0,0 7 3 15,-6 3-26-15,-15 1-4 16,-1 1-9-16,1 11 7 15,6 2 0-15,11 0-21 16,4 3-15-16,0 0 16 16,34-2-4-16,15-3 1 15,5-5 13-15,10-4 4 16,5-3 10-16,-1 0 1 16,-5-12 1-16,-4-2 3 15,-19-3-2-15,-12-3 2 16,-17 1-2-16,-11 5 37 0,0-1 9 15,-25 7-10 1,-11 3-14-16,-7 5-9 0,0 0-8 16,3 0 1-16,10 3-1 15,9 7-1-15,16 3-5 16,5 3-2-16,0 3 2 16,21 4 0-16,21 2-1 15,4 4-9-15,-1 3-9 16,1 1 1-16,-12-1-26 15,-5-6 39-15,-11-4 5 16,-18-5 15-16,0-3 18 16,-11-3 9-16,-19-2-1 15,-10-5-2-15,-8-1-27 16,-2-3-12-16,4-2-19 0,8-10-74 16,14-8-40-16,11-7-224 15</inkml:trace>
  <inkml:trace contextRef="#ctx0" brushRef="#br0" timeOffset="7304.958">16224 5288 307 0,'0'0'336'16,"0"0"-326"-16,0 0 17 15,0 0 22-15,127 52 7 16,-89-24-15-16,-5-2-24 15,-8-1-5-15,-14-4-4 0,-9-9-2 16,-2-2 3 0,0-6-3-16,0-4 10 0,-5 0 12 15,-9-3 10-15,3-11-20 16,8-2-5-16,3-4-12 16,3-3-1-16,29-7-5 15,7 4-24-15,11-3-17 16,-9 8-3-16,1 7 19 15,-4 6-7-15,2 8-12 16,3 0 11-16,3 0 9 16,0 8 18-16,0 2 7 15,2-2 3-15,-5-4 1 16,-13-1 0-16,-15-3 4 16,-8 0 32-16,-3 0 29 0,-3 0 24 15,-1-8-37-15,0-6-16 16,0 1-16-16,-13-3-12 15,-16 3-3-15,0 4-1 16,-7 2 1-16,-7 7-5 16,-5 0-5-16,3 5 5 15,0 9 0-15,6 2 2 16,9 4 0-16,10 2 1 16,17 3-1-16,3-3-2 15,7-2 3-15,26-3-3 16,5-4 0-16,2-7 0 15,0-4-8-15,-6-2 1 0,4-3-7 16,-6-9 8-16,-6-5 1 16,-2 0 2-16,-7-4 3 15,-8 6-2-15,-4 2 2 16,-5 6 6-16,0 5 19 16,0 2-6-16,0 0-19 15,-2 2-10-15,-15 11 10 16,5 2 0-16,3 2 7 15,9 2-5-15,0-1-2 16,0-1 0-16,18-2-10 16,4-3-27-16,3-4-23 15,-1-7-4-15,-4-1 8 16,-7-1 1-16,4-9-45 16,-4-5-41-16,3-2 56 15,5-2 47-15,0-3 35 0,3 1-3 16,2 1 6-16,-1 3 14 15,-11 5 95-15,-6 7 31 16,-4 4-54-16,-4 1-58 16,0 1-13-16,0 11 0 15,0 3 68-15,0 4-13 16,0 1-35-16,0-3-1 16,-1 0-20-16,-8-3-6 15,2-2-6-15,-1-5 3 16,3-2-1-16,1-3 2 15,4-1-2-15,-4-1 0 0,2 0 8 16,2 0 2 0,0-8-2-16,0-3-12 15,0-6-3-15,19 0 3 0,4 0-6 16,1 5 1-16,-9 4 5 16,0 6-2-16,-5 2-2 15,3 0-5-15,-2 2-1 16,4 10 2-16,4 1 5 15,-4 2 3-15,0-1 0 16,-7-3 0-16,1-1 0 16,-9-3-1-16,0-2-2 15,0-5 3-15,0 0-5 0,0 0-6 16,0 0-10-16,0 0 14 16,0-11-39-16,5-2-46 15,15-4 53-15,8 0 26 16,2 3-1-16,0-3 4 15,-1 5 10-15,-4 5 4 16,-8 4 8-16,-5 3-1 16,-4 0-6-16,1 3 15 15,0 8 21-15,3 3-3 16,-5 2 19-16,0 1-33 16,1-3-8-16,-5 0-3 15,-2-3-5-15,-1 0-1 16,0-4-5-16,0 1-2 15,-12-2-1-15,-6 2-30 16,-7 0-64-16,-8-2-59 0,7-6-238 16</inkml:trace>
  <inkml:trace contextRef="#ctx0" brushRef="#br0" timeOffset="31782.4878">11383 7088 437 0,'0'0'79'16,"0"0"-77"-16,0 0-2 15,0 0 9-15,0 0 11 16,0 0 13-16,0 0 9 16,-42 43-19-16,36-40 5 15,-3 4-11-15,4-1-4 16,-3-2 13-16,4 0-8 16,4-4-10-16,0 0 0 15,0 0 20-15,9 0 25 0,29-6 0 16,17-9-38-16,16-6-12 15,-1-6-3-15,5-3-2 16,1-1-17 0,-3-1-46-16,-8 2-19 0,-15 5-16 15,-20 6-82-15</inkml:trace>
  <inkml:trace contextRef="#ctx0" brushRef="#br0" timeOffset="32224.0635">9514 7230 429 0,'0'0'3'0,"0"0"2"0,0 0 7 16,0 0 26-16,0 0 34 15,0 0 29-15,53 37-35 16,12-49-36-16,8-3-13 16,4-2-12-16,-2-5-5 15,-5 1-14-15,-6-4-41 16,-10-5-85-16,-15-1-101 15</inkml:trace>
  <inkml:trace contextRef="#ctx0" brushRef="#br0" timeOffset="32819.7763">7321 7419 439 0,'0'0'28'0,"0"0"-28"0,0 0-2 16,0 0 2-1,0 0 9-15,0 0 24 0,5 11 13 16,4-4-5 0,1-1-19-16,-4-1-9 0,3-2-6 15,-4 0 3-15,3 0 6 16,0-3 3-16,1 0 3 15,10 0 22-15,6-2-11 16,2-6-12-16,8-5-12 16,0-1-6-16,6-1-2 15,-1-2-1-15,0-3-11 16,-1-3-30-16,-1 0-9 16,0-3-44-16,-8 3-190 15</inkml:trace>
  <inkml:trace contextRef="#ctx0" brushRef="#br0" timeOffset="35047.7484">16661 6060 804 0,'0'0'106'16,"0"0"-106"-16,0 0-57 15,-7 67 57-15,5-27 8 16,2 5-6-16,-4 2 1 15,-4 3-3-15,-4 0 0 16,-6-2-3-16,-8-4-26 16,2-7-29-16,-4-11 14 15,6-11 30-15,0-10 4 0,1-5 10 16,-5 0 13 0,-4-17 5-16,0-8-8 0,4-8-1 15,3-6-5-15,3-4 6 16,11-5 14-16,9 0-22 15,0-4 6-15,17-1-5 16,22 7-3-16,5 7 3 16,11 8 3-16,9 9 0 15,12 8-3-15,6 4-3 16,6 7 0-16,-3 3 0 16,-4 0 0-16,-17 15-1 15,-22 5 1-15,-28 3-2 16,-14 1-2-16,-22 0 0 15,-37 3 4-15,-15-5 2 0,-6-1 0 16,-3-4 0-16,10-2 1 16,8-3-1-16,15 0 0 15,14-2 2-15,13-1-1 16,16-3 1-16,7 1-1 16,0-2-3-16,18 2 3 15,20 0-2-15,12 0 6 16,4 1 1-16,10 0 0 15,1 1-5-15,-3-1-2 16,-2 0-1-16,-6-1-8 16,-11 0-34-16,-9-3-36 0,-4-2-15 15,-7-2-114-15</inkml:trace>
  <inkml:trace contextRef="#ctx0" brushRef="#br0" timeOffset="35515.0988">17481 6272 778 0,'0'0'131'0,"0"0"-116"16,0 0 22-16,0 0 10 15,0 0-20-15,-95-46-5 16,88 39 2-16,2 2-11 16,5-1-4-16,0 2 2 15,0-2-6-15,10 1-5 16,13 0-2-16,6 1-6 16,0 3 1-16,-1 1 3 15,1 0 1-15,-9 0-4 16,-3 8 4-16,-9 7-4 15,-8 5-1-15,0 2-2 16,-23-2 1-16,-13 2 5 0,3-3 4 16,-5-2 0-1,8 0 4-15,15-4-4 0,3-4 0 16,12-5 1 0,0-1 0-16,0-1 5 0,27 0 3 15,17-2 3-15,19 0-4 16,9 0-5-16,9-3-3 15,3-5-2-15,-8-1-30 16,-8 0-129-16,-19-3-65 16</inkml:trace>
  <inkml:trace contextRef="#ctx0" brushRef="#br0" timeOffset="36887.9581">6821 6462 435 0,'0'0'188'16,"0"0"-182"-16,0 0-3 0,0 0 2 15,0 0 1-15,0 0-1 16,2 14 0-16,7 15 20 16,-8 5 1-16,7 4-11 15,-8 3-8-15,0-4-6 16,0 2 2-16,0-4-2 16,0-5 1-16,0-8 1 15,0-5-3-15,0-8 0 16,-3-4 0-16,3-5 1 15,0 0 0-15,-3 0 14 16,-3-11 8-16,-3-9-22 16,0-7-1-16,5-7 0 0,4-5-2 15,0 0-5-15,0-1-6 16,14 1 7-16,8 6 6 16,9 3 0-16,7 7 0 15,-4 7 0-15,-5 6 0 16,-9 6 0-16,-6 1 0 15,-3 3-3-15,-10 3-3 16,-1 13 2-16,0 4-2 16,-7 6 2-16,-23-1 1 15,-4 1 3-15,-2-4-1 16,1-4 1-16,3-2-6 16,8-5 1-16,8-2-3 15,4-4 0-15,12-1 0 16,0-2-12-16,0-2-11 15,37 0 17-15,5 0 14 0,13 0 0 16,0 0 0-16,-6 0 3 16,-8 0 9-16,-3 5-6 15,-12 2 0-15,-6 3 4 16,-9 2 6-16,0 4 1 16,-7-1-9-16,-3 0 4 15,-1 0-7-15,0-3-3 16,0 1 1-16,0-4-3 15,0 2-3-15,0-5-22 16,0-1-35-16,2-5-100 16,6 0-161-16</inkml:trace>
  <inkml:trace contextRef="#ctx0" brushRef="#br0" timeOffset="37108.8551">7385 6522 179 0,'0'0'521'0,"0"0"-520"16,0 0-1-16,0 0 16 15,0 0-12-15,0 0-3 16,24 22-1-16,-7 9 24 16,2 3-9-16,5 2-14 15,1 0-1-15,-1 5-15 16,5-2-25-16,-4-2-121 0,-6-4-27 15</inkml:trace>
  <inkml:trace contextRef="#ctx0" brushRef="#br0" timeOffset="46731.1906">14955 8357 81 0,'0'0'308'16,"0"0"-250"-16,0 0-24 16,0 0 19-16,0 0-10 15,0 0-10-15,0 0 1 16,0 0-13-16,-30-31 6 15,30 25-13-15,0-4 6 0,0 4-12 16,7-3 2-16,10 1 3 16,2 0-12-16,9-1 4 15,3 3-3-15,0 4-2 16,3 2 0-16,-1 0-1 16,-5 0-2-16,-10 0-4 15,-3 6-2-15,-5 6 1 16,-10 5 2-16,0 6 1 15,-21 4 5-15,-26 10 1 16,2 8-1-16,-18 3 2 16,0 5-2-16,8-3-2 15,2-2 2-15,9-4-1 16,14-7 0-16,8 0 1 0,7-5-1 16,4-6 1-1,11-4-1-15,0-6 0 0,0-3-2 16,17-3 2-16,7-1 1 15,3-4 1-15,5-3 1 16,5-2-1-16,1 0-1 16,1 0 0-16,-6-5-3 15,0-6 3-15,-6 0-5 16,-8 2 2-16,-16 2-4 16,-3 3 5-16,0 4-3 15,0 0-37-15,-16 0-11 16,-9 6 48-16,-1 2 5 0,-1 3 2 15,5 4-2 1,1-1 0-16,6 3-7 0,6 0-8 16,3 1 10-16,2 0-8 15,4 4-8-15,-2 2-18 16,2-1-40-16,0 0 78 16,0-1-2-16,12 2 3 15,4-4 42-15,-4-1-34 16,-3-2 4-16,-1 0-5 15,-4-3 32-15,-4-4 53 16,0-3-78-16,0-2 12 16,0-4 14-16,-10 1 16 15,-17-1-10-15,-3 1 2 16,2-2-3-16,-1 0-19 16,-1 0-16-16,4 0-10 15,-7 0-9-15,-3 0-69 0,5-5-72 16,1-1-316-16</inkml:trace>
  <inkml:trace contextRef="#ctx0" brushRef="#br0" timeOffset="63837.0128">15186 9952 200 0,'0'0'209'15,"0"0"-176"-15,0 0-33 16,0 0-1-16,0 0-3 15,0 0 3-15,0 0 1 16,0 0-28-16,-54 0-15 0,54 1 30 16,0-1 3-1,0 2 10-15,0-2 1 0,0 0 26 16,-4 0 12-16,3 0-9 16,1 0-6-16,0 0 4 15,0 0 6-15,-2 0 0 16,-1-3-16-16,3-4 2 15,0 0-4-15,0 0-6 16,0-3 2-16,3 1 2 16,4-1-7-16,2 1-3 15,0 0 47-15,-1 4-51 16,4 2 0-16,-5 0-2 16,8 1-1-16,-2 1-2 0,2 1 4 15,2 0-4-15,1 0 3 16,-1 10-1-16,-3 5 1 15,-4 6 2-15,-10 9 0 16,0 8 1-16,-19 6 4 16,-17 4-2-16,-9 1-3 15,2-1 4-15,-3 2 6 16,9-1-9-16,3-1 3 16,9-3-2-16,3-2-1 15,7-1 4-15,6-5-4 16,-1-3 5-16,7-3-5 15,3-6 4-15,0-3 5 16,10-5-4-16,17-7 3 16,4-3 1-16,11-2 4 0,2-4-6 15,6-1 1-15,-1 0-2 16,-7-1-4-16,-6-4-2 16,-10 1 4-16,-6 0-3 15,-8 2-2-15,-11 2 1 16,-1 0 1-16,0 0 2 15,0 0 3-15,0 2-4 16,-20 9-1-16,-6 5 8 16,-8 8 2-16,4 8-4 15,3 4-1-15,5 4-7 16,1 5-3-16,6-4 2 16,4 3-2-16,3-1-23 0,8-4 4 15,0-5 18-15,0-3-9 16,8-6 6-16,10-3-5 15,-2-5 10-15,0-5 1 16,7-3 1-16,-7-4-3 16,0-1 3-16,-7-1 0 15,-6-3-1-15,1 3 1 16,-4-3 1-16,0 0 4 16,0 2 27-16,-2 0 8 15,-25 3-19-15,-3 3 0 16,2 1-17-16,-2 1 6 15,-3-5 18-15,10 1-15 0,1 0-9 16,4-4 0-16,10 1 3 16,6-1-4-16,0-2-2 15,2 0 4-15,0 0-4 16,0 0-1-16,0 0-26 16,0 0-12-16,2 0-29 15,18-9-28-15,0-1-123 16</inkml:trace>
  <inkml:trace contextRef="#ctx0" brushRef="#br0" timeOffset="100284.183">16684 8717 520 0,'0'0'14'0,"0"0"-9"15,0 0 0-15,0 0 19 16,0 0 7-16,0 0-3 16,0 0-9-16,0 0 0 15,0 0-7-15,0-4-4 16,0 4-1-16,-4-1-3 16,1-2-1-16,-2 3-1 15,5 0 6-15,0 0 0 16,0 0 2-16,0 0 5 15,0 0-11-15,0 0-2 16,17 0-1-16,16-3 2 16,16 3-2-16,13 0-1 15,15 0 0-15,12 0 0 16,18 0 0-16,10 0 1 0,10 0 0 16,9 0 0-16,5 0 6 15,9 3-5-15,5 2 2 16,-3-3-2-16,-8 1-1 15,-5-2-1-15,-9 1-1 16,-11 0 1-16,-8 0 2 16,-11-2 0-16,-6 0-2 15,-5 0 1-15,-6 0 0 16,-14 0 0-16,-11 0 5 16,-8 0-5-16,-13 0 10 15,-6 0 3-15,-2 0-2 16,-7 0-5-16,-10-2-3 0,0 2-3 15,-5 0-1-15,-2 0 0 16,-1 0-3-16,-4 0-36 16,0 0-28-16,-15 0-58 15,-36 5-75-15</inkml:trace>
  <inkml:trace contextRef="#ctx0" brushRef="#br0" timeOffset="101100.4976">16422 9611 395 0,'0'0'28'0,"0"0"-28"0,0 0-6 15,0 0 6-15,0 0 37 16,0 0 9-16,36 1-26 15,3-1-6-15,15 0-8 16,9-1 0-16,14-2-3 16,14 1 17-16,20 0 26 15,20 0-24-15,19 0-9 16,10-1 2-16,7 1 0 16,4-2-7-16,1 1 7 15,-9 1-1-15,-5 1-5 16,-14 1-4-16,-12-2 1 0,-15 2-4 15,-19 0 0-15,-20 0-4 16,-23-3 3-16,-21 1-1 16,-14 0 0-16,-8 1 0 15,-12 1 0-15,0 0 7 16,0 0 15-16,0 0 3 16,0-1-16-16,0 1-9 15,0 0-32-15,0-2-17 16,-8 2-74-16,-5-1-137 15</inkml:trace>
  <inkml:trace contextRef="#ctx0" brushRef="#br0" timeOffset="133293.6919">11863 14354 207 0,'0'0'309'0,"0"0"-251"16,0 0-36-16,0 0 5 16,0 0 24-16,0 0-21 15,0 0 14-15,0 0 2 16,-19-3-16-16,19 3-16 15,0 0-7-15,0 0 2 16,0 0-6-16,8 0 1 16,17 0-1-16,13 0-2 15,13 0 0-15,17 0 3 16,16 0-3-16,11 0 1 16,14 0-1-16,16 0-1 15,10 1-8-15,10 1-3 0,11 1-9 16,5 1 1-1,4-2-22-15,-6 1 13 16,-9 0 10-16,-12 1 4 0,-7-1 7 16,-11 0 0-16,-12 0 1 15,-12 0-2-15,-16-1-13 16,-18 0 17-16,-14-1 4 16,-18 2 7-16,-12-3 17 15,-8 0 6-15,-2 0 11 16,-7 0-1-16,-1 0-7 15,0 0 1-15,0 0 1 16,0 0-11-16,0 0-9 16,0 0-15-16,0 0-3 15,0 1-58-15,-17 1-73 0,-10 0-131 16</inkml:trace>
  <inkml:trace contextRef="#ctx0" brushRef="#br0" timeOffset="134081.3778">12331 14548 496 0,'0'0'145'0,"0"0"-122"15,0 0-23-15,0 0 14 16,0 0 31-16,0 0-3 16,-86 0-3-16,82 0-13 15,-3 0-16-15,6 0-8 16,-2 0 0-16,1 0 0 15,-4 0-1-15,2 0 0 16,-1 0 1-16,2 0-1 16,-3 0 0-16,5 0-1 15,-2 0 0-15,-3 0 0 16,4 0 3-16,2 0-1 0,0 0 5 16,0 0 0-1,0 0 3-15,17 0-10 0,20-5 0 16,27-2 0-16,20 1 8 15,18-1-5-15,20 1 1 16,21 0-8-16,19 2 1 16,13 1-20-16,2 3 3 15,-7 0-25-15,-9 0 28 16,-16 6-6-16,-9 3 17 16,-12-1-1-16,-17 1 7 15,-13-2 21-15,-19-2-6 16,-17 0-5-16,-11-1-2 15,-17-1-6-15,-15-2 7 16,-9 0 9-16,-6-1-4 16,0 0 5-16,0 0 10 15,0 0-2-15,-4 0-27 16,-11 0-28-16,-8 0-42 0,-7-1-20 16,-2-2-70-16,-4 0-135 15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0-12T09:44:19.33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18087 7144 487 0,'0'0'5'0,"0"0"8"16,0 0-6-16,0 0 29 0,0 0 17 16,0 0-20-16,0 0-18 15,-15-8-5-15,15 8-2 16,0 0 0-16,0 0-3 16,20 0-4-16,13 0 0 15,14 0 1-15,13 0 0 16,14 0-2-16,10 0 1 15,16 0 2-15,-4 0 1 16,9 3-1-16,4 0-3 16,-1-1 2-16,5 0-2 15,-8 0 0-15,-4-2 0 16,-13 3 0-16,-9-1-4 16,-15 1-6-16,-16 0-6 15,-17-3-30-15,-12 1-16 0,-17-1-14 16,-2 0-56-16,-13 0-67 15</inkml:trace>
  <inkml:trace contextRef="#ctx0" brushRef="#br0" timeOffset="375.0996">17983 7197 482 0,'0'0'32'16,"0"0"-24"-16,180 0 44 15,-101 0 1-15,13 0-20 16,15-2-15-16,9 2-1 16,11 0-8-16,5 0-4 15,-2 0-10-15,-9 0 4 0,-12 0-1 16,-12-2-19-16,-14 2 10 16,-11-1 9-16,-19 1-14 15,-4-2 8-15,-10 2-1 16,-9 0-23-16,-10 0 10 15,-9-1-47-15,-10 0-2 16,-1-1-51-16</inkml:trace>
  <inkml:trace contextRef="#ctx0" brushRef="#br0" timeOffset="7477.1552">12645 9245 422 0,'0'0'43'16,"0"0"-8"-16,0 0 26 15,0 0-19-15,0 0-2 16,0 0-13-16,46-3-13 15,10 1-6-15,21-1 3 0,20 3 0 16,11 0-3 0,15 0 1-16,7 1 2 0,11 4 0 15,10 0 3 1,1 1-4-16,5 2-3 0,-11-3-6 16,-3 0 2-16,-13-1-2 15,-9 2 3-15,-11-3-2 16,-13 0-2-16,-16-2 5 15,-12 1-1-15,-16-2 5 16,-10 0-5-16,-15 0 4 16,-7 0-2-16,-13 0-2 15,-4 0-3-15,-2 0 0 16,-2 0 0-16,0 0 1 16,0 0-2-16,0 0-2 15,0 0-33-15,0 2-31 0,0 2-36 16,0 0-55-16,0-1-21 15</inkml:trace>
  <inkml:trace contextRef="#ctx0" brushRef="#br0" timeOffset="13594.4553">13798 10260 559 0,'0'0'75'0,"0"0"-74"16,0 0 1-16,0 0 6 15,0 0-3-15,0 0 1 16,0 0-5-16,-3 8-1 16,-12 9 24-16,-2 5-6 15,5 2-10-15,6 1 1 16,-2-1-4-16,7 0-4 0,-1-3 2 15,2-2 2-15,0-5-4 16,0-5 2-16,0-1 1 16,0-4 12-16,3-4 25 15,22 0 18-15,11 0 8 16,17-12-35-16,10-3-14 16,8-6-10-16,2-4-5 15,2-4-3-15,9-2-5 16,13-8 3-16,8-2-3 15,4-4-8-15,-7-2 13 16,-4 3 2-16,-8 6-2 16,-15 4-18-16,-12 6 14 0,-10 7-4 15,-12 1 5 1,-6 5-10-16,-5 2-2 0,-3 5-5 16,-1 1-23-16,-6 3-42 15,-7 4 1-15,-8 0-70 16,-5 0-160-16</inkml:trace>
  <inkml:trace contextRef="#ctx0" brushRef="#br0" timeOffset="14727.0785">13888 11171 372 0,'0'0'2'0,"0"0"-1"0,-30 66 2 15,26-49 4-15,-4-3 25 16,4-2 26-16,4-5-5 16,0-1-5-16,0-2 5 15,0 1-36-15,0-3-4 16,0-1 8-16,0-1 5 16,14 0 1-16,16 0 1 15,13-1 0-15,4-8-5 16,10-2-13-16,6-5-4 15,7-3-3-15,11-4-1 16,10-4-2-16,6-4-6 16,-3 0-5-16,-6-1-4 15,-9 2 11-15,-13 5 2 0,-10 3-14 16,-13 5-2 0,-11 5 11-16,-7 0-3 0,-10 4-1 15,1 1-1-15,-6 2-17 16,-1 1-55-16,-1-4-104 15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0-12T09:44:50.40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10246 4427 465 0,'0'0'20'16,"0"0"-17"-16,0 0-2 15,0 0 1-15,0 0 2 16,0 0 30-16,0 0 2 15,43 0-14-15,-39 0-8 16,1 0-9-16,-1 0-1 0,4 0 6 16,0 0-5-1,5 0-2-15,2 0-1 0,7-1 2 16,0 1-3 0,3 0 1-16,5 0-1 0,6 0-1 15,6 0 0-15,9 0 3 16,11 0-2-16,13 0-1 15,18 0 1-15,16 1 4 16,4 6-5-16,5-4 0 16,6 3 1-16,1 0 0 15,1-1-1-15,3-3-4 16,-5 2-5-16,5-1 7 16,0 1-3-16,3 0 5 15,-5-4-10-15,3 3-3 16,0-1-7-16,0-1 1 15,4 1-24-15,-6-1-2 16,-10 2 8-16,-15-3 17 0,-14 0 1 16,-8 2 12-16,-7 0 7 15,1-2 0-15,-5 1 6 16,-6 1 12-16,-6 0-15 16,-7 0 2-16,-6 0-5 15,-3-1 0-15,-1 0 7 16,-9-1-2-16,-5 0 15 15,-5 0-9-15,-3 0 10 16,-2 0 2-16,-4 0-18 16,-5 0-4-16,5 0 3 0,-8 0-4 15,-4 0 0-15,-1 0 0 16,2 0-13-16,-2 0-22 16,0 0-59-16,0 0-273 15</inkml:trace>
  <inkml:trace contextRef="#ctx0" brushRef="#br0" timeOffset="22436.7118">10331 5870 224 0,'0'0'152'0,"0"0"-134"15,0 0-15-15,0 0 29 16,0 0 12-16,0 0 3 16,0 0-11-16,-6 4-24 15,6-4-5-15,0 0-3 16,0 0 0-16,0 0 3 15,0 0 6-15,0 0 0 16,0 0-7-16,0 0 2 16,0 0-1-16,0 0 2 15,0 2-4-15,0-2 2 16,9 0 0-16,12 0-2 16,4 0 5-16,5 0-5 15,5 0 4-15,10 0 7 16,6 0-14-16,6 0 1 0,7 0-2 15,6 0-1-15,2 3 1 16,7-3 0-16,-4 0-1 16,2 0 0-16,-3 0 0 15,-3 0-1-15,-1 0 0 16,-2 0-1-16,-6 0-2 16,0 0 3-16,-7 0 1 15,-7 0-2-15,-6 0-3 16,-10 0 5-16,-6 0-2 15,-5 0 2-15,-7-3 0 16,-4 1 0-16,-4 1 0 16,-3-1 2-16,-3 1 5 0,0 1 1 15,0 0 0-15,0 0 4 16,0 0 3-16,0-1-5 16,0 1 4-16,0 0-7 15,0 0-5-15,0 0 0 16,0 0-1-16,0 0-1 15,0 0-11-15,0 0-32 16,-3 0-54-16,-15 0-151 16</inkml:trace>
  <inkml:trace contextRef="#ctx0" brushRef="#br0" timeOffset="23953.5396">4826 6068 369 0,'0'0'34'0,"0"0"-31"15,0 0 14-15,0 0 43 16,0 0 1-16,0 0-24 15,0 0-10-15,-12-10-3 16,12 10-10-16,0 0-5 16,0 0-7-16,0 0-1 15,0 0 0-15,0 0 4 16,0-3 0-16,0 3-2 16,29-4-3-16,20-1 2 15,3 0 12-15,13-1-12 16,6 0 5-16,1-1-5 15,9 0-2-15,1 0 3 16,6 0-3-16,-4 1 2 16,0-2 0-16,-9 1-1 15,-8 3-2-15,-14 1 1 16,-12 1-9-16,-11 0 5 0,-12 2 3 16,-8 0-10-16,-4 0 5 15,-6 0 5-15,0 0-2 16,0 0 1-16,0 0-1 15,0 0 2-15,0 0 0 16,-16 0-20-16,-12 0-41 16,2 5-67-16,-4 0-48 15</inkml:trace>
  <inkml:trace contextRef="#ctx0" brushRef="#br0" timeOffset="27870.6387">11005 6686 429 0,'0'0'32'0,"0"0"-23"16,0 0-4-16,0 0 26 16,0 0 9-16,0 0-1 15,0 0-16-15,0 4-8 16,0-2-6-16,0-2-5 16,0 0-1-16,0 0 4 15,0 0 2-15,0 0-4 0,0 0 0 16,0 0 0-16,0 0-3 15,4 0 0-15,22 0 1 16,10 0 1-16,10 0 1 16,0 0-4-16,9 0-1 15,11 0 6-15,0-3-6 16,15 0 2-16,-1 0-1 16,7 2-1-16,5-3 0 15,4 1 0-15,6 3 0 16,10-3 1-16,2 1-1 0,4 2-1 15,1 0 1 1,1 0 0-16,-2 0 0 16,-5 0-2-16,1 0 0 0,-6 0-2 15,-8 0-9-15,-11 0 7 16,-14 0-1-16,-9 0-5 16,-7 0 10-16,-16-3-5 15,-10 0 4-15,-12 3 3 16,-8-1 3-16,-10-1-2 15,0 2 13-15,-3-3-4 16,0 3 1-16,0 0 1 16,0 0-7-16,0 0-2 15,0 0-3-15,0 0 0 16,0 0-9-16,0 0-26 16,0 0-55-16,-15 0-118 0</inkml:trace>
  <inkml:trace contextRef="#ctx0" brushRef="#br0" timeOffset="32352.5418">6988 7239 546 0,'0'0'1'0,"0"0"17"15,0 0-17-15,0 0 0 16,0 0 2-16,0 0 3 16,0 0-1-16,-7-3-5 15,10 3 0-15,22 0-4 16,9-2 4-16,16 1 6 16,14-3 14-16,15 0-3 15,12-2-6-15,9-2-7 16,9-3 11-16,9 2-6 15,1-3-1-15,-1 2 5 16,-4-1-7-16,-5 3 0 16,-13 0-6-16,-17 3-12 0,-9 0 4 15,-15 1-11 1,-12 1-5-16,-11 1 17 0,-5 1-5 16,-16-1 12-16,-2 2 0 15,-9 0 3-15,0 0-2 16,0 0 20-16,0 0 1 15,0 0-10-15,0 0-10 16,0 0-1-16,0 0-1 16,0 0-3-16,0 0-28 15,0 0-27-15,-9 0-50 16,-2 3-13-16</inkml:trace>
  <inkml:trace contextRef="#ctx0" brushRef="#br0" timeOffset="35302.9072">14973 6678 671 0,'0'0'4'0,"0"0"3"16,0 0-7-16,0 0 0 16,0 0 0-16,-4 50 10 15,4-23 17-15,0 0-12 16,0 6-10-16,-5-1 3 15,2-3-7-15,-9-2 5 16,1-6-5-16,-3-7-1 16,10-6 3-16,3-5-1 15,-5-1-1-15,6-2 2 0,-5-3 26 16,-1-10 41-16,2-7-20 16,4-7-50-16,0-4-25 15,0-3 5-15,0-7-2 16,18 4-11-16,4 1-11 15,2 9 31-15,-4 8-1 16,-8 10 14-16,-3 5 13 16,-1 4 10-16,0 0-21 15,5 0-2-15,11 6-1 16,6 8-1-16,6 5 2 16,0 1 7-16,-8 7-6 15,-4 2-1-15,-14 0-12 16,-10 2-19-16,0-4-90 15,-26-5-25-15,-14-5-37 0</inkml:trace>
  <inkml:trace contextRef="#ctx0" brushRef="#br0" timeOffset="35454.7779">14742 6883 573 0,'0'0'26'0,"0"0"-2"16,0 0 15-16,0 0-28 15,208-55-10-15,-95 41-2 16,16 1 1-16,13 1-22 16,9-1-63-16,-5 4-85 0,-15-3-27 15</inkml:trace>
  <inkml:trace contextRef="#ctx0" brushRef="#br0" timeOffset="36056.0495">16326 6753 677 0,'0'0'9'0,"0"0"-8"0,-33 44 19 16,28-29-2 0,4 1-12-16,-2-7 5 0,-3 2-5 15,4-5-2 1,1 1 1-16,-2-6-2 0,-2-1-1 15,1 0-1-15,-5 0 12 16,-3-10 68-16,-2-7-33 16,12-3-35-16,2-2-13 15,3-4-1-15,34 1 1 16,9 0-10-16,6 2-5 16,1 4-4-16,-3 5 18 15,-5 6-9-15,-7 5 10 16,-7 3 0-16,-5 0-6 15,-6 11 5-15,-8 3-7 16,-12 3 3-16,0 3-6 16,-24 1 10-16,-15-1-4 15,-10-3-8-15,-2 0-1 0,4-3-5 16,5-3 16 0,10-2-8-16,19-2 9 0,5-6 1 15,8 2-3-15,0-3-7 16,0 0-19-16,29 0 5 15,8 0 11-15,9-3 11 16,-1 2-3-16,1-2 6 16,2 1 0-16,-6 2 4 15,-14 0 1-15,-15 0-4 16,-13 0 1-16,0 0-2 16,-38 5 0-16,-16 1 3 15,-20 4 31-15,-8 0-21 0,5 1-7 16,9 0-6-16,6-1-8 15,12 0-22-15,12-3-40 16,12-3-145-16</inkml:trace>
  <inkml:trace contextRef="#ctx0" brushRef="#br0" timeOffset="36348.9672">17372 6723 665 0,'0'0'24'0,"0"0"-4"15,0 0-14-15,-117 56 12 16,117-37-7-16,6 3-9 15,37 0-1-15,21-3-1 16,10-1-8-16,22-4-49 16,13-6-1-16,4-2-3 15,1-6-41-15,-7 0-39 16</inkml:trace>
  <inkml:trace contextRef="#ctx0" brushRef="#br0" timeOffset="36590.2976">18587 6719 677 0,'0'0'49'15,"0"0"-35"-15,0 0-10 16,0 0-4-16,0 0 0 16,0 0 18-16,26 65 22 15,-12-39-25-15,-2-2-8 16,1-4-5-16,-6-3-2 15,-7-2-22-15,0-5-5 16,0-5-6-16,-20 0-3 16,-10-4-57-16,-3-1-35 15,-5-3-55-15</inkml:trace>
  <inkml:trace contextRef="#ctx0" brushRef="#br0" timeOffset="36839.3927">18354 6748 392 0,'0'0'91'0,"0"0"-67"16,0 0-22-16,154-15 14 16,-92 15 10-16,5 0 6 15,11 5-9-15,5 7 1 16,-8 3 13-16,-9 2-25 16,-20 4-11-16,-27-1 8 15,-19-1-5-15,-10-2-3 0,-46 0-1 16,-10-2 5-16,-12-2-2 15,1 1 3-15,17-3-4 16,10 3-2-16,18-4-4 16,20-3-46-16,12-5-94 15,7-2-63-15</inkml:trace>
  <inkml:trace contextRef="#ctx0" brushRef="#br0" timeOffset="37090.1293">20273 6725 688 0,'0'0'12'16,"0"0"-3"-16,0 0 6 15,141-13-14-15,-75 10 0 16,5-1-1-16,-5 3-2 16,-2 0-21-16,-11 1-75 15,-18-3-89-15,-25 2-105 0</inkml:trace>
  <inkml:trace contextRef="#ctx0" brushRef="#br0" timeOffset="37402.1453">19912 6840 426 0,'0'0'7'0,"0"0"20"15,0 0 35-15,-5 50-5 16,10-37-23-16,15-1 9 15,4-2-29-15,1 0 17 0,5-1-14 16,2 0 6 0,2-4-11-16,0 0 22 0,0-2-15 15,8-1-13-15,0-2-1 16,0 0-4-16,3 0-1 16,-2 0-26-16,2-2-13 15,-5-4-26-15,-12-5-140 16</inkml:trace>
  <inkml:trace contextRef="#ctx0" brushRef="#br0" timeOffset="37611.6487">20283 6862 400 0,'0'0'0'0,"0"0"-41"15,150 0 35-15,-100 0 3 16,-4 0-35-16,-10-1-270 16</inkml:trace>
  <inkml:trace contextRef="#ctx0" brushRef="#br0" timeOffset="43885.8115">14949 6512 258 0,'0'0'211'0,"0"0"-210"16,0 0 1-16,0 0 17 16,-133-16-8-16,115 16 7 15,1 0-4-15,0 0-1 16,1 2-13-16,-8 5 0 15,2 1 0-15,-7 2 4 16,5 4-3-16,-4 3 5 16,-2 0 1-16,2 6 0 15,1 0 2-15,6 4 5 16,4 1-10-16,8 0 3 16,9-2 1-16,0 1-4 15,8-1 0-15,18-1-4 0,12-1 5 16,11 0-3-16,9-3 5 15,5-1-5-15,4-1-2 16,3-2-1-16,3-3-9 16,-6-2 4-16,-2-1 1 15,-5-2-2-15,-7-4-7 16,-6-2 7-16,0-1 5 16,-7-2-11-16,-1 0 10 15,3 0-1-15,0-3 4 16,0-3 1-16,0 0-1 15,2-3-16-15,-6-1-21 16,-1-1 28-16,-2 0-9 16,-2-1 18-16,-3-1-2 0,-6-1-10 15,-2 2 12-15,-10-4 10 16,-3 1-4-16,-9-3 10 16,0 0 4-16,0-1 29 15,0-4-33-15,-9-4 26 16,-12 2-8-16,-7 0-27 15,-6-3 7-15,-9 1 3 16,-10 1-4-16,-10 2-12 16,-17 3 4-16,-7 2-5 15,-14 2-4-15,-8 8-6 16,-12 3-4-16,-4 6-11 16,-6 0-39-16,2 0-69 0,7 6-10 15</inkml:trace>
  <inkml:trace contextRef="#ctx0" brushRef="#br0" timeOffset="51022.3898">16839 6960 304 0,'0'0'4'0,"0"0"2"0,0 0 13 15,0 0-7-15,0 0-7 16,0 0 3-16,-141 2 3 16,116 9-2-16,-3 1 13 15,2 2-2-15,4 1 16 16,2 3-27-16,6 0 5 16,6-1-6-16,4-4 0 15,4 1-1-15,0 0-7 16,16-3-7-16,11-2 7 15,8-1 1-15,9-2 5 16,8-3 1-16,8-1 6 0,13-2-4 16,10 0 7-16,7 0-8 15,10 0-3-15,0-3 10 16,10-1 13-16,-1-3-18 16,4-1-10-16,-3 2-3 15,-2-2-6-15,-8 0-7 16,-8 3 7-16,0 1-5 15,2 1-21-15,-5 3 24 16,-4 0 10-16,-4 0 1 16,-6 1 4-16,-12 6-2 15,-8 2 2-15,-5-1-1 16,-4 4-2-16,-6-1-2 16,1-1 1-16,-11-1 0 0,-6-1 1 15,-8-2-1 1,-11 0 0-16,-5-3-1 0,0-1-3 15,0 1-5-15,-21-3 9 16,-2 0 20-16,2 0-11 16,4 0-6-16,12 0 4 15,5 0 2-15,0-3-2 16,9-1 32-16,27-1-39 16,19 0-13-16,7-2-10 15,13 2 10-15,11 2-13 16,7 2-10-16,5 1 20 15,11 0-7-15,7 0-6 16,7 0 29-16,5 5 0 16,0 3 11-16,-7 1 9 0,-10 2 2 15,-6 0 0 1,-11-3-13-16,-7-2-8 0,-12-2 3 16,-12-2 2-16,-1-2-2 15,-10 0 33-15,-1 0-11 16,-11-5 0-16,-6-4-9 15,-5-3 5-15,-13-4-15 16,-7-2 11-16,-6-2-13 16,-3 1 1-16,0 0 0 15,0 3 1-15,-6 3 11 16,-4 5 7-16,0 1-10 16,-1 5-15-16,-2 2-6 15,-4 0-16-15,1 0-63 0,1 0-178 16</inkml:trace>
  <inkml:trace contextRef="#ctx0" brushRef="#br0" timeOffset="60222.2863">15898 8005 545 0,'0'0'43'15,"0"0"-39"-15,0 0-2 16,0 0-2-16,0 0 2 16,0 0 5-16,0 0 3 0,0 0-9 15,-20 0-1-15,20 0 0 16,0 0 0-1,0 0 2-15,0 0 9 0,13 0 3 16,12 0 1-16,13 0 1 16,13 0 5-16,10 0-14 15,6 0-1-15,3 0-2 16,5-3 1-16,-3 2 6 16,3-2-6-16,-1-1-4 15,-1 4 1-15,3-2-2 16,1 2 0-16,-2 0 2 15,-3 0-2-15,0 0-3 16,-13 0-8-16,-5 2-2 16,-11 2-12-16,-12-1-17 15,-7 1-52-15,-21-1-57 16,-3-1-66-16</inkml:trace>
  <inkml:trace contextRef="#ctx0" brushRef="#br0" timeOffset="60633.7616">15806 8052 437 0,'0'0'0'0,"0"0"0"15,0 0 0-15,0 0 6 16,0 0 50-16,0 0-23 15,-25 5-17-15,58-2 32 16,18 0-1-16,12-2-15 16,16 2-1-16,13-1-22 15,12 0 3-15,10 1-2 16,-1-1 10-16,12 1-10 16,-1-2-6-16,3 0-4 15,-3 1 0-15,-5-2 0 16,-16 0 0-16,-15 0-6 15,-12 3-11-15,-20-3 8 16,-11 0 2-16,-12 0 6 16,-16 0 0-16,-12 0 1 15,-1 0 0-15,-4 0 2 0,0 0 3 16,0 0-1-16,-8 0-4 16,-10 0-44-16,-3 0-134 15,-4 0-125-15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0-12T09:45:58.69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7171 6110 244 0,'0'0'18'0,"0"0"-7"0,0 0 24 15,0 0-6-15,0 0-7 16,0 0 15-16,138-11-4 16,-109 7-13-16,3 2-11 15,2-3 0-15,1 2-3 16,2 1-4-16,-3-1 2 15,-3 0-4-15,-5 1 0 16,-7 0 0-16,-7 2 0 16,-4-2 0-16,-4 2-6 15,-4 0-17-15,0 0-23 16,0 0 19-16,-13 0 15 16,-17 2 11-16,-15 6 0 15,-1 1-29-15,-10 1 3 16,3 3-3-16,-5-2-45 15,-5 2-123-15</inkml:trace>
  <inkml:trace contextRef="#ctx0" brushRef="#br0" timeOffset="197.673">7171 6110 79 0,'-82'63'82'0,"74"-58"-25"15,8-3-28-15,0-1-21 16,0 1-1-16,0-2 10 16,18 0 3-16,3 0 5 15,5 0-10-15,6 0-10 16,-7 0 4-16,1 0-2 15,3 0 5-15,-2 0-3 16,-3 0-3-16,-5 0-4 16,-5-2 3-16,-6 1-5 0,-4-1 0 15,-3 2 0-15,-1 0-11 16,0 0-25-16,0 0-38 16</inkml:trace>
  <inkml:trace contextRef="#ctx0" brushRef="#br0" timeOffset="13075.5663">15699 5499 561 0,'0'0'4'0,"0"0"14"0,0 0 2 15,0 0 9-15,0 0 8 16,0 0-14-16,0 0-18 16,0-3-5-16,0 3 3 15,0 16-2-15,0 7-1 16,0 13 11-16,2 14 10 15,0 6-13-15,-2 4 6 16,0 5-8-16,0-5-6 16,-7-5 1-16,2-7 4 15,1-8-5-15,4-15-2 0,-4-10 0 16,4-6 2-16,0-5 1 16,-2-4 4-16,2 0 27 15,-6-6 17-15,-1-13-49 16,-2-6-8-16,-1-9-12 15,-7-2 16-15,6-6-13 16,1-5-5-16,-1-4-12 16,10-10 12-16,1 1 13 15,0-1 7-15,13 10-3 16,13 10 5-16,9 7 1 16,4 7-1-16,0 7 1 15,3 7-1-15,-4 3 0 16,-2 6 1-16,-1 3-1 15,-5 1 0-15,-2 8 0 16,-6 6 0-16,-10 9 0 0,-12 7 0 16,0 1 1-16,-25 4 0 15,-18 0-1-15,-11 2 0 16,-9-2 0-16,-7 0 0 16,2-5-6-16,1-7-10 15,15-5 3-15,20-4 5 16,12-10 1-16,16 1-6 15,4-4-9-15,4-1-58 16,28 0 34-16,16 0 44 16,4 0 1-16,3 0-1 0,-5 0 2 15,0 0 2 1,-3 7 11-16,-2 2-4 0,-6 1 18 16,-6 2 6-1,-9-1-23-15,1 0 3 0,-7 1 2 16,-6-2 9-16,2-2-8 15,-4-2 4-15,0 0-9 16,-1-2-3-16,0-1-1 16,2-1-2-16,1 1-3 15,6-1 1-15,7-1-3 16,2-1-54-16,3 0-131 16</inkml:trace>
  <inkml:trace contextRef="#ctx0" brushRef="#br0" timeOffset="13870.8292">16783 5737 745 0,'0'0'63'0,"0"0"-35"15,0 0 10-15,0 0 7 16,0 0-16-16,0 0-10 16,118-9-6-16,-61 4-3 15,-1 2-8-15,-6 1-1 16,-9-1-2-16,-15 3-5 16,-9 0-19-16,-4 0-53 0,-9 0-41 15,-4 3 26-15,-7 6-39 16,-28 1-13-16,-8 2-4 15</inkml:trace>
  <inkml:trace contextRef="#ctx0" brushRef="#br0" timeOffset="14000.4018">16825 5829 282 0,'0'0'58'0,"0"0"0"16,0 0 32-16,0 0-34 16,0 0-14-16,0 0 6 15,28 46-17-15,27-42-10 16,13-4-21-16,4 0-9 15,-2 0-130-15</inkml:trace>
  <inkml:trace contextRef="#ctx0" brushRef="#br0" timeOffset="14765.9448">17731 5353 448 0,'0'0'44'16,"0"0"-31"-16,0 0 13 16,0 0-3-16,0 0-2 15,0 0-10-15,-62 7 6 16,29 10 9-16,-4 5 20 15,-5 12-24-15,-3 9-4 0,3 5 0 16,0 13-5-16,1 2-4 16,3 2-3-16,12-2-6 15,10-10 0-15,16-9 0 16,0-7-8-16,32-9-6 16,15-4-6-16,15-7 5 15,10-8-96-15,4-6-94 16</inkml:trace>
  <inkml:trace contextRef="#ctx0" brushRef="#br0" timeOffset="15558.4435">18566 5440 536 0,'0'0'25'16,"0"0"-25"-16,0 0 0 16,0 0 6-16,-38 50 23 15,10-19-10-15,-9 6 7 16,-7 0-9-16,-12 3-9 16,-5-1-1-16,-6-10 0 15,4-5-6-15,0-11 15 16,0-4-7-16,5-5-1 15,8-4-7-15,4 0-1 16,14-11 0-16,11-6-3 0,8-2-9 16,13-4-9-16,0 0 14 15,15 2-6-15,15 6 5 16,4 5 8-16,-4 5 5 16,-1 5-3-16,7 0 3 15,6 2 14-15,12 11-5 16,9 4 6-16,5 2 8 15,2 1-16-15,-6 1 3 16,-3-2-13-16,-10-2-2 16,-10-1 0-16,-3-2-33 15,-8-3-44-15,-6-3-141 0</inkml:trace>
  <inkml:trace contextRef="#ctx0" brushRef="#br0" timeOffset="15766.1613">18992 5752 257 0,'0'0'436'16,"0"0"-436"-16,0 0 4 16,4 51 9-16,1-30-1 15,-1 3-8-15,7 1-4 0,-11 1 0 16,0-1-10-1,0-4-92-15,0-6-21 0,0-11-359 16</inkml:trace>
  <inkml:trace contextRef="#ctx0" brushRef="#br0" timeOffset="16524.9103">19662 5549 610 0,'0'0'15'15,"0"0"-15"-15,0 0 0 16,-9 67 34-16,-7-25-7 16,3 3-20-16,-7 5 0 15,-6-3 1-15,-4-3-8 16,1-8 1-16,8-7 0 15,6-10 0-15,9-12-1 16,-1-4 12-16,5-3 20 16,2 0 37-16,0-4-5 15,0-13-51-15,0-7-13 16,2-7-31-16,19-5 16 16,4-7-15-16,3-10-18 15,10-7 7-15,8-3 30 16,0 0-27-16,5 10 26 0,-6 8 12 15,-2 11 2-15,-3 4 9 16,-3 8-3-16,-1 7-4 16,-2 3 3-16,2 7 2 15,-3 1-7-15,0 4-2 16,1 4 0-16,-4 13 0 16,-12 5 0-16,-12 6 0 15,-6 6 1-15,-9-1-1 16,-34-1 0-16,-17-2 2 15,-10-1-2-15,-2-4 1 16,-3-1-1-16,16-7-3 16,12-5 1-16,6-4 2 15,20-3 0-15,7-4 0 0,12-1 0 16,2 0 1 0,0 0 3-16,0-7-4 0,21-3-5 15,10 1-10-15,8-2 7 16,1 2 7-16,0 4-3 15,-1 0 2-15,1 4 2 16,-5 1 0-16,2 0 1 16,0 1 0-16,-4 9 0 15,-6 2 1-15,-7 2-1 16,-11 0 3-16,-9 2 1 0,0-2 3 16,-6 1-6-1,-26 2 7-15,-19-3 1 16,-12 4-4-16,-21-4 5 15,-11 1-11-15,-6-1-7 0,0-3-24 16,6-3-77-16</inkml:trace>
  <inkml:trace contextRef="#ctx0" brushRef="#br0" timeOffset="17241.1488">20801 5099 13 0,'0'0'588'0,"0"0"-554"16,0 0 8-16,0 0-15 16,0 0-13-16,0 0-14 15,41-8 1-15,-8 12-1 16,14 7 10-16,3 8-7 15,8 9 1-15,0 11 1 16,-8 11 8-16,-17 10-3 16,-28 8-1-16,-5 1-4 15,-30 2-3-15,-32-4 2 16,-13-5-2-16,-13-3 1 16,-18-8-3-16,0-7-8 15,-15-1-13-15,-7-6-17 16,-1-1-69-16,4-5-266 15</inkml:trace>
  <inkml:trace contextRef="#ctx0" brushRef="#br0" timeOffset="19069.4406">20612 5646 579 0,'0'0'58'0,"0"0"-36"16,0 0 0-16,0 0-6 16,0 0-7-16,0 0-5 15,0-1-4-15,0 1 0 16,7 0-25-16,-2-1-70 16,8-1-161-16</inkml:trace>
  <inkml:trace contextRef="#ctx0" brushRef="#br0" timeOffset="19243.2167">20892 5582 559 0,'0'0'15'0,"0"0"-9"16,0 0-6-16,0 0-80 15,0 0-78-15</inkml:trace>
  <inkml:trace contextRef="#ctx0" brushRef="#br0" timeOffset="19399.3829">21152 5558 666 0,'0'0'9'16,"0"0"-9"-16,0 0-117 16,0 0-219-16</inkml:trace>
  <inkml:trace contextRef="#ctx0" brushRef="#br0" timeOffset="29615.9477">14064 7341 296 0,'0'0'407'0,"0"0"-363"16,0 0-44-16,0 0-1 15,-38 46 1-15,24-21 1 16,-2-2 4-16,0 2-4 16,-4-1 2-16,-9-1-2 15,-6-2 2-15,-7 0-1 16,-3-1 0-16,-7-4 1 15,8-5-2-15,2-4 0 16,4-3 1-16,5-4 2 16,5 0 0-16,10-11 0 15,6-3-3-15,11 1-1 16,1-4 3-16,0 3-3 0,25 0-1 16,12 1 1-16,5 3 0 15,6 3-5-15,1 1 4 16,5 3-1-16,4 3 2 15,2 0 0-15,1 2 0 16,-2 5 0-16,-11 4 0 16,-6 0 1-16,-11-1-1 15,-9-4-1-15,-5 3-1 16,-4-3-1-16,-5-1-1 16,2-2 2-16,2-1-4 15,-1-2-13-15,10 0-12 16,4 0-53-16,-1 0-141 15</inkml:trace>
  <inkml:trace contextRef="#ctx0" brushRef="#br0" timeOffset="30394.6933">15151 7441 618 0,'0'0'10'0,"0"0"-8"16,0 0-1-16,18-49 2 15,-14 36-3-15,-4 2 2 16,0 2-2-16,-2 3 1 15,-18 6-1-15,-10 0-6 16,-7 0-10-16,-12 13 11 16,0 3 3-16,-3 4 1 15,1 4 1-15,14-2-1 16,8 2 2-16,20-5-2 16,9 0 1-16,0-5 0 15,9-3-2-15,23-3 5 16,9-7-3-16,4-1 8 0,-2 0 23 15,-5-9-6 1,-6-3-12-16,-9-6-2 0,-4-3 8 16,-2-8-11-16,-3-3-4 15,1-6 0-15,-2-5-4 16,-6-1-1-16,-2-1 1 16,-5 6 0-16,0 8 2 15,0 14 0-15,0 11 43 16,0 6-3-16,-10 6-42 15,-12 12-8-15,3 9 8 16,1 4-6-16,18 3 5 16,0 0-1-16,0 0-1 0,18 0 3 15,1-6 0 1,4-3-31-16,2-8 26 0,-7-8-6 16,-3-2-8-1,-5-6 16-15,1-1 3 0,5-1-2 16,3-12 4-16,5-4-3 15,-3-4 1-15,-3 0-14 16,-5 5-3-16,-3 3 5 16,-5 6 6-16,-2 7 5 15,-3 0-19-15,0 0-1 16,0 12 17-16,0 2 4 16,0 0 0-16,0 3 2 15,0-3-2-15,12 0 1 16,7-1-1-16,7-2 0 15,1-4-27-15,3-2-64 0,-2-5 14 16,-4 0-74 0</inkml:trace>
  <inkml:trace contextRef="#ctx0" brushRef="#br0" timeOffset="31139.6306">14759 7290 611 0,'0'0'7'0,"-13"-58"-7"16,13 23 18-16,0-2 4 16,0 4-11-16,3 3 13 15,16 7-17-15,1 9-6 16,1 5 1-16,5 2-2 16,7 4 1-16,0 3-1 15,9 3-1-15,1 21 1 16,-7 16 8-16,-6 16-5 15,-11 15 1-15,-13 9-3 16,-6 6-1-16,-3 0 0 16,-23-4-3-16,0-10-7 15,18-11 3-15,4-18 1 16,4-13 6-16,0-11 0 0,12-10 14 16,10-6 3-16,5-3 8 15,5-4 10-15,4-12-6 16,-2-8-8-16,-6-7-21 15,-9-5-16-15,-12-7 6 16,-7-2-19-16,0 2-6 16,-24 6 32-16,-10 11 3 15,-13 9 7-15,2 7 21 16,-4 5-18-16,5 5-8 16,10 0-2-16,18 0 0 15,10 0-1-15,6 0-19 16,0 0-36-16,32 0 5 0,18 0 29 15,11-9-40-15,4-3-176 16</inkml:trace>
  <inkml:trace contextRef="#ctx0" brushRef="#br0" timeOffset="31913.8423">15391 7285 602 0,'0'0'16'16,"0"0"-13"-16,0 0 10 15,0 0 33-15,-34 63-20 16,34-41-2-16,0 1-16 16,12-2-4-16,14-3-1 15,8-2 0-15,4-7-1 0,6-1 2 16,-3-5-1 0,0-3 1-16,-5 0-4 0,-3-13 0 15,-7-4 0-15,3-7-11 16,-4-3 3-16,-4-1 3 15,-1 3-1-15,-7 6 2 16,-4 7 4-16,-2 7 2 16,-7 5 3-16,1 0-5 15,-1 0 2-15,0 11-2 16,0 3 12-16,0 2 3 16,4 1-9-16,9 0-3 15,0-1-2-15,8-1-1 16,5-2-6-16,2-3-25 15,-7-5 13-15,0-2-18 16,-9-3-33-16,-2 0-52 0,-2-8 10 16,-4-6 61-16,2-4 26 15,-2-1 24-15,6-4 1 16,1 6 12-16,-2 1 5 16,1 6 40-16,0 4-9 15,-1 6-7-15,-2 0-29 16,4 0 11-16,1 5 26 15,-2 6 5-15,1 1-22 16,0 4-15-16,-3-1-9 16,-2 0-4-16,-5-4-1 15,-1-2-2-15,0-3 1 16,0-4 4-16,0-1 1 0,0-1-3 16,0 0 0-16,0 0 5 15,11-5-3-15,7-5-7 16,1-1-7-16,4 0 1 15,-1 4 6-15,-2 3-6 16,0 1 1-16,-8 3 0 16,0 0 3-16,6 0-3 15,0 0-4-15,10 0 5 16,6 0 1-16,7 5 2 16,5-4-3-16,-1 0-48 15,-6-1-57-15,-1 0-3 16,-6-1 10-16</inkml:trace>
  <inkml:trace contextRef="#ctx0" brushRef="#br0" timeOffset="34056.8269">16703 7264 432 0,'0'0'68'0,"0"0"0"16,0 0-32-16,0 0-1 16,0 0-17-16,0 0-3 15,-97 14-2-15,91 0-3 16,6 4-3-16,0-1-7 15,0-2 1-15,6-1 0 16,15-2 1-16,7-4-2 16,0-6 2-16,2-2 4 15,0 0-5-15,-2-5 2 0,-7-9 1 16,0-4-3 0,-6-3-1-16,0-6-2 0,-3-2-2 15,-3-7-9-15,-2-6-18 16,-2-6 13-16,-2-2-19 15,1 6 34-15,-4 12 6 16,0 14 7-16,0 10 43 16,-4 8-20-16,-11 0-23 15,-8 10-9-15,-2 12 1 16,7 8 13-16,5 7-2 16,6 5 0-16,7 3 7 15,0 0-17-15,0-5-3 16,9-4 2-16,9-7-1 15,-1-9 1-15,2-6-2 0,-7-5-7 16,-1-6 1-16,-2-3 6 16,1 0 3-16,5-3 4 15,10-11-7-15,4-3-6 16,-1-5-16-16,6 0-10 16,-1-1-13-16,-12 7-42 15,-5 4 15-15,-12 8 72 16,-4 4 18-16,0 0-14 15,0 9-4-15,0 3 46 16,-4 2-16-16,4 1-16 16,0-2-5-16,10-1-2 0,14-2-5 15,6-2 4 1,4 0 2-16,1-5-2 0,-4-3-3 16,0 0-3-16,-3 0-15 15,-5-11-11-15,0 0-19 16,-8-4 18-16,-3-1 14 15,-3 2 9-15,0 3 0 16,-6 3 4-16,2 7 18 16,-5 1-15-16,0 0-3 15,0 4 0-15,0 6 20 16,0 2 7-16,0-1-16 16,0 1 0-16,6-1 13 15,22-3-12-15,2-1 0 16,4-3-5-16,-6-3-1 15,-3-1-5-15,-13 0-2 16,-11-5-2-16,-1-5 1 16,0-3-2-16,-13-2-9 0,-12 1 11 15,3-2 2-15,1 4 0 16,10 0 2-16,-1 4-2 16,6 1 0-16,4 4 0 15,2 2-5-15,0-1-3 16,0 2-21-16,17-1 11 15,15 1 14-15,5 0 1 16,6 0 3-16,-1 3-3 0,-2 4-5 16,-5 5-1-16,-13 0-1 15,-9 2 5-15,-11-3 5 16,-2-2 4-16,0 2 10 16,-2-5 10-16,-11 0-2 15,0-1 4-15,4-4-10 16,0-1-1-16,1 0-3 15,2 0-5-15,6-9-7 16,0-3-5-16,6-1-13 16,16-2-15-16,7 3-5 15,0 0-6-15,-1 6-1 16,-6 3-2-16,-4 3 36 16,-8 0 11-16,-4 0 5 15,1 2-1-15,-2 3 38 16,7 0-4-16,1 2-26 15,0-3-8-15,8 1 42 16,2-2-27-16,3-1-5 0,8-2-1 16,1 0-7-16,-3 0-3 15,-8-5-3-15,-9-3-5 16,-5-3-17-16,-9 1 0 16,-1-3 20-16,0 0 2 15,0 1 0-15,-8 6 2 16,-10 1 2-16,-2 5 0 15,0 0-2-15,-6 2-2 0,7 5 0 16,-2 3 9 0,6 1 3-16,8-1-8 15,7-1 2-15,0-1-1 16,0-3-3-16,13 0-1 0,11-2 0 16,9-2 0-16,-7-1-1 15,-2 0-10-15,-3 0-7 16,-8-5-13-16,0-2-30 15,-2-2 27-15,-5 1 17 16,-2 2 14-16,-4 0 2 16,0 4 4-16,0 2 4 15,0 0-7-15,0 0-1 16,-4 4 4-16,-2 3 25 16,0 1 7-16,5-1-25 15,1 1 5-15,0 1-1 16,9-2 4-16,16-1 24 0,5-4-32 15,2 1-3-15,2-3-1 16,-4 0-3-16,-2-3 2 16,-7-8-3-16,-8-3 2 15,-2-2-2-15,-4-6 3 16,-2-1-6-16,-2-7-3 16,0-4-5-16,0-6-3 15,6-2-2-15,-5 5 6 16,2 5-16-16,-6 9 23 15,0 10 11-15,0 9 6 16,0 4-3-16,0 0-11 16,0 3-3-16,-15 13 0 15,0 4 0-15,9 6 5 0,4 2 4 16,2 8-4 0,0 2-1-16,0 2-2 0,10-4 3 15,-1-5-5-15,4-8-1 16,3-6 1-16,-6-6 0 15,2-4 2-15,-4-5-2 16,0-2 1-16,6 0 6 16,3-5 1-16,2-10-3 15,1-2-5-15,-6-9-5 16,4-4-17-16,-1-4 13 16,4-9-11-16,-4 0-8 15,-1 4 12-15,-7 10 1 16,-7 9 15-16,-2 10 26 15,0 7 5-15,0 3-13 16,-11 6-18-16,-11 11 0 0,-5 3 2 16,8 4 7-16,3 5 8 15,7 2-7-15,5 4-2 16,4-2-2-16,0-1-5 16,0-5-1-16,13-7-3 15,3-6-15-15,-2-6 10 16,5-3 6-16,0-5-5 15,4 0 4-15,7 0-4 16,3-13-12-16,0-2-15 16,-4-4 10-16,-3 0 4 15,-12 5-22-15,-4 5 26 16,-8 6 15-16,-2 3 0 0,0 0-7 16,0 5 3-16,0 4 5 15,-12 5 12-15,2 0-2 16,6-2-6-16,4 0-2 15,0-2 0-15,0-1-1 16,21-1 1-16,1-4 0 16,1-4-2-16,7 0-11 15,-2-2-47-15,7-8-101 16,-10-4-115-16</inkml:trace>
  <inkml:trace contextRef="#ctx0" brushRef="#br0" timeOffset="34252.9367">19167 7078 318 0,'0'0'67'16,"0"0"33"-16,0 53 26 16,-9-15-62-16,3 3-14 15,0 2-21-15,4 2-6 16,1 2-5-16,-7-3-15 16,-9-5-3-16,-13-7-10 15,-8-7-36-15,-16-7 18 16,-11-8-7-16,-11-4-14 15,-8-6-93-15,-21 0-191 16</inkml:trace>
  <inkml:trace contextRef="#ctx0" brushRef="#br0" timeOffset="34518.1349">16490 7285 449 0,'0'0'80'16,"0"0"-13"-16,135-24-29 15,-69 11-12-15,10-1-5 16,17-2-5-16,18-4-11 0,15-4-5 15,7-4-33-15,12-4-94 16,9 0-340-16</inkml:trace>
  <inkml:trace contextRef="#ctx0" brushRef="#br0" timeOffset="35724.3933">19975 7133 312 0,'0'0'160'16,"0"0"-93"-16,0 0 8 16,0 0-32-16,0 0-4 15,0 0-4-15,54-14 5 16,-45 2-18-16,0-1 6 0,-8-1-12 15,-1 0-10-15,0 0-3 16,-4 3 5-16,-20 1-8 16,-6 3-2-16,0 4-5 15,-4 3 2-15,-8 0-16 16,-1 6 12-16,5 8 7 16,0 3-5-16,7 3 3 15,14 1-2-15,9-1-21 16,8-1 17-16,0-5-6 15,23-2 9-15,10-4-1 16,7-6 4-16,2-2 3 16,-5 0 1-16,1-2 0 15,-4-11 1-15,-11-4 1 16,3-6 2-16,-9-2-4 16,-1-6-1-16,0-1 0 0,-2-3 1 15,2-1-11-15,-2-4 5 16,-3 4 6-16,-6 9 1 15,-5 10 6-15,0 10 27 16,0 5-1-16,0 2-33 16,-14 6-4-16,-6 10-1 15,2 7 5-15,6 2 0 16,10 3 4-16,2 2-2 16,0-1 0-16,0-1-1 15,20-3-1-15,1-3-16 0,0-7 11 16,4-5-9-16,-6-4 6 15,-1-6 3-15,7 0 4 16,-2-3 1-16,1-8 0 16,3-6-3-16,-5-2 3 15,3-1-5-15,-8 3 2 16,-11 3-8-16,1 3 11 16,-7 9 6-16,0 0 1 15,0 2-6-15,-3 0-1 16,-12 8-1-16,0 2 1 15,5 1 1-15,6 3 0 16,4-3 0-16,0 1 0 16,14 0-1-16,16-3 0 15,10-4 0-15,5-2 2 16,6-3-2-16,-1 0 0 0,-9-8-4 16,-2-5 0-1,-13-4 1-15,-2-3 0 0,-11-2 3 16,-4-5 0-16,1-4 0 15,-4-1 0-15,4-9-1 16,2-1-1-16,-5 4 1 16,-4 6 2-16,-3 12 14 15,0 10 30-15,0 5 8 16,0 5-31-16,0 0-22 16,0 0-11-16,0 12 1 15,0 6 10-15,-3 7 0 16,-2 4 4-16,5 5 3 0,0 3-2 15,0 2-4-15,0-1 0 16,0-3-1-16,9-7 2 16,4-5 0-16,0-7-2 15,0-7 0-15,-1-2-2 16,5-6-6-16,-5-1-18 16,2 0-6-16,-1-8-26 15,-8-6-124-15</inkml:trace>
  <inkml:trace contextRef="#ctx0" brushRef="#br0" timeOffset="35889.9813">20566 6874 392 0,'0'0'305'0,"0"0"-290"0,0 0 38 16,0 0 17-16,0 0-23 15,0 0-28-15,53-18-19 16,-2 16-11-16,3 1-16 15,9-1-65-15,-5 2-1 16,-2 0-138-16</inkml:trace>
  <inkml:trace contextRef="#ctx0" brushRef="#br0" timeOffset="36513.9847">20945 6984 420 0,'0'0'156'0,"0"0"-153"15,0 0-2-15,0 0-1 16,130-24 5-16,-102 11 3 16,-7 1-5-16,-10-5-2 15,-3 2-1-15,-8 0 0 16,0 4 4-16,-3 4 20 15,-19 4-1-15,-4 3-16 16,-3 0-6-16,-8 6-1 16,3 5 6-16,1 6 13 0,11 2-6 15,7 0-4 1,8 2-3-16,7-3 1 0,0 0-5 16,18-4-1-16,19 0-1 15,6-6 3-15,8-4 13 16,9-2-4-16,5-2 10 15,-3-3-10-15,-4-8-7 16,-12-3-5-16,-5-3-1 16,-11-2-31-16,-10-3 8 15,-11 2 8-15,-3-2-38 16,-6 3 20-16,0 5 26 16,-12 7 2-16,-6 1-8 15,2 2-23-15,4 4-6 16,5 0 5-16,7 0-4 0,0 0-33 15,0 4 49 1,7 2 19-16,13 1 3 0,1 4 4 16,-6 2 2-16,-6-2 6 15,1 3 29-15,-3 2 37 16,5-1-1-16,-5 1-23 16,3-4 0-16,-5 1-27 15,4-4-5-15,-1 0-11 16,-3-4-5-16,0-2 0 15,1-3-2-15,-3 0-46 16,7 0-90-16</inkml:trace>
  <inkml:trace contextRef="#ctx0" brushRef="#br0" timeOffset="38176.3076">21749 6834 516 0,'0'0'23'0,"0"0"41"16,-22 45-21-16,22-25-7 15,0 4-15-15,0-4 2 16,9 0-5-16,0-3-14 0,-6-4-3 16,-3-5 3-1,0-4-2-15,0-2-2 0,0-2 0 16,0 0 2-16,-3-4 8 15,-7-6-5-15,2-3-4 16,8-3-1-16,0-1-2 16,8-1-6-16,18 1-2 15,5 3 7-15,-4 7 1 16,2 2 0-16,-6 3 1 16,-1 2 0-16,-2 0-5 15,1 5 6-15,-1 7 0 16,-3-1 0-16,-1 0 1 15,-5-2 0-15,-5-1 0 16,-5-2-1-16,-1-5 1 16,0 1 1-16,0-2-1 15,0 0 1-15,0 0 0 16,0 0-2-16,0 0 0 0,0-9-7 16,9-2-1-1,5 0 6-15,7-1-3 0,-3 0-1 16,3 4 3-16,-8 1 0 15,-6 5 3-15,-1 2 2 16,-6 0-2-16,3 0-2 16,-3 0 2-16,5 7 3 15,-2 3 3-15,2-1 1 16,7-2-2-16,0 3 0 16,3-4 7-16,0 0 2 15,2-3 0-15,4-1-1 16,1-2 2-16,3 0-2 0,3 0 2 15,1-5-7-15,-2-2-8 16,-2-6-7-16,-3-1 2 16,-7 0-1-16,-4 1 6 15,-8 2-5-15,-3 5 5 16,0 3 3-16,0 2 3 16,0 1-6-16,0 0-3 15,-3 0-9-15,-13 6 4 16,4 2 4-16,2 4 1 15,7 0-4-15,3 3-1 16,0 2 0-16,10-2 2 16,14-1-18-16,2-1-10 15,-2-6 4-15,-8-2-22 0,-8-5-52 16,-2 0 23-16,-4 0 26 16,-2-8 46-16,0-4 9 15,1 0 64-15,3-1-45 16,4-1-5-16,4 2 14 15,1 0 0-15,1 5 6 16,-1 2 4-16,-1 3-33 16,0 2-5-16,4 0-4 15,-2 0 4-15,2 5 7 16,-1 4-3-16,3 1 0 16,0 1 6-16,1 0-5 15,-5-2 7-15,-5-2-5 0,-7-3-5 16,-2-1 1-1,0-3-3-15,0 0-3 0,0 0 2 16,0 0 1-16,0-1 0 16,-2-9 0-16,2 1-4 15,0-1-38-15,0 0 26 16,16-1-25-16,4 2-7 16,-4 0 34-16,-1 8 13 15,-2-1 1-15,-2 2 1 16,-4 0 7-16,-1 0 12 15,6 5 20-15,-4 5-3 16,5-1-9-16,0-1 2 16,3-1-16-16,4 0 11 15,5-2-4-15,5-1 7 16,8-4 3-16,2 0-6 0,-4 0-5 16,1 0-12-1,-4-3-3-15,-3-3-5 0,7-7 0 16,-10 1-9-16,-2-4 1 15,-5-1-6-15,-3 3-1 16,-4-3-1-16,-5 5 11 16,-6 4 5-16,-2 3 17 15,0 5-15-15,0 0-2 16,-21 0-7-16,1 10 5 16,0 2-6-16,9 0 7 15,9 1-2-15,2-1 2 0,0 0 1 16,9 0 0-16,15-3 0 15,3-1 3-15,6-7-1 16,-1 2 5-16,3-3 20 16,-5 0-17-16,1-3-3 15,-5-5 1-15,0-3-3 16,-6-1-3-16,-8-4-2 16,-2-3-16-16,-2 1 0 15,0-2 1-15,-8 2-5 16,3 0 12-16,-3 4 6 15,0 6 0-15,0 4 4 16,0 2-4-16,0 2-15 16,0 0-12-16,1 3 7 15,8 8 20-15,0 3 1 16,3 0 1-16,7 2-3 16,-1 1 3-16,-3 0 0 0,3 0 0 15,-9-3 3-15,-1 0 4 16,-8-6 12-16,0-1 15 15,0 0-15-15,-11-2 6 16,-21-2-4-16,-16 1-21 16,-20-1-1-16,-8-1-66 15,-3-2-80-15</inkml:trace>
  <inkml:trace contextRef="#ctx0" brushRef="#br0" timeOffset="38353.7184">22180 6678 328 0,'0'0'336'0,"0"0"-336"16,0 0 0-16,0 0-41 15,0 0-17-15,164-7-39 16,-100 7-109-16</inkml:trace>
  <inkml:trace contextRef="#ctx0" brushRef="#br0" timeOffset="39311.735">24508 6615 615 0,'0'0'65'0,"0"0"-33"16,0 0-13-16,0 0-5 15,0 0-9-15,0 0-5 16,0 10-4-16,-5 9 4 16,-14 8 15-16,-2 4-5 15,-4 4 3-15,1 3-9 16,-6-1 2-16,2-1-5 15,1-7 1-15,8-3-2 16,6-11-3-16,5-7 0 16,7-5 3-16,1-2 1 15,0-1 1-15,0 0 14 0,0-7 14 16,0-10-30 0,9-2-2-16,7-1-23 0,0-4 6 15,8-3-23-15,7-5 15 16,8-7-17-16,12-1 8 15,1-3-33-15,0 5 37 16,-7 8 32-16,-11 8 3 16,-10 10 8-16,-3 4 7 15,0 6-1-15,-8 2-17 16,8 0 0-16,-3 0 4 16,-4 7 6-16,0 8-3 15,-7 2-1-15,-7 4-4 0,0 1 4 16,-2 1 2-1,-25-2 0-15,-5-2-1 0,-6-2 4 16,4-2-3-16,-7-3-7 16,3-1 1-16,-4-5-2 15,1 2 5-15,-2-2-2 16,5-3 3-16,5 1-5 16,7-3-1-16,14 1 0 15,5-1 0-15,7-1-3 16,0 0-9-16,0 1-15 15,0 1 6-15,25-1 3 16,8 1 18-16,6 1 0 16,5 4-6-16,6-1 0 0,1 5-13 15,3-1-29-15,-8 3-53 16,-6 1 97-16,-5-3 4 16,-19 1 9-16,-7-4 22 15,-9-1 26-15,0 0-2 16,-23 0 21-16,-17-1-32 15,-14 0 18-15,-3-1-1 16,-2 0-24-16,-4-1-30 16,-5-1 6-16,-8-3-13 15,-6 3-6-15,-2-3-107 16,-1 0-193-16</inkml:trace>
  <inkml:trace contextRef="#ctx0" brushRef="#br0" timeOffset="41627.0899">14559 7849 243 0,'0'0'68'0,"0"0"-53"16,0 0 16-16,0 0 22 15,0 0 5-15,0 0-10 16,0 0 1-16,10-7-10 16,-10 7-11-16,0 0-9 15,0 0 1-15,0 0-4 16,0 0-11-16,0 0-1 16,0 7-4-16,0 5 8 15,1 5 17-15,3 3-13 16,-2 0-6-16,5 0 3 15,-1-2-5-15,2 0-2 16,-1-2-2-16,-3-1 1 16,2-6 1-16,-3 0-2 15,-3-2 2-15,0-5-2 0,0 0 0 16,2-1 0-16,-2-1-7 16,0 0-5-16,0 0 6 15,0 0 6-15,0-3 5 16,-15-10-5-16,0 0-3 15,0-8 0-15,0 1 2 16,4-6-2-16,1 1 3 16,4-4-5-16,2 6 5 15,2 0 0-15,2 4-1 16,0 8 1-16,0-1 1 16,2 4 0-16,16 3 0 15,5 1-2-15,7-1 2 0,5 3-2 16,8-1-1-1,-1 2 2-15,0 1 0 0,5 0 0 16,-6 0 0-16,-1 6-1 16,-15 3 1-16,-5 5 0 15,-16 2-3-15,-4-1-1 16,0 1-3-16,-10 0 5 16,-17-3 0-16,2 0 2 15,-5 0 0-15,-8-3 0 16,5-2 0-16,4-2 0 15,2 1-1-15,8-3 1 16,8-1-1-16,10-2 1 16,-3 1-4-16,4-2-21 15,0 0-10-15,4 0-14 16,21 0 40-16,5 0 8 0,4 0 1 16,3 0-1-16,8 0 1 15,-4 0 0-15,6 3-10 16,-8 5-3-16,-6-3-1 15,-11 1 4-15,-11 0 10 16,-11-2 2-16,0 0 25 16,0 1 5-16,-22 1 10 15,-10-1 0-15,-6 1-23 16,-1-3 3-16,-3 2 1 16,9-2-4-16,4-1-10 15,10-2-5-15,6 0-4 16,11 0 0-16,2 0-50 0,5-10-76 15,28 0-163-15</inkml:trace>
  <inkml:trace contextRef="#ctx0" brushRef="#br0" timeOffset="42231.6607">16143 7817 332 0,'0'0'7'0,"0"0"50"15,0 0 8-15,0 53-30 16,0-39-7-16,0-4 4 16,0 1-2-16,8-2-14 15,5-2-3-15,1-1-4 16,3-6 8-16,6 0 9 16,4 0-3-16,3 0-9 15,2-6-3-15,0-5-5 0,-6-1-5 16,0-5 3-1,-9 0 1-15,-1-7-2 0,-9 3-1 16,-4 3 0-16,-3 4 1 16,0 7 9-16,0 4 3 15,0 1-6-15,0 2-6 16,0 0-3-16,0 0-2 16,0 0-5-16,0 0-15 15,11 3 13-15,10 6 9 16,8 2-2-16,-3 2 2 15,5 1 0-15,-5 1 1 16,-1 1 1-16,-9-2-1 16,-5-3 3-16,-11-1-4 0,0-3 4 15,0 0-1 1,-18-2 16-16,-9-3-19 0,-3-2-4 16,-7 0-22-1,1 0-24-15,-4-11-40 0,1-5-208 16</inkml:trace>
  <inkml:trace contextRef="#ctx0" brushRef="#br0" timeOffset="42490.1026">16125 7709 82 0,'0'0'476'0,"0"0"-473"16,0 0-1-16,0 0 12 15,139-17 1-15,-121 16 23 16,-11-2 3-16,-5 0-16 16,-2 2-5-16,0-2 13 15,0 0-17-15,-2-2-5 16,-14 5-9-16,-1 0-2 16,4 0-18-16,3 0-21 15,8 0-9-15,2 7-45 16,4 0-14-16,30-2-46 15</inkml:trace>
  <inkml:trace contextRef="#ctx0" brushRef="#br0" timeOffset="44523.1155">17587 7797 482 0,'0'0'11'0,"0"0"-11"16,0 0 0-16,0 0-2 16,0 0-6-16,0 0 6 15,-79-8 2-15,60 16 4 0,-1 4 17 16,1-1-7-16,0 1 8 15,7 1 5-15,5-2-16 16,7 0-5-16,0 0 1 16,0-1-6-16,18-3 1 15,10-2 4-15,3-2 1 16,11-2 0-16,1-1 2 16,-7 0-5-16,4-9 3 15,-14-5-6-15,-6-3 4 16,-3-3 8-16,-7-6-9 15,-2-5-4-15,-1-1-2 16,-7-1 2-16,0-1-7 16,0 4 3-16,0 4 4 0,0 4 14 15,0 8-5-15,-7 4 33 16,2 7-37-16,2 2 27 16,1 1-32-16,1 0-3 15,-6 4-5-15,7 8 8 16,0 3-3-16,0 4 3 15,0 2 0-15,8 6 0 16,16-2 0-16,1 1 0 16,1-2-3-16,3-4-3 15,-3-3-4-15,0-6-2 16,-2-2 10-16,1-6-3 16,0-3 4-16,-5 0 1 15,5 0 2-15,-3-9 0 16,-2-5 1-16,1-4-2 0,-8 0-1 15,-2-2 0-15,-6 3 0 16,-5 4 0-16,0 5 4 16,0 2 3-16,0 5 4 15,0 1-11-15,-5 0 0 16,-6 8 0-16,-2 4 0 16,5 0 1-16,5 5 3 15,3 0-4-15,0 0 0 16,8 1 0-16,17-1 1 15,5-3-2-15,5-5-3 16,2-4 2-16,-2-3 1 16,0-2-5-16,-1 0 0 15,-7-10-4-15,-7-2-9 0,-5-6 16 16,-4-3-5 0,-10-2 3-16,1-1 3 0,-2-2 1 15,0 1 1-15,0 1 0 16,0 2 2-16,0 8 2 15,0 7 23-15,0 4 1 16,0 3-26-16,0 0-2 16,0 2-3-16,0 10 2 15,-6 3 1-15,2 7 0 16,4 5 1-16,0 4 0 16,0 5-1-16,8 4 1 15,13 4 0-15,-4-2-1 0,-1-2-1 16,-2-5 0-1,-1-6-7-15,-3-8-2 0,-5-8 6 16,-1-5 4-16,-2-4 6 16,-2-3 10-16,0-1 8 15,0 0 21-15,0-9-7 16,-10-5-31-16,-1-5-2 16,-2-2-4-16,6-6 1 15,7-5-2-15,0-5-7 16,0-7-29-16,18 1 16 15,12 2-9-15,0 10 11 16,-2 14 15-16,-7 5 3 16,4 8 1-16,4 3-1 15,3 1-1-15,-1 0 1 16,3 1 0-16,1 12 0 0,-5 4 0 16,-8 3 1-16,-9 1-1 15,-13 0-1-15,0 1 1 16,-21-3 0-16,-9-4 1 15,-2 0-1-15,6-7 0 16,1-1-2-16,9-2 0 16,2-2-12-16,11 0-7 15,0-2-4-15,3-1-9 16,0 0-34-16,0 2 16 16,6-2 31-16,19 1 21 0,5-1 8 15,4 0 14 1,6 0-15-16,4 0 15 0,1-3 1 15,2-1-8 1,-3-2-3-16,-4-3-5 0,-11-3 3 16,-9 0 3-16,-4-4 2 15,-8-1 11-15,-4 3 0 16,-4 2-11-16,0 3-8 16,0 4 6-16,-12 3-5 15,-7 2-8-15,1 0-3 16,-8 0 3-16,5 6-1 15,-2 0 1-15,8 6-1 16,4 0-4-16,6 0 3 16,5 2 0-16,0 0-3 15,3-1 1-15,27-2-3 0,10-3 0 16,5-3 3 0,1-2-3-16,3-2-2 0,-9-1-8 15,-4 0-26-15,-11-4-32 16,-8-6 1-16,-3-2 4 15,-6-5 36-15,0-4 34 16,-4 2 15-16,-1 2 13 16,-3 4 18-16,0 6 30 15,0 2-25-15,0 5-21 16,0 0-21-16,0 0-9 0,0 0-4 16,0 3 2-1,0 8 2-15,0 3 8 0,0 2 3 16,3 4-7-16,7-1 6 15,3-3-9-15,-3-4 1 16,-3-2-2-16,1-5-1 16,-7-2 0-16,-1-3 1 15,0 0 1-15,3 0 0 16,-3 0 20-16,4-7 6 16,2-7-26-16,5-2-1 15,10-2 1-15,-1-2-1 16,6 1-5-16,3 3 2 15,-4 7 3-15,-4 2-1 16,-5 7 1-16,-3 0 1 16,-3 0 1-16,-3 0 2 0,1 4 1 15,-2 6 7-15,2 3 2 16,-4 1 0-16,4 3-9 16,3-3-4-16,-2 1 2 15,7-2-3-15,2-4-5 16,7-2-15-16,5 0-7 15,8-4-10-15,5-1-45 16,2-2-113-16,-4 0-59 16</inkml:trace>
  <inkml:trace contextRef="#ctx0" brushRef="#br0" timeOffset="45239.7141">19998 7774 603 0,'0'0'61'0,"0"0"-21"0,0 0-18 16,0 0-12-16,0 0-6 15,0 0-4-15,-115-26 1 16,86 26-1-16,0 8 0 16,3 1-1-16,6 1-1 15,6 4 1-15,8-1-2 16,6 0-5-16,0 0 0 16,9-4 4-16,18-2-2 15,3-3 2-15,3-3 4 16,-1-1 0-16,0 0 6 15,0-2 5-15,-7-6-3 16,4-4 4-16,-5-4-3 16,-2-6-2-16,-8-3-3 15,-2-3-4-15,0-3-8 0,-4-1 3 16,1-2-1-16,-4 2 5 16,-2 5 1-16,-3 5 14 15,0 10-12-15,0 6 17 16,0 4 9-16,0 2-26 15,0 0-2-15,-7 2-9 16,-11 10 5-16,2 5 3 16,0 4 0-16,6 2 1 15,7 3 0-15,3 4 3 16,0-1-2-16,0 1-1 16,3-1-15-16,15-2-9 15,3-2 12-15,0-9-2 0,4-4 6 16,0-7 5-16,4-2 1 15,0-3 2-15,3 0 0 16,3-3-1-16,-9-10-5 16,-1-2 6-16,-1-4-1 15,-6-3-11-15,-4-1 11 16,-5 1 1-16,-3 6 0 16,-6 3 3-16,0 6 6 15,0 4 5-15,0 3-10 16,0 0-4-16,-14 0-2 15,2 6 2-15,-8 5 0 16,7 2 0-16,4 1 3 16,5 3 2-16,4 0-1 0,0 0-3 15,6 0-1-15,26-1-7 16,7-4 1-16,6-4-14 16,-2-1-14-16,1-6-27 15,-3-1-93-15,-7 0-113 16</inkml:trace>
  <inkml:trace contextRef="#ctx0" brushRef="#br0" timeOffset="45923.103">20682 7748 531 0,'0'0'77'16,"0"0"-61"-16,0 0-16 16,0 0-3-16,0 0 3 0,0 0 11 15,31 5 15-15,-16 1-10 16,-1 0-8-16,-3 2 0 15,2-1-8-15,-4-3 3 16,-1 1-2-16,-3-5 1 16,-5 2-2-16,3-2 6 15,-1 0-1-15,5 0 3 16,0 0-1-16,9-2 2 16,5-7-6-16,2-2 0 15,-2 2-3-15,-6 2 0 16,-3 2 0-16,-5 5 0 15,-5 0 0-15,-2 0-1 16,0 0-5-16,0 0 5 0,0 8 1 16,0 1 5-1,9 3-2-15,0-2-3 0,1 1 2 16,5 0 5-16,-7-5-1 16,9-1-1-16,-2-2 9 15,-1-3 9-15,2 0 5 16,1 0 3-16,5 0-20 15,5-9-4-15,-4-6 2 16,-3-3 0-16,1-4-8 16,0-4-1-16,-6 1-21 15,0-6 3-15,1-2-28 16,1-4-1-16,-3-1 36 16,-4 4-40-16,-5 12 51 15,-5 8 7-15,0 6 2 16,0 5 2-16,0 2-5 15,0 1-5-15,-5 0-1 0,-5 0-4 16,-3 9 4-16,-2 6 4 16,3 6-1-16,5 4 8 15,2 0-7-15,5 3 0 16,0-1-3-16,0-1 1 16,5-1-1-16,11-2-1 15,-2-3 4-15,9-3-3 16,-3-3 15-16,4-6-1 15,4-3 4-15,0-2-6 16,2-3-13-16,-4 0-5 16,-1-1-66-16,-12-11-31 15,-10 2-368-15</inkml:trace>
  <inkml:trace contextRef="#ctx0" brushRef="#br0" timeOffset="46086.4624">21033 7633 460 0,'0'0'214'0,"0"0"-181"16,0 0 28-16,0 0-27 15,0 0-34-15,140-9 0 0,-58 9-2 16,6 0-50 0,5 0-65-16,7 0-332 0</inkml:trace>
  <inkml:trace contextRef="#ctx0" brushRef="#br0" timeOffset="46925.5507">22250 7653 298 0,'0'0'99'15,"0"0"-53"-15,0 0 27 16,-23 46-24-16,23-29-20 0,0 2-12 16,11-2-4-1,6-4 4-15,-3-3-7 0,2-1 9 16,-2-4 6-16,-4-3 6 16,7-2 16-16,-4 0 2 15,11 0-7-15,2-9-24 16,4-4-10-16,-4-4-8 15,-1-4-9-15,-10 1 2 16,-1 0-3-16,-12 2 0 16,-2 3 9-16,0 6 1 15,-21 4 11-15,-9 2-10 16,-10 3-1-16,1 0-3 16,3 3 3-16,6 5-1 15,4 0 0-15,10 2 1 0,8 0-4 16,8-2 3-16,0 2-2 15,0-2 2-15,20 0-3 16,10-3-1-16,4-2-3 16,5-3-17-16,-2 0-13 15,-2 0 7-15,-4-3-5 16,3-7 7-16,-4-1 9 16,-5 1 9-16,1-1 5 15,-7 3 4-15,-2-1 2 16,0 5 5-16,-8 1-3 15,-1 3 4-15,-5 0-2 16,-2 0-1-16,6 0 7 16,-3 8 13-16,2 1-4 15,-3 1-11-15,1-2-3 16,-2-1-3-16,1 0 0 0,-3-7-1 16,0 3 3-16,0-3-2 15,0 0 0-15,0 0 3 16,0 0 11-16,3-2 20 15,10-6-36-15,3-2-2 16,6-2-6-16,8 2-2 16,7-1-8-16,2-2 10 15,7 1 3-15,-6 7 5 16,-1 2 0-16,-5 3-1 16,-4 0 1-16,-2 5 0 15,-4 7 6-15,6 2 2 16,-9 2 1-16,0-2-3 0,-5-2 3 15,-7 1-5-15,-5-4-4 16,-2-1-12-16,-2-2-21 16,3-3-36-16,7-3-152 15</inkml:trace>
  <inkml:trace contextRef="#ctx0" brushRef="#br0" timeOffset="47556.6648">23811 7563 331 0,'0'0'41'0,"0"0"33"16,-53 51-41-16,31-28 7 16,5 3-3-16,-4-1 0 15,-3-2-15-15,8-3-19 16,1-3 0-16,0-5 0 16,5-5 3-16,4-4 2 15,6-1 4-15,0-2 2 0,0 0 3 16,0 0 2-1,0-7-2-15,0-5-17 0,0-5-13 16,0-3-13-16,12-1-9 16,7-3-45-16,6-6-96 15,7-1 84-15,4-3 72 16,3 4-91-16,-8 8 111 16,-13 8 201-16,-8 7-87 15,-8 5-52-15,-2 2-38 16,1 0-22-16,6 0-2 15,-1 0 6-15,7 0 16 16,3 1 27-16,0 5-24 16,2 5-4-16,5 2-12 15,-1 2-4-15,4 4 1 0,-3 1-5 16,4 4 0-16,-4-1 1 16,-4 0-1-16,0-2-1 15,-4-4 0-15,0-3 2 16,-5-3-2-16,-3-2 0 15,-3-4 0-15,-4-2 0 16,0-3 0-16,0 0-6 16,0 0-23-16,0 0-50 15,-21 0-26-15,-12 0-301 16</inkml:trace>
  <inkml:trace contextRef="#ctx0" brushRef="#br0" timeOffset="47872.3393">23603 7698 273 0,'0'0'172'16,"0"0"-123"-16,0 0-22 15,0 0-26-15,0 0 18 16,0 0 1-16,138 0-2 15,-102 0 19-15,2 0-24 16,-3-3-4-16,0 0 17 16,-5 2-18-16,0-2-5 15,-9 2 1-15,-3-1-3 0,-3 2-1 16,-8-1 0-16,1 1 2 16,-2 0-2-16,-1 0-3 15,-4-2-17-15,-1 2-29 16,0-1-70-16,0 0-303 15</inkml:trace>
  <inkml:trace contextRef="#ctx0" brushRef="#br0" timeOffset="60028.6726">8508 9113 660 0,'0'0'17'0,"0"0"-17"16,0 0 1-16,0 0-1 15,0 0-15-15,0 0 1 16,0 0 11-16,5 0 0 16,7 0-4-16,-3 0 0 15,2 0 5-15,-1 0-1 16,6 0 2-16,6 0 1 15,6 0 0-15,-2-3-1 16,11-1-3-16,0 1-5 16,3-1 3-16,8 1 3 15,3 0-2-15,-5-2-3 16,2 1-9-16,-11 1-18 16,-2 0-7-16,-14 2 4 15,-1-2 6-15,-5 1 11 0,-11 1 8 16,1 1 11-16,-5 0 2 15,0 0 0-15,0 0 0 16,0 0-2-16,0 0-41 16,0 0-77-16</inkml:trace>
  <inkml:trace contextRef="#ctx0" brushRef="#br0" timeOffset="60856.6562">9873 9088 149 0,'0'0'38'16,"0"0"-22"-16,0 0 20 15,0 0 2-15,0 0-7 16,0 0 11-16,143-4-26 16,-118 1 10-16,4 0-1 15,-4 1-15-15,-1-2-8 16,-2 3-1-16,-2-1-1 0,-4 1 2 16,-3 1-2-1,-7 0 0-15,-1 0 0 0,-5 0 0 16,0 0 0-1,0 0 1-15,0 0 6 0,0 0 12 16,0 0-8-16,0 0-5 16,0 0-3-16,0 0-3 15,0 0-1-15,0 0-3 16,0 0 4-16,0 0-8 16,-5 1-2-16,-1 1-18 15,-3-1-21-15,1 1 1 16,2 0-65-16</inkml:trace>
  <inkml:trace contextRef="#ctx0" brushRef="#br0" timeOffset="64239.095">15709 9099 293 0,'0'0'46'0,"0"0"-36"15,0 0-7-15,0 0 15 16,0 0 18-16,0 0-5 16,0 0-15-16,0 0-3 15,0 0-3-15,0 0-3 16,0 0-1-16,0 0 3 15,0 0 0-15,4 0 9 16,6 0-5-16,6 0-7 16,0 0 3-16,4 0-3 15,5 0-3-15,-2 0-3 16,4 0 0-16,-3 0-2 16,4 0-3-16,0 0 2 0,-4 0-13 15,-3 0 1 1,0 0 5-16,-4-1-6 0,-5 1 2 15,-5 0 0-15,-5 0-17 16,-2 0 3-16,0 0 4 16,0 0 16-16,0 0-3 15,0 0 9-15,-4 0 1 16,-12 0 1-16,-4 0-4 16,0 0-4-16,-3 1-9 15,-10 2-23-15,-2-2-40 16,3 2-27-16</inkml:trace>
  <inkml:trace contextRef="#ctx0" brushRef="#br0" timeOffset="64273.4566">15709 9099 19 0</inkml:trace>
  <inkml:trace contextRef="#ctx0" brushRef="#br0" timeOffset="64496.1248">15709 9099 19 0,'-92'28'84'0,"71"-25"-27"0,-1-1-42 0,10-1 2 16,8 1 7-16,0-2-4 16,4 0 12-16,0 1-2 15,0-1-16-15,0 0-8 16,0 0-5-16,0 0-1 15,7 0-4-15,12 1 4 16,1-1 0-16,6 0 0 16,1 0 0-16,3 0-1 15,4 0 1-15,2 0-6 16,-1 0 3-16,0-2 6 16,5-1-2-16,-9 1 5 15,-1-1-1-15,-3 3-5 0,-12 0-2 16,-6 0-40-16,-3 0-60 15</inkml:trace>
  <inkml:trace contextRef="#ctx0" brushRef="#br0" timeOffset="69777.6669">9651 9650 239 0,'0'0'62'0,"0"0"-31"16,0 0 5-16,0 0 2 0,0 0 10 15,0 0-13 1,0 0 3-16,-2 0-5 0,2 0 1 16,0 0 2-16,0-2-18 15,0 2-10-15,0 0 1 16,0 0-3-16,8 0-2 15,12-1-4-15,9-1 2 16,0 1-2-16,6 1 0 16,4-2 0-1,3 1 0-15,7 1 0 0,0-3-3 16,-3 0 1-16,0 3-4 16,-6-4-3-16,-5 4 0 15,-8-3-2-15,-3 3 3 16,-10-1-1-16,-5 1-12 15,-8 0-20-15,-1 0-29 16,0 0-30-16,0 0 19 0,-20 0 9 16</inkml:trace>
  <inkml:trace contextRef="#ctx0" brushRef="#br0" timeOffset="70049.7842">9497 9712 360 0,'0'0'18'0,"0"0"-11"0,0 0 54 15,0 0-21-15,0 0 33 16,0 0-30-16,97 1-22 15,-53-1-8-15,7 0-8 16,3-4-1-16,10 0-4 16,2-1 0-16,1 0-18 15,-5 1-77-15,-6-3-77 16</inkml:trace>
  <inkml:trace contextRef="#ctx0" brushRef="#br0" timeOffset="74011.7802">8681 10359 324 0,'0'0'15'0,"0"0"-10"0,0 0 25 15,0 0 3-15,0 0-14 16,0 0-6-16,0 0-3 16,0 0 1-16,-6 0 4 15,6 0 8-15,0 0 0 16,-3 0-3-16,3 0-9 16,0 0 0-16,0 0 1 15,0 0-7-15,-4 0-4 16,4 0 0-16,-3 0 2 15,1 0-2-15,2 0-1 16,0 0 0-16,0 0 0 16,-3 0 0-16,3 0 1 15,0 0-1-15,0 0 0 0,0 0-1 16,0 0 1 0,0 0-1-16,0 0-5 0,0 0 3 15,13 0 0-15,3-3 2 16,0 3 1-16,4 0-3 15,2-2 3-15,-1 0-2 16,0 1 2-16,-7-1 0 16,-2 1-2-16,-1 1 0 15,-9 0-6-15,-2 0 6 16,0 0-7-16,0 0-19 0,0 0 17 16,0 0-14-1,-2 0-8-15,-15 0-1 0,-3 0-8 16,-1 3 13-1,-6 0-4-15,0-1-41 0,2 1-154 16</inkml:trace>
  <inkml:trace contextRef="#ctx0" brushRef="#br0" timeOffset="74071.0029">8681 10359 78 0</inkml:trace>
  <inkml:trace contextRef="#ctx0" brushRef="#br0" timeOffset="74244.2827">8681 10359 78 0,'-86'12'83'0,"86"-12"-57"0,0 0 1 16,19 0-8-16,-1 0 17 15,5 0-23-15,3 0 19 16,-2-3-22-16,-4 3 2 16,-1-3 2-16,-8 3-6 0,-5-1-7 15,-3 1 0-15,-3 0 2 16,0 0 3-16,0 0 12 16,0 0-7-1,0 0-11-15,-11 0 0 0,-1 0-24 16,-4 0-5-16,2 0-88 15</inkml:trace>
  <inkml:trace contextRef="#ctx0" brushRef="#br0" timeOffset="75349.7385">9037 10339 91 0,'0'0'64'0,"0"0"-28"16,0 0-7-16,0 0-5 15,0 0-4-15,0 0 1 16,32 0-12-16,-28 0-9 16,-4 0 4-16,0 0-1 15,0 0 3-15,0 0-2 16,0 0-3-16,0 0-1 16,-7 0-5-16,-12 0 2 15,8 3-5-15,-9-1-3 16,2-1-4-16,6-1 5 15,3 3-6-15,0-3 15 16,7 0 0-16,1 0 1 16,1 0 3-16,0 0 16 15,0 0 10-15,0 0-24 0,0 0-5 16,12 0 0-16,2 0-2 16,2 0 2-16,3 0 0 15,-6 0-14-15,-1-2-238 16</inkml:trace>
  <inkml:trace contextRef="#ctx0" brushRef="#br0" timeOffset="77640.9256">9949 10431 270 0,'0'0'62'0,"0"0"-49"16,0 0 10-16,0 0 5 15,0 0 2-15,0 0-3 0,-3 0 1 16,9 0-1 0,7 0-11-16,-1 0-4 15,0 0 0-15,1 0 2 16,4-2-6-16,1-1 14 0,-4 1-13 16,-5-1-2-16,1 3-6 15,-9-1-1-15,-1 1 0 16,0 0-2-16,0 0-3 15,0 0-9-15,0 0-15 16,-19 0 10-16,-3 4 0 16,-6 1-4-16,5 0 7 15,-7 1 2-15,1-3-12 16,4 4 17-16,0-3 6 16,5 0-1-16,9-2 2 15,2 1 1-15,7-3 1 16,2 0 0-16,0 0 5 0,0 0 7 15,0 0 3-15,2 0-10 16,16 0 7-16,2 0 5 16,1 0-4-16,-1-3 0 15,1 3-6-15,-2-3-1 16,-8 1 7-16,-1 1-7 16,-8 1-1-16,3 0-3 15,-5 0-1-15,0 0 2 16,0 0-1-16,0 0-2 15,-7 0-1-15,-12 0 0 16,-2 1-2-16,0 4-4 16,2-5 1-16,-1 3-4 15,1-1 7-15,7 0-2 0,1-1-5 16,2 1 5-16,9-1-2 16,-1-1-3-16,1 0 4 15,0 0-10-15,0 0 5 16,0 0-9-16,16 0-3 15,6 0 14-15,-1 0-55 16,2-3-203-16</inkml:trace>
  <inkml:trace contextRef="#ctx0" brushRef="#br0" timeOffset="79166.8334">10416 10410 224 0,'0'0'74'16,"0"0"-46"-16,0 0 9 15,0 0 15-15,0 0-8 16,0 0 4-16,0 0-4 0,0 2-37 16,0-2-4-1,6 0 9-15,4 0-4 0,5-2-1 16,4-1-5-16,3 1 3 15,0 0 0-15,6-1-1 16,0 1 5-16,-2-3 3 16,-5 2 2-16,-1 1-8 15,-5-1-3-15,-4 3-2 16,-7-1 1-16,-4 1-2 16,0 0 2-16,0 0-2 15,0 0 2-15,0 0-2 16,-4 0-5-16,-17 0-3 15,0 0 1-15,-4 1 2 16,-7 4-7-16,3 0-3 16,-4-1 9-16,3 0 4 15,3 0 1-15,6 1 0 16,5-3 1-16,7 0 0 0,5-1 0 16,2-1 2-16,2 0-2 15,0 0-1-15,0 0 0 16,0 0 0-16,0 0-1 15,0 0 1-15,12 0-1 16,3 0 2-16,1 0 2 16,4 0 1-16,0 0-3 15,1 0 0-15,-2 0 2 16,0 0 0-16,-8 0-2 16,-2 0 0-16,-7-1 0 15,-2-1 1-15,0 2-1 16,0 0-4-16,0 0-8 0,0 0 10 15,-12 0-15-15,-8 0-11 16,0 0 14-16,-1 3 14 16,3-2-2-16,2 2 0 15,2 0 2-15,7-1 0 16,2-2-1-16,2 0 1 16,3 1 0-16,0-1 1 15,0 0-1-15,0 0 0 16,0 0 2-16,0 0 5 15,0 0 12-15,0 0-9 16,3 0 4-16,7 0 4 0,2 0-12 16,0-1-2-1,2 1-1-15,-4-2-1 0,0 1 0 16,-2-1 3-16,-6 2-5 16,1 0 2-16,-3 0-2 15,0 0 1-15,0 0-1 16,0 0 2-16,0 0-2 15,0 0-2-15,0 0-7 16,0 0-16-16,0 0-11 16,0 0-22-16,0 0-51 15,0 0-33-15</inkml:trace>
  <inkml:trace contextRef="#ctx0" brushRef="#br0" timeOffset="84160.0375">12015 10431 138 0,'0'0'44'0,"0"0"-25"16,0 0-3-16,0 0-2 16,0 0 23-16,0 0 0 15,0 0-12-15,0 0 1 16,0 0-1-16,0 0-5 15,0 0 9-15,0 0-10 16,0 0-3-16,0 0-3 16,0 0 0-16,0 0-6 15,0 0-4-15,0 0 1 16,12 0 4-16,0 0 0 16,1 0 2-16,2 0-5 15,3 0 3-15,-5 0-6 16,-2-2-2-16,-5 2 0 0,-3 0-2 15,1 0-2-15,-2 0-21 16,2 0-7-16,-4 0-27 16,1 0-23-16,-1 0-99 15</inkml:trace>
  <inkml:trace contextRef="#ctx0" brushRef="#br0" timeOffset="85588.7569">12576 10435 109 0,'0'0'58'0,"0"0"-17"15,0 0-19-15,0 0-8 0,0 0-6 16,0 0-3-16,0 2-1 16,0-2 3-16,0 0 2 15,0 0 1-15,0 0 4 16,0 0-2-16,0 0 1 15,0 0 0-15,0 0 3 16,0 0-6-16,0 0-4 16,0 0-6-16,0 0 1 15,0 0 1-15,0 0-1 16,0 0-1-16,0 0 1 16,0 0 0-16,0 0 1 15,0 0 1-15,0 0-3 16,0 0 0-16,0 0 0 15,0 0 0-15,0 0 0 0,0 0 0 16,0 0 0-16,0 0 0 16,0 0 0-16,0 0 0 15,0 0 1-15,0 0-1 16,0 0 0-16,0 0 0 16,0 0 1-16,0 0 0 15,0 0-1-15,0 0 0 16,0 0 6-16,0 0 0 15,0 0 0-15,0 0 5 16,0 0-2-16,0 0 1 16,0 0-2-16,0 0-2 15,0 0 0-15,0 0 0 0,0 0 0 16,0 0-2-16,0 0 1 16,0 0-3-16,0 0 2 15,0 0-1-15,0 0 1 16,0 0 9-16,0 0 1 15,0 0 1-15,0 0-6 16,0 0-6-16,0 0 0 16,0 0-2-16,0 0 0 15,0 0 0-15,0 0-2 16,0 0-1-16,0 0-14 16,0 0-24-16,7 0 15 15,2 0-87-15</inkml:trace>
  <inkml:trace contextRef="#ctx0" brushRef="#br0" timeOffset="86560.4954">13638 10441 175 0,'0'0'50'0,"0"0"-38"15,0 0-2-15,0 0 11 16,0 0 18-16,0 0-7 16,0 2-3-16,0-2 10 15,0 0 3-15,0 0-19 16,0 0-13-16,0 0-3 16,0 0-1-16,0 0-2 15,0 0-1-15,0 0-2 16,0 0-1-16,0 0 3 15,0 0-1-15,0 0 1 16,0 0-2-16,0 0 0 16,0 0-1-16,0 0 0 0,0 0-10 15,0 0-19 1,0 0-53-16,0 0 13 0</inkml:trace>
  <inkml:trace contextRef="#ctx0" brushRef="#br0" timeOffset="87441.8438">14344 10414 163 0,'0'0'209'16,"0"0"-179"-16,0 0-19 0,0 0 5 15,0 0 18-15,0 0 1 16,0 2-8-16,0-2-12 16,0 0-8-16,0 0 4 15,0 0 6-15,0 0 3 16,0 0-2-16,0 0-8 16,0 0 1-16,0 1 1 15,0-1 0-15,0 0 1 16,0 0-5-16,0 0 0 15,0 0 1-15,0 0-1 16,0 0 2-16,0 0-1 0,0 0 9 16,0 0-1-1,0 0 1-15,0 0-7 16,0 0 2-16,0 0 1 0,0 0 0 16,0 0-4-16,0 0-3 15,0 0-2-15,0 0-5 16,0 0 2-16,0 0 0 15,0 0-2-15,0 0 0 16,0 0 0-16,0 0-8 16,0 0-18-16,0 0-30 15,-5 0-7-15,2 0-39 16,-2 0-112-16</inkml:trace>
  <inkml:trace contextRef="#ctx0" brushRef="#br0" timeOffset="89133.7132">12018 10407 264 0,'0'0'49'0,"0"0"-37"16,0 0 6-16,0 0 24 16,0 0 10-16,0 0-31 15,4 0-14-15,-4 0-4 16,0 0-2-16,0 0-2 15,0 0-5-15,0 0-59 16,0 0-122-16</inkml:trace>
  <inkml:trace contextRef="#ctx0" brushRef="#br0" timeOffset="94871.3285">11555 11270 679 0,'0'0'40'0,"0"0"-15"15,0 0-15-15,0 0-10 16,0 0-1-16,0 0 1 16,0 44 14-16,0-12-2 15,0 4-2-15,0 3-5 16,-9-1 1-16,-7-5-5 16,-7-3 2-16,-9-3 4 15,-5-5-5-15,-6 0 6 16,2-5-1-16,-8-1 2 15,0-7-4-15,0-3 6 16,3-4-3-16,5-2 0 16,6 0-4-16,6-1 3 0,5-10-7 15,10-4-2 1,3-1-11-16,6-1 3 0,5 2 2 16,0 7 3-16,0 0 0 15,12 2 4-15,9 2-6 16,13 1 4-16,4 2-1 15,8 1 4-15,8 0-1 16,17 1 2-16,5 5 1 16,0 1-1-16,-10-2 1 15,-10 1-2-15,-12-2 0 16,-13 0-1-16,-7-1-5 16,-5-1-5-16,-4-1 4 15,3-1-12-15,4 0-34 0,5 0-19 16,8-1-114-1</inkml:trace>
  <inkml:trace contextRef="#ctx0" brushRef="#br0" timeOffset="95987.9382">12932 11218 400 0,'0'0'89'0,"0"0"-79"16,0 0 0-16,0 0 5 16,0 0 13-16,0 0-12 15,0 2 1-15,0 12 33 16,0 6-4-16,0 6-18 15,0 6-10-15,0 4 0 16,0 1-8-16,2 1-5 16,2-2-5-16,-2-7 1 0,-2-4 1 15,0-6-2 1,0-4 1-16,0-3 0 0,0-4-1 16,0-4 2-16,0 1-4 15,-2-4 1-15,-2 0-11 16,2-1 0-16,0 0 2 15,-2-7 2-15,-4-7-44 16,0-4 9-16,0-8 22 16,0-5 4-16,0-6-36 15,-3-6 29-15,5-2 23 16,1 1-1-16,3 9 4 16,2 10 18-16,0 5 26 15,0 7-23-15,6 4-5 0,6 4-5 16,10 0-13-1,2 2 3-15,6 0-3 0,3 1 1 16,0 2 1-16,5 0 0 16,-8 2 3-16,-1 9-1 15,-13 3-4-15,-7 0 2 16,-9 0-2-16,0-1-1 16,0-1 1-16,-22 0 1 15,-6-2 4-15,-4-2-5 16,-8 1 0-16,0-1 0 15,1-3 0-15,8-1 0 16,8-2-2-16,3 3-1 16,7-2-8-16,7-2-11 15,3 1-9-15,3-2 8 0,0 0-32 16,4 0 7-16,25 0 21 16,4 0 23-16,11 0 1 15,3 0-9-15,5 0 2 16,3 6 9-16,-5 3-7 15,-9 1-11-15,-16 0 9 16,-17 1 10-16,-8-3 21 16,0 0 45-16,-12 0 12 15,-25-2 4-15,-10 4-29 16,-11-3-25-16,-9 3-10 16,4-1-14-16,-7 0-4 15,8 2-17-15,7-3-101 16,4 0-365-16</inkml:trace>
  <inkml:trace contextRef="#ctx0" brushRef="#br0" timeOffset="101837.5369">11948 11482 251 0,'0'0'34'0,"0"0"-25"16,0 0 10-16,0 0-1 16,0 0-9-16,0 0 11 15,0 0 18-15,0 0-2 16,0 0-3-16,0 0 7 0,0 0 2 15,0-1-12-15,0 1-9 16,0 0-3-16,0 0-4 16,0 0-5-16,0-2-6 15,0 2-3-15,18-2 4 16,2 1-1-16,6-3 9 16,1 2-1-16,8-2-6 15,6 0-4-15,9-1 8 16,4 0-1-16,4-1-2 15,2 1 0-15,-6-1-3 16,-5 2 0-16,-10-1-3 16,-14 2-5-16,-11 1-2 15,-6 2 5-15,-8 0-6 0,0 0-22 16,0 0-8 0,0 0-29-16,-21 0-37 0,-2 0-144 15</inkml:trace>
  <inkml:trace contextRef="#ctx0" brushRef="#br0" timeOffset="102588.2129">12310 11293 495 0,'0'0'37'16,"0"0"-34"-16,0 0 0 16,0 0 14-16,0 0 7 0,0 0-20 15,0 9 5-15,2-4 6 16,6 2-8-16,5 2 1 16,0 2 1-16,6 1 3 15,6 2 0-15,2 0-3 16,6 1-6-16,-1-2 1 15,4-2-1-15,-1 2-2 16,1-4 1-16,0 2-1 16,-2-3 0-16,-2 1-1 15,-2-1-1-15,-1 0-2 16,-4-2 2-16,-6 0-6 16,-6-1 2-16,-3-3 1 15,-8 1-4-15,0-2 4 16,-2-1 0-16,0 2 0 15,0-1 0-15,0 2 4 0,0 2 0 16,-9 1 4-16,-12 2 8 16,-6 2 3-16,1-1-3 15,-5 2 1-15,-1 0 1 16,4-1 1-16,2 0 10 16,4-1-9-16,3-1 19 15,0 1-18-15,4-2-2 16,-2 0-3-16,-2-1 2 15,8-1-6-15,0 2 1 16,5-5-4-16,3 0-2 16,0 0-3-16,3-2 1 15,0 1-1-15,0-1-11 0,0 0-14 16,0 0-33-16,0 0-5 16,0 0-35-16,0-5-202 15</inkml:trace>
  <inkml:trace contextRef="#ctx0" brushRef="#br0" timeOffset="106797.6799">10228 11999 260 0,'0'0'142'0,"0"0"-94"15,0 0-2 1,0 0 23-16,0 0-26 0,0 0-15 16,0 0-2-16,0-7-2 15,-3 7-4-15,-1 0-3 16,3 3-9-16,1 9-3 16,-3 7 24-16,3 5 10 15,0 5-15-15,0 1-13 16,0-1-5-16,11-3-1 15,8-2 1-15,4-1-2 16,-2-5 1-16,5-1 1 16,4-4-2-16,1-4 1 15,1-2-1-15,4-4-4 16,0-3 0-16,-1 0-6 0,1 0-54 16,-6-8-19-16,-5-3-11 15,-10-2-144-15</inkml:trace>
  <inkml:trace contextRef="#ctx0" brushRef="#br0" timeOffset="106932.1229">10011 12170 601 0,'0'0'37'0,"0"0"-12"15,0 0-9-15,0 0-15 16,0 0 0-16,184-17-1 16,-112 10-1-16,-1 0-44 15,-8 1-140-15,-14-2-252 16</inkml:trace>
  <inkml:trace contextRef="#ctx0" brushRef="#br0" timeOffset="107207.98">10625 12096 574 0,'0'0'25'15,"0"0"-20"-15,0 0 4 16,0 0 34-16,0 0-9 16,0 50-15-16,13-37-13 15,-3-1-3-15,5 2-3 16,2-2-6-16,-4 0-37 16,3 0-107-16,-6-2-302 0</inkml:trace>
  <inkml:trace contextRef="#ctx0" brushRef="#br0" timeOffset="107845.3353">10471 12654 433 0,'0'0'182'0,"0"0"-155"0,0 0-11 15,0 0 13-15,0 0-14 16,0 0 27-16,0 35 22 16,0-13-24-16,1 0-28 15,9 1-2-15,1-1-3 16,4 0-3-16,2-5-1 16,4 2 4-16,5-4-4 15,3-5 0-15,-5-3-3 16,-1-3-14-16,-5-1-15 15,-3-3-80-15,-3 0 94 16,0-9-129-16,-8-1-243 16</inkml:trace>
  <inkml:trace contextRef="#ctx0" brushRef="#br0" timeOffset="107957.757">10333 12764 741 0,'0'0'26'16,"0"0"2"-16,0 0 31 16,0 0-12-16,0 0-47 15,0 0-2-15,141-33-3 16,-74 24-33-16,-5 1-55 0,-2 0-1 16,-6 1-130-1</inkml:trace>
  <inkml:trace contextRef="#ctx0" brushRef="#br0" timeOffset="108288.2504">10748 12703 593 0,'0'0'11'0,"0"0"5"15,0 0 20-15,0 0-21 16,0 0-15-16,0 0 0 15,63-6-1-15,-39 6-2 16,3 0 3-16,-5 0 4 16,-10 7-3-16,-1 9-1 0,-11 4 7 15,0 7 16 1,-5 1-1-16,-16 2 6 0,4-2-8 16,3-4 1-16,11-5 5 15,3-4-3-15,0-5-14 16,0-2-5-16,22-5 1 15,13-1-1-15,11-2-4 16,3 0-30-16,5-3 18 16,0-4-111-16,0-2-107 15</inkml:trace>
  <inkml:trace contextRef="#ctx0" brushRef="#br0" timeOffset="108787.134">10438 13261 311 0,'0'0'295'15,"0"0"-287"-15,0 0-1 16,0 0 23-16,0 0-2 16,0 0 12-16,-4 21 20 15,4-3 14-15,0 3-22 16,7 3-22-16,6 1-17 0,11-4 1 16,-4 3-8-1,5-5-3-15,3 0 1 16,0-2-2-16,-4-5-2 0,-2-1-24 15,0-7 19-15,-6-1-64 16,4-3-22 0,1 0 11-16,-8-8-153 0</inkml:trace>
  <inkml:trace contextRef="#ctx0" brushRef="#br0" timeOffset="108968.0245">10316 13420 643 0,'0'0'157'15,"0"0"-157"-15,0 0-20 16,0 0 9-16,0 0-5 16,164-52-21-16,-98 36-21 15,-9 1-148-15</inkml:trace>
  <inkml:trace contextRef="#ctx0" brushRef="#br0" timeOffset="109554.5926">10869 13317 508 0,'0'0'24'0,"0"0"-24"16,0 0-1-16,0 0-3 15,0 0 4-15,0 0 19 16,81 0-5-16,-59 0-8 16,0 0-4-16,-2 0-1 15,-4 3 3-15,-11 2-1 16,4 0 2-16,-9 2 4 15,0 1 8-15,0 1 4 16,-20 4-5-16,-2-2-4 0,1 0-2 16,-5-1-5-16,3-2-3 15,2 2-1-15,4-4-1 16,4-2 1 0,4 1-1-16,5-3 0 0,4-2-1 15,0 0-1-15,0 0-1 16,4 0-7-16,18 0 0 15,7 0 7-15,3 0 1 16,3-2-11-16,-1 2-1 16,4 0-10-16,-1 0 14 15,-9 9-7-15,-2 1 7 16,-14-1 10-16,-4 1 14 16,-8-2 37-16,0 1 1 15,0 0-25-15,-20 2 83 0,-9-2-81 16,-5 1 3-16,-1-1 12 15,-8-1-21-15,6-4-13 16,-3-1-10-16,7-3-5 16,-5 0-48-16,6 0-77 15,2-6-167-15</inkml:trace>
  <inkml:trace contextRef="#ctx0" brushRef="#br0" timeOffset="119211.1153">11337 12538 153 0,'0'0'31'15,"0"0"-27"-15,0 0-4 16,0 0 1-16,0 0-1 15,0 0 0-15,0 0 3 16,-4 0 21-16,4 0-3 16,0 0 2-16,0 0-4 15,0 0-5-15,0 0-3 0,0 0-7 16,0 0 2-16,0 0-3 16,0 0-3-16,9 0 2 15,5 0 4-15,6 0-4 16,4-2-2-16,0 0 3 15,3-3-3-15,4-2-2 16,-1 2 2-16,0-2 0 16,-2 1 3-16,-5 1-1 15,-9 1-2-15,0 1-5 16,-8-1 2-16,-3 4 2 16,1 0 0-16,-4 0-4 15,2 0-145-15</inkml:trace>
  <inkml:trace contextRef="#ctx0" brushRef="#br0" timeOffset="120486.421">11486 12996 534 0,'0'0'82'16,"0"0"-67"-16,0 0-8 15,0 0-2-15,0 0 0 16,0 0-3-16,1 0-2 15,4 0-6-15,-2 0 3 16,-3 0 0-16,0 0 3 16,1 0 0-16,3 0 0 15,3 0 1-15,0 0 2 16,9 0-1-16,-1 0 0 16,6 0 0-16,1-2 0 15,7 0-2-15,-3-2 1 16,-5 1 1-16,0 0-2 0,0 0-4 15,-6 3 0-15,-7-4 4 16,-1 3-2-16,-5 1 0 16,-1 0 2-16,-1 0 0 15,0-2 0-15,0 2 0 16,0 0 0-16,0 0-3 16,0 0-6-16,0 0-26 15,0 0-27-15,0 0-8 16,0 0-45-16,0 0-16 15</inkml:trace>
  <inkml:trace contextRef="#ctx0" brushRef="#br0" timeOffset="128341.127">12486 11988 67 0,'0'0'144'0,"0"0"-135"16,0 0-4-16,0 0 15 15,0 0 8-15,0 0 3 16,0 0 3-16,-128 0-17 16,119 0 4-16,-3 0 9 15,4 1-13-15,2 1-10 16,-1-1 8-16,-2 3-8 16,0 0 8-16,-1 0 1 15,-1 2-8-15,1 0-1 16,-2 2-2-16,2 1 1 0,0 0 0 15,0 2 3-15,1-2-4 16,4 1 1-16,3 0-2 16,-3 1-3-16,5 2 1 15,0 1-2-15,0-1 3 16,0 1-2-16,0 3 1 16,0-3 2-16,0 2-3 15,0 1 2-15,0-1 1 16,-1 2-1-16,1-2 1 15,0 1 1-15,0 0 3 16,0 1-2-16,0-2 7 16,0 2 2-16,0-1 5 0,6-2-18 15,4 2 8 1,0-2 1-16,2-1-6 0,2 3-1 16,-4-2 2-16,2-1-5 15,2 1-1-15,-2-1 5 16,-3 2-5-16,2 0 6 15,-6 1-5-15,3 0-1 16,-7 2 2-16,2 0-2 16,-3-2 1-16,2 0 1 15,-2 0-2-15,0-1 0 16,4-1 0-16,-1 2 0 16,1-1 0-16,-2 2 0 15,3-1 2-15,0 0-2 16,4 0 0-16,-3 0 0 0,4 1 1 15,0 1-1-15,2-1 0 16,1-1-1-16,2 1 1 16,-3 2 1-1,2-3-1-15,0 1-1 0,-3-1 1 16,2 1 0-16,-1-1-2 16,-2 2 2-16,1-2-1 15,-2-1-1-15,4 1 1 16,-2 0 0-16,6-1 0 15,-4 0-1-15,4-1 2 16,-4-1-2-16,4 0-1 16,-3-2 3-16,2 0 0 0,-4-2 0 15,4-3 0-15,0 0-2 16,-2-2 2-16,2-1 0 16,2-2 0-16,2-2-2 15,4 0 2-15,5 0-2 16,-2 0 0-16,-2 0-3 15,-1-3-4-15,-4-5-9 16,-2 0 12-16,-2 0-1 16,-2-4 5-16,-6 2 0 15,-4-2 2-15,-4-3 0 16,0 3 2-16,0-2 0 16,-9-2 3-16,-12 0 4 15,-5 2 2-15,4 0 3 16,-6-1 0-16,4 0 2 0,-6 1 3 15,2-2-16-15,-1-2 6 16,-1 1-4-16,0-3 10 16,0-1 2-16,3-5-7 15,0-2-1-15,-1-3 0 16,6-2-5-16,2 2 0 16,2 2 10-16,3-3 2 15,2 2-13-15,2-4 1 16,1 5 2-16,1 0-4 15,0 0-2-15,1 2 1 16,0 4-1-16,0-2 0 16,2 3 0-16,0-1 3 0,-2 2-3 15,-2 0 1 1,-1 2-1-16,-2 0 1 0,-1 2-1 16,-1 2 2-16,0 1-1 15,4 1 1-15,-9 1 2 16,7 3-1-16,0 1-2 15,-2-1 1-15,1 4 5 16,0-3 0-16,-1 2-4 16,-1 1-2-16,2 1 0 15,-2-2-1-15,2 2 2 16,-2 0 0-16,5-3 0 16,-3 4-2-16,7 0 1 15,-1 1 0-15,3 0-1 0,-1 0-1 16,4 1 1-16,1 1 0 15,1 0 0-15,0 0 0 16,0-1-5-16,0 1 3 16,0 0 0-16,0-3-1 15,0 3-8-15,0 0-7 16,0-3-26-16,0 3-29 16,0 0 11-16,3 0-91 15,3 0-130-15</inkml:trace>
  <inkml:trace contextRef="#ctx0" brushRef="#br0" timeOffset="129125.2266">12596 12242 364 0,'0'0'5'0,"0"0"-5"0,0 0 46 16,0 0 1-16,0 0 25 16,0 0-19-16,142-3-16 15,-86-9-5-15,10-4-21 16,0-1-5-16,-6-3-4 16,-12-1 0-16,-5 1-4 15,-12 0-1-15,-4 0-25 16,-6 6-13-16,-4 5-51 15,-4 3-59-15,0 5-75 16</inkml:trace>
  <inkml:trace contextRef="#ctx0" brushRef="#br0" timeOffset="129592.1209">13133 12825 575 0,'0'0'60'0,"0"0"-47"16,0 0 21-16,0 0 1 0,108-64-8 15,-62 42 7-15,2-6-21 16,12-5-13-16,11-4-13 16,4-7-55-16,-7-4-54 15,-5 2-212-15</inkml:trace>
  <inkml:trace contextRef="#ctx0" brushRef="#br0" timeOffset="143689.6887">16018 11988 274 0,'0'0'451'0,"0"0"-409"15,0 0 5-15,0 0-7 16,0 0-13-16,0 0-15 16,0 0-12-16,-13-8-14 15,40 27 14-15,4 8 1 0,0 9 2 16,8 5-3-16,-3 5 1 15,-4-1 4-15,-6 0-5 16,-5-3 0-16,-8-2 2 16,-5-5-1-16,-7-7 0 15,-1-8 0-15,0-8 1 16,0-6-1-16,0-3 0 16,0-3 2-16,0 0 6 15,-1 0 1-15,-20-8-8 16,-1-10-2-16,-7-8-22 15,1-5 11-15,-6-7-34 16,0 0 17-16,-3-11 9 16,7-4 6-16,9-1-6 15,4 4 17-15,14 6 1 16,3 8 1-16,0 11 0 16,3 6 0-16,19 4 3 0,3 6-1 15,-2 0-2-15,12 5 1 16,-3 1-1-16,0 3 0 15,4 0 0-15,-4 8-4 16,-8 8 0-16,-6 5 4 16,-8-2 1-16,-4 3 1 15,-6-2-2-15,0-1-2 16,-2-5 1-16,-17 1-5 16,1-3-6-16,-3-3 6 15,4-1-9-15,0-2-22 16,4-3 3-16,10-2 8 0,3-1-23 15,0 0 8 1,0 0-8-16,16 0-40 0,8 0 52 16,7 0 37-16,6 0 3 15,1 0 31-15,11 10 11 16,-4 1-10-16,-5 4 7 16,-10-1 22-16,-15 4-22 15,-13-3-6-15,-2 1-2 16,-12-1 2-16,-27-1 14 15,-10 1-20-15,-5-2-5 16,-5-2-8-16,4-3-9 16,10-1-5-16,4-3-3 15,12-1-13-15,10-3-33 0,14 0-42 16,5-3-73 0</inkml:trace>
  <inkml:trace contextRef="#ctx0" brushRef="#br0" timeOffset="144028.984">16771 12175 474 0,'0'0'102'0,"0"0"-88"15,0 0-12-15,0 0 5 16,0 0 29-16,181-9-2 16,-110 2-19-16,7 2 2 15,-5 1-8-15,-8 0-2 16,-9-3-5-16,-20 4-2 15,-8 0-5-15,-9 0-12 16,-8 1-23-16,-1-1-29 16,-8 0-134-16</inkml:trace>
  <inkml:trace contextRef="#ctx0" brushRef="#br0" timeOffset="144459.2389">16968 11975 638 0,'0'0'36'0,"0"0"-36"0,0 0-2 15,0 0 2-15,0 0 3 16,179 43 6-16,-101-32 0 16,6-2-5-16,0 2-4 15,-3-5 0-15,-6 3 0 16,-14-1-1-16,-5 2 1 16,-18-4 1-16,-16 5-1 15,-9 0-1-15,-11 1 1 16,-2 2 5-16,0-3 1 15,-24 3 9-15,-14 3 2 16,-12-1-3-16,-10 1-9 16,-1 0 0-16,1-3-3 15,7 0-2-15,14-4-1 16,6-1-29-16,11-1-19 0,14-4-87 16,8-4-225-1</inkml:trace>
  <inkml:trace contextRef="#ctx0" brushRef="#br0" timeOffset="144880.8918">18235 11867 35 0,'0'0'347'0,"0"0"-323"15,0 0 81-15,0 53-39 16,0-24-12-16,0 0-11 15,-4 5-13-15,0-2-16 16,-9 3 5-16,4-5-1 16,-3-3-10-16,0-6 8 0,3-7-11 15,-2-4-2 1,6-3-2-16,1-6 3 0,3-1-4 16,-2 0-4-16,-3 0-20 15,3-6-11-15,-5-10-56 16,-2-6-84-16,2-5 44 15,-2-5-79-15</inkml:trace>
  <inkml:trace contextRef="#ctx0" brushRef="#br0" timeOffset="145143.0036">18083 11912 423 0,'0'0'49'16,"0"0"8"-16,0 0-33 0,0 0 2 15,0 0 11 1,0 0-8-16,89-10-3 0,-58 14-7 15,7 8 3-15,2 4-7 16,2 4 0-16,0 1-7 16,3-1-1-16,-2 1-6 15,7-3 3-15,-9 1-2 16,-1-4 3 0,-3-4-5-16,-14-2 2 0,-2-1-1 15,-7-4 0-15,-8-1-1 16,-4 0-5-16,-2-1-9 15,0 0-19-15,0 1-52 16,0 0-70-16,-8-3-75 16</inkml:trace>
  <inkml:trace contextRef="#ctx0" brushRef="#br0" timeOffset="145426.5039">18008 12150 360 0,'0'0'47'16,"0"0"-47"-16,0 0 0 16,0 0 12-16,155-17 1 15,-107 9 1-15,1 2-2 0,-7 0-4 16,-9-1-6-1,-7 4 3-15,-11 2-4 0,-4-1-1 16,-5 1 1-16,0 1-1 16,-1-3 0-16,3 3 0 15,-5 0-30-15,1-3-98 16</inkml:trace>
  <inkml:trace contextRef="#ctx0" brushRef="#br0" timeOffset="149321.0377">16662 12677 448 0,'0'0'1'0,"0"0"0"15,0 0-1-15,16 53 3 0,9-41-1 16,5 2 4-16,-5-3 2 15,8-3-1-15,-7 1-2 16,-2-4-3-16,-5-2 1 16,-1 0 4-16,-3-3 12 15,-4 0-4-15,-6 0-7 16,2-3-2-16,0-1 0 16,0-1 5-16,-2 0-7 15,-3-2-1-15,-2 2-3 16,0-2-5-16,0 5-3 15,0-1 8-15,0 2 2 16,0 1 0-16,0-2 1 16,0 2 5-16,0 0-8 15,0 0 0-15,0 0-21 16,-2 0-58-16,-7 0-117 0</inkml:trace>
  <inkml:trace contextRef="#ctx0" brushRef="#br0" timeOffset="150985.28">16283 15208 482 0,'0'0'43'0,"0"0"-30"16,0 0 15-16,0 0 7 16,0 0-12-16,0 0-10 15,0-2-1-15,0 2-3 0,0 0-7 16,0 11 3-1,0 4 4-15,0 6 4 0,-1 7 0 16,-4 2 4-16,5 1-5 16,0 0-4-16,0-1 3 15,12-4-5-15,4-1-2 16,5-3 2-16,2-5-2 16,-2-4 0-16,3-4 1 15,1 1-2-15,1-6 2 16,-1-1-5-16,0 0-7 15,-2-3-3-15,5 0-9 16,-3-3-12-16,0-5-3 16,-4-1-40-16,-5-5-28 15,-9 1-14-15,-5-4 38 0,-2-3 24 16,0 0 54 0,0 2 1-16,0 4 65 0,-6 4 1 15,3 3 48-15,-3 4-43 16,4 3-11-16,-1-2-22 15,3 2-21-15,0 0-7 16,0 0-5-16,0 0-6 16,0 8 0-16,0 3 15 15,5 8 11-15,1 1-8 16,1 2-12-16,-1-1-6 16,-3-1 0-16,3 0-10 15,-3 4-29-15,-3 4-57 16,0 1-198-16</inkml:trace>
  <inkml:trace contextRef="#ctx0" brushRef="#br0" timeOffset="151469.1515">16692 16097 280 0,'0'0'326'0,"0"0"-326"0,0 0 1 16,0 0 1-16,0 0-2 15,-65 47 6-15,57-36 10 16,5-1 2-16,-1 1-4 16,4-1-4-16,0-1-1 15,0 0-7-15,21-1-1 16,4 2 2-16,9 0-3 16,8 0-2-16,7-1 2 15,-1-1 0-15,-3 1 0 16,-15-2 0-16,-8 3 0 15,-9-3 1-15,-11 2 6 0,-2 4 18 16,-2-3 11-16,-30 4 12 16,-4 1-25-16,-3 0-7 15,-8-2-5-15,6-4-5 16,-2-1-6-16,5-3 0 16,3-5-22-16,8 0-57 15,-2-9-65-15</inkml:trace>
  <inkml:trace contextRef="#ctx0" brushRef="#br0" timeOffset="151673.5583">16585 16145 820 0,'0'0'33'0,"0"0"-27"15,0 0-5-15,0 0-1 16,77-46-6-16,-14 30-1 16,7 5 6-16,2 1-59 15,-4 2-54-15,-9 3-137 16</inkml:trace>
  <inkml:trace contextRef="#ctx0" brushRef="#br0" timeOffset="152157.9305">16730 16894 644 0,'0'0'25'0,"0"0"-15"15,0 0 0-15,0 0 4 16,0 0-14-16,0 0 0 15,113-55 1-15,-71 45 3 16,3 2 0-16,4 4-4 16,-5-1-2-16,0 5 2 15,-6 0-1-15,-12 5-4 16,-2 9-9-16,-5 8 8 16,-7 10 4-16,0 2 2 15,-11 4-52-15,-1 3 52 16,0-7 2-16,0 0-2 0,0-1 0 15,0-5-1-15,-6-4-13 16,1-6-49-16,3-6-46 16,2-7-32-16</inkml:trace>
  <inkml:trace contextRef="#ctx0" brushRef="#br0" timeOffset="152357.077">17022 17040 641 0,'0'0'38'0,"0"0"-38"16,126-44-13-16,-57 22 12 15,1-3-51-15,-1-1-122 16</inkml:trace>
  <inkml:trace contextRef="#ctx0" brushRef="#br0" timeOffset="153739.1516">16470 14645 509 0,'0'0'12'15,"0"0"-9"-15,0 0 39 0,0 0 1 16,0 0-10-16,51-49-2 16,-45 44-9-16,-5 2 0 15,-1 1-7-15,0 2 1 16,0 0 0-16,0 0-16 15,0 4 0-15,6 9-3 16,0 6 3-16,2 5 14 16,2 3-5-16,2 3-5 15,0 0 0-15,-2-2-2 16,-2-3-1-16,0-3 0 16,1-5 0-16,-4-2 2 15,-2-5-3-15,-1-6 0 16,-2-1 1-16,0-1-1 15,0-2 2-15,0 0 7 16,0-5 13-16,0-4-10 0,0-8-5 16,-5-3-6-1,-1-2-1-15,-2-3-4 0,8-3 4 16,0-3-4-16,0-2-5 16,4 5 5-16,11 2-2 15,7 8-9-15,-1 4 12 16,4 5 0-16,2 1 2 15,-2 2 0-15,1 3 0 16,-7 0 0-16,-2 3 1 16,-1 0-8-16,-4 0 2 15,-2 5-3-15,-4 7 1 16,-6 3 0-16,0 2 7 0,0 0 1 16,-16-1 0-16,-5 0 0 15,0-2 2-15,2-2 1 16,0-4-3-16,8-2 0 15,6-3 0-15,-2-1 0 16,7 0 1-16,0-2 0 16,0 0-1-16,0 0 3 15,0 0-3-15,19 0-5 16,6-2 0-16,6 0 3 16,7-1 0-16,3 3 2 15,-6 0-2-15,-3 0 1 16,-11 7-1-16,-3 0 1 15,-12-1-2-15,0 3 3 0,-6-2 1 16,0-2 3-16,0 4 10 16,-22-2 15-16,-10 0 1 15,-12 1-12-15,-4-2-10 16,4-1-7-16,1-2 0 16,7 1-1-16,16-3-10 15,16-1-27-15,4 0-30 16,3 0-14-16,38-4-202 15</inkml:trace>
  <inkml:trace contextRef="#ctx0" brushRef="#br0" timeOffset="154447.815">19369 14404 532 0,'0'0'8'0,"0"0"5"15,-42 59 35-15,29-29-24 16,-8 4-12-16,-3-1 9 16,-6 0 0-16,-7-2 4 0,-9-3-11 15,-14-2 2-15,-2-4-2 16,-8-3-8-16,6-5 13 16,6-6-4-16,16-3-3 15,7-3-2-15,15-2 7 16,10 0-4-16,5-10 0 15,5-4-13-15,0-2-3 16,21 0-14-16,15 2 8 16,13 5-1-16,1 1 0 15,9 5 0-15,6 1 9 16,-2 2-4-16,4 2 3 16,-6 9-4-16,-6 3 3 15,-5 0 3-15,-4 0 0 16,-9-3 0-16,1 0 0 15,3-2-1-15,-5-3 1 16,-3-4 0-16,0-2 2 16,4 0-1-16,0 0-1 0,3-4-25 15,-3-3-33-15,-4-4-84 16,-4-1-156-16</inkml:trace>
  <inkml:trace contextRef="#ctx0" brushRef="#br0" timeOffset="155517.5103">19176 15356 439 0,'0'0'19'16,"0"0"11"-16,0 0 8 15,0 0 42-15,0 0-35 16,0 0 1-16,-3-35-16 16,3 31 23-16,0-1-16 15,0 3-6-15,0-1-11 0,0 3 1 16,0 0-1 0,0 0-19-16,0 0-1 0,0 0-9 15,0 11 7-15,7 7 2 16,1 3 3-16,1 4-3 15,-1-1 0-15,-3-2-1 16,0-2-16-16,-3 0-19 16,-2 0-36-16,0 0-11 15,0 0-221-15,0-3-75 16</inkml:trace>
  <inkml:trace contextRef="#ctx0" brushRef="#br0" timeOffset="155913.5095">19256 15939 609 0,'0'0'48'0,"0"0"-47"15,0 0 0-15,0 0 18 16,0 0-4-16,0 0-15 16,0-7 1-16,9 14 8 15,3 3 9-15,-1 1 2 16,2 6 3-16,4 2-15 15,2 1-7-15,0 4 2 0,2-1-3 16,-3 4-29-16,1 1-31 16,-2-1-86-16</inkml:trace>
  <inkml:trace contextRef="#ctx0" brushRef="#br0" timeOffset="156687.9726">19306 16829 643 0,'0'0'158'0,"0"0"-123"15,0 0-27-15,0 0-5 16,0 0 5-16,0 0-4 15,31-15-3-15,-4 13 5 16,-3 0 5-16,2 2-7 16,-2 0-2-16,-1 0-1 15,2 0-1-15,3 0 0 0,-3 4 0 16,1 6-3-16,-4 5 0 16,-2 2-6-16,-8 0-36 15,-7 4 14-15,-5-1 27 16,0 0 3-1,-4 0-2-15,-20-2-9 0,-4 0 10 16,-3-2-1-16,-4-1 3 16,-1-1 0-16,2 0 0 15,3-2-5-15,-1 1-4 16,8-4-7-16,2 0 16 16,6-4-4-16,10-2 1 15,0 0-5-15,6 1 0 0,0-4-8 16,0 0-3-1,0 0-18-15,8 0 22 0,15 0 12 16,4 0-7-16,6 0-16 16,-1 3 3-16,3 0-31 15,0 3 20-15,-4 4-22 16,2 0 28-16</inkml:trace>
  <inkml:trace contextRef="#ctx0" brushRef="#br0" timeOffset="156874.094">19649 17194 111 0,'0'0'147'0,"0"0"-63"15,0 0 23-15,0 0 13 16,0 0-38-16,-30 50-30 0,0-42-5 16,-1 0 1-1,0 1-10-15,-2-3-13 0,5 1 6 16,2-3-11 0,4-1-13-16,-1 0-7 0,-3 0-3 15,5 0-21-15,-1-2-29 16,2 1-80-16,0-2-164 15</inkml:trace>
  <inkml:trace contextRef="#ctx0" brushRef="#br0" timeOffset="159587.1898">9594 15720 422 0,'0'0'145'0,"-26"-52"-143"16,13 20 4-16,1-4 4 15,-1 2 6-15,0-3-7 16,-4 3 9-16,1-1-4 16,-4 1 8-16,-1 7-7 15,-2 0-1-15,3 5 5 16,0 4-2-16,6 3 4 15,3 5 2-15,4 3-8 16,5 4 10-16,-1 1-1 16,3 2-24-16,0 2-9 0,0 12-6 15,0 11 15-15,0 4 0 16,18 10 1-16,12 6 4 16,8 5-5-16,0 0 5 15,3 3-4-15,-1-5 0 16,-7-3 2-16,1-8-3 15,-6-8 0-15,-3-8 2 16,4-4-2-16,-7-5 0 16,2-5 0-16,-3-3 0 15,-4-3-1-15,2-1-2 16,-4 0-13-16,0-5-23 16,-6-7-23-16,-9-5-110 0</inkml:trace>
  <inkml:trace contextRef="#ctx0" brushRef="#br0" timeOffset="159797.1904">9205 15607 648 0,'0'0'29'0,"0"0"-22"16,0 0 16-16,0 0-22 15,0 0-1-15,143-25 0 16,-71 15 1-16,5-1-1 16,-6 5-8-16,-2 0-94 15,-9 1-133-15</inkml:trace>
  <inkml:trace contextRef="#ctx0" brushRef="#br0" timeOffset="160215.9053">10228 15717 567 0,'0'0'58'16,"0"0"-55"-16,0 0 12 15,0 0 28-15,0 0-7 0,0 0-10 16,89 61-3 0,-68-43 1-16,-7 1-17 0,-1 1-3 15,-4-2-2-15,-3-2 1 16,-6-1-3-16,0-2-24 16,2-6-22-16,-2 0-58 15,0-4-169-15</inkml:trace>
  <inkml:trace contextRef="#ctx0" brushRef="#br0" timeOffset="160767.0762">10873 15311 572 0,'0'0'7'16,"0"0"-7"-16,0 0 28 15,-30 51 36-15,30-18-24 16,25 5 4-16,14 3-12 16,4 0-16-16,6-2-8 15,5-3-6-15,-7-2 2 0,1-8-4 16,-5-6-21-1,-5-7-17-15,-6-9-16 0,-6-4-56 16,0-9-158-16</inkml:trace>
  <inkml:trace contextRef="#ctx0" brushRef="#br0" timeOffset="161920.2211">11354 15399 663 0,'0'0'64'0,"0"0"-61"16,2 54-3-16,-2-31 4 15,0-1 1 1,-14-2 9-16,-12-1 26 0,-3-4-8 16,-1-1-17-16,2-4-10 15,-2-3-3-15,0-4 1 16,6-3-2-16,2 0 0 15,4-8-1-15,6-4-15 16,9 0-1-16,3-1 5 16,0 4 9-16,21 2 0 15,5 2 0-15,2 0 1 16,1 5 1-16,-2 0 0 16,0 0 0-16,-1 0 0 15,-5 5-3-15,0 2 3 16,-5 1 0-16,-6-2 0 0,-4 2 0 15,-3-5 1-15,-3 0 1 16,0 0 0-16,0 0 2 16,0-3-2-16,0 3-2 15,0-2 1-15,0-1-1 16,0 0 0-16,0 0 2 16,0 1 0-16,0-1 8 15,-5 0-1-15,-4 0-6 16,5 0-3-16,-4-5-26 15,3-1-9-15,-7-3 10 16,3 1 15-16,-3-3 8 16,0-1 2-16,2-2 0 15,-1 1 0-15,1 1 0 0,3 5 6 16,5 3 9 0,2 2 12-16,0 2-21 0,0 0-6 15,0 13 0-15,6 7 7 16,18 9 19-16,6 11-9 15,10 5-1-15,7 6-6 16,1 2-3-16,0-6-7 16,-4-2 1-16,-11-6 0 15,-12-6 0-15,-9-7 0 16,-7-4 4-16,-5-9-2 16,0-6-1-16,0-3 0 15,0-4 18-15,-21-4 14 16,-6-14-34-16,-10-9 6 15,-1-7-6-15,-7-7 1 16,-2-11-1-16,2-8-2 0,6-8 1 16,10 0 0-1,12 7-3-15,14 15 1 0,3 10 2 16,3 11 0-16,23 5 1 16,8 5 0-16,6 3 0 15,-2 5 0-15,0 4 1 16,-6 3 2-16,-10 3-2 15,-5 11-1-15,-12 6 4 16,-5 0-2-16,-8 3 0 16,-21-2 3-16,-9 1-4 0,4-3 0 15,5-6-1 1,4-3 1-16,12-3-1 0,2-4-4 16,10-2-11-16,1-1 4 15,0 0-5-15,0 0-10 16,8 0-12-16,18 0 34 15,14 0 4-15,19 8 0 16,4-1 4-16,7 4 1 16,-2 4 4-16,-17-2 3 15,-14 1 7-15,-20 3-17 16,-17-3 24-16,0 4-8 16,-29-3 1-16,-8-1-11 15,-5 0-7-15,-8-6-1 16,-5-3-4-16,1-5-27 15,0 0-55-15,6-15-37 16,1-9-105-16</inkml:trace>
  <inkml:trace contextRef="#ctx0" brushRef="#br0" timeOffset="162157.9115">11232 15186 206 0,'0'0'416'15,"0"0"-410"-15,0 0-5 16,159 0 21-16,-68 14 9 0,15 8 3 16,15 6 10-1,-2 8-7-15,-9 6-24 0,-14 5-10 16,-26-1-2-16,-26 1-1 16,-19-4-3-16,-25 0-4 15,0-2 4-15,-25-3 3 16,-14-3-10-16,-3-6-9 15,2-6-6-15,1-9-3 16,9-3-3-16,6-11-53 16,6 0-144-16</inkml:trace>
  <inkml:trace contextRef="#ctx0" brushRef="#br0" timeOffset="162523.4617">12358 15457 235 0,'0'0'582'16,"0"0"-542"-16,0 0-23 16,0 0-17-16,0 0 0 15,147-17 0-15,-93 10 0 16,-4 5-4-16,-8-1-13 15,-12 3-33-15,-12 0-36 16,-18 4 1-16,0 6 4 16,-10 5 64-16,-24 4 17 0,-8 1 0 15,5-1 4 1,10-2 27-16,8 0 9 0,10-5 1 16,6-1-22-1,3-2-7-15,0-5-6 0,11-1-3 16,16-3 1-16,16 0 1 15,8-2-5-15,9-10-42 16,5-5-74-16,-2-3-66 16</inkml:trace>
  <inkml:trace contextRef="#ctx0" brushRef="#br0" timeOffset="162765.5622">13031 15113 768 0,'0'0'65'0,"0"0"-60"16,0 0-1-16,0 0 8 15,0 0 61-15,112 70-22 16,-65-26-31-16,-4 0-6 16,3 3-13-16,-4-2 4 15,-9-4-5-15,-9-3-12 16,-15-6-14-16,-9-7-28 15,0-9-35-15,0-4-34 16,-9-7-84-16</inkml:trace>
  <inkml:trace contextRef="#ctx0" brushRef="#br0" timeOffset="162961.6366">13018 15343 825 0,'0'0'77'16,"0"0"-47"-16,0 0 4 16,0 0-27-16,0 0-1 15,160-31 1-15,-94 23-3 16,4-1-4-16,-2 0-28 16,-4 1-106-16,-1 3-17 15,-6 2-174-15</inkml:trace>
  <inkml:trace contextRef="#ctx0" brushRef="#br0" timeOffset="163357.3449">13666 15377 309 0,'0'0'381'15,"0"0"-379"-15,0 0 2 16,0 0-3-16,0 0 11 16,0 0-5-16,-49 0-7 15,75 0 0-15,6-2-1 16,6 0 1-16,0 2 0 0,4 0-1 16,-5 2 1-16,-11 8 0 15,-9 4-4-15,-11 1 2 16,-6 4 0-16,0 5-1 15,-25 0 2-15,-3-1 0 16,3-2 1 0,5-1 2-16,8-4-2 0,6-2 0 15,6-6 1-15,0-3 1 16,0-4 2-16,18-1 1 16,18 0-1-16,19-11-4 15,4-1-19-15,12-5-30 16,1-3-176-16</inkml:trace>
  <inkml:trace contextRef="#ctx0" brushRef="#br0" timeOffset="163617.2045">14449 15047 692 0,'0'0'37'0,"0"0"-37"16,0 0 3-16,0 0 6 16,-92 77 51-16,88-39-24 0,4 8 9 15,0 2-12-15,0 3-26 16,23-2-4 0,5-1-3-16,2-4-6 0,5-3-34 15,0-8-52-15,5-6 11 16,0-8-66-16,-3-9-131 15</inkml:trace>
  <inkml:trace contextRef="#ctx0" brushRef="#br0" timeOffset="164370.054">14900 15188 623 0,'0'0'6'15,"0"0"4"-15,-2 78 18 16,2-37-8-16,7 2 1 16,10 3-15-16,0-2-2 15,0-2 0-15,-9-4-4 16,-7-4 0-16,-1-6-3 15,0-3 2-15,0-6-5 16,-13-6 3-16,0-6 3 16,4-7 0-16,-8 0 1 15,-4-6 0-15,-3-13 3 16,-1-6-4-16,-1-6 3 0,-2-5-2 16,0-4 1-1,5-7 4-15,-2-3-6 0,9-6 4 16,10 6 11-16,6 8 6 15,0 8-7-15,0 10 8 16,18 9 4-16,6 6-20 16,2 4-6-16,13 1 2 15,1 4-2-15,8 0 0 16,5 1-1-16,4 7 0 16,-9 4 0-16,-12 2 1 15,-13 1 0-15,-16 2 0 16,-7-1-5-16,0 0 2 0,-11-1-1 15,-14-1-1-15,-2 0 0 16,-10-5 1-16,4 1-1 16,-1-3 3-16,4-3-8 15,9-1-4-15,6-2 5 16,8-1-9-16,2 2 2 16,5-2 12-16,0 0-3 15,0 0-10-15,3 0-3 16,19 0 18-16,7 0 2 15,8 2 2-15,5 3 6 16,1 2-1-16,-4 4 3 0,-9-2 11 16,-11 1 0-1,-13 0 22-15,-6-2-23 0,0 0 10 16,-25 2 1 0,-8 0-12-16,-14-2-19 0,-3-1-21 15,-2-3-2-15,0-4-81 16,2 0-6-16,1-9-164 15</inkml:trace>
  <inkml:trace contextRef="#ctx0" brushRef="#br0" timeOffset="164651.654">14873 14956 592 0,'0'0'0'0,"0"0"4"0,0 0 2 16,191 34 28-16,-116-14-10 15,6 8 1-15,-10 8-7 16,-10 6-11-16,-15 9-7 16,-16 2 0-16,-16 5-21 15,-12 0 11-15,-2-1 1 16,-3-2-40-16,-30-2 1 15,-18 1-4-15,-15-2-13 16,-15-2-41-16,-15-1 18 16</inkml:trace>
  <inkml:trace contextRef="#ctx0" brushRef="#br0" timeOffset="166384.8635">6044 15875 403 0,'0'0'246'0,"0"0"-215"16,0 0-26-16,0 0-2 15,-9 56 2-15,16-22 3 16,25 4 3-16,5-1-8 15,2-3 1-15,-3-2-1 16,-8-6-3-16,-13-7 1 16,-7-9-1-16,-4-3 1 15,-4-5 0-15,0-2 7 16,-12 0 28-16,-22-12-17 16,-7-7-18-16,-6-5 2 15,3-1-3-15,-3-2 1 16,8-3-1-16,3 0 0 15,10-2 1-15,10 10 0 16,15 5 2-16,1 7 2 16,13 6-5-16,29 4-5 0,21 0 0 15,10 6 1-15,13 8 2 16,4 1 1-16,1 0-1 16,-3-1-5-16,-15-3-6 15,-22-5 3-15,-17-2-11 16,-21-3 21-16,-13-1 1 15,0 0 76-15,-13-14-7 16,-21-8-49-16,-8-6-12 16,-9-5 12-16,-2 0-5 15,-3-2 2-15,-2-4-17 16,4 1-1-16,7 7-6 16,17 5-8-16,16 11 12 15,14 14 0-15,0 1-94 16,36 13-39-16,19 9 102 0,14 7-3 15,10 1-96-15,6 5-90 16</inkml:trace>
  <inkml:trace contextRef="#ctx0" brushRef="#br0" timeOffset="166738.972">6860 15932 179 0,'0'0'452'15,"0"0"-447"-15,0 0 14 16,0 0 32-16,0 0-42 0,0 0-7 16,0 0-2-1,-84 21 6-15,111-3-4 0,8-2 3 16,2-4-3-16,6 0-1 16,3-5 2-16,-1-6-1 15,-2-1 1-15,-6-3 16 16,-7-7 32-16,-12-5-11 15,-14 0-8-15,-4-4 10 16,-8-3-9-16,-28 1-5 16,-15-3-13-16,-8 2-10 15,-10 4-4-15,-2 3-1 16,6 5-5-16,16 7-7 16,9 3 3-16,23 1-71 15,10 12-23-15,7 1 13 0,13 0-21 16,32-3-135-16</inkml:trace>
  <inkml:trace contextRef="#ctx0" brushRef="#br0" timeOffset="167290.0995">7479 15806 756 0,'0'0'47'0,"0"0"-47"16,0 0 0-16,-49 47 6 16,49-32-6-16,0-1 0 0,29 1 3 15,10-2 5 1,12-4-6-16,4-2 3 0,4-4-5 16,5-3-36-16,-6 0 34 15,-6-7-3-15,-16-4-38 16,-7-3 39-16,-15-2-14 15,-10 0 10-15,-4 2 8 16,0 3 1-16,0 3 5 16,-1 7 3-16,-6 1 33 15,2 0-36-15,0 1-6 16,1 12-4-16,-2 0 2 16,6 4 2-16,0-2 0 15,0-1 0-15,20-4-2 16,11-2 0-16,4-4 2 15,3-4 0-15,-2 0 3 0,3-4 2 16,-5-8 6-16,-2-3 9 16,-16-1-2-16,-7 1 20 15,-9-2 2-15,-3 1-1 16,-27-3-14-16,-8 2-5 16,-8 0-12-16,0 4-6 15,1 6-2-15,8 5 0 16,6 2-10-16,2 4-55 15,10 11 12-15,4 3-19 16,14 4 8-16,1-1 4 0,14-4-45 16,20-5-114-1,7-2 15-15</inkml:trace>
  <inkml:trace contextRef="#ctx0" brushRef="#br0" timeOffset="167593.2194">8119 15858 92 0,'0'0'253'0,"0"0"-152"15,110-49-47-15,-93 33 18 16,-12 2-30-16,-5 0 7 15,0 1-4-15,-14 3-15 16,-7 2-3-16,8 5-12 16,4 0 6-16,4 3-18 15,5 0-3-15,0 0-8 16,0 9 0-16,14-1-1 16,20 5-1-16,13 0 6 15,8-1 0-15,8 0-3 16,9 1-5-16,0-1 7 15,-1 0-13-15,-13 1 16 0,-22-4 2 16,-22 1 0 0,-14 0-3-16,0 0-3 0,-22 1 5 15,-16-4-2-15,-6-2-35 16,-1-1-15-16,8-4-69 16,8 0 35-16,5-9 14 15,14 2 0-15</inkml:trace>
  <inkml:trace contextRef="#ctx0" brushRef="#br0" timeOffset="168042.8816">8501 15861 219 0,'0'0'56'16,"0"0"-7"-16,0 0-20 0,167-52-13 16,-120 35-4-16,-3-1-11 15,-13 1 23 1,-7 2-8-16,-18 1 7 0,-6 3 53 16,0 5-29-16,-9 0 1 15,-12 4-4-15,3 1-26 16,-1 1-17-16,5 0-1 15,-2 9-4-15,7 4 4 16,4 3 2-16,5 0-2 16,0 0 1-16,12-2 0 15,14 0-1-15,11-1-1 16,-1-3-2-16,5-2 0 16,-8-3-2-16,-11-2-20 15,-10-3 14-15,-5 0 0 16,-6 0 4-16,-1-4 7 0,0-9 0 15,0-3 1-15,0-4 0 16,-1-4 2-16,-8 1-1 16,9-2 1-16,0 3-2 15,0 7 2-15,0 6 14 16,2 6 3-16,8 3-12 16,6 0 1-16,2 9 3 15,4 4-1-15,0 7 1 16,-2 1-6-16,-9 0-4 15,-2 0 0-15,-5-2 2 16,-4-2-2-16,0 2-2 16,0-2-13-16,-15-1-50 15,6-1-164-15</inkml:trace>
  <inkml:trace contextRef="#ctx0" brushRef="#br0" timeOffset="174516.9863">16566 14779 17 0,'0'0'157'0,"0"0"-120"15,0 0-7-15,0 0-13 16,0 0-7-16,0 0 1 0,0 0 6 15,0 0-2-15,0 0 1 16,0 0-4-16,0 0 12 16,0 0 7-16,0 0-15 15,0 0-4-15,0 0 6 16,0 0 0-16,0 0-8 16,0 0 3-16,0 2 1 15,0 0 7-15,0 1 14 16,0 5-7-16,0-3 2 15,0 4-18-15,5-2-5 16,1 3 1-16,-5 3 4 16,3 1-3-16,-1 1-3 0,-1-1 3 15,2-2-6 1,-3 1 1-16,2-4-3 0,2 2 0 16,-5-5 2-16,3-1-2 15,-2 1 0-15,-1-3 0 16,0 0-1-16,0 0 0 15,0-2 1-15,2 0-1 16,-2-1 1-16,0 0-1 16,0 2 3-16,0-2-3 15,0 0 2-15,0 0 0 16,0 0-1-16,0 0-1 16,0 0 2-16,0 0-1 15,0 0-1-15,0 0 2 16,0 0 2-16,0 0-2 15,0 0-2-15,0 0 1 0,0 0 0 16,0 0 0 0,0 0 0-16,0 0 1 0,0 0-2 15,0 0 0-15,0 0-2 16,0 0 2-16,0 0 0 16,0 0 0-16,0 0 0 15,0 0 0-15,0 0-2 16,0 0-6-16,0 0-17 15,0 0-48-15,0 0-44 16,0 0-18-16,-3 0-201 16</inkml:trace>
  <inkml:trace contextRef="#ctx0" brushRef="#br0" timeOffset="190752.756">17662 14714 586 0,'0'0'13'0,"0"0"-6"15,0 0 14-15,0 0 1 0,0 0-11 16,0 0-2-16,0 0 4 16,-58-7-6-16,54 7-2 15,3 0 0-15,1 0-1 16,0 0-1-16,0 0-2 16,0 0 3-16,0 0 0 15,0 0-2-15,9 0 5 16,19 0 1-16,12 0 1 15,10 0-1-15,11 0-5 16,10 0-1-16,6 0 0 16,9 0-1-16,-1 0-1 15,-3 0-4-15,-10 0-9 16,-21-3-5-16,-18 3 2 16,-17-1-6-16,-13 1 4 15,-3 0 9-15,0 0-2 0,-10 0 1 16,-20 0-25-1,-3 0-64-15,-9 0-54 0</inkml:trace>
  <inkml:trace contextRef="#ctx0" brushRef="#br0" timeOffset="191839.6609">18161 14524 363 0,'0'0'78'0,"0"0"-73"15,0 0-2-15,0 0 6 16,0 0-4-16,0 0 6 15,8 6 33-15,-4-6-13 16,1 2-21-16,-2-2-8 16,-3 0 5-16,0 0-5 15,0 0 5-15,0 0 10 16,0 0 2-16,0 0-4 16,0 0-7-16,0 0-1 15,0 0 0-15,0 0 9 16,0 0-2-16,0 0-4 15,-8 0-6-15,-2 0-2 0,-1-2-1 16,1 0 1 0,3-1-1-16,-2-1 0 0,1-1 0 15,3 2 0-15,1 1 5 16,1 1-5-16,3 1 3 16,-3 0-4-16,3 0 0 15,0-2 0-15,0 2 2 16,0 0 1-16,0 0-3 15,0 0-2-15,0 0 1 16,0 0-1-16,0 5 0 16,0 6 2-16,11 0 0 15,10 6 0-15,3 1 0 16,5 2 2-16,6 3-1 16,5-3-1-16,0 3 0 15,5-1 1-15,-6-5 0 0,-3-1-1 16,-10-3 0-1,-5-6 0-15,-9-2 0 0,-7-3 0 16,-1-1 0-16,-4-1 0 16,0 0 0-16,0 0 4 15,0 0-2-15,0 0 0 16,0 0-1-16,0 0 5 16,0 0-2-16,0 0-2 15,0 0 0-15,-1 0 0 16,-7 0-2-16,-4 0 0 15,-9 0 0-15,-1 3 0 16,-6 3-1-16,-8 2 1 0,0 1 1 16,-10 2-1-1,0 2 0-15,-6 1 2 0,2 0-1 16,0 3 0-16,1-3 1 16,11 0 0-16,0 1 5 15,6-4-1-15,3-3 0 16,9-1 8-16,5-1 0 15,3-3 6-15,7 0-9 16,1-3-2-16,4 0-7 16,0 0 1-16,0 0 2 15,0 0-5-15,0 0 0 16,0 0-11-16,0 0-39 16,0 0-6-16,0 0-43 15,0-6-360-15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0-12T09:50:04.38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6217 5899 147 0,'0'0'91'16,"0"0"-78"-16,0 0 9 16,0 0-18-16,0 0-2 15,0 0-2-15,166-10 0 16,-91 2-72-16</inkml:trace>
  <inkml:trace contextRef="#ctx0" brushRef="#br0" timeOffset="21766.9816">8406 6528 318 0,'0'0'54'15,"0"0"-30"-15,0 0-13 0,0 0-5 16,0 0 37-16,0 0-5 16,0 0-10-16,-33-2-12 15,26 2 12-15,1-1 0 16,-6 1-7-16,3 0-11 15,-3 0-4-15,3 0 1 16,6 0-3-16,-3 0 3 16,6 0-1-16,0 0-3 15,0 0-3-15,13 0 2 16,19 0 0-16,18-2 13 16,15-1-5-16,11-2-2 15,12-4 0-15,3 1-8 16,3 0 9-16,-4 0-7 0,1 1-1 15,-11 1-1 1,-15 1-6-16,-14-1-6 0,-20 5-16 16,-19 1-39-16,-12 0-43 15,-25 0 12-15,-32 8 40 16</inkml:trace>
  <inkml:trace contextRef="#ctx0" brushRef="#br0" timeOffset="21992.4707">8460 6595 289 0,'0'0'29'0,"131"-17"-3"16,-55 8 47-16,5-3-11 16,5-1 6-16,-8 1-29 15,-1 0-7-15,-10 0-8 16,-10 2-15-16,-15 4-4 15,-12 0-4-15,-15 3 0 16,-8 2-1-16,-7 1 0 16,0 0-9-16,0 0-19 15,0 0-69-15,0 0-112 16</inkml:trace>
  <inkml:trace contextRef="#ctx0" brushRef="#br0" timeOffset="25299.8015">3704 14749 542 0,'0'0'71'0,"0"0"-71"0,0 0-5 16,0 0 5-1,2-58 12-15,-2 41-5 0,0 3 23 16,0-1-5-16,-10 1 5 16,-10 4-11-16,-5 3 14 15,-5 2 20-15,2 3-27 16,-8 2-1-16,-1 0-20 16,-5 13-5-16,2 9-1 15,5 7 0-15,7 6 2 16,11 3-1-16,15 0 2 15,2 4-2-15,10-2-1 16,32-1 0-16,13 0 1 16,11-7-8-16,10-7 0 15,6-8 5-15,9-2-40 16,7-9 35-16,-1-4-41 16,-6-2 30-16,-7 0 19 15,-17-2-74-15,-12-4 51 0,-6-5 21 16,-12-3-4-16,-12-3-14 15,-5-2 18-15,-14-3 2 16,-6-6 2-16,-4 2 4 16,-25 1 6-16,-8 3 26 15,0 8-6-15,-2 5 4 16,6 5 22-16,-1 4-41 16,0 7-15-16,4 12-1 15,9 4 6-15,5 2 4 16,8 0 6-16,8-1-2 0,0-3-8 15,3-1-2 1,24-6 1-16,6-1-4 0,6-4 3 16,2-5-3-16,4-2 2 15,-6-2 2-15,-5 0-4 16,-6-6 0-16,-7-5-2 16,-6-3-2-16,-5-3 2 15,-10-2-1-15,0-1-2 16,0 1 0-16,0 5 3 15,0 7 1-15,-1 2 5 16,1 5 1-16,0 0-2 16,0 0-5-16,0 7-5 0,12 4 5 15,15 5 1 1,16 1 0-16,2 0 0 16,10-1-1-16,7 0-27 0,-4-4-79 15,-8-6 32-15,-19 0-142 16,-14-4-168-16</inkml:trace>
  <inkml:trace contextRef="#ctx0" brushRef="#br0" timeOffset="25710.4977">4642 14832 498 0,'0'0'72'15,"0"0"-54"-15,0 0 7 0,0 0 28 16,0 0-20-1,0 0-2-15,149-15 6 0,-102 27 4 16,-8 3-30-16,-6 5-4 16,-12 0 2-16,-10 2 12 15,-11 0-8-15,0-1 2 16,0-5 3-16,-2-3-3 16,-5-5-11-16,5-7 2 15,2-1-2-15,0 0 16 16,0-14-10-16,0-6-10 15,2-5-21-15,20-1 17 16,6 2 3-16,8 4 1 16,-2 8 1-16,-2 3 15 15,-4 5-15-15,0 4 8 16,-5 0-8-16,6 6 2 0,2 5 14 16,-1 3-8-1,2 0-3-15,5 3-6 0,0-3 0 16,11 0-8-16,7-2-35 15,6-4-71-15,2-3-41 16,1-5-115-16</inkml:trace>
  <inkml:trace contextRef="#ctx0" brushRef="#br0" timeOffset="26443.7392">5884 14785 731 0,'0'0'53'0,"0"0"-44"16,0 0 10-16,-142 39 5 15,121-22 1-15,12-1 2 16,-1 2-13-16,7-1-4 16,3 0-4-16,0-1-2 15,0-3-2-15,15-2-2 16,9-1 3-16,10-4-5 15,2 0 2-15,-2-3-7 16,2-3-14-16,-9 0-38 16,-7 0 59-16,-7-3 5 15,1-8-3-15,-6-4 1 16,-5-4-1-16,-3-5 1 16,0-4 5-16,-16-5 5 15,-13-8 7-15,-5-5 8 16,-4-9-12-16,0-2 2 0,-2 2-12 15,10 9 2-15,6 12 4 16,9 13 0-16,7 11 14 16,4 6 10-16,4 4-22 15,0 0-12-15,0 0-2 16,0 15-1-16,4 15 1 16,26 12 0-16,11 12 2 15,11 4-2-15,9 1 2 0,-3-6-2 16,3-4-1-1,-12-11-17-15,-10-6-6 0,-12-8 5 16,-5-8 9 0,-6-8 1-16,-6-5 0 0,2-3-7 15,1-1 0-15,0-13 16 16,-2-8 0-16,0-2-8 16,-4-4 0-16,-4 0 7 15,0 5-7-15,-3 6 2 16,3 11 6-16,-3 2 8 15,5 4-8-15,2 2 9 16,8 9-5-16,7 4 32 16,8 4-8-16,4-1 8 15,3 1-29-15,7-1-1 16,-4-3-6-16,-3-2-4 16,-11-6-22-16,-10-4-8 15,-14-1-38-15,-2-2-6 0,-7-3 22 16,-25-11-49-16,-10-7-136 15,-7-2-85-15</inkml:trace>
  <inkml:trace contextRef="#ctx0" brushRef="#br0" timeOffset="26559.9054">6157 14665 618 0,'0'0'49'0,"0"0"-7"16,0 0-36-16,0 0-6 15,0 0-6-15,0 0-11 16,44-1-18-16,-6 8-121 15</inkml:trace>
  <inkml:trace contextRef="#ctx0" brushRef="#br0" timeOffset="27142.849">6898 14740 716 0,'0'0'84'16,"0"0"-68"-16,0 0-3 16,0 0-4-16,-148 12-5 0,131 6-4 15,3 2 0-15,5-3 10 16,2 3-10-16,7-6 1 16,0-2 0-16,0 1-1 15,13-4-9-15,13-3-8 16,14-5-7-16,4-1 18 15,-3 0-1-15,-4-12 4 16,-6-2-2-16,-6-3 1 16,-9-5 2-16,-9-4 4 15,-7-5-2-15,0-9 5 16,0-6 4-16,-23-8-1 16,-3-6-6-16,-4 4 20 15,2 6 25-15,8 13-35 16,6 17 37-16,7 11 2 15,6 7-8-15,1 2-26 16,0 0-17-16,0 1-2 16,0 13 2-16,12 5 2 0,18 9 8 15,11 5-6-15,6 5-1 16,8 3 1-16,6 6-4 16,-10-2-15-16,-9-3 7 15,-8-6-5-15,-12-6-23 16,-9-8-32-16,-3-6 50 15,-2-4-18-15,-6-9-23 16,4-2-15-16,-5-1-62 16,-1-1-307-16</inkml:trace>
  <inkml:trace contextRef="#ctx0" brushRef="#br0" timeOffset="29068.4581">7846 14640 731 0,'0'0'5'0,"0"0"-5"15,0 0 5-15,0 0 49 16,0 0-44-16,-143-41 5 16,123 41-2-16,-4 4-9 15,-2 10-4-15,4 4-1 16,2 4 1-16,3-1 0 15,8-1 0-15,9-3 2 16,0-4-2-16,0-1-3 16,26-3 3-16,12-3 2 15,2-3-1-15,0-3 4 0,-3 0-4 16,-5-3 5-16,-2-7-6 16,-12-3-2-16,-6 0-6 15,-12-4 8-15,0 3 3 16,0 4-2-16,0 3 5 15,0 3 1-15,0 4 4 16,0 0-1-16,-4 4-4 16,3 9-4-16,1 2-2 15,0 5 4-15,0-1-4 16,13 0 8-16,15-1-8 16,7-2 0-16,2-5-1 15,2-3-3-15,-9-4-5 16,-11-1 3-16,-2-3 2 15,-12 0 4-15,-1-10 0 16,-4-7 0-16,0-7-2 0,-5-7-5 16,-17-6-11-16,-2-6-15 15,-4-3 2-15,-7-7 3 16,1 0 28-16,2 4 13 16,5 12-10-16,13 14 27 15,8 13 34-15,6 9-7 16,0 1-27-16,0 8-30 15,6 14 0-15,25 10 9 16,8 10 9-16,10 5-8 16,5 4-4-16,-2-1-6 15,-1 0 3-15,-15-5-3 16,-6-9-8-16,-15-6-13 0,-8-7-28 16,-7-8 9-1,0-5-15-15,0-7-24 0,-16-3 29 16,-10-1-40-16,-12-15-133 15,-1-4-105-15</inkml:trace>
  <inkml:trace contextRef="#ctx0" brushRef="#br0" timeOffset="29376.2361">7921 14694 420 0,'0'0'12'0,"0"0"10"16,0 0 31-16,0 0-22 15,122 46-9-15,-69-41-5 16,12-1 7-16,0-4-10 15,-6 0 0-15,-5-4-1 0,-11-6-2 16,-13-4-5 0,-9-1 1-16,-12-6-3 0,-9-4-4 15,0-1 7-15,-16-2 11 16,-12 7-9-16,4 3-1 16,4 7 91-16,5 11-74 15,0 0-6-15,6 6-18 16,-3 11 0-16,11 3-1 15,1 7 12-15,0 1-6 16,22 0 1-16,20-2-7 16,25 1 0-16,12-7-17 15,12 0-112-15,-3-7 95 0,-12-9-142 16</inkml:trace>
  <inkml:trace contextRef="#ctx0" brushRef="#br0" timeOffset="29575.3041">8938 14473 669 0,'0'0'63'15,"0"0"-14"-15,0 0-49 16,0 0 3-16,0 0 24 16,62 54 16-16,-18-25-23 15,6 2-6-15,7 3-4 16,1 2-10-16,-3-5-54 0,-15-3-26 15,-18-7-69-15,-13-9-142 16</inkml:trace>
  <inkml:trace contextRef="#ctx0" brushRef="#br0" timeOffset="29837.2733">9365 14487 594 0,'0'0'43'0,"0"0"-15"16,0 0 15-16,-130 52-2 16,104-31 7-16,7 1-28 15,6-2-3-15,12-1-13 16,1 2 9-16,0-3-13 0,19-4-8 16,21-3-22-1,11-5-36-15,11-6 34 0,0 0-96 16,6-4 90-1,-11-12-92-15,-5 0-22 0</inkml:trace>
  <inkml:trace contextRef="#ctx0" brushRef="#br0" timeOffset="29983.2817">9682 14570 338 0,'0'0'193'16,"0"0"-165"-16,0 0-4 16,0 0 23-16,0 0-27 15,0 0-6-15,-81 42 3 16,79-30 1-16,2-1-6 15,0-1-4-15,24-1-8 0,19-3-3 16,11-6-17 0,4 0-49-16,-2-5-80 0,-10-9-54 15</inkml:trace>
  <inkml:trace contextRef="#ctx0" brushRef="#br0" timeOffset="30358.7138">9951 14563 330 0,'0'0'313'16,"0"0"-296"-16,0 0 0 15,0 0 6-15,0 0 19 16,0 0-8-16,-29 49-1 0,29-38-9 16,7-2-13-1,20 1-3-15,9-4-7 0,11-5-1 16,-3-1-3-16,-1-1-36 16,-8-10-8-16,-11-2 8 15,-7-2 0-15,-8-2 13 16,2-2 17-16,-7-3 9 15,4 0 12-15,0 3 0 16,-3 4 2-16,2 7 6 16,-5 7 5-16,3 1-17 15,3 6-5-15,3 14 19 16,5 12 58-16,7 6-38 16,10 6-16-16,1 1-10 15,6 1-10-15,-6-5-6 16,-10-3-4-16,-11-5-47 15,-13-9-21-15,0-3-23 16,0-10 25-16,0-7-13 0,0-4-43 16</inkml:trace>
  <inkml:trace contextRef="#ctx0" brushRef="#br0" timeOffset="30780.7904">11039 14484 616 0,'0'0'46'0,"0"0"-27"15,-51 58 29-15,51-37-9 16,0-1-15-16,4-4-10 16,21 2 7-16,4-7-12 15,8-4-3-15,6-4-5 16,2-3 6-16,-1-7-3 15,-3-10-3-15,-11-2 1 16,-10-6-2-16,-10-3 2 16,-10 0 7-16,0 4-4 15,0 6-1-15,0 5 0 16,0 8 28-16,0 5-19 16,0 0-13-16,0 3-19 15,0 6 9-15,0 3 10 16,0 2 0-16,19-2-3 15,23 3 3-15,7 0 2 16,13 4-1-16,-2 1 9 16,-7-1 2-16,-19-2-4 0,-25-3-6 15,-9-3 6-15,0-3 11 16,-29-2-6-16,-21-2-13 16,-17-4-37-16,-15 0-108 15,-12-14-167-15</inkml:trace>
  <inkml:trace contextRef="#ctx0" brushRef="#br0" timeOffset="30925.5548">10886 14359 935 0,'0'0'42'0,"0"0"-36"16,0 0 12-16,0 0-14 15,140-20-4-15,-111 19-62 16,-7-2-165-16</inkml:trace>
  <inkml:trace contextRef="#ctx0" brushRef="#br0" timeOffset="31778.4909">12833 14689 638 0,'0'0'134'0,"0"0"-134"16,0 0-28-16,0 0 25 16,0 0 3-16,49-54 12 15,-37 40 27-15,-3-1 14 0,-9-4 1 16,0-1-28-16,-3 2-5 15,-25-2-10-15,-4 5 36 16,-5 1-39-16,-9 6 4 16,3 3 4-16,-6 5-9 15,3 0-7 1,-1 11 0-16,6 3-1 0,12 2 1 16,8 4-1-16,16 2-1 15,5 4-4-15,0 1-2 16,37-1-7-16,11-1-9 15,14-5 13-15,-3-8 5 16,-9-2 2-16,-10-7-22 16,-17-3 26-16,2 0 2 15,-5-11 0-15,-8-6 0 0,-5-5 11 16,-7-2-3-16,0 0 2 16,0 6-1-16,0 7-2 15,0 4 6-15,0 4 6 16,0 3-7-16,0 0-11 15,0 0-3-15,0 1-1 16,3 8-8-16,14 3 8 16,8 4 1-16,11-2-3 15,7 0-21-15,8 0-20 16,10-5-41-16,-1-2-66 16,-2-6-32-16,-7-1-373 15</inkml:trace>
  <inkml:trace contextRef="#ctx0" brushRef="#br0" timeOffset="32644.9634">13562 14466 643 0,'0'0'71'15,"0"0"-61"-15,0 0-10 16,0 0 0-16,0 0 25 15,95 46 10-15,-49-21 7 16,4 3-28-16,-5 2-9 16,-3-2 0-16,-8-3-5 15,-13-6 1-15,-16-7 1 16,-1-2 0-16,-4-4 0 0,0-5 4 16,0-1 0-16,-6 0 8 15,-14-1 20-15,0-13-18 16,6-5-9-16,7-5-1 15,7-5-6-15,0-4-4 16,0 3-17-16,12 5-6 16,9 8 19-16,7 8 5 15,2 4-2-15,5 5 0 16,9 0 2-16,3 2-5 16,0 13 2-16,1 1 5 15,-1 0 2-15,-14 3-2 16,-6-2 0-16,-18-2-5 15,-9-2-8-15,0-3-7 0,0-3 19 16,0-3 2 0,-2-4 2-16,-9 0-2 0,0-4 6 15,8-10-6-15,0-5-3 16,3-2-13-16,0-1 10 16,4-1-5-16,16 4-12 15,-2 3 8-15,1 6 6 16,0 4 5-16,-1 5-1 15,-1 1 1-15,-2 1 2 16,-2 10 2-16,-1 0 2 16,7 1 6-16,-1 3 3 15,7-2-7-15,3 1-2 0,6-1-2 16,0-2 1-16,5-2 3 16,1-3-2-16,2-4-1 15,0-2 3-15,-2 0 0 16,-6-5-4-16,-8-4 3 15,-5-5-1-15,-5-1 15 16,-7-3 1-16,-5-5 11 16,-4-2-5-16,0 6-15 15,0 4 5-15,0 5 36 16,0 7-16-16,0 3-7 16,-4 0-21-16,-3 3-5 15,-6 8-1-15,4 5 0 16,4 1 0-16,5 0 0 15,0 0 4-15,22-1-3 16,7 0-1-16,9-2-2 0,3-2-16 16,-2-2-34-16,-1-3-13 15,-7-7-53-15,-9 0 52 16,-4-4 5-16,-7-6-203 16,-8-7 18-16</inkml:trace>
  <inkml:trace contextRef="#ctx0" brushRef="#br0" timeOffset="33218.1406">15118 14502 87 0,'0'0'113'0,"0"0"-20"15,3-57-39-15,-1 49 48 16,-2 5-2-16,0 3-28 16,0 0-56-16,6 0-12 15,-2 7 13-15,6 5 26 16,0 2-22-16,9 2-5 0,2-1-6 16,8-1-2-16,-2-2-3 15,-4 0-2-15,-7-4 0 16,-7-3-2-16,-9-3-1 15,0-2 0-15,0 0 3 16,0 0 5-16,0 0 19 16,0-3 40-16,0-8-14 15,0-5-41-15,6-2-12 16,9-2 0-16,0-1-9 16,2 4 1-16,-4 6 8 15,0 2-1-15,-5 7-1 16,2 2-1-16,-2 0-6 15,9 0-5-15,4 4 8 16,7 6 2-16,1 1 4 16,5 2 0-16,-1-2 0 0,-2 0-2 15,-1-4-13 1,-3-2-4-16,-12 0 2 0,0-3 1 16,-8-1 11-16,1-1-7 15,0 0 11-15,6 0 1 16,0-8 2-16,-2-6 4 15,-2-3 4-15,3-2-3 16,1 1-5-16,-5-1 0 16,4 7-1-16,-10 3 0 15,4 6 0-15,-7 2 6 0,0 1-4 16,0 0-2-16,5 8-1 16,-3 4 27-16,4 2-11 15,7 2-8-15,-1-3-4 16,6 0 4-16,-3-3-8 15,4-3-20-15,-8-2-15 16,-6-5-48-16,-5 0-1 16,0-5-116-16</inkml:trace>
  <inkml:trace contextRef="#ctx0" brushRef="#br0" timeOffset="33398.2452">15694 14194 709 0,'0'0'154'16,"0"0"-147"-16,0 0 23 16,0 0-13-16,0 0-4 15,0 0-13-15,-11-7 0 16,11 7-20-16,-1 0-38 16,-16 0-68-16,-8 0-204 15</inkml:trace>
  <inkml:trace contextRef="#ctx0" brushRef="#br0" timeOffset="33610.3724">14648 14333 148 0,'0'0'617'0,"0"0"-602"15,0 0-14-15,0 0-1 16,0 0-8-16,0 0-26 16,31 2 11-16,13-2-31 15,5-4-259-15</inkml:trace>
  <inkml:trace contextRef="#ctx0" brushRef="#br0" timeOffset="34385.6823">16397 14353 492 0,'0'0'0'0,"21"45"9"15,-8-19 10-15,0-4-5 16,-3-2-9-16,-5-5 2 15,4-6 2-15,-5-4 6 16,-2-1 2-16,-2-3-11 16,0-1 4-16,0 0 36 15,0-2 51-15,-9-9-54 16,-2-2-16-16,5-2-3 16,6-3-3-16,0-6-18 15,0 1-2-15,10 0-2 16,11 7 1-16,-1 3-2 15,-1 8 3-15,7 3-2 16,7 2-2-16,8 0-1 0,2 7 3 16,4 8-1-16,-2-1 1 15,-9 3-3-15,-6 1-15 16,-11-1-5-16,-12-5-7 16,-7-2 15-16,0-2 4 15,-13-4 12-15,-8 1 3 16,3-5 5-16,3 0 4 15,2 0 14-15,5-5-1 16,8-7-10-16,0-5-1 16,4-3-9-16,28 0-5 15,-1 1 1-15,2 3-1 16,0 5 0-16,-5 6 0 0,-2 1 1 16,-1 4 4-16,-6 0 5 15,4 4-1-15,-3 5 6 16,3 4-7-16,-1 2 1 15,2-1-7-15,0 1-2 16,-3-1-4-16,4 0-25 16,-5-3-9-16,3-2-33 15,1-4 4-15,1-2-95 16,2-3 74-16,6 0-144 16</inkml:trace>
  <inkml:trace contextRef="#ctx0" brushRef="#br0" timeOffset="35044.9591">17497 14311 498 0,'0'0'111'0,"0"0"-38"16,0 0-33-16,0 0-16 15,0 0-22-15,-134-15 14 16,103 27 8-16,4 1-7 16,1-1-8-16,9 0-2 15,9-2-2-15,8 1-3 16,0-3-2-16,8-1-9 15,21-1-2-15,10-2-14 16,2-4-4-16,0 0 2 16,-5 0 6-16,-7-8-16 15,-5-1-9-15,-11-3 32 0,-5-1 14 16,-3 2 4 0,-5 1 1-16,0 6 19 0,0 1 0 15,0 3-6-15,0 0-18 16,-5 4 0-16,-5 6 8 15,0 3 9-15,9-1-5 16,1 2 1-16,0-1 0 16,13 1-2-16,21 0 2 15,2-2-4-15,7-2-5 16,-1-5 8-16,-5-2 2 16,-2-3-10-16,-2 0 13 15,-5-4 0-15,-1-7-11 16,-4-4 1-16,-9-4 2 15,-3-6 1-15,-6-2-6 16,-3-8-2-16,-1-5-2 0,6-8-8 16,-5-7 1-16,4-5-5 15,0 2-2-15,-2 2 11 16,-4 12 1-16,0 13 2 16,0 14 15-16,0 8 4 15,0 7 1-15,0 2-20 16,0 6-11-16,-6 15 11 15,5 7 10-15,1 12-4 16,0 7 0-16,7 8 0 16,11-1-1-16,-4 0-4 15,5-7-1-15,-1-5 1 16,6-6 1-16,-3-7-2 0,5-3-1 16,4-6-35-16,1-4-52 15,1-6-25-15,4-7-261 16</inkml:trace>
  <inkml:trace contextRef="#ctx0" brushRef="#br0" timeOffset="35828.6558">18916 14241 681 0,'0'0'33'0,"0"0"-32"16,0 0 7-16,31-64 23 15,-16 40 17-15,-7-3-26 16,-1-1 2-16,-7 0-2 0,0 0-12 15,-9 6-1 1,-15 5 2-16,-6 6 9 0,-10 6-16 16,-11 5-4-16,-9 0-4 15,-2 2 0-15,4 10 4 16,4 1-3-16,17 6 1 16,17 1 0-16,15 4-6 15,5 0-11-15,19 1-1 16,36 2-5-16,12 3-15 15,21 0 4-15,3 2-21 16,2-3 26-16,-9-1-49 16,-12-5 42-16,-21 1 31 15,-20-6 4-15,-25-1 0 16,-6-3 3-16,-18 1 32 0,-29-3 22 16,-14 0-13-16,-8 2-16 15,-6-6-3-15,-3 2-11 16,7-6-11-16,11-4-18 15,18 0-57-15,14-4-112 16</inkml:trace>
  <inkml:trace contextRef="#ctx0" brushRef="#br0" timeOffset="37061.8042">19163 14236 592 0,'0'0'16'15,"0"0"-14"-15,0 0 4 16,-24 53-4-16,24-38 0 16,19 0-1-16,12-3 3 15,9-4-2-15,10-2-2 16,-4-6 0-16,-4 0-3 15,-6 0-11-15,-10-8 7 16,-7-4-9-16,-7-2 16 16,-5-5 14-16,-7 2 0 15,0 0-1-15,0-3 3 0,0 9 5 16,0 2-1-16,0 4 55 16,0 5-67-16,0 0-8 15,0 3-12-15,-7 9 11 16,7 1 1-16,0 1 1 15,0 0-1-15,24 0 1 16,9-2-1-16,4-3 0 16,7-2 0-1,0-5-2-15,0-2 0 0,-9 0-7 16,-7-1 2-16,-14-7-1 16,-4-4 6-16,-10-3 0 15,0-2 1-15,0-2 1 16,0-4 2-16,-16-1 4 15,1-4-1-15,3-4 7 16,0 4 30-16,4 8-33 0,3 8 10 16,1 8 43-16,4 2-32 15,0 2-30-15,0 2-5 16,0 12-9-16,0 10 13 16,22 7 1-16,12 10 0 15,1 6 1-15,4 3-1 16,-2 6-1-16,-11-2-26 15,-5-4-39-15,-12-3-2 16,-5-7 27-16,-4-8 12 16,0-5 18-16,0-11 11 15,-9-2 1-15,1-7 7 16,-1-7 4-16,-6 0 13 0,0-10 33 16,0-8-26-16,-2-9-25 15,8-4 2-15,-1-8-4 16,8-4 3-16,2-6 17 15,4 3-25-15,28 2-1 16,4 13-2-16,4 9 3 16,-1 8-1-16,7 6-3 15,0 6-1-15,4 2 0 16,-10 2 2-16,-4 11 3 16,-15 2-1-16,-15 3 1 15,-6 0-2-15,-3-1 1 16,-36-1 1-16,-6-2-1 15,-8-1 0-15,-1-4 1 16,3-3-20-16,9-2-38 0,8-4-4 16,12 0-1-16,11 0-14 15,7 0 51-15,4 0 7 16,0 0 8-16,13 0 5 16,23 0 6-16,10 0 6 15,15-4 21-15,8-6-13 16,6 2 6-16,-7-3-8 15,-4-2-12-15,-16-1 0 16,-15 1 1-16,-14-1 30 16,-11-2 17-16,-8 3-16 15,0-1-11-15,0 1 12 0,-3 7 25 16,-5 1-33-16,2 2-4 16,-4 3-12-16,-2 0-9 15,-4 9 1-15,-1 7-1 16,12 2 1-16,1-1 3 15,4 3 6-15,0 0-3 16,22-2-3-16,13 0-4 16,6-1 1-16,-1-3-2 15,-2-4-28-15,-10-5 0 16,-8-3-33-16,-1-2 29 16,-10 0 11-16,-6-11-82 15,-3-3-65-15,0-5 93 16,-7 0 67-16,-3-5-12 15,6-2-275-15</inkml:trace>
  <inkml:trace contextRef="#ctx0" brushRef="#br0" timeOffset="37343.9342">20559 14224 142 0,'0'0'159'0,"0"0"-123"16,0 0 48-16,0 0-57 16,0 0-10-16,145 43 5 15,-114-28 12-15,-7-3 0 16,-15-1-20-16,-9-3 10 15,0-2 31-15,0-1-10 16,-15-2-7-16,-3-2 8 16,2-1-3-16,-2 0 23 15,6-3-17-15,-1-6-16 16,13-5-14-16,0-5-13 0,5-2-2 16,25-5-4-1,3-2-16-15,0 3-23 16,1 4 6-16,-1 5-96 0,-1 7 51 15,2 5-80-15,-6 1-204 16</inkml:trace>
  <inkml:trace contextRef="#ctx0" brushRef="#br0" timeOffset="37817.9598">21065 13974 362 0,'0'0'75'0,"0"0"8"0,0 0-17 16,0 0-4-16,0 0-13 15,0 0 2-15,-12-10 12 16,12 10-36-16,0 0-15 15,0 0-11-15,3 15 2 16,18 10 6-16,5 12 30 16,-1 8-24-16,7 1-5 15,-6 2-4-15,0-4-6 16,-2-3 0-16,-10-7-22 16,-7-5-32-16,-7-4-6 15,0-4-19-15,-2-7 0 16,-12-5-59-16,1-8-48 15</inkml:trace>
  <inkml:trace contextRef="#ctx0" brushRef="#br0" timeOffset="38820.6367">21462 13994 50 0,'0'0'643'16,"0"0"-642"-16,0 0 0 16,0 0-1-16,0 0 1 0,0 0 9 15,-66 32 10-15,46-10 9 16,2 6-15-16,1 1-7 16,4 0-7-16,6 3 0 15,4-7-11-15,3-3 6 16,0-3-19-16,18-3 4 15,17-6-4-15,6-2-2 16,10-5 5-16,3-3-6 16,4 0-16-16,-3-6 17 15,0-5-36-15,-11-3 9 16,-9-3-3-16,-11-3 56 16,-18-1 32-16,-6 3 10 15,0 5 76-15,0 6-37 16,-14 7-58-16,-15 0-15 15,-1 4-5-15,-3 9-1 16,4 1 3-16,8 0-1 16,4-2-1-16,8 1-2 0,5-4 0 15,4-1 0-15,0-2 0 16,11 0-1-16,20-2-8 16,7-4-6-16,3 0 6 15,6 0-5-15,-4-1-8 16,-5-7-2-16,-7-1-1 15,-10-2 11-15,-3 2-4 16,-13-2 17-16,-5 2 25 16,0 2 9-16,0 4-2 15,0 3-16-15,0 0-16 16,0 3-6-16,-4 5 5 0,-5 5 1 16,8-2 0-16,1 1 2 15,0 2 1-15,9-3-3 16,16 0 2-16,13-1-2 15,0-3 1-15,0-2-1 16,-5-5 0-16,-5 0-8 16,-6 0 8-16,-11-4 0 15,0-4 0-15,-11-4 10 16,2-1 2-16,-2-3-6 16,6-1 4-16,1-3 1 15,2 5 0-15,-4 4 30 16,-2 5-35-16,-3 5 8 15,0 1-14-15,0 0-5 16,4 4-8-16,0 13 10 0,10 6 3 16,-2 7 6-16,0 7 6 15,4 4-3-15,-4 5-5 16,-4-2-2-16,-5-3-2 16,-3-5-7-16,-3-5-1 15,-31-6 6-15,-6-6 2 16,-1-2 11-16,1-8 14 15,9-3 6-15,9-4 26 16,3-2-3-16,7-8-15 16,5-8-9-16,7-5-15 0,0-5-10 15,1-3 0 1,28-5 2-16,9-2-7 0,1-1 0 16,5 2-9-16,3 6-10 15,-7 5-2-15,-8 5-9 16,-4 2-50-16,-10 5 0 15,-3-3-36-15,-5 2-178 16</inkml:trace>
  <inkml:trace contextRef="#ctx0" brushRef="#br0" timeOffset="43050.6094">7739 5753 300 0,'0'0'77'0,"0"0"-30"16,0 0 2-16,0 0 2 15,0 0-9-15,0 0-9 16,0 0-8-16,0 0-4 15,0 0-3-15,0 0-6 16,0 0 2-16,0 0-3 16,0 0 3-16,0 0-9 15,0-2 6-15,14 1-11 16,17 0-1-16,8-2 1 0,12 0 0 16,13 0-3-1,8-1 1-15,8 1-5 0,3 0 0 16,4 0-1-16,-8 0-6 15,-2-2-7-15,2 3-1 16,-7-2 1-16,-6 1 7 16,-8 0 0-16,-11-1-2 15,-9 1 10-15,-10 2-7 16,-8-2 8-16,-7 1 4 16,-4 2 1-16,-9-1-6 15,0 1-7-15,0 0-14 16,0 0-15-16,-12 0-105 15</inkml:trace>
  <inkml:trace contextRef="#ctx0" brushRef="#br0" timeOffset="43437.9977">7529 5794 452 0,'0'0'9'15,"0"0"-4"-15,0 0-1 16,165 0 20-16,-89 0 2 0,12-2 6 16,5-4-14-16,1 2-5 15,0-1 3-15,-11 0-13 16,-9 0-1-16,-10 0-2 15,-14 3 2-15,-8-3-2 16,-16 3 2-16,-5 0-1 16,-10 1 1-16,-5 0 15 15,-6 1 8-15,0 0-8 16,0 0-7-16,0 0 0 16,0 0-7-16,0 0-3 15,0 0-5-15,0 0-24 16,0 0-26-16,0 0-37 15,0 0-62-15,-4 0-204 0</inkml:trace>
  <inkml:trace contextRef="#ctx0" brushRef="#br0" timeOffset="45720.3856">17400 5815 101 0,'0'0'366'15,"0"0"-335"-15,0 0-24 16,0 0 19-16,0 0-1 16,0 0-5-16,0 0-2 0,-3 0-10 15,3 0-6-15,0 0 0 16,0 0 0-16,0 0 5 16,0 0 10-16,0 0 4 15,3 0-9-15,11 0-4 16,12 0-8-16,2 0 0 15,5-1 0-15,2-5 1 16,1 6-1 0,2-3-1-16,4-1-13 0,-5 2 8 15,-3-3-3-15,0 2 2 16,-6 0 0-16,1 1 0 16,-9-1 2-16,-2 3 0 15,-6-1 1-15,-6 1-8 16,-6 0-8-16,0 0-11 0,0 0-3 15,-21 0 5 1,-16 0-12-16,-14 0-51 0,-4 1-15 16</inkml:trace>
  <inkml:trace contextRef="#ctx0" brushRef="#br0" timeOffset="45903.7767">17339 5823 172 0,'0'0'109'0,"0"0"-73"15,0 0-7-15,0 0 1 16,0 0 7-16,0 0-3 16,137 0-22-16,-99 0-3 0,9-2 5 15,1-1-7-15,2 0-7 16,1-1-1-16,-1 1-28 16,-6 3-51-16,-7-3-47 15</inkml:trace>
  <inkml:trace contextRef="#ctx0" brushRef="#br0" timeOffset="56341.7071">6940 7241 225 0,'0'0'124'15,"0"0"-104"-15,0 0-12 0,0 0 18 16,0 0 13-16,0 0-1 15,0 0-10-15,-10 0-10 16,10 0-4-16,0 0-8 16,0 0 4-16,0 0 9 15,0 0 1-15,0 0-8 16,0 0-3-16,0 0 6 16,0 0-1-16,0 0-1 15,0 0-5-15,0 0-1 16,0 0-2-16,5 0-5 15,19-5 1-15,6 2-2 16,7-3 1-16,-2-2 0 16,5 2 0-16,-6 0 0 0,0 1 0 15,-9 0-1 1,-6 3-1-16,-10 0 0 0,-8 2-5 16,-1 0-2-16,0 0-5 15,0 0-9-15,0 0 19 16,0 0-2-16,-13 0-4 15,-12 6-23-15,-4 0-60 16,-5 2-3-16,1 1 36 16,-5-1 2-16,6-2-21 15,-1 2-61-15,6-1 119 16,3-3 21-16,8 1 14 16,1-2 36-16,7-3 2 15,8 0 34-15,0 0-8 16,0 0-36-16,0 0-19 0,0 0-11 15,13 0 1 1,8-5 10-16,-1 0-6 0,10-1 1 16,-6 0-3-16,2 0-2 15,0 1-3-15,-2 1-7 16,-5 0-3-16,-7 1 0 16,-4 3 3-16,-1-3-3 15,-7 3 2-15,0 0-2 16,0 0-2-16,0 0 1 15,0 0-14-15,0 0-16 16,0 0 2-16,0 0-34 16,-5 0-26-16</inkml:trace>
  <inkml:trace contextRef="#ctx0" brushRef="#br0" timeOffset="61837.3254">8134 8115 511 0,'0'0'14'0,"0"0"-14"15,0 0 0-15,0 0 1 16,0 0 0-16,138-31-1 16,-108 23 0-16,-5 5-6 15,-4-3-17-15,-9 4-25 16,-8 1 24-16,-4-1 20 16,0 2 4-16,0 0 5 15,-4 0-5-15,-11 0-25 0,-8 2-18 16,-1 3 36-1,-2 2-8-15,-6-1-28 0,3 2-62 16,-7 0-84-16</inkml:trace>
  <inkml:trace contextRef="#ctx0" brushRef="#br0" timeOffset="62081.4625">8134 8115 205 0,'-122'33'78'0,"122"-33"-76"16,14-2-1-16,11-3 2 15,-1 0 3-15,4 0-2 16,0-3-3-16,1 2 0 16,-4-2 17-16,5 1 1 15,-6 2 15-15,-2-2-12 0,-6 4-18 16,-6 0-2-16,-3 1-2 16,-5 2 1-16,-2 0-1 15,0 0 5-15,0 0-5 16,0 0-9-16,-11 2-7 15,-8 4-34-15,-5 1-11 16,4 0-48-16</inkml:trace>
  <inkml:trace contextRef="#ctx0" brushRef="#br0" timeOffset="62301.7918">8101 8153 178 0,'0'0'114'0,"0"0"-101"15,0 0-5-15,0 0 13 16,0 0 5-16,0 0 11 16,116-30-13-16,-98 25 4 15,-1-1-8-15,-8 3-8 16,-4 1-12-16,-2 2 1 16,-3 0-3-16,0 0-13 15,0 0-22-15,0 0-38 16,0 0-33-16</inkml:trace>
  <inkml:trace contextRef="#ctx0" brushRef="#br0" timeOffset="64535.8215">9213 8088 53 0,'0'0'83'0,"0"0"-22"16,0 0 28-16,0 0-58 16,0 0 4-16,0 0 11 15,-50 14-8-15,47-12-13 16,3-2-8-16,0 1-3 16,0-1-4-16,0 0 3 0,0 0-2 15,0 0-8 1,0 0-3-16,0 0 3 0,13 0-1 15,4 0 2-15,2 0-1 16,0-3-3-16,0-1 3 16,-1 1-2-16,-7 1-1 15,-5 2-5-15,1-3-11 16,-7 3-20-16,0 0 4 16,0 0-11-16,-13 0-40 15,-14 5-24-15</inkml:trace>
  <inkml:trace contextRef="#ctx0" brushRef="#br0" timeOffset="64626.8181">9213 8088 74 0</inkml:trace>
  <inkml:trace contextRef="#ctx0" brushRef="#br0" timeOffset="64715.136">9213 8088 74 0,'-34'39'201'0,"55"-43"-178"0,-3-2 0 0,2 1 11 16,-6 0 2-16,2 0-4 15,-5 4-25-15,-1-2-7 16,-4 0-36-16,-6 3-33 16</inkml:trace>
  <inkml:trace contextRef="#ctx0" brushRef="#br0" timeOffset="66425.1598">14235 6725 614 0,'0'0'11'0,"0"0"0"16,0 0-5-16,0 0 9 15,0 0 3-15,0 0 7 16,0-9-8-16,0 9-10 16,0 0-2-16,0 0-2 15,0 0-1-15,0 0-2 16,0 0 0-16,4 6 2 16,6 0-2-16,1 1 1 15,-3-2-1-15,-1-2 1 16,2 1 0-16,-8-2-1 15,4-1 2-15,-2-1-2 16,0 0 3-16,-3 0 0 0,0 0 13 16,2 0 22-16,-2 0-10 15,0-7-14 1,0-3 4-16,0-1-1 0,-10 0-4 16,-7 2 1-16,-2 4-3 15,-4 2-1-15,-5 3 7 16,-5 0-14-16,-9 11-2 15,3 7 6-15,1 6-1 16,14 8 2-16,7 4-1 16,17 6 0-16,0 3-5 15,17-3-2-15,22-7 0 16,16-3-9-16,13-8-26 16,8-7-31-16,5-5 12 15,-3-10 37-15,1-2-76 0,-6-5 61 16,-16-8-53-1,-17-3-7-15,-12-2 19 0,-16-2 64 16,-6-4 9-16,-6-2 42 16,0-4 9-16,0 3-41 15,-10 4 2-15,-4 6 9 16,0 5-18-16,-5 4-3 16,-2 4-16-16,2 3-8 15,-4 1-44-15,4 0-39 16,2 0-50-16</inkml:trace>
  <inkml:trace contextRef="#ctx0" brushRef="#br0" timeOffset="66793.0947">14602 6728 604 0,'0'0'86'0,"0"0"-60"16,0 0 38-16,0 0-9 0,0 0-2 15,0 0-10 1,-3 5-31-16,3 15-6 0,7 7 8 15,16 7-2-15,1 8 0 16,4 0-8-16,-2 4 2 16,-2-8-6-16,-4-8 0 15,-1 1-1-15,-10-10-13 16,2-3-56-16,-3-7 59 16,2-6-88-16,4-5 20 15,1 0-44-15,5-12-196 16</inkml:trace>
  <inkml:trace contextRef="#ctx0" brushRef="#br0" timeOffset="67079.716">15013 6760 726 0,'0'0'21'15,"0"0"-20"-15,0 0-1 16,-139 12 7-16,95-1 2 15,1 2-8-15,4 1 2 16,2-1-3-16,5 3-6 16,14-3-2-16,17-1-6 15,1-3-10-15,21-2-4 16,29-1-2-16,10-3-24 16,6-2-37-16,1-1-31 15,-4 0 76-15,-5 0 38 0,2 0 8 16,-3 0 38-1,-14 0-3-15,-6 0-35 0,-12 1-34 16,-11-1-16-16</inkml:trace>
  <inkml:trace contextRef="#ctx0" brushRef="#br0" timeOffset="67394.4203">15782 6793 678 0,'0'0'39'16,"0"0"-29"-16,0 0 5 15,0 0-9-15,0 0 4 16,0 0 29-16,130-2-24 16,-98 0-13-16,-5-1-2 15,-8 3-34-15,-13 0-8 16,-6 0-7-16,0 0-52 16,0 4-83-16,-26 6 92 0</inkml:trace>
  <inkml:trace contextRef="#ctx0" brushRef="#br0" timeOffset="67545.6349">15765 6889 331 0,'0'0'97'0,"0"0"-12"16,0 0-6-16,-54 47-37 16,54-42-2-16,0-2-14 15,16-2 13-15,14-1 28 16,11 0-19-16,6 0-11 16,6-6-34-16,3-4-3 15,3 0-57-15,-1-4-79 16,-4 0-164-16</inkml:trace>
  <inkml:trace contextRef="#ctx0" brushRef="#br0" timeOffset="68626.0183">16568 6543 395 0,'0'0'165'0,"0"0"-148"15,0 0-5-15,0 0 24 16,0 0 6-16,0 0 3 15,131-1 1-15,-107-5-9 16,-3-1-20-16,-9 3-7 16,-7-3-1-16,-1-2 11 15,-4 3-8-15,0-1-5 16,-6 1-3-16,-17 2 0 16,-5 1-4-16,-11 3-7 0,-3 0-2 15,2 0 2 1,0 9 5-16,7 2-1 0,5 4-1 15,10 3 4-15,4 0-2 16,10 1-12-16,4 2-13 16,0-1-3-16,15 1-1 15,13-1-4-15,6 0 17 16,-4-1-1-16,6-2-1 16,-10 0 16-16,-3-1 3 15,-8 1 1-15,-15 1 0 16,0 0 3-16,-4 0 7 15,-25 2 3-15,-2 0 1 0,-3-2-7 16,2-4-3 0,4 1 0-16,6-6 0 0,3-1-2 15,5-1-1-15,5-2-1 16,2 0 1-16,7-5-1 16,0 3-5-16,0-3-17 15,8 0 12-15,14 0 9 16,8 0 0-16,5 0-1 15,1 0-8-15,-1 2 3 16,2 5 3-16,-3 6-5 16,-10 2 7-16,-5 3 1 15,-16 3-11-15,-3 4 10 16,0-4 2-16,-3 3 2 16,-20 0 19-16,-1-3 0 15,7 0-13-15,2-4 2 0,5-3 5 16,10-3-6-1,0-5 0-15,0-3-3 0,0-2 3 16,10-1-2-16,14 0 1 16,10 0-8-16,3-1-9 15,8-8-50-15,-4-5-183 16</inkml:trace>
  <inkml:trace contextRef="#ctx0" brushRef="#br0" timeOffset="70824.7112">17442 6569 387 0,'0'0'138'0,"0"0"-105"16,0 0 20-16,0 0-11 15,0 0-13-15,0 0-9 16,0 0-7-16,-12 7-9 16,4 11 4-16,-2 7 32 15,-1 4-22-15,-6 0-7 16,-5-2 1-16,-15-1-2 15,-13-1 12-15,-8-1-2 16,-8-3 10-16,2-3-5 16,1-4-18-16,5-5-2 0,10-3 1 15,8-6-1-15,11 0 3 16,10-6-5-16,4-5-3 16,11-4-6-16,4 0 3 15,0 1-10-15,27 0-1 16,5 2 2-16,6 4 8 15,4 2-2-15,7 4 6 16,2 2 2-16,10 0 5 16,3 3 8-16,0 10-11 15,-3 0-4-15,-3 3 0 16,-6 0 0-16,-10 1-1 16,-6-1-1-16,-12-4-16 15,-5-1-11-15,-10-5-10 0,-3 0-14 16,0-4 12-1,-4-2-15-15,5 0-71 0,-4-5-140 16</inkml:trace>
  <inkml:trace contextRef="#ctx0" brushRef="#br0" timeOffset="71649.6989">17841 6602 61 0,'0'0'360'0,"0"0"-349"15,11 63 76-15,-1-24-41 16,2 3 13-16,-1 5-28 16,2 0-11-16,-7 0-3 15,0-3-10-15,-6-10-5 16,0-5-2-16,0-8 1 16,0-4 0-16,0-5 0 0,0-6 2 15,0-2-1 1,-4-4 3-16,-4 0 34 0,-6-7 25 15,-6-8-54-15,-3-6-2 16,4-7-8-16,-4-7-1 16,1-8-5-16,-2-9 4 15,4-3-3-15,9-3 5 16,3 5-4-16,8 6 7 16,0 9-3-16,0 12 4 15,0 7 11-15,19 6-11 16,9 4-3-16,8 2-1 15,7 2-1-15,2 4 0 16,12 1 1-16,-7 0-6 16,-2 13 4-16,-14 0-18 0,-16 5 0 15,-12 2 3 1,-6 1 4-16,0 3 11 0,-24-4 1 16,-14 2 0-16,2-5 1 15,-2-2-2-15,0-4 1 16,4-1 0-16,6-4-2 15,7-2-5-15,9 0 1 16,5-4-8-16,0 3 0 16,7-2-6-16,0 1-18 15,0 2 2-15,0 1 16 16,14 0 12-16,18 4 7 16,1 1-1-16,9 1 2 15,5 2 1-15,-6-2 0 0,-7 0 0 16,-15-1 5-16,-11-4 7 15,-8 2 32-15,0-1-3 16,-27 1 12-16,-20 1 13 16,-10-1-32-16,-7 0-17 15,1-3-2-15,6-1-7 16,1-4-8-16,11 0-26 16,7-3-61-16,8-11-71 15</inkml:trace>
  <inkml:trace contextRef="#ctx0" brushRef="#br0" timeOffset="72309.9847">18351 6397 473 0,'0'0'82'0,"0"0"-82"16,0 0-7-16,0 0 0 16,0 0 7-16,155-23 1 0,-115 28 6 15,-5 10-1 1,-14 10-3-16,-10 7 1 0,-11 6 0 15,0 5-3-15,-25-2 8 16,-8 5-5-16,0-4-1 16,3-2 0-16,5-8-3 15,10-5 1-15,9-6-1 16,6-5-13-16,4-3 7 16,26-7-6-16,6-3-5 15,7-3 4-15,12 0-25 16,-1-9 2-16,4-4-9 15,-7-3 20-15,-17-1 25 16,-7 0 10-16,-18 2 0 16,-3 2 16-16,-6 5 15 0,0 7 22 15,0 1-1-15,-6 0-55 16,-14 0-6-16,0 6 7 16,2 4 10-16,6 4-2 15,4-1-10-15,8 3 2 16,0 4-6-16,5 1 0 15,14-1-2-15,3 6-7 16,4-2 2-16,-1-1-27 16,-5-4 32-16,-4-5 25 15,-12-4-23-15,-4-3 17 16,0-1 6-16,-18 0 0 16,-17 1 9-16,-12-1-14 15,-12-1-20-15,-12 2-24 0,1-3-55 16,2-1-315-1</inkml:trace>
  <inkml:trace contextRef="#ctx0" brushRef="#br0" timeOffset="103006.9333">6224 6702 39 0,'0'0'329'16,"0"0"-316"-16,0 0-3 15,0 0 53-15,0 0 4 16,0 0-3-16,0 0-28 15,0 0-25-15,0 0-9 16,14-4-1-16,-7 3-1 16,3-2 1-16,4 3 0 0,15-4-1 15,1 1 2-15,6-2 0 16,4 2-2-16,-1-1 2 16,3 0 0-16,7 1-1 15,-1 0 2-15,4-2-3 16,-3 2 0-16,-3 1 1 15,4 0-1-15,1 0 0 16,1-1-2-16,4-1-2 16,-3 1-2-16,7 1-10 15,-1-2 1-15,0 1 10 16,4-1-8-16,-3 2-6 16,4-2 14-16,-9 1 5 15,3-1-3-15,-7 1-41 16,0-2 33-16,-1 2 5 0,0 1 4 15,-4-2 2-15,-1 2-21 16,-3 0-25-16,4 1 41 16,-3-2 5-16,-3 0 0 15,1 2-7-15,0-1-4 16,0 0 11-16,4 1 5 16,-6-2-3-16,-2 1-2 15,1 2 0-15,-1-3-1 16,-4 3 1-16,-2-2 1 15,-2 2 2-15,-1-2-3 16,-7 2-3-16,1-3 3 0,2 3 3 16,-3-1-2-1,3 0 12-15,3-1 14 0,-2 1 25 16,5 0-44 0,2 1-7-16,5-2 0 0,3 1 2 15,5 1 14-15,1-1-4 16,0 1-12-16,3-3 1 15,1 3-2-15,0-4 1 16,-3 3 1-16,-1 0 10 16,-7 0-9-16,-2-2-2 15,-5 2-1-15,-5-1 2 16,-4-1-1-16,-1 1 12 16,-5-1 10-16,-1 0 0 0,-5 2-4 15,2-2-3-15,-1 0 0 16,0 1-4-16,-6 1-2 15,-2 0-3-15,0 1-5 16,-4 0 3-16,1-3-5 16,3 3 1-16,-4 0-1 15,0 0-9-15,4 0-20 16,-4 0-64-16,0 0-160 16</inkml:trace>
  <inkml:trace contextRef="#ctx0" brushRef="#br0" timeOffset="108506.9968">17260 3492 607 0,'0'0'13'16,"0"0"-9"-16,0 0 21 16,0 0 0-16,0 0 4 15,0 0 21-15,0 0 1 16,0 0-18-16,0 0-10 15,0 0 7-15,0 0-5 16,0-6 7-16,0-10-21 16,0-6-8-16,0-6 4 0,0-13-4 15,0-7-2-15,0-8-2 16,-19-4-1-16,-1-1-9 16,-1-2-15-16,-4-2-4 15,4 3-4-15,0 10 21 16,8 10 11-16,0 11 2 15,5 12 4-15,5 7-1 16,1 9 6-16,2 3-3 16,0 0-6-16,0 6-14 15,0 16 8-15,0 12 4 16,6 11 2-16,23 11 0 16,9 5 0-16,3 3 0 15,5 0 0-15,0-9 0 16,0-6 2-16,-8-10-2 15,0-8 0-15,-8-9-10 0,-6-11-1 16,-8-5-1-16,1-6 6 16,-4 0 6-16,5-13 10 15,1-6-10-15,-10-8 0 16,-1-1-1-16,-3 3-5 16,-5 3 5-16,0 7 0 15,0 9 1-15,0 3 3 16,0 3-2-16,0 0-1 15,0 10-10-15,-5 7 4 16,5 2 4-16,0 2 0 16,2 0-2-16,22-4 0 15,2-4 0-15,5-5 0 0,1-6 4 16,4-2 23 0,0-4 17-16,0-13 10 0,-8-3-11 15,-8-7-15-15,-15-1-5 16,-5-1 6-16,0-3-4 15,-30 3-17-15,-7 3-4 16,-7 5 0-16,-8 5-1 16,-4 7-2-16,-14 1-21 15,-9 5-7-15,-9 3-79 16,-17 0-40-16,2 8-122 16</inkml:trace>
  <inkml:trace contextRef="#ctx0" brushRef="#br0" timeOffset="108676.6238">16480 3177 682 0,'0'0'94'0,"0"0"-77"16,0 0 8-16,0 0-16 16,168-18-9-16,-72 8 0 15,8 1-3-15,8-1-49 16,7 0-81-16,2-2-188 15</inkml:trace>
  <inkml:trace contextRef="#ctx0" brushRef="#br0" timeOffset="110026.26">19124 2874 507 0,'0'0'95'15,"0"0"-62"-15,0 0-9 0,0 0-10 16,143-21-1-16,-105 10 13 16,-3-2 12-16,-8-1-13 15,-9-4-14-15,-7 2 1 16,-11-1 3-16,0-1-7 16,-11 2-5-16,-24 3 0 15,-10 3-3-15,-11 3 0 16,0 3-2-16,-9 4-7 15,3 0 5-15,4 8 0 16,12 4 1-16,12 1-1 16,17 1-4-16,17 3-20 15,0 2-4-15,25 1 22 0,28 1 3 16,23 6 1 0,12 0 3-16,13 3-8 0,0-1-7 15,-10-4 15-15,-23-1 0 16,-28-2 1-16,-27-5-6 15,-13-2 3-15,-21 1 5 16,-35 2 7-16,-18-1 7 16,-9 0-8-16,-1-1 0 15,14-6 0-15,18 0-3 16,14-7-3-16,17-1 0 16,15-2-24-16,6-5-70 15,6-8-185-15</inkml:trace>
  <inkml:trace contextRef="#ctx0" brushRef="#br0" timeOffset="111106.2424">19598 2972 587 0,'0'0'20'0,"0"0"-17"15,0 0 31-15,0 0-5 16,-22 56-16-16,22-44-4 15,0 1-2-15,22-3-1 16,14 0 2-16,6-4-8 16,5-3 0-16,7-3 0 15,-10 0-1-15,-8-5 2 16,-12-5 0-16,-7-4 0 16,-8 1 0-16,-5-2 4 15,-4 2 3-15,0 2 16 0,0 5-9 16,0 1-3-16,0 3-2 15,0 2-10-15,0 0-13 16,-4 10-2-16,-5 3 11 16,5 1 3-16,4 0-3 15,0 0-2-15,12-2-5 16,13-3-4-16,6-4 7 16,5-2 1-16,3-3 7 15,-3-3-2-15,-2-9-3 16,-13-5-7-16,-8-7-3 15,-5-2-61-15,-7-4 6 0,-1-4 53 16,0-5-3-16,0-2 20 16,0-2 56-16,0 5-49 15,-1 10 37-15,-3 14 24 16,2 7-26-16,2 5-1 16,0 2-41-16,0 9-5 15,0 15 5-15,9 15 0 16,21 10 16-16,1 10-6 15,1 8-5-15,-6 7-5 16,-8 1-4-16,-13 0-34 16,-2-5-8-16,-3-10 29 15,0-11-9-15,-3-17-11 0,-12-10 37 16,3-12 17 0,-6-3 9-16,-2-4 1 0,-6-3-3 15,-4-6 4-15,-5-11-28 16,0-9 0-16,2-9-8 15,12-8 8-15,8-7 0 16,13-4 0-16,0 0-1 16,33 4-4-16,19 7 3 15,10 5 2-15,13 7 0 16,0 8 0-16,8 3 0 16,2 5-4-16,-15 3 4 15,-16 6 0-15,-20 5-1 16,-25 1-16-16,-9 0-32 15,0 5 10-15,-23 7 36 16,-14 3 2-16,-11 0 1 0,1 1 1 16,5-2-1-16,4 0-1 15,15-1 0-15,7-3-2 16,8-2-3-16,8-1-14 16,0-4 8-16,28-2-11 15,16-1 19-15,11 0 4 16,7-7 0-16,3-4-6 15,-1-3-1-15,-15 0 1 16,-12-2 6-16,-17-4 16 16,-16 1 7-16,-4-1-15 0,0 1 3 15,-4 5 16 1,-17 3 4-16,-7 5 0 0,-2 6-21 16,-4 0-8-16,2 3-2 15,1 11 1-15,1 3-1 16,10 0-1-16,12 4 1 15,8-4-1-15,0 3-9 16,25-4-13-16,12 1-25 16,10-5-66-16</inkml:trace>
  <inkml:trace contextRef="#ctx0" brushRef="#br0" timeOffset="111393.0453">20868 2878 439 0,'0'0'10'0,"0"0"73"16,0 0-26-16,168 54-42 16,-136-41-1-16,-10-2 4 15,-14-6 10-15,-8-1-26 16,0-2 4-16,0-2 8 15,0 0 8-15,0 0 41 16,-1-6-17-16,-6-8-29 0,7-2-14 16,0-3-3-1,0-5-31-15,13-2-6 0,11-3-10 16,5-2-47 0,11-3-68-16</inkml:trace>
  <inkml:trace contextRef="#ctx0" brushRef="#br0" timeOffset="111601.4264">21499 2613 614 0,'0'0'55'0,"0"0"-34"16,0 0-16-16,0 0 2 15,-6 45 25-15,21-15-5 16,11 6-4-16,-1 1-14 0,5 1-1 15,-7 2-8 1,-10-5-38-16,-11-4-21 0,-2-5-45 16,0-10-168-16</inkml:trace>
  <inkml:trace contextRef="#ctx0" brushRef="#br0" timeOffset="112061.6258">21855 2649 606 0,'0'0'29'15,"0"0"7"1,0 0 2-16,0 0-26 0,0 0-6 16,0 0 5-16,-140 21 3 15,118-1-3-15,4 1-7 16,2 4-4-16,12-1 1 15,4-2-2-15,0-1-5 16,4-4-14-16,26-2 5 16,10-5 4-16,9-2-5 15,3-5 14-15,3-3-13 16,-4 0-17-16,-11-6 17 16,-10-5-44-16,-9-6 51 15,-9 1 8-15,-7-2 9 16,-5 4 13-16,0 3 14 15,0 5 14-15,0 3-23 16,-14 3-27-16,-6 0-1 16,0 7 1-16,0 4 1 15,6 2-1-15,6-2 0 0,5 4-11 16,3-4-5-16,0 3-35 16,27-4-9-16,9-4-71 15,5-4 67-15,0-2 17 16,-3 0 1-16,-6-4-128 15</inkml:trace>
  <inkml:trace contextRef="#ctx0" brushRef="#br0" timeOffset="112542.9415">22267 2760 350 0,'0'0'51'0,"0"0"-16"0,0 0-18 16,0 0-15-16,0 0 2 15,0 0 53-15,28 19-28 16,-3-2-18-16,7-2-4 15,7-1-5-15,-2 0-2 16,-6-6-9-16,-8-2-11 16,-10-3-3-16,-7-3 23 15,-6 0 6-15,0-2 63 16,0-7-23-16,0-4-11 16,0-3-11-16,2-1-20 15,5 0 0-15,4-1 4 16,-1 4-7-16,0 4 3 15,-5 6-3-15,-4 1 2 16,2 3-3-16,1 0-4 0,5 11-1 16,0 9-2-16,1 9 7 15,1 8 7-15,2 7-4 16,-10 4 1-16,-3 0-4 16,-3 0 0-16,-35-6 0 15,-1-6-12-15,-6-11 10 16,8-8 2-16,11-9 19 15,0-5 27-15,2-3 7 16,11 0 7-16,2-11-32 16,11-9-1-16,0-7-6 0,14-8-21 15,27-6 4-15,11-6-4 16,15-7-4-16,10-2-24 16,5 4-73-16,-10 10 3 15,-14 12-11-15,-19 14-134 16</inkml:trace>
  <inkml:trace contextRef="#ctx0" brushRef="#br0" timeOffset="113127.951">21363 3331 538 0,'0'0'17'15,"0"58"-10"-15,3-13 25 16,-2 2-16-16,6 1-11 0,-1 1-2 15,2-6-3-15,0-7-8 16,-5-8-5-16,2-5-24 16,-5-7 6-16,0-8-26 15,0-2-33-15,0-6 3 16</inkml:trace>
  <inkml:trace contextRef="#ctx0" brushRef="#br0" timeOffset="113408.4078">20962 3658 434 0,'0'0'77'0,"0"0"-37"0,-26 60 2 16,26-29-18-16,26 1-13 16,18 4 9-16,15 3-5 15,13-3-6-15,11 0-3 16,4-11 10-16,-3-6-8 15,-12-8 4-15,-11-10-1 16,-17-1 9-16,-6-5-5 16,-6-11 29-16,-7-8-12 15,0-4 0-15,-7-5-30 16,3-11-2-16,0-2-26 16,-2-10-26-16,2-4-68 15,-3 6-16-15</inkml:trace>
  <inkml:trace contextRef="#ctx0" brushRef="#br0" timeOffset="114191.241">21040 4599 180 0,'0'0'118'16,"0"0"-73"-16,-54-49 41 15,21 32-15-15,-10 8 21 16,-7 6-34-16,-13 3-43 15,-3 7-3-15,-5 11 7 16,9 10 1-16,9 5 9 16,9 6-2-16,15 5-16 15,11 1-5-15,16 0-6 16,2-3-34-16,22-3 12 16,28-8-10-16,19-6 11 15,14-5-48-15,15-8 48 0,4-8 7 16,-4-4-94-1,-7-6-60-15</inkml:trace>
  <inkml:trace contextRef="#ctx0" brushRef="#br0" timeOffset="114414.6118">21456 4532 684 0,'0'0'19'0,"0"0"-19"16,0 0 4-16,0 0-4 0,-2 54 10 16,4-24 13-1,18 6-11-15,6 3-8 0,1-1-4 16,-2-2-11-16,-3-7-31 16,-10-7 1-16,-12-8-138 15,0-6-144-15</inkml:trace>
  <inkml:trace contextRef="#ctx0" brushRef="#br0" timeOffset="114723.63">21819 4541 662 0,'0'0'35'0,"0"0"-13"16,0 0-1-16,0 0-15 0,0 0 0 15,0 0-5-15,-138 22 2 16,86-3-1-16,3 2 0 16,6 1-2-16,11 3-4 15,11-1 4-15,13-2-2 16,8-3 0-16,0-2-4 16,32-5 6-16,14-2-10 15,8-6 4-15,10-1 5 16,2-3-1-16,2 0 2 15,-1 0 0-15,-4-3-1 16,-5-1 1-16,-12-1-30 16,-4 0-111-16,-9-3-125 15</inkml:trace>
  <inkml:trace contextRef="#ctx0" brushRef="#br0" timeOffset="134326.4587">6674 10009 93 0,'0'0'267'16,"0"0"-249"-16,0 0-17 16,0 0 9-16,0 0 9 15,0 0-11-15,0 0-5 16,0 0 0-16,0 0 10 15,5 0 12-15,-4 0 3 16,2 0 16-16,-3 0-10 16,0 0-1-16,0 0-10 0,0 0-4 15,0 0-4 1,0 0-7-16,0 0-5 0,0 0 1 16,0 0-1-16,0 0-2 15,0 0 2-15,0 0-2 16,0 0 0-16,2 0-1 15,3 0 4-15,2 0-4 16,1 0 4-16,3 0 1 16,8 0-3-16,1 0-1 15,5 0 4-15,5 0-5 16,0 0 3-16,2 0 0 16,6 0-1-16,2 0-2 15,1 0 1-15,7 0-2 16,-4 0 0-16,4 0-3 15,-2-3 3-15,0 3-2 0,0-2-3 16,-3 1-1-16,1-1 6 16,-6 1 0-16,3-1 0 15,-3 1 1-15,0-2 2 16,-5 2-2-16,5-2 0 16,1 0 1-16,-3 0-1 15,-3-1 0-15,0 0 1 16,3 0-1-16,-1 0-1 15,-3-1 0-15,0 0-4 16,-6 1-2-16,-1 1 0 16,0 0 3-16,-4 0 1 15,-4 0 1-15,-4 2 0 0,-8-1 2 16,-2 2 0-16,-3 0-1 16,0 0-1-16,0 0 0 15,0 0 2-15,0 0 0 16,0 0-1-16,-12 0 0 15,-9 2-9-15,-6 4-4 16,-6-2-3-16,-4 4 11 16,-12-1-2-16,-2 2 1 15,-4 0-1-15,-6 0 2 16,-4 1 6-16,3 0 6 16,1-2-5-16,5 1 7 15,-3-1-2-15,2 1-4 16,2-2-2-16,-4 1 3 15,3-1-2-15,-2 0-1 0,3 1-1 16,1 0 1-16,8-2 0 16,1 2 1-16,4-2 6 15,8-3 4-15,3 2-2 16,0 1-7-16,2-2-2 16,0 0-1-16,5 1 1 15,-2-1 1-15,3 0 0 16,5-1-1-16,5-1 2 15,11-2 2-15,-1 2-2 16,2-2-1-16,0 0 3 16,0 0-1-16,0 0-1 15,2 0-1-15,20 1 5 16,12-1 3-16,6 0 4 0,11 0-3 16,5 0-4-1,7-4-3-15,6-2-2 0,8-2-1 16,6 1 2-16,4-3-1 15,2 0-1-15,-7 1 0 16,-1-2 0-16,-10 1 0 16,-4 0 1-16,-7 2-1 15,-8 0-4-15,-4 1 2 16,-3 0 2-16,1 1 0 16,-5 1 0-16,-2-1 5 15,3 0-5-15,-1 2 0 0,-1-3 0 16,-1 2 2-16,-4 1-3 15,-9 0 1-15,0 1-1 16,-7-1 0-16,1 2 1 16,-5 0 2-16,4-1-2 15,-8 1-1-15,-1 0 1 16,-3 0 0-16,-7 1 0 16,0 1 2-16,0 0-2 15,0 0 4-15,0 0-4 16,0 0-4-16,0 0-20 15,0 0-9-15,-11 0-42 16,-4 0-114-16</inkml:trace>
  <inkml:trace contextRef="#ctx0" brushRef="#br0" timeOffset="137133.4646">6290 10077 145 0,'0'0'68'0,"0"0"-49"16,0 0 9-16,0 0 0 15,0 0-11-15,0 0-7 16,0 0 2-16,0 0 3 16,0 0-1-16,0 0-5 0,0 0 4 15,0 0-3 1,0 0-3-16,0 0-1 0,0 0-5 16,0 0 0-16,0 0 0 15,0-1 1-15,0 1-2 16,0 0 0-16,0 0-2 15,0 0 4-15,0 0-5 16,0 0 3-16,0 0 0 16,0 0-2-16,0 0-4 15,0 0-2-15,0 0-15 16,0 0-2-16,0 0-31 16</inkml:trace>
  <inkml:trace contextRef="#ctx0" brushRef="#br0" timeOffset="160689.0599">6364 10006 313 0,'0'0'23'16,"0"0"-21"-16,0 0 12 16,0 0 28-16,0 0-1 15,0 0-6-15,0 0-7 16,0 0-13-16,-12 3-8 16,4-1-1-16,-3 1-1 0,5 1 3 15,-5-1 1 1,1 2-4-16,2-2 5 0,4-1 3 15,-2 1-4-15,6 0-4 16,0 0 1-16,0-3 7 16,0 3-7-16,0-1-4 15,19-2 1-15,18 2 6 16,7-2 19-16,14 0-6 16,12 0-7-16,5 0-6 15,13-4 4-15,-2-1-6 16,5 1-1-16,8-1-1 15,-3-1-5-15,2 1-1 16,-5 1 0-16,-13-1-6 16,-12 2-3-16,-10-2 5 0,-16 1-3 15,-7 1 5 1,-13 1-6-16,-6-1 7 0,-8 3 0 16,-6-3-7-16,-2 3-12 15,0 0-19-15,-4 0-7 16,-24 0-54-16,-14 0-123 15</inkml:trace>
  <inkml:trace contextRef="#ctx0" brushRef="#br0" timeOffset="161039.5888">5942 10176 371 0,'0'0'5'16,"0"0"1"-16,0 0 52 15,143-3-6-15,-77-2-19 16,10-4 1-16,4-2-3 0,21 2-5 15,9-3-5 1,11 0-12-16,-1 1-2 16,-9 1-5-16,-5 0-1 0,-15 3-1 15,-16 2-8-15,-12 1-17 16,-16 1-1 0,-12 2-4-16,-10-1-12 0,-6 2-9 15,-7 0-32-15,-7-3-31 16</inkml:trace>
  <inkml:trace contextRef="#ctx0" brushRef="#br0" timeOffset="176514.4829">13356 11516 3 0,'0'0'19'0,"0"0"-6"16,0 0 8-16,0 0-13 15,0 0 1-15,0 0 12 16,0 0-17-16,0 0-4 15,0 0 2-15,0 0 1 16,0 0-3-16,0 0 1 16,0 0 0-16,0 0 6 15,0 0 10-15,0 0-4 16,0 0 0-16,0 0-1 16,-1 0 0-16,1 0-5 15,0 0-1-15,0 0-3 0,0 0-3 16,-3 0-1-1,-1 0-8-15,4 0 9 0,0 0 0 16,0 0-1-16,0 0-4 16,0 0-1-16,-2 0-10 15,2 0-16-15,0 0 13 16,0 0-9-16,0 0-32 16</inkml:trace>
  <inkml:trace contextRef="#ctx0" brushRef="#br0" timeOffset="184215.648">11353 12310 304 0,'0'0'129'15,"0"0"-94"-15,0 0-7 16,0 0-2-16,0 0-1 15,0 0-2-15,0 0-10 0,5 0-3 16,-5 0-4 0,2 0 1-16,-2 0-3 0,0 0 3 15,0 0 4-15,4 0 3 16,-4 0 2-16,0 0-8 16,0 0-1-16,0 0-2 15,0 0-1-15,0 0-1 16,0 0 0-16,0 0-3 15,0 0 1-15,3 0-1 16,4 0 0-16,3 0 1 0,4-2 1 16,2 2-1-1,7-3-1-15,-2 0 0 0,6 0 0 16,-2 0 0 0,2 0-3-16,1-2 1 0,-6 3-5 15,-2-1-4-15,-4 2-10 16,-8-2-6-16,0 3-1 15,-7 0-11-15,-1 0 4 16,0 0-42-16,0 0-21 16,-9 0 2-16</inkml:trace>
  <inkml:trace contextRef="#ctx0" brushRef="#br0" timeOffset="184501.8943">11352 12352 276 0,'0'0'30'16,"0"0"-23"-16,0 0 19 16,0 0 20-16,0 0-7 15,130-15 0-15,-105 12-3 16,-4 1-27-16,-9-1-8 15,0 1-1-15,-7 0 0 16,-3 2 0-16,-2 0-4 16,0 0-1-16,0 0-3 0,0 0-5 15,0 0-26 1,0 0-44-16,-6 0-125 0</inkml:trace>
  <inkml:trace contextRef="#ctx0" brushRef="#br0" timeOffset="196004.7669">10293 11696 45 0,'0'0'450'15,"0"0"-450"-15,0 0-29 16,0 0 0-16,0 0 16 16,0 0 10-16,0 0 3 0,-9 2 5 15,9-2-4-15,2 0-1 16,2 1 1-16,-4-1-1 16,3 2 5-16,-3-2 2 15,3 2 3-15,5 0-4 16,7 1 1-16,5-1-2 15,5 0 3-15,7-1-3 16,8 1-1-16,14-1-1 16,7 0 7-16,15-1 24 15,10 0-26-15,7 0-4 16,2 0-1-16,0 0-1 16,1 0 0-16,-1-1-2 0,-3-5 0 15,-6 1-7 1,-12-1-15-16,-15 0 9 0,-10-1-9 15,-18 3 13-15,-2-2 0 16,-13 1 3-16,-10-1-2 16,0 3 7-16,-6-2-1 15,0 2-10-15,-4 0-30 16,-17 1-55-16</inkml:trace>
  <inkml:trace contextRef="#ctx0" brushRef="#br0" timeOffset="196851.8895">9382 12426 359 0,'0'0'6'0,"0"0"-6"0,0 0-7 16,0 0 7-16,0 0 16 16,0 0-6-16,84 0 0 15,-54 0-3-15,3-4 1 16,3 1-4-16,0-2 4 16,8 0-1-16,2 1 0 15,4-2 4-15,-4-1-7 16,-3 0-2-16,-5 2-2 15,-9-2-3-15,-4 5-9 16,-6 0-10-16,-9-1-21 16,-5 3 11-16,-5 0-19 15,0 0-201-15</inkml:trace>
  <inkml:trace contextRef="#ctx0" brushRef="#br0" timeOffset="197183.8726">9416 12494 282 0,'0'0'29'0,"0"0"-25"0,0 0 12 15,0 0 25-15,141-15-22 16,-95 8 10-16,8-3-7 16,1 3 1-16,-1-1-15 15,-8-1-8-15,-8 2-4 16,-6 2 2-16,-10-1-6 16,-8 3-14-16,-3 2 1 15,-10-1 6-15,1 2-5 16,-2-2 2-16,0 2-1 15,0 0-128-15</inkml:trace>
  <inkml:trace contextRef="#ctx0" brushRef="#br0" timeOffset="205087.6489">10294 11866 200 0,'0'0'29'16,"0"0"-28"-16,0 0 0 15,0 0 7-15,0 0-6 16,0 0-2-16,0 0-5 15,0 0 1-15,0-2-17 16,0 1-46-16,0-1-22 16</inkml:trace>
  <inkml:trace contextRef="#ctx0" brushRef="#br0" timeOffset="205845.0079">10169 11833 268 0,'0'0'123'15,"0"0"-72"-15,0 0-34 16,0 0 9-16,0 0 10 16,0 0-22-16,70 0-3 0,-19 0 22 15,8-4-12 1,18-1-8-16,24-5-6 0,21 3 5 15,11-3 4-15,19 1-5 16,10-1-7-16,9 0-2 16,9-1-1-16,-8 0-1 15,-4-2-2-15,-13-1-5 16,-14 0-8-16,-18 1 9 16,-23 0-3-16,-22 5-14 15,-18-1-57-15,-20 2-10 16,-13 1 30-16,-16 4 56 15,-11-3 4-15,0 5-7 16,-14-2-49-16,-18 2-29 16,-8 0-40-16</inkml:trace>
  <inkml:trace contextRef="#ctx0" brushRef="#br0" timeOffset="206803.9518">9328 12562 449 0,'0'0'14'0,"0"0"-11"16,0 0-3-16,161-34 17 15,-99 23 15-15,7 0 1 16,2 0-2-16,4-2 0 16,0 1-25-16,-8 0-1 15,-9 1-5-15,-11 4-3 16,-9 1-2-16,-14 1-33 0,-7 3 8 16,-7 2-12-16,-10 0-22 15,0 0-16-15,0 0-22 16</inkml:trace>
  <inkml:trace contextRef="#ctx0" brushRef="#br0" timeOffset="207071.0286">9338 12630 575 0,'0'0'0'15,"0"0"-17"-15,0 0 17 16,163-54 18-16,-107 40-7 16,-5-1-9-16,-2 3-2 15,-7 3-1-15,-10 1-52 16,-10 5-52-16,-9 0 38 15,-5 2 11-15,-8-2-167 16</inkml:trace>
  <inkml:trace contextRef="#ctx0" brushRef="#br0" timeOffset="212378.8197">9908 11473 24 0,'0'0'0'16</inkml:trace>
  <inkml:trace contextRef="#ctx0" brushRef="#br0" timeOffset="214554.668">10090 11582 306 0,'0'0'111'0,"0"0"-111"15,0 0-20-15,0 0-6 0,0 0 17 16,0 0 3-16,-2 5 6 15,2-5 0-15,2 0 0 16,-2 2 0-16,0-2 1 16,0 0 5-16,2 0 12 15,-2 1 8-15,0-1-3 16,4 0-11-16,4 2-5 16,5-1 2-16,3 1 8 15,6-2-4-15,8 0-5 16,9 0 3-16,9 0-3 15,12 0 4-15,14 0-7 16,17 0-2-16,12-5 10 0,16 2 35 16,0 0-36-1,9-1-9-15,7 0-1 0,-2 1-2 16,0-3-2-16,-2 1 0 16,-19 1-21-16,-6-1-24 15,-22 0-29-15,-14 2 11 16,-14 0 5-16,-21 2-55 15</inkml:trace>
  <inkml:trace contextRef="#ctx0" brushRef="#br0" timeOffset="215137.2449">10269 11732 392 0,'0'0'23'0,"0"0"-18"16,157-17-4-16,-78 10 8 15,13-2 20-15,6 2-5 16,8 0 9-16,5-2 0 16,-2 2-26-16,-4 1-1 15,3 0-6-15,-14 1 0 16,-8 4-7-16,-15-1-41 16,-19 0-9-16,-15 2 14 15,-16 0 18-15,-17 0 15 16,-4 0 3-16,0 0 7 15,0 0 38-15,-10 0-12 0,-2 0-2 16,0 0-7-16,0 0-1 16,7 0-10-16,1 0-4 15,4 0-2-15,0 0-26 16,0 0-36-16,0 0 3 16,0 0-49-16</inkml:trace>
  <inkml:trace contextRef="#ctx0" brushRef="#br0" timeOffset="233511.2471">8461 9993 328 0,'0'0'0'0,"0"0"-46"16,0 0-44 0,0 0-102-16</inkml:trace>
  <inkml:trace contextRef="#ctx0" brushRef="#br0" timeOffset="239707.8714">16593 10676 516 0,'0'0'0'0,"-4"71"0"15,17-30-1-15,14-3 1 16,0-5-29-16,-9-4 23 15,1-8 4-15,-11-1-53 16,1-5 3-16,-8-7-59 0</inkml:trace>
  <inkml:trace contextRef="#ctx0" brushRef="#br0" timeOffset="240368.9572">16795 10723 426 0,'0'0'22'0,"0"0"-20"0,0 0 1 16,0 49 2-16,4-33-2 15,-4-2 1-15,0-2-2 16,0 0-1-16,0-2 0 15,0-5 2-15,0 0-3 16,-6-5-3-16,0 0 0 16,0 0 2-16,6-7-14 15,0-3-29-15,0-5 23 16,14 2 8-16,10 3 6 16,2 0 7-16,1 8 1 15,1 0 4-15,-2 2 7 16,-4 0 3-16,-4 2 8 15,0 3-12-15,-2 2-11 0,-4-2 3 16,5-1 3 0,-5 1-2-16,1-5 3 15,-7 0 9-15,3 0 37 16,-2 0 2-16,-2-4-7 0,2-6-37 16,-1-2-11-16,-4-5-4 15,-2-1-11-15,0-3 12 16,0-1 1-16,0 5 2 15,-9 2-3-15,-2 5 3 16,1 6 12-16,1 3-2 16,6 1 1-16,-2 0-11 15,2 5 0-15,3 9-2 16,0 6 4-16,0 3-2 16,12 1 1-16,17 0 0 0,4 0-1 15,-2-1 1-15,-1-4-1 16,-10-2 0-16,-12-5 0 15,-8-2 4-15,0-2-4 16,-8-2 2-16,-17-3-2 16,-5-3-36-16,-3 0-89 15,1-9-110-15</inkml:trace>
  <inkml:trace contextRef="#ctx0" brushRef="#br0" timeOffset="240581.9084">17139 10551 500 0,'0'0'123'0,"0"0"-119"0,0 0 19 16,121 49 9-16,-80-20-14 16,-1 2 11-16,-4 0-19 15,-7 1-3-15,-14-6-7 16,-14-1-13-16,-1-3-23 15,-1-5-8-15,-28-4-56 16,-1-5-66-16</inkml:trace>
  <inkml:trace contextRef="#ctx0" brushRef="#br0" timeOffset="240739.59">17145 10655 456 0,'0'0'59'15,"0"0"-59"-15,131-23-13 16,-61 17 12-16,2-2-26 16,7 2-31-16,-4 3-3 15,-5 3 0-15</inkml:trace>
  <inkml:trace contextRef="#ctx0" brushRef="#br0" timeOffset="240938.8239">17774 10741 513 0,'0'0'90'0,"0"0"-28"0,0 0-27 16,0 0-2-16,0 0 9 15,0 0-20-15,-119-43-13 16,119 24-9-16,10-5-5 16,16 1-20-16,10 0-5 15,-2 2-16-15,9 5-6 16,-6 4-54-16,-1 3-30 15,-7 4-196-15</inkml:trace>
  <inkml:trace contextRef="#ctx0" brushRef="#br0" timeOffset="241558.7466">18013 10528 604 0,'0'0'83'16,"0"0"-67"-16,0 0-9 15,0 0-7-15,0 0 7 16,-2 44 6-16,2-21-6 16,0-1-3-16,12-1-3 15,5 0 4-15,1-4-4 16,1-3 0-16,-4-3-1 15,-2-7 0-15,-5-1-2 16,-1-3 0-16,1 0-1 16,5 0 3-16,-1-10 0 15,0-4 0-15,3-2-9 0,0-4-5 16,1 3-2-16,-2 1 10 16,-8 6 4-16,-1 3 2 15,-4 6 0-15,-1 1 0 16,0 0 5-16,0 0-3 15,4 1-1-15,0 6 4 16,1 2-2-16,4 0-2 16,-2-1 2-16,2-1-2 15,2-2 0-15,-2-5 3 16,0 2-1-16,-1-2 0 16,-2 0-1-16,5 0-2 15,-4-9 0-15,-2-4 0 0,0-1 0 16,-5 0-2-16,4 0 2 15,-4 5 3-15,0 3 1 16,0 3 9-16,0 3 7 16,0 0-18-16,0 0-2 15,0 0-11-15,0 0 3 16,0 5 7-16,4 2-2 16,6-1-12-16,6 3-10 15,3-1-42-15,4-2-87 16,1-4-82-16</inkml:trace>
  <inkml:trace contextRef="#ctx0" brushRef="#br0" timeOffset="241795.6616">18575 10517 539 0,'0'0'36'15,"0"0"-17"-15,0 0-6 16,-87 56 11-16,85-37-5 16,2-2-4-16,0 3-3 15,16-3-12-15,19-1 0 0,8-4-4 16,9-2-13-16,13-7-7 16,3-3 9-16,3 0-33 15,-5-3-193-15</inkml:trace>
  <inkml:trace contextRef="#ctx0" brushRef="#br0" timeOffset="242183.9351">19111 10190 381 0,'0'0'138'15,"0"0"-130"-15,0 0 14 16,0 0 1-16,0 0 11 15,0 0-8-15,-65 32 7 16,47-6 8-16,2 9-11 16,0 5-4-16,9 6-1 15,2 7-8-15,3-3-8 16,2-2-8-16,0-2-1 0,0-3-9 16,12 0-16-1,14-8-15-15,16-4-19 0,20-8-73 16,22-8-74-16</inkml:trace>
  <inkml:trace contextRef="#ctx0" brushRef="#br0" timeOffset="243214.5915">19433 10323 628 0,'0'0'37'0,"0"0"-24"0,0 0 5 15,0 0-2-15,0 0-4 16,0 0-11-16,6 21-1 16,-4 4 23-16,-1 6-11 15,3-1-11-15,-2-6-1 16,4 2-4-16,-2-5-14 15,-2-4-9-15,1-4-19 16,1-2-66-16,-4-7-55 16,2-4-97-16</inkml:trace>
  <inkml:trace contextRef="#ctx0" brushRef="#br0" timeOffset="243438.9655">19646 10364 525 0,'0'0'57'0,"0"0"-30"16,0 0-16-16,0 0 12 16,0 0 7-16,0 0-8 15,47 37-3-15,-35-16-11 16,1 1-5-16,-1-2-3 16,-2-1-4-16,-5-2-11 15,-5-5-17-15,0-4-42 16,-5-2-25-16,-16-4-20 15,-5-2-110-15</inkml:trace>
  <inkml:trace contextRef="#ctx0" brushRef="#br0" timeOffset="243736.9506">19416 10325 511 0,'0'0'0'0,"0"0"-8"15,0 0-1-15,0 0 9 16,160 13 6-16,-85 4-4 16,10 3-1-16,0 2 2 15,-12 3-3-15,-15-3 0 16,-19 3-10-16,-23-3-28 16,-16-1 12-16,0 1 18 0,-19-2 8 15,-24 1 5-15,-8-3 7 16,-1-2-1-1,-4 1-11-15,3-2-11 0,13-4-102 16</inkml:trace>
  <inkml:trace contextRef="#ctx0" brushRef="#br0" timeOffset="243930.7476">20282 10575 536 0,'0'0'18'16,"0"0"20"-16,0 0-15 16,-37 54-11-16,37-42-5 15,0 1-7-15,0-4-28 16,0-2-155-16,0-4 109 15</inkml:trace>
  <inkml:trace contextRef="#ctx0" brushRef="#br0" timeOffset="245189.1791">20452 10348 511 0,'0'0'7'16,"0"0"6"-16,31 50 28 15,-16-26 7-15,1 1-37 16,-6-2-5-16,0-3-1 16,-10-4-3-16,0-4-1 15,0-7 7-15,0-2-5 16,-12-1 5-16,-8-2-2 15,1 0 1-15,-1-5-2 16,9-6 5-16,4-3-6 0,7-4-3 16,0 0 3-16,0-2-2 15,5 4 2-15,13 5 3 16,3 4 13-16,0 4-12 16,3 3-6-16,2 0-1 15,3 4 1-15,4 9 0 16,-2 2 2-16,1 1-2 15,-2 0-1-15,1-2-1 16,-3-4 0-16,-5 1-1 16,2-5-5-16,-8-1-2 15,6-5-4-15,-4 0 1 16,2 0-7-16,5-7-16 16,-1-4-7-16,-4-3-10 15,2-5-2-15,-8-2 1 0,-3-2 35 16,-1 3 17-1,-11 0 2-15,0 8 56 0,0 7 44 16,-12 5-68-16,-13 0-24 16,-7 9 6-16,1 3 5 15,-2 6 2-15,3-1 1 16,10-2-6-16,7 1-13 16,6-2 2-16,7-2-6 15,0-1-1-15,9-1-2 16,22-5-7-16,-5-2 2 15,11-2-4-15,-4-1 4 0,-3 0-7 16,-2-8-3-16,-4-2-14 16,-6-2 23-16,0-1 8 15,-7 2 2-15,-3 2-2 16,-2 6 5-16,-6 3 6 16,0 0-9-16,1 0-2 15,-1 0 0-15,3 10 10 16,-2-1-1-16,3 1-6 15,3 1-1-15,-1-1-1 16,-2-3-1-16,4-3-6 16,-3 1-8-16,-2-3-8 15,-3-2-34-15,0 0 7 0,0 0 32 16,0-7-31 0,0-4 8-16,3 0 20 0,10-4 20 15,1 1-1-15,6 0-10 16,1 3 4-16,-3 4 7 15,6 4 5-15,-11 3-4 16,4 0 8-16,-2 0 34 16,0 8-1-16,0 2 3 15,-2-3 4-15,-4 3-20 16,-5-6-3-16,-4 1-10 16,0-1 2-16,0-1-5 15,0-3-1-15,0 0-4 16,0 0-8-16,4 0-6 15,1 0-4-15,3 0-4 0,1 0-1 16,6-4-17-16,1-2 8 16,-2 4 15-16,-2 2-5 15,5 0 10-15,0 0 3 16,4 0 1-16,3 2 2 16,3-2 2-16,10 3 6 15,-1-3 1-15,3 0-4 16,-1 0-6-16,-6 0 2 15,-3-5 8-15,-7-2-5 16,-4-3 1-16,-6 0 0 16,-4-4 6-16,-3-1 0 15,-1-2-4-15,-4 3-4 16,0 2 1-16,0 7 5 0,0 3 3 16,0 2-14-16,0 0-8 15,-17 7-6-15,4 5-1 16,1 2-38-16,7 2-63 15,5 0-113-15</inkml:trace>
  <inkml:trace contextRef="#ctx0" brushRef="#br0" timeOffset="245404.1137">22261 10476 337 0,'0'0'318'0,"0"0"-303"15,0 0-12-15,0 0 1 16,0 0-4-16,-79 54-5 16,79-44-18-16,18 1-68 15,2-6-110-15</inkml:trace>
  <inkml:trace contextRef="#ctx0" brushRef="#br0" timeOffset="245803.2363">22654 10265 643 0,'0'0'2'0,"0"0"6"15,0 0 4-15,-133 3 15 16,107 4-16-16,7 2-3 16,1 1-3-16,7 2-3 15,6 0-2-15,5 3 0 16,0 0-2-16,0 2-15 16,19-2-17-16,15-1-25 15,9-3 1-15,-2-1-36 16,5-3 19-16,-3-3 58 15,-8 0 17-15,-5 0 60 0,-11-2 39 16,-12-1-17-16,-7-1-46 16,0 2 4-16,-4-1 0 15,-22 1-2-15,-14 0-8 16,-7 1-11-16,8 0-16 16,7-1-3-16,2 0-17 15,-1-2-33-15,9 2-42 16,2-2-163-16</inkml:trace>
  <inkml:trace contextRef="#ctx0" brushRef="#br0" timeOffset="246770.1913">23053 10433 211 0,'0'0'72'0,"0"0"-19"0,0 0 34 16,0 0 3-16,0 0-14 16,-17-52-27-16,-1 49-16 15,-7 2-25-15,-6 1-5 16,0 1 2-16,-6 8 1 15,7 1 9-15,9-1-11 16,1 1-1-16,10 0-1 16,8-2 2-16,2 1-3 15,0 0-1-15,11-5-4 16,21-1 1-16,8-3-1 16,2 0-3-16,2 0-19 15,-10-6-32-15,0-4-55 16,-12-3 41-16,-2 1 28 15,-8-2 44-15,-7 1 13 16,-5 3 46-16,0 4 40 0,0 3-26 16,0 3-36-16,0 0-27 15,0 0-7-15,-5 0 1 16,-3 6-1-16,4 3-1 16,4-2 1-16,0 1-3 15,0-1 2-15,8-1 2 16,7-2 5-16,4-3 0 15,2-1 12-15,1 0 2 16,2-4 15-16,-4-6-14 16,-2-5-14-16,4-4 0 15,-7-6-4-15,2-1-3 16,-4-1-3-16,-4 1 0 0,-1-5-2 16,-5 4 2-16,-2 3 40 15,-1 6-31-15,0 6 45 16,0 7-1-16,0 5-29 15,0 0-20-15,0 0-4 16,-9 8-17-16,-6 9 17 16,-3 6-3-16,4 4-6 15,1 2-15-15,1 5-60 16,1 3-65-16,1-2-91 16</inkml:trace>
  <inkml:trace contextRef="#ctx0" brushRef="#br0" timeOffset="246973.3139">23535 10473 684 0,'0'0'42'0,"0"0"-22"15,0 0 22-15,0 0-16 16,0 0-5-16,-59 52-18 15,53-38-3-15,-2-2-13 16,0 0-48-16,4-2-2 16,0-4-65-16,4-5-139 15</inkml:trace>
  <inkml:trace contextRef="#ctx0" brushRef="#br0" timeOffset="247625.5386">24016 10109 724 0,'0'0'25'0,"0"0"-14"16,0 0-11-16,0 0 4 15,0 0 23-15,11 60-8 0,-11-31 5 16,0 2-16-1,0 1-2-15,-9 1-6 16,-6-2-2-16,6-5-13 0,0-5 5 16,0-5-7-1,6-7 11-15,3-5 2 0,0-4 4 16,0 0 1-16,0 0 4 16,0-6 4-16,0-8-9 15,0-4-1-15,0-4-1 16,0 2 2-16,0 1 3 15,0 4-3-15,0 3 15 16,-13 5 22-16,-9 7-23 16,-5 0-14-16,-7 0-2 15,0 6 1-15,5 5 1 16,2 1-2-16,12 2 1 0,6 1 1 16,9 0-6-16,0 2-9 15,10-3-6-15,25-2 5 16,4-5 7-16,8-3-1 15,-2-4-20-15,5 0-9 16,-4 0 27-16,-7-8-28 16,-6-4 13-16,-8-3 21 15,-9 0 5-15,-7 3 2 16,-9 2 20-16,0 5 27 16,0 1 1-16,-5 4-21 15,-15 0-28-15,0 0 5 16,5 4-2-16,3 3-1 15,1-1-1-15,9 1-1 16,-2-2-1-16,4 0-1 0,0-1-17 16,14-1-12-16,13 0 10 15,9-3-28-15,-2-3-78 16,2-7-188-16</inkml:trace>
  <inkml:trace contextRef="#ctx0" brushRef="#br0" timeOffset="248037.7483">24409 10148 621 0,'0'0'35'15,"0"0"-33"-15,0 0-2 0,0 0 29 16,0 0-8 0,-6 65-7-16,2-40-12 0,0 2 6 15,-1 2-4-15,1-4-3 16,-7-1-2-16,3-4-8 15,-1-8 5-15,-3-3-3 16,3-5 7-16,1-4 0 16,3 0 0-16,-3 0-1 15,1-5 0-15,7-9-6 16,0-3-6-16,0-1-18 16,7 0 26-16,10 2 5 15,3 3 1-15,0 3 3 16,-2 4 3-16,0 6-6 15,-3 0 15-15,-1 0-8 0,-2 3 3 16,4 7 4-16,-6 0 2 16,-4 2-5-16,0-2-2 15,-6-1-2-15,0-3 2 16,0-3-8-16,0-1-2 16,-12 0-11-16,-6-2-36 15,0-2-106-15</inkml:trace>
  <inkml:trace contextRef="#ctx0" brushRef="#br0" timeOffset="248250.6757">24600 10115 475 0,'0'0'163'0,"0"0"-130"15,0 0 35-15,6 47 7 16,-6-27-11-16,5 3-26 15,-5 1-14-15,0-3-16 16,0-3-8-16,0-1 0 16,-5-5-35-16,-12-3-19 15,-4-6-22-15,-1-3-21 16,1 0-185-16</inkml:trace>
  <inkml:trace contextRef="#ctx0" brushRef="#br0" timeOffset="248420.2878">24449 10142 511 0,'0'0'21'16,"0"0"-12"-16,0 0 8 16,0 0-1-16,0 0-16 15,142 26-35-15,-104-25-85 16,-11-1-175-16</inkml:trace>
  <inkml:trace contextRef="#ctx0" brushRef="#br0" timeOffset="248748.5182">24713 9908 436 0,'0'0'7'0,"0"0"37"15,0 0 42-15,0 0-42 16,151 34-8-16,-117-10-10 16,-10 7-3-16,-8 2 0 15,-14 5-3-15,-2 1-12 0,-18 1 0 16,-27-2 7-1,-15-1 5-15,-6-2 0 0,-5 0-2 16,-9 0-9-16,0 2 1 16,-3-1-7-16,-13-3-3 15,-6 0-42-15,-10-4-66 16,-13-2-229-16</inkml:trace>
  <inkml:trace contextRef="#ctx0" brushRef="#br0" timeOffset="251855.7886">17117 11695 594 0,'0'0'96'0,"0"0"-47"0,0 0 3 15,0 0-1-15,0 0-19 16,0 0-23-16,0 0-8 15,0 0-1-15,0 0-13 16,3 0 4-16,-3 0 9 16,0 0 0-16,0 0 3 15,0 0 10-15,0-2 6 16,0-5-15-16,0 0-4 16,-9-3 0-16,-12 3-4 15,0-1-5-15,-10 3 1 16,-1 5 5-16,-5 0-3 0,-3 10 1 15,-2 5 4-15,4 3 1 16,8 2-4-16,10 1 4 16,2 0 0-16,17-1-2 15,1-2-5-15,0-1-7 16,20-2 2-16,10-5 2 16,9-3 8-16,2-7 2 15,7 0-2-15,0-7 0 16,-5-8-6-16,-11-4 0 15,-4-1 3-15,-11-2-6 16,-6-4 2-16,-7-5-4 16,0-4-3-16,-4-1 15 15,0-1-1-15,0 6 2 16,0 10 8-16,0 9 31 16,0 7-31-16,-6 5 14 0,-1 0-22 15,-1 10 0-15,1 6 4 16,1 4 7-16,6 0-9 15,0 3 3-15,9-2-3 16,20-3-2-16,10-1-4 16,12-4-13-16,1-3 6 15,9-4 7-15,-3-6-7 16,-6 0-20-16,-2 0 3 16,-3-10-5-16,-9-2-41 15,-12-2 24-15,-9-6 20 16,-10 3 0-16,-7 2 24 15,0 6 6-15,0 5 72 16,0 4 2-16,0 0-69 16,0 7 2-16,-14 7 13 0,8 3 12 15,2-1-10-15,4 1 5 16,0-3-11-16,19 2-12 16,11-4-3-16,10-2-1 15,-3-3-21-15,3-5-22 16,-6-2-11-16,-4-5-29 15,-6-6-53-15,-11-3-45 16</inkml:trace>
  <inkml:trace contextRef="#ctx0" brushRef="#br0" timeOffset="252214.3536">17894 11520 351 0,'0'0'116'0,"0"0"-15"0,0 0-58 15,0 0-38-15,0 0 10 16,0 0 44-16,0 38 3 15,12-9-21-15,5 5-17 16,2 2-4-16,3-1-7 16,2 0-3-16,-6-2-10 15,-4-5-5-15,-11-5 4 16,-3-8-2-16,0-7-11 16,0-4 13-16,0-4 1 15,0 0 1-15,0-9-1 16,0-11-11-16,0-6-22 15,0-5 24-15,13-1-4 0,13 0-2 16,0 1-8-16,1 5 17 16,1 8 6-1,-8 9 2-15,0 4 2 0,-4 5 12 16,-4 0 6-16,-2 7-2 16,0 5-2-16,-7 4-1 15,-3-1-1-15,0 1-7 16,-13-2-5-16,-9-5-4 15,2-1-13-15,6-5-28 16,3-1-24-16,11-2-2 16,0-8-80-16</inkml:trace>
  <inkml:trace contextRef="#ctx0" brushRef="#br0" timeOffset="252434.2411">18381 11405 590 0,'0'0'68'15,"0"0"-39"-15,0 0-19 16,0 0 32-16,0 0 55 16,0 56-41-16,0-28-20 15,0 3-18-15,0 2-5 16,7 1-4-16,21-4-2 16,8 1-5-16,5-3-2 15,9-9-4-15,-4-6-32 0,5-5-61 16,-3-8-17-1,-5-1-109-15</inkml:trace>
  <inkml:trace contextRef="#ctx0" brushRef="#br0" timeOffset="252610.7862">18467 11529 364 0,'0'0'385'0,"0"0"-372"15,0 0-4-15,0 0-9 16,0 0 1-16,0 0-4 16,190-9-5-16,-115 2-76 15,7-5-233-15</inkml:trace>
  <inkml:trace contextRef="#ctx0" brushRef="#br0" timeOffset="252861.8552">19267 11258 588 0,'0'0'124'0,"0"0"-121"15,-74 46-2-15,52-17 17 16,9 4 21-16,4 2-10 0,7 3 8 15,2 3-24 1,0-4-13-16,10 1-10 0,8-3-35 16,0-2-68-16,-3-7 28 15,-3-9-267-15</inkml:trace>
  <inkml:trace contextRef="#ctx0" brushRef="#br0" timeOffset="253386.1551">19949 11185 777 0,'0'0'12'0,"0"0"-12"15,0 0-22-15,0 0 22 16,-4439 0 25-16,8890 74 9 16,-4434-39 1-16,3 1-23 15,-5 1-7-15,0-3-5 16,-7-4-1-16,-4-5-17 16,-4-6 3-16,0-5-10 15,0-6 11-15,0-6 14 16,0-1 0-16,0-1 1 15,0 0 7-15,0-11-2 0,0-5-6 16,0-6-3-16,0 2 3 16,-9 0 0-16,-6 7 2 15,-3 6 14-15,-6 4 15 16,-5 3-26-16,-5 3-5 16,0 9 0-16,2 2 9 15,8 3 9-15,9-2-11 16,11 1-3-16,4-3-1 15,0-2 0-15,16-1-5 16,21-3 2-16,10-6-12 16,12-1-9-16,4 0-7 15,1-8-31-15,-7-7-8 16,-3-2-49-16,-12-3-92 0,-8-3-24 16</inkml:trace>
  <inkml:trace contextRef="#ctx0" brushRef="#br0" timeOffset="253800.5046">20359 11277 525 0,'0'0'55'16,"0"0"-46"-16,0 0 13 16,0 0 20-16,0 0-3 15,-52 57-15-15,46-36-14 16,6 4-4-16,0 3-5 16,0-2 3-16,11 3-4 15,6-2-14-15,0-3-17 16,-4-4-11-16,-2-3-31 0,-8-6-41 15,4-6 49 1,-3-2 64-16,1-3 2 0,0-3 29 16,1-8-18-16,-3-4 34 15,4-3 23-15,3-5-17 16,2 1-27-16,6 0-16 16,0 4-5-16,-3 5-3 15,3 3 3-15,-5 6-4 16,1 1 0-16,1 3 0 15,1 0 1-15,-4 0 11 16,-3 9 5-16,1 4 2 16,-5-1-6-16,-5 0 0 15,0 0 2-15,-11-3 5 16,-14-3-5-16,-6 2-2 16,-3-2-10-16,2-2-3 0,3-4-28 15,9 0-21-15,1 0-55 16,11-9-115-16</inkml:trace>
  <inkml:trace contextRef="#ctx0" brushRef="#br0" timeOffset="253998.6707">20772 11263 567 0,'0'0'32'0,"0"0"38"16,0 50-24-1,-11-24 3-15,1 1-26 0,3-1-6 16,4 2-10-16,-3-3-7 16,6-5-5-16,-1-5-34 15,-2-3-26-15,-1-7-60 16,0-5-137-16</inkml:trace>
  <inkml:trace contextRef="#ctx0" brushRef="#br0" timeOffset="254137.3733">20741 11313 575 0,'0'0'12'15,"0"0"-12"-15,0 0-4 16,144-31-14-16,-93 24-87 0,5 1-56 16</inkml:trace>
  <inkml:trace contextRef="#ctx0" brushRef="#br0" timeOffset="254614.6071">21305 11376 479 0,'0'0'17'0,"0"0"-12"15,-6 58-3-15,6-41 4 16,-3-7 10-16,-6-1-9 0,-1-4 22 15,-1-2-5-15,-5-3-10 16,2 0 11-16,2-5 18 16,5-7 16-16,7-4-38 15,0-5-19-15,28-2 1 16,4 3-3-16,2 5-3 16,-4 4 2-16,-4 3 0 15,0 8 1-15,-1 0-3 16,0 0 1-16,0 0 2 15,6 8 2-15,-6 1 1 16,0 3-1-16,-6-2-2 16,1-1 0-16,-6-3 0 15,-4 1-10-15,-3-4 4 16,-1-2 6-16,-4-1 0 16,0 0 5-16,4 0 15 0,-3-4-9 15,1-6 12-15,-2-2 12 16,-2-5-7-16,3-2-18 15,1-1-2-15,2-1-6 16,1 3-2-16,-4 4-12 16,-2 6-3-16,3 2-21 15,-4 5-40-15,0 1-108 16</inkml:trace>
  <inkml:trace contextRef="#ctx0" brushRef="#br0" timeOffset="255057.2632">21881 11459 618 0,'0'0'48'15,"0"0"-30"-15,0 0-7 16,0 0 16-16,0 0-1 16,4 47-16-16,-8-27 7 15,-11 2-17-15,-3-3-20 16,-4 1-33-16,2-6-72 0,-6-2-145 15</inkml:trace>
  <inkml:trace contextRef="#ctx0" brushRef="#br0" timeOffset="255686.4956">22459 11063 696 0,'0'0'23'15,"0"0"-13"-15,0 0-8 16,0 0 0-16,0 52 46 16,0-16 9-16,0 0-32 15,-5 3-11-15,1 1-9 16,1-2-5-16,2-3-4 15,-3-5-20-15,-5-7-14 0,1-7-7 16,0-7-2-16,1-2 25 16,-1-6 6-16,1-1-39 15,0 0-6-15,1-11 22 16,6-6-23-16,0-3 43 16,2-2 14-16,24-3 5 15,5 0 13-15,-1 3-12 16,3 2 7-16,4 9 6 15,-6 6 6-15,-2 5-9 16,-5 0 6-16,3 2 29 16,-11 11-14-16,1 0-8 15,-5 3-9-15,-12-2 5 16,0 0-1-16,-5 0-3 16,-26-6 2-16,-7 0-5 0,-3-1-4 15,5-2-8-15,2-3-1 16,6-1-27-16,12-1-89 15,6 0-120-15</inkml:trace>
  <inkml:trace contextRef="#ctx0" brushRef="#br0" timeOffset="256090.5746">22738 11275 548 0,'0'0'41'0,"0"0"30"0,0 0-32 15,0 0-17-15,0 0 2 16,0 51 7-16,9-42-15 16,-2 0-11-16,7-6 2 15,3 0-7-15,9 1-4 16,3-4 2-16,0 0-12 16,1 0-23-16,-5-7-1 15,-2-5 13-15,-6 1 7 16,2 0 14-16,-9-1 4 15,-1 7 4-15,-7 0 18 16,-2 3 1-16,0 2-12 16,0 0-4-16,0 0 1 15,0 8 27-15,0 0 3 0,0 3-6 16,0-2-12 0,0 1-9-16,0-1-3 0,0-3 0 15,3-1-8-15,4-1-5 16,-1-2-6-16,-2-2-12 15,3 0 1-15,-4 0-4 16,-1-7-28-16,2-6-44 16,-4-2-109-16</inkml:trace>
  <inkml:trace contextRef="#ctx0" brushRef="#br0" timeOffset="256389.497">23105 11054 413 0,'0'0'45'16,"0"0"-44"-16,0 0 23 15,0 0 1-15,0 0-8 16,0 0-16-16,32-9 1 16,-25 9 12-16,-6 6 25 15,-1 10 1-15,0 7-2 16,0 0-13-16,0 5-15 15,0-1-8-15,0-2 1 16,0-1 0-16,0 2-2 16,0-6-1-16,0 1-24 15,0-3 22-15,0-4-33 16,0 0-28-16,0-2-37 16,0-4-99-16</inkml:trace>
  <inkml:trace contextRef="#ctx0" brushRef="#br0" timeOffset="256784.5446">23351 11367 515 0,'0'0'36'15,"0"0"6"-15,0 0-26 16,-52 61-2-16,30-42-8 0,1 0-6 16,-3-2-12-16,-5-1-210 15,3-2 132-15</inkml:trace>
  <inkml:trace contextRef="#ctx0" brushRef="#br0" timeOffset="257353.4968">23797 11009 697 0,'0'0'10'0,"0"0"-6"16,0 0-1-16,0 0-3 15,0 0 4-15,0 0 45 16,-16 73-20-16,7-37-13 15,-4 2-8-15,6-1-4 16,2-1-2-16,1-2-2 16,-1-3-22-16,0-6 1 15,-2-5-22-15,-2-9 24 16,6-3 6-16,-3-5 4 0,5-3-1 16,-1 0 6-16,-1-3-6 15,3-8 4-15,0-8-13 16,0-3-4-16,21 0 21 15,7-2-1-15,2 2 1 16,0 6 2-16,-5 5 1 16,-5 6 13-16,-3 5-14 15,-5 0 1-15,5 0 12 16,-8 10 7-16,2 4-4 16,-6 3 8-16,-5 2-7 15,0-2 2-15,-5 1-4 16,-20-3-3-16,-6-5-3 0,-6-1-2 15,5-3-7 1,2 0-7-16,6-6-49 0,4 0-59 16,5 0-137-16</inkml:trace>
  <inkml:trace contextRef="#ctx0" brushRef="#br0" timeOffset="258121.4346">23939 11230 521 0,'0'0'45'0,"0"0"30"16,0 0-23-16,0 0-6 15,0 0-4-15,0 47-5 16,13-40-19-16,-1 0-4 16,1 1-4-16,7-5-2 0,-1-1-3 15,3-2-3-15,0 0-2 16,3 0-4-16,-3-3-28 15,-2-6 10-15,1-1 9 16,4-3-10-16,-9-1 15 16,-1 2 7-16,-8 2 1 15,-2 6 4-15,-5 2 4 16,0 2-7-16,0 0-1 16,0 0-14-16,-9 8 14 15,1 0 1-15,-1 1 6 16,9 1-7-16,0 0 0 15,0 1-1-15,19-3-13 0,11 0 0 16,6-3 9-16,-2-3 4 16,3-2-21-16,-8 0-16 15,-5 0 0-15,-7-4 7 16,-5-4 29-16,-7 0 2 16,-5-3 9-16,0 3 27 15,0 1-7-15,0 2-12 16,-13 5 4-16,-8 0-21 15,-5 0 1-15,-1 0 0 16,-1 8 1-16,1-1-1 16,11 3 0-16,2-3-1 15,8 0 0-15,6-2-6 16,0 0-5-16,0-1-1 0,6-4 9 16,19 0 3-16,0 0 3 15,3-3-1-15,2-6 0 16,-1-4-4-16,-3-4-7 15,-8-2-22-15,-2-2-3 16,0-6-10-16,-4-1 23 16,2-3 12-16,-3 3 9 15,-6 6 27-15,-3 8 7 16,-2 6 48-16,0 8-57 16,-2 3-25-16,-23 13 3 15,2 3 3-15,1 4 6 16,5-1-9-16,8 1 1 0,1-2-4 15,7-1-10-15,1-2-15 16,0-4-22-16,1-3-14 16,16-6-19-16,8-2-8 15,1-3 30-15,5 0-44 16</inkml:trace>
  <inkml:trace contextRef="#ctx0" brushRef="#br0" timeOffset="258711.5262">24606 11249 350 0,'0'0'33'15,"0"0"36"-15,0 0-14 16,0 0-6-16,0 0-15 16,0 0-15-16,-26 57-6 15,26-41-5-15,0 1-3 0,0-1-5 16,0-2 0 0,0-3-1-16,0-3 1 0,0-5 0 15,0-2 0-15,0-1-2 16,0 0-3-16,0 0-7 15,-1-4-13-15,1-7-4 16,0-4-29-16,0-3 23 16,3-2 26-16,19-5 5 15,3 3 4-15,-3 4 4 16,-6 2 17-16,-7 8 73 16,-4 3-55-16,-5 4-4 15,0 1-21-15,0 0-4 16,0 0-4-16,0 6 13 15,0 2 8-15,0 1-11 0,-1 1-4 16,1 0-4-16,0 2-5 16,0-2-1-16,1-2 0 15,11-1-2-15,5-3-11 16,-6-1-13-16,10-3 17 16,-4 0 3-16,1 0-13 15,6-10-21-15,-8 1-18 16,5-4-18-16,-8-1-14 15,-2-1 12-15,-1 3 75 16,-6 1 1-16,-3 3 44 16,-1 5 30-16,0-1 16 15,0 4-58-15,0 0-27 16,0 0 9-16,-18 9 19 16,2 0-8-16,5 1-14 15,0 0-9-15,7 4 1 0,-1-3 0 16,0-2-3-16,5 1-3 15,0-5-12-15,0-3-39 16,0-2-56-16,0 0-59 16</inkml:trace>
  <inkml:trace contextRef="#ctx0" brushRef="#br0" timeOffset="259015.7379">24768 10892 370 0,'0'0'53'16,"0"0"-26"-16,0 0 42 15,0 0-21-15,112 63-18 16,-87-39 10-16,-8 9-22 15,-7 3-6-15,-10 6-1 16,0-1-11-16,-1 1-6 16,-23-9-10-16,-3 2-17 15,-2-7-45-15,-9-1 1 16,6-2 5-16,1-4 2 16,-6-2-18-16</inkml:trace>
  <inkml:trace contextRef="#ctx0" brushRef="#br0" timeOffset="260336.9831">20283 11767 408 0,'0'0'93'0,"0"0"-73"16,0 0-13-16,0 0 30 16,0 0 14-16,0 0-21 15,-16 0-6-15,16 0-10 16,15 0 6-16,4 0 0 0,9 0 2 16,13-4-1-1,9 1-10-15,14-2-3 0,20-1-8 16,13-1 6-16,15-1-5 15,8-1 0-15,3 0 2 16,-1-2 0-16,-1-1-1 16,-4 1 4-16,-6 0-2 15,-18-1 0-15,-22 2 0 16,-24 3 1-16,-22 2-3 16,-17 3-1-16,-8 1 5 15,0 1 5-15,0-1-11 16,-22-2-8-16,-6 2-35 0,-10-3-65 15,-4-3-141 1</inkml:trace>
  <inkml:trace contextRef="#ctx0" brushRef="#br0" timeOffset="260914.3504">19506 10958 312 0,'0'0'0'0,"0"0"-1"0,0 0-18 16,0 0-9-1,0 0 5-15,0 0-34 0,-9-6-74 16</inkml:trace>
  <inkml:trace contextRef="#ctx0" brushRef="#br0" timeOffset="261313.0144">19506 10958 12 0,'-6'-24'130'0,"6"23"-9"16,0 1-78-16,0-2-11 16,0 1-19-16,0 0-6 15,0-2 7-15,0 3 1 16,0-3 1-16,-3 2 9 0,-2-1 12 15,1 1-2-15,0-1 6 16,-1 2-15-16,-2-1 0 16,6 1-6-16,-1 0 3 15,2 0 3-15,0 0-3 16,0 0-2-16,0 0-5 16,0 0 6-16,0 0-8 15,19-2-8-15,20 1-6 16,14-3 1-16,16 1 2 15,9-1-3-15,14-1 3 16,8-2 5-16,9 0 1 16,-6 0-2-16,-13 3-5 15,-22 0-2-15,-19 2-3 16,-17-1-7-16,-18 3-1 0,-6 0-5 16,-8 0-3-16,0 0 7 15,0 0 5 1,0 0-10-16,0 0-26 0,-3 0-61 15,-6 0-108-15</inkml:trace>
  <inkml:trace contextRef="#ctx0" brushRef="#br0" timeOffset="294482.2323">12966 11615 280 0,'0'0'149'16,"0"0"-83"-16,0 0-25 15,0 0 0-15,0 0-11 0,0 0 1 16,0 0-6-16,0 0 2 15,0 0 1-15,-8 32 0 16,41-30-11-16,6-2-1 16,10 2-7-16,6-2-3 15,5 0-5-15,7 0-1 16,-2 0-2-16,3-3-3 16,-6-3-7-16,-1 1-2 15,-5-1 1-15,-10 2 8 16,-4 0-2-16,-9 2 0 15,-11-1-6-15,-7 3 5 16,-8 0-8-16,-7-1-13 0,0 1-29 16,0 0-53-1,-25 0-22-15</inkml:trace>
  <inkml:trace contextRef="#ctx0" brushRef="#br0" timeOffset="294730.9651">12842 11799 641 0,'0'0'40'0,"0"0"-40"16,0 0-9-16,0 0 9 0,0 0 30 15,141 0-11-15,-88-4-11 16,7-1-6-16,2-2-2 15,-3 1-12-15,3 0-4 16,-2-2-8-16,-3-1-21 16,-1 1-94-16,-10 0-44 15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0-12T09:55:23.57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9252 9454 189 0,'0'0'68'16,"0"0"-61"-16,0 0 6 15,0 0 4-15,0 0-2 16,0 0 2-16,0 0-5 16,0 0 1-16,-8 0 4 15,8 0 4-15,-3 0 4 16,3 0 0-16,0 0-5 15,0 0-3-15,0 0-5 16,-2 0 2-16,-2 0 5 0,4 0-6 16,0 0 4-16,0 0-2 15,0 0-5-15,0 0 3 16,0 0-1-16,0 0 1 16,0 0-3-16,0 0-2 15,0 0-1-15,0 0 0 16,0 0-2-16,0 0 1 15,0 0-3-15,0 0 0 16,0 0-2-16,0 0 2 16,0 0 0-16,0 0 1 15,0 0 0-15,0 0-3 16,0 0 1-16,0 0-1 16,0 0 1-16,0 0-2 0,0 0 0 15,0 0 1-15,0 0 0 16,0 0-1-16,0 0 1 15,0 0 0-15,0 0 0 16,0 0-1-16,0 0 1 16,0 0 1-16,0 0-2 15,0 0 1-15,0 0-1 16,0 0 0-16,9 0 0 16,-1 0-1-16,-3 0 1 15,1 0 1-15,0 0 0 16,-1 0-1-16,3 0 0 15,1 0 0-15,4 0 0 16,-3 0 0-16,-1 0 0 0,2 0 0 16,-5 0 0-16,-1 0 0 15,2 0 0-15,-2 0 0 16,-1 0 1-16,5-1-1 16,-5 1 0-16,1 0 0 15,0 0 0-15,-5 0 0 16,6 0 0-16,-5 0 0 15,1 0 0-15,1 0 0 16,1 0 0-16,-1 0 0 16,0 0 0-16,3 0 0 15,-1 0 0-15,-1 0 0 16,3-1 0-16,-1 1 0 0,4 0 1 16,-1-2-1-1,3 2 0-15,-3 0 0 16,8 0 0-16,-4 0 1 0,4-5-1 15,-4 5 0-15,7 0 0 16,-4-3 0-16,6 1 0 16,1 1 0-16,5-1 0 15,4 1 0-15,3-2 2 16,2 3-2-16,8-4 0 16,-6 3 0-16,5-3 0 15,5 3 0-15,1-2 1 16,0 1-1-16,0-1 0 15,3 1 1-15,-4 0-1 16,0 2 0-16,0-2 0 16,-7 2 0-16,-2 0 0 0,0 0 0 15,1 0 0-15,-2 0 0 16,2 0 0-16,0 0 0 16,9 0 0-16,-4 0 0 15,1 0 0-15,3 0 1 16,-1-1-1-16,1 0 0 15,0-2 0-15,2 1 0 16,5 0 0-16,0-1 0 16,-1 1 0-16,0-1 0 15,2 1 0-15,-3-1 0 16,2 3 0-16,-3-1 0 16,-5-2 0-16,-8 1 0 15,-3 1 0-15,-6-1 0 0,-3-1 0 16,-2 3 0-1,-3 0 0-15,-4-2 0 0,-1-1 0 16,0 1 0-16,-6 1 1 16,1-2-1-16,-4 3 0 15,-2-3 3-15,-1 3-2 16,-5 0 2-16,-2-3-3 16,0 3 2-16,0 0 0 15,0 0-2-15,0 0 0 16,0 0 0-16,5 0-7 0,5 0-13 15,1 0-39 1,-7 0-192-16</inkml:trace>
  <inkml:trace contextRef="#ctx0" brushRef="#br0" timeOffset="4310.8632">8165 10164 325 0,'0'0'25'16,"0"0"-19"-16,0 0-3 16,0 0 22-16,0 0 14 15,0 0-13-15,0 0 3 16,0 0-6-16,0 0-2 0,2 0 2 15,-2 0 6 1,0 0-4-16,0 0-10 0,0 0-5 16,2 0 0-1,-2 0-6-15,0 0 3 0,0 0-4 16,0 0 0-16,0 0 2 16,0 0-4-16,0 0 0 15,0 0-1-15,0 0 2 16,4 0-2-16,0 0 0 15,4 0 2-15,5 0-2 16,6-1 0-16,12-2 0 16,8 0 1-16,9 0-1 15,6-1 2-15,10 1-2 16,0-1 1-16,8 1 0 0,-2 0 1 16,-3 1-2-16,-1-1 0 15,-1 0 0-15,0 2 0 16,3-1 0-16,2 0 1 15,5-1 0-15,1 0-1 16,3 0 0-16,-5 0 0 16,2 1 2-16,-1-3-2 15,1 3 0-15,-1-2-1 16,1 1 1-16,-8-2 0 16,2 1 1-16,-7 1-2 15,-12-2 2-15,-1 1-2 16,-8 2 1-16,-3-3 0 15,-7 2 2-15,-2 0-2 16,-4 1 0-16,-7-1 0 16,2 0 1-16,-4 0-1 0,-1 1 2 15,-5-1 3-15,-1 2-1 16,-4-3 0-16,-3 4 0 16,-1-1 2-16,-2 1 0 15,0 0 3-15,0 0 1 16,0 0 4-16,0 0-4 15,0 0-3-15,0 0 1 16,0 0-8-16,0 0 1 16,0 0-1-16,0 0-11 15,0 0-7-15,0 0-11 0,0 0-6 16,0 0-92 0,-11 0-332-16</inkml:trace>
  <inkml:trace contextRef="#ctx0" brushRef="#br0" timeOffset="6210.8375">10097 10890 228 0,'0'0'176'0,"0"0"-163"0,0 0-10 16,0 0-3-16,0 0 3 15,0 0 14-15,22 0-10 16,-14 0 1-16,-3 0 2 16,-2 0-7-16,2 0 7 15,-1 0 11-15,0 0 16 16,4 0 7-16,-7 0-25 15,3 0 6-15,-3 0 0 16,2 0 6-16,-3 0-11 16,4 0-8-16,3 0-1 15,6-2-5-15,4 0-1 16,2 0-2-16,4-1-1 0,3 3-1 16,-3 0 0-1,3-3 0-15,4 3 3 0,0 0-4 16,3-3 1-16,-3 3 0 15,2 0 0-15,0-1 4 16,-2 1-5-16,0-1 0 16,-2-1 0-16,0 2 2 15,4 0 0-15,-1 0 3 16,1 0 1-16,6-1 1 16,-7 1 0-16,1-2 3 15,-4 1-6-15,2 1 0 16,0-3 1-16,4 3-5 15,2-1 0-15,-1-1 3 0,7 2-3 16,-2 0 0 0,-1-2 1-16,10 1-1 0,-3-1 1 15,4 2-1-15,-1-3 1 16,-1 3-1-16,-5-1 0 16,-2-1 0-16,-3 2 0 15,1 0 0-15,-3-1 1 16,1 1-2-16,0-2 2 15,1 2-1-15,-1 0 0 16,1-1 1-16,1 0-1 16,3 0 2-16,-1 1 1 15,6-2 0-15,-8 1 4 16,4 1-3-16,-3 0-2 16,1-2 3-16,-3 2 1 0,4 0-2 15,-2 0 1-15,-1-2 1 16,-1 2-2-16,3-1-1 15,-3 1-1-15,-2 0-1 16,3 0-1-16,0 0 3 16,-1 0-3-16,-2 0 4 15,3 0-1-15,-3 0-3 16,-3 0 1-16,2 0 5 16,-1 0-4-16,-3 0 7 15,-1 0-2-15,-8 0 2 16,2 0-5-16,-8 0 8 15,3-2-6-15,-8 2 6 16,-1 0 1-16,0 0-3 0,-1 0 0 16,-3-2 1-1,3 2 6-15,-5 0-8 0,2-1 3 16,-4 1-4-16,1 0 0 16,-3 0 5-16,0 0-4 15,0 0 6-15,0 0 3 16,0 0 0-16,0 0-6 15,0 0-5-15,0 0-6 16,0 0 3-16,0 0 1 16,0 0-3-16,0 0-2 15,0 0 0-15,0 0-1 16,0 0-4-16,0 0-17 0,0 0-15 16,-3 0-35-16,-12-2-113 15,-8 1-64-15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0-12T09:55:56.67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9615 6196 334 0,'0'0'26'0,"0"0"-20"15,0 0 41-15,0 0-1 16,0 0-10-16,0 0 13 15,0 0-11-15,0 0-9 16,-5-5-5-16,2 4 4 16,2 0-2-16,-3-2 6 15,3 3 11-15,1-2-3 16,0 2-2-16,0 0-9 16,0 0-2-16,0 0-6 15,0 0-1-15,0 0-5 16,0-1-8-16,0 1 3 15,5-1-4-15,21-1-6 16,19 1 1-16,11-2 0 16,14 3-1-16,6-1 1 15,4 1 0-15,7 0-1 16,2 0 2-16,1 0-2 16,-5 0 0-16,-3 0 0 0,-9 0 0 15,-8 0-1-15,-11 1-4 16,-6-1-3-16,-5 3-3 15,-11-3 2-15,2 3-4 16,-16-3-10-16,4 0-1 16,-14 1 1-16,-4 0-6 15,-4-1-12-15,0 0-17 16,-4 2 15-16,-29-2-4 16,-21 1 13-16,-12 2-68 15,-13 0 0-15,-11 0-1 0,-11-1-72 16</inkml:trace>
  <inkml:trace contextRef="#ctx0" brushRef="#br0" timeOffset="336.3503">9581 6238 350 0,'0'0'33'0,"0"0"13"16,0 0-9-16,0 0 6 15,0 0 0-15,0 0-33 16,-42 0 1-16,79 0-4 15,15 0 16-15,18 0 1 16,11 2-8-16,10-2-3 16,5 0 1-16,4 0-9 0,1 0-1 15,-4 0-3-15,-8 0 1 16,-7 0 1-16,-11 0-3 16,-10 0 1-16,-11 0 0 15,-8 0-1-15,-6 0 1 16,-8-2-1-16,-14 1 1 15,-4-1-1-15,-4 2 3 16,-6 0-1-16,0 0 5 16,0 0-6-16,0 0 1 15,0 0-2-15,0 0-23 16,0 0-44-16,-8-1-152 16</inkml:trace>
  <inkml:trace contextRef="#ctx0" brushRef="#br0" timeOffset="3708.511">15590 6197 406 0,'0'0'14'15,"0"0"7"-15,0 0 10 16,0 0 6-16,0 0 13 15,0 0-20-15,0 0-5 16,-3-3-10-16,3 3-8 16,0 0 0-16,6 0 0 15,18 0-4-15,14 0 1 16,9 0-1-16,10 0 4 16,10 2 6-16,5 3-9 15,7-4 0-15,2 4 1 16,3 1 3-16,3-1-3 0,4-2-2 15,7 3-3-15,2-3 1 16,3 2 0-16,-2-2-1 16,0 1 0-16,7-2-3 15,-4 1-2-15,-4 0-3 16,-6-2-1-16,-12 0-7 16,-4 1-4-16,1 1-6 15,-5-1-8-15,0 0-7 16,0-2 4-16,-9 3 19 15,-3-3 4-15,-2 2 7 16,-5-2-1-16,-1 0-3 16,-5 0 10-16,-6 0 0 0,2 0 1 15,-8 0 0-15,-6 0 0 16,-2 2 1-16,-4-1-1 16,-3-1 0-16,-3 2 1 15,-6-2-1-15,0 0 4 16,-1 0 5-16,-3 0 2 15,-3 0 3-15,6 0-5 16,-8 0-1-16,2 0-5 16,-1 0-3-16,-2 0 0 15,6 0-1-15,-8 0-19 16,-1 0-32-16,0 0-89 16</inkml:trace>
  <inkml:trace contextRef="#ctx0" brushRef="#br0" timeOffset="4505.6313">15350 6305 529 0,'0'0'19'15,"0"0"2"-15,0 0-3 16,0 0 15-16,0 0 7 16,0 0-10-16,25-11-12 0,-25 11-8 15,3 0-5-15,5 0-3 16,1 11-1-16,1 10 11 16,-9 4 5-16,-1 10 7 15,0 9 3-15,-13 7-14 16,-9 5-4-16,2 2-7 15,2-2-2-15,18-10 0 16,0-7-11-16,0-8-2 16,11-10 0-16,-1-9 1 15,1-6 6-15,5-3 4 16,2-3-19-16,4 0-7 16,7-7-29-16,-1-7-72 15,2-2-58-15</inkml:trace>
  <inkml:trace contextRef="#ctx0" brushRef="#br0" timeOffset="4801.9664">15587 6598 489 0,'0'0'23'0,"0"0"9"16,0 0 0-16,0 0-1 15,0 0 4-15,0 0-11 16,-27 1-16-16,47 9 11 15,6 3 7-15,6 2-12 16,6-1-7-16,3 3-2 0,-1 0-3 16,-3-1 0-1,-4 1-2-15,-7 1 5 0,-10-2-3 16,-8-1-1 0,-8-1 3-16,0-2 2 0,-4-1-2 15,-24-2 16-15,-10 1 24 16,-6 0-27-16,-10-1-8 15,-4 1-9-15,-12 0-1 16,5 0-64-16,4-2-72 16,18-4-187-16</inkml:trace>
  <inkml:trace contextRef="#ctx0" brushRef="#br0" timeOffset="6218.0854">16847 6796 374 0,'0'0'43'15,"0"0"36"-15,0 0 12 0,0 0-41 16,-20-47-5 0,20 41-5-16,0-1-6 0,0 4-5 15,0 2 2-15,0 1-14 16,0 0-17-16,0 6 1 16,10 16 0-16,4 11 24 15,3 10 4-15,-5 9-15 16,-6 2-8-16,0 4 0 15,1-3-2-15,4-6-4 16,-2-13-14-16,3-11 5 16,-11-11 6-16,-1-7 2 15,0-5-1-15,0-2 2 16,-1 0 20-16,-23-9 26 16,-3-8-38-16,-2-1-8 15,-1-5-1-15,6-2-1 0,0-6-2 16,7-5-3-16,10-5-4 15,7 0-18-15,0-1 20 16,2 4 9-16,24 9 0 16,7 4 0-16,6 9 0 15,11 3-4-15,3 6 3 16,1 7-2-16,-2 0 1 16,-2 9 2-16,-8 9 9 15,-10 4 1-15,-15 4-7 16,-17-2-3-16,0-3 2 15,-13-1-1-15,-23-3-2 16,-3 0-7-16,1-6-40 0,2-5 11 16,9-2-33-1,7-4 30-15,2 0-34 0,8-4-83 16,10-10-214-16</inkml:trace>
  <inkml:trace contextRef="#ctx0" brushRef="#br0" timeOffset="7748.5123">17186 6819 347 0,'0'0'68'16,"0"0"-1"-16,0 0 30 16,0 0-30-16,146-6-24 15,-127 16-10-15,-1 5 6 16,-7 3-4-16,-11 2-21 16,0-3-3-16,0-2-5 0,-17-1 2 15,1-5-4 1,1-1-3-16,0-2 2 0,9-4-3 15,6-1-17-15,0-1 4 16,0-1 13-16,18-9-45 16,10-5-6-16,-2 1 35 15,5 3 12-15,-3 2 0 16,-7 4 3-16,0 3 1 16,-1 1 1-16,-4 1-1 15,2 0 4-15,-3 0 16 16,4 0 0-16,2 0 0 15,7 3-6-15,11 0 6 0,15-1 0 16,9-2 9 0,4 0-16-16,-8-2-6 0,-10-7-3 15,-16 1 1-15,-16-3-3 16,-16 0-2-16,-1-3-3 16,-5 3-11-16,-27 2 11 15,-8 1-1-15,-11 5 4 16,-1 3-2-16,1 0 1 15,5 3 1-15,21 5 0 16,8-3 0-16,14 2-8 16,3 1-1-16,6 2 7 15,30 2 2-15,9 2-1 16,10 0 1-16,7 1 0 16,0 2 0-16,-4-3 0 15,-11-1 0-15,-17-4-2 0,-18-1 1 16,-10-2-2-16,-2-3 1 15,-5 1 0-15,-26 0 4 16,-5-1-1-16,-3-1-1 16,6 0-1-16,7-2-9 15,11 0-16-15,9 0-5 16,6 0 20-16,0 0-4 16,0 0-2-16,27-2 10 15,5 1 2-15,9-2 5 16,8-1 0-16,7-1 1 15,3-2 4-15,1-3 5 16,-3-2-5-16,-14 1-4 0,-9 0 4 16,-14 2-5-1,-12-2 4-15,-8 4 2 0,0 1 16 16,0 2 3-16,-15 1-18 16,-7 3-6-16,-5 0 2 15,-1 6 2-15,4 4-4 16,4 2-1-16,4 1 0 15,13 0-1-15,3 0 1 16,0-2-1-16,17-1-4 16,12-3 5-16,10-2 0 15,3-2-3-15,-6-3-3 16,3 0 6-16,-3 0-3 16,-11-7-15-16,-3-3 8 0,-6-2 1 15,-5 0 7-15,-4 2 2 16,2 1-1-16,-3 3 2 15,0 3 2-15,-4 1 2 16,4 2-2-16,-2 0-3 16,0 0 0-16,4 0 0 15,8 5 19-15,5 3-6 16,0 1-2-16,6 4-5 16,1-2-3-16,-3-1 1 15,-4-3-3-15,-4-3-1 16,-12-1 0-16,-1-3 0 15,-4 0 0-15,0 0 1 16,3 0 9-16,1-9-8 16,1-2-2-16,7-3-1 0,0-2-4 15,2 1 1-15,2-1-8 16,-2 4 12-16,-2 2 2 16,-8 4 1-16,0 5 8 15,-4-1-1-15,4 2-6 16,5 0-4-16,6 2 0 15,3 5 10-15,11 3 13 16,5 1-11-16,8 1-2 16,0 1 0-16,0-4-7 15,-6 1 2-15,-10-3-4 16,-5 0-1-16,-5-1 0 0,-6-5 0 16,-8 2 1-1,0-3-1-15,-2 0 1 0,0 0 7 16,0 0 9-16,0-4 23 15,0-9-40-15,0-4-3 16,0-3-25-16,-2-7 7 16,-1-5-11-16,3-7 12 15,0-5-7-15,0 2 21 16,3 5 5-16,7 4 1 16,1 6 7-16,-2 9 4 15,1 5 20-15,-4 7-11 16,-4 1 21-16,-2 5-23 15,3 0-18-15,10 5 1 16,-1 10-1-16,6 7 21 16,-3 6-2-16,-2 8-4 0,1 2-9 15,-1 2-6-15,-10 1-1 16,1-7-28-16,-4-5-24 16,0-7-36-16,0-3-5 15,-9-9-9-15,-16-6-175 16</inkml:trace>
  <inkml:trace contextRef="#ctx0" brushRef="#br0" timeOffset="7922.9614">19026 6809 604 0,'0'0'44'15,"0"0"32"-15,0 0-8 0,0 0-54 16,0 0-4-16,175-28-1 15,-102 22-9-15,10-3-23 16,12-2-57-16,5 2-62 16,7 1-360-16</inkml:trace>
  <inkml:trace contextRef="#ctx0" brushRef="#br0" timeOffset="8452.0852">20433 6802 206 0,'0'0'518'0,"0"0"-515"15,-134-25 8-15,113 17 9 16,12 1 16-16,9 0 6 16,0-2-18-16,0 1-22 15,9 2-2-15,4 1-23 16,-9 5 14-16,-4 0 0 15,0 0-18-15,0 0-21 16,-4 11 46-16,-18 6 2 16,-10 4 1-16,0 1 3 15,5 2-3-15,2-2 3 16,7 1-2-16,6-2-1 16,9-4 2-16,3-5-2 15,0-2 2-15,12-6 12 16,11 2-2-16,6-6 24 15,10 0-5-15,-1 0-18 0,0-10-6 16,4-3-3-16,1-3-5 16,-3 1-8-16,-3-2-2 15,-7 3 10-15,-13 4 0 16,-9 6 0-16,-4 1 1 16,-4 3-1-16,0 0-11 15,0 5 11-15,0 8 4 16,0 3 6-16,0 1-6 15,0 2-4-15,5-2 0 16,30 0-51-16,6-2-21 16,13-7-96-16,4-5-287 15</inkml:trace>
  <inkml:trace contextRef="#ctx0" brushRef="#br0" timeOffset="9415.8422">21360 6588 586 0,'0'0'3'16,"-35"46"8"-16,14-7 9 0,-1 11 5 15,-6 13 23 1,-11 7-26-16,-3 5-20 0,4-3-2 15,13-12-44-15,18-10-16 16,7-18 40-16,0-8 16 16,0-13 3-16,4-3 2 15,-1-8 10-15,2 0 24 16,-4-3 24-16,-1-13-44 16,0-2-13-16,0-6 2 15,0-2-4-15,-6-7-7 16,-3-2 1-16,-4-3-19 15,3 4-16-15,4 4 41 16,0 7 5-16,6 8 10 16,0 6-7-16,0 2 7 0,11 5 1 15,22-1-16-15,10 0-2 16,11 1 2-16,4 1-1 16,-6 1-2-16,-8 0 3 15,-2 0 3-15,-14 0-2 16,1 3 2-16,-9 1 3 15,-5 0 3-15,-2 3 5 16,-4-1-2-16,-1 1 1 16,1 1 0-16,-3-2-7 15,3 3 8-15,3-2-2 16,1-3-6-16,-1 2 2 16,2-2 0-16,2-1 5 15,-2-3 3-15,10 0-1 0,1 0 1 16,1-2-11-1,3-9 5-15,-2 0 1 0,1-4-4 16,-7 4-5-16,-6 0 3 16,-10 3-3-16,0 2 5 15,-5 4 3-15,0 2 6 16,0 0-16-16,0 0-6 16,0 0-4-16,0 9 9 15,0-1 1-15,0 2 0 16,0 1 0-16,6-2 0 15,18 2-2-15,0-7-5 16,4 1-16-16,-2-5-1 16,2 0 6-16,2-5-7 15,-1-6-19-15,1-6-12 0,0-4 22 16,-2-4-25-16,-3-5-17 16,9-7-50-16,2-2 32 15,2-4 59-15,4 2 35 16,-14 10 19-16,-10 7 98 15,-13 11 0-15,-5 6-11 16,0 5-48-16,0 2-48 16,0 0-10-16,0 10 0 15,-9 7 5-15,-3 6 11 16,2 7-3-16,3 7 6 16,4 4-9-16,2 1 0 0,1 0-10 15,0-3-2 1,0-10-10-16,0-5-22 0,4-8 8 15,3-6-18-15,0-7-13 16,-6-3-74-16,-1 0-26 16</inkml:trace>
  <inkml:trace contextRef="#ctx0" brushRef="#br0" timeOffset="9610.4663">22001 6788 499 0,'0'0'89'0,"0"0"-48"15,0 0 19-15,0 0-2 0,0 0-29 16,0 0-27-16,80-7-2 16,-20 7-5-16,10 0-3 15,9 0-26-15,0 0 6 16,-3 0-38-16,-9 0 1 16,-16 0-65-16,-14 0-6 15,-16 0-86-15</inkml:trace>
  <inkml:trace contextRef="#ctx0" brushRef="#br0" timeOffset="9966.7683">22630 6791 75 0,'0'0'210'0,"0"0"-71"16,0 0-14-16,0 0-59 16,0 0-19-16,0 0-35 15,-116 42-1-15,116-35-6 16,0 0 5-16,13 1-1 16,26-4-3-16,9 0-2 15,10-1-2-15,3-3-2 0,-3 0-13 16,-6-3-11-16,-4-5 9 15,-9-5-26-15,-13 1 24 16,-9 1 17-16,-9 1 40 16,-8 5 17-16,0 1-4 15,0 4 22-15,0 0-52 16,0 0-16-16,-9 0-7 16,-3 5 5-16,-5 3-3 15,9 4-2-15,7-2-2 16,1 2-41-16,0-1-30 15,21-3 30-15,5-2-54 16,8-5-191-16</inkml:trace>
  <inkml:trace contextRef="#ctx0" brushRef="#br0" timeOffset="10554.5977">23217 6738 429 0,'0'0'31'16,"0"0"5"-16,0 0 38 16,0 0-28-16,0 0-5 15,65 50-18-15,-56-36-13 16,-5-3 1-16,-4-2-8 16,0-4 3-16,0-2 7 0,0-3-4 15,0 0 8 1,0 0 18-16,-4 0 1 0,-1-3-8 15,5-3 8-15,0-4-19 16,0-1-8-16,20-3-9 16,5 0-14-16,6-3-21 15,2 5-5-15,-3 1-3 16,1 4-6-16,-5 4 26 16,-8 3-73-16,0 0 58 15,1 8 1-15,-8 3-2 16,8-2 13-16,0 0 21 15,7-2 5-15,0-4 8 16,5 0 37-16,-1-3-9 16,3 0-8-16,-1 0-7 0,1-3-10 15,-5-6-9 1,-2-2-2-16,0-2-3 0,-5-2-10 16,-2 0-24-16,-2 0 3 15,-8 0-9-15,-5 2 43 16,-4 1 63-16,0 5-53 15,-12 4 70-15,-18 3-75 16,-10 0 1-16,-3 10 17 16,0 2 18-16,2 2-34 15,16 6 1-15,7-1-1 16,11 1-3-16,7 2 4 16,0-4 1-16,11-1-3 15,16-5-6-15,14-1-1 16,6-5-27-16,9-2-4 15,8-4-122-15</inkml:trace>
  <inkml:trace contextRef="#ctx0" brushRef="#br0" timeOffset="25864.7234">9301 7437 264 0,'0'0'30'0,"0"0"-23"16,0 0 13-16,0 0 10 15,0 0 6-15,0 0-20 16,0 0-3-16,0 0 8 16,18 0-5-16,-18 2-6 15,3 1-5-15,0 2 8 0,-3 2 9 16,2 2 0-16,1 2-5 15,0 1-7-15,3-2-4 16,-3 2 3-16,-1-3-7 16,5 0 6-16,-7-1-4 15,1-3 5-15,-1-1-4 16,3-1 16-16,-1-1-1 16,1-2 9-16,0 0 1 15,10 0 12-15,1-2-23 16,3-7-4-16,6-5 0 15,1-1-4-15,6-3-2 16,0-3-1-16,7-1-6 16,-6-4 0-16,6 3-2 15,-7-3 0-15,-2 4 2 0,-11 3 2 16,-4 5-4-16,-1 5-2 16,-4 1 2-16,-7 5 4 15,2-2-4-15,-1 4 0 16,-2-1-1-16,0 2 2 15,0 0-3-15,0 0 0 16,0 0 2-16,0 0-1 16,0 0-2-16,0 0-2 15,0 0-14-15,0 0 1 16,0 0-19-16,0 0 5 16,0 0 0-16,0 0-30 15,0 2-66-15,0 1-141 16</inkml:trace>
  <inkml:trace contextRef="#ctx0" brushRef="#br0" timeOffset="30685.3349">5648 7779 13 0,'0'0'43'0,"0"0"4"16,0 0-24-1,0 0-10-15,0 0 1 0,0 0 1 16,0 0-7-16,0 0-8 16,0 0 2-16,0 0-2 15,0 0 2-15,0 0 12 16,0 0 9-16,0-2-9 16,0 2-3-16,0-1-4 15,0 1-5-15,0-2 1 16,0 2 7-16,0-2-4 15,0 2 10-15,0 0-4 16,0 0-2-16,0 0 7 0,0 0-2 16,0 0 1-16,0-1-4 15,0 1-3-15,0 0 4 16,0 0-1-16,0-2-5 16,0 2 1-16,0 0-6 15,0 0 1-15,0 0 2 16,0 0 4-16,0 0 1 15,0 0 4-15,0 0 6 16,0 0 0-16,0 0 2 16,0 0 3-16,0 0-11 15,0 0-3-15,0 0-6 16,0 0 4-16,0 0-3 16,0 0 2-16,0 0-1 0,0 0 2 15,0 0-1 1,0 0-3-16,0 0 3 0,0 0 1 15,0 0 3 1,0 0-6-16,0 0 1 0,0-3-7 16,1 1 1-16,11 1-1 15,1-3 0-15,-1 3-1 16,6-2 0-16,-5 0 0 16,1 1-3-16,-2-1-3 15,-6 3 4-15,0 0-4 16,-6 0 1-16,0 0-4 15,0 0-1-15,0 0-11 16,0 0 6-16,-17 0 0 16,-5 2-5-16,-6 3-12 0,7-1 22 15,2-2-16-15,-1 1 25 16,8 0-2-16,0-2 3 16,5 1 1-16,7-2 0 15,0 0 0-15,0 0 6 16,0 0-5-16,0 0-1 15,19 0-5-15,5 0 5 16,11-2 0-16,6-2-15 16,5-1-51-16,5-3-97 15</inkml:trace>
  <inkml:trace contextRef="#ctx0" brushRef="#br0" timeOffset="31817.8638">8435 7674 130 0,'0'0'168'15,"0"0"-162"-15,0 0-5 0,0 0 8 16,0 0 7-16,0 0 1 15,67-7 8-15,-67 7 19 16,0 0-7-16,0 0-27 16,-4 0 2-16,-16 0-11 15,-2 2-1-15,-7 2 0 16,-2 0 2-16,-7 3-2 16,-2-4 0-16,-1 4 0 15,3-2 1-15,6 0 1 16,4-2-2-16,12 0 0 15,5 0 2-15,5-3 2 16,6 0-3-16,0 0 5 0,0 0 5 16,0 0-11-1,9 0-2-15,13 0 2 0,3 0 5 16,-1 0-1-16,6 0-3 16,-6-3-1-16,3 1 0 15,1-1 1-15,-4 2 4 16,-3-2-2-16,-5 1 1 15,-6 2 4-15,-6 0-6 16,0 0 0-16,-4 0 1 16,0 0 1-16,0 0-4 15,0 0-71-15,0 0-153 16</inkml:trace>
  <inkml:trace contextRef="#ctx0" brushRef="#br0" timeOffset="34360.139">6129 8481 1 0,'0'0'19'0,"0"0"14"15,0 0-6-15,0 0-14 16,0 0-7-16,0 0 0 16,0 2 3-16,0-2 0 15,0 0-7-15,0 0 3 16,0 0-5-16,0 0 1 15,0 0 2-15,0 0-3 0,0 0 3 16,0 0 2 0,0 0-3-16,0 0 1 0,0 0-2 15,0 0-1-15,0 0 1 16,0 0-1-16,0 0 0 16,0 0-1-16,0 0-9 15,0 0-30-15</inkml:trace>
  <inkml:trace contextRef="#ctx0" brushRef="#br0" timeOffset="40343.1427">5589 8520 13 0,'0'0'90'0,"0"0"-50"15,0 0-7-15,0 0-6 16,0 0-7-16,0 0-11 15,0 0 0-15,3 0-2 16,0 0-5-16,-1 0 4 16,-2 0 4-16,6 0-2 15,-6 0-1-15,1 0 1 16,-1 0 1-16,0-2 4 16,0 1-1-16,0 1-3 15,0-1 2-15,0 1 6 16,0 0-2-16,2 0-7 15,-2 0 0-15,0 0 2 0,0 0-7 16,0 0 0 0,0 0 0-16,0 0-3 0,0 0-1 15,0 0-11-15,0 0-21 16,0 0-16-16,0 0-60 16</inkml:trace>
  <inkml:trace contextRef="#ctx0" brushRef="#br0" timeOffset="40962.9645">5853 8364 117 0,'0'0'13'0,"0"0"4"16,0 0-14-16,0 0 0 15,-31 61-3-15,26-44-16 16,4 0-46-16,1 2-13 16</inkml:trace>
  <inkml:trace contextRef="#ctx0" brushRef="#br0" timeOffset="42902.6623">7870 8425 314 0,'0'0'16'0,"0"0"-14"16,0 0 16-16,127-15-4 16,-80 10 9-16,1-2-4 15,3 1 1-15,-1 2-14 16,-4-3-3-16,1 2-2 16,-7 0-1-16,-7 1 0 15,-4 1-1-15,-7 1-2 16,-6-1-29-16,-15 3-13 15,-1 0 4-15,0 0-113 16</inkml:trace>
  <inkml:trace contextRef="#ctx0" brushRef="#br0" timeOffset="43307.5415">7762 8506 75 0,'0'0'397'15,"0"0"-397"-15,0 0 0 16,0 0 0-16,0 0 36 0,0 0 3 16,121-9-23-16,-78 4 1 15,1-1-12-15,-5-2-2 16,4 5 2-16,-7-4 2 15,1 2-4-15,-5 1 3 16,-6-1-5-16,-2 2-1 16,-8 1 1-16,-5 2 1 15,-8-1 0-15,3-1-1 16,-3 2 0-16,-3 0 2 16,0 0-2-16,0 0 2 15,0 0 0-15,0 0-3 16,0 0-10-16,0 0-8 15,0 0-9-15,0 0-11 0,0 0-7 16,0 0 3 0,0 0-26-16,0 0-38 0</inkml:trace>
  <inkml:trace contextRef="#ctx0" brushRef="#br0" timeOffset="51688.807">6918 9346 294 0,'0'0'37'0,"0"0"-25"16,0 0-3-16,0 0 15 15,0 0 16-15,0 0-4 16,0 0 11-16,-2 0-4 16,2 0-6-16,-5 0-9 15,5 0-6-15,-2 0-7 16,2 0-9-16,0 0-5 16,0 0 3-16,0 0-3 15,0 0 0-15,0 0 0 0,0 0-1 16,0 0 0-16,0 0 1 15,0 0-1-15,0 0 0 16,0 0 0-16,0 0 0 16,2 0 0-16,28 0 1 15,3 3 1-15,14-1 1 16,5 0 3-16,14 1 0 16,4-1-4-16,14-2 4 15,8 0-2-15,-1 0-1 16,1-2 0-16,-10-2-2 15,-10-2-1-15,1-2 3 16,-12 1-3-16,-8 0-4 16,-5 0 1-16,-10-2-3 0,-11 1 1 15,-5 1 1-15,-9 2 1 16,-4 0 3-16,-4 1 0 16,-4 1 1-16,-1 3-1 15,0-2 4-15,0 2-3 16,0 0 0-16,0 0-1 15,3 0 0-15,-1-3-6 16,-2 3-10-16,2 0-18 16,2 0-26-16,-4-2-44 15,0 0-80-15</inkml:trace>
  <inkml:trace contextRef="#ctx0" brushRef="#br0" timeOffset="59427.9962">10016 10062 456 0,'0'0'152'0,"0"0"-145"16,0 0-7-16,0 0-1 16,0 0-2-16,0 0 3 0,18 63 27 15,-6-14 5-15,4 12-12 16,-2 6-7-16,1-3-9 15,-10-5-1-15,0-1-1 16,-5-9-2-16,0-7 0 16,0-9 5-16,-10-9-3 15,2-9 1-15,5-7 11 16,3-6 10-16,0-2-6 16,0 0 7-16,0-6 7 15,0-10-11-15,0-9-21 16,-5-3-1-16,1-8 1 15,-5-9-1-15,6-5-1 16,2-11-5-16,1-4-2 16,0-10 8-16,0 5-12 15,0 7 7-15,18 6 6 0,11 15 0 16,1 9 0 0,6 7 1-16,0 7 0 0,2 5 0 15,-4 6 0-15,-7 2-1 16,-4 6-1-16,-5 4-2 15,-4 18-1-15,-11 7 1 16,-3 6 3-16,-18 2 0 16,-22 1 0-16,-6 0 4 15,-7-4-4-15,-1-4 0 16,5-5 1-16,7-5-1 16,13-8 0-16,11-5 0 15,13-3 0-15,5-4-2 0,0 0-10 16,0 0-7-1,24 0-5-15,14-5 11 0,6-4 6 16,5 1 7-16,4 1-1 16,0 5-1-16,-1 2 2 15,-8 0 0-15,-10 5 2 16,-21 7-2-16,-13-2 3 16,0 5 25-16,-30-1 2 15,-17 0-8-15,-1 0-3 16,-4-2-6-16,8 1-7 15,5-4-3-15,7-1-3 16,15-3-21-16,8-4-43 0,9-1-19 16,0-1-124-1</inkml:trace>
  <inkml:trace contextRef="#ctx0" brushRef="#br0" timeOffset="59918.1685">10841 10182 680 0,'0'0'21'0,"0"0"-18"16,-29 56 12-16,29-37-1 0,0-5-7 15,21 0-2-15,14-4 17 16,10-5-14-16,8-1-3 15,1-4 10 1,2-2-7-16,-6-8-1 0,-9-2-1 16,-15-5 2-16,-8-2 7 15,-12-5 1-15,-4-5-2 16,-2 2-4-16,0 3 1 16,0 7-1-1,0 5 17-15,-10 10-8 0,6 0-3 16,0 2-11-16,2 0-5 15,2 0-4-15,0 4 2 16,0 5-11-16,22 5 12 16,15 3 0-16,2 3-4 0,10 2-1 15,-6-2-2 1,-5-1 3-16,-10-2 4 0,-14 0 2 16,-14-3-1-16,0-2 2 15,-19 1 24-15,-13-4-13 16,-2 1-9-16,-4-6-4 15,0-2-13-15,5-2-75 16,-3-10-53-16,5-8-197 16</inkml:trace>
  <inkml:trace contextRef="#ctx0" brushRef="#br0" timeOffset="60068.2302">10841 9983 812 0,'0'0'12'0,"0"0"-3"0,0 0 22 16,0 0-21-16,0 0-10 16,0 0-28-16,122-16-65 15,-71 16-104-15</inkml:trace>
  <inkml:trace contextRef="#ctx0" brushRef="#br0" timeOffset="60499.2653">12429 10107 426 0,'0'0'337'0,"63"-57"-337"16,-33 30-27-16,-6-1 27 15,-7 2-5-15,-7 3 1 16,-8 7 4-16,-2 3 3 16,0 10-3-16,-23 3-19 15,-10 0-4-15,2 3 14 16,2 7 7-16,14 0 2 16,14 3-3-16,1 1 0 0,7 0 3 15,23 0-1 1,9 3 2-16,5-3-1 0,3 1 0 15,-6 0 0-15,-11-2 0 16,-13-2 10-16,-17-1 16 16,0 2 6-16,-8-1 16 15,-22 0-18-15,-5 0-11 16,3-3-8-16,2-3-11 16,5-4-38-16,6-1-38 15,10-6-34-15,9-11-349 16</inkml:trace>
  <inkml:trace contextRef="#ctx0" brushRef="#br0" timeOffset="61810.0634">12858 9945 583 0,'0'0'63'0,"0"0"-17"15,-75 50 15-15,61-33-14 16,6 0-5-16,8-1-27 15,0 1 8-15,0-3-11 16,22-4-10-16,10-1 0 16,5-8-2-16,1-1-18 15,-2 0 14-15,0-1-18 16,-6-8 5-16,-2-4-14 16,-6 2 3-16,-6-3 24 15,1 4 1-15,-9 3 6 16,-5 4-3-16,-3 1 0 0,0 2-3 15,0 0-13-15,0 10 16 16,0-1 5-16,0 3 8 16,0 1-7-16,0-1-3 15,0 2 1-15,9-1-1 16,8-4 1-16,-1-2-3 16,2-5 4-16,3-2 0 15,-4-2 4-15,6-12 1 16,-4-2 8-16,-4-6-3 15,-2-3-4-15,-10-3-1 16,3-9-6-16,-2-4-4 16,0-9-1-16,-3-3-8 15,2-1 9-15,-3 7 2 0,2 8-2 16,-2 18 6-16,0 9 36 16,0 12-4-16,0 0-34 15,0 8-2-15,-10 12-2 16,0 10 15-16,7 3-6 15,3 6 2-15,0 3 0 16,0 1-7-16,0-2-4 16,12-5 0-16,6-7-5 15,3-7 2-15,2-6 0 16,0-5 2-16,2-9-5 16,9-2 5-16,6-2-2 15,3-11-11-15,2-6-13 16,-7-4 10-16,-6-5-9 15,-5 0-15-15,-11 1 0 16,-7 7 8-16,-5 6 29 0,-4 9 3 16,0 5-1-16,0 0-29 15,-4 7 21-15,-5 2 10 16,6 4 2-16,-1-4 1 16,4-1 2-16,0-2-2 15,16-2 1-15,17-2 2 16,3-2-2-16,10 0-4 15,2-9 2-15,-2-2 1 16,-8-3-3-16,-13 0-5 16,-7-1 2-16,-11-1-7 0,-7 3 10 15,0 4 3-15,0 6 8 16,-20 3 1-16,-2 0-12 16,-3 3 0-16,4 5-1 15,7 1 1-15,7 3 0 16,7 2 0-16,0 1 0 15,7-1-2-15,25 1-4 16,11 2-16-16,2 0 22 16,-4-5-4-16,-13-2-11 15,-14-3 6-15,-6-3 1 16,-8-1-29-16,0-3 12 16,-17 0 1-16,-12 0 4 15,3-9 10-15,2-2-25 16,11 2-57-16,4-1 34 15,6 8 50-15,3 1 8 0,0 1 12 16,0 0-12-16,5 3 29 16,14 2 38-16,7 1-34 15,9-2 7-15,4-3-11 16,1 2 2-16,0-3-9 16,-7 0-4-16,1 0 2 15,-9-3 5-15,-3-2-7 16,3-6 6-16,-10-6 8 15,2 0-19-15,2-6 8 16,1-2-8-16,3-3-8 16,-2 0 0-16,1 2-4 15,-7 8 12-15,-5 2-10 0,-2 6 1 16,-5 5-4-16,-3 3 2 16,0 2-2-16,0 0 0 15,0 0-2-15,0 0-7 16,0 0-7-16,0 0 3 15,0 5-24-15,0 1-38 16,0 0-19-16,2-1-160 16</inkml:trace>
  <inkml:trace contextRef="#ctx0" brushRef="#br0" timeOffset="62017.396">14531 9472 575 0,'0'0'20'0,"0"0"-20"16,0 0 0-16,0 0-2 15,0 0 2-15,0 0-1 16,0 58-42-16,-3-37-154 15</inkml:trace>
  <inkml:trace contextRef="#ctx0" brushRef="#br0" timeOffset="62651.2865">14576 9784 283 0,'0'0'44'0,"0"0"13"0,0 0 57 15,1-48 8-15,-15 45-83 16,-3 3-13-16,-7 0-21 16,-7 12 0-16,-1 1 16 15,3 6 12-15,2 0-5 16,13 1-16-16,7 0 2 16,7-1-9-16,0-3-2 15,30 0-2-15,13-6-1 16,10-2 1-16,0-6 2 15,-2-2 1-15,0-4 5 16,-4-8-2-16,-10-5-5 16,-7-7 2-16,-8-4-4 15,-2-7-7-15,-2-7-10 0,-3-8-12 16,-3-5 18-16,-3 2-14 16,-4 11 25-16,1 11 5 15,-6 17 28-15,0 9 9 16,0 5-5-16,0 0-36 15,-6 11 3-15,-7 11 17 16,1 7 5-16,8 7-6 16,-2 8 4-16,0 2-15 15,6 0-6-15,0-3 1 16,0-3-1-16,15-7-3 16,10-7 2-16,1-9 2 15,3-7-2-15,1-5-2 16,-2-5 0-16,6 0-18 0,-2-5-85 15,-14-10-53-15,-12-6-108 16</inkml:trace>
  <inkml:trace contextRef="#ctx0" brushRef="#br0" timeOffset="62820.555">14834 9675 294 0,'0'0'474'15,"0"0"-437"-15,0 0 21 16,0 0-29-16,0 0-15 15,0 0-8-15,126-1 3 0,-49 1-9 16,10 1-23 0,5-1-89-16,-1 0-49 0,-3 0-400 15</inkml:trace>
  <inkml:trace contextRef="#ctx0" brushRef="#br0" timeOffset="63334.3068">15714 9653 334 0,'0'0'369'16,"0"0"-339"-16,0 0 15 15,-79 47-4-15,79-29-9 16,0-1-4-16,22-2-2 16,14 0-14-16,3-5-5 15,2-1-3-15,-7-6-4 0,-5-3 0 16,-9 0-3-1,-8-8-3-15,-7-8 4 0,-2-6-3 16,-3-3 3-16,1-6 2 16,7-3 0-16,9-2 1 15,1 0-1-15,0 10-3 16,-9 10 3-16,1 9 0 16,-7 7 0-16,3 0-17 15,-3 12 8-15,1 14 2 16,-4 12 7-16,0 7 5 15,-7 9 3-15,-15 7-7 16,-5 3 1-16,0 1-2 16,5-2-2-16,10-9-13 0,12-10 15 15,0-8 0-15,13-12 19 16,20-9 15-16,-5-6-5 16,0-8 0-16,0-1 3 15,-7-7-7-15,-1-11-3 16,-9-8-2-16,-3-5-9 15,3-5-3-15,0-7-8 16,8 0-10-16,2 4-5 16,5 4-51-16,7 5-16 15,4 8-45-15,4 2-74 16</inkml:trace>
  <inkml:trace contextRef="#ctx0" brushRef="#br0" timeOffset="63873.6592">17462 9434 696 0,'0'0'11'0,"0"0"-8"16,0 0 4-16,0 0 8 15,-93 47 21-15,67-12 0 0,-9 6-7 16,-8-2-15-16,-3-1-7 16,-12-9-2-16,-5-1 0 15,-7-10 11-15,0-3 5 16,10-7-9-16,11-2 0 16,17-6 4-16,9 0 0 15,10 0 0-15,12-12-4 16,1-2-8-16,1-3-4 15,29 0-11-15,6 0-6 16,-2 5-6-16,4 4 11 16,1 7-2-16,2 1 4 15,4 1 4-15,3 12 0 16,1 4 5-16,-4 3 1 16,1-2 0-16,-7 3 4 15,-2-2 2-15,-4-2-2 16,-11-4 5-16,-2-7-5 15,-11-2 13-15,-6-2 2 0,1-2 1 16,0 0 10-16,5 0-2 16,3-2-8-16,3-5-15 15,3-5-2-15,5-3-3 16,5-2-19-16,2-2-46 16,0-2-66-16,-3-2-75 15,-8 4-381-15</inkml:trace>
  <inkml:trace contextRef="#ctx0" brushRef="#br0" timeOffset="66787.1666">8623 11926 89 0,'0'0'545'0,"-8"65"-544"16,8-33 3-16,21-5-2 16,18-6-1-16,-4-5 1 15,4-6 11-15,-1-6 10 16,-1-4 9-16,1 0 1 16,-4-11-10-16,-12-5-10 15,-11-2-3-15,-11-1-6 16,-14-3 1-16,-23 3-1 0,-17-1-4 15,0 6 0 1,-5 5-13-16,7 1 1 0,10 6 12 16,10 1 0-16,15 1-1 15,15-3 1-15,2-3-3 16,23-1-48-16,28-1 11 16,26-2 29-16,11 5 7 15,7 5-10-15,-5 2-37 16,-11 12 8-16,-17 9 27 15,-17 0-1-15,-15 4-23 16,-18 1 40-16,-12-2 31 16,0-4-11-16,-12 0 55 0,-13-5-34 15,-2-5-10-15,6-2 2 16,6-6-2-16,3-4-13 16,7 0 23-16,4-9-24 15,1-10-17-15,0-5-33 16,20-3 20-16,14-2 1 15,-1 2-27-15,7 4 20 16,0 5 12-16,2 6 6 16,0 6 1-16,-9 6 6 15,-3 0 2-15,-5 4 10 16,-4 9 16-16,0 3 14 16,-8-2-38-16,0 1-2 15,-2-1-6-15,2-4-2 16,-4 0-5-16,9-5-31 15,6-3-30-15,9-2-48 0,10 0-199 16</inkml:trace>
  <inkml:trace contextRef="#ctx0" brushRef="#br0" timeOffset="67053.5283">10574 11672 724 0,'0'0'67'0,"-47"56"-42"16,31-18-1-16,15 3 27 16,1-4-29-16,6-2-11 15,26-3-4-15,13-4-3 16,5-5-4-16,14-4-25 15,12-8 9-15,9-5-28 16,5-6-68-16,-3-7 84 16,-13-12-193-16</inkml:trace>
  <inkml:trace contextRef="#ctx0" brushRef="#br0" timeOffset="67289.5047">11412 11611 789 0,'0'0'23'0,"0"0"-16"15,0 0 26-15,-2 66 12 16,4-37-24-16,20 3 8 16,2 3-18-16,2-6-8 15,4-1 0-15,-4-5-3 16,-2-3-14-16,-12-5-57 15,-2-6 10-15,-5-7-24 0,-5-2-32 16,0 0-127 0</inkml:trace>
  <inkml:trace contextRef="#ctx0" brushRef="#br0" timeOffset="67635.6149">11546 11778 545 0,'0'0'66'15,"0"0"-55"-15,0 0-4 16,0 0 5-16,165-37-8 16,-109 23-3-16,0 0-1 15,-7-1-22-15,-10-1-66 16,-5-1-14-16,-15-2 33 16,-4 2 69-16,-14-1 41 15,-1 0 8-15,0 4 32 16,0 5-20-16,0 4 14 15,0 5-15-15,0 0-53 0,-1 11-2 16,-6 6 46-16,-1 5-3 16,8 3 3-16,0 1-27 15,0 2-11-15,3-1-5 16,21-1-4-16,-4-4-1 16,1-1-3-16,1-4-48 15,0-4-24-15,0-6-50 16,1-5 11-16,2-2-206 15</inkml:trace>
  <inkml:trace contextRef="#ctx0" brushRef="#br0" timeOffset="68921.1018">10715 11740 474 0,'0'0'19'16,"0"0"20"-16,0 0 8 15,0 0 5-15,0 0-11 16,0 0-9-16,-17-19 2 16,17 19-11-16,0 0-4 15,0 8-14-15,19 14 34 16,11 9 12-16,6 9-29 15,4 5-6-15,-3 2-12 16,-1-1-3-16,-8-3 5 16,-7-2-5-16,-9-4-1 15,-11-6-6-15,-1-4-8 0,0-5 7 16,-10-4 2-16,-2-6 2 16,2-4 1-16,3-5-2 15,-6-3 1-15,-7-3 3 16,-6-9 0-16,-2-10-21 15,-9-4 21-15,1-9 8 16,0-5-4-16,-1-9-2 16,7-4 2-16,4-3 19 15,13 0-4-15,13 3-13 16,0 13-3-16,7 8 3 16,26 10 2-16,8 7-5 15,14 1-1-15,4 2-2 16,12 4-1-16,3 3 0 0,-12 5-3 15,-10 0 0 1,-15 17-8-16,-21 6-12 0,-16 3 8 16,0 4 8-1,-36-1 5-15,-19 0-2 0,-8-2 4 16,-4-4 1-16,5-3-3 16,7-4 3-16,10-5-6 15,11 0-8-15,14-7-3 16,14-1-4-16,6-2 0 15,0-1-6-15,2 0-11 16,27 1 30-16,15 1 4 16,12 2 3-16,15 3 1 0,4 3 0 15,3 4 1-15,-6 1 0 16,-22 4 3-16,-3-1-4 16,-19 2 10-16,-12-2 1 15,-6-1-1-15,-10 0 19 16,0-4-19-16,0-2-7 15,0-2-3-15,0-4-1 16,4-2-38-16,2-3-32 16,4 0-158-16</inkml:trace>
  <inkml:trace contextRef="#ctx0" brushRef="#br0" timeOffset="69500.8545">12832 11456 649 0,'0'0'98'15,"0"0"-95"-15,0 0 9 16,0 0 14-16,-12-43-5 16,12 36 17-16,0 1 6 0,0 6-22 15,0-2-10-15,-13 2-7 16,-9 0-5-16,-10 0-9 15,-7 12 5-15,-12 5 3 16,2 3 1-16,10 3 0 16,4 2 1-16,11 1 0 15,12-2-2-15,10-4-8 16,2-3-25-16,2-2-15 16,26-4-20-16,9-2 16 15,4-3-6-15,5-4-83 16,2 2-36-16</inkml:trace>
  <inkml:trace contextRef="#ctx0" brushRef="#br0" timeOffset="69666.8663">13007 11666 313 0,'0'0'64'15,"0"0"39"-15,0 0 14 16,0 0-28-16,-31 52 8 16,-17-35 6-16,1-3-36 15,-9 2-31-15,5-2-9 16,0 0-18-16,5-3-9 15,7-2-27-15,2-3-61 16,5-5-112-16,6-1-421 16</inkml:trace>
  <inkml:trace contextRef="#ctx0" brushRef="#br0" timeOffset="70450.1439">14188 11499 349 0,'0'0'336'0,"0"0"-331"15,-21 66-2-15,21-45-2 16,4-4-1-16,25-6 3 16,4-4 0-16,5-3 12 15,3-4-3-15,5 0-6 16,-9-1 5-16,-5-9-11 15,-9-5 3-15,-5-2 0 0,-2-5 7 16,2-5-1 0,1 4 5-16,2 3-12 0,0 3 0 15,0 8 5-15,5 2-6 16,-5 4 4-16,3 3-5 16,-7 0 13-16,0 10-1 15,-5 7 3-15,-2-3-5 16,-8 2-5-16,-2 0-1 15,0-4 0-15,0-2-4 16,-3-3 0-16,-18-5-15 16,-5-2-35-16,-6-2-56 15,-10-15-152-15</inkml:trace>
  <inkml:trace contextRef="#ctx0" brushRef="#br0" timeOffset="70593.1277">13919 11278 806 0,'0'0'47'16,"0"0"-9"-16,0 0-4 16,0 0-30-16,0 0-4 15,0 0-4-15,106-13-11 16,-35 13-60-16,4 0-48 16,4 6-111-16</inkml:trace>
  <inkml:trace contextRef="#ctx0" brushRef="#br0" timeOffset="70983.7133">15660 11349 665 0,'0'0'46'16,"-14"-47"-41"-16,0 24-5 15,-1 5 1-15,0 6 5 16,-3 6 0-16,2 4 26 16,5 2-30-16,-2 0-2 15,6 7-6-15,7 2 3 16,0 2-1-16,9 6 4 16,26 2-2-16,10 2-2 15,11 1-6-15,5 1 1 16,-1-2-4-16,-7-2 10 15,-15-4 2-15,-18-3 1 16,-19 0 0-16,-1-3 0 0,-19 2 21 16,-21-5 14-16,-5 1-22 15,7-5-4-15,0-2-9 16,8 0-23-16,7-6-40 16,6-8-103-16</inkml:trace>
  <inkml:trace contextRef="#ctx0" brushRef="#br0" timeOffset="71968.3582">16007 11322 549 0,'0'0'30'16,"0"0"2"-16,0 56 12 16,0-39-20-16,8-2-10 15,1-5-4-15,3-2 1 16,4-4-1-16,6-3-5 15,8-1-2-15,3 0-3 16,-1-9-1-16,2-2-8 16,-8-4 5-16,0-2 1 15,-6-1 2-15,-5 0 1 16,-6 6 0-16,-1 6 0 16,-6 3 1-16,-2 3-1 15,0 0-7-15,0 7 7 0,0 4 8 16,0 1 14-1,0 1-12-15,0 1-6 0,0 0 1 16,7-2 7-16,11 1-3 16,14-2-8-16,-3-5 6 15,1-3-1-15,4-3-4 16,4-1 8-16,-6-10-5 16,-2-4 0-16,-9-7 7 15,-3-2 4-15,-6-7-12 16,-6-6 1-16,-6-8-5 15,0-5-7-15,0-5-20 16,0-5 27-16,-7 2 3 16,-5 9 17-16,4 14-15 15,-1 15 16-15,5 13 18 0,-2 7-14 16,3 1-25 0,-9 16-10-16,5 10 10 0,7 8 18 15,0 5-10-15,0 8-3 16,7-1-3-16,14-1 1 15,0 1-3-15,1-7-44 16,1-6 14-16,3-8 22 16,0-11-1-16,1-6-1 15,1-8-8-15,3-1 7 16,2-3 4-16,-3-11-11 16,-1-4 6-16,-7-4 3 15,-6-2 7-15,-8 1 1 16,-7 3 1-16,-1 4 0 0,0 10 0 15,0 3 7-15,0 3-7 16,-12 8-5-16,-6 4 4 16,6 4 1-16,5-2 2 15,7-3-2-15,0 1 3 16,3-4-3-16,29-4 0 16,6-2-3-16,11-2-5 15,7-2 5-15,-1-9-19 16,-2-2-9-16,-10-4 8 15,-10-1-1-15,-15 1 6 16,-9-1 15-16,-9 0 3 16,0 0 7-16,0 3 10 0,0 6-1 15,-9 3 2-15,2 6 15 16,2 0-33-16,0 0-1 16,4 6-4-16,1 2 5 15,0 2 0-15,0 1 0 16,17 0 0-16,5 2 0 15,2-1 0-15,1 1 0 16,-8-2-10-16,-7-2-2 16,-10-1-2-16,0 0-1 15,0-3 0-15,-15 1-7 16,-6-1-20-16,4-5-95 0,-3 0-17 16</inkml:trace>
  <inkml:trace contextRef="#ctx0" brushRef="#br0" timeOffset="72516.9952">17408 11248 276 0,'0'0'29'0,"0"0"-10"15,136-33-6-15,-92 18 22 16,-9 1 19-16,-12 2 16 16,-9 3-63-16,-10 1-2 15,-4 4 60-15,0 0-20 16,0 4-25-16,0 0-20 15,0 8 0-15,-4 5 0 16,3 0 20-16,1 2-9 0,0-1-6 16,1 1 5-16,24-4-5 15,7-1-2-15,14-2-1 16,6-6 6-16,6-2 0 16,1 0 6-16,-5-9-6 15,-4-5 5-15,-4-5-11 16,-12-4 1-16,-5-2-3 15,-8-4-8-15,-9-4 4 16,0-6-7-16,-5-7 9 16,-1-1 2-16,-6-3 0 15,0 7 25-15,0 7-15 16,0 13-5-16,0 15 44 16,0 8-1-16,-8 0-48 0,-9 14 8 15,-1 10-4 1,3 5 21-16,6 4-15 0,-1 3-2 15,7 3 4 1,3-3-5-16,0 3-3 0,9-7-2 16,25-2 3-16,5-7 0 15,6-4 6-15,-3-6-4 16,2-6-7-16,-11-5-3 16,1-2-63-16,-10 0-47 15,-9-11-37-15,-15-5-285 16</inkml:trace>
  <inkml:trace contextRef="#ctx0" brushRef="#br0" timeOffset="72634.949">17917 10950 768 0,'0'0'40'16,"0"0"-36"-16,0 0-4 16,0 0-11-16,0 0-17 15,195-16 5-15,-104 16-16 16,9-2-85-16,0-1-183 15</inkml:trace>
  <inkml:trace contextRef="#ctx0" brushRef="#br0" timeOffset="73198.276">19203 10953 151 0,'0'0'494'0,"0"0"-475"16,-13 58 17-16,13-32 25 15,11-2-30-15,21-1-5 16,9-4 1-16,5-2 5 16,1-5-18-16,-2-5-7 15,-5-4-2-15,-10-3-5 16,-11 0-3-16,-16-10-5 16,-3-7 6-16,-3-5-2 15,-26-4 0-15,-2-5 4 16,-2-5 2-16,5 0-2 15,7-3 2-15,14 2 2 16,7 1-2-16,0 8 6 16,7 7-8-16,12 14-3 15,2 7-15-15,1 0-25 0,4 17 28 16,-1 9 11-16,-7 8-8 16,-7 9 10-16,-11 6 1 15,0 9 1-15,-21 4-1 16,-15 2-11-16,-5 0-2 15,8-5-57-15,4-10 38 16,16-10 17-16,13-8 16 16,0-9 11-16,5-7 7 15,23-8 17-15,6-5-6 16,9-2 7-16,6-2 4 16,2-13-12-16,-6-5 10 0,1-6-12 15,-15-5-2-15,-6-4 7 16,-9-2-17-16,-9-1-5 15,-7 3-9-15,0 3 0 16,0 8-10-16,0 4-24 16,-5 2-37-16,0 3-43 15,3 0-35-15</inkml:trace>
  <inkml:trace contextRef="#ctx0" brushRef="#br0" timeOffset="73534.7168">20556 10604 522 0,'0'0'27'15,"-5"53"26"-15,5-11-2 16,0 8-14-16,0 4-26 16,0-2 4-16,0-1-5 15,0-9-2-15,0-5-6 16,0-8 0-16,12-5 5 16,9-5 2-16,7-8 25 15,5-5 8-15,7-3-12 0,8-3-10 16,12-3-20-1,7-9-11-15,7-5-58 0,-5-5-85 16</inkml:trace>
  <inkml:trace contextRef="#ctx0" brushRef="#br0" timeOffset="73769.7577">21358 10609 360 0,'0'0'313'0,"0"0"-312"16,0 0 14-16,-41 73 12 15,33-32 4-15,6 5 11 16,2 3-11-16,0-1-20 16,0-3-8-16,0-6-3 15,0-3-77-15,0-11 1 16,0-5-105-16,0-11-128 15</inkml:trace>
  <inkml:trace contextRef="#ctx0" brushRef="#br0" timeOffset="74148.8888">21339 10838 618 0,'0'0'55'0,"0"0"-49"16,0 0 9-16,147-24 7 16,-91 16 6-16,6-5-10 15,-7 2-9-15,-9-5-4 16,-4 0-5-16,-12-2-27 16,-15-1 7-16,3 0 14 15,-11 2 6-15,-7-2 10 16,0 4 3-16,0 3-11 15,0 2 3-15,0 7 9 16,-4 2 28-16,-2 1-34 16,-10 4-8-16,-7 11 0 0,2 7 10 15,-1 7 8 1,1 7-9-16,4 3-7 0,-2 2 2 16,5-2-3-1,0 0-1-15,4-9-6 0,6-5-32 16,-5-3-33-16,9-10 14 15,0-4-60-15,0-7-103 16</inkml:trace>
  <inkml:trace contextRef="#ctx0" brushRef="#br0" timeOffset="74573.7931">22391 10575 611 0,'0'0'11'0,"0"0"9"15,-130 3-9-15,87 7 5 16,3 4 2-16,6 1-8 16,8 2-1-16,2-1-1 15,11 1-6-15,1 0 0 16,12 1-2-16,0-2-11 15,0 1-6-15,23 1-17 16,11-1-28-16,2-3-23 0,5 1 38 16,0-2-11-1,6-4 45-15,-5-1 13 0,3 1 26 16,-9-2 23-16,-6 1 31 16,-4 0-4-16,-13 2-21 15,-6-3-8-15,-7 1 9 16,0 1-12-16,-16 0 23 15,-23 1-13-15,-13 1-19 16,-10 3-19-16,-11 0-9 16,-3 0-7-16,2 3-54 15,-4-1-78-15,0-2-243 16</inkml:trace>
  <inkml:trace contextRef="#ctx0" brushRef="#br0" timeOffset="76654.695">12676 11688 344 0,'0'0'52'16,"0"0"-28"-16,0 0 23 15,0 0 14-15,0 0-20 16,0 0-6-16,7-26-3 16,-7 25 4-16,0 0-8 0,0 1 4 15,0 0-8-15,0 0-5 16,0 0-13-16,0 0-1 15,6 0-2-15,0-3-1 16,6 0-2-16,12 3 1 16,0-3 0-16,4 0-1 15,3 1 1-15,0 1-1 16,7-1-2-16,0-1 1 16,-1 3-6-16,0 0-1 15,-4 0 3-15,4 0 1 16,-6 0-3-16,0 0 2 15,-4 0 0-15,-4 0 0 0,-3 0-2 16,-9 0-1 0,4 0 1-16,-10 3-1 0,0 0-3 15,-5 5 7-15,0 2 4 16,0 0 1-16,0-1 1 16,-7 2 4-16,-4 1-3 15,1 0 0-15,2-3-2 16,1 2 1-16,0 0 1 15,-1-2-2-15,0-2 1 16,-5 1 7-16,0 0 7 16,-4-1-7-16,0 0 0 15,-6-2 0-15,-3 2-4 16,0 0 0-16,-8-2 2 16,-2 0-5-16,-5 1 3 15,1-3-2-15,0 4 5 0,6-3-2 16,3 1 1-16,0-1-6 15,6-1 3-15,3-1 4 16,5 1-5-16,4-1-3 16,5-1 4-16,3-1-4 15,5 0 3-15,0 0 2 16,-2 0-1-16,2 0 0 16,0 0-2-16,0 0-1 15,0 0 2-15,0 0-3 16,0 0-13-16,0 0-26 15,0 0-48-15,0-3 19 16,-6-1-102-16</inkml:trace>
  <inkml:trace contextRef="#ctx0" brushRef="#br0" timeOffset="94463.7734">21534 7257 277 0,'0'0'65'0,"0"0"-11"15,0 0-9-15,0 0 14 16,0 0-21-16,157-2 1 15,-111 1-1-15,-2 1-17 16,13-2 2-16,3 1-4 16,7 1-8-16,10 0 0 15,3 0-5-15,11 0-1 0,2 0 0 16,9-2-3 0,-2 2 1-16,-5 0-1 0,-5 0 1 15,-8-2-2-15,-6-1-1 16,-6 1 3-16,-16 2-3 15,-11-1-6-15,-19-1-7 16,-18 2-3-16,-6 0-16 16,-13 0-45-16,-36 0 3 15,-23 0 31-15,-19 7-87 16,-15-1-67-16</inkml:trace>
  <inkml:trace contextRef="#ctx0" brushRef="#br0" timeOffset="94832.808">21419 7413 321 0,'0'0'15'16,"0"0"13"-16,0 0 51 15,164 7-29-15,-85-7-11 16,13 0 2-16,9 0-15 15,4 0-4-15,6 0-9 16,7 0-1-16,-4 0-2 16,4-4-2-16,-6 1-8 15,-7-4 1-15,-5 0 3 16,-8 2-2-16,-6-1-2 0,-8 2 2 16,-16-2-1-16,-12 2 3 15,-11 2-3-15,-17-2 0 16,-13 3 7-16,-3-2 0 15,-6 2-4-15,0 1 2 16,0 0-2-16,0 0-4 16,-6 0-29-16,-27 0-24 15,-24 0-34-15,-14 0-53 16,-18 0-67-16</inkml:trace>
  <inkml:trace contextRef="#ctx0" brushRef="#br0" timeOffset="95331.0276">21583 7423 204 0,'0'0'101'0,"0"0"-72"16,143 0 37-16,-80 0-13 16,7-3 9-16,2 2-28 15,9-2 9-15,8 0-8 0,0-1-23 16,3 1 6-16,5-1-10 16,-11 0-1-16,-1 1-7 15,-7-1 5-15,-11 1-4 16,-8-1 1-16,-8 3-1 15,-11-1-1-15,-6 1 5 16,-12-1 4-16,-7 1-3 16,-5 1-3-16,-6-2 8 15,0 2 6-15,-4 0-2 16,0-1-4-16,0 1-2 16,0 0 0-16,0 0-5 15,0 0 1-15,0 0-2 0,0 0 0 16,0 0 0-16,0 0 4 15,0 0-7-15,0 0-7 16,0 0-9-16,0 0-5 16,0 0-4-16,0 0-11 15,0 0-59-15,-20 0-96 16,-15 0 98-16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0-12T09:57:57.34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2899 12186 261 0,'0'0'58'16,"0"0"-25"-16,0 0-23 16,0 0-6-16,0 0 2 15,0 0-2-15,0 0 15 16,0 0 19-16,7 0-18 16,-7 0-3-16,0 0-1 15,0 0 3-15,0 0 1 16,0 0 8-16,0 0 1 15,0 0-7-15,0 0-11 16,5 0 1-16,-5 10 6 0,12 4-4 16,1 5 5-1,6 1-8-15,3 0-7 0,-1-1-4 16,-4-4 3 0,0-4-2-16,-8-4 2 0,-4-3 4 15,4-2-2-15,1-2 5 16,6 0 25-16,4-6 0 15,7-9-9-15,8-6 9 16,8-10-9-16,2-5-3 16,2-3-12-16,0-3-5 15,-6-1 2-15,-5 5-6 16,-8 6-1-16,-6 3-1 0,-7 9-2 16,3 4 0-16,-6 4-30 15,-2 7 2-15,1 2-10 16,2 3-37-16,1 0-5 15,-1 6-96-15,-2 10-52 16</inkml:trace>
  <inkml:trace contextRef="#ctx0" brushRef="#br0" timeOffset="841.8337">3316 13157 672 0,'0'0'17'16,"0"0"-17"-16,0 0-2 16,0 0 2-16,0 0 6 15,19 45-4-15,-3-40 2 16,5-2 4-16,-1 0-4 0,-4-2-1 16,2-1 6-1,-2 0 2-15,1-1 5 0,1-10 12 16,-2-5 12-16,-2-5-7 15,8-6-7-15,0-4-5 16,-6-5-7-16,1-3-8 16,-5-4-3-16,-2-5 3 15,-1 1-6-15,-1 3 0 16,-4 8-17-16,2 8-7 16,-1 3-1-16,-4 7-11 15,5 3-32-15,-3 6-16 16,0 5 29-16,-3 4-263 15</inkml:trace>
  <inkml:trace contextRef="#ctx0" brushRef="#br0" timeOffset="1914.2717">2983 13899 466 0,'0'0'233'0,"0"0"-191"15,0 0-25-15,0 0 31 16,0 0-4-16,0 0-22 16,0 0-16-16,-28 0-6 15,28 1-4-15,6 10-1 16,16 1 2-16,8 4 3 15,1 0 2-15,8 2-2 16,2 1 0-16,-2 1-4 16,2 0 2-16,0-3-5 15,-9-2 6-15,-1-3-10 0,-1-4 2 16,-2-6 4 0,3-2-2-16,-2 0 2 0,-5-13 5 15,1-9 7 1,-7-9 2-16,-12-6-2 0,-6-6-3 15,0-3-4-15,-14-7 0 16,-25-3-22-16,4-1-21 16,7 8-10-16,7 3-14 15,10 12-16-15,2 6-109 16</inkml:trace>
  <inkml:trace contextRef="#ctx0" brushRef="#br0" timeOffset="3980.9138">15348 2963 590 0,'0'0'9'15,"0"0"-9"-15,0 0 7 0,0 0 15 16,0 0 8-16,0-45-7 15,0 39 29-15,0-2-14 16,0 1-15-16,0 0-13 16,0-2-1-16,0 3-4 15,0-1-3-15,0 3 4 16,0 2-4-16,0 2 0 16,-4 0-2-16,4 0-4 15,-1 16-9-15,1 13 9 16,0 12 1-16,-3 17 6 15,-2 15-2-15,-6 16 0 16,-7 16 1-16,-2 1-2 16,7-3-7-16,1-13-16 0,11-20-8 15,1-21 19 1,0-16 12-16,0-16 2 0,0-8 20 16,1-4-7-16,18-5-2 15,6-2 34-15,5-14-7 16,3-4-21-16,-3-11-6 15,-14-6-12-15,-11-5-1 16,-5-7-14-16,-7 0 13 16,-24 6-13-16,-7 6 1 15,0 11 13-15,-4 12 4 16,9 8 2-16,5 2-6 16,11 4 0-16,16 0-6 0,1 4-37 15,15 4-33 1,30 0 37-16,17-1-31 0,13-1-69 15,1-5-66-15</inkml:trace>
  <inkml:trace contextRef="#ctx0" brushRef="#br0" timeOffset="4556.42">15975 3342 576 0,'0'0'24'16,"0"0"-2"-16,0 0 18 15,0 0-8-15,-49-55 3 16,37 45-3-16,-6-2-7 16,-3 2-14-16,-8 3-2 15,-4 2 3-15,-6 3-12 0,-7 2-5 16,0 3-3-16,-4 8-1 16,5 4 4-16,15-1 2 15,9 5-1-15,16-1 4 16,5 0-11-16,0-4 6 15,10-3-2-15,20-2 4 16,11-7 3-16,3-2 4 16,4 0 13-16,-8-6 10 15,-5-7-16-15,-5-6-4 16,-5-4-1-16,-2-5-3 16,-9-8-1-16,-2-1-2 15,-8-10-2-15,-4-4-15 0,0-5-13 16,0 1-7-16,0 6 33 15,-10 9-3-15,-9 12 7 16,7 11 16-16,0 8 11 16,6 6 2-16,4 1-25 15,2 2-4-15,0 3-20 16,-1 13 15-16,1 7 2 16,0 10 0-16,0 6 1 15,11 4 1-15,11 1 1 16,8-2 0-16,4-5-1 15,6-2 1-15,0-7-1 16,4-6 1-16,-4-2 1 16,0-11-1-16,-2 2-6 0,-5-5-30 15,8-3-23 1,-2-3-73-16,-9 0-186 0</inkml:trace>
  <inkml:trace contextRef="#ctx0" brushRef="#br0" timeOffset="25703.1827">3166 7559 419 0,'0'0'47'16,"0"0"-37"-16,0 0 14 16,0 0 20-16,0 0-15 15,0 0-15-15,0 0 2 16,5-2-6-16,-5 2-6 16,0 0 7-16,0 0-3 15,0 0 4-15,0 0 2 16,0 0 1-16,0 0 2 0,0 0 1 15,0 0-1-15,0 0 4 16,0 0-3-16,0 0-11 16,0 0-4-16,0 0-2 15,0 0 1-15,0 0 1 16,0 0-3-16,0 0 0 16,0 0-3-16,0 0 1 15,0 0-1-15,0 5-5 16,0 6 8-16,0 3 1 15,0 3 1-15,3 3-2 16,-2-2 1-16,-1 1-2 16,1-3 1-16,3-5-2 15,0 0 2-15,-2-5 0 16,-2-4 0-16,0 0 0 0,9-2 0 16,-9 0 3-16,1 0 2 15,7 0 27-15,4-7-2 16,8-7-17-16,7-3-6 15,2-5-1-15,-1 0-5 16,6-1 2-16,0 1-3 16,4 0-1-16,-7 5-1 15,-5 2 0-15,-4 5-3 16,-6 1 0-16,-4 6-7 16,-3-2-24-16,0 2-26 15,-6 2-16-15,-3-1-119 16</inkml:trace>
  <inkml:trace contextRef="#ctx0" brushRef="#br0" timeOffset="27765.2595">3106 9381 312 0,'0'0'190'15,"0"0"-151"-15,0 0-35 16,0 0 11-16,0 0 6 15,0 0-1-15,0 0-3 16,0 0-7-16,0 0-6 16,0 3-4-16,0-3 6 15,0 3 5-15,0-1 13 16,0 4-1-16,0 2-11 16,0 5-2-16,0 1 4 15,1 1-7-15,5 3-4 16,-4-1 1-16,7-2-2 15,-5-1-1-15,5-3 0 0,-1-2 1 16,-3-4 0-16,1 0 2 16,0-4 0-16,-2-1 7 15,-1 0 17-15,2 0 18 16,-3 0-15-16,14-6 1 16,3-5-13-16,6-6-12 15,5-1-4-15,2-5 0 16,7 0-3-16,-1-2-9 15,1 4-18-15,-2 0-5 16,-1 4-37-16,-6 0-14 16,-5 3-38-16,-8-1-286 15</inkml:trace>
  <inkml:trace contextRef="#ctx0" brushRef="#br0" timeOffset="39560.0551">3323 10305 445 0,'0'0'94'16,"0"0"-91"-16,0 0-1 0,0 0 5 15,0 0-3 1,0 0 1-16,0 0 1 0,0 0-5 15,0 0-1 1,0 0 1-16,0 0 3 0,0 1 0 16,0 1 13-16,0 1-11 15,0 2 1-15,0 2 0 16,0 0-4-16,0 2 2 16,9 1-5-16,1 0 0 15,-2-2 1-15,-2-1 0 16,0 0-1-16,4-1 0 15,1-1 0-15,-2-1 0 16,-2 0 0-16,1 1 1 0,-4-2-2 16,1-3 1-1,5 0 0-15,-7 0-1 0,3 0-4 16,4 0 5-16,0 0 4 16,2-5 2-16,6-5-3 15,2-2-2-15,1-2 2 16,0-4-3-16,-1-3-4 15,-2-4-4-15,3 0-3 16,-6 2-1-16,-1 4 1 16,-1 4 6-16,-3 4-12 15,-5 6-4-15,0 2-11 16,-5 3-21-16,0 0-11 16,0 0-23-16,0 0-161 15</inkml:trace>
  <inkml:trace contextRef="#ctx0" brushRef="#br0" timeOffset="40573.6176">2920 11194 97 0,'0'0'486'16,"0"0"-475"-16,0 0-11 16,0 0-4-16,0 0 4 15,54 56 3-15,-33-45-2 16,3 2 1-16,-2-3 1 16,-1 0-2-16,-8-4 0 15,-3-1-1-15,4-2 5 16,-6-1 2-16,0-1 0 15,1-1 8-15,-1 0-2 0,-3 0-3 16,12 0-6-16,0-6 3 16,-2-2 1-16,6-1-5 15,0-5 3-15,1-3-5 16,-4 1 0-16,2-3 0 16,0-1-1-16,0 2 1 15,-6 0 1-15,-2 2-1 16,-4 2 0-16,-4 2 0 15,2 4 3-15,-3 1 8 16,-3 0 11-16,0 3 3 16,0-1 0-16,0 4-20 15,0-1-2-15,0-1-4 16,0 1-5-16,0 0-15 0,0 1-19 16,5-3-12-1,-2 0-99-15,-2 0-165 0</inkml:trace>
  <inkml:trace contextRef="#ctx0" brushRef="#br0" timeOffset="42312.8059">2873 10155 576 0,'0'0'63'0,"0"0"-61"0,0 0 1 15,0 0-3-15,0 0 9 16,0 0 3-16,28-23 12 15,-6 11-5-15,-4 0-9 16,-4 0-4-16,-1-2-6 16,-7 3 2-16,-5-1 1 15,-1 5 0-15,0 1-1 16,-1 5 4-16,-20 1-6 16,-9 0-2-16,-7 12-6 15,-3 5-1-15,4 4 5 0,10 1 2 16,10 2-1-1,8 1-3-15,8 0 1 0,0 0-8 16,8 0-2-16,22 4 2 16,8-1-13-16,11 2-106 15,0-2 132-15,2 0 1 16,1 0-1-16,-4 1-5 16,2 1 5-16,-10 4-4 15,-8-1-4-15,-7 0-16 16,-7-1 5-16,-12-5 19 15,-4 2 2-15,-2-4 0 16,0-1 20-16,-7 2-6 16,-12-4-8-16,1-3-2 15,0 1 3-15,2-6-9 16,5-2-1-16,5-2 1 0,6-3-8 16,0-6-21-16,0 2-8 15,0 0-14-15,17-1 29 16,9 1 21-16,4 2 1 15,11 4 1-15,2 5-1 16,5 2-24-16,-5 2-18 16,-8 1 71-16,-6 5-54 15,-8 0 50-15,-15 2-3 16,-6-1-7-16,0 2 84 16,-9 1-45-16,-13 2-25 15,-7-4-25-15,1 3 50 16,6-5-16-16,2-2-19 0,10-5-16 15,4-5 4-15,1-2-5 16,5-6-2-16,0-2 0 16,0 0 0-16,0-2-12 15,0 0-24-15,15 0 22 16,5 0-3-16,1-9-64 16,-2-4-147-16</inkml:trace>
  <inkml:trace contextRef="#ctx0" brushRef="#br0" timeOffset="61550.5021">3312 13086 188 0,'0'0'9'16,"0"0"-6"-16,0 0 35 0,0 0-7 16,0 0-6-16,0 0-2 15,0 0 5-15,0 0-5 16,8 4 3-16,-2-1-11 15,0 2 3-15,-1-2 3 16,3 3-1-16,-2-2 3 16,1 3 14-16,1-1-16 15,1 2-4-15,2 0-7 16,2 1-4-16,-1 2 4 16,3 0-5-16,-4 0 0 15,2-3-5-15,0 1 0 16,-4-4 4-16,2 1-3 15,-5-4 1-15,1-1 2 16,-6-1 1-16,1 0 7 16,1 0 8-16,0 0 1 0,-1-1 2 15,12-9 15 1,0-6-8-16,2-6-9 0,0-2-16 16,1-6-2-16,-5-2 0 15,-6-2-3-15,-2-2 0 16,-2 4-5-16,-2 5 0 15,0 4 1-15,0 7 3 16,0 3 0-16,0 5-19 16,0 5 8-16,0 1-9 15,0 2-2-15,0 0-16 16,0 0-51-16,0 0-87 16,0 6 10-16</inkml:trace>
  <inkml:trace contextRef="#ctx0" brushRef="#br0" timeOffset="68322.3989">7711 13272 258 0,'0'0'0'0,"0"0"-80"0</inkml:trace>
  <inkml:trace contextRef="#ctx0" brushRef="#br0" timeOffset="83792.4493">13492 7657 89 0,'0'0'129'0,"0"0"-109"16,0 0-7-16,0 0 15 15,0 0-2-15,0 0-1 16,0 0 4-16,0 0 0 15,0 0 7-15,0 0 6 16,0 0-13-16,0 0 1 16,0 0-8-16,0 0 7 0,0 0-8 15,0 0-3 1,0 0-4-16,0 0-2 16,0 0 2-16,0 0-7 15,0 0-5-15,0 0-1 0,0 0 0 16,0 0-1-16,0 0 0 15,0 0 5-15,0 0-5 16,8 0 0-16,11 0-1 16,10 0 1-16,6 0 1 15,6 0-1-15,-2 1 0 16,6-1-1-16,3 3 0 16,0-3-5-16,-2 2-11 15,-3-2 1-15,-6 1-11 16,1-1 13-16,-12 2 1 0,-3 0-7 15,-5-2 2 1,-9 0-5-16,-6 0 3 0,-1 0 1 16,-2 0 1-16,0 0 2 15,0 0-5-15,0 0-35 16,0 0-28-16</inkml:trace>
  <inkml:trace contextRef="#ctx0" brushRef="#br0" timeOffset="84210.4613">13385 7696 275 0,'0'0'12'16,"0"0"-7"-16,0 0 1 0,0 0 4 16,0 0 2-1,0 0 15-15,68 0-10 0,-45 0-10 16,5 0-2-16,4 0 6 15,-3 0-4-15,3 0-4 16,0 0-2-16,2 0 1 16,-4 0-1-16,-2 0-1 15,-6 0 0-15,-1-2 0 16,-1 1 1-16,-6-1 1 16,0-1-2-16,-1 3 0 15,-8-2-1-15,3-1-12 16,-6-1-45-16</inkml:trace>
  <inkml:trace contextRef="#ctx0" brushRef="#br0" timeOffset="90579.7803">3808 11655 397 0,'0'0'81'0,"0"0"-73"15,0 0 25-15,0 0 21 16,0 0-21-16,0 0-15 16,0 0 4-16,-5-4-1 0,5 4-3 15,0 0-2-15,0 0-1 16,0 6 14-16,0 8 12 15,0 5 1-15,0 1-8 16,3 3-15-16,5 1-6 16,0-2-9-16,-3-1-1 15,8-1-2-15,-4 2-1 16,-1-7-4-16,1 0-26 16,0-3-41-16,6-2-54 15,1-8 76-15,2-2-214 16</inkml:trace>
  <inkml:trace contextRef="#ctx0" brushRef="#br0" timeOffset="91098.45">4051 11696 575 0,'0'0'2'0,"0"0"-2"0,0 0 8 16,0 0 17-1,0 0-10-15,0 0-8 0,22-35-3 16,-4 29 1-16,0 2-2 15,3 2 1-15,-3 2 8 16,7 0-2-16,-3 2-3 16,-1 8 0-16,-7 4-3 15,-5 1 3-15,-2 2 1 16,-7 2-3-16,0-2 4 16,0 0-7-16,-9-2 3 15,0-1-3-15,1-3-1 16,6 0 1-16,2-2 0 15,0-4-2-15,0 0 2 16,0-2-2-16,14-1 0 16,8-2 3-16,3 0-2 15,5 0-1-15,-2-3 0 0,9-4-1 16,-8 0 1-16,1 0-10 16,-2 1-28-16,-10 0-42 15,3-2-67-15,-9 1-185 16</inkml:trace>
  <inkml:trace contextRef="#ctx0" brushRef="#br0" timeOffset="91746.5365">4509 11658 28 0,'0'0'546'0,"0"0"-537"16,0 0 14-16,0 0 10 15,0 0-9-15,0 0-7 16,-8-5-4-16,8 5-2 15,0 0-1-15,0 0-5 16,0-2 9-16,2 0-3 16,20 2 0-16,3 0-6 0,5 0-2 15,-3 0-2 1,-3 5 2-16,-5 4-3 0,-8 1 0 16,-4 0-2-16,-7 3 0 15,0 0 2-15,-5 2 9 16,-8-3-6-16,-10 1-1 15,-1-2-2-15,6-3 2 16,0 1-4-16,2-2 4 16,6-3-4-16,6-1-7 15,0-2-3-15,2-1-2 16,2 2-1-16,0-2-5 16,0 0-13-16,6 0 28 15,13 0 2-15,10 0 3 16,2 0 0-16,8 0 1 15,-1 0-1-15,1 0 0 0,-7 2 0 16,-11 1 3-16,-8 3 8 16,-10-2 0-16,-3 3 22 15,0 0 13-15,-16 5-14 16,-8 0-13-16,-6 0-1 16,0-1-12-16,1-2 1 15,4-2-7-15,5-1-5 16,0-2-30-16,6-4-38 15,6 0-24-15,3-7-197 16</inkml:trace>
  <inkml:trace contextRef="#ctx0" brushRef="#br0" timeOffset="92242.5562">4933 11641 590 0,'0'0'98'0,"0"0"-92"16,0 0-1-16,0 0-1 16,0 0 5-16,0 0 2 0,-1 13 13 15,1-1-4 1,0 2-8-16,-1 2 6 0,1 2 4 15,0-1 5-15,0 1-14 16,0-4-3-16,12-3-8 16,3-1-2-16,5-2 0 15,5-1-1-15,-3-4-13 16,8-3 0-16,0 0 0 16,0 0-6-16,0-3-8 15,-2-4 10-15,1-4-8 16,-7 0 11-16,-4-4 1 15,-6 1 4-15,-4-1 10 16,-6 0 0-16,4 8 7 16,-6 2 21-16,2 2 9 15,-2 3-13-15,0 0-6 16,0 0-7-16,0 3-2 0,0 5-1 16,0 2 15-16,0 3-8 15,0 0-10-15,0-1-1 16,12 0-4-16,8 0-49 15,9 1-3-15,9 1 0 16,1-4-236-16</inkml:trace>
  <inkml:trace contextRef="#ctx0" brushRef="#br0" timeOffset="93060.0997">6546 11542 422 0,'0'0'45'0,"0"0"-42"0,0 0-1 15,0 0 20-15,0 0 10 16,0 0-3-16,-9 0-12 15,9 0-8-15,-3 0 3 16,-2 3 10-16,-3 3-5 16,-1 4 2-16,-3 0-1 15,7 7-6-15,-1-1 3 16,5 3-4-16,1 2-2 16,0 1 1-16,0 0-5 15,9-1-5-15,6-4 2 16,7-2-2-16,2-3-2 15,6-1 1-15,0-1 0 16,-2 0 1-16,9-5 0 16,-5-2-4-16,-1 1-7 0,0-4 11 15,-8 0 0-15,3-5 0 16,-10-5-2-16,-2 3 2 16,-6-3 3-16,-8 3 23 15,0 0 18-15,0 3 4 16,0 1-18-16,-5 1 10 15,-7-1-2-15,-5 1-27 16,-3 2-7-16,-1 0-4 16,-8 0-2-16,4 0-4 15,0 5-12-15,0 3-29 16,-1-2-35-16,5 2-25 16,-2-1-56-16</inkml:trace>
  <inkml:trace contextRef="#ctx0" brushRef="#br0" timeOffset="94577.1388">8800 11397 406 0,'0'0'164'0,"0"0"-157"16,-12 73-1-16,12-45 12 15,0-1-3-15,9-1 11 16,7 1-13-16,0-3-10 16,-3 1-2-16,-3-3 3 15,-6-5-3-15,-2-4 15 16,-2-4-12-16,0-4 5 16,0-2 7-16,0-3 22 0,0 0 9 15,-2 0 9 1,-5 0-20-16,-8-9-9 0,5-5-11 15,-5-5 5-15,10-6-17 16,5 0 5-16,0 0-5 16,0 0-3-16,0 6-1 15,2 7 0-15,10 5-1 16,-1 1-3-16,2 6 3 16,0 0-2-16,4 0 1 15,8 6 2-15,5 6 0 16,3 5 0-16,11 0 0 15,1 3 0-15,1 0-3 16,-2-1-18-16,-1-2-6 16,-6-1-4-16,-10-7-13 0,-12-2-1 15,-2-4 45 1,-9-3 0-16,-4 0 26 0,0 0 53 16,0-7-12-16,0-8-42 15,0-4 5-15,-8-5-12 16,-4 0-7-16,3-6-7 15,4 4 2-15,1-1-6 16,4 5 0-16,0 6 0 16,0 6-12-16,0 3-2 15,0 6-42-15,0 1-54 16,6 0-35-16,9 5 88 16,6 3-21-16,1 4-80 15,5-3-4-15</inkml:trace>
  <inkml:trace contextRef="#ctx0" brushRef="#br0" timeOffset="94929.9503">9444 11525 317 0,'0'0'119'0,"0"0"13"16,0 0-43-16,0 0-49 15,5 61 19-15,-4-43 2 16,8-1-31-16,2 2-3 16,1-1-10-16,7-1-6 15,5-2-8-15,2-3-2 16,10-4-2-16,-2-2-20 15,6-5-11-15,-5-1 32 16,-4 0-26-16,1-7 1 16,-11-6 16-16,1-4 8 15,-6 0 1-15,-7-3 1 16,-4 2 1-16,-5 5 10 0,0 4 20 16,0 6-1-16,0 2 16 15,0 1-24-15,0 0-14 16,0 1-6-16,0 6 3 15,-2 1 5-15,2 0-1 16,0 1-5-16,4 0-5 16,24 1 0-16,8 0-1 15,5-3-35-15,5-2-33 16,3-5-22-16,0 0-31 16,-8 0-105-16</inkml:trace>
  <inkml:trace contextRef="#ctx0" brushRef="#br0" timeOffset="95578.9852">10191 11607 645 0,'0'0'57'16,"0"0"-55"-16,0 0 1 15,0 0 2-15,0 0 72 16,0 0-6-16,20 39-26 16,-2-24-24-16,2 1-15 15,4-1-6-15,-7-3 0 16,-10-5 0-16,-1-1 0 15,-6-4-7-15,0 0 3 16,0-2 4-16,0 0 7 16,0 0 8-16,0-4-5 0,-3-4-1 15,3-5-5-15,0-1-4 16,8 2-5-16,8 0-3 16,2 5 0-16,-6 2 0 15,4 5-2-15,-4 0 3 16,6 0 6-16,-4 7 1 15,-1 1 1-15,4 4 4 16,-4-3-2-16,0 1 5 16,-1-2-6-16,1 1-2 15,4-1 0-15,-2-1 0 16,3 2-7-16,0-1-2 16,-2 1-33-16,-2-4 14 15,-1 0 23-15,2-2-16 16,2-3 3-16,2 0 5 15,11 0 3-15,-1-6 3 0,4-2 1 16,-6-3 3-16,-2 2 1 16,-4-4 2-16,-7 1 4 15,-3-4 21-15,-6 2 10 16,-5 1-23-16,0 6 16 16,0 2 10-16,0 2 10 15,0 3-21-15,-9 0-17 16,0 0-9-16,0 8 0 15,-1 1 4-15,-1-1-2 16,8 0 0-16,3 1-3 0,0-1 0 16,0 0-9-16,11-2-10 15,13-2-7-15,8 1-14 16,6-5-39-16,-1 0-34 16,-3 0-23-16,-5-6-169 15</inkml:trace>
  <inkml:trace contextRef="#ctx0" brushRef="#br0" timeOffset="95908.5271">11055 11641 292 0,'0'0'153'0,"0"0"-131"16,0 0 58-16,0 0-7 16,0 0-31-16,0 0-26 0,60 49-8 15,-42-43-4 1,-3-2-4-16,-5 0-3 0,-4-1-5 15,-5-3 1-15,1 0 7 16,0 0-7-16,5-8-14 16,3-3-9-16,5 1 25 15,2 0 3-15,1 2-2 16,2 2 4-16,-9 5 4 16,4 1 18-16,-3 0 12 15,-2 0-4-15,4 2-11 16,7 4 9-16,-2 3 12 15,6-2-16-15,4-1-15 16,-2 1-9-16,1-4-5 16,-6 0-36-16,-4-3-23 15,-8 0-21-15,-8 0-112 16,-2-4-124-16</inkml:trace>
  <inkml:trace contextRef="#ctx0" brushRef="#br0" timeOffset="96066.2">11453 11607 493 0,'0'0'66'16,"0"0"-40"-16,0 0-3 16,0 0-17-16,0 0-6 15,0 0 0-15,46-4-3 16,-20 4-52-16,2-1-54 16,2 1-13-16,3-2-189 15</inkml:trace>
  <inkml:trace contextRef="#ctx0" brushRef="#br0" timeOffset="96265.585">11708 11593 396 0,'0'0'124'16,"0"0"-71"-16,0 0-16 15,0 0-2-15,0 0 9 16,0 0-9-16,-73 39-11 16,67-30-10-16,6 1-8 15,0 0-6-15,2-3-28 16,25 2 14-16,13-4-4 15,9-2-8-15,9-3-19 16,5 0-29-16,-2 0 2 16,-9-3-54-16,-11-2-154 15</inkml:trace>
  <inkml:trace contextRef="#ctx0" brushRef="#br0" timeOffset="96448.2784">12083 11641 422 0,'0'0'174'0,"0"0"-76"15,0 0-52-15,0 0-18 16,0 0-25-16,0 0 3 15,-53-3 3-15,40 9-2 16,6 1 2-16,2 0-5 16,5 1 2-16,0-3-6 15,0 1-1-15,1-3-9 16,20-1-10-16,0-1-16 16,2-1 1-16,-2 0-19 15,-6-4-88-15,-9-4-102 0</inkml:trace>
  <inkml:trace contextRef="#ctx0" brushRef="#br0" timeOffset="96696.5761">12083 11453 320 0,'0'0'281'0,"0"0"-257"16,0 0-15-16,0 0-7 15,0 0 42-15,0 0 8 0,9 51-4 16,-8-24-16 0,7 4-15-16,1 5-11 15,3-2-6-15,2 0-26 0,-2-4-16 16,-3-2-15-16,-1-6-39 16,-4-5-137-16</inkml:trace>
  <inkml:trace contextRef="#ctx0" brushRef="#br0" timeOffset="97411.08">12287 11552 509 0,'0'0'170'0,"0"0"-165"0,0 0 19 15,0 0 21-15,0 58 28 16,0-39-36-16,0 1-21 16,8 1-3-16,-1-4-13 15,-3-5-11-15,-2-4-16 16,-2-8 26-16,0 3-12 16,0-3 6-16,0 0 4 15,-8-1-5-15,-2-9-11 16,7-4-19-16,3-3 23 15,0-2-6-15,0 2 13 16,13 3 8-16,-1 4-2 0,-1 5 2 16,4 4 0-1,-9 1 0-15,7 0 0 0,-1 2 4 16,1 9 4-16,4-3 5 16,-2 3-2-16,7 1-6 15,0 0 2-15,3 0-2 16,-2-3-2-16,0-1-3 15,-7-3-7-15,-3-2 7 16,-6-2-12-16,0-1 1 16,-4 0 5-16,5-3 6 15,-3-7 3-15,2 0 1 16,-2-5-1-16,2 3 0 16,-2 3-3-16,-4 4 2 15,3 2-1-15,-4 1-1 16,0 2-5-16,0 0-6 0,0 2 1 15,0 6 10-15,0 4 3 16,0 0 2-16,0 0 0 16,3-3-3-16,16 1-2 15,5-2-2-15,-4-4-1 16,-1-1-2-16,-9-3-3 16,-1 0 6-16,3 0 2 15,-3 0 12-15,-1-7 1 16,-4 0 15-16,0-1 14 15,-2 1-6-15,1 3-12 0,-3 1-7 16,0 3-17 0,0 0-14-16,1 2-85 0,5 4 18 15,-2 3-213 1</inkml:trace>
  <inkml:trace contextRef="#ctx0" brushRef="#br0" timeOffset="98251.1065">13448 11627 472 0,'0'0'59'0,"0"0"7"0,0 0-4 15,0 0-15-15,0 0 7 16,0 0 0-16,17-12-16 16,-17 12-10-16,0 0-16 15,0 0 3-15,0 0 0 16,0 0-2-16,8 0-9 16,5 9-3-16,4 8 9 15,7 3-6-15,6 2-2 16,4 2 1-16,0-2-3 15,-6-1 0-15,-5-1-2 16,-12 1 2-16,-2-7-4 16,-9 0 1-16,0-5 3 0,0-2 16 15,-3 0 0-15,-7-4 6 16,-5 1-7-16,-5-1 0 16,-3-3-6-16,-7 0-1 15,-3 0-8-15,-4-3-3 16,-2-6-24-16,-2-3-37 15,0-5-46-15,2-2-42 16,1-3-102-16</inkml:trace>
  <inkml:trace contextRef="#ctx0" brushRef="#br0" timeOffset="98430.5112">13397 11602 684 0,'0'0'18'16,"0"0"-13"-16,0 0 2 16,128-28 3-16,-79 22-2 15,1 3-8-15,2 0-14 16,0 3-33-16,-6 0-97 16,-6 0-148-16</inkml:trace>
  <inkml:trace contextRef="#ctx0" brushRef="#br0" timeOffset="98774.5555">13956 11721 217 0,'0'0'299'0,"0"0"-280"16,0 0 23-16,-15 49-6 15,15-38-7-15,14 0-11 16,11 0-7-16,13-3-10 15,9 0 0-15,-3-4-2 16,-1-2-1-16,-6-2 2 16,-11 0 0-16,-6-6-3 15,-7-4 3-15,-11-3 4 16,-2-2 4-16,-4439 0 3 16,8863-1-1-16,-4451 2 4 0,-12 7-4 15,-1-1-8 1,0 6-1-16,-2 0-1 15,12 2 0-15,5 0-1 0,8 0-3 16,7 4-14-16,7-1-13 16,3 2-33-16,0-3-54 15,18-2-42-15</inkml:trace>
  <inkml:trace contextRef="#ctx0" brushRef="#br0" timeOffset="99276.6714">14315 11557 672 0,'0'0'28'0,"0"0"-28"0,0 0 0 16,0 0 0-16,0 0 10 15,0 0 13-15,-9 28 17 16,9-9-13-16,0 6-10 15,0 0-10-15,4 3-7 16,8-3 0-16,2 4 0 16,-2-5-26-16,1-2 9 15,-4-4-26-15,-1-5 29 16,-4-3-8-16,0-5 14 16,0-5 0-16,-4 0 2 15,0 0 6-15,0-3 15 16,0-6-8-16,0-8 2 15,0 2-2-15,0-3-6 0,11 1 2 16,9-1-3-16,-1 6 1 16,6 3-2-16,-3 3 0 15,-2 4-1-15,2 2 2 16,1 0 0-16,-4 2 0 16,5 7 5-16,-4 5 0 15,-6 5 15-15,2-1-4 16,-14 4 0-16,3 0-10 15,-5-5-6-15,0-2-43 16,0-3 39-16,-2-5-13 16,-7-4-14-16,-3-1-44 0,6-2-129 15</inkml:trace>
  <inkml:trace contextRef="#ctx0" brushRef="#br0" timeOffset="99712.4847">14800 11690 432 0,'0'0'64'0,"0"0"22"16,0 0-45-16,30 53-4 0,-12-33-24 15,0 1-6-15,-5-2-2 16,-4-2-5-16,-6-5-3 15,-3-5 3-15,0-4 0 16,0-3 3-16,0 0 2 16,-8 0 2-16,0 0 4 15,4-10 10-15,4-2 2 16,0-3-23-16,0-2-4 16,10-1-4-16,9-2 2 15,7 3 4-15,-1 5-3 16,-1 4-1-16,2 5-4 15,0 3 6-15,-8 0 1 16,0 0 3-16,2 7 8 16,-5 7-1-16,-4 4 11 0,-2-1 25 15,-9 2-20-15,0 1-13 16,0-2-1-16,0-1-9 16,0-5-18-16,0-3-11 15,0-1-29-15,0-5-71 16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0-12T10:00:29.88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3393 12549 395 0,'0'0'61'0,"0"0"-61"16,0 0 0-16,0 0 16 15,0 0 3-15,0 0-10 16,0 0 4-16,0 0-1 16,-12 32 9-16,12-27 0 15,0 3-1-15,0-3-5 16,0-1 3-16,4-1-7 16,4-2 7-16,0 0-9 15,10-1 2-15,2 0-2 16,10 0 2-16,3-7 4 15,9-4-3-15,-2-5-1 0,6-4-1 16,-1-1-10-16,-2 2-18 16,-4-1-23-16,-8 4-58 15,-8 6-80-15</inkml:trace>
  <inkml:trace contextRef="#ctx0" brushRef="#br0" timeOffset="599.3789">3536 13342 366 0,'0'0'107'0,"0"0"-101"16,0 0-4-16,0 0-1 16,14 54 17-16,2-48-9 0,-4 2 16 15,4-6-14 1,-4-2 2-16,2 0-2 0,6 0 9 16,2-2 6-16,10-10-2 15,3-6-3-15,6-5-6 16,4-3-5-16,3-7-5 15,0 1-5-15,-5-1-10 16,-4 1-34-16,0 5-50 16,-9 5-61-16</inkml:trace>
  <inkml:trace contextRef="#ctx0" brushRef="#br0" timeOffset="9245.0293">5608 14314 313 0,'0'0'79'0,"0"0"-61"16,0 0-14-16,0 0-4 16,0 0 27-16,0 0 60 0,142 9-70 15,-108-9-8-15,2 3-4 16,7-3-3-16,-3 4-1 16,2-1-1-16,-2-2 4 15,5 2-3-15,1 0 4 16,-2-3-4-16,6 0 8 15,0 0-1-15,1 0 4 16,5 3-4-16,3-3-1 16,4 0-1-16,6 2-2 15,4 0-3-15,-2-2 1 16,8 0 0-16,-1 0 0 16,4 0-1-16,9 0 1 15,3 0 2-15,12-4-1 16,4-2-3-16,2 2 2 0,9-3-2 15,-2 1-1-15,5 0 0 16,9 1 1-16,-8 2 0 16,-3 0 0-16,-4-2-12 15,-5 4-10-15,0-2 1 16,0 1 11-16,-4-3-10 16,-9 0-15-16,1-2 18 15,-6 0 15-15,2 1 2 16,-2-1 7-16,-3 3-4 15,-7-1 11-15,-7 3-4 16,-11-1-1-16,-7 1 10 16,-7-1-9-16,-6 1 2 15,-1 0 6-15,-3 1-7 0,-3-1 5 16,-1 1-5 0,-2-1 4-16,-4 2-8 0,-6-1 5 15,-5 1 2-15,-4-1 1 16,-10 1-6-16,5 0-1 15,-7 0 0-15,1-2-2 16,1 2-5-16,-4 0-2 16,2-3-9-16,-6 3-40 15,0-4-39-15,0 1-162 16</inkml:trace>
  <inkml:trace contextRef="#ctx0" brushRef="#br0" timeOffset="15451.6211">13488 7644 364 0,'0'0'128'0,"0"0"-121"0,0 0 9 16,0 0-2-16,-143-41 32 15,116 34 8-15,-1 0-25 16,2 3-2-16,-1-1-19 15,-3 1 3-15,1 3-5 16,1-1 0-16,2 2 3 16,-4-1-4-16,-3 1 1 15,-3 0-4-15,-4 0 0 16,-6 0-1-16,0 0 4 16,-2 0 1-16,-1 3-4 15,0 2 6-15,-2 0-2 16,2 2 3-16,7 3-3 0,-4 1-5 15,3 3 4-15,0 3 9 16,3 1-7-16,2 7-4 16,2 0 4-16,0 2-1 15,4 5-1-15,0-3-2 16,3-2-3-16,7 2 3 16,6-1-2-16,8 1-1 15,8 3 4-15,0 0-2 16,0 1 1-16,16 1 0 15,12-3-3-15,3 1 0 16,13-2 4-16,7 0 1 16,3 0-4-16,3 1 3 15,3 0-3-15,4 0 0 16,3-3 1-16,1 0 1 16,1 0-2-16,-7-4-1 0,0-2 0 15,-2-5 0-15,2-3 2 16,5-5 1-16,3-6 3 15,4-3 4-15,2 0 4 16,2-3-4-16,-3-6 3 16,1-4-7-16,-3-1-1 15,-4-3 1-15,-2-2-3 16,-3-1-2-16,-6-3 6 16,3-4-7-16,-7-1 0 15,-3-5 5-15,-4-1-5 16,-5-5 3-16,-9 0-1 15,-5-1-1-15,-8-1-1 0,-13-1 2 16,-7 2 0-16,0 1 3 16,-9 0-4-16,-25-2 2 15,-11 2 0-15,-16-1-3 16,-9 1 0-16,-11 4 0 16,-11 6-1-16,-15 5-6 15,-5 5-2-15,-11 4-21 16,-5 6-16-16,-1 8-46 15,-2 1 1-15,6 6-7 16,7 13-116-16</inkml:trace>
  <inkml:trace contextRef="#ctx0" brushRef="#br0" timeOffset="17048.5736">13546 9929 453 0,'0'0'54'0,"0"0"-37"0,0 0 5 16,0 0 14-16,0 0-3 16,0 0 7-16,-28-19-20 15,18 16-6-15,-1-1-4 16,-1 0 5-16,-4 0 10 15,-4 0-1-15,-2 1-4 16,-5 0 1-16,-4 0-13 16,-4 3-4-16,-2-1 1 15,-6 1-4-15,1 0 5 16,-2 0-1-16,3 0 2 16,2 0-1-16,-2 0-2 0,0 0-1 15,-4 1 3 1,1 5-6-16,2-3 4 0,-7 6-4 15,0 1 2-15,-2 0 2 16,-2 4 2-16,4-2-4 16,4 0 4-16,0 3 2 15,6-3-5-15,3 2 2 16,6 0 3-16,1 2-6 16,3-1 0-16,6 5-1 15,0 0-1-15,7 4 1 16,0 1-1-16,5 1 2 15,3 1 0-15,3-1-2 16,2-1 3-16,0 3-1 16,0-1 0-16,0 1-2 15,0-2 0-15,3-1 0 0,9 3-16 16,-4 0 15 0,5-1 0-16,-1 4-12 0,1-3 11 15,4-2 0-15,7-2-8 16,10 1-1-16,2-4 7 15,10 1-13-15,9-3 17 16,10 1 0-16,9-4-3 16,2-3 3-16,-1-3 0 15,5-6 2-15,-4-1 0 16,6-3 0-16,-2 0 3 16,3 0-4-16,-3-2-1 15,-9-3 0-15,0-3-5 0,-7-1-3 16,-6-1 7-1,1-5-1-15,-6-2 2 0,-6 3 0 16,0-5 2-16,-7-1-1 16,-2-2 3-16,-7 2 5 15,0-3-2-15,-9-4 2 16,-5 1 9-16,-5-4 4 16,-7-1-7-16,-5-1-3 15,0-1 16-15,0-2-10 16,-17-3-7-16,-9-3 5 15,-13-3 10-15,-5-2-20 16,-14-1 0-16,-5 2 4 16,-10 2 0-16,-1 6-6 0,-6 1 8 15,-3 7-7-15,1 5-5 16,-4 7-7-16,6 8-8 16,0 9-7-16,-11 4-41 15,-5 18-113-15,-18 14 5 16,-5 3-263-16</inkml:trace>
  <inkml:trace contextRef="#ctx0" brushRef="#br0" timeOffset="23967.3147">7459 14812 442 0,'0'0'236'15,"0"0"-218"-15,-64 70-13 16,40-37 1-16,-7 3 20 0,-4-1 10 16,-5 0-2-1,-3-2-4-15,-7-7-11 0,-6-4-12 16,-1-7-3-16,-1-5-3 16,0-4 5-16,6-6-6 15,4 0 0-15,5-6-9 16,10-5-24-16,11-3 15 15,14-2 2-15,8-2 6 16,0-1 6-16,25 2 4 16,13 0-3-16,12 4 2 15,13 4 1-15,10 7-7 16,11 2 5-16,0 11-4 16,5 8 6-16,-5 2 0 15,-6 1-1-15,-7 0-1 16,-9-3 2-16,-6-2-3 0,-6-3-14 15,-4-4-21-15,-1-1-32 16,-7-6-59-16,1-3-114 16</inkml:trace>
  <inkml:trace contextRef="#ctx0" brushRef="#br0" timeOffset="24173.7003">8117 14968 802 0,'0'0'123'15,"0"0"-123"-15,0 0-9 16,159-50 9-16,-78 30 0 16,12 4-7-16,5-1-75 15,-6 0-36-15,-13 3-99 16</inkml:trace>
  <inkml:trace contextRef="#ctx0" brushRef="#br0" timeOffset="24451.6329">8488 14756 664 0,'0'0'29'0,"0"0"-29"0,0 0-11 15,140 0 11-15,-62 0 4 16,14-2-4-16,5-1-1 16,0 2-2-16,-1 1 3 15,-13 3-40-15,-7 13-22 16,-20 3 47-16,-21 5-3 16,-12 1 18-16,-21 1 0 15,-2 0-9-15,0-4 9 16,-22-4 69-16,3-2-69 15,1-6-4-15,7-8-108 16,7-2-209-16</inkml:trace>
  <inkml:trace contextRef="#ctx0" brushRef="#br0" timeOffset="25048.9914">9643 14689 761 0,'0'0'63'15,"61"75"-49"-15,-12-27 0 16,9 0 46-16,0 1-37 16,5-1-19-16,-9-4-1 0,-5-5-3 15,-9-8-18 1,-14-8-4-16,-11-4-56 0,-7-5 62 15,-8-7-14-15,0-5-23 16,-8-2 0-16,-22-5 36 16,-11-12-9-16,-4-8-49 15,-5-9 35-15,-5-7 40 16,1-7 0-16,-10-4 39 16,5-3 0-16,1 1 3 15,4 2 8-15,16 5-41 16,5 6 15-16,17 9 6 15,7 7-1-15,3 3-3 16,6 7-4-16,0-1-8 16,0 5-4-16,13-1-1 15,14 2-6-15,10 1 1 0,6 1-3 16,2 5-1-16,1 3-2 16,-6 0-9-16,-5 7-3 15,-10 6 5-15,-12 6 5 16,-10 0-5-16,-3 1 2 15,-3 2 2-15,-18-1 4 16,-1-4 0-16,1-2-4 16,4-3-24-16,2-4-17 15,6-1 10-15,1-5-1 16,4 0-4-16,4 1-5 16,0-1-8-16,9-1 9 15,21-1 29-15,10 0-23 16,7 2-56-16</inkml:trace>
  <inkml:trace contextRef="#ctx0" brushRef="#br0" timeOffset="25171.2554">10229 14776 301 0,'0'0'81'0,"0"0"45"16,-27 50-28-16,-3-34-26 16,-10 2-38-16,-5-2-25 15,2 0-9-15,-10-6-64 16,-6 0-342-16</inkml:trace>
  <inkml:trace contextRef="#ctx0" brushRef="#br0" timeOffset="31184.9985">22436 8257 295 0,'0'0'9'16,"0"0"-8"-16,0 0 13 15,0 0 37-15,0 0-40 16,0 0 44-16,0 0-26 16,-12 36-11-16,12-33 10 15,0 2-19-15,0 0 17 16,0-4-4-16,0 1 2 0,0-2-3 16,0 0-4-1,0 0 9-15,0 0 7 0,1 0 7 16,22 0 6-1,12-5-12-15,7-3-16 0,8-1-3 16,7-3-13-16,-2 1 0 16,3 0-1-16,-3-1 2 15,-3-3-3-15,-3 3 0 16,0-1-24-16,-14 1 14 16,-7 4-11-16,-14 2 6 15,-6 4 0-15,-8 2-3 16,0 0-37-16,0 0-58 15,-21 2-340-15</inkml:trace>
  <inkml:trace contextRef="#ctx0" brushRef="#br0" timeOffset="32131.0349">20822 10609 440 0,'0'0'36'15,"0"0"-19"-15,0 0 12 16,0 0 19-16,0 0-22 16,0 0-15-16,0 0-4 15,0 0 1-15,0 0 7 16,0 0 6-16,0 0-2 15,3 2-1-15,-2-1 11 16,3-1-4-16,3 2 7 0,3-2 9 16,1 0 6-16,8 0 12 15,3-3-14-15,9-6-3 16,8-4-14 0,5-5-5-16,0-2-13 0,8-4-1 15,16-1-6-15,3-6 2 16,10 0-5-16,-3-2 0 15,-11 5 0-15,-18 11-9 16,-13 3 0-16,-12 6-6 16,-2 2-12-16,-6 0-28 15,4 2-104-15,-8 0-11 16,-3 2-181-16</inkml:trace>
  <inkml:trace contextRef="#ctx0" brushRef="#br0" timeOffset="36751.0646">12128 14128 301 0,'0'0'255'0,"0"0"-230"16,0 0-12-16,0 0-3 15,0 0 9-15,0 0-3 16,-14-12-2-16,14 12-3 16,0 0-3-16,0 0-3 15,0 4 3-15,0 8 6 16,14 3-1-16,-1 8 0 15,2 5-6-15,1 2-7 16,-2 0-24-16,0-5 24 16,-2-5 0-16,4-5-6 15,-2-3-12-15,0-4 12 16,1-3-10-16,5-1 2 16,4-4-4-16,11-2-2 15,10-17 20-15,11-10 0 16,9-12 7-16,11-5-7 0,5-6-8 15,2-3-4 1,6-4 3-16,2-3-5 0,4 1-5 16,1 1 13-16,1 7-4 15,-5 7-68-15,-11 10-27 16,-11 9-4-16</inkml:trace>
  <inkml:trace contextRef="#ctx0" brushRef="#br0" timeOffset="54270.2208">4372 4765 613 0,'0'0'4'0,"0"0"-3"15,0 0 3-15,0 0-1 16,0 0 1-16,0 0 4 15,0 0 0-15,0 0 0 0,-20 12 2 16,31-12-1 0,5 0 9-16,-2-4-1 0,3-2 5 15,-5-2-5-15,-1-3-10 16,-4 2 3-16,0-3 11 16,-7 0-20-16,0 3 8 15,0 1-2-15,0 1-3 16,0 2 3-16,-6 0 2 15,-7 5 3-15,0-2-7 16,1 1-4-16,0-2 5 16,0 3-3-16,-4-2-1 15,2 2 1-15,0 0-3 16,1 0 0-16,6 0 1 16,2 0 5-16,4 0-6 15,-3 0 3-15,4 0-1 0,0 0-2 16,0 0-1-16,0 2-11 15,0 4 11-15,0-1 1 16,0 2 1-16,0-2-1 16,0-1 2-16,0-1-2 15,0-2 1-15,0 1-1 16,0-1-1-16,0-1 1 16,0 2 2-16,0-2-1 15,0 0 1-15,0 0-1 16,0 0 2-16,0 0 0 15,0 0 0-15,0 0 2 16,0 0 3-16,0-8 0 0,0 0-8 16,0-1 3-16,0 1-3 15,0 2 0-15,-8 3-1 16,-13 3 0-16,-3 0-24 16,-10 6-13-16,-8 10 20 15,3 6 4-15,2 7 12 16,8 2 1-16,12 5 1 15,17 1-2-15,0-3-3 16,28-1 4-16,20-6 0 16,19-3 1-16,9-7 0 15,14-5 0-15,12-9 1 16,-1-3 14-16,-3-11 10 16,-9-7-3-16,-17-5-16 15,-14-2 3-15,-15-2-8 16,-13-4 0-16,-19-4 3 0,-11-1-4 15,0-2-6-15,-11 4 5 16,-19 7 0-16,-3 8 1 16,3 8 5-16,1 9 4 15,-1 2-1-15,1 6-8 16,4 10-2-16,6 4 1 16,11 3-1-16,8 4 2 15,0 1 0-15,0-2-4 16,8-2 4-16,4-5 0 15,-2-2 1-15,-5-9 2 16,-1-4-2-16,0 0-1 16,5-4-15-16,7 0 2 15,8-5-7-15,10-10 12 0,0 0-5 16,-4 0 1-16,-9 7 8 16,-10 4-2-16,-2 4 0 15,-5 0-3-15,3 1-14 16,3 10 23-16,3 2 3 15,3 3-3-15,6-2 3 16,3-1 0-16,5-2 1 16,5-3-3-16,2-2 1 15,2-5 4-15,1-1 3 16,-4 0 6-16,3-2-8 16,-3-10-4-16,-4-2-3 15,-6-1 4-15,-12-1-2 0,-6 2 1 16,-8 5 11-1,0 2 13-15,0 6 4 0,0 1-17 16,-12 0-14-16,-6 8-1 16,6 2-4-16,12 5 3 15,0-1-4-15,12 1-14 16,27-1-16-16,17-1 14 16,9-4-22-16,9-4 29 15,1-5-7-15,-2 0 2 16,-14-8 5-16,-14-5 10 15,-15-2-1-15,-19 1 4 16,-11-1 2-16,0-2 0 0,-1 7 25 16,-19-1-2-1,-4 5 2-15,2 6 9 0,-3 0-28 16,2 0-6-16,2 9-1 16,8 3 1-16,7 1 0 15,6 1-3-15,0 1 3 16,13-1 1-16,17-2-1 15,7-2-9-15,7-3 4 16,6-7-1-16,3 0 0 16,-4-7 1-16,-5-7-1 15,-11-3-5-15,-10-3-9 16,-10-2-7-16,-9-2 3 16,-4-3 21-16,0-1 3 15,0-4-2-15,-8 2 2 16,-12 0 1-16,-1 7 11 0,2 11 13 15,5 8 16-15,4 4 13 16,-1 3-51-16,4 15-2 16,0 6 7-16,7 7 7 15,0 4-9-15,9 2-4 16,12 1 1-16,4-3-1 16,-9-4-4-16,-2-8 2 15,-10-7 0-15,-1-5-2 16,0-6-7-16,-3-5-8 15,5 0-6-15,0-7 19 16,7-8-25-16,0-6-33 16,3-3 18-16,4-3 37 0,-3 0-35 15,6 1 27-15,-1 6 15 16,-5 9 4-16,-9 8 23 16,-4 0 10-16,-3 3-8 15,0 6-9-15,-3 11 23 16,-16 6 32-16,-2 2-30 15,5-1-14-15,4 2-16 16,9-2-5-16,3-2-3 16,0-5-7-16,27-1-6 15,17-8-24-15,11-3-22 16,15-5-7-16,10-2-4 16,6-13-35-16,-5-2-86 15</inkml:trace>
  <inkml:trace contextRef="#ctx0" brushRef="#br0" timeOffset="54797.8541">7083 4805 568 0,'0'0'60'0,"0"0"-1"16,0 0-7-16,0 0-16 16,0 0 10-16,0 0-24 15,0-15-15-15,0 15-7 16,0 0-13-16,0 3 13 15,0 5-2-15,0 0 2 16,0 2 0-16,0-2 1 16,3 2-1-16,3-3-6 0,2 0-13 15,-5-2-8-15,7-4 5 16,-3-1-13-16,6 0-4 16,6 0-1-16,0-6 20 15,-7-8 2-15,2-1 4 16,-7-3 11-16,2-2 3 15,-8-5 23-15,7 1-19 16,-6 0 1-16,3-1 21 16,-2 8-2-16,-3 7 13 15,0 5-2-15,0 5-7 16,0 0-25-16,3 13 0 16,0 9 30-16,2 9 8 15,6 8-13-15,6 7-17 16,1 3-4-16,-2 5-5 0,-5 1 4 15,-2-5-3 1,-7-11-2-16,2-10 2 0,-1-12-1 16,-2-7 0-16,2-6 0 15,2-4-2-15,3 0-6 16,1-4-12-16,2-14-32 16,-9-6-30-16,-2-7-7 15,-2-6 1-15,-29-6-40 16,-7-4-89-16</inkml:trace>
  <inkml:trace contextRef="#ctx0" brushRef="#br0" timeOffset="54807.8075">7083 4805 176 0</inkml:trace>
  <inkml:trace contextRef="#ctx0" brushRef="#br0" timeOffset="54912.3955">7083 4805 176 0,'0'-24'254'0,"-58"12"-107"0,19 5-67 0,12 4-15 0,17 3-37 15,6 0-9-15,4 0-19 16,0 0-1-16,25 0-60 16,12 0 23-16,15 0-52 15,5 0-99-15</inkml:trace>
  <inkml:trace contextRef="#ctx0" brushRef="#br0" timeOffset="55454.9657">8114 4636 531 0,'0'0'21'0,"0"0"27"15,0 62-5-15,0-18-13 16,4 6 3-16,7 6-13 0,3 4-7 16,-3 1-2-1,-7-6-8-15,-4-5 2 0,0-15-1 16,0-9 1-16,5-9 1 16,-1-9-3-16,4-3 2 15,-5-4-3-15,7-1 3 16,-1-6 10-16,-7-9-2 15,-2-6-9-15,0-6 3 16,-12-4 16-16,-25-2-14 16,1 1-7-16,-11 5 8 15,6 5 1-15,3 10 9 16,11 4 4-16,8 5-22 16,13 3-2-16,6-2-10 15,0 2-53-15,9 0-32 16,25 0 34-16,16 0-10 15,11 0-51-15,3-3-80 16</inkml:trace>
  <inkml:trace contextRef="#ctx0" brushRef="#br0" timeOffset="55853.6984">8770 4871 378 0,'0'0'84'15,"0"0"47"-15,0 0-31 16,0 0-12-16,0 0-16 15,0 0-23-15,-90-37-26 16,60 37-22-16,-1 2 0 16,6 10-2-16,-2-2 1 0,10 3-4 15,3 1 4-15,2-1-2 16,12-3-3-16,0 0-3 16,0-5-6-16,15-1 7 15,5-2-5-15,9-2 11 16,1-2-4-16,-3-9 5 15,0-4 3-15,-5-4-1 16,-16-3 0-16,0-4 2 16,-6-6-1-16,0-6-3 15,0-3-7-15,0 2 7 16,-16 4 0-16,4 12 3 16,4 8 11-16,4 10 12 15,2 5-2-15,-4 0-24 16,4 8-4-16,2 11 3 15,0 7 1-15,8 4 0 0,18 5-1 16,11 6-33-16,-4 1-52 16,7 2-66-16,6-1-179 15</inkml:trace>
  <inkml:trace contextRef="#ctx0" brushRef="#br0" timeOffset="57566.3845">9643 4967 556 0,'0'0'83'0,"37"-63"-72"16,-13 29-4-16,3-5 2 15,-8-4-4-15,-5-1-1 16,-4-2-4-16,-10 6-5 15,0 9 5-15,0 13 0 16,-14 9 4-16,-2 9 12 16,-8 0-12-16,-2 11-3 15,0 12-1-15,5 7 9 16,10 4-3-16,11 7-2 16,0 1-4-16,0 0-2 15,19 0-11-15,11-5-14 0,3-6 15 16,-1-8-3-16,-7-10 11 15,-10-5 4 1,-6-8-2-16,3 0 0 0,-3-8 1 16,2-12 0-16,3-2-10 15,3-3-2-15,4 3 12 16,1 3-3-16,-3 9 4 16,1 5-2-16,-8 5-1 15,-3 2-2-15,1 6 5 16,2 3 5-16,5 2 0 15,5-1 0-15,3 2 0 16,8-2-1-16,4-1 7 16,4-4-11-16,2-3-15 15,-6-4 14-15,-4 0-35 16,-11-4-73-16,-7-6 24 0,-6-2 45 16,-8 0 20-16,-1 2 20 15,0 2 89-15,0 4-48 16,0 1 23-16,-8 3-38 15,1 3-24-15,-4 8-1 16,-1 2 25-16,11 2 34 16,1 1-41-16,0-2-14 15,19 3 0-15,14-6-4 16,7-3 4-16,8-5-1 16,5-3-4-16,0 0 6 0,-6-11 7 15,-12-2-8 1,-16-2-2-16,-15-2 5 15,-4-1-5-15,-4 2 10 0,-28-1 23 16,-12 1-19 0,-4 4-13-16,-1 3-4 0,5 5-5 15,3 4 2-15,11 0-12 16,4 1-5-16,12 9 9 16,8-5 6-16,6 0-3 15,0-1 1-15,6-1 4 16,29 0 3-16,12-3 4 15,7 0-1-15,14-6 5 16,-8-5 2-16,-5-3-2 0,-10-3-7 16,-9 0 0-1,-14-4 1-15,-8-2 1 0,-4-4-2 16,-10-2 8-16,0 1-8 16,0 2 8-16,-20 7 3 15,2 8 31-15,6 5-8 16,-5 6-11-16,-5 1-24 15,2 13-9-15,2 7 5 16,8 8 2-16,10 2-2 16,0 5-2-16,10 4-22 15,29-2-26-15,23-1-21 16,6-8 3-16,11-7 33 16,1-6 9-16,-5-10 15 15,-13-6 14-15,-10 0 1 0,-11-9 0 16,-16-5-25-16,-13-2 25 15,-10-4 2-15,-2 3 48 16,0 0 49-16,-6 3-48 16,-11 4-13-16,-2 3 12 15,-2 7-33-15,-5 0-17 16,1 3-7-16,0 9-2 16,1 2 6-16,5 2-12 15,7 0-5-15,8-2 2 16,4 0 0-16,5-3 2 15,25-2 0-15,10-7-2 16,7-2-14-16,2 0 13 16,0-14 14-16,-7-3-7 15,-8-2-14-15,-12-3 20 16,-4-2 6-16,-6-4 4 0,-4-4 7 16,-1-5-10-16,-1-5-1 15,-6-1 2-15,0 4 7 16,0 10 8-16,0 8 16 15,-8 13 8-15,-12 8-7 16,-1 3-34-16,-7 15 0 16,2 7 3-16,3 4 0 15,9 7-1-15,5 3-1 16,9 3-1-16,0-3-21 16,14-3-49-16,23-8 36 15,9-11 32-15,-2-6 2 16,4-6 7-16,0-5 8 15,5 0 13-15,2-8-12 0,-2-6-8 16,-5 0 7-16,-12-4-1 16,-7-6-5-16,-10-1-7 15,-11 0-2-15,-8 1-11 16,0 6 8-16,-14 7-4 16,-12 11-6-16,-5 0-10 15,1 3 15-15,4 11 7 16,13 1 1-16,9 2-3 15,4 1 3-15,13 4-3 16,26-1-26-16,6 0 2 16,2 4-63-16,1-5 68 15,-10-1 22-15,-10-3 5 0,-13-3 53 16,-14-3-1-16,-1-3 1 16,-14 0-9-16,-17-1 8 15,-10 4-34-15,-3-5-23 16,4-2-19-16,6-3-66 15,7 0-125-15</inkml:trace>
  <inkml:trace contextRef="#ctx0" brushRef="#br0" timeOffset="58197.039">12451 4793 509 0,'0'0'115'0,"0"0"-84"16,0 0-1-16,-96 51 12 15,87-34-27-15,9-1 5 16,0 2-4-16,19-2-7 16,16-3-4-16,10-2-1 15,15-6-2-15,-5-5-2 16,2 0-2-16,-6-8 0 15,-17-5-15-15,-12-2 8 0,-16-4 1 16,-6-1 8 0,0-1 13-16,-22 1-8 0,-7 3 3 15,-3 5 12 1,11 5-16-16,9 3 0 0,4 4-4 16,7 0-16-16,1 0-19 15,0 3 11-15,1 3 4 16,23 3 12-16,7-1 0 15,10 4 0-15,-1 0-17 16,-8 2-76-16,-10-4 85 16,-9-3 11-16,-7 1 5 15,-6-4 10-15,0-1 35 16,-3-1 0-16,-11 0-12 16,2-2-13-16,8 0-7 15,4 0 2-15,0-10-14 0,8-3-1 16,22-4-11-16,6-1 3 15,5 2-1-15,-2 4 3 16,-6 4 6-16,1 6 1 16,-6 2 5-16,-1 0 3 15,-3 2 13-15,0 9 15 16,-3 3-12-16,-2 2-3 16,-7 1 4-16,-12 2-11 15,0 1-4-15,0-1-11 16,-13-1-8-16,-12 1-65 15,0-6-41-15,5-3-313 16</inkml:trace>
  <inkml:trace contextRef="#ctx0" brushRef="#br0" timeOffset="59130.1792">13889 4605 595 0,'0'0'97'0,"0"0"-78"16,0 0-15-16,0 0-4 0,9 47 27 15,0-11 18-15,6 8-14 16,4 5-9-16,-4-1-14 16,-5 3-4-16,-10-5 3 15,0-5-7-15,0-9-9 16,0-10-15-16,-1-10 3 15,-3-7 16-15,-5-5-15 16,4 0-4-16,-11-5 18 16,-4-12-35-16,-5-3-39 15,-2-9 73-15,-6-2-25 16,-3-1 17-16,-3 1-2 16,7 6 17-16,2 6 5 15,9 7 48-15,13 7-14 16,7 3-19-16,1 2-6 0,0 0-8 15,20 0-6-15,23 0 0 16,13 0 7-16,13-1-2 16,3-2-4-16,7-2 3 15,-5-3 2-15,-4-1-3 16,-8-2 0-16,-14-1-2 16,-13-1 1-16,-14-1 0 15,-12-5 2-15,-3 2-3 16,-6-2 9-16,0 4 0 15,0 5 19-15,0 3 15 16,-7 7-12-16,-5 0-30 0,1 0-2 16,-8 9-1-16,7 7-7 15,0 4 8-15,6 3 2 16,6 6 0-16,0 0-1 16,0 0-1-16,0 0-3 15,0-6-5-15,0-1-13 16,0-6 0-16,0-6 6 15,0-4 9-15,0-5 0 16,0-1-4-16,0 0 0 16,6-5 2-16,2-7-72 15,12-4-8-15,5 0-4 16,1 4-105-16,-2 2 46 16</inkml:trace>
  <inkml:trace contextRef="#ctx0" brushRef="#br0" timeOffset="59400.9883">14399 4834 137 0,'0'0'130'0,"0"0"-46"16,0 0-32-16,0 0-10 15,0 0-37-15,104 53 3 16,-68-45 2-16,5 1 3 16,5-5 6-16,2-1 1 15,3-3 26-15,-8 0-9 16,-9-7 5-16,-6-3-34 16,-7-3 8-16,-9-3-5 15,-6 2 13-15,-6-3 59 16,0 2-52-16,0 3 15 15,0 6 2-15,-5 0-3 16,1 6-16-16,0 0-29 16,-1 0-2-16,-3 7-11 0,5 6 12 15,3 3-8 1,0 1-15-16,33 5 0 0,12 2-92 16,10-2 16-1,5-2-208-15</inkml:trace>
  <inkml:trace contextRef="#ctx0" brushRef="#br0" timeOffset="61645.4501">15642 4605 539 0,'0'0'149'0,"0"0"-142"16,0 0-2-16,0 0-4 0,0 0 36 16,-21 76 6-16,16-37-22 15,-2 8-5-15,6 3 1 16,-1 1-14-16,-6-1 3 16,1-5-5-16,-6-9 2 15,2-11-3-15,-1-5 0 16,4-9-2-16,7-7 1 15,-4-4-2-15,2 0-9 16,-6 0 12-16,2-12 0 16,-2-4-25-16,2-9 7 15,0-2 18-15,7-6 1 16,0-7-1-16,0-1-3 16,28-5 2-16,13 3 1 15,7 4-9-15,4 8-1 0,2 11 1 16,-6 9 2-16,4 5 3 15,-5 4 0-15,-6 2 4 16,-8 0 4-16,-16 8 4 16,-17 6-1-16,0 6 2 15,-25 0 6-15,-16 2 7 16,-9-3-19-16,-6 1 5 16,2-4-7-16,-1 0-1 15,14-4-17-15,7-2-5 16,9 3-5-16,14-2-1 15,6 3 13-15,5 5-4 16,0 1 2-16,16-1-3 16,13-2-1-16,6-5 11 0,6 0-1 15,5-7 6-15,10 0 5 16,1-3 0-16,-6-2 8 16,-2 0-8-16,-11-2 4 15,-1-4 5-15,-11-2-9 16,-2-2 14-16,-6-2 1 15,-6-1 15-15,-7 1 38 16,-5 5-34-16,0 2 23 16,0 1-21-16,0 4-20 15,0 0-16-15,-14 9-13 16,-1 3 6-16,1 5 7 16,7 0-5-16,7 2-5 15,0-2-1-15,5-3 4 0,24 0-9 16,9-5 8-16,6-2 6 15,7-4-8-15,3-3-10 16,-6-2 1-16,-1-9 6 16,-9-5-11-16,-8-4 13 15,-14-4 7-15,-7-6-5 16,-1-6 8-16,-8-1-9 16,4-5-20-16,-4 3 22 15,0 3 8-15,0 8 31 16,-15 12-5-16,3 7 19 15,-4 9-22-15,-5 0-23 16,2 11-1-16,-3 7-1 0,3 8 4 16,6 3-4-1,5 3 2-15,5 3-1 0,3 5-8 16,0 3-35-16,14-6 1 16,27-4-2-16,15-8 29 15,11-7 4-15,9-7 10 16,3-6 0-16,-8-5 1 15,-9 0-9-15,-7-9-59 16,-21-7-66-16,-17-4 71 16,-13 2 42-16,-4-3 22 15,-10 5 166-15,-18-1-64 16,-4 5-47-16,-8 1-27 16,-5 6-1-16,0 5-27 15,5 0 1-15,10 8-1 0,10 3-1 16,8-2 1-16,9 2-4 15,3-2-7 1,5-2 11-16,31-2-4 0,16-1 3 16,9-3-25-16,1-1-19 15,-7 0-2-15,-12 0 12 16,-13 0-7-16,-10 0 25 16,-9 0 17-16,-10 0 28 15,-1 0 17-15,0 0-14 16,0 7 37-16,0 2-20 15,0-1-33-15,0 3 6 16,0 0 18-16,0-2-29 16,0-1-3-16,8-1 1 15,14-2 4-15,16-1-5 0,5-4 10 16,8 0-5-16,7-2-7 16,-2-8-5-16,-5-5-19 15,-9-4-4-15,-5-5-20 16,-5-7-4-16,-5-6 20 15,-4-3-22-15,0-2 4 16,-8-4 8-16,-10 3 37 16,-5 6 12-16,0 8 78 15,0 14-4-15,-11 9 8 16,-3 6-64-16,-10 0-25 0,-4 9-4 16,-4 12-1-16,2 6 4 15,1 3-2 1,13 6 2-16,4 3-4 0,7 3-1 15,5 0-19-15,1-3 4 16,35-5 0-16,8-9-13 16,10-6 20-16,3-7-3 15,-7-7 7-15,0-5-14 16,-3 0-14-16,-8-5-8 16,-8-6-13-16,-7-4 26 15,-5-4 25-15,-8 0 3 16,-1-2 11-16,-4 3 12 15,-3 6 11-15,-3 6 13 16,0 6-7-16,0 0-40 0,0 6-3 16,0 6 3-16,0 3 12 15,0 0-4-15,7-1-2 16,16-1-3-16,8-1 0 16,10-3-1-16,7-1-2 15,4-5-2-15,0-1-11 16,-5-2-11-16,-14 0-8 15,0-8 5-15,-11-3-13 16,-5 0 30-16,-1-3 10 16,-13 2 5-16,1 0 7 0,-4 4 15 15,0 5 13 1,0 2 9-16,0 1-28 0,0 0-21 16,-7 4-6-16,-6 6 6 15,1 2 6-15,8 1 2 16,4-2-8-16,0 2 1 15,10-4 1-15,22 0-2 16,9-1-1-16,5-3-1 16,0-4-12-16,-1-1 3 15,-3 0-8-15,-8-3 0 16,-9-6-11-16,-11-5 8 16,-14 3 15-16,0-6-6 15,-9 0 13-15,-17 1-4 16,-3 2 0-16,-5 5 4 15,-4 1 4-15,0 8 1 0,3 0-4 16,0 3-1-16,10 6 1 16,8 2-1-16,8-3-6 15,9 1-8-15,0-2-1 16,21-2 6-16,17 2-37 16,13-4-33-16,-2 0-66 15</inkml:trace>
  <inkml:trace contextRef="#ctx0" brushRef="#br0" timeOffset="62028.9923">18800 4985 328 0,'0'0'76'0,"0"0"9"16,0 0-29 0,0 0-14-16,0 0-4 0,0 0-15 15,50 53-8-15,-50-47-12 16,0-1 3-16,0-1 0 15,0-2 1-15,0-1-2 16,0-1-1-16,0 0-4 16,0 0 0-16,0-1-4 15,9-10-12-15,5 0-15 16,9-1 18-16,7-4 13 16,9-1 0-16,3-2 1 15,2-1-2-15,2 3 2 16,-8 4 3-16,-8 5 2 15,-8 8 12-15,-10 0 2 16,1 0 10-16,-3 10 14 0,-2 4-14 16,-8 0-9-16,0 4-7 15,0-1-4-15,-8-3-3 16,-16 1-7-16,-6-4-50 16,-15 1-32-16,-1-4-73 15,-8-3-190-15</inkml:trace>
  <inkml:trace contextRef="#ctx0" brushRef="#br0" timeOffset="62238.3001">17755 4777 835 0,'0'0'9'15,"0"0"-9"-15,0 0-1 16,0 0-33-16,0 0-2 16,0 0-18-16,-41 4 19 15,8 3-168-15</inkml:trace>
  <inkml:trace contextRef="#ctx0" brushRef="#br0" timeOffset="62368.4014">17148 4831 520 0,'0'0'14'0,"131"-5"-12"15,-31 1-4-15,21-1-98 16</inkml:trace>
  <inkml:trace contextRef="#ctx0" brushRef="#br0" timeOffset="84400.6726">8877 17013 692 0,'0'0'10'0,"0"75"-10"15,18-37 0-15,3-5-2 16,8-8 4-16,-1-4-2 15,6-2 6-15,5-5-5 16,3-4 2-16,-2-4-3 16,3-1-6-16,-4-5-6 0,1 0-4 15,2-1 13-15,-3-12-1 16,-3-1-22-16,-8-7-56 16,-4 2-61-16,-10-3-23 15</inkml:trace>
  <inkml:trace contextRef="#ctx0" brushRef="#br0" timeOffset="84584.8157">9447 17059 572 0,'0'0'71'16,"0"0"-28"-16,25 69 2 16,-5-38 10-16,11 1-19 15,5-6 7-15,-1-2 10 16,1-3-53-16,-10-4-10 0,1-3-36 15,-11-7 15 1,-4-4-178-16,-5-3-16 0</inkml:trace>
  <inkml:trace contextRef="#ctx0" brushRef="#br0" timeOffset="84819.1663">9452 16761 783 0,'0'0'126'0,"0"0"-102"15,0 0-24-15,15 48 3 0,24-15-1 16,10 6 2-16,7 2 0 16,1 3-4-16,-7-4-29 15,-6-1-7-15,-12-5-31 16,-10-8-36-16,-7-8-46 15,-11-8-278-15</inkml:trace>
  <inkml:trace contextRef="#ctx0" brushRef="#br0" timeOffset="85196.0133">9774 16804 729 0,'0'0'55'0,"31"48"-53"0,-4-16 3 15,3-3-7-15,-2-1 2 16,-3-1-5-16,-7-5-2 16,-7-7 7-16,-5-5-12 15,0-6-49-15,-6-4 7 16,0-6-9-16,0-13 4 15,0-5-85-15,7-3 67 16,11 4 41-16,1 3-67 0,14 7 103 16,8 6 95-1,9 3 2-15,10 4 17 0,6 5 58 16,-4 7-146-16,-4 7-16 16,-11-1-8-16,-13 1-1 15,-13 0-1-15,-20-2-23 16,-1-2-184-16,-27-3 136 15,-22-5-124-15</inkml:trace>
  <inkml:trace contextRef="#ctx0" brushRef="#br0" timeOffset="85379.386">9401 16900 704 0,'0'0'127'15,"0"0"-113"-15,0 0-11 16,73-49 0-16,17 28 10 16,26-5-4-16,16-3-9 15,15-6-43-15,2 4-84 16,-3 2-136-16</inkml:trace>
  <inkml:trace contextRef="#ctx0" brushRef="#br0" timeOffset="85788.3361">11024 16505 744 0,'0'0'0'0,"0"0"3"16,0 0-3-16,-17-47 15 15,17 44-12-15,10 3 4 16,9 15 2-16,0 13 6 15,8 15 3-15,3 10-12 16,8 8-6-16,-2 9-1 16,2-3-32-16,-8-3-89 15,-4-5 122-15,0-8 0 16,-7-11-4-16,-4-8-52 16,1-12 10-16,-4-11 42 15,3-9-2-15,2-2-6 16,2-18 12-16,-7-6-2 15,-10-6 2-15,-2-4 32 16,-7-3-32-16,-26-3 0 0,-1 2 8 16,-4 8 32-16,-3 9 78 15,11 7-117-15,9 9 3 16,8 6-4-16,6 1-5 16,4 0-20-16,3 0-48 15,0 0-60-15,3 0-56 16</inkml:trace>
  <inkml:trace contextRef="#ctx0" brushRef="#br0" timeOffset="86200.4605">11607 16564 611 0,'0'0'119'15,"0"0"-109"-15,0 0-2 16,0 0 21-16,-151 65-12 15,134-43-11-15,3-1 7 16,2-1 7-16,8-3-14 16,4-1-2-16,0-7-4 15,8-2 0-15,22-4-9 16,11-3 4-16,9-4 4 16,1-14 1-16,0-4-3 15,-11-6-5-15,-16-3 5 16,-9-2 1-16,-15-4 1 0,-3-7 2 15,-32-6-1 1,-8-8 8-16,-4 4 7 0,11 8 43 16,8 18-46-16,14 16 15 15,8 9 20-15,6 3-19 16,0 15-22-16,0 9-3 16,0 9 6-16,24 3 0 15,17-2-9-15,13 0 0 16,14-6-29-16,19-3-41 15,13-5-71-15,9-7 22 16,-4-7-159-16</inkml:trace>
  <inkml:trace contextRef="#ctx0" brushRef="#br0" timeOffset="86495.2167">12338 16293 617 0,'0'0'122'0,"0"0"-122"15,0 0 0-15,0 0-6 16,0 0 6-16,0 0 0 16,78-40 1-16,-39 40 2 15,-1 16-3-15,-8 8-3 16,-7 13 3-16,-9 9 7 15,-8 4 25-15,-6-1-26 16,0-3 20-16,0-4-23 0,0 0 5 16,0-6-8-16,0-2-43 15,2-4-38-15,14-4-284 16</inkml:trace>
  <inkml:trace contextRef="#ctx0" brushRef="#br0" timeOffset="86648.0632">13017 16961 788 0,'0'0'0'0,"0"0"-88"0,0 0-294 15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0-12T10:02:06.46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10510 7681 339 0,'0'0'56'0,"0"0"-10"15,0 0 5-15,0 0-17 16,0 0-6-16,0 0-8 16,0 0-8-16,0 0-5 0,4 3-6 15,-4-3 2 1,0 0-3-16,5 0 4 0,-3 1-3 15,1-1-1-15,5 3-1 16,2-3 1-16,4 0 2 16,0 0-2-16,4 3 1 15,1-3-1-15,5 0 0 16,-5 0 0-16,6 0-1 16,3 0-1-16,1 0 2 15,2 0 0-15,0 0 0 16,7 0 0-16,0-3-4 15,1 3 2-15,4 0 2 16,-1 0 1-16,4 0-1 16,-2 0-1-16,3 0 1 0,-5 0 0 15,4 0-2-15,-6 0 2 16,3 0-1 0,-1 0-2-16,-5 0 3 0,4 3-1 15,-1-3-1-15,0 0-3 16,-2 0 4-16,-4 0 1 15,3 0-13-15,-3 2 12 16,4-2 1-16,-4 0-1 16,-2 0 1-16,5 0 1 15,1 0-1-15,-7 0 0 16,4 0 4-16,1 0-4 16,-4 1 0-16,6-1 2 0,3 2-1 15,-2-1 0 1,3-1 1-16,4 2-2 0,-2-1 0 15,5-1 1-15,0 1-1 16,-4 0 2-16,2-1-2 16,0 3 1-16,-2-3-2 15,1 0 1-15,-1 0 0 16,1 0 0-16,-2 3 0 16,4-3-2-16,0 0 2 15,0 0 0-15,-4 0 0 16,-3 0 0-16,1 0 0 15,-4 0 0-15,4 0 0 16,3 0 0-16,-3 0 2 0,-1 0-2 16,2 0 2-1,-2 0-1-15,5 0 6 0,-4 0-1 16,-1 0-6-16,0 0 1 16,4 0 0-16,-4 0 1 15,0 0-2-15,-4 0 1 16,-6 0-1-16,2 0-1 15,4 0 1-15,-3 0 1 16,7 0-1-16,0 0 1 16,0 0-1-16,2 0 1 15,4 0-1-15,-1 0 0 16,0 1 5-16,4 0-3 16,0 0 0-16,-1 1 1 15,-1-1 0-15,-2 1-2 16,-10-1 1-16,-2-1-1 0,-9 0 0 15,-7 0 0 1,-6 0 0-16,-3 0 4 0,0 0 5 16,-1 0 8-16,-7 0 5 15,2 0 1-15,-1 0-2 16,-2 0 10-16,0 0 7 16,0 0-8-16,0 0-9 15,3 0-6-15,-3 0 9 16,3 0-6-16,-2 0 1 15,-1 0-1-15,0 0-6 0,0 0-1 16,0 0-4 0,2 0 2-16,-2 0 2 0,0 0-6 15,0 0 0-15,0 0-1 16,0 0 2-16,0 0-3 16,0 0-2-16,0 0-1 15,0 0 2-15,0 0-2 16,0 0 2-16,0 0-3 15,0 0 0-15,0 0 2 16,0 0-2-16,0 0 1 16,0 0-1-16,0 0 0 15,0 0-1-15,0 0 1 0,0 0-1 16,0 0 0 0,0 0-6-16,0 0 3 15,0 0-11-15,0 0-7 0,0 0-13 16,0 0-33-16,0 0-35 15,-6 0-1-15,-2-1-74 16,2-2-179-16</inkml:trace>
  <inkml:trace contextRef="#ctx0" brushRef="#br0" timeOffset="27417.2011">17125 9263 505 0,'0'0'0'0,"0"0"-22"15,0 0 22-15,130-7 33 0,-90 4-10 16,4-1 12 0,5 1-13-16,-3-1-14 0,-4 0-3 15,-4 1-5-15,-3 0 2 16,-12 0 2-16,-6 3-3 16,-8-2-1-16,-9 2 0 15,0 0-7-15,0 0-5 16,-20 0-9-16,-19 0 18 15,-14 2-69-15,-12 4-10 16,2 1 20-16,2 3 35 16,1-4 14-16,8 4 13 15,5-5 1-15,13 1 11 16,14-3 24-16,12-2-4 0,8 1-4 16,0-2 12-1,6 0-4-15,20 0-11 0,11 0 0 16,6-2 5-16,-4-3-18 15,3 0-4-15,2 1-1 16,-6-2-2-16,7 1-4 16,-7 2-1-16,-7-3-11 15,-7 3-26-15,-13-4-68 16,-11 0-74-16</inkml:trace>
  <inkml:trace contextRef="#ctx0" brushRef="#br0" timeOffset="29277.2233">9327 7685 188 0,'0'0'131'16,"0"0"-73"-16,0 0 0 15,0 0-10-15,0 0 5 16,0 0-21-16,0 0-6 16,0 0-12-16,0 0-1 15,0 0-2-15,0 0-1 16,0 0-6-16,0 0-4 15,0 3 0-15,0 3 0 16,0 5 2-16,4-3-1 16,3 3 1-16,3 0-2 15,1 0 4-15,4-1-4 16,-1 0 2-16,0-4 0 16,2-1 2-16,2-2-3 0,-1-3 2 15,8 0 2 1,5 0 2-16,6-4 0 0,1-5 0 15,2-3-6-15,6-4-1 16,-2-2-2-16,-4-3-18 16,3-3-9-16,-1-1-96 15,-4 1-183-15</inkml:trace>
  <inkml:trace contextRef="#ctx0" brushRef="#br0" timeOffset="30048.9367">12545 7920 345 0,'0'0'39'16,"0"0"-28"-16,0 0 3 15,0 0 11-15,0 0 0 16,0 0-6-16,-15 18 1 15,15-14-2-15,0 1-6 16,0-1-5-16,0 0 3 16,0 0-2-16,0-1-2 15,0-1 2-15,0-2 0 0,0 1 3 16,2-1 0 0,5 0 7-16,3 0 3 0,1 0 3 15,6 0 0-15,5-1-1 16,6-4-9-16,3-4 1 15,5-4 5 1,10 1-11-16,1-5-2 0,7-2-7 16,2-3-11-16,5 0-19 15,-3 0-46-15,-7-2-132 16</inkml:trace>
  <inkml:trace contextRef="#ctx0" brushRef="#br0" timeOffset="34202.9139">20887 9282 315 0,'0'0'21'0,"0"0"-20"0,0 0 0 16,0 0 12-16,155 0 33 15,-118 0-16-15,8 0-14 16,-8 0 11-16,1 0-9 15,-7 0-13-15,-4 0-2 16,2 0 1-16,-6 0-1 16,-7 0 0-16,1 0-3 15,-4 0 0-15,-4 0-1 16,-6 0-8-16,-3 0-8 16,0 0-22-16,0 0-23 15,-10 0-35-15</inkml:trace>
  <inkml:trace contextRef="#ctx0" brushRef="#br0" timeOffset="34416.0325">20862 9302 55 0,'0'0'205'16,"0"0"-202"-16,158-5 10 16,-105 3 9-16,-2-1-13 0,-5 0-8 15,-4 2-1 1,-12-2-58-16</inkml:trace>
  <inkml:trace contextRef="#ctx0" brushRef="#br0" timeOffset="38184.7397">9711 9269 349 0,'330'-4'0'16,"31"4"-72"-16</inkml:trace>
  <inkml:trace contextRef="#ctx0" brushRef="#br0" timeOffset="40568.0987">16038 11040 660 0,'0'0'27'0,"0"0"-25"16,0 55 1-16,4-16 17 16,7 9 8-16,1 5 8 15,3 0-12-15,8 0-3 16,-1-2-4-16,-1-3-11 15,-2-4 2-15,-10-5 1 16,-9-5-8-16,0-4 1 16,0-7-2-16,-9-4-2 15,-1-4-31-15,1-5-20 16,4-5-15-16,-3-5-3 16,-2 0-110-16,-5-8-33 15</inkml:trace>
  <inkml:trace contextRef="#ctx0" brushRef="#br0" timeOffset="40856.1876">15871 11134 737 0,'0'0'2'15,"0"0"0"-15,0 0 2 16,0 0 3-16,71-47 9 0,-23 35 17 16,8-1 4-1,11-1-10-15,1 3-17 0,-3 0-3 16,-5 0-7-16,-11 3-10 16,-2 1-22-16,-5 2 1 15,-10 0-21-15,-2 4-23 16,-6 1-12-16,-9 0-142 15</inkml:trace>
  <inkml:trace contextRef="#ctx0" brushRef="#br0" timeOffset="41159.0078">16084 11406 522 0,'0'0'101'15,"0"0"-81"-15,0 0-17 16,0 0-1-16,0 0 19 15,0 0 0-15,162-7-3 16,-115 0-9-16,6 2-9 16,-3 1-13-16,0-4-27 0,-2-1-83 15,-6-4-340 1</inkml:trace>
  <inkml:trace contextRef="#ctx0" brushRef="#br0" timeOffset="41566.7254">17295 10765 699 0,'0'0'28'15,"0"0"-28"-15,0 0 3 16,0 0 0-16,0 0 10 16,0 0 18-16,133 0 6 15,-72-4-9-15,6 1-11 16,5-4-2-16,1-3-1 15,-2 2-2-15,-3-1-9 16,-9 0-3-16,-6-1-3 16,-6 2-23-16,-14-1-27 15,-3 1-8-15,-12 1 3 16,-5 0-20-16,-10 0-73 16,-3 0-124-16</inkml:trace>
  <inkml:trace contextRef="#ctx0" brushRef="#br0" timeOffset="42140.8452">17677 10567 381 0,'0'0'40'16,"0"0"25"-16,0 0 8 15,0 0-23-15,0 0-9 16,0 0-7-16,2-10 1 16,-2 10-8-16,0 0 2 15,0 0-15-15,2 0 1 16,3 10-13-16,4 14 11 16,-3 11 37-16,3 10-31 15,-8 5-11-15,1 2-6 16,-2-1-2-16,0-1-59 15,3-1-27-15,-3-3-42 16,0-3-360-16</inkml:trace>
  <inkml:trace contextRef="#ctx0" brushRef="#br0" timeOffset="44200.5576">13206 11881 569 0,'0'0'26'0,"0"0"-21"16,0 0 4-16,0 0 38 15,0 0-9-15,0 0-8 16,16-46 9-16,-15 43-6 16,1 1-2-16,2 0-5 15,-4 2-9-15,0 0-3 16,2 0 0-16,-2 0-6 16,2 0-2-16,3 4-5 15,4 9-1-15,5 11 0 16,5 5 6-16,-2 9 0 15,-4-1-3-15,-1 1-2 16,-9-4-1-16,1-2-1 16,-4-3-5-16,0-5-10 0,0-2-25 15,0-1 3-15,0-8 4 16,0 0-22-16,0-4 1 16,-6-5-7-16,2-2-71 15,-4-2-97-15</inkml:trace>
  <inkml:trace contextRef="#ctx0" brushRef="#br0" timeOffset="44528.9884">13225 11862 569 0,'0'0'13'0,"0"0"2"0,0 0 31 16,0 0 5-16,0 0-14 15,0 0-13-15,16-17 0 16,10 12-19-16,8-3 0 16,9 0 6-16,11-1-2 15,2-3-1-15,8 3-4 16,-1 0-3-16,-10 1-1 15,-4 1-13-15,-17 3-38 16,-6 4-12-16,-14 0-86 16,-10 0-77-16</inkml:trace>
  <inkml:trace contextRef="#ctx0" brushRef="#br0" timeOffset="44756.67">13280 12019 502 0,'0'0'37'0,"0"0"-15"16,0 0 6-16,0 0 8 16,0 0 3-16,0 0-1 15,69 15-14-15,-37-15-13 0,0 0-6 16,7 0-5-16,-5-1-2 15,4-4-21-15,-2-2-35 16,-6 0-93-16,0-4-268 16</inkml:trace>
  <inkml:trace contextRef="#ctx0" brushRef="#br0" timeOffset="45444.8132">13920 11978 507 0,'0'0'31'15,"0"0"8"-15,0 0-1 0,0 0-14 16,0 0-8-16,0 0 2 15,4 0-9-15,4 0-1 16,-4 0 2-16,2 0-2 16,2-3 6-16,-2 1-7 15,10-1 2-15,4 1-5 16,4-2-1-16,10 0 2 16,2-3-3-16,11 1 0 15,5-2-2-15,9-3 0 16,7 0 2-16,3-1 0 15,10-4 1-15,5-1 7 16,3-1 5-16,3-3 1 16,0-2-13-16,1 1 30 15,-7-3-28-15,-16 7 2 16,-13 2 4-16,-12 1-8 0,-9 5-2 16,-5-1 3-16,2 3-4 15,-12-1 0-15,-1 5 1 16,-6-2 2-16,-5 1-3 15,-6 4-2-15,1 1 2 16,-4 0-7-16,3 0 4 16,-3 0-11-16,0 0 2 15,0 0-5-15,0 0-21 16,0 0-12-16,0 0-11 16,0 0-18-16,0 0-121 15,-10 5 26-15</inkml:trace>
  <inkml:trace contextRef="#ctx0" brushRef="#br0" timeOffset="45963.7782">14358 12176 494 0,'0'0'42'0,"0"0"-3"16,0 0 4-16,0 0-8 16,0 0-18-16,0 0 12 15,148-19-7-15,-94 9-4 16,14 0 3-16,11-4 2 16,12-1 12-16,10-3-10 15,9-3-13-15,2-4 1 0,-3-2-4 16,-9 0 0-1,-4-1-5-15,-18 3 8 0,-5 3-3 16,-22 5-4-16,-15 4-3 16,-14 4 0-16,-14 5-2 15,-3 1 2-15,-5 3-2 16,0 0-13-16,0-3-13 16,-13 2-27-16,-10-3-62 15,-6 1-1-15,-3 0-141 16</inkml:trace>
  <inkml:trace contextRef="#ctx0" brushRef="#br0" timeOffset="47269.4611">15170 11481 458 0,'0'0'24'0,"0"0"19"0,0 0-8 16,0 0 20-16,0 0-14 15,0 0-15-15,6-23-8 16,-6 21-9-16,0 2 0 16,0 0 3-16,0 0-3 15,4 0-3-15,4 0-3 16,-3 0 1-16,3 0 4 16,0 0-6-16,0 0 3 15,0 0 0-15,-3 0-2 16,-5 0 0-16,1 0 0 15,-1 0 1-15,0 0-2 16,0 0 0-16,0 0-2 0,0 0-3 16,0 0-19-16,0 0 3 15,0 0 5-15,-5-3 12 16,-8-5 2-16,0-1-20 16,-8-1 14-16,3 0 5 15,-4-2 1-15,-1-2-2 16,7 5 1-16,-4 1 2 15,10 2-1-15,4 3 10 16,3 3 6-16,3-1-5 16,0 1-4-16,0 0-1 15,0 0 1-15,0 0-2 16,0 0-3-16,0 0-2 16,13 1 0-16,10 8 3 0,11 5 3 15,5 3 5 1,12 2 8-16,5 3-14 0,7 3-2 15,7 0 2-15,9 0-2 16,0 3-2-16,2-3 0 16,-1 0-1-16,-10 0-7 15,-5 0-4-15,-13-5-12 16,-6-3 14-16,-13 0-10 16,-6-5 9-16,-7-2-11 15,-8-1 11-15,-3-4 0 16,-4 0 4-16,-2-4-2 15,-3 0 0-15,0 1 7 16,1-2-2-16,-1 0 1 16,0 0-4-16,0 0 6 0,0 0 0 15,0 0-1-15,0 0-1 16,0 0 1-16,-1 0 0 16,-5-2-1-16,1 2 1 15,-1-1 2-15,5 0-2 16,1 1 2-16,-3 0-2 15,3-2 2-15,0 1-1 16,-4 1 3-16,4 0-2 16,0 0-1-16,0 0 0 15,0 0 0-15,0-2 0 16,0 2 0-16,0 0-1 16,0 0 1-16,0 0 0 15,0 0 1-15,0 0 0 0,0 0 1 16,0 0 1-16,0 0 1 15,0 0 2-15,0 0-5 16,0 0 0-16,-2 0-1 16,2 0 5-16,-3 0-2 15,-4 0 0-15,3 0-1 16,-6 5 2-16,-2 1 1 16,-6 5 7-16,-8 8 13 15,-1 5-16-15,-7 8-2 16,0 7 1-16,-3 4-2 15,-3 5-2-15,1 2-3 16,5-5 2-16,4-2-3 16,2-6 1-16,6-4 3 15,5-5-2-15,8-5-2 0,3-3 10 16,1-6-9-16,4-6 12 16,-2-3-6-16,3-2-2 15,0-3 3-15,0 2 7 16,0-2-4-16,0 0 5 15,0 0-6-15,0 0-10 16,0-2-26-16,0-2-51 16,-4 2-29-16,-7-3-133 15</inkml:trace>
  <inkml:trace contextRef="#ctx0" brushRef="#br0" timeOffset="49064.4244">14035 12881 500 0,'0'0'143'0,"0"-47"-121"15,0 26-10-15,-9 3 45 16,-3 5 4-16,3 8-11 16,-4 2-15-16,-4 3-21 15,-8 2-5-15,-9 12-9 16,0 6 2-16,-4 3-2 0,5 5 0 15,5 0 1 1,8 2-1-16,7-1-5 16,10-4 1-16,3-4-19 15,0-6 1-15,27-1 0 0,3-9 1 16,3-2 13-16,1-3 4 16,-1 0 4-16,-8-11 0 15,0 0-1-15,-7-6-1 16,-4 2 2-16,-1-2 0 15,-5 5 1-15,-3 6 0 16,-3 3-1-16,0 3 0 16,-2 0-7-16,0 3-19 15,0 7 26-15,0 2 10 16,4 2-6-16,9-1 0 16,4-2-2-16,5 2-2 15,6-5 0-15,-2-2-28 16,-6-3 10-16,1-3 15 0,-8 0 3 15,-4-9 4-15,1-5 5 16,-7-6 12-16,0-5-1 16,-3-4 27-16,0-8-28 15,0-5-9-15,2-4-8 16,4-6 1-16,-2 4-2 16,0 12 3-16,-4 13 2 15,0 13 20-15,0 10 0 16,0 10-21-16,0 16-3 15,0 18 2-15,0 13 1 16,0 8-1-16,12 6 0 16,18 1-2-16,4 6-2 0,5 1-8 15,-2-4-29-15,-7-4-49 16,-16-8 6-16,-10-13 48 16,-4-9 20-16,0-16 12 15,-7-10 1-15,-4-9 6 16,-3-6 45-16,2-4-6 15,-1-13-26-15,-4-9 5 16,8-11-7-16,7-7 11 16,2-8-15-16,0-8-9 15,23 3 2-15,12 1-6 16,1 10 3-16,2 10-4 16,-8 11 0-16,-4 11 0 15,-14 5 1-15,-10 6 1 16,-2 3-2-16,0 0 0 15,0 0-6-15,0 0 3 0,-20 6-3 16,-8 0-2-16,-5 2-6 16,-3-2-3-16,12 1-12 15,4-1-10-15,11-1-1 16,7-3-1-16,2-1 13 16,0-1-9-16,0 0-12 15,21 0 33-15,15-10 15 16,5-2-23-16,1-7-41 15,1-1 0-15,-2-8 32 16,-4-2 33-16,-10 1 31 16,-8-6 42-16,-5 1 10 15,-7 0-22-15,-2 6 3 0,-1 6 23 16,-4 11-12-16,0 5-15 16,0 5-19-16,0 1-41 15,0 4 0-15,0 16 0 16,-9 9 1-16,0 17 7 15,2 6-1-15,3 8-3 16,4 4-4-16,0 3-6 16,0-1-16-16,0-6-23 15,0-10 8-15,-7-10 12 16,-6-11 14-16,4-6 10 16,1-10 1-16,6-6 2 15,2-7 3-15,0 0 18 16,0-9 13-16,0-15-28 0,0-8-5 15,0-11 11 1,6-8-6-16,13-3-2 0,8-1-5 16,1 10 0-16,5 9-1 15,4 10 0-15,6 7 0 16,2 7-1-16,-2 2 2 16,-5 10 7-16,-12 0-4 15,-2 3 5-15,-16 10 5 16,-8 3-10-16,0 2 0 15,-12-2-4-15,-21 0 4 16,-6-3 0-16,-1-1-4 16,1 0-6-16,-3-5-28 0,4-2-11 15,6-4-76 1,4-1 0-16,9-6-36 0,14-12-78 16</inkml:trace>
  <inkml:trace contextRef="#ctx0" brushRef="#br0" timeOffset="49482.4542">15061 12545 719 0,'0'0'17'0,"0"0"-15"16,0 0 0-1,0 0 41-15,0 53 29 0,0-16-20 16,0 10-38-16,0 3-7 15,6-1-4-15,7-3-3 16,7-3-3-16,1-5-8 16,7-7-37-16,-3-7 0 15,1-8 7-15,-1-6-3 16,-7-8 11-16,6-2 22 16,0-7-24-16,-2-10-15 15,-1-7 16-15,-5-5 34 16,-2-3 6-16,3 0 12 15,0 6 20-15,-5 7-14 16,-4 10 3-16,-5 4 3 0,2 5-6 16,-3 0-15-1,-2 9 14-15,3 8 10 0,0 2 13 16,3 5-23-16,1-2-19 16,3-1-4-16,5 1-3 15,2-4-54-15,-5-4 8 16,-3-6-20-16,-7-6-59 15,-2-2-140-15</inkml:trace>
  <inkml:trace contextRef="#ctx0" brushRef="#br0" timeOffset="50254.7135">15691 12756 560 0,'0'0'16'0,"0"0"-10"15,0 0 0-15,0 0 8 0,0 0 15 16,0 0 2-16,-5 43 2 15,2-9-1-15,1 11-14 16,2 8-14-16,0 7 0 16,0 5-2-16,13-1-2 15,12-2-2-15,-11-9-30 16,-4-6 10-16,-10-11 12 16,0-7-10-16,0-9 10 15,-23-9 10-15,-3-3 21 16,1-6 6-16,-3-2 21 15,3-10-9-15,1-9 1 16,4-5-14-16,11-9-14 0,9-6 36 16,0-11-32-1,5-7-6-15,28-1-6 0,9 0-4 16,4 9-2-16,0 11-9 16,4 10-8-16,-2 5-36 15,5-1-36-15,-6 2 9 16,0 0 8-16,-11 1-102 15,-6-2 21-15</inkml:trace>
  <inkml:trace contextRef="#ctx0" brushRef="#br0" timeOffset="50997.4693">16080 12696 379 0,'0'0'139'0,"0"0"-62"16,0 0-35-16,0 0-19 16,0 0-4-16,0 0 17 0,0 5 21 15,0 10-13-15,4 1-23 16,5 4-3-16,1 1-14 15,3-3-4-15,4-2 0 16,-4-1-14-16,4-7-36 16,-6-5 11-16,0-2-2 15,5-1 22-15,-3 0 16 16,2-10 0-16,-2-4-3 16,-4-5 0-16,5-4 6 15,0-1 2-15,0 3-2 16,2 5 6-16,-8 7 3 15,5 5 7-15,-4 4-4 16,-4 0-8-16,2 4 21 16,1 4-2-16,-1 2 3 0,2 0-13 15,1 1-1-15,1 0-9 16,-5 1-3-16,-2-6-1 16,-1-1-15-16,-1-3 15 15,-2-2 0-15,0 0 1 16,3 0 10-16,4-7-3 15,2-4-6-15,5-4 1 16,3 1-1-16,3-1 1 16,4 3 19-16,-5 4-13 15,-1 2-7-15,-5 5-2 16,-1 1 0-16,-2 0-1 16,-2 0 2-16,3 3 3 0,5 1-2 15,2 4-1-15,7-4-1 16,2-1-8-1,2-3-1-15,3 0-3 0,0 0-24 16,-4-4 15-16,-4-7-15 16,-3-3 19-16,-12-3-2 15,0-3-6-15,-9-3-3 16,0 2 29-16,0 0 21 16,0 2-16-16,0 7-5 15,0 5 17-15,0 6 14 16,-3 1-22-16,-3 0-9 15,-3 6 0-15,-3 11 8 16,1 5 2-16,7 8 4 0,4 2-8 16,0 5 0-1,0 1-5-15,6 1-1 0,12 0 0 16,-6-2-9-16,-6-3 4 16,-6-6-3-16,0-5-2 15,0-5 4-15,-20-6 2 16,-5-4-5-16,1-5-3 15,-7-3-35-15,1-7-310 16</inkml:trace>
  <inkml:trace contextRef="#ctx0" brushRef="#br0" timeOffset="51167.7301">16065 12423 950 0,'0'0'29'0,"0"0"-22"16,0 0 2-16,0 0-9 16,0 0-22-16,0 0-106 15,9 8-21-15,-9 1-335 16</inkml:trace>
  <inkml:trace contextRef="#ctx0" brushRef="#br0" timeOffset="51910.0235">14833 14123 134 0,'0'0'0'16</inkml:trace>
  <inkml:trace contextRef="#ctx0" brushRef="#br0" timeOffset="52366.9018">14833 14123 244 0,'17'0'61'0,"-18"0"-61"16,-7 0-37-16,0-3 25 0,-5-3 12 15,2-1 19-15,0-1 31 16,-2-2 22-16,1-3 30 16,-1-1-56-16,1 0 20 15,3 1-29-15,6 3-11 16,-4 7 9-16,7-1-6 15,0 4-13-15,0 0-10 16,0 0-2-16,0 0-4 16,19 7 20-16,8 10-3 15,7 2 2-15,-2 5-6 16,7 5-12-16,-7-5-1 16,-4 3-5-16,-10-5-7 0,-10-2 0 15,-8-6 10-15,0-6 2 16,-3-2 13-1,-11-6-1-15,-2 0 8 0,-1 0 15 16,0-8-15-16,6-9 2 16,9-6-16-16,2-4-1 15,0-3 4-15,0-7-9 16,13 2-6-16,8 2-20 16,-1 8-32-16,3 8 5 15,0 3-13-15,2 5-11 16,-2 5-127-16,-2 0-10 15</inkml:trace>
  <inkml:trace contextRef="#ctx0" brushRef="#br0" timeOffset="53563.2162">15307 13952 629 0,'0'0'55'0,"0"0"-36"0,0 0 5 16,0 0 14-16,-51 63-3 16,51-39-13-16,0-2-6 15,5 2-14-15,19-4-2 16,1 1 0-16,5-7-13 16,2-2-19-16,3-4 12 15,5-8-2-15,5 0-24 16,-3-2 25-16,1-13-24 15,-12 1-6-15,-7-6 35 16,-4-4-14-16,-9 0 27 16,-5 2 3-16,-2 1 25 0,0 8 11 15,-4 5-8-15,0 4 12 16,0 4-24-16,0 0 2 16,0 3-10-16,0 7 18 15,0 2 13-15,0 2-16 16,12-1-17-16,10-2-1 15,10 1 0-15,6-5-5 16,8-1-5-16,7-4-12 16,-4-2-5-16,2 0 4 15,-11-7-6-15,-7-7 21 16,-6-3 0-16,-11-3 3 16,-4-5 1-16,-12-6 1 15,0-6 9-15,0-9 26 0,0-7-19 16,-13-5-5-1,1 4 0-15,0 9-4 0,-3 14 1 16,5 15 17 0,5 9 28-16,-3 6 0 0,-3 1-48 15,-3 5-7-15,-4 14 0 16,2 4 4-16,7 5 4 16,8 3-4-16,1 3 2 15,1 2-3-15,28-2-3 16,11-1-9-16,10 0-6 15,10-9-7-15,10-3 1 16,-9-8-1-16,0-4 3 16,-13-9-14-16,-6 0-11 15,-4-6 8-15,-4-9 18 0,-6-6 12 16,-9-7-6-16,-12-6 12 16,-7 2 5-16,0 1 3 15,0 8 26-15,0 9 0 16,-4 8 10-16,1 6 24 15,-6 0-64-15,3 9-4 16,-7 6-6-16,2 4 6 16,7 2 2-16,4-1-2 15,0 2 0-15,9-5-16 16,18-1-3-16,10-3-8 16,-3-5 3-16,4-4-36 15,-3-4 11-15,-6 0-6 0,-9-5 21 16,-6-8 18-16,-12-3-7 15,-1-5 23-15,-1-4 0 16,0-5 9-16,0-1 33 16,5 3-40-16,5 4-2 15,2 6 0-15,7 7 4 16,-6 5-3-16,4 4-1 16,-2 2 0-16,7 0 0 15,5 2 3-15,3 10 9 16,13 4-1-16,-4 2-1 15,-2 3-6-15,-10 3 11 16,-9-3-7-16,-13 1 0 16,-5-3 0-16,0-2-1 0,0-1 0 15,-9-6-7-15,-7-2-2 16,0-2-34-16,3-3-25 16,-7-3-178-16</inkml:trace>
  <inkml:trace contextRef="#ctx0" brushRef="#br0" timeOffset="55121.2665">17297 10787 397 0,'0'0'69'16,"0"0"-17"-16,0 0 4 16,0 0-19-16,0 0 2 15,0 0-11-15,0 0-7 16,-9-2-10-16,9 2 4 16,0-2-3-16,21-1-8 15,8 0-3-15,12-1 1 16,15 0 0-16,9-4 0 15,12 2 0-15,6-5-2 16,9 0 0-16,6 2 6 16,-7-3-5-16,-10 1 0 15,-10 0-1-15,-13 1-1 16,-14 1 1-16,-14 2 0 0,-12 3-2 16,-11 1 2-16,-7 3 0 15,0 0 0-15,0 0-6 16,0 0-14-16,-7 0-21 15,-13 0-32-15,-2 0-83 16,-6 0-72-16</inkml:trace>
  <inkml:trace contextRef="#ctx0" brushRef="#br0" timeOffset="55736.8746">17699 10570 309 0,'0'0'14'16,"0"0"5"-16,0 0 37 15,0 0 18-15,0 0-53 16,0 0 21-16,-1-16-5 16,1 16-12-16,0 0 2 15,0-1-3-15,0 1-6 16,0 0-3-16,0 0-8 15,0 0-3-15,0 0-4 16,0 0 3-16,0 9-2 16,0 8 26-16,3 3 10 15,12 7-13-15,6 7-5 16,-6 7-5-16,3 4-9 16,-9 8 11-16,-2 1-12 15,-7 1-1-15,0-4 4 0,0-6-7 16,0-8 0-16,0-10 1 15,0-5 0-15,1-5 0 16,7-1 3-16,-4-3-4 16,0-4 1-16,4-3-1 15,-2-2 3-15,-3-1-6 16,2-1 3-16,-2 0-13 16,-2-2-3-16,5 0-2 15,-1 0 6-15,3 0-12 16,-3 0-26-16,3-8-27 15,-8 2-141-15</inkml:trace>
  <inkml:trace contextRef="#ctx0" brushRef="#br0" timeOffset="56547.1873">16229 11462 419 0,'0'0'51'15,"0"0"-9"-15,0 0 5 16,0 0-10-16,0 0-24 16,0 0 0-16,94-20 2 15,-53 14-2-15,9 1 3 16,4-3 17-16,8 1-8 16,1-3 3-16,-8 3-2 15,3 0-10-15,-17 1-14 16,-7 0 4-16,-9 4-6 15,-7-1-21-15,-9 1-5 0,-5 2-8 16,-4 0-13 0,0 0-11-16,0 0-77 0,-22 0-77 15</inkml:trace>
  <inkml:trace contextRef="#ctx0" brushRef="#br0" timeOffset="57198.053">16208 11422 155 0,'0'0'17'0,"0"0"12"15,0 0-22-15,0 0 14 16,0 0 10-16,0 0-12 0,-30-11 10 16,30 11-7-16,0 0 8 15,0 0 23-15,0 0 6 16,0-2-7-16,0 2-6 16,0-1-14-16,0 1-14 15,0 0-1-15,0 0-10 16,0 0-6-16,6 0 4 15,-3 0 3-15,1 0-1 16,-2 0-2-16,6 0 2 16,1 0 3-16,2 11 3 15,3 6 2-15,-2 9 7 16,1 3-7-16,-1 6-5 16,-5 1-5-16,1 0 1 15,-2 3 0-15,-4-3 0 0,5-2-5 16,-7-3 0-16,3-6-1 15,-3-6 0-15,1-5 1 16,2-7 0-16,-3-2-1 16,5 0 4-16,-3-3-4 15,-1-1-1-15,3-1-10 16,-4 0-13-16,4 0-9 16,1 0 2-16,1 0-38 15,-3-5-148-15</inkml:trace>
  <inkml:trace contextRef="#ctx0" brushRef="#br0" timeOffset="57846.9231">16417 10978 363 0,'0'0'13'0,"0"0"-10"16,0 0 2-16,144-5 30 15,-82 0 14-15,5-1-17 16,4-2 22-16,-7-1-13 16,-6 4-27-16,-14 0-10 15,-5 1-3-15,-11 1 0 16,-9 2 1-16,-3-1-2 0,-7 0 1 16,1 2 1-16,-4 0-2 15,4 0-11-15,0 0-45 16,0 0-97-16</inkml:trace>
  <inkml:trace contextRef="#ctx0" brushRef="#br0" timeOffset="59365.3475">17522 10432 174 0,'0'0'92'0,"0"0"-47"0,0 0-1 16,0 0-10-16,0 0 0 16,0 0 9-16,-6-4-2 15,6 4-7-15,0 0 0 16,0-2 2-16,0 2-13 15,0 0-8-15,0 0-8 16,0 0 1-16,0 0-3 16,0-1 3-16,0-1-1 15,0 2-7-15,0-3 0 16,0 3 0-16,0-1 0 16,0 1 1-16,0 0 0 0,0 0-1 15,3 0-2-15,0 0-5 16,1-2 2-16,0 2-4 15,0 0-1-15,-4 0-5 16,5 0 14-16,-4 0 1 16,1 0 0-16,3 0-1 15,-1 0 0-15,-3 0 1 16,6 0 0-16,-6 0-22 16,3 0-8-16,-4 0 10 15,1 0 15-15,2 0 3 16,-3 0 2-16,0 0 2 15,0 0-2-15,0 0 0 16,2 0-2-16,-2 0 2 0,0 0 6 16,0 0 6-16,2 0 6 15,-2 0-3-15,0 0-5 16,5 0-3-16,-4 2-3 16,6 7 16-16,-3 4 4 15,4 7-17-15,-5 1 16 16,4 4 8-16,0 1-12 15,-2 1-6-15,-2-3-2 16,1 0-8-16,-4-3 3 16,0-1-4-16,0-5 3 15,0 0-5-15,0-4-19 16,-5 0-25-16,-14-2 7 16,3 2-53-16,-5-3-104 15</inkml:trace>
  <inkml:trace contextRef="#ctx0" brushRef="#br0" timeOffset="63896.2547">12037 9903 87 0,'0'0'75'16,"0"0"4"-16,0 0-34 15,0 0-19-15,0 0-26 16,0 0-1-16,0 0-4 16,-134-2-2-16,94 4 7 15,3 0 0-15,-3 0 1 16,7-1-1-16,3 2 6 15,6-2-4-15,12-1 13 16,4 0 13-16,8 0 0 0,0 0 3 16,0 0-1-16,0 0-9 15,0 0-9-15,13 0-10 16,7 0-1-16,1 0 1 16,7 0-2-16,-3 0 0 15,2-3 0-15,1 2 0 16,-3-2 0-16,-3 1 0 15,-7 2 2-15,-6-2-2 16,-9 2 0-16,0 0 0 16,0 0 6-16,-22 0-6 15,-14 0-6-15,-11 2-15 16,-3 3 3-16,0 1-14 0,5-1 11 16,11 0 9-1,12-3 10-15,14 1 2 0,7-3 0 16,1 0 0-16,0 0-17 15,15 0 5-15,15 0 12 16,5 0 0-16,5 0-13 16,-3-3-58-16</inkml:trace>
  <inkml:trace contextRef="#ctx0" brushRef="#br0" timeOffset="66821.7484">6732 10741 54 0,'0'0'464'0,"0"0"-441"15,0 0-12-15,0 0 9 16,0 0 2-16,0 0-1 16,-36-8 2-16,36 8-8 15,0 0-2-15,0 0-1 16,0 0 4-16,0 0-10 15,0 0 4-15,0 0 1 16,0 0-3-16,0 0-7 16,0 0 1-16,0 0-1 0,0 0 2 15,0 0-1-15,0 0-2 16,4 0-5-16,21 0-2 16,17 0 7-16,9 0 0 15,19 0 0-15,4 0 0 16,8-1 0-16,5-2-1 15,1 1-1-15,8-1 2 16,-1-2-4-16,5 2-6 16,3-1 3-16,1 0 6 15,6 1-3-15,-2 0 4 16,-1 3 3-16,2 0-3 16,-8 0 2-16,-1 0-1 0,-12 3-1 15,-8 2 0-15,-17-1-1 16,-13-2 1-16,-12 0 0 15,-11-1-8-15,-4 1 4 16,-7-2 4-16,-4 0 2 16,1 0-2-16,0 0 4 15,5 0 1-15,4 0 1 16,4 0-3-16,0-3 3 16,3 0 1-16,1 0-4 15,0 1 1-15,2-1-1 16,8-2 1-16,7 1-3 15,4 0 0-15,-1 0 0 16,1 0-1-16,3 0 0 16,-4 2 1-16,2-1-1 0,-2 0 0 15,-3 2 1-15,0-1-1 16,-8 0 0-16,6 2 0 16,6-3 3-16,2 0-3 15,-1 2 18-15,-8-2-8 16,-8 1-5-16,-12 2 5 15,-10-3-6-15,-7 3 1 16,-3 0-4-16,-4-2 12 16,0 2 3-16,1-3-5 15,1 3-3-15,4 0-7 16,1 0-1-16,1 0-17 0,-2 0-53 16,-6 0-82-16,0-3-307 15</inkml:trace>
  <inkml:trace contextRef="#ctx0" brushRef="#br0" timeOffset="71436.139">7338 11534 538 0,'0'0'43'16,"0"0"-32"-16,0 0 6 15,0 0 5-15,0 0-11 16,0 0-4-16,0 0-6 15,0 0 2-15,-3 0-1 16,3 0 0-16,0 0 5 16,0 0-2-16,0 0 3 15,10 1 3-15,17-1 9 16,12 0-2-16,16 0-3 0,10 0-6 16,6-3-3-1,3-4-1-15,1-2-1 16,-6 2-2-16,-8 1 0 15,-7 0 0-15,-13 0-4 0,-7 2-2 16,-14 1-6-16,-8 0 4 16,-3 1-3-16,-8 2-7 15,-1 0-12-15,2 0 4 16,2 0-46-16,0 0-74 16,-3-2-122-16</inkml:trace>
  <inkml:trace contextRef="#ctx0" brushRef="#br0" timeOffset="73009.5947">8937 11387 465 0,'0'0'49'0,"0"0"-48"0,0 0 12 16,0 0 17-16,0 0-13 16,0 0 5-16,-38 19-2 15,38-16-1-15,0 0-12 16,0-1 0-16,0 0 0 15,0 1-1-15,0-2 1 16,0 1-2-16,0 1 1 16,6-2-1-16,20 1 10 15,10-1 9-15,22-1-8 16,12 0-2-16,11 0-5 16,10 0-5-16,10-4-1 15,1-2-2-15,2-1-1 16,0 1-1-16,-4-1-5 0,-11-2-1 15,-1-1 3-15,-10 3 3 16,-13 0-3-16,-13 2 1 16,-11 0-4-16,-13 2 1 15,-11 2 2-15,-8-1 1 16,-5 2-4-16,-4 0 2 16,0 0 2-16,0 0 2 15,0 0-7-15,0 0 2 16,0 0 5-16,0 0-4 15,0 0 0-15,0 0-16 16,2 0-57-16,2 0-35 16,-2-1-36-16</inkml:trace>
  <inkml:trace contextRef="#ctx0" brushRef="#br0" timeOffset="75366.5083">10431 12324 379 0,'0'0'90'16,"0"0"-84"-16,0 0-3 15,0 0 13-15,0 0 15 16,138 22-8-16,-79-20-6 15,11 1-2-15,5-3-2 16,11 0-6-16,7 0-1 16,-2-2-2-16,0-3 2 15,-3-4-5-15,-13 2 2 16,2-2-1-16,-7-3-4 16,-3 0-1-16,-6-1 0 0,-7 0-7 15,-7-3-4-15,-9 2-7 16,-13 2 0-16,-8 3 19 15,-7 1 0-15,-7 3 3 16,-3 2-1-16,0 2 0 16,0-2 0-16,0 3-7 15,0 0-11-15,-17 0 9 16,-3 0 5-16,-6 4 4 16,-4 6 0-16,-7 2 11 15,-2 3-4-15,-5 2 4 16,-5-2 5-16,-3 2-6 15,-4-1 0-15,-2 1 4 16,-4-3-6-16,-4 0 9 0,-10 0-8 16,-12 0-2-1,-6-5 1-15,-4 1 3 0,6-3-6 16,5-2 4-16,12-3-6 16,6-1-2-16,2-1 2 15,9 0-3-15,1 0-4 16,9 0-2-16,14-1 0 15,12-1 6-15,7 2 0 16,6 0-3-16,9 0 1 16,0 0-8-16,0 0 5 15,0 0-3-15,18 6 8 16,6 3 0-16,10-2 0 16,11 0 1-16,5 1 0 0,7-1-1 15,4-3 0-15,8-1-1 16,2-3-1-16,7 0 2 15,7-2 0-15,2-7 0 16,1-4 1-16,-13 1 0 16,-7-3 0-16,-6 3-1 15,-15-1 2-15,-2-1-2 16,-15 2-2-16,-7 1-2 16,-8 3 4-16,-9 1 0 15,-4 4-1-15,-2 0-11 16,0 0-38-16,0 0-73 15,0 0-139-15</inkml:trace>
  <inkml:trace contextRef="#ctx0" brushRef="#br0" timeOffset="76658.9904">7165 12380 350 0,'0'0'105'16,"0"0"-93"-16,0 0-4 15,0 0 24-15,0 0 5 0,0 0-6 16,-13-3-21-16,13 6-9 16,0 11 9-16,0 5-2 15,0 2 8-15,13 2-8 16,15 1 1-16,8-3-9 16,13-1 1-16,8-6 4 15,10-1-3-15,13-3-1 16,8-7 3-16,4-2-1 15,3-1 1-15,-7-2-1 16,-9-8 0-16,-3-2-1 16,-3-3-2-16,-6 0-1 15,-4-2-4-15,-12 1 1 16,-2-3-17-16,-17 2-10 0,-7 5 25 16,-11 2 4-16,-9 5 2 15,-5 0 0-15,3 3 2 16,-3 2 1-16,3 0-3 15,12 0-4-15,0 0 3 16,14 0 1-16,1 0 0 16,2-3 0-16,11 1 1 15,2-1-1-15,19 1 0 16,14-3 1-16,17 1 3 16,15-2 5-16,4 2 4 15,-10-1-2-15,-16 0-2 16,-20 0-9-16,-21 0-6 0,-14 0-15 15,-10-1 6 1,-9 0 7-16,-6-1 8 0,-3-1 0 16,3 2 6-16,4-3 2 15,0 1-6-15,5 1-1 16,-1 2-2-16,10 2 0 16,6-2 0-16,7 1 1 15,3 2 3-15,4-3 1 16,-1 3-2-16,-7-2-1 15,-5 0 0-15,-11 1 2 16,-14 0-3-16,-4 1 0 16,-4 0 0-16,0-1-21 15,-15 1-137-15,-23 2-259 16</inkml:trace>
  <inkml:trace contextRef="#ctx0" brushRef="#br0" timeOffset="77066.9729">8504 12723 532 0,'0'0'124'0,"0"0"-101"15,0 0-5-15,0 0 16 16,0 0 12-16,0 0-14 16,40 40 20-16,-20-13-14 15,1 5-29-15,0-1 0 16,-3 1-8-16,-1-1 3 15,-9-5-1-15,-7-3 1 16,-1-4-1-16,0-8-3 16,0-4-5-16,0-3-13 15,0-4-37-15,0 0-6 16,0-14 10-16,0-5-40 0,0-6-48 16,0-2-132-1</inkml:trace>
  <inkml:trace contextRef="#ctx0" brushRef="#br0" timeOffset="77289.4902">8491 12691 487 0,'0'0'85'15,"0"0"-42"-15,0 0 8 16,0 0 16-16,0 0-7 16,0 0-16-16,-18-17-26 15,37 13-13-15,13-4-1 16,8-2-2-16,9 1 3 0,4 0 1 15,2 1-1 1,-2-1-5-16,-5 5-3 0,-8 3-47 16,-6 1-21-16,-12 0-17 15,-9 1-94-15,-13 7-189 16</inkml:trace>
  <inkml:trace contextRef="#ctx0" brushRef="#br0" timeOffset="77481.5866">8510 12819 435 0,'0'0'202'0,"0"0"-173"0,0 0-21 16,0 0-2 0,0 0 9-16,0 0 13 0,90 8-9 15,-45-16-16-15,1 2-3 16,-1-4-39-16,-2 2-72 15,-9-1-159-15</inkml:trace>
  <inkml:trace contextRef="#ctx0" brushRef="#br0" timeOffset="79613.0062">9406 12752 520 0,'0'0'0'0,"0"0"-1"16,0 0 1-16,0 0 12 15,0 0 20-15,0 61-3 16,22-30-19-16,6 5-8 16,6 0 3-16,3 1-5 15,1-6-3-15,4-6-9 16,0-7 5-16,-2-6 0 0,-2-6 7 15,-6-3 1 1,-4-3 19-16,0-4 0 0,-2-11 5 16,0-5-11-1,-8-3 19-15,-7-3-2 0,-8-3 14 16,-3 0 11-16,0 0-34 16,0 2-1-16,0 4-21 15,0 7 0-15,0 7-23 16,0 4-73-16,0 3-35 15,0 2-251-15</inkml:trace>
  <inkml:trace contextRef="#ctx0" brushRef="#br0" timeOffset="80212.5876">10231 12832 441 0,'0'0'165'0,"0"0"-158"16,14 63-4-16,-8-37-3 15,4-4 4-15,-8-2-3 16,-2-6 1-16,0-2-2 16,0-7 4-16,0-1-1 15,0-4 2-15,-12 0 20 16,2-9 0-16,0-6-17 15,9-3 1-15,1-3 14 0,0 0-15 16,0-1 13-16,18 5-15 16,-3 6 2-16,2 6-1 15,-5 2-3-15,2 3 1 16,-2 0 2-16,2 7 6 16,5 3 3-16,3 2 6 15,3 1-19-15,0-2 3 16,7 1-6-16,-5-2-7 15,1-2-18-15,-2-2 17 16,-6-6-9-16,-2 0 8 16,1 0 7-16,1-3 0 15,-5-8 4-15,-2-2 0 16,-5-3 1-16,-4-4 2 16,-1 1 19-16,-3-1-7 0,0 1 11 15,0 8-2-15,0 1-1 16,0 7 12-16,-3 3-8 15,-7 0-15-15,-1 0-2 16,-6 10-8-16,2 3-3 16,6 3 2-16,1-2-3 15,8 1 0-15,0 1 0 16,0-1-38-16,10 0-53 16,12-1 17-16,8-4-39 15,7-6 5-15,-6-4-142 16</inkml:trace>
  <inkml:trace contextRef="#ctx0" brushRef="#br0" timeOffset="80666.4906">10889 12853 643 0,'0'0'27'16,"0"0"-15"-16,0 0 28 15,0 0 5-15,0 0-16 16,0 0-8-16,-31 46-10 15,44-39-11-15,10 1-7 16,-1-4-9-16,-1-1-8 16,-4-3 5-16,3 0 4 15,-2 0 5-15,0-3-20 16,-4-6 19-16,2-1 10 16,-6 2 1-16,-1 1 0 0,-3 1 2 15,0 3 0-15,-5 3 1 16,2 0 1-16,2 0-1 15,-1 0 3-15,5 2 19 16,0 2-10-16,3 0 1 16,8-1-1-16,5 0-1 15,1-3-5-15,8 0 18 16,-2 0 2-16,-2-5 4 16,-5-1 4-16,-9-3-2 15,-11-1 0-15,-1-2-22 0,-4-3 4 16,0-2-7-1,0-1 0-15,-8 1-10 16,0 1 0-16,4 2-17 0,-5 5-6 16,8 4-38-16,1 4-76 15,0-1-13-15,0 2-154 16</inkml:trace>
  <inkml:trace contextRef="#ctx0" brushRef="#br0" timeOffset="81096.6442">11763 12664 700 0,'0'0'38'16,"-10"-44"-4"-16,10 24 24 0,0 7 8 16,0 7-34-16,0 3-14 15,1 3-17-15,12 0-1 16,-3 15-9-16,6 12 9 15,-4 13 9-15,0 6-9 16,4 9 0-16,1 1-11 16,-1 0-71-16,-7-1 4 15,-5-8 14-15,-4-5 45 16,0-9-1-16,0-7 9 16,0-9 11-16,0-7 5 15,0-6 12-15,0-4 2 16,5 0 31-16,1-12 30 0,-3-6-52 15,0-6-10-15,-3-6 8 16,0-1 25-16,0-2-20 16,0 2-6-16,0 6-12 15,0 8-4-15,-8 9-2 16,4 3-7-16,-1 5 0 16,5 0-14-16,0 0-32 15,0 0-63-15,0 0-52 16,14 0-49-16</inkml:trace>
  <inkml:trace contextRef="#ctx0" brushRef="#br0" timeOffset="81862.5964">12381 12718 777 0,'0'0'36'0,"0"0"-7"0,0 0-3 15,-126 2 24-15,100 8-23 16,2 3-13-16,7 0 1 16,-2 2-9-16,7-1-5 15,4-1 1-15,8-1-1 16,0-3-1-16,0-1-7 16,20-2-16-16,8-3-2 15,4-3 11-15,-2 0 9 0,-1-4 5 16,-4-9 27-1,-2-3-6-15,-4-5-1 0,-4-3-9 16,-4-4 4-16,1-8 2 16,-7-4-4-16,3-3-4 15,-4-5-2-15,0 8-1 16,-4 12 18-16,0 10 1 16,0 10 1-16,0 6-6 15,0 2-15-15,0 0-5 16,0 16-9-16,-12 6 8 15,3 9 2-15,5 3-2 16,4 7 1-16,0 2-21 16,4-1-6-16,17-3-15 15,4-5 7-15,2-5-4 16,1-8-2-16,-2-7-12 0,3-8 11 16,1-6-7-16,6 0 13 15,0-7-9-15,-5-9 22 16,-2-7 1-16,-9-2 0 15,-10-5 21-15,-2-2 1 16,-6 0 16-16,-2 8 9 16,0 6 16-16,0 10-9 15,-2 4 14-15,-14 4-9 16,-1 0-32-16,3 4-3 16,-6 6-2-16,9 1-1 15,6-1 0-15,3 2-5 16,2-2-13-16,0 1-22 0,13 0-5 15,12-1 8-15,4-1 16 16,5-3-3-16,-8 0 25 16,-6-1 9-16,-3 0 25 15,-12-1 28-15,-1 1-1 16,-4 4 6-16,0 1-22 16,-22 2-13-16,-10 1-13 15,-5 1-19-15,-7 1-26 16,-9-1-66-16,-10 0-64 15,-13 0-36-15</inkml:trace>
  <inkml:trace contextRef="#ctx0" brushRef="#br0" timeOffset="82568.1239">11888 12867 213 0,'0'0'58'0,"0"0"-8"16,0 0-22-16,0 0-13 15,0 0 8-15,0 0-10 16,0 0 13-16,66-31 0 15,-64 28 16-15,-2 3 24 16,0 0-10-16,0-1-19 16,0 1-9-16,0 0 0 15,0 0-5-15,0 7-14 16,0 4 22-16,0 9 8 16,0 5-14-16,0 6-17 15,0 6 1-15,0 2-9 16,0 4-2-16,0 3-27 15,0-2-26-15,10 0-1 16,-1-6 8-16,3-6-2 0,-1-2-25 16,5-5 4-16,-2-4-57 15,7-2 70-15,2-8-35 16</inkml:trace>
  <inkml:trace contextRef="#ctx0" brushRef="#br0" timeOffset="82734.0143">12235 13224 432 0,'0'0'104'0,"-17"-52"-65"16,-2 29 2-16,0 1-4 15,3 5 4-15,-4 2 10 0,3 4-5 16,-5 3-6 0,1 0-23-16,-5 4-10 15,5-1-7-15,-2 3-16 0,-3-1-21 16,4 1-44-16,2 0-12 15,0 0-184-15</inkml:trace>
  <inkml:trace contextRef="#ctx0" brushRef="#br0" timeOffset="82881.9858">12029 12964 436 0,'0'0'239'0,"0"0"-239"15,0 0-13-15,0 0-11 0,0 0-41 16,0 0-176-16</inkml:trace>
  <inkml:trace contextRef="#ctx0" brushRef="#br0" timeOffset="84297.2357">5809 12355 128 0,'0'0'108'0,"0"0"-61"16,0 0-5-16,0 0 27 15,0 0-9-15,0 0-12 16,0-3-11-16,0 3 4 16,0-1-7-16,0 1 1 15,0-2-6-15,0 2 3 16,0 0-6-16,0 0-7 16,0 0 1-16,0 0-2 15,0 0 2-15,3 0-3 16,3 0-4-16,6-3 7 15,3-1-4-15,15 0-6 0,4-3-2 16,11-3-6-16,3 0-1 16,1 1 0-16,-3-1 1 15,-4 3-2-15,-16 4-5 16,-7-2-20-16,-9 4-4 16,-7 1-21-16,-3 0-10 15,0 0-9-15,-16 6 39 16,-17 3 30-16,-9 2-5 15,-4 1 0-15,4 1-4 16,-1-2 9-16,10 0 0 16,13-3 11-16,7-3-3 15,9-3-1-15,4-2 9 16,0 0-1-16,0 0 7 16,26 0-2-16,12-4-2 15,7-3-3-15,11-2-10 0,1-2-5 16,0 2-19-16,8-1-19 15,-13 0-51-15,-7 3-269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0-12T09:33:03.24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11533 4647 634 0,'0'0'7'0,"0"0"-6"16,0 0 8-16,0 0 18 15,0 0-17-15,0 0 16 16,0 0 0-16,0 0-6 15,6 0 0-15,-6 0-11 16,6 0-6-16,16 0-2 16,24 0-1-16,29 0 0 15,20 0 0-15,18 0 0 16,14 1 2-16,11 2-2 16,3 2 1-16,6-2-1 15,-7-1 1-15,-3 0-1 16,-13-1 0-16,-6 0 0 0,-18 2-2 15,-11-3 1-15,-15 2-15 16,-10-2-6-16,-11 1-5 16,-23-1-17-16,-26 0-54 15,-4 0-61-15</inkml:trace>
  <inkml:trace contextRef="#ctx0" brushRef="#br0" timeOffset="339.34">10906 4736 222 0,'0'0'112'15,"176"8"-107"-15,-65-5 21 16,17 4 17-16,9-4-3 15,14 0-9-15,2 1-5 16,-1-3 11-16,-1 2-14 16,-12-3-13-16,-11 0 0 15,-16 0-9-15,-20 0 7 16,-12 0-6-16,-17 0 2 16,-14-4 14-16,-11 3-8 15,-12-2-8-15,-14 3 2 16,-9-3-3-16,-3 3 6 15,0 0-7-15,0-1 0 0,-14-4-194 16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0-12T10:04:23.37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10518 4320 460 0,'0'0'109'0,"0"0"-92"15,0 0-15-15,0 0 2 16,0 0 0-16,0 0 14 15,0 0 9-15,-3 4-8 16,3-4-12-16,0 0-5 16,0 0-1-16,0 0-1 15,8 2 3-15,17-2-1 16,12 3 8-16,17-3 7 16,17 1-1-16,21 1-10 15,21-1 4-15,9 3-4 16,11-1 6-16,13 0-2 0,5 1 0 15,9 1-5-15,12 0-3 16,10-1 0-16,11 1-2 16,8 3 3-16,11-1-6 15,15-2 3-15,0 2-6 16,11-1 0-16,-8 0 0 16,-8 2 0-16,-10-1 6 15,-10 0-8-15,-13 3 3 16,-8-3-6-16,-11 2-6 15,-8-4 7-15,-7 3 0 16,-20-4 6-16,-12 0 1 16,-20 0 3-16,-9 0 0 15,-12-3 1-15,-13 1 1 16,-14-2-2-16,-8 0 0 16,-11 0 1-16,-6 0 3 0,-4 0 6 15,-1 0 5-15,-6 0-1 16,-1 0-5-16,-2 0-7 15,1-2 4-15,-2 1-4 16,1 1-2-16,3 0-1 16,-6 0-29-16,4 0-34 15,-9-2-225-15</inkml:trace>
  <inkml:trace contextRef="#ctx0" brushRef="#br0" timeOffset="14302.7833">8953 6162 349 0,'0'0'33'16,"0"0"-26"-16,0 0 10 15,0 0 32-15,0 0 8 16,0 0-9-16,0 0-13 16,0 0 0-16,-21-6-15 15,21 6-5-15,5 0-6 16,9-1 4-16,8-1-5 16,17 1-8-16,11-2 8 0,8 1-3 15,6 0 6 1,4-1 0-16,2 0-9 0,3 1 6 15,3 2-4-15,-7-2-2 16,-5 1 0-16,-13-1-2 16,-9 2 0-16,-11 0-1 15,-11 0-7-15,-8 0-17 16,-12 0-3-16,0 0-27 16,-7 0-15-16,-30 0-43 15,-20 5 35-15,-17 0-244 16</inkml:trace>
  <inkml:trace contextRef="#ctx0" brushRef="#br0" timeOffset="14555.7249">8581 6195 351 0,'0'0'66'0,"0"0"-47"16,0 0-12-16,0 0-5 15,0 0 26-15,177-6 11 16,-103 1 2-16,1 2-28 16,-7 3-6-16,-4-4-4 15,-16 0 0-15,-7 2-2 16,-10 1 1-16,-7-2-1 16,-7 2-1-16,-4-1-7 15,-2 2-28-15,-1-2-54 0,-1 1-56 16</inkml:trace>
  <inkml:trace contextRef="#ctx0" brushRef="#br0" timeOffset="19192.3439">15664 6041 554 0,'0'0'23'0,"0"0"-5"15,0 0-11-15,0 0 13 16,0 0 2-16,0 0-9 16,0 0-7-16,-6-6-6 15,6 6 1-15,0 0 0 16,0 0-1-16,0 0 2 15,0 0 2-15,0 0 0 0,0 0 0 16,0 0-3 0,0 0-1-16,0 0 1 0,0 0 4 15,9 0-5-15,9 0 1 16,10 0-1-16,5 0 1 16,5 0-1-16,6 1-1 15,6 2 1-15,12-1 0 16,13-1 2-16,4 1-1 15,4-1-1-15,2 2 0 16,-5-3 0-16,-5 3 2 16,0-2-2-16,-5 0 0 15,5 2 0-15,1-2 0 16,4 1 1-16,1-1-1 16,-2-1 0-16,-1 2 0 15,-10-1 0-15,-11 0 0 16,1 0 0-16,-7-1 0 0,-9 2 0 15,4 0 0-15,-8-2 0 16,-5 1 0-16,-3 1 0 16,-7-2 1-16,-1 0 0 15,-5 0-1-15,-4 0 0 16,-5 0-2-16,-3 0 4 16,-2 0-3-16,-3 0 1 15,0 0 0-15,0 0 0 16,0 1-1-16,1 0-55 15,-1 1-206-15</inkml:trace>
  <inkml:trace contextRef="#ctx0" brushRef="#br0" timeOffset="22252.0691">21448 4573 723 0,'0'0'31'15,"0"0"-14"-15,0 0-8 16,0 0 6-16,0 0-15 16,0 0-15-16,0 0 15 15,0 55 17-15,0-10 4 16,0 6-6-16,0 5-11 16,0-1-1-16,-13-4 2 0,-2-2-2 15,0-6 2-15,-3-4-2 16,4-8-2-16,6-6-1 15,3-8-5 1,5-5-30-16,0-3-46 0,0-6-31 16,2-3-206-16</inkml:trace>
  <inkml:trace contextRef="#ctx0" brushRef="#br0" timeOffset="22732.419">21529 4570 675 0,'0'0'0'0,"0"0"2"16,130-51-2-16,-66 37 0 15,2 4 3-15,-8 5-2 16,-10 3 2-16,-10 2-3 15,-17 0 0-15,-7 6 0 16,-14 4-5-16,0 5-4 16,-26 2 8-16,-33 6 1 15,-11 0 4-15,-11 1 0 16,-1-3-1-16,3-3-2 16,15-2-1-16,18-6-2 15,16 0 1-15,19-4-6 0,10-2-11 16,1 0-15-1,5-1-10-15,29 3 40 0,8 2 1 16,8 1 4-16,1 4-2 16,-1 2 0-16,-7 6 2 15,-8 4 2-15,-11 4 13 16,-8 2-4-16,-10 2-7 16,-1-2 0-16,-5-1 9 15,0-2-8-15,0-5 9 16,3-4-6-16,1-5-5 15,4-3 10-15,9-4-8 16,9-2-7-16,8-1 0 16,3-3-68-16,-4-1-360 0</inkml:trace>
  <inkml:trace contextRef="#ctx0" brushRef="#br0" timeOffset="23309.4151">20117 5895 660 0,'0'0'59'0,"0"0"-59"16,0 0 10-16,0 49-7 15,0-12 33-15,0 3-16 16,0 1 3-16,-2 3-10 16,-4-3-7-16,-3-1-3 15,-4-2 2-15,-1-7-1 16,-3-7-1-16,6-5-2 16,3-8-1-16,6-5-20 15,2-3-15-15,0-3-46 0,0 0-18 16,0-12-123-1</inkml:trace>
  <inkml:trace contextRef="#ctx0" brushRef="#br0" timeOffset="23564.7841">20030 5866 697 0,'0'0'37'0,"0"0"-29"16,0 0 4-16,0 0-3 16,0 0 1-16,0 0 0 15,134-51 0-15,-79 44-2 16,-1 2-7-16,-3 3 0 0,-9 2-2 16,-6 0-15-16,-5 0-39 15,-6 1-13-15,-6 7-90 16,-14 2-77-16</inkml:trace>
  <inkml:trace contextRef="#ctx0" brushRef="#br0" timeOffset="23744.4218">20147 6056 746 0,'0'0'42'15,"0"0"-42"-15,0 0 4 16,0 0-4-16,130-1 0 16,-71-3-20-16,-1 1-46 15,-10 0-78-15</inkml:trace>
  <inkml:trace contextRef="#ctx0" brushRef="#br0" timeOffset="23984.3685">20779 6087 742 0,'0'0'23'0,"0"0"-23"16,0 0-5-16,0 0 5 15,181 0 0-15,-128 0-5 16,-17 0-53-16,-15 2-25 16,-10 4-103-16,-11 2 35 15</inkml:trace>
  <inkml:trace contextRef="#ctx0" brushRef="#br0" timeOffset="24139.681">20688 6230 397 0,'0'0'75'16,"0"0"-2"-16,0 0-12 15,0 0-37-15,0 0 1 16,0 0 2-16,46 23-7 16,24-25 2-16,11-10-22 15,13-7-32-15,-3-3-146 16,7-2-323-16</inkml:trace>
  <inkml:trace contextRef="#ctx0" brushRef="#br0" timeOffset="24746.2896">21733 5694 352 0,'0'0'297'16,"0"0"-297"-16,0 0 2 15,0 0 2-15,0 0-1 16,0 0-1-16,-125 46 1 16,120-28 0-16,3 1 1 15,2 2-3-15,0-1 0 16,0-3 0-16,0 3 4 16,19-4 1-16,-6 1-5 15,4-3 1-15,-8 2 1 16,-5-2-1-16,-2 0 2 0,-2 1 0 15,0 0 2-15,0 0 7 16,-19 1 0-16,-6-1 10 16,-2 1 7-16,-4-1-9 15,1-1-9-15,4 0-10 16,5 0-1-16,6-3 6 16,6-2-7-16,9-1 0 15,0 0-9-15,0-2-12 16,9 2 10-16,14 0 3 15,12 3 0-15,5 2-24 16,-2 4 30-16,1-1-1 0,-11 8 6 16,-3-2 14-1,-12 1 2-15,-13 3 5 0,0-1 13 16,0-1-11-16,-25-1 8 16,-3 1-9-16,-2-4 19 15,2 0-15-15,1-6-8 16,9 0-14-16,5-6-3 15,6-4-4-15,7 0-14 16,0-4-27-16,0 0-12 16,7-4-49-16,32-15-119 15</inkml:trace>
  <inkml:trace contextRef="#ctx0" brushRef="#br0" timeOffset="25272.874">22405 5891 671 0,'0'0'0'0,"0"-49"2"15,0 23 5-15,10 4 2 16,1 2 3-16,5 4 25 15,-4 2-6-15,-2 3-11 16,1 4-4-16,-9 2-5 16,-1 4 16-16,-1 1-18 0,4 4-9 15,-4 20-2-15,0 10 2 16,0 10 7-16,-7 10 5 16,-23 5-10-16,-10 1 2 15,-1 5-4-15,-5-1 3 16,5-5-3-16,15-7-1 15,10-12-16-15,15-10 11 16,1-11 4-16,0-3-5 16,0-8-5-16,10-4-1 15,6-4 4-15,-1 0 1 16,4-5 8-16,-4-12 23 16,-6-8 2-16,-5-8-8 0,-4-2-6 15,0-3 7 1,-7 5 3-16,-9 5-1 0,-6 6-4 15,9 11-4-15,0 2-7 16,8 6-2-16,5 1-3 16,0 2-22-16,0 0-55 15,19-1-51-15,25 1-2 16,12-3-20-16,5 1-4 16</inkml:trace>
  <inkml:trace contextRef="#ctx0" brushRef="#br0" timeOffset="26017.3558">22955 6044 391 0,'0'0'136'16,"0"0"-49"-16,0 0-8 15,13-53 8-15,-13 42-15 0,-10 1-2 16,-11 1-28-16,-8 6-3 16,-5 2-28-16,-11 1-11 15,2 1 0-15,-7 10-2 16,0 2-2-16,6 4 1 15,6 0-1-15,11 3 0 16,6-3-1-16,13-1-5 16,8-1-1-16,0-2-11 15,19-1 10-15,17-6-3 16,6-3 15-16,5-3-4 0,7 0 4 16,-4-12 0-1,0-3 4-15,-9-7 2 0,0-8-2 16,-5-7 1-1,-6-7-5-15,-2-7-2 0,-7-4-1 16,-6 6 3-16,-6 10 0 16,-8 10 15-16,-1 15 7 15,0 9 10-15,0 5-16 16,0 0-16-16,-13 7-13 16,-13 11 11-16,3 8 2 15,5 6 6-15,4 4-6 16,10 0 0-16,4 0 2 15,0-2-2-15,24-5-2 16,7-5-11-16,-1-10 10 16,3-6 3-16,1-2 3 15,-1-6 3-15,0 0-4 16,1-8 5-16,-5-4 0 0,-3-5 1 16,-5-2-2-1,-12 1-3-15,-3 0-3 0,-6 6-6 16,0 4 4-16,0 3-2 15,-13 3-10-15,-2 2-2 16,-1 0 9-16,2 4-7 16,3 2-8-16,10 4-25 15,1 0 5-15,0 3 8 16,22-1-5-16,11 3 4 16,7-3 13-16,-1 1 13 15,-2-3 7-15,-16-2 2 16,-7-2 10-16,-14-2 33 0,0-2 13 15,0 1 8-15,-14-1-5 16,-15 3-19-16,-8-1-25 16,3-1-6-16,-1 0-9 15,4-3-34-15,9 0-70 16,6 0-63-16,16-12-130 16</inkml:trace>
  <inkml:trace contextRef="#ctx0" brushRef="#br0" timeOffset="26644.0651">24202 5519 625 0,'0'0'7'0,"0"0"-3"16,128-22-4-16,-76 21 0 16,-7 1 0-16,-10 0 5 15,-13 4 4-15,-9 10-2 16,-13 7 2-16,0 8 2 16,-29 5-9-16,-16 7 5 15,-10 7-4-15,-9 6 1 16,-1-1 0-16,1 0-4 0,15-5 3 15,12-5-3-15,20-8 0 16,17-6-6-16,0-7 0 16,20-2-5-16,21-9 0 15,12-3 1-15,9-6 3 16,7-2 4-16,-5 0 3 16,-15-6-2-16,-15-5 2 15,-12 4 0-15,-14-1 2 16,-8 3 7-16,0 3 17 15,-4 2-11-15,-22 0-15 16,-11 5-2-16,-6 6 2 16,1 2 3-16,2 4-1 0,11 0-1 15,12 5-1-15,8 1-7 16,5 4-4-16,4-1-8 16,5 2-43-16,27-2 57 15,1-5 5-15,6-4 0 16,-10-4 42-16,-13-6 8 15,-11 0 12-15,-5-3 14 16,-9 0 8-16,-37 3-12 16,-24 2-26-16,-26 1-46 15,-13 2-43-15,-13 0-151 16,-8-5-200-16</inkml:trace>
  <inkml:trace contextRef="#ctx0" brushRef="#br0" timeOffset="30070.8677">9527 6718 315 0,'0'0'11'0,"0"0"-10"16,0 0-1-1,0 0 5-15,150-3 7 0,-101 2 3 16,1-1-11-16,1 2-1 15,-8 0-3-15,3 0 0 16,-5 0 3-16,7 0-3 16,2 0-1-16,11 0 1 15,10 0 1-15,8 0-1 16,13 0 1-16,14 0 45 16,10 0-16-16,12 0-6 15,9 0-8-15,1 0-7 16,7 3-6-16,-3 0-2 15,6 2 2-15,5-3-3 16,7 1 0-16,-5 1-1 16,4 2-1-16,-5-2-8 0,-8 3 0 15,-8-1-10-15,-6 2 1 16,0-1-1-16,-7 0 13 16,-3 0 0-16,-6 0 2 15,-1 0 5-15,-1-3 0 16,1 1 8-16,-2-2 0 15,-8-3 10-15,-5 3-7 16,-8-2-2-16,-3 0-3 16,-1 1-1-16,-6-1 2 15,4 1 0-15,-9-2-2 16,-1 0-2-16,-8 1-3 16,-1-1 0-16,1 0 1 0,1 1-2 15,3-1 2-15,-2 0-1 16,0 2 0-16,-6-2 2 15,-7 3-4-15,-12 0 2 16,-4-1 0-16,-8 0-6 16,-4 0-1-16,0 0-2 15,-5-1-5-15,6 1-3 16,4-2 14-16,2 0 3 16,-1 0 4-16,-2 1-2 15,-11 0-2-15,-4-1 0 16,-10 0 1-16,-5 1-1 15,-3-1 2-15,0 0 41 16,0 0 17-16,0 0-23 0,0 0-17 16,0 0-5-16,0 0-11 15,0 0 4-15,0 0-1 16,0 0-5-16,0 0-2 16,0 0-1-16,0 0-1 15,0 0-6-15,0 0-12 16,0 0-51-16,0 0-71 15,-9 0-168-15</inkml:trace>
  <inkml:trace contextRef="#ctx0" brushRef="#br0" timeOffset="31858.936">15457 6677 64 0,'0'0'187'0,"0"0"-156"15,0 0 5-15,0 0-14 16,0 0 7-16,0 0 6 16,0 0-7-16,15 0-12 15,-3 0-2-15,3 0-6 16,3 0 0-16,4 0-6 15,3 0-1-15,2 0 0 16,9 0 2-16,1 0-2 0,0 0-1 16,4 0 1-1,1 0-1-15,-6 1 0 0,0-1-5 16,-6 0 4-16,-10 0-4 16,-7 0-8-16,-11 0 6 15,-2 0-1-15,0 0 0 16,-5 0-11-16,-21 0 5 15,-5 0 1-15,-10 0 1 16,-5 0-8-16,-5 2 8 16,-1-1 1-16,1 0-32 15,-3 2 13-15,4-1-92 16,5 0 122-16,4 1 23 16,12-3-1-16,6 0 20 15,10 2-5-15,8-2-7 0,5 0 2 16,0 1 12-16,0-1-8 15,2 0-11-15,20 0-23 16,3 0 4-16,5 0 6 16,5 0 0-16,1 0 2 15,11 0 0-15,-1 0 0 16,8 0 8-16,0 0-11 16,-4 0 3-16,1 0-2 15,-5 0-6-15,-8 0-6 16,-8-1 2-16,-7-1-2 15,-14 2-6-15,-6 0-8 16,-3 0-8-16,0 0-46 16,-17-3-22-16,-15 3-55 0</inkml:trace>
  <inkml:trace contextRef="#ctx0" brushRef="#br0" timeOffset="33400.5694">22887 6570 646 0,'0'0'46'0,"0"0"-35"16,0 0-11-16,0 0 0 16,0 0 1-16,50 50 16 15,-29-27 25-15,2 1-29 16,-5 3-1-16,-11 2 4 15,-1 0-8-15,-6 1-1 0,0 2 4 16,0-3-5 0,-12 1-6-16,0-1-14 0,-2-3-11 15,4-4-40 1,-6-5 19-16,5-2-58 0,-1-4-119 16</inkml:trace>
  <inkml:trace contextRef="#ctx0" brushRef="#br0" timeOffset="33782.8914">22637 6856 307 0,'0'0'365'0,"0"0"-363"16,0 55-1-16,20-25 2 15,10-2-3-15,12-1 1 16,3-3-1-16,-6-2 0 16,3-3 0-16,-6-2-7 15,-11-4 7-15,-3-6 2 16,-9-3 5-16,-2-4 13 15,3 0 34-15,7 0 18 16,7-7-13-16,3-7-26 16,7-3-3-16,-3-4-16 0,4-1-13 15,-7-3-1-15,-2 1-37 16,-9 4-69-16,-7 4-23 16,-11 10-155-16</inkml:trace>
  <inkml:trace contextRef="#ctx0" brushRef="#br0" timeOffset="34159.636">22385 7566 653 0,'0'0'19'0,"-44"64"2"15,27-25 26-15,2 1-19 0,2-3-24 16,2-1 3-16,7-2-5 16,-2-4-2-16,6-5-25 15,0-6-2-15,0-5 2 16,0-8 5-16,0-6-30 16,0 0-45-16,10-4-40 15</inkml:trace>
  <inkml:trace contextRef="#ctx0" brushRef="#br0" timeOffset="34379.3136">22399 7524 730 0,'0'0'18'16,"0"0"-5"-16,0 0 10 0,0 0-15 15,0 0-2-15,183-44-4 16,-118 39-2-16,1 5-5 16,-10 0-51-16,-9 0-44 15,-17 10-81-15,-22 2-207 16</inkml:trace>
  <inkml:trace contextRef="#ctx0" brushRef="#br0" timeOffset="34532.8993">22382 7729 525 0,'0'0'27'0,"0"0"-26"0,0 0 9 16,0 0 9-16,0 0-19 16,138 8-17-16,-81-11-121 15</inkml:trace>
  <inkml:trace contextRef="#ctx0" brushRef="#br0" timeOffset="34792.4147">23201 7548 653 0,'0'0'83'0,"0"0"-66"16,0 0-12-16,0 0-3 16,0 0-1-16,0 0 1 15,172-17-1-15,-123 13-1 16,-3-1-22-16,-7 1-34 16,-6 0-6-16,-12-3-93 15,-8 0-91-15</inkml:trace>
  <inkml:trace contextRef="#ctx0" brushRef="#br0" timeOffset="35243.2462">23398 7399 352 0,'0'0'80'0,"0"0"-46"16,0 0 8-16,0 0-22 16,0 0 22-16,0 0 11 15,0 44-25-15,-8-24-13 16,-2-1-2-16,-1 3-8 16,2-1-4-16,-4-1 2 15,4-2 1-15,-3-3-3 16,5 1 1-16,-3-4-2 15,7-1 0-15,0-5 0 16,-2 1-3-16,5-3-16 0,0-3-19 16,0 0-70-16,-3-1-123 15</inkml:trace>
  <inkml:trace contextRef="#ctx0" brushRef="#br0" timeOffset="48986.1952">11224 8997 459 0,'0'0'126'0,"0"0"-108"15,0 0-18-15,0 0 21 16,0 0 3-16,0 0-10 16,0 0-12-16,0 0 6 15,6 3-7-15,18-3 5 16,14 0-3-16,12 0 11 16,17 0 5-16,13 0-8 0,2 0 2 15,1 0 4 1,6 0-16-16,0 0 9 0,10-3 10 15,7 3 21-15,6 0-35 16,1 0 0-16,-3 0-1 16,-2 0-4-16,1 0 0 15,-2 0-1-15,-6 3 3 16,-13-3-2-16,-19 0-1 16,-16 0 0-16,-21 0-1 15,-8 0 1-15,-14 0-2 16,-5-5 4-16,-2 2 4 15,-3 2 7-15,4-2-1 0,-4 3-2 16,0 0-10 0,0-3-55-16,0 1-77 0,0 0-144 15</inkml:trace>
  <inkml:trace contextRef="#ctx0" brushRef="#br0" timeOffset="66489.1982">13400 9706 116 0,'0'0'539'15,"0"0"-537"-15,0 58 7 16,11-26-6-16,9 1 3 15,8 0 4-15,-3-2-5 16,0 0 14-16,-4-5-14 0,-12-1-5 16,-6-8 0-1,1-5-13-15,-4-5 9 0,0-5 4 16,0-2 2-16,0 0-1 16,-13-8-1-16,-8-8-12 15,0-4-14-15,1-3 21 16,-5-6 5-16,3-5 2 15,-1-5-1-15,6-1 1 16,12-2 0-16,5 6 5 16,0 8 7-16,11 7 1 15,29 5-4-15,5 5-5 16,10 3-5-16,6 4 0 16,5 4-1-16,-5 0-1 15,-9 4 0-15,-15 9-1 0,-18 4-2 16,-19 3-1-16,-7 2-13 15,-36 0 10-15,-14-1 8 16,-2-2 2-16,-4-2-2 16,5-3 0-16,16-6 0 15,8-1 0-15,20-2 0 16,14-2 0-16,0 2-10 16,5-1-9-16,29 0 16 15,11 2-1-15,11-1 0 16,5 0 3-16,1 0-3 15,-2-1-2-15,-4 4-12 16,-12-4-117-16,-14-1 91 16,-12-3-88-16</inkml:trace>
  <inkml:trace contextRef="#ctx0" brushRef="#br0" timeOffset="67051.0377">13968 9648 672 0,'0'0'46'16,"0"0"-46"-16,0 0 1 15,0 0 40-15,59 53 27 16,-34-19-24-16,0 1-19 16,-3 2-11-16,-6-5-12 0,-3-4-2 15,-13-3-1 1,0-7-34-16,0-6 3 0,-9-3-11 15,-3-7 9-15,-2-2-9 16,0-2-5-16,-1-10-22 16,-4-3-100-16,5-1 22 15,2-1-2-15,0 0 134 16,6 3 16-16,-1 3 135 16,7 3-34-16,0 4 36 15,0 0-60-15,7 1-55 16,19 0-9-16,11-3 2 15,6-2-7-15,2 1-3 16,-2-8-5-16,-6 0-9 0,-11-5-21 16,-11-1 21-1,-4-7-3-15,-9 3-9 16,-2 1 14-16,0 3 7 0,0 4 6 16,0 6 15-16,0 7 28 15,0 4-7-15,-6 0-35 16,-4 12-3-16,-2 10 13 15,7 5-3-15,2 6 11 16,3 6-17-16,0 0 1 16,4 0-9-16,12-5-10 15,0-4-18-15,8-7-15 16,-2-7-10-16,5-8-48 16,4-6-5-16,1-2-122 15</inkml:trace>
  <inkml:trace contextRef="#ctx0" brushRef="#br0" timeOffset="67358.5189">14665 9653 420 0,'0'0'153'15,"0"0"-143"-15,-110 45 6 16,96-28-8-16,10 1 0 15,4 0-8-15,4-1-11 16,22 1-28-16,14-3-32 16,4-1-15-16,10-2 43 0,0 0-10 15,1 0 40-15,-2 0 13 16,-10-1 21-16,-18-2 57 16,-13 0 42-16,-12-1-69 15,-2 1-14-15,-37 0 2 16,-11-1-10-16,-21 2-9 15,0-3-14-15,3-2-3 16,7-4-3-16,11-1-29 16,10 0-99-16</inkml:trace>
  <inkml:trace contextRef="#ctx0" brushRef="#br0" timeOffset="67809.1824">15776 9534 384 0,'0'0'198'0,"0"0"-198"16,0 0-7-16,0 0 7 16,-168 33 11-16,115-11 7 15,-1 10 8-15,1 0-5 0,4 7-6 16,7-3 0-16,11-2-1 16,13-3-6-16,9-4-1 15,9-5-7-15,0-7 6 16,20-1-5-16,18-2 1 15,5-2-2-15,20-4 0 16,1-3 0-16,8-3 2 16,5 0-1-16,-3 0 0 15,-3 0-1-15,-6-3-5 16,-15 0-16-16,-14 0 4 16,-10 0-6-16,-9 3 2 15,-13 0-20-15,-4 0-18 0,0 0-63 16,0 0-29-1</inkml:trace>
  <inkml:trace contextRef="#ctx0" brushRef="#br0" timeOffset="68251.3423">15274 10153 466 0,'0'0'34'16,"0"0"-22"-16,0 0 10 15,0 0 24-15,0 0-8 16,130 1-17-16,-70-1 3 16,9 0 2-16,7 0 19 15,4 0-23-15,-4-3-3 16,-11 2-8-16,-9 1-6 16,-14 0-5-16,-10 0 2 15,-3 0-2-15,-11 0 1 16,-9 0-1-16,-6 0 2 0,-3 0-1 15,0 0 0-15,0 0-1 16,0 0 4-16,0 0-4 16,0 0-27-16,0 0-61 15,0-3-43-15,0-2-336 16</inkml:trace>
  <inkml:trace contextRef="#ctx0" brushRef="#br0" timeOffset="68925.9513">16854 9491 692 0,'0'0'63'16,"0"0"-51"-16,0 0 2 0,0 0 2 16,0 0-7-16,0 0-7 15,22 41 21-15,-22-5 3 16,0 8-10-16,0 6-10 15,-8 0 1-15,-6-6-5 16,6-7-2-16,6-5 0 16,2-8-7-16,0-5 4 15,10-2 2-15,17-2-1 16,6-5 1-16,13-5 1 16,8-5 0-16,3 0-24 15,7-3-39-15,0-9-38 16,-9-5-93-16</inkml:trace>
  <inkml:trace contextRef="#ctx0" brushRef="#br0" timeOffset="69164.3004">17520 9566 478 0,'0'0'114'16,"0"0"-104"-16,0 0 1 15,-74 62 12-15,64-28 6 16,8 3-14-16,2 1-9 16,0 1-3-16,0-7-2 0,7-1-2 15,2-6-14-15,-3-6-17 16,1-2-22-16,-7-10-99 16,0-4-32-16</inkml:trace>
  <inkml:trace contextRef="#ctx0" brushRef="#br0" timeOffset="69534.2655">17408 9768 526 0,'0'0'34'0,"0"0"-28"15,0 0-2-15,147-21 2 0,-95 11 0 16,7-2-3-16,-8-4-3 15,-5-1-15-15,-9-7-49 16,-10-1 64-16,-6-1 12 16,-5 0-9-16,-8 4 11 15,-7 7 17-15,-1 5-7 16,0 5 28-16,0 5-8 16,0 0-31-16,-1 0-13 15,-17 10 1-15,0 8 1 16,-1 3 7-16,8 8-1 15,-2 2 0-15,5 3-4 16,7 1 2-16,1-5-5 16,0-6-1-16,1-2 0 15,20-8-19-15,7-4-7 0,-2-5-5 16,11-3-34-16,0-2 29 16,1-3-258-16</inkml:trace>
  <inkml:trace contextRef="#ctx0" brushRef="#br0" timeOffset="69871.4564">18303 9564 349 0,'0'0'105'0,"0"0"-38"15,0 0-5-15,0 0-20 16,0 0-31-16,0 0-2 16,-143-14 3-16,101 27 3 15,5 2-5-15,11 4-5 16,5 1 2-16,9 1-7 0,12-1 0 15,0 3-8-15,5-3-19 16,25 0-28-16,7-1-15 16,6-5-3-16,0-1 0 15,2-6 63-15,-1 2 10 16,-4-1 6-16,-5 1 43 16,-10-2 45-16,-15-1-14 15,-10 3-21-15,0-1-15 16,-30 2 17-16,-21 1-7 15,-11 2-22-15,-9-1-19 16,-5-3-13-16,-7 2-7 16,1-6-79-16,-12-2-91 15</inkml:trace>
  <inkml:trace contextRef="#ctx0" brushRef="#br0" timeOffset="70912.5916">10447 9031 252 0,'0'0'40'16,"0"0"2"-16,167 0 41 15,-75 0-25-15,26 0-15 16,16 0-5-16,23 0-4 16,12 0-11-16,15 0-6 15,9-6-1-15,4 0 1 0,-5 1-13 16,-14 1 8-1,-14-2 11-15,-23 2 1 0,-26 1-21 16,-19 1-3-16,-26-1-28 16,-24 1-9-16,-17 0 7 15,-20-1-22-15,-9 3 15 16,0 0-47-16,-20 0 15 16,-20 0-18-16,-10 0-167 15</inkml:trace>
  <inkml:trace contextRef="#ctx0" brushRef="#br0" timeOffset="71341.0338">10923 9092 35 0,'0'0'354'15,"0"0"-354"-15,0 0-11 16,0 0 11-16,0 0 17 16,0 0 49-16,188 22-14 15,-105-22-7-15,11 0-20 16,6 0-12-16,13 0 13 16,13-1-4-16,2-4 0 15,7 0-6-15,-10-2-9 0,-14 3-4 16,-16-2-3-16,-20 1-13 15,-17 1-7-15,-15 2-9 16,-14-1 21-16,-13 1 1 16,-2 1 7-16,-7-1-2 15,-3 1 2-15,1-2 1 16,-1 0-1-16,0 3 1 16,0 0-1-16,-1 0-2 15,-1 0-11-15,2 0-17 16,-1 0 11-16,-2 0-18 15,3 0-9-15,-3 0-16 16,2 0-19-16,-3 0-57 16</inkml:trace>
  <inkml:trace contextRef="#ctx0" brushRef="#br0" timeOffset="75384.3207">6910 10962 508 0,'0'0'28'0,"0"0"-22"0,0 0 10 15,0 0 11-15,0 0 6 16,0 0 0-16,0 0-18 15,0 0-2-15,-6 0 0 16,6 0 4-16,0 0 7 16,0 0-4-16,0 0 2 15,0 0 0-15,13 0-9 16,11 0 2-16,1 0-11 16,8 0 1-16,4 0-1 15,2 0-3-15,4 0-2 16,-5 0-2-16,-2 0-3 15,-12 0-29-15,-4 0-13 0,-10 0 13 16,-4 0-6-16,-6 0-25 16,0 3-36-16,-21 1 72 15,-10 2-22-15,-7-1 14 16,-6 2 18-16,-7 2 7 16,-4 0 0-16,-5 3-8 15,0-2 21-15,3-1 25 16,9 1 9-16,10-4 28 15,8 1-6-15,15 0-2 16,5-4-24-16,8-1-10 16,2-1 2-16,0-1 2 15,0 0-18-15,14 0 9 16,20 0 3-16,-1 0-7 0,7 0 3 16,2-1-8-16,3-4 16 15,0 1-1-15,1-1 4 16,-6 0-5-16,-9 3-12 15,-10 1-7-15,-4-1-1 16,-12 1-8-16,2 1-2 16,-7 0-21-16,0 0-30 15,0 0 21-15,0-2-15 16,0 0-114-16</inkml:trace>
  <inkml:trace contextRef="#ctx0" brushRef="#br0" timeOffset="87780.9518">19625 6709 327 0,'0'0'20'0,"0"0"7"15,0 0 16-15,0 0-18 16,0 0-5-16,0 0 0 16,0 0 4-16,126 0-5 0,-82 0-2 15,11 0 7-15,0 0-7 16,4 0 0-16,3 0-2 15,-6 0-8-15,0 0-2 16,-9 0-1-16,-15 0-1 16,-10 0-1-16,-14 0-1 15,-8 0-1-15,0 0-33 16,-33 2-37-16,-29 3 55 16,-22-1-94-16,-3 2-157 15</inkml:trace>
  <inkml:trace contextRef="#ctx0" brushRef="#br0" timeOffset="87977.7235">19378 6788 340 0,'0'0'12'0,"0"0"-2"15,0 0 54-15,0 0 5 16,0 0 1-16,0 0-34 16,187 0-19-16,-115 0-6 15,8 0-5-15,11 0-3 16,1 0-2-16,-2 0-2 15,-7 8-38-15,-9-2-112 16,-10 2-241-16</inkml:trace>
  <inkml:trace contextRef="#ctx0" brushRef="#br0" timeOffset="88904.2822">22515 8240 419 0,'0'0'107'0,"0"0"-86"16,0 0-5-16,0 0 25 15,0 0-6-15,0 0-17 16,27-2-9-16,1 2 0 16,6 0 1-16,4 0-2 15,6 0 2-15,3 0 1 16,6 0-4-16,-1 0-3 16,4 0 0-16,-7 0-2 0,-4 0-1 15,-6 0 0-15,-11 0-1 16,-7 0 0-16,-9 0-7 15,-6 0-22-15,-6 0-6 16,0 0-13-16,-15 0-77 16,-26 0-63-16</inkml:trace>
  <inkml:trace contextRef="#ctx0" brushRef="#br0" timeOffset="89158.6173">22461 8271 229 0,'0'0'165'0,"0"0"-157"0,0 0-6 15,0 0 44-15,151 0-10 16,-96 0-10-16,5 0 1 16,5 0-5-16,-2 0-14 15,-5 0 3-15,-7 0-3 16,-7 0 7-16,-5 0 2 15,-9-1-9-15,-3-1 7 16,-6 1-2-16,-2-1-3 16,-1 1 4-16,-3 1-7 15,0-2-1-15,-7 0-3 16,1 1-3-16,-3 1-19 16,-6 0-21-16,0-2-91 0,0-1-220 15</inkml:trace>
  <inkml:trace contextRef="#ctx0" brushRef="#br0" timeOffset="108044.4608">7583 14437 371 0,'0'0'96'15,"0"0"-72"-15,0 0 9 16,0 0-4-16,0 0-13 15,0 0-5-15,0 0-1 16,0 0 0-16,35-8-8 16,-34 8-1-16,7 0 2 15,1 0 16-15,0 0-14 16,2 0 23-16,1 0-22 16,3 0 3-16,4 0 6 15,-3 0-2-15,2 0-5 0,0 0-2 16,2 3-2-16,1-3 1 15,1 2 2-15,1-1 0 16,3-1-1-16,3 0-1 16,2 0-5-16,4 0 3 15,1 0 0-15,-3 2 18 16,3-1-16-16,-5 2-1 16,2-3-2-16,5 3 3 15,-1-1-1-15,4 1-4 16,1-1 1-16,-4 0 2 15,3 1-3-15,-2-2 3 16,2 0-3-16,2 1 2 16,-6-2-1-16,3 0-2 15,-6 0 5-15,5 0-4 16,-5 0 1-16,4 0-1 0,-1 0 0 16,2 1 3-16,1 1-2 15,2-2 4-15,-3 0-5 16,1 0-1-16,-1 2 1 15,-4-2 0-15,6 0 0 16,-4 1 0-16,1 1 2 16,-4-2-2-16,3 0-2 15,-2 0 2-15,-4 0 2 16,6 0-2-16,-4 0 0 16,4 0 0-16,-6 0 1 15,4 0-2-15,1 0 1 16,2 0 0-16,0 0 0 0,2 0 0 15,-1 2 0-15,-2-2 4 16,2 1-7-16,-3 1 3 16,4-1 0-16,-5 2 3 15,0-3-2-15,0 1-1 16,-4-1 0-16,-1 2-1 16,4 0 3-16,-1-2-4 15,-1 0 4-15,4 3-2 16,-3-3 0-16,4 0-1 15,-2 2 1-15,2-2 0 16,3 0 0-16,-3 1-1 16,-2-1 1-16,-2 0 0 15,1 0 0-15,-1 0 1 0,-3 0-4 16,2 0 3 0,-2 0-1-16,2 0 1 0,-4 0 0 15,0 0 1-15,1 0 1 16,0 0 0-16,5 0-2 15,0 0-1-15,3 0 1 16,1-1 1-16,0-1-1 16,-2 2 2-16,-2 0-2 15,-4-3-2-15,-2 3 2 16,-1 0 2-16,1-2-2 16,1 0 0-16,0 2 1 15,-3-1-1-15,8 1 1 0,-1-1-1 16,0-1 1-1,5 1 1-15,1-1 1 0,-1 2-2 16,-4-1 0-16,2 0-1 16,-8 0 4-16,-3-2-4 15,-3 3 0-15,-5-2 1 16,-4 2 13-16,-3-2 0 16,-1 1 6-16,-8 1 4 15,5-2-3-15,0 1-5 16,2 1 1-16,0-1-2 15,-4 1-7-15,1 0-4 16,-3 0 2-16,1 0-1 16,1-1-2-16,-1 1 0 0,-2 0 2 15,-1 0-4 1,0 0 1-16,4 0-1 0,-4 0 2 16,0 0-2-16,1 0-1 15,4 0 1-15,2 0 0 16,0 0-1-16,-1 0 0 15,2 0 0-15,4 0 0 16,-1 0 0-16,5 0-1 16,-1 0 0-16,10 0-3 15,1 0 3-15,6 0-2 16,-2 0 3-16,0 0-13 16,-3 0 4-16,-1 0 2 0,-8 0-7 15,-2 0 8 1,-6 0-6-16,-4 0 3 0,-5 0 8 15,-1 0-6-15,0 0 6 16,0 0 1-16,0 0 2 16,0 0-1-16,0 0-1 15,0 0 0-15,0 0-16 16,0 0-19-16,0 0-19 16,0 1 3-16,0-1-33 15,0 0-42-15,0 0-146 16</inkml:trace>
  <inkml:trace contextRef="#ctx0" brushRef="#br0" timeOffset="110804.0738">11754 14493 189 0,'0'0'113'0,"0"0"-81"16,0 0-9-16,0 0 27 15,0 0-15-15,0 0-11 16,0 0-8-16,-2 0 7 16,2 0-10-16,0 0 5 15,0 0-2-15,0 0 1 16,0 0 1-16,0 0-1 16,8 0-4-16,14 0 11 0,2 0-5 15,10 0-7-15,2 0 0 16,7 0-2-1,0 1 0-15,6 0 9 0,2-1-9 16,-2 0-9-16,2 2 5 16,-2-1-1-16,-4-1-4 15,0 0 0-15,-1 0 0 16,-9 0-1-16,-2 0 0 16,-8 0 0-16,4 0 2 15,1 0-2-15,0 0 0 16,-1 0 0-16,0 0 3 15,1 0-3-15,3 0 0 16,3 0 0-16,-3 0 0 16,3 0 0-16,8 0 0 15,-6 0 1-15,-1 0-1 0,-3 0 0 16,-5 0 0 0,-7 0 0-16,-4 0 1 0,1 0-1 15,-6 0 0-15,4 0 0 16,-2 0 1-16,-3 0 0 15,4 0 0-15,-5 0 3 16,0 0-3-16,-2 0 0 16,-2 0-1-16,-4-1 0 15,-3 1 3-15,0 0 1 16,0 0 6-16,0 0 7 16,0 0 2-16,0 0 1 15,0 0-4-15,0 0-5 0,0 0-4 16,0 0-4-16,0 0 4 15,2 0 0-15,-2 0 2 16,0-2-6-16,0 2 4 16,5-2-3-16,-1-3 1 15,5 2-3-15,-1 0 4 16,-3-2-3-16,3-1-1 16,3 3 0-16,-2-2-2 15,-3 0 2-15,-2 3-2 16,-2-1 2-16,5 1-1 15,-5-1-1-15,0-1 1 16,2 1 0-16,-4 1 0 16,0 0-1-16,3 0 1 0,-3 1 1 15,1-1-2 1,4-3-6-16,-2 2-36 0,-3-3-42 16,2 2-51-16,-2-3-58 15</inkml:trace>
  <inkml:trace contextRef="#ctx0" brushRef="#br0" timeOffset="112080.9735">6670 13729 238 0,'0'0'28'0,"0"0"-19"16,0 0-5-16,0 0 15 0,0 0-8 15,0 0 14 1,30-19 6-16,-26 15 17 0,-2-1-34 16,4 1-4-16,-4-1 15 15,-1 0-8-15,3 0-2 16,-4 1-1-16,6 0 9 15,-3 2-6-15,4-1-10 16,-2 1 12-16,-5 0-10 16,0 2 3-16,4-3-3 15,0 3 0-15,3 0-5 16,-1-2 0-16,-5 2-4 16,-1 0 1-16,2 0 1 0,0 0-2 15,2 0 0 1,-1 0 1-16,2 0 2 0,-4 0-2 15,5 2 0-15,-4 3 3 16,2 2-3-16,-3 1 2 16,1 1-2-16,-2 1 4 15,4-1-4-15,-2 1 3 16,4-1 2-16,3 2-6 16,1 1 3-16,0 1 5 15,-2 0 1-15,4 2-4 16,-3 0-1-16,2 3 0 15,1-2-2-15,1 5 1 16,0 1-1-16,-1 3-1 16,4 0 0-16,-2 3-1 15,2 0 3-15,0-3-3 0,1 0 0 16,4-2 0-16,-3 4 0 16,3 1 0-16,-2 0 0 15,2 3 0-15,0 0 2 16,-3-1-2-16,3 0 1 15,-1-3-1-15,-3 0 0 16,-2-5 1-16,-5-1-1 16,0-3 2-16,-3-1-1 15,-6-3-1-15,-1-2 0 16,0 0 2-16,0-3 3 16,0-4 2-16,0 0-5 15,0 0-2-15,0-3 0 0,-4-2-12 16,-8 0-34-1,0-5-107-15</inkml:trace>
  <inkml:trace contextRef="#ctx0" brushRef="#br0" timeOffset="114879.3786">6824 13745 416 0,'0'0'54'0,"0"0"-35"16,0 0 18-16,0 0-11 16,0 0-19-16,0 0 11 15,-9-18-5-15,9 14-4 16,4 1 0-16,5 0-1 16,-1 0-3-16,11 0 9 0,5 0-10 15,2 1 2 1,6-1-2-16,5 1 3 0,4-1-3 15,8 0-1-15,5 0 5 16,8 2-1-16,1 1 0 16,4-2-5-16,8 0-2 15,2 2 2-15,6 0-2 16,5 0 4-16,3 0-3 16,4 0-1-16,6 0 0 15,4 0 0-15,0-1 0 16,-3 1 1-16,-1 0 0 15,-4-2-1-15,-8 2 1 16,6-2-1-16,3 1 0 16,2 0 2-16,1-1-2 15,-7 1 1-15,-7 0 0 0,-1-1 0 16,-2 1-1 0,2 0 0-16,-2-1 0 0,1-1 0 15,0 1 0-15,-4-1 0 16,-1 3 0-16,-1-2 0 15,0 1 0-15,-5 1 0 16,6 0 0-16,-1 0 0 16,0 0 0-16,0 0 0 15,-5 0-1-15,2 0 2 16,-1 0-1-16,5 0 0 16,2 0 1-16,2 0-1 15,-3 0 0-15,-1 0 1 16,-5 0-1-16,-2 1-1 15,-5-1 1-15,-8 0 0 0,2 0 1 16,0 0-2-16,-3 0 1 16,7 0 0-16,-6 0 0 15,1 0 0-15,-1-1 0 16,-6 0 0-16,0-1 0 16,-2-1 0-16,-2 2 1 15,3-1-1-15,-4 0-1 16,2-1 1-16,-1 3 0 15,-2 0 0-15,2 0 0 16,1 0 0-16,-2-2 0 16,4 1 0-16,-2 0 0 0,-4-1 0 15,-3 2 0 1,-5-1 0-16,-1 1 0 0,5 0 0 16,-4 0 0-16,3 0 0 15,5 0 0-15,-5 0-1 16,4 0 1-16,-4 0 0 15,0 0 2-15,-1 0-3 16,-3 0 1-16,-6 0 0 16,-2 0 0-16,-1 0 0 15,-4 0 1-15,-3 0-2 16,0 0 2-16,-2 0-2 16,-2 0 1-16,-6 0 0 15,2 0-1-15,5 0-2 16,5-2-3-16,-2 2 2 0,1-1 3 15,0 1-7 1,3 0 5-16,-2 0 1 0,1 0-2 16,-8 0 3-16,-1 0-6 15,-5 0-1-15,-4 0-2 16,-5 0 4-16,2 0 6 16,-4 0 2-16,0 0-2 15,0 0 0-15,0 0 1 16,0 0-1-16,0 0 0 15,0 0 0-15,0 0-3 16,0 0 1-16,0 0 1 16,0 0 0-16,0 0 1 15,0 0 0-15,0 3 0 0,0-2 0 16,0 3 1-16,0-2 0 16,-4 5 0-16,2-3 0 15,-4 0-1-15,3 1 0 16,-3 0 0-16,3-1 2 15,-5 2-1-15,4-2 0 16,0 1 2-16,-1-2-3 16,2 2 2-16,-2-1-1 15,2 1-1-15,2 0 0 16,-4 2-1-16,3 0 2 16,2 2-1-16,0-1 4 15,0 1-2-15,0-1 0 0,0 2-1 16,0-1 1-16,0 0 1 15,0 2-3-15,0-1 3 16,-2 2 0-16,-1-1-3 16,3 0 1-16,0 0-1 15,0 1 1-15,0 0-1 16,0 1 0-16,7 1 1 16,5-2-1-16,-6 2 0 15,2-3 0-15,1 1 1 16,-6 0-1-16,0 0 0 15,0-1 0-15,-3 0 0 16,0 0 0-16,3-1 1 16,-3-2-1-16,0 1 4 15,2-2-3-15,-2 1-1 16,0-1 2-16,0 0 1 0,0 1-1 16,0-1 1-16,0 3-2 15,0-1 4-15,0 0 1 16,0 1-4-16,0 1-1 15,0-2-1-15,0 5 6 16,-2-3-1-16,-4-2 1 16,3 3-5-16,-5-2 3 15,3 1-3-15,-2 0 4 16,3 0-1-16,-4 0 0 16,7 0-4-16,-8 1 1 15,1-1 0-15,4 0 1 16,-1 0-1-16,1 2 1 0,-1-3-2 15,1 1 0-15,1-1 0 16,2 0 1-16,-3 0 0 16,4-2-1-16,-2 1 0 15,2-2 5-15,0 0-5 16,0-2 1-16,0 2-1 16,0-2 2-16,0 3-2 15,0-1 1-15,0 0-1 16,0 1 0-16,0-4 0 15,0 1 2-15,0 0-2 16,0-1 0-16,0-2 2 16,0 2-1-16,0 0-1 15,0 1 1-15,0-1 0 0,0 0-1 16,0 0 0-16,0-1 4 16,0 0-1-16,0 0 2 15,0-1-4-15,0-2 0 16,0 1 1-16,0 0-2 15,0-1 2-15,0 0-2 16,0 0 0-16,0 0 0 16,0 0 1-16,0 0-1 15,0 0 1-15,0 0 0 16,0 0 0-16,0 0 0 16,0 0 2-16,0 0 2 15,0 0-5-15,0 0 1 0,0 0 0 16,0 0 1-1,0 0-2-15,0 0 2 0,0 0-1 16,0 0 0-16,0 0-1 16,0 0-1-16,0 0 0 15,0 0 0-15,0 0 1 16,0 0 1-16,0 0-1 16,0 0 0-16,0 0 0 15,0 0 0-15,0 0 0 16,0 0-2-16,0 0 2 15,0 0-4-15,0 0 1 16,0 0 3-16,0 0-1 16,0 0 1-16,0 0 0 15,0 0 0-15,0 0 0 16,0-1 0-16,0 0 1 0,0 1-1 16,0-2 0-16,-2 1-1 15,-3-1-5-15,0 1 3 16,-2-1 1-16,0 2 1 15,2-3-1-15,-6 3 1 16,2 0 0-16,0 0 1 16,0-4 0-16,-3 3 0 15,0 1-1-15,-2-3 1 16,6 3 0-16,-5-1-2 16,2 1 2-16,5-2 0 15,-7 1 0-15,1-1-4 16,0 0 2-16,0 1 2 0,-2 1-3 15,-1-2 3-15,-5 0-6 16,2 1-4-16,-2-2 8 16,2 3 0-16,-4-1 0 15,0-2 2-15,-5 1 0 16,-2 0-1-16,-1 1 0 16,0-1 1-16,3 0 0 15,1 2 0-15,8-3 0 16,-2 3 0-16,5 0 1 15,6 0-1-15,1-2 0 16,4 2 0-16,-1 0 0 16,4 0-1-16,-2-1-38 15,-3 0-14-15,-1 1-82 0,-1-2-108 16</inkml:trace>
  <inkml:trace contextRef="#ctx0" brushRef="#br0" timeOffset="124518.7698">10312 15131 520 0,'0'0'11'0,"0"0"-11"15,0 0-11-15,0 0 11 16,0 0 2-16,0 0 10 16,0 0 6-16,0 0-10 15,-4 7-6-15,4-7 2 16,0 0 2-16,0 0 14 15,-2 0 5-15,2 0-6 0,0 0 10 16,0 0-9-16,-1 0-6 16,-4 0-2-16,3 0-4 15,-3 0-3-15,4 0-2 16,-3 0-1-16,3 0 0 16,1 0-1-16,0 0 0 15,0 0 0-15,0 0-1 16,0 0 2-16,0 0-2 15,-3 0 4-15,3 0-4 16,0 0 0-16,0 0 1 16,0 0 0-16,0 0 1 15,-4 0-2-15,4 0 1 16,0 0 0-16,0 0 7 0,0 0 0 16,0 0 2-1,0 0-1-15,0 0-6 0,0 0 0 16,-5 0-1-16,-8 12-2 15,-2 8 7-15,1 10-1 16,-1 4 1-16,2 5 1 16,-4 2-5-16,-8-2-1 15,-9-2 1-15,-9-4-1 16,-7-8 2-16,-7-4 18 16,-3-7 2-16,1-6-8 15,-3-8-4-15,12 0-8 16,8-8 4-16,10-7-7 15,10-7-1-15,10-3-6 16,7-4-1-16,5-1-1 0,0 3 7 16,20 5-1-16,11 7-4 15,6 3 1-15,5 7-1 16,4 5 6-16,5 0 1 16,4 9 2-16,7 10 12 15,4 2-1-15,2 2-7 16,-7 4-2-16,-11-2-2 15,-11-2-2-15,-9-3 2 16,-6-4-3-16,-6-6 0 16,-4-1-14-16,0-4-36 15,3-2-57-15,15-3-3 0,3-2-50 16</inkml:trace>
  <inkml:trace contextRef="#ctx0" brushRef="#br0" timeOffset="124715.342">10781 15359 848 0,'0'0'64'16,"0"0"-61"-16,0 0-3 15,0 0 11-15,140-10-7 16,-45 2-2-16,4 1 1 15,-5 0-3-15,-3 1-135 0,-11-1-28 16,-14-3-45-16</inkml:trace>
  <inkml:trace contextRef="#ctx0" brushRef="#br0" timeOffset="125008.7422">11115 15175 368 0,'0'0'221'0,"0"0"-208"16,0 0-8-16,0 0-4 15,0 0 2-15,0 0 2 16,125 23 0-16,-56-11-2 0,2 1-3 16,-3 2-2-16,-11 2-25 15,-13-1 0-15,-20 3-15 16,-17-2 37-16,-7-3 5 15,-21 3 7-15,-21-3 27 16,-7 0 0-16,-3 0-3 16,3-2-20-16,4-5-4 15,14 0-7-15,10-7-50 16,17 0-189-16</inkml:trace>
  <inkml:trace contextRef="#ctx0" brushRef="#br0" timeOffset="125719.379">11964 15131 239 0,'0'0'509'16,"0"0"-490"-16,7 64-10 15,3-21 0-15,7 6 8 16,4 2-6-16,1 0-2 16,0-6-9-16,-10-7 7 15,-4-8-6-15,-8-9 3 16,0-4-3-16,0-9 4 16,-12-1 0-16,-6-5-4 0,-2-2 5 15,0-5 1-15,-3-9-3 16,4-6 4-16,-2-6-8 15,2-6 0-15,-1-10 4 16,7-6 1-16,5-5 5 16,8-2 1-16,0 5-9 15,0 10-2-15,16 7 2 16,12 8 1-16,9 9-3 16,7 3-2-16,10 2 2 15,1 6 2-15,4 3-2 16,-8 2-2-16,-9 0 1 15,-6 10-1-15,-20 5 2 0,-7 4-10 16,-9 1-10-16,-5 2 4 16,-26-2 13-16,-7-1 0 15,-4 0 0-15,0-5 2 16,4 0 1-16,8-5-2 16,6-2-7-16,11-3-15 15,8-3-13-15,5-1-17 16,0 0 19-16,0 0-2 15,16 0-35-15,14-1 7 16,9-2 36-16,6 3 21 16,10 0 6-16,3 0 2 15,2 4 0-15,-5 7 26 16,-15 2-17-16,-18-4 55 0,-18-1-14 16,-4 1-7-1,-22 0 22-15,-23-1 5 0,-10 4-46 16,-9-2-9-16,-6 0-3 15,2-3-12-15,3-5-54 16,2 0-88-16,7-2-208 16</inkml:trace>
  <inkml:trace contextRef="#ctx0" brushRef="#br0" timeOffset="127946.6861">14250 15128 516 0,'0'0'0'16,"0"0"5"-16,0 0-5 16,0 0 11-16,0 0 4 15,0 0-8-15,28-9-1 16,-26 6 7-16,-2 1-1 15,0 2 9-15,0-3-2 0,0 0 1 16,0 1 1-16,0 1 3 16,0 1 0-16,0 0-7 15,0 0-3-15,-2 0-14 16,-5 3-1-16,0 15-1 16,2 9 2-16,4 4 7 15,1 5-2-15,0-3 2 16,0 3-7-16,0-2 0 15,6-4-3-15,1-3 2 16,-7-8-7-16,0-6 8 16,0-7 3-16,0-5-1 15,-12-1 1-15,-6 0 2 0,1-3-4 16,-4-14-1 0,4-2-18-16,1-4 6 0,-1-3 4 15,1-2 6-15,2-6 2 16,6-1 3-16,6-5 0 15,2 1-1-15,0 5 9 16,8 7 3-16,16 7 2 16,8 6-1-16,5 4-15 15,3 1 2-15,-4 4 0 16,-2 4 0-16,-8 1 0 16,-5 0-2-16,-12 2 0 15,-6 7 0-15,-3 1 0 0,0 5 3 16,-29-1 2-1,-5 0 3-15,-6 1-5 0,0-1 3 16,2-3-6 0,7-2 0-16,9-1 0 0,6-2-2 15,11-3-12-15,5-1-5 16,0 0-9-16,0-1-33 16,28 1 44-16,11-1 13 15,16 1 3-15,5 0 0 16,2 1-7-16,-1-1 7 15,-11 3 1-15,-18-3-2 16,-17 0 4-16,-15-2 3 16,0 3 25-16,-29 0 31 15,-22 2-32-15,-13 2-16 16,-2-4 4-16,5 0-3 0,9 0-10 16,12-3-4-16,6 0-39 15,12 0-45-15,14-4-20 16,8-7-278-16</inkml:trace>
  <inkml:trace contextRef="#ctx0" brushRef="#br0" timeOffset="128250.5067">15250 15056 436 0,'0'0'88'0,"0"0"-73"16,0 0 40-16,-143 5-3 0,96 7-2 16,-6 3-6-16,2 3-6 15,10 4-10-15,7 2-10 16,18-1 0-16,11 0-13 16,5-3 4-16,8-1-9 15,29-6-2-15,14-1 1 16,8-4 1-16,12-2-1 15,3-1-16-15,7-5 17 16,4 0 0-16,-3 0-15 16,-3-4-78-16,-11-2-78 15,-18 2-141-15</inkml:trace>
  <inkml:trace contextRef="#ctx0" brushRef="#br0" timeOffset="128826.3636">14981 15503 197 0,'0'0'54'16,"0"0"-6"-16,0 0 28 0,0 0 10 16,0 0-1-16,0 0-27 15,0 6-13-15,-4-5-1 16,2 0-14-16,2-1-8 15,0 0-4-15,0 2-5 16,0-2-4-16,0 1 0 16,15-1-5-16,18 0 6 15,17 0-6-15,14 0-2 16,14-1-2-16,15-5 4 16,3 0-1-16,1-2-3 15,-2 1-37-15,-14 1-87 16,-12-6-10-16,-13-1-142 15</inkml:trace>
  <inkml:trace contextRef="#ctx0" brushRef="#br0" timeOffset="129547.0943">16762 15027 629 0,'0'0'9'15,"0"0"-4"-15,0 0 7 0,0 0 12 16,0 0-22-1,0 0 19-15,31 54 37 0,-32-23-38 16,-32 2-9 0,-13-1-5-16,-5-6 1 0,-10-2-2 15,-2-4-2-15,5-8 10 16,2-2-1-16,11-5 3 16,3-3-13-16,12-2 1 15,14-2-3-15,7-8-5 16,9-6-12-16,0 0-16 15,12-4 16-15,18-1 12 16,0 3-10-16,2 4 2 16,-6 7 5-16,3 3 8 15,-2 4 0-15,4 2 6 16,3 10 9-16,4 4 3 0,0 3-1 16,0 2 2-1,2 0-8-15,2-1-2 0,1 2-3 16,-1-5 5-1,-4-5-4-15,0 1-2 0,-5-9-2 16,-1 0 0-16,2-4 1 16,-3 0 4-16,4-7-6 15,0-3-2-15,4-4-32 16,-3-2 1-16,-2-4-47 16,-7 1-20-16,-9-1-183 15</inkml:trace>
  <inkml:trace contextRef="#ctx0" brushRef="#br0" timeOffset="137976.5403">18425 14714 588 0,'0'0'65'0,"0"0"-65"16,0 0-8-16,0 0 8 16,-1 50 6-16,1 2 18 15,1 14 2-15,-1 15-16 16,0 6-2-16,0 2-8 15,0-5-4-15,0-4-19 16,-5-13-20-16,-8-11-7 16,-6-14 34-16,0-14 14 15,0-8 4-15,6-9-2 16,4-7 7-16,1-4 9 0,0 0 20 16,2-13-35-16,-5-11-1 15,6-5 0-15,-5-9 3 16,5-7 0-16,-1-6 6 15,5-4-1-15,1 4-4 16,0 10-3-16,0 10 2 16,14 13 9-16,2 8-8 15,10 6-4-15,2 2-11 16,10 2 5-16,9 0 6 16,11 0 0-16,8 0-2 15,11 0-12-15,5 0-1 16,-1-5 8-16,-6-3 7 15,-9-3 1-15,-10 1 11 0,-13-5-2 16,-16 0 2-16,-14-3 5 16,-13 1 23-16,-3 3 36 15,-27 4-44-15,-14 7-12 16,-8 3-10-16,-4 0-6 16,-2 10-3-16,5 3 1 15,8 1 1-15,8 0 0 16,14-2 0-16,4 1-3 15,17-4-1-15,2 1-9 16,8 0-12-16,33-3-1 16,12-3 3-16,14-4-9 15,1 0 7-15,-8-3 8 16,-14-5 8-16,-5-5-14 16,-11 2 20-16,-11 0 1 0,-1 1 0 15,-15 3 8-15,-1 2 8 16,-2 3 8-16,0 2-20 15,0 0-5-15,0 5 0 16,-8 3 5-16,-3 0 2 16,0-1-4-16,11 0-1 15,0 1 1-15,0 1-3 16,17-2-3-16,16 0-17 16,15-3-1-16,3-2 0 15,-1-2 10-15,-5 0-25 16,-10-6-37-16,-7-4 29 0,-8 0 32 15,-9-4 12 1,-6 4 14-16,-5 2 15 0,0 2 2 16,0 3 4-1,0 3 5-15,0 0-28 0,0 0-10 16,0 0-1-16,0 9 0 16,0 3 8-16,0 0 2 15,1 2 2-15,12 0 9 16,7-3-22-16,3-1-8 15,0-2-23-15,-7-7-15 16,-5-1-8-16,-5 0-80 16,-6-11-166-16</inkml:trace>
  <inkml:trace contextRef="#ctx0" brushRef="#br0" timeOffset="138148.3271">19448 14742 702 0,'0'0'16'0,"0"0"-8"16,0 0 28-16,0 0 8 15,0 0-44-15,0 0-41 16,52-16 21-16,-19 14-41 16,-1-2-89-16</inkml:trace>
  <inkml:trace contextRef="#ctx0" brushRef="#br0" timeOffset="138438.9637">19908 14439 577 0,'0'0'53'15,"0"0"-48"-15,0 0 5 16,0 0 18-16,-44 69 13 15,43-28-7-15,-2 11-1 16,3 8-19-16,-9 1-5 16,2 2-9-16,-7-4-4 15,-4-1-21-15,-1-5-14 16,2-8-1-16,4-6 11 16,5-9 11-16,8-8-18 0,0-7 9 15,10-5-6-15,27-5-78 16,11-5 34-16</inkml:trace>
  <inkml:trace contextRef="#ctx0" brushRef="#br0" timeOffset="138762.4345">20352 14871 499 0,'0'0'146'0,"0"0"-141"15,-128-7 3-15,85 7 15 16,5 3 13-16,8 4-15 15,7 0-3-15,6 3 2 16,4 0-16-16,9 0-4 0,4 2-19 16,0 0-16-16,26 2 2 15,9 0 6-15,5 1-32 16,0-2-1-16,1 1-48 16,-6-1-5-16,-13-1 113 15,-10-1 7-15,-8-2 99 16,-4 1-19-16,-8-3-6 15,-22 1-14-15,-12-1-9 16,-4-1-18-16,-1-2-16 16,-1-1-19-16,3-1-5 15,5-2-29-15,-1 0-72 0,12-5-117 16</inkml:trace>
  <inkml:trace contextRef="#ctx0" brushRef="#br0" timeOffset="157323.1271">8870 12320 145 0,'0'0'63'16,"0"0"-3"-16,0 0-17 15,0 0-1-15,0 0-1 16,0 0-12-16,0 0-7 16,-128 14-8-16,117-13-4 15,-2-1 12-15,2 2-7 16,2-2-1-16,-2 0 6 0,2 0 2 15,-7 0-4-15,3 0-4 16,-5 0-8-16,1 0 0 16,2 0 3-16,3 0-1 15,3 0 1-15,2 0-2 16,3 0 2-16,4 0 2 16,0 0 0-16,0 0 0 15,0 0 3-15,0 0-5 16,0 0-1-16,20 0-3 15,20-2 0-15,17 1-3 16,15-1 3-16,9-1 0 16,6 1-1-16,12 0 5 15,2-2-3-15,15 1-2 0,8-3 1 16,2 2 11-16,9 0-13 16,0-2-1-16,0 3 1 15,-3-4 3-15,3 3-2 16,-10 1 2-16,-13 0 1 15,-10 1-6-15,-10-1 0 16,-7 0-1-16,-5 2 1 16,-10-2-1-16,-8 3 0 15,-24-1-4-15,-17 1-11 16,-12-1-14-16,-9 1 5 16,0 0-10-16,0 0-9 15,-26 0-24-15,-25 0 12 0,-15 5-20 16,-13-1-92-1</inkml:trace>
  <inkml:trace contextRef="#ctx0" brushRef="#br0" timeOffset="157773.2868">8493 12355 325 0,'0'0'22'0,"0"0"-18"16,0 0-3-16,0 0 16 0,0 0 35 16,0 0 26-16,-88 3-42 15,113-2-20-15,21 1-9 16,26-1 18-16,24 2 1 15,22-2-6-15,20 1-6 16,15 0 5-16,16-2 4 16,6 3-5-16,5 0-9 15,8 0 2-15,-6 1 3 16,0 0-4-16,-6-1-4 16,-12-3 6-16,-4 2 4 0,-17-1-11 15,-16-1-4 1,-26 0 1-16,-34 0 1 0,-31 0-3 15,-17 0 1-15,-13 0 2 16,-6 0 6-16,0 0 5 16,0 0 7-16,0 0-21 15,0 0 0-15,0 0-36 16,-4 0-45-16,-5 0-27 16,-4 1-110-16</inkml:trace>
  <inkml:trace contextRef="#ctx0" brushRef="#br0" timeOffset="164470.7287">19838 6864 623 0,'0'0'132'0,"0"0"-109"15,0 0-20-15,0 0 8 16,0 0-11-16,0 0 11 16,0 0 13-16,128-5 8 15,-68 1-27-15,8 0 4 16,2-4-7-16,-7 3-2 0,-4-1-27 15,-17 4-36-15,-13-1-50 16,-22 3-48-16,-7 0-138 16</inkml:trace>
  <inkml:trace contextRef="#ctx0" brushRef="#br0" timeOffset="164636.3253">19705 6950 686 0,'0'0'54'16,"0"0"-54"-16,0 0-3 0,0 0 3 16,161-44-1-1,-72 20-10-15,11 1-40 0,9-5-137 16</inkml:trace>
  <inkml:trace contextRef="#ctx0" brushRef="#br0" timeOffset="165176.4694">21331 5285 279 0,'0'0'171'0,"0"0"-156"16,0 0-1-16,0 0 32 16,0 0 25-16,142 6-23 15,-65-6 9-15,9 0-18 16,1 0-16-16,3 0-10 16,-8-3-13-16,-13 2-5 0,-12-1-79 15,-26 1-33-15,-23 1-123 16</inkml:trace>
  <inkml:trace contextRef="#ctx0" brushRef="#br0" timeOffset="165363.768">21261 5355 541 0,'0'0'117'15,"0"0"-97"-15,0 0 9 16,0 0 0-16,0 0-12 15,0 0-9-15,182 0 4 16,-96 0-12-16,-4 0-31 16,-10 1-89-16,-18 1-219 15</inkml:trace>
  <inkml:trace contextRef="#ctx0" brushRef="#br0" timeOffset="167445.9044">19644 3163 138 0,'0'0'525'16,"0"0"-473"-16,0 0-40 15,0 0 34-15,0 0 18 16,77-57-28-16,-65 37 7 16,-2-1-19-16,-10-1-21 15,0 4 6-15,0 2-2 16,-29 6 3-16,-14 3-10 16,-17 7-5-16,-10 3-17 15,-6 16 15-15,5 3 5 16,14 4 2-16,14 0-2 15,18 1 0-15,16-2-1 16,9-6-6-16,0-4-19 16,18-3 0-16,18-8 11 0,14-4 15 15,9 0 2-15,1-9 0 16,-1-7 0-16,-2-1-20 16,-14 0-35-16,-6 3 12 15,-11 5 19-15,-10 5 2 16,-8 4 19-16,-4 4-2 15,-4 15 5-15,0 11 3 16,0 14 14-16,0 12 16 16,0 10-10-16,0 10-12 15,0 2-3-15,0-4-8 0,0-11-18 16,0-15 18 0,0-12 5-16,-8-14 14 0,-3-10 6 15,9-7 15-15,-5-5-13 16,7 0 32-16,0-19-46 15,0-10-13-15,0-10-18 16,20-9 11-16,10-7 5 16,8-11-7-16,13-9-25 15,1-7-17-15,3 4 17 16,-12 15 29-16,-5 14 5 16,-10 19 30-16,-12 10 7 15,-10 11-17-15,-3 4 15 16,-3 4-8-16,0 1-11 0,0 0-13 15,0 8-1 1,-19 9-1-16,0 9-1 0,4 3 1 16,1 4 0-16,11-3-1 15,3-2 1-15,0-6 3 16,0-2-4-16,15-6 0 16,6-3-1-16,-6-5 1 15,1-3-6-15,-2-3-40 16,7-3-42-16,-2-13-42 15,-4-6-193-15</inkml:trace>
  <inkml:trace contextRef="#ctx0" brushRef="#br0" timeOffset="167601.1745">20113 2972 732 0,'0'0'80'0,"0"0"-72"15,0 0 6-15,0 0-14 16,0 0-47-16,0 0-10 15,68-10 19-15,-22 13-6 16,3 7-92-16,-1 4-57 16</inkml:trace>
  <inkml:trace contextRef="#ctx0" brushRef="#br0" timeOffset="168091.6136">20464 3179 331 0,'0'0'105'0,"0"0"-27"16,-12 50 0-16,12-41-46 15,0-1-15-15,8-1 0 0,21-3 6 16,11-4-1-16,1 0 6 16,8 0-13-16,1-12 3 15,-3-1-18-15,-14-4-12 16,-6-3 6-16,-15 1 6 16,-12 4 7-16,0 2 8 15,-5 5 19-15,-19 2-1 16,-1 6-4-16,-2 0-21 15,-1 0-7-15,-2 7-2 16,10 1-1-16,6 0-3 16,7 0 3-16,6-2-2 15,1-1-8-15,1 1-6 0,33-2 5 16,14-2 6 0,8-2 7-16,6 0-20 0,-2-5 19 15,-6-7-1-15,-8 0 0 16,-10-3 1-16,-14-1 2 15,-10-1-1-15,-7 3 3 16,-5 4 30-16,0 3 22 16,0 4-4-16,0 3-21 15,-9 0-25-15,-6 0-5 16,-4 9-5-16,3 2 2 16,8 3 2-16,8 2 0 15,0 1-20-15,13 1 1 16,19 1-30-16,14-2-17 0,4-5-31 15,-2-4-45 1,-2-3-199-16</inkml:trace>
  <inkml:trace contextRef="#ctx0" brushRef="#br0" timeOffset="168428.1615">21331 3154 556 0,'0'0'58'0,"0"0"-38"15,0 0 12-15,0 0-23 16,0 0-6-16,0 0 14 15,51 0 17-15,-34 9-9 16,3 2-17-16,-4 1-2 16,-1-3-5-16,-4-1 1 15,-10-3-2-15,-1-5-3 16,0 0-16-16,3 0-1 16,3 0 20-16,1-10 0 0,7-6-36 15,10-4 15-15,3-1 16 16,4-2-13-16,6 2 17 15,-5 4 1-15,-1 4 10 16,2 5-1-16,-8 5 1 16,-4 3 0-16,0 0 11 15,-1 6-10-15,-2 5-5 16,3 7 11-16,-7 2 1 16,2 0-11-16,-5 0-7 15,-2-2-5-15,1 0-69 16,-3-2-129-16</inkml:trace>
  <inkml:trace contextRef="#ctx0" brushRef="#br0" timeOffset="173014.9182">22369 7775 338 0,'0'0'78'0,"0"0"-68"16,0 0 4-16,0 0 1 16,0 0 15-16,0 0-10 15,0 0 2-15,-4 0-5 16,4 0 4-16,0 0 4 15,0 0 9-15,0 0-9 16,0 0-7-16,0 0-8 16,0 1-2-16,0-1 0 15,10 3 3-15,11 0 12 16,7-2-12-16,2-1-2 0,6 2-3 16,7-2-6-1,-3 0 0-15,3 0-5 0,2 0-1 16,-7 0 1-16,-1 0 1 15,-7 0 2-15,-5 0-2 16,-4 0 7-16,-9 0-3 16,-11 0 0-16,1 0 0 15,-2 0 1-15,0 0 4 16,0 0-5-16,0 0 1 16,0 0-1-16,0 0 0 15,0 0-3-15,0 0-1 16,0 0-8-16,0 0 4 15,0 0 4-15,0 0 4 16,-2 0-5-16,-2 4-10 16,-4-3-4-16,3-1-16 0,3 2-12 15,-8-1-66-15,5-1-32 16,-7 0-84-16</inkml:trace>
  <inkml:trace contextRef="#ctx0" brushRef="#br0" timeOffset="194432.6664">4654 12929 556 0,'0'0'14'15,"0"0"-1"-15,0 0 24 16,0 0 8-16,0 0 4 16,0 0 2-16,0 0-5 15,0 0-13-15,-11-39-7 16,11 42-12-16,0 16 0 16,5 13 12-16,12 12 8 15,4 3-24-15,1 2-6 16,2-2-3-16,-8-6-2 15,1-4 0-15,-8-7-16 0,-5-8-11 16,1-5-37-16,-2-5 12 16,-1-9-1-16,2-3-21 15,-1 0 27-15,-3-9-11 16,0-11-7-16,0-5-21 16,-9-5-45-16,-11-3 127 15,-6-1 5-15,-8-5 101 16,2-2-43-16,-1-2-57 15,8-2 11-15,3 3 30 16,19 5 8-16,3 8-23 16,5 5 1-16,35 8-14 0,7 1-14 15,6 3 0 1,-1 8 6-16,-4 4-6 0,-7 0-5 16,-5 11 4-16,-14 9 0 15,-10 6-3-15,-12 3 3 16,0 2 1-16,-18-4 4 15,-11 2 1-15,-5-4-2 16,2-2 8-16,2-4-5 16,9-4-6-16,4-2 7 15,13-4-6-15,4-2 1 16,0-3-2-16,0 0-3 16,21-2 3-16,15 0 1 15,7 3 1-15,8 2-2 0,-1 3 0 16,-4 0 0-1,-1 5 1-15,-11-1 1 0,-8 0 5 16,-6 1-5-16,-6-3 0 16,-4 0-1-16,-8-2-1 15,5-5 0-15,-7 1-15 16,1-3-37-16,4-3-131 16</inkml:trace>
  <inkml:trace contextRef="#ctx0" brushRef="#br0" timeOffset="194781.228">5279 13091 280 0,'0'0'623'15,"0"0"-623"-15,0 0-6 16,0 0 2-16,0 0 4 15,160-5 4-15,-110 0-4 16,-8 1-15-16,-8 4-81 16,-12 0-13-16,-9 0 24 15,-13 0-38-15,0 3-32 16,-14 6 97-16,-22 2-101 16,-4 2 159-16,-5 2 41 0,-1 2 98 15,6 0-38 1,13 0-4-16,10-4-6 0,9-3-42 15,8 0-26-15,0-7-12 16,20 2-1-16,12-3-2 16,13-2 7-16,5 0-15 15,7-7-3-15,5-5-7 16,-5-2-27-16,-5-2-286 16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0-12T10:07:52.44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18141 4482 552 0,'0'0'30'0,"0"0"-20"15,0 0 15-15,0 0 17 0,0 0 1 16,0 0-3 0,0 0-11-16,33 8-17 0,9-4 0 15,16 1-2-15,11-4-3 16,12 2 2-16,4 2 0 15,0-2-2-15,-4-3-5 16,-5 5 3-16,-7-5-3 16,-4 0 0-16,3 2-2 15,-6-2 3-15,-1 0-1 16,-5 0 0-16,-10 0-2 16,-4 0-16-16,-15 0-34 15,-9 0 5-15,-11 0-29 16,-7 0-1-16,-7 0-99 0,-36 0-131 15</inkml:trace>
  <inkml:trace contextRef="#ctx0" brushRef="#br0" timeOffset="318.464">17869 4589 262 0,'0'0'185'0,"0"0"-185"16,142 0 0-16,-79 0 18 15,14 2 9-15,4 1 7 16,13-2-15-16,1 2-2 16,3 0-7-16,-3-1-1 0,-6-2-5 15,-10 0-1-15,-6 0 3 16,-7 0-4-16,-8 0 1 15,-10 0 4-15,-9-5 2 16,-7 1 0-16,-5 1-1 16,-11 1 1-16,0-1-6 15,-3-1-3-15,-7 1-12 16,-4 2-31-16,-2-2-116 16</inkml:trace>
  <inkml:trace contextRef="#ctx0" brushRef="#br0" timeOffset="28162.473">8096 7993 5 0,'0'0'69'0,"0"0"-61"15,0 0-2-15,0 0 15 16,0 0 1-16,0 0-15 16,0 0-4-16,0 0-2 15,-5 0-1-15,5 0 1 16,0 0-1-16,0 0 0 15,0 0 1-15,0 0 4 16,0 0 3-16,-2 0 3 16,2 0-7-16,-1 0-3 15,-3 0 1-15,2 0-2 16,2 0 0-16,-2 0-2 16,-1 0 2-16,3 0 0 0,-1 0 0 15,1 0 0 1,0 0 1-16,0 0 9 0,0 0 9 15,0 0-5-15,0 0-6 16,0 0-8-16,0 0-5 16,0 0-21-16,0 0-48 15</inkml:trace>
  <inkml:trace contextRef="#ctx0" brushRef="#br0" timeOffset="30435.9519">5367 7575 592 0,'0'0'18'15,"0"0"-8"-15,0 0 13 16,0 0 29-16,0 0 1 15,0 0-25-15,-4-14-24 16,4 18-4-16,9 13 0 16,4 9 7-16,0 9 31 15,-8 6-1-15,-1 4-25 16,-4 3-7-16,0-4 5 16,0-5-9-16,0-12-1 15,0-4 1-15,0-8-1 0,0-5 0 16,0-7 0-1,0-1-20-15,0-2-1 0,0 0 9 16,0-13-18-16,0-6 5 16,-9-9-14-16,-12-6-18 15,1-10 28-15,3-2 26 16,4-3-1-16,2 2 3 16,5 5 1-16,3 8 0 15,3 5 12-15,0 7 15 16,0 3 1-16,9 5-4 15,15 2-5-15,-1 2-4 16,5 3-3-16,4 3-10 16,7 2 5-16,-1 2 1 15,2 3-4-15,-8 14-4 16,-10 2 2-16,-13 5-1 0,-9 1 1 16,-11 2 2-16,-31-2 0 15,-10-4-1-15,-9 0 2 16,3-4-5-16,2-1-2 15,12-6 2-15,5 0 0 16,15-6 0-16,8 0 1 16,13-2-1-16,3-2 1 15,0 0-1-15,0 2-12 16,22 1 11-16,19 3 1 16,9 2 2-16,10 2 1 15,-1 2 0-15,-1 0 1 16,-4 0-2-16,-7 2-1 0,-11-3 1 15,-10 1-2 1,-13-3 0-16,-3-1 0 0,-10-4-42 16,0 1-17-16,0-3 8 15,0 1-14-15,0-3-49 16,0 0-86-16</inkml:trace>
  <inkml:trace contextRef="#ctx0" brushRef="#br0" timeOffset="30652.9827">5780 7659 583 0,'0'0'104'0,"0"0"-90"0,0 0 19 16,0 0-2-16,0 0-3 15,0 0-8-15,57 15 29 16,-27 4-15-16,-5 9-23 15,-3-1 0-15,-5 7-11 16,-4 1-5-16,-7 0-89 16,-6 2-59-16</inkml:trace>
  <inkml:trace contextRef="#ctx0" brushRef="#br0" timeOffset="32280.8329">5026 8287 602 0,'0'0'27'0,"0"0"-26"16,24 45 3-16,-3-20 0 16,6 3 0-16,-3 1 7 15,2 0-1-15,-8-2-7 16,-6-1 1-16,-10-4-3 16,-2-5 5-16,0-5-6 0,0-1 2 15,-4-7 3 1,-6-2-4-16,-1-2 1 0,-2 0 8 15,-2-2 15-15,-10-10-18 16,-1-8-3-16,0-6 1 16,2-9 9-16,7-6-6 15,4-4 1-15,5-1-9 16,5 7 4-16,3 6-1 16,0 10 8-16,0 4 4 15,16 4-12-15,12 2 4 16,10 2-7-16,4 2 2 15,10 4-2-15,1 0 0 16,-1 5 0-16,-7 0-5 16,-5 11-2-16,-12 8 0 15,-14 4 1-15,-14 1 1 0,0-1-23 16,-23 1 4-16,-20-3-1 16,-7-4 11-16,-4-1 6 15,7-3 2-15,7-1 0 16,10-4 4-16,12-4-2 15,8 1-17-15,10-2 14 16,0 0 3-16,0 1-4 16,12 3 3-16,20 3 4 15,12 2 1-15,6 2-1 16,0 1 1-16,-5 1 0 16,-5-2 2-16,-12-1 1 15,-5-1 1-15,-14-2 1 0,-4-3-3 16,-5 1-2-16,0-5 0 15,0 1-8-15,-5 1-45 16,-4-5-153-16</inkml:trace>
  <inkml:trace contextRef="#ctx0" brushRef="#br0" timeOffset="32922.157">5658 8400 565 0,'0'0'4'15,"0"0"-1"-15,0 0 11 16,0 0 6-16,0 0-11 15,0 0-8-15,49-40-1 16,-18 37 0-16,2 0-2 16,-1 3 2-16,3 0 0 15,0 0 0-15,-3 9 0 16,-4 5 0-16,-9 3 1 16,-17 3-1-16,-2 2 0 15,-10 2-2-15,-29-2-5 16,-11-1 4-16,-6-5 6 0,-10 1-3 15,4-6 1-15,2 1 0 16,10-4-1-16,11-3 1 16,11-2 0-16,10-3 2 15,12 0 2-15,3 0 1 16,3-6-6-16,0 1-2 16,6-1-16-16,15 1 13 15,5 2 1-15,-1 3 4 16,2 0 1-16,3 0 6 15,5 6 8-15,3 5 2 16,0 5-7-16,-2 1-9 0,-6 0 4 16,-6 0-1-1,-3 3-3-15,-2-6 0 16,-3 0 0-16,-2-3-1 16,-3-3 0-16,-3-2 0 0,-2-4 2 15,-1 3 0-15,6-5 1 16,-3 1 1-16,3-1-2 15,0 0-2-15,0 0-5 16,1-1-32-16,-8-4-56 16,1-1-144-16</inkml:trace>
  <inkml:trace contextRef="#ctx0" brushRef="#br0" timeOffset="44717.0915">809 9055 687 0,'0'0'29'0,"0"0"-29"0,0 54 0 15,0-10 5-15,0 7 8 16,22 4-6-16,5-5 15 15,-1-1-16-15,-10-6-2 16,-7-3 0-16,-6-6-3 16,-3-6 1-16,0-6 2 15,0-8 3-15,-3-7 13 16,-3-5-4-16,-5-2 21 0,-9 0 6 16,-9-17-43-16,-5-6-4 15,6-8-15-15,-2-9 14 16,2-10 5-16,8-13-2 15,8-5-20-15,5 1-12 16,7 8 30-16,4 13 4 16,22 15 2-16,11 9 0 15,0 7-2-15,-4 5 3 16,-9 6-1-16,-2 4-2 16,-10 0-1-16,-2 12 1 15,-10 8 6-15,0 4 3 16,0 2 1-16,-17-2-7 15,-7-2 4-15,3-5-7 16,3 0 0-16,6-2-1 16,-1-4-7-16,12-1-4 15,1-6 0-15,0-1 2 16,0-1-23-16,18-2-19 0,20 0 39 16,4 0 12-16,12 4 0 15,8 1-1-15,-14 2 2 16,-9 7-11-16,-11-2 11 15,-21 5 0-15,-7 2 5 16,0-1 18-16,-31 3-2 16,-5-4 11-16,-6 0-15 15,-1-2-14-15,0-3 2 16,3-2-5-16,7-3-25 16,12-3-75-16,9-4-77 15,8 0-292-15</inkml:trace>
  <inkml:trace contextRef="#ctx0" brushRef="#br0" timeOffset="45598.5899">1280 9019 604 0,'0'0'33'0,"0"0"-27"16,0 0-6-16,0 0-6 15,0 0 6-15,56 48 25 16,-13-20-9-16,-3 2-8 15,-2-1 1-15,0 1-8 16,-11-1 2-16,-12-3 2 16,-6-2 0-16,-9-5 0 0,0-6-2 15,0-6 2 1,-10 0-1-16,-6-2 6 0,-9-5 3 16,0 0 1-16,-9-5-2 15,2-9-7-15,-6-10-1 16,7-8 3-16,1-6-3 15,0-6 3-15,12-1-7 16,5 3-6-16,12 5 5 16,1 8 1-16,0 5 5 15,27 8-3-15,9 1-2 16,13 2-2-16,3 2 2 16,3 8 1-16,5 3-1 0,-3 0-3 15,-2 17 1 1,-6 7 2-16,-10 5 5 0,-9 3-4 15,-15-1 5-15,-10 1-2 16,-5-1 6-16,0-4-5 16,-15-3-4-16,-5-3 2 15,3-3 1-15,-1-3-4 16,4-4-1-16,9-3-11 16,1-4-50-16,4-4-25 15,0 0-95-15,0-14-71 16</inkml:trace>
  <inkml:trace contextRef="#ctx0" brushRef="#br0" timeOffset="46448.9109">2227 8821 482 0,'0'0'98'0,"0"0"-96"15,0 0-2-15,0 0 5 16,0 0 16-16,118 44 6 16,-93-13 2-16,-8 2-18 15,-15 2-5-15,-2-4-5 16,-5 0 18-16,-34-2-1 0,-7-7 17 16,-5-2-1-16,5-6-12 15,9-6-10-15,4-4 4 16,6-4 19-16,6 0-18 15,3-4-10-15,0-9-5 16,6-4-2-16,2-5-11 16,3-4 11-16,7 4 0 15,0 0-22-15,0 5 21 16,7 8 1-16,7 4-4 16,2 3-4-16,8 2 8 15,10 0-1-15,-1 7 1 16,7 7 4-16,-3 5 11 15,-7 1-13-15,1-1 4 16,-8 1 1-16,-8-3-5 16,-7-2 1-16,-4-4-3 15,2-1 0-15,1-1-20 0,2-4-56 16,4-3-13-16,6-2-75 16</inkml:trace>
  <inkml:trace contextRef="#ctx0" brushRef="#br0" timeOffset="46675.4475">2646 8985 433 0,'0'0'496'0,"0"0"-487"0,0 0-9 16,0 0 0-16,0 0-2 15,0 0-2-15,165-13 4 16,-116 12-30-16,-18 1-112 16,-8 0 20-16,-19 0-50 15,-4 5-7-15</inkml:trace>
  <inkml:trace contextRef="#ctx0" brushRef="#br0" timeOffset="46815.0866">2699 9070 296 0,'0'0'123'16,"0"0"-40"-16,0 0-31 15,0 0-20-15,0 0-3 0,-58 45-2 16,88-44-6 0,10-1-7-16,20 0-11 0,2-10-3 15,2-4-95-15,-7-3-192 16</inkml:trace>
  <inkml:trace contextRef="#ctx0" brushRef="#br0" timeOffset="47180.6476">3136 8893 589 0,'0'0'107'0,"0"0"-97"16,-44 46 3-16,44-26 10 0,0-1-3 15,14 0-9-15,12-4-6 16,9-2 1-16,4-5-1 15,4-2 0-15,-3-6-5 16,2 0 1-16,-3-5 5 16,-5-7 3-16,-9-4-8 15,-9-2 2-15,-9-4 3 16,-7-2 3-16,0-2-2 16,-18-1-5-16,-9-1 12 15,-7 7-6-15,2 4 21 16,-3 10-22-16,6 5 3 15,-6 2-7-15,3 0-3 16,3 9-2-16,2 1-2 16,9 1-28-16,0-1-45 15,12 0-25-15,1-2-32 0,5-1-169 16</inkml:trace>
  <inkml:trace contextRef="#ctx0" brushRef="#br0" timeOffset="47528.3763">3088 8682 563 0,'0'0'20'0,"0"0"-17"15,0 0-3-15,0 0 23 16,66 61 7-16,-31-25-7 15,-5 6-11-15,4 8 6 16,-2 6-9-16,-4 2-8 16,-8 0 1-16,-4-3 0 15,-7 0-2-15,-6-7-5 16,-1-4 1-16,-2-9-11 16,7-6 12-16,-6-9 1 15,1-8 0-15,2-4-1 16,2-5-13-16,4-3-44 15,1 0-83-15,0-9-172 16</inkml:trace>
  <inkml:trace contextRef="#ctx0" brushRef="#br0" timeOffset="54103.5563">753 9536 192 0,'0'0'6'16,"0"0"43"-16,0 0-27 15,0 0-15-15,0 0-6 16,0 0 2-16,0 0 10 16,-5-9 0-16,5 7-1 15,0 2 0-15,0 0 0 16,0 0-4-16,0 0 5 15,0 0-7-15,0 0 0 16,0 0-6-16,0 0 4 0,0-3 4 16,0 3-3-16,0 0-1 15,3 0-3-15,-3 0 0 16,0 0 1-16,0 0-2 16,0 0 3-16,0 0 0 15,0 0-2-15,0 0 0 16,0 0 4-16,0 0-2 15,0 0 4-15,0 0 2 16,0 0-7-16,0 0 0 16,0 0 1-16,0 0-1 15,0 0-1-15,0 0 0 0,0 0 1 16,0 0-2 0,0 0 0-16,0 0 0 0,0 0-4 15,0 0-2-15,0 0-2 16,0 0-4-16,2 0-1 15,-1 0 1-15,3-2 5 16,1-1-18-16,-1-1 20 16,-4-1-12-16,3 0 11 15,-3 1-13-15,0-2 7 16,3 2-21-16,-3 1 25 16,0 1 8-16,0 1 12 15,0 1 6-15,0 0 0 16,0 0-4-16,2 0 3 15,-2 0 2-15,0 0 16 0,0 6 7 16,0 2-17-16,4 0 11 16,0 4 1-1,4 2-2-15,4 6-12 0,6 4 3 16,9 3-13-16,4 2-3 16,-1-1 0-16,0 2-5 15,-6-4 1-15,-2-3-2 16,-4-2-2-16,-3-1 0 15,-9-8 0-15,1 1-1 16,-2-4 0-16,-1-2 0 16,-4-4 1-16,0-1-1 15,0-2 1-15,0 0 0 16,3 0-2-16,-3 0 0 0,0 0-7 16,0 0-16-1,0 0-60-15,0-7-176 0,-10-2-42 16</inkml:trace>
  <inkml:trace contextRef="#ctx0" brushRef="#br0" timeOffset="61850.1743">7185 8714 198 0,'0'0'16'0,"0"0"-14"16,0 0-2-16,0 0 9 0,0 0 9 16,0 0-11-16,0 0-3 15,83 0 3-15,-72 0-7 16,-5 0-1-16,-6 0-10 16,0 0-53-16,0 0-102 15</inkml:trace>
  <inkml:trace contextRef="#ctx0" brushRef="#br0" timeOffset="62767.9539">5266 8823 166 0,'0'0'122'16,"0"0"-112"-16,0 0-9 15,0 0 0-15,0 0 8 16,0 0-5-16,6 0 15 15,13 0 24-15,1 0-18 16,6 0-2-16,7 0 8 16,7-2-4-16,8-3 14 15,4 1-25-15,5-2 7 16,6 1-8-16,-5 1-4 16,-3 0-11-16,-10 3 0 0,-9-1-14 15,-15 2-17 1,-7 0-13-16,-14 0-14 0,0 0-57 15,-10 0 3-15</inkml:trace>
  <inkml:trace contextRef="#ctx0" brushRef="#br0" timeOffset="63028.9009">5064 8879 414 0,'0'0'33'0,"0"0"-33"15,0 0 0-15,0 0 27 16,0 0 11-16,159-8-3 16,-97 3-5-16,-5 0-17 15,8 3-7-15,-10-3-6 16,-10 1-1-16,-3 4-8 15,-11-3-11-15,-4 0-10 16,-4 2-51-16,-10 1-30 16,-4-2-27-16</inkml:trace>
  <inkml:trace contextRef="#ctx0" brushRef="#br0" timeOffset="64802.8824">5249 8818 248 0,'0'0'20'16,"0"0"-12"-16,0 0 24 16,0 0 18-16,0 0-16 15,0 0-9-15,0 0-2 16,0 0 11-16,0 0 0 16,-3 0-7-16,3 0-9 15,-4 0-2-15,2 0-3 16,1 0-2-16,1 0-4 15,-3 0 2-15,3 0-2 0,0 0-1 16,0 0-5-16,0 0 1 16,-2 0 2-16,2 0 1 15,0 0 0-15,0 0 5 16,0 0-8-16,0 0 2 16,0 0-4-16,0 0 2 15,0 0-2-15,0 0 2 16,0 0-1-16,0 0 2 15,0 0-3-15,0 0 6 16,0 0-6-16,0 0 2 16,12 0 5-16,13 0-7 15,11 0 10-15,5 0-4 16,2-2 2-16,11 0-6 16,-1 1 1-16,1 0-2 15,-3-1 0-15,0 1-1 16,-11-1-1-16,-3 2 1 0,-16 0 1 15,-6-1-1-15,-11 1-2 16,-2-2 2-16,-2 2 0 16,0 0 3-16,0 0-1 15,0 0 4-15,0 0-2 16,0 0-2-16,0 0-2 16,0 0 0-16,0 0 0 15,0 0 3-15,0 0-3 16,0 0 2-16,0 0-2 15,0 0 1-15,0 0-4 16,0 0 1-16,0 0-11 0,0 0-13 16,0 0-5-1,0 0-17-15,-11 0-72 0,-6 0-65 16</inkml:trace>
  <inkml:trace contextRef="#ctx0" brushRef="#br0" timeOffset="82463.9638">13542 7659 555 0,'0'0'19'16,"0"0"-14"-16,-150-16 37 15,105 3 3-15,7 0 8 16,10-6 26-16,6 1-40 0,11-2-8 16,11 3-9-16,0 0 4 15,0 2-11-15,24 1 1 16,13 2-4-16,7 1-7 15,7 2 0-15,1 5-4 16,1 3 1 0,6 1-2-16,-3 7-3 0,-2 12-4 15,-12 9 7-15,-18 4 1 16,-24 2 0-16,0-2 1 16,-48 3-1-16,-25 2-1 15,-30 0 2-15,-18-1-2 16,-7-3 0-16,1-9 1 15,21-7-1-15,21-9 2 16,23-4-2-16,23-4 5 16,16 0 2-16,10-8 7 0,13-1-6 15,0-3-8-15,12 0-3 16,25 6 2-16,13 2-8 16,7 4 5-16,5 0-2 15,8 13 4-15,0 4-1 16,-6 7-1-16,-10-1 2 15,-12 5 2-15,-16-1 0 16,-5-4 0-16,-9 2 0 16,0-6 0-16,1-2 0 15,1-7 0-15,2 0 0 16,0 1 0-16,6-4-39 16,3-3-100-16,6-3-101 0</inkml:trace>
  <inkml:trace contextRef="#ctx0" brushRef="#br0" timeOffset="83581.46">13795 7832 559 0,'0'0'24'16,"0"0"-14"-16,0 0 1 15,0 0 17-15,0 0 11 16,0 0 0-16,92-13-2 16,-58 3-6-16,-6-6-15 15,-12 0-7-15,-2-1 9 16,-11-3 1-16,-3 2-2 15,0-1-2-15,-26 2-6 0,-17 2 8 16,-14 4-13 0,-17 8-3-16,-14 3-1 15,-10 7 0-15,1 15 0 16,7 2 0-16,20 8 0 0,23 2-1 16,17-3-1-16,24-2-1 15,6-5-1-15,16-5-5 16,33-5-10-16,13-6 14 15,15-4-4-15,-2-4 2 16,8-4-15-16,-15-14-16 16,-11-3-9-16,-19-8 12 15,-20-2-7-15,-17 0 30 16,-1 0 12-16,-9 8 1 16,-17 7 47-16,-4 8-3 0,0 8-4 15,-1 0-30-15,1 4-8 16,6 11-2-16,6 8 3 15,12 4-4-15,6 1 0 16,3 1 2-16,33 0-2 16,22-5 0-16,12-2 0 15,7-8 4-15,-2-4-1 16,-6-7 5-16,-15-3 0 16,-8-5 2-16,-10-14 1 15,-8-7-7-15,-1-10-3 16,-10-9-1-16,-5-6-3 15,-10-7-11-15,-2-2 11 16,0-1 0-16,-2 7 3 0,-15 12 0 16,2 14 10-16,1 14 27 15,8 9 2-15,-1 5-20 16,-4 0-19-16,3 16-4 16,2 12 4-16,6 11 4 15,0 7 0-15,5 9-4 16,22 8 6-16,6 2-5 15,-1-5 2-15,3-10-3 16,0-13 0-16,-1-12 0 16,-8-5 0-16,3-11-1 15,-2-4-6-15,7-5-62 16,5 0-22-16,-6-11-59 0,-11-12-262 16</inkml:trace>
  <inkml:trace contextRef="#ctx0" brushRef="#br0" timeOffset="83724.3527">14145 7643 707 0,'0'0'107'0,"0"0"-74"15,0 0 30-15,0 0-19 16,0 0-39-16,0 0 6 16,172-13-11-16,-37 13-39 15,16 0-125-15,13 0-67 16</inkml:trace>
  <inkml:trace contextRef="#ctx0" brushRef="#br0" timeOffset="84180.2968">16122 7664 784 0,'0'0'1'16,"0"0"1"-16,-127-47 14 16,85 39 5-16,-6 7-14 15,0 1-2-15,-14 9-5 0,0 7-5 16,5 7 4-16,8 1-1 16,14 0 2-16,14-1 0 15,18-2 0 1,3-1-8-16,25-8-8 0,38-3 7 15,12-8 8-15,7-1-9 16,-4-7-14-16,-8-11-41 16,-11-2 26-16,-13-4 19 15,-8-4 15-15,-9 6 5 16,-11 2 6-16,-15 8 38 16,1 6 17-16,-4 5 24 15,0 1-46-15,-7 1-39 16,-16 13-2-16,-9 6 2 15,14 3 5-15,5 5-5 16,13 5-4-16,0-1-4 0,35 0-54 16,28-4-46-16,21-8-10 15,8-11-157-15</inkml:trace>
  <inkml:trace contextRef="#ctx0" brushRef="#br0" timeOffset="84396.9532">17188 7337 813 0,'0'0'16'0,"0"0"-16"16,0 0 0-16,-10 76 9 15,10-28 16-15,0 9-2 0,0 2-13 16,0 4-10-16,-11 1-13 15,-16-11-109-15,-6-6 14 16,-12-16-71-16</inkml:trace>
  <inkml:trace contextRef="#ctx0" brushRef="#br0" timeOffset="84685.9804">16655 7594 599 0,'0'0'16'0,"0"0"-13"16,155-27 1-16,-71 25 3 16,9 2 0-16,3 0 5 0,4 7-1 15,-14 5-5-15,-14 5-1 16,-15 3-1-16,-22 2-3 16,-21 6 1-16,-14-1 8 15,0 1 18-15,0-3 14 16,-1-3-7-16,-7-5 8 15,5-6-34-15,1-2 0 16,2-7-1-16,0 0-4 16,0-2-4-16,6 0-22 15,20-16-60-15,2-7-58 16,-3-10-170-16</inkml:trace>
  <inkml:trace contextRef="#ctx0" brushRef="#br0" timeOffset="84807.6229">17578 7454 64 0,'0'0'693'0,"0"0"-686"16,0 0-7-16,0 0-31 16,0 0-25-16,0 0-6 15,0 21-45-15,28-10-227 16</inkml:trace>
  <inkml:trace contextRef="#ctx0" brushRef="#br0" timeOffset="85479.9635">18004 7714 574 0,'0'0'19'0,"0"0"22"15,-75 62 28-15,54-46-16 16,-2-3-8-16,-1-4-11 16,7-2-9-16,4-2-13 15,4-5-7-15,1 0 6 16,3-5 0-16,2-11-11 15,3-7-20-15,0-5-30 16,30-1 34-16,5 5 15 16,5 7-16-16,-2 9 17 15,3 8-7-15,-8 0 2 16,6 4-1-16,-2 9-4 16,-8 4 6-16,1 2 4 15,-9-2 1-15,-8 0 3 0,-6-3 3 16,-7-6 7-16,0 0 14 15,-11-3-5-15,-7-3 3 16,2-2-15 0,6 0-6-16,4-6 1 0,6-8-6 15,0-6-25-15,4-3-7 16,24 0 5-16,10 2 20 16,-1 4 7-16,1 5-2 15,-8 7 2-15,-1 5 2 16,-8 0-1-16,3 5 2 15,-2 5 1-15,0 3 1 16,1 1-1-16,-2 0-1 16,4 1 1-16,-1 0-3 0,3-3 4 15,-2-4-2-15,1-1 3 16,-2-4 2-16,4-3-1 16,6 0-7-16,-3-10-3 15,2-7-16-15,-5-6-2 16,-3-2 2-16,-7-4-7 15,-2 1 15-15,-11 4 11 16,0 6 5-16,-5 6 22 16,0 9 24-16,0 3-16 15,-16 0-32-15,-4 14-3 16,2 5 0-16,14 6 2 16,4 7 3-16,22 2-5 0,30 4-40 15,23-1-73 1,17-4-82-16</inkml:trace>
  <inkml:trace contextRef="#ctx0" brushRef="#br0" timeOffset="86197.2596">19978 7617 723 0,'0'0'10'15,"0"0"-2"-15,0 0-3 16,-159 40 11-16,138-18 1 0,10 3-3 16,11 1-6-16,0 1-7 15,22-2-1-15,18-7 3 16,10-6 0-16,0-5 1 16,-4-7 1-16,-5 0-3 15,-8-5-2-15,-6-11 1 16,-8-6 1-16,-8-3 4 15,-11-5-1-15,0-1 0 16,-11 2-3-16,-17 5 20 16,-3 6-14-16,-1 5 11 15,8 8-8-15,10 1-1 16,3 2-10-16,11 2-1 16,0 0-3-16,3 0-49 15,37 3 5-15,17 5 48 0,16 3-7 16,-1 0-38-16,-4 1-12 15,-10 2 40-15,-16 5 13 16,-8 1 4-16,-19 1-3 16,-15 0 3-16,0-5 4 15,-5 1 14-15,-14-8 22 16,7-1 2-16,6-3-4 16,-1-3-11-16,7-1-3 15,0-1-8-15,0 0-3 16,0-3 4-16,17-8-17 15,11-5-13-15,10-1-5 16,2-2 1-16,3 2 12 16,-5 4-10-16,-6 6 7 0,-4 3 7 15,-12 4-3 1,-6 0-3-16,-5 0 4 0,-4 4-5 16,5 7 8-16,-4 0 3 15,7 2 0-15,4-1 7 16,9-1 14-16,5-2-15 15,8-1 12-15,9-5 6 16,5-3-14-16,0-5-8 16,-4-12-5-16,-2-7-36 15,-10-5-32-15,-3-5-36 16,-9-4-6-16,-5-8-194 16</inkml:trace>
  <inkml:trace contextRef="#ctx0" brushRef="#br0" timeOffset="86778.9095">21158 7292 627 0,'0'0'63'15,"0"0"16"-15,0 0-51 16,-129 17-19-16,89 14 15 16,4 8 6-16,10 7-19 15,2 0 4-15,14 4-9 16,10-6-1-16,0-4-3 16,30-6 0-16,20-5 4 15,6-4-2-15,6-4 1 16,-4-9-2-16,-1-8-3 15,3-4-7-15,5-4-66 16,-11-12 19-16,-2-4 15 0,-5-3 31 16,-13-1 8-16,-6 4 2 15,-12 6 15-15,-12 6-9 16,-4 8 29-16,0 0-37 16,-14 0-4-16,-13 13-1 15,-3-1 5-15,9 4 1 16,6-1 1-16,6 1 0 15,9-2 5-15,0 0-6 16,17 0 2-16,21-2-2 16,12-2-1-16,0-5 0 15,1-5-1-15,-1 0-10 16,0-8-86-16,-5-9 14 16,-3-7-13-16,-4 2 40 15,-2-2 43-15,-8-2 13 0,-5 6 71 16,-10 8 5-16,-11 5-12 15,-2 7 5-15,0 4-68 16,-6 15 3-16,-15 9 84 16,0 10-39-16,1 9-13 15,6 6 0-15,-1-1-13 16,-3 1-8-16,6-7-11 16,-9-4 2-16,3-9 1 15,-6-8-5-15,-1-8-1 16,7-6 7-16,5-7-3 15,6-4-5-15,4 0-6 16,3-7-43-16,13-12-139 16,40-8-134-16</inkml:trace>
  <inkml:trace contextRef="#ctx0" brushRef="#br0" timeOffset="87283.0935">23081 7517 803 0,'0'0'28'15,"0"0"5"-15,-13-63 24 0,13 44-4 16,10 1-19-16,10 4-11 16,2 4-3-16,3 3-11 15,2 4-9-15,7 2 4 16,1 1-4-16,-1 3 0 15,-6 12 0-15,-10 7-5 16,-18 9 5-16,-5 7-2 16,-45 7 2-1,-23 3 0-15,-20 1-30 0,-14 1 0 16,-5-6 1-16,2-3 8 16,11-7-6-16,24-7-1 15,28-10 17-15,23-8 10 16,14-2 1-16,10-4 2 15,7 1 2-15,36-2 12 16,20-2 12-16,18 0-10 0,19-2-13 16,13-7-2-1,13-3-2-15,7 2-1 0,-2 1 4 16,-6 1 9-16,-17 4 22 16,-16 1-17-16,-20 1-5 15,-22 2-5-15,-17 0-3 16,-22 0-1-16,-5-2-2 15,-6 2-2-15,0 0-8 16,-15 0-68-16,-28 0-82 16,-20 4-56-16</inkml:trace>
  <inkml:trace contextRef="#ctx0" brushRef="#br0" timeOffset="89978.3167">14437 9077 489 0,'0'0'56'15,"0"0"-41"-15,0 0-2 16,0 0-6-16,0 0 9 15,0 0-4-15,60-22 4 16,-56 17-3-16,-4 3-6 0,0 0 16 16,0 2 27-16,0-2 13 15,0 2-24-15,0-3-8 16,0 3-15-16,0-3 1 16,0 1-2-16,2-1-3 15,1 1-4-15,-3 1-2 16,3-3-2-16,1 0 1 15,5-2 0-15,-5-4 2 16,4-1-4-16,-4-4 1 16,-4-2 2-16,1-5-4 15,-1-3 2-15,0 2-2 16,-23-2-2-16,-16 7 3 16,-3 3 3-16,-10 10-2 15,-9 5-3-15,-6 4-1 0,-1 12-2 16,3 6 1-16,13 4 1 15,6 1-2-15,16 2 1 16,15 1-1-16,10-3 0 16,5-4-4-16,12-2-5 15,26-4-12-15,13-5-10 16,10-7 9-16,11-5 23 16,3-2 1-16,-6-13 0 15,-4-6 0-15,-15-6 0 16,-4-6 0-16,-6-7 7 15,-3-6-7-15,0-9-1 16,-4-8 1-16,-5 0 1 0,-6 7 0 16,-10 15 7-1,-6 19 9-15,-6 13 18 16,0 9-12-16,0 4-23 0,-21 14 0 16,-8 11-2-16,4 6 2 15,6 7 5-15,12 1-3 16,7 2 0-16,0-3-2 15,7-3 0-15,24-7 0 16,11-8-1-16,3-5-12 16,1-7-4-16,3-8-4 15,-1-4 15-15,-2-4 6 16,2-12 3-16,-5-7 1 16,-9-5-1-16,-8-3 0 0,-10 1-2 15,-8 7 0-15,-7 7 3 16,-1 7 14-16,0 9 18 15,-5 0-26-15,-19 8-10 16,-3 9 0-16,2 0 0 16,6 1 6-16,12-2-4 15,7 2 0-15,0-3-2 16,28-1-2-16,26-2 1 16,24-5-8-16,20-3 1 15,11-4-18-15,2 0-55 16,-11-11 39-16,-16-6-47 15,-15-2 35-15,-19-5 39 16,-18-1 15-16,-16 0 7 16,-14 0 34-16,-2 8 22 15,0 7 70-15,-9 8-73 0,-17 2-27 16,-4 4-27 0,-3 10-1-16,4 5-1 0,9 2 3 15,10 0-3-15,10-3-1 16,0 1-3-16,27-5 0 15,25 1 1-15,18-5-1 16,17-3 0-16,5-5-14 16,0-2-42-16,-11 0 3 15,-12-7-44-15,-10-5 37 16,-12-5 31-16,-11-1 12 16,-11 1 17-16,-12 1 8 15,-8 7 25-15,-5 3 26 0,0 6 22 16,0 0-69-16,0 1-12 15,-13 11 0-15,0 2 6 16,5 2 7-16,8 0 1 16,4 1-8-16,26-1 1 15,12-4-2-15,11-1 3 16,7-4-8-16,2-3 0 16,-8-4-17-16,-16 0 4 15,-12-6-4-15,-13-5 6 16,-13-3 11-16,0-2 4 15,0-1 1-15,-25 0 6 16,-2 3-7-16,-2 3 4 16,5 1-3-16,6 6 2 0,9-1-5 15,2 4-2 1,7-1 0-16,0 1-5 0,0 1-21 16,22-1-29-16,14 1 34 15,10 0 12-15,5 1 5 16,7 8 0-16,0-2 3 15,-2 4-2-15,-8-1 1 16,-15-2 4-16,-19-2 1 16,-8 0-3-16,-6-4 13 15,0 1 29-15,0-3-4 16,-8 0-7-16,-3 0-10 16,7 0 3-16,0 0-1 15,4-10-14-15,0-2-9 16,21-3-6-16,13 2-14 0,0 1 4 15,4 4-5-15,-1 3-1 16,-1 5-1-16,-1 0 8 16,-2 2 11-16,-3 8-1 15,-2 3 3-15,-7 0 2 16,-8-1 1-16,-5-4 3 16,-8-2 2-16,0-2 2 15,0-2 2-15,0-2-1 16,0 0-2-16,4 0-6 15,4 0 8-15,6-9-9 0,3-2-29 16,7-3-15-16,1-2 30 16,1 2 10-16,-1 1 3 15,-5 6 1-15,-8 1 0 16,-3 6 9-16,-4 0-2 16,-2 0 2-16,2 0 5 15,3 6-7-15,10 5 16 16,8 0-14-16,7-2-1 15,4 1-4-15,1-1 2 16,-3-5-6-16,0-4-24 16,-8 0-46-16,-5 0-10 15,0-9-5-15,-8-5-29 16,-3-3-8-16,1-7 34 16,-4 0 37-16,2-1 51 15,-1-6 5-15,-1-1 86 0,-2 5-7 16,3 3 33-16,-7 10-94 15,-2 6 53-15,0 7-4 16,0 1-49-16,0 6-22 16,-2 16 11-16,-13 5 38 15,6 11-1-15,-3 9-24 16,7 3-11-16,4 6 1 16,-6 5-6-16,3-4 2 15,-9-1-8-15,-1-6-3 16,-5-10-5-16,6-11 2 15,1-8 3-15,0-9 0 16,7-6 9-16,4-6 2 16,-8-3 26-16,6-14-4 0,-1-5-30 15,4-9-3-15,0-5-8 16,30-6-1-16,16-8 8 16,12-4-17-16,9 6-16 15,0 9-8-15,-7 13 27 16,-8 15 5-16,-9 8 7 15,-14 3 2-15,-16 7 1 16,-13 9 0-16,0 2 21 16,-17 2 12-16,-13-2-7 15,-3 1-14-15,-4-4-10 16,3-3 1-16,6-3-3 16,2 0-4-16,13-4-68 0,7-5-53 15,6 0-110 1,14-5-45-16</inkml:trace>
  <inkml:trace contextRef="#ctx0" brushRef="#br0" timeOffset="90963.1417">18690 8762 590 0,'0'0'119'0,"0"0"-76"15,-127 39 5-15,86-22 0 16,8-1 1-16,13 0-21 15,5 2-15-15,15-3-11 0,0 1-2 16,0-3 0-16,34-3-8 16,15-5-6-16,16-3-1 15,15-2 12-15,11-4-11 16,1-11 2 0,-4-2-15-16,-14-5 23 0,-16-6 3 15,-18-3 1-15,-25 1 4 16,-15 5 36-16,0 6 15 15,-36 10-15-15,-16 4-7 16,-9 5-27-16,1 0-5 16,4 5 0-16,16 4-1 15,11-1 0-15,17-1 0 16,9-1-1-16,3-3-15 16,10 2-22-16,38-5 21 15,22 0 3-15,13 0-9 0,10-9-34 16,-4-6 31-16,-8 1 6 15,-18-6 12-15,-12 4 8 16,-21 1 1-16,-13 3 9 16,-12 4 27-16,-5 5 4 15,0 3-12-15,0 0-19 16,-15 3-10-16,-5 5-1 16,7 5 0-16,2 0-1 15,11 4 0-15,0-2 0 16,0 4-1-16,15-3 2 15,5 2 1-15,1-1-5 16,-6-4 4-16,-11-2 0 16,-4-6 1-16,0-1 10 0,-13-2 7 15,-17-1 3-15,1-1-15 16,0 0-5-16,5-1-2 16,15-10-33-16,9-3-88 15,0-6-1-15,33 1 26 16,8 0 12-16,9 2 17 15,-1 3 69-15,-7 6 4 16,-3 2 57-16,-10 6 14 16,-7 0-11-16,-5 0-7 15,-10 2 14-15,-1 4 1 16,-6 3-6-16,0 3-26 16,0 1-7-16,0 3-4 15,0 1-10-15,8 1-8 16,4 2-6-16,12-4-1 0,1 0-3 15,10-5 0-15,7-3-1 16,2-2-30-16,7-6 6 16,-2 0-20-16,-12-10-49 15,-6-7 17-15,-8-6-19 16,-12-2 3-16,2-6-27 16,-4-4 82-16,1 0-23 15,-2-2 50-15,-2 10-12 0,-6 7 22 16,0 12 118-1,0 5-14-15,0 3-64 16,-3 0-26-16,-10 0-2 16,0 3 6-16,5 2-5 0,4-2-5 15,3 0-7-15,1 1-1 16,0-4-19-16,0 4-41 16,18-4-57-16,10 0-177 15</inkml:trace>
  <inkml:trace contextRef="#ctx0" brushRef="#br0" timeOffset="91160.0189">20571 8390 569 0,'0'0'54'16,"0"0"-53"-16,0 0 39 15,-20 73-7-15,-1-30 4 16,2 6 16-16,5 4-35 15,1 0-11-15,-1 1-7 16,-5 1-23-16,-5-9-87 16,-8-8-142-16</inkml:trace>
  <inkml:trace contextRef="#ctx0" brushRef="#br0" timeOffset="91469.6337">20231 8688 91 0,'0'0'503'0,"0"0"-503"0,164-23-19 15,-80 17 0-15,7 2-18 16,-1 0-30-16,-4 2 23 16,-9 2 44-16,-9 0 0 15,-18 0 18-15,-12 2 35 16,-14 5 31-16,-15 6-33 15,-6-2 1-15,-3 4 23 16,0 2-3-16,0-5-24 16,0 3-10-16,0-1-7 15,0-2-21-15,0-3-7 16,0-1-3-16,0-2-8 16,4-2-63-16,11-4-72 15,0 0-15-15</inkml:trace>
  <inkml:trace contextRef="#ctx0" brushRef="#br0" timeOffset="91601.5428">21007 8581 752 0,'0'0'5'16,"0"0"-5"-16,0 0-5 16,0 0-47-16,0 0 9 15,0 0-12-15,108 13-118 16</inkml:trace>
  <inkml:trace contextRef="#ctx0" brushRef="#br0" timeOffset="92264.4066">21331 8731 582 0,'0'0'25'0,"0"0"17"16,-67 53 15-16,52-33-33 15,2-3 14-15,12-1-9 16,1-3-7-16,0-1-13 15,19-3-9-15,12-4-1 16,8-5-21-16,0 0-5 16,-1 0-25-16,-8-14 1 15,-12-2 21-15,-8-4 19 16,-7-5 11-16,-3 0 30 16,0 0 6-16,-3 0 10 0,-13 4 0 15,-2 6 18-15,6 7-14 16,4 4-31-16,2 2-16 15,6 2-3-15,0 0-13 16,0 0-58-16,12 0-50 16,22 0 64-16,14 0 27 15,5 3-36-15,1 2-49 16,-4 3 81-16,-5 3 34 16,-3 3 9-16,-11 3 43 15,-2 2 52-15,-16-1-37 16,-9-2-5-16,-4-2 15 0,0-2-8 15,-4-2-21 1,-13-3-14-16,0-2-11 16,6 0 8-16,2-5-10 0,5 0-9 15,2 0-5-15,2 0 2 16,0-7 1-16,0-5-10 16,26-3-21-16,17-4-31 15,6 2 6-15,10-2-10 16,2 1 3-16,-5 3 6 15,-4 6 26-15,-10 5 6 16,-10 4 11-16,-8 0 4 16,-10 4 22-16,-5 4-1 15,-7 5 15-15,-2-2 18 16,0 2-7-16,0 0-18 16,-12-1-10-16,-5-1-3 15,9 0-11-15,-4 0 1 0,7-2-6 16,-2-3-15-16,6 2-48 15,1 0-101-15,0-1-168 16</inkml:trace>
  <inkml:trace contextRef="#ctx0" brushRef="#br0" timeOffset="107065.1621">1127 10837 449 0,'0'0'21'0,"0"0"-11"16,0 0 22-16,0 0 4 15,4-47 9-15,-4 30 0 0,0 0-8 16,0 1-1-16,-9 1-16 16,-8 2 10-16,-6 4 0 15,2 4 9-15,0 2-29 16,-5 3-2-16,-4 1-5 16,0 11-3-16,-2 3-1 15,7 2-3-15,3 2 4 16,8 0-2-16,11-2-8 15,3-4 4-15,0-2-19 16,17-1 3-16,13-5 4 16,10-2 16-16,9-3 2 15,0-6 3-15,-4-10 5 16,-2-4-3-16,-13-5-5 0,-16-2 1 16,-10-3 5-1,-4-2-3-15,0-4-1 0,-25 2-2 16,-2 3 3-1,-6 9 0-15,2 7 3 0,11 8 30 16,7 4-7-16,2 3-21 16,4 3-8-16,-2 12 0 15,6 8 1-15,3 5 4 16,0 3-4-16,26 0 2 16,8 0-1-16,4-3-2 15,4-6 0-15,0-8-3 16,-1-5 2-16,-9-2 0 15,-2-7 0-15,-9 0-1 16,0-2-3-16,-4-11 1 16,-6-1-11-16,-5-3 0 0,-6 0 3 15,0 5 7-15,0 5 4 16,0 2 1-16,0 5 0 16,0 0 0-16,0 0-16 15,0 10 2-15,0 1 14 16,0 0 3-16,5 2 0 15,16-1 2-15,2-3-5 16,4 0-4-16,6-4 1 16,-7-3-13-16,-2-2-17 15,-8 0 4-15,-6-5 16 16,-7-9-3-16,-3-3-8 16,0-4 11-16,-8-2 6 0,-13-5 5 15,-4-1 1 1,1-5 1-16,2 5 1 0,0 5 5 15,10 9 23-15,4 10 19 16,7 3 19-16,1 2-53 16,0 0-14-16,0 14 0 15,19 9 8-15,11 8 6 16,10 6 15-16,-1 4-12 16,1 1-10-16,-6 0 4 15,-6-1-10-15,-14-4 5 16,-14-4-2-16,0-7 0 15,0-7 1-15,0-11-1 0,0-2 0 16,-6-6-3-16,-2 0 13 16,-2-11-14-16,0-11-8 15,2-7-17-15,6-7 9 16,2 0 0-16,0-3-3 16,14 6-1-16,13 5 18 15,1 8 2-15,2 9 0 16,-3 6-1-16,-2 5 3 15,-5 10 1-15,-4 10 9 16,-12 1 14-16,-4 2-13 16,0-2-3-16,0 0 4 15,-14-4-4-15,-2-2-9 16,1-2-1-16,0-6-2 16,3-3-51-16,0-4-5 15,1-2 5-15,1-10-20 0,2-8-39 16,3-9 5-16,3-4 54 15,2-4-12-15,-2-7 8 16,-3-3-30-16,1-1-57 16,0 8 144-16,4 11 168 15,0 10-124-15,0 12 142 16,0 5-98-16,0 2-40 16,0 0-13-16,0 14 4 15,13 6 50-15,7 5-14 16,-1 2-19-16,4 0-40 15,-2 4 1-15,4 1-9 16,-1-3-5-16,-3-3-2 0,0-5-1 16,-3-5-23-16,-6-8-38 15,2-4-35-15,-5-4-13 16,-4 0-122-16</inkml:trace>
  <inkml:trace contextRef="#ctx0" brushRef="#br0" timeOffset="107223.0881">1709 10583 582 0,'0'0'173'0,"0"0"-173"16,0 0-14-16,0 0 3 16,0 0 11-16,140 0-4 15,-82 0-50-15,-6 0-138 0</inkml:trace>
  <inkml:trace contextRef="#ctx0" brushRef="#br0" timeOffset="107716.0097">2127 10584 644 0,'0'0'58'0,"0"0"-58"16,0 0 0-16,0 0-3 16,0 0 3-16,0 0 20 15,87 49 11-15,-57-25-20 16,-5-2 3-16,-5 0-6 16,-8-3 2-16,-5-5 15 15,-7 0-8-15,0-4-7 16,0-5 0-16,0-2-5 15,0-3 5-15,-12 0-5 16,3-3-2-16,0-9-3 16,-3-6-28-16,11-4 11 15,1-3 6-15,0-2 1 16,1 4 6-16,18 6 1 0,-3 7 3 16,0 7 5-16,2 3-3 15,1 0 4-15,6 9 1 16,4 6 14-16,-1 0 4 15,-4 2-12-15,2 0-6 16,-1-3-6-16,0-2 1 16,-3-4-2-16,-2-1-1 15,-2-2-30-15,4-5-11 16,1 0-39-16,2-5 5 16,5-9-61-16,-2-1-91 15</inkml:trace>
  <inkml:trace contextRef="#ctx0" brushRef="#br0" timeOffset="108255.0429">2739 10578 389 0,'0'0'171'0,"0"0"-95"0,0 0-46 16,0 0-1-16,0 0-1 15,0 0 10-15,-115 40 5 16,106-24-19-16,5-3-5 16,4-3-9-16,0 0-1 15,0-4-7-15,7-3-2 16,5 0-23-16,4-3 3 15,-2 0-5-15,1 0-3 16,-6-5-5-16,3-7-10 16,-6 0 31-16,3 1 2 15,-2 0 0-15,1 5 6 16,-1 3 3-16,-1 3 0 0,1 0 1 16,1 1 1-16,1 8 10 15,-1 1 1 1,2 1 3-16,-1 1 0 0,1 0-1 15,1-2-1-15,-2-3 0 16,1 0-5-16,-7-4-7 16,1-1 1-16,-2-2-2 15,0 0-1-15,-2 0-5 16,4-7 6-16,2-3-14 16,3-3-21-16,-2-1 13 15,2 2 8-15,3 2 2 16,6 3-10-16,1 3 0 15,-3 3 22-15,3 1 3 0,-2 0 3 16,-1 9 0 0,3 2 6-16,-4 1 5 0,-5 0-3 15,-3-5 0-15,-7 3 0 16,0-5 8-16,0-1-16 16,0 1-6-16,0-4 0 15,-2-1-27-15,-10 0-12 16,9-5-34-16,-2-5-83 15,5-4 9-15</inkml:trace>
  <inkml:trace contextRef="#ctx0" brushRef="#br0" timeOffset="108666.5877">3536 10592 586 0,'0'0'60'16,"0"0"-50"-16,0 0 4 15,0 0-12-15,0 0 3 16,0 0 24-16,114-5 9 16,-73 1-26-16,-4-1-6 15,-7 2 1-15,-8 0 0 16,-7 1-7-16,-6 0-1 15,-8 2-26-15,1 0 0 16,-2 0-6-16,0-3-9 16,0 1-56-16,0-3-168 15</inkml:trace>
  <inkml:trace contextRef="#ctx0" brushRef="#br0" timeOffset="109011.6324">3641 10475 381 0,'0'0'254'16,"0"0"-239"-16,0 0 9 15,0 0-3-15,0 0-13 16,0 0-8-16,-17-1 1 16,29 4 4-16,10 3 1 15,3 2 0-15,7 1-2 16,6-1 3-16,4 1-2 15,0 3-5-15,1 0-1 0,0 1-11 16,-7 1-4-16,-7 2 14 16,-6 1 0-16,-16 2 0 15,-7 0 4-15,0-1-2 16,-8-1 6-16,-21-3 7 16,-1-1 10-16,1-2-5 15,-1 0-11-15,0-4-7 16,5 0-18-16,3-4-39 15,11-3-24-15,2 0-143 16</inkml:trace>
  <inkml:trace contextRef="#ctx0" brushRef="#br0" timeOffset="109545.4751">4068 10154 754 0,'0'0'10'16,"0"0"-10"-16,0 0-11 16,0 0 11-16,55 47 19 15,-16-14 14-15,4 6 1 16,5 4-20-16,-4 3-7 15,0-3 3-15,-8-2-5 16,-10-4 2-16,-10-6-5 16,-12-7 2-16,-4-11-4 15,0-3 1-15,0-6 1 0,0-4-1 16,-9 0 10-16,-7 0-3 16,-5-11-3-16,3-2-5 15,4-7-1-15,5-4 1 16,9 2-8-16,0 2 0 15,0 2-1-15,9 6 1 16,11 5 1-16,2 2 7 16,8 5 0-16,0 0 0 15,6 7 2-15,-3 7 9 0,-8 4-5 16,-12 1 1 0,-13 1-3-16,0-3 15 0,-4-1-12 15,-20 1-2-15,-6-4 4 16,4-2-9-16,3-1-2 15,4-2-34-15,5-7-53 16,6-1-48-16,1 0 42 16,7-14-81-16,0-3-34 15</inkml:trace>
  <inkml:trace contextRef="#ctx0" brushRef="#br0" timeOffset="110220.2431">4545 10422 20 0,'0'0'533'16,"0"0"-458"-16,0 0-30 15,0 0-19-15,0 0 31 0,0 0 11 16,2 28-24-16,-2-17-6 16,10 0-24-16,-4 0-5 15,5-3-2-15,2-2-5 16,-2-3 2-16,8 2-4 16,0-5 0-16,7 0 0 15,-1 0-11-15,-1-8-19 16,-1-1-6-16,-7-5 10 15,-3-1 4-15,-9 2 10 16,-2 1 12-16,-2 5 0 16,0 2 13-16,0 5 21 15,0 0-34-15,0 0-5 16,0 10 2-16,0 0 3 16,0 3 17-16,0-2-13 0,0 0 4 15,0-1-4-15,0-2-2 16,10-1 0-16,8-1-2 15,2-5-8-15,-1 1-9 16,4-2 1-16,-2 0 6 16,0-3-7-16,-2-5 10 15,-4-1-11-15,-2-2 3 16,-6 2 13-16,-3 1 2 16,-4 3 5-16,0 4 5 15,0 1 7-15,0 0-11 16,0 0-6-16,0 0-11 15,4 0 11-15,0 2 2 16,0 2-2-16,9-1 4 0,-4 0 1 16,4-1-3-16,1-2-1 15,5 0-1-15,0 0-1 16,-1 0 1-16,-4 0-2 16,2-5 1-16,-7 2-1 15,-2-3 0-15,-1 4 2 16,-6 1 2-16,0 1 9 15,0 0-1-15,0 0-9 16,0 0-1-16,0 0-7 16,0 0 7-16,6 3 4 15,-4-1-3-15,4 2 0 16,0-4-1-16,4 0-26 0,4 0-38 16,0-2-20-1,-3-8-113-15,-11-4-66 0</inkml:trace>
  <inkml:trace contextRef="#ctx0" brushRef="#br0" timeOffset="110456.0434">5015 10091 514 0,'0'0'24'0,"0"0"-7"15,0 0-14-15,0 0-3 0,0 0 9 16,0 0-4-1,96 67-1-15,-67-41 2 0,-3 7 4 16,-3 1-5-16,-2 2-3 16,5 0-4-16,-5 0-34 15,3 0 9-15,-4-6-19 16,-2-3-59-16,0-5 15 16</inkml:trace>
  <inkml:trace contextRef="#ctx0" brushRef="#br0" timeOffset="111295.0838">5494 10457 577 0,'0'0'39'0,"0"0"-31"15,0 0 14-15,0 0 9 16,0 0 6-16,4-49-5 15,-4 43 6-15,-19 0-22 16,2 6 5-16,-5 0-7 16,-3 0-12-16,-5 5 0 15,5 4 1-15,2 3 2 16,7-1-5-16,10 0 3 16,6-3-3-16,0-1-7 15,0 0-9-15,25-7 8 16,8 0 8-16,5 0-1 15,2-5-1-15,1-7 2 16,-9-5-5-16,-6-2-27 0,-9-3 21 16,-12-1 11-16,2-2-8 15,-7-5 8-15,0 1 0 16,0 0 3-16,0 3 11 16,-12 9 21-16,6 6 8 15,-3 7 15-15,6 4-35 16,-6 0-22-16,-3 12 3 15,-1 5-4-15,1 5 9 16,12-2-2-16,0 1-2 16,0-1-1-16,21 0-4 15,13-4 0-15,2 1-21 16,7-4-41-16,-1-6-1 0,-8-1 16 16,-4-6 0-1,-5 0-8-15,-5 0-33 0,-5-7 8 16,-5-2 49-16,-5 2 31 15,-5 4 46-15,0 0 11 16,0 3 3-16,0 0-42 16,0 0-16-16,0 4 1 15,0 4 18-15,0 0-12 16,0-2 3-16,6 0-9 16,3-1 5-16,1 0-8 15,0-3 0-15,4-2-8 16,-2 0-6-16,1 0 4 15,0 0-10-15,1-4-17 0,-2-4-6 16,1-2-7-16,-2 0-11 16,2-2 36-16,0 3 22 15,-1 3 3-15,-1 4 1 16,-1 2 49-16,0 0-28 16,-3 2 16-16,2 6 61 15,-3 3-68-15,0 1 3 16,1 1-5-16,3 1-4 15,-3-3-15-15,0-2-10 16,-7-1-3-16,0-2-44 16,0-4-1-16,-15-2-41 15,-15 0-228-15</inkml:trace>
  <inkml:trace contextRef="#ctx0" brushRef="#br0" timeOffset="111417.8272">5749 10270 264 0,'0'0'0'15,"0"0"-230"-15</inkml:trace>
  <inkml:trace contextRef="#ctx0" brushRef="#br0" timeOffset="111682.4711">6189 10420 574 0,'0'0'215'16,"0"0"-198"-16,0 0-1 15,0 0 17-15,0 0 27 16,0 49-29-16,0-33-15 15,0-1-10-15,0-1-6 16,0-2-5-16,0-2-18 16,0-5-42-16,0-2-39 0,0-3-19 15,4-3-43 1</inkml:trace>
  <inkml:trace contextRef="#ctx0" brushRef="#br0" timeOffset="112107.633">6351 10101 613 0,'0'0'251'0,"0"0"-247"16,0 0 1-16,0 0 14 16,14 58 27-16,4-31-18 15,4 1-4-15,-2 1-12 16,0-4-5-16,0-3-7 15,-11-5 5-15,-2-6-5 0,-7-3 0 16,0-7-2-16,0-1-18 16,0 0 1-16,0-3 13 15,0-9-12-15,0-4-60 16,0-5 1-16,0 0 48 16,10 1 4-16,5 6 3 15,-1 6 22-15,-6 3 3 16,0 5 0-16,0 0 7 15,2 5 10-15,-2 9 19 16,-4 0-15-16,-2 0 2 16,-2 0 14-16,0 0-13 15,0-2 1-15,-10 1-14 0,-4-4-8 16,2-1-6-16,0-1-2 16,3-5-29-16,2 0-69 15,7-2-50-15,0-2-55 16</inkml:trace>
  <inkml:trace contextRef="#ctx0" brushRef="#br0" timeOffset="112478.0647">6672 10229 263 0,'0'0'307'16,"0"0"-236"-16,0 0 10 15,0 0-25-15,0 0-31 16,-14 44-8-16,14-35-2 0,0-4-11 15,8-2 1-15,7 0-3 16,0-2-2-16,5-1-8 16,5 0-3-16,0-1-20 15,-7-5-9-15,3-5-2 16,-5 0 7-16,-2-3 21 16,-2 3 13-16,-4 0 1 15,-4 6 8-15,-4 1 5 16,0 4 24-16,0 0-17 15,0 0-20-15,0 9 2 16,-2 0 16-16,-1 1 3 16,3 0-9-16,0-3-5 0,0 0-4 15,0 0-3-15,12-2 0 16,7-2-16-16,3-3-18 16,6 0 3-16,3 0-15 15,0 0-94-15,0-8-6 16</inkml:trace>
  <inkml:trace contextRef="#ctx0" brushRef="#br0" timeOffset="113652.4537">7238 10209 304 0,'0'0'83'16,"0"0"-31"-16,0 0 31 0,0 0 33 15,0 0-48-15,0 0 20 16,-20-38-40-16,-1 38-29 16,-8 0-11-16,-1 2-3 15,-2 8 10-15,2 0 1 16,4 1-6-16,5-3-6 15,10 3-1-15,3-3 1 16,8-1-4-16,0-2-2 16,0 2-26-16,11-6-4 15,14-1 23-15,5 0 2 0,-1 0-8 16,0-10 10-16,-8-2-42 16,-3-5 27-16,-4445-2 17 15,8875-3 2-15,-4440-2 0 16,-5-3 2-16,-2 0 5 15,-1 1 0-15,0 6 20 16,0 11 5-16,0 4 14 16,0 5-1-16,-4 0-44 15,-10 5-6-15,2 7 6 16,0 4 4-16,7 1 3 16,5 0-6-16,0-2-1 15,8 1-9-15,11-3-26 16,10-3-14-16,0-1-23 15,0-4 17-15,0 0 43 16,-10-3-34-16,-8-2-37 0,-6 0 28 16,-3 3 43-1,4-1 12-15,-3 5 9 0,0 1 13 16,1 6-8-16,0 0 2 16,1 1-1-16,7 2-4 15,-1 1-1-15,2 2 3 16,-6-1 0-16,-5-2-8 15,-2-3-5-15,0-5 8 16,0-4 6-16,-15-3 1 16,2-2-1-16,-4 0-2 15,2-2-8-15,5-10-4 16,7-4-18-16,3-3 10 0,0-1-34 16,0-2 35-1,19-1-11-15,7 1 0 0,4 0-18 16,4 4 15-16,-4 3-1 15,-5 3 22-15,-1 3 13 16,-9-1 27-16,-4 5 13 16,-5 1-20-16,-4 3-10 15,-2 1-10-15,0 0 6 16,0 0 16-16,0 0-14 16,-6 0-17-16,-7 2-4 15,-1 6 0-15,0 2 2 16,9-1 0-16,-1 1 4 15,6-1-1-15,0-1-3 16,0-1-2-16,9-2-2 16,14-3-2-16,5-2 1 0,6 0-8 15,0 0 8-15,-4-10-27 16,-2-2-2-16,-11-4-10 16,-4-2 13-16,-5-3 23 15,-4-4-4-15,-1-1-4 16,-1 0 14-16,-2 4 5 15,4 3 32-15,-4 6 7 16,0 10-16-16,0 3 19 16,0 0-29-16,0 3-15 15,0 12 26-15,0 2-2 16,0 1 4-16,0 2-18 16,0 0 10-16,0 1-6 0,1-1-7 15,18 1-4-15,0-6-6 16,2-3-13-16,-9-5-57 15,-5-3-6-15,-2-4 7 16,-5 0-27-16,0-9-201 16</inkml:trace>
  <inkml:trace contextRef="#ctx0" brushRef="#br0" timeOffset="113788.2331">7646 10028 603 0,'0'0'55'16,"0"0"20"-16,0 0 32 0,0 0-69 15,0 0-34-15,0 0-4 16,125-45-7-16,-77 37-59 16,-6 3-83-16,-2-2-210 15</inkml:trace>
  <inkml:trace contextRef="#ctx0" brushRef="#br0" timeOffset="114851.7533">2172 10804 251 0,'0'0'31'15,"0"0"-30"-15,-162-3 39 16,123 3 37-16,5 7-11 0,2 0-11 15,4 2-14 1,3 1-15-16,8-3-5 0,5 3-7 16,6-6 0-16,6 3-3 15,0-4 11-15,6 0-5 16,30-3 11-16,28 0 7 16,14-2 2-16,26-9-18 15,26-3-8-15,22-1-3 16,32-4 18-16,33-4 7 15,25-3-19-15,29-4-10 16,13-5-1-16,28 1-3 16,5-2 0-16,1 5-23 15,-21 7 14-15,-29 7 2 16,-37 9-17-16,-31 3-33 0,-34 3-18 16,-27-1 46-1,-22-1 20-15,-29 1 4 0,-25-1 4 16,-21 1 1-16,-22 0 0 15,-12 1 0-15,-8 2 1 16,0 0 3-16,0 0-4 16,-8 0-35-16,-23 0-52 15,-9 5-142-15</inkml:trace>
  <inkml:trace contextRef="#ctx0" brushRef="#br0" timeOffset="120979.5452">6616 11324 275 0,'0'0'45'0,"0"0"-35"16,0 0 9-16,0 0-2 0,0 0 13 15,0 0-7 1,-14 20-8-16,8-15 0 0,0 0-1 16,2 0 8-16,0-1 0 15,-1-1 5-15,2 0 2 16,0-2-12-16,3 2-7 16,0-2 7-16,0 2-3 15,0-3-1-15,0 3 1 16,0 0 0-16,0 1-4 15,0 0-2-15,3-1-2 16,0-2 1-16,4 2 0 16,-1-1 3-16,6 2-6 0,-7-1 9 15,12-1 1 1,0 1 0-16,-2-2-1 0,6 1 4 16,9-1-10-1,5-1 4-15,3 0-4 0,3 0 3 16,1 0-6-16,0 0-2 15,8 0-2-15,5 0 1 16,3 0 8-16,4 0-5 16,2 0-4-16,1 0 3 15,0 0 6-15,-2-1-8 16,-1-1-1-16,-2 1 1 16,1-2-1-16,1 2 0 15,0-2 0-15,-2 2 1 16,-2-3 0-16,3 3-1 15,-1-1 1-15,4 0 3 0,-2 2-4 16,5-1 0 0,0 1 1-16,-1 0 0 0,-2 0-1 15,-2 0 0-15,0 0 0 16,-2 0 1-16,-2 0-1 16,1 0 0-16,2 0-1 15,4 0 2-15,9 0-1 16,1-2 0-16,7 1 0 15,0 1-4-15,-8-1 4 16,1-1-3-16,-2 1-1 16,-1-3-2-16,1 1 4 15,3 0 1-15,-4 0-7 0,2-1 3 16,-2 0 3 0,3-2 1-16,-3 0-1 0,-4 3 1 15,-2-1 1-15,-4 3-3 16,-3 1-2-16,4 0 4 15,3 0 1-15,1 0-5 16,9 0-1-16,-10 0 6 16,5 0 0-16,-8 0 1 15,0 0-1-15,-2 1 0 16,-1 1-1-16,8 3 1 16,-1-3-1-16,0 1 0 15,6-2 1-15,3-1 0 16,-1 1 0-16,1-1-2 15,0 2 2-15,4 1-6 16,-2 0 0-16,-2-1-10 0,-1 3-13 16,1-1 9-16,0-1 14 15,-2-1 2-15,0 3 2 16,3-3 2-16,2 3-1 16,-5-4-15-16,-1 1 9 15,-6 2 1-15,-6-4 4 16,-5 0-3-16,-9 0 5 15,2 0 3-15,-1 0 0 16,-2 0 2-16,-3 0-4 16,-6-4 1-16,-4 2 4 0,-2-1-5 15,-11-1 11 1,3 1-5-16,1-2-1 0,-4 2-6 16,-1 0-5-16,5-1 0 15,-2-3 5-15,3 2-1 16,-2 0 5-16,-1-2-8 15,-5 2 2-15,-4-2 0 16,-8-3 2-16,-5 0-12 16,0-2 7-16,0-2 4 15,-6-1-1-15,-14-4-6 16,-2-1 3-16,-3-2 5 16,-2-6 8-16,5-4 5 15,4-1-4-15,6-6 3 16,4 2-2-16,4-5-5 15,4-1-5-15,0-2-7 0,0 4-1 16,7 4 0-16,-6 11 7 16,-1 6 2-16,0 7 9 15,-4 4 10-15,-10 4-16 16,-2-1 2-16,-1 1-5 16,0 0 4-16,-3 2-2 15,-1-1-1-15,4 2 1 16,-7-1-1-16,2 3 7 15,-3-3-6-15,-5 2-3 16,-3 0 0-16,2 1-2 16,-5 0 2-16,-2 0 4 15,-11 0-4-15,-7 0-1 0,-3 0 1 16,-9 0 3 0,-5 1-3-16,0 0-2 0,1-1 2 15,-5 3 3 1,3-3-3-16,-3 3 0 0,2-1 1 15,-2 1 3-15,5 0-3 16,0-2 1-16,1 4 1 16,1-5-2-16,-2 2 2 15,-7 1-3-15,-1-3 2 16,-7 0-1-16,-4 0 1 16,-4 1-1-16,-1-1 1 15,1 0-2-15,-1 0 2 16,0 0 1-16,4 0 5 15,2 0 0-15,7 0 2 16,3 0-4-16,1 0-1 0,4 0 1 16,0 0-4-16,-4 0 4 15,3 0-3-15,-3 0-3 16,5 0 2-16,-4 0-1 16,-1 0 3-16,5 0-3 15,-5 0 0-15,4 0-1 16,-1 0 1-16,0 3 2 15,0 0 1-15,1-1-3 16,7 0 0-16,6 1 1 16,3-3 1-16,6 2 2 0,-5-2-2 15,2 0 0 1,-2 1-1-16,-4 1 0 0,3 0-1 16,-1 1 0-1,2-2-1-15,5 2 2 0,7 0-2 16,3-3 1-16,6 0-1 15,3 0 1-15,-2 0-1 16,3 0 2-16,-2 0-1 16,-2 0-1-16,-3 0 0 15,-6 0 0-15,1 0 0 16,-1 0 0-16,-4 2 2 16,6-2-2-16,4 3 0 15,-6-3 0-15,5 2 0 16,-2-1 0-16,-2 2 0 15,4-2 1-15,6 2-1 0,-1 0 0 16,-2 1 0-16,6 1 0 16,-5-3 0-16,0 3 0 15,-1 0 0-15,-2-2 0 16,-2 2 0-16,3-4 0 16,-4 4 0-16,3-3 0 15,0 1 2-15,-4 0-2 16,2-3 0-16,1 1-2 15,-2-1 2-15,-2 2 2 16,3-2-2-16,-4 0-2 16,0 0 2-16,-2 0 0 15,-1 0-2-15,0 0 1 0,-2-2-1 16,1 1-1 0,6-2 1-16,4 3 2 0,1-2 0 15,11 1-1-15,4 1 1 16,6 0 0-16,0 0-3 15,3 0 2-15,-3 0-1 16,9 0 0-16,-1 0 2 16,5 0 0-16,0 0 0 15,3 0-1-15,0 0 1 16,2 0-1-16,-4 0-1 16,4 0-8-16,0 0 3 15,0 1 0-15,0 4 2 16,-2-1 1-16,1 2 4 15,1 1-2-15,0-1 1 16,0 2 1-16,0 0-1 0,0 6-1 16,0-5 2-16,0 6 0 15,0 1 0-15,3 1 1 16,6-1 1-16,4 4-2 16,-5 0 2-16,4 3-1 15,-6-1 1-15,4 2 0 16,0-1-1-16,-2 4 2 15,-5-2 2-15,6 1-3 16,-3 2 0-16,0-3-1 16,0 2 1-16,-3-3-1 15,-2 2 0-15,3-2 1 16,0-2-2-16,1-2 0 0,0-4-1 16,1 0 0-1,-4-5 1-15,5 1 1 0,-6-1-1 16,-1-2 2-16,0-4-2 15,3-1 0-15,-1-1-3 16,1-1 3-16,-3-1 1 16,0 0-1-16,0-1 0 15,0 0 0-15,3 0 0 16,-2 0-5-16,7 0 5 16,7 0 0-16,13 0 6 15,9 0 12-15,7 0-10 16,15 0-2-16,6 0-3 15,10 0-2-15,7 0 0 16,-1 0 1-16,0 0-2 16,-1 0-1-16,-9 1-10 0,-14 3-15 15,-16-1 0-15,-13-2 12 16,-18 0-1-16,-6 0-62 16,-4-1 44-16,-1 0-50 15,-43 0-85-15</inkml:trace>
  <inkml:trace contextRef="#ctx0" brushRef="#br0" timeOffset="121631.2914">4636 11392 560 0,'0'0'105'15,"0"0"-98"-15,0 0-1 16,0 0 17-16,0 0 5 0,0 0 8 15,-146-22 11-15,105 11 1 16,-2-5-25-16,-4-4 3 16,5 1-6-16,6-1-1 15,8-2-8-15,7 2-1 16,12 3-4-16,9 0-4 16,0 3-1-16,0 7-1 15,9 2-3-15,8 5-2 16,8 8 4-16,12 14-4 15,5 16 4-15,3 13 1 16,1 8 4-16,-7 5-3 16,-2 0 0-16,-7-2-1 15,-6-2-5-15,-4-9-8 16,-6-12-13-16,-2-13 25 0,1-12-4 16,-1-8 2-1,5-6-5-15,3 0 1 0,7-8 7 16,-2-10 1-16,-5-4-1 15,-11-5-14-15,-9 0-3 16,-9-3 11-16,-26 0 3 16,-5 2 0-16,-1 5 1 15,5 9 4-15,4 4 4 16,9 5 10-16,8 5-15 16,3 0-1-16,8 0-11 15,4 0-24-15,0 0-49 16,0 0 11-16,16 2-33 15,15-2-31-15,4 0-36 0</inkml:trace>
  <inkml:trace contextRef="#ctx0" brushRef="#br0" timeOffset="122099.2825">4915 11404 302 0,'0'0'95'0,"0"0"1"16,0 0-13-16,0 0-51 15,0 0-27-15,0 0-4 16,-144 20 6-16,127-3 2 16,8 2 2-16,3-2-6 15,6-2-1-15,0-2-3 0,6 1 3 16,18-8-1 0,3-1-3-16,2-2 0 0,4-3 1 15,-2-4 4-15,0-9 19 16,-5-4-16-16,-13 0-7 15,-13-5 4-15,0-6-5 16,-8-4-9-16,-19-2 5 16,-12-5 2-16,-5-1 1 15,-1-2 1-15,-2 8 0 16,15 7 9-16,8 13 40 16,18 6 12-16,3 5-13 15,3 3-22-15,0 0-26 16,0 6 1-16,9 13-1 15,17 5 25-15,4 5-2 16,5 5-11-16,6 3-2 0,-2 1-4 16,-4 1-1-16,-1-4-5 15,-9-3-4-15,-7-9-20 16,-1-3-29-16,-1-7-11 16,-5-5 3-16,3-2-21 15,-6-4-17-15,1-2-157 16</inkml:trace>
  <inkml:trace contextRef="#ctx0" brushRef="#br0" timeOffset="122564.888">5100 11206 600 0,'0'0'37'0,"0"0"-30"16,0 0 2-16,0 0 7 16,0 0 39-16,0 0 12 15,46 68-32-15,-26-40-7 16,-2 4-5-16,-4 0-14 15,-2-4-1-15,1-3-1 16,-2 0-6-16,-5-6 2 16,0 0-3-16,-1-4-40 15,4-4-29-15,0-3-37 0,1-5-22 16,2-3-98-16</inkml:trace>
  <inkml:trace contextRef="#ctx0" brushRef="#br0" timeOffset="122736.9199">5541 11287 547 0,'0'0'0'0,"0"0"-85"16,0 0-17-16,0 0 25 0</inkml:trace>
  <inkml:trace contextRef="#ctx0" brushRef="#br0" timeOffset="122923.7167">5619 11472 516 0,'0'0'11'0,"0"0"9"16,0 0 3-16,0 0-11 16,0 0-8-16,0 0-4 0,9 20-57 15,-1-20-94 1</inkml:trace>
  <inkml:trace contextRef="#ctx0" brushRef="#br0" timeOffset="123486.6082">5536 11274 558 0,'0'0'62'0,"0"0"-60"15,0 0-2-15,0 0 0 0,0 0 2 16,0 0 8-16,36 27 2 16,-22-23-3-16,-2 0-1 15,-3-2-1-15,0-1 4 16,-3-1 5-16,-4 0 13 15,4 0-1-15,-4 0-5 16,-2-8-11-16,0-1 11 16,0-1-1-16,0 1-6 15,-4 3-5-15,-8 1-7 16,3 2 1-16,2 0-5 16,1 3-11-16,4 0-38 15,-2 3-62-15,2 9 28 16,2 5-48-16,0 1-50 0</inkml:trace>
  <inkml:trace contextRef="#ctx0" brushRef="#br0" timeOffset="123750.9398">5750 11521 526 0,'0'0'55'0,"0"0"-37"16,0 0 34-16,0 0 3 15,0 0-17-15,0 0-15 16,109-16-13-16,-105 10-7 16,-4-1 4-16,0 0 11 0,-4 2 15 15,-18 0 2 1,-3 5-22-16,-7 0-13 0,-3 0-2 16,3 10-21-16,5 2-17 15,2 2-50-15,13-3-19 16,0-3-137-16</inkml:trace>
  <inkml:trace contextRef="#ctx0" brushRef="#br0" timeOffset="134713.7915">15849 12201 589 0,'0'0'50'0,"0"0"-38"16,0 0 14-16,0 0 29 15,0 0 22-15,0 0-26 16,46 62-12-16,-36-27-11 16,-1 4-19-16,-8 2 6 15,-1 4-4-15,0-3-6 16,0-1-1-16,0-6-1 15,-6-3 1-15,-10-6-4 16,0-5 2-16,0-5-1 16,-1-5-1-16,8-5-6 0,6-1-19 15,0-5-42 1,-3 0-44-16,4-7-4 0,-5-8-200 16</inkml:trace>
  <inkml:trace contextRef="#ctx0" brushRef="#br0" timeOffset="135170.1173">15791 12265 262 0,'0'0'318'0,"0"-50"-288"16,0 30 16-16,17 4-20 16,8 3 21-16,7 3 7 15,5 3-25-15,1 0-14 16,0 5-3-16,-2 2-9 15,2 0 3-15,1 2 7 0,-2 9-1 16,-2 3-4-16,-4 1-3 16,-7 4 14-16,-12 0-19 15,-12 2-15-15,0 0-23 16,-36-2 32-16,-16 0 2 16,-7-4 2-16,3-1 2 15,-1-2-1-15,1-1-5 16,11-3-6-16,9-1-8 15,11-1-23-15,12-2 0 16,8 1 14-16,5-2 6 16,0 0 1-16,0 5 11 15,16 2 5-15,10 0 5 0,5 7 1 16,8 2 0-16,-1 3 0 16,1 1 7-16,2 3-2 15,-8 0 69-15,-3-3 3 16,-9-2-35-16,-8-4-13 15,-8-3-9-15,1-2-17 16,-4-6-3-16,-2-1-44 16,3-5-58-16,4 0-3 15,-2 0-225-15</inkml:trace>
  <inkml:trace contextRef="#ctx0" brushRef="#br0" timeOffset="135371.4224">16646 12283 540 0,'0'0'350'0,"0"0"-313"16,0 0-22-16,0 72 30 15,0-34-7-15,-6 5-20 16,-3 5-18-16,2 2-25 15,0-3-172-15</inkml:trace>
  <inkml:trace contextRef="#ctx0" brushRef="#br0" timeOffset="156226.6077">7520 15813 556 0,'0'0'32'0,"0"0"-18"16,0 0 7-1,0 0 22-15,0 0 7 0,0 0-13 16,0 0-7-16,0 0-19 16,40 2 28-16,-25 35 27 15,-2 7-41-15,-3 2-14 16,-2 0-6-16,-3-5 2 15,-4-3-5-15,-1-5 1 16,0-5-2-16,0-6 6 16,0-8-7-16,0-6-9 15,0-5-6-15,0-3 3 16,0 0 12-16,0-11 0 16,-6-11-11-16,-5-7-8 15,2-7-15-15,-2-8 28 0,6-4 4 16,4-2-13-16,1-1-14 15,0 2 15-15,0 11-4 16,4 8 11-16,11 10 1 16,-3 9 4-16,-1 6-1 15,-6 2-2-15,-5 3-1 16,0 0-9-16,0 3-1 16,0 3-28-16,-4 4 44 15,-13 1 5-15,-5-1-4 16,1 1 0-16,5 0-1 15,4-4-4-15,-1-1 3 16,9-3-15-16,4-3-17 16,0 0 15-16,0 0 15 0,13 0-31 15,10 0 22 1,9 0 12-16,4 0 0 0,2 0-2 16,8 1 2-16,-3 7 0 15,-2 4 3-15,-11 4 3 16,-14-2 12-16,-15 5 13 15,-1-2-16-15,-7 3 6 16,-21-4 6-16,-6-1 5 16,1 1-8-16,-3-4-9 15,6 1-7-15,0-4-2 16,2-1-6-16,3-5-25 16,2-3-43-16,7 0-159 15</inkml:trace>
  <inkml:trace contextRef="#ctx0" brushRef="#br0" timeOffset="156411.8061">7889 15968 531 0,'0'0'462'15,"0"0"-462"-15,0 0 0 16,0 0-7-16,0 0-4 15,0 0-1-15,69-14 10 16,-2 9-7-16,12 0-100 0,13-1-38 16,5-1-75-1</inkml:trace>
  <inkml:trace contextRef="#ctx0" brushRef="#br0" timeOffset="156859.3079">9066 15709 694 0,'0'0'9'0,"0"0"-9"16,0 0 0-16,0 0-3 0,0 0 5 16,-60 61-2-16,60-28 7 15,-1 3-4-15,-11 2-1 16,-16-2 1-16,-12-5-3 15,-11 0 4-15,-10-4 2 16,2-7-3-16,10-4-2 16,8-7 2-16,13-5-1 15,6-4 0-15,6-1-4 16,3-10-4-16,11-6-16 16,2 0 14-16,2 2-3 15,24 0 7-15,5 5 1 16,7 6 3-16,-2 1 0 15,8 3 2-15,-4 0-2 16,1 5 0-16,-5 4 1 16,-1 4 0-16,-5 2-1 0,-7-1 0 15,-1-1 0-15,-1 0 0 16,0-2 0-16,-4-1-1 16,1-2-10-16,2 0-18 15,4-6-54-15,5-2-126 16</inkml:trace>
  <inkml:trace contextRef="#ctx0" brushRef="#br0" timeOffset="157302.3084">10088 15885 711 0,'0'0'73'0,"0"0"-71"16,0 0-2-16,0 0 0 16,0 0-8-16,0 0 8 15,72 0 8-15,-23 0 2 16,1-6-6-16,1 1-3 15,-5 0-1-15,-4 1-8 16,-8 2-2-16,-4-1-49 16,-7 0-8-16,-9 3-81 15,-6 0-292-15</inkml:trace>
  <inkml:trace contextRef="#ctx0" brushRef="#br0" timeOffset="157487.19">10138 15994 719 0,'0'0'58'0,"0"0"-56"16,0 0-2-16,0 0 2 16,0 0 2-16,172-12-4 15,-127 8-6-15,-11 1-104 16,-6 2-45-16,-13-1-45 15</inkml:trace>
  <inkml:trace contextRef="#ctx0" brushRef="#br0">12027 15310 502 0,'0'0'9'0,"0"0"1"15,0 0 39-15,0 0-11 16,0 0-23-16,0 0 28 15,0 0 20-15,30-46-40 16,-25 46-2-16,-5-3 0 16,0 3-6-16,0 0 1 15,0 0 1-15,2 13-17 16,4 14 13-16,10 13 1 0,2 9 0 16,-4 1-4-16,6 2-9 15,-2-2 3-15,0-3-4 16,-4-5-2-16,-8-8-19 15,-3-6 20-15,-3-4 0 16,0-7-7-16,0-8-2 16,0-2 7-16,0-6 3 15,0-1 3-15,0 0 32 16,-17-8-3-16,-1-8-17 16,-1-7-10-16,10-8-5 15,9-3-6-15,0-3 1 16,0-1 3-16,0 2-3 0,14 11 5 15,14 7-4 1,0 7 3-16,5 6-1 0,9 4-2 16,6 1 3-16,6 4 1 15,0 12-2-15,-16 2-2 16,-19 6-5-16,-13 0-2 16,-6-2 7-16,-9 0-19 15,-29-3-14-15,-6-2-1 16,-1-3-10-16,2-3-11 15,12-5-24-15</inkml:trace>
  <inkml:trace contextRef="#ctx0" brushRef="#br0" timeOffset="164918.878">12586 15503 613 0,'0'0'46'0,"0"0"-42"16,0 0 0-16,0 0 13 16,0 0 11-16,0 0-2 15,-9 58-6-15,9-38-6 16,0-5-11-16,0-1 0 16,5-2 2-16,16-1-2 15,2-5-3-15,0-1 6 16,-7-4-3-16,-1-1 3 15,4 0 2-15,-4-6 3 0,2-8-3 16,-4-5-3-16,-5-1-1 16,-1 1 1-16,-5 1-3 15,-2 8 5-15,0 6-5 16,0 4 6-16,0 0-8 16,0 0-8-16,0 9-2 15,0 2 9-15,0 1 1 16,0-1 0-16,0 0 5 15,0 2-2-15,8-4-3 16,14 0-4-16,3-1-5 16,5-2-10-16,4-5 11 15,-6-1 6-15,5 0 2 0,-13-2-2 16,1-9-3-16,-1-1 4 16,-6-2-8-16,-2-1 6 15,-8 8 3-15,-2 0 0 16,-2 4 7-16,0 3 10 15,0 0-15-15,0 0-2 16,0 0-8-16,0 0 2 16,0 3 6-16,0 2 0 15,0 1 3-15,16 2 0 16,2-1-1-16,6 2 0 16,0-2-2-16,-2-3 0 15,-4 0 0-15,-6 1 1 16,-2-5-2-16,0 2 1 0,-2-2-4 15,-3 3-10-15,-3-3-6 16,-1 0-36-16,-1 0 25 16,0 0 13-16,0-9-76 15,-12 0-154-15</inkml:trace>
  <inkml:trace contextRef="#ctx0" brushRef="#br0" timeOffset="165091.3294">13017 15348 258 0,'0'0'294'0,"0"0"-294"15,0 0-10-15,0 0 7 16,8-47 3-16,9 34-70 16,7-1-53-16,-3-3-18 15</inkml:trace>
  <inkml:trace contextRef="#ctx0" brushRef="#br0" timeOffset="165293.4104">13180 15114 371 0,'0'0'138'15,"0"0"-131"-15,0 0-4 16,0 0 47-16,28 63 8 16,-7-22-25-16,1 5 11 15,6 7-21-15,2 0-10 0,3 0-9 16,0-4-3-1,-3-3-1-15,-1-3-12 0,-3-8-34 16,-6-7-21-16,5-5-67 16,5-6 56-16,8-8-56 15</inkml:trace>
  <inkml:trace contextRef="#ctx0" brushRef="#br0" timeOffset="166347.6353">13921 15465 637 0,'0'0'13'0,"0"0"-13"15,-137-8 15-15,93 16-6 16,4 6-1-16,2 5 2 16,8 0 9-16,3 0-7 15,8-1-6-15,6-1-6 16,12-3-7-16,1-3-4 15,1-2 1-15,31-4-2 16,15-5 4-16,12 0 8 16,0-1-6-16,-2-12-3 15,-2-5-6-15,-18-2-12 16,-10-6 25-16,-10-3 2 16,-6-8 6-16,-6-6-3 15,-2-4 4-15,-3-2 1 16,0 6 35-16,0 12-35 0,0 13 12 15,-6 12 48-15,-5 6-40 16,-3 3-27-16,-6 14-1 16,1 5 6-16,2 10 4 15,9 0 2-15,8 1-10 16,0 1 4-16,12-2-6 16,16-1 0-16,8 0-21 15,5-6-21-15,1-1-15 16,-4-8 27-16,0-8 11 15,-8-5-52-15,-4-3 67 16,2-4-10-16,-4-10-8 16,-7-5 22-16,-1-3 0 15,-9-2 6-15,0 9 1 16,-1 4 3-16,-4 5 21 0,-2 6-5 16,0 0-26-16,0 6 3 15,0 5-3-15,0 4 11 16,0 0-2-16,0 2 0 15,0-3-5-15,10 0-2 16,12-2-2-16,4-5-6 16,2-1-12-16,-7-5 7 15,2-1 8-15,-10 0-3 16,-2-4 6-16,-3-8 0 0,3-5 0 16,-2-1 2-1,3-2 0-15,6 2 5 0,-7 4-6 16,3 7-1-1,-5 5 0-15,-1 2 0 0,5 0 0 16,-5 7 3-16,3 5-3 16,3 0 12-16,-1 4-6 15,12-2-2-15,5 1 2 16,7-2-6-16,2-4-3 16,-1-2 0-16,-7-4-1 15,-13-2-2-15,1-1 4 16,-10 0 2-16,0-8 0 15,-2-2 0-15,-2-5 8 16,-3 3 3-16,-2 0-3 16,0 3 5-16,0 5-11 15,0 2 1-15,0 2-3 0,0 0-7 16,0 9-1 0,0 3 8-16,0 5 1 0,0 1 1 15,7 2 0-15,20 2 0 16,12 2-4-16,-1 1 4 15,0 0-4-15,-14 0-15 16,-11-3 17-16,-13-4 1 16,0-4-1-16,-7 0 9 15,-20-4 21-15,-5-3-19 16,-7-3-4-16,-5-4-7 16,-2 0-18-16,-5-7-32 15,-4-12-80-15,-9-1-201 16</inkml:trace>
  <inkml:trace contextRef="#ctx0" brushRef="#br0" timeOffset="166501.606">14076 15332 653 0,'0'0'3'0,"0"0"-3"15,0 0-14-15,0 0 7 16,149-18-26-16,-89 18-23 15,7 3-154-15</inkml:trace>
  <inkml:trace contextRef="#ctx0" brushRef="#br0" timeOffset="166667.6141">15501 15603 125 0,'0'0'263'0,"0"0"-263"15,-36 64-125-15</inkml:trace>
  <inkml:trace contextRef="#ctx0" brushRef="#br0" timeOffset="167176.954">16130 15116 374 0,'0'0'249'16,"0"0"-249"-16,0 0 0 15,0 0 9-15,3 69 5 16,-2-29-1-16,5 6-2 0,-2 5-11 16,6-2-5-16,-10-3-1 15,0-8-18-15,0-5-19 16,-18-11 14-16,-6-7 15 16,-1-5 14-16,3-9 5 15,2-1 9-15,8-1 32 16,2-12-16-16,8-5-7 15,2-4-11-15,6-3-11 16,20 4-1-16,3 4 0 16,3 7-1-16,-4 3 1 15,2 4 0-15,2 3 0 16,4 0 3-16,4 14 4 16,2 1 7-16,2 3 19 15,-9 4-14-15,-19-4-12 16,-11-1-4-16,-5-2-1 0,-18-2 4 15,-19-2-4-15,-2-4 4 16,2-1-6-16,4-2-18 16,9-4-64-16,11 0-52 15,10-4-156-15</inkml:trace>
  <inkml:trace contextRef="#ctx0" brushRef="#br0" timeOffset="168779.4876">16615 15404 608 0,'0'0'21'0,"0"0"3"15,0 0 16-15,0 0-9 16,-54 46-16-16,49-36-6 16,5-1 3-16,0-1-3 15,2 0-5-15,20-4-4 16,2-1-18-16,6-3 10 15,3 0 8-15,-2-3-7 16,2-7-4-16,-9-1 4 16,-6-2 7-16,-9 1 0 15,-4 4 12-15,-5 2 27 16,0 4-2-16,0 2-2 16,0 0-12-16,0 0-23 15,-13 2 0-15,0 4 2 0,-2 2-1 16,9-1 5-1,2 0-6-15,4 1 0 0,0-1-2 16,12 0-1-16,22 2-4 16,11-4-20-16,4 0 13 15,7-1 6-15,-1-4-11 16,4 0-23-16,-5 0 21 16,3-4 17-16,-10-5 4 15,-13-1 1-15,-5 1 9 16,-12-1 12-16,-6 0 20 15,-11 3 41-15,0-2-54 16,0 1 7-16,-8 1-9 0,-15 6-22 16,-1 1-5-1,-3 0 0-15,-10 0 0 0,-1 8-3 16,4 0 3-16,4 1 0 16,5 3-4-16,14-2-7 15,7-1-8-15,4 0-9 16,0 0-3-16,22-3 8 15,9-4-7-15,7-2 21 16,0 0 9-16,3-4 0 16,-5-7-1-16,1-5-4 15,-9-4 3-15,-7-2 2 16,2-3-5-16,-4-9 0 16,0-2 5-16,2-5 3 15,-2-1 10-15,0 2 12 16,-9 3 18-16,-6 15-27 0,-4 10 2 15,0 9 21 1,0 3-22-16,0 0-17 0,-13 10-8 16,-8 10 6-16,0 7 2 15,3 3 0-15,10 1 0 16,8 3-1-16,0 1-20 16,4-1-23-16,14-5-49 15,7-3 21-15,0-8 42 16,9-4-7-16,3-5-18 15,1-6 9-15,2-3 38 16,-1-2-7-16,-1-8 11 16,-6-4 4-16,-5-2 15 0,-6-3 24 15,-15 2 17-15,-3 1 4 16,-3 7-6-16,0 1-4 16,-16 6-18-16,-12 2-30 15,-8 0 3-15,-2 9-5 16,0 3-4-16,12 1 1 15,2 1 3-15,11 0 0 16,9 1-24-16,4 4-1 16,7 3-21-16,29 4-24 15,6-1-4-15,8 3-8 16,1 0 0-16,-11-6-139 16,-10-4 210-16,-12-5 22 15,-15-5 2-15,-3-2 27 0,-3-5 33 16,-23-1 0-1,-5 0-23-15,-7 0-9 0,6-5-11 16,2-5-14-16,9-3-15 16,4-1 2-16,13-1 5 15,4 1-3-15,0 2-5 16,21-1-12-16,14-1 9 16,6 3-5-16,10-1-4 15,12-4-6-15,5 2 17 16,5-5-3-16,-6 1 0 15,-5 1 4-15,-19 1 6 16,-11-1 23-16,-10 3 1 16,-16 3 6-16,-6 2 22 15,0 2-12-15,0 6-9 16,-11 1-30-16,-13 0-4 0,-2 3 0 16,-3 7-3-16,4 2 0 15,5 0 3-15,6 2-3 16,13-2-2-16,1 0-14 15,0-1-8-15,27-2-2 16,15-1 17-16,4-5 4 16,11-3 5-16,6 0 0 15,-7-3 0-15,4-8-1 16,-9-5-1-16,-8-1 2 16,-9-9 2-16,-5-6 4 0,0-5 4 15,0-6-2 1,-4-3 2-16,-3 3 53 0,-11 8-55 15,-3 14 13 1,-8 11 11-16,0 10-2 0,0 0-30 16,-24 9-2-16,-12 9 0 15,0 7 2-15,0 6 3 16,6 3 1-16,5 4 1 16,9-2-5-16,9 2-2 15,7-5-9-15,0-2-36 16,5-7 43-16,17-11-14 15,-1-4 10-15,-1-5-7 16,-2-4-50-16,-3-2 10 16,-6-10-304-16</inkml:trace>
  <inkml:trace contextRef="#ctx0" brushRef="#br0" timeOffset="168949.5446">18537 15147 622 0,'0'0'28'16,"0"0"-20"-16,185-24-3 15,-104 17-3-15,-2 1-2 16,-6-2-24-16,-9 0-69 16,-26 0-230-16</inkml:trace>
  <inkml:trace contextRef="#ctx0" brushRef="#br0" timeOffset="170420.9261">7606 15854 147 0,'0'0'217'0,"0"0"-198"15,0 0-5-15,0 0 29 16,0 0-10-16,0 0-7 0,31-15 1 16,-19 8-7-16,-3-2-1 15,4-1-7-15,-3 0 10 16,-1-3 0-16,2 1-9 16,-3-1 3-16,-5-2-8 15,1-1-4-15,-4-7-1 16,0 1 2-16,0-3 2 15,0-4-2-15,0 0-2 16,-5-1-1-16,-5 1-2 16,-3 2 5-16,-2 5 4 15,-1 3 22-15,0 6-26 16,-1 3 5-16,-1 4 28 16,0 1-22-16,-1 0-15 0,-5 1-1 15,-1 0 1 1,0 3-3-16,0 1 2 0,0 0-7 15,-5 1 7-15,0 10 0 16,2 1 0-16,3 2 2 16,8 0-2-16,8 3 1 15,0-2 0-15,9 2 1 16,0 3-1-16,0 0 2 16,9 0-3-16,9 1 0 15,7 0 0-15,6-3 5 16,-2 1-2-16,-1-2-3 15,-4-1 4-15,-4 0-3 0,-1 0 0 16,0-2 0 0,-6 0-1-16,0 0 0 0,-2 1 0 15,-7 1 0-15,2-3 1 16,-3-3 3-16,-3 0-4 16,0-6 3-16,0 0-3 15,0-2 6-15,0 2-5 16,0-3 4-16,0-1-5 15,0 3 0-15,0-3-1 16,0 1-23-16,0-1-29 16,0 2-35-16,0-2-43 15,0 0-134-15</inkml:trace>
  <inkml:trace contextRef="#ctx0" brushRef="#br0" timeOffset="171992.7656">11979 15138 485 0,'0'0'55'15,"0"0"-41"-15,0 0-6 16,-50-48 39-16,37 42-35 16,-4 2 15-16,1 4 24 15,-12 0-31-15,-12 5-12 16,-19 16 3-16,-6 11 12 15,-4 9 12-15,-1 14-10 16,9 6 1-16,5 9 24 16,17 8-22-16,12 3-17 15,17 1-4-15,10 0 1 16,13-6-8-16,32-2 0 16,19-7-4-16,21-7-19 15,26-4-55-15,27-7-4 0,26-5-31 16,42-8 9-16,22-10-321 15</inkml:trace>
  <inkml:trace contextRef="#ctx0" brushRef="#br0" timeOffset="172659.1778">19327 14896 563 0,'0'0'38'0,"0"0"-36"0,0 0-1 16,0 0 10-16,0 0 3 16,157 51 20-16,-104-17 26 15,-2 12-16-15,-16 13-33 16,-20 8-1-16,-15 5-10 15,-33 0-10-15,-38-5-19 16,-26-2-11-16,-20-5-12 16,-20-4-28-16,-12-8-120 15</inkml:trace>
  <inkml:trace contextRef="#ctx0" brushRef="#br0" timeOffset="173615.8144">15438 15748 17 0,'0'0'339'0,"0"0"-317"16,0 0 37-16,0 0 2 16,0 0-21-16,0 0-8 15,0-5 7-15,0 5-7 16,0 0-8-16,1-3-12 15,3 0-7-15,3 0 9 16,-3 0-9-16,4-5-3 16,-1 2 4-16,1 0-5 15,3-1-1-15,-2 3-1 16,1-1-2-16,1 0-1 16,1 3 3-16,1-1-8 15,4 2-1-15,-1-2-1 16,0 3 4-16,-2 0 7 15,-6 0-9-15,0 12-2 0,-8 9 11 16,0 4 12-16,0 4 2 16,-16 4 3-16,-9-2 3 15,0-2 3-15,-1-1-1 16,-4 1-5-16,1-1-7 16,-1-2-10-16,6-1-2 15,-2-3-23-15,4-1-35 16,3-1-123-16,-2-8-275 15</inkml:trace>
  <inkml:trace contextRef="#ctx0" brushRef="#br0" timeOffset="175042.0116">6899 14218 39 0,'0'0'297'15,"0"0"-241"-15,0 0-12 16,0 0-1-16,0 0-2 15,0 0 2-15,-2 0-6 16,2 0-15-16,0 0-5 16,0 0 1-16,0 0-1 0,0 0-7 15,2 0-5 1,22 0 0-16,7 0 2 16,8 0 0-16,4 0-4 0,-3 0-3 15,1 0-2-15,-10 0-20 16,-6-1 1-16,-10 1-1 15,-9 0 0-15,-6 0-18 16,0 0-3-16,-6 0 7 16,-23 0 34-16,-10 4 0 15,3 3 2-15,-5-2 2 16,8-1-1-16,7 2 2 16,5-4 1-16,13 1 7 15,3-3 5-15,5 2-6 0,0-2 9 16,0 0 3-1,21 0-5-15,7 0 6 0,15-2-15 16,-1-6-8-16,3 2-5 16,-2 3-45-16,-7-4-116 15</inkml:trace>
  <inkml:trace contextRef="#ctx0" brushRef="#br0" timeOffset="204319.7626">17400 14120 601 0,'0'0'6'16,"0"0"-4"-16,0 0 9 16,0 67 14-16,-4-28 3 15,-8 0-12-15,5 3-5 16,0 0 4-16,2-6-7 15,-5-2-4-15,-4-7 1 16,1-5-1-16,2-5-4 16,2-7-21-16,-1-3-25 15,4-5 13-15,2-2-42 0,3-7 10 16,-2-13-135-16,3-4-11 16</inkml:trace>
  <inkml:trace contextRef="#ctx0" brushRef="#br0" timeOffset="204680.6865">17264 14236 324 0,'0'-49'68'15,"0"9"28"-15,6 7-9 16,19 10-25-16,6 1-28 16,14 6-15-16,13 5 2 15,11 1-9-15,9 8 3 16,-2 2-6-16,-6 2 5 16,-12 13 3-16,-18 9-12 15,-29 5-5-15,-11 7 0 0,-29-2 4 16,-33-2 0-16,-18-3-1 15,-10-3 0-15,-3-1-2 16,12-4 5-16,7-1-4 16,19-4-2-16,14-3 2 15,19-4-2-15,13 1-3 16,9-1-13-16,0 1-1 16,18-2 9-16,18 1 8 15,10 3 4-15,0-2-4 16,6 0 4-16,-7-1-3 15,-6-2 5-15,-8-2-5 16,-13-2 0-16,-9 0-1 16,-5-1-10-16,-4 0-32 15,0-1-9-15,8 1-30 16,1-2-148-16</inkml:trace>
  <inkml:trace contextRef="#ctx0" brushRef="#br0" timeOffset="205169.109">18162 14360 611 0,'0'0'20'0,"0"0"-5"0,0 0 29 15,0 0 11-15,0 0-11 16,0 0-5-16,-1-28-30 16,23 28-6-16,7 0-1 15,2 0 3-15,1 0-5 16,5 0-3-16,-10 11-3 16,-12 3 2-16,-7 7 1 15,-8 0 5-15,-11 4-2 16,-27 0 6-16,-1-1-1 15,-11-2-2-15,13-3-3 16,1 0 5-16,9-4-4 16,14-3-1-16,4-3 0 15,9-4-2-15,0-1 1 16,0-1 1-16,19 2 10 16,18-5 4-16,9 0 1 0,12 0-10 15,9 0-2-15,7 0 1 16,-2 0 0-16,-8-2-2 15,-14-2-2-15,-20 2-2 16,-9 1-22-16,-13 1-11 16,-8 0-17-16,0-3-49 15,-22 2-38-15</inkml:trace>
  <inkml:trace contextRef="#ctx0" brushRef="#br0" timeOffset="206121.1742">17405 14444 226 0,'0'0'79'0,"0"0"-51"15,0 0-4-15,0 0-4 16,0 0 7-16,0 0 10 16,0 0-2-16,0 0-8 15,0 0 6-15,0 0-4 16,0 0 2-16,0 0-7 0,0 0-9 16,0 0 0-16,0 0-3 15,0 0-7-15,0 0 7 16,0 0-4-16,0 0-6 15,8 0 1-15,0 0 0 16,6 2-3-16,0 1 4 16,7 3-2-16,5 0-1 15,4 3 1-15,0 3-2 16,3 0 0-16,-2 1 0 16,-1-1 2-16,-2 0-1 15,-7-5 0-15,-10 0-1 0,0-4 0 16,-10 1 0-1,-1-3 0-15,0 1 1 0,0-2-1 16,0 0 6-16,0 0-2 16,0 0 17-16,0 0-5 15,0 0-1-15,0 0-3 16,0 0-6-16,0 0 2 16,0 0-8-16,0 0-5 15,0-3-10-15,0 1-25 16,0 0-20-16,0-1-36 15,-1 0-128-15</inkml:trace>
  <inkml:trace contextRef="#ctx0" brushRef="#br0" timeOffset="213560.4449">7831 13580 309 0,'0'0'66'16,"0"0"-58"-16,0 0 4 0,0 0 15 16,0 0 0-16,0 0-3 15,0 0-11-15,0 0-7 16,-2 1-3-16,2-1 14 16,0 0 11-16,0 0 2 15,0 0-4-15,0 0-9 16,0 0-9-16,0 0-2 15,0 1-2-15,8 2 3 16,6 0-2-16,5-1 0 16,-1 3-2-16,-3-1 1 15,3-3-3-15,3 4 1 16,-2-1 0-16,4 1-2 16,-3-2 0-16,1 2 2 15,1-1-2-15,3 1 2 16,4-3-2-16,4 2 0 15,5-1 2-15,5 2-2 0,6-2 1 16,9-1-1-16,1 3 2 16,-2-4-2-16,3 2 1 15,-2 0 0-15,2-3-1 16,2 2-1-16,-3-2 0 16,3 0-1-16,-2 0 0 15,-2 0 0-15,6 0-2 16,-3-4 1-16,-1 0 2 15,-2-4-3-15,-3 3 4 0,2-1 0 16,1 0 2-16,-6-2 0 16,4 1-2-16,-6-3 0 15,-2 3 0-15,-1 2 0 16,-6-1 0-16,-5 0 0 16,-2 1 0-16,-10-2-4 15,-5 4 2-15,-8-1-8 16,-2-1 10-16,-5 3 0 15,-4-1 2-15,0 0 2 16,0 3 0-16,0-1-3 16,0-1-1-16,4 1-7 15,-2 1-26-15,1 0-82 16,-3 0-150-16</inkml:trace>
  <inkml:trace contextRef="#ctx0" brushRef="#br0" timeOffset="214899.8818">7285 15000 586 0,'0'0'71'0,"0"0"-65"16,0 0-4-16,0 0 7 16,0 0 5-16,0 0 10 15,0 0-13-15,0 0 0 16,2 0-11-16,5 0 2 15,6 2-2-15,1 2 3 16,4 3 3-16,2 2 6 16,6-1-4-16,4 1 0 15,6 2-2-15,8-2 0 16,4-1 3-16,7-2-1 16,4 2-2-16,4-4 0 0,-1-1-1 15,1-2 2 1,-8-1-3-16,-3 0 0 0,-3 0-1 15,2 0 3-15,-2-1 2 16,-4-3-8-16,-1-2 6 16,4 0-3-16,-5 1-3 15,-5-1 1-15,-5 1 0 16,-12-1-1-16,-5 2 3 16,-2-1 3-16,-6 3-4 15,-6-1 4-15,0 3-3 16,-2-2 1-16,0 2-4 15,4 0-8-15,-4 0-16 0,0 0-28 16,0 0-50 0,-4439-1-76-16</inkml:trace>
  <inkml:trace contextRef="#ctx0" brushRef="#br0" timeOffset="218292.0317">1506 13735 744 0,'0'0'6'0,"0"0"-2"0,0 0-1 16,0 0-2-16,0 0 3 15,70-44-4-15,-14 42 0 16,7 2 1-16,0 7-1 16,5 15 0-16,-8 13-1 15,-11 7 2-15,-17 11 0 16,-15 1 7-16,-17 1-8 16,0-6 1-16,-28-3 17 15,-19-6-13-15,-4-5 17 16,-2-2-6-16,3-8 2 15,8-6-10-15,12-6-4 16,5-9-2-16,14-4-4 0,1 0-5 16,10-7-36-16,0-8 17 15,0 2 3-15,18 2 15 16,6 3 7-16,2 3 1 16,4 4 2-16,6 1 4 15,-2 3 14-15,0 6-4 16,-2 3-7-16,-2 1-1 15,-12-2-7-15,2 0-1 16,-6 0-18-16,-2-4-28 16,3-4-39-16,-6-3-126 15</inkml:trace>
  <inkml:trace contextRef="#ctx0" brushRef="#br0" timeOffset="218664.0237">2349 14049 659 0,'0'0'26'16,"0"0"-22"-16,-30 44 6 16,15-27-3-16,0-2 6 15,5-4-1-15,3-2-1 0,4-6-6 16,0-3 2-1,2 0 11-15,1-12-18 0,0-7-22 16,7-3 11 0,14 2 6-16,5 0 3 15,-6 4 2-15,-2 5 1 0,-5 6 4 16,-4 3-4-16,-1 2 6 16,4 0 3-16,0 7 7 15,1 4-5-15,8 2-2 16,1-1-5-16,7-1 1 15,11 0-4-15,11-4-2 16,11-2-43-16,15-3 22 16,3-2-64-16,2-2-154 15</inkml:trace>
  <inkml:trace contextRef="#ctx0" brushRef="#br0" timeOffset="219064.2543">3060 13974 635 0,'0'0'73'0,"0"0"-64"15,-135-5 14-15,98 10 24 16,6 7-12-16,5 7-14 16,6 1 6-16,6 2-16 15,4-1-1-15,10-3-8 16,0 1-2-16,1-4-4 16,28-4 4-16,9-1-23 15,7-6-1-15,-4-1-4 16,2-3-93-16,-9-3 121 15,-12-10 1-15,-8-2-1 16,-8-7-1-16,-6-4-2 16,0-4 3-16,-6-4 0 0,-8-6 7 15,-4-6 19-15,3 0-17 16,1 5 0-16,3 13 41 16,5 11 10-16,-1 11-22 15,5 6 15-15,-2 0-22 16,1 7-27-16,3 15 11 15,0 7-9-15,0 3 3 16,9 4-1-16,19-2-8 16,2-3-12-16,5-1-24 15,5-4-32-15,-3-5-66 16,2-2-36-16</inkml:trace>
  <inkml:trace contextRef="#ctx0" brushRef="#br0" timeOffset="219797.3142">3953 13689 623 0,'0'0'34'0,"0"0"-33"15,0 0 3-15,0 0 18 16,14 46 36-16,7-17-5 16,-4 5-21-16,1 0-14 15,5 4 0-15,-2-6-9 16,-8 1-3-16,-7-6-5 15,-6-3 2-15,0-7-1 16,0-2 2-16,0-8 2 16,-2 0-6-16,-2-7-13 15,-2 0 13-15,-7-9-3 16,-2-9-14-16,-2-10-1 0,-7-3 15 16,5-5 3-16,-1-6 11 15,1-6-8-15,7-4 2 16,8 4 1-16,4 5 8 15,0 8-10-15,4 9-3 16,20 7-2-16,9 3 0 16,1 5-1-16,-1 1-6 15,0 3 5-15,-9 7 2 16,-5 0-4-16,-10 13-38 16,-9 10 14-16,0 7 29 15,-28 3 0-15,-8-1 0 16,0-1-4-16,6-4 3 0,8-3-1 15,4-3-3-15,10-3-10 16,8 1-2-16,0-2-7 16,5-1 9-16,19 1 10 15,7-2-2-15,2-2 7 16,0-2-1-16,10-3 0 16,2-1 1-16,-1 0 1 15,-3-1-1-15,-9-2 0 16,-6-1 0-16,-13-1 0 15,0-2-1-15,-6 0-3 16,-4 0-27-16,3-4-25 16,-6-7-42-16,0-5-51 15,0-1 28-15</inkml:trace>
  <inkml:trace contextRef="#ctx0" brushRef="#br0" timeOffset="220330.5499">4365 13841 218 0,'0'0'127'0,"0"0"-38"15,0 0-62-15,0 0 6 16,0 0 45-16,0 0-20 15,-12 61-29-15,12-47-19 16,0 2 5-16,15 0 7 16,12-4-22-16,-3-3-22 15,4-1 10-15,2-5-28 16,1-3 7-16,-3 0 17 0,-5-3 2 16,2-9-28-1,-11-3-37-15,5-2 58 0,-10 0 21 16,-2 3-6-16,-4 6-2 15,-1 3 8-15,1 5 33 16,-3 0 3-16,4 2-31 16,5 9 52-16,-5 1-24 15,9 0-11-15,0-2-11 16,8-1-4-16,0-1-4 16,3-1-3-16,10-5-2 15,2-2 2-15,11 0 0 16,-3-12 0-16,-4-5 3 15,-3-3-1-15,-15-6-2 16,-6-4 4-16,-8-6 7 16,-3-9-1-16,-4-8-2 0,-1-5-1 15,0-4 3-15,0 3 7 16,-6 10-11-16,-8 15 17 16,6 16 22-16,-3 15-11 15,0 4 1-15,-8 19-33 16,6 9 8-16,3 8 5 15,3 2 6-15,7-2-13 16,0 2-4-16,18-2-4 16,13-1-23-16,6-3-26 15,8-3-36-15,10-6 42 16,2-4 0-16,1-5-52 16,1-8-72-16,-7-7-10 0</inkml:trace>
  <inkml:trace contextRef="#ctx0" brushRef="#br0" timeOffset="220609.0791">5592 13652 210 0,'0'0'310'16,"0"0"-310"-16,0 0 0 16,0 0 5-16,0 0-4 15,0 0 12-15,81 7 9 16,-38-7-10-16,-1 0-5 15,-1-4 21-15,-15-3 1 16,-8 4-27-16,-8 3 0 16,-1 0-1-16,-8 0 10 15,3 7 2-15,-4 5 20 0,1 3 2 16,-1 2-19-16,5-2-10 16,-3-1-6-16,-2 0-33 15,0-1-60-15,-8-3-256 16</inkml:trace>
  <inkml:trace contextRef="#ctx0" brushRef="#br0" timeOffset="221474.3173">1650 14632 709 0,'0'0'48'0,"0"0"-42"16,20 60 0-16,5-38 1 16,5 0-3-16,3-5-1 0,5-2 0 15,-8-3-1 1,-10-3-1-16,-7-6 1 0,-7 0-1 15,-6-3 2-15,0 0 6 16,0 0 31-16,0-13 4 16,-16-1-34-16,-1-6-8 15,-2-3 3-15,2-2 1 16,0 2 0-16,10 0-3 16,6 6 3-16,1 8-6 15,0 1 0-15,4 8-2 16,18 0 2-16,9 0-2 15,4 16-3-15,3 12 5 16,-4 15 0-16,2 6 9 16,-5 8-6-16,-2 2-3 15,-10 0-22-15,-3-2-2 16,-5-9 4-16,-8-3-35 0,5-10 51 16,2-6 8-16,8-11-2 15,4-9 1-15,8-3-3 16,7-6 11-16,2-4 8 15,-4-11 0-15,-4-8-2 16,-12-5-2-16,-7-7 0 16,-5-2 14-16,-7-6-29 15,0 2-11-15,-13 7 9 16,-3 7-4-16,-7 10-29 16,-1 11-13-16,-4 2-40 15,-11 2-28-15</inkml:trace>
  <inkml:trace contextRef="#ctx0" brushRef="#br0" timeOffset="222245.0769">2532 14723 505 0,'0'0'0'0,"0"0"-89"16,0-56 89-16,8 43 18 16,2 4-11-16,-2 3 26 15,-4 4 13-15,0 2-5 16,5 2 2-16,3 15 16 15,0 8 4-15,0 5-20 16,1 4-10-16,-7 0-9 16,0-2-2-16,-4-3-1 15,-2-7-2-15,0-2-9 16,0-6 3-16,0-7-2 16,0-3-3-16,0-4 1 0,-6 0 6 15,-6-6 14 1,-3-11-28-16,0-7 1 0,4-2-2 15,7-6 5 1,0-5-5-16,4-4-1 0,0 1-8 16,7 8-9-16,14 8 2 15,4 7 8-15,1 9-2 16,-1 5-2-16,-8 3 0 16,0 0-14-16,-8 11 12 15,-3 8 8-15,-6 4 6 16,0 1 6-16,-13 2 2 15,-8-2-4-15,2-5-4 16,2-2-2-16,-1-2 0 16,6-8-8-16,8 0-16 15,4-6-24-15,0-1-4 16,0 0 14-16,9 0 11 16,12 0 20-16,13-1 9 0,6-2 0 15,7 3 0-15,9 0-2 16,1 0 2-16,-5 3 0 15,-8 4 5-15,-18 0 33 16,-20 0 5-16,-6 1 1 16,-6 0 21-16,-29 4-12 15,-4-1-25-15,0 1-12 16,3-4-10-16,-1-3-3 16,7-3-3-16,3-2-49 15,5 0-46-15,1-12-34 16,10-6-162-16</inkml:trace>
  <inkml:trace contextRef="#ctx0" brushRef="#br0" timeOffset="222475.4423">3301 14567 657 0,'0'0'16'15,"0"0"-7"-15,0 0 59 16,0 0-6-16,0 0 12 15,-38 56-15-15,28-29-20 16,9 1-22-16,1 0-8 16,0-3-4-16,3-5 0 0,21-5-5 15,3-3-26 1,8-5-23-16,7-7-28 0,16 0-4 16,5-6 10-16,3-10 26 15,-8 1-86-15,-14-5-220 16</inkml:trace>
  <inkml:trace contextRef="#ctx0" brushRef="#br0" timeOffset="222944.1679">3771 14645 511 0,'0'0'100'15,"0"0"-76"-15,0 0 34 16,0 0 30-16,22 53-18 16,-10-34-47-16,6 0-8 0,-4-2-6 15,3-2-6 1,-12-3-1-16,-2-5 0 0,-3-2 0 15,0-5 0-15,0 0 5 16,-7 0 7-16,-7-2 9 16,4-12-3-16,2-6-20 15,4-2 0-15,4-6-1 16,0 0-2-16,0 4-7 16,16 7 5-16,-1 8 3 15,0 6-5-15,0 3 1 16,6 0-1-16,1 10 2 15,6 2 4-15,5 0 1 16,6 1 1-16,5-2-1 16,3-1-10-16,-5-3 3 15,-11-4-2-15,-12-3 7 0,-8 0 2 16,-4 0 10 0,-4-3 18-16,-2-7 7 0,3-6-2 15,-4-2-17-15,0-2-2 16,0 0-9-16,0-3-1 15,-5 0-4-15,-5 3-3 16,3 5-9-16,2 5-14 16,2 6-17-16,3 2-14 15,0 2-60-15,0 0-42 16,0 0-51-16,9 3-20 16</inkml:trace>
  <inkml:trace contextRef="#ctx0" brushRef="#br0" timeOffset="223308.5263">4417 14527 611 0,'0'0'62'15,"0"0"-46"-15,0 0 47 16,0 0-29-16,40 62-2 16,-14-40-12-16,-4-1-13 15,5-3-7-15,-12-2-9 16,-5-4-24-16,-8-4 3 15,-2-5 5-15,0-2 17 16,-5-1-9-16,-17-1 16 16,-2-10 1-16,2-3-4 15,4-3-8-15,3-5 12 16,3 0 1-16,3-4 7 0,2-1-1 16,7-1 5-1,0 1 6-15,3 5-7 0,22 4 10 16,-1 4-12-16,4 5-2 15,3 0-4-15,-1 4 0 16,0 0-1-16,-6 2-2 16,1 3-20-16,-8 0-39 15,-4 0-1-15,-4 3-57 16,-9 5-165-16</inkml:trace>
  <inkml:trace contextRef="#ctx0" brushRef="#br0" timeOffset="223437.7398">4577 14566 398 0,'0'0'16'0,"0"0"-2"15,0 0-14-15,0 0 0 16,162-5-133-16</inkml:trace>
  <inkml:trace contextRef="#ctx0" brushRef="#br0" timeOffset="223994.892">5130 14552 391 0,'0'0'104'16,"0"-84"-104"-16,0 40 0 15,0 8 16-15,-2 7 46 16,-8 9-26-16,1 11 4 0,9 5 18 16,-3 4-42-1,-3 3-16-15,4 12 0 0,2 7 7 16,0 8 2-16,0 3-3 15,13 1-2-15,12 2-4 16,3-2-4-16,-1-1-33 16,-4-6 13-16,-10-7 17 15,-4-8-45-15,-6-5 38 16,-2-4 6-16,5-3 1 16,-1-1-8-16,5-13-6 15,0 0-37-15,0-6-5 16,2 6-13-16,-3 2 55 15,0 7 21-15,-4 3 2 16,0 2 13-16,1 0 17 16,-2 8 31-16,5 1-11 15,0-1-14-15,5 3-14 16,4-3-11-16,8-2-6 0,7-3-7 16,6-1 0-16,6-2-14 15,1 0-46-15,-9-2-46 16,-7-4 31-16,-13-5-73 15</inkml:trace>
  <inkml:trace contextRef="#ctx0" brushRef="#br0" timeOffset="224543.4155">5671 14555 331 0,'0'0'75'0,"0"0"1"15,0 0 22-15,0 0-84 16,0 0-2-16,0 0 19 16,-77 28-17-16,71-17-2 0,4-2 3 15,2 2-11-15,0-5 1 16,14 1-5-16,18-6-5 15,9-1 5-15,10 0 0 16,7-3 2-16,-3-8-1 16,-13 0 0-16,-12-3 0 15,-15 3 0-15,-14-1 3 16,-1-1 20-16,-1 2 37 16,-31 0-14-16,-7 4-17 15,-5 2-4-15,2 5-20 16,3 0-6-16,2 0-6 15,7 5-5-15,1-1-16 16,9 4 11-16,10-3-10 16,6-3 19-16,4 0-8 15,0-2-11-15,24 0-5 0,15-4 26 16,4-6 3-16,2-5-2 16,-6 1-5-16,-3-3-2 15,-11-3 5-15,-6-1-6 16,-7-2 3-16,-12-5 9 15,0-6 6-15,0-5 5 16,0-2 5-16,0-1 6 16,0 4 2-16,0 9-2 15,0 15 31-15,-1 8-32 16,-7 6 13-16,-4 3-34 16,-4 14 0-16,2 7 9 15,3 6 4-15,9 3-6 16,2 3-7-16,0 0 0 15,8 1-12-15,17 0-42 0,6-1-34 16,11-5-24 0,-1-6 47-16,6-6-150 0</inkml:trace>
  <inkml:trace contextRef="#ctx0" brushRef="#br0" timeOffset="225287.3677">6332 14418 248 0,'0'0'369'0,"0"0"-317"16,0 0-18-16,0 0-23 16,-130 9 8-16,102 7 5 0,4 1 8 15,6 0-15 1,5-3-10-16,7-3-1 0,6-2-1 16,0-1-2-16,0-3-3 15,6-2-3-15,19-3 1 16,5 0-2-16,2-8-11 15,2-4-10-15,-1-6 1 16,-8-1-16-16,-3-5 25 16,-10-4 12-16,0-8 1 15,-5-3 2-15,-5-9 7 16,-2-6 3-16,0 2 12 16,0 7 39-16,0 13-57 15,-2 18 25-15,-10 11 19 16,-4 3-30-16,-9 10-5 0,0 10-11 15,-4 11 8-15,8 2 1 16,8 6-2-16,7-3-6 16,6 1-2-16,0-1-2 15,27 0-8-15,-2-4-48 16,9-4-30-16,1-5 64 16,-5-8-34-16,-2-4 55 15,-6-8 0-15,-4-3 0 16,0 0 2-16,-1-7 1 15,-4-8 6-15,-3-7-7 16,0-3 0-16,-3-6 2 16,-3-2 12-16,-2 4-1 15,-2 4-2-15,0 9 7 16,0 7 2-16,0 6-6 16,0 3-13-16,0 0-1 0,0 5-19 15,0 8 19-15,0 5-1 16,0-1 1-16,7 4-4 15,14 1-6-15,5 2-29 16,12 1 16-16,1-1-6 16,3 2 15-16,5-4 13 15,-15 0 2-15,-8-3 13 16,-18-2-8-16,-6-2 9 16,0-1 15-16,-28 1-1 15,-4-3-4-15,-4 1-25 16,-4-4-7-16,-3-4-61 15,4-5-82-15</inkml:trace>
  <inkml:trace contextRef="#ctx0" brushRef="#br0" timeOffset="227630.5811">6971 17075 649 0,'0'0'54'0,"0"0"-54"16,0 0 0-16,2 58 13 16,-2-19 2-16,0 3 6 15,0 0 5-15,0-3 1 16,0-4-16-16,0-5-5 16,-10-5 6-16,-12-5-8 15,2-6 3-15,-2-4-7 16,2-5 2-16,4-5 14 15,-5 0 0-15,0-13 1 16,-3-7-10-16,2-5-4 16,3-5 2-16,5-6 0 15,0-2-5-15,10-3-4 0,4-7 1 16,0 2 3-16,29 2-15 16,11 8-5-16,4 6 14 15,10 10 1-15,1 9-6 16,-4 1 5-16,-6 10 0 15,-19 0-3-15,-16 0 5 16,-10 13-5-16,-10 6 7 16,-24 2 2-16,-7 4 6 15,2 2 3-15,3-5-9 16,5-2 3-16,10-3-2 16,14-2-1-16,5 0 0 15,2-2-4-15,2 1-8 16,23-1 2-16,-1 1-3 15,11 2 2-15,-2-1-5 0,-3 2 16 16,-2 2 0 0,-6 1 0-16,-10-1 2 0,-7 1 8 15,-5-1 9-15,0 0 8 16,-1-4-8-16,-15 1-10 16,2-5-3-16,0 0 4 15,9-4-10-15,0-1-16 16,5-2-53-16,0-4-30 15,0 0-113-15,11-7-237 16</inkml:trace>
  <inkml:trace contextRef="#ctx0" brushRef="#br0" timeOffset="227816.7262">7407 17287 719 0,'0'0'82'0,"0"0"-79"15,0 0 4-15,0 0 16 16,0 0-9-16,36 58-6 16,-19-38 9-16,4 3-11 15,4-1-6-15,1-3-43 16,2 3-56-16,2-5-34 16</inkml:trace>
  <inkml:trace contextRef="#ctx0" brushRef="#br0" timeOffset="228355.8129">8415 17335 651 0,'0'0'127'0,"0"0"-107"16,0 0-14-16,-113-53 1 15,113 39-4-15,0-1-3 16,26-2-8-16,10 1-9 16,10 6-45-16,-3 3-1 15,-11 6 30-15,-7 1 9 16,-20 2 24-16,-5 11 1 0,-4 3 14 16,-29 4 18-16,-4 2 12 15,-2 2 12-15,6 0-19 16,5-1-5-16,12-4-16 15,14-2-6-15,2-3-5 16,0-2-6-16,18-5-3 16,14-4-19-16,10-3 1 15,15 0 6-15,-3-6 0 16,-2-5 11-16,-16-2 4 16,-8-1 4-16,-6 0 3 15,-8 3 5-15,-6 0-6 0,-4 8 3 16,-4 1 31-1,0 2-15-15,0 0-23 0,0 9 0 16,-7 4 17-16,-7 1-2 16,7-1-12-16,-1 1 2 15,8-5-7-15,0 2-19 16,0-2-43-16,8 0-35 16,24-4-22-16,9-5 27 15,4 0-402-15</inkml:trace>
  <inkml:trace contextRef="#ctx0" brushRef="#br0" timeOffset="228956.3666">9624 17200 627 0,'0'0'102'0,"0"0"-83"15,3 63-15-15,0-37-1 16,0-6 0-16,-3-3-3 16,0-5 6-16,0-1 9 15,-9-1 4-15,-9-7-15 16,-2-3-4-16,-2 0 0 16,-6-3 7-16,-1-11-4 15,4-5-2-15,7-3 21 16,5-6 9-16,9-2 3 0,4-6-26 15,0-5-8 1,22-1-19-16,20-1 9 0,5 6 2 16,7 9 2-16,0 8-7 15,4 9-4-15,5 5-6 16,-2 6 4-16,-5 0 9 16,-18 4 7-16,-13 13-5 15,-20 2 1-15,-5 6 6 16,-13 0 1-16,-26 0 0 15,-12-4-2-15,0-2 2 16,0 0 7-16,8-7 1 16,8-2-4-16,12-5-4 15,14-1-1-15,6-1-15 16,3-3-16-16,0 3-11 16,6 1 24-16,21-1 18 0,2 4 1 15,9 0-3 1,-1 2 6-16,5 2-1 0,-6 1 1 15,-8 2 7-15,-5 0 6 16,-14-1 11-16,-5-4-8 16,-4 1 15-16,0-4-13 15,0 0-12-15,0-1-9 16,0-2-22-16,0-1-47 16,0-2-6-16,0 0-203 15</inkml:trace>
  <inkml:trace contextRef="#ctx0" brushRef="#br0" timeOffset="229423.2535">10179 17212 722 0,'0'0'38'15,"0"0"-38"-15,0 0-2 16,-9-53-6-16,39 41 7 15,11 0-25-15,4 7-7 16,-1 2-9-16,3 3-24 16,-7 3 38-16,-14 11 28 0,-5 6 1 15,-16 3 3-15,-5 7-4 16,-7-4 3-16,-34-4 28 16,-11-2-2-16,-6-4 4 15,-2-2-13-15,7-4 14 16,5-3 6-16,14-2-20 15,8-4-9-15,12-1-6 16,6 0 6-16,8-5-11 16,0-5-36-16,2-1 14 15,18 0-9-15,2 5 19 16,4 3 4-16,-4 3 8 16,4 0 1-16,-2 3 17 0,3 8 15 15,0 1 7 1,-5 3-19-16,-1 1 3 0,-6-1 3 15,5 0-10-15,-6-3-17 16,-2-1-4-16,0-3 3 16,-3-2-19-16,3 0-52 15,4-3-78-15</inkml:trace>
  <inkml:trace contextRef="#ctx0" brushRef="#br0" timeOffset="230507.6148">11456 17330 421 0,'0'0'104'0,"0"0"-70"16,0 0-7-16,0 0 4 16,0 0-9-16,0 0 3 15,-29 25 11-15,29-21-14 16,0-4-12-16,0 0-1 16,0 0 8-16,0 0 11 15,4 0 15-15,16-4-6 16,2-4-30-16,4-4 1 0,-1-2-5 15,-1-3 6 1,-6-5-9-16,-11 0-2 0,-7-1-23 16,0 3 10-1,-7 0 10-15,-20 4 5 0,-9 6 27 16,-3 4-26-16,-10 6 2 16,-1 3 1-16,0 12 6 15,7 4-4-15,9 3 7 16,10 0-10-16,10 3 0 15,14-4-1-15,0-3-1 16,14 0-1-16,19-8-3 16,13 1-3-16,8-8-1 15,1-1-4-15,-4-2-2 0,-8-2-14 16,-8-5 2-16,-6-5 22 16,-11 0-9-16,-5-3 8 15,-8-2 1-15,1 4 1 16,-5 4 2-16,-1 2 2 15,0 4 10-15,0 3-12 16,0 0-9-16,0 3 3 16,0 8 6-16,0 0 6 15,0 2-2-15,0-2-4 16,0-1 0-16,0 0-9 16,19-1-38-16,1-6-27 15,-1 1-66-15,2-4-69 16</inkml:trace>
  <inkml:trace contextRef="#ctx0" brushRef="#br0" timeOffset="231040.2684">11891 17243 396 0,'0'0'78'0,"0"0"-46"16,0 0 4-16,0 56-24 15,0-46 24-15,0-4 15 16,0-3-3-16,0-3 15 16,0 0-2-16,0 0-8 15,0-3 2-15,4-8-25 16,13-4-19-16,0-2-11 0,9 1-13 16,-3 0-18-16,-3 0-36 15,-2 2-34-15,-5 4 28 16,1 5 20-16,-2 5-31 15,-3 0-9-15,-5 11 67 16,4 3 26-16,2 3 7 16,4-1 25-16,8-2 22 15,6-1-17-15,10-1-3 16,4-3 34-16,16-1-35 16,5-7-12-16,12-1-2 15,2 0 8-15,-3-1-20 16,-16-9-3-16,-13-2-4 0,-11-4 0 15,-17-1 1-15,-8-1-1 16,-9-1 0-16,0 2 11 16,-7 0 21-16,-7 7-11 15,-2 6 9-15,-1 4-30 16,-5 0-3-16,-3 14 1 16,2 0 2-16,5 1 2 15,10 2 4-15,8-3-6 16,0 3-14-16,30-2-37 15,21 0 33-15,18-4-89 16,7-3-63-16</inkml:trace>
  <inkml:trace contextRef="#ctx0" brushRef="#br0" timeOffset="231226.6381">13539 17164 651 0,'0'0'85'0,"0"0"-56"16,-21 48 19-16,21-27-16 15,0-1 0-15,12-2-25 16,7 0-1-16,0-8-6 16,-5-3-61-16,-6-5-59 15,-8-2-1-15,0-7-107 0</inkml:trace>
  <inkml:trace contextRef="#ctx0" brushRef="#br0" timeOffset="231472.4959">13490 17004 545 0,'0'0'6'15,"0"0"-5"-15,0 0 14 16,136-46 39-16,-118 31-10 16,-10-2 6-16,-8 1-19 15,0 3-31-15,0 4 0 16,-18 4-21-16,-4 5-20 0,-6 0-36 16,-2 5-122-16,6 8 147 15,3 4-18-15</inkml:trace>
  <inkml:trace contextRef="#ctx0" brushRef="#br0" timeOffset="231825.6323">13786 17203 264 0,'0'0'172'0,"0"0"-88"15,0 0-2 1,0 0-29-16,-93 48-9 0,84-46-12 15,9-1-8-15,0-1 0 16,0 0 3-16,19-11-27 16,13-3-27-16,11-3 26 15,4-3-12-15,1 0-3 16,-2 4-21-16,-2 4 15 16,-6 5 22-16,-1 4 6 15,-4 3 30-15,-4 3 24 16,-13 8-25-16,-6 6 3 15,-3 3-17-15,-4-2 0 16,3 2 9-16,-2-4-25 16,2-2-1-16,-1-4-4 15,8-1-14-15,2-3-39 16,13-2-33-16,14-4-52 16,12 0-191-16</inkml:trace>
  <inkml:trace contextRef="#ctx0" brushRef="#br0" timeOffset="232489.5592">15689 17031 123 0,'0'0'479'0,"0"0"-459"0,-63 58 21 16,38-34-23-16,8 0 19 15,9-2-9-15,1 2 3 16,6-7-8-16,1-3-9 16,0-2-9-16,-3-5-2 15,0-4-3-15,-2-3 4 16,0 0 0-16,1-7 40 16,-1-8-26-16,5-7-11 15,0-3 6-15,0-3 2 16,28-5 12-16,14-4-23 15,14-5-2-15,6-6-2 16,6 5 0-16,-2 8-11 16,-10 14 2-16,-12 9-3 15,-5 8-1-15,-7 4-1 16,-3 0 5-16,-7 2 5 0,-9 8-4 16,-13 6 5-16,0 2 3 15,-13 4 1-15,-30 2-1 16,-14-1 2-16,-7-2 0 15,-6-3-2-15,8-1 8 16,12-7-7-16,11-3 0 16,15 0-1-16,10-4-6 15,12-1-5-15,2-2-18 16,0 3-4-16,27-1 20 16,12 1 13-16,11 6-2 0,4 1 1 15,-3 2-9 1,-1 5 9-16,0 2 1 0,-10 0 0 15,-11 3 39-15,-16-5-20 16,-13-4 1-16,0 0 9 16,-23-3-2-16,-16-4 13 15,-6 1-25-15,-1-5-7 16,-1 0-8-16,14-2-3 16,0 0-36-16,10-4-12 15,10-3-58-15,13-8 2 16,2-2-80-16</inkml:trace>
  <inkml:trace contextRef="#ctx0" brushRef="#br0" timeOffset="232713.9934">16585 16933 281 0,'0'0'72'0,"-129"23"-1"16,57 0 44-16,3 1-55 15,8 3-22-15,11-2 2 16,12-1-2-16,16-3-17 16,12-3-12-16,10-3-6 15,0-3 2-15,32-1-5 16,24-4-3-16,22-6-26 16,16-1-33-16,0-3-37 15,-2-10-380-15</inkml:trace>
  <inkml:trace contextRef="#ctx0" brushRef="#br0" timeOffset="233202.2439">17007 16943 447 0,'0'0'52'16,"0"0"19"-16,-59 60-25 16,42-35-3-16,2 2-9 15,7-1 7-15,3-2-8 16,5-4-5-16,-4-3-19 15,2-8-3-15,0-2 17 16,1-6 0-16,1-1 0 16,-3 0 10-16,-1-3 8 15,4-11-16-15,0-3-18 0,0-7 0 16,21-1-6-16,8-4 2 16,1 0-2-16,0 5-1 15,-4 9-1-15,-3 8-11 16,-3 7-22-16,-3 3 3 15,7 11 17-15,1 6 6 16,0 4 1-16,6-2 5 16,7 1-3-16,3-3 4 15,-3-3 0-15,-5-2 1 16,-6-6-1-16,-13-4 1 16,0-2 4-16,-7-3 18 15,1 0 10-15,1-3 5 16,3-11-11-16,-2-1-17 15,7-3-2-15,-5-5-7 16,5-4 0-16,3-1-3 0,2-3-30 16,3-1-48-16,1 5-23 15,-4 2-6-15,-4 9-69 16</inkml:trace>
  <inkml:trace contextRef="#ctx0" brushRef="#br0" timeOffset="233594.2246">17993 16946 597 0,'0'0'42'0,"0"0"-36"0,0 65 6 16,0-37 32-16,-3 0-18 15,-2-1 3-15,1-1 4 16,4-2-14-16,-2-5-15 15,2-7 4-15,-1-4-4 16,-5-6-4-16,4-2 0 16,-7 0 1-16,1-5 12 15,0-10-13-15,3-5-10 16,5-3-20-16,0-5 13 16,0-4 9-16,13-3 0 15,19-6 8-15,5-2 8 16,3 5 21-16,2 6-4 15,-2 10 1-15,-1 9 14 0,1 2-22 16,3 5-9-16,9 0-1 16,9 1-6-16,3-1-1 15,7 2-1-15,-9 0 0 16,-12 1-3-16,-11 3-44 16,-16 0-56-16,-17 4-48 15,-6 5-129-15</inkml:trace>
  <inkml:trace contextRef="#ctx0" brushRef="#br0" timeOffset="233758.3466">18121 17009 611 0,'0'0'47'0,"0"0"6"16,0 0 41-16,0 0 10 15,0 0-70-15,0 0-10 16,49 12 0-16,2-9-24 15,9-3-51-15,2 0-185 16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0-12T10:14:26.49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15972 7585 317 0,'0'0'78'16,"0"0"-70"-16,0 0 4 16,0 0 6-16,0 0 24 15,0 0-11-15,0 0-12 16,0 0 0-16,0 0-11 0,106-3-2 16,-89 2-2-16,0 1 3 15,2-2 7-15,2 1-8 16,5 0 7-16,-1 1 1 15,1-2-7-15,-1 0 7 16,10 2 2-16,-1 0-14 16,5 0 8-16,-2 0 2 15,3 0-2-15,2 0-7 16,1 0 6-16,-3 0-8 16,1 0 1-16,1 0 2 0,4 0-3 15,-5 0 0 1,6 0-1-16,-3 0 0 15,0 0 1-15,5 0-1 0,-3 0 0 16,-3 0 1-16,4 0-1 16,-2 0 1-16,1 0-1 15,-7 0 0-15,4 0 0 16,0 2 0-16,2 0 0 16,3-2 3-16,2 1-2 15,0-1 0-15,-4 0 0 16,2 0 0-16,1 1-1 15,0 1 0-15,-6-1 0 16,3 1 0-16,2-1 0 16,-3 1 0-16,3-2 1 15,-2 3-1-15,0-3 0 0,5 2 2 16,-1 0-2 0,5-1 0-16,0 0 0 0,3 2 0 15,0-1 1-15,-3-1-1 16,-2 1 0-16,-6 0 1 15,-1-2-1-15,-4 1 0 16,-6-1 0-16,-6 0 0 16,-4 0 0-16,-5 0 1 15,-9 0 1-15,-1 0 1 16,-10 0 5-16,-1 0 3 16,5 0 5-16,-5 0 7 15,0 0-2-15,0 0-4 0,0 0 3 16,0 0-6-1,0 0-5-15,0 0-9 0,0 0-6 16,0 0-17-16,0 0-20 16,0 0-38-16,0 0-34 15,-18 0-242-15</inkml:trace>
  <inkml:trace contextRef="#ctx0" brushRef="#br0" timeOffset="17664.2907">8502 8163 81 0,'0'0'431'0,"0"0"-381"16,0 0-27-16,0 0 5 16,0 0-4-16,0 0 8 15,0 0-2-15,0 0-8 16,0 0-11-16,0 0-4 15,0 0-4-15,0 0-1 0,0 2 2 16,0-2-3 0,0 0 6-16,5 0-1 0,3 0 0 15,-2 1 1-15,4 2-5 16,-1-2 0-16,0 2 0 16,3 0-2-16,-9-3 0 15,1 1-2-15,-2 2 0 16,-2 0-13-16,0-1-2 15,0 0-12-15,0 1 9 16,0-3 11-16,-19 0 2 16,-1 2 5-16,-9-2 2 15,-3 0-1-15,-1 0-1 0,-5 0 4 16,-4 0-2 0,0 0 0-16,-2 0 1 15,6 0 0-15,11 0-1 0,11 0 5 16,10 0 1-16,2 0 10 15,4 0-5-15,0 0 1 16,0 0-12-16,26 0 0 16,9 0 3-16,17 0-1 15,10-2 2-15,4 2-3 16,6 0 0-16,7-3 4 16,10 1-3-16,-5 2 0 15,0 0-1-15,-12 0 1 16,-14-2-2-16,-20 2-2 15,-15 0-1-15,-18 0-14 16,-5 0-13-16,0 0 4 16,-28 0-18-16,-28 0 31 0,-14 2-2 15,-10 3-36-15,-4 0 19 16,1-3 18-16,10 3 14 16,12-3-3-16,11 0 3 15,11 1 4-15,19 0-4 16,10-3 7-16,10 0-6 15,0 1-1-15,0 1-1 16,15-1 1-16,17-1 1 16,7 0 11-16,6 0 4 15,4 0-4-15,0 0-7 16,-5 0-5-16,-3 0-44 0,-5-1-51 16,-12-2-305-1</inkml:trace>
  <inkml:trace contextRef="#ctx0" brushRef="#br0" timeOffset="25620.1088">21308 8238 255 0,'0'0'14'0,"0"0"-9"16,0 0 8-16,0 0 14 16,0 0-1-16,0 0-4 0,136 2-5 15,-110-1-4-15,-5 1-9 16,1-1-2-16,-1-1 0 15,-5 1-4-15,-3-1-7 16,-12 0-5-16,1 0-2 16,-2 0 2-16,0 0-23 15,-16 0-26-15</inkml:trace>
  <inkml:trace contextRef="#ctx0" brushRef="#br0" timeOffset="25838.9079">21308 8238 145 0,'-88'14'59'0,"120"-14"-9"16,7 0-16-16,-1 0 2 16,4 0-5-16,0 0-4 15,2 0-19-15,-10 0-6 16,-4 0-2-16,-7 0-11 15,-16 0-38-15,-7 0-55 16</inkml:trace>
  <inkml:trace contextRef="#ctx0" brushRef="#br0" timeOffset="27148.4969">4792 8903 383 0,'0'0'39'0,"0"0"-19"0,0 0-10 16,0 0 38-16,0 0 3 16,0 0-22-16,-6 0-9 15,6 0-11-15,0 0 5 16,0 0-8-16,0 0-1 15,0 0 3-15,9 0 1 16,18 0-1-16,17-6-3 16,6-2 3-16,5-1 4 15,9-1-6-15,6 0 1 16,5-1 4-16,4 3-4 0,-3 0-3 16,-5 1-2-16,-11 0-2 15,-11 4-3-15,-7 0-1 16,-17 1-11-16,-8 2 1 15,-10-1-6-15,-7 1 1 16,0 0 1-16,0 0 1 16,-26 0-12-16,-14 0-29 15,-11 4-40-15,-7 1 24 16,-4 3 3-16,-8-2-69 16</inkml:trace>
  <inkml:trace contextRef="#ctx0" brushRef="#br0" timeOffset="27480.1564">4655 8880 204 0,'0'0'19'0,"0"0"-19"15,0 0 3-15,0 0 33 16,0 0-2-16,0 0 13 16,0 0-3-16,-60 6-31 15,105-12-10-15,15-2 33 16,11-1 1-16,5-5 3 15,5 1-18-15,-2 1 9 16,6-1-10-16,-9 4-10 16,-13 1-8-16,-7 2 0 15,-14 3-3-15,-14-1 0 16,-14 3-4-16,-7 1-7 16,-7 0 0-16,0 0-2 0,0 0 13 15,-19 0-2 1,-13 0-15-16,-6 5-60 0,-10 1-1 15,0 1-4-15,-3 1-102 16</inkml:trace>
  <inkml:trace contextRef="#ctx0" brushRef="#br0" timeOffset="70287.8677">12503 10017 466 0,'0'0'82'0,"0"0"-56"16,0 0-23-16,0 0 2 15,0 0 8-15,0 0 10 16,0 0 9-16,0 0-4 16,0 0-13-16,0 0-5 15,-18-5-9-15,18 5 10 16,0 0-7-16,4 0 9 15,15 0-5-15,3 0 5 16,7 0 5-16,2 0-9 0,9 0 3 16,11 3-8-1,9 1 4-15,10-4-8 0,6 1 4 16,3 2-4-16,-6 0 0 16,4 0-6-16,-3-1 2 15,6 1-1-15,6-2 1 16,5 0 4-16,2 1 3 15,5-1-3-15,3 2 0 16,-5 1-13-16,6 1 2 16,1-1 1-16,-2-2 8 15,-1 3 1-15,0-2 1 16,-2 2 5-16,-6 0-4 16,-6-3 0-16,3 2 5 15,-1-3 1-15,-5 2-2 0,1 2-4 16,-12-3-1-16,-7 1 0 15,-6-1 3-15,-9 0-1 16,-7 0-2-16,2-1-1 16,-7-1-4-16,-10 2-6 15,0 0-2-15,-8-2 5 16,-4 3-11-16,-7-3-23 16,-5 2-8-16,-4 2-78 15,0-1-127-15</inkml:trace>
  <inkml:trace contextRef="#ctx0" brushRef="#br0" timeOffset="71078.7027">12949 10172 486 0,'0'0'0'15,"0"0"-4"-15,0 0-45 16,0 0 49-16,0 0 62 16,0 0-6-16,0 0-20 15,-68-7-22-15,65 6-11 16,-8 1 6-16,5 0-7 16,-4-2 5-16,0 2-1 15,5 0-4-15,-7 0 7 16,12 0-4-16,0 0 0 15,0 0 8-15,0 0-8 16,0 0 3-16,15 0-6 0,21 0-1 16,18 2 1-16,20 0 8 15,11 2 1-15,13 0-11 16,9 1 0-16,12-3-5 16,7 2-6-16,0-1-4 15,0 0 5-15,-5 0 1 16,-3-1 8-16,-3 0 1 15,-4-2 1-15,-6 0-1 16,-6 0-3-16,-12 0 3 16,-7 3 5-16,-8-3-1 15,-5 0 12-15,-12 0 18 16,-12 1-27-16,-9-1-7 16,-11 2 13-16,-7-1 24 15,-7-1-3-15,-5 0-3 0,1 0 0 16,-2 0-10-16,1 0-12 15,-4 0 3-15,0 0 6 16,0 0 3-16,0 0 8 16,0 0-7-16,0 0-12 15,0 0-7-15,0 0-2 16,0 0-1-16,0 0-2 16,0 0-6-16,0 0-6 15,0 0-10-15,-12 0-35 16,-6 0-21-16,-6 0-36 15,-6 0 12-15,-8 0-145 16</inkml:trace>
  <inkml:trace contextRef="#ctx0" brushRef="#br0" timeOffset="74162.1415">13761 9468 295 0,'0'0'44'16,"0"0"-32"-16,0 0 12 15,0 0 17-15,0 0 19 16,0 0 3-16,0 0-27 16,0 0-16-16,0 0-5 15,0 0-5-15,0 0-2 16,0 0 1-16,0 0 2 0,0 0 5 16,0 0-9-1,16 0 1-15,9 0 7 0,6 0-8 16,13 0-5-16,6 0 10 15,6 2-5-15,5 0-6 16,7-1 5-16,3 1-4 16,1-2-2-16,2 1 0 15,-6-1-2-15,0 0-1 16,3 1 2-16,-1-1-5 16,-2 0 3-16,-6 2-7 15,-4-2-2-15,-7 0 0 16,-14 0 7-16,-7 0-1 15,-6 0 4-15,-17 0-2 16,-3 0 3-16,-4 0-6 16,0 0-7-16,-2 0 8 0,-19 0 6 15,-18 0-10-15,-10 0-24 16,-12 0-23-16,-12 0-14 16,-7 0-50-16,-12 0-23 15</inkml:trace>
  <inkml:trace contextRef="#ctx0" brushRef="#br0" timeOffset="74563.8513">13768 9476 318 0,'0'0'71'16,"-166"0"-58"-16,96 0-9 15,15 0 11-15,18 0 25 0,10 0 8 16,21 0-21-16,6 1-12 16,0 1-1-16,0-1-14 15,24 0 2-15,17 1 1 16,19-1 24-16,15 0-6 15,10-1-8-15,12 0-9 16,-1 0 3-16,5 0-7 16,3 0-6-16,-2 0 1 15,-1 0 3-15,-3 0 2 16,-4-2-2-16,1 0-2 16,-9 0 2-16,0-1 2 15,-7 2 0-15,-13-2 1 16,-6 3 1-16,-14-2 1 15,-12 0 6-15,-2 2 1 16,-11 0-8-16,-7 0 8 0,-6 0-5 16,-7 0 6-16,-1 0 0 15,0 0 4-15,0 0 1 16,0 0-3-16,0 0-2 16,0 0-9-16,0 0-2 15,-1 0-11-15,-7 0-21 16,-8 0-19-16,-4 0-86 15</inkml:trace>
  <inkml:trace contextRef="#ctx0" brushRef="#br0" timeOffset="82632.1306">14475 10149 289 0,'0'0'45'16,"0"0"-40"-16,0 0-5 15,0 0-15-15,0 0-11 16,0 0-140-16</inkml:trace>
  <inkml:trace contextRef="#ctx0" brushRef="#br0" timeOffset="83062.3605">12527 10164 390 0,'0'0'131'0,"0"0"-127"16,0 0 6-16,0 0-3 16,201 0 31-16,-96 0-8 0,10 0-15 15,6 0 3 1,11 0-18-16,-2 0 0 0,2 2-5 16,-1-2-8-1,-5 1 8-15,-11 2-1 0,-10-3-2 16,-13 2 8-16,-12-1 0 15,-12-1 2-15,-10 0 11 16,-16 0 0-16,-6 0-6 16,-11 0 1-16,-12 0 6 15,-4 0 8-15,-9 0 1 16,0 0-4-16,0 1-2 16,0-1-9-16,0 0-8 15,0 0-20-15,0 0-45 16,0 0-21-16,-12 0-174 15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0-12T10:15:55.51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4490 2938 498 0,'0'0'267'0,"0"0"-267"0,0 0 4 16,-52 70-4-16,37-34 19 16,8 7-1-16,4 4-6 15,3 1 3-15,-5-3-9 16,5-7-3-16,-4-9 0 15,4-10-1-15,-2-9 2 16,2-5-2-16,0-5 1 16,0 0 7-16,-6-9-1 15,3-14-1-15,-7-15-7 16,1-13-2-16,7-5-4 16,2-5-1-16,0-1 3 15,17 4-10-15,19 4-8 16,7 12 14-16,4 9 3 15,9 10 4-15,-1 4 0 0,5 5 0 16,0 5 0-16,-10 5-2 16,-10 4 0-16,-10 0-6 15,-14 11-12-15,-16 11 4 16,-8 5 3-16,-42 6 2 16,-27 4 0-16,-4 2 2 15,-8-3-12-15,11-3 6 16,13-6-3-16,17-7 5 15,13-5-3-15,18-6 2 16,8-3-7-16,9-3-19 16,4-1-6-16,30-2 32 15,11 0 14-15,15 0 7 16,5 0 3-16,4 0 0 16,1 0 12-16,-16 1 3 15,-12 1 2-15,-19 4-7 0,-16-1 0 16,-7 1 3-16,-2 6 21 15,-34 5-6-15,-21 1-7 16,-7 1-16-16,-3-2-9 16,5-3-6-16,6-4-21 15,6-2-53-15,20-4-21 16,15-4-105-16</inkml:trace>
  <inkml:trace contextRef="#ctx0" brushRef="#br0" timeOffset="251.255">5358 2856 695 0,'0'0'21'16,"0"0"-10"-16,-167 18 41 15,109 2 13-15,10 5-26 16,10 3-13-16,19-1-10 15,17 2-6-15,2 1-5 16,21-6-5-16,29 0-20 16,16-4-17-16,7-11-12 15,15-9-9-15,4 0-7 0,-4-15-17 16,-13-6-179 0</inkml:trace>
  <inkml:trace contextRef="#ctx0" brushRef="#br0" timeOffset="698.9942">5770 2848 498 0,'0'0'123'16,"0"0"-113"-16,0 0 2 15,0 0 32-15,0 47 10 16,0-18-14-16,7 0 5 16,11 2-31-16,-6-4-8 15,-4-3 1-15,-8-8-1 16,0-3 1-16,0-8 19 15,0-2-11-15,-6-3-2 0,-8 0 23 16,-5-7 2-16,-6-11-17 16,9-6-17-16,9-5-4 15,7-2-1-15,0 3-3 16,0 5-8-16,11 8 6 16,8 8 5-16,4 5-7 15,15 2-1-15,7 6 1 16,10 8 6-16,8 3 2 15,6 2 0-15,5-3 4 16,-3-3-3-16,-8-3 3 16,-18-6-3-16,-21-4 2 15,-14 0 17-15,-10 0 10 16,0-7 19-16,0-11-35 0,-21-9-14 16,-9-3-9-16,-5-1-3 15,4 1-9-15,5-1-26 16,2 6-37-16,18 3-44 15,6 3-28-15,0 7-145 16</inkml:trace>
  <inkml:trace contextRef="#ctx0" brushRef="#br0" timeOffset="1129.6503">6681 2882 562 0,'0'0'20'0,"0"0"21"16,0 66 36-16,0-41-31 16,0-1-13-16,0-4 18 15,0 0-26-15,0-1-10 16,0-5-12-16,0-6 3 16,0-2-5-16,0-6 5 15,0 0-1-15,0 0 1 16,0-3 13-16,0-13-19 15,0-7-7-15,0-8-12 16,0-8-58-16,0-2 32 16,0-2-1-16,0 4 11 15,0 6-2-15,12 7 26 16,4 5 11-16,5 6 0 16,9 4 0-16,4 1 2 0,7 3-2 15,6 0-11 1,-3 1-20-16,-2 5-90 0,-11 1-51 15</inkml:trace>
  <inkml:trace contextRef="#ctx0" brushRef="#br0" timeOffset="1241.5474">6685 2902 574 0,'0'0'63'0,"0"0"-47"16,0 0 50-1,0 0-20-15,0 0-9 0,0 0-12 16,135-4-12-16,-62-9-10 16,7-2-3-16,-3-2-64 15,-3-4-53-15,-12-1-224 16</inkml:trace>
  <inkml:trace contextRef="#ctx0" brushRef="#br0" timeOffset="2200.6166">5691 2135 350 0,'0'0'32'15,"-153"-23"-23"-15,79 14 46 16,-2-1 0-16,1 1-16 16,-5 2-23-16,1 2 3 15,-8 0-5-15,-3 3-8 16,-9 2-5-16,-2 0-1 15,-7 8 0-15,-10 3 0 16,-7 4 0-16,7 4 3 0,-3 3-3 16,3 3 3-16,1 5 2 15,5 6 8-15,4 6-3 16,6 8-4-16,6 4 6 16,10 9-5-16,6 2-6 15,6 3 1-15,14 4-2 16,11 6 2-16,14 2 2 15,18 5-4-15,13 7 0 16,4 5 3-16,26-4-3 16,25 2 0-16,19-12-7 15,8-7-3-15,14-5 9 0,13-8 1 16,12-6 1 0,13-5 6-16,10-2 7 0,16-2 3 15,14-2 5-15,20-2-11 16,9-2 7-16,9-4-10 15,0-6-5-15,-3-7 1 16,-1-7 0-16,-1-5-1 16,-8-5 13-16,-3-2 20 15,5-4-4-15,-7-2-14 16,-11 0-13-16,-2-11 13 16,-19-2 3-16,-7-1-12 15,-8-6 23-15,-10-3 9 16,-4 0-11-16,-3-6-4 15,-1-3-9-15,-4-1-5 0,-9-2-2 16,-3-2-8-16,-8 2 7 16,5-4-7-16,-2 0 14 15,-8-3-10-15,-8-3-5 16,-10-2 5-16,-9-5-4 16,-12-6 4-16,-10-2 2 15,-13-4-6-15,-18-5-2 16,-10 6 2-16,-6-4-1 15,-18 1 2-15,-32 3-3 16,-22 2-3-16,-27 0 0 16,-23-1 3-16,-20-2 0 15,-14 0-7-15,-7 1-3 16,-17 5 1-16,-11 3-7 16,-11 6-13-16,-15 6 7 0,3 10-7 15,-11 5-11-15,-1 11-48 16,12 2-30-16,6 6 6 15,12 4-82-15,23 2-270 16</inkml:trace>
  <inkml:trace contextRef="#ctx0" brushRef="#br0" timeOffset="3064.9989">5015 1583 575 0,'0'0'6'0,"0"0"8"0,0 0-5 16,0 0-6-16,0 0 5 16,139-33-5-16,-99 30 2 15,4 3-4-15,-3 0 4 16,-7 0-3-16,-5 1-1 16,-13 8-1-16,-4 3 0 15,-6 2 6-15,-6 3-3 16,0 0-2-16,-3 5 2 15,-22 0-2-15,-5-1 1 16,0-1-2-16,-3-1 1 16,7-6 1-16,9-2-2 15,3-6 0-15,7-3 0 16,7 1-1-16,0 0-12 0,0-1-14 16,12-2 0-1,21 0 21-15,16 0 6 0,12 0 2 16,1-2-2-16,6 2 0 15,-6 0 0-15,-11 0 8 16,-13 4 8-16,-21 5-9 16,-12-3 11-16,-5 5 5 15,-10 0-4-15,-32 1 28 16,-18 4 8-16,-10-2-16 16,-9 2-31-16,4-4 1 15,10-3-9-15,8-1-27 16,13-6-25-16,9-2-31 0,15 0-80 15</inkml:trace>
  <inkml:trace contextRef="#ctx0" brushRef="#br0" timeOffset="3586.5957">5819 1619 356 0,'0'0'8'0,"1"47"24"15,5-18 18-15,-2-3-27 0,0-2 1 16,5-7-2-16,-7-5 8 16,2-4 1-16,-2-4-22 15,-1-4 2-15,3 0 1 16,-4 0 35-16,0 0 21 15,0-12-5-15,0-4-52 16,0-4-10-16,0-2-2 16,8-4-3-16,5 4-2 15,5 2-9-15,3 4 7 16,3 10 2-16,-4 3-2 16,9 3-5-16,1 1 2 15,3 15 6-15,11 5 2 16,3 5 2-16,6 3 1 15,10 0 0-15,-2-8-1 0,-1-2 1 16,-11-8 2-16,-19-5-2 16,-9-3 3-16,-8-3 12 15,-3-4 70-15,-3-11 2 16,4-6-62-16,-7-8-2 16,-4 0-5-16,0-5-8 15,0 0-5-15,0-1-5 16,-2 2-5-16,-11 2-18 15,4 4-82-15,1 5 24 16,8 13-19-16,0 7-36 16,0 2-122-16</inkml:trace>
  <inkml:trace contextRef="#ctx0" brushRef="#br0" timeOffset="3858.9192">6902 1629 556 0,'0'0'20'0,"0"0"-11"15,0 0 7-15,0 63-2 16,9-36 13-16,0 2-11 16,1 0-9-16,0-4-1 0,-2-4-5 15,-1-3 2 1,-6-5-1-16,5-5-2 0,-4-4 0 15,-2-1 1-15,5-3-1 16,1 0-1-16,0-12-11 16,-3-5-84-16,-3-5-89 15</inkml:trace>
  <inkml:trace contextRef="#ctx0" brushRef="#br0" timeOffset="4035.0359">6914 1621 42 0,'0'0'434'16,"0"0"-368"-16,0 0 0 15,0-47-4-15,20 39-21 16,10-1-8-16,9 0-1 16,6 1 3-16,2-1-18 15,2 1-11-15,-7 3 0 16,-4 2-6-16,-11 2-31 16,-2 1-54-16,-10 0-7 0,-7 6-73 15,-8 5-26-15</inkml:trace>
  <inkml:trace contextRef="#ctx0" brushRef="#br0" timeOffset="4193.0815">6993 1663 75 0,'0'0'341'0,"0"0"-284"16,0 0 9-16,0 0-35 16,0 0-16-16,0 0 29 15,25 30-22-15,17-28-2 16,9-2-4-16,7 0-16 15,2 0-12-15,-3-5-144 0</inkml:trace>
  <inkml:trace contextRef="#ctx0" brushRef="#br0" timeOffset="7096.1986">6342 866 536 0,'0'0'13'0,"0"0"-8"15,-172-25 6-15,118 17 12 16,6 5-5-16,5-2 5 16,0 1 8-16,2 2-11 15,-6-1-7-15,-4 3-10 0,-7 0 0 16,-9 0-1-1,-8 0-1-15,-10 0 0 16,-6 5-1-16,-3 1 0 0,-10 0 1 16,-2 2-1-16,-10-1 0 15,4 2 3-15,-6-1-3 16,6 1 1-16,-3 0 0 16,-1-1-1-16,5 4 0 15,-1-1 0-15,4 3 0 16,3 0 0-16,-1 2 0 15,2 2 2-15,-3 1-2 16,7 1 0-16,1-1 3 16,-1 1-3-16,-1 1 4 15,1 1-4-15,0-1 7 16,3 1 4-16,2 0 2 0,10 1 0 16,1 1 5-1,5 2-13-15,1 0 4 0,2 1-9 16,4 0 1-16,-2 2 1 15,5 2-1-15,1 1 5 16,2 2-2-16,12 0-2 16,1-1 1-16,5 3-3 15,5-1 0-15,4 7 0 16,3 5 1-16,2 4 1 16,4 5-4-16,9-1 2 15,0 1-2-15,7-3 2 16,3-2 0-16,5-5 4 0,6-3-4 15,0 1-2-15,0-1 2 16,17 2 0-16,4 2 4 16,5 1-3-16,4 3-1 15,0 3 2-15,-2 0 1 16,2 3-3-16,-5-2-3 16,5-1 3-16,2 2 3 15,6 0-3-15,3 3-3 16,6 2-4-16,6 1-3 15,3 2-11-15,2 3-1 16,0 1-2-16,-4 0 9 16,-3 0 0-16,-7 0 10 15,1-1-8-15,2-2 9 16,-3 0-1-16,-2-1 2 16,1 2 3-16,1-3 0 0,0 2 0 15,0 3-13 1,3-2-5-16,-2 2 1 0,1-2-12 15,5-3-8-15,3-4 19 16,3-3 12-16,4-1 5 16,8-4-6-16,1 2-15 15,12-5-1-15,5 0 7 16,-3 0 1-16,5-2-3 16,-5 3 3-16,-2-5-6 15,1-6 18-15,-1-4 3 0,5-6 10 16,0-3 8-1,5 0 15-15,4-2 10 0,2-3-5 16,-4-3-2-16,10-3-3 16,3-4-11-16,4-2-10 15,4-2-12-15,-2 0-2 16,-2-1-12-16,-2-1 7 16,1 1-11-16,2-2-4 15,0-1-11-15,-2 0 1 16,-1-1 6-16,-6-1 26 15,3 2 7-15,4-2 3 16,-1 3 0-16,-9-3-7 16,-2 0 10-16,-11 1 13 15,-1-1-5-15,1 0-15 0,-2 0 1 16,-3 0 8-16,6-4-6 16,-6-1 12-1,1 0-8-15,0-2-1 0,-4 2 1 16,0-2 1-16,0 0 5 15,-2 2-1-15,-3-1-4 16,3-1-7-16,-6 1 0 16,2-1 11-16,-2-1-9 15,-1 0-4-15,-3-3-5 16,6 2 7-16,-2-5-7 16,0 3-1-16,5-3-4 15,-9 0-3-15,-1 1 7 16,1-3 1-16,-3-2 0 0,3-1 1 15,-8-1-1 1,-2-2 0-16,3 0-1 0,-1 1 0 16,-2-1 1-16,3 0-10 15,-2-1 0-15,-3 0 3 16,-1-4-1-16,-1 0 2 16,-3-3-5-16,0 1 10 15,-6-2 1-15,-3 3 1 16,-6 0-1-16,-8-1 4 15,-1 2 19-15,-9-5-8 16,-4 0 12-16,-2-1-5 16,-2-2 4-16,1-2-12 15,-2-2 13-15,4-1-2 0,-4-2-14 16,1-6 7-16,2 0-4 16,2-2-2-16,0-1-6 15,4-2 3-15,3 1 0 16,0-4 6-16,2-3-1 15,-1 1-10-15,0-3 1 16,-3-1-3-16,-8-1 3 16,-1 3-4-16,-3 1 4 15,-2 1-2-15,-4 5-1 16,0 2 0-16,0 2 13 16,0-1-6-16,-4-1-7 15,-6-3 6-15,1-3-6 16,-8 0 1-16,6-5-1 15,-1 1 1-15,-1-1-2 0,4-1 0 16,-4 2 2-16,1 4-2 16,-1 8-1-16,-6 6 0 15,1 7-1-15,2 1 1 16,-2 1 2-16,-2-1-1 16,-2-2-1-16,-2-1 1 15,-6-2-1-15,0-3-2 16,-5 2-7-16,-3-1 3 15,-2 1 6-15,-6 2 0 16,0 3-6-16,-4-4 4 16,-8 4-5-16,-1-1 3 15,-3 3 2-15,-4 2-4 16,4 2-5-16,-3-1-8 0,2 0-9 16,-3 2 16-1,4 0-5-15,-5 3 10 0,-4-1-5 16,-3 4 0-16,-2-2-8 15,-5 2 6-15,1 0-25 16,-2 1 28-16,-3 0-15 16,3 1 4-16,-3 3 12 15,5-2-21-15,2 4 21 16,6-1 10-16,9 0 0 16,-2 3 1-16,8-3-1 15,3-3-1-15,1 3 0 16,1-2 1-16,-2 2 0 0,-4-1-12 15,4 0-9-15,-9-1-9 16,-3-3 21-16,6 3 2 16,0 1 7-16,8 2 0 15,3 1 1-15,5 1-1 16,-3-1-2-16,3 0 2 16,-8-1 2-16,1 3-2 15,-6-3 1-15,-10 3 2 16,-1 2 1-16,2 0-4 15,-1 4 4-15,0 0-2 16,0 0 3-16,0 4-4 16,-8-1 0-16,-4 4 1 15,-7-3-2-15,-5 3 2 0,0 0-1 16,-9 0-1-16,-6 0 2 16,-2 0 0-16,-5 0 0 15,-3 3 0-15,7 4 2 16,-3 0-1-16,6 3-2 15,9-1-2-15,-3 4-7 16,4-1-14-16,1 2-61 16,3-2-172-16</inkml:trace>
  <inkml:trace contextRef="#ctx0" brushRef="#br0" timeOffset="30013.7653">12737 6290 214 0,'0'0'48'0,"0"0"-30"15,0 0 15-15,0 0-3 16,0 0-10-16,0 0-6 16,0 0 4-16,0 0 2 15,48-3 0-15,-48 3 6 16,0 0 0-16,0 0-6 15,0 0-2-15,0 0-1 16,0 0-7-16,0 0 0 16,0 0-6-16,0 0 10 15,-2-2-5-15,-10 2-3 16,-4-1 0-16,2-1-4 16,0 2 4-16,4 0 9 0,2-2-9 15,4 2 7-15,3-1-3 16,-3-1 4-16,4 2 1 15,-4 0-1-15,4 0-1 16,0 0-8-16,0 0-2 16,0 0-1-16,0-1 3 15,20 1-4-15,13-1-1 16,14 1 1-16,0-1 2 16,2 1-3-16,2 0 0 15,-6 0 0-15,1 0 1 16,-3 0 0-16,-11 0-1 15,-6 0 2-15,-14 0-2 16,-7 0 0-16,-5 0-1 16,0 0 1-16,0 0-1 0,-4 0-11 15,-21 0-6 1,-14 0 13-16,-6 0 4 0,-6 0 0 16,0 1-7-16,7-1 1 15,-3 2 5-15,8-2 0 16,10 2 1-16,4-1 0 15,9-1 1-15,6 2 1 16,10-2-1-16,0 0 0 16,0 0-2-16,0 0-10 15,0 0 10-15,0 2-5 0,22-1 4 16,7 1 3 0,6-2-2-16,8 0 2 15,2 0 0-15,1 0 3 16,3 0-3-16,2 0 0 0,-6 0 0 15,-8 0 1-15,-11 0-1 16,-12 0 0-16,-9 0 0 16,-5 0-1-16,0 0-2 15,0 0-8-15,0 0-17 16,-13 0-51-16,-5 1-34 16,-8-1-25-16</inkml:trace>
  <inkml:trace contextRef="#ctx0" brushRef="#br0" timeOffset="34123.2947">5067 7631 458 0,'0'0'0'0,"0"0"4"16,0 0-4-16,0 0 6 0,0 0 11 15,0 0 1-15,0 0 5 16,136-37-3-16,-103 29-6 16,7 0-6-16,4-4 3 15,6 2 3-15,10-3 3 16,7-2-7-16,3 0-5 15,1-1 1-15,-3 1-3 16,-4 0-1-16,-8 0-2 16,-10 2 0-16,-11 2-16 15,-12 0-17-15,-4 5-71 16,-19 3-113-16</inkml:trace>
  <inkml:trace contextRef="#ctx0" brushRef="#br0" timeOffset="34839.4791">5097 8433 235 0,'0'0'105'0,"0"0"-101"16,0 0-3-16,0 0 7 16,0 0 4-16,0 0 23 15,-71 0 12-15,57 7-1 16,-2-2-12-16,2 0 4 16,1 0-13-16,4-2-2 15,5 0-5-15,4-3-3 16,0 0-4-16,0 0-1 15,19 0 8-15,18 0-6 16,17-9 3-16,13-3-9 16,12-6-2-16,5-2-4 15,10-3 2-15,10-5-1 0,2-4 1 16,0 1 0-16,-21 3-2 16,-16 5 0-16,-22 6-19 15,-18 8-5-15,-14 2 5 16,-14 4 3-16,-1 3-4 15,-1 0-76-15,-30 0-133 16</inkml:trace>
  <inkml:trace contextRef="#ctx0" brushRef="#br0" timeOffset="35929.9285">3034 7717 475 0,'0'0'57'16,"0"46"-54"-16,11-13 0 15,2 1-1-15,-2-2 0 16,8-1 3-16,-4-2 7 16,-3-5 2-16,1-4-8 0,-7-8-4 15,1-4-1-15,-3-8 0 16,-4 0 3-16,0 0 41 16,0-8 24-16,0-9-69 15,0-7-2-15,-6-5-7 16,-13-4 9-16,-6-2 0 15,-1-6-3-15,6 1-6 16,4-1 8-16,3 5-1 16,8 5 2-16,5 5 2 15,0 6-2-15,19 3 2 16,11 2-2-16,9 4-2 16,-3 5 0-16,0 5 0 15,1 1 1-15,-3 3-2 16,-8 14-3-16,-7 5-7 15,-4 2 6-15,-15 3 0 0,0-2 6 16,0-1-4-16,-9-1 5 16,-9-3 0-16,-3-3 0 15,3-2-1-15,-1-3 0 16,8-2-2-16,4-3 3 16,7-1-4-16,0-3-1 15,0 0-3-15,26 0 0 16,4-1 8-16,10 1 1 15,7 2-1-15,-3-1 1 16,0 3 0-16,-17 0 4 16,-12-1 0-16,-15 3 3 15,0 1 8-15,-9 3-2 0,-29 1 4 16,-9 0-8-16,0-2-3 16,2 0-7-16,6-4 0 15,13 0-11-15,13-7-14 16,13-1-36-16,0-4-65 15</inkml:trace>
  <inkml:trace contextRef="#ctx0" brushRef="#br0" timeOffset="36684.9344">3780 7665 99 0,'0'0'509'0,"0"0"-502"16,0 0-6-16,-149 27 5 16,131-10 1-16,12-1 2 15,6 5-2-15,0-4 7 16,18 2-9-16,16-2-4 16,5-5-1-16,0-2 0 15,5-5-3-15,-1-4-8 16,-3-1-8-16,-6 0-11 15,0-9-30-15,-5-5-59 16,-9-3 47-16,-7-3 8 16,-4-4 6-16,-5 2 37 0,-4 4 21 15,0 0 40-15,0 8 63 16,0 3-46-16,0 4 21 16,0 3-13-16,0 0-49 15,0 0-16-15,12 3 1 16,10 8 7-16,6 5 5 15,-3 1 2-15,-4 0-10 16,-4 0-3-16,-11-4 7 16,-3-1-9-16,-3-5 3 15,0-3-1-15,0-2 4 16,-9-2 8-16,-2 0 6 16,-3 0 9-16,1-12-12 15,2-2-4-15,8-1-8 0,3-3-5 16,0 2 1-1,6 5 0-15,16 1-1 0,2 6 0 16,3 3-5-16,8 1 2 16,3 0 1-16,6 2 0 15,4 8 0-15,2-2 2 16,6 1 0-16,-6-1 0 16,-7-5 1-16,-15-2 0 15,-14-1-1-15,-7 0 3 16,-7 0 13-16,3-7 27 15,-3-9-20-15,0-2-11 16,0-3 11-16,-20 0-5 0,-2-2-12 16,-1-2-6-1,-2 1-3-15,4 2-13 0,3 5 9 16,10 9-8 0,4 4 2-16,4 4-25 0,0 0-58 15,16 0-20-15,18 1 60 16,-3 5-60-16,1-1-11 15</inkml:trace>
  <inkml:trace contextRef="#ctx0" brushRef="#br0" timeOffset="37097.1091">4730 7526 363 0,'0'0'96'16,"0"0"-39"-16,0 0-21 0,0 0-33 15,0 0 5 1,0 0 21-16,21 53-19 0,-8-32-4 15,-2-3-5 1,5-2 3-16,-4-1-3 0,-1-6 0 16,-8-2-1-16,1-4 1 15,-4-3 0-15,0 0-1 16,0 0 0-16,0-3 0 16,0-11-9-16,-4-3-37 15,-11-2 25-15,-10-2-1 16,3-3-29-16,3 0 36 15,-3-1 12-15,4 1 3 16,6 2 35-16,3 2-6 16,9 3 17-16,0-2-11 15,2 2-19-15,24-2 3 0,1-1-11 16,11 0 2-16,5 0-2 16,6 4-1-16,3 0-4 15,-4 4 0-15,-2 2-3 16,-7 3 0-16,-11 5-9 15,-4 2-20-15,-9 0-35 16,-6 7-68-16,-6 5 8 16,-3 5-71-16</inkml:trace>
  <inkml:trace contextRef="#ctx0" brushRef="#br0" timeOffset="37292.4864">4811 7528 307 0,'0'0'20'0,"0"0"16"16,0 0 21-16,0 0 3 16,0 0-21-16,0 0 15 15,27 42-17-15,3-40-9 16,8-2-10-16,8 0-7 16,5 0-6-16,12-6-5 15,-2-1-23-15,3-2-68 16,-9-1-241-16</inkml:trace>
  <inkml:trace contextRef="#ctx0" brushRef="#br0" timeOffset="38985.494">4791 7519 328 0,'0'0'4'16,"0"0"-4"-16,0 0 2 15,0 0 4-15,0 0 7 16,0 0 19-16,12-1-10 16,-12 1-7-16,0 0-8 15,0 0 7-15,0 0 3 0,0 0-1 16,0 0-4-16,0 0-6 15,0 0 2-15,0 0 2 16,0 0-7-16,0 0-3 16,0-2-1-16,0 2 1 15,-1 0 0-15,-3 0 1 16,2-2 0-16,2 2 5 16,0 0 3-16,0 0 9 15,0 0-8-15,0 0-10 16,0 2-5-16,0 12 5 15,0 9 27-15,0 3-4 16,13 6-12-16,-1 1-3 0,3 1 1 16,-3-3-4-1,0-2-1-15,-8-4-1 0,-2-4-2 16,4-6 2-16,-6-3-3 16,0-5 0-16,0-2 1 15,0-2 1-15,0-2 2 16,0-1 0-16,0 0 2 15,0 0-1-15,0 0-5 16,0 0-4-16,-6-3-38 16,-4-5-112-16,0-1-227 15</inkml:trace>
  <inkml:trace contextRef="#ctx0" brushRef="#br0" timeOffset="39333.6526">4768 7629 360 0,'0'0'22'0,"0"0"-13"15,0 0 13-15,0 0 10 16,0 0-15-16,0 0-10 15,16-11 10-15,6 8 0 0,7 2-6 16,2-2 3 0,5 0 12-16,4 0-6 0,-4-2-5 15,1 2-3-15,-5 0-9 16,-4 0 1-16,-8 2-3 16,-8 0-1-16,-4 0 1 15,-6 1-1-15,-2 0-1 16,0 0-1-16,0 0-4 15,0 0-6-15,0 0-21 16,0 0-42-16,0 0-63 16</inkml:trace>
  <inkml:trace contextRef="#ctx0" brushRef="#br0" timeOffset="43017.0306">8496 1540 296 0,'0'0'57'0,"0"0"-53"0,0 0 7 16,0 0 0-16,0 0 6 15,0 0 13-15,0-9-15 16,0 8 14-16,0 1 6 15,0-2-5-15,0 2-4 16,0 0-10-16,0 0 6 16,0 0-11-16,0 0-3 15,0 0 1-15,0 0 1 16,0 0-4-16,0 0 4 16,0 0-6-16,0 0-1 15,0 0-1-15,0 0-1 0,0 0 0 16,0 0-1-1,-4 0 0-15,3 6 0 0,-8 0 0 16,3 4 1 0,-2-1-1-16,1 1 0 0,-2 3 1 15,-1 0-1-15,2 1 0 16,-1 0 0-16,1 2 1 16,1-1 3-16,-4 1-4 15,0 4 0-15,-2-1 0 16,4 1 0-16,-2-2-1 15,2 1 2-15,1 0-1 16,-2-2 0-16,2 3 0 16,0-2 0-16,-1-1-1 15,1-2 0-15,-1-1 2 0,5-2-1 16,-3 3 1-16,-1-1-1 16,1 0 1-16,0 1 0 15,3-4-2-15,-6-1 2 16,6 0-1-16,-2 1 0 15,0 0 0-15,-1 0 0 16,-2 2 0-16,1-1 0 16,4 2 1-16,-5-1-1 15,0 2 0-15,-1-1 0 16,3 0 0-16,-7-1 0 16,7-1 1-16,-1 2-1 15,0 1 0-15,0 0 0 16,0 1 2-16,0-4-2 0,-3 0 1 15,5 4 0 1,-3 0 0-16,1 0 1 0,-2-1 0 16,3 0-1-16,3-4-1 15,-3 2 1-15,-2-1-1 16,5 3 1-16,-4 1-1 16,1-2 3-16,2 0 2 15,-2 2 4-15,-2-1-2 16,3 1-3-16,1-2 0 15,1-3 3-15,-1-2-1 16,1-6-1-16,4-1-5 16,0 1 2-16,0-3-1 0,0 0-1 15,0 0-2-15,0 0-17 16,-4 0-7-16,0 0-3 16,-5-7-72-16</inkml:trace>
  <inkml:trace contextRef="#ctx0" brushRef="#br0" timeOffset="43532.0135">7708 2184 394 0,'0'0'39'16,"0"0"-39"-16,0 0 1 16,0 0-1-16,0 0 33 15,0 0 2-15,9 43-12 16,4-24-7-16,0 3 4 15,1 3-2-15,2 1-7 16,1 10 3-16,2 0-3 0,0 6-1 16,0-4-4-1,3-3 4-15,-1-4-9 0,3-6 1 16,-8-3-1 0,1-5 2-16,-6-6-3 0,-5-3 5 15,3-2-2-15,-5-3 3 16,4-1 2-16,-3-2 8 15,9 0-5-15,0 0-2 16,3 0 0-16,-4 0-2 16,4-3 0-16,-3-5-7 15,2-1 0-15,-7-3-5 16,3 0-20-16,-3-5-9 16,-6 0-48-16,-3-5-114 15</inkml:trace>
  <inkml:trace contextRef="#ctx0" brushRef="#br0" timeOffset="44852.1805">8115 1551 269 0,'0'0'17'16,"0"0"-14"-16,0 0 1 15,0 0 8-15,0 0 9 16,0 0 5-16,0 0-8 16,13 38 0-16,-13-34 11 15,0 1 10-15,0-2 11 16,0 0-18-16,0 0-14 15,0 0-2-15,0-1-3 16,0-2-3-16,0 3-3 16,0-3 1-16,0 2-2 15,0-2-2-15,0 0 5 0,0 0 7 16,0 0 6 0,3 0 10-16,14 0-8 0,9-7-11 15,3-2-4-15,3-2-4 16,2 0-1-16,7-3-2 15,4-3-1-15,-4 0 3 16,3-3-4-16,-4 3-1 16,-10-1 1-16,0 3 0 15,-5-1 1-15,-7 7 0 16,3-1 0-16,-4 0-1 16,-4 3 1-16,0 0 2 15,-4 2-3-15,-4 3 0 16,1-1 1-16,-2 2-1 0,2 0-1 15,-3 0-3-15,-2 1 3 16,-1 0-4-16,0 0 3 16,0 0 0-16,0 0-3 15,0 0 4-15,0 0-2 16,0 0-2-16,0 0-2 16,0 0 6-16,0 0-5 15,0 0 4-15,0 0-2 16,0 0 1-16,0 0 1 15,0 0-3-15,0 2 5 16,0 2 2-16,0 0-1 16,0-1-1-16,2 2 0 15,-2 0 3-15,0-1-2 16,0 4 0-16,0-1 0 0,4-2-1 16,-4 1 3-16,2 2-2 15,1 1-1-15,5 2 5 16,-1 5-5-16,-1 4 5 15,6 4 2-15,1 0-2 16,0 6 5-16,5 1-7 16,5 3 2-16,-2 2-5 15,4 2 6-15,-1-1-5 16,1-3 2-16,-2-3-3 16,-3-4 0-16,-6-2-3 15,-2-7 6-15,-6-2-6 16,0-2 2-16,-1-8 1 15,-2-1 0-15,-1-2 4 0,1-3-4 16,-3 0 1 0,5 0 1-16,-5 0 2 0,3 0 1 15,-3 0 2-15,0 0-1 16,0 0 2-16,0 0-2 16,0 0-3-16,0 0-3 15,0 0-3-15,0 0-22 16,0 0-40-16,-8-3-27 15,-13 1-153-15</inkml:trace>
  <inkml:trace contextRef="#ctx0" brushRef="#br0" timeOffset="46110.7118">7755 2224 402 0,'0'0'26'16,"0"0"-19"-16,0 0 27 15,0 0-7-15,0 0-17 16,0 0-8-16,0-9 3 0,0 9-5 16,0 0 3-1,0 0 13-15,0 0 13 0,0 0-13 16,0 0-16-16,0 6 2 16,0 8 5-16,2 6 3 15,6 1-4-15,3 2-2 16,-2 2-4-16,4 3 1 15,-3 0 3-15,4 3-4 16,0 2-3-16,-4-5 2 16,2 0 1-16,-1-2-4 15,2-4 2-15,-1 0 0 16,-3-5 0-16,2-2-3 16,-3-3 1-16,-2-5 1 15,0 0 3-15,-1-4-3 16,3 2 3-16,-7-1 0 0,4-1 0 15,0-1-1 1,-3 1 2-16,2 0-1 0,5 0 0 16,-5-1-2-16,1-2 2 15,1 0 0-15,6 0 0 16,-3 0 6-16,9 0 0 16,-5-3-3-16,7-2 1 15,2-3-3-15,0-1 2 16,5-2-2-16,9-2-1 15,0-2 2-15,7-4-1 16,-3-3 6-16,-1 2-1 16,-4 1-4-16,-9 2 5 0,-8 5-5 15,-10 1 4 1,3 3 1-16,-5 0 6 0,-5 4 3 16,3 1-3-16,-4 1 3 15,0 2-4-15,0-2 3 16,0 2-8-16,0 0-4 15,0 0-3-15,0 0 0 16,0 0-8-16,0 0-6 16,0 0-13-16,0-1-22 15,0-1-32-15,-4 2-96 16</inkml:trace>
  <inkml:trace contextRef="#ctx0" brushRef="#br0" timeOffset="49312.207">8625 2270 163 0,'0'0'16'16,"0"0"5"-16,0 0-18 0,0 0-3 16,-133-22 0-16,115 18 23 15,3 0 8-15,5-1 19 16,1 1-19-16,6 0-22 16,0 1-5-16,3 0-4 15,0 0 0-15,0 2 4 16,0-4 13-16,0 0 6 15,0 0 12-15,0-2-7 16,0 0 9-16,0 2 14 16,0 1-36-16,0 4 23 15,0-1-20-15,0 1-3 0,0 0-6 16,0 0-2 0,0 0-2-16,6 10-3 0,4 9 1 15,6 5 10-15,-2 4-5 16,5 4 1-16,-2 0-7 15,5 2 3-15,-7-4-3 16,-3-2-2-16,-1-7-2 16,-4-3 2-16,1-6 0 15,-3-3-8-15,-5-3-6 16,3-4-6-16,2-2-4 16,4 0-5-16,4-5-2 15,0-11-3-15,-2-8-137 16,-5-3 80-16,-6-5-150 15</inkml:trace>
  <inkml:trace contextRef="#ctx0" brushRef="#br0" timeOffset="49778.999">8656 2195 213 0,'-6'-29'118'0,"-3"5"-45"15,5 5 34-15,4 0-52 16,0 2-22-16,0 0-5 16,2 4-13-16,12 1-1 15,10 3-6-15,0-1-6 16,1 4 3-16,0 4 2 15,1 0-7-15,-7 2 6 16,2 2-6-16,-4 11 0 16,-8 1 1-16,-5 1 1 15,-4 2 0-15,-4 0 2 16,-26 1-2-16,-6-1-2 16,-3 0 0-16,-7-2-1 0,7-3-9 15,11-2 0-15,2 0 9 16,7-2-9-16,7-4 0 15,5 1 3-15,7-5 5 16,0 1-10-16,0-1-5 16,13 4 11-16,9-1 6 15,7 3 4-15,-1 1-2 16,8 0 6-16,1 1 4 16,-3 5-4-16,-2 0-1 15,-5 0-1-15,-3 1-6 16,1 0 9-16,-3-3-5 15,1 1-1-15,-2 0 2 16,2-3-2-16,-7-4-1 0,-3-1 1 16,-7-3 0-1,-4-1 2-15,5 0 1 0,-3 0 2 16,2-1-8-16,3-7-15 16,-3-5-31-16,-1 1-94 15</inkml:trace>
  <inkml:trace contextRef="#ctx0" brushRef="#br0" timeOffset="50176.9246">8680 2076 332 0,'0'0'32'0,"0"0"46"15,0 0-5-15,0 0-30 0,0 0-16 16,0 0 4-1,0 0 3-15,-29-6-15 0,9 6-15 16,-6 6 2-16,-9 7-1 16,2 4-4-16,-4 2-1 15,5 4 0-15,4 0 0 16,8 1 0-16,5-1-8 16,10-3-18-16,5-2-8 15,0-4-18-15,29-2-68 16,3-6-101-16</inkml:trace>
  <inkml:trace contextRef="#ctx0" brushRef="#br0" timeOffset="57064.6252">9465 9208 483 0,'0'0'23'0,"0"0"-23"15,0 0-8-15,0 0 5 16,0 0 3-16,0 0 6 16,0 0 0-16,0 0 5 15,81 0-9-15,-53-2 5 16,6-3 7-16,-4 2 5 16,3-4-10-16,0 3-1 15,-3-2 0-15,-3 3-8 16,-4-1 4-16,-11 3-1 15,-4-2-2-15,-7 3 0 0,-1 0-1 16,0 0-15-16,0 0 11 16,-9 0-5-16,-15 3-18 15,-9 3-5-15,-1 1 3 16,0 0 1-16,-3 0 17 16,3 1-4-16,-1 0-1 15,3-3 11-15,7 3 5 16,3-3 4-16,10-2 8 15,8-2-2-15,0-1 2 16,4 0-1-16,0 0 3 16,0 0-2-16,0 0-8 0,18 0 10 15,2 0 4 1,6 0-11-16,-2-4 4 0,1 1 1 16,-4-1-4-1,0 1 5-15,-8 2-3 0,0-1-10 16,-5 1 2-16,-3 1 0 15,-2 0-2-15,-1 0 6 16,-2 0-5-16,0 0-1 16,0 0 9-16,0 0-4 15,0 0 6-15,0 0-8 16,0 0 3-16,0 0-5 16,0 0 0-16,0 0 1 15,0 0-1-15,0 0-1 16,-2 0 0-16,2 0 2 0,-3 0-1 15,0 0-1-15,1 0 1 16,-2 0-1-16,0 1 1 16,2-1-1-16,2 0 0 15,-2 0 1-15,2 0-1 16,0 0 0-16,-1 0-1 16,1 0 1-16,0 0 0 15,0 0 1-15,0 0 3 16,-4 0-4-16,4 2 0 15,0-2 1-15,-4 0-3 16,3 1 4-16,-2-1-3 16,-1 0 3-16,0 2-2 15,3-1 0-15,-3 1 0 0,2-2-2 16,0 0 2-16,-1 2-3 16,1 0-1-16,-2-2-3 15,3 1 0-15,-2-1-15 16,-1 0-32-16,4 0-47 15,0 0-67-15</inkml:trace>
  <inkml:trace contextRef="#ctx0" brushRef="#br0" timeOffset="70812.9317">16930 9209 69 0,'0'0'113'0,"0"0"-100"0,0 0-10 15,0 0-3-15,0 0 0 16,0 0 9-16,0 0 4 16,-18 0-7-16,13 0-2 15,-2 0-2-15,-1 0 3 16,-2 0 5-16,3 0 12 15,2 0 2-15,-2 0 4 16,6 3-6-16,-4-3-1 16,5 0-3-16,-4 0 3 15,0 0 8-15,4 0-9 16,-4 0-3-16,3 0-1 0,1 0 2 16,-2 0 5-1,-3 0-8-15,1 0-4 0,0 0-5 16,-2 0-1-16,-2-3-2 15,0 2-2-15,-8-1 0 16,0 2 0-16,-1-2-2 16,-9 1-5-16,-4-1-5 15,-3 2-9-15,-8-1 17 16,-1-1-39-16,-8 2 29 16,-1-3 13-16,-3 3 0 15,4-4-1-15,-1 1-32 16,1 2 28-16,5-2 10 15,3 3-4-15,8-1-1 0,4-1 8 16,2 2-8-16,6 0 1 16,3 0 5-16,7 0 5 15,11 0-9-15,1 0 2 16,0 0-3-16,0 0 0 16,0 0 0-16,13 0 2 15,12 0 8-15,8 0 8 16,8 0 0-16,5 0-2 15,6 0-12-15,6 0 2 16,8 0 10-16,4 0-13 16,11 3 7-16,6-3 0 15,0 3-1-15,-2-2-8 0,3 2 3 16,-3-3 0 0,1 4 2-16,-2-4 0 0,-4 0-4 15,0 0 0 1,-3 0 4-16,-4 0-7 0,-6 3 7 15,-4-3-7-15,-5 0 0 16,0 0 1-16,-3 0 0 16,5 0 1-16,2 2-1 15,0-1 2-15,5 1-3 16,-5 1 0-16,0-1-1 16,2 2 4-16,-4 1-1 15,2-1-2-15,1 1-2 16,-3-2 1-16,0 1 2 15,-1-1-2-15,-1-2 1 16,-10 0-1-16,-3 1 1 0,-12-1-1 16,1 1-3-16,-6-2-1 15,-2 0 5-15,-6 0-4 16,-3 0 1-16,-4 0 0 16,-5 0 3-16,-3 0 0 15,3 0 0-15,-7 0-1 16,2 0 1-16,-1 0 1 15,1 0-1-15,-1 0 0 16,-1 0 0-16,-1 0 0 16,0 0 0-16,0 0 0 15,0 0 2-15,0 0-2 16,0 0 0-16,0 0-4 0,0 0-8 16,0 0 7-1,0 0 1-15,0 0-1 0,0 0 5 16,-12 0 2-16,-8 0-2 15,-2 0-4-15,-7-2 4 16,-8 1 0-16,-1-1-4 16,-13 2-5-16,-7-1-8 15,-8 0 4-15,-5-1-15 16,-10 1-6-16,-2-1 6 16,-8 0-16-16,-4 0 2 15,-5-1 8-15,-13 0-9 16,-7 0 6-16,-10 1-79 15,-8-2-48-15</inkml:trace>
  <inkml:trace contextRef="#ctx0" brushRef="#br0" timeOffset="71135.936">16148 9191 116 0,'0'0'77'16,"0"0"-41"-16,0 0-5 16,191 10-4-16,-110-5-3 15,13-3-12-15,13-1-2 0,11 2 2 16,5 1-1-16,15-2 21 16,8 1-3-16,9 0 1 15,3 0-14-15,-7-1-3 16,-6 2-9-16,-10-1 15 15,-11-1 4-15,-18 1-1 16,-14 0-13-16,-19-2-6 16,-20 2 4-16,-13-3-7 15,-18 1-2-15,-8-1-14 16,-2 0-16-16,-12 0-26 16,0 0-42-16</inkml:trace>
  <inkml:trace contextRef="#ctx0" brushRef="#br0" timeOffset="80596.3886">10467 9154 311 0,'0'0'84'0,"0"0"-79"16,0 0-3-16,0 0 35 15,0 0-13-15,0 0-9 0,0 0 1 16,0 0-11-1,-11-5-1-15,11 5 1 0,0 0-5 16,0 0 4-16,0 0-1 16,13 0 1-16,10 0-3 15,10 0 1-15,11 0 4 16,6 3-3-16,8 1 0 16,8-1-3-16,0 1-12 15,11 1 6-15,5-3-4 16,0 1-4-16,4-2 9 15,-5-1 3-15,-7 0 0 16,-4 0 2-16,-8 0-1 16,-3 0 2-16,-9 0 1 15,-4 0-2-15,-11 0-2 16,-6 0-7-16,-9 0 5 0,-7 0 4 16,-1 0 0-16,-6 0 0 15,1 0 0-15,-4 0 0 16,-1 0 0-16,2 0-1 15,-1 0 1-15,-2 0-1 16,3 0 0-16,-4 0 1 16,1 0 0-16,2 0-1 15,-3 0 1-15,0 0 0 16,0 0 1-16,0 0 0 16,0 0 12-16,0 0-7 15,0 0-2-15,0 0-4 16,0 0 2-16,0 0 7 15,0 0-3-15,0 0-5 16,0 0 3-16,0 0-3 0,0 0 1 16,0 0 0-1,0 0-2-15,0 0 1 0,0 0 2 16,0 0 0-16,0 0-2 16,0 0 0-16,0 0-1 15,0 0 1-15,0 0-2 16,0 0 3-16,0 0-2 15,0 0 0-15,0 0-5 16,0 0-20-16,0 0-47 16,0 0-24-16,0 0-85 15</inkml:trace>
  <inkml:trace contextRef="#ctx0" brushRef="#br0" timeOffset="82731.9429">10664 9195 305 0,'0'0'15'0,"0"0"-12"16,0 0 12-16,0 0 16 15,0 0-4-15,0 0 1 16,0 0-3-16,0 0-8 16,0 0-7-16,0 0 1 15,0 0 3-15,0 0 0 0,0 0-2 16,0 0 0-16,0 0-6 15,0 0 0-15,0 0 1 16,0 0-4-16,0 0-2 16,0 0 0-16,0 0 2 15,0 3-2-15,0-3-1 16,0 0 3-16,0 0-3 16,0 0 0-16,0 0 4 15,0 0-4-15,0 0 0 16,0 0-1-16,0 0 1 15,0 0-3-15,0 0 2 16,0 0-12-16,0 0-3 16,0 2-11-16,0-2-27 15,0 0-52-15</inkml:trace>
  <inkml:trace contextRef="#ctx0" brushRef="#br0" timeOffset="93419.2179">15393 9093 155 0,'0'0'5'16,"0"0"22"-16,0 0 9 15,0 0-15-15,0 0-8 16,0 0-13-16,0 0 1 16,-19-5-1-16,19 5-2 0,0 0-2 15,0 0 3 1,0 0-12-16,0 0-38 0,0 0 9 16,0 0 8-1,0 0 9-15,0 0 6 0,0 0-48 16</inkml:trace>
  <inkml:trace contextRef="#ctx0" brushRef="#br0" timeOffset="93959.6792">15393 9093 199 0,'26'-5'57'0,"-26"5"-36"16,0 0 8-16,0 0 10 15,0 0 12-15,0 0-15 16,0 0-7-16,0 0-3 15,0 0-5-15,0 0-7 0,0 0-1 16,0 0 1 0,0 0-3-16,0 0-1 0,0 0-1 15,0 0-6-15,0 0-2 16,-5 0 2-16,-2 0-3 16,-3 0 1-16,6 0 0 15,-1 0 0-15,3 0 0 16,2 0 1-16,0 0 1 15,0 0-2-15,0 0-1 16,18 0 0-16,16 0 3 16,16 0 2-16,15 3 1 15,14 1 1-15,8 2-4 0,15-2-3 16,10 2 2-16,5 1 3 16,9-1 3-16,9-1-6 15,5 0-1-15,3 1-1 16,7-4 0-16,-11 1-3 15,0-1-2-15,-9 0 2 16,-9 1-2-16,-17-1 0 16,-15 0 4-16,-14 1-2 15,-14-1-16-15,-9-1 18 16,-9 0-6-16,-5-1-12 16,-2 0 19-16,-6 0 0 15,-4 0 1-15,-8 0-1 16,-6 0 0-16,-7 0 0 15,-5 0-6-15,0 0-18 16,-7 0-32-16,-23 0-11 0,-16 0-115 16</inkml:trace>
  <inkml:trace contextRef="#ctx0" brushRef="#br0" timeOffset="94354.7021">15401 9131 273 0,'0'0'3'16,"143"13"6"-16,-47-6 23 15,18 0 0-15,11-2 7 16,6 2 0-16,6 1 17 16,3-2-21-16,0 1-17 15,2 0 1-15,-5-1 12 16,-6-1-14-16,-14 2 12 16,-8-5-22-16,-12 0 20 15,-12-1-11-15,-15-1-6 16,-20 0 2-16,-12 0-1 15,-16 0-7-15,-6 0 0 0,-8 0-4 16,-4-1 0-16,-2-3-15 16,-2-3-40-16,0-1-56 15,0-5-251-15</inkml:trace>
  <inkml:trace contextRef="#ctx0" brushRef="#br0" timeOffset="95933.4464">17314 8043 558 0,'0'0'15'0,"0"0"-15"0,0 0-5 16,0 0-5-1,0 0-3-15,0 0 13 0,38 57 4 16,-38-17 1-16,0 11 9 16,0 8-5-16,-25 6-6 15,-6-5-3-15,-6 2 0 16,5-8-15-16,10-14 2 15,12-12 10-15,8-12 3 16,2-8 7-16,0-5 12 16,0-3 16-16,8 0 5 15,12-6 2-15,10-8-25 16,-1-8-11-16,0-3 9 16,-7-6-14-16,0 0-1 15,-10-4 0-15,-6 4-4 16,-6 6 4-16,0 8 11 0,0 6 7 15,-4 5 3 1,1 3-6-16,3 3-12 0,0 0-3 16,0 0-27-16,1 0-53 15,31 6 49-15,17 0 6 16,11 5-28-16,8-5-47 16,2-1 35-16,3-2-31 15,2-3 39-15,-1 0 54 16,-7-5 3-16,-13-5 50 15,-15-3 16-15,-16-1-10 16,-16-3 3-16,-7 2 11 16,0-2-20-16,-28 2-16 0,-12 2-4 15,-7 3-24-15,-8 6 17 16,-4 3-2-16,-2 1-20 16,12 0-1-16,6 10-2 15,15 2 1-15,10 0-6 16,15 2-3-16,3 1-16 15,7-2 3-15,31-2 7 16,9-4 15-16,13-4 1 16,5-3 0-16,6 0 1 15,-5-13 2-15,-8-3-2 16,-7-7-1-16,-11-7-1 16,-4-2-5-16,-8-7 4 15,-8-4 2-15,-5 1 16 16,-4 5-9-16,-7 10 50 15,-2 11-6-15,-2 7 6 16,0 9-25-16,0 0-32 16,0 12-1-16,-13 12 1 0,4 3 7 15,5 5 4-15,4 1-11 16,0 6 2-16,4 0-2 16,23 2-9-16,12-4-62 15,8-4-44-15,6-7 24 16,7-10-201-16</inkml:trace>
  <inkml:trace contextRef="#ctx0" brushRef="#br0" timeOffset="96074.5343">19210 8254 702 0,'0'0'39'15,"0"0"-7"-15,0 0-17 16,0 0-15-16,0 0-42 15,0 0-62-15,-19-8 14 16,-12 13-125-16</inkml:trace>
  <inkml:trace contextRef="#ctx0" brushRef="#br0" timeOffset="100710.5925">12014 10595 621 0,'0'0'57'16,"0"0"-43"-16,0 0-10 15,0 0 14-15,0 0 5 0,0 0-4 16,0 0-19-16,-14 0-2 16,44 0 0-16,10 0 2 15,4 0 0-15,6 0-3 16,0 0-8-16,9 0-2 15,3 0 0-15,6-1 12 16,0-1 2-16,3 2 1 16,0 0-2-16,-1 0 7 15,-10 0-4-15,-5 0-3 16,-10 0 3-16,-10 2-3 16,-5 1 0-16,-10 0-11 15,-11-2-19-15,-5 1-24 16,-4-2-31-16,-4 5-33 15,-25-3 96-15,-11 0-23 16,-12 1-32-16,-11 0-48 16</inkml:trace>
  <inkml:trace contextRef="#ctx0" brushRef="#br0" timeOffset="101076.6263">11718 10661 309 0,'0'0'0'0,"0"0"-30"0,0 0 30 15,157 0 22 1,-84 0-10-16,3-2-10 0,5-1 0 16,3 3 8-16,4-2 32 15,6 2-9-15,0 0-5 16,-4 0 2-16,-5 0-15 15,-9 0 10-15,-13 0-16 16,-7 3 4-16,-15-1-7 16,-12 0-6-16,-12-1-9 15,-11-1-12-15,-6 0 5 16,0 0-7-16,0 0 19 16,0 0 3-16,-11 0-37 15,-5 0-36-15,1 0 2 16,-3 0-101-16</inkml:trace>
  <inkml:trace contextRef="#ctx0" brushRef="#br0" timeOffset="109675.2898">10600 11949 342 0,'0'0'88'0,"0"0"-82"16,0 0-1-16,0 0-4 15,0 0 20-15,0 0 8 16,0 0-6-16,-9-6-9 16,14 6-14-16,6-4 2 15,-1 4 2-15,5 0-4 16,2 0 3-16,1-1 0 16,2 1 0-16,2 0-2 15,2 0 1-15,2 0-2 0,6 0 1 16,4 0 0-1,5 0-1-15,9 0 3 0,9 0-1 16,5 0-1-16,9 0 0 16,3 1 1-16,3-1-2 15,5 4 0-15,4 1 2 16,1-3-2-16,-1 2-1 16,3 2-5-16,-4 0-3 15,5-1 6-15,-8-1 1 16,-2 3-1-16,-5-4 3 15,-3 1 0-15,-6 1 2 16,0-2 0-16,-3-1-4 16,0 1 5-16,0-1-3 15,-1 1 1-15,-2-1-1 16,-5 0 7-16,2-2-2 0,-2 3-1 16,0-1 0-16,1 1 0 15,1 2-1-15,1-1 0 16,2-1-1-16,6 2-1 15,1 0 1-15,-2-1 6 16,0-1-6-16,0 2-2 16,0-2-1-16,1 0 1 15,-2-1 1-15,1 2-1 16,-4-2 0-16,0 3-1 16,1-5-8-16,-3 3 2 0,-3-1-1 15,-7 1 6 1,3-2 1-16,-7 2 0 0,2-1-1 15,-5-2 2-15,0 3 0 16,3-1-1-16,-1-2 2 16,0 2-2-16,4-1 2 15,-10-1-2-15,6 0 1 16,-3 0 0-16,-4 0 0 16,2 0 1-16,-7 0-1 15,3 0 0-15,0 0 0 16,2 0 0-16,-4 0 0 15,5 0 0-15,-1 0 0 16,1-3 0-16,6-2 3 16,-8 0-2-16,-1 1 2 15,-7 1 15-15,-5 1-11 16,0 0-1-16,5-1-3 16,0 1 22-16,1 0-9 0,-4-1 3 15,-2 2-6-15,-6-2 4 16,2 2 7-16,-1-2-2 15,-1-1-1-15,1 1 3 16,-8 3 3-16,6-3-1 16,-6 2-1-16,2-2-8 15,-3 1-10-15,-3 1 6 16,-3 1-12-16,-5-2 1 16,1 2 2-16,-1-2-4 15,0 2-7-15,0 0-47 0,0 0-51 16,-10-3-64-1</inkml:trace>
  <inkml:trace contextRef="#ctx0" brushRef="#br0" timeOffset="113109.028">6228 12530 64 0,'0'0'356'16,"0"0"-356"-16,0 0 2 16,0 0-2-16,0 0 25 15,0 0 13-15,0-11 11 16,0 11-22-16,0 0-21 15,0 0 1-15,-3 0-4 16,3 0 1-16,0-2 0 16,0 2 1-16,0 0 0 0,0 0-1 15,0 0 5 1,0 0-3-16,0 0-3 0,0 0 1 16,22 0 0-16,13 0 3 15,12 0 4-15,20 0-9 16,5 2 6-16,15-1 1 15,9 1 0-15,1-2 1 16,2 2-3-16,-2 1-6 16,-2-1 4-16,-1-2 0 15,-8 1-10-15,-14-1 5 16,-9 0-4-16,-16 1 1 16,-12-1-3-16,-11 0-1 15,-14 0-8-15,-8 0 2 16,-2 0-4-16,0 0-3 0,0 0 18 15,-21 0-11 1,-9 0-42-16,-5 0-61 0,-9 0 14 16,-4 0 20-16,-9 0-31 15</inkml:trace>
  <inkml:trace contextRef="#ctx0" brushRef="#br0" timeOffset="113549.2542">6359 12543 370 0,'0'0'93'0,"-152"4"-93"16,97-1-7-16,15 0 1 16,19 0 6-16,11-3 20 15,8 2-4-15,2 0-7 0,0-1-8 16,16 1 1 0,18-1 7-16,19-1 16 0,9 0 1 15,19 0-10-15,11 0-4 16,12 0 10-16,8 0-2 15,3 0-2-15,1 0-5 16,-2 0-3-16,-6 0-1 16,1 0-2-16,-10-1-6 15,-11 1 3-15,-10 0 2 16,-13-2 4-16,-13 2-1 16,-8-1-5-16,-18 1 7 15,-9-2 3-15,-5 2-6 0,-12 0-4 16,0 0 23-16,0 0 14 15,0 0-10-15,0 0-11 16,0 0-4 0,0 0-5-16,0 0-3 0,0 0-7 15,-5 0 0-15,0 0-1 16,2 0-13-16,3 0-9 16,0 0-33-16,0 0 5 15,0 0-23-15,0 0 3 16,0-2-32-16,0-1-49 15</inkml:trace>
  <inkml:trace contextRef="#ctx0" brushRef="#br0" timeOffset="114658.2176">16066 11953 465 0,'0'0'43'0,"0"0"-38"16,0 0-5-16,154 0 14 15,-84 0 18-15,9 0-2 16,21 1 1-16,5 2-2 16,17 1-11-16,5 0-7 15,12-1-1-15,9 0 2 16,9 0-8-16,7-2 2 16,2 2-6-16,-2 1 0 15,-9-1-4-15,-9 0 0 16,-20 1-1-16,-13 1-2 0,-8 0-4 15,-16 0 1-15,-8-3-4 16,-13 0 1-16,-16-2-1 16,-7 0-4-16,-15 0 12 15,-11 0-1-15,-13 0 4 16,-2 0-3-16,-4 0-8 16,0 0-49-16,-9-2-33 15,-18 0-61-15</inkml:trace>
  <inkml:trace contextRef="#ctx0" brushRef="#br0" timeOffset="115125.7712">16371 12038 488 0,'0'0'13'0,"173"0"5"16,-59 3-3-16,7 1 44 15,3-4-30-15,6 7-2 16,2-3 9-16,6 0-25 16,3 1-11-16,2 0 7 15,-3-3-7-15,-4 0 0 16,-7 1-15-16,-9-3 11 15,-15 0-2-15,-13 0-2 16,-12 0-17-16,-16 0 10 16,-18 0-21-16,-15 0 11 15,-13 0-77-15,-13 0 33 16,-5 0-11-16,0 0-95 0</inkml:trace>
  <inkml:trace contextRef="#ctx0" brushRef="#br0" timeOffset="123434.7885">18615 1673 245 0,'0'0'88'0,"0"0"-49"0,0 0 19 16,0 0 7-16,0 0-13 16,0 0-17-16,0 0-3 15,-5-14 17-15,5 13-12 16,0 0-11-16,0 1-11 15,0 0 4-15,0 0-8 16,0 1-11-16,0 14-10 16,0 8 10-16,0 11 0 15,0 5 3-15,0 10 8 16,0 2-5-16,0-5-6 0,0-5-1 16,0-7-1-1,0-8-30-15,0-9 22 0,0-5-31 16,0-4-1-16,0-6-35 15,5-2-134-15</inkml:trace>
  <inkml:trace contextRef="#ctx0" brushRef="#br0" timeOffset="123961.5505">18984 1892 574 0,'0'0'12'16,"-13"52"-4"-16,13-23 20 15,0-2-16-15,0-2-2 16,0-5-4-16,4-5 4 16,0-5-6-16,-1-4 3 15,-3-5-3-15,0-1-2 16,0 0 30-16,-7-8 9 15,-10-9-33-15,-1-6-6 16,2-4-4-16,12-5 2 16,4 1-16-16,0-1 16 15,0 3 3-15,4 9-2 16,12 9-1-16,-2 5 0 16,7 6-5-16,6 0 1 0,3 13-3 15,9 4 1-15,8 6 5 16,-5 0 1-16,4 4 4 15,-4-4-2-15,-9-3-2 16,-9-2-5-16,-7-5 4 16,-12-6 0-16,-2-4 1 15,-2-3 18-15,-1 0 38 16,0 0 20-16,0-10-16 16,0-4-36-16,0-4-10 15,0-4-11-15,0-5 4 16,-1-3-7-16,-2-5-22 15,3 0-42-15,0 6 25 16,0 7-45-16,20 10-8 16,1 4-59-16</inkml:trace>
  <inkml:trace contextRef="#ctx0" brushRef="#br0" timeOffset="124390.2568">19745 1815 714 0,'0'0'75'16,"0"0"-63"-16,0 0 1 0,0 0-1 15,0 0 7 1,0 68 15-16,0-38-2 0,0-2-14 16,0 1-7-16,0 3-8 15,0-5 0-15,0-1 1 16,0-8-4-16,0-7 0 15,0-4-7-15,0-5-1 16,0-2-27-16,-4 0 13 16,-6-11 7-16,-6-9-64 15,1-5-27-15,0-7 42 16,-2-3 20-16,4-2 0 16,-2-5 21-16,6 0 23 15,2 4 52-15,7 9 13 16,0 7-20-16,0 7 5 15,7 6 7-15,12 0-34 0,7 1-9 16,9 1-6 0,4 2 5-16,2-3-7 0,0 4-6 15,-4 1 0-15,-2 3-22 16,-10 0-74-16,-10 5-21 16,-14 8-122-16</inkml:trace>
  <inkml:trace contextRef="#ctx0" brushRef="#br0" timeOffset="124553.5771">19620 1924 599 0,'0'0'28'0,"0"0"-19"0,0 0 18 16,0 0-27-16,0 0 26 15,0 0-22-15,186 3-4 16,-123-3-105-16,-6-2-238 15</inkml:trace>
  <inkml:trace contextRef="#ctx0" brushRef="#br0" timeOffset="124762.2361">20184 2014 656 0,'0'0'58'16,"0"0"-50"-16,0 0 2 15,0 0-6-15,159-10-4 16,-94 4-34-16,-1 0-59 16,-10 0-170-16</inkml:trace>
  <inkml:trace contextRef="#ctx0" brushRef="#br0" timeOffset="125070.5645">20326 1849 149 0,'0'0'448'15,"0"0"-431"-15,0 0-16 16,0 0-1-16,0 0 0 15,0 0 5-15,103 26-3 16,-48-15 1-16,-3 3 1 16,-2-1-3-16,-9 1-1 15,-11 0 0-15,-13-2 0 16,-17 1 2-16,0-2-2 16,-14 2 6-16,-18-2 16 15,-8 2-9-15,0-1 3 16,6 1-4-16,1-2-12 15,10-2-42-15,12-3-51 0,11-1-146 16</inkml:trace>
  <inkml:trace contextRef="#ctx0" brushRef="#br0" timeOffset="125833.3312">21357 1931 665 0,'0'0'13'0,"0"0"-3"16,0 0 20 0,0 0-4-16,-153-16-26 0,116 21-2 15,-1 6 2-15,-3 2 0 16,2 4 2-16,1-1-1 15,8-1 1-15,9 2 4 16,6 0-6-16,11-3-1 16,4 1 1-16,0-5-2 15,32 0 2-15,6-6 3 16,6-1-2-16,7-3-1 16,-3 0 2-16,-5-5-4 15,-9-7-3-15,-3-1 3 16,-5-3 2-16,-10 2 8 15,-2 3 0-15,-11 5 10 16,-3 3 11-16,0 3 0 0,0 0-29 16,0 0-8-16,0 2-6 15,0 10 14-15,0 1 5 16,0 6-3-16,0-2 7 16,0-1-7-16,25-1-2 15,5 0-1-15,9-6 1 16,-3-1 0-16,5-5 1 15,-2-3 7-15,-2 0-6 16,-7-11 14-16,-6-6-15 16,-2-7 5-16,-3-5-6 0,-6-5-31 15,-3-5 15 1,-3-4-10-16,1-5 12 0,-7-5-2 16,3 2 15-16,-4 5 1 15,0 14 16-15,0 11 13 16,0 11 4-1,0 5 3-15,0 5-16 0,0 0-20 16,-4 5-9-16,-5 15 9 16,-1 11 1-16,5 10 15 15,3 9 11-15,2 4-13 16,0 2-4-16,0-6-7 16,0-3-1-16,7-7-1 15,11-9-1-15,-4-9 0 16,2-8-3-16,-8-7-28 15,-4-3 5-15,2-4-55 0,1 0 20 16,-5-9-3-16,-2-8-122 16</inkml:trace>
  <inkml:trace contextRef="#ctx0" brushRef="#br0" timeOffset="126303.0662">21470 1898 662 0,'0'0'9'15,"0"0"22"-15,0 0-15 16,0 0-5-16,162-16-6 16,-93 16-5-16,-2 0-16 15,-4 4 0-15,-3 7 9 0,-14 3 7 16,-13 2-10-16,-13 3-3 16,-15 1 7-16,-5 0 4 15,0 0 2-15,0 0 1 16,0-3 1-16,-5-4 6 15,1-4 6-15,4-1-2 16,0-4-1-16,0-2-2 16,17-2-1-16,8 0 10 15,6-3 15-15,0-11-19 16,-5 0-7-16,-9-8-6 16,-4 1 5-16,-9-3 7 15,-4-1 6-15,0 5 0 16,-26 4-3-16,-8 4-2 15,-6 6-12-15,-7 4-2 16,3 2 0-16,-1 0 2 16,8 10-2-16,5-3-21 15,8 3-16-15,6-3-2 0,8 3-16 16,10-4-14-16,0 0-21 16,28-1-58-16,15-3-48 15</inkml:trace>
  <inkml:trace contextRef="#ctx0" brushRef="#br0" timeOffset="127062.2209">22172 1907 526 0,'0'0'66'0,"0"0"-56"0,0 0 11 16,0 0 7-16,0 0 11 15,48 43 8-15,-25-20-24 16,-3 1-12-16,0-2-2 15,-2-1-2-15,-6-2-7 16,-9-8 0-16,2-2-8 16,-5-7-11-16,0-1 17 15,0-1 2-15,0 0 10 16,0 0 19-16,0-7-2 16,0-6-22-16,0-1 18 15,2-3-19-15,18 2 3 0,8 1-6 16,-2 2 5-1,-1 6-6-15,-1 2-4 0,-3 2 3 16,7 2-7-16,0 0-6 16,0 8 9-16,-3 3 2 15,-5-1-2-15,-5 3 4 16,-3-2-2-16,-9 0-1 16,-3-5-5-16,0-1 5 15,0-2-4-15,0-3 8 16,0 0 2-16,0 0 0 15,0 0 3-15,0-4 6 16,0-8-11-16,0 0-15 16,20 0 10-16,2-2 5 15,5 4 1-15,-5 1 0 0,-4 3 0 16,-4 2 0-16,2 4-1 16,-9 0-1-16,7 0-7 15,-7 0 1-15,-2 4 6 16,9 3 1-16,-3-1 4 15,-2 4 0-15,3-3-3 16,0 2 3-16,-6-2 0 16,5-1-4-16,-7-4 1 15,2 0 1-15,-2 1 2 16,7-3-3-16,2 0 2 16,2-5-3-16,3-3-10 15,-1-3 10-15,-3 1-1 16,5-2 1-16,-6 3 4 0,0 1-4 15,-1 5 16 1,-12 2-4-16,0 1 4 16,0 0-6-16,0 0-10 0,0 6 0 15,0 6 15-15,0 6-2 16,0 0 12-16,0-1-11 16,0-1-3-16,0-5-10 15,0-1 2-15,0-5-3 16,0-3-28-16,0-2-44 15,5 0-24-15,8-8-56 16</inkml:trace>
  <inkml:trace contextRef="#ctx0" brushRef="#br0" timeOffset="127205.0865">23044 1823 625 0,'0'0'105'0,"0"0"-101"15,0 0-4-15,0 0-45 16,0 0-76-16,0 0-7 16</inkml:trace>
  <inkml:trace contextRef="#ctx0" brushRef="#br0" timeOffset="127502.8209">23288 1869 536 0,'0'0'44'0,"0"0"-30"15,0 0 24-15,0 0-14 16,-80 51-9-16,74-27 1 16,6-1-7-16,0 2-4 15,3 1-5-15,18-4-32 16,3 0-8-16,4-7-94 15,2-8-104-15</inkml:trace>
  <inkml:trace contextRef="#ctx0" brushRef="#br0" timeOffset="127782.403">23585 1892 360 0,'0'0'72'0,"0"0"2"16,0 0-19-16,-20 55-24 16,20-36-2-16,0-1-2 15,6-2-11-15,8 0 1 16,-1-4-1-16,-2-4-3 16,-5-4 7-16,-3-2 15 15,-1-2 3-15,5 0 18 16,2 0 7-16,3-11-24 15,4-4-27-15,0-6-6 0,2-1-6 16,3-1-28-16,-1-3-4 16,1-1-43-1,-4 2 3-15,-8 7-3 0,-5 11-4 16,-4 7-3-16,0 2-137 16,0 10 143-16,-4 2-142 15</inkml:trace>
  <inkml:trace contextRef="#ctx0" brushRef="#br0" timeOffset="128668.7473">23843 1927 114 0,'0'0'178'0,"0"0"-70"16,0 0 14-16,0 0-44 15,0 0-37-15,0 0-22 16,72-12 11-16,-72 9 3 0,0 2-8 16,0 1 6-16,-8 0-30 15,-18 0-1-15,-1 0-4 16,0 6 1-16,1 4-1 15,6 2 2-15,5-4-1 16,6 1-4-16,9-2-4 16,0 0-14-16,0 0 8 15,20-3 5-15,13-1 5 16,-3-1 0-16,-3-2-1 16,-4 0 2-16,2-2 4 15,-9-5 4-15,1 0 1 16,-7 1 24-16,-7 3-4 15,1-2-4-15,-4 5 1 0,0 0-5 16,0 0-9-16,0 0-6 16,0 0-8-16,0 2 7 15,0 4 1-15,0 0 4 16,0-1-4-16,0 0 3 16,5-1-1-16,10-2 4 15,3-2 7-15,7 0 13 16,-1 0 11-16,-3-2-18 15,4-9-1-15,-7-6-18 16,2 0-6-16,-6-7-15 16,-3-5-14-16,-5-3 14 15,6-3 9-15,-3 0 9 16,1 2 3-16,-5 9 20 16,0 12 0-16,-5 6 3 0,0 4-6 15,0 2-17-15,-4 3-12 16,-14 11 2-16,-3 7 8 15,5 5 2-15,3 2 2 16,5 1 1-16,4 1-3 16,4-2 1-16,0-3-1 15,0-9-5-15,0-2-2 16,6-8-5-16,-4-2 6 16,3-2 0-16,-1-2 1 15,1 0 5-15,3 0 2 16,5-3 13-16,6-3-8 15,-2-5-3-15,-2 3-4 16,0 3-13-16,-6 1 4 0,-1 3 8 16,0 1-4-16,1 0-4 15,-3 0-4-15,1 5 4 16,1 2 5-16,-3-1 4 16,-3 0-4-16,2-1 0 15,-4-3 3-15,0-1-1 16,0 1 0-16,0-2 2 15,0 0 0-15,0 0-4 16,0 0-2-16,0 0-1 16,0-5-17-16,0-3 2 0,5 2 16 15,3 1 6 1,-4 2 10-16,-2 1 22 0,2 2-5 16,-4 0-11-16,2 0-16 15,-1 0-26-15,-1 4-58 16,0 2-210-16</inkml:trace>
  <inkml:trace contextRef="#ctx0" brushRef="#br0" timeOffset="132059.67">18727 5754 538 0,'0'0'7'0,"-21"59"-7"16,14-32 1-16,2-3 0 0,-2-7-1 15,-1-1 11-15,-1-6 5 16,8-3-3-16,-2-4-8 16,1-3-1-16,-2 0 24 15,-2-3 36-15,-3-9-33 16,-4-5 0-16,8-8-25 15,-3-5 13-15,4-4-8 16,4-8-1-16,0-3-9 16,4-1-2-16,16 7 1 15,5 8-2-15,5 9 1 16,3 7-5-16,0 6 3 16,-2 4-8-16,-1 2 10 15,-6 3-7-15,-7 0-2 16,-4 8 8-16,-5 6 0 15,-4 1 1-15,-4 2 2 16,0 2-2-16,-6-2-6 0,-9 0-6 16,-6-3 2-16,0-3 3 15,6 0-21-15,0-4 5 16,4 2-1-16,9-3 8 16,2-1-11-16,0-1 2 15,0 1 6-15,10 3 13 16,19 1 5-16,4 2 2 15,9-2 2-15,4 3 3 16,-3 0-4-16,-6-3 11 16,-18 1 3-16,-13-3 7 15,-6 1 40-15,-16 0 10 16,-20 0-35-16,0 1-1 16,-5-4-18-16,5-1-7 0,8-2-6 15,7-2-5-15,4 0-25 16,5-6-56-16,9-10-51 15,3-5-71-15</inkml:trace>
  <inkml:trace contextRef="#ctx0" brushRef="#br0" timeOffset="132304.8352">19536 5561 296 0,'0'0'238'15,"0"0"-198"-15,0 0-13 0,0 0-7 16,0 0 21-16,0 0 15 16,-96 42-14-16,86-24-13 15,3 1-13-15,7 0-7 16,0-4-9-16,8 0-25 16,16-2-3-16,13-5-23 15,11 0-6-15,11-5-29 16,6-3 22-16,-1 0-25 15</inkml:trace>
  <inkml:trace contextRef="#ctx0" brushRef="#br0" timeOffset="132826.2625">19925 5597 560 0,'0'0'69'0,"0"0"-62"15,0 0-4-15,0 0 36 16,0 0 0-16,-14 50-10 15,14-34-15-15,0 3-3 16,0-5-9-16,0-1 5 16,0-4-6-16,0-4 4 15,0-2-2-15,0-3 1 16,0 0 0-16,0 0 3 16,0-5-6-16,0-7-1 15,0-5-8-15,2-1 5 16,14-2 2-16,-1 5 2 15,3 2-2-15,-5 4-3 0,4 6-5 16,-3 3 5 0,2 0-5-16,3 0-2 0,2 6 10 15,3 5 1-15,4-1 0 16,0 0-3-16,1-1-3 16,-4-2-10-16,-7-3 15 15,-3-1 1-15,-6-3 0 16,-2 0 15-16,0 0 19 15,0-6 1-15,1-5-2 16,0-3 3-16,-7-2-17 16,3-2-4-16,-4-2-6 15,0-4 5-15,0 1-13 16,0-1-1-16,0 7-8 0,3 5-6 16,3 4-6-16,6 3-52 15,1 4-58-15,6 1-18 16,-1 0-94-16</inkml:trace>
  <inkml:trace contextRef="#ctx0" brushRef="#br0" timeOffset="133224.4062">20689 5509 565 0,'0'0'107'16,"0"0"-86"-16,0 0 7 0,0 55 9 15,0-33-3-15,0 2 11 16,20 0-32-16,3-4-7 16,-1 1-1-16,-8-4-5 15,-3-5-25-15,-9-7 8 16,-2-2-5-16,0-3-22 16,0 0 31-16,-3-8 11 15,-16-7-17-15,0-3-25 16,3-3 44-16,1-3 15 15,3-2-11-15,4-4 10 16,6-1 1-16,2-2-4 16,0 5 36-16,0 4-33 15,15 5 26-15,7 5 2 16,2 4-19-16,-4 2-8 0,6 1-3 16,-1 3 3-16,1 1-15 15,-4 0 0-15,0 3 0 16,-1 0-5-16,-2 0-26 15,1 3-39-15,-3 5-8 16,-8 4-16-16,-6 1 3 16,-3 4-142-16</inkml:trace>
  <inkml:trace contextRef="#ctx0" brushRef="#br0" timeOffset="133380.4304">20768 5572 448 0,'0'0'71'0,"0"0"-38"15,0 0 0-15,0 0-9 0,0 0 2 16,0 0-4 0,10 21-1-16,23-21-2 0,9 0-19 15,4 0-28-15,0-7-30 16,5 1-104-16,-9-2-153 16</inkml:trace>
  <inkml:trace contextRef="#ctx0" brushRef="#br0" timeOffset="133637.9489">21470 5539 669 0,'0'0'57'16,"0"0"-42"-16,0 0-6 15,0 0-4-15,0 0-2 16,0 0 12-16,111 0-12 16,-82 0-3-16,0 0-40 15,-10 0-32-15,-7 0 16 16,0 0-73-16,-11 3-95 16</inkml:trace>
  <inkml:trace contextRef="#ctx0" brushRef="#br0" timeOffset="134148.8392">21455 5709 333 0,'0'0'89'0,"0"0"-84"0,0 0 2 15,0 0-4-15,0 0 7 16,0 0 2-16,0 0-5 16,0 0-5-16,0 0-2 15,5 0 2-15,-2 0-2 16,10 0-1-16,-1 0-20 16,2 0-44-16,2 0-159 15</inkml:trace>
  <inkml:trace contextRef="#ctx0" brushRef="#br0" timeOffset="134576.0413">21713 5406 277 0,'0'0'195'16,"0"0"-181"-16,0 0 5 15,0 0 11-15,0 0-4 16,0 0 3-16,36 53-13 0,-8-37-5 15,2 1-6-15,4 0-5 16,2-1-16-16,-4 1-9 16,-1 0 2-16,-7-1 9 15,-2-1-17-15,-5 1 25 16,-4-3 6-16,-7 2 32 16,-6-3 5-16,0-1-23 15,-27 3 13-15,-6-1-13 16,-8-1 3-16,-1 1-16 15,-5-4-1-15,0 3-40 16,5-4-218-16</inkml:trace>
  <inkml:trace contextRef="#ctx0" brushRef="#br0" timeOffset="135433.994">22523 5224 163 0,'0'0'245'0,"0"0"-227"15,0 0-14-15,0 0 5 16,0 0 20-16,0 0 4 16,0 0-9-16,0 0-4 15,0 0-3-15,0 0-4 16,0 0 2-16,0 6-3 15,6 15 9-15,0 4 34 16,1 11-34-16,6 2 6 16,0 4-13-16,8-3-9 15,-4-3-3-15,1 2 4 16,0-8-4-16,-4-4 0 0,-5-6 1 16,-6-8-3-16,3-3-28 15,-4-5-19-15,3-3 3 16,-1-1-15-16,-3 0-50 15,3-4-103-15</inkml:trace>
  <inkml:trace contextRef="#ctx0" brushRef="#br0" timeOffset="135991.8656">22271 5424 287 0,'0'0'104'16,"0"0"-60"-16,0 0 10 16,0 0 3-16,0 0-26 15,0 0 19-15,124-6 7 16,-65-3-19-16,10 3-14 15,2-4-10-15,-3 3-12 16,0 0-2-16,-11 0-15 0,-7 4-44 16,-6 2-25-16,-10 1-33 15,-13 0-74-15</inkml:trace>
  <inkml:trace contextRef="#ctx0" brushRef="#br0" timeOffset="136457.9979">22936 5388 381 0,'0'0'127'0,"0"0"-114"15,0 0-2 1,0 0 22-16,0 0 11 0,47 47-9 16,-31-30-1-16,0 0-16 15,-5-2-13-15,-5-2 1 16,-6-2 2-16,0-5 11 15,0 0-6-15,0-1-3 16,0-5 0-16,-4 0-4 16,0 0 12-16,-1 0 2 15,5-5-15-15,0-6-5 16,0-3-29-16,13-2-3 16,16 1 1-16,6 3-8 15,7 1-1-15,2 1-2 16,-6 4-54-16,-1 2-1 15,-10 1 18-15,-9 1 47 0,-8 2 20 16,-5 0 12-16,-2 0 7 16,-3 0 44-16,0 0 19 15,0 5 6-15,0 4-20 16,0 0-1-16,0 4-15 16,0-1-13-16,0 0-17 15,0 0 4-15,0-3-8 16,0-1-4-16,0-4-2 15,5-2-11-15,-3-2-29 16,4 0-22-16,-6-2-130 16</inkml:trace>
  <inkml:trace contextRef="#ctx0" brushRef="#br0" timeOffset="136843.9577">23282 5375 485 0,'0'0'30'0,"0"0"-29"16,0 0 14-16,0 0 5 16,0 0-2-16,153 46-8 15,-125-29-10-15,-2-3 1 16,-5-4 1-16,-10-1 1 16,-3-4-1-16,-8-2 0 15,5-1-2-15,-5-2 0 16,0 0 7-16,0 0-1 15,0-6 16-15,0-5-22 0,2-1 7 16,2-2 0-16,-1-2 6 16,0 5-1-16,-1 3-3 15,-2 5 7-15,0 2 18 16,0 1-19-16,0 0-14 16,0 0-1-16,0 0-2 15,2 5 2-15,3 2 0 16,4 0 0-16,5 0-6 15,2 1-30-15,0-3-16 16,1-1-14-16,-8-4-73 16,-5 0-138-16</inkml:trace>
  <inkml:trace contextRef="#ctx0" brushRef="#br0" timeOffset="136997.5663">23602 5341 494 0,'0'0'119'0,"0"0"-111"16,0 0-8-16,0 0-17 16,0 0-40-16,0 0 51 15,25 19-13-15,-4-7-87 16,0 2-91-16</inkml:trace>
  <inkml:trace contextRef="#ctx0" brushRef="#br0" timeOffset="137423.7613">23961 5392 395 0,'0'0'174'0,"0"0"-170"16,0 0-4-16,0 0-1 15,0 0-3-15,0 0 4 16,-120 21 5-16,109-10-1 15,9 0-4-15,2-1-3 16,0 0-8-16,9-3 0 16,14-2-14-16,15-5-3 15,-5 0-3-15,3 0-11 16,-3-3 30-16,-11-7-19 16,-4-3-2-16,-4-3 8 0,-3-2 24 15,-4 0 1-15,0-3 10 16,-6-1 25-16,1 2 18 15,-2 1 17-15,0 5-15 16,0 6-8-16,0 6-6 16,0 2-26-16,0 2-12 15,0 13-3-15,-3 2 13 16,3 2-9-16,0 1 0 16,0 1-4-16,7-2-18 15,14 3-32-15,8-5-121 0,2-5-182 16</inkml:trace>
  <inkml:trace contextRef="#ctx0" brushRef="#br0" timeOffset="137881.5417">24454 5259 540 0,'0'0'23'15,"0"0"-17"-15,0 0 6 16,-129 45 6-16,112-30-7 16,2 1 1-16,14-2-4 15,1 0-4-15,0-5-4 0,3-1-4 16,20-3 2-16,0-5-4 16,4 0 4-16,-3 0 2 15,-3-10 4-15,-5-5-1 16,-3-2-2-16,-3-4 1 15,-3-1-2-15,-3-6 4 16,4-3 0-16,-2 0 1 16,-2 2 1-16,-2 10 15 15,-2 7 24-15,0 9-5 16,0 3-23-16,0 0-17 16,0 12-5-16,0 8 5 15,-2 2 1-15,2 4 4 16,0-2-5-16,6-2-13 15,11-3-24-15,1-4-4 0,-6-5 17 16,-2-5-20-16,-4-1 37 16,-1-4-34-16,8 0 3 15,-1 0-40-15,2-12-25 16,2-3 13-16</inkml:trace>
  <inkml:trace contextRef="#ctx0" brushRef="#br0" timeOffset="137996.8555">24723 5222 269 0,'0'0'76'0,"0"0"-12"16,0 0 23-16,0 0-59 16,30 51-21-16,-19-34 1 15,-2 2-8-15,-6 4-5 16,-3 1-137-16</inkml:trace>
  <inkml:trace contextRef="#ctx0" brushRef="#br0" timeOffset="138557.2468">21999 6235 696 0,'0'0'10'0,"0"0"-5"16,0 0 9-16,0 0 6 16,0 0 3-16,0 0-11 0,-9-14 19 15,-11 22-25 1,-5 4-4-16,8 2 1 0,1 2-3 16,7 1-3-16,9-1 0 15,0 1 0-15,25 2-15 16,11 1-16-16,3 1 9 15,-1-2-3-15,-17 0-18 16,-13-2 40-16,-8-2-6 16,0 1 12-16,-17-2 14 15,-16-2 13-15,-8 3 2 16,-6-4-6-16,-2-1 3 16,7-5-11-16,4-1-10 15,5-4-5-15,12-2-61 16,4-12-48-16,16-8-199 0</inkml:trace>
  <inkml:trace contextRef="#ctx0" brushRef="#br0" timeOffset="138925.1063">22284 6314 232 0,'0'0'442'15,"0"0"-414"-15,0 0-22 16,-39 50-4-16,39-38 5 16,14 0-7-16,19-4 0 15,13-2-13-15,13-5-4 0,4-1-13 16,2 0 23-16,-9-10-5 16,-13-2-36-16,-11-2-40 15,-12-1 68-15,-6 1 20 16,-9 3 9-16,-5 2 13 15,0 5 26-15,0 3-22 16,0 1-5-16,-5 0-21 16,-5 8 1-16,-3 2 0 15,2 2 5-15,8-3 9 16,3 2-11-16,0-3-4 16,0-3-8-16,21 0-18 15,16-4-13-15,12-1 16 0,3-1-69 16,-8-11-97-1</inkml:trace>
  <inkml:trace contextRef="#ctx0" brushRef="#br0" timeOffset="139440.4785">22919 6207 394 0,'0'0'147'16,"0"0"-100"-16,-16-56-4 16,12 49-29-16,3 7 19 15,1 0-21-15,0 0-10 16,0 12 3-16,0 8 25 15,0 8-15-15,0 3-3 16,14 5-5-16,6 2 1 16,-5 0-4-16,1 0-1 15,-8-1-3-15,-8-6-3 16,0-4-7-16,0-7 4 0,-3-3 6 16,-4-6 0-16,-1-8 0 15,-1-1 3-15,-2-2 13 16,-3-4 20-16,2-8-17 15,4-8-10-15,7-5 14 16,1-3-21-16,0-3 8 16,13-1-10-16,17 1-15 15,3 8-1-15,5 5-33 16,8 5 27-16,-1 5 1 16,0 0 3-16,-5 4 13 15,-9 3 3-15,-13 1 1 16,-10 0-4-16,-8 0-10 0,0 7 15 15,0 1 6-15,-12 3 9 16,-13-1-12-16,4 3-2 16,0 1 0-16,3-2-1 15,8-2-2-15,0-1-3 16,10-2-4-16,0-2-4 16,0-1-3-16,22-4-6 15,18 0 7-15,12 0-13 16,8-9-52-16,1-2-30 15,-4-4 2-15</inkml:trace>
  <inkml:trace contextRef="#ctx0" brushRef="#br0" timeOffset="139612.6771">23534 6277 308 0,'0'0'259'0,"0"0"-122"0,0 0-63 16,0 0-35-16,0 0-28 16,0 0-2-16,-62 5 13 15,45 7 0-15,5-2-4 16,4-1-7-16,8 1-3 15,0-2-8-15,0 1-16 16,16-2-22-16,21-2-23 16,2-3-2-16,5-2-24 15,-6 0-60-15,-11-7-110 16</inkml:trace>
  <inkml:trace contextRef="#ctx0" brushRef="#br0" timeOffset="139822.4179">23534 6277 429 0,'172'-20'138'0,"-169"20"-87"15,-2 0-33-15,4 0-11 16,1 0 5-16,3 6 37 16,3 2 20-16,6 3-33 15,-1 0-9-15,3 0-15 16,2 1-7-16,-4-4-5 16,-1-2-3-16,-11-1-18 15,1-2-17-15,-7-3 2 16,0 0-4-16,0 0 9 15,-3-3-39-15,-4-6-123 16,-2-4 35-16</inkml:trace>
  <inkml:trace contextRef="#ctx0" brushRef="#br0" timeOffset="140669.664">23848 6069 450 0,'0'0'84'16,"0"0"-41"-16,0 0 14 15,0 0 13-15,-7-46-11 16,7 46 8-16,0 0-29 15,0 0-22-15,0 8-16 16,0 8 21-16,13 6 10 16,0 5-21-16,6 3-4 15,2 2-2-15,0-2-4 16,-1-1-26-16,-7-6-58 0,-2-5 9 16,-6-8-34-1,3-4 63-15,-1-6-43 0,3 0-57 16,-2-2-100-16</inkml:trace>
  <inkml:trace contextRef="#ctx0" brushRef="#br0" timeOffset="141032.0204">24029 6159 426 0,'0'0'147'16,"0"0"-131"-16,0 0-8 16,0 0 2-16,0 0 8 0,0 0 14 15,-76 37-5 1,76-29-10-16,0 0-6 0,17-2-11 15,11 0 0 1,6-4-9-16,4-2-10 0,-1 0 4 16,-3-4-10-16,-4-4-5 15,-9-2-23-15,3-1 17 16,-7-1-3-16,-8-1 22 16,-1 3 17-16,-6 3 33 15,-2 4 10-15,0 1-12 16,0 2-17-16,0 0-14 15,0 2 0-15,0 8 9 16,0 0 0-16,-2-2-3 16,2 1 1-16,0-1-3 15,2-1-4-15,17 0-1 16,3-2-26-16,7-4-21 16,-2-1-27-16,0 0-3 15,-4-1-13-15,-3-7-134 0</inkml:trace>
  <inkml:trace contextRef="#ctx0" brushRef="#br0" timeOffset="141293.1594">24513 6197 277 0,'0'0'79'16,"0"0"-6"-16,0 0-27 16,0 60-39-16,0-45 2 15,0-3-7-15,0-4 27 0,0-4-5 16,0-4 32-1,0 0-26-15,-3 0 1 0,-1-3 9 16,4-8-20-16,0-4-4 16,0-6 0-16,7-1-7 15,18-5-2-15,9-4-7 16,7-1 0-16,1-2-2 16,-4 4-59-16,-6 7-8 15,-10 7-38-15,-9 7-114 16</inkml:trace>
  <inkml:trace contextRef="#ctx0" brushRef="#br0" timeOffset="144759.9243">18135 4213 534 0,'0'0'27'0,"0"0"-20"16,0 0 24-16,0 0 14 16,0 0-5-16,0 0-2 0,-21-36 1 15,21 30 8 1,0 0-24-16,0 1-4 0,0-1-1 16,0 0 7-16,0-2-3 15,16 2-5-15,8-2-14 16,6 2-2-16,3 3 6 15,0 0-7-15,2 3 0 16,-5 6-5-16,-7 8-3 16,-5 5 5-16,-17 1-2 15,-1 1-7-15,-6 0 8 16,-26-1 3-16,-7 1-14 16,1-3 2-16,-3-4-1 15,7-1-6-15,5-4 12 16,11-3-1-16,12-1 5 0,4-4-2 15,2-1-8 1,0 0 5-16,0 0-39 0,23 0-15 16,9 0 63-16,13 0 2 15,2 1-2-15,12 3-4 16,-1 4 4-16,-8-1 1 16,-11 0-1-16,-16 1 0 15,-23 1 3-15,0-1 2 16,-19 0 24-16,-31 2 3 15,-4 0-2-15,2-1-10 16,-2-2-10-16,12-1-4 16,5-2-2-16,13-1-4 15,3-3-39-15,11 0-10 16,5 0-30-16,5-7-71 16,5-6-169-16</inkml:trace>
  <inkml:trace contextRef="#ctx0" brushRef="#br0" timeOffset="145260.3226">18677 4239 422 0,'0'0'96'16,"0"0"-90"-16,0 0-1 16,-17 59 13-16,11-38 5 15,-3-1-16-15,9-2 13 0,-5-2-3 16,1-4-9-1,-1-3 1-15,1-5-2 0,1 0 12 16,-1-4-3-16,-1 0 4 16,0 0 16-16,-3-7-7 15,5-3-29-15,-2-4-16 16,5-4 16-16,0 1 3 16,0 0-3-16,0 4 1 15,8 5-1-15,9 3 0 16,3 5 0-16,5 0-8 15,5 0 8-15,7 5-1 16,2 3 0-16,-2 5 1 16,2-1 0-16,-4-1 0 15,-5-1 0-15,-8-2-5 16,-9-4-2-16,-5 0 7 0,-8-4 3 16,0 0 11-16,0 0 25 15,0-7 32-15,0-5-54 16,-2-4-15-16,-5-1-1 15,-6 0-1-15,3-2 3 16,-1-2-3-16,3-3-4 16,5 2-1-16,0 0-32 15,1 4 9-15,2 8-57 16,0 6 1-16,0 4-102 16</inkml:trace>
  <inkml:trace contextRef="#ctx0" brushRef="#br0" timeOffset="145756.9934">19203 4223 595 0,'0'0'30'0,"0"0"-30"16,0 0 32-16,0 0 12 15,6 49-15-15,1-27-3 16,-1 0-13-16,5 0 3 16,-2-3-9-16,2-3 1 15,-5-4-5-15,-4-6-3 16,-2-2 3-16,0-2 3 16,0-2 0-16,0 0-2 0,0 0-4 15,0-12-29-15,0-5 1 16,-10-2-40-16,-10-3 34 15,-8-4 26-15,-3 1 4 16,1-2 2-16,-2 1 2 16,10-1 22-16,10 8 21 15,3 2-7-15,8 5 11 16,1 1-2-16,0 2-17 16,0 0 0-16,14 2-1 15,12-3-13-15,2 1-5 16,10 3-6-16,0-1-2 15,5 0 0-15,1 2-1 0,-6 2 0 16,0 0-7-16,-6 3-26 16,-6 0-34-16,-3 5-40 15,-9 8 13-15,-12 0-15 16,-2 3-85-16</inkml:trace>
  <inkml:trace contextRef="#ctx0" brushRef="#br0" timeOffset="145904.54">19233 4229 388 0,'0'0'52'16,"0"0"-7"-16,0 0 2 16,0 0-14-16,0 0 10 0,0 0-2 15,26 16 2 1,13-16-18-16,5 0-25 0,3 0-36 16,4-3-38-16,-7-4-132 15</inkml:trace>
  <inkml:trace contextRef="#ctx0" brushRef="#br0" timeOffset="146166.9612">19882 4249 509 0,'0'0'46'16,"0"0"-34"-16,0 0-10 16,0 0 11-16,134-3 8 15,-86-1-4-15,-5 1-13 16,-4-1-4-16,-10 1-10 16,-8-2-75-16,-10 1-20 15,-4-1-152-15</inkml:trace>
  <inkml:trace contextRef="#ctx0" brushRef="#br0" timeOffset="146509.8495">20011 4131 526 0,'0'0'35'0,"0"0"-22"15,0 0-5-15,0 0 4 0,0 0-2 16,0 0 1-1,0 20-4-15,0-3 21 0,0 2-7 16,3 3-14 0,3 1-4-16,-1 2 0 0,-2-1-3 15,5 0-6-15,-7 1-51 16,3-4 21-16,-4-4-143 16</inkml:trace>
  <inkml:trace contextRef="#ctx0" brushRef="#br0" timeOffset="147339.8999">19836 4187 385 0,'0'0'57'0,"0"0"-17"15,0 0 3-15,0 0 8 0,0 0-16 16,0 0-2-16,-38 4-11 15,38-4 5-15,0 0-6 16,0 0-8-16,0 0-1 16,25 0-1-16,14 0 6 15,14 0-7-15,15 0 5 16,3 0-11-16,10-4 2 16,4-3-4-16,0 0-2 15,-4-1 0-15,-11 2-3 16,-16 1-13-16,-20-1-13 15,-20 4-28-15,-12 0 20 16,-2-1 19-16,0 2-52 16,-24 0-116-16</inkml:trace>
  <inkml:trace contextRef="#ctx0" brushRef="#br0" timeOffset="147774.7217">20172 3978 519 0,'0'0'68'0,"0"0"-63"16,0 0-2-16,0 0-2 15,0 0 2-15,0 0 5 16,33 28 3-16,-3-14-5 0,10 5 0 15,6-2-1 1,5 0-2-16,3 0 0 0,6-1-3 16,2-1 0-16,0 0-11 15,-6-3-16-15,-7 0 3 16,-16 1-16-16,-13-4-38 16,-10-2 71-16,-9-1-4 15,-1-2 11-15,0 0 5 16,-22 3 15-16,-11 1 25 15,-10-1-5-15,-6 0-26 16,-5 1 5-16,3 1 2 16,5-1-5-16,3 1 5 15,7-1-8-15,6-2-8 0,11-1-5 16,1-1-4-16,0 1-31 16,2-1-64-16,-2-3-145 15</inkml:trace>
  <inkml:trace contextRef="#ctx0" brushRef="#br0" timeOffset="150527.7413">21179 4105 357 0,'0'0'13'0,"0"0"12"15,0 0 72-15,0 0-38 16,0 0-30-16,0 0-5 16,0-24-6-16,0 24-2 15,0 0 2-15,0 9-18 0,8 10 25 16,-3 6 25 0,4 4-32-16,-6 2-7 0,4 2-11 15,-1-3 5-15,-3-2-5 16,4 0 6-16,-4-8-6 15,-3-6-2-15,0-5 0 16,0-6 0-16,0-1 4 16,0-2-4-16,0 0 2 15,0-4-4-15,-12-9 3 16,-2-4-44-16,0-3-7 16,3-1 35-16,0-2 5 15,5-2-2-15,6-6-2 16,0-1-1-16,0-4-8 15,26-3 14-15,6 1 4 0,7 6-11 16,-7 9 18 0,-2 8 8-16,-5 8 5 0,-4 3-8 15,0 4-1-15,-9 0 8 16,-2 13-8-16,-8 2 3 16,-2 3 16-16,0 2-12 15,0 1-10-15,-2-1 1 16,-17-1-2-16,3 0 2 15,-4-2 0-15,-2-3-2 16,8-3-3-16,4-4-4 16,5-2-3-16,5-3-13 15,0 0-5-15,0-1 13 16,23 1 1-16,7 2 6 0,4 3 8 16,5 1 2-1,-2 1 0-15,-2 1-2 0,-3 0 4 16,-5 0 15-16,-16-3 22 15,-11 1-21-15,0-1 4 16,-11-2-2-16,-29 3 38 16,-1-2-32-16,-8 1-17 15,6-4-8-15,-3-1-3 16,15-2-33-16,4 0-32 16,6 0-57-16,13-13-293 15</inkml:trace>
  <inkml:trace contextRef="#ctx0" brushRef="#br0" timeOffset="150778.0246">21727 4051 609 0,'0'0'42'15,"0"0"-37"-15,0 0 9 16,0 0 1-16,-117 52-4 15,117-34 8-15,0 0-3 16,0-1-9-16,2-2-5 16,18-4-2-16,9 1-9 15,4-5-15-15,12-5 7 16,1-2-20-16,1 0 0 16,0-4-17-16,-12-6-73 15,-6-2-15-15</inkml:trace>
  <inkml:trace contextRef="#ctx0" brushRef="#br0" timeOffset="151222.7009">21999 4107 226 0,'0'0'102'0,"0"0"9"16,0 0 1-16,0 0-63 16,0 0-34-16,0 0-13 15,25-19 4-15,-16 31 50 16,1 2-17-16,0 0-16 0,-4 1-12 16,-3-1-5-1,-1-3-3-15,1-2-1 0,-3-4-2 16,0-2 1-1,0-1 3-15,0-2-4 0,-13 0-3 16,-4-6 0-16,2-7-7 16,7-1-32-16,6-4 4 15,2-1 22-15,0 1 16 16,2 1-1-16,13 5-4 16,2 4 5-16,1 5 6 15,1 3-4-15,1 0-2 16,10 5 8-16,8 4-1 15,-1 3-3-15,8-2 9 16,-5 0-1-16,1-3 9 16,-8-2 3-16,-8-2-4 15,-13-2 8-15,-11-1 16 16,-1 0-19-16,0 0 11 0,0-7 11 16,0-7-41-16,0 1-6 15,0-4-21-15,-1-1 10 16,-6 1-24-16,5-3-45 15,2 0 7-15,0 6-17 16,0 2 20-16,0 5-40 16,21 6-191-16</inkml:trace>
  <inkml:trace contextRef="#ctx0" brushRef="#br0" timeOffset="151643.9885">22832 3988 421 0,'0'0'37'0,"0"0"-22"15,0 0 33-15,0 57-13 16,5-35 1-16,-1-1-15 16,-1-2-7-16,-2-3 1 15,1-3 2-15,-2-5-14 16,0-2-2-16,0-5 5 15,0-1-2-15,0 0-4 16,0 0-16-16,-3-3-9 16,-17-11-53-16,7-3-121 15,-5-2 17-15,0-2 146 16,-1-4 36-16,7 3 61 16,-2-1 41-16,8 4 1 0,5 5 10 15,1 2-50-15,0 5-5 16,0 0 8-16,12 1-32 15,9-1 14-15,10 0-16 16,5 0-6-16,7 0-14 16,-2 2-5-16,1 1-5 15,-3 1-2-15,-3 3-14 16,-3 0-71-16,-8 4-27 16,-9 7-59-16,-8 0-258 15</inkml:trace>
  <inkml:trace contextRef="#ctx0" brushRef="#br0" timeOffset="151816.6779">22844 4044 532 0,'0'0'58'0,"0"0"-6"16,0 0-8-16,0 0-41 15,0 0 16-15,127 0-18 16,-72-5-1-16,3 0-56 15,0-2-38-15,-6 2-205 16</inkml:trace>
  <inkml:trace contextRef="#ctx0" brushRef="#br0" timeOffset="152050.8695">23534 4039 547 0,'0'0'48'0,"0"0"-27"16,0 0-7-16,0 0-12 16,146-8 7-16,-96 5-6 15,-3-1-3-15,-8 2-17 16,-7-3-114-16,-13 1-248 0</inkml:trace>
  <inkml:trace contextRef="#ctx0" brushRef="#br0" timeOffset="152277.8196">23627 3900 472 0,'0'0'60'16,"0"0"-53"-16,0 0 22 0,7 49-3 15,9-24-11-15,6-1 0 16,-4 6-10-16,-6 2-5 16,-5-2-9-16,-7 1-66 15,0-4-175-15</inkml:trace>
  <inkml:trace contextRef="#ctx0" brushRef="#br0" timeOffset="153665.0373">21130 4668 528 0,'0'0'19'0,"-10"52"-8"16,10-23 1-16,0-1-2 16,4-1 0-16,9-7 2 15,-8-1 3-15,-1-5-7 0,-1-4-1 16,-3-6-3-16,0-1-1 15,0-3 1-15,0 0 3 16,0 0 22-16,0 0 38 16,0-8-26-16,0-8-30 15,-8-3-5-15,0-6 3 16,4-4-8-16,-1-7-1 16,5-3-3-16,0-1 1 15,0 2-7-15,0 3 3 16,13 6-8-16,5 9 11 15,6 5 1-15,6 7-1 16,0 1-9-16,-6 3 0 16,2 4 8-16,-6 0-6 0,-4 10 0 15,-8 5 10 1,-4 4 1-16,-4 0 1 0,0-1-4 16,-18-2 6-16,-8-2-4 15,0-3 0-15,0 0-5 16,2-2 5-16,4-5-1 15,3 0-3-15,12-1 4 16,-2-3-8-16,7 0-14 16,0 0 13-16,0 0-2 15,0 0-9-15,8 0-16 16,17 0 18-16,5 2 17 16,10-1 1-16,3 3-1 15,3 3 1-15,-9 1 0 16,-9 0 1-16,-13-1 1 0,-12-1 10 15,-3 2 2-15,0 0 15 16,-18 0 17-16,-14 1-11 16,-1-1-11-16,-2 1-8 15,-1-4-7-15,9 2-2 16,4-3-7-16,4-3-31 16,5 1-38-16,5-2-33 15,9 0-179-15</inkml:trace>
  <inkml:trace contextRef="#ctx0" brushRef="#br0" timeOffset="153870.0535">21640 4727 282 0,'0'0'548'0,"0"0"-503"15,0 0-21-15,0 0-12 16,0 0-10-16,0 0-2 16,130-5-5-16,-73 1-29 15,-2-1-93-15,-4-1-25 16,-2-1-134-16</inkml:trace>
  <inkml:trace contextRef="#ctx0" brushRef="#br0" timeOffset="154446.9007">22359 4517 487 0,'0'0'71'15,"0"0"-69"-15,0 0 4 16,0 0-6-16,0 0 1 15,0 0 9-15,1 53 21 16,-1-25-10-16,0-1-11 16,-9-1-4-16,-17-4 6 15,-6 0 11-15,-7-4-3 16,0-4-6-16,4-1-4 16,8-5-1-16,7-5-8 15,11-2-1-15,5-1-3 16,0 0 1-16,4-6-24 0,0-5-32 15,4 0 48-15,17 1-3 16,0 2 8-16,9 4 1 16,0 1-2-16,2 3 6 15,6 0 0-15,1 1 0 16,10 6 3-16,-4 2 5 16,6-1-1-16,-5 0 3 15,-13 0-9-15,-3 0-1 16,-17-5-1-16,-6 0-34 15,-7 0-6-15,0-3-156 16,0 0-6-16</inkml:trace>
  <inkml:trace contextRef="#ctx0" brushRef="#br0" timeOffset="154710.0009">22656 4419 498 0,'0'0'97'16,"0"0"-97"-16,0 0 2 15,0 0 3-15,170 11 6 16,-110 5 15-16,-1 5 14 16,2 8-9-16,-10 0-12 15,-10 6-8-15,-15 0-11 16,-14-2 0-16,-12 0-40 15,-16-2-14-15,-36-2-20 0,-18-2-90 16,-9-6-175 0</inkml:trace>
  <inkml:trace contextRef="#ctx0" brushRef="#br0" timeOffset="155291.995">20805 4503 350 0,'0'0'10'0,"0"0"25"16,0 0 19-16,0 0 0 16,0 0 11-16,0 0-30 15,18-9-29-15,-26 18 0 16,-13 9 6-16,-5 6 26 16,-4 7-2-16,7 3-11 15,2 1 4-15,8 2-4 16,6 1-12-16,7-1 3 15,0-5-11-15,4-3 3 16,24-3-5-16,6-6-3 16,5-3-4-16,1-5-20 15,0-3-4-15,-10-5-91 16,-9-4 57-16,-12 0-212 16</inkml:trace>
  <inkml:trace contextRef="#ctx0" brushRef="#br0" timeOffset="155832.041">19636 4840 501 0,'0'0'11'0,"0"0"-1"16,0 0 21-16,67 55-4 15,-50-34-10-15,-3-1 0 16,-3 0-1-16,-3-1-3 16,-8-3-1-16,0-4 0 15,0-4 1-15,0-1 3 16,0-3-2-16,0-4-2 15,-4 0-4-15,-11 0 8 16,0-8 0-16,-4-8-10 16,2-2-6-16,2-6 0 15,5 0 7-15,2-6-4 0,8-3-3 16,0-1 1-16,0 5 5 16,20 5-3-1,4 9 4-15,2 5-4 0,-1 7-3 16,1 0 2-16,-3 3-1 15,2 0 0-15,0 6 0 16,0 9 5-16,-7 4-2 16,2 0 2-16,-7 2-5 15,-4 0 3-15,-6-4-4 16,-3 0-14-16,0-3-25 16,0-1-21-16,-7-3 6 15,-17-1-21-15,-3-5-46 16,-3-1-22-16,-3-3-100 0</inkml:trace>
  <inkml:trace contextRef="#ctx0" brushRef="#br0" timeOffset="155937.9263">19610 4936 396 0,'0'0'99'0,"0"0"-50"16,0 0 6-16,0 0-32 16,0 0-22-16,0 0 17 15,131-9-8-15,-61 1-10 16,14 2-5-16,0-5-69 15,3-2-133-15</inkml:trace>
  <inkml:trace contextRef="#ctx0" brushRef="#br0" timeOffset="156227.1788">20440 4700 384 0,'0'0'32'0,"0"0"-18"15,0 0 57-15,-127 57-23 16,107-34-8-16,10 2-8 16,2-4-10-16,8-1 2 15,0-3-14-15,0-3-3 0,21-2-4 16,10-2 3-1,9-3-6-15,8-3 0 0,9-1-22 16,-2-3-18-16,-1 0-42 16,-7-5-152-1</inkml:trace>
  <inkml:trace contextRef="#ctx0" brushRef="#br0" timeOffset="156830.3558">20384 4857 381 0,'0'0'45'0,"0"0"-16"0,0 0 12 16,0 0 2 0,0 0-10-16,0 0 8 15,0 0-13-15,9 0-6 0,12 0-6 16,5 0 5 0,1-2-12-16,3-1-6 0,5 1 3 15,-7 0-6-15,-2 0-15 16,-2-1-15-16,-6 1 16 15,1 1-35-15,-7-1-54 16,-6 2-48-16</inkml:trace>
  <inkml:trace contextRef="#ctx0" brushRef="#br0" timeOffset="160671.6867">23455 4600 281 0,'0'0'378'0,"0"0"-353"16,0 0-14-16,0 0-6 15,0 0 2-15,0 0-5 16,0 0-2-16,79-50 3 16,-63 35 12-16,-7-2-13 15,-3-1 0-15,-6 2 5 16,0 0 1-16,0 3 1 15,0 1-1-15,-7 5 1 16,0 2-9-16,6 5-4 16,-3 0-9-16,-2 0-19 0,5 0 11 15,-2 8-1-15,3 3-2 16,0 2-2-16,7 2 9 16,18 4 5-16,5 2-3 15,6 1 6-15,-1 2 5 16,-2-3-1-16,-5-3 5 15,-9-4 4-15,-11-4-2 16,-8-3 14-16,0 1 7 16,-17-2 12-16,-13 0-2 15,-4-1-18-15,-3-3-8 16,-4-1-7-16,8-1-8 16,4 0-34-16,6-3-5 15,6-5-53-15,6-4-129 16</inkml:trace>
  <inkml:trace contextRef="#ctx0" brushRef="#br0" timeOffset="161043.5512">23715 4289 293 0,'0'0'96'0,"0"0"-93"15,0 0 11-15,0 0 46 16,24 50-12-16,-3-26-3 16,4 1-14-16,-3 1-17 15,-5-1-7-15,-4-2-2 16,-9-4 6-16,-4-3-7 15,0-2 2-15,0-2 1 16,0-4-2-16,-4-1-1 16,-5-5-4-16,2 1-5 15,2-1-5-15,-1-2-10 16,-3 0 3-16,-2 0-16 16,2 0-15-16,-1 0-3 15,-1 0-11-15,3-3-18 16,5 0-49-16</inkml:trace>
  <inkml:trace contextRef="#ctx0" brushRef="#br0" timeOffset="161733.0112">23443 4542 593 0,'0'0'52'16,"0"0"-28"-16,0 0-22 16,0 0-2-16,0 0 0 15,0 0 17-15,12 45 3 16,0-23-10-16,6-4-4 16,3-2-3-16,2 0 1 15,3-7-1-15,-3 1 0 16,1-3 1-16,-2-4-1 15,-4-3-1-15,6 0 0 0,7 0-4 16,0-10-6-16,1-3-38 16,-3-4-5-16,-8-3 18 15,-7-1 4-15,-4-2 12 16,-4-5 14-16,-6 4 3 16,0 3 6-16,0 6 9 15,-12 5 27-15,-1 5-8 16,-4 5-17-16,4 0-13 15,-3 0-4-15,7 0-2 16,0 5-1-16,7 1 0 16,2 3-2-16,0 3 5 15,2 3-5-15,24 2 5 0,7-2 0 16,5 2 1-16,0 1 1 16,0-4-2-16,-4-1 1 15,-13-4 1-15,-8 2 12 16,-10-7 4-16,-3 1-7 15,0 0-4-15,-10-2 12 16,-14-3-13-16,-9 2-6 16,-6-2-25-16,-2 0-66 15,0-9-194-15</inkml:trace>
  <inkml:trace contextRef="#ctx0" brushRef="#br0" timeOffset="161911.672">23584 4439 585 0,'0'0'114'16,"0"0"-99"-16,0 0 23 15,0 0-19-15,0 0-18 16,0 0-1-16,40-12-45 16,-5 12-37-16,0 0-17 15,1 0-199-15</inkml:trace>
  <inkml:trace contextRef="#ctx0" brushRef="#br0" timeOffset="162241.2126">24282 4388 602 0,'0'0'5'16,"0"0"-1"-16,0 0-1 16,0 0 8-16,-91 46-4 15,86-24 5-15,5 3 8 16,0 0-11-16,0 0 3 16,6-3-8-16,14-5 3 15,10 0-2-15,7-4-4 0,0-3-2 16,0-3-19-1,-1-4-15-15,-3-1-62 0,-5-2-46 16</inkml:trace>
  <inkml:trace contextRef="#ctx0" brushRef="#br0" timeOffset="162436.1844">24524 4408 541 0,'0'0'39'0,"0"0"-34"0,0 0 3 16,0 0 12-16,0 0-2 15,5 47 14-15,9-27-14 16,-7-2-3-16,2 3-7 16,0-3-2-16,-5 0-6 15,-2-1-20-15,-2-8-27 16,0-1-8-16,0-7-97 15,0-1-195-15</inkml:trace>
  <inkml:trace contextRef="#ctx0" brushRef="#br0" timeOffset="162691.1678">24660 4407 337 0,'0'0'258'0,"0"0"-237"15,0 0-20-15,0 0 2 16,0 0-1-16,0 0 0 16,-110 46-1-16,91-32 3 15,10 0-2-15,4 1 1 16,5-2 2-16,0-2-3 16,14-1-1-16,17-2 0 15,9-3-1-15,2-1 0 16,8-4-14-16,0 0-6 15,-5 0-62-15,-9-7-105 16</inkml:trace>
  <inkml:trace contextRef="#ctx0" brushRef="#br0" timeOffset="166124.2045">13770 9058 630 0,'0'0'73'16,"0"0"-52"-16,0 0-18 16,0 0 7-16,0 0 0 0,0 0 7 15,0 0 11 1,38-19-4-16,-33 18-3 0,2-1 5 15,-4-1 2 1,6 3-13-16,0-3-3 0,1 2-8 16,2-2 0-16,0 0-2 15,1 2-2-15,0-2-4 16,4 0 2-16,-3-1-1 16,5 0 3-16,-3 1-3 15,0 0 3-15,3-2 5 16,0 2-5-16,0 0-2 15,5 2 1-15,4-2-4 16,1 0-3-16,2 1-4 16,1-1 9-16,6-1-1 15,1 2 1-15,-1-2 3 16,-2 2 0-16,3 1 0 0,-3-2 3 16,-2 3-3-16,1-1 2 15,0 0-4-15,3-2 0 16,1 3 2-16,0 0 0 15,-3-3 4-15,7 3-2 16,-7 0-2-16,2 0 0 16,3-2 2-16,-3 2-2 15,-4-1 5-15,1-1-4 16,0 1 2-16,-1 1-1 16,-3-2 3-16,2 2-2 15,4 0-1-15,-3 0 0 0,4-1 0 16,-4 0-1-1,2 1 1-15,-6 0-1 0,2 0-1 16,-2 0 3 0,0-4-3-16,2 4-2 0,-2 0-2 15,4-3 2-15,1 2 1 16,-3 0-4-16,6-2 4 16,-2 2 0-16,-1 1-6 15,-4 0-2-15,-1 0 3 16,0 0 3-16,-1 0-5 15,-2 0-6-15,-2 0-3 16,1 0 1-16,-7-2 10 0,-5 1-7 16,-4-1-23-16,0 0-36 15,-2 1-37-15,-1-3-215 16</inkml:trace>
  <inkml:trace contextRef="#ctx0" brushRef="#br0" timeOffset="167789.2173">13486 9066 546 0,'0'0'23'0,"0"0"-23"0,0 0 4 16,0 0 11-16,0 0 17 15,0 0 7-15,-29-5-11 16,29 5-11-16,0 0-12 16,0 0 4-16,0 0-1 15,3 0 3-15,15 0-2 16,12 0 7-16,10 0 10 16,11 0-11-16,11 0 7 15,9 1-4-15,10 2-4 16,7 1-1-16,7-1-4 15,-3 1-5-15,8 1 3 16,5 0-3-16,8 2 2 0,9-3-5 16,0 2 3-1,3-1-2-15,4-4-2 0,-2 4 3 16,-6-2-2-16,-6-2-1 16,-8 1 0-16,-15 1 2 15,-6 1 0-15,-10 0-4 16,-8-1 2-16,-10 3 0 15,-4-2 0-15,-13-1 0 16,-6 1 0-16,-10-3-3 16,-8 1 3-16,-8-2-3 15,-4 0 1-15,-5 0-5 16,0 0-9-16,0 0-22 16,0 0-22-16,0 0-1 15,-23 0-14-15,-15 0-147 16</inkml:trace>
  <inkml:trace contextRef="#ctx0" brushRef="#br0" timeOffset="168306.5303">13287 9083 449 0,'0'0'16'16,"0"0"-11"-16,0 0 0 16,0 0 39-16,0 0-1 15,0 0-25-15,24 1-10 16,40-1 11-16,14 0-2 15,13 0 9-15,18 0-7 16,17 0-4-16,16 0 24 16,6 0-15-16,6 2 8 15,10 3-19-15,4-2-7 16,1 1 5-16,-8 1 2 16,-3 0-8-16,-8-2-5 15,-11 0 1-15,-10 0-2 0,-16-2 1 16,-17-1-8-1,-17 2-7-15,-19-2 11 0,-16 0-4 16,-26 3 7-16,-6-3 1 16,-11 0 0-16,-1 0-2 15,0 0 2-15,0 0 21 16,0 0-13-16,0 0 4 16,0 0-7-16,0 0-5 15,0 0-8-15,0 0-44 16,0 0-64-16,-5-5-8 15,-8 1-117-15</inkml:trace>
  <inkml:trace contextRef="#ctx0" brushRef="#br0" timeOffset="171722.8545">17446 9204 56 0,'0'0'45'0,"0"0"-30"16,0 0-8-16,0 0-6 15,0 0 0-15,0 0 0 16,0 0-1-16,-27 5-7 16,27-5-33-16,-4 3-39 0</inkml:trace>
  <inkml:trace contextRef="#ctx0" brushRef="#br0" timeOffset="178122.6254">18096 2958 551 0,'0'0'93'15,"0"0"-86"-15,0 0 0 16,0 0 16-16,0 0-5 16,0 0-11-16,91-46-6 0,-15 41 3 15,0 0 3-15,3 2 0 16,-9 3-5-16,-14 0-2 15,-10 10-3-15,-21 8-6 16,-13 3 9-16,-12 5 2 16,-8 3 4-16,-35 5 0 15,-14 3-2-15,1-4-3 16,-6 0 2-16,18-10-1 16,6-3-4-16,16-7 2 15,10-4 0-15,6-5 2 16,6-1-2-16,0-2-7 15,18 1 6-15,24-1 1 16,19 0 11-16,17-1-5 0,8 0-6 16,-5-2-15-1,1-7-74-15,-15-4-36 0,-10-2-228 16</inkml:trace>
  <inkml:trace contextRef="#ctx0" brushRef="#br0" timeOffset="178511.3085">19018 3011 536 0,'0'0'44'0,"0"0"-32"16,0 0 4-16,0 0-14 15,0 0 6-15,0 0 29 16,0 63 5-16,0-34-25 16,0-3-13-16,0 1-3 15,0-7 3-15,0-1-3 0,0-8 2 16,-7-2 0-16,5-7-1 15,-2-2 2-15,-9-1 1 16,-1-16-5-16,2-3-16 16,-2-6-14-16,8-3 30 15,1-3 5-15,5-3-1 16,0 1 1-16,0 2 3 16,17 3 12-16,7 0-12 15,12 4 0-15,0 4 30 16,7 4-28-16,2 3 22 15,-3 5-26-15,5 1 3 16,1 1 0-16,-5 2-6 16,-4 5-3-16,-2 0-5 0,-4 0-30 15,-5 0-33 1,-7 11-35-16,-12 2-7 0,-6 1-114 16</inkml:trace>
  <inkml:trace contextRef="#ctx0" brushRef="#br0" timeOffset="179271.4947">19062 2948 460 0,'0'0'51'16,"0"0"-44"-16,0 0-3 0,0 0 5 16,-30 58 12-16,28-27-6 15,-6 2 10-15,4 1-8 16,-6-2-5-16,-1-6 1 16,-4-5 1-16,-1-5 7 15,2-6 7-15,3-6-10 16,3-1-1-16,3-3 7 15,-12 0 15-15,1-10-3 16,0-9-21-16,3-3-11 16,5-4-1-16,8-6-4 15,0-1 1-15,0-4-1 16,9 3-10-16,11 10 7 16,0 4 1-16,3 9 1 15,5 5-3-15,-2 5 4 0,12 1 0 16,6 1-2-16,0 12-14 15,6 4 13-15,-4 5 4 16,3 2 0-16,1 0 1 16,-3-1-1-16,-10-4-6 15,-13-8 3-15,-10-3 2 16,-10-5-2-16,-2-3 3 16,-2 0 15-16,0-3 44 15,0-11 1-15,0-9-46 16,-3-6-13-16,-8-2 8 15,3-1 1-15,-2-1-4 16,2-3-6-16,0 1-3 16,5 1-9-16,-2 8 4 15,5 9-12-15,0 7 7 0,0 10-56 16,0 0-94-16,16 0-105 16,4 10 99-16</inkml:trace>
  <inkml:trace contextRef="#ctx0" brushRef="#br0" timeOffset="179694.6179">19593 2851 641 0,'0'0'61'0,"0"0"-53"16,0 0-8 0,13 44 8-16,0-17 28 0,-1-1-1 15,1 7-12-15,1 3-6 16,-4-5-15-16,-8-5 7 15,1-6-4-15,-3-8-5 16,0-8 5-16,0-2-2 16,0-2-3-16,0 0 1 15,-3-14-5-15,-19-7-1 16,-2-5-32-16,3-2 25 16,0-1 9-16,1-3 3 15,2-1 2-15,6-2 1 16,8-1 3-16,4 7 15 15,0 3-4-15,4 6 12 16,13 3 2-16,8 5-22 16,4 1 7-16,2 1-2 15,5 1-4-15,5 4-8 0,-3 1-2 16,-4 1 0-16,-2 3-1 16,-6 0-9-16,-9 0-21 15,-1 4-25-15,-15 9-24 16,-1 4-5-16,0 3-4 15,-17 4-73-15,-13-4-170 16</inkml:trace>
  <inkml:trace contextRef="#ctx0" brushRef="#br0" timeOffset="179857.5433">19510 2965 106 0,'0'0'393'15,"0"0"-354"-15,0 0 37 0,0 0-4 16,0 0-24-16,0 0-34 15,134-13 0-15,-84 9-14 16,5 0-13-16,-3-2-67 16,-4 1-53-16,-5 3-177 15</inkml:trace>
  <inkml:trace contextRef="#ctx0" brushRef="#br0" timeOffset="180111.868">20310 2987 624 0,'0'0'33'15,"0"0"-9"-15,0 0 10 16,0 0-26-16,0 0-8 15,141-15 1-15,-84 12-1 16,-5 0 0-16,-2-1-53 16,-8 1-12-16,-13-3-60 15,-7 1-161-15</inkml:trace>
  <inkml:trace contextRef="#ctx0" brushRef="#br0" timeOffset="180487.9688">20411 2802 415 0,'0'0'77'0,"0"0"-71"16,0 0-6-16,0 0 0 16,0 0 4-16,0 0 3 15,16 27-1-15,16-17-2 16,15 2-2-16,3 0 1 15,4-1 0-15,2 2 4 16,-3-5-7-16,3 2 0 0,-7-4 1 16,-4-1 5-1,-9 1-6-15,-13-4 4 16,-11 1-4-16,-11-2 0 0,-1 2 0 16,0-1 0-16,-12 4 17 15,-18 0 14-15,-12 1-10 16,2 0-5-16,-2 0-12 15,2 0-1-15,2-1-2 16,1 1-1-16,9-3-4 16,6 0-35-16,9 2-76 15,2-5-90-15</inkml:trace>
  <inkml:trace contextRef="#ctx0" brushRef="#br0" timeOffset="180660.1586">20636 3044 631 0,'0'0'13'16,"0"0"-13"-16,0 0-49 15,0 0-163-15,0 0-171 16</inkml:trace>
  <inkml:trace contextRef="#ctx0" brushRef="#br0" timeOffset="181104.9335">22274 2670 592 0,'0'0'30'0,"0"0"23"0,0 0 6 15,-39-51-2-15,39 41-15 16,0 0-16-16,0 3-13 15,6 2 5-15,3 0-15 16,0 2 1-16,-1 2-4 16,-1 1 0-16,3 0-4 15,3 1-9-15,-5 12-1 16,-3 4 14-16,-5 5-1 16,0 1 1-16,-2 0 1 15,-14-1-1-15,-5 2 2 16,-4-4 0-16,8-1-1 15,-8-1-1-15,9 0 0 16,-1 0 0-16,-1-1-47 0,3 2-12 16,-1-1-81-1,7-1-15-15</inkml:trace>
  <inkml:trace contextRef="#ctx0" brushRef="#br0" timeOffset="181281.8533">22059 3078 433 0,'0'0'345'0,"0"0"-266"15,0 0-1-15,0 0-38 16,0 0-23-16,0 0-17 0,-5 0-10 16,5 0-99-16,0-4-107 15,0 2-190-15</inkml:trace>
  <inkml:trace contextRef="#ctx0" brushRef="#br0" timeOffset="183358.2778">22116 2502 293 0,'0'0'5'0,"0"0"-1"15,0 0 7-15,0 0 3 16,0 0 15-16,129-7-2 0,-102 7-4 16,2 0 4-16,-1 3-10 15,-6 5 0-15,0 1-4 16,-10 3 1-16,-4 3-8 15,-8 4 14-15,0 2 16 16,-18 1-12-16,-16 3 0 16,-14 2-14-16,-7 3-8 15,-9 0 0-15,0 3-2 16,4-1 2-16,9-3-2 16,16-10-4-16,12-1 3 15,10-5 0-15,6-3 1 16,5-2 0-16,2 1-1 0,0-2-1 15,22 1 1 1,16 2 0-16,5 0-11 0,5 3-57 16,-8 0-69-16,-5 4-29 15</inkml:trace>
  <inkml:trace contextRef="#ctx0" brushRef="#br0" timeOffset="183595.9429">22201 3210 503 0,'0'0'90'0,"0"0"-48"15,0 0 23-15,0 0-28 0,0 0-35 16,0 0 7 0,66-41-2-16,-44 28 16 0,-10 2 1 15,-8 5-17-15,-4 1-4 16,0 2 6-16,-13 3-9 15,-26 0-7-15,-13 0-51 16,-6 5 14-16,-1 1-5 16,7 1-29-16,10-4-73 15</inkml:trace>
  <inkml:trace contextRef="#ctx0" brushRef="#br0" timeOffset="184205.1943">22050 2568 377 0,'0'0'6'0,"0"0"-6"16,-22-46 31-16,18 29-21 15,4-2 24-15,0 2 9 16,0 0-8-16,0 2-4 15,9 3-5-15,12 6-15 16,5-2-5-16,2 3-6 16,5 5 0-16,0-1 1 15,3 1-1-15,-1 0 0 16,-6 3-2-16,-2 9-7 16,-7 2 3-16,-7 4-1 15,-13 1 7-15,0 1 0 16,-11 1 1-16,-19 6 3 0,-10 2-1 15,-9 2-2 1,-2 4 2-16,-8-1 0 0,5-1-3 16,6-7 0-16,14-4 2 15,5-2-2-15,12-6 2 16,7-2 5-16,3-4 3 16,7 1 3-16,0-2-8 15,0 1-1-15,28-2-4 16,7 2-2-16,1 0-16 15,2 3-52-15,-3 3-98 16,-10 3-97-16</inkml:trace>
  <inkml:trace contextRef="#ctx0" brushRef="#br0" timeOffset="184472.79">22341 3198 556 0,'0'0'51'16,"0"0"-26"-16,0 0 1 15,0 0 0-15,0 0-4 16,0 0-6-16,19-22 11 16,-19 19 5-16,0-2-27 15,0 2-5-15,-17 1-24 0,-16 2-16 16,-6 0-4-1,-3 0 23-15,4 6 12 0,1 4-8 16,11 3-47-16,1 1-76 16,12 2-87-16</inkml:trace>
  <inkml:trace contextRef="#ctx0" brushRef="#br0" timeOffset="184647.3507">22672 3282 736 0,'0'0'25'16,"0"0"-25"-16,0 0-21 0,0 0-95 16,0 0-35-16,0 0-23 15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0-12T10:19:07.36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7353 6189 1 0,'0'0'204'0,"0"0"-183"16,0 0-4-16,0 0 20 16,0 0 6-16,0 0-6 15,0 0-15-15,0 0-2 16,0 0 1-16,0 0 6 15,0 0 5-15,0 0-6 16,0 0-6-16,0 0-7 16,0 2-6-16,0-2-1 15,0 0 0-15,0 0 1 0,0 0-1 16,0 0-4 0,0 0 2-16,0 0 0 0,0 0 1 15,0 0 0-15,0 0 2 16,0 0-3-16,0 0 3 15,6 0-3-15,5 0-1 16,8 0-1-16,9 0 1 16,5-6 2-16,4 3-3 15,2-5 0-15,3 3-2 16,-5 1 0-16,-3-1 2 16,-2 2-2-16,-4-2-4 15,0 4 3-15,-4-2-6 16,-11 2-4-16,-1 0-6 0,-7 1 2 15,-4 0-12 1,-1 0-11-16,0 0-26 0,0 1-36 16,-4 4 51-16,-18 4-116 15</inkml:trace>
  <inkml:trace contextRef="#ctx0" brushRef="#br0" timeOffset="355.186">7491 6233 327 0,'0'0'56'16,"0"0"-49"-16,0 0 0 0,0 0 0 15,0 0-5-15,0 0-1 16,22 0 7-16,6 0 6 16,2 0-1-16,4 0-7 15,0-1 4-15,2-3-2 16,-1 1 2-16,-4 0-5 15,0-3-3-15,-5 4 4 16,-6-4-4-16,-6 6 3 16,-2-3-1-16,-4 0 9 15,-4 2 3-15,-3 1 1 16,-1 0 3-16,0-2 2 16,0 2-7-16,0 0-5 0,0 0 0 15,0 0-3 1,0 0-7-16,0 0 0 0,0 0-6 15,0 0-11-15,0 0-34 16,0 0-32-16,0 0-50 16</inkml:trace>
  <inkml:trace contextRef="#ctx0" brushRef="#br0" timeOffset="1633.2325">13922 6107 397 0,'0'0'51'0,"0"0"-44"0,0 0-2 16,0 0 3-1,0 0 15-15,0 0 6 0,0 0-5 16,0 0-16-16,0 0-5 15,5 0 3-15,8 0 2 16,4-5 3-16,6 0 1 16,7 0-1-16,11-1-1 15,5-3-2-15,10 2-5 16,9-4 5-16,5 1 1 16,4-1-1-16,-4 5-4 15,-6-2 1-15,-7 2-3 16,-13 3-2-16,-12 0-9 15,-7 3 2-15,-12 0-5 16,-9 0-5-16,-4 0-29 16,0 0-16-16,-17 3 56 0,-26 6-25 15,-10 3-70 1,-10-2-64-16</inkml:trace>
  <inkml:trace contextRef="#ctx0" brushRef="#br0" timeOffset="1906.9969">13906 6146 212 0,'0'0'139'16,"0"0"-121"-16,0 0-18 15,0 0 0-15,0 0 12 16,0 0 23-16,76 2 24 16,-23-7-21-16,5-2-9 15,5 0-12-15,0-3 3 0,4 4-2 16,1 0 8-16,-14-2-3 15,-5 3-13-15,-14 3-9 16,-12 0 4-16,-11-2-4 16,-1 4 0-1,-9 0-1-15,-1 0-8 0,-1 0-7 16,0 0-10-16,0 0-51 16,0 0-118-16</inkml:trace>
  <inkml:trace contextRef="#ctx0" brushRef="#br0" timeOffset="4483.2803">13675 6948 262 0,'0'0'37'0,"0"0"-30"0,0 0-7 16,0 0 8-16,0 0 31 15,0 0 6-15,0 0-4 16,0 0-12-16,0 0 8 15,0 0-3-15,0 0-1 16,0 0-1-16,0 0 0 16,0 0-8-16,4 0-11 15,1 0-5-15,3 0-4 16,1 0 3-16,4 0-4 16,4 0-3-16,7-1 1 15,-3-1-1-15,8 0 0 16,1-2-3-16,3 1 3 15,9-1 2-15,3-1-1 16,2 3 0-16,7-4-1 16,4-1 3-16,2 3-3 15,6-2 3-15,4-1 0 16,7 2-2-16,1 1-1 16,4 0 3-16,0 0-2 0,-2-1-2 15,1 1 2-15,0 4-1 16,2-4 0-16,2 3 0 15,-1-4-2-15,8 3 2 16,-7-4-1-16,-3 2-3 16,-3 1 4-16,-7-1 0 15,4 1 2-15,-6 2-2 16,1-2 0-16,-7 0-4 16,-2 1-4-16,0-1-5 15,-3-2 7-15,3 1 1 16,-2-1 0-16,5 1-4 0,0-1 3 15,1-3 6-15,5 1-2 16,-4 0 0-16,0 2 0 16,-1-1 0-16,-5 3-2 15,-1-1 4-15,-4 2 1 16,-1-1-1-16,-1 1 0 16,1-1-1-16,-2 1 1 15,5 0 0-15,-7-1 0 16,0-1 0-16,2 2 0 15,-6-1 3-15,1 0-2 16,-4 0 1-16,0 0-2 0,-1 0 2 16,-5 1 0-1,-1-1-1-15,-4 0 5 0,-2 2-5 16,-2-1 6-16,0 2 3 16,-4-3-2-16,1 3 0 15,-5-2 0-15,-6 2-2 16,-1-1 6-16,-3 1-6 15,-9-2-6-15,1 2 3 16,-3 0 6-16,0 0 11 16,0 0 5-16,0 0-8 15,0 0-6-15,0 0-1 16,0 0-5-16,0 0 2 16,0 0 0-16,0 0 1 15,0 0-3-15,0 0-2 0,0 0-3 16,0 0-1-1,0 0-1-15,0 0-1 0,0 0-17 16,0 0-24-16,-5 0-29 16,-7 0-63-16</inkml:trace>
  <inkml:trace contextRef="#ctx0" brushRef="#br0" timeOffset="12514.0311">12270 9785 219 0,'0'0'54'0,"0"0"-42"0,0 0-1 15,0 0 11 1,0 0 0-16,0 0 3 0,0 0 7 15,0 0 21-15,0 0-1 16,0 0-6-16,0 0-21 16,0 0-1-16,-4 0-1 15,0 0-9-15,2 0 1 16,-1 0-7-16,3 0 2 16,0 0-7-16,0 0 1 15,0 0-1-15,-1 0 1 16,1 0 1-16,0 0-3 15,0 0 3-15,0 0-2 16,0 0 3-16,0 0-1 16,0 0-4-16,0 0 2 0,14 0 2 15,10 0-4-15,8-3 0 16,2 1 0-16,5-1 4 16,3 3-5-16,4 0 3 15,4 0-3-15,1 0-2 16,6 0 2-16,6 0 5 15,5 0-5-15,8 0-1 16,11 3 1-16,5 0 4 16,5 1-4-16,-2 1 0 15,2 0-1-15,-4-2 3 16,-1 3 0-16,7-3-2 16,-4 1 0-16,6 0 1 15,0-1-1-15,3 0 0 16,6 0 0-16,7-1 0 15,4 1 4-15,4-1 1 0,-7 0-3 16,-6-1 2 0,-6 0 1-16,-6 0-4 0,0-1 2 15,1 0 5-15,-4 0 1 16,-2 0-1-16,-4 0 4 16,-6 0-6-16,-1 0 6 15,-9-1-4-15,-5-1-5 16,-11-3 3-16,-8 1 0 15,-11 1 1-15,-14 0 0 16,-6 0 0-16,-7 2 1 16,-7-1 12-16,1 1-2 15,-3-3 7-15,1 1-6 0,-3 3-6 16,-2 0 1-16,1-1-10 16,-1-1 4-16,0 2-7 15,4 0 4-15,-4 0-4 16,0 0 0-16,0 0 5 15,0 0-4-15,0 0-1 16,0 0 0-16,0 0 4 16,0 0-4-16,0 0-1 15,0 0 2-15,0 0-2 16,0 0 5-16,0 0-4 16,0 0 0-16,0 0-1 15,0 0 2-15,0 0-4 16,0 0 5-16,0 0 1 15,0 0-4-15,0 0 0 16,0 0 0-16,0 0-2 0,0 0 3 16,0 0-1-16,0 0 1 15,0 0-1-15,0 0-1 16,0 0 1-16,0 0 2 16,0 0-1-16,-10 0 7 15,-6 0-8-15,2 0 0 16,-2 0 0-16,2 0 0 15,5 0 0-15,-4 0 0 16,5 0 1-16,1 0-1 16,4 0 0-16,1 0 0 15,-3 0 1-15,5 0 0 16,0 0 2-16,0 0-3 0,0 0 0 16,0 0-2-16,0 0 2 15,0 0 0-15,0 0 1 16,0 0 1-16,0 0-2 15,0 0-2-15,0 0 2 16,0 0-1-16,0 0-2 16,0 0-20-16,-3 0-25 15,-7 2-62-15,-10-1-50 16,-7 2 16-16</inkml:trace>
  <inkml:trace contextRef="#ctx0" brushRef="#br0" timeOffset="14581.0263">7538 10716 554 0,'0'0'101'15,"0"0"-72"-15,0 0-11 16,0 0 16-16,0 0 7 16,0 0-21-16,0 0-1 15,-57-4-19-15,57 4-3 16,18-1 3-16,8 1 5 16,8-3 1-16,12-1-1 15,13-3-1-15,15 1 0 16,14-2 1-16,8-1 0 0,21-2 2 15,8-3 4-15,14 2-11 16,5-3 5-16,3 2-3 16,1 0 1-16,-14 3-1 15,-11 3-4-15,-19 1-3 16,-25 4-20-16,-27 0-11 16,-23 2-19-16,-18 0-13 15,-11 0 21-15,0 0 21 16,-30 0-6-16,-23 7-27 15,-20 3-139-15</inkml:trace>
  <inkml:trace contextRef="#ctx0" brushRef="#br0" timeOffset="15448.2091">7862 10774 402 0,'0'0'8'0,"0"0"-3"16,0 0 4-16,0 0 33 16,0 0-6-16,0 0 3 15,56 20 24-15,19-25-11 16,14-3-9-16,-1 1-26 16,5-3-2-16,-2 1 4 15,-3-1-4-15,-8 1-8 0,-1 2-2 16,-14-1-1-1,-14 3-4-15,-13 1 3 0,-17 1-3 16,-12 3 1-16,-6 0 1 16,-3 0 0-16,0 0 28 15,0 0 10-15,0 0-10 16,0 0-6-16,0 0 0 16,0 0-5-16,0 0-6 15,0 0-3-15,0 0-6 16,0 0 5-16,0 0-4 15,0 0 4-15,0 0-6 16,0 0 2-16,0 0-2 16,0 0 2-16,-3 0-3 15,0 0 1-15,-5 0 0 16,2 0 0-16,-1 0-2 16,1 0 2-16,-1 0-1 0,3 0-1 15,2 0 2-15,2 0 1 16,0 0-4-16,-3 0 4 15,3 0 0-15,0 0-1 16,0 0 3-16,0 0-2 16,0 0-1-16,-3 0 0 15,3 0 2-15,0 0-2 16,-2 0 1-16,2 0 0 16,0 0 2-16,0 0-3 15,0 0-2-15,0 0 4 16,0 0-3-16,0 0 2 0,0 0-2 15,0 0-1 1,0 0-1-16,0 0 1 0,0 0 0 16,-3 0-1-16,2 0 0 15,-3 0 0-15,-4 0 0 16,0 0 0-16,2 0 1 16,-4 0-1-16,2 0 0 15,1 0-2-15,-6 0 3 16,8 0-1-16,0 0 0 15,0 0 0-15,1 0 1 16,2 0-1-16,2 0 0 16,0 0-1-16,0 0 1 15,0 0 0-15,0 0-1 0,0 0-3 16,0 0-7-16,0 0-8 16,0 0-8-16,0 0-7 15,0 0-37-15,0 0-62 16,0 0-18-16,0 0 46 15,2 0-112-15</inkml:trace>
  <inkml:trace contextRef="#ctx0" brushRef="#br0" timeOffset="18154.2938">16537 10504 220 0,'0'0'300'15,"0"0"-294"-15,0 0-4 0,0 0 5 16,0 0 11 0,0 0 3-16,0 0-6 0,-32 0-5 15,32 0-7 1,0 0 3-16,0 0-1 0,0 0 7 15,0 0 9-15,0 0 11 16,0 0-7-16,0 0-9 16,15 0 4-16,7 0 6 15,10 0-5-15,-1-3-6 16,6 0 0-16,11 2-2 16,8 0-3-16,4-1-3 15,10 2 6-15,4 0-11 0,11 0 1 16,6 0 1-1,1 0-1-15,4 3-1 0,-2-2-1 16,1 5-1-16,4-4 5 16,1 2-1-16,0-1 1 15,4 2-2-15,-4-1-2 16,0 0 3-16,0 0-3 16,4-1 5-16,-1 1-2 15,4 1-4-15,5-3 8 16,1 2-2-16,0 0-6 15,5-1 10-15,8 1-5 16,6-1 0-16,-6-3 2 16,1 3-2-16,1-2 1 15,-2 1-1-15,3-2 0 16,5 0-3-16,-8 0 2 0,-9 0-4 16,-6 0 0-16,-11 0 0 15,-15 0 0-15,-13 0 0 16,-14 0 4-16,-15 0-3 15,-9 0-1-15,-20 0-1 16,-7 0-4-16,-7 0-7 16,0 0-4-16,0 0 6 15,0 0-17-15,-17 0-27 16,-24 0-40-16,-18 0-42 16,-18-3-52-16</inkml:trace>
  <inkml:trace contextRef="#ctx0" brushRef="#br0" timeOffset="19254.7137">16189 10624 345 0,'0'0'130'16,"0"0"-130"-16,0 0 1 16,0 0-1-16,0 0 19 15,0 0-2-15,-4 0-7 16,12 0-5-16,13 0-3 15,3 0 5-15,12 0 5 16,10 0 9-16,8 0-4 16,12 0-7-16,9 0-4 15,9 0 7-15,13 0 2 16,12 0 3-16,4 0-1 16,19 0-2-16,7 0-1 0,8 0-5 15,3 0-3-15,-3 0-1 16,8 2 4-16,-1 1-8 15,5-2 4-15,0 0-3 16,-4 1 3-16,-5-1 6 16,-8 1-9-16,-3-1 5 15,-2 0 0-15,-6 0 3 16,-6 3-4-16,-5-3-5 16,-11-1 5-16,-12 0-3 15,-11 0-1-15,-1 0 0 16,-9 0-2-16,0 0 1 0,-5 0-1 15,0 3-2 1,-4-3 2-16,-5 1 2 0,-2-1 0 16,-7 1-1-16,-3-1 2 15,-4 0-3-15,-8 0 1 16,-6 0-1-16,-9 0 0 16,-7 0-4-16,-10 0 3 15,-3 0-1-15,-3 0 1 16,0 0-4-16,0 0 5 15,0 0 4-15,0 0-3 16,0 0-1-16,0 0 1 16,3 0-1-16,-3 0 0 0,0 0 1 15,0 0 0-15,0 0-1 16,0 0 2-16,0 0-4 16,0 0 4-16,0 0-3 15,0 0 4 1,0 0-2-16,0 0 0 0,0 0-1 15,0 0 0-15,0 0 0 16,0 0-4-16,2 0 1 16,-2 0-11-16,3 0-34 15,1 0-29-15,-4 0-34 16</inkml:trace>
  <inkml:trace contextRef="#ctx0" brushRef="#br0" timeOffset="21849.3975">14855 11515 613 0,'0'0'0'16,"0"0"-11"-16,-45-65 11 16,25 48 6-16,1 4 14 15,3 6 14-15,-6 4-18 16,-3 3-8-16,-12 8-12 16,-1 11 11-16,-2 7-7 15,4 2 5-15,12 1-5 16,6-2 3-16,12-3-1 15,6-4-2-15,0-5-9 16,31-5-1-16,8 0 7 0,7-9-9 16,-2-1 12-16,-2 0 2 15,-3-10 9-15,-5-3-10 16,-8-6 6-16,-6-3-7 16,-8 0 1-16,-4 1 0 15,-4 5 3-15,-4 5 0 16,0 8 3-16,0 1 17 15,0 2-24-15,0 0-11 16,-6 7 11-16,-3 4 6 16,3 3-3-16,6 0 3 0,0 1-4 15,15-4-1 1,22 2 1-16,11-6-2 0,16-2 2 16,0-3-1-1,-4-2-1-15,-8 0 3 0,-13-8 4 16,-14-8-2-16,-1-6-2 15,-11-4 12-15,-2-5-1 16,-9-3-5-16,-2-7-8 16,0-6 7-16,0-2 19 15,-9 2-22-15,-8 14-5 16,1 13 14-16,7 12 9 16,-4 8-6-16,0 0 3 15,-7 9-20-15,0 13 2 16,1 5-1-16,16 7 1 15,3 0 2-15,3 5-2 0,33 0-1 16,14-3-2-16,7-5-2 16,1-3-31-16,-4-10 24 15,-17-6-4-15,-10-5 1 16,-6-7 12-16,-5 0 1 16,-2-10 4-16,2-9 8 15,-4-6-2-15,-3-8-10 16,-4-5-7-16,-1-6 7 15,-1-8 1-15,-3-2-1 16,0 7-1-16,0 14 1 16,0 14 15-16,0 13 8 15,0 6-16-15,-3 0-7 0,-11 15-3 16,2 9 3-16,3 9 9 16,5 4 4-16,4 6-3 15,10 0-6-15,31 2 2 16,9-4-6-16,3-2-31 15,2-3-58-15,-8-7-17 16,-1-9-9-16,0-9-173 16</inkml:trace>
  <inkml:trace contextRef="#ctx0" brushRef="#br0" timeOffset="22217.5568">16260 11362 184 0,'0'0'0'16,"0"0"-115"-16</inkml:trace>
  <inkml:trace contextRef="#ctx0" brushRef="#br0" timeOffset="22787.5865">17150 11147 250 0,'0'0'392'16,"0"0"-383"-16,0 0-9 0,0 0-9 16,0 0 9-16,0 0 13 15,-19 87 21-15,14-29 1 16,-2 9-20-16,6 8-12 16,1 1 1-16,0-1 7 15,0-5-5-15,0-9-2 16,0-11-2-16,5-8 2 15,-1-11-2-15,0-11 0 16,4-9 12-16,-2-3 6 16,4-8-19-16,5 0 16 15,4-12 9-15,2-9-18 16,-8-10-6-16,-4-9-2 16,-9-6-37-16,0-7 15 15,0 0 13-15,-14 8 17 16,-15 9-8-16,-3 15 24 15,-2 7 16-15,0 10-31 16,4 3 1-16,9 1-5 0,8 0-5 16,6 3 0-16,7 1-21 15,0 3-47-15,20-2 6 16,31 1 4-16,19-3 3 16,11-1-65-16,6-2-76 15</inkml:trace>
  <inkml:trace contextRef="#ctx0" brushRef="#br0" timeOffset="23265.2692">17791 11451 363 0,'0'0'76'0,"0"0"-6"16,0 0 27-16,0 0 22 15,0 0-64-15,0 0-7 16,-137-42-23-16,85 49-9 16,-1 6-6-16,6 3 0 15,5 3-8-15,9-1 8 16,7 0-5-16,11-1-5 15,10-3 0-15,5-2-1 16,9-1-7-16,28-5-1 16,5-3 4-16,4-3 5 15,-3-3 6-15,-6-11 1 16,-4-6-5-16,-10-2-1 16,-7-6 5-16,-4-3-3 15,-7-8 0-15,-5-8-3 16,0-4 0-16,0-5 9 15,0 9-3-15,0 13-5 0,0 14 34 16,-3 10-1 0,0 9-13-16,-5 1-21 0,-8 7 0 15,2 10 0-15,-1 10 10 16,1 8-4-16,14 5 0 16,0 0 0-16,0 2-5 15,26-2-1-15,4-8 4 16,0-4-4-16,-5-5 4 15,-1-7-4-15,-9-3 0 16,6-8-6-16,5-2-20 16,4-3-18-16,8 0-74 15,2-6-89-15,-3-9-186 0</inkml:trace>
  <inkml:trace contextRef="#ctx0" brushRef="#br0" timeOffset="24105.4561">18143 11500 587 0,'0'0'15'16,"0"0"-6"-16,0 0 11 0,16-47 11 15,2 29 10-15,-2-2-4 16,2-4-12-16,-6-3 18 16,-4 0-29-16,-8 4-10 15,0 6 3-15,0 5-4 16,-18 4-3-16,-3 6-8 16,-8 0-9-16,6 2-9 15,2 0-9-15,5 0 35 16,14 2-21-16,2 8-41 15,2 2 31-15,30 4 3 16,17 2-7-16,14 2 6 0,9 1 5 16,-1-4-22-1,-16 2 46-15,-17-6 5 0,-27 1 70 16,-11-1-34 0,-9 1 17-16,-36 0 31 0,-10 0-18 15,-11 0-29-15,7-3-11 16,10-4-20-16,12-3-11 15,12 0-7-15,9-3-88 16,8-1-101-16,8 0-218 16</inkml:trace>
  <inkml:trace contextRef="#ctx0" brushRef="#br0" timeOffset="24528.6554">19497 11367 395 0,'0'0'421'0,"78"-48"-421"0,-54 21-3 16,-6-2 3-16,-10-1 9 15,-8 2-4-15,0 4 15 16,-27 7-20-16,-11 7-14 16,-6 5-39-16,1 5 44 15,-3 0-17-15,4 6-4 16,14 5 26-16,9 2-10 15,19 2-20-15,0 2 9 16,38 5 11-16,18-1 13 16,10 2 1-16,15 2 2 15,6-3 0-15,-12-2-2 16,-13-3 11-16,-28-6 55 0,-31-2-17 16,-3 1-38-16,-24-2 68 15,-26 2-15-15,-8-3-26 16,-2 0-14-16,2-4-15 15,20-1-2-15,5-2-7 16,11-2-8-16,12-8-48 16,10-8-72-16,3-6 23 15,43-5 27-15,13-7 36 16,15 0-92-16,15-6-25 16</inkml:trace>
  <inkml:trace contextRef="#ctx0" brushRef="#br0" timeOffset="26079.4288">20085 11042 288 0,'0'0'119'0,"0"0"-1"15,4-50-32-15,-13 45 9 16,-10 2-22-16,-1 3-21 16,-5 0-28-16,0 11-11 15,1 8 0-15,6 5 2 16,8 4 5-16,10 3-9 16,0-1-3-16,10 1-7 15,25-1 0-15,7-4 0 16,7-2-1-16,-5-8-27 15,-7-4-1-15,-5-8-19 16,-10-1 29-16,0-3-17 16,-3 0 20-16,7-10 15 15,-5-4 0-15,-4 1 9 0,-1-1-5 16,-7 8 4 0,-2 1-3-16,2 4 1 0,-2 0-5 15,2 1-1-15,1 0 0 16,6 0 0-16,6 0 1 15,10 0 0-15,9 0 1 16,11 0-2-16,11 0-4 16,0 0-26-16,-5-4-60 15,-16-4 33-15,-14 2 20 16,-12 3 15-16,-15-1 22 16,3 3 4-16,-4 1 28 15,0 0-30-15,0 0-2 16,-4 3 12-16,-3 4 8 0,0 0 12 15,4 1 3 1,3-2-16-16,0 2 6 0,4-1-8 16,21 0 5-16,9-4 10 15,8-3 6-15,7 0-9 16,-1 0-6-16,-15-2-14 16,-8-6-6-16,-21-5 20 15,-4-1-2-15,-8-2-9 16,-26-1-1-16,-15 2 6 15,-7 2-15-15,4 2 2 16,-3 6 5-16,8 4-9 16,5 1-2-16,8 0-19 15,13 0-31-15,13 3-11 16,8 0-38-16,2 1 30 0,38-1-8 16,18 0 40-16,17-3-45 15,6 0-34-15,-10 0 32 16,-9 0-12-16,-15 0 98 15,-15 0 57-15,-13 0-9 16,-16 0 46-16,-3 0-12 16,0 2 1-16,0 3-14 15,-3 2 23-15,-11 0-36 16,7-4-14-16,5 5-16 16,-2-3-6-16,4 1-4 15,0 2-11-15,0-3-5 0,16-1-2 16,10-2-2-1,0 1-14-15,5-3 5 0,-3 0-17 16,0-3-6-16,-4-6 9 16,-4-1-1-16,-1-1 26 15,-8 2 1-15,-2 2 2 16,-4 3 2-16,-4 3 1 16,-1 1 5-16,0 0-9 15,0 0-4-15,0 7 4 16,3-1 37-16,5 2-16 15,6 1-13-15,8-2-3 16,6-1 4-16,9-1-2 16,-3-4-4-16,6-1 1 15,-5 0-4-15,-5-9-7 0,-9-6-10 16,-10-3 4-16,-10-3 8 16,-1-6-17-16,0-6 15 15,-1-2-5-15,-19-8 8 16,-1-2 4-16,-1-1 11 15,-3 10 1-15,8 11 24 16,4 11 31-16,7 7-29 16,3 7-30-16,-2 0-8 15,0 11-3-15,5 8 2 16,0 8 1-16,0 0-2 16,19 3 0-16,15 3-10 15,9 0-28-15,15-1-27 16,8 0-8-16,6-8 45 15,5-5-19-15,-3-8-37 16,-4-5-74-16,-11-6 85 0,-11 0-48 16,-11-6 22-16,-12-7 101 15,-11-4 126-15,-8 0 9 16,-6-1 6-16,0 2-48 16,-9 5 13-16,-14 5-20 15,-3 2-58-15,-5 4-23 16,-6 0-5-16,-4 9 5 15,-1 2-4-15,11 2 0 16,7-2-2-16,12 2 0 16,6-1-2-16,6 1-17 0,2-1-2 15,28-4-21-15,10-2 31 16,7-1-22-16,2-5 10 16,-5 0-8-16,-6-8 21 15,-6-6-26-15,-16-3 37 16,-6-6 0-16,-6-4 3 15,-4-7 9-15,0-3 16 16,0-9 3-16,0 1-12 16,-1 3-1-16,-10 11 43 15,2 11 36-15,0 10-36 16,6 10-37-16,-8 0-24 16,-1 13-14-16,-4 9 9 15,7 9 3-15,9 2-15 0,0 4-68 16,12 6-15-16,21-1-68 15</inkml:trace>
  <inkml:trace contextRef="#ctx0" brushRef="#br0" timeOffset="27628.6706">23038 11054 725 0,'0'0'16'16,"51"-96"-1"-16,-15 38-9 0,6-9 7 16,-7 1 7-16,-7 10-2 15,-16 12-2-15,-12 16-7 16,0 15-9-16,-8 9-17 16,-22 4 16-16,-6 2-7 15,-7 15 4-15,-1 10 4 16,5 10 0-16,15 8 1 15,9 4-1-15,15 2-18 16,0-4-40-16,15-6-9 16,18-7 1-16,5-9-9 15,-14-8-11-15,-4-9 82 16,-10-7 4-16,-2-1 2 16,4-1 23-16,5-12 11 15,3-8-20-15,-1 0-10 0,4-3 2 16,3 3 57-16,-11 8-49 15,4 8 3-15,-8 5-5 16,-1 0-13-16,1 6-1 16,-2 7 13-16,11 3 1 15,-1 1-5-15,9-1 4 16,7-3 1-16,10 1-9 16,4-1-5-16,2-6-2 15,0-4-4-15,-9-3-17 16,-6 0 2-16,-11-5-1 15,-12-6 15-15,-1-3-20 0,-7 1 27 16,-5-1 6 0,0 3 6-16,0 3 17 0,0 5-12 15,0 3-17-15,0 0-3 16,-10 3 3-16,-6 6 0 16,7 1 10-16,5 0 2 15,4 0-4-15,0 0-2 16,26 0-4-16,15-1 5 15,9-2 5-15,10-2-1 16,0-2-9-16,-7-3 3 16,-12 0 2-16,-11-3-4 15,-13-4 0-15,-13-3 2 16,-4-1 29-16,0-2 30 16,-8 1-36-16,-18-1-6 15,-11 4 1-15,-4 1-21 0,-10 5-2 16,0 3-10-16,0 0 5 15,7 0 1-15,13 5-7 16,10-2 8-16,17 3-10 16,4-4-8-16,2 2-37 15,35-1 51-15,18-3 7 16,7 0 6-16,5-3-5 16,-6-9 4-16,-6-2 2 15,-9-1-4-15,-7-6-3 16,-11-4 0-16,-10-6-11 15,-4-9-4-15,-7-4 13 16,-3-8-1-16,-4 3 3 0,0 8 2 16,0 10 46-16,-5 12-6 15,-7 12-2-15,-2 7-28 16,-6 0-12-16,-5 13-4 16,1 11 2-16,6 6 2 15,14 5-1-15,4 6-20 16,0 4-46-16,34 2-4 15,20-7-24-15,17-2 37 16,5-13 36-16,7-7-9 16,-8-7-24-16,-8-6 34 15,-13-5 21-15,-7 0 6 16,-14-8-5-16,-13-5 27 16,-3-5 18-16,-13-1 18 15,-4-2 48-15,0 2-24 16,0 2-8-16,-14 9-55 0,-13 4-11 15,-5 4-14-15,-3 0 0 16,-6 7 0-16,4 4-4 16,7 0-3-16,8 3-6 15,15-5-10-15,7 4-22 16,0-6-6-16,20 1-3 16,18-5 9-16,7-3 8 15,2 0 20-15,-3-7-22 16,-3-7 5-16,-11-5 7 15,-3-5 23-15,-11-4 4 0,-2-7-1 16,-1-4 1-16,-2-7 19 16,7-3-13-16,-3 2 17 15,-2 7 17-15,-10 13 55 16,-3 12-17-16,0 12 13 16,0 3-90-16,-2 10-1 15,-18 10 0-15,2 8 2 16,8 3 5-16,8 5-7 15,2 0 0-15,0 1-10 16,3-2-57-16,18-4 2 16,-4-8-38-16,0-9 8 15,-8-8-14-15,3-6 31 16,1-3 7-16,7-11 28 16,6-6-67-16,7-3 110 15,8-4 45-15,9 4 2 0,-7 4 4 16,-5 8 74-16,-14 5-39 15,-10 6-32-15,-7 0-33 16,-6 13-6-16,-1 8 11 16,-21 12-23-16,-30 8-3 15,-25 2-114-15,-27 3-243 16</inkml:trace>
  <inkml:trace contextRef="#ctx0" brushRef="#br0" timeOffset="28712.0882">10794 13109 754 0,'0'0'39'0,"0"0"-39"16,0 0 0-16,0 0 5 15,-34 51 42-15,26-22 8 16,7 3-9-16,1 1-26 15,0-3-11-15,0-1 3 16,13-8-8-16,12-1 0 16,4-4 7-16,-4-8-9 15,-5-2-2-15,1-6-1 16,5 0-3-16,3-8 4 16,-1-9 0-16,-11-8-9 15,-10-1-7-15,-7-6-17 0,-16 0 15 16,-24 1 7-16,-5 7 11 15,3 7 10-15,0 10-10 16,8 4-5-16,6 1 4 16,3 2 0-16,8 0-5 15,9 0 2-15,6 0-11 16,2 0-5-16,0-2-57 16,30-1 3-16,14 0 66 15,14 1 8-15,8 2-6 16,-4 0-7-16,-4 5-3 15,-11 3 8-15,-13 1 3 16,-11 3 2-16,-10 1 1 0,-7-1 2 16,-6 1 22-16,0-2 1 15,0 0 3-15,0-6-9 16,0 0-4-16,0-4-7 16,0-1-2-16,0 0-4 15,16-6-1-15,11-10-13 16,16-4-17-16,12-4-7 15,3 4 5-15,0 4 16 16,-1 4 16-16,-9 7 1 16,-6 4 7-16,-12 1 5 15,-10 1 25-15,-6 12-5 16,-11 4 29-16,-2 4 22 16,3 0-45-16,4-1-20 0,9-1-9 15,7-3-9 1,14-5-16-16,10 3-75 15,13-7-14-15,3-2-215 16</inkml:trace>
  <inkml:trace contextRef="#ctx0" brushRef="#br0" timeOffset="30886.9504">13061 13183 889 0,'0'0'0'0,"0"0"-14"16,0 0 0-16,0 0 14 16,-34-53 8-16,4 41 6 0,-13 1-4 15,-2 2-10-15,-10 6 0 16,1 3-1-16,0 4 1 16,-2 12 1-16,5 2 3 15,12 4 5-15,10-2-7 16,17 1 0-16,10-4-2 15,2-2-2-15,19-4-6 16,26-5 0-16,10-6-1 16,15 0 5-16,6-4 3 15,3-15-8-15,-8-2 6 16,-12-5 3-16,-17-1-10 16,-17-5-1-16,-13-4 1 15,-12-5 2-15,0-11-11 0,-25-4-3 16,-7 0 20-16,-7 9-2 15,14 16 4-15,1 14 12 16,10 12 49-16,2 5-46 16,-5 13-13-16,5 11-2 15,5 8 9-15,7 1 19 16,0 2-13-16,37 0 4 16,14-3-19-16,19-3 2 15,13-7-2-15,9-8-3 16,4-5-2-16,-8-9-6 15,-8 0 2-15,-13-10-4 16,-13-9-21-16,-11-2 0 0,-21-6 31 16,-15 1-8-1,-7 1 7-15,0 3 8 0,-18 8 6 16,-3 7 44-16,-2 7-48 16,-1 5-2-16,2 9-2 15,4 10 3-15,6-2 10 16,10 4 9-16,2-4-6 15,0-2-9-15,21-3-2 16,22-3-1-16,20-4-4 16,19-3-2-16,11-7 0 15,4 0-18-15,-9-12 13 16,-13-5 0-16,-16 0-19 16,-19-8 11-16,-18 0 13 0,-14-2 0 15,-8-1 1 1,-4 3 3-16,-20 10 3 0,-4 4 37 15,-1 8-36-15,1 3 2 16,-2 9-9-16,-3 8-1 16,8 3 2-16,5 4 7 15,7-2-3-15,8-1-1 16,5-1-4-16,5-3-1 16,32-2-2-16,21-4 1 15,20-3-9-15,16-7-49 16,3-1 21-16,-3-4-59 15,-8-12 28-15,-11-4-15 16,-19 0-5-16,-12-4 38 16,-18 0 51-16,-11 5 19 0,-6 4 20 15,-9 8 27 1,0 2 5-16,0 5-1 0,0 0-61 16,0 8-7-16,-11 6 18 15,3 0 9-15,3 1 6 16,5-1-8-16,0-1-10 15,3-6-14-15,27 2 2 16,21-7-5-16,16-2 0 16,16-1-11-16,8-12-34 15,-4-4-30-15,-12 1 47 16,-15 1-18-16,-20 3 20 16,-13 2 14-16,-22 6 12 15,-5 1 15-15,0 3 26 0,0 0-18 16,-8 0-5-1,-10 9-12-15,-2 1 7 0,4 3 9 16,10-4-6-16,6 1 3 16,0-2-16-16,0-2-3 15,30-3 3-15,6-3 2 16,7 0-4-16,-8-3-1 16,-10-6-1-16,-15-3-5 15,-10 4 6-15,0-4 8 16,-27 5-7-16,-12-5-1 15,-11 4 0-15,-4-1 0 16,3 1 0-16,10 1 3 16,11 2 0-16,18 1 2 15,12 1-5-15,0-2-8 0,11 0-11 16,24 1-34-16,8 3 38 16,8 1 13-16,0 0-10 15,8 0-8-15,-5 8 20 16,-6 5 5-16,-10-2 12 15,-12 1-3-15,-14 1 5 16,-9-2 12-16,-3-4-5 16,0-1-2-16,-5 1-11 15,-11-4 3-15,0-1-2 16,4-2 2-16,2-2 8 16,6-8-11-16,4-3-13 15,0-4-2-15,4 1-19 16,18 3 11-16,6 6-5 15,2-1 5-15,4 5 4 0,-4 3 5 16,-2 0-3-16,5 1 4 16,-3 9 1-16,-4-1 7 15,3-1 2-15,-8 1 1 16,-2-3-3-16,-8-2-1 16,-3-1-2-16,-2-2 1 15,-1-1-3-15,4 0 1 16,3-1-3-16,4-9 3 15,1-4-4-15,0-1 0 0,1 1-2 16,-1 2 2-16,-5 5 0 16,-3 1 2-16,-3 4-2 15,-1 2 0-15,-1 0 5 16,2 0 1-16,6 0-4 16,10 8 5-16,10-2-3 15,15 2 3-15,6-4-3 16,12-3 2-16,-1-1-6 15,-3 0-7-15,-13-1-62 16,-15-6 68-16,-8-4-31 16,-12-2-36-16,-8-4 13 15,-5-4 23-15,0-1 4 16,0-5 27-16,-4-2 2 16,-5-4 26-16,1 1-23 15,3 5 3-15,1 13-2 0,0 4 14 16,-5 9 19-1,1 1-38-15,-5 11 0 0,2 12 15 16,10 8 23-16,1 5-11 16,0 6-5-16,22 2-15 15,11 2-1-15,1 0-3 16,-5 0-2-16,-7-5-1 16,-14-4-5-16,-8-10-3 15,0-10 8-15,0-10-2 16,0-3 3-16,0-4-1 15,0-2 20-15,0-13-4 16,0-7-16-16,4-11-2 16,20-4-2-16,6-6 2 15,6-3-2-15,7 5-21 16,5 9-13-16,-4 7 22 0,-6 12 11 16,-6 10 5-16,-17 3 1 15,-12 0 13-15,-3 12-11 16,0 3 22-16,-18 5 13 15,-6-1-10-15,3-5-21 16,1 0-3-16,6-4-4 16,5-3-1-16,3 0-53 15,6-6-45-15,0-1-63 16,0 0-144-16</inkml:trace>
  <inkml:trace contextRef="#ctx0" brushRef="#br0" timeOffset="32095.0482">17250 12710 192 0,'0'0'603'0,"0"0"-573"15,0 0-16-15,0 0 22 16,-127 59-11-16,117-48 1 16,2-1-9-16,8-1-3 15,0-3-11-15,14-2-3 16,24-1 1-16,23-3 2 15,11 0 4-15,7-10-7 16,-2-4-30-16,-16-3 29 16,-14-3-6-16,-14 2 0 0,-23-2 7 15,-10 3 1-15,0 0 5 16,-37 5 20-16,-12 4-4 16,-13 4-2-16,-1 4-17 15,-3 0-1-15,6 3-1 16,14 5 0-16,10 0 0 15,15-3-1-15,15-2-1 16,6-1-11-16,6-2-35 16,37 0 27-16,17 0 10 15,16-10-15-15,3-4-27 16,-8-2-22-16,0 0 28 16,-17-1 35-16,-11 3 11 15,-13 4 6-15,-19 2 1 16,-9 6 29-16,-2 1 40 15,0 1-28-15,0 0-26 16,0 0-17-16,0 0-3 0,0 8-4 16,0 1 2-16,3 2 0 15,21 1 1-15,6 0 0 16,7 2 1-16,-6-2-2 16,-3-2 1-16,-16 0-1 15,-6-2 0-15,-6-4 1 16,0 1 1-16,-10 0 7 15,-15-2-1-15,2-3-4 16,4 0 1-16,4 0-2 0,9 0-3 16,6-5 0-1,0-3-8-15,0 1 6 0,22-1 2 16,14-3 3-16,8 0-3 16,8-3 4-16,8-3 2 15,8 0-4-15,-9-4 11 16,-9 6 0-16,-19 3 6 15,-17 5-1-15,-14 4-7 16,0 3 9-16,-13 0 5 16,-25 2-11-16,-7 6-14 15,-4 4 0-15,4 2 0 16,9 0 1-16,9-3-1 16,8 1-4-16,16-2-10 15,3-3-9-15,3 0-11 16,39-5-19-16,15 0 21 15,20-2-27-15,6 0-48 0,9-11 11 16,-3-4 32-16,-5-2 31 16,-18 3 25-16,-16-4 8 15,-20 4 0-15,-15 2 22 16,-15 1 37-16,0 3 27 16,-4 2 26-16,-25 3-57 15,-4 3-39-15,-7 2-15 16,1 7 0-16,-4 6 2 15,5 2-2-15,5-2 2 16,7-1-2-16,11 0 0 16,13-2-1-16,2 1-5 15,7-4-22-15,31-3 8 0,15-5 1 16,13-1-7-16,3-4 9 16,0-8-6-16,-14-7-7 15,-9 0 7-15,-16-2 2 16,-9-8 20-16,-8 0-14 15,-9-13-8-15,3-2 9 16,-7-7 13-16,0-5 62 16,0 3-59-16,0 9 42 15,0 13 54-15,0 17-38 16,0 11-5-16,0 3-56 16,0 12 1-16,-7 12-1 15,-5 7 12-15,7 6-11 0,5 4-1 16,0 0-1-16,24 2-13 15,13-1-81-15,6-3-132 16,7-5-238-16</inkml:trace>
  <inkml:trace contextRef="#ctx0" brushRef="#br0" timeOffset="32761.1277">19900 12541 659 0,'0'0'12'0,"0"0"-10"15,0 0 69-15,-145-60 1 16,126 40-26-16,11-4-5 16,8 0-25-16,0 2-11 15,0 4-4-15,21 4-1 0,-1 5-15 16,6 6-38-16,-3 1-12 15,-3 2 27 1,-8 0 16-16,-8 5 11 0,-4 4 1 16,0 5 10-16,-5 1 5 15,-19 0 15-15,-2-1 6 16,-4 3 8-16,7 0-21 16,5-1-4-16,1 0 0 15,14-4-5-15,3-2-4 16,0 0-7-16,10-3-12 15,22-1 3-15,6-3 6 16,3-3-9-16,-2 0-2 16,-3 0 1-16,-6-3-9 0,-5-4 29 15,-5 0 22 1,-6 0 24-16,-7 2 22 0,-1 4-12 16,-6-1-14-16,0 2-18 15,0 0-18-15,3 2-4 16,-1 6-2-16,8 5 8 15,6-1-6-15,6-1-2 16,8-1-19-16,11-3-23 16,6-2-62-16,14-5-16 15,2 0-56-15,6-9-243 16</inkml:trace>
  <inkml:trace contextRef="#ctx0" brushRef="#br0" timeOffset="33334.7437">20983 12283 559 0,'0'0'56'15,"0"0"-26"-15,0 0 41 16,-68 62 7-16,66-45-28 16,2 2-2-16,0-4-30 15,0 0-11-15,0-4-5 16,-5-8 5-16,-8-2-1 15,1-1 4-15,-3 0-9 16,3-3 2-16,2-8-6 16,10-5 3-16,0-1-3 15,18-5 2-15,13 1 1 0,7 1 1 16,-3 3 4-16,-8 5-9 16,1 8 4-16,-6 2 0 15,-4 2-5-15,-2 2 5 16,-10 6 10-16,2 6-2 15,0 1 7-15,2 2 0 16,8 0-9-16,4-1-5 16,2 0 0-16,7-7-1 15,-1 0 0-15,2-7-2 16,2-2 2-16,-1 0 0 16,-1-2 2-16,-3-7 2 15,-1-3-4-15,-4-4 1 16,-4-4-1-16,-3 1 1 0,-6-4 3 15,0 1 20-15,-6 2-17 16,-5 7 16-16,0 6 5 16,0 7 0-16,-6 0-25 15,-23 4-3-15,-5 9-8 16,-3 2 7-16,11 2-1 16,10 2 1-16,8-2-3 15,8 0-28-15,4 0-13 16,32-3-40-16,20 0-24 15,4-4-64-15,1-9-69 16</inkml:trace>
  <inkml:trace contextRef="#ctx0" brushRef="#br0" timeOffset="33761.1654">21768 12305 486 0,'0'0'136'16,"0"0"-72"-16,0 0-36 15,0 0 20-15,0 0-33 16,0 0-11-16,1-27 3 15,-1 40 33-15,0-2-14 16,0 0-8-16,15-1-9 16,14 0-9-16,8-4-3 15,12-3-62-15,-2 0 38 16,-4-3-51-16,-5 0 37 16,-7-5-20-16,-6-2-53 15,-9-4 45-15,-6 2 69 16,-6-2 5-16,-4 6 83 15,0-1-28-15,0 6-13 0,0 0-32 16,0 0-8 0,0 0-4-16,-8 3 15 0,2 2-4 15,6 0 1-15,0-1 0 16,0-1 6-16,26-1 13 16,7-2 23-16,4 0-2 15,3 0-10-15,-10-8-9 16,-6 0-17-16,-7-5-13 15,-10-4 7-15,-2-3-13 16,-5-5-16-16,0-5-42 16,0 1 29-16,3-5-133 15,12 0-2-15,0 1-316 0</inkml:trace>
  <inkml:trace contextRef="#ctx0" brushRef="#br0" timeOffset="35085.5613">22892 11951 675 0,'0'0'71'16,"0"0"-64"-16,11 53 35 0,-6-22 17 16,-1 8-35-1,6 3-8-15,6 5 1 16,0-2-17-16,-2-6-2 0,-8-6-19 15,-6-11-30-15,0-8-29 16,-11-8 27-16,-14-5 19 16,-2-1 7-16,-2-7 14 15,5-11-16-15,2-5 0 16,6-8 27-16,12-3 2 16,4-5 0-16,0 0 13 15,25-5-4-15,20 1 7 16,10 2 8-16,5 7-8 15,1 7 5-15,-5 13-3 16,-2 9-15-16,-7 4-3 16,-7 1 2-16,-12 0 3 15,-13 8 8-15,-15 6 10 16,0 3-1-16,-19 1 12 0,-21 1-14 16,-3 3 5-16,-6-3-20 15,-1 0-4-15,8-4-1 16,1-1 0-16,12 3-26 15,3-2-9-15,9 2-10 16,9 1 10-16,8-2 3 16,0 1 9-16,24-3 0 15,17-4-2-15,15-6 10 16,16-3-1-16,10-1 5 16,1-1-21-16,-7-10-14 15,-16-2 45-15,-19-1 1 16,-13-1 54-16,-15 3 18 15,-7-1 52-15,-6 4-10 0,0 4-65 16,0 3-28-16,-6 2 38 16,-20 0-59-16,-9 5 0 15,0 9-2-15,-1 2-1 16,7 4 2-16,6-3 2 16,10-1-2-16,13 0-7 15,0-1-6-15,17-3 4 16,23-2-10-16,12-3 11 15,12-5-12-15,-6-2 4 16,5-2 0-16,-5-13-3 16,-8-2-23-16,-12-9 14 0,-1-3 27 15,-7-5-18-15,-2-7 17 16,6-5-2 0,1-6 6-16,7-3-1 0,-9 4 7 15,-4 9 36-15,-18 14 1 16,-7 14 5-16,-4 11-26 15,-6 3-18-15,-25 7-5 16,-12 11 0-16,-2 6 2 16,7 7-1-16,6 1 3 15,8 4-2-15,11 0 0 16,13 1-2-16,0-3-7 16,18-1-14-16,21-3-27 15,12-4 19-15,3-7 6 16,-2-4 11-16,1-10 10 15,-3-5 2-15,-4-1 0 0,-11-15-18 16,-7-4 17-16,-15-2 1 16,-6-2 18-16,-7 5 69 15,0 4-50-15,-20 8-7 16,-13 2-19-16,-2 5-11 16,-6 0-5-16,3 1-2 15,6 6 3-15,7 2-1 16,11-4-4-16,13 3-37 15,1-1-4-15,12-2-8 16,27-1 16-16,11-4-12 16,1 0-59-16,-5 0-45 15,-8 0 60-15,-13 0 98 0,-9 0 31 16,-10 0 58-16,-6 0-2 16,0 5-34-16,-1 6 21 15,-20 2 1-15,2 2-18 16,4 1-18-16,3-1-18 15,7 0-5-15,5-1-1 16,0-2-12-16,9-4 1 16,16-2 5-16,13-5-9 15,7-1 0-15,5-1-52 16,-4-13-20-16,1-6-16 16,-14-2 22-16,-4-6-18 15,-2-3 1-15,-2-5-5 16,4-9 74-16,3-5-169 15</inkml:trace>
  <inkml:trace contextRef="#ctx0" brushRef="#br0" timeOffset="35260.9007">24774 11783 518 0,'0'0'96'0,"0"0"-72"15,0 0-19-15,0 0 3 16,-126 31 19-16,85-1 7 16,3 4-31-16,12 1 4 15,1 2-5-15,13 0 4 16,6-1-6-16,6-2-23 15,12-6-13-15,19-5 6 16,3-6-15-16,7-7 9 16,-1-4 1-16,-4-6-34 15,0 0-8-15,-6-8-295 0</inkml:trace>
  <inkml:trace contextRef="#ctx0" brushRef="#br0" timeOffset="35417.2007">24816 12083 307 0,'0'0'88'0,"0"0"57"15,0 0-63-15,0 0-31 16,0 0-44-16,0 0-6 15,-58-4-1-15,28 17 22 16,5 0-14-16,9 1-2 16,6-1-6-16,10-4 0 15,0 2-23-15,22-2-4 16,22-2-8-16,7-4-30 0,4-3-42 16,-9 0 13-1,-1-4-162-15</inkml:trace>
  <inkml:trace contextRef="#ctx0" brushRef="#br0" timeOffset="35578.8349">25029 12112 468 0,'0'0'92'0,"0"0"-76"16,0 0-4-16,0 0-8 15,0 0-2-15,0 0-2 16,-34 20 0-16,34-15-4 16,0 0-26-16,5-1-1 15,21-1-15-15,7-3 16 16,3 0-71-16,-6 0 19 15,-10-5-166-15</inkml:trace>
  <inkml:trace contextRef="#ctx0" brushRef="#br0" timeOffset="35911.7593">25029 12112 6 0,'129'3'270'0,"-129"-13"-138"0,0 1-34 15,0-1-38-15,0 5-25 16,0 0 26-16,0 5-52 16,0 0-9-16,0 0-22 15,3 0 8-15,7 3 14 16,-6 3 0-16,8 2 1 15,2 4-1-15,-3-2 0 16,3 0 2-16,-2 0-1 16,-4-3 1-16,-4 0 2 15,-3-5 2-15,3-2-1 16,-4 0 9-16,0 0 6 16,7 0 4-16,2-4 15 0,9-6-19 15,10-3-15-15,2-1-4 16,6 2 3-16,-1-1 9 15,-5 4-4-15,-7 2-1 16,-5 4-5-16,-6 3-3 16,-4 0-2-16,-3 0 0 15,-1 6 2-15,-4 4-10 16,0 1-38-16,0-1-49 16,-32 0-147-16</inkml:trace>
  <inkml:trace contextRef="#ctx0" brushRef="#br0" timeOffset="36075.9014">24196 11929 856 0,'0'0'0'0,"0"0"-26"15,198-23-32-15,-106 14 33 16,8 2-94-16,0-3-26 15,-12 0-277-15</inkml:trace>
  <inkml:trace contextRef="#ctx0" brushRef="#br0" timeOffset="39788.9732">17947 11073 148 0,'0'0'9'0,"0"0"-6"15,0 0 15-15,0 0-7 16,0 0-3-16,0 0 20 16,-6-47-24-16,6 42-3 0,0 1 19 15,-3 1 4-15,-2 1-17 16,1-1-6-16,-3 3-1 16,3-3 0-16,-2 3-6 15,4-1 5-15,1 1 1 16,1-1 0-16,-3-1 2 15,0 2 20-15,1 0 21 16,2-1 15-16,0 1-9 16,0-2-3-16,0 2-10 15,-3 0-7-15,-1 0-8 16,4 0-6-16,0 0-2 16,0 0-4-16,0 0 10 0,0 0 10 15,0 0 1-15,0 0-3 16,0 0-1-16,0 0 8 15,0 0-14-15,0 0 2 16,0 0 0-16,0 0 2 16,0 0-7-16,0 0-4 15,0 0-1-15,0 0 3 16,0 0 2-16,0 0-5 16,0 0 3-16,0-1 2 15,12-2-10-15,13-2 0 16,11-1-5-16,7-2 1 15,10-1-2-15,7 2 0 16,6-2-1-16,-3 1-16 16,-4 2 6-16,-2-2-38 0,-12 1 6 15,-11 2-59-15,-13 1 18 16,-12 1-3-16,-9 3 3 16,0-2-38-16,0 2-48 15</inkml:trace>
  <inkml:trace contextRef="#ctx0" brushRef="#br0" timeOffset="40129.3939">18140 10847 441 0,'0'0'38'0,"0"0"-23"16,0 0 27-16,0 0 14 15,0 0-35-15,0 0 15 16,-5-14 18-16,5 14-10 16,0 0-8-16,0 0-10 15,0 4-10-15,5 12 5 16,4 7 27-16,5 5-13 15,5 5-14-15,1 2-19 16,1 2-2-16,3 3-9 16,-7-1-71-16,-4 0-97 15,-6-5-42-15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0-12T10:20:16.16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5881 8007 162 0,'0'0'107'16,"0"0"-103"-16,0 0-3 15,0 0-1-15,0 0 8 16,0 0 6-16,0 0 10 15,0 0-5-15,0 0 6 16,0 0 13-16,0 1 9 16,0-1 2-16,0 0-7 0,0 0-7 15,0 0-6-15,0 0-3 16,0 0-11-16,0 0-4 16,0 0-3-16,0 0 5 15,0 0-13-15,3 0 4 16,22 0-3-16,6 0 1 15,12-6 1-15,5-3-1 16,2 1-2-16,4 0-19 16,1 2-15-16,-1-1-1 15,1 3-44-15,-2 0-73 16,-5 0-213-16</inkml:trace>
  <inkml:trace contextRef="#ctx0" brushRef="#br0" timeOffset="476.7976">6939 7949 487 0,'0'0'21'0,"0"0"-21"15,0 0 0-15,0 0 8 16,0 0-2-16,0 0-6 0,-39 7-1 16,45-7 1-1,13 0 7-15,0 0-4 0,3 0 0 16,0-1-1-16,3-2 3 15,5-2-4-15,3 2 1 16,0-3-2-16,1 2 0 16,-1-3-2-16,-3 4-18 15,-5-2-21-15,-4 3-24 16,-8 0-17-16,0 1-44 16</inkml:trace>
  <inkml:trace contextRef="#ctx0" brushRef="#br0" timeOffset="1815.6545">7770 8000 206 0,'0'0'360'0,"0"0"-312"15,0 0-48-15,0 0 2 16,0 0 2-16,0 0 1 16,5 2 2-16,10-2-7 15,0 0 0-15,2 0 0 16,1 0-2-16,-2 0-7 15,-1 0-4-15,6-4-7 16,7 3-17-16,6-5-46 16,-1 0-105-16</inkml:trace>
  <inkml:trace contextRef="#ctx0" brushRef="#br0" timeOffset="2238.6463">9465 7859 232 0,'0'0'0'16,"176"-10"-69"-16</inkml:trace>
  <inkml:trace contextRef="#ctx0" brushRef="#br0" timeOffset="7384.4195">13380 8675 449 0,'0'0'34'0,"0"0"-26"15,0 0-3-15,0 0 6 16,0 0 20-16,0 0 0 0,0 0-3 16,-18 0-8-1,18 0-9-15,0 0-4 0,0 0-5 16,0 0-1-1,0 2-1-15,2-2 4 0,16 0 4 16,7 0 5-16,8 1-9 16,9-1 2-16,8 2-4 15,11-1 1-15,7-1-1 16,8 2 7-16,7 0-8 16,7 2-1-16,8-1 2 15,4 3 0-15,5 0-1 16,5-1-1-16,-3 3 0 15,0-2 2-15,-7-1-2 16,-6 0-12-16,-4-2 0 0,-9 0 10 16,-13 0-7-16,-14-2-7 15,-14 1 1-15,-16-2-1 16,-15 0-23-16,-11 0-29 16,0 0 13-16,-20 0-2 15,-31 0-133-15</inkml:trace>
  <inkml:trace contextRef="#ctx0" brushRef="#br0" timeOffset="7743.3534">13655 8773 358 0,'0'0'11'15,"0"0"-5"-15,167 1 48 16,-103 1-3-16,4-1-12 16,-6 1-18-16,2 0 6 15,-7-2-11-15,-2 3 1 16,-10-3-7-16,-1 2-4 15,-9-2-2-15,-7 0-2 0,-11 0 1 16,-6 0 0 0,-7 0-2-16,-4 0 0 0,0 0-2 15,0 0 0-15,0 0-2 16,0 0-20-16,0 0-41 16,0 0-72-16,-4 0-207 15</inkml:trace>
  <inkml:trace contextRef="#ctx0" brushRef="#br0" timeOffset="10798.2187">17745 8762 333 0,'0'0'11'0,"0"0"-9"0,0 0 7 15,0 0 21-15,137-3 6 16,-95 1 10-16,8 1-20 16,13-2-11-16,7 3 12 15,18 0-9-15,8 0-5 16,17 0 0-16,14 0 5 16,5 0 3-16,12 0-10 15,3 3-4-15,3 0-1 16,0 2 2-16,-8-2-2 15,-3 2-2-15,-5-3 1 0,0 1-1 16,-4 1-2-16,-6-4 7 16,-14 3-7-16,-12-3 4 15,-14 2-6-15,-17-1 4 16,-16-1-3-16,-14 0-1 16,-12 0 1-16,-12 0-2 15,-4 0-3-15,-9 0-10 16,0 0-24-16,-11 0-33 15,-29 2-43-15,-14-2-21 16</inkml:trace>
  <inkml:trace contextRef="#ctx0" brushRef="#br0" timeOffset="11282.3378">17718 8868 214 0,'0'0'265'0,"127"-6"-261"15,-42 3 2-15,16 0-4 16,14-1 32-16,10 1 10 16,12 0-13-16,6 0-15 15,16 1 2-15,10 0-9 16,13 0 7-16,0-1-6 15,-8 1-10-15,2 0 2 16,-17 1-2-16,-5 0 1 16,-14 1 0-16,-17 0-1 15,-13 0-2-15,-21 0-2 16,-17 0 1-16,-20 0 3 16,-18 0-4-16,-18 0 4 0,-7 0-3 15,-9 0-5-15,0 0-6 16,0 0-27-16,0 1-71 15,0 4-42-15</inkml:trace>
  <inkml:trace contextRef="#ctx0" brushRef="#br0" timeOffset="15308.6186">8089 12023 283 0,'0'0'41'0,"0"0"-32"16,0 0 15-16,0 0 43 15,0 0 7-15,0 0-28 0,0 0-5 16,74 1 9 0,-60-1-15-16,-4 0-10 0,-4 0 5 15,2 0-5-15,0 0-22 16,5 0 6-16,4 2-4 15,12-1 1-15,9 2-2 16,8 0 8-16,10 1-7 16,8 0-2-16,3 0 1 15,6 0-2-15,-2 2-1 16,5-1 3-16,7 0-4 16,-1-1 0-16,-1 1 1 15,-3-2 1-15,-9-1-2 0,-11 1 0 16,-4-2 1-1,-8 1-1-15,-12-1 0 0,-7-1 1 16,-1 0-1-16,-9 0 0 16,-4 0 3-16,-8 0-1 15,-2 0 1-15,-3 0-3 16,1 0 7-16,-1 0 9 16,4 0 0-16,-4 0-8 15,0 0 5-15,0 0 0 16,0 0-11-16,0 0 1 15,0 0-1-15,0 0 2 16,0 0-3-16,0 0 0 16,0 0 5-16,0 0-1 15,0 0-2-15,0 0 4 16,0 0 2-16,0 0-7 0,0 0 1 16,0 0 2-16,0 0-5 15,0 0 1-15,0 0-1 16,0 0 0-16,0 0-2 15,0 0-23-15,0 0-36 16,0 0-102-16,0 0-130 16</inkml:trace>
  <inkml:trace contextRef="#ctx0" brushRef="#br0" timeOffset="17002.6096">12559 11909 544 0,'0'0'17'0,"0"0"-8"15,-2-50 1-15,2 36 26 0,9 1-16 16,14 3 7-16,3 3-6 16,4 3-1-16,0 1-16 15,0 1 2-15,-2 2-3 16,-8 2-6-16,-7 12 0 16,-13 10-7-16,0 11 9 15,-27 13 1-15,-23 6 4 16,-12 7 1-16,-8 0-5 15,2-5 0-15,14-7-7 16,17-9 4-16,19-9 1 16,16-10 2-16,2-3 0 15,0-5 3-15,16-4 4 16,12-3 2-16,7-6 9 0,10 0-3 16,-3 0-12-1,-1-7-3-15,-11-1 0 0,-6-4-2 16,-10 3 1-16,-10 0 0 15,-4 4 1-15,0 2-23 16,-16 3 13-16,-10 0 7 16,-10 0 6-16,5 6-1 15,2 4 4-15,8 0-6 16,12 6-6-16,7 1 6 16,2 3 0-16,0 2-6 15,3-1-20-15,22 2 8 16,-4-3 7-16,0-3-13 15,-10-6 24-15,-5-4 6 16,-2-3 16-16,-4-2 14 0,0-1 9 16,0 0-3-1,-21 1 18-15,-8 0-30 0,-1 0-11 16,6 1-14-16,0-2-5 16,9 2-51-16,2 5-122 15,-1-1-79-15</inkml:trace>
  <inkml:trace contextRef="#ctx0" brushRef="#br0" timeOffset="17734.9128">12723 12934 621 0,'0'0'102'0,"0"0"-102"16,0 0 0-16,0 0 3 15,0 0 7-15,50-45 0 0,-12 38 2 16,11 5-5-1,0 0-7-15,-8 2 2 0,-4 0 7 16,-12 0 10-16,-4 2-3 16,-13 11-9-16,-8 6-6 15,0 4 22-15,-29 6 18 16,-7 3-27-16,-4 0-10 16,3 3 3-16,4 0-6 15,5-6 2-15,8 0 1 16,7-7-4-16,13-4 0 15,0-3-4-15,0-3-1 16,31-3-10-16,8-2 7 16,14-1 2-16,7-3-6 15,2-2 3-15,-1-1-5 16,-9 0-15-16,-14 0 13 0,-14 0 15 16,-16 0-2-1,-8 0 0-15,0 0 0 0,-6 0-5 16,-21 4 8-16,-14 3 30 15,-4 4 0-15,7 2-14 16,3 2-4-16,14 4-3 16,10 0-8-16,8 5-1 15,3-1-10-15,0 0 2 16,24 1-59-16,7-3 41 16,9 0 5-16,1-3 21 15,-4 0 1-15,-7-8 1 16,-14-2 12-16,-14-4 17 15,-2-3 19-15,0 2-6 0,0-3 16 16,-30 1-15-16,-25-1-13 16,-12 0-12-16,-12 0-7 15,-5 0-13-15,8 0 0 16,6-1-39-16,7-5-65 16,17 1-145-16</inkml:trace>
  <inkml:trace contextRef="#ctx0" brushRef="#br0" timeOffset="27709.3713">18823 11728 469 0,'0'0'83'0,"0"0"-83"15,0 0-10-15,0 0 10 16,0 0 7-16,0 0 2 16,0 0 14-16,0 0 12 15,-21 29 18-15,48-37-33 0,13-8-5 16,11-5-5 0,3-5-5-16,1-2 2 0,1-4 16 15,-6 1-10-15,-7-1-3 16,-10 5-6-16,-11 3-4 15,-12 8 0-15,-4 5-1 16,-4 7-22-16,-2 2-17 16,0 2-50-16,0 5-105 15,0 7 38-15,0 5-29 16</inkml:trace>
  <inkml:trace contextRef="#ctx0" brushRef="#br0" timeOffset="28085.9168">18834 11963 519 0,'0'0'62'0,"0"0"-53"15,0 0-7-15,0 0 0 16,0 0 0-16,0 0-2 15,-70 24 4-15,66-10 3 16,4 1-6-16,0-1 2 16,0 0 0-16,0-3-3 15,4-1 0-15,13-3 6 16,5-3 5-16,7-3 7 0,11-1 23 16,11 0-16-1,6-10-10-15,5-5 8 0,-4-7-12 16,-3-1-6-16,-10-4 2 15,-4-5-7-15,-6-1-1 16,-10-1-9-16,-9 7-14 16,-12 5-16-16,-4 10 11 15,0 6-33-15,-7 4-74 16</inkml:trace>
  <inkml:trace contextRef="#ctx0" brushRef="#br0" timeOffset="29647.1731">18811 12613 535 0,'0'0'0'0,"0"0"-1"16,0 0 1-16,-4 47 1 0,4-38 3 16,3-1 8-16,10-4 3 15,-1 1 11-15,6-4-18 16,-2 0 3-16,9-1 9 15,5-1 19-15,10-12-2 16,8-4-7-16,5-7 1 16,2-2-10-16,-1-6-10 15,-3-5-6-15,0-5-5 16,-3-1 0-16,-8 2-14 16,-10 8 14-16,-8 11-77 15,-7 10 44-15,-4 8-10 16,-3 4-68-16,-8 0-140 15</inkml:trace>
  <inkml:trace contextRef="#ctx0" brushRef="#br0" timeOffset="30030.9233">18994 13110 553 0,'0'0'28'0,"0"0"-27"0,-20 51-1 16,20-31 7-16,0-2-1 15,16-1-6-15,-2-8 2 16,6-1 40-16,0-5-22 16,2-3-7-16,11 0 31 15,3-11 18-15,7-6-18 16,9-7-19-16,5-7-15 16,6-3-10-16,1-4-12 15,3-5-55-15,-4 1-62 16,-11 3-51-16,-9 5 71 15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0-12T10:21:02.11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7286 10012 134 0,'0'0'61'16,"0"0"-14"-16,0 0-23 15,0 0-2-15,0 0-2 16,0 0-2-16,135-1 0 16,-125-1-7-16,-6 1-2 15,-3 1 11-15,-1 0 4 16,0 0 14-16,0-2-9 15,0 2-4-15,0 0-17 16,0 0 2-16,0 0 3 16,0 0-3-16,0 0 0 15,0-1-1-15,0 1 1 16,0-2-4-16,-3 2-5 0,-5 0-1 16,-2 0 3-16,0 0-1 15,-1 0 1-15,0 0-2 16,3 0-1-16,2 0 1 15,2 0 0-15,4 0-1 16,0 0 2-16,0 0-2 16,0 0-4-16,0 0 1 15,8 0 0-15,18 0 3 16,10 0 1-16,12 0 0 16,11-3-1-16,5 3 3 15,3-5-2-15,9 2 1 16,5-1-2-16,-2-1 0 15,7 0 0-15,-1 1 2 16,-1 0-2-16,-1 1-2 16,-5 0 2-16,-5 2 0 0,-6-1 1 15,-1 0-1-15,2 2 0 16,-1 0-1-16,5-3 1 16,3 3 0-16,4 0-2 15,0 0 1-15,-2 0-1 16,-5 0-5-16,-4 0-11 15,0 0 14-15,-3-2-6 16,-4 1-7-16,6-3 10 16,-7 0-1-16,-3-2 3 15,-6 3 1-15,-5-1 3 0,-6-1-7 16,-10 3 1 0,-5-3 5-16,-9 2 2 0,-5 0-2 15,-4 2 2-15,-5-2 0 16,0 1 8-16,-2 0-3 15,0-1 0-15,0 2 0 16,0-1-5-16,0 1-8 16,-22 1-63-16,-18 0-140 15</inkml:trace>
  <inkml:trace contextRef="#ctx0" brushRef="#br0" timeOffset="613.4833">5265 10656 212 0,'0'0'147'0,"0"0"-132"16,0 0 1-16,0 0-2 16,0 0 10-16,0 0 1 15,39-10 0-15,-14 7-4 16,3 0-11-16,1 0-10 15,1 3 6-15,2-3-3 16,6 1 3-16,3 0 1 0,10-2 0 16,5 1-1-16,7-3-1 15,4 2-1-15,8 0-2 16,2-1 6-16,5-1-4 16,0 0-2-16,-2 1-2 15,-9-1 0-15,-7 1 0 16,-18 2-4-16,-16 1-16 15,-11 2-4-15,-18 0-31 16,-1 0-53-16,-25 0 8 16,-33 8 27-16</inkml:trace>
  <inkml:trace contextRef="#ctx0" brushRef="#br0" timeOffset="895.0174">5173 10680 277 0,'0'0'54'0,"0"0"-53"16,0 0 10-16,180-14 42 16,-96 4-1-16,8 0-12 15,9 1-10-15,-3-1-12 16,-1 0-7-16,-9 5-6 15,-15 1-5-15,-15 0 0 16,-13 3-4-16,-15 1-13 0,-18-2-15 16,-3 2-14-16,-9 0-6 15,0 0-2-15,0 0 18 16,0 0-33-16</inkml:trace>
  <inkml:trace contextRef="#ctx0" brushRef="#br0" timeOffset="2816.604">15465 9975 241 0,'0'0'10'0,"0"0"-3"16,0 0 36-16,163 6 9 15,-104-4-8-15,6-2 12 16,3 2-22-16,17-1-6 16,7 2 1-16,10 0-14 15,16 1 8 1,6 3-10-16,7-2-6 0,8 4-2 16,6-3 1-16,-3 2-1 15,3-1-5-15,0 0 0 16,-13-1 3-16,-1 2-2 15,-8-1 0-15,-6 0 0 0,-6-2 0 16,-15 1-1 0,-7-2 0-16,-13 0 0 0,-13-1 2 15,-14-1-2-15,-18-1 0 16,-13-1 0-16,-13 0 0 16,-5 0 0-16,0 0-5 15,-39 0-37-15,-37 0-86 16,-40-3-289-16</inkml:trace>
  <inkml:trace contextRef="#ctx0" brushRef="#br0" timeOffset="4195.059">5700 10705 334 0,'0'0'21'0,"0"0"-14"0,0 0-5 16,0 0-1-16,0 0 5 15,0 0 36-15,-21-10 12 16,18 10-34-16,1-1-20 16,-2 0 8-16,2-1-4 15,1 2 2-15,1 0 3 16,0 0-1-16,0 0 6 15,0 0-2-15,0-3-4 16,22 2-5-16,23-6 3 16,26 3 3-16,12-4 4 15,18-3-4-15,10 1-1 16,11 0-2-16,9-3 5 0,11 2 6 16,5 2-7-16,7-2-1 15,-11 5-8-15,-15 0-1 16,-22 4-1-16,-23-1-8 15,-15 1-4-15,-23 2 3 16,-20 0 0-16,-16 0 2 16,-9 0-11-16,0 0 6 15,-40 0 10-15,-18 0 1 16,-23 2 2-16,-20 7-23 16,-20-1-26-16,-21 3-84 15,-8 0 61-15,-3-2 9 16,3-1-167-16</inkml:trace>
  <inkml:trace contextRef="#ctx0" brushRef="#br0" timeOffset="6121.5147">5868 10646 81 0,'0'0'35'16,"-222"5"-1"-16,124-5 21 0,17 3-34 15,11 0-6-15,10 0-15 16,15 0 0-16,14 2 0 16,12-3 0-16,14-1 0 15,5-1 0-15,8 0 1 16,33 0 23-16,21 0 10 15,26-8 25-15,13-1-12 16,17-4-11-16,12-1 9 16,11-1-11-16,10-4 0 15,3 0-6-15,2-1-7 16,-9 1-7-16,-10 2-10 16,-24 5-4-16,-22 4-7 0,-24-1 3 15,-31 4 4 1,-18 3-1-16,-18 1 1 0,0-1-3 15,-35 2-12-15,-29 0 10 16,-28 2-15-16,-29 9 9 16,-13 5-24-16,-13 2-36 15,-4 1 0-15,7 0 20 16,-3-2 36-16,15-2-9 16,7-2-23-16,8 0 27 15,17-3 12-15,16-1 8 16,14 1 3-16,19-5-3 15,17 2 2-15,19-2-2 16,15-3 3-16,0-1-3 16,19-1 3-16,32 0 13 15,13 0-2-15,21-3 11 0,17-6 6 16,8-1 11-16,14-2 2 16,1 1 9-16,6-2-27 15,3 3-8-15,-11-1-5 16,-9 3-7-16,-16 3-3 15,-14 2-3-15,-13 1-4 16,-18 2-7-16,-19 0-2 16,-18 0-1-16,-8 0-10 15,-8 0 16-15,0 0 8 16,0 0 16-16,-20 0-5 0,-5 0-8 16,1 2-3-1,2-2 0-15,5 3 0 0,3-1 2 16,7-2 0-16,1 2 0 15,4-2-2-15,2 0 0 16,0 0 2-16,0 0-2 16,0 0 0-16,0 0 1 15,0 0-1-15,0 0 0 16,0 0 5-16,0 0-3 16,0 0 3-16,0 0-2 15,0 0 1-15,0 0-3 16,0 0 1-16,0 0-2 15,0 0 5-15,0 0-2 0,0 0-1 16,0 0 0 0,0 0-1-16,0 0-1 0,0 0 0 15,0 0 2-15,0 0 1 16,0 0-3-16,0 0 0 16,0 0 1-16,0 0 2 15,0 0-1-15,0 0 0 16,0 0-2-16,0 0 2 15,0 0-1-15,0 0-1 16,0 0 3-16,0 0 0 16,0 0-2-16,0 0 1 15,0 0 1-15,0 0-1 16,0 0-2-16,0 0 1 16,0 0 0-16,0 0 2 0,0 0-1 15,0 0-2-15,0 0 1 16,0 0 0-16,0 0 0 15,0 0 1-15,0 0 1 16,0 0-1-16,0 0 2 16,0 0-3-16,0 0 0 15,0 0 0-15,0 0-1 16,0 0 2-16,0 0-2 16,0 0 0-16,0 0 1 15,0 0-1-15,0 0 0 16,0 0 0-16,0 0-4 15,0 0 1-15,0 0 0 16,0 0 2-16,0 0 0 16,0 0-2-16,0 1-1 15,0-1 4-15,0 0-1 0,0 0 1 16,0 0 0-16,0 0 0 16,0 0 1-16,0 0 1 15,0 0 0-15,0 0-1 16,0 0-1-16,0 0 0 15,0 0 1-15,0 0 0 16,0 0-1-16,0 0 5 16,0 0 1-16,0 0-4 15,0 0 0-15,0 0 3 16,0 0-4-16,0 0 5 0,0 0-1 16,0 0-1-16,0 0-1 15,0 0-1-15,0 0 0 16,0 0 1-16,0 0-1 15,0 0-2-15,0 0 1 16,0 0-1-16,0 0 0 16,0 0 0-16,0 0 1 15,0 0-1-15,0 0 0 16,0 0 0-16,0 0 2 16,0 0-2-16,0 0 1 15,0 0-2-15,0 0-1 16,0 0 1-16,0 0-3 15,0 0 2-15,0 0 0 0,0 0 0 16,0 0 1 0,0 0-1-16,0 0 1 0,0 0 1 15,0 0 0-15,0 0 0 16,0 0 0-16,0 0 0 16,0 0 0-16,0 0 0 15,0 0-1-15,0 0-6 16,0 0 2-16,0 0 5 15,0 0 0-15,0 0 2 16,0 0-2-16,0 0 0 16,0 0 0-16,0 0 1 15,0 0 1-15,0 0 2 0,0 0 3 16,2 0 0 0,1-1-5-16,3 1-1 0,-6-2-1 15,0 2 0-15,0 0 1 16,0 0-1-16,0 0 0 15,0 0 1-15,0 0 1 16,0 0-2-16,0 0 1 16,0 0 0-16,0 0 0 15,0 0-1-15,0 0 0 16,0 0 1-16,0 0-1 16,0 0 0-16,0 0 0 15,0 0 0-15,0 0 0 16,0 0-3-16,0 0-4 15,0 0-4-15,0 0-9 16,0 0-28-16,-9 0-21 0,-3 0 11 16,0 0-42-1,-4 2-56-15</inkml:trace>
  <inkml:trace contextRef="#ctx0" brushRef="#br0" timeOffset="8179.9083">10913 11312 266 0,'0'0'32'16,"0"0"-29"-16,0 0 2 15,0 0 1-15,0 0 40 16,0 0-25-16,0 0-8 15,6 2 16-15,20-2-9 16,8 0 2-16,16 0 6 16,17-2 2-16,9 0-6 0,23-3-3 15,17 0 2-15,12 0 3 16,9 0-12-16,3-2 0 16,-1 4-11-16,-7-3 2 15,-7 3 9-15,-12-2-10 16,-13 0 5-16,-12 1 0 15,-25 0-7-15,-20 2-2 16,-23 2 3-16,-8-2-2 16,-11 2 1-16,-1 0-1 15,0-2-1-15,0 2-8 16,0 0-2-16,-9 0-66 16,-21 7-6-16,-10 5-101 0</inkml:trace>
  <inkml:trace contextRef="#ctx0" brushRef="#br0" timeOffset="8764.2406">11371 11945 445 0,'0'0'44'0,"0"0"-33"0,0 0-10 16,0 0 12-16,0 0 14 16,0 0 8-16,-5 0-12 15,5 0-11-15,0 0 1 16,0 0-1-16,0 0 11 15,3 0-9-15,25 0 27 16,16 0-26-16,17 0 9 16,18 0-1-16,7-3-11 15,8-1 1-15,-2 0-6 16,6 2 14-16,-4-1-10 16,4 0-8-16,-9 0 0 15,-7 2-2-15,-7 0-1 16,-12 0 4-16,-20 1-4 15,-12 0-3-15,-12 0-7 0,-11-3-2 16,-6 3-6-16,-2 0-13 16,0 0 0-1,-6-3-26-15,-17 1-11 16,-8-2-189-16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0-12T10:21:18.62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14765 4624 616 0,'0'0'4'16,"0"0"4"-16,0 0-8 16,0 0 0-16,0 0 4 15,0 0 5-15,0 0 9 16,-9 2-8-16,9-2-9 15,0 2 0-15,0-2-1 16,0 0 4-16,21 0-1 16,12 0 6-16,22 0 19 15,9 0-16-15,10-4 3 16,-2-2 7-16,2 0-8 16,3-1-7-16,1 2 2 0,5-2 0 15,-1 0-6 1,0-1-3-16,-3 0 3 0,-17 4-6 15,-10-1-10 1,-15 1-12-16,-15 1-10 0,-14 3-41 16,-8 0-1-16,-19 0-121 15,-41 0 87-15</inkml:trace>
  <inkml:trace contextRef="#ctx0" brushRef="#br0" timeOffset="398.9319">14186 4794 421 0,'0'0'7'0,"0"0"-5"16,0 0-2-16,0 0 18 16,0 0 42-16,0 0-2 15,-11 4-10-15,48-4-16 16,17-2-11-16,18-4-9 15,12 0-4-15,3 0 5 16,2-3-2-16,-1 3-7 16,0 0 0-16,-4 0-2 15,-3 0 8-15,-4 1-8 16,-15 0 2-16,-12 1-1 0,-18 1 4 16,-14 0 0-1,-8 3 8-15,-8-2-4 0,-2 2 2 16,0 0-6-16,0 0-4 15,0 0 0-15,0 0 5 16,0 0-8-16,0 0-31 16,-4 2-15-16,-4 5 10 15,-9 4 0-15,2 0-7 16,-3 4-33-16,-5-1-49 16,-2-1-193-16</inkml:trace>
  <inkml:trace contextRef="#ctx0" brushRef="#br0" timeOffset="15686.3715">8754 16239 512 0,'0'0'16'0,"0"0"-16"16,0 0-49-16,0 0 49 15,0 0 12-15,0 0-9 16,0 0 9-16,0 0-10 16,41 0 10-16,6 0 4 15,16-2-4-15,19-1 5 16,15 1-8-16,13-1 10 15,13-2-5-15,7 3-4 16,11-1-3-16,8 0-4 0,2 2 1 16,-10 0-1-16,-2-1-2 15,-13 2-1-15,-10 0 0 16,-13 0-1-16,-14 0 1 16,-17 0-2-16,-15 0-12 15,-17 0-8-15,-21 0-38 16,-19 3-28-16,0 0-68 15</inkml:trace>
  <inkml:trace contextRef="#ctx0" brushRef="#br0" timeOffset="16117.8391">8219 16374 531 0,'0'0'71'15,"0"0"-71"-15,0 0-48 16,0 0-25-16,0 0 73 16,0 0 13-16,0 0 31 15,106 46-13-15,-16-43-4 16,24-3-5-16,17 0 11 15,20 0-6-15,13-1-3 16,5-2-15-16,2-1 5 16,-5 3-1-16,-14 0-11 0,-8 1 10 15,-17 0-7-15,-13 0 0 16,-12 0-3-16,-10 5 3 16,-10-1-3-16,-15 1-1 15,-15-2 0-15,-18 0-1 16,-13 1-6-16,-20-4-15 15,-1 2-30-15,0-2 14 16,-22 0 7-16,-15 0-24 16,-5 0-188-16</inkml:trace>
  <inkml:trace contextRef="#ctx0" brushRef="#br0" timeOffset="17100.1258">10652 15945 565 0,'0'0'14'16,"-33"49"-6"-16,8-10-3 15,4 0 3-15,5-1-8 0,1-2 2 16,-3-6 9-16,-1-4-1 16,-5-6-2-16,5-6 3 15,0-7 13-15,4-2-15 16,4-5 4-16,1 0 29 16,4-11 1-16,3-8-43 15,3-5 0-15,0-6 4 16,23-2 2-16,5-2-6 15,3 1-18-15,-6 7 17 16,-6 7 1-16,-6 10-7 16,-7 5 4-16,0 4-6 15,5 0 5-15,2 7-3 16,4 7 7-16,6 5 4 16,4 0-2-16,5 4 4 0,4-6-5 15,-3-3 1 1,-5-2-2-16,-11-4 5 0,-11-7 1 15,1-1 21-15,5 0 23 16,6-2-14-16,12-14-7 16,5-9-19-16,-4-2-1 15,3-4-8-15,-6-3-2 16,-1 0 2-16,-2 2 3 16,-7 6-4-16,-10 7-6 15,-1 11-8-15,-5 7-20 16,4 1-97-16,1 4-30 15,6 8 109-15,-1 5-4 16,6 0-78-16,2 0-155 0</inkml:trace>
  <inkml:trace contextRef="#ctx0" brushRef="#br0" timeOffset="17357.1053">11263 16064 401 0,'0'0'92'15,"0"0"-53"-15,0 0-27 16,0 0 25-16,0 0-8 15,0 0-14-15,45 48 5 16,-20-47 13-16,2-1-16 16,0 0-3-16,-9 0-6 15,-2-7 2-15,-14-3 11 16,-2-2 20-16,-2-3-12 16,-26 0-8-16,-13 1-14 0,-7 5 13 15,-10 4-12-15,-1 5-8 16,-3 0 0-16,9 2-6 15,6 7-27-15,16 1-49 16,10-2-13-16,21-1 3 16,0 0-27-16,19-7-67 15</inkml:trace>
  <inkml:trace contextRef="#ctx0" brushRef="#br0" timeOffset="17632.1783">11648 15735 525 0,'0'0'72'0,"0"0"-39"0,0 0-22 15,0 0-1-15,0 0 17 16,0 0 20-16,-84 71 19 16,71-30-17-16,9 2-28 15,4 3-11-15,0 1-3 16,26-4-4-16,6-7-3 15,-1-5-2-15,2-9 0 16,-6-7 2-16,-5-5-11 16,2-4-63-16,3-5-17 15,3-1 25-15,0-4-23 0,-5-12-133 16</inkml:trace>
  <inkml:trace contextRef="#ctx0" brushRef="#br0" timeOffset="17805.3772">11375 15900 394 0,'0'0'422'0,"0"0"-422"16,0 0-78-16,139-27 46 15,-44 20-28-15,14 2 14 16,2 2-14-16,-7 0-137 0</inkml:trace>
  <inkml:trace contextRef="#ctx0" brushRef="#br0" timeOffset="18531.9304">12782 15919 522 0,'0'0'23'15,"0"0"2"-15,0 0 0 16,0 0 3-16,0 0-13 16,0 0 12-16,-2 32 22 15,2-13-10-15,2 1-19 16,15-3-4-16,-2-1-3 16,-7-6-9-16,-1-3 6 15,-5-4-8-15,0-2 2 16,-2-1 0-16,7 0 0 15,-1 0 6-15,7-4 5 0,9-8-8 16,4-2-4-16,0-1-3 16,0 2 0-16,-3 4-1 15,-6 2-2-15,-4 3 2 16,-5 4-5-16,0 0-1 16,-7 0-3-16,7 11-1 15,-3 1 11-15,0 5 1 16,1-2 2-16,-6 3-2 15,4-6 2-15,-4-4-3 16,0-2 0-16,0-2 0 16,0-4 1-16,0 0 3 15,4 0 8-15,13 0 1 16,0-12-8-16,8-5-5 16,7 0-3-16,-2 1 1 0,5 3-1 15,-8 1-5-15,0 7 3 16,-14 1 3-16,-1 4 0 15,-5 0 2-15,-6 2 0 16,7 6 3-16,-2 3 3 16,-1-2 0-16,1 2-6 15,-5-6 1-15,-1-1-1 16,0 1-26-16,0-2-59 16,-7-3-77-16,-12 0-17 15</inkml:trace>
  <inkml:trace contextRef="#ctx0" brushRef="#br0" timeOffset="18690.6058">12891 15743 28 0,'0'0'861'16,"0"0"-861"-16,0 0-39 15,0 0-24-15,0 0-29 16,0 0-2-16,110 3 65 15,-52 8-62-15</inkml:trace>
  <inkml:trace contextRef="#ctx0" brushRef="#br0" timeOffset="19435.261">14285 16122 325 0,'0'0'405'15,"0"0"-368"-15,0 0-28 0,0 0-4 16,0 0 26-16,0 0 7 16,87-17-25-16,-33 1 13 15,5-4-7-15,-7-5-10 16,-4-3-9-16,-11-4-7 15,-16 0 4-15,-8 2 2 16,-11 1 1-16,-2 7 0 16,0 3 0-16,-12 8-3 15,-6 4-16-15,5 5 19 16,1 2 4-16,7 0-4 16,4 0-15-16,1 6-19 15,0 7-11-15,0 2 38 16,26 5-2-16,9 2-2 15,13 4 1-15,4 1-3 16,-3-1 10-16,-12 1 2 0,-20-8 2 16,-17-2 6-16,0-2 1 15,-26-2 7-15,-23-1 24 16,-7-4-13-16,-3 0-10 16,-3-2-4-16,8-3-12 15,2-3-13-15,4 0-58 16,6 0-45-16,8-9-68 15</inkml:trace>
  <inkml:trace contextRef="#ctx0" brushRef="#br0" timeOffset="19998.6238">15009 15907 228 0,'0'0'543'0,"0"0"-543"15,0 0-21-15,0 0 21 16,0 0 0-16,-51 58 4 16,51-39-4-16,0 3 9 15,3-2-9-15,25-1 0 16,6-2 9-16,1-6-9 15,6-3-4-15,0-3 1 16,-1-5 3-16,-3 0-10 16,-1-5-21-16,-2-7 29 0,-11-3 2 15,4 0 0-15,-8-1 0 16,-7 7 0-16,-6 6 3 16,-3 1-3-16,-3 2-4 15,0 2-2-15,0 10 6 16,-16 12 2-16,-3 4 17 15,3 6-3-15,2 5-1 16,10 8 3-16,4 2-10 16,0 1-8-16,0-6 3 15,0-9-3-15,0-10 13 16,-19-7 21-16,-17-4-14 16,-7-7 23-16,-1 0-20 0,3-7-12 15,2-2 1-15,11-10-1 16,9-10-11-16,17-5-6 15,2-8-1-15,23-13-38 16,27-10-38-16,15-9 10 16,10-8-58-16,5 4-122 15,1 2 67-15</inkml:trace>
  <inkml:trace contextRef="#ctx0" brushRef="#br0" timeOffset="20223.1841">15818 15622 599 0,'0'0'18'0,"0"0"-8"16,0 0-1-16,-40 67 45 15,6-24-7-15,3 11-9 16,-1 7 4-16,7 3 0 16,7 2-30-16,6-4-8 15,8-9-4-15,-1-5-14 16,5-12-30-16,-4-8 2 15,4-13 7-15,0-8-17 16,0-7-11-16,0-4-67 16,13-17-204-16</inkml:trace>
  <inkml:trace contextRef="#ctx0" brushRef="#br0" timeOffset="20436.3462">15944 15690 667 0,'0'0'11'16,"0"0"-1"-16,-54 78 6 15,33-31 12-15,3 9-15 16,2 1-12-16,8-1 1 16,8-1-4-16,0-5-5 15,6-9-40-15,13-5-6 16,7-6-50-16,4-10-131 15</inkml:trace>
  <inkml:trace contextRef="#ctx0" brushRef="#br0" timeOffset="20851.3176">16403 15984 672 0,'0'0'2'0,"0"0"-1"16,-143-2 1-16,87 11 0 15,4 0 5-15,3 5 4 16,10-5 7-16,7 4-7 16,8-2-1-16,9-1-10 15,13 2-9-15,2-3 3 16,8-1 0-16,28-2-1 0,19-2 6 16,0-4-2-16,4 0 3 15,-5-1 5-15,-8-8-4 16,-4-4 3-16,-3-3 3 15,-9-1 2-15,-11 5 16 16,-6 4-1-16,-6 5 41 16,-7 3-46-16,0 0-19 15,0 0 0-15,0 6-9 16,-3 7 9-16,-6 2 30 16,0 0-22-16,9 1 2 15,0 0-10-15,1-2-2 16,20-3-7-16,8-2-29 15,2-4-34-15,5-5-12 16,-3 0 7-16,-4-12-119 0</inkml:trace>
  <inkml:trace contextRef="#ctx0" brushRef="#br0" timeOffset="21324.2523">16812 15682 594 0,'0'0'14'16,"0"0"-9"-16,0 0 4 16,0 0-1-16,0 0 24 0,-107 70 9 15,103-35-10 1,-1 5 10-16,1 8-21 0,-2 0-14 16,-1-1-2-16,1-3 2 15,-1-6-12-15,-3-6 3 16,1-7-6-16,5-11 4 15,3-5 1-15,1-7 0 16,0-2 4-16,0 0 7 16,0-2 15-16,5-10-14 15,20-5-4-15,0-2-4 16,8-5 1-16,3 0 3 16,-5 2-4-16,2 7-1 15,-8 5-20-15,-7 7 18 16,1 1-6-16,-1 2 6 15,4 0 3-15,3 5 0 0,-2 9 2 16,-6 3 1-16,-4 2 3 16,-11 1-6-16,-2 0 0 15,0-1 4-15,-18-2-4 16,-9-3-2-16,-3-3 2 16,-1-3-4-16,5 0 4 15,1-3-21-15,5-1-32 16,3-3-23-16,9-1-34 15,4 0-148-15</inkml:trace>
  <inkml:trace contextRef="#ctx0" brushRef="#br0" timeOffset="22031.8266">17208 16017 590 0,'0'0'16'0,"0"0"24"16,0 0 29-16,-46 47-38 16,41-35-9-16,5-2-3 15,0 0-3-15,0-1-2 16,0-2-10-16,17-1 3 16,4-4-5-16,12 0 4 15,6-2-6-15,2 0-5 16,5-7-7-16,-5-3 10 15,-2-5 2-15,-2-2-15 16,-7-1 6-16,-6 3-7 0,-11 6 16 16,-8 4 1-16,-5 5-1 15,0 0-20-15,0 1-28 16,-10 11 31-16,-6 1 17 16,4 1 8-16,6 2 1 15,6-2-4-15,0 0-3 16,0-4 0-16,20 0 2 15,12-3-1-15,15-3 4 16,1-1 0-16,4-3 3 16,0 0-6-16,-4-5-1 15,-6-7 1-15,-4-2 11 16,-6-3-7-16,-6-4-4 16,-5-2-1-16,-9 2 6 15,-12 4 4-15,0 3 8 0,0 8 6 16,-3 1-24-16,-15 2-3 15,-3 3-8-15,-5 0 7 16,3 3-1-16,4 5-7 16,7 2-11-16,4 3-16 15,8 0 0-15,0 2 17 16,9 2-8-16,21 2 7 16,2-5 0-16,2 3-5 15,0-2 13-15,-2-4 12 16,-3 0 0-16,-8-2 0 15,-10-4 9-15,-9-2 2 16,-2 1 13-16,0-1 28 16,-16-3-8-16,-18 0 25 0,-2 3-46 15,-4-3-14-15,3 0-9 16,4 0 0-16,4 0-61 16,3 0-59-16,5-1-48 15</inkml:trace>
  <inkml:trace contextRef="#ctx0" brushRef="#br0" timeOffset="22923.3652">16029 16701 527 0,'0'0'38'0,"0"0"-31"0,0 0-5 16,0 0 6-16,0 0 7 16,0 0 11-16,113 3 14 15,-52-3-9-15,18 0-15 16,19 0 4-16,17 0 2 16,14 0 7-16,11 0-6 15,6 0 2-15,0 0 0 16,-16 0-14-16,-20 0-11 15,-22 0-11-15,-25 0-3 16,-18 0 9-16,-16 0-3 16,-15 0-5-16,-10 0-21 15,-4 0-6-15,0 0-22 0,-26 0 12 16,-20 0 10 0,-17 0-36-16,-16 0-7 0,-18 0-35 15,-13 0-29-15</inkml:trace>
  <inkml:trace contextRef="#ctx0" brushRef="#br0" timeOffset="23267.9797">15571 16899 419 0,'0'0'27'0,"0"0"-24"0,0 0 7 15,0 0 38 1,0 0 10-16,164 6-24 0,-85-6 3 16,15 0 0-16,13-4-1 15,14-3 3-15,9 4 7 16,4 0-3-16,-9 0-25 16,-19 3-5-16,-19 0-3 15,-17 0-2-15,-15 0-2 16,-10 0 1-16,-8 0-6 15,-10 0 0-15,-5 0 0 16,-10 1-2-16,-7-1 0 16,-5 0-7-16,0 0-21 15,0 0-61-15,0 0-11 16,-11 0-23-16,-4 0-124 16</inkml:trace>
  <inkml:trace contextRef="#ctx0" brushRef="#br0" timeOffset="23430.9387">16803 16931 653 0,'0'0'0'0,"0"0"-93"15,0 0-122-15,0 0-77 0</inkml:trace>
  <inkml:trace contextRef="#ctx0" brushRef="#br0" timeOffset="25530.3466">23727 11667 384 0,'0'0'0'0,"0"0"0"16,0 0 7-16,-85-46 19 15,62 34 24-15,-3-1-22 16,-1 0-20-16,5-4 59 16,-9 2-26-16,-8 1-9 15,-14-1-32-15,-17-2-63 16,-12 1 63-16,-18 1 24 15,-2 5 10-15,-15 5-13 16,-4 5-21-16,-11 0-25 16,-8 10 25-16,0 9 15 15,-11 6 3-15,1 7-16 0,-1 7-2 16,4 3 0-16,21 2 0 16,13 2 3-16,14 9 3 15,17 8 2-15,3 14-4 16,13 4-1-16,17 10-2 15,14 8-1-15,14 3 5 16,6 8 5-16,13 4-9 16,2-1-1-16,8-2 0 15,38-11-9-15,29-10-7 16,19-12 5-16,25-12-12 16,17-8 23-16,7-9 7 15,10-9-3-15,-5-10 1 16,-4-11 3-16,-1-14 1 15,1-5 3-15,-9-10 6 0,0-13 4 16,-10-4-5-16,1-9-14 16,0-6 32-16,0-11 10 15,-2-12-3-15,1-13 1 16,2-19-16-16,7-13-12 16,-1-9 39-16,-11-5-54 15,-19 2 1-15,-27 7 2 16,-37 6 1-16,-38 8 2 15,-15 11 6-15,-58 10-3 16,-22 10-8-16,-24 8-1 16,-12 7-8-16,-10 10-10 0,-5 8-11 15,-5 12-67 1,-6 10-17-16,-3 12-39 0,14 3 0 16,19 12-298-16</inkml:trace>
  <inkml:trace contextRef="#ctx0" brushRef="#br0" timeOffset="26225.6935">22289 11868 621 0,'0'0'0'0,"0"0"-6"16,0 0 6-16,-112 48 7 15,92-23 0-15,7-2-1 16,1 2 0-16,6-3-3 15,-1-5-2-15,6-6 0 16,1-5 2-16,-2-4-3 16,2-2 0-16,0 0 20 15,0-7 47-15,0-10 6 0,16-6-70 16,13-6-1-16,3-3-2 16,2 2 4-16,9 4-6 15,-3 3 2-15,3 6 0 16,2 6 0-16,4 4-5 15,-1 4 0-15,-5 2 4 16,-12 1 0-16,-11 0-3 16,-13 0-8-16,-7 4 2 15,-4 5-31-15,-31 4 41 16,-14 1 3-16,-10 0-2 16,-1 1-2-16,3-1-5 15,2-3-5-15,10-1-8 16,14-3-11-16,13 0 0 15,12-3 2-15,6 0-7 16,6 0 9-16,30 3-1 0,22-2 25 16,9 2 2-16,6 2 0 15,-6-2 1-15,-10 3-1 16,-15-4 15-16,-26-1-10 16,-12-3 6-16,-4 1 20 15,-25 1 11-15,-25-1 19 16,-16 1-26-16,-7 1-22 15,2-3-13-15,10 1 0 16,12-3-23-16,15 3-46 16,16-3-41-16,18 0-128 0</inkml:trace>
  <inkml:trace contextRef="#ctx0" brushRef="#br0" timeOffset="26918.3121">22830 11892 553 0,'0'0'33'0,"0"0"-4"15,-177 8 15-15,133 3 1 16,13 3-20-16,7 4-7 16,17 3-5-16,7 1-2 15,0-3-11-15,32-1 2 16,11-4-4-16,10-1 2 15,1-4-9-15,1-6-23 0,-4-3-13 16,-2 0-5 0,-7-7 18-16,-9-8-27 0,-3-3 46 15,-5-3 13-15,-4 0 11 16,-6 2 9-16,-2 7 3 16,-5 4 20-16,1 6-13 15,-9 2-7-15,0 0-18 16,5 0-5-16,-5 7-2 15,2 8 2-15,-2 1 27 16,0 4-14-16,0-3-8 16,0-3-5-16,0-5 0 15,0-3-6-15,0-2 2 0,0-4 4 16,0 0 2-16,0 0 1 16,0-4 17-16,6-9-20 15,10-3-32-15,10-2 22 16,0 1 9-16,6-1 1 15,2 6 0-15,-10 4-1 16,3 6 1-16,-7 2-4 16,-3 0 2-16,4 2-2 15,1 10 4-15,5-1 2 16,-1 2-2-16,-1-1 1 16,-8-5 1-16,-4-2-2 15,-9-2 9-15,-4-2 8 16,0-1 8-16,0 0 37 15,2-8 1-15,-2-9-41 16,2-2-22-16,-2-5-1 0,0 2 1 16,0 1 7-16,0 2-7 15,0 1-9-15,0 2-16 16,0 7 6-16,0 4-44 16,0 5 36-16,0 0-104 15,0 5-118-15,19 4 79 16</inkml:trace>
  <inkml:trace contextRef="#ctx0" brushRef="#br0" timeOffset="27135.7551">23827 12000 446 0,'0'0'33'0,"0"0"17"15,0 0-9-15,-78 50-17 16,66-43-16-16,8 2 4 15,1-5-5-15,0-1-5 16,3-3-2-16,0 0 1 16,0-3-1-16,0-10 0 15,0-4-52-15,6-4-50 16,6-6-37-16,5 2-17 16</inkml:trace>
  <inkml:trace contextRef="#ctx0" brushRef="#br0" timeOffset="27323.415">23901 11864 97 0,'0'0'65'0,"0"0"-53"16,0 0 20 0,145-10 41-16,-98 10-9 0,0-3 1 15,-2 2 21-15,-3 0-51 16,-4-1-8-16,-5 1-14 16,-5-1-7-16,-1 1-4 15,-4-1-2-15,-4 2-8 16,-10 0-40-16,-7 0-70 15,-2 0-85-15</inkml:trace>
  <inkml:trace contextRef="#ctx0" brushRef="#br0" timeOffset="28222.2646">22368 12271 378 0,'0'0'50'16,"0"0"-17"-16,0 0 6 0,-150-50 6 15,96 41-14 1,-9 4-7-16,-6 0-3 0,-5 5-10 16,3 0 7-16,-2 3 5 15,1 9-6-15,5 3-3 16,7 7 1-16,8 4-3 15,13 7-5-15,0 4-5 16,12 4 7-16,14 1-6 16,10 1-3-16,3-2-5 15,12 0-8-15,25-4 13 16,17-2 0-16,13 1-1 16,14-4 1-16,18-4 5 15,14-4-5-15,9-5 1 16,12-5-1-16,1-1 7 15,-4-9 2-15,-11-2 4 0,-13-2 3 16,-11 0-2-16,-11 0-2 16,-10-5-4-16,-5-4-2 15,-2 0 3-15,-1-6 15 16,-1 1-4-16,-10-3-1 16,-1-3-3-16,-7 0-4 15,0-3-4-15,-4-2 1 16,-4 1-3-16,0 0-4 15,-8 0-2-15,-10-1 3 16,-5-1 15-16,-9-3-14 16,-8 2 5-16,0-3 1 15,-3-1-2-15,-24-4 7 0,-11 3-5 16,-3 1-7-16,-9-1-1 16,-4 5 1-16,-6 3-3 15,-9 4-3-15,-9 4 0 16,-3 4-29-16,-8 4-39 15,-2 5-52-15,3 3-12 16,4 0 13-16,-1 0-140 16</inkml:trace>
  <inkml:trace contextRef="#ctx0" brushRef="#br0" timeOffset="28914.1486">21976 12307 390 0,'0'0'36'0,"0"0"24"16,0 0 2-16,0 0-9 15,0 0 2-15,0 0-26 16,-11-24-13-16,2 24-16 16,-1 8 0-16,-5 8 14 15,0-2-2-15,5 3-3 16,6-1-3-16,4-1 0 15,0-1-5-15,3-1 2 0,18-4 5 16,3-2-5-16,2-3 7 16,-5-1-3-16,0-3-3 15,1 0-4-15,-3-3-3 16,2-5 2-16,-4-6-2 16,0-4 3-16,-8 3-1 15,-1 2 3-15,-8 3-1 16,0 5 9-16,0 5 23 15,0 0-22-15,0 0-11 16,0 3-15-16,-8 7 15 16,-1 2 3-16,5 2-3 15,4 0 0-15,0-3-11 0,0 0-21 16,6 0-43-16,15-3 22 16,6-3-14-16,-5-4-89 15,3-1-198-15</inkml:trace>
  <inkml:trace contextRef="#ctx0" brushRef="#br0" timeOffset="29234.8075">22408 12333 331 0,'0'0'229'0,"0"0"-210"16,0 0 5-16,0 0 11 15,-4 47-14-15,-2-30-9 16,3-3-11-16,-3-5 6 0,0-4-5 15,4-1-1 1,-5-4-1-16,-1 0 0 0,0-4-1 16,2-6-10-16,6-5 0 15,0-2-24-15,0 0 34 16,5-1-1-16,15-2 4 16,5 2-4-16,1 2 3 15,3 4-1-15,-3 5 6 16,0 3-3-16,3 1-3 15,-2 3 4-15,-3 0-4 16,-2 0 0-16,0 0-1 16,-6 0-9-16,1 4-68 15,-12-1-90-15</inkml:trace>
  <inkml:trace contextRef="#ctx0" brushRef="#br0" timeOffset="29715.7201">22407 12328 45 0,'0'0'405'0,"0"0"-370"16,0 0-8-16,0 0 16 15,0 0-16-15,104 48-10 16,-70-33 1-16,0-1-7 16,-5-4-5-16,-15-5-3 15,-1-2-1-15,-13-1-2 16,0-2 2-16,0 0 23 15,0-2 35-15,0-8 0 16,0-4-60-16,0-5 1 16,0 1 0-16,0 0 0 15,0-3 4-15,0-1-1 0,3 4 3 16,-1 3-2 0,-1 4-3-16,3 5 11 0,-2 5-13 15,-2 1-6-15,7 0-71 16,5 0-15-16,1 4 63 15,5 5-39-15,2 0-70 16,4-1-47-16</inkml:trace>
  <inkml:trace contextRef="#ctx0" brushRef="#br0" timeOffset="30104.5339">22860 12296 321 0,'0'0'256'0,"0"0"-183"16,0 0-31-16,0 0-30 0,0 0-10 15,0 0 3-15,0 34 16 16,3-17-8-16,2-2-3 16,3-2-5-16,-4-5 3 15,0 0-5-15,-3-5-3 16,-1-3-6-16,0 0-11 16,0 0 9-16,0-5 6 15,-9-5-9-15,-4-4-35 16,4-3 22-16,5-1 4 15,4 1 4-15,0-5 5 16,0 2-11-16,21 0 17 16,6 1 5-16,4 7 0 15,0 4 2-15,8 0-1 16,3 4 2-16,-3 2-3 0,8 0 5 16,-11 1 3-16,-2 1-8 15,-9 0-6-15,-7 0-27 16,-9 0-89-16,-9 3-71 15</inkml:trace>
  <inkml:trace contextRef="#ctx0" brushRef="#br0" timeOffset="30239.6031">22871 12277 513 0,'0'0'69'15,"0"0"-55"-15,0 0-3 0,147-9-5 16,-102 6-2-16,-2 0-4 16,-10 2-25-16,-15-1-78 15,-15 2-135-15</inkml:trace>
  <inkml:trace contextRef="#ctx0" brushRef="#br0" timeOffset="31260.0988">22114 12558 150 0,'0'0'17'15,"0"0"-8"-15,0 0 2 16,0 0-5-16,0 0-6 15,0 0 0-15,5-11-14 16,-5 10 7-16,0 1 7 16,0 0 22-16,0 0-18 15,-1 0-4-15,-3 0-26 16,-4 0-61-16</inkml:trace>
  <inkml:trace contextRef="#ctx0" brushRef="#br0" timeOffset="32039.3901">22270 12571 403 0,'0'0'46'0,"0"0"-20"15,0 0 20-15,0 0-11 16,0 0-14-16,0 0 3 15,-103-10 3-15,87 10 3 16,-3 0-8-16,10 0-5 16,4 0-12-16,5 4-5 15,0 2-2-15,0 1-13 16,13 2 15-16,17-2 0 16,13 0-11-16,5-1 0 0,4 1-13 15,-4-2-5-15,-8 2-8 16,-12-1 19-16,-14-1 10 15,-11-1 3-15,-3 3 4 16,-3-4 2-16,-27 3 27 16,-12-1 9-16,-6 1-9 15,0-1-4-15,1-4-5 16,14 1-9-16,8-2-10 16,4 0-10-16,8 0-30 15,9-3-43-15,4-8-196 16</inkml:trace>
  <inkml:trace contextRef="#ctx0" brushRef="#br0" timeOffset="32214.9027">22387 12520 489 0,'0'0'189'15,"0"0"-175"-15,0 0 9 16,0 0-17-16,0 0-6 15,151-31 0-15,-105 31-33 16,-5 0-41-16,-12 0-125 16</inkml:trace>
  <inkml:trace contextRef="#ctx0" brushRef="#br0" timeOffset="32556.6347">22596 12704 552 0,'0'0'86'0,"0"0"-31"16,0 0-23-16,0 0-20 15,0 0-12-15,0 0 4 16,-21 43 0-16,11-30-4 16,2 1-6-16,-4-5-44 15,5-1-1-15,1-2-18 16,2-5-73-16,4-1-71 15</inkml:trace>
  <inkml:trace contextRef="#ctx0" brushRef="#br0" timeOffset="32957.3547">23027 12500 139 0,'0'0'464'0,"0"0"-451"16,0 0-1-16,0 0-5 16,0 0-6-16,0 0 1 15,-22 16 9-15,1 2-1 16,4 2 1-16,0 1-6 16,8-1-1-16,7 0 4 15,2-2-6-15,0-5 1 16,21-2-1-16,12-2-2 15,4-7 6-15,-4 0 0 16,-3-2 10-16,-4 0-1 0,-9-5 4 16,-5-4 16-16,-11-1 4 15,-1-2 9-15,0 1-23 16,-22 2-12-16,-12 2-13 16,1 2-32-16,-7 4 12 15,9 1-50-15,2 0-9 16,8 0 1-16,8 3-52 15,13 1-75-15</inkml:trace>
  <inkml:trace contextRef="#ctx0" brushRef="#br0" timeOffset="33398.4119">23393 12571 631 0,'0'0'18'16,"0"0"-14"-16,0 0 8 16,0 0-6-16,0 0 1 15,0 0-5-15,-51 21-2 16,51-18-9-16,0-1-14 16,0-2 9-16,0 0 14 0,0 0 2 15,13-2-2 1,6-6-20-16,0 2 17 0,0 0-7 15,-3 2-10-15,-2 3 0 16,1 1 12-16,-10 0 8 16,3 0 4-16,-4 0 6 15,5 1 4-15,-4 3-1 16,0-1-2-16,4 0 4 16,1 0-1-16,2-3 7 15,1 0 2-15,7 0 12 16,-6 0-4-16,-2 0-5 15,-2-4-10-15,-2-5-4 16,-2-1-7-16,-4-1-5 16,-2-2-13-16,0 2-24 15,0 1-19-15,0 3 23 0,0 3-12 16,-6 2-153 0</inkml:trace>
  <inkml:trace contextRef="#ctx0" brushRef="#br0" timeOffset="33586.2527">23852 12541 565 0,'0'0'9'16,"0"0"-7"-16,0 0 15 15,0 0 8-15,0 0-7 16,0 0-9-16,0 34-9 15,0-29-8-15,0-1-57 0,0-4-90 16,0 0-187-16</inkml:trace>
  <inkml:trace contextRef="#ctx0" brushRef="#br0" timeOffset="39744.8">12325 6040 423 0,'0'0'52'0,"0"0"-38"16,0 0-9-16,0 0 17 15,0 0 10-15,0 0 2 16,0 0 2-16,0 0 3 15,0 0-11-15,0 0-5 16,0 0-7-16,0 0 10 16,0 0-4-16,2 0 4 15,15 0-11-15,15 0-4 16,10-1 3-16,16-2-4 16,10 1-10-16,16 1 5 15,8 1 3-15,17 0-6 16,14 0 0-16,8 0-1 15,12 0 5-15,-1 0-6 16,3 0-2-16,6 3-3 0,9-2-1 16,11 2 2-16,6 1 2 15,-2-1 4-15,-1 0-4 16,-7 1 1-16,-2 3 1 16,-2-2 0-16,-13 0-1 15,-16 0 1-15,-13 0 0 16,-17 1 0-16,-12-3-3 15,-17 1 1-15,-15-1-10 16,-18 0-19-16,-10-3-14 16,-17 0-27-16,-8 0 0 15,-7 0-57-15,0-3-186 16</inkml:trace>
  <inkml:trace contextRef="#ctx0" brushRef="#br0" timeOffset="41220.4783">6232 8757 560 0,'0'0'0'15,"0"0"-2"-15,0 0-73 16,0 0 75-16,0 0 26 15,0 0-10-15,0 2 4 16,8-2-3-16,3 0-9 16,-7 3-2-16,1-1-1 15,-2 0 15-15,-2 1 1 16,3-1 8-16,-1 0-7 16,3 1 5-16,6 0-4 15,1-1 1-15,10-1-9 16,8-1 9-16,15 0 7 15,7-3-21-15,16-10 1 16,11-5-7-16,31-4-3 0,21-7 0 16,18-6 0-16,17-4-1 15,2-2-5-15,4 1 0 16,-8 6 5-16,-16 2 3 16,-14 6-3-16,-22 3-1 15,-22 6 1-15,-22 4-4 16,-16 2-7-16,-21 5-15 15,-12-2-73-15,-12 1-13 16,-8-3-169-16</inkml:trace>
  <inkml:trace contextRef="#ctx0" brushRef="#br0" timeOffset="42771.973">6745 13625 522 0,'0'0'34'15,"0"0"-34"-15,0 0-25 16,0 0 25-16,0 0 4 16,-40 49 15-16,40-40-7 15,0-1 4-15,2-1 1 16,7-1-2-16,-1-2-2 16,-4 0-5-16,4-1 0 0,-2-1 0 15,6-2 3-15,1 1 9 16,16-1 7-16,12 0-3 15,19-6-7-15,23-10 6 16,17-6-19-16,17-4 11 16,23-8-13-16,13-8 4 15,12-7-5-15,6-1 1 16,-8 1-1-16,-18 8-1 16,-26 10 0-16,-38 11 5 15,-25 6-4-15,-24 7-1 16,-19 4 0-16,-7 0-1 15,-6 3 1-15,0 0 0 0,0-1 5 16,0-1 12-16,-6 2-12 16,-7 0-5-16,-2 0-32 15,-2 0-65-15,5 2-2 16,7 1-132-16</inkml:trace>
  <inkml:trace contextRef="#ctx0" brushRef="#br0" timeOffset="44020.0575">12539 12275 294 0,'0'0'89'0,"0"0"-77"16,0 0-10 0,0 0 21-16,0 0 12 0,0 0-1 15,100-25 1-15,-87 23-5 16,-1 2-14-16,-3 0-6 16,-2 6-2-16,-1 15-3 15,-3 11 5-15,-3 11 3 16,0 15-5-16,-11 6-1 15,-15 10 6-15,-4 6-13 16,-11 5 0-16,-2 0-3 16,-10 1-22-16,-3-3-9 15,6-8-6-15,1-5-17 16,11-7 19-16,8-6 5 16,10-8 15-16,8-7-13 15,12-9 15-15,0-9 16 0,0-5 4 16,26-6 3-16,6-7-3 15,5-6-2-15,2 0 15 16,10-2-6-16,-3-9-10 16,-4 2-1-16,-4-2 57 15,-12 5-57-15,-12 2-83 16,-7 2 39-16,-7 2 38 16,0 4-18-16,-21 9 24 15,-9 2 31-15,-4 6-6 16,2 1 1-16,2 5 0 0,4 2 10 15,7 5-10 1,14 2-17-16,5 4-9 0,0 5-12 16,30 1-58-16,7 0 72 15,7 1-4-15,-1-3 2 16,0-1 0-16,-9-1 9 16,-10-6-9-16,-8-5 29 15,-16-6 2-15,0-5 42 16,-30-4-28-16,-31-1 1 15,-13-1 23-15,-16 1-14 16,-11-3-18-16,-3 2-7 16,-4-3-30-16,3 1-14 15,4-1-87-15,9 1-38 16,14-4-362-16</inkml:trace>
  <inkml:trace contextRef="#ctx0" brushRef="#br0" timeOffset="51036.0958">13973 12300 331 0,'0'0'85'16,"0"0"-65"-16,0 0 12 0,0 0 12 15,0 0-7-15,0 0-11 16,0 0-9-16,-98 0-2 16,66 0-4-16,-15 0-8 15,-5 0 0-15,-10 0 0 16,-7 0-2-16,-9 0 0 16,-2 1-1-16,-9-1 2 15,-5 3-1-15,-4-3-1 16,-2 0 2-16,6 3 1 15,4-3-3-15,7 0-1 0,11 2 1 16,14-2 1-16,3 1-1 16,9-1-2-16,8 0-10 15,5 0-4-15,9 1-5 16,8 1-38-16,6-2-76 16,4 0-51-16</inkml:trace>
  <inkml:trace contextRef="#ctx0" brushRef="#br0" timeOffset="51479.3869">12774 12176 160 0,'0'0'419'16,"0"0"-406"-16,0 0-12 15,0 0 1-15,0 0 16 16,0 0 6-16,0-3-24 16,-28 8 4-16,-15 5 15 15,-8 4-17-15,-6 1 0 16,-3 0 1-16,10-3 0 16,3-1-2-16,9 0-1 15,15-2-2-15,10-2 2 16,8-2-12-16,5 1-7 15,0 0-3-15,3-1 8 16,23-2 14-16,5 0 0 0,14 1 0 16,-2-2 0-16,1 3 0 15,3-2 1-15,-10 3 2 16,-3-3-2-16,-5 1 0 16,-11 0 0-16,-6 1 0 15,-12-4 2-15,0 2-1 16,0-1-2-16,0 3 3 15,-18 0-3-15,-3 2-3 16,-4 0-23-16,0-1-88 16,-1-1-33-16</inkml:trace>
  <inkml:trace contextRef="#ctx0" brushRef="#br0" timeOffset="51657.721">12660 12416 749 0,'0'0'36'16,"0"0"-26"-16,0 0-2 15,0 0 3-15,0 0 2 16,0 0-9-16,4 3-4 16,1-3-74-16,3 0-73 15,-5 0-250-15</inkml:trace>
  <inkml:trace contextRef="#ctx0" brushRef="#br0" timeOffset="57230.9085">10485 8580 156 0,'0'0'67'16,"0"0"-57"-16,0 0 1 0,0 0 8 16,0 0 3-16,0 0 0 15,0 0-5-15,0 2-14 16,0-2 1-16,0 1 9 15,0-1 12-15,-4 0 19 16,0 0-21-16,0 0 9 16,4 0-5-16,0 0-7 15,0 0-7-15,0 0-6 16,0 0-3-16,0 0-1 16,-2 0 2-16,0 0-1 15,2 0 0-15,0 0-3 16,-1 0-1-16,1 0 4 15,0 0-2-15,0 0-1 0,0 0 5 16,0 0 0 0,0 0 4-16,0 0-6 0,0 0 7 15,0 0-3-15,0 0-5 16,0 0 8-16,0 0-5 16,0 0 3-16,0 0 5 15,0 0-7-15,0 0-3 16,0 0 3-16,0 0-4 15,0 0 2-15,0 0-2 16,0 0-2-16,0 0-1 16,0 0 4-16,-3 0 1 15,3 0-2-15,0 0-2 16,-3 0 0-16,3 1-1 16,-6 1 1-16,5-1-1 0,-5 2-1 15,4-1-19-15,-3-1-7 16,-2 3 4-16,-2-3 7 15,-4 2-8-15,1 0-30 16,0-3-18-16,3 2-38 16,-4-2 19-16,1 0-113 15</inkml:trace>
  <inkml:trace contextRef="#ctx0" brushRef="#br0" timeOffset="58536.9643">9961 8623 344 0,'0'0'66'16,"0"0"-46"-1,0 0 3-15,0 0 12 0,0 0 11 16,0 0-15-16,-8 0-24 16,16 0 11-16,16 0-4 15,1 3 2-15,7-3 1 16,6 0 2-16,3 0-2 15,6 3-6-15,1-3-5 16,4 0 4-16,6 1-2 16,2-1 5-16,3 3-11 15,-1-2 4-15,4 2-3 16,-1-2 2-16,4 1-1 16,-2 1-1-16,4 2-1 0,3-1-2 15,2 1 0-15,-1-2 0 16,1 2 1-16,-5-1-1 15,-7 2 0-15,-2-5-1 16,0 3-6-16,-2 0 6 16,-3-1-1-16,2-3 0 15,-8 2-8-15,-2-1 8 16,-6 1-1-16,4-1 3 16,1 2-1-16,-2-1 1 15,1 1 5-15,0 0-5 16,2 0 0-16,-4 0 1 15,4-1-3-15,0 0 3 16,0 2-1-16,-5-4 0 16,5 0 0-16,-9 3 0 0,-1-2-4 15,-6-1-1-15,-3 0-15 16,-1 0 15-16,-6 0 5 16,1 0-1-16,0 0 0 15,2 0 1-15,1 0 0 16,1 0 0-16,3 0 0 15,-2 0 5-15,5 0-5 16,-4 0-3-16,4 0 3 16,-2 0 1-16,2 0-1 15,1 1 2-15,-4 0-2 0,3-1 0 16,4 0-2 0,-3 0 2-16,-2 0-1 0,-5 0 1 15,-4 0 0-15,-1 0 0 16,-6 0 0-16,-4 0-1 15,-2 0 0-15,-5 0 1 16,0 0 0-16,-2 0-1 16,1 0 2-16,0 0-1 15,3 0 2-15,4 0-2 16,2 0 0-16,1-1-1 16,3 0 1-16,-3 1 0 15,9-1 1-15,-1 1 3 16,-3-3-4-16,5 3-3 15,-6 0 3-15,1 0 0 0,4-3 2 16,-5 2 0-16,5 1 3 16,3-2-4-16,0 0 2 15,3 1 4-15,7-1-5 16,-7 2 0-16,1-1 0 16,-1-1 0-16,-2 2-1 15,-5 0-1-15,4 0 2 16,-5-3 2-16,-1 3-4 15,-2 0 0-15,5-3 0 16,1 2 4-16,5 1 6 16,0 0-10-16,2-1 7 15,2 1-6-15,0-2 0 16,-2 2 0-16,3 0 0 0,1-1 1 16,0 1-2-16,-2-1 2 15,5-1-1-15,1 2-1 16,1 0 2-16,3-1-1 15,1 1 1-15,0-2 1 16,-2 2 5-16,0-3-1 16,-4-1 4-16,-1 1 5 15,-3 1 3-15,-3-1-3 16,1-1-1-16,0 1-1 16,-1-4 3-16,4 3 0 15,1-3 5-15,3 0-8 16,-2 3 4-16,-3-2-2 15,-5 2 14-15,-11 1-11 0,-5 0 0 16,-6 1 6-16,0 2-6 16,-6-2-10-16,3 2-3 15,-5 0-4-15,0 0-2 16,1 0-23-16,-1 0-30 16,0 0-16-16,0 0-93 15,-12 0-61-15</inkml:trace>
  <inkml:trace contextRef="#ctx0" brushRef="#br0" timeOffset="60808.0379">10142 9777 76 0,'0'0'327'16,"0"0"-311"-16,0 0-13 15,0 0 30-15,0 0 20 16,0 0 5-16,-7-3-29 16,7 2-6-16,0-1-18 15,16 2-1-15,5-3 0 16,3 1 0-16,2 2 3 16,8-3-3-16,-1 1 9 15,0 1-3-15,6 0-5 16,-2 1 1-16,2-3 0 0,9 1 3 15,2 2 0 1,5 0-3-16,5 0-2 0,6 0 1 16,4 0 0-16,7 0 0 15,3 0 3-15,6 0-6 16,-1 0-2-16,-6 0 1 16,-4 0 0-16,-9 0 0 15,-4 0-1-15,1 3 0 16,-1-1 2-16,2-1-5 15,-8 0 3-15,1 1 0 16,-3-1 3-16,-2-1-3 16,1 2 0-16,-3-2 1 15,4 0-1-15,-3 0 2 16,-2 2-1-16,2-2-1 0,-1 0 0 16,-6 3 1-1,0-3-1-15,0 0 0 0,-4 0 0 16,2 0 0-16,-5 0 0 15,1 0 0-15,2 0 1 16,0 0-1 0,5 0 0-16,-8 0 0 0,2 0 0 15,-2 0 0-15,-4 0-1 16,-3 0-4-16,4 0-6 16,-10 0 2-16,3 0 4 15,-3 0 5-15,-3 0 0 16,4 0 0-16,-3 0 2 15,-1 0-2-15,-2-3 0 0,2 3-2 16,1 0 4 0,-3 0-4-16,3 0 4 0,-1 0-1 15,-4 0-1-15,2-2 0 16,-1 2-1-16,-2-2 2 16,2 2-2-16,-2-1 1 15,2 1 0-15,-2 0 1 16,1-2-1-16,-2 2-1 15,7-1 1-15,0 1 2 16,-2 0-2-16,6 0-1 16,0 0 1-16,-1 0 1 15,7 0-1-15,-7 0 0 0,0-1-1 16,0 1 1-16,-4 0 0 16,8-2 1-16,-4 1-1 15,1 1 0-15,-1 0 0 16,-1 0 0-16,2 0 0 15,-4-2 0-15,0 2 0 16,-2 0 0-16,3 0 0 16,-4-3 1-16,1 3-1 15,4-2 0-15,-6 0 0 16,1 2 1-16,-1-1 0 16,0-1-2-16,2-1 2 15,4 3-2-15,2-2 2 16,4 0 0-16,0-1 1 15,3 3-1-15,0 0 0 16,1-2 0-16,1 0 3 0,0 2 0 16,0 0 2-16,1 0-5 15,-3 0 4-15,-2 0-3 16,0 0 0-16,0 0-2 16,2 0 1-16,-3 0-1 15,-2 0 1-15,2 0 3 16,0 0-1-16,2 0 0 15,-2 0 1-15,-3 0 1 16,1 0-1-16,1 0 1 16,-5 0-2-16,1 0 0 15,-1 0 2-15,3 0 4 16,-3 0-7-16,-2 0 6 0,-1 0-2 16,1 0 2-16,-1 0 0 15,-1 0-8-15,0 0 5 16,-2-1-3-16,2 1-1 15,2-2 1-15,-1 2 1 16,2 0-2-16,3-1 0 16,-8 1 1-16,3 0 2 15,-12-1 0-15,1 1-2 16,-8-2 3-16,2 2 4 16,-2 0-5-16,3 0 3 15,-1 0-4-15,2-1 1 16,-3 1-3-16,6-1 1 15,-6 1-2-15,2 0 0 0,-3 0 1 16,-2 0-1-16,2 0 0 16,-2 0 1-16,0 0-1 15,0 0 0-15,0 0 0 16,0 0-8-16,0 0-16 16,0 0-26-16,0 0-28 15,0-1-15-15,-10-1-36 16,-4-1-230-16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0-12T10:23:06.57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8587 8022 16 0,'0'0'0'15</inkml:trace>
  <inkml:trace contextRef="#ctx0" brushRef="#br0" timeOffset="4264.252">13903 7565 369 0,'0'0'87'0,"0"0"-69"0,0 0-11 15,0 0 27-15,0 0 5 16,0 0-6-16,0 0-7 16,18 0-11-16,-2 0-13 15,2-3 2-15,4 1-3 16,4-1-1-16,9 3 1 16,1-1 2-16,7 1-3 15,-1 0 2-15,7-2 0 16,2 2-2-16,3 0 3 15,10 0-1-15,-2 0-1 16,10 0 6-16,7 0-7 0,-4 2 2 16,10 2-2-1,-5-2 1-15,4 3-1 0,1-1 0 16,2 0-1-16,3 0-4 16,2 1 1-16,3-1-2 15,-6 0 4-15,-3-1-4 16,-6 3 2-16,-2-4 1 15,0 2-1-15,6 1 3 16,-5-2-1-16,-3 0 2 16,-1 2 0-16,-3-2-3 15,2 1 2-15,-2-2 0 16,2 1 0-16,-3 1-1 16,6 0-1-16,0-1 3 0,4 0-1 15,-2 2 1-15,5-2-1 16,-4 1 0-16,0 0-5 15,0 0-3-15,3 1-13 16,3-1 1-16,-1-1-6 16,-5-1 21-16,0 0-4 15,-10 1-11-15,-1-1 18 16,-7 1 1-16,1 0-13 16,-1-1 13-16,1 1 2 15,0-2 3-15,-5 0-3 16,-1 3 0-16,-3-4-3 15,-4 3 2-15,-2-1 1 16,-2-1 0-16,3 2 1 16,-4-1-1-16,0 1 2 0,-5-2-2 15,-2-1-2-15,-1 2 2 16,1-2 0-16,-8 0 0 16,0 2 2-16,-2-2-2 15,-2 0 0-15,-5 0 1 16,0 0 5-16,-6 0-6 15,0 0 1-15,-3 0 8 16,-4 0-6-16,0 0 1 16,-4 0 7-16,7 0-6 15,-5-2-1-15,0 0-2 16,3 2 3-16,0-1-2 0,-1 1-1 16,-6-2-2-1,2 2 1-15,-4 0 4 0,0-1-5 16,0 1 0-16,0 0-2 15,0-3-27-15,0-2-15 16,-14 2-119-16</inkml:trace>
  <inkml:trace contextRef="#ctx0" brushRef="#br0" timeOffset="6162.4014">18777 7588 129 0,'0'0'77'16,"0"0"-64"-16,0 0-9 0,0 0 5 16,0 0 11-16,0 0 8 15,-7 0-10-15,7 0-5 16,0 0-1-16,0 0 1 16,0 0-2-16,0 0 0 15,0 0 9-15,0 0-4 16,0 0-8-16,0 0 0 15,0 0 4-15,-1 0-1 16,1 0 3-16,0 0-6 16,0 0 0-16,0 0-3 15,0 0 1-15,0 0-1 16,0 0 4-16,0 0 1 16,0 0-6-16,0 0 6 0,0 0 2 15,0 0 6 1,0 0-12-16,0 0-2 0,0 0 2 15,0 0-3-15,0 0 1 16,0 0 1-16,0 0-2 16,0 0 1-16,0 0 0 15,0 0 2-15,0 0-6 16,0 0 6-16,0 0-2 16,0 0 1-16,0 0 2 15,0 0-1-15,0 0-6 16,0 0 1-16,0 0-1 15,0 0 6-15,0 0 0 0,0 0-6 16,-3 0 0-16,3 0 1 16,0 0 4-16,0 0 0 15,0 0-5-15,0 0 3 16,0 0-7-16,0 0 9 16,0 0-5-16,0 0 3 15,0 0-3-15,0 0 2 16,0 0-1-16,0 0-1 15,0 0 0-15,0 0-3 16,0 0 2-16,16 0-5 16,12 0 6-16,11 2 3 15,7 0-3-15,11 1 2 16,11 1-1-16,12 3 2 16,16-3-3-16,12 4-3 15,14-2-5-15,6 2 1 0,2 0-5 16,0-1 8-1,5 0-8-15,-5 0-16 0,-8-3-12 16,-1 2 22-16,-9-1 9 16,-12-2 9-16,-8 0 1 15,-9-2 0-15,-15-1 3 16,-10 0-4-16,-16 0 6 16,-12 0-4-16,-6 0 19 15,-6 0 4-15,-6 0-12 16,2-1 2-16,-2 1 4 15,2 0-10-15,4-1 7 16,8-1-6-16,3 2-4 0,5 0-2 16,7 0 1-16,6 0-4 15,3 0-1-15,0 0 0 16,4 0 5-16,-4 0-8 16,-3 2 5-16,-4-1-2 15,-3 0 2-15,-8 1-2 16,-1-2 1-16,2 0-2 15,-8 1 3-15,-4-1-3 16,-1 0 2-16,-1 0-1 16,0 2 4-16,-1 0-2 15,-3-2-1-15,-2 0 1 16,-7 3 1-16,2-3-3 16,-5 0 2-16,3 0 0 0,-3 0 5 15,-3 0-3-15,0 0 5 16,0 0-4-16,0 0 0 15,0 0-5 1,0 0-13-16,0 0-38 0,-18 0-56 16,-6-3-410-16</inkml:trace>
  <inkml:trace contextRef="#ctx0" brushRef="#br0" timeOffset="7898.7957">19047 6775 446 0,'0'0'48'0,"0"0"-33"0,0 0 12 15,0 0 3-15,0 0 12 16,0 0-8-16,21-31 9 16,-18 29-7-16,-3 2-17 15,0 0-19-15,0 0-6 16,-5 7-17-16,-20 10 23 16,-7 9 12-16,1 6-6 15,0 0-2-15,5-2 4 16,12-5-8-16,3-8 3 15,10-9-3-15,1-4 6 0,0-2 9 16,0-2 34-16,0-2 15 16,28-12-30-16,14-9-34 15,8-5-3 1,3-3 1-16,-1-3-7 0,8-4-17 16,11 1-6-16,-1 0-4 15,-8 4-23-15,-6 11 40 16,-14 10-34-16,-1 9 7 15,4 3-66-15,0 8-26 16,-1 8-26-16</inkml:trace>
  <inkml:trace contextRef="#ctx0" brushRef="#br0" timeOffset="8320.0439">20527 6754 456 0,'0'0'9'0,"0"0"-8"16,0 0 0-16,0 0 0 15,0 0 6-15,0 0 14 16,31 27 1-16,-31-8 6 0,0 3-15 16,0-3-4-16,0 0 2 15,3-6-3-15,1-1 8 16,2-5-1-16,-4-2 9 16,4-5 13-16,9 0 10 15,13 0 21-15,11-8-23 16,16-8-16-16,6-4-13 15,1-4-4-15,-2-3-6 16,8-4-3-16,5-3-3 16,3 0-11-16,-5 0-27 15,-8 3 4-15,-14 7-12 16,-14 6 6-16,-8 7-89 16,-13 4-88-16</inkml:trace>
  <inkml:trace contextRef="#ctx0" brushRef="#br0" timeOffset="12939.1704">16230 8317 569 0,'0'0'32'0,"0"0"-11"16,0 0 28-16,0 0-16 16,0 0 0-16,0 0-9 15,0 0-8-15,-9 2-8 16,9-2-2-16,0 0 1 15,0 0-7-15,0 0 12 16,0 0-2-16,0 0-1 16,-2 0 0-16,2 0-3 15,0 0 4-15,0 0-5 16,0 0-1-16,0 0-2 16,0 0 3-16,0 0-5 15,0 0 0-15,0 0-8 16,0 3 8-16,0-1 8 15,11 0 0-15,5 1-5 0,6 0 2 16,7-1 0-16,4 0-3 16,10 3 8-16,5-3-10 15,8 2 7-15,2-1-7 16,5 0 3-16,4-1 0 16,11 1-2-16,4 0 2 15,10-1-3-15,12-1 1 16,14 1 0-16,17-2-1 15,14 2 2-15,1-1-2 16,3 0 1-16,-2-1 1 16,-3 3-2-16,-3-3-1 15,-9 2 1-15,-4 0 1 0,-10-2-1 16,0 1-2-16,-5 1 1 16,-1-2-3-16,-3 0 4 15,-7 2-1-15,1-1 1 16,-16-1-6-16,-14 0 5 15,-23 0 0-15,-24 0 1 16,-14 0-15-16,-12 0-9 16,-4 0 3-16,0 0 15 15,0 0-18-15,0 0-39 16,-16 0-42-16,-14 0-57 16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0-12T10:23:40.78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10768 8623 478 0,'0'0'61'0,"0"0"-52"0,0 0-2 15,0 0 4-15,0 0 3 16,0 0 9-16,0 0-11 15,-6 0-6-15,6 0-5 16,0 0 1-16,0 0-1 16,0 0-1-16,6 0 0 15,10 3 0-15,5-3 0 16,17 0 2-16,1 0 2 16,5 0-4-16,6 0 1 15,-1 0 1-15,2-3-1 16,5-1-1-16,7 2 2 15,13-1-2-15,8 1 1 0,15 1 11 16,9-1-11 0,5 2-1-16,3 0 5 0,1 0-5 15,2 0 0-15,-2-2-6 16,-2-1 1-16,-5-2-5 16,-9 0-3-16,-5 0 1 15,-11-2-2-15,-6 0 0 16,-14 0 8-16,-13 0-1 15,-10-1 5-15,-13 3 1 16,-9-1-2-16,-6 3 6 16,-3-4 1-16,-2 4 8 15,-4 2-4-15,-5-2-1 16,0 3-7-16,0-2-1 0,0 2-13 16,0 0-96-16,0 0-149 15</inkml:trace>
  <inkml:trace contextRef="#ctx0" brushRef="#br0" timeOffset="1896.177">13327 10679 273 0,'0'0'32'16,"0"0"-24"-16,0 0 11 15,0 0 13-15,0 0 11 0,0 0 4 16,0 0 0-16,-17 14-10 16,17-13-19-16,-6 1 2 15,6-1-4-15,0-1-4 16,0 2 4-16,0-2 0 16,0 0 1-16,0 1 8 15,11-1-2-15,17 0 2 16,13 0-3-16,15 0-3 15,6 0 14-15,11-4-13 16,1 0-3-16,-8-3-7 16,-4 2-7-16,-3-1 2 15,-3 0-5-15,-11 1-2 16,-6 1-12-16,-10 1-36 16,-18 1-15-16,-5 0-2 0,-6 2 18 15,0 0-19-15,-30 0-106 16</inkml:trace>
  <inkml:trace contextRef="#ctx0" brushRef="#br0" timeOffset="2183.0203">13122 10867 439 0,'0'0'131'16,"0"0"-109"-16,0 0-18 15,0 0 10-15,0 0 35 0,0 0-15 16,3 5-6-16,25-5 9 16,10 0 3-16,4 0-18 15,9-5-8-15,-1-1-5 16,5-3 0-16,-4-1-9 16,-1 1 1-16,-6 0 2 15,-8 3-6-15,-6-1 2 16,-10 3-13-16,-6 1-26 15,-5 2-33-15,-9 1-30 16,0 0-64-16,0 0-110 16</inkml:trace>
  <inkml:trace contextRef="#ctx0" brushRef="#br0" timeOffset="12272.3991">19133 8659 286 0,'0'0'106'16,"0"0"-72"-16,0 0-26 16,0 0 5-16,0 0 13 0,0 0-10 15,0 0 3 1,0 0-8-16,0 0-6 0,0 0-2 16,0 0 1-16,0 0 1 15,0 0 3-15,0 0-4 16,0 0 3-16,0 0-1 15,0 0 2-15,0 0 4 16,0 0 2-16,0 0 0 16,0 0 1-16,5 0-5 15,13 0-8-15,10 0 1 16,13 0 11-16,17 0-3 16,6-2-3-16,12 0-6 15,9-1 9-15,5 0-7 16,2 1 0-16,3 1-3 15,-5-2 1-15,-5 0 4 0,1 1-6 16,-3-1 2-16,-1-1-2 16,0-1 3-16,-1 2-3 15,-5 1 2-15,-7-2 5 16,-7 1-4-16,-9 0-1 16,-5-1 1-16,-8 1 22 15,-6 0-18-15,-9 0 0 16,-12 1-2-16,0 0 11 15,-7 1-5-15,-3 0 6 16,0-1 1-16,-2 1-4 16,-1 1-1-16,0-2 4 15,0 2-8-15,0 0 1 0,0 0-7 16,0 0-3-16,0 0-24 16,0 0-8-16,0 0-22 15,0-2-35-15,-4 1-22 16,-18-3-302-16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0-12T09:33:22.90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12076 4519 355 0,'0'0'26'16,"0"0"-26"-16,0 0 1 0,0 0 7 15,0 0-6 1,0 0-2-16,0 0 0 0,0 0-10 16,-16 0-1-16,16 0 5 15,0 0 5-15,0 0 1 16,0 0 6-16,0 0 27 15,0 0 4-15,0 0-8 16,0 0-5-16,0 0-6 16,0 0-7-16,0 0 1 15,0 0-7-15,0 0-2 16,0 0-3-16,0 0 4 16,0 0 8-16,0 0 3 15,0 0 0-15,0 0 4 16,0 0-11-16,0 0 2 15,0 0 1-15,0 0-4 0,0 0 0 16,0 0 3 0,0 0 7-16,0 0-8 0,0 0-7 15,10-4 3-15,10 1-5 16,21-1 1-16,17-2-1 16,16 1 1-16,15 0 0 15,6 0 3-15,11-1-2 16,5 1-1-16,7 0-1 15,7-2 1-15,1 5-1 16,3-3 0-16,1 0 0 16,4 3 0-16,5-4-1 15,2 2 4-15,-3-1-3 16,-5 0 0-16,-3 1 0 16,-3-4 0-16,-2 4 0 0,-5-4-2 15,-10 3 2-15,-10-2 0 16,-8 0 2-16,-3 1-2 15,-3 2 0-15,-9-1 0 16,2-2 1-16,-4 2-1 16,-9 1 0-16,-2-1-1 15,-10 2 1-15,-9 0 0 16,2 0 0-16,-10 0 0 16,-4 3 0-16,-7-2 0 15,-4-1 0-15,-5 3 1 16,2-3-1-16,-6 3 0 0,-3 0 0 15,-3 0 1-15,-3 0-1 16,0-2 0-16,0 2 0 16,1 0 0-16,0 0 0 15,-2 0 0-15,0 0 0 16,-1 0-5-16,5 0-29 16,-7 0-60-16,0 0-136 15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0-12T09:13:12.834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1034 0 488 0,'0'0'3'0,"-178"112"-6"15,78-44-9-15,-3 7 2 16,6 1 20-16,-6 14-4 16,5 2 18-16,6 5-24 15,-2 12-10-15,7-1-43 16,5-5-228-16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0-12T10:24:11.30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15908 6599 201 0,'0'0'23'0,"0"0"-23"16,0 0 5-16,0 0-5 16,0 0 3-16,0 0 6 15,0 0 2-15,0 1 4 16,0-1 1-16,0 0 2 16,0 0 0-16,0 0-1 15,0 0-2-15,0 0 10 16,0 0 5-16,0 0 0 15,0 0 0-15,0 0 0 16,0 0-8-16,0 0 1 0,0 0-4 16,0 0-10-16,0 0 1 15,0 0-3 1,0 0-1-16,0 0 1 0,0 2-4 16,5-1 5-16,6-1-1 15,7 1 0-15,-1 1-3 16,7-1 3-16,-5-1-3 15,5 1-2-15,2 0 1 16,5 1-2-16,0 1 3 16,6-1-3-16,2 1 0 15,5-1 6-15,6 1-7 16,1-2 1-16,8 2 0 16,-1 0 2-16,-4-1 1 0,2 1 0 15,-2-1-1-15,-1-1 2 16,3 2 3-16,-4-3-5 15,-2 3 4-15,3-3-1 16,-4 0-2-16,9 0-3 16,-3 0 0-16,3 0 2 15,6 0-1-15,-1 0 0 16,3 0-1-16,-4 1 3 16,1-1 1-16,-1 2 5 15,4 0-6-15,-4-2 0 16,3 3 1-16,2-3-1 0,-4 3 1 15,5 0 0-15,2 0 4 16,-1-2 4-16,3 1-5 16,8 3 5-16,1-2 2 15,8 2-5-15,9-1-4 16,-2 1 1-16,10 0-3 16,-3-1 2-16,-5 1 2 15,1-2-2-15,-6 1 0 16,4 1 0-16,3-1 0 15,-5-1 6-15,-3 2-9 16,-3-2 3-16,-1-1 0 16,-5 0-3-16,-4 1 0 15,-4 0 4-15,-7-1-6 16,-1 0 2-16,-7 1 4 0,1 0 4 16,-6 0-9-16,-2 0 10 15,-2 0 3-15,-2 2-9 16,-1-2 2-16,-3 0 2 15,-12 0 1-15,-3-3-2 16,-2 3 0-16,-9-1 0 16,-7-2 0-16,-4 0-3 15,-8 0 1-15,0 0 2 16,0 0 0-16,0 0-6 16,0 0-3-16,0 0-26 15,-12 0-34-15,-26-9-94 16,-12-4-252-16</inkml:trace>
  <inkml:trace contextRef="#ctx0" brushRef="#br0" timeOffset="45538.7613">8028 7439 37 0,'0'0'44'0,"0"0"-38"0,0 0 0 15,0 0 11-15,0 0 12 16,0 0-2-16,0 0-7 16,0 0 1-16,0 2-3 15,0-2-1-15,0 0-3 16,0 0-6-16,0 0-3 16,-1 0 0-16,1 0-2 15,0 0 6-15,0 0-1 16,0 0 7-16,0 0 0 15,0 0 0-15,0 0 2 16,0 0 2-16,0 0-5 16,0 0-3-16,0 0 2 15,0 0-3-15,0 0 2 0,0 0 0 16,0 0 1 0,0 0 1-16,0 0 3 0,0 0-8 15,0 0 3 1,0 0-9-16,0 0 8 0,0 0-3 15,0 0 2-15,0 0-9 16,0 0 1-16,0 0 0 16,0 0 1-16,0 0-1 15,0 0-1-15,0 0 2 16,0 0-2-16,0 0-1 16,0 0 4-16,0 0-1 15,0 0-1-15,0 0 0 16,0 1 0-16,0-1-2 15,4 2 1-15,7-2 7 0,1 0-8 16,6 0 8-16,1 0-5 16,2 0-2-16,3 0 5 15,1 0-6-15,3 0 2 16,2 0-1-16,3 0 0 16,-2 0 2-16,1 0-2 15,12 0-2-15,-3 0 2 16,1 0 0-16,7 0 0 15,-7 0-1-15,0 0 0 16,4-2 0-16,-6-1 1 16,0 1-1-16,0 0 0 15,-1 2 4-15,-3-3-4 16,3-1 0-16,-2 1 0 16,0 0-3-16,1-1 2 15,-7 1 1-15,3 1 0 0,-7-1-1 16,1 0 1-16,0 0 0 15,-11 0 1-15,0 1-1 16,-7 1 3-16,1-2-2 16,-4 1-1-16,-3 0 0 15,1 1 0-15,-5 1-1 16,0-2 1-16,0 2 0 16,0 0 1-16,0-2 0 15,0 2 1-15,0 0-2 16,0 0 0-16,0 0 0 0,0 0-2 15,0 0-10-15,0 0-10 16,-11 0-48-16,-7-1-165 16</inkml:trace>
  <inkml:trace contextRef="#ctx0" brushRef="#br0" timeOffset="46577.2556">8114 6714 258 0,'0'0'10'15,"0"0"-2"-15,0 0 22 16,0 0 7-16,0 0 15 16,0 0-15-16,56-13-14 15,-35 13-4-15,0 7 8 16,1 10 3-16,-3 0-13 0,-1 8-6 16,-6-1 4-1,-1 2-9-15,-2 0-4 0,-8-6 4 16,1-4-6-16,-2-5 4 15,0-6-3-15,0-4 0 16,0-1 9-16,0-1 37 16,-10-9-14-16,-9-7-33 15,3-2-2-15,4-1-1 16,3-2-1-16,9 3 3 16,0 2-30-16,0 0 31 15,13 5-1-15,5 4 1 16,-1 4-1-16,-1 4 1 0,1 0-11 15,2 2 11-15,3 11-1 16,-1-1-3-16,5 5 6 16,5 0-2-1,-1 0 2-15,4 2-1 0,-1-3 4 16,-3-5-5-16,-3-2-1 16,-3-6 1-16,-5-1 0 15,-2-2 0-15,4 0 0 16,-1-10 3-16,2-5-3 15,2-4-2-15,-6-3-4 16,-2 1-3-16,-3-1-11 16,-8 3 10-16,-3 7 10 15,-2 4 0-15,0 3 6 16,0 5-6-16,0 0-2 16,-15 8 2-16,-4 6 0 0,3 0 3 15,8 5-1 1,8-3 0-16,0 2-1 0,6-1 0 15,18-2-1-15,6-7-16 16,8-1 12-16,1-7-4 16,3 0-15-16,-2-2-42 15,-1-7-58-15,-10-5 10 16</inkml:trace>
  <inkml:trace contextRef="#ctx0" brushRef="#br0" timeOffset="46965.6831">9076 6757 38 0,'0'0'286'0,"0"0"-266"0,0 0-18 15,0 0 3-15,0 0 2 16,0 0 12-16,0 24-8 16,21-19 33-16,5-1-17 15,0 1-14-15,2-4-7 16,1-1-6-16,-10 0-6 16,0 0-10-16,-10-1 0 15,-1-4 9-15,-7 0 7 16,-1 1 0-16,0 1 1 15,0 1 2-15,0 0 12 16,0 2-11-16,0 0-2 16,0 0-2-16,0 0 2 15,0 0 0-15,0 2 3 16,0 1 9-16,4-3 10 0,7 0 19 16,5 0-5-1,-2 0-15-15,-5 0 4 0,-6-5-1 16,1-4-3-16,-4-4-9 15,0-2-2-15,0-5-4 16,-12 2-8-16,-1-3-20 16,2-1 6-16,5 5-8 15,6 2-10-15,0 2 12 16,0 5-75-16,21 0-93 16,10 2-17-16</inkml:trace>
  <inkml:trace contextRef="#ctx0" brushRef="#br0" timeOffset="47759.8643">9620 6621 345 0,'0'0'38'0,"0"0"18"16,-21 61-15-16,9-32-9 16,5 5 4-16,7-3-19 15,0 0-2-15,4-2-5 16,17-7-1-16,3-5 8 15,-3-7-9-15,4-3 3 16,-1-7 13-16,3 0 9 16,-6-2-11-16,2-12-9 15,-3-1 0-15,-9-3-6 0,-4-2-7 16,-7-1-2-16,0 2-2 16,-31 3 4-16,-7 3 0 15,-8 4-7 1,0 4 5-16,0 5 0 0,11 0-6 15,8 0-8-15,12 5-20 16,11 2-2-16,4 0 3 16,12 1-14-16,27-1-60 15,14 0 59-15,7-3-13 16,7-1-30-16,4-3-36 16,-3 0 80-16,-8-5 49 15,-9-4 94-15,-12 0 4 0,-10-4-15 16,-10 1-4-1,-10 0 8-15,-7-1-35 16,-2 2 3-16,0 4-19 0,-14 2-15 16,-8 2 4-16,-5 3-6 15,-7 0-16-15,3 0-3 16,-1 7 0-16,3 5-3 16,7 3 2-16,10-1 0 15,7-1-6-15,5-1 4 16,0-3-17-16,9-1 8 15,21-2 12-15,6-6 3 16,3 0 3-16,-4 0 2 16,-5-4-3-16,-8-6 2 15,-1-7-7-15,-8 0 6 16,-4-5-6-16,-5-1-2 0,-4-4-3 16,0 1-9-16,0 4 14 15,0 2 7-15,-3 6-3 16,-4 6 23-16,0 8-16 15,2 0-11-15,-4 0-11 16,-1 8 9-16,1 6 1 16,3 5 2-16,6 1 3 15,0 5-4-15,0 0 0 16,23 0 1-16,1 1 0 16,5-6-1-16,-5-1-8 15,3-5-12-15,-6-2-11 16,8-4-13-16,1-5-55 0,2-3-108 15</inkml:trace>
  <inkml:trace contextRef="#ctx0" brushRef="#br0" timeOffset="65243.621">6000 12915 320 0,'0'0'104'0,"0"0"-94"16,0 0-5-16,0 0-2 15,0 0 8-15,-25-46-2 16,25 41 12-16,0 0 3 15,0-3-22-15,0 3 9 16,0 1-6-16,0-1 8 16,0 1-4-16,0 1-2 15,0 0-3-15,0-1-1 16,0-2-3-16,0 2 1 16,4 0 0-16,1 1 1 15,5 2-2-15,-7-1 0 16,6 2 0-16,7 0-3 15,10 9 0-15,8 12 3 0,5 10 10 16,1 8 2 0,5 4-4-16,-1 1-4 0,-9-3-3 15,-8 2-1-15,-14-4-6 16,-13-7-2-16,0-8 5 16,0-8 3-16,0-7 8 15,-6-7 13-15,-5 2 8 16,-1-4 18-16,-5 0-10 15,-5-8-25-15,-1-6-10 16,-1-5 12-16,5-4-5 16,-2-5-8-16,6-6 2 15,10-2-3-15,5-3-7 16,0 3 3-16,5 6 4 16,22 6 4-16,-3 6-3 0,7 5 3 15,2 3 3-15,-2 4-7 16,-4 0 6-16,0 5-5 15,2 1-1-15,-5 0-3 16,4 7-1-16,2 5 0 16,-8 2 3-16,-1 3-1 15,-10-1 0-15,-6-2 2 16,-4-3 0-16,-1 0 1 16,0-5 0-16,0-1 1 15,0-1-1-15,0-1-1 16,0-1 1-16,1-1 1 15,-1-1 1-15,0 0-1 16,0 0 1-16,0 0 3 0,4 0-3 16,-4 0-1-16,0 0-2 15,0 0-2-15,0 0 1 16,0 0 1-16,3 2 0 16,2 1 0-16,3 5 3 15,2 3 3-15,5 4 1 16,0 6-7-16,0 1 4 15,0 2 0-15,2 1 0 16,-5-1-3-16,1-2 4 16,-1-4-5-16,-4-4 0 0,2-1 2 15,-2-7-2 1,0-1-3-16,0-2-8 0,6-3-41 16,5 0-20-16,8-1-2 15,5-11-161-15</inkml:trace>
  <inkml:trace contextRef="#ctx0" brushRef="#br0" timeOffset="65894.1219">7231 13031 436 0,'0'0'78'0,"0"0"-73"16,0 0 2-16,0 0 20 15,0 0 0-15,0 0 2 16,-16-18-8-16,16 11-10 16,0 0-3-16,0-2 2 15,0-3 21-15,0-3-2 16,0-2-4-16,0-5-1 15,0 0 2-15,-7-2-15 16,-14 1-4-16,-5 2 0 0,0 5-7 16,-10 4 2-1,2 7-2-15,-7 5 1 0,-6 0 10 16,-2 19-11-16,1 6 3 16,5 6 1-16,16 1 1 15,13-2-5-15,6-1 0 16,8-2 0-16,0-5 0 15,22-5-1-15,16-1-7 16,11-7 5-16,7-4 3 16,0-5-4-16,-6 0 1 15,-7-2 5-15,-10-6-3 16,-7-4 2-16,-9-3 5 16,-6-2-5-16,-2 0 1 15,-9 2-1-15,0 5 6 16,0 3 0-16,0 7 16 15,0 0-23-15,0 0-7 16,0 0-6-16,0 8 13 0,0 4 7 16,0 2-1-16,0 0-6 15,19-1 0-15,5 0-8 16,6-1-28-16,4-3-20 16,-1-6-12-16,-9-1 5 15,1-2-15-15,-12 0-19 16,-3-9-64-16,-7-4 141 15</inkml:trace>
  <inkml:trace contextRef="#ctx0" brushRef="#br0" timeOffset="66608.6354">7413 12985 166 0,'0'-22'83'16,"0"5"-43"-16,0 2-4 0,0 5 35 15,0 8 0-15,0 2-22 16,0 0-36-16,7 2 11 16,3 8 13-16,1 5-4 15,2-1 8-15,3 4-9 16,-5-1-18-16,0-3-5 15,-4 1-4-15,-5-5 7 16,-2 0-2-16,0-4 2 16,0-1 13-16,0-2-10 15,0-1-2-15,0-2-2 16,0 0 20-16,-2-5-22 16,2-9-9-16,0-1-1 15,2-2-1-15,17-1-6 0,3 4 1 16,3 4 5-1,-4 3-6-15,4 5 7 0,-1 2-3 16,-1 0 3-16,-2 2 2 16,-1 5 0-16,-2 1 3 15,-7 2-3-15,-9 0-1 16,-2-3-6-16,0 0 6 16,0-3-2-16,0-1 0 15,0-2 2-15,0-1-20 16,0 0 17-16,0-7-23 15,0-7-36-15,9-2 38 16,7-1 14-16,-2 0 8 16,3 4 2-16,-5 4 2 15,0 4 7-15,-5 2 5 0,4 3-7 16,-3 0-7-16,2 0 1 16,4 5 10-16,2 7 0 15,-1-3-2-15,4 3-4 16,5 0-2-16,-3-6 2 15,4 0-4-15,2-4 0 16,4-2 2-16,1 0 2 16,2-8 5-16,-1-4-10 15,-3-6 0-15,-6-2-4 16,-5-1 2-16,-10-4-7 16,-3 3 4-16,-6-1 5 0,0 8 0 15,0 5 12-15,0 5 15 16,0 5-3-16,-13 0-17 15,-8 6 2-15,7 7 3 16,-4 4-1-16,6 0 0 16,8 0-6-16,4 0-4 15,0 0-1-15,8-1-5 16,21-2-50-16,8 0-21 16,5-6-17-16,9-5 33 15,1-3-229-15</inkml:trace>
  <inkml:trace contextRef="#ctx0" brushRef="#br0" timeOffset="66910.0511">9159 12720 696 0,'0'0'48'15,"0"0"-46"-15,0 0 4 16,0 0 21-16,0 0 0 16,47 47-6-16,-35-30-8 15,1-5-8-15,0 4-5 0,-8-5-6 16,-1-3-19-1,-4-1-29-15,0-3-41 0,0-1-15 16,0-3-126-16</inkml:trace>
  <inkml:trace contextRef="#ctx0" brushRef="#br0" timeOffset="67150.2095">9562 12651 621 0,'0'0'102'16,"0"0"-72"-16,0 0-7 16,0 0 4-16,0 0 24 15,1 49-11-15,5-26-10 0,5 0-12 16,4 1-9-16,-2-4-8 16,-2-1-1-16,-6-5-5 15,0-3-22-15,-5-5-36 16,0-4-45-16,0-2-47 15,-10-2 19-15,-14-11-311 16</inkml:trace>
  <inkml:trace contextRef="#ctx0" brushRef="#br0" timeOffset="67410.4541">9323 12653 554 0,'0'0'41'0,"0"0"-4"15,0 0 35 1,0 0-28-16,0 0-32 0,0 0-8 15,177-15 8 1,-97 16-2-16,7 13 0 0,-3 3 10 16,-2 5-2-16,-18 5-7 15,-13 0-2-15,-27 3-8 16,-20-3-1-16,-4 0 0 16,-36-2 0-16,-20-1 11 15,-10-1-8-15,-2-4 5 16,7-2-5-16,11-4-3 15,10-4-40-15,12-2-53 16,19-7-19-16,9 0-102 16</inkml:trace>
  <inkml:trace contextRef="#ctx0" brushRef="#br0" timeOffset="67659.5186">10302 12790 791 0,'0'0'30'0,"0"0"-18"16,0 0-5-16,0 0-1 0,165-17 4 16,-59 7 0-1,7 3-3-15,1-1-2 0,-4-2-5 16,-10 0-18-1,-8 1-51-15,-9-4-41 0,-16 2-32 16,-23-3-313-16</inkml:trace>
  <inkml:trace contextRef="#ctx0" brushRef="#br0" timeOffset="67976.0822">10819 12571 489 0,'0'0'16'0,"0"0"-13"0,0 0 9 16,0 0 40-16,0 0-32 15,0 0-17-15,36 0 10 16,19 5 0-16,5 3-13 16,4 2 2-16,6 1-1 15,2-1 7-15,-3 3 2 16,-12 0 10-16,-15 1-9 15,-20 0 16-15,-12 0-9 16,-10 3 12-16,-2-1 9 16,-32 1-6-16,-21 0-6 15,-11 0-17-15,-8 0-10 16,-3 4-23-16,10-3-134 16,16-7-148-16</inkml:trace>
  <inkml:trace contextRef="#ctx0" brushRef="#br0" timeOffset="68859.5439">12310 12726 313 0,'0'0'32'16,"0"0"18"-16,0 0 25 16,0 0 18-16,0 0 10 15,0 0 18-15,1-7-70 16,-4-6-33-16,1-4-6 16,2-2 13-16,0-4-19 15,2-2 1-15,20-3-7 16,5 5-3-16,-3 4 1 15,6 8-1-15,8 8-6 16,-1 3-5-16,7 0 4 16,7 16 5-16,5 6 5 15,-5 7 1-15,0 3 2 0,-8 0-2 16,-7-4 0 0,-15-4-1-16,-13-7-1 0,-8-3-10 15,0-6 4-15,0-1-9 16,-14-4 16-16,-5-3 17 15,5 0 0-15,-2 0 1 16,3-8-2-16,9-4-10 16,4-7-6-16,0-3-5 15,17-6 5-15,20-2-17 16,1 4 11-16,4 6-1 16,3 3 5-16,-3 10-1 15,3 6 3-15,-6 1 10 16,-1 1 12-16,-6 12 3 15,-3 3 1-15,-3 2-4 0,-4 2-3 16,2-3-15-16,-4 2 1 16,2-3-5-16,0-2-2 15,-6-2-19-15,4-4-22 16,2-2-23-16,5-5-70 16,4-1 48-16,2-4-12 15,3-9-129-15</inkml:trace>
  <inkml:trace contextRef="#ctx0" brushRef="#br0" timeOffset="69248.1953">13561 12605 200 0,'0'0'235'0,"0"-50"-131"16,0 36-30-16,-8 7 44 0,-13 7-56 15,-7 0-34-15,-6 0-11 16,-8 4 4-16,-2 7 13 16,1 3-5-16,6 0-13 15,6 2-7-15,10-1-3 16,9-1-5-16,9-2-1 15,3 3-6-15,12-5-12 16,24-2 3-16,13-4-9 16,1-2-4-16,-2-2-8 15,-6 0-2-15,-3-10 11 16,-11-2 22-16,-7-5 5 16,-5-3 5-16,-4 0 2 15,-4 3 20-15,-5 4 5 16,0 8 12-16,-3 4 8 0,0 1-33 15,0 0-15-15,0 5 0 16,0 8-4 0,-10 4 21-16,10 1-12 0,0-1-5 15,4 2 1-15,26-3-5 16,9 1-3-16,9-5-17 16,0-1-35-16,3-8-35 15,-10-3-31-15,-3 0 17 16,-10-2-142-16</inkml:trace>
  <inkml:trace contextRef="#ctx0" brushRef="#br0" timeOffset="70026.1976">13946 12601 207 0,'0'0'251'0,"0"0"-171"15,0 0-26-15,0 0 4 16,0 0-27-16,0 0-13 16,0-27-1-16,0 37 30 15,-2 4-2-15,2 2-9 16,0-2-7-16,0 2-11 15,6-2-4-15,6-2-12 16,1-2 4-16,-7-6-6 16,-3 1-1-16,-1-5-9 15,-2 0-3-15,2 0 7 16,2 0 6-16,0-9 0 16,5-4-11-16,2-3 4 0,8 2 5 15,-3-1 2 1,1 4 5-16,-1 2-5 0,-6 7-3 15,-2 2 3-15,0 0-1 16,1 1 1-16,4 9 9 16,6 1 4-16,-5 1-10 15,6-1 2-15,0 0-5 16,-2-1 5-16,-3-3-4 16,-8-3 0-16,-1-1-1 15,-6-3-2-15,0 0 2 16,0 0 2-16,0 0-1 15,0-10 4-15,0-2-3 16,5-4-2-16,12-4-3 16,5 0 3-16,2 2 0 0,4 3 2 15,1 5-2 1,-7 6 0-16,4 1-7 0,-3 3 4 16,3 0 1-16,3 6 2 15,1 0 6-15,4 4-5 16,3-1 4-16,1 2-2 15,3 3-1-15,-3-7 1 16,1 0-3-16,-3-1 0 16,-3-3 0-16,-3-3 0 15,-3 0-4-15,0-1 1 16,2-12 2-16,-7-3 1 16,-3-2 1-16,3-6-1 15,-8-1-3-15,2-3-2 16,-4 1-19-16,-2 0-2 15,-10 4 20-15,0 4-6 0,0 11 12 16,-6 5-50-16,-14 3 50 16,-6 5 2-16,-6 12 15 15,6 4 0-15,5 3 4 16,14 2-2-16,7 3-7 16,0 1 6-16,23-3-16 15,24 0 3-15,15-2 0 16,18-6-5-16,13-5-13 15,15-6-115-15,4-4-31 16</inkml:trace>
  <inkml:trace contextRef="#ctx0" brushRef="#br0" timeOffset="72145.572">13051 13024 328 0,'0'0'297'15,"0"0"-285"-15,0 0-12 16,0 0-3-16,0 0 3 0,0 0 9 16,0 0 15-1,113 5-6-15,-18-10-6 16,19-3-6-16,12 0-5 15,16-3 9-15,6 1 2 0,-2-2-4 16,-6 0-3-16,-10 3 13 16,-16 1-4-16,-16 0 4 15,-19 5 3-15,-27 1-12 16,-22 2-8-16,-21 0 0 16,-9 0-1-16,0 0-23 15,-12 0 6-15,-30 0 17 16,-18 5 2-16,-19 6-2 15,-13 0-46-15,-16 1 5 16,-6 1-23-16,-12 1 0 0,-14-1-43 16,-11-1-60-1,-6 2-9-15,0-1 102 0,1 0 74 16,11 0 201-16,18-2-77 16,20 0 0-16,25-2-55 15,21-1-36-15,29-2-13 16,21-5-5-16,11 2-13 15,11 1 10-15,38-4-6 16,26 0 33-16,32 0-5 16,25 0-13-16,25-4-1 15,16-2-7-15,15-1 18 16,12-4-18-16,1 3 4 16,4-3-7-16,-5-1-8 15,-11 1-1-15,-17 1-1 16,-25 1 6-16,-26 2 0 0,-26 3-1 15,-15 0 7 1,-25 2 11-16,-17-1 0 0,-12 3-13 16,-16 0 0-16,-6 0-7 15,-4 0 7-15,0 0-5 16,0 0 0-16,0 0-1 16,0 0-4-16,0 0-5 15,0 0-7-15,0 0-17 16,0-2-25-16,-7 2-57 15,-15 0-26-15,-15 0-133 16</inkml:trace>
  <inkml:trace contextRef="#ctx0" brushRef="#br0" timeOffset="73466.0901">6999 13681 385 0,'0'0'74'16,"0"0"-63"-16,0 0-8 0,0 0-1 15,0 0 19-15,0 0 19 16,25 6-1-16,8-6 0 16,8 0-7-16,9-6 1 15,3-8-17-15,0-5 4 16,-7-1-10-16,-8-1-5 16,-10 0 2-16,-11-2-4 15,-10-1-1-15,-7 4 0 16,0 1 14-16,-12 5-16 15,-12 5 1-15,-16 6-1 0,-5 3 30 16,-9 0-24 0,-12 14-6-16,1 6-3 0,5 4 3 15,8 3 6 1,16-1-6-16,14 1-2 0,18-1-1 16,4-5-8-16,13-1-15 15,32-4 13-15,16-5-2 16,14-5 11-16,8-4 4 15,1-2 4-15,3-2 2 16,1-12 4-16,-4-2 5 16,6-4-9-16,-1 0-6 15,-5-1-13-15,-1 0-2 16,-11 3-3-16,1 2 7 16,-5 3 1-16,1 6-5 15,7-2 11-15,4 4 3 16,0 0 1-16,5 3 0 15,-11 2 5-15,-9 0-4 0,-10 0-1 16,-11 4-2-16,-6-1-11 16,-12 3 5-16,-12-2 3 15,1 0-2-15,-11-4 0 16,4 0 6-16,-1 0 1 16,8 0-2-16,8-8 2 15,12-3 4-15,11-2-4 16,12-1-2-16,12 0-2 15,11 2-3-15,7 0 4 16,11 2-9-16,-5 2-6 16,6-3-16-16,-3 5 22 15,-6-1-10-15,-16-2 10 0,-5 2-7 16,-19-1 8-16,-13-1 11 16,-10-1 29-16,-10 0 30 15,-9-5-14-15,-6-6 29 16,-3-1-8-16,0-6-7 15,0-2-15-15,-17 2 2 16,-15 1-19-16,-8 9-5 16,-1 6-15-16,-5 8-1 15,-6 4-12-15,-9 2-18 16,-4 10-113-16,0 4-68 16,4-3-296-16</inkml:trace>
  <inkml:trace contextRef="#ctx0" brushRef="#br0" timeOffset="84743.1326">5754 8274 85 0,'0'0'82'0,"0"0"-63"16,0 0 7-16,0 0 4 15,0 0 2-15,0 0 2 16,0 0 2-16,0 0 3 16,0 0 1-16,0 0 3 15,0 0-11-15,0 0-9 16,0 0-6-16,0 0-6 16,0 0 1-16,0 0-10 15,0 0 4-15,0 0-1 0,2 0 0 16,5-2-2-16,3 1-2 15,8-1 1-15,5 1-1 16,7 0 3-16,6-2-6 16,3 0 3-16,7-1-1 15,-5 1 5-15,10 2-5 16,-3-2 0-16,0 1 1 16,3 1-4-16,-3-2 1 15,6 3 0-15,-3-4-3 16,-2 4 3-16,-3-3 0 15,-6-1-2-15,-5 1 2 16,0 1-1-16,0-3 0 16,-1 2-2-16,-6 0 2 15,6 1 2-15,-5 1-9 0,-3-2 8 16,2-1 1-16,-3 1 1 16,0 0 0-16,-1 1 0 15,0-1 0-15,-5 1 0 16,-2 0 0-16,-4 0 0 15,-1-1 1-15,-7 2-1 16,2 0 0-16,-2-1 1 16,-4 2-1-16,-1 0 7 15,0 0 2-15,0 0 10 0,0 0-1 16,0 0-5-16,0 0-6 16,0 0 0-16,0 0 4 15,-6 0-1-15,-5 0-9 16,1 0 1-16,0 0 4 15,-4 0-5-15,-2 0 1 16,2 0 0-16,-2 0 1 16,-5 0-3-16,-4 4 2 15,-5 1 0-15,-2-1-2 16,-7 1 1-16,6 0 0 16,-9 0 0-16,-5 1 0 15,-1 0 1-15,1-1 0 16,-5 0-2-16,4-1 1 0,-8 2 0 15,2-1 0 1,-4 1 0-16,3-3 4 0,1 2-4 16,5 0 0-16,5-1-1 15,4-1 1-15,6 1 0 16,0-1-1-16,4-1 0 16,2 2-37-16,2-1-44 15,-7 0-128-15</inkml:trace>
  <inkml:trace contextRef="#ctx0" brushRef="#br0" timeOffset="90229.4593">8009 8233 1 0,'0'0'238'16,"0"0"-211"-16,0 0-12 0,0 0 18 16,0 0 2-16,0 0-1 15,0 0 4-15,-3 0 0 16,3 0-9-16,0 0 4 15,0 0-13-15,-4 0-3 16,3 0-3-16,1 0-4 16,0 0-2-16,0 0-5 15,0 0 1-15,0 0 6 16,0 0-10-16,0 0 0 16,0 0-10-16,0 0 7 15,5 0 3-15,10 0 2 16,4 0 9-16,6 0-10 15,1 0 0-15,4 0 1 0,2 0-2 16,-2-2-3-16,1 1-9 16,-5-1 5-16,-8-1 0 15,1 3-9-15,-13 0-2 16,-1 0 14-16,-5 0-1 16,0 0 1-16,0 0 0 15,0 0-19-15,-11 0 20 16,-13 0 3-16,-2 0 0 15,-10 3-3-15,2 2-3 16,-4-3-1-16,2 3 0 16,5-2 4-16,2-1 3 15,8 1 0-15,7 0 0 16,7-1 0-16,4-1 0 16,3-1 0-16,0 0 0 0,0 0-7 15,0 0-10-15,3 0 12 16,10 0 5-16,7 0 12 15,2 0-4-15,3 0-2 16,3 0-4-16,-2-1 0 16,4-1-2-16,-2-1 3 15,-8 2-3-15,1-2 3 16,-12 3-3-16,-5 0 0 16,-4 0 1-16,0 0-1 15,0 0 4-15,0 0-4 16,-15 0 0-16,-14 0-2 15,-2 0 2-15,-7 4-8 16,2 2-10-16,0-3 10 0,3 2-1 16,5 0 8-16,8-3-1 15,1 1 2-15,13-1 0 16,2-2 2-16,4 2-2 16,0-2-10-16,0 0-8 15,0 0 9-15,4 0 9 16,11 0 20-16,3 0 5 15,-5 0 1-15,6 0 0 16,-6 0-10-16,6-2 1 16,-4 2-8-16,-2 0-2 0,-4 0-6 15,-7 0 5 1,4 0-5-16,-6 0 6 0,0 0-4 16,0 0 8-1,0 0-4-15,0 0-3 0,0 0-4 16,0 0-11-16,0 0 11 15,-13 0 2-15,-4 0 10 16,-3 2-12-16,1 1-7 16,3 0-1-16,4-2 1 15,0 2 0-15,0-2 1 16,9-1-4-16,3 0 4 16,0 0 0-16,0 0-15 15,16 0-83-15</inkml:trace>
  <inkml:trace contextRef="#ctx0" brushRef="#br0" timeOffset="91841.2968">9390 8296 191 0,'0'0'88'0,"0"0"-66"16,0 0-5-16,0 0 3 15,0 0 5-15,0 0 3 16,0 0-3-16,0 0-6 16,0 0 2-16,0 0-3 15,0 0 4-15,0 0 0 16,0 0-11-16,0 0 2 16,0 0-4-16,0 0-2 15,0 0-2-15,0 0-3 16,0 0 2-16,0 0 0 15,0 0 2-15,10 0-5 16,9 0-1-16,2 0 1 16,7-2 0-16,4-1 0 0,7 2 1 15,-2-2-2-15,-2 2 1 16,3-2 0-16,0 2 0 16,1-2-1-16,-7 0 0 15,-2 3 1-15,-10-2-1 16,-6 2 0-16,-7 0 0 15,-3 0-1-15,-4 0 0 16,0 0-5-16,0 0-14 16,-11 0-14-16,-15 0 34 15,-7 2-1-15,-7 4-31 16,-4-2 21-16,3 1-10 0,-5 2-9 16,3-2 18-16,-2 1 2 15,4 0 7-15,4-2-2 16,5 1 5-16,6 0 1 15,5-2 4-15,12 0 1 16,4-2 1-16,5-1-1 16,0 0-1-16,0 1-5 15,0-1 1-15,3 0 7 16,18 0 13-16,5 0 9 16,8 0-13-16,3 0 6 15,1-5-8-15,2 2-6 16,8-3 3-16,-2 2 0 15,-3 0 1-15,-4-1-9 16,-14 2 3-16,-8 2-5 0,-12-1-1 16,-5 2-1-16,0 0 0 15,0 0-14-15,-5 0-31 16,-19 0-30-16,-6 2-47 16</inkml:trace>
  <inkml:trace contextRef="#ctx0" brushRef="#br0" timeOffset="120608.3033">19690 7391 389 0,'0'0'147'0,"0"0"-123"0,0 0 5 15,0 0 9-15,0 0-38 16,0 0 0-16,0 0 14 16,-74 58 3-16,22-32-2 15,-12-1 0-15,-12 1-6 16,-17-4-3-16,-11-1 23 15,-1-4-8-15,8-4-11 16,23-6 0-16,22-6 0 16,14-1 4-16,14-3-5 15,16-9-1-15,8-3-8 16,0-5-41-16,28 1 39 16,10 5-17-16,0 6 4 0,5 5 5 15,1 3 2-15,-1 3 7 16,2 11 0-16,7 4 1 15,-5 8 13-15,-2-3 10 16,-4 2-15-16,-8-5 2 16,-8-2-6-16,-4-4 2 15,-6-5-6-15,4-2-5 16,2-2-24-16,5-5-37 16,18 0-53-16,3-3-434 15</inkml:trace>
  <inkml:trace contextRef="#ctx0" brushRef="#br0" timeOffset="120811.5953">20040 7600 788 0,'0'0'32'0,"0"0"-26"15,0 0-2-15,0 0 9 16,166-6-13-16,-51 6-1 16,15-2-74-16,0-3-88 15,-19-1-305-15</inkml:trace>
  <inkml:trace contextRef="#ctx0" brushRef="#br0" timeOffset="121115.5185">20440 7421 176 0,'0'0'214'16,"0"0"-213"-16,0 0-1 16,0 0 17-16,166 40 7 15,-95-23 10-15,0 2-18 16,2 1-5-16,-12-1 1 15,-11-2-3-15,-20-1-1 16,-20-2 12-16,-10 0 14 16,-15 0-20-16,-30-2 30 0,-10-1 9 15,0-1-21 1,1 0-14-16,11-4-10 0,15 0-8 16,11-3-63-16,17 0-57 15,0-3-138-15</inkml:trace>
  <inkml:trace contextRef="#ctx0" brushRef="#br0" timeOffset="121873.3846">21739 7400 645 0,'0'0'34'0,"0"0"-29"16,0 0-5-16,0 0 0 16,0 58 19-16,-8-23 12 15,-6 5-4-15,-6 4-15 16,-3-1-4-16,-3 1 5 16,-4-5-13-16,5-5 3 15,-4-6 0-15,10-8-3 16,4-4-8-16,7-10 2 15,4-2 6-15,4-4 3 16,0 0 4-16,0-7 11 0,0-10-13 16,12-12-5-1,5-4-28-15,2-11 1 0,8-4 26 16,2-7-9-16,5-2-2 16,9-1 12-16,5 7 1 15,0 4 2-15,2 8-3 16,-4 12 0-16,-6 10 0 15,3 2-1-15,-1 7 1 16,6 2-4-16,0 2-2 16,-2 1 2-16,4 3-1 15,1 0 5-15,-2 11-2 16,-19 5-4-16,-17 5 6 0,-13 1-13 16,-5 2-10-1,-32-2-13-15,-10-2 27 0,-8-3 5 16,-4-1 4-16,6-4 10 15,-2-2 7-15,10-3-5 16,7-2-9-16,14 0 1 16,9-2-2-16,9-3-2 15,1 1-3-15,5-1-2 16,0 0-12-16,0 0-8 16,11 0 12-16,8 3 11 15,7 1 2-15,5 2 0 16,0 1 1-16,6 1-1 15,-4 2 0-15,-10 1 4 16,-4-4-1-16,-14 3 16 16,-5-4 8-16,0 0 1 0,-17 1 13 15,-21-2 16-15,-5 3-21 16,-7-4-6-16,-7-1-27 16,3-2-3-16,-8-1-17 15,-11 0-77-15,7 0-74 16,1 0-385-16</inkml:trace>
  <inkml:trace contextRef="#ctx0" brushRef="#br0" timeOffset="124025.7283">19163 8257 142 0,'0'0'131'0,"0"0"-93"16,0 0-3-16,0 0 10 15,0 0-15-15,0 0-5 16,3-3-10-16,-3 3-7 15,0 0-4-15,0 0-1 16,0 0 0-16,0 0-1 16,0 0 0-16,0 0-2 15,0 0 4-15,0 0-2 16,0 0 0-16,0 0 0 16,0 0-2-16,0 0-6 15,4 0-16-15,-2 0-9 16,1 0-1-16,-2 0 13 15,1 0-17-15,3 0-35 0,-3 0-27 16</inkml:trace>
  <inkml:trace contextRef="#ctx0" brushRef="#br0" timeOffset="129846.8271">18419 8220 556 0,'0'0'0'0,"0"0"4"0,0 0-4 16,0 0 13-16,7 56 6 16,-7-36-9-16,0 2-1 15,0 0-5-15,0-1-4 16,0 0-6-16,0-4-14 16,0-3-58-16,0-4-96 15</inkml:trace>
  <inkml:trace contextRef="#ctx0" brushRef="#br0" timeOffset="130088.3891">18948 8257 32 0,'0'0'497'0,"0"0"-484"15,0 0-8-15,0 54 8 16,-2-33-5-16,1 1-1 16,-2-3-6-16,3-2 0 15,0 0-2-15,0-7-13 16,0-3-37-16,0-2-57 16,3-5-51-16</inkml:trace>
  <inkml:trace contextRef="#ctx0" brushRef="#br0" timeOffset="130386.0351">19034 8162 76 0,'0'0'35'15,"149"32"26"-15,-75-9-41 0,0 3-14 16,-8 2-4-16,-20 2 21 16,-13 1 5-16,-21 1-10 15,-12-6 21-15,-11-4 12 16,-38-2-9-16,-15-5-15 16,-15-2 34-16,-4-2-47 15,-5 0-12-15,4-5-2 16,5 0-55-16,14 1-96 15</inkml:trace>
  <inkml:trace contextRef="#ctx0" brushRef="#br0" timeOffset="131029.4136">20156 8385 568 0,'0'0'36'0,"0"0"-24"16,0 0 13-16,0 0 13 15,0 0-13-15,0 0 11 16,-3-5 1-16,3 5-27 16,23-1-1-16,14 0 1 15,17-1-2-15,4 2-8 16,0-2 4-16,6 2-2 16,-9-1 2-16,-5 1-4 15,-1-2 0-15,-9-1-35 16,-4 0-55-16,-8-1 6 15,-6-3-28-15,-8-4-155 16</inkml:trace>
  <inkml:trace contextRef="#ctx0" brushRef="#br0" timeOffset="131350.9701">20552 8218 402 0,'0'0'81'16,"0"0"-65"-16,0 0-12 16,0 0-1-16,0 0 0 15,151 19 4-15,-102-5-3 16,-6 4 1-16,-5 2 2 0,-6-2-3 16,-14 4-1-1,-7-4 5-15,-11-3-1 0,0-1-1 16,-11-4 4-16,-22-1-3 15,-15-2-4-15,-11 1-3 16,-6-2 2-16,0-3-2 16,4 2-63-16,10-3-56 15,12-2-188-15</inkml:trace>
  <inkml:trace contextRef="#ctx0" brushRef="#br0" timeOffset="133012.2943">21733 8301 267 0,'0'0'64'16,"0"48"-58"-16,0-24-5 15,-9-4 0-15,-3-3 2 16,-1-10 0-16,0 0 10 16,3-4 5-16,1-3-5 15,3 0-6-15,0 0 29 16,3-8 15-16,3-7-29 16,0-4-6-16,8-2-8 15,22-3 7-15,4 2-6 16,9 0-1-16,-3 5 0 15,1 3 6-15,-7 6 4 0,-4 5-5 16,-6 3-9 0,1 0-4-16,0 7 3 0,1 4 0 15,-1 4 3-15,0 4-2 16,-1 1 0-16,2 1-1 16,-1-3-2-16,-4-1-1 15,4-3 0-15,-8-6 0 16,0-2 0-16,-6-3 1 15,4-3 1-15,0 0-1 16,2-1 2-16,-3-9-3 16,5-7 0-16,-8-3 0 15,-3-1-3-15,-1-2 0 16,-7 3 2-16,0 1-2 16,0 5 3-16,-17 3-1 0,-8 8 6 15,-8 3-5 1,-1 0 7-16,-2 0 2 15,5 7-2-15,1 1-6 0,15 5 1 16,6 1-2-16,9 1-10 16,0 3 8-16,9-3 0 15,24-1-4-15,9-4 6 16,3-2-1-16,1-4 1 16,0-4-3-16,-1 0 3 15,-6-1-11-15,1-7 4 16,-10-1 7-16,-11 1-3 0,-8 3 3 15,-7 3 0 1,-4 2 4-16,0 0-4 0,0 0-5 16,0 0 3-16,0 2 1 15,0 6 1-15,0-1 1 16,0 0-1-16,0 1-4 16,9-1 0-16,12 0-29 15,1-4-34-15,3-3-9 16,1 0-19-16,-8 0-16 15</inkml:trace>
  <inkml:trace contextRef="#ctx0" brushRef="#br0" timeOffset="133725.1465">22727 8307 43 0,'0'0'160'0,"0"0"-74"16,0 0 3-16,0 0-41 0,0 0-44 16,0 0 16-16,33-6 29 15,-28 20-16-15,-1 3-10 16,4-2-5-16,-5-1-6 15,3-4-5-15,-2-3-3 16,-4-5 0-16,0 0-1 16,0-2 8-16,0 0 5 15,0 0-1-15,0-3 7 16,0-7-4-16,1-3-18 16,11-3-25-16,7-1 4 15,7 1 9-15,-3 5 0 16,1 2 3-16,-4 5 6 15,-7 4 2-15,0 0 1 16,-1 0-3-16,5 6 3 16,0 3 0-16,0 0 1 0,7 2 2 15,-2 0 2 1,2-1 7-16,1-3-9 0,-8-4 3 16,-1 1-5-16,0-4 1 15,2 0-2-15,4-2-3 16,2-9-15-16,0-2-16 15,2-3-19-15,0-1-29 16,-1 2-17-16,4 1 60 16,-4 3 39-16,-5 1 0 15,-3 6 16-15,-4 1 0 16,1 3-14-16,-2 0 2 16,8 3 1-16,5 5 13 15,5 1-7-15,6 1 10 16,10-3 16-16,2 1-1 15,-2-4-4-15,0-3 5 0,-5-1-17 16,-14 0-12-16,-4-1-2 16,-11-11 2-16,-1-5 3 15,-8 0-11-15,1-6 0 16,-4 0-16-16,0 2 23 16,0 4-7-16,-9 6 16 15,-12 7-8-15,-5 4 0 16,-6 0 14-16,-1 14-10 15,7 1 11-15,5 7-23 16,9 0 12-16,12 1 5 0,0 2 0 16,0-1-9-16,15 1-4 15,15 1 3-15,5-5-7 16,-1-3-4-16,4-9-63 16,-1-4-96-16</inkml:trace>
  <inkml:trace contextRef="#ctx0" brushRef="#br0" timeOffset="133897.3896">24052 8283 656 0,'0'0'86'15,"0"0"-23"-15,0 0-22 0,0 0-27 16,0 0-14-16,0 0-60 15,-46-14-126-15</inkml:trace>
  <inkml:trace contextRef="#ctx0" brushRef="#br0" timeOffset="134893.6084">19064 8142 447 0,'0'0'44'0,"0"0"-24"16,0 0 4-16,0 0-24 15,0 0 4-15,0 0 11 0,14 75 7 16,-8-38-4 0,-3 2-1-16,2 3-3 0,-5-4 2 15,0-8-13-15,0-3 10 16,-8-6-6-16,-12-3-2 16,1-5-1-16,-1-1-2 15,7-7-2-15,1-2-3 16,-4-3-42-16,2 0-34 15,-5-4-122-15</inkml:trace>
  <inkml:trace contextRef="#ctx0" brushRef="#br0" timeOffset="135230.3257">18956 8133 515 0,'0'0'10'0,"0"0"-7"16,0 0 4-16,174 20 4 15,-108 0 6-15,4 6-1 16,-2 5-7-16,-17 3 0 16,-8 3-2-16,-15-3 2 15,-18-4-1-15,-10-2 0 16,-6-5-2-16,-30-6 1 15,-15-2 31-15,-13-3-15 16,-8-3 18-16,-8 1 3 16,-2-3-14-16,7 1-8 15,8-4-10-15,16-1-4 0,13-3-8 16,14 0-22-16,4 0-78 16,15-3-57-16,5-7-424 15</inkml:trace>
  <inkml:trace contextRef="#ctx0" brushRef="#br0" timeOffset="140172.5474">18705 8214 408 0,'0'0'81'16,"0"0"-64"-16,0 0-16 0,0 0 6 15,0 0-2 1,-35 57 8-16,30-27-5 0,2 1-1 16,3 1-1-16,0-3-5 15,-2-6-1-15,-3-3 2 16,0-5-2-16,-1-4 2 16,3-1-1-16,-3-5-1 15,3-3 1-15,2-2 1 16,-4 0 4-16,5 0 16 15,0 0 5-15,0-7-2 16,-3-7-10-16,-2-5-15 16,1-5-4-16,2-4 4 15,2-2 4-15,0-1-3 16,0 1-1-16,8 8 1 0,-5 5 3 16,0 8 3-1,-3 8 13-15,0 1 1 0,5 0-18 16,-5 0-3-16,1 0-6 15,4 7-6-15,-1 8 9 16,-1 12 3-16,-3 3 4 16,4 1-1-16,-4-3-2 15,0-3 0-15,0-6 0 16,0-4 0-16,-4-4 1 16,-3-5 3-16,2-2-1 15,4-4-1-15,-4 0 3 16,5 0 1-16,0 0 2 15,0 0 7-15,-6-4 6 16,-2-9-11-16,-2-5-11 16,7-5 0-16,3-4 0 0,0 0 5 15,0-3-1-15,0 3-4 16,0 7 4-16,0 6-3 16,0 6 2-16,0 5 0 15,0 3-3-15,0 0 0 16,0 0-18-16,0 10-34 15,0 7 32-15,0 8 2 16,0 4-35-16,13-3-48 16,10-1-160-16</inkml:trace>
  <inkml:trace contextRef="#ctx0" brushRef="#br0" timeOffset="142772.899">18573 8272 254 0,'0'0'67'0,"0"0"-49"16,0 0 1-16,0 0-6 15,0 0-1-15,0 0-5 16,0 0-1-16,0 0 0 16,0 2-1-16,0 3 5 15,0 2 16-15,0 1-17 16,0 4-8-16,-5 2-1 15,-8 2-36-15,-2-3-51 16</inkml:trace>
  <inkml:trace contextRef="#ctx0" brushRef="#br0" timeOffset="143512.2907">16978 8223 492 0,'0'0'43'0,"0"0"-29"16,0 0 5-16,0 0 14 16,0 0-5-16,0 0 0 15,-2-15-8-15,2 15-11 16,23 10-6-16,12 12 15 15,11 17 36-15,3 9-9 16,1 5-9-16,-4 2-7 16,-8-5-18-16,-12-2 0 15,-12-6-1-15,-11-2-5 0,-3-6-4 16,0-5 1 0,0-9-1-16,-12-3-2 0,3-5-1 15,3-3 2-15,3-6 1 16,3-2-1-16,-3-1 6 15,3 0 0-15,0-4 10 16,0-13-14-16,12-7 4 16,16-10-3-16,7-5-4 15,11-9 1-15,5-7-5 16,6-6-2-16,5-4 6 16,-2-4-4-16,-2 2 1 15,1 7-3-15,-9 9 6 16,-12 10-2-16,-9 8 6 15,-9 8-1-15,-11 3-1 16,-1 8 0-16,-6 3 2 0,-2 7-3 16,0 2-8-16,0 2-10 15,0 0 0-15,-15 6-4 16,-12 12 16-16,0 3 4 16,-2 4-13-16,3 3-24 15,4 2 0-15,2-3-5 16,5 2-29-16,0-3-47 15,0-2-169-15</inkml:trace>
  <inkml:trace contextRef="#ctx0" brushRef="#br0" timeOffset="146479.8206">20978 8234 283 0,'0'0'29'0,"0"0"-18"15,0 0 34-15,0 0 11 16,0 0-14-16,0 0-17 15,0 0 4-15,0-19-2 16,0 19-6-16,0-1-6 16,1-2 4-16,2 0-4 15,-1 1 3-15,1 0-9 16,-3-1-5-16,3 3 8 0,-3-1-5 16,2 0-2-16,-2 1 1 15,0 0-3-15,0 0 1 16,0 0-1-16,0 0 1 15,0 0-3-15,0 0 3 16,0 0 3-16,0 0 1 16,0 0 2-16,0 0-3 15,0 0-2-15,0 0 2 16,0 0-3-16,0 0 1 16,0 0 1-16,0 0 2 15,0 0-7-15,0 0 6 16,2 0-1-16,-2 0 4 15,0 0-9-15,0 0 8 16,0 0-7-16,0 0-1 16,0 0-1-16,0 0 0 0,1 0-3 15,7 12 3-15,-3 5 0 16,1 8 0-16,1 7 2 16,2 7 0-16,-1 2-2 15,0 4 0-15,6-2 0 16,0-2 0-16,-1 4-2 15,-7-6 0-15,-4 0 2 16,-2-7 0-16,0-8-3 16,-8-2-6-16,-7-5 7 15,-4-3 1-15,8-4-2 0,-1-6 0 16,5-1-3-16,4-1-7 16,3-2 10-16,-3 0 3 15,0-5 25-15,3-9-19 16,0-5-6-16,3-5 8 15,21-6-7-15,5-8-1 16,13-2-7-16,6-5-1 16,9-3 4-16,5-4-4 15,4-2 4-15,0 2 3 16,-4 4-17-16,-5 9 18 16,-15 6-5-16,-8 7 4 15,-10 3 1-15,-9 4 6 16,-8 7-4-16,-7 3 7 0,0 4-9 15,0 2-1 1,-9 0-5-16,-22 1 6 0,-12 2 0 16,-8 0 0-16,-3 0 4 15,-1 5-4-15,0 7-15 16,1 2-19-16,9 2-45 16,15 0-83-16</inkml:trace>
  <inkml:trace contextRef="#ctx0" brushRef="#br0" timeOffset="148214.7431">18695 8772 283 0,'0'0'59'0,"0"0"-56"15,0 0 4-15,0 0 10 16,0 0 2-16,0 0 13 0,-1 1-11 16,1-1-14-16,0 0 7 15,0 0 9-15,0 0 4 16,0 0 0-16,0 0-1 15,18 0-8-15,20 0-9 16,19 0 0-16,22-3-6 16,22 1-3-16,19-4-3 15,16 4-36-15,6-2-58 16,3-1-79-16</inkml:trace>
  <inkml:trace contextRef="#ctx0" brushRef="#br0" timeOffset="149513.7988">18703 8722 300 0,'0'0'60'0,"0"0"-50"16,0 0 3-1,0 0 7-15,0 0 7 0,0 0 2 16,-3 3-13-16,3-3-4 16,0 0-6-16,0 0 1 15,0 0 4-15,0 1-4 16,12-1-3-16,11 0 0 16,11 0 1-16,9 0-5 15,14 0-4 1,16 0 1-16,9 0-32 0,20 0-18 15,23 0-60-15</inkml:trace>
  <inkml:trace contextRef="#ctx0" brushRef="#br0" timeOffset="150668.0638">22398 8848 13 0,'0'0'73'16,"0"0"-31"-16,0 0 0 15,0 0 0-15,0 0-9 16,0 0-10-16,0 0-11 15,0 0 7-15,0 0-3 16,0 0-3-16,0 0 4 0,0 0-5 16,0 0 10-16,0 0-5 15,0 0-9-15,0 0-5 16,0 0-1-16,0 0 2 16,0 0-3-16,0 0 4 15,0 0-3-15,0 0-2 16,0 0 2-16,0 0 2 15,0 0-2-15,0 0 2 16,0 0-1-16,0 0-3 16,0 0 3-16,0 0-3 15,0 0 0-15,0 0 1 16,0 0 1-16,0 0-1 0,0 0 2 16,0 0-2-16,0 0-1 15,0 0 2-15,0 0-2 16,0 0 0-16,0 0 0 15,0 0 1-15,0 0-1 16,0 0 0-16,0 0-1 16,0 0 1-16,0 0 0 15,0 0-2-15,0 0 0 16,0 0 0-16,0 0 2 16,0 0 0-16,0 0 0 15,0 0 2-15,0 0-2 16,0 0 1-16,0 0 1 15,0 0-1-15,0 0 3 0,0 0-4 16,0 0 2-16,0 0-1 16,0 0 2-16,0 0-3 15,0 0 0-15,0 0 1 16,0 0-1-16,0 0 0 16,0 0 1-16,0 0 0 15,0 0-2-15,0 0 0 16,0 0 0-16,0 0-2 15,0 0-1-15,0 0-8 16,2 0-22-16,3 0-12 16,-5-3-110-16</inkml:trace>
  <inkml:trace contextRef="#ctx0" brushRef="#br0" timeOffset="151704.9145">16896 8876 429 0,'0'0'70'15,"0"0"-56"-15,0 0-6 16,0 0 9-16,0 0-4 16,0 0-8-16,134 0 0 15,-64-3 3-15,11 1-3 16,1-1-5-16,-2 0 0 15,-5 0-1-15,-4 2 1 0,-16 1-13 16,-13 0-20-16,-18 0-38 16,-14 0-1-16,-10 0 22 15,-4 0-35-15,-33 0-1 16,-15 4-42-16</inkml:trace>
  <inkml:trace contextRef="#ctx0" brushRef="#br0" timeOffset="151939.1932">16957 8905 279 0,'0'0'49'16,"0"0"-21"-16,0 0 13 16,0 0-8-16,0 0-18 0,0 0-14 15,-81 10 12 1,111-10-3-16,14 0 8 0,14 0-9 16,10 0-2-1,-1 0-3-15,5-4 2 0,-6 1-1 16,4 0-2-16,-3 1 1 15,-5 0 2-15,-6 2 7 16,-6 0-13-16,-8 0 0 16,-3 0-6-16,-7 0-63 15,2 0-80-15</inkml:trace>
  <inkml:trace contextRef="#ctx0" brushRef="#br0" timeOffset="152923.8031">21100 9024 320 0,'0'0'27'0,"0"0"-25"16,0 0 1-16,0 0 28 16,147-8 9-16,-113 8-10 0,1-3 0 15,0 3-14 1,-5-2-8-16,-6 2-4 0,-13-1 0 16,-6 1-4-1,-5 0 6-15,0 0-6 0,-7 0-6 16,-23 0 2-16,-12 0-6 15,-15 0 10-15,-11 0-14 16,-5 3-7-16,1 0 11 16,-5-3 10-16,11 3 2 15,8-3 12-15,16 0 5 16,8 3-2-16,20-3-5 16,10 0-7-16,4 0-1 15,0 1-4-15,0-1 7 16,26 0 1-16,12 1-5 15,8-1-2-15,2 0 4 16,1 0-3-16,-3 0-1 0,-2 0 1 16,3 0 2-16,-8 0-1 15,1 0-2-15,-7 2 3 16,-6-2 12-16,-8 1-5 16,-7-1-6-16,-8 0 2 15,-4 1 0-15,0-1-3 16,0 0-2-16,0 2-2 15,0-2-8-15,0 0-3 16,0 0-30-16,-2 0-88 16,-10 0-96-16</inkml:trace>
  <inkml:trace contextRef="#ctx0" brushRef="#br0" timeOffset="157598.5806">8288 8329 45 0,'0'0'10'0,"0"0"-6"16,0 0-4-16,0 0 0 16,0 0-4-16,0 0-51 15</inkml:trace>
  <inkml:trace contextRef="#ctx0" brushRef="#br0" timeOffset="162419.9586">17630 7986 364 0,'0'0'13'0,"0"0"-12"15,0 0 9-15,0 0 5 16,0 0 3-16,-30-49 13 16,9 41-11-16,-9 0-6 15,-5-1-1-15,-9 4-10 0,-7-1 7 16,-8-1-8 0,-8 6 3-16,-8-1-5 0,-9 2 3 15,0 0-3-15,2 3 4 16,-2 6-4-16,3 6-2 15,3 3 2-15,0 6 1 16,6 6-1-16,8 5 0 16,5 10 0-16,5 9 3 15,11 5 0-15,5 6-2 16,16 5 1-16,11-3-2 16,11 3-8-16,0-3-5 15,21-3 0-15,25-3 7 16,12-7 4-16,10-7 1 15,11-1 1-15,4-8 3 0,5-4-2 16,1-4 16 0,-6-8 3-16,5-3 2 0,0-7-6 15,4-3-7-15,4-6-7 16,1-3 12-16,3-4 0 16,-2-9-14-16,0-6-5 15,5-5 5-15,-4-5-1 16,-5-7-3-16,-5-6-2 15,-7-4 6-15,-4-9 8 16,-2-6-5-16,-10-2 0 16,2-9 11-16,-7-3-3 15,-13 0 15-15,-15 7-17 16,-31 7-2-16,-2 11 20 0,-53 6-7 16,-26 5-10-16,-22 3-10 15,-12 1-17-15,-7 2-3 16,-4 6-3-16,11 5-58 15,7 5 29-15,20 7-56 16,24 4-106-16</inkml:trace>
  <inkml:trace contextRef="#ctx0" brushRef="#br0" timeOffset="163425.0415">21245 8065 223 0,'0'0'21'0,"0"0"-5"15,0 0-7-15,0 0 11 16,0 0-2-16,-154 8 5 16,97 8-4-16,-3 5 6 15,-2 5-7-15,-6 3 18 16,5 10-16-16,-7 7 1 16,-6 7-11-16,-3 6-3 15,-2 3-6-15,4 3-1 16,8-4-1-16,21-3-13 15,22-2-13-15,14-3-5 16,12-5-15-16,7-4 24 16,24-4 17-16,14-4 6 15,6-6-9-15,12-7-27 16,9-4 33-16,6-7 0 0,1-3-17 16,-4-7 6-1,1-2 14-15,-6 0 4 0,-1-8-2 16,2-4 14-16,-5-4 21 15,3-3 2-15,-4-2 19 16,-8-6 3-16,-2-1-5 16,-10-3-6-16,-1-5-3 15,-2 2-35-15,0-2 13 16,-2-5 1-16,-1-2 0 16,3-5-5-16,-5-2-7 15,-4-3 7-15,-8-1 10 16,-11 2-3-16,-11 2 9 0,-3 3-12 15,0 6-10-15,-3 0-12 16,-20-1 4-16,-9 4 1 16,-6 4-5-16,-8 3-3 15,-12 3-5-15,-4 5 4 16,-15 3-37-16,-11 4-11 16,-17 0-79-16,-15 7 33 15,-11 2-4-15,-2 3-83 16</inkml:trace>
  <inkml:trace contextRef="#ctx0" brushRef="#br0" timeOffset="168652.8203">15531 8269 122 0,'0'0'20'0,"0"0"-5"16,0 0 7-16,0 0-3 15,0 0 1-15,0 0-7 16,0 0-9-16,-33 0-4 15,25 0-7-15,-9 0-34 16,8 0-43-16</inkml:trace>
  <inkml:trace contextRef="#ctx0" brushRef="#br0" timeOffset="171525.0012">7984 8319 279 0,'0'0'109'16,"0"0"-83"-16,0 0-18 15,0 0 3-15,0 0-8 16,0 0 2-16,135-4-4 0,-89 0 0 16,4 3 1-16,5-2-1 15,-6-1 1-15,2 2 2 16,-9-3-3-16,-8 2-1 15,-1 1 0-15,-18 1 1 16,1 1 0-16,-11 0-1 16,-5 0 0-16,0 0-1 15,0 0-13-15,0 0-24 16,0 0 10-16,-19 0 25 16,-7 3-12-16,-8 3-10 15,1-2 0-15,-8 2-4 16,0 0 21-16,2-1 7 15,1 1 1-15,1 0 3 0,0-1 6 16,7 1 0-16,5-2 3 16,3 0 1-16,5 1 17 15,-1-3-9-15,4 0-10 16,10-1 7-16,4-1-4 16,0 1 0-16,0-1 3 15,0 0-8-15,0 0 5 16,0 0 11-16,0 0-5 15,0 0 1-15,13 0-4 16,10-4-9-16,1-1-3 16,9-4-5-16,3 1 2 0,7-2-2 15,-2 2 2-15,-3-3 1 16,-1 5-3-16,-12-2-4 16,-8 4-11-16,-8 2 5 15,-9 2-1-15,0 0-7 16,-2 0-28-16,-23 0-18 15,-15 0 57-15,-2 6-6 16,-1-1 5-16,-2 1 8 16,12 0 2-16,-1-1-1 15,8-1-1-15,9-2 9 16,8-2-7-16,7 2 4 16,2-2 0-16,0 0-4 15,0 0-1-15,2 0-1 16,17 0-11-16,7-2 1 0,5-1-30 15,-5-3-46-15</inkml:trace>
  <inkml:trace contextRef="#ctx0" brushRef="#br0" timeOffset="179428.2527">3878 3784 650 0,'0'0'17'0,"-51"-46"-17"16,42 28 18-16,7 6 49 16,2 2-8-16,0 7-26 0,0 1-9 15,0 2-14 1,24 8-10-16,12 16-4 0,12 10 4 15,2 12 17-15,1 9 2 16,-7-3-18-16,-6-3 4 16,-8-4-5-16,-10-9-13 15,-8-4-20-15,-4-8-11 16,-8-8-26-16,0-8 11 16,0-8 7-16,0-1 24 15,0-17 15-15,0-7-36 16,-3-6-25-16,-2-3 74 15,5 0 7-15,0-7 3 16,0-1 14-16,0 4 0 0,0 7 3 16,0 13 24-1,0 8 18-15,0 7 0 0,-2 3-31 16,-19 0-24-16,-14 9-7 16,-9 10 5-16,-4 3-10 15,3 2 1-15,-3 0-1 16,-4-1-2-16,-7 1-56 15,-13-5-66-15,-7 0 1 16,2-9-135-16</inkml:trace>
  <inkml:trace contextRef="#ctx0" brushRef="#br0" timeOffset="179596.8937">3282 3950 6 0,'0'0'522'0,"0"0"-502"16,182-43-15-16,-88 27 12 15,12-2 2-15,15-2 0 16,0 1 14-16,10-2-4 16,-6 0-20-16,-9 3-9 15,-15-2-20-15,-18 3-30 16,-20-3-24-16,-23 1-80 16,-19-4-10-16</inkml:trace>
  <inkml:trace contextRef="#ctx0" brushRef="#br0" timeOffset="180024.0272">4492 3488 260 0,'0'0'76'16,"-124"-44"-10"-16,48 35-20 16,-12 9 1-16,-5 2-17 0,-3 15-11 15,-1 3-2-15,13 6-4 16,3 8 1-16,12 8-8 16,0 8-5-16,9 14 6 15,0 10-1-15,10 3-4 16,7 1-2-16,11-5 0 15,14-1-1-15,14-7-22 16,4-7-9-16,22-11-6 16,29-10 15-16,13-7 16 15,9-6-13-15,8-7 10 16,4-5 2-16,6-9-4 16,4-3 12-16,-1-12 10 0,5-10 17 15,2-11 3 1,-5-7-18-16,-4-12 8 0,-16-9-7 15,-16-9 22-15,-23-5-15 16,-22-5-8-16,-15 2 26 16,-1 6-29-16,-40 13 9 15,-20 14 5-15,-18 13 18 16,-15 10-20-16,-19 10-21 16,-16 4-4-16,-5 8-5 15,9 0-7-15,16 11-1 16,20 6-27-16,18 2-23 15,10 5-28-15,18 1-15 16,15 0-12-16</inkml:trace>
  <inkml:trace contextRef="#ctx0" brushRef="#br0" timeOffset="180355.0822">4157 3577 99 0,'0'0'357'0,"0"0"-328"15,0 0-6-15,0 0 20 16,0 0-22-16,0 0-11 15,0 10-3-15,0 12 24 16,-14 11 5-16,-10 6-15 16,-3 8-8-16,-3 1-2 15,-4-1-4-15,-7 0-7 16,-3-3-1-16,-5 2-24 16,-5-5-47-16,-1-4-10 15,1-8-88-15</inkml:trace>
  <inkml:trace contextRef="#ctx0" brushRef="#br0" timeOffset="180678.5202">3579 4142 305 0,'0'0'89'0,"0"0"-80"0,0 0 4 16,0 0 34 0,0 0-17-16,161-57 17 0,-113 36-18 15,-1-4 3 1,4-4-16-16,-2-2-9 0,-10-7-7 15,2-3-11-15,-11-1-14 16,-10 4-39-16,-7 6-13 16,-8 3-34-16,-5 9 58 15</inkml:trace>
  <inkml:trace contextRef="#ctx0" brushRef="#br0" timeOffset="180921.802">3609 3706 396 0,'0'0'33'0,"0"0"-26"15,117 53 4-15,-40-24 8 16,11 0 10-16,6 5-4 15,-1-5-9-15,-4 3-16 16,-10-3-4-16,-12-3-67 16,-13-4-53-16</inkml:trace>
  <inkml:trace contextRef="#ctx0" brushRef="#br0" timeOffset="242592.8134">9519 11161 408 0,'0'0'92'0,"0"0"-70"16,0 0-13-16,0 0 18 16,0 0 0-16,0 0 1 15,0 0-16-15,0 0-3 16,0 0-5-16,0 0-1 16,0 0-1-16,0 0 1 15,0 0 2-15,0 1 6 0,0 0-3 16,0 2 0-16,0-1-2 15,0 2 5-15,9-1 10 16,8 1-8-16,1-2-5 16,14 3 0-16,11-1 0 15,6-1-1-15,5 1 17 16,6-1-15-16,7-2-6 16,-1 1 1-16,1-1 0 15,3 1-4-15,-1-2-2 16,1 0-3-16,-2 3-7 15,-9-3-12-15,-4 0-10 16,-7 0 16-16,-14 0 4 16,-8 0-2-16,-13 0-10 15,-10 0-9-15,-3 2 11 0,0-2-16 16,-7 2-22-16,-28-1-68 16,-15 2-182-16</inkml:trace>
  <inkml:trace contextRef="#ctx0" brushRef="#br0" timeOffset="243124.6384">9018 11310 498 0,'0'0'109'16,"0"0"-89"-16,0 0-19 15,0 0 3-15,0 0 15 16,0 0 11-16,65 3 15 16,-8-3-8-16,19 0-8 15,15 0-16-15,9 0-9 16,12 0-2-16,8 0 4 15,4 0-6-15,-2 2 1 0,-1 1 2 16,-11-3 0 0,1 0-1-16,-1 0-1 0,-5 0-2 15,-2 0 2-15,-10 0 15 16,-9 0 5-16,-13 0-1 16,-2 0-6-16,-9-3-5 15,-6 1-5-15,-11 2 0 16,-7 0-1-16,-15 0-2 15,-7 0 9-15,-6-1-1 16,-4 1-1-16,-4-2 5 16,0 2-9-16,0 0 7 15,0-1-11-15,0-1 0 16,0 2-4-16,0-4-28 16,2-1-36-16,0 0-76 15,-2-4-28-15,0 2-195 0</inkml:trace>
  <inkml:trace contextRef="#ctx0" brushRef="#br0" timeOffset="247934.0626">1522 11826 824 0,'0'0'44'0,"0"0"-44"16,0 0-15-16,0 0 15 0,0 0 28 16,0 0-15-1,0 0 1-15,8 3-10 0,39 20 11 16,13 13 1-16,6 14-5 16,0 8 3-16,4 2-11 15,-10-2-1-15,-7 0 0 16,-9-12-4-16,-9-1-12 15,-10-6-13-15,-7-7-22 16,-9-3-24-16,-8-8-59 16,-1-7-14-16,0-10-156 15</inkml:trace>
  <inkml:trace contextRef="#ctx0" brushRef="#br0" timeOffset="248194.7687">1375 11762 689 0,'0'0'15'15,"0"0"-15"-15,0 0-24 16,0 0 24-16,0 0 34 15,88-54-12-15,-55 44-10 16,6 3-7-16,-7 2-5 16,2 2-28-16,-4 0-26 0,0 3-27 15,-3 0-47-15,-6 4-67 16</inkml:trace>
  <inkml:trace contextRef="#ctx0" brushRef="#br0" timeOffset="248391.9493">1798 12048 694 0,'0'0'7'16,"0"0"-7"-16,0 0-15 0,0 0 15 15,0 0 4 1,131-46-4-16,-91 26-37 0,-2-4-50 15,-11-4-199-15</inkml:trace>
  <inkml:trace contextRef="#ctx0" brushRef="#br0" timeOffset="248677.792">2065 11619 716 0,'0'0'49'0,"0"0"-49"15,0 0-3-15,0 0 3 16,0 0 13-16,0 0-7 16,19 0 10-16,18-6 9 15,7 3-18-15,-4-3-7 16,-5 1 2-16,2 0-2 15,-2-1-9-15,-5-1-11 16,-2-2-27-16,6 1-42 16,-12 1 0-16,-5-3-119 15</inkml:trace>
  <inkml:trace contextRef="#ctx0" brushRef="#br0" timeOffset="248982.5256">2074 11412 548 0,'0'0'155'0,"0"0"-143"15,0 0-4-15,0 0-8 16,0 0 4-16,0 0-1 15,-7-3-2-15,14 7 2 16,19 10 10-16,5 6-2 16,8 5 8-16,-1 5-3 0,1-1-8 15,0 3-5-15,-3-4-3 16,-4 0-9-16,-6 0-36 16,-2 1-27-16,-8-3-17 15,-6 3-144-15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0-12T10:28:30.66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3580 5767 282 0,'0'0'11'0,"0"0"-11"16,0 0 0-16,0 0 5 15,0 0 2-15,0 0 16 16,0 0-6-16,0 0-11 16,43-11-6-16,-43 6-12 15,0 1-45-15,-3-4-11 16</inkml:trace>
  <inkml:trace contextRef="#ctx0" brushRef="#br0" timeOffset="340.4424">3514 5703 288 0,'0'0'36'16,"0"0"-36"-16,0 0-1 16,0 0 1-16,0 0 3 15,0 0 20-15,1 2 12 16,12-2-11-16,8 1 14 16,6-1-6-16,12 0-2 15,12 0-7-15,19-6-6 16,7-3-3-16,14-2-1 15,6-2-3-15,-2 1-1 0,-2-1-7 16,-8 1-2 0,-15 0 0-16,-19 3-11 15,-13 2-21-15,-18 2-36 0,-20 0-93 16</inkml:trace>
  <inkml:trace contextRef="#ctx0" brushRef="#br0" timeOffset="921.0091">3419 6507 180 0,'0'0'102'0,"0"0"-64"16,0 0-24-16,0 0 1 15,0 0 7-15,0 0 1 16,0 0-10-16,0 0 4 15,0 0-2-15,0 0-2 16,0 0-2-16,0 0 6 16,0 0-3-16,0 0 0 15,0 0-3-15,3 0 4 16,3 0 5-16,-2 0 0 16,9-3 6-16,15-2-6 0,13-3 4 15,21-6-5 1,17-2-8-16,11-2-6 0,8-2-5 15,9-1-29-15,-1-2-20 16,-6 0-163-16</inkml:trace>
  <inkml:trace contextRef="#ctx0" brushRef="#br0" timeOffset="9278.9916">4545 6296 364 0,'0'0'0'0,"0"0"-66"0,0 0 51 16,121-51 5-1,-78 40-14-15,-3 0-84 0</inkml:trace>
  <inkml:trace contextRef="#ctx0" brushRef="#br0" timeOffset="9589.8581">4624 6886 534 0,'0'0'0'0,"0"0"0"0,0 0 0 16,0 0 1-16,0 0 2 16,0 0 3-16,156-22-6 15,-117 15-43-15,-9 5-66 16,-1 0-29-16</inkml:trace>
  <inkml:trace contextRef="#ctx0" brushRef="#br0" timeOffset="9885.3942">4417 7431 109 0,'0'0'0'0</inkml:trace>
  <inkml:trace contextRef="#ctx0" brushRef="#br0" timeOffset="19973.6068">7758 9246 53 0,'0'0'240'0,"0"0"-196"15,0 0-34-15,0 0 14 16,0 0 13-16,0 0-9 16,0 0-15-16,9-1 0 15,-9 1-3-15,0 0-6 16,0 0 6-16,0 0 4 15,0 0 2-15,0 0 2 16,0 0-7-16,0 0-3 16,0 1 1-16,0 4 5 15,0 0-4-15,4 1-3 16,6-1 2-16,6 0-8 16,2 2 2-16,0-2-3 15,10 0 1-15,3-2-1 0,-1 0-1 16,7-2-3-16,-2-1-4 15,3 0 4 1,1 0 3-16,-2-1-5 0,-3-5 0 16,-4 1-10-16,1-3 3 15,-5 2-17-15,-1-3 11 16,1 3 3-16,-8-5-12 16,-3 3-14-16,1 1 0 15,-12 1 39-15,1 2 3 16,-2 1 0-16,-3 3 3 15,0 0-2-15,0 0 4 16,0 0 1-16,0 0-4 16,-3 0 9-16,-6 3 0 0,-1 3-2 15,-6 0 7-15,2 1 4 16,-7 1-5-16,-1 1-7 16,-1-3 4-16,-2 3-3 15,-2-1-2-15,-6-2-1 16,-2 4-2-16,-5-3 3 15,5 1-5-15,-9-2-2 16,5-3 2-16,-3-1-1 16,6-1 1-16,0-1-2 15,5 0 7-15,-2 0-7 16,-4 0 1-16,8-3-4 16,-2-2 2-16,4 3-8 15,3 0 1-15,0 1-4 16,1 1 4-16,6 0 1 15,1 0 0-15,4 0-8 0,0 0 11 16,4 0 1-16,3 3 3 16,5 2 5-16,0 0 4 15,0 3 4-15,5-2-9 16,15 4 2-16,3-2-1 16,7-2 1-16,6-1-3 15,2 1 3-15,-2-2-1 16,4-2-1-16,1 1-4 15,-3-3 5-15,2 0-3 16,-1 0-2-16,1-8 3 0,-1 0-2 16,-4 0-1-1,1-2-1-15,-11 3-21 0,4 0-29 16,-9 2-32-16,-1-1-10 16</inkml:trace>
  <inkml:trace contextRef="#ctx0" brushRef="#br0" timeOffset="42770.9832">12768 10772 29 0,'0'0'1'0,"0"0"6"16,0 0-7-16,0 0 11 16,0 0-4-16,0 0-7 15,0 0-5-15,0 0 5 16,0 0 3-16,0 0-2 16,0 0 0-16,0 0 0 0,0 0-1 15,0 0 0-15,0 0 0 16,0 0-6-16,0 0-28 15</inkml:trace>
  <inkml:trace contextRef="#ctx0" brushRef="#br0" timeOffset="47704.2518">4510 10104 254 0,'0'0'19'16,"0"0"-13"-16,0 0-3 16,0 0 9-16,0 0 20 15,0 0 2-15,0 0 0 16,44 0-7-16,-24 0-7 15,8 0 2-15,15 0 1 16,17-2-1-16,14-5 4 16,18-1-12-16,17-5-1 15,20 0 13-15,11-2-14 16,3 1-4-16,-7-2-7 0,-15 5 2 16,-20 1-3-1,-19 3-8-15,-20 2-14 0,-19 3 4 16,-7 0 3-16,-15-1-7 15,-12 3-8-15,-4 0 4 16,-5 0 3-16,0 0-35 16,-16 0-16-16,-18 0 21 15,-12 6-186-15</inkml:trace>
  <inkml:trace contextRef="#ctx0" brushRef="#br0" timeOffset="48298.2533">4620 10181 260 0,'0'0'6'0,"0"0"-5"16,0 0-1-16,0 0 0 15,0 0 35-15,0 0 18 16,113 11-5-16,-38-17-4 15,13-2-16-15,8-3 3 16,15-1 4-16,4 0-13 16,-2 0-3-16,-7 0-15 15,-21 4 3-15,-14 1-6 16,-21 0 0-16,-14 4-1 16,-15 1 1-16,-6 0-1 0,-9 2 1 15,-4-2 2 1,-2 1 1-16,0 1 8 0,0 0-1 15,0 0 4-15,0 0-8 16,0 0-7-16,0 0 1 16,0 0 0-16,0 0 1 15,0 0 0-15,0 0-1 16,0 0-1-16,0 0 3 16,0 0-3-16,0 0 0 15,0 0 1-15,0 0 1 16,0 0 1-16,0 0-2 15,0 0-1-15,0 0 3 16,0 0 0-16,0 0 0 0,0 0 3 16,0 0-1-1,0 0 1-15,0 0-3 0,0 0 2 16,0 0-1-16,0 0-4 16,0 0 0-16,0-2-1 15,0 2-7-15,0 0 2 16,0 0-8-16,0 0-3 15,0 0-18-15,1-2-21 16,7-1-66-16,-2-5-124 16</inkml:trace>
  <inkml:trace contextRef="#ctx0" brushRef="#br0" timeOffset="50302.0913">13587 6072 617 0,'0'0'36'0,"0"0"-32"16,0 0 2-16,0 0-5 16,0 0 13-16,3 71 0 15,3-29 13-15,3 3-6 16,-1 3-17-16,2-3 0 16,-3-4 3-16,-7-4-6 15,0-6 3-15,0-5-4 0,0-4 0 16,0-5-16-1,0-7-5-15,-4-6-25 0,3-4-34 16,-1-4-31-16,-4-15-170 16</inkml:trace>
  <inkml:trace contextRef="#ctx0" brushRef="#br0" timeOffset="50522.6506">13447 5981 522 0,'0'0'10'0,"0"0"-8"16,0 0 3-16,170-30 5 0,-97 24 17 16,10 1-3-16,-5 5-9 15,-5 0-15-15,-16 3-33 16,-14 6-75-16,-15 4-39 15</inkml:trace>
  <inkml:trace contextRef="#ctx0" brushRef="#br0" timeOffset="50715.5198">13539 6273 563 0,'0'0'18'0,"0"0"-11"16,0 0 8-16,0 0 3 16,154 13-2-16,-79-13-9 15,10-4-7-15,1-6-34 16,-7-4-157-16</inkml:trace>
  <inkml:trace contextRef="#ctx0" brushRef="#br0" timeOffset="50948.7996">14346 5968 485 0,'0'0'222'15,"0"0"-190"-15,0 0-29 16,0 0-1-16,0 0-2 15,147-16 0-15,-70 10 9 16,5 3-9-16,-7 0-28 16,-16-2-74-16,-10 1-58 15,-24-1-153-15</inkml:trace>
  <inkml:trace contextRef="#ctx0" brushRef="#br0" timeOffset="51179.5965">14564 5770 14 0,'0'0'569'16,"0"0"-542"-16,0 0-24 16,0 0-3-16,0 0 2 15,3 52 10-15,11-23 11 16,3 2-13-16,-2 2-10 15,1 0 0-15,-7 0-12 16,-5-1-20-16,-4-1-33 16,0 0-128-16</inkml:trace>
  <inkml:trace contextRef="#ctx0" brushRef="#br0" timeOffset="51472.2168">15764 6234 602 0,'0'0'7'0,"0"0"-7"16,0 0-13-16,0 0 13 15,147 0 0-15,-107 0-43 16,-10 3-54-16,-12-1-97 16</inkml:trace>
  <inkml:trace contextRef="#ctx0" brushRef="#br0" timeOffset="51637.0933">15583 6364 534 0,'0'0'77'0,"0"0"-65"0,0 0-8 16,0 0 15-16,0 0 5 16,0 0-7-16,125 18-17 15,-50-18-3-15,14-3-68 16,11-8-93-16</inkml:trace>
  <inkml:trace contextRef="#ctx0" brushRef="#br0" timeOffset="52241.354">17088 5851 711 0,'0'0'5'0,"0"0"-5"16,-150-3-7-16,94 14 7 15,-4 5 10-15,6 3 5 16,12 2 0-16,8 4 3 16,10-2-18-16,16 1 2 15,4-1-6-15,4-3 4 16,0-3-8-16,20 2-2 15,16-2-8-15,4 0-10 16,8-1 1-16,-3-1 12 16,0 1 5-16,-8 1 10 15,-9 1-3-15,-16 2-11 16,-12 1-10-16,0-1 24 0,-20 4 0 16,-18 0 1-16,-11-2 0 15,-4-1 0-15,2-1 4 16,7-1 1-16,8-2-6 15,5-3 1-15,17 0-1 16,4-3-5-16,10 0-7 16,0 0-31-16,15-1 18 15,24 3-26-15,3 1-1 16,4 3-5-16,4 1-23 16,0 5 77-16,0 0 6 15,-2 2 38-15,-12 1 53 16,-10 1-51-16,-16 2-5 0,-10-3 2 15,0-4-2-15,-26-1-7 16,-12-4 16-16,2-3-5 16,0-3-14-16,6-5-13 15,6-2-15-15,3-4-7 16,8 0-51-16,10-13-26 16,3-9-290-16</inkml:trace>
  <inkml:trace contextRef="#ctx0" brushRef="#br0" timeOffset="52776.3066">17784 6088 535 0,'0'0'24'0,"-17"56"-9"15,6-23 11-15,3 1-10 16,0-4-3-16,3 1-7 16,4-5 7-16,-4-1 1 15,2-5-6-15,-1-4-6 16,4-8-2-16,0-2-2 15,0-3 1-15,0-3-1 0,0 0-1 16,0 0-5-16,0-12-19 16,0-8 7-16,12-9-23 15,1-2-15-15,0-8 30 16,4 0 17-16,-5-3 11 16,-1 4 33-16,-6 5-11 15,1 8 16-15,-6 8 3 16,3 3 0-16,0 4-1 15,2 1 1-15,3 1-5 16,5-1 5-16,4-1-9 16,12 1-4-16,3-1-19 0,12 1 1 15,4-1-7-15,10 0 2 16,2 2-1-16,1-1-1 16,-5 2-3-16,-8 2-4 15,-8 1-37-15,-10 1-25 16,-9 2-27-16,-9 1-6 15,-12 0-147-15</inkml:trace>
  <inkml:trace contextRef="#ctx0" brushRef="#br0" timeOffset="53031.1792">17698 6189 437 0,'0'0'68'0,"0"0"-48"16,0 0 16-16,0 0 4 16,0 0-5-16,149 0 6 15,-105-4-21-15,1-1-20 16,-1 0-2-16,-4 0-43 15,-8 1-11-15,-3 1-111 16</inkml:trace>
  <inkml:trace contextRef="#ctx0" brushRef="#br0" timeOffset="53776.5326">18739 6407 359 0,'0'0'124'16,"0"0"-113"-16,0 0-3 0,0 0 18 16,0 0 1-16,0 0-2 15,33-5-3-15,-24 5 6 16,-6 0 2-16,3 0-6 16,-6 8-12-16,0 9-2 15,0 7-6-15,-26 5-4 16,-17 5-30-16,-15-1-54 15,-11 0-205-15</inkml:trace>
  <inkml:trace contextRef="#ctx0" brushRef="#br0" timeOffset="56184.2363">19756 5948 525 0,'0'0'34'0,"0"0"-25"15,0 0-9-15,0 0-1 16,0 0 1-16,23 79 20 16,-5-42-7-16,-2 1 0 15,-7-4-6-15,-5-2-4 16,-4-6-3-16,0-4 2 15,0-8 2-15,-1-4 2 16,-7-5-4-16,4-5 7 16,-3 0 19-16,0 0 24 15,0-6-9-15,-5-13-31 16,2-4-6-16,4-6-6 0,4 0-11 16,2-5 10-1,0 4-19-15,18 6 6 0,8 8 6 16,-2 6 6-16,4 5-5 15,2 5-8-15,4 0 13 16,0 0-2-16,-2 10 1 16,3 4-16-16,-9 3 1 15,4 2 8-15,-4 3 8 16,-3 2-3-16,-3-2-6 16,0-2 4-16,1-3-4 15,-2-3 4-15,-1-7 4 0,4 1-4 16,-1-8-4-1,-1 0 5-15,-1 0 6 0,2-11 6 16,-6-5-5-16,0-2 2 16,-8-4-3-16,1-1 3 15,-5-1-2-15,-3 4 2 16,0 6 3-16,0 7 9 16,0 5-15-16,-7 2 3 15,-6 0-4-15,-5 4 2 16,1 10-1-16,3 2 0 15,10 4-2-15,4 0 1 16,0 2-17-16,0 0 1 0,23-3 11 16,2 1-22-16,5-6-16 15,-2-1 14 1,-2-6-7-16,-5-2 5 0,-8-5-17 16,7 0-15-16,-9-10 9 15,3-5 20-15,-9-2 17 16,2-2 18-16,-3-1 54 15,6 1-26-15,-6 5 10 16,1 8 31-16,-5 1-24 16,0 4-8-16,0 1-28 15,0 0-9-15,7 0-2 16,2 6 2-16,5 0 4 16,2 2-4-16,8-2 6 0,3 1-3 15,1-3-3 1,5 0-1-16,-7-3-29 0,2-1-17 15,-7 0-15-15,-7 0-19 16,-3-1 7-16,-6-4 26 16,-1 2 48-16,-4 1 12 15,0 2 77-15,0 0-69 16,-4 5-16-16,4 5 41 16,0 2-19-16,0 0-7 15,8 2-17-15,22-3 3 16,3-2 7-16,12-1 0 15,-1-4 4-15,1-2 34 16,-3-2 0-16,-9 0-10 16,-12-4-22-16,-5-9 8 15,-7-1-2-15,-9-6 5 16,0-1 8-16,0 1-13 16,0-3-6-16,-9 3-15 0,-7-1-1 15,4 1-2-15,3 0-2 16,6 3-43-16,3 3-2 15,0 3-32-15,3 2-146 16</inkml:trace>
  <inkml:trace contextRef="#ctx0" brushRef="#br0" timeOffset="56586.3451">21757 5815 488 0,'0'0'81'0,"0"0"-69"16,0 0 10-16,0 0-12 15,0 0-10-15,0 0 0 16,17 42 0-16,-6-3 11 16,-8 8-1-16,1 4-6 15,-4 6 1-15,0 0-5 16,-5-2-6-16,-11-4-6 15,7-10-7-15,5-10 6 16,4-9 6-16,0-10 2 16,0-6 3-16,0-4 2 0,13-2 10 15,4 0 22 1,-1-13-7-16,2-4-9 0,-7-5 2 16,-8-2-1-16,-3-5-6 15,0 0-1-15,0-1-2 16,-6 5-1-16,-15 2-7 15,-1 5 6-15,5 9-6 16,4 1 0-16,5 5-14 16,4 3-48-16,4 0-33 15,0 0-77-15,26 0 52 16</inkml:trace>
  <inkml:trace contextRef="#ctx0" brushRef="#br0" timeOffset="57080.8426">22461 6078 264 0,'0'0'62'16,"0"0"-5"-16,0 0 72 16,46-60-49-16,-46 43-7 15,-8 2 2-15,-12 1-36 16,-2 4-2-16,-7 3-14 16,-4 4-23-16,-6 3 3 15,-3 0-6-15,0 11-3 16,4 7 1-16,5 2-4 15,10 1 2-15,9 1 1 0,14 0-13 16,0 0 1 0,7-3 4-16,31-2 9 0,1-2-1 15,7-3-6-15,-3-5 1 16,-3-4 4-16,-7-3 7 16,-3-1 5-16,-2-12 0 15,2-8-3-15,-3-8 1 16,1-7-1-16,2-7-2 15,-5-7 3-15,3-8-1 16,-10-6 1-16,-2 4 3 16,-8 4 18-16,-7 15 1 15,-1 12 1-15,0 12 2 16,0 9 10-16,0 4-9 16,0 4-18-16,0 0-11 15,-1 12-24-15,-3 12 18 16,-2 10 6-16,6 9 7 15,0 3-4-15,0 4-3 0,7-1-27 16,10-5-90-16,10-5-52 16,22-10-283-16</inkml:trace>
  <inkml:trace contextRef="#ctx0" brushRef="#br0" timeOffset="57703.3096">23707 5578 616 0,'0'0'1'0,"0"0"6"0,133-32-2 15,-79 29 7-15,3 3 3 16,-7 1 32-16,-14 13-19 15,-12 10-15-15,-18 3-11 16,-6 11-2-16,-22 7 6 16,-26 5-4-16,-6 3 2 15,-5-2-4-15,8-5-2 16,9-6-4-16,16-6 2 16,15-4-6-16,11-6 3 15,0-6 2-15,24-2 5 16,10-9 0-16,12 0 2 0,1-6 5 15,6-1 6-15,-6-5-12 16,-1-8 0-16,-13-3 0 16,-4-1 0-16,-11 3 1 15,-14 3-2-15,-4 7 0 16,0 2-7-16,-16 2 4 16,-19 3 3-16,-1 8 0 15,1 6-3-15,5 0 2 16,5 3-11-16,8 1-11 15,4 3 5-15,9 0-12 16,4 3 13-16,0 2-12 16,10 0-91-16,19 2 29 15,0-2-13-15,8-5 97 0,-12-2 7 16,-4-8 97 0,-12-3 6-16,-9-4-23 0,0-3 15 15,-23 2 4-15,-28-2-10 16,-14 2-33-16,-10 0-22 15,-7-3-18-15,-10 3-16 16,-1 0-9-16,-8-1-124 16,-2-5-120-16</inkml:trace>
  <inkml:trace contextRef="#ctx0" brushRef="#br0" timeOffset="68519.3604">9724 12392 199 0,'0'0'59'16,"0"0"-42"-16,0 0 6 16,0 0 10-16,0 0 13 15,0 0-10-15,0 0-9 16,0 0-9-16,3 2-3 15,2-2-1-15,-5 0 2 0,3 0 1 16,-3 0-2-16,2 0-1 16,-2 0 3-16,0 0-4 15,2 0 8-15,-2 1 0 16,0-1-3-16,2 0 3 16,-2 1 4-16,4-1-13 15,-4 0 2-15,0 0-2 16,0 0 2-16,0 0-4 15,3 0 4-15,-3 0-8 16,1 2-1-16,-1-2 2 0,0 0-5 16,0 0 2-1,2 0-1-15,-2 0-3 0,0 0 4 16,0 0-3-16,0 0-1 16,0 0 0-16,3 0-8 15,-3 3-39-15,3-1-29 16,0 3 1-16,1-3-108 15</inkml:trace>
  <inkml:trace contextRef="#ctx0" brushRef="#br0" timeOffset="76564.107">13273 12270 217 0,'0'0'78'16,"0"0"-43"-16,0 0-25 16,0 0 14-16,0 0 10 15,0 0-3-15,0 0-10 16,-19 0-2-16,11 0 0 15,0 0-5-15,-1 0-1 16,-3 0-1-16,3 0 1 16,0 0-2-16,-3 3-6 15,5-2 1-15,1 0 2 16,5 1-2-16,-1-2 1 0,2 0-2 16,0 1-5-16,0-1 1 15,0 3 2-15,0-2 0 16,9 2 1-16,10-3-4 15,2 2 2-15,8-2 0 16,-4 0 1-16,12 0-3 16,-6 0 2-16,7 0-2 15,-6-3 0-15,3-3 0 16,-5 2-1-16,-5 0 1 16,-5-2-4-16,-8 3 1 0,-4 0 0 15,-6 3 3-15,-2-2 0 16,0 2 0-16,0 0-5 15,0 0 3-15,-5 0-21 16,0 0 12-16,-4 0-40 16,8 0-69-16,1 0-148 15</inkml:trace>
  <inkml:trace contextRef="#ctx0" brushRef="#br0" timeOffset="77345.8578">14638 12247 229 0,'0'0'33'0,"0"0"-25"16,0 0 15-16,0 0 28 15,0 0 11-15,0 0-3 16,0 0-31-16,0 0-2 15,0 0 0-15,4 0-8 16,-4 0-4-16,0 0 1 16,1 0 1-16,2 0-2 15,6 0-5-15,0 3 6 16,3-3-1-16,4 1-1 16,1 1-8-16,8-2 1 0,-1 0-3 15,4 3-1-15,-5-3 4 16,3 0 0-16,-9 0-5 15,-4 0 1-15,-1 0 0 16,-8 0 0-16,1-3-2 16,4 1-2-16,-6-2-14 15,2 2-14-15,-5-1-21 16,0 2-23-16,0-3-163 16</inkml:trace>
  <inkml:trace contextRef="#ctx0" brushRef="#br0" timeOffset="80494.4691">14617 12299 281 0,'0'0'93'0,"0"0"-70"0,0 0-17 16,0 0 5 0,0 0 9-16,0 0-2 0,-4 0-2 15,4 0-10-15,0 0-2 16,0 0 1-16,0 0 6 16,0 0 3-16,0 0 2 15,0 0-1-15,0 0-2 16,0 0-2-16,0 2-2 15,0-2-1-15,0 0-7 16,0 1 3-16,14-1-3 16,2 0 2-16,9 0-2 15,5 0 1-15,2 0 0 16,-2 0-2-16,4 0-6 16,-10 0-1-16,-3-1 7 0,-3-1-4 15,-7 1-4-15,-6-2 1 16,-5 3 4-16,0 0 3 15,0 0-1-15,0 0 1 16,-4 0-3-16,-13 0-21 16,-6 0 11-16,-9 0-12 15,-1 0 14-15,-7 0-2 16,-6 3-6-16,10 0 1 16,3-2 18-16,11 1 9 15,11 0 5-15,5-2-4 16,6 0-5-16,0 0 3 15,0 0-3-15,3 0-1 16,21 0 0-16,6 0 8 16,1 0-2-16,5-3-4 15,-1-1 0-15,-4 0-4 0,1 0 0 16,-9 0-2-16,-8 2-2 16,-6 1-22-16,-9 1-43 15,0 0-60-15</inkml:trace>
  <inkml:trace contextRef="#ctx0" brushRef="#br0" timeOffset="81792.8082">13220 12377 269 0,'0'0'71'0,"0"0"-41"16,0 0 7-16,0 0 10 15,0 0-19-15,0 0-7 16,0 0-8-16,10 0 9 15,6 0 7-15,6 0-10 16,9 0 3-16,7 0-1 0,5-3-2 16,-2 0-14-16,3 0 2 15,0-3-2-15,-3 2 3 16,-10 2-7 0,-2-3 2-16,-13 2-3 0,0 3-3 15,-7 0 1-15,-8-3-5 16,-1 3 2-16,0 0 3 15,0 0-8-15,-8 0 8 16,-13 0-17-16,-9 0-4 16,-8 0 1-16,2 0-8 15,-6 0 10-15,-4 0 2 16,4 0-2-16,3 3 14 16,1-1 6-16,13 1 3 15,3 0 0-15,9-2-1 0,7 0 0 16,2-1-1-16,4 2 6 15,0-2-2-15,0 0-5 16,0 0 5-16,17 0-1 16,4 0 8-16,7 0 4 15,2-2-5-15,0-2-2 16,3 1-2-16,-1 0 1 16,0 0-2-16,-4-1-1 15,-4 1-5-15,-7 2 3 16,-7 0-3-16,-7 1 0 15,-3-2-5-15,0 2 0 16,0 0-13-16,-8 0 8 16,-18 0 2-16,0 0-8 15,-10 3-21-15,2 1 14 16,-3 0 2-16,-2-1-6 0,9 2 16 16,6-2 11-16,5-1 11 15,10-2 3-15,4 0-3 16,5 0-3-16,0 0 0 15,0 0 9-15,0 0-4 16,9 0-2-16,8 0 0 16,6 0 4-16,3-4 2 15,-2 1-2-15,3 0 1 16,-4 0-4-16,-1-2 1 16,-4 2-7-16,-6 2-5 15,-2-1-1-15,-3 2-2 16,-7 0-7-16,0 0-9 0,0 0-21 15,0 0-30 1,0 0-34-16,0 0-69 0</inkml:trace>
  <inkml:trace contextRef="#ctx0" brushRef="#br0" timeOffset="102516.2291">6783 11289 458 0,'0'0'22'0,"0"0"-11"15,0 0 11-15,0 0-7 16,0 0 3-16,0 0 1 15,0 0-1-15,0 0 5 0,54 0-12 16,-46 0-4-16,2 0-6 16,1 3 1-16,-2 9 0 15,4 3 25-15,-2 2-6 16,1 0-11-16,3-3-2 16,-4 1-2-16,0-2-1 15,-5-5-4-15,3-2-1 16,2-5 0-16,5-1 3 15,14 0 4-15,17-9 28 16,10-10 2-16,12-7-29 16,2-7 0-16,5-6-7 15,-3-1-1-15,-6-3-2 16,-11 1-24-16,-14 2-41 16,-12 4-5-16,-14 6 10 15,-4 6 9-15,-2 2-52 0,-10 2-79 16</inkml:trace>
  <inkml:trace contextRef="#ctx0" brushRef="#br0" timeOffset="103290.4366">6576 9731 392 0,'0'0'15'0,"0"0"2"15,0 0 2-15,0 0 16 16,-11 49 0-16,11-39-1 16,1 3-11-16,15 0-8 15,0-3 4-15,1-2-12 16,-4-2 0-16,6-3 11 15,-4-1-6-15,9-2 5 16,13-2 27-16,12-12 10 16,15-3-28-16,7-6-14 15,0-1-11-15,-1-4 3 16,0 3 0-16,-8 1-3 16,-3-3-2-16,-9-1-28 15,-8-1-15-15,-9 0 0 0,-9 3 0 16,-13 3-18-16,-11 6-50 15,0 3 33-15,-5 6-103 16</inkml:trace>
  <inkml:trace contextRef="#ctx0" brushRef="#br0" timeOffset="115681.3271">8978 13860 185 0,'0'0'39'0,"0"0"-39"16,0 0 1 0,0 0 4-16,0 0 0 0,0 0-3 15,0 0-1-15,0 0 0 16,0 0 1-16,0 0-2 16,0 0 1-16,0 0 7 15,0 0-7-15,0 0 5 16,0 0 0-16,0 0-1 15,0 0 2-15,0 0-2 16,0 0-2-16,0 0 2 16,0 0-1-16,0 0 5 15,0 0 13-15,0 0-2 16,0 0-6-16,0 0-9 16,0 0 1-16,0 0 0 0,0 0 5 15,0 0-1-15,0 0 4 16,0 0-3-16,0 0-1 15,0 0 0-15,0 0 0 16,0 0-7-16,0 0 2 16,0 0-1-16,0 0 2 15,0 0-1-15,0 0-3 16,0 0 3-16,0 0-2 16,0 0 1-16,0 0 1 15,0 0-1-15,0 0 1 16,0 0-1-16,0 0 0 15,0 0-1-15,0 0 0 16,0 0 1-16,4 0 2 0,-4 0-2 16,2 0 2-16,-2 0 0 15,0 0-2-15,0 0-3 16,0 0 0-16,0 0 0 16,0 0 0-16,0 0-1 15,0 0 0-15,0 0-9 16,0 0 1-16,0-1-2 15,0-2 0-15,0-3-29 16,0-1-45-16,0 0-4 16</inkml:trace>
  <inkml:trace contextRef="#ctx0" brushRef="#br0" timeOffset="116702.6191">8926 13814 186 0,'0'0'85'0,"0"0"-47"15,0 0-26-15,0 0 11 16,0 0 3-16,0 0-5 15,-2 2-5-15,2-2-1 16,0 0-5-16,0 0 4 16,0 0 3-16,0 0-2 15,0 1-8-15,0-1 1 16,0 2-2-16,0-2 4 16,9 0 0-16,3 0 2 15,8 0-7-15,1 0 0 16,5 0-5-16,4-2 6 15,0-1-6-15,3 1 5 16,0-1-4-16,1 1 0 0,1-1-1 16,-4 1 2-1,6-2 0-15,-5 1-2 0,-1-2-2 16,4 2 2-16,-5 0-2 16,1-1 2-16,-1-1 0 15,-5 3 0-15,3-3 0 16,2 2-1-16,-5 2 0 15,-7-1-2-15,7 1 2 16,-6 1 1-16,-1-1 0 16,-2-1-1-16,1 2 2 15,-5-2-1-15,2-1 0 16,-1 3 1-16,0-2-1 0,1-1 2 16,-1 2-2-16,-4-1 0 15,3 1 0-15,-7 1 0 16,3 0 0-16,-2-2 1 15,1 2-1-15,-2-1 0 16,3 1 0-16,-4 0 1 16,-3 0 0-16,3 0-1 15,-4 0 0-15,3 0 2 16,-3 0-2-16,0 0 4 16,0 0-3-16,0 0 5 15,0 0 2-15,0 0-2 16,0 0 0-16,0 0-6 15,0 0-2-15,0 0 0 16,0 0 0-16,0 0-3 16,0 0-8-16,0 0-19 0,0 0-75 15,0 1-50 1</inkml:trace>
  <inkml:trace contextRef="#ctx0" brushRef="#br0" timeOffset="125287.2336">13220 13770 104 0,'0'0'91'0,"0"0"-66"15,0 0-1-15,0 0 1 16,0 0-6-16,0 0-2 15,0 0-4-15,-3 0-1 16,3 0 0-16,0 0 2 16,0 0 8-16,0 0 6 15,0 0-10-15,0 0-8 16,0 3-3-16,0-3-1 16,0 0 2-16,0 0-3 15,0 0 2-15,0 0-2 16,0 0 1-16,0 2 1 15,0 0 0-15,0 1-1 16,13-2 2-16,3 3-2 16,3-2-5-16,3 3 1 0,2-2 1 15,3 1-2-15,-2-1 0 16,5-1-1-16,-2 0 1 16,2-1-1-16,-1-1 0 15,0 0-1-15,0 0 0 16,1 0 1-16,-4 0 0 15,3-1-3-15,-5-3 2 16,1-1 1-16,-1-2 0 16,3 2 3-16,-5 0-3 15,2-2 1-15,-3-1-1 0,0 1 0 16,-2 2 2 0,-4-1-2-16,4 0 0 0,-2 2 3 15,-4-2-1-15,-2 2 3 16,1 1 0-16,-2-1-2 15,-2-1 2-15,1 4 2 16,-8 0 2-16,-1 1 1 16,0 0-1-16,0 0 1 15,0 0 2-15,0 0 1 16,0 0 1-16,0 0-3 16,0 0-2-16,0 0-9 15,0 0-3-15,0 0-13 16,0 0-4-16,0 0-9 15,-6 0-30-15,0 0-61 16,-3 1-217-16</inkml:trace>
  <inkml:trace contextRef="#ctx0" brushRef="#br0" timeOffset="130254.1258">13443 13789 340 0,'0'0'139'0,"0"0"-123"0,0 0-15 15,0 0-1-15,0 0 6 16,0 0-2-16,0 0-4 15,0 1-8-15,4 1 3 16,-1 0 5-16,-2-1 2 16,-1-1-2-16,4 2 4 15,3-1 3-15,-4-1-4 16,12 0 6-16,-2 0-5 0,6 0-2 16,3 0 0-1,8 0-1-15,2 0-1 0,2-3-6 16,-1 0-3-1,-3-2-3-15,-5 2-2 0,-4 0-10 16,0-1-8-16,-8 0 24 16,-1 1 8-16,-4 0 2 15,1 0 2-15,-6-1 2 16,6 2 5-16,-8 0-6 16,2-1-1-16,-3 1-2 15,2-1 9-15,-2 3 2 16,0-1-6-16,0 1 4 15,0 0 4-15,0 0-2 0,0 0-4 16,0 0-3 0,0 0-1-16,0 0-2 0,0 0-1 15,0 0-2-15,0 0-2 16,0 0-2-16,0 0-6 16,0 0-16-16,0 0-16 15,-5 0-31-15,-3 0-44 16</inkml:trace>
  <inkml:trace contextRef="#ctx0" brushRef="#br0" timeOffset="143181.756">18395 13765 317 0,'0'0'139'0,"0"0"-103"16,0 0-16-16,0 0 9 15,0 0 0-15,0 0-9 16,0 0-13-16,0 0 3 16,0 0-9-16,0 0 4 15,0 0 0-15,0 0 4 16,0 0 8-16,0 0-3 16,0 0-10-16,0 0 8 15,0 0-8-15,0 0-3 16,0 0-1-16,0 0 0 15,0 0 0-15,0 0-4 0,5 2 2 16,3-2 2-16,1 0 0 16,-1 0-1-16,8 1 1 15,0 1 0-15,2 1 1 16,7-3 5-16,4 4-6 16,1-1 0-16,2-2 0 15,0 2 0-15,3 0-4 16,-3-3 3-16,2 0-2 15,0 2 2-15,1-2-3 16,-2 0 3-16,-1 1 0 16,-2-1 1-16,-3 0 0 15,5 0 1-15,-2 0 1 16,4 0-2-16,-5 0 2 0,3 0-2 16,-3 0 2-16,-3 0-2 15,3 0 0-15,-3 0 1 16,-2 0 0-16,1 0-2 15,0 0-2-15,4 0 1 16,-8 0 1-16,1 0 0 16,2-1 1-16,-2-1-2 15,1 2 1-15,-1-3-1 16,-1 0 2-16,-6 2-1 16,3-2 1-16,-5-1-1 15,-4 1 0-15,0 1-12 16,3-1 11-16,-7 2-2 0,-1-1 2 15,0 0 0 1,4 0-7-16,-4 0 8 0,3-1-5 16,-2 1 6-16,3 1-1 15,-1-1 0-15,1-1 1 16,2 2-2-16,-1-1 1 16,0 1-1-16,0-1 1 15,-1 2-5-15,-4-2 6 16,1 2-1-16,-5 0 0 15,0 0 1-15,0 0-1 16,0 0 1-16,0 0 1 16,0 0 3-16,0 0 1 15,0 0 0-15,0 0 2 16,-5 0-1-16,-3 0-5 16,-2 4 7-16,1-3-7 0,-6 2 9 15,-1 3 3-15,-5-1-2 16,-1-1 3-16,-3 1 1 15,2 3-2-15,-7-4-6 16,0 0-5-16,-4 2 7 16,0-4 3-16,1 3-7 15,-4-2 8-15,1-1-11 16,-2 1 1-16,-1-2 0 16,1 0-3-16,5 1 0 15,-5-2 1-15,4 0-2 16,-7 0-8-16,0 0 8 15,2 0-7-15,-4 0 4 0,-1 0 2 16,5 0-9 0,3 0 11-16,1 0-15 0,3 0 12 15,7 0 3-15,-2 0-3 16,3 1-1-16,3-1 3 16,-1 2-2-16,6 1 3 15,-1-1 0-15,-3 0-5 16,7 1-8-16,-5-1 9 15,0 0 0-15,3 1 4 16,0-1 0-16,2 1 1 16,0-1 1-16,5-2-2 15,2 3 0-15,3-3-2 16,3 1 0-16,0-1-4 0,0 0 6 16,0 0 5-16,0 0-3 15,0 0-2-15,10 0 1 16,14 0 2-16,8 0 7 15,6 0-3-15,9 0-5 16,7 0 3-16,10 0 1 16,2-1-3-16,5-4 0 15,-1 2-3-15,1-2 2 16,0 1 1-16,-3 1 2 16,-6-1 2-16,-2 1-1 15,-4-2 2-15,-3 3-7 16,-3-2 8-16,-3 0 2 15,1-3 0-15,-2 5-1 0,-7-2-6 16,3 1 2-16,-5 0-4 16,-3 1 2-16,4-1-3 15,-2 0-1-15,-2 1-3 16,-1-1 3-16,1 1 0 16,-4-2-2-16,-5 4 2 15,-1-3 0-15,-7 3-3 16,-4-2 3-16,-7 2 6 15,1-1-2-15,-4 1-4 16,-3-2 5-16,0 2 1 16,0 0 0-16,0 0 3 15,0 0 5-15,0 0-11 16,0 0 9-16,0 0-1 16,0 0-7-16,0 0-4 0,0 0 0 15,0 0-1 1,0 0-3-16,0 0-2 0,-3 0-14 15,-7 0-2-15,-2 0-25 16,-9 0-41-16,-3 0-28 16,0 0-212-16</inkml:trace>
  <inkml:trace contextRef="#ctx0" brushRef="#br0" timeOffset="152173.3852">13330 13737 181 0,'0'0'31'16,"0"0"-19"-16,0 0 18 16,0 0 9-16,0 0-2 15,0 0 5-15,0 0-8 0,0 0-5 16,3 0-2-1,1-4 0-15,-3 1-18 0,-1-1 4 16,0 0-8-16,0-1 3 16,0 2-3-16,0 2 1 15,0 1 1-15,0 0 9 16,0 0-4-16,0 0-9 16,0 0-3-16,0 0 0 15,9 1 6-15,-1 5-3 16,8-2 1-16,5 0 2 15,4 1-4-15,5-1 0 16,3 0-2-16,6 2 3 0,5-2-3 16,6 1 0-1,5-3-4-15,3-2-5 0,6 0-1 16,-9 0 9-16,-5-2-4 16,-12-3 1-16,-7-1 4 15,-5 0-1-15,-5-2-3 16,0-1 3-16,-5 0 0 15,0-1 0-15,-3 1-1 16,-4 0 2-16,-1 5 0 16,-7 1 0-16,-1 3-2 15,0 0 2-15,0 0-5 16,0 0-3-16,-5 3 8 16,-14 5 7-16,0 1 1 15,-1 3-2-15,-5 0 1 16,-1 0-1-16,-8-1 7 0,-2 0-11 15,-10 0 5-15,-1-1 6 16,-8-2 0-16,-4-3 6 16,6 0 10-16,-4-3-15 15,5-2-2-15,3 0-3 16,6-2-3-16,2-3 6 16,6 2-12-16,11 1 5 15,4 1-1-15,8 1 1 16,6-2-2-16,5 2-6 15,1 0 2-15,0 0 0 16,0 0-6-16,0 0-10 16,1 3 8-16,24 2 9 0,3 3 3 15,8-4-2-15,2 0 1 16,0-1 0-16,-6 0-2 16,1-1 0-16,-7-2-5 15,-4 0-24-15,1 0-25 16,-10 0 6-16,0 0-55 15,-10 0-126-15</inkml:trace>
  <inkml:trace contextRef="#ctx0" brushRef="#br0" timeOffset="152442.0739">13532 13851 503 0,'0'0'87'16,"0"0"-64"-16,0 0-8 15,21 52 42-15,-2-28-10 16,3 3-12-16,7 3-11 16,-1-4-14-16,-10 2-10 15,3-3 5-15,-9-3-2 16,0-2 5-16,-8-3-8 15,1-6-4-15,-5-3-11 16,0-3-6-16,0-3-30 0,0-2-27 16,0-2-19-1,0-9-60-15</inkml:trace>
  <inkml:trace contextRef="#ctx0" brushRef="#br0" timeOffset="152801.5143">13696 14012 394 0,'0'0'79'16,"0"0"-69"-16,0 0 13 16,0 0 22-16,0 0-23 15,0 0-2-15,107-13 1 16,-90 9-14-16,-4 0-6 16,-1-2-1-16,-4-1-7 15,-6-2-1-15,-2 0-5 16,0-2 6-16,0-3-15 0,-10 2 16 15,-9-4 0-15,8 3 6 16,1 1 0-16,3 3 5 16,3 3 2-16,0 3-5 15,4 3 10-15,-2 0-1 16,2 0-6-16,0 5 8 16,0 8-3-16,2 8 27 15,19 5-8-15,1 4-6 16,5 2-21-16,-2 1 0 15,-5-4-4-15,2 3-25 16,-5-5-37-16,-10 1 1 16,-4-4-156-16</inkml:trace>
  <inkml:trace contextRef="#ctx0" brushRef="#br0" timeOffset="161481.6416">6101 14060 188 0,'0'0'50'15,"0"0"-30"-15,0 0 22 16,0 0-6-16,0 0-10 15,0 0 8-15,0 0-9 16,0-16-4-16,0 13 2 16,0 1 6-16,-4 1-8 15,-1-2 0-15,1 1-4 16,-1 0 2-16,-2-2-9 16,3 1-7-16,3-2 8 15,1 0-4-15,0-2-3 0,0-1-1 16,0-1-2-16,3 0 1 15,7 1 1-15,3 1-1 16,-2 1 0-16,-6 2-1 16,-4 2-1-16,-1 2 2 15,0 0-1-15,0 0 7 16,0 0-8-16,0 0-11 16,0 2 11-16,-1 5 0 15,-11 1 9-15,-1 2 2 16,-1 0-4-16,2-2-4 15,2 0-1-15,1-5 2 16,4 3 2-16,5-4-6 16,0-1-1-16,0-1-6 15,0 0-6-15,0 0 12 0,8 0 1 16,8 0 7-16,2 0-4 16,-1 0 2-16,-4 0-3 15,-1 0-1-15,-3 0 0 16,-2 0-1-16,-5 2-5 15,3 1-1-15,-4 5 6 16,-1 1 4-16,0 2-1 16,0 0 0-16,0 0-3 15,0 0 4-15,0-2-2 16,0-1 0-16,-1-5 0 16,1 0-2-16,0-1-2 0,0-2-3 15,0 0-15 1,0 0 9-16,15 0 11 0,5-6 4 15,2 1-2 1,-1 0 0-16,-4 2-2 0,-6 2 2 16,-7-1-2-16,-4 2-2 15,0 0 1-15,0 0 0 16,0 0-2-16,0 0 0 16,0 2 3-16,0 5-2 15,-10-2 4-15,-1 4 2 16,-3-1-3-16,4-2-1 15,-3 0 0-15,5 4 0 16,-1-3 0-16,3-3 1 16,6-1-1-16,0-1-3 0,0-2-2 15,0 0-3 1,0 0 1-16,10 0 7 0,8 0 4 16,-5-5 0-16,6 1 4 15,-8 1-6-15,-3 2-2 16,-2-1 4-16,-5 2-3 15,-1 0-1-15,0 0-1 16,0 0 0-16,0 0 1 16,-7 6 3-16,-6 1-2 15,4-2-1-15,-7 2 7 16,11-2-7-16,-4 0 5 16,3-4-5-16,1 2 0 15,-1 0 5-15,6 0-5 0,-1-1-1 16,1-2-3-1,0 0 4-15,0 0-2 0,0 0-6 16,0 0 6-16,0 0-1 16,0 0 3-16,0 0 9 15,0 0-1-15,0 0-5 16,0 0 1-16,0 0 0 16,0 0-3-16,0 0 5 15,0 0-6-15,0 0-7 16,-7 0 2-16,2 5 5 15,1-2 6-15,-3 1-2 16,1-2 2-16,4-2-1 0,-4 3 0 16,6-3-2-1,0 0-1-15,0 0-2 0,0 0-20 16,0 0-28-16,0-3 1 16,0-4-131-16</inkml:trace>
  <inkml:trace contextRef="#ctx0" brushRef="#br0" timeOffset="166629.1296">10443 14524 128 0,'0'0'320'0,"0"0"-295"16,0 0-13-16,0 0 15 16,0 0 10-16,33 47 3 15,-28-41-6-15,5-5 1 16,3 1-8-16,1-2-1 15,2 0 1-15,13-2-15 16,9-10 2-16,3-6 2 16,11-6-7-16,3-7 0 15,-1-5-5-15,5-7-4 16,-1-5-1-16,-5 2-22 16,3 4-22-16,-5 9-13 0,-11 8-18 15,-7 8-15-15,-12 3-104 16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0-12T10:31:29.95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4211 3205 749 0,'0'0'0'0,"0"0"-2"15,0 0-14-15,46 77 16 16,-6-31 5-16,12 3 3 16,6 2-2-16,2 3 1 15,4-4-3-15,-10-2-1 16,-8-3-3-16,-11-11 0 0,-13-10-41 16,-3-10-8-16,-3-8 25 15,4-6-17-15,4-12 17 16,-3-15 24-16,0-12 4 15,-15-3-1-15,-6-5-2 16,0-1 2-16,0-2 5 16,-12 8 15-16,2 13 8 15,0 11-2-15,2 12 22 16,3 6 35-16,-12 7-47 16,-5 16-30-16,-7 11-8 15,2 8-1-15,4 3 18 16,8-3 1-16,1 1-17 15,-3-3 5-15,-1-5-6 16,-9-5-1-16,-2-6 1 0,-5-4-4 16,-7-8-7-16,-2-7-21 15,-4-5-6-15,-8 0-38 16,-6-11 51-16,-2-8 2 16,-5-1-13-16,2-8 2 15,4 2 33-15,5-1-2 16,12 2 2-16,15 5 0 15,11 4 11-15,16 5 7 16,3 1 3-16,7 0-2 16,27 1-10-16,25-2-6 15,17-3-2-15,19 0 1 0,13-3-2 16,5-3 5-16,5-4-5 16,-5-1 0-16,-13-3 0 15,-16-4-1-15,-22-6-19 16,-27-7 9-16,-19-7-2 15,-16 1-15-15,-14 2 13 16,-30 10-22-16,-24 11 37 16,-15 11-4-16,-13 12 2 15,-15 5 2-15,-10 3 4 16,1 18 8-16,-2 8 1 16,3 6-5-16,8 12-4 15,11 11-1-15,13 16-1 16,9 15-4-16,12 14 4 15,22 9 2-15,23-3-4 0,21-10-29 16,30-19 0-16,46-15-24 16,24-19 22-16,19-12 30 15,13-9 1-15,18-9 7 16,4-9-3-16,4-7 10 16,6-11-8-16,-15-16 4 15,-9-9-3-15,-13-13-7 16,-17-9 3-16,-13-13 0 15,-29-12-3-15,-28-9 0 16,-31-8 0-16,-9-1 20 16,-12 5-4-16,-38 11-6 15,-12 22-2-15,-19 18 11 16,-20 19 7-16,-18 15-22 0,-19 11-4 16,-9 1-1-16,-1 18-20 15,12 9-7-15,15 10-8 16,10 10 2-16,15 13-28 15,11 12-82-15,16 6-102 16</inkml:trace>
  <inkml:trace contextRef="#ctx0" brushRef="#br0" timeOffset="1917.2522">17893 4404 409 0,'0'0'72'0,"0"0"-59"15,0 0 2-15,0 0 11 0,0 0-2 16,0 0-9-16,141 1 4 16,-79 1 11-16,12-1-12 15,3 1-11-15,3 0 1 16,-3-2-4-16,-3 0-4 15,-6 0 2-15,-10 0-2 16,-11 0-23-16,-11 0 1 16,-19 0-8-16,-17 0-15 15,-7 0-99-15,-47 0-93 16</inkml:trace>
  <inkml:trace contextRef="#ctx0" brushRef="#br0" timeOffset="2119.4791">17674 4478 427 0,'0'0'35'0,"0"0"-32"16,186 7 2-16,-93-5 18 16,14 1 10-16,-2-3-8 15,8 2-8-15,0-1-10 16,-13-1-7-16,-5 0-24 15,-14 0-81-15,-18-3-185 16</inkml:trace>
  <inkml:trace contextRef="#ctx0" brushRef="#br0" timeOffset="3049.9527">19504 3449 488 0,'0'0'39'0,"0"0"-38"0,-151 27-1 16,93 1 6-16,-1 10 0 15,3 12 9-15,6 8 9 16,6 7-3-16,2 6-7 15,13-1-5-15,15-5-9 16,14-4 0-16,0-11-5 16,34-7-10-16,17-8-1 15,11-9-13-15,6-9-41 16,2-9-90-16</inkml:trace>
  <inkml:trace contextRef="#ctx0" brushRef="#br0" timeOffset="4255.3064">20002 3670 476 0,'0'0'16'0,"3"-50"-6"0,-3 34 28 16,0 7 5-16,-1 6 5 15,-22 3-9-15,-10 0-36 16,-10 8 8-16,-9 12-8 15,-5 10-6-15,2 7 1 16,5 7 2-16,4 4 5 16,3 2 1-16,8 0-5 15,13-3 2-15,15-6-3 16,7-9-2-16,21-3-23 16,28-7 8-16,9-6 7 15,5-7 8-15,9-7 2 16,0-2 7-16,2-14-5 15,-8-9 14-15,-10-4-10 0,-6-4 3 16,-8-8-3-16,2-5 7 16,-6-6 4-16,-3-4-5 15,-10 4-2-15,-10 6 9 16,-9 17-8-16,-6 14 11 16,0 9 24-16,-6 4-8 15,-30 13-36-15,-11 12-2 16,-7 8 3-16,5 9-3 15,14 0 3-15,10 0 6 16,14 0-7-16,10 0 0 16,1-3 4-16,13-3-6 15,26-7-5-15,3-4-2 16,3-6-21-16,4-10 13 0,-3-7-2 16,-4-2 7-16,0-3 10 15,-1-11 0-15,-9-5-3 16,-8-2-2-16,-4 0 2 15,-9 7 3-15,-8 5-4 16,-3 5-3-16,0 4 5 16,0 0 0-16,-3 4-13 15,-9 2 4-15,1 3 10 16,11-1-1-16,0 1-2 16,2-2-7-16,26 1 10 15,13-2 1-15,9-3 0 16,3-3-1-16,2 0 1 0,-9-10 1 15,-9-2 2-15,-15-5-1 16,-13 0 4-16,-9-2 1 16,0-1 5-16,-25 3-3 15,-14 3-6-15,-15 3-6 16,0 6 1-16,0 3 2 16,3 2-1-16,15 0 1 15,10 0 0-15,18 2 0 16,8 0-8-16,0-1-13 15,15-1-21-15,24 0-3 16,22 0 32-16,16-3 8 16,4-7 2-16,1 0-15 15,-7-2-4-15,-17-1 14 16,-16-1 8-16,-16 6 4 16,-18 1 6-16,-8 3 0 0,0 1 14 15,0 3-6-15,-17 0-18 16,-8 4-4-16,1 3 4 15,2 4 2-15,6 1-2 16,12 3-7-16,4 2 7 16,0 1 0-16,8 1 0 15,16 0 0-15,2 1-7 16,-4 0-4-16,-3-5 9 16,-16 0 2-16,-3-6 4 15,0-1-1-15,-3-4-2 0,-25-1-1 16,-5-3-7-1,-3 0-31-15,4-3-9 0,10-9-208 16</inkml:trace>
  <inkml:trace contextRef="#ctx0" brushRef="#br0" timeOffset="4663.3722">21134 3829 553 0,'0'0'64'0,"0"0"-43"16,0 0 15-16,0 0-11 15,-73 53-2-15,65-39 5 16,8 3-5-16,0-2-13 0,0-2-5 16,3-1-2-16,20-2-1 15,12-3-2-15,7-3 0 16,6-3-1-16,1-1-3 15,2-1 2-15,-7-10-4 16,-3-3-9-16,-11-3 14 16,-9 3 2-16,-4 0 1 15,-13 8 8-15,-4 3 27 16,0 3 5-16,0 0-4 16,0 0-38-16,-7 1-3 0,-10 7-7 15,3 0 10 1,0 1 0-16,9 2 0 15,5 0-2-15,0 1-17 16,13 1 1-16,23-2-40 0,2-5-27 16,2-3 9-16,-3-3-68 15,-14 0-315-15</inkml:trace>
  <inkml:trace contextRef="#ctx0" brushRef="#br0" timeOffset="5309.7276">21661 3900 353 0,'0'0'148'0,"0"0"-124"16,0 0 10-16,0 0-24 16,0 0 4-16,0 0 26 15,65 21-7-15,-62-14-10 0,-2-3-9 16,-1-1 2-16,0-2 9 16,0-1-14-16,0 0 7 15,0 0 5-15,0 0-3 16,0-3 27-16,8-6-1 15,4-2-46-15,8-2-5 16,1 3-3-16,2-1 5 16,-3 3-17-16,-4 3 7 15,0 2-25-15,2 3-10 16,4 0 13-16,3 0 17 16,7 2-1-16,5 3-1 15,6 0-3-15,7-1 18 16,-2-1 4-16,3 0 1 15,-12-3 8-15,-10 0-1 16,-5 0 12-16,-6 0-7 0,-9-6-5 16,-2-2 13-16,-3-5 10 15,1 1-13-15,-4-1-1 16,-1 2-14-16,0-1 2 16,3 5-1-16,-2 2-2 15,6 0 1-15,-5 4-1 16,1 1-1-16,11 0-14 15,-2 0-12-15,13 0 1 16,3 8 17-16,7 1 6 16,0 6-5-16,1 1-1 15,-7 4-15-15,-8-1 13 16,-17-2 8-16,-4 0-3 16,-5-2 0-16,-29-5-1 15,-7 1 6-15,-1-3 9 0,2 0-4 16,1-3-4-16,8 0-1 15,8-1-29-15,6-4-48 16,14 0-159-16</inkml:trace>
  <inkml:trace contextRef="#ctx0" brushRef="#br0" timeOffset="6008.0801">23256 3878 421 0,'0'0'34'0,"0"0"10"0,-8 46-2 15,15-32-3 1,14-3-3-16,5-3-1 0,3-2-2 15,-4-4-8-15,-1-2 4 16,-4 0-5-16,-1-3-7 16,2-9 5-16,-5-3-5 15,-7-7-5-15,-4 1-9 16,-2-6-2-16,-3-1 3 16,0 0-3-16,0-3 3 15,3 3-3-15,7 3-1 16,-1 6-6-16,2 5 3 15,6 5-10-15,4 4 11 0,2 4-4 16,7 1-23 0,5 0-14-16,-10 7 17 0,0 10 10 15,-15 10-10-15,-10 6-5 16,0 6 9-16,-26 5 9 16,-21 4 5-16,-10 3-2 15,-8 2 5-15,-1 0-12 16,2-4 17-16,15-8 8 15,19-9-7-15,16-9 4 16,14-8 22-16,0-5 9 16,0-4-4-16,6-3 18 0,11-3 7 15,10 0-2 1,6-2 5-16,5-10-27 0,-1-5-14 16,-2-7-6-16,1-7-5 15,5-8-8-15,1-7-8 16,9-3-48-16,-5 1-67 15,-1 3-24-15,-3 4-42 16</inkml:trace>
  <inkml:trace contextRef="#ctx0" brushRef="#br0" timeOffset="6268.3928">24159 3645 541 0,'0'0'94'15,"0"0"-78"-15,0 0-2 16,0 0 2-16,-11 70 41 16,-8-37 11-16,4 2-19 15,-3-1-27-15,1-5-6 16,1 2-6-16,0-8-7 16,7-4 6-16,0-6-9 15,6-7 0-15,3-4-27 16,-4-2-8-16,4 0-21 15,0-4-2-15,0-11 1 16,0-7-38-16,0-4-139 16</inkml:trace>
  <inkml:trace contextRef="#ctx0" brushRef="#br0" timeOffset="6421.1067">24135 3691 469 0,'0'0'100'0,"0"0"-34"0,0 0 21 16,0 0-23-16,0 0-46 15,136-13-10-15,-105 13-7 16,-2 0-2-16,-3 0 0 16,-12 9-34-16,-8 3-39 15,-6 2-29-15,-3 1-68 16</inkml:trace>
  <inkml:trace contextRef="#ctx0" brushRef="#br0" timeOffset="6559.5145">24041 3843 296 0,'0'0'17'16,"0"0"28"-16,0 0 40 16,0 0-25-16,148 3-22 15,-81-3-38-15,-5-9-28 16,-3-4-196-16</inkml:trace>
  <inkml:trace contextRef="#ctx0" brushRef="#br0" timeOffset="6828.8923">24667 3476 461 0,'0'0'51'0,"0"0"-51"0,0 0-18 16,0 0 15-16,18 49 3 15,-3-19 14-15,-4 5-5 16,-11 6-3-16,0 6 5 15,-33 0-3-15,-23 2 0 16,-21 0 1-16,-15-4-7 16,-9-3 1-16,-7-3-2 15,-3-3-1-15,-8-3 0 16,5-2-7-16,6-5-32 16,3-3-87-16,12-6 16 15</inkml:trace>
  <inkml:trace contextRef="#ctx0" brushRef="#br0" timeOffset="10593.7345">7216 7058 420 0,'0'0'67'16,"0"0"-47"-16,0 0-6 15,0 0 3-15,0 0-6 16,0 0-5-16,0 0-1 16,0-2-2-16,0 2 3 15,0 0-5-15,0 0 2 0,0 0-1 16,0 0 4-16,0 0-6 15,0 0-2-15,-4 0 2 16,-3 0 7-16,-6 0-4 16,1 0 0-16,3 0-3 15,-4 1 1-15,-3 2 0 16,5 1-1-16,-4-2 2 16,0 1-1-16,6 2 2 15,5-3-2-15,4 0-2 16,-4-2 0-16,4 2-4 15,0-1 5-15,0-1 2 16,22 2-1-16,6-2 4 16,11 0 2-16,-2 0-2 0,7 0-2 15,-1 0 0-15,3-2-2 16,0-2 0 0,-4 1 0-16,-5-2-1 0,-7 2 1 15,-13 1 0-15,-8 1-1 16,-5-1 0-16,-4 1-1 15,0-1-3-15,-4 2-10 16,-22 0 0-16,-18 0 1 16,-12 0-12-16,-9 0-7 15,-1 0-2-15,2 5 27 16,2-2 6-16,12 4 0 16,9-2 1-16,13 0 1 0,12-3 0 15,12 1-1-15,4-3-2 16,0 2-2-16,0-1 4 15,8 1 6-15,19-2 11 16,7 0-3-16,5 0 6 16,2 0-13-16,5 0-4 15,0 0 4-15,3 0-1 16,-6-3-3-16,2-2 1 16,-11 3-3-16,-8 0-1 15,-7 2-22-15,-10 0-57 16,-6 0-52-16</inkml:trace>
  <inkml:trace contextRef="#ctx0" brushRef="#br0" timeOffset="15808.0043">6266 7330 296 0,'0'0'61'15,"0"0"-24"-15,0 0 29 16,0 0-32-16,0 0 4 16,0 0-7-16,0 0 0 0,0-16-9 15,0 16-3-15,0 0-4 16,-2 0 9-16,-7 0-12 16,-5-2-11-16,-7 1 6 15,-2 1-4-15,-10 0 2 16,-5 0 0-16,-1 0-4 15,-6 3 0-15,-4 1 0 16,0 1 3-16,-2 0-2 16,-5 1-2-16,-2 0 0 15,-2 1 2-15,3-1 1 16,-1 3-3-16,2 1 1 16,3-1-2-16,-1 4 1 0,2 0-4 15,0 0 3-15,4 1 0 16,2 0 0-16,4 1 2 15,6 1-1-15,6 2 0 16,2 1-3-16,5 3 0 16,5 0 1-16,6 3 2 15,3-1-3-15,1 2 5 16,4 0-2-16,1 1 0 16,3 1 0-16,0 2 1 15,0 1-1-15,0-1 0 16,0 3 3-16,0 0-1 15,0 0-2-15,0 3 0 16,0 3 0-16,-6 4 2 0,1 4-1 16,-1 3-1-1,-6 6 2-15,0 6-2 0,-7 5 0 16,3 2-1-16,-7-1 0 16,8 0-5-16,6 0 5 15,-2-3-1-15,4-4 2 16,-3 1-2-16,-5-1 2 15,0 1 0-15,0 4 0 16,-6 2 2-16,8 1-4 16,-5 5 1-16,-3-2 1 15,3 3-9-15,-2 3-3 16,-3-5-6-16,-2-1 7 16,2-5 4-16,7-4 6 15,3-2 1-15,11-5 1 0,0-1 2 16,2-4 6-1,0 0-1-15,-6 0-1 0,-1 1-1 16,-1 0-1-16,1-1-4 16,-1-1 3-16,-3 1-4 15,0 1 4-15,3 0 0 16,-3 0-1-16,5-2-3 16,1 3 6-16,2-2-3 15,-2-2 0-15,0-1 0 16,1 0-1-16,2-1-1 15,-1-2-1-15,3-1 0 16,0-4-1-16,0-1-2 16,0-2-4-16,0 0-3 15,0-2 2-15,3 1-2 0,3-1-2 16,-6-1 2-16,5-1 6 16,-4-4 0-16,-1 1 0 15,4 1-4-15,-4-3 3 16,3-3-2-16,3-5-5 15,6-4-2-15,8-4 12 16,-1 0 0-16,4-2-1 16,-2-1-1-16,5 0-4 15,-1-4 7-15,4 1-2 16,-4-4 3-16,-4 3 1 16,5-5-1-16,2 0 2 15,-3 0-1-15,9 0-1 0,-4 0 2 16,3-5 1-16,-1 2-2 15,-2-3 2-15,0 2 0 16,-4-2-3-16,-2-1-2 16,-4 2-6-16,-1-4-22 15,1 1-122-15,-10 1-206 16</inkml:trace>
  <inkml:trace contextRef="#ctx0" brushRef="#br0" timeOffset="17471.5995">10083 11530 420 0,'0'0'55'16,"0"0"-43"-16,0 0-6 0,0 0 10 16,0 0 0-1,0 0 5-15,-3 3 0 0,3-3-9 16,0 1-9-16,0-1 2 15,0 1 3-15,0 1 5 16,4 1 8-16,4-1-5 16,4 1 4-16,4-1-1 15,2 1-4-15,2-1-5 16,5 1 2-16,0 1-6 16,2-1-1-16,-2 0 2 15,1 0 1-15,5-2-3 16,3 2-2-16,4 0 2 15,4 1-3-15,3-1 0 16,4 1 3-16,6-1-3 16,0-1 0-16,6-2-2 0,0 2 3 15,5-2-3 1,-4 0 3-16,-6 3-2 0,-1-1 0 16,-3 1 1-16,-1-2 1 15,0 0-1-15,-2 1-2 16,-2 1 0-16,2 1 1 15,-5 0 1-15,5-1-1 16,-3 3-1-16,5-4 0 16,0 3 1-16,3-3 1 15,5 0-1-15,3 1 0 16,0-2 5-16,5 1-3 16,-6 2-1-16,5-1-1 0,-1-1 0 15,1 1 0-15,-3 0 0 16,-2-2-1-16,-3 2 1 15,3 0-1-15,-7-1 0 16,2-2 1-16,3 2 1 16,-1-2-4-16,0 3 1 15,6-3-2-15,-1 1-1 16,-1 1 0-16,-1-1 2 16,-5-1 0-16,-12 2 2 15,-4-1 0-15,-4 1 0 16,-10-2 2-16,-2 3-2 15,-10-3 0-15,-4 0 4 16,-3 0 5-16,0 0 6 16,-7 0 9-16,0 0 5 15,0 0-4-15,0 0-5 0,0 0-5 16,0 0 2-16,0 0-9 16,0 0-8-16,0 0-3 15,0-3-44-15,-4-2-61 16,-16-4-76-16</inkml:trace>
  <inkml:trace contextRef="#ctx0" brushRef="#br0" timeOffset="38173.0686">10064 8702 188 0,'0'0'104'15,"0"0"-89"-15,0 0-9 16,0 0 11-16,0 0 2 15,0 0 7-15,0 0-4 16,0 0-5-16,-2 3-8 0,2-3 1 16,0 0 4-16,0 0 4 15,0 0-5-15,0 0 0 16,0 0-5-16,-3 0-5 16,3 0 4-16,0 1-4 15,0 1 1-15,0-2 1 16,0 1-4-16,0 1 1 15,0 1-2-15,3-3 2 16,9 4 1-16,6-1 9 16,3-2-8-16,7 2 0 15,3-2-1-15,5 1-2 16,2-1 2-16,8-1 2 16,-3 0-4-16,6 0 0 0,3 0 1 15,5 0-2 1,1 0 2-16,7 0-1 0,1 0 0 15,-1 0 0-15,-1 0 9 16,-9 0-4-16,-4 2-5 16,-5-2 0-16,-6 3 1 15,-6-2-2-15,-3 0 2 16,-5-1-1-16,-8 0-1 16,-10 0 0-16,0 0 0 15,-4 0 1-15,-2 0 1 16,-2 0 2-16,0 0 6 15,0 0 5-15,0 0-8 0,0 0 0 16,0 0-7 0,0 0 0-16,0 0-15 0,0 0-8 15,0 0-22-15,3 0-72 16</inkml:trace>
  <inkml:trace contextRef="#ctx0" brushRef="#br0" timeOffset="39310.2495">13075 8721 226 0,'0'0'54'0,"0"0"-36"0,0 0-14 16,0 0 0-16,0 0 14 16,0 0 5-16,0 0 1 15,0 1-6-15,0-1-5 16,0 0-2-16,0 0 9 16,0 0 2-16,0 0 1 15,0 0-7-15,0 0-2 16,0 0-6-16,0 0 2 15,0 0-1-15,0 0 3 16,0 0-6-16,9 0 8 16,9 0-13-16,8 0 1 15,12 0 4-15,4 0-1 16,16 0 1-16,1 0-1 16,9 0-1-16,6 0 1 15,5 0 1-15,4 0-4 0,-2 0 4 16,6 2-6-16,-3-1 0 15,-4 0 2-15,-4 1-2 16,-5-1 1-16,-9-1-1 16,-7 0 2-16,-9 0-1 15,-6 0 1-15,-11 0-1 16,1 0-1-16,-9 0 3 16,-5 0 0-16,-6 0 4 15,-1 0 1-15,-6 0 0 16,-3 0-2-16,0 0 7 0,0 0 1 15,0 0-1-15,0 0-6 16,0 0-5-16,0 0-2 16,0 0-2-16,0 0-19 15,0 0-18-15,0 0 1 16,0 0-21-16,0 0-103 16</inkml:trace>
  <inkml:trace contextRef="#ctx0" brushRef="#br0" timeOffset="56324.3643">17222 9234 189 0,'0'0'49'0,"0"0"-29"16,0 0 9-16,0 0 22 16,0 0-2-16,141 0-13 15,-109 0-3-15,2 0-1 16,0 0-8-16,2 0-14 16,3-1-7-16,-2-2 0 15,1 0 0-15,0 3 0 16,-1-2-3-16,-7-1-6 0,-3 3 5 15,-4-2-4 1,-6 2 2-16,-2 0-4 16,-11 0-2-16,2 0-6 0,-6 0-13 15,0 0-24-15,0 0-19 16,-1 0 9-16,-24 0 30 16,-7 0-76-16</inkml:trace>
  <inkml:trace contextRef="#ctx0" brushRef="#br0" timeOffset="56608.6776">17160 9293 277 0,'0'0'35'0,"0"0"-22"0,0 0 5 15,0 0 15-15,0 0 6 16,0 0-11-16,-16 4 2 15,16-4-5-15,0 0-18 16,12 0-5-16,5 0 17 16,9 0-7-16,3 0-5 15,8 0-4-15,6 0-2 16,6 0-1-16,2-5 0 16,-2-1-11-16,-2 3-12 15,0-4-22-15,-3 3-59 16,-5 0 1-16</inkml:trace>
  <inkml:trace contextRef="#ctx0" brushRef="#br0" timeOffset="62629.7878">15305 9808 307 0,'0'0'51'0,"0"0"-27"16,0 0-9-16,0 0 12 15,0 0 9-15,0 0-13 16,0 0-4-16,0 0 1 16,0 0-3-16,0 0 2 15,0 0 9-15,0 0-11 16,0 0 0-16,3 0 9 15,-3 0-2-15,3 0-8 16,-3 0-5-16,0 0 1 16,3 0 0-16,7 0-4 15,1 3-1-15,9-1 4 16,11 0-2-16,4 1-2 0,7-1-3 16,7 3 2-1,2-3-3-15,-6-1-2 0,-2 0 2 16,-6 1-2-16,0-1-1 15,-10-1 0-15,-2 0 0 16,0 0 4-16,-9 0-3 16,2 0 6-16,-7 0-7 15,-6 0 1-15,-5 0-1 16,3 0 0-16,-3 0 6 16,0 0-5-16,0 0-1 15,1 0 0-15,-1 0-12 16,4 0-29-16,5 0-40 15,7 0-50-15,2-1-130 0</inkml:trace>
  <inkml:trace contextRef="#ctx0" brushRef="#br0" timeOffset="63410.3678">16691 9878 351 0,'0'0'39'16,"0"0"-31"-16,0 0 24 0,0 0 12 16,0 0-5-16,0 0-12 15,-2 1-7-15,2-1-5 16,0 0-8-16,0 0 3 15,9 2 2-15,12-1 9 16,-2 0 2-16,13-1-11 16,-2 0-3-16,6 2-1 15,1-1-3-15,0-1 0 16,-4 2 0-16,4-2-4 16,-7 0 2-16,-3 0 1 15,1 0-4-15,-7 0-1 16,-6 0-3-16,-4 2 2 15,-5-2-12-15,-2 0 9 16,-4 0-9-16,0 2-15 16,0-2-5-16,0 0-27 0,0 0-151 15</inkml:trace>
  <inkml:trace contextRef="#ctx0" brushRef="#br0" timeOffset="70445.7518">15314 10217 376 0,'0'0'102'0,"0"0"-87"15,0 0-8-15,0 0 14 16,0 0 12-16,0 0 9 15,0 0 13-15,-3-5-20 16,3 5-24-16,0-1-8 16,0 1 6-16,0 0-1 0,0 0 6 15,0 0-4-15,0 0-4 16,0 0 0-16,5 0-2 16,17 0 0-16,5 0 2 15,7 0-4-15,2 0 0 16,8 0 3-16,6-2-4 15,5 2 1-15,5 0-2 16,2-1-8-16,-2 1-14 16,4 0 6-16,-9-1 5 15,-1-1-12-15,-3 1 11 16,-5-1-1-16,0 0-8 16,-10 2 10-16,-6 0-3 0,-1 0 3 15,-16 0 8-15,1 0-7 16,-6-3 5-16,-8 3 0 15,0 0-2-15,0 0-10 16,0 0-5-16,0 0 6 16,-18-2-7-16,-6 2-16 15,0 0-22-15,-7 0 5 16,-6 0-21-16,2 0 2 16,-7 0-109-16</inkml:trace>
  <inkml:trace contextRef="#ctx0" brushRef="#br0" timeOffset="70904.5011">15449 10214 210 0,'0'0'79'0,"0"0"-41"16,0 0-15-16,0 0 24 16,0 0 5-16,0 0-7 15,-44 7-27-15,51-7-8 16,11 0 0-16,9 0 7 15,7 0 0-15,0 0-7 16,7 0 0-16,5 0-6 16,-2 0 2-16,5-2-3 15,-3 0 0-15,-4-1-3 16,-3 3-2-16,2-2-1 0,-5 1 3 16,0-1-4-16,-8 1 0 15,-4 1 4-15,-3-1-3 16,-8 1-3-16,-6-2 5 15,-2 2-1-15,-5 0 4 16,0 0-4-16,0 0 2 16,0 0-1-16,0 0-1 15,0 0 0-15,0 0 0 16,0 0 2-16,0-1 3 16,0 1-3-16,0 0 2 15,0 0-2-15,0-2 0 16,0 2-3-16,-4-2-3 15,4 2-5-15,-1 0 0 16,1 0-13-16,-2 0-14 16,-1-3-3-16,3 3-31 0,-2 0-79 15</inkml:trace>
  <inkml:trace contextRef="#ctx0" brushRef="#br0" timeOffset="74001.7167">19201 10855 377 0,'0'0'52'0,"0"0"-38"16,0 0 2-16,0 0 7 15,0 0 4-15,0 0 0 16,27 0-7-16,-6 0-7 15,4 0 1-15,2 0-7 0,3 0-5 16,4-2 3-16,0-1 11 16,4-1-9-16,0 2-6 15,-2 0-1-15,0-1 0 16,-3 0-1-16,-5 1-6 16,-4 1 0-16,-6-1 0 15,-8 2-10-15,-2 0-10 16,-8 0-15-16,0 0-22 15,0 0-49-15,-21 0 7 16</inkml:trace>
  <inkml:trace contextRef="#ctx0" brushRef="#br0" timeOffset="74354.5798">19023 10909 342 0,'0'0'40'0,"0"0"-34"15,0 0-3-15,0 0 16 16,0 0 16-16,133 0-4 16,-82-5-21-16,7 2-3 15,0 1-1-15,6-2-5 16,-4 1 2-16,-8-2 1 15,-4 2-4-15,-12-2-5 16,1 2 5-16,-10 2 0 0,-8-2 3 16,-7 3-1-16,-8-2-2 15,-3 2 2-15,-1 0 1 16,0-2-2-16,0 2-1 16,5 0 0-16,-5 0-5 15,3 0-34-15,2 0-49 16,-4 0-58-16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0-12T10:33:21.39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5825 6854 232 0,'0'0'89'15,"0"0"-73"-15,0 0-8 0,0 0 11 16,0 0 11-16,0 0-4 16,0 0 9-16,0 0-14 15,4 0-9-15,-4 0-2 16,0 0-5-16,0 0 3 15,0 0 1-15,0 0-2 16,0 0 2-16,0 0 0 16,0 0-2-16,0 0 0 15,0 0 0-15,0 3-4 16,0-3 3-16,0 0-2 16,0 0-1-16,0 0 0 15,2 0-1-15,1 0-2 16,14 0-1-16,12 0 1 15,14 0 2-15,17 0 2 16,13 0 4-16,9-3-8 16,13 1 0-16,5-1 8 0,4-2-5 15,13 1-3-15,-7 1 2 16,-4 1 1-16,-13-3-3 16,-13 3 2-16,-15 0 0 15,-9-2-2-15,-17 3-2 16,-15-1 0-16,-13 1-5 15,-5-1-6-15,-6 2-24 16,0 0 4-16,-17 0-25 16,-38 5 50-16,-27 4-6 15,-21 2-51-15,-12 2-8 16,-11 2 7-16,1-1-26 0,-1 1 66 16,4-1 18-16,5 1-2 15,4-3 10-15,13-1 7 16,12 0 21-16,16-3 15 15,14 1 4-15,25-4-12 16,12 1-18-16,18-4 2 16,3 1-14-16,0-2 5 15,33-1 11-15,19 0 9 16,26 0 39-16,21-1-19 16,18-7-10-16,9-3-8 15,4-1-11-15,2 2-8 16,5 1 5-16,-2-2-6 15,1 3-11-15,-22 0 0 16,-13 3-1-16,-20 1-15 0,-11 1-19 16,-14 1-37-1,-18 2-88-15</inkml:trace>
  <inkml:trace contextRef="#ctx0" brushRef="#br0" timeOffset="14980.7872">6399 7693 74 0,'0'0'21'0,"0"0"-17"16,0 0-2-16,0 0 17 15,0 0 20-15,0 0-19 16,0 0-7-16,0 0 2 16,-4 1 4-16,4-1-2 0,0 0 2 15,0 0 2-15,0 0-2 16,0 0-4-1,0 0-4-15,0 0-2 0,0 0-3 16,0 0-6-16,0 0 1 16,0 0 0-16,16 0 5 15,19 0 6-15,19 0 9 16,21 0 2-16,9 0 2 16,14 0-15-16,9-5-4 15,5 0 4-15,9 0-2 16,-2 0 2-16,0 0-8 15,-4-2-1-15,-13 5 0 16,-8-2 4-16,-15 1-5 16,-12 2 6-16,-12-3-5 15,-13 2 2-15,-14 1-3 0,-13-1 0 16,-8 2 4-16,-7 0-3 16,0 0 10-16,0 0 7 15,0 0 8-15,0 0-9 16,0 0-4-16,0 0-3 15,0 0-5-15,0-1-4 16,0 1-1-16,0 0 0 16,0 0-8-16,0 0-18 15,0 0-36-15,0 0-51 16,-7 0-31-16</inkml:trace>
  <inkml:trace contextRef="#ctx0" brushRef="#br0" timeOffset="17185.9253">9843 7787 78 0,'0'0'81'15,"0"0"-61"-15,0 0-4 0,0 0 13 16,0 0-5-16,0 0-3 16,0 0-1-16,0 0-1 15,0 0-2-15,0 0 4 16,0 0-5-16,0 0 0 15,0 0 0-15,0 0-2 16,0 0 1-16,0 0-6 16,0 0-5-16,0 0 1 15,0 0-1-15,0 0-4 16,4 0 3-16,18 0 1 16,9-1 2-16,8-2 5 15,5 0-6-15,11 1-5 16,5-3 11-16,10 1-3 0,6 1 0 15,2 0 2-15,7-1-3 16,3 2-3-16,3-3 5 16,1 2 1-16,-2 2-6 15,-5-2 2-15,-8 1-2 16,-5 1 2-16,-14-1-2 16,-6-1-4-16,-13 1 0 15,-6 0 3-15,-4 2-2 16,-10-3-1-16,0 2 1 15,-7 1 2-15,-5-3-1 16,-4 3 5-16,-1 0-7 16,-2-1 10-16,0 1-6 0,0 0 3 15,0 0 4 1,0 0-1-16,0-2-3 0,3 2-4 16,-3 0 0-16,0 0-2 15,0 0 0-15,0 0-1 16,0 0-4-16,0 0-7 15,0 0-17-15,0 0-41 16,0-3-121-16</inkml:trace>
  <inkml:trace contextRef="#ctx0" brushRef="#br0" timeOffset="36294.2263">13428 7607 349 0,'0'0'21'16,"0"0"-15"-16,0 0 15 16,0 0 23-16,0 0-7 15,0 0 0-15,0 0-5 16,0 0-17-16,-6-10 0 16,6 10-2-16,0 0 1 15,0 0-3-15,0 0-6 16,0 0 0-16,0 0-3 15,0 0-1-15,0 0-1 16,0 0 0-16,0 0 0 0,1 0 1 16,23 0 1-16,4 3 5 15,11 1-6-15,7 1 6 16,0 1-5-16,9 0 3 16,7 1-2-16,7-1-1 15,2 3-1-15,2-2-1 16,0 0 0-16,-2-2 0 15,5 2 0-15,-2-3-2 16,1 0 1-16,0-2 1 16,-2 1 0-16,-3-1 0 15,0-2 0-15,-2 0 0 16,-6 0-5-16,-2 0 3 16,-4 0-1-16,-8 0-2 15,-7 0 3-15,2 0 0 16,-1-2-4-16,-6-3 2 0,2 1 0 15,-3 0 1-15,3 0 1 16,-2-1 0-16,-3 1 2 16,-2 0 0-16,0 0-3 15,-4-1 3-15,2 2 0 16,-7-1 1-16,-2 2 0 16,-3 0 1-16,-5-1 5 15,-8 2-3-15,4-1-1 16,-8 0 11-16,1 2 4 15,-1-1-2-15,4 0 0 0,-4 0-1 16,0-2-6-16,0 1-3 16,0 0-4-16,0 0-2 15,0-1-3-15,0 1 0 16,0 2 3-16,-8-3 8 16,-10 0-7-16,-7 0-1 15,-15 2-23-15,-20 1-43 16,-26 0-37-16,-22 0-152 15</inkml:trace>
  <inkml:trace contextRef="#ctx0" brushRef="#br0" timeOffset="43594.2551">14644 7628 481 0,'0'0'26'0,"0"0"-19"15,0 0-7-15,0 0 0 16,0 0 10-16,0 0-10 16,0 0 0-16,36 0-35 15,-14 0-137-15</inkml:trace>
  <inkml:trace contextRef="#ctx0" brushRef="#br0" timeOffset="46466.0528">14426 7621 292 0,'0'0'131'0,"0"0"-131"16,0 0-95-16,0 0 4 16,0 0 13-16,0 0 31 15,-3-3-42-15</inkml:trace>
  <inkml:trace contextRef="#ctx0" brushRef="#br0" timeOffset="53303.5209">16792 7462 111 0,'0'0'168'0,"0"0"-151"16,0 0 0-16,0 0 9 0,0 0 3 16,0 0-12-16,0 0-2 15,-14 0-5-15,14 0-1 16,0 0-7-16,0 0 4 16,0 0-4-16,0 0 2 15,0 0 4-15,0 0-1 16,0 0 4-16,0 0-2 15,0 0 4-15,0 0-9 16,0 0-2-16,0 0-2 16,14 0 7-16,4 0 0 15,0 0 4-15,7 0-10 16,-8 4 6-16,-1-4-7 0,-5 0 2 16,-2 3-3-16,-2-3 1 15,-7 0-7-15,0 0-6 16,0 0 6-16,0 0-9 15,0 0-67-15,-11 0-41 16</inkml:trace>
  <inkml:trace contextRef="#ctx0" brushRef="#br0" timeOffset="53969.9016">16876 8279 499 0,'0'0'33'0,"0"0"-31"15,0 0 16-15,0 0-14 16,0 0 12-16,0 0 7 0,173 5-2 16,-115-2-15-16,1 0-1 15,-5-2-4-15,3 2-1 16,-8-3 1-16,2 2 0 16,-6 0-1-16,-8-1 0 15,-8 1 0-15,-16-2-7 16,-5 0-10-16,-8 0-1 15,0 0-9-15,-15 0-8 16,-25 0-2-16,-17 0-64 16,-12 0-13-16,-5-3 12 15,-1-1 4-15</inkml:trace>
  <inkml:trace contextRef="#ctx0" brushRef="#br0" timeOffset="54627.3219">16876 8279 86 0,'59'8'84'16,"-92"-8"-26"-16,17 0-24 15,8 0-19-15,8 0-5 16,0 0-2-16,0 0 16 15,20 1 9-15,10 2 3 16,7-3-16-16,-5 3-6 16,-1-1-8-16,3 1-4 15,-10-1 1-15,-5-1 0 16,2-1 6-16,-6 0-5 16,-2 0 7-16,-4 0-2 15,-6 0 3-15,-2 0 0 16,-1 0-4-16,0 0 2 15,0 0 0-15,0 0 5 16,0 0-5-16,0 0-2 16,0 0-1-16,0 0-5 0,0 0 2 15,0 0-1-15,0 0-1 16,0 0-1-16,0 0 0 16,0 0 0-16,0 0 0 15,0 0-1-15,0 0 0 16,0 0 3-16,0 0-3 15,0 0 0-15,0 0 0 16,0 0 0-16,0 0 0 16,0 0 0-16,0 0 0 15,0 0-2-15,0 0 1 16,0 0 1-16,0 0 0 16,0 0 0-16,0 0 0 0,0 0-1 15,0 0-2-15,0 0-2 16,0 0-3-16,0 0 3 15,0 0 2-15,0 0 0 16,0 0 2-16,0 0 0 16,0 0 1-16,0 0 0 15,0 2 0-15,0-2 1 16,0 0 0-16,0 0 3 16,0 0-2-16,0 0 5 15,0 0-2-15,0 0 4 16,0 0-5-16,0 0-2 15,0 0 0-15,0 0-2 16,0 0 0-16,0 0-4 16,0 0-5-16,0 0-1 0,0 0-5 15,0 0-3-15,0 0-18 16,0 0-28-16,0 0-38 16,0 0-57-16</inkml:trace>
  <inkml:trace contextRef="#ctx0" brushRef="#br0" timeOffset="67904.5374">14051 8340 251 0,'0'0'9'16,"0"0"-9"-16,0 0-22 16,0 0 14-16,0 0 4 15,0 0 4-15,0 0-3 16,0 0-103-16</inkml:trace>
  <inkml:trace contextRef="#ctx0" brushRef="#br0" timeOffset="75607.7925">17091 9098 223 0,'0'0'239'0,"0"0"-209"15,0 0-21-15,0 0-4 16,0 0 18-16,0 0-3 15,0 0 0-15,7-1 0 16,19 1-16-16,8 0 3 16,9 0 3-16,10 0 1 0,10 3 2 15,12 1-2-15,10 1 0 16,6 2-5-16,-2 0-3 16,-1 1 1-16,-2-2-2 15,-11 0 0-15,-3-1-4 16,-13 0 0-16,-9-1-8 15,-7 1-4-15,-11-5 5 16,-13 3 1-16,-9-3 2 16,-10 0-9-16,0 0-3 15,-10 0-10-15,-26-3-79 0,-15-5-102 16</inkml:trace>
  <inkml:trace contextRef="#ctx0" brushRef="#br0" timeOffset="75995.7448">16555 9094 391 0,'0'0'0'16,"0"0"-12"-16,0 0 12 15,0 0 30-15,130 11 9 16,-53-7 0-16,7 1-15 0,11-1-6 16,1 1-11-16,-4-1-3 15,3 3 2-15,-7-4-5 16,-3 2 3-16,-7-2 0 16,-5 0-4-16,-11 1 4 15,-7-2 6-15,-10 0-10 16,-10-2 8-16,-8 0 2 15,-9 0-4-15,-7 0 1 16,-4 0 1-16,-7 0-1 16,0 0-1-16,0 0-5 15,0 0 0-15,0 0-1 16,0 0-12-16,0 0-18 0,0 0-77 16</inkml:trace>
  <inkml:trace contextRef="#ctx0" brushRef="#br0" timeOffset="78252.6017">6491 9097 39 0,'0'0'65'15,"0"0"-53"-15,0 0 3 16,0 0 27-16,0 0-11 16,0 0-18-16,0 0-5 15,-16 4-4-15,10-3-3 16,0 2 0-16,-1-2 0 16,-1-1 0-16,5 1 1 15,-1-1-1-15,0 2 0 16,4-2 3-16,0 0 6 0,0 0-3 15,0 0 9-15,-2 0 2 16,2 0-4-16,0 0-1 16,0 0-7-16,0 0-4 15,0 0 2-15,0 0-1 16,0 0 5-16,0 2-3 16,0-2 10-16,0 0-8 15,-2 0 3-15,1 1-5 16,-2-1-1-16,-1 2 0 15,4-1 0-15,0 0-3 16,0 1 0-16,0-2-1 16,-1 1 5-16,1-1-4 15,-7 0-1-15,7 1 3 0,-1-1-3 16,1 3-12-16,0-3-31 16,0 2-59-16</inkml:trace>
  <inkml:trace contextRef="#ctx0" brushRef="#br0" timeOffset="80463.4953">7449 9129 207 0,'0'0'111'0,"0"0"-72"16,0 0-15-16,0 0 8 16,0 0-3-16,0 0-10 0,-8 0 1 15,8 0-9-15,0 0-8 16,0 0-3-16,0 0 3 16,0 0 4-16,0 0-1 15,0 0-1-15,0 0 0 16,0 0 2-16,0 0 4 15,0 0-1-15,0 0 0 16,0 0-2-16,0 0-3 16,0 0-2-16,0 0-3 15,0 0 1-15,0 0 0 16,0 0 2-16,0 0-2 16,0 0-1-16,0 0 2 15,0 0 2-15,0 0-2 16,0 0-1-16,0 0 1 15,0 0-2-15,0 0 1 0,0 0 2 16,0 0-4-16,0 0 3 16,0 0-3-16,0 0 4 15,0 0-6-15,0 0 2 16,0 0 1-16,0 0-1 16,0 0-4-16,0 0-1 15,0 0 5-15,0 0-8 16,0 0 5-16,0 0-5 15,0 0-15-15,0 0 4 16,0 0-3-16,-2 0-10 0,-3 0-30 16,0 0 3-1,1 2-67-15</inkml:trace>
  <inkml:trace contextRef="#ctx0" brushRef="#br0" timeOffset="95217.6946">5647 10623 296 0,'0'0'29'0,"0"0"-10"16,0 0 9-16,0 0 2 15,0 0 1 1,0 0-8-16,0 0-3 0,0 0 2 15,27-8-7-15,-27 8 4 16,0 0-3-16,0 0 2 16,0 0-2-16,0 0-1 15,0 0 2-15,0 0-17 16,0 10-1-16,-6 13 1 16,-15 6 14-16,-6 8 2 15,-10 4-9-15,-8 0 3 16,-15 1-5-16,-11-3 1 15,-5-5-3-15,3-6 11 0,1-7-7 16,6-8 16 0,11-4-1-16,-1-8 21 0,12-1-23 15,7-8-6-15,-1-7-4 16,18-6-10-16,5-2-2 16,9-5-17-16,6-1 11 15,0 0-17-15,14 6 16 16,8 7 8-16,6 6 2 15,7 5-8-15,6 3 12 16,15 2-5-16,6 0 6 16,12 11 5-16,3 8 4 15,5 4-4-15,0 5-7 16,-9 0-1-16,-2 0-3 16,-17-4 0-16,-11-3 0 15,-13-5 0-15,-11-5-3 0,-6-4 6 16,-5-1-6-1,-7-3 0-15,7-2-18 0,-2-1-32 16,5 0-31-16,1 0 3 16,2-4-152-16</inkml:trace>
  <inkml:trace contextRef="#ctx0" brushRef="#br0" timeOffset="95953.2512">6403 10798 440 0,'0'0'96'0,"0"0"-85"16,0 0 0-16,0 0 34 16,0 0-6-16,0 0 6 15,-31 0-1-15,31 0-30 16,5 0-7-16,29 0 13 15,18 0 3-15,21-2-7 16,15-1 4-16,13 1 1 16,1-1-10-16,7 0-10 15,-7 2 9-15,-12 0-3 0,-11 1-7 16,-19 0 0 0,-11-2-16-16,-10 2 4 15,-15 0-21-15,-8 0-27 16,-8 0-28-16,-8-2 11 0,0-1-45 15,0-3-106-15</inkml:trace>
  <inkml:trace contextRef="#ctx0" brushRef="#br0" timeOffset="96257.9773">7038 10540 566 0,'0'0'11'0,"0"0"-6"0,0 0-4 15,0 0 8-15,0 0-6 16,0 0 2-16,177 27-3 16,-118-6 0-16,-2 5 0 15,-1 0 1-15,-14 6 1 16,-10 0-1-16,-19-1 3 15,-13 0-4-15,0-4 1 16,-16-2 6-16,-19-1-7 16,-9-5 4-16,0 0-6 15,-1-5 7-15,14-3-7 16,2 0-22-16,11-5-24 0,10-1-94 16</inkml:trace>
  <inkml:trace contextRef="#ctx0" brushRef="#br0" timeOffset="96923.1983">8068 10534 538 0,'0'0'28'16,"0"0"-14"-16,0 0 5 15,0 0 19-15,0 0-10 16,0 0-12-16,0-11-10 16,0 30-3-16,0 12 2 15,0 11 22-15,0 5 12 16,0 6-20-16,0 2-5 0,-8 2 1 15,-14 1-7 1,1-5-7-16,-4-6 2 16,8-9 5-16,1-8-6 0,4-4 0 15,3-7-1-15,0-7-1 16,5-2 0-16,4-4-4 16,0-4-12-16,0 0-38 15,0-2 6-15,0-5 8 16,0-11-64-16,9-9-264 15</inkml:trace>
  <inkml:trace contextRef="#ctx0" brushRef="#br0" timeOffset="97548.3468">7998 10503 552 0,'0'0'21'16,"0"0"-13"-16,0 0 10 15,0 0 18-15,0-51 1 16,24 44-1-16,10 0-23 16,2 2-9-16,15-1 4 15,0 1-2-15,6 2-3 16,-3 2 1-16,-7 1 7 15,-4 0-10-15,-6 5-1 0,-10 7-5 16,-7 3 1 0,-12 4-7-16,-8-2 7 0,0 7 4 15,-5-3 0 1,-18 1-1-16,-7-2-3 0,0 0 4 16,-11-4 0-16,2-2 0 15,-2 0-3-15,4-3-8 16,7-3 8-16,5-1-5 15,3-3-6-15,14 1-2 16,3-4-8-16,5-1 6 16,0 3 3-16,0-2 0 15,0 0-1-15,17 2 16 0,13 0 1 16,7 0 0-16,5 2-1 16,-6 1 1-1,8 0-1-15,-14 1 5 0,-9 0 0 16,-8-2 5-16,-7 0-4 15,-6-1 14-15,0-1 9 16,0 2 3-16,-24-2 14 16,-6 3 14-16,-8-3-25 15,-2 2-11-15,-3-2-11 16,2 2-4-16,-1-3-1 16,7 1-8-16,-5 1-26 15,2 1-86-15,-8-1-54 16,4-2-190-16</inkml:trace>
  <inkml:trace contextRef="#ctx0" brushRef="#br0" timeOffset="105048.678">4355 12051 155 0,'0'0'37'0,"0"0"-31"16,0 0-6-16,0 0-4 15,0 0-5-15,0 0 2 16,0 0-15-16,2 0-17 16,4 0 20-16,-3 0 19 15,0 0 5-15,1 0 21 16,-2 0 0-16,0 0-5 15,-1 0 7-15,4 0 5 0,0-4-9 16,-2 1 4 0,2-2 10-16,-2-1 20 0,3 0-11 15,2-1-13-15,-3 3-6 16,1 1 0-16,-1-2-6 16,2 2-5-16,3 1-3 15,-1 2-2-15,10 3-9 16,6 14 4-16,10 11 10 15,-2 9 6-15,6 3 2 16,-2 0-24-16,-4 1 3 16,-5-4 0-16,-13 1-3 15,-9-7-2-15,-6-2 0 16,-4-7-16-16,-13-5 17 16,-7-6 0-16,8-5 2 0,-2-1 21 15,1-5 17-15,1 0 20 16,2-11-18-16,12-9-8 15,2-10-32-15,0-10 24 16,28-9-17-16,11-10-9 16,9-7 9-16,0 2-8 15,-1 3-1-15,-10 13 2 16,-5 12-4-16,-14 12 4 16,-3 7-4-16,-5 2 4 15,-8 5-5-15,2 6-15 16,-4 1 4-16,0 3-36 15,3 0-112-15,0 0-42 16</inkml:trace>
  <inkml:trace contextRef="#ctx0" brushRef="#br0" timeOffset="105555.6001">5721 11851 613 0,'0'0'26'0,"0"0"-22"15,0 0 8 1,0 0-8-16,0 0 2 0,0 0 17 16,-53 82 5-16,51-35-8 15,-5 5-7-15,-6-1-10 16,-11-5-1-16,-15-8 2 15,-10-6-4-15,-18-2 0 16,-9-6 4-16,-3-3 17 16,10-7-2-16,3-6-1 15,8-8 2-15,9 0-13 16,9-5 6-16,17-10 1 16,14-8 0-16,6-4-14 15,3-4 0-15,11 3-8 16,23 3 8-16,8 6-1 15,6 8-4-15,3 5 0 0,9 6 1 16,6 0 4-16,9 8 0 16,1 9 3-16,-5 2-3 15,-4 3 0-15,-13 1 2 16,-11-3-4-16,-15 0 2 16,-8-2-5-16,-6-1-3 15,-3-3 1-15,3-5-2 16,-2-2-28-16,7-3-38 15,9-4-66-15,13 0-193 16</inkml:trace>
  <inkml:trace contextRef="#ctx0" brushRef="#br0" timeOffset="105914.0498">6936 12158 410 0,'0'0'206'16,"0"0"-193"-16,0 0-7 0,0 0 19 15,0 0-1 1,0 0 2-16,116-3-21 0,-32 3-2 16,20 0 0-16,21 0-1 15,8 0 4-15,7 0 6 16,-10 0 8-16,-15-2-19 16,-17-1-1-16,-15-2-62 15,-18-1-38-15,-13-5-19 16,-20-3-176-16</inkml:trace>
  <inkml:trace contextRef="#ctx0" brushRef="#br0" timeOffset="106206.0242">7734 11935 541 0,'0'0'0'15,"0"0"-3"-15,0 0 3 16,0 0 6-16,0 0-2 15,0 0 18-15,47 15-10 16,3 4-1-16,2 3-7 16,6 1 1-16,3 2-3 15,-3 2 0-15,-4-4-1 16,-11 0 5-16,-14-1-3 16,-17-6 3-16,-12-2-4 15,-6-1 8-15,-35-1 5 16,-12-2 7-16,-7 0-9 15,5-3-5-15,6-2-8 16,6-1-6-16,13-4-53 16,10 0-50-16,13 0-317 0</inkml:trace>
  <inkml:trace contextRef="#ctx0" brushRef="#br0" timeOffset="107022.6114">8728 11885 602 0,'0'0'0'16,"0"0"-8"-16,0 0 8 16,0 0 21-16,0 0 10 15,0 0-8-15,44-17-11 16,-7 17-12-16,14 9 1 0,-1 11 2 16,6 13-3-16,-6 11 4 15,-2 7-3-15,-12 4 4 16,-5-4-5-16,-10-4 0 15,-9-4-10-15,-8-5 7 16,-4-7-5-16,0-6 3 16,-13-6-9-16,-12-6 10 15,-5-3 4-15,5-5 5 16,6-3 1-16,2-2 9 16,-1-2 24-16,8-14-11 15,10-6-11-15,0-6 27 16,10-8-37-16,24-5 14 15,5-6-19-15,9-8 7 0,-2-3-8 16,-4 4-1 0,-11 4 3-16,-10 16 8 0,-10 7 2 15,-11 7-3-15,0 3-10 16,0 4-12-16,-13 3-32 16,2 3 10-16,2 2-46 15,4 2-84-15</inkml:trace>
  <inkml:trace contextRef="#ctx0" brushRef="#br0" timeOffset="107840.2446">9837 11769 408 0,'0'0'15'0,"-12"60"16"16,4-18 14-16,-5 8-17 16,-2 6-6-16,0-1 2 15,-1-3-7-15,-4-5-17 16,3-5 4-16,-4-6-3 0,4-7 1 15,3-7 1 1,3-5 0-16,5-7 0 0,3-4 2 16,3-5-2-16,0-1 27 15,0-3 23-15,0-11-8 16,0-10-45-16,0-8-16 16,20-8 11-16,3-7-6 15,3-11-3-15,4-5 14 16,0-5 1-16,-1 5 4 15,-7 11 22-15,-2 7 20 16,-8 12 1-16,-3 9-13 16,4 5 5-16,-7 3-3 15,5 4-9-15,3 4 4 16,2-1-16-16,9 4-10 0,8 2-3 16,9 2 0-1,11 1-6-15,14 0 3 0,5 9-9 16,3 8 1-16,-12-2-10 15,-20 2 2-15,-17 0-7 16,-17-2 2-16,-9-4-7 16,-9 2-5-16,-29-3 33 15,-10-1 6-15,-11-1 1 16,-4-2-2-16,2 1 1 16,2 0-3-16,7-2 1 15,8 1-3-15,7-1-1 16,8 2-1-16,11-2-4 15,14-1-14-15,1 0-10 16,3 2-16-16,0-1 0 16,15 4 29-16,15 4 1 0,7 3-28 15,1 1 20-15,-4 0 5 16,-6 3 4-16,-9-6 13 16,-13-1-2-1,-6-4 1-15,-2-2 2 0,-34-2 24 16,-13 2 34-16,-10-4-6 15,-11 3-11-15,-9-3-23 16,-3 1-13-16,-10 0-5 16,1 0-84-16,-3-1-113 15</inkml:trace>
  <inkml:trace contextRef="#ctx0" brushRef="#br0" timeOffset="111331.2298">4642 13617 514 0,'0'0'14'0,"0"0"-8"0,0 0-1 16,0 0 12 0,0 0 8-16,0 0-6 0,0 0 8 15,-15-38-12-15,30 38-11 16,10 6-2-16,14 14 5 16,10 15 18-16,-1 13 5 15,4 7-17-15,-5 3-6 16,-6 1 2-16,-14-3-9 15,-16-9-2-15,-11-4 2 16,0-13 3-16,-13-8 4 16,-7-6 22-16,7-9 6 15,8-4-8-15,0-3 26 16,-1-2 3-16,0-13-35 16,2-11-21-16,4-6 0 15,0-5-2-15,0-6 2 16,19-6-20-16,-7-4-37 15,3 0-34-15,-2 5 35 0,8 11 6 16,-1 8-13-16,11 7-44 16,5 4-141-16</inkml:trace>
  <inkml:trace contextRef="#ctx0" brushRef="#br0" timeOffset="112019.2965">5517 13478 212 0,'0'0'341'0,"0"45"-322"15,-9-9-2-15,-4 5 2 0,9 5 3 16,4 0-2-16,0-3 11 16,0-4-6-16,0-5 0 15,0-7-14-15,0-8 7 16,-4-2-3-16,-3-8 3 15,-2-5 0-15,8-2 4 16,-2-2 9-16,-3 0 35 16,-3-12-36-16,4-8-23 15,-1-12-7-15,6-11 0 16,0-8-1-16,0-10 1 16,11-10-13-16,15-3 3 15,0 6 3-15,4 10 2 0,2 16 2 16,3 13 0-16,5 8-3 15,1 5-1-15,6 7 2 16,-3 4-2-16,0 5 6 16,-6 0 0-16,-8 14-6 15,-11 8-6-15,-18 8 6 16,-1 4-1-16,-10-1 8 16,-25 1 0-16,-5-4-4 15,-7-3 0-15,3-6 4 16,-3-3 0-16,7-2 0 15,8-5 2-15,8-2-2 16,16-6-1-16,8-1-8 16,0-1-20-16,0-1-27 0,20 2 12 15,16 1 35 1,12 1 9-16,12 1 0 0,1 5-1 16,-2-1-12-16,-4 1 4 15,-19 0 2-15,-16-3 7 16,-16-1-7-16,-4-1 0 15,-9-1 7-15,-29 2 39 16,-9-2 11-16,-7 0-16 16,-7-1-8-16,1-3-1 15,4 0-11-15,7 0-8 16,12-1-6-16,2-6-13 16,16-3-54-16,11 0-56 15,8 1-93-15</inkml:trace>
  <inkml:trace contextRef="#ctx0" brushRef="#br0" timeOffset="112413.2247">7118 13701 582 0,'0'0'21'16,"0"0"-21"-16,0 0-2 15,0 0 2-15,130 0 5 16,-62 0 11-16,11 0 3 16,4 0-4-16,0-3-6 15,-4 0-1-15,-11 0 8 16,-15 3-11-16,-15-4-2 16,-11 4-3-16,-6-3-10 15,-9 0-13-15,-3-1-27 16,-6-7-61-16,-3-2-129 0</inkml:trace>
  <inkml:trace contextRef="#ctx0" brushRef="#br0" timeOffset="112732.9354">7425 13431 576 0,'0'0'18'15,"0"0"-11"-15,0 0-7 16,0 0 0-16,0 0-4 16,0 0 4-16,57 32 16 0,21-11-8 15,11 3-5-15,8 0-3 16,4 1-7-16,-7-3 7 16,-5 4 0-16,-18 0 0 15,-21-3-2-15,-23 1-6 16,-27-7 4-16,0-1 3 15,-35-2-4-15,-25-3 5 16,-4-2 13-16,1-4-5 16,12-2-2-16,5-2-6 15,18-1-18-15,16 0-107 16,12-8-205-16</inkml:trace>
  <inkml:trace contextRef="#ctx0" brushRef="#br0" timeOffset="113376.5653">9180 13135 602 0,'0'0'0'15,"0"0"-8"-15,-135-1 8 16,94 3 9-16,1 10 10 16,-1 4-2-16,2 7 15 15,6 6-16-15,11 3-3 0,8 1-10 16,14-1 2-16,0 1-5 16,27-1-4-16,15 0-23 15,4 1-4-15,9-4 7 16,2-1-8-16,-3 1 12 15,5-2-6-15,-4 2 21 16,2 0 5-16,3 6 6 16,4-3-4-16,-12 4 20 15,-4-4-15-15,-15 1-7 16,-17-4-1-16,-12-3 1 16,-4-6 0-16,-20-1-5 15,-26-7 3-15,-7-3 2 0,-3-6 4 16,4-3 5-16,9 0 6 15,12-12 7-15,10-2-3 16,11-6-12-16,10 1-3 16,0-3 6-16,18-1-9 15,19 0-2-15,2 1-11 16,2 5 12-16,-6 6 2 16,-8 5-2-16,-5 4 2 15,-10 2 10-15,-6 0-10 16,-2 0 1-16,-4 5 15 15,0 2-7-15,0 0 0 16,0 0-8-16,0 0 5 16,0 0-8-16,-8-2 0 0,6 1-15 15,-4-2-33 1,5-1-14-16,1-3-169 0</inkml:trace>
  <inkml:trace contextRef="#ctx0" brushRef="#br0" timeOffset="115214.7051">11469 11564 36 0,'0'0'137'0,"0"0"-80"0,0 0-24 16,0 0-2-16,0 0-2 15,0 0 6-15,0 8-8 16,0-5-8-16,0-1-2 16,0 1 3-16,0-2-12 15,0 1 10-15,0-2-9 16,0 1 1-16,0 1-2 16,0-2-6-16,0 0-2 15,0 1-5-15,0 1-10 16,-4-2-6-16,4 0 1 15,0 0 14-15,0 0 6 16,0 0-1-16,0 0-5 16,0 0-2-16,-1 0 7 0,-6 3 1 15,3-3 1-15,-1 5 12 16,0-2 0-16,1-2-3 16,0 1 10-16,0-1-3 15,-6-1-3-15,-5 2 11 16,3-2 5-16,-5 0-13 15,4 0-7-15,-3 0-1 16,1 0-1-16,0-3-4 16,2-3 1-16,1-2-5 15,9 0 0-15,3 0-5 16,0-1-2-16,6 0-7 16,24-1-13-16,13 1-10 15,-6 4 32-15,9 1 5 0,-7 4 4 16,-4 0 2-16,-4 0-3 15,-10 11-3-15,-10 4-1 16,-11 9 1 0,0 3 8-16,-20 11 7 0,-25 9 6 15,-15 13-5-15,-15 17-10 16,-18 15-1-16,1 9-5 16,6 8-2-16,7-5-37 15,15-6 2-15,21-6 24 16,15-8 9-16,12-11 0 15,16-8 0-15,0-9 4 16,30-6 0-16,14-9 6 16,11-5-4-16,2-3 1 15,7-4 1-15,0-2-1 16,4-10 0-16,1-4 31 0,-7-7-34 16,-8-6 3-16,-4 0-3 15,-9-11 0-15,-5-5-6 16,-12-1 2-16,-9 0 4 15,-12 6 5-15,-3 3 1 16,0 6-6-16,-18 2-6 16,-14 0 6-16,-7 11 4 15,-1 9-3-15,2 4-1 16,2 6 0-16,6 6 0 16,3 4 0-16,2 7-10 0,0 3-27 15,14 6 37 1,2-1 1-16,9 5-1 0,0 1-30 15,11 3 16-15,19-3-32 16,8-7 22-16,3-7 24 16,-7-8 6-16,-7-8 18 15,-8-8-3-15,-18-7 18 16,-1-7 13-16,0-4 2 16,-20-3 17-16,-22-2 53 15,-21 0-35-15,-11-2-28 16,-3-5-25-16,1 2-8 15,5 0-5-15,3 0-23 16,6 0-8-16,-5 1-27 0,10 4-90 16,5-6-144-1</inkml:trace>
  <inkml:trace contextRef="#ctx0" brushRef="#br0" timeOffset="117346.0187">12192 12134 362 0,'0'0'30'15,"0"-51"-25"-15,0 17 5 16,0-2-7-16,5-3 30 16,-2 0 6-16,3-2-3 15,-3 2-3-15,-3 3-5 16,0 2 1-16,0 8 2 15,0 4 14-15,0 8-2 16,0 6 3-16,0 6-16 0,0 1 0 16,0 1-30-1,0 6-6-15,5 20 6 0,9 15 3 16,10 11 17 0,-2 3-13-16,5 3-1 0,-2-2 1 15,-3-1-4-15,1-6-3 16,-6-9-14-16,2-9-3 15,-3-10-14-15,-8-4-28 16,0-5 1-16,-3-8-30 16,-2-4 8-16,-3 0-113 15</inkml:trace>
  <inkml:trace contextRef="#ctx0" brushRef="#br0" timeOffset="118690.9275">12126 11984 389 0,'0'0'194'15,"0"0"-191"-15,0 0-2 16,2-49 16-16,41 42 3 16,14 3-12-16,12 3-1 15,5 1 5-15,3 10-12 16,0 9 2-16,-7 3-2 16,-15 3-3-16,-25 1-22 15,-16-5 20-15,-14-3-9 16,0-6 14-16,-16-1 2 15,-2-8 18-15,2 0 9 16,0-3 13-16,8-6-5 16,8-11-37-16,0-6-18 15,11-1-15-15,27-1 26 16,0 4-27-16,0 5 8 0,4 7 8 16,-6 7 8-1,0 2 8-15,-4 5 2 0,0 9-1 16,2 5 1-16,-2 3 0 15,6-2 0-15,-5-1 0 16,-1-5-1-16,2-4 1 16,-8-5 0-16,3-5-9 15,-1 0 9-15,-3-5 5 16,3-12-1-16,-6-3-3 16,-5-3-1-16,-9-2 0 15,-8 1 0-15,0 0 6 16,-4 5 1-16,-18 3-3 15,-9 7 1-15,1 7 4 16,-4 2 14-16,-3 10-13 0,-5 7 9 16,10 2 3-16,6 4-7 15,13-2-4-15,13 1-8 16,0-1-3-16,9-2-2 16,24-1-2-16,8-6-18 15,2-1 21-15,-2-9-20 16,-4-2-14-16,-3 0 31 15,-7-14-7-15,-3-2 8 16,-3-6 3-16,-4 1 2 16,-1 0 2-16,-4 3 10 15,-3 5-4-15,0 7 21 16,-7 3-3-16,3 3-27 16,-1 0-1-16,-3 0-13 0,4 9 13 15,2 5 14-15,6 3-8 16,2 1-3-16,4-1-3 15,1-1 0-15,0-6-7 16,-7-3-23-16,0-4-3 16,-12-3 9-16,-1 0 3 15,0-2 21-15,0-11 0 16,0-2 4-16,0-4-4 16,11-2 9-16,5-1 3 15,10-1-6-15,1 0-1 16,1 5 1-16,-3 4 2 15,-1 6 2-15,-2 5 1 0,-2 3 0 16,-6 0-7-16,-3 4-1 16,-5 6 1-16,-1 4 4 15,-5-3 2-15,0 3-5 16,0-2-5-16,0-4 0 16,-2-2 0-16,-1-1 0 15,2-3-3-15,1-2 1 16,0 0-5-16,0 0 7 15,4-11-25-15,14-2-1 16,3 1 18-16,-2 1 8 16,2 3-4-16,-3 2 5 15,-6 5-1-15,0 1 1 16,0 0 8-16,1 1 5 0,2 3 1 16,5 3-9-16,0-1 10 15,10-2-11-15,6 0 8 16,2-4-5-16,9 0 13 15,-1 0-10-15,-8-4-3 16,0-6-8-16,-7-1-9 16,-11 0-6-16,-11-1 5 15,-9-3-4-15,0 3-2 16,0 1 5-16,-3 5 8 16,-10 2-3-16,5 3-15 0,1 1 19 15,-2 0 1 1,5 8 1-16,4 6-2 0,0 1 3 15,0 2-2-15,24 0 2 16,10 1 1-16,3 0 3 16,-2 1 2-16,-11-2-2 15,-13-3-3-15,-11-1 2 16,0-5 7-16,-10-1 6 16,-15-3 14-16,-8-1-17 15,1-3-2-15,5-4-12 16,2-9-31-16,7-6-36 15,15-4-15-15,3-4-96 16,0-1-50-16</inkml:trace>
  <inkml:trace contextRef="#ctx0" brushRef="#br0" timeOffset="118884.0434">14588 11800 248 0,'0'0'179'15,"0"0"-133"-15,0 0 21 16,0 0-22-16,13 60 4 15,-13-40 1-15,0 1-22 16,6-1-14-16,-3-3-9 16,3-3-2-16,1-2-3 15,-3-5-4-15,0-3-34 16,1-4-25-16,-1 0-31 16,0-11 11-16,-4-6-314 15</inkml:trace>
  <inkml:trace contextRef="#ctx0" brushRef="#br0" timeOffset="119004.7545">14608 11762 432 0,'0'0'108'0,"0"0"-67"16,0 0 1-16,-7-50-7 15,7 44-26-15,13 1-9 16,9-2-3-16,10 0-39 16,4 1-18-16,0-2-132 15</inkml:trace>
  <inkml:trace contextRef="#ctx0" brushRef="#br0" timeOffset="119439.9895">15038 11577 538 0,'0'0'25'0,"0"0"-12"0,0 44 28 16,0-12 2-16,11 7 1 15,8 0-8-15,3 1-5 16,-3-1-25-16,2-3-6 15,-6-7-2-15,-4-5-37 16,-11-5-16-16,0-10-5 16,0-1-36-16,-21-8-12 15,-6 0 67-15,-2-11 1 16,3-3 40-16,6-4 2 16,4-5 64-16,15 0 23 15,1-2-46-15,0 3-19 16,22 3-7-16,11 5-1 0,5 4-9 15,7 5-5 1,-7 2-1-16,5 3-1 0,2 0 0 16,4 4 1-16,-2 6 9 15,-5 4 21-15,-3 0-6 16,-11 1-14-16,-7 1-4 16,-7-2 1-16,-4-3 5 15,-9 0 0-15,-1-5-11 16,0-1-2-16,0-2-15 15,0-2-53-15,0-1-47 16,4-3-217-16</inkml:trace>
  <inkml:trace contextRef="#ctx0" brushRef="#br0" timeOffset="119914.6729">15752 11643 732 0,'0'0'6'16,"0"0"-6"-16,0 0-22 16,0 0 22-16,0 0 5 15,84 55 12-15,-48-30-11 16,4 0-1-16,-8 3-5 16,-3-2-11-16,-2-4 0 15,-8-2 2-15,-5-6-21 0,-8-7 7 16,-1-3 13-16,-5-2 10 15,0-2 0-15,0-2 17 16,0-9-15-16,1-6-2 16,11-3-16-16,5-1 4 15,9-1 11-15,4 0-1 16,-1 5-10-16,1 4 2 16,-6 7 3-16,-7 6 7 15,-2 0 0-15,-6 3 3 16,0 6 11-16,-8 4 14 15,5 1 2-15,-1-2-11 16,0 0 2-16,-1-2 4 16,1-1-10-16,0-4-4 0,-3-2-3 15,2-1-4-15,-3-2-4 16,3 0-20-16,-4 0-12 16,0-12-62-16,0-6-247 15</inkml:trace>
  <inkml:trace contextRef="#ctx0" brushRef="#br0" timeOffset="120633.8668">16130 11447 6 0,'0'0'589'16,"0"0"-576"-16,0 0-7 16,73-51-3-16,-18 40-6 0,1 2-1 15,3 0 0 1,-7 2-29-16,-6 2-44 0,-16 5-11 15,-6 0 62-15,-9 9 26 16,-6 10 9-16,-3 8 7 16,-2 9-1-16,-2 7-3 15,2 7-4-15,8 3 8 16,2 2-7-16,0-4-9 16,-3-3-8-16,-4-4-35 15,4-8 11-15,-10-13-29 16,5-5 61-16,-6-11 17 15,0-6 5-15,0-1 11 16,0-3 75-16,-1-12-66 16,-5-7-20-16,6-4 0 15,0-3 7-15,21-3 6 0,15-1-35 16,5 5-2-16,0 8-13 16,-8 6 4-16,1 12 11 15,-1 2 0-15,-4 1-2 16,-4 11 2-16,-3 5 5 15,3 3 2-15,-2-3 1 16,3 2 7-16,0-2-8 16,2-2-2-16,2 1 6 15,4-3-6-15,-4-2-1 16,3-4-4-16,-3-4-1 16,-2-3-14-16,2 0 0 15,0-3-7-15,-2-8 16 16,2-6-5-16,3 0-1 0,-7 2 12 15,0 1-5-15,-11 4-5 16,2 8-4-16,-7 2-5 16,-4 4 7-16,-1 13 12 15,-4 8 17-15,3 6 7 16,-1 6-6-16,0 4-4 16,-3 2-12-16,0 3-2 15,0-4-19-15,-2-4-5 16,-28-9 21-16,-2-12 6 15,-2-8 13-15,8-6 30 16,1-3 31-16,7-9 14 16,10-11-44-16,8-10-29 15,2-10-10-15,43-4-8 0,17-7-13 16,13-9 9-16,10-5-84 16,6-1-21-16,-9 6-121 15</inkml:trace>
  <inkml:trace contextRef="#ctx0" brushRef="#br0" timeOffset="128272.9188">7910 15267 84 0,'0'0'132'0,"0"0"-109"15,0 0-8-15,0 0 29 16,0 0-2-16,0 0 0 15,0 0-8-15,3-11-5 16,1 9-12-16,-4-1 2 16,0 3-2-16,0 0 3 15,0 0 3-15,0 0-2 16,0 0 6-16,0 0-13 16,0 0-10-16,0 0 0 15,0 2-2-15,0 7 1 0,12 5-5 16,14 4 3-16,6 6-1 15,13 4 0-15,12 3-6 16,5 4-9-16,1-1 11 16,1-2-3-16,-7 0-6 15,-1 0 2-15,-12 1-1 16,-6-2-4-16,-8-1-4 16,-12-5-16-16,-7-3 24 15,-11-2 12-15,0-6-4 16,0-2-20-16,-5 1 24 15,-6-9 21-15,3-1-19 16,-7-3-1-16,6 0 9 16,3-7 9-16,-3-8-15 15,9-2 9-15,0-4-4 16,0-4-9-16,10-6 0 0,19-2-3 16,7-6-6-1,14-1-2-15,6-8 5 0,-3 0 3 16,-5-3 3-16,-14 0 6 15,-11-1 30-15,-18 2-5 16,-5 7-20-16,0 6 6 16,-22 7 24-16,-6 10-33 15,-5 5 9-15,-2 8-1 16,-6 0-16-16,8 4-1 16,2 3-17-16,3 0-40 0,10 0-16 15,7 0-78-15</inkml:trace>
  <inkml:trace contextRef="#ctx0" brushRef="#br0" timeOffset="131389.9484">10336 15149 502 0,'0'0'29'0,"0"0"-28"16,0 0-1-16,0 0 7 15,0 0-5-15,0 0 11 16,-102 46 10-16,64-21-6 15,-10 3 3-15,-10 3 3 16,-6-2 10-16,-13 5 7 0,-5-2 6 16,-9-1-2-16,-3-3-5 15,-5-3-18 1,7-3-16-16,7-8 4 0,15-2 5 16,14-7-11-16,21-4 0 15,8-1-3-15,15-2-17 16,12-9-43-16,0-5-2 15,0-4 28-15,25-1 2 16,17 1-2-16,7 1 4 16,10 4-3-16,3 6 22 15,1 1 10-15,-8 6 1 16,-3 2 0-16,-7 0 0 16,-5 8 0-16,-1 5-3 15,0 2 3-15,-1-1 3 0,-1 2-3 16,7 0 2-16,-9-2 1 15,5-1 2-15,-9-3 8 16,-4-1-8-16,-4-2-4 16,5-1-1-16,2-4-7 15,9 2-12-15,2-4-52 16,6 0-83-16</inkml:trace>
  <inkml:trace contextRef="#ctx0" brushRef="#br0" timeOffset="131993.7652">11405 15329 344 0,'0'0'122'15,"0"0"-110"-15,0 0-11 16,0 0 2-16,0 0 36 0,0 0 6 15,1 0-8 1,20 0-11-16,7 0-14 0,14-1 0 16,15-4-6-1,10-3 2-15,15 1-2 0,10-2 7 16,16 0 4-16,6 1 6 16,12-3-9-16,0 3 13 15,-10 2-8-15,-12-1-9 16,-18 3-3-16,-21 1-4 15,-11 1 2-15,-17 1-4 16,-11 1-1-16,-13 0-10 16,-8-2-5-16,-5 2-16 15,0 0 5-15,0 0-29 16,0-2-10-16,-9-1-64 16,-7-2-105-16</inkml:trace>
  <inkml:trace contextRef="#ctx0" brushRef="#br0" timeOffset="132429.7015">12388 15062 503 0,'0'0'22'0,"0"0"-19"16,0 0-3-16,0 0 12 15,0 0 0-15,0 0-10 16,-11 9 11-16,29 1 5 16,10 1-14-16,8 3 0 15,12 0-4-15,14 0 2 16,17 2-2-16,9-1-1 15,5 1-3-15,-1 1 2 16,-13-1 2-16,-19-1-1 16,-20-3-12-16,-18 1-5 15,-17 0 14-15,-5-1-1 16,-18-1 5-16,-31 0 12 0,-14 1-1 16,-13 0 0-1,-7-2-4-15,6-2 9 0,5-1-16 16,14-3-5-16,16-1-62 15,12-3-121-15</inkml:trace>
  <inkml:trace contextRef="#ctx0" brushRef="#br0" timeOffset="133242.5585">14356 14731 433 0,'0'0'36'15,"0"0"-13"-15,0 0 19 16,0 0-14-16,0 0-20 16,0 0 4-16,-56-30 10 0,23 28 1 15,-3 2-13-15,-7 0-1 16,-9 0 5-16,-5 8 4 15,-5 3 0-15,0 3 2 16,5 5-4-16,8 1-4 16,4 5-2-16,15 0-10 15,10 0 2-15,14 1-2 16,6-3-3-16,0-2-9 16,25-4-21-16,13 0 12 15,4-3-10-15,8-3-8 16,8 0 11-16,6 0 8 15,5 0 6-15,11 4 13 0,1 1 1 16,-1 1 4 0,-2 2-3-16,-14 2 7 0,-9 3 1 15,-10-2-8 1,-12 0 8-16,-11 1-9 0,-8-3-3 16,-14 1 1-16,0-4 2 15,-15 0-7-15,-27-3 2 16,-10-4 5-16,-5-2 12 15,-8-3-7-15,0-3 4 16,2-2-1-16,2 0-7 16,9-8 13-16,9-6 12 15,12 0-12-15,10-5-14 16,9-3 0-16,12 0 5 16,0 0 10-16,12 0-15 15,18 3-1-15,3 3 1 0,0 5 1 16,5 4-1-1,-8 5-5-15,-1-1 5 0,-5 3 2 16,2 0 2-16,-4 3-2 16,-8 3-4-16,4-2-10 15,-12 0-30-15,-3 2-1 16,-3 0-73-16,0-3-321 16</inkml:trace>
  <inkml:trace contextRef="#ctx0" brushRef="#br0" timeOffset="136554.7852">17071 9070 515 0,'0'0'25'0,"0"0"-18"16,0 0-7-16,0 0 5 15,0 0 2-15,155-9 1 16,-69 4 14-16,16 3 6 16,15 1 4-16,11-2-15 15,12 1-12-15,1 1 2 16,9 1 9-16,-8-3-1 15,-7 0-2-15,-13 1-11 16,-14-3 5-16,-16 0-5 16,-13 1-2-16,-23-1 4 15,-12 0-2-15,-18 3 1 16,-20 1-3-16,-3 1 0 16,-3-1-2-16,0 1-19 15,-12 0-43-15,-30 0-28 16,-23 0 47-16,-17 0-120 0,-17 2-84 15</inkml:trace>
  <inkml:trace contextRef="#ctx0" brushRef="#br0" timeOffset="136926.7712">16534 9095 494 0,'0'0'11'0,"0"0"-11"16,0 0 0-16,0 0 0 15,151 2 26-15,-62-2-11 16,15 0-5-16,15 0-5 16,12 0 1-16,9 0 1 15,9 1 7-15,5-1-5 16,5 0 2-16,-6 0 4 15,-9 0-9-15,-9-1 3 16,-17-2 10-16,-14-1-3 16,-15 1 4-16,-16 0-14 15,-9 0-3-15,-20 2 2 16,-13-1-1-16,-10 1-3 16,-9 1 3-16,-7-1-3 15,-1 1-2-15,-4 0-1 0,0 0-30 16,0 0-16-16,0 0-27 15,-4 0-134-15</inkml:trace>
  <inkml:trace contextRef="#ctx0" brushRef="#br0" timeOffset="144934.3676">9783 9127 273 0,'0'0'58'15,"0"0"-56"-15,0 0-2 16,130-18 6-16,-94 15 0 15,-2 1 1-15,-4-2 7 16,-5 1 3-16,-7 1-11 0,-12 2-4 16,0-1 2-16,-4 1-2 15,-2 0 8-15,0 0 7 16,0 0-17-16,0 0-7 16,-10 0 3-16,-7 0-2 15,-7 3 3-15,-6 2-38 16,-1-1 6-16,-2 2 1 15,-4 0-11-15,-4-1 12 16,2-1 18-16,1 3 9 16,6-4 6-16,7 2 13 15,7-3 8-15,5 2 2 16,7-4-8-16,6 0 0 16,0 0-2-16,0 0-7 0,0 0-6 15,0 0 1 1,2 0 5-16,15 0 3 0,0 0 5 15,-1 0 0-15,4 0-4 16,2-3 1-16,5 1-2 16,-5-1 8-16,2 0 1 15,-6 2-2-15,-2-1-6 16,-4 2-4-16,-4 0-2 16,-6 0-1-16,-2 0-3 15,0 0 0-15,0 0 0 16,0 0-12-16,0 0-38 15,0 0-25-15,-11 0 26 16</inkml:trace>
  <inkml:trace contextRef="#ctx0" brushRef="#br0" timeOffset="147638.8084">9688 9194 384 0,'0'0'51'16,"0"0"-44"-16,0 0 0 15,0 0 2-15,0 0-7 16,0 0-2-16,-2 1 0 16,8 2 14-16,2 0-6 15,5 0-1-15,2-1 2 16,8-2 5-16,4 0 3 16,8 0-2-16,1 0-10 15,4 0 2-15,0-5-2 16,1-1 3-16,-6 1-8 15,-6-1-1-15,-7 2-2 0,-5-2-6 16,-4 1-2 0,-7 1 1-16,-6-1 1 0,0 1-1 15,0 2-15-15,-6 0 2 16,-20-2 3-16,-6 4-9 16,-8 0-16-16,-9 0 13 15,-1 3 24-15,-2 2-11 16,-2 1 8-16,-3 1 11 15,5 0 0-15,5-1 16 16,8 2 3-16,8-4 1 16,11 0-9-16,8-1-2 15,11 0-5-15,1-3-4 16,0 0-8-16,0 0-5 16,16 0 13-16,18 0 3 15,5 0-2-15,6 0-1 0,-3-6 0 16,2 1 0-16,-4-2-3 15,-5-2 3-15,-7 2 0 16,-8-1 0-16,-10 3 0 16,-8 0 2-16,-2 1 2 15,0-2 10-15,-2 3 5 16,-16 0-7-16,-4 1-11 16,-2 2 4-16,-5 0-1 15,0 0-1-15,0 0 2 16,7 0-1-16,1 0-3 15,7 2 3-15,2 1-2 16,4 0 0-16,7-2-2 0,1 0-6 16,0-1-11-1,0 4-2-15,0-4-2 0,4 0-18 16,14 0 11-16,7 0-81 16</inkml:trace>
  <inkml:trace contextRef="#ctx0" brushRef="#br0" timeOffset="149701.9965">11163 9023 186 0,'0'0'14'0,"0"0"12"16,0 0 5-16,0 0-5 15,0 0-4-15,0 0-7 0,0 18-3 16,0-15-4 0,0-3-1-16,0 3-2 0,0-3 6 15,0 0 2-15,0 0 3 16,0 0-4-16,0 0-1 16,0 0 1-16,0 0 0 15,0 0-4-15,0 0-5 16,0-3-3-16,1-1 3 15,-1 3-1-15,0 1-2 16,0 0-1-16,0 0-14 16,0 1 15-16,0 9 2 15,0 4 15-15,-4 3-7 0,0 2-3 16,4-3-4 0,-2 2 1-16,0-4 0 15,1-3-3-15,1 0-1 0,0-4 1 16,0-2 0-16,0-3-2 15,0 0-5-15,0-2-15 16,0 0-21-16,0 0 4 16,0-5-29-16</inkml:trace>
  <inkml:trace contextRef="#ctx0" brushRef="#br0" timeOffset="150399.9813">11060 8972 279 0,'0'0'106'16,"0"0"-87"-16,0 0-7 16,0 0 7-16,-47 46 0 15,46-33-11-15,-7 3-4 16,4-5 0-16,-3-1-1 15,1-1-3-15,-2-3 2 16,1-3 3-16,2-2-4 16,2-1 10-16,3 0-1 15,-2 0 0-15,-1-1 13 16,3-8-19-16,0-7-4 16,0-1-15-16,16-2 11 0,9-3 8 15,-2 2 12-15,4 3-11 16,-5 3-1-16,0 5-1 15,2 2-1 1,-4 3-1-16,-2 0 4 0,7 3 1 16,-1 0-2-16,3 1 5 15,1 0-9-15,2 1 0 16,-2 8 0-16,-6-1 0 16,-1 5-12-16,-9-1-8 15,-3 0-12-15,-2-1 17 16,-7 0 14-16,0-1-10 15,0-3 1-15,0 0 8 16,0-4-1-16,0 1 3 16,0-2 1-16,0-2-1 0,0 1-5 15,-5-1-1-15,-6 0 6 16,-6 2-4-16,-4-2 10 16,-8 1-1-16,4 3 4 15,-8-1 6-15,-1 0 2 16,2 3-3-16,-2 1-4 15,-2-2 6-15,-1 4 0 16,5-2-1-16,6-4-4 16,2 3 7-16,10-4 0 15,7 0-16-15,2-2 4 0,5 0-5 16,0 0-1 0,0 0-13-16,-3 0-8 15,3 0-23-15,-5 0-100 0,-1 0-230 16</inkml:trace>
  <inkml:trace contextRef="#ctx0" brushRef="#br0" timeOffset="152469.5875">9926 9156 3 0,'0'0'71'16,"0"0"-65"-16,0 0 0 15,0 0 28-15,0 0-13 0,0 0-11 16,0 6 1 0,0-6-1-16,0 3-10 0,0-3-17 15,4 0-107-15</inkml:trace>
  <inkml:trace contextRef="#ctx0" brushRef="#br0" timeOffset="162748.7653">14300 9086 229 0,'0'0'109'15,"0"0"-81"-15,0 0 0 16,0 0 4-16,0 0-2 0,0 0-8 15,0 0-7 1,0 0-3-16,-8 0 4 0,4 0-3 16,1 0-2-16,-2 0 9 15,-3 0-6-15,0 0 0 16,2 0-4-16,4 0 5 16,1 0-1-16,1 0-1 15,0 0-2-15,0 0-2 16,0 0-9-16,0 0-2 15,1 0-4-15,19 0 6 16,0-2 17-16,10 1-10 16,9-1 5-16,1-2-10 15,-1 3 10-15,-3-2-4 0,-7 0-8 16,-7 3 1-16,-14-2 0 16,1 2 0-16,-9 0-1 15,0 0-7-15,0 0-7 16,0 0-25-16,-3 0-16 15,-16 0 29-15,-10 0 25 16,-1 0-23-16,-5 0-12 16,-2 0-2-16,-2 2 19 15,1-2-16-15,2 0 34 16,4 3-6-16,4-3 5 16,6 0 2-16,7 0 2 15,4 3 1-15,8-2-1 16,3-1 4-16,0 0 2 0,0 0-4 15,0 0-4-15,0 0-2 16,4 0 2-16,15 0 19 16,3 0-7-16,8 0 9 15,6 0 6-15,4 0-8 16,1 0 5-16,1 0-14 16,-8 0 1-16,-4-1-4 15,-4 1-4-15,-12 0-1 16,-4-3 0-16,-2 3-2 15,-8 0 0-15,0 0-1 16,0 0-10-16,0 0-16 16,-4 0 11-16,-22 0 9 15,-4 3 6-15,-6 2-1 0,-7-2-33 16,7 3 24-16,-3-3-11 16,2 1 1-16,7 1-9 15,6-2 1-15,7-1 17 16,8 0 9-16,7 0 3 15,2-1 3-15,0-1-2 16,0 0-1-16,6 2 0 16,16-2 11-16,8 0 9 15,3 0-11-15,0 0 9 16,4 0 6-16,-5 0-7 16,-1 0 5-16,-3 0-7 15,-5 0 3-15,-10 0-7 16,-7 0-4-16,-6 0 7 0,0 0 7 15,0 0 10-15,0 0-15 16,0 0-16-16,0 0 1 16,-6 0-1-16,-7 0-5 15,0 0-40-15,-11 0-100 16,2 0-263-16</inkml:trace>
  <inkml:trace contextRef="#ctx0" brushRef="#br0" timeOffset="177551.9157">20991 6956 191 0,'0'0'51'16,"0"0"-27"-16,0 0 9 15,0 0-1-15,0 0-3 16,0 0 9-16,102 48-14 15,-83-31 17-15,-3 7-22 16,-7 4 6-16,-9 5-10 16,0 6 2-16,-28 9-12 15,-29 7 3-15,-18 9 1 16,-11 6 0-16,1 1-2 0,10 1 1 16,21-2-5-16,8 2-2 15,16-4 5-15,14-2-2 16,10-4-3-16,6-6-1 15,6-5 2-15,18-2-1 16,6-7 3-16,3-8-2 16,2-4 0-16,2-9-2 15,4-3 3-15,-5-9-2 16,7 0 0-16,-5-4 6 16,0-2-1-16,-9 1-6 15,-7-3 7-15,-12 0-5 16,-4-1-1-16,-5 2 1 0,-1-1-4 15,0 2 0-15,0 2-8 16,0 3 5-16,-7 5 4 16,-1 4 0-16,4 3 1 15,0 9-2-15,4 2-3 16,-2 3 1-16,2 4-35 16,0 0 35-16,0 2-35 15,0 0-19-15,2-2 13 16,11-1 4-16,4-9 20 15,0-2 8-15,3-6 13 16,-5-5 2-16,-5-3 30 16,-8-2 41-16,-2-4-15 15,0-1 4-15,-30 1-13 0,-18 0 14 16,-14-1-7-16,-13 2-28 16,-12 0-5-16,-10-1-23 15,-21 4-27-15,-14-1-154 16,-18-1-289-16</inkml:trace>
  <inkml:trace contextRef="#ctx0" brushRef="#br0" timeOffset="181833.1993">21162 4962 638 0,'0'0'15'0,"-10"51"-15"16,-1-13 5-16,7 1 1 16,4 4-5-16,0 0 9 15,0 2-1-15,0 1 1 16,0-5-5-16,0-2-5 15,0-6-13-15,0-6-22 16,0-8-53-16,0-6-1 0,-4-8-22 16,-8-5-146-16</inkml:trace>
  <inkml:trace contextRef="#ctx0" brushRef="#br0" timeOffset="182034.7865">21055 4933 641 0,'0'0'26'0,"0"0"-3"16,-6-47 44-16,9 36-20 15,30 2-32-15,19 1 0 0,14-1 2 16,17 1-16 0,9 3 1-16,-5 2-2 0,-11 3-62 15,-16 0-55-15,-24 5-11 16,-22 6-127-16</inkml:trace>
  <inkml:trace contextRef="#ctx0" brushRef="#br0" timeOffset="182191.94">21207 5068 42 0,'0'0'497'0,"0"0"-468"15,0 0 2-15,0 0 1 16,0 0-10-16,197-7-11 15,-108 2-11-15,7-3-33 0,-1-1-69 16,-11-2-314 0</inkml:trace>
  <inkml:trace contextRef="#ctx0" brushRef="#br0" timeOffset="182462.3322">21993 4856 476 0,'0'0'264'16,"0"0"-225"-1,0 0 13-15,0 0-37 0,0 0-6 16,151-27-7-16,-89 22 3 15,0 1-5-15,-6 1-15 16,-5 0-51-16,-12-1-37 16,-8 1-7-16,-12-1-79 15</inkml:trace>
  <inkml:trace contextRef="#ctx0" brushRef="#br0" timeOffset="182723.5643">22187 4674 545 0,'0'0'22'0,"0"0"12"16,0 0-24-16,0 0-4 16,0 0 0-16,19 52 35 15,-12-21-11-15,-2 2-7 16,-5-1-15-16,0-1-3 15,0 2 1-15,0-3-3 16,0-4-3-16,0 2-12 16,0-6-34-16,0-3-22 15,0-2-16-15,0-8-141 16</inkml:trace>
  <inkml:trace contextRef="#ctx0" brushRef="#br0" timeOffset="182986.5833">22342 5413 670 0,'0'0'69'15,"0"0"-44"-15,0 0 13 0,0 0-34 16,142-2 6 0,-63 1-8-16,6-1-2 0,7-1-13 15,7-2-96-15,-10-2-46 16,-11-3-149-16</inkml:trace>
  <inkml:trace contextRef="#ctx0" brushRef="#br0" timeOffset="183281.2146">22836 5229 520 0,'0'0'20'0,"0"0"-6"16,0 0 4-16,0 0-18 0,0 0 0 16,0 0 4-1,124 33 10-15,-65-16-10 0,-5 5-3 16,-6-2 6-16,-12-2-6 15,-16-1-1-15,-12-2-2 16,-8-3 2-16,-15-1 0 16,-24-1 6-16,-11-1 7 15,3-5-6-15,-2 3-7 16,0-7-12-16,15 0-30 16,17 0-104-16</inkml:trace>
  <inkml:trace contextRef="#ctx0" brushRef="#br0" timeOffset="183621.7241">23633 5074 604 0,'0'0'31'15,"0"0"-28"-15,0 0 8 16,-153 36 13-16,101-7 2 15,3 4 7-15,7 5-11 16,7 3-9-16,11-3-8 16,8-1-5-16,12-5 0 15,4-7-12-15,0 0-2 16,20-8 14-16,5-5 2 0,9-2 3 16,-1-7 4-1,-3-3 34-15,-2 0 16 16,2-3 4-16,-8-8-10 0,1-3-16 15,-14 0-20-15,-9 1-7 16,0 4-10-16,0 0-4 16,-24 3-10-16,-3 2-21 15,-4 4-19-15,1 0-50 16,6 0-42-16,6 0-22 16,12 0-109-16</inkml:trace>
  <inkml:trace contextRef="#ctx0" brushRef="#br0" timeOffset="183953.0206">23993 5142 433 0,'0'0'170'0,"0"0"-156"15,0 0 1-15,0 0 11 16,0 0-7-16,0 0-17 15,-125-16 1-15,125 29-3 16,0 2 7-16,7 3 0 16,20 3-7-16,11 4-1 15,3 2 0-15,-2-4-3 16,-6 0-9-16,-12-3 13 16,-14-6 1-16,-7-1 1 0,0-5 6 15,-4-3 14-15,-17 0 4 16,-4-3 5-16,-4-2-13 15,0 0-11-15,-4 0-7 16,-1-7-51-16,3-4-66 16,8-5-97-16</inkml:trace>
  <inkml:trace contextRef="#ctx0" brushRef="#br0" timeOffset="185043.5122">24006 5078 494 0,'0'0'60'0,"0"0"-27"0,0 0 12 16,0 0-8-16,0 0-7 15,163-28-3-15,-126 28-7 16,2 0 3-16,-2 1-16 16,-13 7-4-16,-9 5-3 15,-15 0-14-15,0 5 1 16,-22 1 13-16,-23 1 6 15,-10 1-2-15,-5-2 10 16,2 0-13-16,8-2 9 16,8-3-9-16,9-3 2 15,11 0 2-15,16-3-5 16,3-2-5-16,3-2-23 16,6 3 15-16,26-4 2 0,11-1 8 15,12-2-27-15,4 0-16 16,2 0-7-16,-7-8 5 15,-3 0 13-15,-11 0-11 16,-12-2 46-16,-13 5 9 16,-9 0 48-16,-6 3 10 15,0 2-30-15,0 0-34 16,-6 0 1-16,-10 7 11 16,-9 1 5-16,8 1 0 15,2 0 0-15,9-1-8 16,2 0-8-16,4 1-1 15,0-3 1-15,16 0 4 0,10 2-2 16,8-3-6 0,0-4-2-16,-2-1-8 0,2 0-12 15,-6 0-15-15,-3-7 16 16,-7 0 2-16,-9 1 16 16,-5 0 3-16,0 6 3 15,-4-3 5-15,0 3-8 16,0 0-15-16,0 0 7 15,0 3 5-15,-5 3 3 16,1 0 5-16,4-1-5 16,0 1 1-16,0-1 10 15,0-1-7-15,5-3 4 16,20 0 10-16,1-1 14 16,6 0-8-16,2-9-16 15,-1-5 3-15,-6-2-11 0,1-4-2 16,-3-4 1-1,-3-2-29-15,1-3 26 0,-2-3-9 16,-7 1 13-16,-3 9 0 16,-10 7 28-16,3 6-5 15,-4 4 4-15,0 5 6 16,0 0-33-16,0 3-15 16,-12 8 9-16,-1 6 4 15,2 3 1-15,1 2-5 16,10 1-14-16,0-2-4 15,0-1 4-15,4-5 10 16,9-4-1-16,-8-2-5 0,-2-5 1 16,0-1 5-16,-1-3 1 15,1 0-6-15,6 0 4 16,8 0 3-16,8 0-6 16,9-6-42-16,-2 1-9 15,-2 2-35-15,-7 3 75 16,-4 0 25-16,-3 0 2 15,0 3 31-15,-3 4 23 16,1 0-3-16,-3 4-5 16,-5 0-7-16,3-1-14 15,-5 0 14-15,-2-1-2 16,-2-1 5-16,0-1-21 16,0 0-7-16,0-1-13 15,0 1-3-15,-3-3-43 0,-14 2-53 16,1-2-68-16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0-12T10:36:32.02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7571 7796 1 0,'0'0'74'0,"0"0"-61"15,0 0-4-15,0 0-1 16,0 0 16-16,0 0-8 16,0 0-5-16,0 0-5 15,9-3-6-15,-8 2-2 16,3 0-16-16,4 1-17 16,0-1-40-16</inkml:trace>
  <inkml:trace contextRef="#ctx0" brushRef="#br0" timeOffset="54635.4471">8375 8069 141 0,'0'0'27'16,"0"0"-2"-16,0 0 4 16,0 0 1-16,0 0-8 15,0 0-17-15,0 0 8 0,0 0 0 16,-43-15 0 0,43 14 5-16,-3 0 6 0,0 1-1 15,3-2 4-15,-2 1 6 16,-1-1-6-16,2 2-5 15,-3-1-9 1,4 0 1-16,0 1 9 0,-2 0 1 16,2 0-5-16,0 0 7 15,-2 0-6-15,-2 0 11 16,4 0-11-16,-1 0-9 16,1 0-11-16,-5 0-4 15,2 8 2-15,-2 10 2 16,-2 8 1-16,7 6 5 15,0 4-5-15,4-2 5 16,25-2-6-16,5-3 0 16,12-4 0-16,0-3 1 15,5-2-1-15,4-3-18 0,1-3-16 16,-1-4-19 0,3-6 5-16,-6-4-26 0,-3 0-119 15</inkml:trace>
  <inkml:trace contextRef="#ctx0" brushRef="#br0" timeOffset="54962.0126">8747 8167 379 0,'0'0'29'0,"0"0"-15"0,0 0-3 15,0 0-2-15,0 0 3 16,-34 48-5-16,64-32-2 15,11-1-1-15,5 1-1 16,10-1-2-16,6-2-1 16,5 0 0-16,-5 1 1 15,-10-2 0-15,-14-1 2 16,-14-2-2-16,-12 0-1 16,-12-2 6-16,0 0 6 15,-17 3 24-15,-21 1-5 16,-12 0-8-16,-9 2-12 15,-1 1-6-15,-4-2-5 16,1-2-12-16,1 2-26 16,15-3-50-16,4-5-120 0</inkml:trace>
  <inkml:trace contextRef="#ctx0" brushRef="#br0" timeOffset="58211.3958">8708 7504 161 0,'0'0'163'0,"0"0"-147"0,0 0 7 16,0 0 21-16,0 0-12 16,0 0-4-16,-15-2-10 15,9-3 0-15,0 3-2 16,-2-3 1-16,-2 3-4 16,-6-3-2-16,4 0 1 15,-6-1 2-15,3 2-11 16,-5-3 5-16,2 4-5 15,5-2 5-15,-9 1-1 16,5 0-5-16,-2 1 2 16,1-1-2-16,2 2-1 15,2 2 0-15,-1-1 3 16,-1 1-4-16,-2 0-1 0,4 0 0 16,-2 0 2-16,-3 0-2 15,8 0 4-15,1 0-4 16,-2 0 2-16,0 0-2 15,4 3 2-15,-4 0-1 16,1 0 0-16,3-2-1 16,-1 3 1-16,0-3 1 15,-4 4-1-15,2-2 0 16,-3 0 0-16,1 2 1 16,0-1-1-16,1 1 1 0,-1-2 1 15,1 2-2-15,1 0 0 16,3-1 0-16,-2 1 0 15,6 0 0-15,-4 0 0 16,-1-1 0-16,0 1 1 16,1 0-1-16,3 1 0 15,2 0 2-15,-5-3-2 16,2 3-1-16,1 2 1 16,0-3 1-16,4 4-1 15,-6-3 1-15,3 3 0 16,-4-1 3-16,6 2-4 15,-3-1 2-15,2-1-2 16,0-1 3-16,2 0-1 0,-3 0 1 16,2 3 0-1,2-2 0-15,-2 0 0 0,2 1-1 16,0-1 4-16,-4 2-5 16,4 0 0-16,-1 1 1 15,1 0-1-15,-4 1 2 16,3 2-2-16,-2 1 0 15,-1-2 1-15,3 0 1 16,-3 0 0-16,4 2-1 16,-4-1 1-16,2-2 1 15,0 1-2-15,2 1-1 16,-3 0 1-16,1 3 2 16,-2 0-4-16,4 2 2 15,-2-1 2-15,2-1-1 0,0-1-3 16,0 1 1-1,0-3-1-15,0 3 6 0,0-1-5 16,0 1 1-16,2 2-1 16,7 2 0-16,-1-3-1 15,-3 3 0-15,7-2 2 16,-5 2 2-16,3-3-4 16,-2 1 0-16,4-2 0 15,6-3-2-15,-1 3 2 16,7-2-1-16,-2-1 1 15,7-2-1-15,0-4-1 16,-3 1 2-16,3-1 2 16,-4-1-1-16,-3-2 1 0,1-2 0 15,-1 0 1-15,-1 0-2 16,-5-3 0-16,4 2 1 16,2-2-1-16,-2 0 2 15,2 0 0-15,0 0-2 16,-2 0 2-16,3 0-3 15,-5 0 1-15,-1 0-1 16,4 0 1-16,-7 0 1 16,2-2-2-16,-4-1-1 15,-2 0 1-15,2 0 5 16,0-1 2-16,1 0-5 16,-1-2 4-16,0-1 3 0,-3 1-4 15,2-1 0-15,1-1 2 16,-3 0 2-16,0-3-7 15,-1 1 10-15,-4 0-6 16,1-1-5-16,-1-4 5 16,4 4-5-16,-3-4-1 15,-1 2 0-15,5-1 4 16,-6-2-3-16,5-1 1 16,-2-1-2-16,1 1 3 15,-4 0-1-15,5 3-2 16,-8-1-2-16,7 4 2 15,0-1 3-15,-2 1-1 16,-5 1 0-16,1 1-3 16,1-1 2-16,-2 1 1 15,6 0 2-15,-4-1-3 0,3 0 0 16,-2-4-1-16,-2 4 0 16,4-1 2-16,-5 0 1 15,1 2-2-15,2 1 1 16,-3-1-2-16,0 1 0 15,0-1 0-15,0 1 3 16,0-1-3-16,0 3 1 16,0-2 1-16,0 0-1 15,0 0 3-15,0-2-4 16,-3 1 0-16,-3-1 0 16,5 1 1-16,-7 2 4 15,4 1-5-15,-3-2 1 0,-3 2 2 16,5-4-2-16,-4 3 2 15,4 0-3-15,1-2 0 16,-5 1 1-16,9 0 0 16,-1 0 0-16,-2 1-1 15,3-2 1-15,0 0 0 16,0-1-1-16,0 0 2 16,0 0 0-16,0 2-2 15,0-3 1-15,0 4 0 16,0 0-1-16,4-1 1 15,-2-1-1-15,1 1 0 16,1 0 2-16,-4-1-2 16,0 2 2-16,0 2-1 0,3-2-1 15,-3 1 2 1,0 0 1-16,0-1-1 0,0 0-2 16,0 0 0-16,0 1 6 15,0 0 5-15,-7 3-9 16,2-4-2-16,-3 2 2 15,3 1-1-15,-7-2-1 16,7 1 4-16,-4 1-1 16,1-1-3-16,0 2 7 15,-5-2-4-15,4 0-2 16,-6 1 1-16,-1-3-2 16,-4 0 5-16,2 0-5 0,1-2 2 15,0 2-2 1,1 0 0-16,-3 2 1 0,-4 0 0 15,-3-2-2-15,-11 5-17 16,-9 2-53-16,-10 4-107 16,-12 9-30-16</inkml:trace>
  <inkml:trace contextRef="#ctx0" brushRef="#br0" timeOffset="64039.5016">5246 9589 198 0,'0'0'0'0,"0"0"-98"16</inkml:trace>
  <inkml:trace contextRef="#ctx0" brushRef="#br0" timeOffset="64116.342">5246 9589 19 0,'-167'22'0'16,"161"-19"0"-16,1 2 1 15,1-3-1-15,4 1 0 16,0 1-20-16</inkml:trace>
  <inkml:trace contextRef="#ctx0" brushRef="#br0" timeOffset="69938.7881">5525 9520 63 0,'0'0'23'0,"0"0"-15"0,0 0-7 16,0 0 2-16,0 0 4 15,0 0 17-15,0 0 4 16,0 0-7-16,0 0-7 15,0 0-5-15,0 0 6 16,0 0-5-16,0 0-1 16,0 0-2-16,0 0-1 15,0 0 1-15,0 0 2 16,0 0 7-16,0 0 0 16,0 0-3-16,0 0 3 15,0 0 3-15,0 0 0 0,0 0 1 16,0 0 1-16,0 0 3 15,0 0-6-15,0 0-4 16,0 0-2-16,0 0-4 16,0 0-1-16,0 0 2 15,0 0 9-15,0 0-4 16,0 0-4-16,0 0-1 16,0 0-4-16,0 0-1 15,-4 0 2-15,4 0 4 16,0 0-2-16,0 0-2 15,0 0 7-15,0 0-10 16,0 0-2-16,0-3 13 0,17 0-10 16,4-1 2-1,4-3-4-15,2 2 1 0,0-2 1 16,-2 2-3-16,1-1 0 16,-1 1 2-16,-7 2-3 15,-6 0 0-15,-9 3 0 16,-3 0-9-16,0 0-8 15,0 0 5-15,0 0-19 16,-6 0 17-16,-21 6-4 16,-10 2-11-16,1 0-17 15,1-1 15-15,1 1 30 16,5-3 1-16,1 1-4 0,6-3 2 16,5 0-1-1,9-1 3-15,5 0 3 0,3-2 6 16,0 0 9-1,0 0-14-15,0 0 10 0,7 0 1 16,11-5-2-16,2 0-2 16,2-1-1-16,1 1-2 15,-4-1 4-15,4 0-2 16,-5 2-3-16,-8-3-4 16,3 7-3-16,-10-3-9 15,-3 3-23-15,0 0-3 16,0 0-55-16,-16 0-155 15</inkml:trace>
  <inkml:trace contextRef="#ctx0" brushRef="#br0" timeOffset="74482.7214">4019 9547 257 0,'0'0'45'0,"0"0"-35"16,0 0 18-16,0 0 15 0,0 0-7 16,0 0-6-1,0 0-1-15,-4-2-12 0,4 2 0 16,0 0-1-1,0 0 3-15,0 0-7 0,0 0-4 16,0 0-1-16,0 0-2 16,0 0-3-16,22-1 3 15,12 1 2-15,12-4 11 16,4 0-11-16,12 0-1 16,5-1-2-16,0 0-2 15,1 0 0-15,-6-1-2 16,-8 3-12-16,-12 1-4 15,-12-1 2-15,-9 3 0 16,-18-2-10-16,1 2 4 16,-4 0-11-16,0 0-23 15,-10 0 7-15,-25 9-8 16,-12-1-152-16</inkml:trace>
  <inkml:trace contextRef="#ctx0" brushRef="#br0" timeOffset="74681.8259">3868 9639 437 0,'0'0'31'15,"0"0"-26"-15,0 0-2 16,0 0 12-16,0 0 13 16,171-20 9-16,-77 7-8 0,6-1-17 15,8 0-2 1,-3 0-10-16,-9 3-6 0,-5 3-21 15,-14 0-54-15,-19 3-155 16</inkml:trace>
  <inkml:trace contextRef="#ctx0" brushRef="#br0" timeOffset="80719.1022">4334 9999 430 0,'0'0'30'0,"0"0"-30"16,0 0 0-16,0 0 12 15,26-50 1-15,-19 40-2 16,-4 0 5-16,-3 1-9 0,0 3-2 16,0 3 2-1,0 2 10-15,-10 1-16 0,-11 0 1 16,-8 4 15-16,-2 12-16 16,-9 7-2-16,4 9 3 15,2 8-2-15,6 7 2 16,12 4-2-16,12 7-3 15,4 5 3-15,7 3 13 16,28 3-10-16,10 1 5 16,14-4-7-16,16 8 8 15,14 5-9-15,13 2-3 16,7 8 3-16,-2 1 6 16,0 4-5-16,-7 3-1 15,-6 1-4-15,-6 0 2 16,-6-6-6-16,-16-2-13 0,-10-6 21 15,-18-4-4-15,-16-3-6 16,-10-6 10-16,-10-8 17 16,-2 0-3-16,0-12-6 15,-8-3 3-15,-11-4 5 16,2-3-2-16,10-2-6 16,7-1 5-16,0 1-10 15,3-6-3-15,18-2-7 16,10-1 7-16,-1 1 1 15,0 0-1-15,5 3 0 16,3-2-38-16,-2 3 9 16,-8-4-60-16,-1 2 81 0,-11-2 14 15,-8-6-6 1,-8 2 0-16,0-1 17 0,0 3 3 16,-15-2 25-16,-7 2-42 15,-3-4 23-15,3-1-10 16,3-2-16-16,5 0 7 15,1-3-7-15,4-2 2 16,6-3 5-16,3-2 3 16,0-1-5-16,9-5-5 15,7-1-1-15,4 1-1 16,2-3-2-16,0-2 4 16,9-1 2-16,-1 0-2 0,3 0 5 15,-1 0-2-15,-5 0-3 16,-1 0 0-16,-6 0-13 15,-8 0 12-15,-3 0-7 16,-6 0-7-16,-3 0-21 16,0 0-52-16,0-5-22 15,0-2-56-15</inkml:trace>
  <inkml:trace contextRef="#ctx0" brushRef="#br0" timeOffset="89074.3456">7981 10810 207 0,'0'0'69'0,"0"0"-51"0,0 0 1 15,0 0 17-15,0 0-3 16,0 0-9-16,0 0 11 15,0 0-14-15,0-3-7 16,0 3 8-16,0 0 1 16,0 0 3-16,0 0-3 15,0 0 1-15,0 0-1 16,0 0 6-16,0 0-8 16,0 0-6-16,0 0-4 15,0-2-2-15,0 2-1 16,0 0-2-16,0 0-1 0,0 0-1 15,0 0 0-15,0 0-3 16,0 0 9-16,0 0-5 16,0 0-3-16,0 0-1 15,0 0-1-15,0 0-2 16,0 0-7-16,5 0 5 16,16 0 4-16,9 0 3 15,8 0 0-15,7 0 0 16,6 0 2-16,7 0-2 15,8 0 9-15,9 0-1 16,6 0 1-16,1 0-2 16,7 0-9-16,-5 2-1 15,-6-2 5-15,-6 0-3 16,-13 0 1-16,-15 0 0 0,-13 0-2 16,-6 0 1-16,-12 0 2 15,2 0-2-15,-4-4 0 16,0 4-1-16,-3-1-1 15,-2 1-2-15,1 0-39 16,2 0-68-16,-1 0-51 16</inkml:trace>
  <inkml:trace contextRef="#ctx0" brushRef="#br0" timeOffset="109266.5066">5493 9477 328 0,'0'0'53'16,"0"0"-30"-16,0 0-14 15,0 0 0-15,0 0 21 0,167-12-4 16,-116 10-9 0,12 0-6-16,1-1 5 0,0 1 0 15,2 1-8-15,-11 1-1 16,-11 0-4-16,-8 0-3 16,-15 0 4-16,-9 0-4 15,-11 0-1-15,-1 0-18 16,0 0-29-16,-1 3 38 15,-32 3 10-15,-14 2 6 16,-11 0-1-16,-4 1-5 16,-6-1-7-16,-2 1 7 15,4-2-6-15,-1 0 2 0,13-2 4 16,8-2 0 0,13-1 3-16,14-1-3 0,10-1 1 15,9 0 1 1,0 0-2-16,0 0 0 0,0 0 0 15,25 0 7-15,13 0 20 16,12 0-15-16,5-1-1 16,5-4-5-16,-2 2-4 15,-7 1 3-15,-7-1-5 16,-14 3 4-16,-17 0-4 16,-9 0 0-16,-4 0-12 15,-12 0-16-15,-36 0 28 16,-19 3 5-16,-13 4-5 0,1-2 0 15,0-1 0 1,14-1 0-16,13 2 0 0,15-4 0 16,16 1 1-1,13-2 1-15,8 0-2 0,11 0-5 16,46 0 5-16,37 0 5 16,28 0-5-16,17 0-11 15,1 0-131-15</inkml:trace>
  <inkml:trace contextRef="#ctx0" brushRef="#br0" timeOffset="111908.9069">19288 8615 637 0,'0'0'0'0,"0"0"-23"16,0 0 10-16,0 0 13 16,-38 63 12-16,2-26 6 15,-10 5 2-15,-13 3-5 16,-20-2-10-16,-17-5-1 15,-21-1-4-15,-11-11 11 16,4-4-5-16,7-9-4 16,21-8 3-16,15-5 0 0,19 0 2 15,18-11 5 1,19-6-10-16,20-2-2 0,5-3 0 16,29 2 0-16,21 2-4 15,18 5-8-15,5 4 12 16,8 6-2-16,11 3 2 15,12 3 0-15,12 10 3 16,-1 6 4-16,-3 2 3 16,-19 1 0-16,-19 2-8 15,-22-2-2-15,-15 0-10 16,-9-5-1-16,-12-5-1 16,4-2-12-16,0-2-23 15,9-6-33-15,8-2-88 0</inkml:trace>
  <inkml:trace contextRef="#ctx0" brushRef="#br0" timeOffset="112105.3338">19762 8899 736 0,'0'0'31'0,"0"0"-12"15,0 0-17-15,0 0 12 16,0 0-12-16,189-5 4 16,-110 5-6-16,-6 0-1 15,-9 0-87-15,-21 0-50 0,-14 3-169 16</inkml:trace>
  <inkml:trace contextRef="#ctx0" brushRef="#br0" timeOffset="112271.0475">19845 9006 576 0,'0'0'52'0,"0"0"-34"16,0 0 14-16,0 0-14 16,171 1-18-16,-81-4-4 15,7-6-86-15,-3-8-191 0</inkml:trace>
  <inkml:trace contextRef="#ctx0" brushRef="#br0" timeOffset="112700.7704">21022 8620 507 0,'0'0'146'16,"0"0"-133"-16,-34 53 2 15,16-19 16-15,-7 4-6 16,-4 3-8-16,-3 0 8 16,-2-6-20-16,3-7-1 0,11-12-4 15,6-7-11-15,11-7 9 16,3-2 2-16,0-6 20 16,0-14-20-16,0-5 0 15,13-10-16-15,11-5 16 16,7-2 9-16,14-5-4 15,1 4-4-15,-1 7 2 16,-5 8 5-16,-9 14 5 16,-12 8 8-16,2 6-14 15,-2 0 4-15,8 9 0 16,1 10 15-16,-2 4-2 16,4 4 10-16,-1 4-11 15,-4 3-9-15,-4 1-10 16,-2 0-4-16,-13 1-4 0,-6-7-48 15,0-5-56-15,0-10-15 16,-19-3-25-16,-11-10-154 16</inkml:trace>
  <inkml:trace contextRef="#ctx0" brushRef="#br0" timeOffset="112870.7944">20907 8794 616 0,'0'0'63'0,"0"0"35"15,0 0-18-15,0 0-30 16,0 0-31-16,139-29-3 16,-58 24-16-16,6 1 0 0,10-3-9 15,-2-2-77-15,-3 0-52 16,-12-4-43-16,-20-4-114 16</inkml:trace>
  <inkml:trace contextRef="#ctx0" brushRef="#br0" timeOffset="113424.6002">21775 8575 486 0,'0'0'39'0,"0"0"-33"16,0 0-5-16,0 0 25 15,-35 47-4-15,28-24 1 16,-2 0-2-16,4 4-6 16,-3-1-10-16,0-4-5 15,0 0 7-15,0-9-5 0,0-3 1 16,7-5-1-1,-2-5 2-15,-6 0 8 0,2-8 35 16,1-9-31-16,-2-8-12 16,8-3-4-16,0-2-2 15,9-6 0-15,24-4 2 16,7 2-1-16,6 3 1 16,0 8 9-16,-2 10-6 15,1 9 1-15,1 3-4 16,3 5-2-16,3 0 2 15,-1 3 0-15,-8 9 3 16,-13 3-3-16,-18 4 0 16,-12-2-6-16,-2 5 3 15,-33-3 3-15,-13-2 3 16,-9-5 0-16,0 1-3 0,6-4 0 16,15-3-8-16,9-2-3 15,12-1 7-15,10-1-23 16,5-2-6-16,0 0-3 15,0 2-27-15,20-2 40 16,7 3 22-16,6 1 1 16,-2 2 5-16,3 2 12 15,-5 2 9-15,-7 0 10 16,-14 2 17-16,-8-1-5 16,0 2-5-16,-44-1 3 0,-25 3-19 15,-26 3-10 1,-31-1-17-16,-8-3-89 0,-12-5-189 15</inkml:trace>
  <inkml:trace contextRef="#ctx0" brushRef="#br0" timeOffset="115823.716">19393 10135 496 0,'0'0'42'15,"0"0"-27"-15,0 0 5 16,0 0 3-16,0 0-5 16,0 0-7-16,15 58 46 15,-15-12 1-15,0 4-25 16,0 1-18-16,-13-5-7 16,-4-2-4-16,-5-6 2 15,-5-8-3-15,-1-4 1 16,5-6 2-16,1-8 5 0,5-3-8 15,7-4 12 1,0-5-13-16,0 0 14 0,-5 0 4 16,1-14-10-16,5-3-10 15,3-10-31-15,6-4 6 16,0-3 24-16,0-9-3 16,0-4-21-16,19-9 24 15,4-1 2-15,5 3 3 16,0 11 3-16,-3 14-4 15,-3 10 4-15,-1 9 1 16,4 3-4-16,-3 3-4 16,2 2 0-16,2 2 0 15,-1 0-4-15,2 8 4 0,1 11-3 16,-7 6-3 0,-10 4 2-16,-7 4-2 0,-4-1 3 15,0-3-9-15,0-3 11 16,-8-7-8-16,-9-4-7 15,-3-3-14-15,-1-6 30 16,3-2-1-16,-2-1-6 16,6-1 4-16,-2-2 3 15,1 0-1-15,9 0 1 16,-3-3-4-16,9-1-6 16,0-1-17-16,0 3 9 15,5 1 3-15,20-1 1 0,9 2 13 16,12 0-1-16,3 0-2 15,6 7 3-15,-4 3 1 16,-15-1-5-16,-8 4 3 16,-16-4 2-16,-12 1 1 15,0 0 10-15,-14 0 20 16,-27-1 13-16,-9 1-1 16,-8-1 3-16,-1-1-5 15,4-1-14-15,0-4-12 16,11 1-15-16,7-4-2 15,9 0-50-15,5 0-69 16,14 0-21-16,9-13-236 16</inkml:trace>
  <inkml:trace contextRef="#ctx0" brushRef="#br0" timeOffset="116076.979">20209 10336 723 0,'0'0'30'0,"0"0"-19"16,0 0 18-16,0 0-25 15,135-10 5-15,-48 8 6 16,5 1 0-16,4-1-11 0,-4-1-4 15,-8 0-55 1,-13 1-45-16,-17-5-5 0,-17-3-220 16</inkml:trace>
  <inkml:trace contextRef="#ctx0" brushRef="#br0" timeOffset="116390.3261">20512 10174 502 0,'0'0'34'0,"0"0"-22"15,0 0-4-15,0 0-6 0,0 0 6 16,0 0 3 0,162 50 0-16,-91-28-9 0,5 2 2 15,-5-3-3-15,-13 1-1 16,-20-6 5-16,-13 0-4 15,-25-4-1-15,0 0 0 16,-33-2 8-16,-31 0 31 16,-15 1-8-16,-5-5-15 15,-7 3 0-15,14-6-13 16,4 0-3-16,15-2-27 16,16-1-52-16,12 0-125 15</inkml:trace>
  <inkml:trace contextRef="#ctx0" brushRef="#br0" timeOffset="117213.1782">21975 10125 560 0,'0'0'34'0,"0"0"-27"16,0 0 2-16,0 0-4 0,0 0 19 15,0 0 11-15,158-7-6 16,-120 3-13-16,-8-1-4 16,-6-1-5-16,-8-2 9 15,-6 2-5-15,-10-4 13 16,0 1-16-16,0-1-4 15,-24 0 0-15,-14 2-4 16,-10 3 13-16,-9 5-14 16,-11 0 1-16,1 10-4 15,-7 7 3-15,7 5-5 0,4 4 5 16,8 7-8 0,18 0-4-16,11 3-7 0,22-6 1 15,4-1-9-15,18-5 19 16,30-6 5-16,11-1 4 15,8-4 0-15,8-1-13 16,2-6-32-16,2-3 45 16,-7-3 1-16,-6 0-1 15,-8 0 0-15,-11-4-2 16,-11-1 1-16,-10-2-1 16,-14 2 2-16,1 0 1 15,-12 1 0-15,-1 1 1 0,0 1-2 16,0-1-10-1,0-1-19-15,-1 1-91 0,-12-2-234 16</inkml:trace>
  <inkml:trace contextRef="#ctx0" brushRef="#br0" timeOffset="120072.6288">19314 11528 519 0,'0'0'25'15,"-14"61"-11"-15,7-18 18 0,3 1-12 16,3 2-13-16,1-5 11 16,0-3-5-16,0-7 12 15,0-3-20-15,0-2-1 16,0-6-2-16,-7-5-1 16,-3-4-1-16,4-5-3 15,0-2 2-15,0-4-3 16,-3 0 4-16,-4 0 5 15,0-10-2-15,-6-7-3 16,-1-6-12-16,6-7 4 16,-1-4 5-16,7-5 3 15,4-8 5-15,4-5 2 16,0-3-2-16,16-3-4 0,9 3 4 16,5 1-1-16,0 5 8 15,-1 9 25-15,1 10-31 16,-9 9-1-16,4 11-4 15,0-1 1-15,1 5-2 16,9 3-4-16,5-1 3 16,11 4-4-16,2 0 4 15,4 5 0-15,-5 7-2 16,-8 5-16-16,-18 4 4 16,-12 5-10-16,-14 1 7 15,0-3 7-15,-18-1 6 16,-20-3-2-16,-7-1 1 0,-6-5 6 15,-6 0 1 1,0-2 1-16,1-4-1 0,4-1 0 16,4-2 1-16,11 0-2 15,7-1-1-15,9-1 0 16,14 0-13-16,1-2-4 16,6-1 0-16,0 0-23 15,24 0-6-15,16 0 25 16,8 1-8-16,10 1-50 15,4 0-12-15,1 1 4 16,-3 2 88-16,-10 0 22 16,-18 2 49-16,-14 2 2 15,-18-1 2-15,0 0 7 16,-21-2 6-16,-28 3-10 16,-16 1-15-16,-9-2-15 0,-2-1-9 15,2-2-18-15,14-3-13 16,9 1-8-16,11-3-19 15,16 0-76-15,6-7-48 16,13-4-225-16</inkml:trace>
  <inkml:trace contextRef="#ctx0" brushRef="#br0" timeOffset="120484.2888">21137 11436 559 0,'0'0'26'15,"0"0"-19"-15,-141-3-7 16,79 3 4-16,-8 8 6 15,-9 7 14-15,0 2 8 16,4 4-1-16,5 3-7 0,12-2 1 16,12-1-4-1,11 0 7-15,12 0-17 16,13 1-8-16,10-3-3 0,0 1 0 16,17-3-1-16,20-3 1 15,5-2-4-15,13-2-7 16,10-5-5-16,5-1 3 15,8-3 10-15,3-1 2 16,-3 0 0-16,-4 0 2 16,-8 0-2-16,-11 0-14 15,-12 0-79-15,-17 0-53 16,-13 0-147-16</inkml:trace>
  <inkml:trace contextRef="#ctx0" brushRef="#br0" timeOffset="120825.9268">20042 11978 662 0,'0'0'40'15,"0"0"-40"-15,0 0-21 16,0 0 21-16,0 0 8 16,176 3 12-16,-97-3-6 0,8 0-10 15,3-3-1-15,4-4-2 16,2 0 5 0,-5-1 5-16,-10 3-9 0,-18-2 2 15,-12 2-4-15,-17 1 0 16,-8 1 0-16,-10-1-6 15,-4 0-6-15,2-2-25 16,-1-1-16-16,-2 0-40 16,5 1-179-16</inkml:trace>
  <inkml:trace contextRef="#ctx0" brushRef="#br0" timeOffset="122604.0664">20414 8234 156 0,'0'0'57'0,"-195"61"-12"16,94-21-14-16,-1 4 14 16,-5 6-15-16,6 6 7 15,8 4-15-15,9 7-4 16,22 3-1-16,20 1 0 16,21 3 8-16,17-4-1 15,4 1-4-15,22 0-6 16,12 4-6-16,10 0-2 15,12 0-1-15,13 0-3 16,12-3 0-16,13 0 0 16,20-8-2-16,12-13-1 0,14-6 1 15,5-8 6-15,11-10 14 16,2-6 11 0,0-14 7-16,-5-5-20 0,-8-2 10 15,-7-14-3-15,-5-10 5 16,-4-5-21-16,-7-5 8 15,-3-12-7-15,1-8-2 16,2-7 1-16,7-3 4 16,-5-1-10-16,-2-2-2 15,-1 0-2-15,-8-5-3 16,-8 2 3-16,-17 2-8 16,-17-2 9-16,-21 1 0 15,-8 2 2-15,-4 0 6 16,-8 2 1-16,-5 7-8 15,-9 4 0-15,-11 5-1 0,-5 6-11 16,-24 2 6-16,-20 4 5 16,-14 4 6-16,-11 1-6 15,-9 3 0-15,-5 5-4 16,-1 0 0-16,1 4-2 16,-1 3 3-16,-5 3-2 15,-7 2 5-15,-2 5-2 16,-4 2 1-16,-5 3-16 15,-3 2-22-15,1 0 0 16,5 4-27-16,12 6 2 16,9 2-109-16</inkml:trace>
  <inkml:trace contextRef="#ctx0" brushRef="#br0" timeOffset="122758.2397">21628 8390 718 0,'0'0'0'15,"0"0"-19"-15,0 0-51 16,0 0-11-16,0 0-4 16,0 0-14-16,-134 20-78 15</inkml:trace>
  <inkml:trace contextRef="#ctx0" brushRef="#br0" timeOffset="125389.0845">22436 11197 629 0,'0'0'0'0,"0"0"-19"16,0 0 19-16,0 0 5 15,15 60 17-15,-3-35 10 0,1-3-11 16,-1 1-16-1,-6-3-5-15,-2-4-6 0,-4-5 1 16,0-6 2-16,-7-2-29 16,-29-2 32-16,-1-1 10 15,-4 0 8-15,12-8 7 16,6-6 6-16,13-3 1 16,10-1-6-16,0-4-9 15,33 2-4-15,11-4-5 16,6 4-2-16,6 6-6 15,-2 5-2-15,-5 5-14 16,-1 4-1-16,-4 0-14 0,-4 5 22 16,-2 3 2-16,-2 4 7 15,-14-2 0-15,-2-1 1 16,-2 1-1-16,-6-3 2 16,-5-5-1-16,7 1-2 15,-2-3 3-15,4 0-2 16,6 0 3-16,-1-5 5 15,8-4-2-15,-5-5-6 16,-2 0 8-16,0-2 3 16,-10 4 1-16,-4 2 13 15,-8 4-14-15,0 2-6 16,0 4-5-16,0 0-4 16,-10 0 1-16,-14 5 2 15,3 7-3-15,-2-1 0 0,9 1-23 16,10-1-1-16,4 3-11 15,0-4 6-15,2-2-5 16,19-4 4-16,7-3 18 16,-3-1 1-16,-1 0 11 15,0-3 3-15,3-3-1 16,1-5 4-16,2 1-1 16,-2 0 1-16,-2 2 0 15,-1 5 5-15,-4 1-7 16,-3 2 1-16,-2 0-1 15,3 0 9-15,-6 5-3 16,1 3 4-16,-2-2-5 16,1 0-2-16,0 0-1 0,-2-1-2 15,-5-1-1-15,4-3-7 16,-1-1-6-16,4 0 2 16,4 0-17-16,4-1-17 15,-3-8 5-15,2-3-23 16,-2 1 38-16,-4 2 5 15,-4 1 21-15,-3 4 5 16,-5 4 40-16,-2 0-14 16,0 0 25-16,0 0-53 15,0 7-3-15,0 1 20 16,3 0-16-16,5 1-1 16,6 0 6-16,2-1-5 0,10 0-1 15,2-2-1-15,1-6 1 16,8 0-3-16,-7 0-3 15,-1-2-6-15,-3-8-2 16,-4-3-5-16,-1-2 5 16,-6-1 10-16,3-3 1 15,-3 2 2-15,-2 0 18 16,-10 3-1-16,3 4 57 16,-6 5-76-16,0 5 17 15,0 0-17-15,0 0-2 16,0 0 0-16,0 0 1 15,0 3-1-15,0 3 2 16,0 2-5-16,0 1-5 16,9-1 4-16,12-2-6 15,3 0 1-15,5-6 3 0,6 0 4 16,-2 0 2-16,-4-9-3 16,0-5 4-16,-10-6 0 15,-2-2-1-15,4-6-11 16,-2-7 2-16,11-5 11 15,6-5 33-15,2-2-31 16,-1 5 14-16,-8 10 14 16,-15 8 41-16,-10 15 9 15,-4 4-24-15,0 2-35 16,0 3-19-16,0 3 1 16,-12 9-3-16,-15 7 12 15,-6 8-5-15,-1 4 6 0,1 10-3 16,3 2-3-16,5-1-7 15,6-3 0-15,13-8-5 16,3-4-5-16,3-10-4 16,0-8-6-16,0-4 5 15,0-2-12-15,7-3-21 16,16-7-4-16,6-8-51 16,3-5-115-16</inkml:trace>
  <inkml:trace contextRef="#ctx0" brushRef="#br0" timeOffset="125570.7002">24430 10891 458 0,'0'0'87'16,"0"0"-43"-16,0 0 33 0,0 0 5 16,0 0-11-16,0 0-26 15,109-4-4-15,-54 2-31 16,0 2-8-16,-1-3-2 15,-4-2-56-15,-1 0-34 16,-11 1-89-16,-11-3-277 16</inkml:trace>
  <inkml:trace contextRef="#ctx0" brushRef="#br0" timeOffset="128907.2756">8839 12035 93 0,'0'0'162'0,"0"0"-138"0,0 0-9 15,0 0 28-15,0 0 16 16,0 0-12-16,-3 4-11 16,3-4 0-16,0 0-12 15,0 0-7-15,0 0-1 16,0 0 2-16,0 0-2 15,0 0-4-15,0 0 2 16,0 0-7-16,16 0-1 16,10 0-1-16,12 3 0 15,6-2-5-15,11 0 0 16,-1 0 2-16,6 1-4 16,2-1-3-16,-3 2-2 15,-1-3 0-15,-8 2-9 16,-12-2-10-16,-9 0 6 0,-17 0-8 15,-9 0 8-15,-3 0 20 16,0 0 3-16,0 0-3 16,-14 0-4-16,-12 0-2 15,-9 0 3-15,-11 0-27 16,-6 0-16-16,-6 3-43 16,-6-3 20-16,-2 2-9 15,3-2-1-15,6 2 79 16,4 1 120-16,7-2-72 15,10 2-22-15,10-2-17 16,12 0 7-16,11 1 9 16,3-2-22-16,0 2 3 15,9 2-6-15,23-1 12 0,4 0 14 16,9-1-12-16,4-1-8 16,3 2-3-16,-2-2-2 15,-1 2 0-15,-4-2 0 16,-5-1 2-16,-5 3-3 15,-3-3-3-15,-7 0 0 16,-7 3-2-16,-8-3 4 16,-6 0-11-16,0 0 5 15,-4 0 2-15,0 0 4 16,0 0-3-16,0 0-2 16,0 0 3-16,0 0-4 15,0 0 6-15,0 0-1 0,0 0 2 16,0 0-2-1,0 0 0-15,0 0 2 0,0 0 0 16,0 0 1-16,0 0 0 16,0 0-1-16,0 0 0 15,0 0 0-15,0 0 0 16,0 0 1-16,0 0-1 16,0 0-3-16,0 0 3 15,0 0-2-15,0 0 1 16,0 0 1-16,0 0 1 15,0 0-1-15,0 0 2 16,0 0-1-16,0 0-1 16,0 0 1-16,0 0-1 0,0 0 1 15,0 0-1-15,0 0 7 16,0 0 3-16,0 0-2 16,0 0 2-16,0 0-2 15,0 0 0-15,0 0-2 16,0 0-5-16,0 0-1 15,0 0 0-15,0 0 3 16,0 0-3-16,0 0 2 16,0 0 0-16,0 0-2 15,0 0 3-15,0 0 1 16,0 0 6-16,0 0 5 16,0 0-5-16,0 0 1 15,0 0-4-15,0 0-4 16,0 0-3-16,0 0 0 0,0 0 0 15,0 0 1 1,0 0-1-16,0 0 0 0,0 1 0 16,0-1 1-16,0 0 4 15,0 0-3-15,0 0 12 16,0 0-11-16,0 0 4 16,0 0-4-16,0 0 3 15,0 0-4-15,0 0 7 16,0 0-8-16,0 0 0 15,0 0-1-15,0 0 0 16,0 0-7-16,0 0 2 0,0 0-4 16,0 0 3-1,0 0 0-15,0 0-2 0,0 0 0 16,0 0-4-16,0 0-11 16,0 0-27-16,0 2-12 15,0-1 23-15,0-1-44 16,0 0-161-16</inkml:trace>
  <inkml:trace contextRef="#ctx0" brushRef="#br0" timeOffset="130853.3126">14487 12114 229 0,'0'0'39'0,"0"0"-27"16,0 0 14-16,0 0 14 16,0 0 2-16,0 0 7 15,0 0-11-15,74-10-37 16,-104 7 23-16,-10 3-23 15,-11-1-1-15,-7 1-5 16,-8-3 1-16,-7 3 3 16,-1 0-16-16,10 0 17 15,15 0 13-15,15 0 2 16,12 0-11-16,16 0 1 16,4 0-5-16,2 0-5 0,2 0-12 15,27 0 17 1,19 0 5-16,11-3-5 0,6 3-3 15,1-1-7-15,3-2-13 16,0-1 18-16,-6 1 5 16,-2 1 5-16,-10-2 10 15,-12 2 14-15,-7 0-11 16,-18 0 11-16,-7 2-4 16,-7 0-6-16,0-2 23 15,0 2-12-15,0 0-23 16,0 0-7-16,0 0 0 15,-15 0 8-15,1 0-8 16,-2 0-13-16,4 0-17 0,-1 2 0 16,4-1-8-16,-8 0-25 15,-2-1-22-15,-1 0-73 16</inkml:trace>
  <inkml:trace contextRef="#ctx0" brushRef="#br0" timeOffset="131131.7234">12512 12008 170 0,'0'0'272'0,"0"0"-272"15</inkml:trace>
  <inkml:trace contextRef="#ctx0" brushRef="#br0" timeOffset="134505.9041">19106 10478 63 0,'0'0'147'16,"0"0"-120"-16,0 0-1 0,0 0-1 15,0 0-4 1,0 0 1-16,0 0 0 0,0 3 0 15,0-3-5-15,0 0-5 16,0 0 7-16,0 0 1 16,0 0-13-16,0 0-2 15,0 0-2-15,0 0-2 16,7 0 1-16,-2 0-2 16,3 0 0-16,-5 0 1 15,3 0 2-15,-3 0-2 16,-2 0-1-16,4 0 0 15,0 0 1-15,-4 0-1 16,8 0 1-16,-3 0 0 16,-2 0-1-16,2 0 1 0,-6 0-1 15,0 0 2 1,2 0-4-16,0 0 2 16,-2 0-1-16,1 5 1 0,-1 4 4 15,0 4 10-15,0 3 0 16,0 4 6-16,-11 3 1 15,-1 0-5-15,-3 1-7 16,0-2-6-16,1-1 4 16,-6-3 2-16,7-3 2 15,5-2-7-15,1-1 4 16,0-5-6-16,3 0 4 16,0-4 4-16,3 0-7 15,1 1 4-15,0-4-2 16,-2 1-4-16,2-1-1 15,0 0 3-15,-3 0-3 0,3 0 0 16,0 0 0-16,0 0 2 16,0 2-2-16,0-2-2 15,0 0-2-15,0 1-11 16,0-1-13-16,5 0-36 16,8 0-49-16</inkml:trace>
  <inkml:trace contextRef="#ctx0" brushRef="#br0" timeOffset="141190.4278">21247 9218 184 0,'0'0'39'0,"0"0"-30"0,0 0-5 15,0 0-4-15,0 0 3 16,0 0-1 0,0 0 7-16,0 0 7 0,9 2-2 15,-9-2 6-15,0 0-5 16,0 0-3-16,0 0-3 16,0 0-7-16,0 0 2 15,0 0-2-15,0 0-2 16,0 0-4-16,0 0 0 15,0 0 1-15,0 0 3 16,0 0 0-16,0 0 1 0,0 0 1 16,0 0-1-16,0 0 1 15,0 0-1-15,0 0-2 16,0 0 1 0,0 0-1-16,0 0 0 0,0 0-8 15,0 0 6-15,0 0-8 16,0 0-7-16,0 0-14 15,0 0-33-15,0 2-58 16</inkml:trace>
  <inkml:trace contextRef="#ctx0" brushRef="#br0" timeOffset="147089.2338">11952 13829 539 0,'0'0'34'15,"0"75"-25"-15,0-26-3 16,0 3 0-16,-2-4-6 16,2-4 7-16,0-6-5 15,0-5 5-15,-2-8-2 16,-2-4-4-16,-2-9 0 15,3-5 6-15,2-5-1 16,-7-2 36-16,-2-9 0 16,-6-7-42-16,2-9-3 15,1-4 3-15,0-5 4 0,-1-9 0 16,2-3-2-16,0-10 4 16,4-4-6-16,8-6-1 15,0 2-3-15,0 6 4 16,16 9-6-16,13 12-3 15,2 11 3-15,7 6 4 16,4 6-5-16,2 0 2 16,-2 8 5-16,-3-1-1 15,-11 7 1-15,-4 0-7 16,-11 5-8-16,-8 7 2 16,-5 4 4-16,0 4-1 15,0 0-5-15,-12-3 12 0,0-3-11 16,0-2 13-1,-1-2-5-15,4-3-4 0,0-1 6 16,0-5-9-16,1 2 9 16,4-3 1-16,-2 2-1 15,4-2 4-15,2 0 0 16,0 0 3-16,0 0-1 16,0 0-1-16,0 0 4 15,0 0-2-15,0 0 2 16,0 0-4-16,0 0 1 15,0 0-2-15,0 0 0 16,0 0 0-16,0 0 2 16,0 0-2-16,0 0 1 0,0 0 1 15,0 0 2 1,0 0 2-16,0 0 1 0,0 0-6 16,0 0-1-16,0 0 2 15,0 0 7-15,0 0 3 16,0 0-3-16,0 0-3 15,0 0 0-15,0 0-5 16,0 0 2-16,0 0-1 16,0 0-2-16,0 0 0 15,0 0 3-15,0 0-6 16,0 0 3-16,0 0-1 16,0 0 0-16,0 0 1 15,0 0-2-15,0 0 2 16,0 0 0-16,0 0 3 0,0 0-3 15,0 0 0 1,0 0 1-16,0 0-1 0,0 0 0 16,0 0-1-16,0 0 2 15,0 0 4-15,0 0-4 16,0 0-1-16,0 0 1 16,0 0 0-16,0 0 4 15,0 0-5-15,0 0 0 16,0 0 1-16,0 0 4 15,0 0-5-15,0 0 0 16,0 0-6-16,0 0-12 16,0 0-24-16,-3 0-66 15,-7 0-124-15</inkml:trace>
  <inkml:trace contextRef="#ctx0" brushRef="#br0" timeOffset="149054.8666">10044 13900 336 0,'0'0'211'0,"0"0"-200"15,-67 81-7-15,33-37 7 0,-2 3 5 16,-3-1 12-16,-12 1-9 15,-10-3 20-15,-6-7-19 16,-9-1-7-16,1-8-3 16,5-5 1-16,2-8-11 15,6-8 12-15,10-7 4 16,12 0-13-16,5-9-3 16,14-10-12-16,5-4-14 15,15-1 0-15,1 1 15 16,15 3 0-16,25 3 4 15,18 6 7-15,6 3 0 16,15 5 3-16,4 3 4 16,6 2 2-16,-7 12 7 0,-5 5-11 15,-11 6 0-15,-15 2-5 16,-8 1-11-16,-12-4 6 16,-9-1 4-1,-6-4-2-15,-3-5-22 0,-2-4 23 16,4-5-36-16,8-5-76 15,4-3-79-15</inkml:trace>
  <inkml:trace contextRef="#ctx0" brushRef="#br0" timeOffset="149305.3576">10465 14144 673 0,'0'0'36'15,"0"0"-36"-15,0 0-45 16,0 0 32-16,0 0 13 16,131 4 12-16,-36-4 7 15,1-2-9-15,5-7-10 16,-16-2-17-16,-21 2-21 15,-16-3-26-15,-18 3-85 16</inkml:trace>
  <inkml:trace contextRef="#ctx0" brushRef="#br0" timeOffset="149630.7433">10595 13958 538 0,'0'0'66'0,"0"0"-66"16,0 0-7-16,0 0 7 15,0 0 7-15,139 21 6 16,-56-8-3-16,12 0-3 16,5 3-4-16,3 1-2 15,0 1 0-15,-8 2 1 0,-20-2 5 16,-19 3 7-16,-30-1-12 15,-20 3 7-15,-6-1 18 16,-28 1 6-16,-22 0-13 16,-11-3-2-16,-7 1 4 15,5-4-9-15,5-5-13 16,16-2-26-16,10-6-82 16,18-4 2-16,9-6-206 15</inkml:trace>
  <inkml:trace contextRef="#ctx0" brushRef="#br0" timeOffset="150796.4776">11830 13514 346 0,'0'0'103'15,"0"0"-93"-15,0 0-2 0,0 0 7 16,0 0 16-16,0 0-5 16,22 19 9-16,2 7-1 15,-2 12 0-15,2 11-2 16,2 13-20-16,-1 4-11 15,2 4 8-15,-1 0-1 16,-1-3-6-16,-3-3-2 16,-6-8-3-16,-6-6-12 15,-6-8 5-15,-4-6 4 16,0-10 1-16,0-5 1 16,0-7 4-16,0-5 0 15,0-4 0-15,0-5-4 16,0 0 4-16,-2-11 6 15,-10-9-6-15,0-7-2 0,-5-9-2 16,6-8 1-16,-3-8 3 16,-2-7 1-16,-3-7-1 15,-1-6 1-15,4-2-1 16,0 0 5-16,2 3-3 16,2 7 4-16,9 10-6 15,3 2 4-15,0 8-1 16,2 7-2-16,24 8 1 15,5 0 2-15,5 8 0 16,6 2-3-16,1 5 1 16,1 5-2-16,3 4 0 15,-6 5 0-15,-1 3 0 0,-8 16-3 16,-4 9 2-16,-9 6 1 16,-12 5 1-16,-7 0-1 15,0 0-3-15,-15-6 3 16,-19-2 0-16,-9-5 0 15,-8-4 3-15,2-3 3 16,3-4-1-16,11-3 1 16,7-3-3-16,11-3-1 15,8-5-2-15,9-1-15 16,0 0 4-16,0 0-14 16,11 0-10-16,13 0 19 15,9 0 8-15,4 0 7 16,9 0-3-16,4 3-7 0,5 8 7 15,0 4 2-15,-14 3-3 16,-6 1-69-16,-11-2 72 16,-17 0 4-16,-7-3 29 15,0-2 13-15,-31 0-10 16,-8 1 19-16,-14 0-22 16,-6 0-17-16,-6-1-3 15,0-3-11-15,2-3 0 16,6-2-48-16,0-4-94 15</inkml:trace>
  <inkml:trace contextRef="#ctx0" brushRef="#br0" timeOffset="153182.8096">10346 15354 657 0,'0'0'23'16,"0"0"-23"-16,10 51 9 16,0-15 17-16,10 7 12 15,8 3 0-15,4 6-10 16,5-2-16-16,1-2-4 16,-8-3-4-16,-7-3-2 15,-4-8-2-15,-9-3 0 16,-9-8 0-16,4-3-5 15,-5-6 0-15,0-5-3 16,0-7-11-16,0-2-14 16,0 0 22-16,-18-14 0 0,-10-10-26 15,-2-12 0 1,-3-10 22-16,-4-9 8 0,-5-9 3 16,5-13 1-16,-3-6 6 15,10-4 2-15,11 5-3 16,16 12 0-16,3 20-2 15,12 14-2-15,25 14 2 16,8 7 0-16,13 0 0 16,2 8 0-16,1 4 3 15,-5 3-3-15,-17 9 0 16,-14 11-5-16,-15 7-4 16,-10 7 9-16,0 2 0 0,-23-1 4 15,-16-2 0 1,-1-4-2-16,-6-8-1 0,3-1-1 15,5-2-2-15,5-7-11 16,4-2-4-16,11-1-2 16,10-3-8-16,2-2-3 15,6 1 0-15,0-2-14 16,12-2 13-16,25 1 30 16,14 1 1-16,10 1 1 15,10 3-1-15,6 2 0 16,-13 1 0-16,-15 2 3 15,-27-3 14-15,-21 0 67 16,-1 1-25-16,-21 1 34 16,-28 0 4-16,-11 2-27 15,-4-2-24-15,-4 0-16 0,13-3-7 16,8-3-15 0,14-4 0-16,8 0-8 0,8-2-25 15,5-9-90-15,12-9-46 16,0-2 1-16</inkml:trace>
  <inkml:trace contextRef="#ctx0" brushRef="#br0" timeOffset="153397.7539">11077 15408 562 0,'0'0'217'0,"0"0"-217"15,0 0-53-15,129-17 53 16,-40 4 1-16,23-1 12 16,13-3 5-16,4 4-9 15,0 1-9-15,-18 2-9 16,-16 3-64-16,-25 3 4 16,-20-4 26-16,-19 3-67 15,-18-4-158-15</inkml:trace>
  <inkml:trace contextRef="#ctx0" brushRef="#br0" timeOffset="153772.8614">11469 15117 709 0,'0'0'71'16,"0"0"-71"-16,0 0-47 16,0 0 21-16,0 0 26 15,0 0 5-15,105 45 4 16,-15-34 0-16,14 1-9 16,5-1-7-16,10-1-2 0,-8 0-15 15,-15 3 5-15,-12 0-24 16,-27 4 18-16,-21-2 23 15,-20 2 2-15,-16 0-4 16,0 0 4-16,-35 2 30 16,-12 1 7-16,-7-1-9 15,-7 2 3-15,3-3-7 16,12-2-8-16,10-4-16 16,13-4-24-16,9-4-87 15,13-4-98-15</inkml:trace>
  <inkml:trace contextRef="#ctx0" brushRef="#br0" timeOffset="154371.2726">12779 14933 385 0,'0'0'43'15,"0"0"-37"-15,0 0 2 0,135 14 37 16,-71 5-3-16,3 4-8 15,6 6-4-15,0 3 6 16,-3 1-3-16,-7 1 0 16,-17 3-20-16,-16-2-9 15,-15-1 29-15,-14-9-9 16,-1-2-1-16,0-6-4 16,-12-4-10-16,2-4-8 15,6-4 5-15,0-3-3 16,4-2 5-16,0-2 14 15,0-15-9-15,0-9-4 16,0-9-8-16,18-9 4 16,5-6-4-16,7-8-1 15,5-7 2-15,9-10-1 0,-1-5-1 16,-1-2 0-16,-14 7-6 16,-11 14 4-16,-17 15 2 15,0 13 5-15,-8 9-1 16,-17 6 1-16,-5 6-3 15,-3 0-4-15,5 7-7 16,3 0-6-16,0 5 7 16,-2 0-21-16,2 2-53 15,0 6 5-15,1 2-5 16,4 2-61-16,5-2-167 16</inkml:trace>
  <inkml:trace contextRef="#ctx0" brushRef="#br0" timeOffset="155657.0355">13570 15298 228 0,'0'0'42'16,"0"0"-13"-16,0 0 4 15,0 0 42-15,0 0-24 16,0 0 2-16,-93 39-16 16,68-39-4-16,0 0-21 15,1-3-12-15,-1-9-28 16,3-2-140-16</inkml:trace>
  <inkml:trace contextRef="#ctx0" brushRef="#br0" timeOffset="156556.5401">13666 13551 551 0,'0'0'1'0,"0"-68"-1"15,31 36-8-15,13 5 8 16,8 3 8-16,11 7-4 0,9 6 6 16,5 7-6-1,-5 4 6-15,-14 14-4 0,-16 15-6 16,-20 15 1-16,-12 12 2 15,-10 16 10-15,0 12 7 16,-10 11-2 0,-16 11-8-16,-8 6-8 0,2-2 3 15,4-3-5-15,14-11-9 16,7-10-9-16,7-12 4 16,16-15-6-16,27-11 12 15,13-11-2-15,6-9 3 16,9-6 4-16,3-7-13 15,5-4-17-15,0-10 12 16,4-1 17-16,-8-5 4 16,-11-7-3-16,-19 2 0 15,-24 5-6-15,-17 3-30 16,-4 2 21-16,-3 5-42 0,-22 9 60 16,0 6 14-16,1 5 0 15,10 5-11-15,14 2-3 16,0 4-5-16,8 1-61 15,25 1-64-15</inkml:trace>
  <inkml:trace contextRef="#ctx0" brushRef="#br0" timeOffset="156683.1454">15165 15100 342 0,'0'0'147'16,"0"0"-67"-16,0 0-15 0,0 0 27 15,-135 48-38 1,43-35-25-16,-14-1-17 0,4 0-12 15,1-5-37-15,12-7-146 16</inkml:trace>
  <inkml:trace contextRef="#ctx0" brushRef="#br0" timeOffset="157582.7483">17312 13785 192 0,'0'0'349'16,"0"0"-349"-16,0 0 5 0,0 0-5 15,0 0 20-15,-69 58-10 16,40-26 10-16,-16 7 0 16,-6 2 2-16,-13 0-3 15,-20-4-6-15,-11-3 13 16,-5-7-7-16,-4-3 11 15,10-8-12-15,12-4 10 16,14-7-13-16,11-5-3 16,19 0-2-16,13-7-5 15,12-9-5-15,8-2-4 16,5-3 4-16,14-1 1 16,22 5-1-16,11 0-16 0,11 7-3 15,8 6 9 1,13 4 2-16,-1 0 2 0,2 11-1 15,-11 9 0-15,-14 6-9 16,-6 3-1-16,-9 3 1 16,-4-1 5-16,-3-1 3 15,-8-2-38-15,-7-8 42 16,1-3 0-16,-4-7 4 16,-4-1 6-16,-6-6-3 15,4-1-3-15,4 0 0 16,6-2-1-16,8 0 0 15,5 0-23-15,7-7-102 16</inkml:trace>
  <inkml:trace contextRef="#ctx0" brushRef="#br0" timeOffset="157993.9379">17782 14096 611 0,'0'0'27'16,"0"0"-27"-16,0 0-3 16,0 0 3-16,0 0 0 15,0 0 14-15,132 0-10 16,-63 0-1-16,12 0 1 15,6 0-1-15,5-7 4 16,5-3 1-16,-9 1 6 0,-10-1-9 16,-8 0-5-16,-14 0-37 15,-5-2-23-15,-15-3-95 16,-9-4-242-16</inkml:trace>
  <inkml:trace contextRef="#ctx0" brushRef="#br0" timeOffset="158327.4958">18213 13808 463 0,'0'0'0'16,"0"0"-3"-16,0 0-15 0,0 0 18 15,0 0 16-15,72 58-4 16,-16-41-4-16,7 2-1 15,6 4-7-15,2-2 0 16,2 3 0-16,-1 0 1 16,-12 1 4-16,-16 1-5 15,-26-2 5-15,-18 1 5 16,0-1 0-16,-36-3 20 16,-11-1-18-16,2-3-2 15,-6-3-10-15,6 0-8 16,2-4-39-16,11-6-40 15,10-4-114-15</inkml:trace>
  <inkml:trace contextRef="#ctx0" brushRef="#br0" timeOffset="159210.5415">19193 13600 306 0,'0'0'62'0,"0"0"-58"0,0 0 19 16,0 0 45-1,177 75-32-15,-121-34 0 0,-2 3 1 16,-5 6-16-16,-9 0-5 15,-10 1-9-15,-14-1 1 16,-11-2 2-16,-5-5-9 16,0-7 1-16,-24-6-2 15,-3-6 2-15,-3-5 5 16,5-5-5-16,1-4-1 16,0-5 19-16,6-2-12 15,2-3-1-15,3 0 23 16,4-10 0-16,7-5-17 15,2-9 1-15,0-5-7 16,18-7 3-16,16-7 3 16,8-6-12-16,9-4 2 15,-3-6 1-15,2-3-2 16,-2-3 3-16,-6 2-5 0,-5 1-6 16,-10 6 6-16,-12 7-4 15,-5 7 6-15,-8 8-4 16,-2 6 4-16,0 6 1 15,0 7-3-15,0 4 1 16,-8 5-2-16,-1 1-32 16,-4 3 23-16,-2 2-4 15,-6 0-9-15,-4 0 17 16,1 0 2-16,1 5-1 16,4 0 5-16,-3 3 0 0,10-2-2 15,2 0 2 1,3 0-6-16,7-3 4 0,0 4-5 15,0-5 7-15,0 2 0 16,0-1 3-16,0 2 2 16,0 0 5-16,7-2-5 15,2 3 5-15,-4-3-4 16,1-3 5-16,-4 5-4 16,3-5 4-16,-3 0 0 15,-2 0-2-15,0 0 6 16,0 0-9-16,0 0 5 15,0 0-1-15,5 0-10 16,-5 0 1-16,0 0 2 16,0 0 1-16,1 0-3 15,-1 0 1-15,0 0-2 16,0 0 0-16,0 0 2 0,0 0 2 16,0 0-2-16,0 0-2 15,0 0 0-15,5 0-1 16,3 0 1-16,-4 0 0 15,3 0-7-15,-6 0-13 16,-1 0-39-16,0 0-37 16,0 0-21-16,0 0-119 15</inkml:trace>
  <inkml:trace contextRef="#ctx0" brushRef="#br0" timeOffset="160490.4012">19490 14400 415 0,'0'0'93'0,"0"0"-61"15,0 0-20-15,0 0 13 16,0 0-7-16,0 0-16 16,137-21 5-16,-62 7 6 0,4 1 1 15,0 2 11-15,-15 0-18 16,-21 8-3-16,-22 0-4 16,-17 3-7-16,-4 0-9 15,-10 0-15-15,-35 2-26 16,-17 5 48-16,-16 6-7 15,-2 0-33-15,-1-3 41 16,3 4 2-16,10-1-1 16,14-1-15-16,11 2 11 15,20-7 2-15,16-3-8 16,7-1-7-16,0-3 8 16,17 0 16-16,22 0 10 0,14-6 1 15,11-2-5 1,6-1-3-16,3 1 0 15,-1-1-3-15,1-1 5 0,-9 0 4 16,-15 2 4-16,-19 2-5 16,-13 3-8-16,-17 3-17 15,0 0-15-15,-18 0-40 16,-24 0-132-16</inkml:trace>
  <inkml:trace contextRef="#ctx0" brushRef="#br0" timeOffset="161651.5281">17163 15264 381 0,'0'0'225'0,"0"0"-213"0,0 0-3 15,134 73 5-15,-74-30 4 16,11 6-10-16,1 6 7 16,-2 2-10-16,-8-1-5 15,-21-4-5-15,-14-6-19 16,-24-7 10-16,-3-6-2 15,-12-6 15-15,-21-3 1 16,3-5 3-16,2-9 1 16,10-4-4-16,5-6 4 15,2-3 3-15,10-14-7 16,1-7-7-16,0-10 5 16,17-7 2-16,22-10 0 15,6-7-11-15,10-7 6 16,7-8 3-16,5-6 4 0,0-7 0 15,-12 1 12-15,-14 15-14 16,-20 17 14-16,-12 22 1 16,-9 14 15-16,0 5 7 15,-21 2-25-15,-10 0 8 16,-2 1-20-16,-3 5-20 16,10 3-6-16,0 1-20 15,8 0-58-15,11 5-132 16</inkml:trace>
  <inkml:trace contextRef="#ctx0" brushRef="#br0" timeOffset="162246.5677">19179 15146 563 0,'0'0'86'16,"0"0"-86"-16,0 0-4 15,-165 14 4-15,105 4 6 16,-6 5 10-16,-5 6 10 15,2 1 2-15,7-1-13 16,11 1-5-16,19-3-10 16,12-2 1-16,13-3-1 0,7-3-7 15,0-3-11-15,19-3-20 16,18-5 18-16,17-2-7 16,8-3-1-1,6-3-43-15,3 0 58 0,0-4-5 16,6-4 5-16,-7-2 13 15,0 2 7-15,-4-1 3 16,-9 4-10-16,-11 2-3 16,-20 3-98-16</inkml:trace>
  <inkml:trace contextRef="#ctx0" brushRef="#br0" timeOffset="162474.8803">18402 15826 611 0,'0'0'105'15,"0"0"-99"-15,0 0-4 16,0 0 3-16,138-19 8 0,-59 6-7 15,21-2-2 1,15-2-4-16,1-2-3 0,3-4 3 16,-4-1-55-1,-11-6-70-15,-11-2-358 0</inkml:trace>
  <inkml:trace contextRef="#ctx0" brushRef="#br0" timeOffset="163438.7685">20168 15044 494 0,'0'0'83'0,"-17"56"-66"0,8-10-11 15,6 4-5-15,3 2 6 16,0-1 0-16,0-3-4 15,0-5-3-15,0-8-10 16,0-5-21-16,0-7 12 16,-18-10-47-16,-2-7 43 15,-5-6 23-15,-3 0 63 16,-2-10-13-16,4-10-16 16,5-8-22-16,16-4 9 15,5-7-11-15,0-7 1 16,34-8 7-16,20-8-2 15,23-5-16-15,11 1-2 0,-4 14-1 16,-2 14-11-16,-6 15 8 16,-13 8 2-16,1 8-4 15,-17 7-16-15,-18 0 23 16,-25 9-4-16,-4 10-1 16,-35 8 6-16,-22 2 7 15,-5 2-4-15,5-1 4 16,6-1-7-16,13 0 1 15,3 0-1-15,16-4 0 16,10-2-6-16,9-4-1 16,0-5-12-16,26-3-10 15,17-5 10-15,15-5-12 16,13-1-35-16,9-4-11 16,11-8-9-16,-8-6 64 15,1 1 16-15,-21-5-2 16,-22 1 8-16,-24 4 27 0,-17 5 71 15,0 3-16-15,-8 6 0 16,-20 3-68-16,-3 0-2 16,-6 6 2-16,5 5-2 15,5 3 4-15,2 2-3 16,14-2-11-16,11 2 1 16,0-4-3-16,16 0 0 15,26-2-12-15,16-4 4 16,9-3-3-16,3-3-5 15,-2 0-9-15,-14-9-6 16,-12-6 10-16,-15-3 21 0,-11-5 2 16,-10-3 7-1,-1-1 11-15,-5 0 12 0,0 4-13 16,0 5 10-16,0 8-20 16,0 5-2-16,0 3-5 15,0 2-2-15,1 0-22 16,15 0 13-16,4 3 7 15,6 6 2-15,8 1-3 16,3 4-18-16,1 2 2 16,-8 1 15-16,-13-1 1 15,-10-1-2-15,-7-3-11 16,-7-2 16-16,-23-2 13 16,-7-2 6-16,-2-2-12 0,7-3-7 15,6-1-7 1,9 0-28-16,10-8-4 0,7-5-64 15,0 2-44-15,21-1 97 16</inkml:trace>
  <inkml:trace contextRef="#ctx0" brushRef="#br0" timeOffset="164069.6778">21611 15080 402 0,'0'0'86'0,"0"0"-71"16,0 0-15-16,0 0 3 15,0 0 0-15,0 0 9 0,4 9-1 16,-4-3 4-16,4 1-3 16,12-2-11-16,3 0 0 15,12-3 1 1,8 0 0-16,6-2 2 0,5 0-4 16,-3-4-9-16,-8-2-6 15,-6-4 15-15,-11 0 0 16,-6 2 2-16,-8-2 6 15,-8 3 14-15,0 2 12 16,0 3 14-16,0 1-21 16,0 1-12-16,-8 0-15 15,-6 0-2-15,6 3 2 16,3 5 3-16,2-1-2 16,3 2-1-16,0-3 0 15,16 3 3-15,21-2-2 0,6-3-1 16,12-4 0-16,-3 0-5 15,0-4-1-15,-2-9 6 16,-12-4 0-16,-2-7 1 16,-10-7-1-16,-1-6-18 15,-8-5 16-15,8-6 0 16,-1-6 2-16,2-3 5 16,0 0 0-16,-6 11 26 15,-6 12-20-15,-10 15 18 16,-4 13 8-16,0 6-4 15,0 0-29-15,0 0-4 16,0 15-12-16,-14 7 12 0,-6 8 3 16,3 6 1-1,-1 1-2-15,6 4-2 0,9 0 0 16,3-5-9-16,0-3-33 16,0-8 6-16,0-8 6 15,0-7-13-15,0-8 27 16,0-2 7-16,0-7 3 15,9-11-26-15,4-9-80 16,-1-6-68-16,7-6-51 16</inkml:trace>
  <inkml:trace contextRef="#ctx0" brushRef="#br0" timeOffset="170211.6607">12448 11983 107 0,'0'0'34'0,"0"0"-13"16,0 0 14-16,0 0-32 16,0 0-3-16,0 0-134 15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0-12T10:39:54.04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5034 8610 154 0,'0'0'71'16,"0"0"-54"-16,0 0-8 16,0 0 27-16,0 0 8 15,0 0-29-15,0 0 4 16,26-15 0-16,-26 15 4 16,0 0 6-16,0 0 1 15,0 0-9-15,0 0-12 16,0 0 4-16,0 0 2 0,0 0-8 15,0 0 3-15,0 0-3 16,0 0-1-16,0 0-1 16,0 0-3-16,0 0 2 15,0 0-2-15,0 0 5 16,0 0-4-16,0 0 0 16,0 0 2-16,0 0-1 15,0 0 8-15,0 0 1 16,0 0-4-16,0 0 14 15,0 0 8-15,-2-6-2 0,-10-6-29 16,0-5 2-16,-2-2 0 16,-10-2-2-16,-6 1 0 15,-3 0-4-15,-13 3-9 16,3 4 13-16,-8 7-1 16,-7 6-3-16,-4 2 4 15,-3 16 0-15,1 13 1 16,12 7-1-16,17 2 0 15,18 0-3-15,12-2 3 16,5-7-8-16,0-6-20 16,21-3 26-16,5-5-4 15,0-3-12-15,-6-6 14 16,-7-2 4-16,-10-6 0 16,5 0 1-16,4 0 5 15,5-3 5-15,2-8-5 0,0-3 1 16,-6 0-5-1,-10 4-2-15,0 6 0 0,0 4-2 16,-3 0-29-16,0 11 11 16,0 10 20-16,0 9 17 15,0 4-7-15,0 5 0 16,0-1-3-16,3 0-2 16,16-3-5-16,0-4 0 15,7-4 0-15,1-4-7 16,-3-7 2-16,-9-6 5 15,-6-3 1-15,-4-7 3 16,-5 0 0-16,5 0 19 0,5-8 31 16,1-9-41-1,-2-8-13-15,0-7-5 0,-7-3-18 16,-2-9-36-16,4-3 6 16,-4-2-67-16,0 6-82 15</inkml:trace>
  <inkml:trace contextRef="#ctx0" brushRef="#br0" timeOffset="600.5547">4875 8642 273 0,'0'0'35'0,"0"0"-7"16,0 0 40-16,0 0-9 16,71 50-16-16,-54-34-14 0,-6 1-6 15,4-1-5-15,0-2-11 16,1-1 2-16,6-3-5 15,-4-1-1-15,-6-5 4 16,0-3-2-16,-3-1-2 16,-2 0-1-16,5 0 9 15,6-10-2-15,-3-5-6 16,-3-3-3-16,-4-1-3 16,-1 4 3-16,-4 5-1 15,-1 3 0-15,-2 7 1 16,0 0-6-16,0 0-12 15,0 2 1-15,0 8 17 16,0 2 16-16,0 1-9 16,8 2-2-16,9-4-1 15,11 0-2-15,-2-1 0 16,8-4-2-16,-9-2 0 0,-5-3 2 16,-10-1-2-16,-4 0-4 15,-6 0 4-15,0-2 10 16,0-9-6-16,0-2-3 15,0-2-1-15,0 3 1 16,10 1 2-16,-2 4-3 16,0 3 0-16,6 3-3 15,4 1 2-15,-1 0-5 16,3 0 6-16,3 8 1 16,-5 2 5-16,7 1 9 15,-10 3-14-15,0-3 6 0,-12 0-6 16,-3 2 2-16,0-1 4 15,0-2-6-15,-3 0 0 16,-12-3 7-16,12-3-8 16,-3-1-8-16,6-3-34 15,0 0 6-15,0-3-5 16,0-11-157-16</inkml:trace>
  <inkml:trace contextRef="#ctx0" brushRef="#br0" timeOffset="844.762">5777 8507 493 0,'0'0'83'0,"0"0"-72"16,0 0 20-16,0 0 22 16,0 73-10-16,0-39 0 15,0 3 2-15,0-2-26 16,0 0-10-16,0-4 0 15,0-3-5-15,6-6-4 16,2-8-3-16,-4-6 0 16,-2-3-18-16,4-4-15 15,-3-1-51-15,12-9 12 16,-7-7 22-16,2-9-191 16</inkml:trace>
  <inkml:trace contextRef="#ctx0" brushRef="#br0" timeOffset="1039.548">5787 8595 586 0,'0'0'71'16,"0"0"-6"-16,0 0 34 15,0 0-43-15,0 0-43 16,0 0 7-16,42-25-8 16,-2 18-9-16,7-3-3 15,-6 2-32-15,0 2-53 16,-2 4-27-16,-12 2 1 15,-9 0-34-15,-6 1-85 16</inkml:trace>
  <inkml:trace contextRef="#ctx0" brushRef="#br0" timeOffset="1181.9502">6034 8662 409 0,'0'0'51'15,"0"0"-5"-15,0 0 4 16,0 0-23-16,0 0-20 15,0 0-7-15,-16 45-18 16,32-37-56-16,-7-2-60 16,3 2-230-16</inkml:trace>
  <inkml:trace contextRef="#ctx0" brushRef="#br0" timeOffset="1354.6727">6025 8881 545 0,'0'0'61'0,"0"0"7"0,0 0-31 16,0 0-16-16,0 0-21 15,0 0-48-15,-7 15-11 16,26-13-25-16,8-2-145 16</inkml:trace>
  <inkml:trace contextRef="#ctx0" brushRef="#br0" timeOffset="2369.4793">6401 9117 343 0,'0'0'72'16,"0"0"-51"-16,0 0 24 15,0 0 5-15,0 0-15 16,0 0-4-16,-24 1 1 15,24-1-10-15,0 0-10 16,0 0-12-16,4 0-12 0,22 0 12 16,11 0 16-1,17 0 9-15,8 0-16 0,14 0 1 16,7-4 1-16,9-1 1 16,-2-2 0-16,-1 0-10 15,-11 4 2-15,-14-4-4 16,-12 4-12-16,-13 1 1 15,-15 0-26-15,-12 2-4 16,-12 0 17-16,0 0 5 16,-6 0-10-16,-26 0 12 15,-15 0 8-15,-4 3 1 16,-12 3-26-16,-7 2-21 16,-12-1-48-16,-15 3-17 15</inkml:trace>
  <inkml:trace contextRef="#ctx0" brushRef="#br0" timeOffset="2666.392">6147 9179 332 0,'0'0'66'16,"0"0"-47"-16,0 0 17 15,0 0 23-15,0 0-20 16,0 0-39-16,-69 12 5 16,110-12 14-16,10 0 9 15,17 0-10-15,3-4 0 16,10-1 5-16,6-3 11 15,4 2-4-15,-1 0-7 0,-8 0-11 16,-19 3-10 0,-9 0-2-16,-20 2 0 0,-13 0-3 15,-13 1-2 1,-3 0 4-16,-5 0 0 0,0 0 1 16,0 0 4-16,0 0 14 15,0 0-13-15,0 0-5 16,0 0-7-16,0 0-39 15,0 0-32-15,0 0-11 16,0 0-137-16</inkml:trace>
  <inkml:trace contextRef="#ctx0" brushRef="#br0" timeOffset="17989.8601">8787 9688 308 0,'0'0'66'15,"0"0"-39"-15,0 0 7 0,0 0 13 16,0 0-13-16,0 0-1 16,0 0-7-16,0 0-4 15,-22-3 3-15,22 3 1 16,0 0 5-16,0 0-11 16,0 0-1-16,0 0-6 15,0 0-5-15,0 0 2 16,0 0 1-16,0 0-8 15,8 0 15-15,20 0-5 16,16 3-3-16,12-1 0 16,11 0-4-16,5 1 1 0,12-2-3 15,1 1-2 1,2-1-2-16,0-1-2 0,-5 0-1 16,-12 0-5-1,-13 0-1-15,-10 0-1 0,-14 0-24 16,-13 0-1-16,-9 0 18 15,-11 0-5-15,0 0-5 16,0 0 4-16,-8 0-11 16,-18 0-10-16,-10 0-61 15,-5 0-120-15</inkml:trace>
  <inkml:trace contextRef="#ctx0" brushRef="#br0" timeOffset="19920.915">8723 9762 239 0,'0'0'101'0,"0"0"-101"15,126 1 7-15,-58-1 4 16,4 2 12-16,5 0-6 16,-3-1 7-16,4 1-3 15,-4 0-3-15,3 1-4 16,-5-3 3-16,-8 2-9 16,-9 0-8-16,-9-2 0 15,-13 0-4-15,-15 0 1 0,-10 0-11 16,-8 0 2-1,0 0-10-15,-3 0 11 0,-32 0-57 16,-8 0-29-16</inkml:trace>
  <inkml:trace contextRef="#ctx0" brushRef="#br0" timeOffset="20173.9193">8791 9826 378 0,'0'0'92'0,"0"0"-80"16,0 0-5-16,158-5 23 0,-91 0-2 16,5 2-10-1,2-2-4-15,3 1-8 0,-5 1-6 16,-8 1-9-16,-13 2-13 15,-17 0-44-15,-17 0-62 16,-17 0-40-16</inkml:trace>
  <inkml:trace contextRef="#ctx0" brushRef="#br0" timeOffset="20407.1598">7383 9826 395 0,'0'0'0'0,"0"0"-88"15,165-2-1-15,-57-6-68 16</inkml:trace>
  <inkml:trace contextRef="#ctx0" brushRef="#br0" timeOffset="59036.4308">12323 10368 149 0,'0'0'42'0,"0"0"-34"16,0 0 7-16,0 0 2 15,0 0-3-15,0 0-2 16,0 0 4-16,0 0-9 16,0 0-5-16,3 0 3 15,-3 0 7-15,0 0 8 16,0 0-5-16,0 0 4 0,0 1-10 16,0 2-8-16,0 0 14 15,0-1 3-15,3 0-8 16,-2 1-6-16,2-3 3 15,1 0 5-15,-2 0 4 16,1 0-3-16,0 0-5 16,5 0 4-16,7 0 9 15,5 0-2-15,9-8-15 16,-1-2 3-16,6-1-7 16,-1-4-1-16,-6 1 0 15,-2-1-14-15,-1 2-5 16,-10 2-3-16,-2 4-46 15,-4 0-22-15</inkml:trace>
  <inkml:trace contextRef="#ctx0" brushRef="#br0" timeOffset="60038.6094">14609 10396 314 0,'0'0'48'0,"0"0"-36"16,0 0 20-16,0 0 3 16,0 0 2-16,0 0 0 15,-4 0-16-15,4 0 2 16,0 0-15-16,0 0 2 15,0 0-2-15,0 0 3 16,0 0 0-16,0 0-1 16,0 0 0-16,0 3-9 0,0-3 2 15,0 0-3-15,0 1-3 16,0 5-5-16,-4-1 8 16,3 4 0-16,-2-1 2 15,2 3-3-15,1-6 1 16,0 4-6-16,0-5 5 15,0-3-4-15,0 0 3 16,0-1-1-16,0 0 3 16,0 0 0-16,5 0 14 15,18-5 4-15,7-7-8 0,6-2 6 16,1-3-12 0,0-3 4-16,-3-1-8 0,-1 1-3 15,-5 3-2-15,-5 1-16 16,-8 3-22-16,-11 1-112 15</inkml:trace>
  <inkml:trace contextRef="#ctx0" brushRef="#br0" timeOffset="61870.0245">9191 10346 236 0,'0'0'43'0,"0"0"3"16,0 0-6-16,0 0 24 15,0 0-32-15,0 0 0 16,-25-8-9-16,25 8-7 16,0 0 0-16,0 0 2 15,0-2 4-15,0 2-4 16,0 0-10-16,0 0-6 16,0 0 2-16,25 0 5 15,13 0-4-15,20-3-3 16,5 0 11-16,6 0-9 15,2 0-4-15,-4-4 5 0,3 0-4 16,-2 1 0-16,-5-1 3 16,-6 0-3-16,-2-1-1 15,-6 2 1-15,-10 0 0 16,-6-1-1-16,-12 5-1 16,-10-1 1-16,-4 2 0 15,-4 1 1-15,-3 0 1 16,0 0-2-16,0 0 1 15,0 0 0-15,0 0-1 16,0 0-2-16,0 0-11 16,-5 0-2-16,-14 0 9 15,-11 0 0-15,-5 0-9 16,-7 5 7-16,-11 1-2 16,-3 1 10-16,-4 0 0 0,-4 1 1 15,-4 1 2-15,-6-1-2 16,1 1 0-16,8-1-1 15,2-2 0-15,12-3-3 16,5 4 7-16,6-4-3 16,7 1-1-16,6-2 2 15,6-1-2-15,3 2 0 16,8-1 0-16,5-2 0 16,5 0 0-16,0 0-3 15,0 0 1-15,0 0-17 16,0 0 5-16,5 0 11 15,15 0 3-15,10 0 7 16,15 0-6-16,9 0 7 0,8 0-2 16,3-2-5-16,-2-1 5 15,2 2-5-15,2-4-1 16,-5 1 1-16,-3-3 2 16,-4 1-2-16,-12 0 0 15,-10 2 0-15,-13 1-1 16,-10 0 1-16,-8 3 11 15,-2 0 9-15,0 0 15 16,0 0-5-16,0 0-28 16,0 0-1-16,-8 0-4 15,-6 0-17-15,-9 0-58 16,-10 6-45-16,-11 1-163 0</inkml:trace>
  <inkml:trace contextRef="#ctx0" brushRef="#br0" timeOffset="77809.3676">6608 8154 163 0,'0'0'98'16,"0"0"-82"-16,0 0-10 15,0 0 30-15,0 0-10 16,0 0-7-16,0 0-1 0,0 0-11 15,-17 0 7 1,17 0 3-16,0 0-3 0,-1 0 1 16,1 0 2-16,-1 0-3 15,-2 0-7-15,3 0-7 16,-4 0-15-16,4 9 15 16,0 4 13-16,0 2-3 15,0 1-7-15,0-2 1 16,0 0-3-16,4-3 5 15,0-2-6-15,7-1 0 16,-4-4-1-16,-1-1-1 16,0-3 1-16,2 0 1 15,8 0 2-15,11-3 19 16,5-11-3-16,11-4-11 16,-2-4-2-16,-6-3-2 0,4-3 3 15,-5-2-5-15,-4-2-1 16,-2 2-1-16,-3 1-11 15,-7 8-5-15,-6 4-36 16,-3 4-111-16</inkml:trace>
  <inkml:trace contextRef="#ctx0" brushRef="#br0" timeOffset="86450.4128">9551 11057 178 0,'0'0'89'15,"0"0"-61"-15,0 0-3 16,0 0 0-16,0 0 1 15,0 0-7-15,0 0 5 16,0 0-14-16,0 0-1 16,0 0-3-16,0 0 1 0,0 0-5 15,0 2 6-15,0 0 8 16,5 1-2-16,1-1 1 16,8 3-3-16,0-3 1 15,9 3-10-15,4 0 12 16,9-2-4-16,2-3-4 15,5 3 3-15,2-3-6 16,-3 0 3-16,4 0-2 16,-3 0-1-16,-4-3-4 15,-5 0 0-15,0-2 0 16,-4-1 0-16,-6 0 0 16,3 1 1-16,-8-1-1 15,-1 1 0-15,-4-1-5 0,2-1 5 16,-8 4 0-1,6-3 0-15,-3 1-3 0,-2 3 0 16,-5 0 1-16,5 0-6 16,-7-1 2-16,4 2-2 15,-2-1 1-15,-1 2 1 16,-3 0-1-16,0 0-4 16,0 0-1-16,0 0-15 15,0 0 1-15,0 0 5 16,0 0 21-16,-13 5 1 15,-4-1 5-15,-7 1-1 16,-6 3-4-16,-4-4 3 16,-6 4-4-16,-8-2 0 15,-4 0-2-15,-3 3-2 0,0-4 4 16,0-1 2-16,10-1-1 16,-2-2 3-16,7 3-4 15,6-4-3-15,-2 0 3 16,6 0-1-16,3 0-1 15,2 0-6-15,1 0 4 16,2 0 0-16,5 0 2 16,-3 0 0-16,3 0-9 15,-3 0-7-15,6 0 18 16,3 0 2-16,5 0 0 16,-2 0-2-16,5 0 0 15,3 0 2-15,0 0-2 16,0 0 6-16,0 3-6 0,8 0 14 15,12 0-2 1,4 0 15-16,3-2-5 0,2 1-10 16,1-2-4-16,5 0-4 15,4 0 3-15,0 0 5 16,2 0-5-16,-2 0-1 16,2-2-2-16,-7-1-2 15,-2-1 0-15,-1 1-1 16,-10 0 5-16,-5-1-6 15,-2 3 0-15,-8-1 3 16,0 1-3-16,-4 1-2 16,2 0-2-16,-4-2-8 0,0 2-39 15,0-2-109-15</inkml:trace>
  <inkml:trace contextRef="#ctx0" brushRef="#br0" timeOffset="91515.6698">6582 7235 181 0,'0'0'108'0,"0"0"-57"0,0 0-21 16,0 0 16 0,0 0-8-16,0 0-12 0,0 0-6 15,4-6-8-15,11-1 2 16,3-3-6-16,4-1 3 15,8-5-3-15,6 0-3 16,3-5 0-16,6 0-1 16,-3-2 1-16,3 0-4 15,-8 4 0-15,-2 4 0 16,-3 1-1-16,-6 2 0 16,-8 7-1-16,-6 1-12 15,-3 4-33-15,-6 0-127 0</inkml:trace>
  <inkml:trace contextRef="#ctx0" brushRef="#br0" timeOffset="92318.3619">6530 7784 217 0,'0'0'27'0,"0"0"-19"16,0 0 14-16,0 0 16 15,0 0 1-15,0 0 13 16,22 1-2-16,0-1-14 16,7-5-12-16,4-1 1 15,5-4-12-15,7 0-3 16,1-3 3-16,0-1-4 16,2 0-5-16,-8-1-2 15,-1 1 3-15,-5-1 2 16,-2 2 0-16,-6 2-6 0,-4 1-1 15,0 1 0-15,-4 4-1 16,-2 1-6-16,-7 1-28 16,-3 1-71-16,-6 2-148 15</inkml:trace>
  <inkml:trace contextRef="#ctx0" brushRef="#br0" timeOffset="99543.0902">11317 11071 243 0,'0'0'146'15,"0"0"-100"-15,0 0-20 16,0 0 5-16,0 0-9 15,0 0-1-15,0 0-9 16,0 0-6-16,-4 0-6 16,4 0-2-16,0 0-2 15,0 0 4-15,0 0 0 16,6 0 9-16,14 0-3 0,11 0-1 16,4-5-2-1,7 1 4-15,7-1-5 0,2 1-2 16,-2-1 1-16,3 1-1 15,-1 0 1-15,-2 0 4 16,0 1-4-16,-7 0-1 16,-3 1 1-16,-11-1-1 15,-3 1-6-15,-7 2 5 16,-7 0-3-16,-5 0 3 16,-2 0-2-16,-4-2 2 15,0 2-4-15,0 0-2 16,0 0-7-16,0 0-11 0,-9 0 25 15,-7 0 10 1,-9 0-10-16,-4 4-13 0,-2 2 0 16,-9-1 0-16,-6-1-3 15,-8 1 13-15,3 1-14 16,0-2 15-16,4 0 2 16,9-1 0-16,6 1 6 15,8-4 4-15,7 3-7 16,6-1-1-16,9-2 1 15,2 0-3-15,0 0-8 16,4 0-21-16,29 0 29 16,5 0 11-16,10 0-9 15,8-3 6-15,-2-1-7 0,1-1 2 16,-3 0-3-16,-4 1 2 16,-4 1 3-16,-8-2-3 15,-9 3-2-15,-8-1 0 16,-8 3 0-16,-5 0-15 15,-6 0-21-15,0 0-38 16,0 0-7-16</inkml:trace>
  <inkml:trace contextRef="#ctx0" brushRef="#br0" timeOffset="101612.8718">15505 11072 184 0,'0'0'59'0,"0"0"-26"16,0 0-4-1,0 0 2-15,0 0 4 0,0 0 0 16,-1 1-8-16,1-1-15 16,0 0-7-16,0 0 3 15,0 0 0-15,1 0-5 16,16 0-2-16,-2 0 4 16,10 0-4-16,-1 0-1 15,3-2 2-15,-3 2-1 16,5-2 2-16,-1 1-3 15,0-1-3-15,0 2-1 16,-6 0-1-16,-1-2-2 16,-4 2 0-16,-9 0 3 15,0 0 1-15,-8-2 0 16,0 2-1-16,0 0 1 16,0 0-9-16,0 0 1 15,0 0-17-15,-12 0 19 0,-5 0 4 16,0 0-29-16,0 0 13 15,-2 2 10-15,1-2 8 16,5 2 3-16,1-2 1 16,3 0 1-16,3 0-2 15,6 2 4-15,0-2 1 16,0 0-5-16,0 0 1 16,0 0-1-16,0 0-5 15,2 0 4-15,6 0 1 16,2 0 0-16,0 0 2 0,0 0-2 15,1 0 0-15,-4 0 1 16,1 0-1-16,-4 0 2 16,-2 0-1-16,3 0-1 15,-5 0 5-15,0 0-5 16,0 0 2-16,0 0 1 16,0 0 6-16,0 0 0 15,0 0 5-15,0 0-9 16,0 0-1-16,0 0 1 15,0 0-5-15,0 0 5 16,0 0-5-16,0 0 8 16,0 0-5-16,0 0 5 15,0 0 7-15,0 0-5 16,0 0-3-16,0 0 5 0,0 0-9 16,0 0 0-16,0 0 1 15,0 0-1 1,0 0-2-16,0 0-1 0,0 0 0 15,0 0 0-15,0 0 3 16,0 0-3-16,0 0 0 16,0 0 3-16,0 0-3 15,0 0 0-15,0 0 0 16,0 0 1-16,0 0 2 16,0 0-1-16,0 0 2 15,0 0-1-15,0 0 0 16,0 0-2-16,0 0-1 15,0 0 2-15,0 0-1 0,0 0-1 16,0 0 0 0,0 0 0-16,0 0 1 0,0 0 4 15,0 0 5-15,0 0-10 16,0 0 4-16,0 0 2 16,0 0-1-16,0 0 2 15,0 0-5-15,0 0 7 16,0 0-9-16,0 0 5 15,0 0-3-15,0 0 0 16,0 0 2-16,0 0 1 16,0 0-5-16,0 0 2 15,0 0 3-15,0 0-2 0,0 0-3 16,0 0 3-16,0 0 0 16,0 0-1-16,0 0-2 15,0 0 0-15,0 0 1 16,0 0 0-16,0 0 0 15,0 0-1-15,0 0 2 16,0 0 1-16,0 0-3 16,0 0 0-16,0 0 1 15,0 0-1-15,0 0 1 16,0 0-1-16,0 0 5 16,0 0-4-16,0 0-1 15,0 0-1-15,0 0 1 16,0 0 3-16,0 0-3 0,0 0 1 15,0 0-4 1,0 0 3-16,0 0 0 0,0 0 3 16,0 0 0-16,0 0-3 15,0 0-1-15,0 0 1 16,2 0-5-16,-2 0-12 16,0-2-40-16,0 0-61 15</inkml:trace>
  <inkml:trace contextRef="#ctx0" brushRef="#br0" timeOffset="102193.7178">12546 11132 414 0,'0'0'60'16,"0"0"-53"-16,0 0-6 15,0 0 0-15,0 0 2 16,0 0-3-16,0 0-6 16,0 0-58-16,-16 0-248 15</inkml:trace>
  <inkml:trace contextRef="#ctx0" brushRef="#br0" timeOffset="102571.9935">9942 11253 134 0,'0'0'0'0,"0"0"-17"16,0 0-100-16</inkml:trace>
  <inkml:trace contextRef="#ctx0" brushRef="#br0" timeOffset="102969.603">10192 11109 62 0,'0'0'85'15,"0"0"-33"-15,0 0-14 16,0 0 5-16,0 0-6 15,0 0 1-15,8-31-1 16,-8 28-1-16,0 1-6 0,0 2 1 16,0-1-6-1,0 1-11-15,0 0-3 0,3 0-9 16,4 0 1-16,5 7 1 16,11 6 14-16,-3 1-9 15,6 2-4-15,-4-2-2 16,0-2 6-16,-2 0-9 15,-2-4 3-15,-4-3-2 16,-4 1-1-16,-3-3-14 16,-2-2-16-16,-1-1-28 15,-4 0-47-15,0-5-16 16</inkml:trace>
  <inkml:trace contextRef="#ctx0" brushRef="#br0" timeOffset="103480.9672">10279 11021 283 0,'0'0'151'15,"0"0"-133"-15,0 0-14 16,0 0 2-16,0 0 10 16,0 0 11-16,-21 38-14 15,17-24-3-15,-5-1-10 16,0-1 4-16,1-1-1 15,-3-5-2-15,4-1 3 16,5-2 1-16,-2-3-5 16,4 0 1-16,0 0 1 15,0-8-2-15,0-2-68 0,0-6 61 16,6 0 6-16,8 0-1 16,3-1-1-16,0-2 2 15,0 2-2-15,1 4 3 16,-1 2 0-16,1 8 0 15,-3-2 3-15,-1 5-2 16,4 0 6-16,4 0 1 16,4 0 5-16,6 7-5 15,-1 1 2-15,-1 1-4 16,-2-1-3-16,-6-1-3 16,-2 1 0-16,-9-4 0 15,-2 1-3-15,-9-2-2 0,0-1-2 16,0-1 7-1,-18 1 9-15,-12-1 7 0,-12 2-10 16,-16-1-6-16,-4 1 0 16,-9 2-11-16,-7-1-18 15,-9 1-43-15,-3 4-73 16</inkml:trace>
  <inkml:trace contextRef="#ctx0" brushRef="#br0" timeOffset="117844.7428">6545 8322 97 0,'0'0'282'0,"0"0"-266"16,0 0-5-16,0 0 0 15,0 0 14-15,0 0 3 16,0 0-10-16,151-20-1 16,-112 14-13-16,9 1 7 15,0-2-7-15,3 0-2 16,-4 1 1-16,-2 1 4 15,-2-2-7-15,-8 1 3 16,-4 1-3-16,-6 0-18 16,-7 0-42-16,-14-1-36 15,-4 0-132-15</inkml:trace>
  <inkml:trace contextRef="#ctx0" brushRef="#br0" timeOffset="118285.9397">6761 8078 394 0,'0'0'26'0,"0"0"-13"16,0 0-1-16,0 0 3 15,0 0 3-15,0 0-14 16,-30-4-4-16,30 4-6 15,15 0 2-15,4 2 4 0,3 2 9 16,6-1-3-16,-3-2-4 16,1-1 3-16,3 0-3 15,1 0 0-15,-3 0-2 16,3 0-3-16,-4 0 3 16,-5 0 6-16,-9-1-6 15,-3-2 1-15,-7 3-1 16,3-2 1-16,0 2-1 15,-5 0 3-15,4 0-3 16,-2 0 5-16,2 3-2 16,2 3 1-16,-2 0 0 15,-3 4-2-15,4-3 0 16,-2 0 10-16,-2 2-12 0,3-1 3 16,0-2-3-16,0 0-5 15,9-1-18-15,0-2-14 16,10 0-54-16,5-3-47 15</inkml:trace>
  <inkml:trace contextRef="#ctx0" brushRef="#br0" timeOffset="122605.4153">8200 7651 304 0,'0'0'11'0,"0"0"11"0,-138-16-6 16,88 12 8-16,4-1 9 16,-1 0-2-16,-2-1-3 15,3 3 2-15,-8 0-22 16,-5 3-8-16,-4 0-4 15,-4 0 2-15,-12 3 1 16,1 6-5-16,-7 1-1 16,-3 0 1-16,5 2 3 15,-2 2 0-15,10 0 3 16,-2 3 0-16,3 3-9 16,4 2 1-16,3 1 6 15,13 5-12-15,8 0 7 0,15 5-7 16,13 1-16-16,18 1 7 15,0 2 2 1,39 1 16-16,22 1 1 0,14 2-17 16,0 3 16-16,-1-4-37 15,-3-1-33-15</inkml:trace>
  <inkml:trace contextRef="#ctx0" brushRef="#br0" timeOffset="122770.4029">8769 8434 23 0,'0'0'65'0,"231"-14"-41"15,-123 5-24-15,-3-2 0 16,0 2-15-16</inkml:trace>
  <inkml:trace contextRef="#ctx0" brushRef="#br0" timeOffset="123024.3563">9608 8347 123 0,'0'0'0'0,"140"-39"-123"16,-86 19 123-16,-13-2 126 15,-5 1-44-15,-16-3-20 16,-7 1-4-16,-13-1 12 16,0-4-8-16,-17 2-22 15,-17-5-16-15,-14 1-2 16,-7-4-7-16,-8 0-8 15,-6-4 6-15,-9-6 0 0,-1-2-5 16,-7 0 3-16,3 3-4 16,-4 7-3-16,0 6 13 15,-7 9 1-15,-7 1-18 16,-7 2-9-16,-8 7-13 16,-3 2 22-16,4 6-18 15,-3 3-17-15,-7 2-14 16,-9 12-62-16,4 2-66 15</inkml:trace>
  <inkml:trace contextRef="#ctx0" brushRef="#br0" timeOffset="124526.426">6996 8213 212 0,'0'0'108'0,"0"0"-108"0,0 0 0 16,0 0 4-16,0 0 11 15,0 0-8-15,12 46 6 16,14-38 0-16,8-1-10 15,8 1 18-15,10-3 7 16,15-3-9-16,9 1 8 16,13-1-4-16,10 0-4 15,7-2-9-15,13 0 6 16,12 3 7-16,6-1 1 16,7-1-17-16,2-1 2 15,-7 0-8-15,2 0 1 16,-9 0-2-16,-11-1 2 0,-5-6 1 15,-22-3-2-15,-5 0 0 16,-10-2 3-16,-13-2-2 16,-8-2-2-16,-7-1 1 15,-8-3 25-15,-7-4 11 16,-2-1-12-16,-8-1 2 16,-5-3 1-16,-5 2-9 15,-15 1 1-15,-1 1-4 16,0 3-5-16,-7 1-4 15,-15-4 11-15,-8 4-16 16,-9-1-2-16,-5 0-7 0,-12-2-3 16,-4 1 10-1,0 0 0-15,-2 1 2 0,-1 3 6 16,-1 2-8-16,-2 3-17 16,-13 3 17-16,-4-3 4 15,-7 2 4-15,-2 2-8 16,-2 0 0-16,5 2 0 15,2-2-5-15,-1 3 10 16,-4-3-5-16,-4 2 0 16,-2 2 6-16,-2 2-6 15,3 2-2-15,-3 2 2 16,1 0 4-16,1 0-4 16,-1 2-2-16,1 4 2 15,3-2 2-15,3 3 1 0,-4-1-3 16,0 1-2-16,-16 2 2 15,5-2 3-15,-4 3-3 16,9 2 1-16,5-3-1 16,9 4 0-16,11 2 0 15,5-1 5-15,4 3-5 16,6-1 0-16,4 4 2 16,3 0-3-16,8 1 1 15,3 4-2-15,9-2-5 16,1 2 7-16,7 2-10 15,12-1-3-15,4 2 12 16,11-3-18-16,0 0 4 16,0 4-1-16,24-2 15 0,11 1-3 15,19-3-9-15,14-1 11 16,20-2 1-16,15-1 2 16,9-4 4-16,16 2-4 15,12-2-2-15,17-3 2 16,17 0 6-16,10-3-6 15,14 0 3-15,4-5-4 16,6 2-20-16,4-1 20 16,-9-2-14-16,-7-3-36 15,-4 1 48-15,-4-3 0 16,-5 0-6-16,-19 0 6 16,-19-6-4-16,-21-4-1 0,-23-4 7 15,-14-2 4 1,-16-2 5-16,-14-3 0 0,-14-1 6 15,-14-5 1-15,-14-3 11 16,-8-4 16-16,-7-1-30 16,0-6 10-16,-22 2-9 15,-16 2-4-15,-12 2-10 16,-17 4-15-16,-9 4-50 16,-15 1-18-16,-13 3-8 15,-18 6-100-15</inkml:trace>
  <inkml:trace contextRef="#ctx0" brushRef="#br0" timeOffset="143828.3852">13911 4864 382 0,'0'0'32'0,"0"0"-22"15,0 0-10-15,137 0 28 16,-56-1 9-16,10-2-20 15,21-1 19-15,23 1-23 16,20-2 17-16,21 1-18 16,3-4 1-16,2 3-2 15,-9-2-10-15,-10 0 6 0,-12 0-2 16,-20 2-1-16,-21 2-4 16,-27-1 0-16,-22 3-1 15,-26 1 1-15,-14 0-29 16,-20 0-4-16,0 0-44 15,-41 6 9-15,-36 2 32 16,-25 3-46-16,-27-3-155 16</inkml:trace>
  <inkml:trace contextRef="#ctx0" brushRef="#br0" timeOffset="144110.0174">13949 5026 31 0,'0'0'205'16,"0"0"-200"-16,0 0-2 16,0 0 65-16,177 6-6 15,-65-8 20-15,25-3-38 16,20-2-10-16,17-2-7 16,5 1-9-16,10-1 10 15,-2 1-19-15,-17-1 5 16,-13-1-9-16,-13 2-1 15,-25-2-4-15,-19 2 3 0,-24-3-2 16,-15 3 1 0,-13-1 1-16,-16 3-3 0,-11-2-7 15,-8 3 2-15,-8 0-17 16,-5 4-20-16,0-3-78 16,-9 2-138-16</inkml:trace>
  <inkml:trace contextRef="#ctx0" brushRef="#br0" timeOffset="159486.2348">9055 12468 189 0,'0'0'168'0,"0"0"-160"0,0 0 10 16,0 0-13-16,0 0 14 15,0 0-9-15,0 0-10 16,0 0 0-16,-23 0 0 16,23 0 3-16,0 0-1 15,0 0-1-15,0 0 3 16,0 0 6-16,0 0 6 15,0 0-1-15,0 0-3 16,0 0-10-16,0 0 8 16,0 0-3-16,8 0-7 15,11-2 7-15,2 1-6 16,7-2 0-16,10-1-1 16,12 1 1-16,7-1-1 0,7 0 2 15,2-2-2-15,3 1 1 16,5-1 1-16,-7 1 0 15,9-1 0-15,-6 2-2 16,-1 0 1-16,2 0 0 16,-1 1-1-16,1-2 0 15,1 3 1-15,1-2-1 16,-5-1 0-16,-6 3 0 16,-2-4-2-16,-6 3 1 15,-7 0-3-15,-6 1 1 0,-7-1-5 16,-7 2 0-1,-9-1 5-15,-9 1 0 0,-8-1 3 16,-1 2 0-16,0 0 0 16,0-2 0-16,0 2-17 15,-10 0-48-15,-18 0-48 16,-11 0-152-16</inkml:trace>
  <inkml:trace contextRef="#ctx0" brushRef="#br0" timeOffset="159983.5232">9080 12511 174 0,'0'0'11'0,"0"0"17"16,0 0 29-16,191 0-28 15,-115 0 9-15,7-5-1 16,7 0-11-16,10 1 3 16,7-3-5-16,1 0-8 15,6 1-2-15,-4-2-9 16,-9 1-1-16,-10 0 2 0,-17 1-6 15,-14 1 2-15,-10 1 1 16,-12 0-3-16,-7 1 2 16,-13 0-1-16,-5 1-1 15,-5 1 1-15,-7-1 5 16,-1 2 3-16,0 0 3 16,0 0 0-16,0 0-2 15,0-1-3-15,0 1-2 16,0 0-5-16,2 0 2 15,-2 0-2-15,0 0 0 16,0 0-1-16,0-1 1 16,0 1 0-16,0 0 0 15,0 0 1-15,0 0-1 0,0 0-11 16,0 0-10 0,0 0-24-16,0 0-59 0</inkml:trace>
  <inkml:trace contextRef="#ctx0" brushRef="#br0" timeOffset="161107.37">8991 13260 326 0,'0'0'72'0,"0"0"-72"15,0 0-9-15,0 0 9 16,0 0 3-16,0 0 8 15,130-1 8-15,-70-2-11 0,15-2-5 16,8 0 22 0,16 1 10-16,7 0-25 0,10 0 2 15,5 0-2-15,10 0 0 16,-1 1 0-16,-2-2-10 16,-7 2 4-16,-7 1-4 15,-3-1 0-15,-9 2 2 16,-10-2 0-16,-15-2-2 15,-15 2-1-15,-12 0-4 16,-17-1 2-16,-9 3 3 16,-12-2-15-16,-10 0 2 15,-2 0 10-15,0-2-4 16,0 2-43-16,-21 0-15 0,-12 3-40 16</inkml:trace>
  <inkml:trace contextRef="#ctx0" brushRef="#br0" timeOffset="161480.1295">9261 13259 256 0,'0'0'189'0,"0"0"-165"16,0 0-24-16,0 0-8 0,0 0 8 15,0 0 11-15,86 6 22 16,8-6-10-16,25 0-4 16,16-3-6-16,19-1 1 15,9-2-2-15,4 2 1 16,-3 0-12-16,2-2 2 16,-10 2-2-16,-5-3-1 15,-19 3 0-15,-18-2 0 16,-19-1 3-16,-15-2-3 15,-21 2 1-15,-14 0-3 16,-18 1 2-16,-12-2-2 16,-11 2 4-16,-4-1-5 15,0-1-6-15,0 1-59 16,-17-3-166-16</inkml:trace>
  <inkml:trace contextRef="#ctx0" brushRef="#br0" timeOffset="184284.0974">8644 5557 55 0,'0'0'84'0,"0"0"-56"0,0 0 19 16,0 0-14-16,0 0-5 15,0 0-4-15,0 0 1 16,-4-12-2-16,4 12-4 16,0 0-8-16,0 0-1 15,0 0-5-15,0 0-5 16,0 0-24-16,0 0-26 15,4 0-21-15,8-2-41 16</inkml:trace>
  <inkml:trace contextRef="#ctx0" brushRef="#br0" timeOffset="200348.4486">8108 13134 286 0,'0'0'39'0,"0"0"-37"0,0 0 4 16,0 0 8-16,0 0 14 16,0 0-11-16,0 0 1 15,0 0-12-15,0 0-2 16,0 0 11-16,0 0 2 15,0 0-4-15,0 0 0 16,0 0 9-16,0 0-2 16,0 0-1-16,0 0-11 15,0 0-4-15,0 0-4 16,0 0-3-16,14 0 3 16,16 0 5-16,13-2 3 15,8 0-7-15,5-1-1 16,7-1 3-16,3 1 0 0,4-3-3 15,-3 2-6-15,-5 0 5 16,-6-1-8-16,-14 2-15 16,-13 0-11-16,-12 0-3 15,-5 3 6-15,-12 0-2 16,0 0-36-16,-17 0-42 16</inkml:trace>
  <inkml:trace contextRef="#ctx0" brushRef="#br0" timeOffset="200604.2665">7885 13234 271 0,'0'0'136'15,"0"0"-128"-15,0 0-2 16,136-7 26-16,-79 0 6 15,3 2-18-15,6-1-3 16,1-2 1-16,1 5-13 16,2-5 2-16,0 4-5 15,-5-1-4-15,-12 1-8 16,-11 3-18-16,-16 1-53 16,-14 0-50-16</inkml:trace>
  <inkml:trace contextRef="#ctx0" brushRef="#br0" timeOffset="228692.1775">3879 15304 371 0,'0'0'155'15,"0"0"-155"-15,0 0 0 16,0 0 13-16,0 0-6 16,25 64 10-16,18-25 3 15,10 6-3-15,3 0-9 0,-3 1-3 16,-7 2 3-16,-15-4-8 15,-7 1 4-15,-12-11-1 16,-5-7-2-16,-6-10 0 16,-1-8-1-16,0-5 6 15,0-4 7-15,0 0 16 16,-4-11-20-16,-17-11-9 16,-14-10-21-16,-1-12 4 15,-7-7 4-15,-6-8-5 16,-3-4 2-16,2 3 9 0,15 8-5 15,15 12 12-15,14 11 10 16,6 9 3-16,0 8-10 16,3 3 2-16,20 6-4 15,14 3 0-15,17 4-1 16,9 18 4-16,18 9 17 16,1 8-20-16,6 8 6 15,-6 1-7-15,-10-2 0 16,-8 0-8-16,-18 2-20 15,-9-4-15-15,-13-8-94 16,-11-10-136-16</inkml:trace>
  <inkml:trace contextRef="#ctx0" brushRef="#br0" timeOffset="228861.5986">4177 15611 714 0,'0'0'0'15,"0"0"-79"-15,0 0 47 16,0 0 30-16,192-55 0 16,-97 38-50-16,-3-4-65 15</inkml:trace>
  <inkml:trace contextRef="#ctx0" brushRef="#br0" timeOffset="229420.2956">4498 14975 590 0,'0'0'0'0,"0"0"-8"15,0 0 8-15,-130 75 13 16,124-36 5-16,6 9-1 16,24 7-4-16,27 3-5 15,17 2-8-15,8-2 5 16,-1-5-10-16,2-11-3 0,-3-8-17 16,-6-13 11-16,1-9-4 15,-4-7 9-15,-2-5-7 16,-5 0 16-16,-13-14 0 15,-11-4-13-15,-10-5-4 16,-17-5 10-16,-7-2-21 16,0-1 0-16,-14-1 26 15,-3 2 2-15,-2 9 0 16,10 4 36-16,5 7-18 16,4-1-3-16,7 3-9 15,18 1-3-15,17 4 0 16,12 3-1-16,5 0 9 0,1 5 3 15,-6 9-11 1,-8 6 5-16,-10 2-1 0,-14 4 24 16,-13-1 17-16,-9-1 11 15,0 1-10-15,0-3-9 16,-1-1-17-16,-11-2-10 16,7-5-7-16,1-2-6 15,1-2-9-15,3-4-80 16,0-3-94-16,-5-3-117 15</inkml:trace>
  <inkml:trace contextRef="#ctx0" brushRef="#br0" timeOffset="229586.5798">5654 15413 515 0,'0'0'0'16,"0"0"-371"-16</inkml:trace>
  <inkml:trace contextRef="#ctx0" brushRef="#br0" timeOffset="232040.3756">9138 15202 478 0,'0'0'64'16,"0"0"-57"-16,0 0-5 15,0 0 6-15,0 0-6 16,0 0-1-16,-14 7 9 16,28-7 5-16,7 0 2 15,7 0-1-15,2 0-6 16,4 0 4-16,6 0-1 16,4-8 1-16,2-1-6 0,-1 1 0 15,-6 1-5 1,-4 0-1-16,-13 1-2 0,-5 3 0 15,-8 1-12-15,-6 2-3 16,-3 0-4-16,0 0-11 16,0 0-13-16,-21 0 24 15,-9 8 10-15,-10 2-15 16,-7 2 18-16,0 1 2 16,-2 1-18-16,-2 1 11 15,6-1 8-15,7-4 3 16,11-1 5-16,13-2 17 15,4-2-13-15,10-4-7 0,0-1 6 16,0 0 0 0,3 0 11-16,28 0-4 0,3 0 9 15,7-6-8-15,-1 0-11 16,-8 0 7-16,2-1 0 16,-6 2-2-16,-3 1-10 15,-3 4-12-15,-3 0-22 16,0 0-8-16,-4 4-69 15,-10 8-126-15</inkml:trace>
  <inkml:trace contextRef="#ctx0" brushRef="#br0" timeOffset="233231.9739">9439 16157 535 0,'0'0'58'0,"0"0"-58"0,0 0 0 15,0 0 14-15,0 0 8 16,0 0 0-16,-17 2 2 16,17-2-17-1,0 0-7-15,0 0 2 0,0 0 2 16,0 0 5-16,0 0 6 15,13 0-1-15,9 0-4 16,3 0 3-16,13-6-13 16,6 0 3-16,5-2 5 15,0 0-8-15,0 0 0 16,-8 3-4-16,0 1-10 16,-7 1 4-16,-9 0 2 15,-12 3-32-15,-5-2-1 16,-8 2 9-16,0 0 20 15,0 0-13-15,-20 2 25 0,-6 6-2 16,-2-1 3 0,-2 3-1-16,0-3 8 0,-3 6-8 15,5-2 2-15,2-1-2 16,7-1 2-16,6-2 1 16,4-1-3-16,4-2-3 15,2-1 3-15,3-2 0 16,0-1-4-16,0 0 4 15,0 0 1-15,3 0 11 16,11 0-3-16,6 0 2 16,2 0 2-16,4-4-9 15,0-3-1-15,1 6 5 16,-5-2-4-16,-4 1-1 0,-4 1-1 16,-4-2-2-1,-2 3 4-15,-6 0-4 0,-2 0 1 16,0 0 5-16,0 0 10 15,0 0 5-15,0 0-3 16,0 0-10-16,0 0-2 16,0 0 0-16,0 0-1 15,0 0 1-15,0 0-1 16,0 0 6-16,0 0-4 16,0 0 6-16,0 0 5 15,0 0-9-15,0 0 6 16,0 0-2-16,0 0-4 0,0 0-2 15,0 0-1 1,0 0-3-16,0 0 2 0,0 0-1 16,0 0 5-16,0 0-5 15,0 0 2-15,0 0 0 16,0 0 2-16,0 0-1 16,0 0-1-16,0 0 2 15,0 0 0-15,0 0-4 16,0 0 5-16,0 0-7 15,0 0-1-15,0 0 2 16,0 0-1-16,0 0-2 16,0 0-8-16,0 0 0 15,0 0-8-15,0 0-31 0,0 0-36 16,0 0-58-16,0 0 28 16,0 1-247-16</inkml:trace>
  <inkml:trace contextRef="#ctx0" brushRef="#br0" timeOffset="238255.8881">17121 12935 223 0,'0'0'53'0,"0"0"-35"0,0 0 5 16,0 0 11-16,0 0 5 16,0 0-2-16,0 0-17 15,0-34-9-15,0 31 10 16,2 0-4-16,3 2 2 15,-5 0-6-15,0-1 8 16,0 2 9-16,0 0-10 16,0 0 2-16,0 0-6 15,0 0-16-15,8 10-21 16,4 11 21-16,4 9 41 16,6 5-13-16,-1 4-21 15,3 0 1-15,1-3-4 16,-2-2 3-16,-9-3-4 15,1-3-2-15,-8-2-2 0,-3-5-1 16,-4-3 2-16,0-8 4 16,0-6-3-16,0-1 0 15,0-3 2-15,0 0 18 16,-6 0 15-16,-14-11-36 16,-4-9-5-16,-5-5-22 15,-1-8 27-15,1-5-4 16,-1-5 4-16,2-5-3 15,3-1-6-15,-1 6 9 16,5 4 2-16,7 10 2 0,7 10 2 16,7 3-4-1,0 5 4-15,0 0-6 0,0 1 3 16,18 2-3-16,2 3 0 16,2 5-3-16,6 0 3 15,5 6-2-15,10 16 2 16,3 9 1-16,-3 5 2 15,-3 4 6-15,-5 1 1 16,-2-4-8-16,-9 2-2 16,-6-7 3-16,-6-3-1 15,-4-5-2-15,-2-6 0 16,-3-2-2-16,-3-4-25 16,0-7-37-16,0-1-17 15,0-4-50-15,-24 0-189 16</inkml:trace>
  <inkml:trace contextRef="#ctx0" brushRef="#br0" timeOffset="238430.4958">17070 13131 288 0,'0'0'408'15,"0"0"-401"-15,0 0 5 16,0 0-12-16,0 0 0 15,0 0-5-15,161-61-16 16,-101 46-27-16,-2-4-80 16,-16 5-286-16</inkml:trace>
  <inkml:trace contextRef="#ctx0" brushRef="#br0" timeOffset="238679.0696">17453 12804 592 0,'0'0'72'16,"0"0"-71"-16,0 0 0 16,0 0 5-16,0 0-4 15,150-34 6-15,-90 24 5 0,1 1-9 16,-9 1-4-1,-10 1-40-15,-14 2-15 0,-6 0 19 16,-14 2-57-16,-4-1-107 16</inkml:trace>
  <inkml:trace contextRef="#ctx0" brushRef="#br0" timeOffset="239009.3212">17571 12598 542 0,'0'0'44'16,"0"0"-37"-16,0 0-6 16,0 0-2-16,0 0 2 15,0 0 0-15,21 33 24 16,0-8-3-16,-1 3-4 15,5 2-11-15,-7-1 1 16,3 2 4-16,-5-3-5 16,-3-3-6-16,-1-3 3 15,-4-5 0-15,-2-2-4 16,1-2 3-16,2-5-5 16,-2 0 2-16,2-2-25 15,2 0-44-15,-2-4-36 16,5 1-161-16</inkml:trace>
  <inkml:trace contextRef="#ctx0" brushRef="#br0" timeOffset="239955.9527">18507 13092 573 0,'0'0'75'0,"0"0"-56"15,0 0-13-15,0 0 9 16,0 0 15-16,0 0-18 16,60 0-8-16,-10-7 9 15,8-1-4-15,4-2 3 16,-6 1 0-16,-7 2-8 15,-12 0-1-15,-11 4-6 16,-5 1-1-16,-9 1-14 16,-2 1-25-16,-1 0-52 0,-7 0-7 15,-2 1-121 1</inkml:trace>
  <inkml:trace contextRef="#ctx0" brushRef="#br0" timeOffset="240169.8724">18718 13210 201 0,'0'0'449'0,"0"0"-390"16,0 0-59-16,0 0 0 16,0 0 8-16,0 0 20 15,99 5-18-15,-53-5 2 0,-7 0-12 16,-3 0-43-16,2-2-36 15,-7-2 14-15,-7-4-66 16,-4-2-143-16</inkml:trace>
  <inkml:trace contextRef="#ctx0" brushRef="#br0" timeOffset="240563.7499">18829 12930 481 0,'0'0'116'0,"0"0"-116"0,0 0-27 15,0 0 10-15,0 0 17 16,0 0 2-16,100 7 4 15,-49 0-1-15,8 1-5 16,-4 1 0-16,2 2 1 16,2 2-3-16,-11 4-2 15,-5 3-10-15,-12 2-5 16,-9-1 16-16,-12 1 0 16,-10 0-7-16,0-3 10 15,-4 1 20-15,-16-3 7 16,-4-1-5-16,-2-2-9 15,5 0-4-15,3-5-9 16,-1-3-7-16,14-4-30 0,5-2-126 16</inkml:trace>
  <inkml:trace contextRef="#ctx0" brushRef="#br0" timeOffset="241145.6488">19872 12754 435 0,'0'0'32'0,"0"55"-24"15,0-24-7-15,10-2 10 16,6-1 3-16,-4-6-3 16,-5-1-2-16,-7-2 1 15,0-5 1-15,0-2-2 16,-20-2 20-16,-1-3-2 16,-1-3-3-16,-1-4 2 15,1 0 4-15,1-8 0 16,1-9-18-16,2-8-12 0,1-1 10 15,5-9-5-15,-1-5-4 16,8-5 4-16,5 3-3 16,0 8-4-16,0 5 2 15,7 10 0-15,11 9 0 16,1 0-5-16,2 5 0 16,3 2 4-16,5 1-1 15,4 2 2-15,5 0-3 16,1 9-2-16,2 7-2 15,6 7 7-15,-7 7 0 16,-6 3 0-16,-4-1-1 16,-6 0 1-16,-7-2 0 15,-8-5-6-15,-5-3-6 0,-4-3 9 16,0-6-20-16,0-1-10 16,0-5-15-16,-4-1-88 15,-14-5-100-15</inkml:trace>
  <inkml:trace contextRef="#ctx0" brushRef="#br0" timeOffset="241289.5686">19889 12932 251 0,'0'0'466'16,"0"0"-427"-16,0 0-34 15,0 0 26-15,0 0-25 16,0 0-6-16,140-38-9 0,-70 21-40 15,-1-3-96-15,-6 0-171 16</inkml:trace>
  <inkml:trace contextRef="#ctx0" brushRef="#br0" timeOffset="241960.9848">20559 12612 229 0,'0'0'307'0,"0"0"-295"15,0 57 0-15,0-25 7 16,4-2 5-16,4-1 1 16,-2 1-14-16,-1-7 5 15,-3-5-9-15,-2-5-2 16,0-5 0-16,0-1-2 15,-7-7 2-15,-7 0 2 16,0 0 44-16,-6-10-13 16,-2-8-35-16,9-7 10 15,0-7-11-15,6-4 20 16,4-1-17-16,3-3-1 16,0 2-5-16,12 7 3 15,16 4-2-15,6 7 4 16,5 3-4-16,11 5 0 15,2 2 0-15,4 4 7 0,-6 6 3 16,-7 0-4-16,-13 6-6 16,-19 7-3-16,-7 4 1 15,-4 3 2-15,-13 3 2 16,-19 1 0-16,-15-3-1 16,5-1 7-16,3-3-4 15,8-2-4-15,11-6-4 16,5 0-12-16,8-4-10 15,5-3 3-15,2 1-9 16,0-3-5-16,0 0 2 0,30 0 20 16,15 0 15-1,14 0 5-15,13 2-5 0,3 6-1 16,-4 0 1-16,-8 4 6 16,-17-3-5-16,-18 1 4 15,-15-3-5-15,-13 4 8 16,-11 0 25-16,-28 1 21 15,-16 2-6-15,-2-2-29 16,-7-1-5-16,1-1-14 16,2-2-5-16,3-5-59 15,8 1-62-15,10-4-42 16</inkml:trace>
  <inkml:trace contextRef="#ctx0" brushRef="#br0" timeOffset="242249.1358">21503 12447 555 0,'0'0'25'15,"0"0"-12"-15,-135 73 2 16,112-35 19-16,13-1 5 16,10 0-14-16,0-1-8 15,19-3-10-15,17-5-7 16,15-2-14-16,12-4-18 0,8-8 6 16,4-6-28-16,3-8-39 15,0 0-114-15</inkml:trace>
  <inkml:trace contextRef="#ctx0" brushRef="#br0" timeOffset="242718.2823">22511 12249 98 0,'0'0'638'0,"0"0"-638"0,0 0-2 15,0 0 2-15,-155 11 22 16,115 7 15-16,1 5-9 16,2 7-11-16,4 2-4 15,7 2-4-15,13-1-8 16,8-5-2-16,5-2 5 16,0-4-9-16,17-5-14 15,10-2 12-15,4-5-14 16,1-7 1-16,0-3-1 15,4 0-8-15,-4-6-6 16,5-8-3-16,-3-4-1 0,2-1 9 16,-5-3 24-1,4 1 6-15,-5 6-1 0,-1 4 1 16,-7 8 6-16,-9 0 2 16,0 3 10-16,-4 0 1 15,2 11 9-15,-1 2-10 16,-4 4 3-16,0 0-5 15,-3 0-14-15,1 0 6 16,-1-8-6-16,-3 2-2 16,0-4-12-16,0-3-18 15,0-1-38-15,0-3-20 16,0 0-77-16,0-8-24 16</inkml:trace>
  <inkml:trace contextRef="#ctx0" brushRef="#br0" timeOffset="242937.4096">23009 12246 252 0,'0'0'253'0,"0"0"-227"15,0 0-9-15,0 0 21 16,0 0 38-16,0 0-19 16,54 58 3-16,-44-33-26 15,-4 1-17-15,-1-3-11 16,0 3 0-16,-1-3-6 15,0-3-16-15,1-4-27 16,-5-2-46-16,0-7-4 16,0-2-73-16,-9-5-105 0</inkml:trace>
  <inkml:trace contextRef="#ctx0" brushRef="#br0" timeOffset="243262.8447">23001 12387 409 0,'0'0'135'0,"0"0"-112"16,0 0-4-16,0 0 1 16,145-43-5-16,-85 30-8 15,2-6-6-15,0-2-1 16,-10-1-6-16,-11 1-9 16,-14 1 13-16,-11 3 0 15,-13 3 2-15,-3 7 12 0,0 4 14 16,0 3-19-1,0 0-3-15,0 3-4 0,-13 8 17 16,0 4-7-16,-6 6 11 16,7 2-13-16,7 3-5 15,4-2-3-15,1 1-15 16,0-2-23-16,0-1-17 16,18-4-22-16,8-3-97 15</inkml:trace>
  <inkml:trace contextRef="#ctx0" brushRef="#br0" timeOffset="243500.0196">24139 12195 505 0,'0'0'24'0,"0"0"1"15,4 57 0-15,-1-28 6 16,-1 1-3-16,0 0 7 16,-2-3-19-16,0-2-9 15,0-7-1-15,0-2-6 16,0-7 0-16,0-1-20 16,0-5-23-16,0-3-17 15,-4-2-18-15,-4-12-53 16</inkml:trace>
  <inkml:trace contextRef="#ctx0" brushRef="#br0" timeOffset="243710.5249">24029 12153 466 0,'0'0'169'0,"0"0"-125"15,0 0 10-15,0 0-27 16,0 0-14-16,0 0-3 15,169-33 8-15,-108 28-7 16,2-3-10-16,0 2-1 16,-11-1-11-16,-8 0-29 0,-6 3-44 15,-8-2-6 1,-12 2-152-16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0-12T10:46:05.58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4861 10138 374 0,'0'0'20'0,"0"0"-8"15,0 0 23-15,0 0-13 16,0 0-13-16,0 0-1 16,0 0-2-16,-19-2 0 15,29 2-2-15,10 0 3 0,-1 4 5 16,12-2-7-1,7 3 11-15,6-2-8 0,14 0 1 16,3-3-6-16,5 2 3 16,-2-2-1-16,0 0-3 15,3 0-2-15,-7 0 0 16,-5 0 0-16,-10 0-2 16,-7 0-14-16,-13-2 3 15,-9 2-14-15,-15 0-17 16,-1 0-26-16,-17 0 4 15,-26 0 49-15,-16 4-72 16,-11 0-22-16</inkml:trace>
  <inkml:trace contextRef="#ctx0" brushRef="#br0" timeOffset="553.7448">4803 10208 73 0,'0'0'44'0,"0"0"5"16,0 0-5-16,0 0-2 15,0 0-1-15,0 0-3 16,18 5 15-16,22-5-14 16,9 0-7-16,7 0-11 15,7 0 5-15,6 0-7 16,1 0-5-16,5-5-7 16,-1 0 2-16,2 0-8 15,-13 1 0-15,-8 1 0 16,-18-1-1-16,-12 0 0 0,-14 1-1 15,-9 1 0 1,-2 1-10-16,-2-1-4 0,-31 1-5 16,-13-1-8-16,-11 2-15 15,-14 0 8-15,-1 0-18 16,-1 0 10-16,0 5 26 16,7-2 0-16,3 1 8 15,16-1 9-15,16 1 6 16,11 1 1-16,10-3 1 15,10 1-3-15,0 0 6 16,0 1 4-16,28-1 21 16,12-3 5-16,8 2-2 15,4-2-14-15,6 0-7 0,7 0 6 16,5 0-11 0,1 0 7-16,-2-2-5 0,-14-3-12 15,-10 2 3-15,-13 1-5 16,-12 1 6-16,-9-1-6 15,-7 2-1-15,-4 0 1 16,0 0 4-16,0 0-5 16,0 0-9-16,0 0-5 15,-17 0-55-15,-5 0-128 16</inkml:trace>
  <inkml:trace contextRef="#ctx0" brushRef="#br0" timeOffset="1551.9473">10041 9787 404 0,'0'0'18'0,"0"0"18"0,0 0 6 16,0 0-7-16,0 0-3 16,0 0-10-16,1 3-12 15,-1 18-1-15,-12 8 58 16,-16 13-20-16,-4 4-22 16,-7 5-4-16,-2 2-12 15,-8 0-3-15,-1-2-1 16,7-8-5-16,6-6-5 15,15-9-17-15,10-10 0 16,4-8 14-16,8-3-15 16,0-5-11-16,0-2-20 15,2 0-1-15,24-12-19 16,4-6-167-16</inkml:trace>
  <inkml:trace contextRef="#ctx0" brushRef="#br0" timeOffset="2087.8296">10048 9857 286 0,'0'0'29'16,"44"-63"5"-16,-13 34-19 15,-1 5 22-15,4 0-5 16,-3 7-2-16,4 5-14 16,0 3-10-16,0 5 7 15,-5 4-4-15,0 0 4 16,-8 1 2-16,-1 11-12 0,-4 3-3 15,-9 5 4 1,-5 4 17-16,-3 2-12 0,0-2-5 16,-24-2 2-16,-12-2-2 15,-5-5-4-15,-3-1 3 16,-5-3 2-16,2-2 0 16,5-1-1-16,9-5 0 15,7 2-2-15,13-3-2 16,5-1-2-16,4-1-9 15,4 0 0-15,0 0 2 16,0 0-2-16,0 1-3 16,9 0 3-16,16 2 11 15,-2 3 7-15,7 2-7 0,8 1 1 16,-7 3-1 0,5 1 1-16,-6 1 6 0,-9-2 4 15,-9-1-8-15,-11-3 3 16,-1-1 1-16,0 0 10 15,-26-1 32-15,-17 1 1 16,-10-1-16-16,-7-3-19 16,1 0-8-16,5-1 1 15,6-2-8-15,9 0-21 16,13 0-25-16,11 0-21 16,15-7-17-16,0-3-144 15</inkml:trace>
  <inkml:trace contextRef="#ctx0" brushRef="#br0" timeOffset="2423.8245">11337 9831 264 0,'0'0'75'15,"0"0"6"-15,0 0-5 16,0 0-33-16,0 0-8 15,-131-16-14-15,90 16-10 16,-8 3-2-16,4 7 3 16,1 1 3-16,2 4-8 15,5 2 13-15,4 0-5 16,1 2-4-16,10 0 0 0,6 0 9 16,16-2-4-16,0-2 4 15,0-1-4-15,19-1-2 16,14-2-3-16,14-1 3 15,0-2-4-15,6 0 2 16,-1-5-6-16,5 1-6 16,-7-1-29-16,-4-2-37 15,-8 0-41-15,-8 1-5 16,-12-1-150-16</inkml:trace>
  <inkml:trace contextRef="#ctx0" brushRef="#br0" timeOffset="2624.3262">10681 10148 494 0,'0'0'45'16,"0"0"-25"-16,0 0-4 15,168 2 5-15,-73-2-15 16,9 0-5-16,13 0-1 15,10 0-30-15,15 0 12 16,1 0-114-16</inkml:trace>
  <inkml:trace contextRef="#ctx0" brushRef="#br0" timeOffset="3173.6013">12788 9794 470 0,'0'0'39'0,"0"0"-20"16,0 0 13-16,0 0-20 16,0 0-10-16,0 0 5 15,-32 27 27-15,-3-3 1 16,-13 1 0-16,-7 1-17 15,-3-1-3-15,-5-1 5 0,-4-3-14 16,-6-3 6-16,-1-2 1 16,8-4-13-16,-1-8 9 15,13 1 1-15,11-4-9 16,9-1-1-16,13 0 2 16,9 0-5-16,4-7 1 15,8-5-13-15,0-3-23 16,17 0 13-16,20-1 3 15,6 1-15-15,2 2 17 16,-3 7 6-16,3 3 13 16,-2 3 1-16,-2 0 0 15,0 6 1-15,2 5 0 16,-7 6 8-16,3 2-3 16,-6-1 7-16,2 1 0 15,-5 0-8-15,-3-4 6 0,-2-1 2 16,-4-3-3-16,-2-2-3 15,1-2-4-15,1-2 1 16,3-3-2-16,6 1-2 16,8-1-6-16,3-2-44 15,8 0-33-15,2 0-148 16</inkml:trace>
  <inkml:trace contextRef="#ctx0" brushRef="#br0" timeOffset="3485.2236">13387 9850 442 0,'0'0'60'0,"0"0"0"16,0 0 2-16,0 0-40 16,0 0-17-16,0 0 14 15,188-4-2-15,-120 4-2 16,2 0 2-16,-7-1-10 0,-2-1-3 16,-5 0 0-16,-12 0-4 15,-4-3-19-15,-10 3-18 16,-10-2-34-16,-3-3-5 15,-8 1-83-15</inkml:trace>
  <inkml:trace contextRef="#ctx0" brushRef="#br0" timeOffset="4025.9007">13756 9695 317 0,'0'0'34'0,"0"0"-4"16,0 0 23-16,0 0-24 15,0 0 0-15,0 0 1 16,49-4-1-16,-47 4-1 15,1-2 7-15,-3 2-7 16,3 0 1-16,-3 0-4 16,0 0-5-16,0 0-10 15,0 0 2-15,0 0-11 0,0 0 1 16,0 0-3-16,0 0 1 16,1 0-4-16,-1 9 0 15,3 4 4-15,-3 5 0 16,0 3 17-16,0 7 2 15,0 1-15-15,-10-2 3 16,-9 4-1-16,7-3 0 16,1 0-5-16,-2-4 3 15,5-3-2-15,-1-4 1 16,0-4-2-16,8-5 1 16,-6-4-1-16,5 0 2 15,2-4-3-15,0 0 5 16,0 0 4-16,0-7-4 0,0-3-5 15,0-6-29 1,0-1-20-16,0-5-38 0,2-5-28 16,12 0-245-16</inkml:trace>
  <inkml:trace contextRef="#ctx0" brushRef="#br0" timeOffset="7993.5689">12180 10250 4 0,'0'0'74'15,"0"0"-46"-15,0 0 4 16,0 0 16-16,0 0-16 15,0 0-2-15,0 0-4 16,0 0 1-16,0 0 0 16,0 0-2-16,0 0-6 15,0 0-1-15,0 0 5 16,0 0-3-16,8 0 0 16,3 1-10-16,11-1 2 15,7 2-8-15,8 0 4 0,5 0 3 16,4 3-3-16,2-1-2 15,9-4-3-15,1 3 4 16,9-1-2-16,6 0 4 16,5 1-7-16,6-1-1 15,4-1 1-15,-2 1 1 16,3-2-6-16,-8 0 1 16,0 0 1-16,3 0-19 15,-8-5 16-15,3-2-18 16,-3 0 17-16,-10 0-2 15,-7 2-6-15,-14 0 12 16,-8 0 0-16,-10 2-1 16,-9 3 2-16,-6 0 0 0,-3 0 0 15,-6-1 2-15,-2 1-2 16,-1 0-2-16,0 0 1 16,0 0 0-16,0 0 0 15,0 0-4-15,0 0-13 16,0 0-25-16,0 0-32 15,0 0 11-15,0 0-121 16</inkml:trace>
  <inkml:trace contextRef="#ctx0" brushRef="#br0" timeOffset="32598.8411">15976 13315 270 0,'0'0'215'15,"0"0"-194"-15,0 0-14 16,0 0 2-16,0 0 37 0,0 0-8 16,0 0-19-16,0 0-12 15,0 0 5-15,38-9-10 16,-12 9 11-16,-5-1-13 16,0-1 6-16,-1 0-6 15,-6-1 2-15,2 3 0 16,-4-2 1-16,-3 1 0 15,3 1-1-15,-4 0 0 16,-3 0 0-16,3 0-1 16,-2-2-1-16,-1 2-1 0,-5 0-2 15,0 0-24 1,0 0-9-16,0 0-4 0,0 0 0 16,0 0 3-1,-23 0-15-15,-10 2-19 0,-4 1-46 16,-6 0-79-16</inkml:trace>
  <inkml:trace contextRef="#ctx0" brushRef="#br0" timeOffset="32897.7271">15803 13343 174 0,'0'0'14'0,"0"0"8"0,0 0 3 16,0 0-8-16,0 0 10 15,0 0-2-15,107-4-11 16,-95 2-1-16,-7 2-8 15,-1 0-5-15,-1 0 0 16,-2 0-11-16,-1 0-21 16,0 0-4-16,0 0-60 15</inkml:trace>
  <inkml:trace contextRef="#ctx0" brushRef="#br0" timeOffset="35012.9866">7312 14072 485 0,'0'0'30'0,"0"0"-30"15,0 0 0-15,0 0 0 16,0 0 10-16,0 0 4 15,129-18-4-15,-48 8 6 16,11-1 2-16,8-3-4 16,13 4-7-16,0-3-3 15,5 2-2-15,-2-1-1 16,-3 3 6-16,-4 2-5 16,-13-1-1-16,-8 5-2 15,-16-3-11-15,-12 3 3 16,-15 1-17-16,-16 1 8 15,-20 1-34-15,-9 0-28 16,-9 0-63-16,-38 6 70 16</inkml:trace>
  <inkml:trace contextRef="#ctx0" brushRef="#br0" timeOffset="35379.2991">7125 14205 337 0,'0'0'60'16,"0"0"-60"-16,0 0-55 16,0 0 55-16,0 0 61 0,150-16-9 15,-78 5-2-15,13-5-28 16,10 1 4-16,8-1 1 15,2-1-5-15,4 2-4 16,-8-1-11-16,-2 2-7 16,-10 3 7-16,-5 1-6 15,-10 1-1-15,-18 4-1 16,-16 0-9-16,-11 2-1 16,-14 1 1-16,-10 0 3 15,-5 2 1-15,0 0-18 16,0 0 19-16,0 0-4 15,0 0-2-15,0 0-27 16,-5 0-78-16,-9 0-48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0-12T09:33:58.10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8748 5574 232 0,'0'0'79'16,"0"0"-79"-16,0 0-104 15,0 0-11-15,0 0 115 16,0 0 2-16,0 0-2 16,-96 0-33-16</inkml:trace>
  <inkml:trace contextRef="#ctx0" brushRef="#br0" timeOffset="1986.3739">8980 5485 53 0,'0'0'502'0,"0"0"-483"16,0 0-14-16,0 0 27 0,0 0 12 16,0 0-26-16,-18-12 1 15,13 10 3-15,-6-1-10 16,-3 0-5-1,-4 0 1-15,1 0 9 0,-9 0 5 16,1 1-11-16,-5-1-7 16,-4 3 4-16,-5 0 0 15,-8 0-3-15,3 0-5 16,-3 0 0-16,3 0 2 16,-2 3-2-16,6 1 0 15,-1 3 0-15,3-1 0 16,1 2 0-16,-1 1 0 15,-4 0 0-15,-3 4-1 16,-2-2 3-16,0 6-1 16,-2 0 0-16,7 2 3 15,1-1-1-15,5 3 2 0,8-1 0 16,2 5 0-16,1 0 13 16,2 2-11-16,1 0 9 15,5 4 6-15,-1 1-9 16,-3 4-3-16,5 0 1 15,-6 3-2-15,8 0-6 16,4-1 5-16,7 3-5 16,3 1 4-16,0-2 6 15,0 1-2-15,24-1-1 16,3 1-5-16,1-3 3 16,6 1 4-16,4 1-7 15,2-1 1-15,5-1 0 16,6-2-2-16,4-2 1 0,3-2 0 15,2-2 1-15,-2-1-1 16,9-2-1-16,1 0-1 16,4-5-2-16,5-3 8 15,4-5-6-15,6 1 4 16,2-3-3-16,-4-4-4 16,-8-2 5-16,-2-2-1 15,-5-3-4-15,5-1 1 16,10 0-1-16,6-1 2 15,6-8-2-15,3 0 2 0,-2-1-2 16,-2-4-1 0,0 2-2-16,-12-1-3 0,3-1 0 15,-4 0-5-15,-7-1 3 16,-1-4 2-16,-9 2-7 16,-7-4 4-16,-8-1 2 15,-9-2 5-15,0-1 2 16,-5-2 0-16,-2-4 1 15,-3-1-1-15,-8 0 1 16,2-2 0-16,-8 0-1 16,2 1 1-16,-5-1 16 15,-5 0-16-15,-9-2 1 16,-1 1-1-16,0-2 3 16,-9 0-1-16,-7 3 0 15,-6-1-3-15,-2-2 5 0,3 3-1 16,-4-2 1-16,-1 2-1 15,0 2-2-15,-4 1 0 16,1 2 0-16,-4 2 1 16,1 1-2-16,-3 1 1 15,2 1 0-15,-2 4-1 16,-2 0 0-16,1 2 0 16,-6 2 0-16,0 0-1 15,-4 0 0-15,-6 4-1 16,-1-2 1-16,0 1-1 15,-5 4 1-15,3-2 0 0,-1 2-1 16,1 1 1-16,6 1 0 16,-6 0 0-16,9 1 0 15,-2-2 1-15,-3 0-2 16,5 1 1-16,-5 0 0 16,1 0 0-16,0 4 0 15,-1-6-1-15,1 4 1 16,0-2 0-16,1 2 0 15,-1 1-2-15,0-2 2 16,3-1 0-16,0 4-3 16,-3-3 1-16,3 3 2 15,-3 0 0-15,1 1 0 16,8 0 0-16,0 1-1 16,6-1 0-16,0-1 0 0,3 3-1 15,-2 0-19 1,0 0 2-16,-1 0-13 0,-3 5-10 15,-4 3-41-15,-9 4-44 16,0 2-42-16</inkml:trace>
  <inkml:trace contextRef="#ctx0" brushRef="#br0" timeOffset="3586.2517">8396 5921 445 0,'0'0'24'0,"0"0"-13"16,0 0 10-16,0 0 18 15,0 0-10-15,0 0-4 16,-4-6-2-16,4 6 3 15,0-1-7-15,0 1-4 16,0 0 1-16,0 0 1 16,0 7-9-16,0 10-8 15,0 9 23-15,0 9 17 16,0-2-29-16,0 6 3 16,11-5-9-16,-4-4 2 15,0-2-5-15,0-8-2 16,-3-6 1-16,-2-5 0 0,-2-6 1 15,0-1-1-15,0-2 1 16,0 0 6-16,0 0 21 16,0-2 8-16,-2-8-11 15,-13-6-21-15,-6-9-5 16,1-4 0-16,1-9-17 16,2-2 7-16,9-1-2 15,2 2 11-15,6 3-9 16,0 7 2-16,2 4 6 15,20 5 1-15,7 5 1 16,2 0-3-16,6 7-1 16,0-1 3-16,-7 7 1 0,-3 2-2 15,-5 0-3-15,-8 2-7 16,1 15 5-16,-11 5-1 16,-4 2 7-16,0 3 1 15,0-2 1-15,-21-1-1 16,-5-4-1-16,3-2 0 15,-5-2-6-15,7-2 1 16,2-6-21-16,8 2 21 16,5-6-8-16,6-1-13 15,0-2 4-15,0-1-19 16,0 0 13-16,23 0 22 16,5 0 6-16,5 0-3 15,0 0 1-15,1 0 1 0,7 0 1 16,-3 0 0-16,-1 9 1 15,-7-1 0-15,-9 2 3 16,-12-1 3-16,-9 1 15 16,0-3 6-16,-20 3 3 15,-20-2 8-15,-9 3-10 16,-2-2-19-16,-2-1 0 16,7-2-3-16,14-3-6 15,4-3 0-15,13 0-47 16,7-6-59-16,8-10-236 15</inkml:trace>
  <inkml:trace contextRef="#ctx0" brushRef="#br0" timeOffset="4036.6291">9166 5875 562 0,'0'0'0'0,"0"0"-8"16,0 0-6-16,0 0 14 15,0 0 1-15,0 0 16 16,0 0 2-16,0 0 11 15,0 0 4-15,2 0-11 16,0-4-7-16,-2 0 5 16,0-3-4-16,0 3-13 15,0-2 4-15,-23 1 0 16,-5 2 9-16,-4 3-8 16,-6 0-9-16,-6 9 0 15,1 7 0-15,4 5 0 16,9 5 11-16,11-2-5 15,12-2-3-15,7-1-3 16,9-2 0-16,26-4 0 0,11-1-3 16,3-3-10-16,14-4-17 15,6-5-2-15,1-2-105 16,-3-3 51-16</inkml:trace>
  <inkml:trace contextRef="#ctx0" brushRef="#br0" timeOffset="4505.8742">9590 5909 350 0,'0'0'136'15,"0"0"-113"-15,0 0 81 0,0 0-72 16,0 53-7-16,0-39-3 16,0 3-12-16,0-2-1 15,0-2-3-15,0-5-5 16,0-2 2-16,0-4 6 15,0-1 14-15,-6-1 10 16,-8 0-14-16,-6-8-8 16,5-4-6-16,-1-5-5 15,8-3-4-15,8-2-5 16,0 1-22-16,0 6 10 16,0 4 18-16,0 7 3 15,11 4-5-15,2 0-11 16,6 0 11-16,4 6 3 15,5 5 1-15,5-1 1 16,4 2 2-16,8 0-1 16,-2-3-1-16,-4-1 0 0,-5-3 0 15,-9-2 0-15,-10-3 0 16,-7 0 7-16,-3 0 39 16,-5-5 11-16,0-4-24 15,0-6-9-15,0-2-15 16,-5-3-7-16,-3-3-2 15,-2 3-24-15,3 0-9 16,0 3-12-16,5 2 6 16,2 6-60-16,0 4-27 15</inkml:trace>
  <inkml:trace contextRef="#ctx0" brushRef="#br0" timeOffset="4791.3082">10116 5863 180 0,'0'0'390'0,"0"0"-373"16,-1 46 23-16,1-24 3 16,0 1-14-16,12 2-19 15,6 0 33-15,-3-2-34 16,-1-1-5-16,-3 0-1 0,-5-10 2 15,-4-1-1-15,-2-5-3 16,0-4 0-16,0 1 1 16,0-3 1-16,0 0-3 15,-2-5-23-15,-11-10-45 16,-8-4-107-16,1-4-121 16</inkml:trace>
  <inkml:trace contextRef="#ctx0" brushRef="#br0" timeOffset="4986.6776">9999 5863 432 0,'0'0'47'0,"0"0"27"0,0 0-30 15,0 0-27 1,0 0 3-16,0 0 2 16,112-35-7-16,-72 29-6 0,-4 1-4 15,-8 1-5-15,-3 4-3 16,-12 0-20-16,1 0-41 15,-3 0-61-15,-11 4-65 16</inkml:trace>
  <inkml:trace contextRef="#ctx0" brushRef="#br0" timeOffset="5208.411">10060 5973 427 0,'0'0'23'0,"0"0"-10"16,0 0 79-16,0 0-29 16,0 0-10-16,0 0-24 15,149 0-14-15,-122-3-4 16,-10-2-3-16,0 3-2 16,-8-2-6-16,3 0-10 15,-5 2-30-15,-3-1-54 16,-4 0-140-16</inkml:trace>
  <inkml:trace contextRef="#ctx0" brushRef="#br0" timeOffset="12321.924">9257 4591 481 0,'0'0'2'15,"0"0"2"-15,0 0 12 16,0 0 21-16,0 0-8 16,-130-27 4-16,110 24-11 15,-6 2-7-15,-6-2 3 16,2 0 13-16,-3 3-27 15,-10-3-3-15,-2 3 6 16,-7 0-4-16,-6 0-2 16,-4 0-1-16,-3 0 3 15,-4 0-2-15,6 0 3 16,-6 3 3-16,3-3-5 16,-4 6-1-16,0 2 0 0,-2 0-1 15,-1 1 0-15,-1 3 0 16,4-1 0-16,2 3 2 15,2 0-2-15,-3 2 1 16,0-1 2-16,6 3-2 16,-4-4 2-16,9 3 4 15,-6-2 2-15,4 1-4 16,-1 1 4-16,3 0 0 16,4 3-2-16,0 1 5 15,5 4-5-15,-2 3-2 16,4 0 0-16,1 0 5 15,9 1 1-15,2 1-4 0,5 1-3 16,2 0 11-16,-1 2-6 16,5 1-1-16,2 1 1 15,6 0 2-15,4 2 0 16,7 1 5-16,4 2-13 16,1 3 2-16,0 2 1 15,-6 0-4-15,0 0-1 16,-3-1-1-16,3 2 1 15,-1-2 2-15,-1 0 0 16,1-4-1-16,1-1 1 16,6-2 5-16,-2-1-4 15,2-2 6-15,0-3 1 16,0 3-5-16,0-3 1 0,6 0 3 16,3 3 11-16,0-2-14 15,9 6 0-15,-9 0 8 16,6-1-11-16,1 0-2 15,2-2 4-15,5-4-4 16,-2 0 1-16,5 1 4 16,-2 1-3-16,6 1-1 15,0-2 0-15,0 1-2 16,-2-3 1-16,2 3 2 16,-6 1 1-16,2-2-3 15,3 2-1-15,-5-5 14 16,14 3-8-16,1-6-3 15,6 2-4-15,3-3 10 16,1-3-1-16,3 4-7 0,6-1 2 16,3 2-3-16,-1-1-1 15,1-4 6-15,2 2-4 16,4-3-1-16,2 4-1 16,4-3 1-16,-1 0 4 15,2 1 0-15,-4 2-3 16,3 0-1-16,-3-2 4 15,-7 0-5-15,7-2 13 16,-1-2-5-16,8-1-4 16,7 1 3-16,2-2 2 15,7 0-3-15,1 0 0 16,-6-1 1-16,-3 1-5 16,-6-1 16-16,-1-2-10 0,2-2-6 15,6 1 0-15,-1-2 1 16,4-2 2-16,-2-1-4 15,3-1-1-15,2 0 7 16,1-4-6-16,6-1 3 16,-2 0-4-16,4 0 6 15,-2-1-6-15,-2 1 2 16,2-2-2-16,1 0 1 16,2 0-1-16,-3 0 0 15,-6 0-2-15,-2 0 1 16,-5-6-1-16,5-4 0 15,1-3-2-15,0-1 2 16,6-4 1-16,-7-2 1 16,-5-3-4-16,-12-1 2 0,-3-2-1 15,-5 1 2-15,-4-4 2 16,4 0-1-16,-3 0 2 16,-1-2-4-16,0-2 5 15,-2-1-3-15,-4-2 0 16,-3 0-1-16,-6-4 0 15,-6-1 1-15,-3-1 0 16,-11 0-3-16,-7 0-2 16,-9 2 4-16,-4 0 0 15,-7-2 1-15,0-1 0 16,0 1 8-16,0-2-7 0,0-1-1 16,0 0 2-16,0 0-2 15,0 1 2-15,-10 4-1 16,-9 3-1-16,0-1 1 15,-2 2-1-15,2-2 1 16,0 1 4-16,3 3-3 16,4-2 0-16,-3 1-2 15,3-2-1-15,-5 0 1 16,-3-1-1-16,2 3 0 16,-4 2 1-16,0-1 3 15,0 2-1-15,-3 3-1 16,3-3 0-16,2 3 0 15,-1-2 0-15,-3-1-1 0,6-1 0 16,-8 2 0-16,3 1 1 16,1 1-1-16,-5 2 1 15,6-2-1-15,-6 0 1 16,2 0-2-16,-4 0 1 16,2 0 0-16,-4 1 0 15,0 3 1-15,-6-2-1 16,-1 1-1-16,-3 1 1 15,-1 1-3-15,9-2 3 16,0 4 3-16,-2 2-2 16,10 2-1-16,-5 2 0 15,2 2 2-15,3 0-2 16,-3 2 0-16,1-2 0 0,-6-1 0 16,-4 2 0-1,-3-1-2-15,0-1 1 0,-1-2 0 16,-6 3-1-16,1-1 2 15,-4-2-2-15,-1 1 1 16,-2 1 0-16,2 1 0 16,-1 1 1-16,4 1 1 15,1 0-1-15,1 0 0 16,3 3-1-16,-3-1-1 16,9 1 0-16,-1 1 2 15,1 1-1-15,5 0-8 16,3 2 5-16,-1 0 4 15,1 0-6-15,3-2 4 0,-4 2 2 16,2 0-3-16,-6-2 2 16,8-2 2-16,-2 1-1 15,-2-1 0-15,0-2-1 16,-1 2 0-16,3-2 0 16,5 2 1-16,-2 0 1 15,7 2-1-15,-7-1 0 16,6 2 0-16,-3 0-1 15,1 1 1-15,1 0 0 16,-2 2-1-16,0 0 0 16,4 0-1-16,-1 0 1 15,-2 1 1-15,-3-1-1 16,0 0 0-16,-2 2-1 16,0-1 1-16,-3-1-1 0,2 3 0 15,2-3 0-15,-3 3 2 16,1-4-5-16,0 4 5 15,-1 0-1-15,4-1 1 16,0-1 0-16,-1 1 1 16,1-2-1-16,-5 2 0 15,-2-1-1-15,3 2 1 16,-2 0-1-16,5 0-1 16,-2 0 2-16,3 0-1 15,-1 0 1-15,2 0-2 16,1 0 3-16,-3 0-1 15,9 0 0-15,-1 0 0 16,-4 0 0-16,3 0 0 0,3 0-1 16,2 0 1-16,8 0-1 15,-8 0-1-15,-2 2-20 16,-8 1-23-16,-5-1-14 16,-14 3-57-16,-10 0-96 15</inkml:trace>
  <inkml:trace contextRef="#ctx0" brushRef="#br0" timeOffset="14758.8554">8196 4796 186 0,'0'0'135'15,"0"0"-111"-15,0 0 3 16,0 0 29-16,0 0-18 16,0 0-4-16,0 0-2 15,-2 0-8-15,-1 0 5 16,2 0-11-16,-2 0 4 15,-2 0-3-15,2 0-4 16,-1-2-3-16,3 0-4 16,1-1 5-16,0 0 2 15,0-2-7-15,0 0 6 16,0 1-11-16,0-4-2 0,9 3-1 16,8-1 3-16,-2 0-3 15,12 3 0-15,1-2 0 16,5 2-3-16,-2 2-1 15,1 1 0-15,2 0 2 16,-10 0 0-16,-2 0 0 16,-2 4-5-16,-11 7 6 15,-5 1 0-15,-4 2 1 16,0 1-1-16,0-1 1 16,-21-1 0-16,-7 1 0 15,-6 1 1-15,-1-3-1 16,-4 0 1-16,1 0-1 15,6-3 0-15,1-1 0 16,13-2 0-16,5-2 0 16,5 0 0-16,5-4 0 0,3 3 0 15,0-3-1-15,0 0-2 16,0 1-14-16,15 1 12 16,10-1 4-16,8 2 1 15,6-1-2-15,0 3 2 16,3 2 0-16,1 1 0 15,-4 2 0-15,-2-1-1 16,-11 1 1-16,-9 0-2 16,-10 0 2-16,-7-1 1 15,0-1 1-15,0-2 8 16,-26 3 10-16,-10-1 2 0,-13 0 13 16,-2-1-12-16,-6-2 1 15,5 2-11-15,-4-5-6 16,8-1-4-16,9-1-2 15,11 0-1-15,6 0 0 16,14-3-32-16,8-8-55 16,5-5-102-16,35-4-129 15</inkml:trace>
  <inkml:trace contextRef="#ctx0" brushRef="#br0" timeOffset="15369.6257">8867 4831 187 0,'0'0'471'0,"0"0"-428"0,0 0-26 16,0 0-13-16,0 0-4 15,0 0-1-15,21 20 1 16,-4-2 5-16,-4 3-1 15,6-1-1-15,-10 1-2 16,1-4 2-16,-9-3-3 16,-1-1 3-16,0-4 2 15,0-4 0-15,0-1-1 0,-13-1 14 16,-6-2-2 0,-8-1 2-16,9 0 0 0,-4-8-2 15,7-6-3-15,8-3-9 16,6-3-4-16,1-1-12 15,0 1-3-15,5 4 1 16,7 4 11-16,3 4 1 16,4 3 1-16,1 5-4 15,5 0-4-15,1 0 5 16,4 2-1-16,8 8-3 16,2 2 6-16,2 1 0 15,-4 3 0-15,0-2 0 16,-3-1-4-16,-9-3 2 15,-7-6-2-15,-8-1 4 16,-10-3 1-16,2 0 1 0,0 0 15 16,-3 0 45-16,0-5 18 15,0-7-40-15,0-6-27 16,-6-3-8-16,-1-1 2 16,1-3-5-16,-3 0 0 15,4 0-1-15,1 4-18 16,0 6 1-16,4 3-12 15,0 7 2-15,0 2-55 16,9 0-66-16,17 3-104 16</inkml:trace>
  <inkml:trace contextRef="#ctx0" brushRef="#br0" timeOffset="15853.5917">9690 4793 593 0,'0'0'77'0,"0"0"-76"15,0 0-1-15,-10 52 18 16,10-28 7-16,0 4 0 16,0-2 1-16,0 1 1 15,0-5-21-15,0-2-2 16,5-5-4-16,-5-4 1 15,0-3 0-15,3-5 1 16,-3-2 0-16,0-1-1 16,0 0 2-16,0 0 6 0,0-1-9 15,-4-10 0-15,-15-6-56 16,4-2 6-16,0-5 16 16,-3-1-12-16,2-2-4 15,3 3 31-15,0 4 19 16,6 5 4-16,2 3 34 15,1 5-12-15,4 1 12 16,0 2-7-16,0-2-5 16,11 2-13-16,15-3 3 15,7 0-3-15,6 1-6 16,3-1-2-16,0 1-4 0,4 0 1 16,-5 1-2-16,-4 2 0 15,-4 1-10-15,-10 2-26 16,-5 0-5-16,-2 0-37 15,-11 3-71-15,-5 2-34 16</inkml:trace>
  <inkml:trace contextRef="#ctx0" brushRef="#br0" timeOffset="16107.1373">9571 4934 357 0,'0'0'39'0,"0"0"-33"0,0 0 112 16,0 0-39-16,0 0-33 15,0 0-4-15,147 3-10 16,-123-4-17-16,-1-1-4 16,-3-1-8-16,-7 1-2 15,3-1 2-15,-8 3-2 16,6-2-1-16,0-1-9 15,-1 2-14-15,0-2-20 16,-5 0-127-16</inkml:trace>
  <inkml:trace contextRef="#ctx0" brushRef="#br0" timeOffset="20719.87">8479 3639 434 0,'0'0'40'0,"0"0"-28"15,0 0 15-15,0 0 19 16,0 0-2-16,0 0-17 16,0 0 0-16,-58 0-24 15,37 0 1-15,-4 0-1 16,-4 0 3-16,-2 0 6 15,0 0-5-15,-1 0-2 16,-6 0-1-16,-2 0-3 16,-4 0 1-16,-4 4 1 15,-6-1-2-15,-5 1-1 0,-2 1 1 16,-3 1-2 0,2-2 1-16,-2 3 0 0,-2 1 0 15,-3 1 0 1,3 2 2-16,0-2-2 0,2 3 0 15,1-3 1-15,5 1 0 16,0 0 1-16,7-2-2 16,-1 2 0-16,1-1 0 15,4-1 1-15,-3 1 0 16,0 0 0-16,-9 1 3 16,3-1-3-16,4 2 7 15,0-1-2-15,7 0 0 16,4 1 7-16,-3-2-3 15,8 2 0-15,2 1-1 16,4-3 0-16,-2 5-2 0,1 1-4 16,-6-1-2-1,1 3 0-15,-8 0 2 0,0 1 0 16,-3-1 5-16,0 1-2 16,1 1 2-16,1 0-1 15,-1 0 4-15,4 2-6 16,-5 3-1-16,6-1 0 15,-1 0 1-15,1 2-3 16,5-3 4-16,0 2 3 16,2 2 2-16,6-1 0 15,3-1-3-15,3 2-2 16,1 0-2-16,2 1 2 0,1 0 0 16,0 0-3-1,3 1 5-15,1-1-1 0,-2-2 3 16,3 1-3-16,5 3 10 15,-6-2-14-15,4 4 0 16,0-1 5-16,0-2-4 16,-4 3-2-16,2-2 2 15,3 4-1-15,-4-2 12 16,0 3-9-16,-1-4-3 16,0 5 1-16,1-3-1 15,0-1 0-15,1 0-3 16,-1 1 2-16,-4-1-2 15,9-2 1-15,-6 2 0 16,4-1 0-16,5 1-1 0,-3-3 3 16,8-2-3-16,-7 2 0 15,7 1 1-15,-2 5-1 16,-1 0 4-16,2-1-4 16,1 3 0-16,-4-6-3 15,4-1 6-15,0-1-5 16,0 0 2-16,0 3 0 15,0 2 0-15,8 0 3 16,3 1-3-16,4-3 0 16,0 3 1-16,-2 2 0 15,-1 1-1-15,1 1 0 16,-2-1 3-16,5 4 0 16,4-2 0-16,2 0-3 0,2 4 4 15,1 0-3 1,5 0-1-16,-2-1 0 0,2-3 0 15,0 0 1-15,-1 0-1 16,0 1 0-16,4 2 0 16,-3 1 0-16,-2-4 0 15,1 2 0-15,1-2 0 16,3 2 1-16,-1-1 5 16,8-1-6-16,1-3 0 15,2 2 0-15,2 0 1 16,-1 4 2-16,4-1-3 15,-1 0 0-15,2-3 1 16,0-2-1-16,0-1-3 0,-4 2 0 16,2-2-2-16,-6 0 2 15,8 0 2-15,1-1 0 16,6-1 1-16,2-3 0 16,5 3 0-16,1-1 0 15,-4-3 0-15,4 0 0 16,-6-3 1-16,4-1 0 15,-5-1 1-15,3-2-1 16,4-2 0-16,2 2 6 16,5-1-4-16,7 0-3 15,-3 1 18-15,-1-4-13 16,1 0-3-16,-5-1 2 16,3-3-4-16,-2 0 0 15,4-2 7-15,1 0-5 0,2-2-2 16,6 1 3-16,0-1 1 15,-5-1-3-15,4 2-1 16,-3 1 0-16,6 0 0 16,-2 1 2-16,-3-2-1 15,-1 0 0-15,0 0-1 16,-5 1 1-16,-8-2 2 16,2-1 6-16,-3-1-2 15,-3-1-6-15,4 0 4 16,-2 0 1-16,3 0-4 15,-2 1 5-15,-2-4-3 0,3 4-3 16,-1-3 1 0,1 2-1-16,-1 2 0 0,3-1 7 15,1-1-6-15,1 1 0 16,-2-1 3-16,2 0-5 16,-4-2 4-16,-2 2-3 15,1 1 2-15,-4 3 3 16,2-5 0-16,-1 2 1 15,1-5-4-15,2 2-3 16,2-2 10-16,-1 1-10 16,-7-1 0-16,5-1 5 15,-8 1-2-15,2-3-1 0,0 2 2 16,-4-2 0 0,3 0-3-16,1 0-1 0,3 0 0 15,5-5-1-15,0 0 1 16,-2 1-2-16,1-4 1 15,-1 0-2-15,-3-1 2 16,4 0-5-16,-4-3 5 16,0 0-1-16,2-2-3 15,-7-1 1-15,-3 0-2 16,-2-2 4-16,0 2 2 16,3-4 0-16,0 0-2 15,-4-3 2-15,1 3 0 16,3-1 0-16,-5-1 0 15,0 3-3-15,-4 0 3 16,-3 1-1-16,-1 2 0 0,-5 0 0 16,0-4 2-1,-2-1 0-15,0-1 2 0,1-6-3 16,-7-1 0-16,-2 0-5 16,8 0 4-16,-5 3 2 15,3 0-2-15,-2 3 1 16,-2-2-3-16,-5 0 1 15,-2-2 0-15,-1 0-1 16,-5 0 1-16,1-1 2 16,-6 1 0-16,6-2 4 15,0-3-4-15,3-1 1 16,-1 0-1-16,5-2 0 0,-4 0 0 16,-6 1 0-16,2 0-1 15,-3 3 1-15,-5 1 0 16,-3 0 3-16,3 0-3 15,-6-3 2-15,5 1-1 16,-5-4-1-16,-1 0-1 16,5 1-2-16,0 0 3 15,0 0 4-15,3 1-3 16,-7-2-1-16,-2 4 0 16,0-1-1-16,0 4 5 15,0 0-4-15,0-3 2 16,0 2 1-16,0-2 2 15,0-1-4-15,0 1 0 0,0 0-1 16,0 1 3-16,0 2-3 16,0 0-1-16,0-3 1 15,0 5 2-15,0-3-1 16,0-5 0-16,-4 2-1 16,-4-1 0-16,-3 2 0 15,5-2 0-15,-4 0 0 16,0 4-2-16,-2-5 1 15,2 4 1-15,-2-1 4 16,3 2-4-16,-4 0 0 16,1-2-1-16,-2-1 2 15,0 3-1-15,-1-4 2 16,1 3-4-16,-4 1 2 0,-1 0 0 16,-1 0 4-16,-3 0-4 15,2 3 0 1,-9-5 0-16,-1 1-1 0,-1 1 1 15,-1-1 0-15,10 4-1 16,-4 2 1-16,3 2 1 16,2 0-1-16,1-1 0 15,-4-1 0-15,1 0 0 16,-2 0 0-16,-1 1 1 16,-1-2 0-16,2 2-1 15,-1 1 1-15,1 3 0 16,-2-3-1-16,1 2 3 15,1 1-3-15,-2-4 1 0,-2 0-1 16,-7-1 0-16,6-1-1 16,-5-1 1-16,-3 1 0 15,-5 2-1-15,-3-4 1 16,1 4 0-16,-4-1 0 16,6-1 0-16,-4-1 0 15,2-2 0-15,1-2-2 16,2 2 1-16,-2 2 1 15,3 6-1-15,0-2 0 16,4 3-5-16,-2 2 6 16,2-4 0-16,4 1-1 15,-5 0 1-15,5 0 0 16,-6 0-1-16,-3 0 0 0,2-1 0 16,-1 1-2-1,-5 3 3-15,5-2-3 0,-3 0 2 16,6 2 1-16,2 1 0 15,0 0 0-15,5-3-1 16,0 2 1-16,-1-2 1 16,-1-1-1-16,2-1-2 15,-2 1 2-15,-4 1 2 16,0-1-2-16,-4 3-1 16,-3-2 0-16,-1 1 1 15,-1 2-2-15,-4-1 2 16,1 0-2-16,-2 0 2 15,3 0-1-15,5-2 0 16,-2 2 1-16,1 0 0 0,-1 0-1 16,-4 3-1-16,0-2 0 15,-5 2-1-15,3 3-2 16,-2-3 3-16,2 4-1 16,4 0 3-16,7 0-2 15,-2 1 1-15,2-1 1 16,1 0 0-16,0-1 0 15,-2 0 0-15,-4 1 1 16,1 1-2-16,-3-1-1 16,2 2 1-16,-3-1 1 15,7 2 0-15,-4 0-5 16,3 0 3-16,7 2 2 0,0-2-1 16,-1 1 1-16,8-1 3 15,5 2-3-15,-1 1 0 16,4-2-1-16,-1 2 1 15,1-1 0-15,0 0 1 16,-1 1-1-16,4-2 0 16,-8 1 0-16,1 3 0 15,0-3 0-15,-8 2-4 16,8 2 4-16,-4-1 0 16,3 1-2-16,1 0 2 15,-3-1 0-15,-1 2 0 16,-1-1 0-16,6 0-1 15,-2 1 1-15,4-2 0 16,2 2 0-16,-2 0-1 0,1 0 2 16,2-1-1-16,2 1 0 15,-3 0 0-15,-3-2 0 16,4 2 0-16,-3-2 0 16,2 2 0-16,2 0 0 15,-1-3 1-15,-2 3-1 16,0 0-1-16,-1 0 1 15,-3 0 1-15,3 0-1 16,-8 0 0-16,-1 0 0 16,0 0 0-16,-8 0 0 15,6 0 0-15,-3 0 0 16,5 3-1-16,-2-1 1 0,-2 1 0 16,3 1-2-16,-5 2-34 15,0 3-38-15,-1-2-43 16,6-1-115-16,5-5-153 15</inkml:trace>
  <inkml:trace contextRef="#ctx0" brushRef="#br0" timeOffset="21703.1553">7662 3997 472 0,'0'0'40'0,"0"0"10"16,0 0 17-16,0 0-11 0,0 0-29 15,0 0 26-15,0 0 2 16,-72-49-29-16,72 41 7 16,0 2-22-16,0 0 4 15,15 3-10-15,11-1-3 16,6 1-2-16,5 3-1 15,-2 0-1-15,0 0 1 16,-7 10-16-16,-6 2 9 16,-9 8 2-16,-10 0 2 15,-3 1 1-15,-18 1 1 16,-22 1-2-16,-11-3 4 16,-1-1 2-16,0-6 0 15,12-1 0-15,8-1-2 16,11-8 3-16,9 1-3 15,7-2 0-15,5-2 0 16,0 0-4-16,0 5-2 16,22-5 0-16,10 2 6 0,12 1 0 15,8-2 6-15,7-1 1 16,-3 3-4-16,-7-3-3 16,-4 0-10-16,-3 0-59 15,-4 0-62-15,-7 0-346 16</inkml:trace>
  <inkml:trace contextRef="#ctx0" brushRef="#br0" timeOffset="22239.4142">8204 3985 455 0,'0'0'7'16,"0"0"60"-16,17 53-23 16,-10-36-17-16,-7 4 2 15,0-4 6-15,0-5-26 16,0-1-2-16,0-6 1 16,-13-3 5-16,-2-2 24 15,-10 0-7-15,2-2-13 16,-1-14-8-16,5 0-5 15,5-4-2-15,12-3-4 0,2 0-7 16,0-2 1-16,11 6-5 16,6 3 6-16,7 4 1 15,5 9 5-15,3 3-7 16,7 0 0-16,8 3 6 16,-3 8-2-16,8 5-1 15,-6 2 5-15,3 0 0 16,2 3 2-16,-5-5-4 15,-8-2 2-15,-11-6 0 16,-11-4 0-16,-13-1 2 16,-3-3 16-16,0 0 59 15,0 0 14-15,0-7-48 16,0-6-26-16,0-4-2 0,-6-3-10 16,4-2-3-1,-6-3 3-15,3-5-5 0,-2 1-8 16,5-1-15-16,2 7-21 15,0 6-29-15,0 7-10 16,2 6-63-16,20 1-368 16</inkml:trace>
  <inkml:trace contextRef="#ctx0" brushRef="#br0" timeOffset="22704.1194">8997 3864 613 0,'0'0'80'0,"0"0"-77"15,0 0-3-15,0 0 0 16,0 0 6-16,0 65 28 16,1-36 19-16,3 0-24 15,0-4-5-15,3-2 3 16,-2-6 5-16,-5-3-24 15,0-4-5-15,0-4-3 16,0-1 9-16,0-5-5 16,0 0 1-16,0 0 8 15,0-5-13-15,-16-6-8 16,-3-8-31-16,1-2-19 0,-1-6 8 16,8-2 0-16,3-7 31 15,8 2 0 1,0 5 16-16,0 6 3 0,10 5 17 15,9 5 24-15,5 4-28 16,2 0 15-16,8 2-14 16,7 2-8-16,1-3-5 15,9 2 6-15,-6 3-1 16,2-3 1-16,-5 4-7 16,-6 2 0-16,-6 0-8 15,-9 0-59-15,-12 5-2 16,-5 7-51-16,-4-1-110 15</inkml:trace>
  <inkml:trace contextRef="#ctx0" brushRef="#br0" timeOffset="22963.5237">8953 3998 447 0,'0'0'31'0,"0"0"57"16,0 0-1-16,0 0-41 16,0 0 17-16,140 0 2 15,-108-2-15-15,-1-2-19 16,-1-1-17-16,-8 3-7 0,-2-1-3 16,-2 0-4-16,-6 0-3 15,-2 2-21-15,-4-2-52 16,-6 2-39-16,0-2-95 15</inkml:trace>
  <inkml:trace contextRef="#ctx0" brushRef="#br0" timeOffset="31316.5738">7965 2780 531 0,'0'0'28'16,"0"0"-14"-16,0 0 3 16,0 0 7-16,0 0-7 15,0 0-10-15,0 0 0 16,-7-2 3-16,7 2-6 0,0 0 6 16,0 0 2-16,0 0-3 15,-1 4-5-15,1 7-1 16,-4 5 4-16,4 1-2 15,0 2-4-15,0 1 1 16,0-3-2-16,0 2 2 16,0-5-2-16,0 1-2 15,5-3 2-15,2-6-9 16,0 2-22-16,4-5-45 16,8 3-27-16,-6-6-60 15</inkml:trace>
  <inkml:trace contextRef="#ctx0" brushRef="#br0" timeOffset="32186.096">8535 2768 623 0,'0'0'42'15,"0"0"-41"-15,0 0 0 16,-1 52 14-16,1-25-3 16,0 1-4-16,20 0-4 15,-3-2 0-15,-3-4-3 16,-2-2 4-16,-4-6-5 15,0-3 2-15,-8-6 1 16,0-4-1-16,0 1 0 16,0-2 7-16,-4 0 4 15,-25-4-13-15,0-8-2 16,-5-6-20-16,9-4 7 0,6-4-43 16,0-4 31-1,11 2-31-15,7 4 47 0,1 7 9 16,0 5 2-16,0 8 2 15,15 2-2-15,10 2-3 16,3 0 3-16,4 4 1 16,8 9 3-16,11 1 8 15,10 5-5-15,8 1-3 16,-3 1 2-16,-3-2-4 16,-12 0 1-16,-8-5-3 15,-13-3 2-15,-12-8-1 16,-10-1 5-16,-6-2 27 15,-2 0 31-15,0-5-14 16,0-8-7-16,0-4-29 0,-2-4-6 16,-16-5-5-16,4-1 2 15,-2-6-5-15,2 0-34 16,5 0-4-16,2 7-15 16,7 5-27-16,0 3-111 15</inkml:trace>
  <inkml:trace contextRef="#ctx0" brushRef="#br0" timeOffset="32518.0394">9522 2743 707 0,'0'0'32'16,"0"0"-16"-16,0 0-16 16,0 0-5-16,0 0 5 15,23 60 23-15,-5-35-3 16,-2 5-3-16,2 1 7 16,-1 1-14-16,-4-2 0 15,-1-3-2-15,-4-3-2 16,-8-4-3-16,0-5 4 15,0-4-2-15,0-5-4 0,0-3 3 16,0-3-4-16,0 0-22 16,0 0-31-16,0-1-11 15,-12-12-187-15</inkml:trace>
  <inkml:trace contextRef="#ctx0" brushRef="#br0" timeOffset="32741.2337">9450 2747 636 0,'0'0'43'0,"0"0"-8"16,0 0-3-16,0 0-22 16,91-48-9-16,-42 38 2 15,0 0 0-15,2 2-3 16,-8 1 0-16,-8 2-10 15,-5 4-7-15,-10 1-34 16,-7 0-78-16,-10 8-96 16</inkml:trace>
  <inkml:trace contextRef="#ctx0" brushRef="#br0" timeOffset="32951.705">9641 2872 601 0,'0'0'33'0,"0"0"-22"16,0 0 32-16,0 0-17 15,0 0 1-15,0 0 1 16,44 6 6-16,-14-6-15 16,5 0-12-16,5 0-7 15,1-3-27-15,0 0-56 16,2-5-120-16</inkml:trace>
  <inkml:trace contextRef="#ctx0" brushRef="#br0" timeOffset="37171.1346">10413 2239 563 0,'0'0'45'0,"-181"-34"-44"15,85 18 20-15,-4-1 8 16,4 0 6-16,3 1 0 16,-2 1 1-16,3 1-10 15,-5 2-3-15,-3-1 11 16,-5 1-25-16,0 1-6 16,-3 1-1-16,-2 2 2 15,-11 1-2-15,-5 0-1 16,-1 4 1-16,3 0-2 15,8 2 1-15,-9 1 0 16,-1 0 0-16,-9 6-1 16,0 4 3-16,-3 0-5 15,6 3 4-15,-1-2-2 16,11 4 2-16,-4-1-1 16,13 0 1-16,0 0-1 15,-9 3 2-15,1-1 1 0,5 3-3 16,-2 0 1-16,9 2 8 15,3 1-4-15,0 3-2 16,0-2 0-16,-1 3 3 16,-2 3-1-16,11-3-4 15,-1 5 3-15,7-1 1 16,5 1-4-16,-5 5 2 16,10 3 0-16,3 3-1 15,7-3-3-15,12 1 1 16,1-1-1-16,7 2 0 0,4 3 2 15,1-1-1 1,2 2 2-16,1 3-2 0,-2-1 5 16,4 3-4-16,9 3 3 15,-3-2-3-15,6 3 4 16,1 0-5-16,5-1-1 16,3-2 3-16,0-3-1 15,0-1-1-15,3-3 0 16,-1 1 2-16,1 1 2 15,4-2 1-15,-5 1 0 16,1-1-2-16,6 2-2 16,-5 3 1-16,5-2 1 15,1 3-3-15,2 1 5 0,3 3-4 16,3 1 4 0,2 0-1-16,1-2 0 0,0 1-1 15,0 2-2-15,0 2-2 16,0-2 2-16,0 1-2 15,0 3 1-15,0-1-1 16,0 1 4-16,0 3-3 16,0 1-1-16,0 0 2 15,1-1-2-15,8 4-2 16,0-1-1-16,4-2 3 16,-3 1 0-16,2-1-1 15,2-1 1-15,2 2 3 16,8 3-1-16,8 0-2 15,8 0 0-15,3 2 2 0,11-2-4 16,-8-2 1-16,4 3 0 16,-1-3-7-16,-7 1 6 15,1-1-2-15,-3 4 4 16,-2 0-5-16,0 0 4 16,3 0 0-16,0-1-2 15,2-2 1-15,-6 0-7 16,2-1 8-16,-1-3-15 15,-7 1 11-15,-3 1 5 16,2 1-2-16,-6-2 5 16,0-5-1-16,-2-2 14 15,3-4 0-15,1-1-16 16,4-1-1-16,-2-1 1 16,5-7 1-16,-2-2 0 15,5-2 0-15,0 2-1 0,7-4 0 16,5 0 0-16,9-1 4 15,-3-3-1-15,11-1 0 16,5 1-3-16,5 0 0 16,1 0-3-16,3-2-4 15,-5-2 6-15,7 0 1 16,-1-2-5-16,-2-3 5 16,2 0 8-16,-13 0-8 15,-4-2 0-15,0 3 5 16,-2-4-4-16,-1 0-1 15,-1-1 0-15,3-3 2 16,-1 0-2-16,7-1 2 0,7-2-2 16,3 0-1-16,4 0-2 15,1 1-1-15,-1 1 4 16,0-3 5-16,1 1-5 16,1-1-1-16,1-1-14 15,-4 0 15-15,0-3 7 16,-6 4-4-16,1-4-2 15,-2 3-1-15,-2 0-1 16,8-2 1-16,3 0 1 16,0 2-1-16,1-1 0 15,-9 0 8-15,-8 1 0 16,-1 2-5-16,-1-1-2 0,-5 1-2 16,2 0 1-16,3-2 0 15,2 3 0-15,4-1 1 16,-2-2 3-16,1-1-1 15,-3-2-3-15,3-1-2 16,-2-2 1-16,6 4 1 16,-5-3 3-16,5 6 3 15,1-6-6-15,-4 4 2 16,4-4-2-16,-6 1 2 16,4-2-2-16,-1 0 0 15,-2-1-1-15,-1 0-2 16,1-3 3-16,0 1 8 15,-1-3-4-15,1 2-3 0,-3 1-2 16,-2-1 1-16,-1-2-2 16,-1 2 4-16,0-2-2 15,0 3 0-15,4-2 0 16,3 2 0-16,-1 0 0 16,2 0 0-16,-3 1 0 15,0 0-2-15,0-1 4 16,3-1-4-16,4 2 2 15,-3 0 0-15,8 0-5 16,2-2 4-16,4 0-2 16,0-1-5-16,-2-1-8 15,0 0 12-15,-4 0-13 16,-6 0-1-16,1-5 4 16,-6-1 1-16,4-1-1 0,-4-1 6 15,-3-2-15-15,-2 1 1 16,-2-2 16-16,-1 0 6 15,-1-1 7-15,0-3 10 16,-2-1-14-16,3 1 0 16,-1-2-2-16,-1-2 2 15,-2 4 2-15,-1-1-3 16,-4 1 1-16,3 0 11 16,-3 0 7-16,-3-2-12 15,2 1-2-15,-1-1-6 16,-2 0 1-16,-3-2-1 0,-1-1 0 15,-2 1-1-15,-7-2 2 16,1-1 2-16,-8 2-3 16,2-5 3-16,0 3 0 15,-4-3 2-15,-4-3-5 16,-2-2 9-16,-8 0-9 16,2-2 45-16,-2-1-42 15,-4 0-4-15,0 1 5 16,-5 1-5-16,-2 3 4 15,1 0 1-15,4-3-4 16,3 1 0-16,-3-3 1 16,1 2 0-16,1 0-2 15,-1 3 0-15,2 1-3 16,5-2 4-16,-1-2-2 16,-1-2 1-16,4 0-1 0,-4 0-1 15,-1-1 2-15,6 0 0 16,-4 2 0-16,0 0 0 15,0 4-2-15,-1 0 3 16,-3 3-1-16,-1 0 3 16,-2 1 4-16,2 0-6 15,0-4 3-15,-4 3-4 16,3-3 4-16,-6 0-4 16,3-1 3-16,4 0-3 15,-4-4 6-15,1 3-6 16,-2 0 3-16,-3-2-2 15,4 4 2-15,-2-1 2 16,-2-2 4-16,0 2-7 16,0-1 7-16,0-2-6 0,0-1 0 15,0-1-3-15,0-1 4 16,0 1-4-16,-2-2 0 16,-5-1 4-16,-1 2-3 15,-1 1 0-15,1-1 2 16,-6 0 5-16,2-3-1 15,0 1-5-15,0-3 0 16,-2-4-2-16,5 5 0 16,-3 0 0-16,3 3 0 15,5 0-1-15,-2-1 1 16,5 0 0-16,-2-1 1 16,3 0 0-16,0-1 0 15,0-4-1-15,0 3 0 0,0-5 1 16,0 2 3-16,0-1-4 15,0 1 0-15,0-3 0 16,4-3 2-16,4 3-3 16,-4-3 1-16,4 1-4 15,-4 0 1-15,-4-1 0 16,0 1 3-16,0 2-1 16,0 0-1-16,0 4 2 15,-8 0-1-15,0 2 2 16,-1 2 2-16,-3-1-1 0,3 0 1 15,-3 1-3 1,2-8 4-16,-1 0-3 0,2 0-1 16,-4 0-1-16,0 3-3 15,-8 0 4-15,-7 4-1 16,-2 0 0-16,-6 2 0 16,-3 1 1-16,-3 5 1 15,-1-3 0-15,3-1-1 16,-5 1 2-16,3-2 0 15,-2 2-2-15,4-3-3 16,-2 2 3-16,-3-2-1 16,6 1 1-16,-3 0-1 15,3 0 1-15,3 5-1 16,-2-3 0-16,1 4 0 16,1 1-6-16,1 0 2 15,-2 0 4-15,-1 1 1 16,4-1-4-16,-2 4 2 0,4-2 1 15,-1 1-2-15,-1 0 2 16,2 0-1-16,1 0 1 16,-2 1 0-16,3-1 1 15,-4 2-1-15,0-2 0 16,2 2-3-16,-5 2 3 16,3 0 0-16,-2 1 0 15,2 1 1-15,-4-2-1 0,-1-2-2 16,-2 1-1-1,3 1 4-15,-2-3-3 0,1 3 2 16,2 1-1 0,0 2 0-16,3 0 2 0,0 1-2 15,4 2-1-15,0-1 3 16,-1 0-1-16,0 1 2 16,-3-1-2-16,-2 0 2 15,2 1-1-15,4-1 0 16,2 0 0-16,6 0-1 15,2 2 2-15,-1-3-3 16,1 3 4-16,-3 0-3 16,3-2 2-16,-3 2-1 15,0 1 1-15,-7-3-1 16,-3-3-1-16,-5 1 1 16,1-3-1-16,0 0 1 0,3 3 0 15,5-2 0-15,0 4 0 16,3-1 1-16,0 4-1 15,3 2 0-15,-1-1 0 16,9 2 0-16,-6 3 0 16,4-2 1-16,-2-1-1 15,0 3 0-15,7-1 0 16,-6-1 1-16,4 3-1 16,1-1 0-16,-5 3 0 15,-1-1-1-15,1-2 0 16,-8 2 1-16,-2-2 0 15,-2-1 0-15,2 1 0 16,-5 2-2-16,2 0 1 0,-3 1-2 16,2-2 2-16,-1 2-2 15,-2-2-1-15,-4 0 4 16,-1 0 0-16,-2-1-1 16,-3-1-4-16,2 1 5 15,0-1 0-15,7 1 0 16,-2 0-1-16,2 1 1 15,1-3 0-15,5 3 0 16,1-1 0-16,3 1 0 16,5 1 0-16,1 1-1 15,4-1 1-15,-2 0 0 16,8 1 0-16,0 2 0 16,2-3 1-16,2 3-1 0,4 0-1 15,-2-1 1-15,-2 2 1 16,-1-1-1-16,-1-2 0 15,-1 0-1-15,-2-1 0 16,-3 1-1-16,5 1-6 16,-4-1 6-16,2 1 1 15,2 0 0-15,-3 1-1 16,3 0 1-16,1 1 1 16,-3-1-2-16,1 0 2 15,2 1 0-15,-2 1-2 16,2 0-1-16,-4-1 3 15,0 1-2-15,2-1 0 0,2 0 2 16,-5 2 1-16,4 0-1 16,-1 0-1-16,-3-3 1 15,4 3 0-15,-9 0 1 16,3-2-1-16,-2 2 0 16,-1-1 0-16,-1 1 1 15,3 0-1-15,-5 0 2 16,2-2 4-16,-3 2-6 15,-5-1 5-15,-2-1-4 16,3 2-1-16,-1 0 1 16,1 0-1-16,-5 0 0 15,-15 0-1-15,-15 2-13 16,-15 7-84-16,-21-1-98 0,-7-5-185 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0-12T09:34:57.3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7525 5998 473 0,'0'0'2'0,"0"0"-2"16,0 0-43-16,0 0 38 15,0 0 5-15,0 0 9 16,0 0 3-16,0 0 3 0,0 0-2 16,47 0 3-16,-33 0-2 15,10 0-1-15,7 0 15 16,6-3-14-16,10-1 5 15,9 1 5-15,6-1-17 16,6 1 2-16,4 0-2 16,0 0-5-16,3 2-1 15,-5-2 0-15,3 1-1 16,-2 2-3-16,-12 0-19 16,-6 0 2-16,-14 0-20 15,-13 0-41-15,-13 0-8 16,-13 0-8-16</inkml:trace>
  <inkml:trace contextRef="#ctx0" brushRef="#br0" timeOffset="2853.8996">16638 5927 231 0,'0'0'289'15,"0"0"-251"-15,0 0-21 16,0 0 1-16,0 0 20 16,0 0-2-16,0 0-22 0,0 0-2 15,0 0-4-15,0 0-2 16,0 0 1-16,14 0 3 15,0 0 4-15,12 0-6 16,2-3 3-16,9 2-7 16,2-2-2-16,6 2 6 15,9 0 6-15,5-3 2 16,16 3-15-16,4-2 1 16,9 2 2-16,-4-2-2 15,7 0-2-15,-2 2 0 16,0-2 1-16,4 0-1 15,1 1 2-15,-2 2-1 16,3-2 1-16,-6-1-4 16,-4 0 2-16,-6 2-1 15,-5-2-6-15,-2 1 6 0,2-1 0 16,-5 0 1-16,0 1 0 16,-7-1-1-16,-6 0 1 15,-6 0 0-15,-6 0 1 16,-3 3 0-16,-5-2-1 15,-10 0 1-15,-9-1-1 16,0 3 0-16,-10-1 3 16,-2 0-2-16,-5-1 1 15,0 2-2-15,0 0 0 16,0-1 1-16,0 1-1 16,0 0-10-16,0 0-49 15,0 0-32-15,-8 0-191 0</inkml:trace>
  <inkml:trace contextRef="#ctx0" brushRef="#br0" timeOffset="7508.3784">20167 4930 674 0,'0'0'28'0,"0"0"-22"16,0 0 0 0,0 0 4-16,0 0 19 0,0 0 10 15,143-57-6-15,-122 42-22 16,-10 1-3-16,-5 1 0 16,-6 3-1-16,0 1 8 15,-9 7 8-15,-21 0-23 16,-17 2-1-16,-9 2-7 15,-10 12 4-15,5 6 3 16,12 2-1-16,10 0-2 16,18 0 4-16,9-2-5 15,12-2-3-15,0-1 4 16,23-2-3-16,11-1 1 16,0-5-5-16,-4-3 4 15,-1-2 0-15,-13-3-2 0,-8 2-8 16,-8-2-10-16,0 4 8 15,-14 2 7-15,-25 5 12 16,-8 5 23-16,2 2 0 16,7 5-10-16,10-3-6 15,14-2-1-15,9 1-6 16,5-1 3-16,0-1 0 16,30-1 2-16,13-2 4 15,6-2-9-15,6-5-3 16,-1-3-48-16,4-5-23 15,-8-5-189-15</inkml:trace>
  <inkml:trace contextRef="#ctx0" brushRef="#br0" timeOffset="7705.9539">20322 5016 693 0,'0'0'43'0,"0"0"-43"16,0 0-3-16,0 0 3 15,0 0 29-15,176 51-3 16,-101-28-11-16,-12 2-8 16,-15-6-7-16,-12-5-47 15,-20-6 6-15,-8-3-23 16,-6-5-4-16,-2-2-11 16,0-13-90-16</inkml:trace>
  <inkml:trace contextRef="#ctx0" brushRef="#br0" timeOffset="7886.6803">20649 5031 343 0,'0'0'118'15,"0"0"7"-15,0 0-18 16,0 0-68-16,0 0-23 16,0 0-3-16,-164 21 23 15,128 11-5-15,-1 1-15 16,8 1-1-16,0 0-5 16,8-2-6-16,0-5 1 15,7-4-5-15,7-9-22 16,7-7-25-16,0-4-41 15,10-3-104-15,20-9-10 0</inkml:trace>
  <inkml:trace contextRef="#ctx0" brushRef="#br0" timeOffset="8035.2533">20800 4938 763 0,'0'0'39'0,"0"0"-39"15,0 0-5-15,0 0-70 16,0 0 47-16,0 0-56 16,5 51-188-16</inkml:trace>
  <inkml:trace contextRef="#ctx0" brushRef="#br0" timeOffset="8214.0048">20877 5148 929 0,'0'0'42'0,"0"0"-12"0,0 0-9 16,0 0-21-16,0 0-18 15,0 0-58-15,59 13 8 16,-4-12-65-16,4-1-135 16</inkml:trace>
  <inkml:trace contextRef="#ctx0" brushRef="#br0" timeOffset="9131.142">22262 4949 385 0,'0'0'236'16,"0"0"-215"-16,47-57 8 15,-38 41 7-15,-3 3-1 16,-6 5 23-16,0 2-14 16,0 1 9-16,-13 5-37 15,-19 0-16-15,-18 0-3 16,-16 11-6-16,-1 3 9 16,-1 4 1-16,9 2 2 0,13-2-3 15,12 1-3-15,18-3 2 16,9 1-2-16,7-4-4 15,0-3-15-15,15-4 17 16,9 1 5-16,7-7 6 16,6 0-6-16,5-2 4 15,1-11-3-15,2-2 1 16,-10-3 0-16,-4-3 0 16,-8 5-2-16,-12 3 1 15,-5 6 13-15,-6 4 6 16,0 3-1-16,0 0-19 15,0 0-18-15,0 0-15 0,0 3 24 16,2 8 7 0,7-2-5-16,10 4-9 0,4-1-6 15,5 0-26-15,9 0 13 16,5-6-4-16,0-2 10 16,2-4-11-16,-2 0 20 15,-6-1 10-15,3-11-7 16,-4-3 17-16,-2-3 0 15,-5-4 5-15,-5-5 18 16,-12 3 16-16,-7 0-15 16,-4 10 16-16,0 0 45 15,-18 8-36-15,-19 6-39 16,-17 0-10-16,-10 5 0 16,2 11 6-16,2 2 4 0,16 1-2 15,11-2-4-15,10 0-3 16,16 0 1-16,4-5-2 15,3 1-4-15,0-5 2 16,3-2-13-16,17-2 8 16,10-3 3-16,4-1-1 15,8 0-7-15,3 0-11 16,-1-3-22-16,-3-1 24 16,-8 4 10-16,-5 0 5 15,-4 0 2-15,-1 4 3 16,-10 13 1-16,0 4 10 15,-6 9 42-15,-7 3-30 16,0-1-9-16,0-2-2 0,-25-5 5 16,-6-4 5-16,-8-5 3 15,-5 0-10-15,3-7-3 16,9-3-6-16,6-3-5 16,4-3-3-16,2 0-49 15,5-4-71-15,13-13-4 16,2-5-290-16</inkml:trace>
  <inkml:trace contextRef="#ctx0" brushRef="#br0" timeOffset="9440.6111">22931 4911 519 0,'0'0'23'0,"0"0"22"0,136-33-10 15,-88 20-9-15,-4-3-5 16,-13 0-3-16,-11-1 2 16,-15 2-5-16,-5 2 18 15,0 3 18-15,-29 5-23 16,-11 1-28-16,-7 4-6 16,-9 0 3-16,4 12 3 15,6 4 2-15,9 2-1 0,15 0 5 16,15 4-6-1,7-3 0-15,4 1 0 16,32 0 1-16,18-3 2 0,13-1-1 16,5-4-2-16,6-4-26 15,-6-3-48-15,-5-5-130 16</inkml:trace>
  <inkml:trace contextRef="#ctx0" brushRef="#br0" timeOffset="14928.6078">20246 6184 663 0,'0'0'1'16,"0"0"1"-16,83-61-1 15,-53 36 3-15,0-3 12 16,-9 0-15-16,-8 0-1 15,-5 8 11-15,-8 1 5 16,0 6 1-16,-9 3-3 16,-7 6 42-16,7 0-23 15,-4 4-33-15,5 0-1 16,3 0-6-16,1 0 4 16,4 8-5-16,0-1-6 15,0 6-1-15,30 3 13 0,6 4 0 16,11-1 2-16,3 1 0 15,-6 1 0-15,-12-2 2 16,-11-3 0-16,-16-2-2 16,-5-4 0-16,0-1-2 15,-30-2 2-15,-9-2 0 16,-5 0 0-16,5-2-13 16,1-3-2-16,8 0 8 15,15 0 6-15,2-5-11 16,13-3-11-16,0 1 2 15,14-2 17-15,30 1-1 0,12-1 0 16,13 0-3-16,4 0 7 16,-7-3-2-16,-2-3 1 15,-11 1 1-15,-12 0 1 16,-11 0 1-16,-17 3-1 16,-13 2 4-16,0 2 9 15,-7 3 12-15,-19 3-1 16,-8 1-23-16,-3 0 1 15,-2 7 2-15,3 3 3 16,6 0-4-16,6 5 6 16,18-1-5-16,6-1-1 15,0 0-3-15,16 1 0 16,23-3-1-16,6-2 0 16,11-2-4-16,11-7 1 0,3 0-9 15,1 0-3-15,-8-7-5 16,-8-3-3-16,-17-4 12 15,-10-1 8-15,-10 3 4 16,-10 0 10-16,-8 3 25 16,0 4-2-16,0 1 19 15,0 4-31-15,-8 0-21 16,-6 0 0-16,-5 0 0 16,2 2 3-16,3 5 1 15,2 2-3-15,10 0-1 16,2 2 2-16,0 1-2 15,10-3-2-15,19-1 2 16,1-1-2-16,7-6-5 16,1-1-8-16,-3 0-5 0,-5-8-2 15,-6-4 5-15,-8-4-4 16,-4-4-20-16,-2-5-18 16,-2-1 31-16,3-9-40 15,-1-4-48-15,-1-4 40 16,-2 0 54-16,-4 6 22 15,-3 13 52-15,0 7 112 16,0 10-43-16,0 4-55 16,0 3-51-16,0 0-15 15,0 7-2-15,-3 13 2 16,2 6 38-16,1 8 5 16,0 1-20-16,0 3-7 15,14 0-7-15,3-1-5 16,-2-4-2-16,-3-3-2 0,0-9-9 15,-6-5-14-15,0-8-10 16,-3-4-13-16,-1-2-10 16,-2-2-37-16,0-2-57 15</inkml:trace>
  <inkml:trace contextRef="#ctx0" brushRef="#br0" timeOffset="15167.6403">21456 5958 575 0,'0'0'10'16,"0"0"-10"-16,0 0 0 0,165-13 0 16,-108 13 1-16,-7 0-1 15,-10 0 0-15,-11 7 0 16,-18 0-4-16,-9 5 4 16,-2 1 6-16,0-1 31 15,-4 1-7-15,-5 0-12 16,1-2-2-16,4-5-10 15,4 0 2-15,0-1-1 16,0-4-7-16,0-1-33 16,0 0-63-16,2-4-97 15</inkml:trace>
  <inkml:trace contextRef="#ctx0" brushRef="#br0" timeOffset="15329.5349">21686 5794 738 0,'0'0'16'16,"0"0"7"-16,0 0-23 16,0 0-8-16,0 0-34 15,0 0 22-15,80-1-23 16,-40 10-96-16,6 1-65 16</inkml:trace>
  <inkml:trace contextRef="#ctx0" brushRef="#br0" timeOffset="16026.8236">22173 5913 463 0,'0'0'30'0,"0"0"65"15,0 0-27-15,0 0-36 16,-23 61-6-16,19-44 1 16,-1 0-8-16,5-5 1 15,0 1-13-15,0-7-6 16,5 0 2-16,-1-4-2 15,1-2 5-15,0 0 6 16,2 0 3-16,-1-8-7 16,-3-5-8-16,-3-4-2 15,0-1 0-15,0-1-11 16,-13 2 8-16,-1 1-2 16,-6 4-1-16,2 3 6 15,10 1 2-15,4 4 0 0,4 1 0 16,0 2-13-16,6-1-22 15,18 1-27-15,16-2 22 16,7 1 37-16,-1 2-36 16,8 0 25-16,-3 0 12 15,-4 5-2-15,-1 4 4 16,-13 1 5-16,-5 2 2 16,-9-1 9-16,-17 3-3 15,-2-5 0-15,0 1 18 16,-9-3 3-16,-9 0-18 15,0-1 12-15,-3-4 4 16,5 0-13-16,-2-2-9 0,7 0-5 16,5 0 2-16,6-10-7 15,0-2-18-15,0-3-22 16,14-2 21-16,14 1-3 16,2 4 15-16,0 1 6 15,0 5-1-15,-2 1-3 16,-1 5 4-16,-5 0 0 15,-1 0 1-15,0 0 5 16,-6 8-4-16,-5 1 5 16,-4 1-2-16,-1 2 0 15,-5-3 1-15,0 1-1 16,0-3-4-16,0-2-4 16,0 0-15-16,0-3-64 15,10-2-93-15</inkml:trace>
  <inkml:trace contextRef="#ctx0" brushRef="#br0" timeOffset="16772.6712">23079 5807 233 0,'0'0'470'0,"0"0"-461"15,0 0-4-15,0 0 23 0,-36 53 16 16,36-36-21-16,0 0-7 16,0-1-2-16,0-5-13 15,0-2 0-15,0-4 2 16,0-2 2-16,-2-3-1 16,-6 0 4-16,3 0-1 15,-8-3-4-15,6-9-3 16,6-1-6-16,1-3-17 15,0-1 15-15,7 0-1 16,12 6 2-16,5 1 2 16,-2 6-6-16,-6 2 3 15,4 2 2-15,-3 0 2 16,-3 0 3-16,2 6 1 16,2 3 1-16,-1-1 4 15,2 4-2-15,-2-6-3 0,3 2 5 16,-5-2-2-16,1-5 2 15,4-1-1-15,-2 0 6 16,3 0-7-16,1-7-3 16,2-5-31-16,-5-2 17 15,-2-3-8-15,-1 0-7 16,-6 2 24-16,-6 1 3 16,-4 6 2-16,0 3 0 15,0 5 11-15,-14 0-10 16,-12 2 3-16,-5 8-1 0,6 0 10 15,-1 2 13 1,9 1 2-16,11-2-15 0,4-1 3 16,2-2-6-16,0-1 2 15,0-1-9-15,8-3 4 16,9-1-2-16,0-2 0 16,4 0 0-16,0 0 0 15,0-4-5-15,4-3 0 16,-4-4 0-16,-5 3-1 15,-6 2 1-15,-3 3 0 16,-7 2 0-16,0 1 0 16,0 0-9-16,1 0 0 15,-1 0 2-15,2 1 3 16,0 5 2-16,5 1 2 16,-2-2-1-16,2 2-16 0,2-4-57 15,5 0 21-15,2-3-32 16,1 0-53-16,-5-1-109 15</inkml:trace>
  <inkml:trace contextRef="#ctx0" brushRef="#br0" timeOffset="17457.4597">23644 5779 441 0,'0'0'122'16,"0"0"-58"-16,0 0-47 15,0 0-11-15,0 0 16 16,0 0 21-16,21 20-21 15,-12-9-5-15,1-2-6 0,-1 3-8 16,-8-5 0-16,1-2-2 16,-2-2 0-16,0-3 5 15,0 0-1-15,0 0 2 16,0 0 3-16,0 0 0 16,0-7-10-16,0-2-17 15,6-2-9-15,3 1 16 16,6 0 6-16,1 4 3 15,-2 3-4-15,2 2-3 16,-2 1 2-16,2 0 2 16,-1 0 1-16,4 4 3 15,1 0 0-15,-1 4 3 16,-1-3-2-16,-8-1 4 0,-1-1-3 16,-6-1 2-16,-1-2-2 15,-2 0 1-15,6 0 6 16,-3 0 6-16,8-2-15 15,5-8-6-15,-1 0 1 16,4-2-2-16,0 1 1 16,-1 1-1-16,-5 5 0 15,-3 1 4-15,0 2 2 16,-1 2 1-16,0 0-3 16,7 0 3-16,0 0 3 15,13 0 4-15,6 2 2 16,11-2 2-16,6 0 24 15,5 0-22-15,-1 0-6 0,-4-4-7 16,-14-6-10-16,-11-1-20 16,-11-1 8-16,-13-3 14 15,-3-1 8-15,0-1 5 16,-17 3 6-16,-1 6-5 16,-2 2 14-16,-6 6-12 15,-6 0-8-15,-4 11 3 16,5 3 16-16,7 3-7 15,9 0-6-15,10 3 5 16,5 0 7-16,0 1-12 16,20-1-1-16,12-3-4 15,6 1-1-15,3-7-69 16,-2-6-44-16,-4-5-282 16</inkml:trace>
  <inkml:trace contextRef="#ctx0" brushRef="#br0" timeOffset="21678.845">8783 6752 417 0,'0'0'114'0,"0"0"-100"0,0 0 14 15,0 0 7 1,0 0 2-16,0 0-8 0,0 0-15 16,0 0-8-16,2 0 4 15,0 0 5-15,11 0-5 16,0 0-1-16,7 0-5 16,10-4-1-16,5 0-3 15,6 0 0-15,7-1 1 16,4 1-1-16,6 0 0 15,-3 1 0-15,-6-1 0 16,2 1 1-16,-5 0 0 16,-4 2-1-16,4-2-1 15,-9 2 1-15,-2-1-1 16,-2 0 1-16,-1 2 0 0,3-3 1 16,-5 3-1-16,2-1 0 15,7-1 1-15,1 2-1 16,3-3-1-16,11 2 1 15,1-1 0-15,4 1 0 16,-5-2 1-16,-1 2-1 16,-2-2 0-16,-8 3 0 15,-3-1 0-15,-2-1-1 16,-1 1 1-16,0-2 1 16,2 1-1-16,2-1 0 15,9-1 0-15,2 1 0 16,5 1 0-16,3-1 0 15,-2 1 0-15,1 2 0 0,4-3-1 16,-2 1 1 0,-1 0 2-16,2-1-2 0,5 0 0 15,-3-1-1-15,-2 1 1 16,2-4 0-16,-1 2-1 16,-2 0 1-16,2-2 0 15,4 4 0-15,-4-2 1 16,5-1-1-16,-7 3 1 15,0 0-1-15,1-2 0 16,1 4 0-16,0-1-1 16,-2 1 1-16,-7-1 0 15,-3 2 0-15,-5-3 0 0,-7 3 0 16,-7-2 0 0,-8 0 0-16,-8 1 0 0,-7 1 1 15,-4 0-1-15,-5 0 1 16,0 0 2-16,0 0 0 15,0 0-3-15,2 0 0 16,-2 0-10-16,0 0-33 16,0 0-71-16,0 0-17 15,0 1 5-15</inkml:trace>
  <inkml:trace contextRef="#ctx0" brushRef="#br0" timeOffset="23589.0658">7604 7467 340 0,'0'0'15'0,"0"0"-15"16,0 0 0-16,0 0 2 16,0 0 19-16,0 0 9 15,0 0-15-15,-26 0 9 16,26 0 14-16,0 0 23 16,0 0-19-16,0 0-10 15,0 0 8-15,0 0 6 16,0 0-22-16,0 0-18 15,0 0 4-15,0 0 1 16,0 0-3-16,23 0 0 0,8-3-5 16,11 1 5-16,9 1-3 15,7-2-3-15,6 0-1 16,2 3-1-16,2-3 2 16,0-1-2-16,6 1 0 15,-4-1-6-15,2 1 4 16,-2 3-3-16,-2-3-7 15,-8-2 10-15,-2 2 2 16,-4-1-2-16,1-1 2 16,0 0 3-16,-2 1-2 15,0 0 3-15,-5-2 1 16,0 3-5-16,-7-1-1 0,-5 1 1 16,-6 0 0-1,-11 0-4-15,-4 2 0 0,-5-1 4 16,-2 2-1-16,-2 0 1 15,-6-3 0-15,1 3 1 16,-1 0-1-16,0 0 0 16,0 0 2-16,0 0-4 15,0 0 0-15,0-2-13 16,0 2-14-16,3 0-36 16,-3 0-108-16,0 0 30 15</inkml:trace>
  <inkml:trace contextRef="#ctx0" brushRef="#br0" timeOffset="25061.0206">11337 7492 301 0,'0'0'136'16,"0"0"-94"-16,0 0-27 0,0 0 44 15,0 0-12 1,0 0-4-16,0 0-12 0,0 0-10 16,0 0-6-16,0 0-14 15,19 0 0-15,16-1-1 16,13-4 6-16,20-2-3 16,16 2 5-16,14-5-3 15,17 1-1-15,11-2 10 16,12-2 2-16,13 3-7 15,10-2-1-15,3-1 2 16,-8 2-3-16,-13 1 0 16,-17 1-6-16,-20 3 1 15,-12-2-2-15,-20 2 0 16,-23 3-3-16,-21-2 3 0,-15 3-4 16,-11 1 4-16,-2 0 4 15,-2 1 18-15,0-2 3 16,0 1-9-16,0 1-6 15,0-1-10-15,0 1-7 16,3-1-18-16,-3 1-42 16,7-3 5-16,3-4-77 15</inkml:trace>
  <inkml:trace contextRef="#ctx0" brushRef="#br0" timeOffset="26990.1296">14142 6956 512 0,'0'0'35'0,"0"0"10"15,0 0-10-15,0 0-7 16,0 0-3-16,0 0-9 16,0-4-9-16,5 8 5 15,6 7 4-15,-1 5 8 16,2 3 7-16,-4 2-19 15,2-1 2-15,-1 0-9 16,-6-6-2-16,1-2-2 16,-4-6 2-16,0-1 2 15,0-4-4-15,0-1 4 16,0 0 5-16,-5-4 2 0,-7-9-12 16,1-6-40-16,9-4 0 15,2-2 31-15,0-4-5 16,13 2-13-16,8 5 19 15,5 10 7-15,-1 2 0 16,5 8-1-16,-2 2 2 16,2 0 1-16,0 2-1 15,1 13 3-15,0 3 1 16,7 3-2-16,0 0 0 16,3 1 4-16,-1 0-6 15,-1-2 0-15,2-3 0 16,-6-6 0-16,-5-3 0 15,-2-6-9-15,-3-2 7 16,0 0 1-16,-3-7-3 16,2-7-2-16,-8-6-11 0,1-2 11 15,-12-6-12-15,-1 0-11 16,-4-1 17-16,0 5 12 16,-12 5 0-16,-17 10 35 15,-6 6-17-15,1 3-4 16,-7 0-9-16,4 12 6 15,-2 4 2-15,10 1-2 16,8 3-3-16,12-1 1 16,9-2-5-16,0 2 3 15,5-7-3-15,16-1-3 0,4-2 6 16,9-4-4 0,3-5 2-16,5 0 3 0,-6-2-7 15,-6-6-1-15,-8-5-15 16,-4-3-7-16,-6-4 4 15,-5 2 10-15,-7 2-3 16,0 7 11-16,0 5 3 16,0 4 11-16,0 0-14 15,0 5-13-15,-3 7 13 16,-3 4 9-16,6 1 7 16,0 0-4-16,0-1-8 15,0-2-4-15,12-2 0 16,3-1-6-16,0-6-7 15,-1-2-7-15,-1-3 4 16,-1 0-24-16,1 0 3 0,-1-11-40 16,-2-3-95-16,-5-5 149 15,2-1-25-15,1-1-14 16,-1 7 62-16,-3 2 69 16,-2 9 33-16,-2 2 9 15,0 1-83-15,2 0-22 16,-2 4 22-16,1 8 40 15,3 2-30-15,-1 3-23 16,2-5-6-16,-3 5 0 16,4-5-3-16,-5 0-5 15,-1-4 3-15,0-4-2 16,0 1 6-16,0-4-2 0,0-1-4 16,0 0 4-16,0 0-6 15,0-10-14-15,0-5-19 16,12 1 30-16,1 3-7 15,5 2 3-15,6 0 2 16,-4 6 3-16,1 3-2 16,0 0 4-16,-4 0-1 15,1 4 2-15,-4 4 2 16,0 3 1-16,-6-2 7 16,0 0-5-16,-3-2-3 15,-4-2-1-15,-1-4 2 16,0 1-1-16,0-2 1 15,0 0 0-15,0 0-2 0,0-3-2 16,0-9-6 0,0 0-15-16,0-5 13 0,11 3-34 15,2-3 21-15,8 5 15 16,-3 2 1-16,-6 5 1 16,4 5 2-16,-6 0 4 15,0 0 2-15,3 3 22 16,-4 8-1-16,1 0-6 15,6 1-2-15,3 0-14 16,2 0 5-16,1-6-7 16,1-1 6-16,-2-2-4 15,3-3 2-15,1 0 3 0,3-6-7 16,2-8-1-16,-6-2-20 16,-4-5-8-16,-1-3 20 15,-10 1-40-15,-2 1 33 16,-7 6 15-16,0 8 14 15,0 4 57-15,-16 4-33 16,-3 0-34-16,-3 9 9 16,0 5 3-16,4 3 9 15,10 2-8-15,8-3-4 16,0 1-4-16,0-5-9 16,18-1-5-16,14-1-45 15,16-6 9-15,13-4-24 16,-1 0-230-16</inkml:trace>
  <inkml:trace contextRef="#ctx0" brushRef="#br0" timeOffset="27491.829">16206 6988 352 0,'0'0'144'15,"0"0"-87"-15,0 0-7 16,0 0-21-16,0 0 11 15,0 0-15-15,0 0-4 16,0 0 5-16,0 0 1 16,0 0-5-16,0 0 10 15,0 0 2-15,0 0-13 16,8-3-9-16,21-7-11 16,8-1-1-16,9-6 1 15,14-3-1-15,1-1-2 16,11-3 2-16,4 0 1 15,-6 1 0-15,-11-2-1 16,-15 6 0-16,-14 2 0 16,-9 3-5-16,-6 4 2 0,-8 3-1 15,1-1-9-15,-3 2-35 16,-1 1-11-16,4 1-30 16,-6 0-86-16</inkml:trace>
  <inkml:trace contextRef="#ctx0" brushRef="#br0" timeOffset="28012.0591">16295 7021 409 0,'0'0'54'0,"0"0"-18"16,0 0 10-16,0 0-17 15,0 0-2-15,0 0-3 16,0 0-1-16,0 1-11 16,10 6 3-16,16 5 4 15,8 3 6-15,14 2-2 16,12 2-9-16,12 6 26 15,11 0-19-15,3 2-5 16,-2 2-10-16,-3-6 7 16,-6-1-11-16,-10-3-1 15,-13-5 3-15,-15-5-4 16,-16-2 0-16,-12-6 0 0,-7 0 2 16,-2-1 1-16,0 0 12 15,0 0 8-15,0 0-23 16,0-4-54-16,0-9-85 15,0-5-304-15</inkml:trace>
  <inkml:trace contextRef="#ctx0" brushRef="#br0" timeOffset="28462.0476">17146 6581 469 0,'0'0'14'0,"0"0"52"15,0 0-12-15,0 0-32 0,0 0 6 16,0 0-2 0,0-14-5-16,0 14-7 0,0 0-9 15,0 12-2-15,0 7 21 16,0 5 17-16,0 2-20 15,0 2-7-15,0-2-9 16,0-4-1-16,0-5 0 16,0-6-1-16,0-3-3 15,0-8-9-15,0 0-25 16,0 0-9-16,0-2 1 16,0-13-210-16</inkml:trace>
  <inkml:trace contextRef="#ctx0" brushRef="#br0" timeOffset="28659.5315">17090 6517 618 0,'0'0'25'15,"0"0"20"-15,0 0-23 16,0 0-15-16,0 0 7 16,157-33 2-16,-105 29-6 15,-1 1-4-15,-4 3-6 16,-8 0 0-16,-8 0-16 15,-8 0-25-15,-8 10-57 16,-8 2-102-16,-7 2-154 16</inkml:trace>
  <inkml:trace contextRef="#ctx0" brushRef="#br0" timeOffset="28811.1556">17218 6693 515 0,'0'0'45'0,"0"0"4"15,0 0 7-15,0 0-9 16,0 0-12-16,0 0-3 16,129 14-31-16,-75-14-1 15,5 0-74-15,-7-6-226 16</inkml:trace>
  <inkml:trace contextRef="#ctx0" brushRef="#br0" timeOffset="29364.8183">17774 6614 680 0,'0'0'4'0,"0"0"-4"16,0 0 16-16,-30 62-2 15,26-43 2-15,1-2-1 16,2-3-10-16,-4-5 0 15,2-3 0-15,-1-4 2 16,1-2 7-16,-7 0 13 16,-1 0-9-16,-2-5-16 15,0-6-2-15,11-6-18 16,0-1-20-16,2-1 5 16,0 2 26-16,0 0-8 0,0 5 5 15,2 7 10-15,7 0 0 16,-3 3 0-16,5 2-5 15,2 0 2-15,4 0 0 16,-1 8 3-16,9 1 4 16,-3 3-3-16,2 0 6 15,2 3-5-15,-5-5-2 16,-1-1 0-16,-6-1 2 16,-3-5 0-16,-6-2-1 15,-2 2 10-15,1-3 30 16,0 0 0-16,1 0 16 15,0-3-9-15,4-9-33 16,-6-2 15-16,3-3-25 0,-4-5 3 16,2 0-4-16,-3-1-4 15,4-2-1-15,2 0-4 16,-2 6-8-16,-1 6-23 16,-1 6 13-16,-2 5-45 15,4 2-58-15,-5 0-225 16</inkml:trace>
  <inkml:trace contextRef="#ctx0" brushRef="#br0" timeOffset="29940.7002">17392 7225 407 0,'0'0'46'16,"0"0"56"-16,0 0-39 15,0 0-19-15,0 0-19 16,0 0 6-16,38-29-7 16,-38 29-10-16,0 0-3 15,0 8-9-15,0 11 45 16,-3 4-10-16,-10 6-1 16,4-2-22-16,-4 2-6 0,5-4-1 15,4-1-5-15,4-5-1 16,0-5 4-16,0-2-3 15,12-2 2-15,10-7 5 16,15-2-7-16,11-1-2 16,10 0-24-16,8-4-86 15,5-10-11-15,-7-2-231 16</inkml:trace>
  <inkml:trace contextRef="#ctx0" brushRef="#br0" timeOffset="30474.93">18001 7243 702 0,'0'0'7'0,"0"0"-5"15,0 0 8-15,0 0 16 16,-59 62 3-16,50-43-11 16,-1-2-7-16,2-3-6 15,5-6-3-15,-2-3 0 16,-1-4 8-16,1-1 8 15,-3 0 15-15,-1 0-16 16,-1-13-17-16,-1 0-10 16,11-6-35-16,0-3 30 15,0-3 2-15,3-1-8 16,18-1 1-16,-2 4 8 0,-1 8 11 16,-4 6 1-16,-3 8 2 15,2 1-2-15,3 0-3 16,8 8 3-16,1 4 1 15,5 2 15-15,1 1-9 16,0-1-7-16,0 1 2 16,-4-3-1-16,-5-3 1 15,-8-5-2-15,-4-1 5 16,-4-3 4-16,4 0 39 16,-4-2 12-16,4-7-26 15,-2-6-16-15,-1-2-6 16,1-2-3-16,-5-5-2 15,9-2 1-15,-5-4-6 16,3-1-2-16,3 2 6 16,-6 5-4-16,3 4-1 0,-7 7-2 15,-1 7-1-15,1 3-12 16,-3 1-27-16,0 2-46 16,0 0-41-16,0 0-102 15,0 0 4-15</inkml:trace>
  <inkml:trace contextRef="#ctx0" brushRef="#br0" timeOffset="38614.0461">12248 8159 607 0,'0'0'25'15,"0"0"-22"-15,0 0-3 16,0 0 0-16,0 0 1 16,0 0-2-16,0 0-5 15,-20-3-10-15,20 3 2 16,0 0 8-16,0 0 6 15,0 0 4-15,0 0 8 0,0 0 0 16,0 0-8-16,0 0 2 16,0 0-3-16,8 0-3 15,12 0 0-15,10 0 0 16,11 3 1-16,5-1 0 16,10-1 0-16,2 1 1 15,5-1 1-15,-2 0-2 16,1-1 0-16,6 0 3 15,3 0-1-15,-4 0 1 16,5-5-1-16,1 0 4 16,-1-2-3-16,-2 0-1 15,3-3-2-15,-7 3 0 16,-1-4 2-16,-2 2-3 0,-2 0 1 16,-9 1-1-1,-7 0 0-15,-9 3 1 0,-6-1-1 16,-9 1 0-16,1 1 0 15,-7 2 1-15,-5-1-1 16,-7 1 0-16,1 2 0 16,-4 0 0-16,0 0 0 15,2 0 0-15,-2 0 0 16,0 0 0-16,0 0 0 16,0 0-3-16,0 0-28 15,0 0-39-15,0 0-103 16,0 0 62-16</inkml:trace>
  <inkml:trace contextRef="#ctx0" brushRef="#br0" timeOffset="46740.1121">12490 7595 352 0,'0'0'12'0,"0"0"-10"16,0 0 6-16,0 0 20 15,0 0-1-15,0 0 2 16,0 0 4-16,-40-10-6 16,31 9 3-16,-3 0-13 15,-2-1-3-15,-3 1 4 16,-1-1-5-16,-1-1-5 15,5 3 6-15,-4-2 3 16,5 2-11-16,0 0 4 16,0 0 12-16,-4 0-19 15,0 0-1-15,-3 0-1 0,0 0-1 16,-4 0 0-16,6 3 0 16,-6 4 0-16,2-3 1 15,-1 1 0-15,2 1 3 16,-3-1-3-16,2 1 0 15,-3 2 0-15,0-2-1 16,-3 0 0-16,3 1 1 16,3-1 2-16,0 0-3 15,2 2 2-15,4-1-2 16,-1 2 0-16,-2 0 1 16,0 2 0-16,3-2 0 15,-1 2 3-15,1-2 0 16,2 0 2-16,-2 1 2 15,3 2-5-15,3-2 3 0,-1-1 2 16,2 2-3 0,0 0 1-16,4 4-2 0,-1-1 3 15,1 2-4-15,5 1 2 16,0-1 2-16,0 1-3 16,0 2-1-16,9-2-2 15,-1 2 2-15,5 1-1 16,2-3-1-16,-5 2-1 15,3-2 2-15,0 0 0 16,0-2-2-16,4 1 0 16,2 1 1-16,-2 0 2 15,2-4-2-15,1 1 0 16,0 0-1-16,-2 1 0 0,2-1 1 16,0-1 0-1,1 1-1-15,1-2 1 0,-3-1 1 16,3 0-2-16,3 1 1 15,1 0 1-15,-1 0-2 16,-1-2 0-16,3 0 1 16,-3-1-1-16,4-1 0 15,-2 0-7-15,-2 0 6 16,2-3 0-16,-4-1 0 16,10 0 0-16,-1-1 1 15,8 1 2-15,3-1-2 16,1-3 0-16,0 3-5 0,-3-1 4 15,-2-1-2-15,-7-1-1 16,-4 2 0-16,-1-2 3 16,-4 0 0-16,-3 0 0 15,0 0 1-15,0 0 0 16,-2 0 0-16,0 0 0 16,0 0 0-16,1 0-2 15,0 0 1-15,-1-2 1 16,2-1 0-16,0 0 0 15,2 0-1-15,-8-1 1 16,4 0-3-16,-8 0 3 16,0-1 0-16,-5 0 1 15,1-1-2-15,0 0 0 0,-4-2-3 16,7 0 4 0,-3 0 0-16,3 1 0 0,0-6-1 15,-3 4 0-15,-2-1 1 16,-3 0-1-16,0 0 0 15,0 1 1-15,0-1 1 16,0 0 1-16,-10 2-2 16,-5-3 2-16,-3 2 5 15,2-1-2-15,0 0-5 16,-3-2 2-16,2 0 6 16,-3 0 2-16,5-3-9 15,-2 1 7-15,-3 2 1 16,3-3-5-16,-7 1 0 0,4-1 3 15,-4-2-1-15,1-2 0 16,-2-1-1-16,-4 1 3 16,0-5-4-16,-1 0 0 15,0 1-2-15,-4 0 7 16,2-1-6-16,-2 2 5 16,-3-2-5-16,3-1 5 15,-4-1-4-15,5-1-2 16,4 2-1-16,-1 4-1 15,1 4 1-15,-3 3-1 16,0 4 0-16,-5 3 0 16,-9 4-8-16,-3 3-10 0,-7 0-10 15,-10 10 8 1,0 5-22-16,2 4-12 0,2 6 2 16,7 6-21-16,4 0-24 15,-3 1-90-15</inkml:trace>
  <inkml:trace contextRef="#ctx0" brushRef="#br0" timeOffset="66672.4567">9160 8938 476 0,'0'0'6'15,"0"0"-1"-15,0 0 16 16,0 0 23-16,0 0-8 15,0 0 7-15,0 0-11 16,0 0-8-16,-26-5-11 16,26 5-4-16,0 0-7 15,0 0 2-15,0 0-4 0,13 0 0 16,13-2 1-16,10 1-1 16,7-1 0-16,8-1 0 15,1 0 0 1,0 3-2-16,-1-1-6 0,-4 1-14 15,-3 0-28-15,-13 0-8 16,-7 0-35-16,-12 0 5 16,-8 0-45-16</inkml:trace>
  <inkml:trace contextRef="#ctx0" brushRef="#br0" timeOffset="71090.0461">9152 9727 359 0,'0'0'56'16,"0"0"-47"-16,0 0-3 15,0 0 10-15,0 0-2 16,0 0 12-16,0 0-11 0,0-4-7 16,0 4 1-16,0 0 7 15,0 0 11-15,0 0-2 16,0-2-7-16,0 1 8 15,0-1-10-15,8 1-5 16,6 1 10-16,0-4 0 16,5 1-12-16,1 0-7 15,10 0 0-15,3 1-2 16,12-1 0-16,-1 1 2 16,5 1-2-16,3 0 0 15,2-2 0-15,2 1 0 16,3 0-2-16,-4 0 1 15,2-1 0-15,-1 1 1 16,2-1-1-16,-1 0 1 0,-2 2 0 16,5-2 0-16,0 0 1 15,1 3-2 1,4-1 1-16,5 1 0 0,4 0 0 16,2 0 0-16,3-2 0 15,1 2 0-15,-5-1 0 16,-7 1-7-16,-1-2 5 15,-2 1-2-15,-1-1 0 16,-1 0-2-16,-4-1 0 16,-1 1 4-16,-4-1-3 15,-7 2 4-15,-6-2-2 0,-7 0 1 16,2-1-3-16,-2 1 2 16,5 2 3-16,-2-2 0 15,4 0 0-15,3 3 0 16,0 0 0-16,0-3 0 15,-1 3-1-15,0 0 0 16,-4 0 0-16,-3 0-2 16,-4 0-6-16,-4 0-5 15,-4 0 12-15,0 0-2 16,-5 0 4-16,1-3 0 16,-5 2-2-16,6 1 4 15,5 0-2-15,0-1 0 16,8 1 0-16,2 0 0 15,10 0 7-15,5 0-6 16,1 0 1-16,4 0-2 0,4 1 0 16,-2 3-2-16,5-1 2 15,0-3 0-15,-4 3 0 16,-1-2 2-16,-5 1-4 16,-3-2 4-16,-2 0-2 15,-4 0 1-15,3 0 1 16,-5 0-2-16,-1 0 5 15,6 0-4-15,-5 0 2 16,0 0 20-16,-2 0-12 16,0 0-5-16,-1 0 14 15,-7 0 0-15,-7 0-5 16,-5-2-4-16,-3 2-8 0,1-1-2 16,2 1 0-1,0 0-1-15,6-2-2 0,3 2 2 16,4 0 1-16,6 0-1 15,-3 0 0-15,7 0 0 16,0 0-6-16,5 0 5 16,2 0 0-16,1 2 1 15,-4 1-1-15,1-2-1 16,-4 1-1-16,1-1 0 16,-7 0 2-16,0 2 1 0,-5-3 0 15,-5 0 0 1,-2 0 0-16,-1 0 0 15,-1 0 0-15,2 0 1 0,-5 0-1 16,0 0 2-16,-3-4 2 16,-3 4-4-16,6-3 0 15,0 2 0-15,-4-1 0 16,0 1-3-16,-4-1 3 16,4 1 3-16,-5 1-3 15,-3-3-1-15,-1 3 1 16,-4 0 2-16,1-3-2 15,2 3 2-15,-1-1-1 16,0 0-1-16,-1 1 3 16,-4 0-2-16,-1 0-1 15,4 0-4-15,-4 0 3 0,0 0-6 16,0 0-12 0,0-2-53-16,0 1 2 0</inkml:trace>
  <inkml:trace contextRef="#ctx0" brushRef="#br0" timeOffset="78127.5149">4425 9528 306 0,'0'0'45'15,"0"0"-34"-15,0 0 40 0,0 0 10 16,0 0-21 0,0 0 4-16,0 0-16 0,-37-7-17 15,20 10-9-15,1 9 7 16,-5 5 4-16,4 2 3 15,-1 2 0-15,10 0 2 16,7-4-1-16,1-3-5 16,0-5-10-16,0-4-1 15,1-2 0-15,17-1 1 16,7-2 8-16,19 0 24 16,11-12 12-16,6-2-23 15,9-7-13-15,-3-5-1 16,2-3-4-16,-2-2-4 15,-3-1 0-15,-6-3-1 0,-4 5 0 16,-10 1-9-16,-11 4 4 16,-11 5-2-16,-8 5-9 15,-8 4-1-15,-4 4 5 16,-2 4-19-16,0 3-13 16,0 0-99-16,-18 4-177 15</inkml:trace>
  <inkml:trace contextRef="#ctx0" brushRef="#br0" timeOffset="78872.1136">4528 10335 328 0,'0'0'14'15,"0"0"-6"-15,0 0 40 16,0 0 0-16,-49 54 22 15,49-42-48-15,0 0-11 16,0-1 5-16,0-2-7 16,1-2-6-16,9 0 3 15,-1-4 5-15,4 2 10 16,0-2-6-16,2-1-4 16,3-2 7-16,9 0 11 15,8-6 6-15,9-10-13 0,9-5-9 16,-3-4-6-16,6-4 0 15,-2-5-2-15,-3-2-5 16,-11 0-5-16,-7-1-2 16,-6-1 5-16,-13 3 1 15,2 8-4-15,-6 7 5 16,-5 3-1-16,3 6-7 16,-3 3-19-16,-1 5-37 15,0 0-77-15,-4 3-117 16</inkml:trace>
  <inkml:trace contextRef="#ctx0" brushRef="#br0" timeOffset="80095.1782">1893 9697 773 0,'0'0'0'0,"0"0"-29"16,0 0 11-16,0 0 11 16,143-50 7-16,-60 34 6 15,10 2-2-15,6 0-2 0,-3 3-2 16,-21 3-42-16,-23 2-122 16,-23 3-52-16</inkml:trace>
  <inkml:trace contextRef="#ctx0" brushRef="#br0" timeOffset="80450.0941">1727 9702 470 0,'0'0'19'0,"0"0"11"16,0 0-29-16,22 49 56 16,-20-23-14-16,6 4-12 15,2 1-7-15,2 1 0 16,6 0-16-16,1-2-6 16,3-4 6-16,-3-1-8 15,3-4 4-15,3-3-3 16,6-1 2-16,4-5-3 15,3 1 4-15,9-6-2 16,-2-3-2-16,10-4-7 16,-3 0-18-16,-4-7-54 0,-8-3-82 15,-15-4-220 1</inkml:trace>
  <inkml:trace contextRef="#ctx0" brushRef="#br0" timeOffset="80613.4176">1748 9930 740 0,'0'0'14'16,"0"0"-14"-16,0 0-15 16,0 0 12-16,214-60 0 15,-107 40-6-15,5-4-35 0,-6 2-141 16</inkml:trace>
  <inkml:trace contextRef="#ctx0" brushRef="#br0" timeOffset="81224.7968">2601 9675 653 0,'0'0'47'16,"0"0"-47"-16,0 0 9 15,0 0 6-15,9 61-5 16,4-44 3-16,-2-2 3 16,-3-1-10-16,-4-3-2 15,3-2 1-15,-7-4 1 0,0-3-1 16,0-2 3-16,0 0 8 16,0 0 22-16,-4-5 35 15,-14-9-49-15,-3-6-12 16,0-7-8-16,9-3 4 15,6-8-8-15,6-3 1 16,0-4 0-16,6 6-2 16,26 5-2-16,-1 7 2 15,9 8-1-15,5 4-2 16,1 3 3-16,2 5 2 16,-6 2 0-16,-5 5-1 15,-11 0-2-15,-9 12-6 0,-9 8 3 16,-8 3-3-1,-8 2 5-15,-31 0-10 0,-11 0 4 16,-4-4 0-16,8-4 0 16,6-3 5-16,13-5-6 15,13-3 3-15,7-2-4 16,7-2-7-16,0-2-3 16,0 0-27-16,16 0 25 15,14 1 22-15,13 3 2 16,8 2 18-16,6-2-11 15,1 4 9-15,0-1 1 16,-7 0-12-16,-9 0-3 16,-13-2-2-16,-5 0-1 15,-11 0-15-15,1 1-20 16,-5-1-14-16,-9 1-106 16,0 2-157-16</inkml:trace>
  <inkml:trace contextRef="#ctx0" brushRef="#br0" timeOffset="82120.7789">2621 10481 495 0,'0'0'36'0,"0"0"-33"15,0 0-3-15,-20-48 40 16,-1 40 0-16,-5 4 2 16,-6 4 6-16,-10 0-27 15,-5 7-21-15,-2 5 2 0,-7 5 5 16,7 1 5-16,3 1 5 16,13 0 8-16,6-1-15 15,16 4-5-15,9-4-5 16,2-3-3-16,11-3-10 15,19-5 3-15,18-7 5 16,3 0 4-16,3-5 1 16,-1-14 2-16,-14-4 1 15,-8-4-1-15,-11-1 0 16,-10-3 9-16,-7-8-10 16,-3-5 4-16,0-6 2 15,0-4-6-15,-13 6 10 16,-2 11-11-16,9 13 0 15,-3 15 40-15,5 7 12 0,2 2-34 16,-1 5-18-16,-3 12-5 16,6 9 5-16,0 4 22 15,0 6-13-15,6-2-5 16,20 2-4-16,8-2 1 16,2-4-1-16,-1-3-24 15,-1-6 9-15,-4-4-4 16,-7-9-5-16,-10-2 23 15,0-6-2-15,0 0 0 16,3-3 3-16,6-8 1 16,2-6-1-16,-4-6-7 15,-7-2-2-15,-8 1 0 16,-1 4 3-16,-4 6 2 0,0 5 4 16,0 4 1-1,0 5-1-15,0 0-1 0,0 0-11 16,0 0-2-16,0 8 11 15,0 1 3-15,0 2 0 16,0 2 3-16,9 0-3 16,15-2 0-16,4 0-4 15,5-4-4-15,-3-1-4 16,1-3 4-16,-6-3 8 16,-4 0-4-16,-1 0-10 15,-5-5-3-15,0-4-39 16,-8-2-70-16,-7-2-87 0</inkml:trace>
  <inkml:trace contextRef="#ctx0" brushRef="#br0" timeOffset="82271.2238">2855 10240 632 0,'0'0'11'15,"0"0"2"-15,0 0 11 16,0 0-24-16,0 0 0 15,0 0-80-15,0 0-15 16,22-5-51-16</inkml:trace>
  <inkml:trace contextRef="#ctx0" brushRef="#br0" timeOffset="83023.3301">3429 10228 237 0,'0'0'420'0,"0"0"-420"15,0 0 0-15,0 0 30 16,0 0-15-16,-139-17-13 16,103 30 0-16,-2 3 9 15,2 3-2-15,3 0 7 0,6 1 19 16,5-5-23-16,10-2-8 15,11 0-3-15,1-6-1 16,0 1 1-16,14-4-2 16,16-4 2-16,5 0-1 15,3-4 0-15,-3-6 0 16,-5-2 0-16,-4-5-1 16,-8 2 1-16,-8-2 1 15,-2 3 2-15,-8 4-1 16,0 2 22-16,0 7 9 15,0 1-18-15,0 0-15 16,0 0-17-16,0 7 16 16,-5-1 1-16,5 2 0 0,0-3-10 15,0 1-12 1,26-2-3-16,10-2 8 16,20-2-8-16,7 0 11 0,7-8 2 15,-1-4-8-15,-8-2-7 16,-15 0-4-16,-16-1 18 15,-22 3 13-15,-8 5 13 16,0 0 35-16,0 4-1 16,-21 1-7-16,4 2-9 15,-5 0-14-15,0 2-15 16,8 6 4-16,1 1 3 16,5 2 5-16,8-2-11 15,0 4-2-15,0 0-2 16,21 3 1-16,13 4-6 0,11-2-8 15,9 4 6-15,-3 1-7 16,0 1 14-16,-13-2-20 16,-16-1 21-16,-16-2 0 15,-6-2 0-15,0-3 5 16,-25 0 16-16,3-3-7 16,-6-3-7-16,2-5-7 15,1-3-3-15,2-3-32 16,10-11-55-16,4-10-56 15,1-5-175-15</inkml:trace>
  <inkml:trace contextRef="#ctx0" brushRef="#br0" timeOffset="83700.9334">3933 10176 502 0,'0'0'133'16,"0"0"-133"-16,0 0 10 15,0 0 25-15,0 0-20 16,127 52-6-16,-105-38 2 16,-10-2-7-16,-4-1 0 15,-8-5 5-15,0-2 5 16,0-1 18-16,0-3-1 16,-15 0-19-16,1-4 1 15,9-10-13-15,5-6-4 0,0 0-25 16,5-4-12-1,18 4 3-15,-3 6 6 0,0 5-7 16,4 6-1-16,-2 3-13 16,0 0 7-16,-2 0 34 15,2 0 12-15,10 0 1 16,5 0 0-16,-1 0 2 16,3-4 11-16,-8 0 20 15,-6-2-4-15,-13 3-18 16,-7-4 6-16,-5 2 6 15,0-2 8-15,0 0 13 16,-5 4-9-16,-19 2-19 16,-1 1 35-16,-5 0-52 15,-4 8 1-15,0 3 1 16,7 3 23-16,0 0-3 0,15-2-10 16,1-1-3-16,11-1-9 15,0 0 0-15,7-3-1 16,27-3 1-16,2-2-5 15,8-2 1-15,-4 0-2 16,-6-6 0-16,-4-4-12 16,-10-1 4-16,-9-1 13 15,-4 2 1-15,-5 3 1 16,-2 3 17-16,0 4 2 16,0 0-1-16,0 0-16 15,0 0-3-15,0 0-7 16,0 4 6-16,0 3 1 0,0 1 3 15,0 0-2-15,0-2-1 16,0 1-18-16,0-3-25 16,13-1-33-16,3-3-9 15,-2 0-33-15,-1-3-75 16</inkml:trace>
  <inkml:trace contextRef="#ctx0" brushRef="#br0" timeOffset="84265.6162">4590 10081 519 0,'0'0'78'0,"0"0"-53"16,0 0-11-16,0 0 5 15,0 0 30-15,0 0-6 0,8 37-25 16,-2-22 5 0,0-2-16-16,2 0-1 0,-5-2-5 15,2-2 1-15,-3-5 2 16,-2-1-3-16,0-2 6 15,0-1-3-15,0 0-3 16,0 0 11-16,0-3 0 16,0-7-12-16,0-4-1 15,0-3-8-15,0 2-5 16,3 1 13-16,12 4-2 16,0 3 3-16,0 2-8 15,2 5 0-15,0 0 0 0,1 0 2 16,3 0 6-16,-3 0 0 15,4 8 0-15,-10-4 0 16,-3 0-1-16,-8-1-2 16,-1-3-3-16,0 0-2 15,0 0 8-15,0 0-5 16,0 0 2-16,0-10-5 16,0-4-37-16,0-2 15 15,8-4 23-15,4 3-2 16,6 0 9-16,-4 5 2 15,3 4 21-15,-6 3-21 16,-3 5-1-16,3 0 2 16,-2 0 20-16,4 12 2 15,2 5 3-15,0 4 6 16,3 1-20-16,0 1-9 0,3 1-3 16,-8-6-1-16,-3-1-1 15,-2-6 0-15,-8-3-27 16,0-3-11-16,0-5-7 15,0 0-101-15,-8 0-275 16</inkml:trace>
  <inkml:trace contextRef="#ctx0" brushRef="#br0" timeOffset="103661.0429">16365 11150 641 0,'0'0'16'0,"0"0"-4"16,0 0 12-16,0 0-5 15,0 0 2-15,0 0-1 0,0 0-8 16,0 0-1-16,36-8-10 15,-6 3-1-15,16 5-1 16,12-2 1-16,15 1 0 16,14 1-3-16,-3-2 1 15,2 1-6-15,-2 0-9 16,-4-1 4-16,-10-1 2 16,-9 3-8-16,-7 0 8 15,-12 0-10-15,-9 0 10 16,-8 0-15-16,-12 0-15 15,-9 0-12-15,-4 0-25 16,-4 3-18-16,-39 0 67 0,-23 3-66 16</inkml:trace>
  <inkml:trace contextRef="#ctx0" brushRef="#br0" timeOffset="103961.5675">16175 11243 314 0,'0'0'88'16,"0"0"-67"-16,0 0-21 16,0 0 0-16,157 0 29 15,-94 0-6-15,9-2-11 16,9 1 3-16,-1-3-9 16,0 0-5-16,-1 1 1 15,-9 0-2-15,-8 0 0 16,-2-2-2-16,-4 4 2 0,-12-1 0 15,-5-1-1-15,-11-1 1 16,-6 4 0-16,-6-1 3 16,-8 0-2-16,-4 1-1 15,-2 0 0-15,-2 0-3 16,0 0-38-16,2 0-32 16,3 0-41-16</inkml:trace>
  <inkml:trace contextRef="#ctx0" brushRef="#br0" timeOffset="109674.9934">12514 13823 673 0,'0'0'20'16,"0"0"-18"-16,0 0 4 15,0 0-5-15,0 0 8 16,0 0-1-16,0 0 2 16,118 0-6-16,-59 0-1 15,4 0-2-15,-4419 0 3 16,8889 0 11-16,-4425 2-2 0,13-1 3 15,9 3-6-15,4 1-4 16,-1-3-2-16,6 1 2 16,-2 1-1-16,-3-1-2 15,-5 0 7-15,-2-1 4 16,-7 3-10-16,-6-2-1 16,-10-1-2-16,-15 0-1 15,-18 3 0-15,-22-5-6 16,-19 4-4-16,-10-3-9 15,-17-1 4-15,-3 0-7 16,0 0-19-16,-12 0-12 16,-33 2-29-16,-21-2-145 15</inkml:trace>
  <inkml:trace contextRef="#ctx0" brushRef="#br0" timeOffset="110103.9633">12139 13903 514 0,'0'0'167'0,"0"0"-155"16,0 0-12-16,0 0-11 15,0 0 11-15,188 2 22 16,-100-2 12-16,17 0 0 16,13 0-12-16,12 1-18 15,14 3 1-15,8 0 2 16,10 0-1-16,13 0 0 16,2 1-3-16,3 0 0 15,-3-2 3-15,-8 1-5 16,-5 1 1-16,-14-1-1 15,-15 0 3-15,-13 0 4 16,-22 1-4-16,-22 0-4 16,-11-1 2-16,-16-1-1 0,-14-1-1 15,-15-1 0-15,-13 0-3 16,-9-1-1-16,2 0-18 16,-2 0-30-16,0 0-20 15,-3 0-121-15</inkml:trace>
  <inkml:trace contextRef="#ctx0" brushRef="#br0" timeOffset="115903.3994">2231 4712 649 0,'0'0'67'0,"0"-58"-66"16,0 21-1-16,0-7 8 15,0-6 8-15,0-7-8 16,0-3 3-16,0-3-2 16,-11 0-7-16,-15 7 0 15,-8 6 2-15,-1 12-4 16,4 13 25-16,6 10 16 15,5 10 25-15,3 4-43 16,4 1-23-16,0 9-10 16,-3 17 3-16,6 15 0 15,10 11 5-15,0 10 2 16,6 6 1-16,18 1 0 16,-2-5-2-16,0-6-4 15,-7-15-3-15,-3-14 0 0,-5-11 6 16,-1-10 2-1,-6-5 2-15,3-3 0 0,2 0-2 16,5-9 13-16,8-10-13 16,10-6-21-16,8-6-2 15,-6 2 0-15,9 4-3 16,-7 8 4-16,-8 7 15 16,-2 9 1-16,-4 1-4 15,7 4 3-15,-2 12 5 16,-3 2 2-16,5 1 0 15,-1 1 0-15,1-1 1 16,-4-2-1-16,-1-5 1 16,1-4-1-16,-7-1 0 0,2-6 0 15,1-1 1 1,4 0-1-16,3-8 0 0,4-5 0 16,-5-4-9-16,-6 0-13 15,0 1 3-15,-8 6 11 16,-3 6 6-16,-2 4 0 15,-4 0-6-15,0 0-4 16,0 6 7-16,2 3 5 16,1 2 3-16,10-2 3 15,-1 2-4-15,9-6 3 16,0 1-3-16,3-6 7 16,5 0 13-16,-3 0 7 15,-4-3 8-15,-2-8-10 16,-10-1 1-16,-10-5-13 0,0-3-4 15,-13-1-11-15,-23 1-4 16,-8 2-34-16,-6 7-10 16,-5 5 14-16,6 6 11 15,10 0-11-15,9 7-5 16,17 2-17-16,13 2-56 16,0-1 24-16,16 0 11 15,24-4-17-15,11-2-112 16,10-4 206-16,3 0 37 15,5-10 105-15,-1-4-16 16,-8-1-67-16,-11-2-3 16,-15 1-31-16,-17 0-8 15,-17 2 9-15,0 2 18 16,-12 4 13-16,-22 4 10 16,-2 4-48-16,-3 0-19 0,2 1 1 15,12 6 0-15,8 0-1 16,11 2-1-16,6-2 1 15,6 5 0-15,30-2-5 16,14 2 0-16,8 0 0 16,11 1-3-16,2-3-19 15,-6-1 26-15,-17-2 1 16,-21-4 4-16,-14 1 14 16,-13-1-1-16,0 0 14 15,-15 1 0-15,-15-1-7 0,0 5-14 16,1-4-10-16,8 0-25 15,9-1-27-15,3-3-68 16,9 0-217-16</inkml:trace>
  <inkml:trace contextRef="#ctx0" brushRef="#br0" timeOffset="116388.8085">4178 4329 663 0,'0'0'12'15,"0"0"12"-15,-134-7 16 16,96 7-23-16,1 4 0 16,4 10-5-16,0 3 0 15,3 3-4-15,8 2 4 16,9-4-9-16,11 0-1 15,2-1 1-15,0-3 2 16,15-2-1-16,11-5 2 16,11-4 1-16,0-3 1 15,2 0-1-15,0-5-1 16,-2-6-6-16,-7-5-7 16,-10 1-10-16,-9-4-22 0,-5 3 29 15,-6 4 0 1,0 5 10-16,0 5 4 0,0 2-4 15,0 0-4-15,-6 1-1 16,-3 10 2-16,2 0 3 16,2 4 1-16,5 0 7 15,0-1-1-15,9 3-7 16,17-5 2-16,2-1-2 16,14-2-1-16,-4-5-10 15,-8-4-22-15,-3 0-1 16,-5-7-25-16,-11-8-105 15</inkml:trace>
  <inkml:trace contextRef="#ctx0" brushRef="#br0" timeOffset="116621.1452">4339 4084 624 0,'0'0'70'0,"0"0"-57"16,0 0-13-16,0 0 0 15,19 48 39-15,8-9 33 16,6 8-24-16,-2 4-15 16,0 2-23-16,-5-5-3 15,-16-3-7-15,-8-8 0 16,-2-8-14-16,0-12-29 16,0-6 19-16,0-8-30 15,0-3-3-15,-19 0 6 0,-8-7-179 16</inkml:trace>
  <inkml:trace contextRef="#ctx0" brushRef="#br0" timeOffset="116987.1923">4190 4319 500 0,'0'0'3'16,"0"0"1"-16,0 0 4 15,181-13 2-15,-106 11 4 16,0 2 0-16,-6 0-11 15,-11 2 0-15,-17 8-3 16,-11 3-1-16,-13 1-2 16,-6 3 3-16,-9 3 15 0,-2 0 4 15,0-1 5 1,0-3-3-16,0-3 2 0,0-5-6 16,0-2-4-16,0-2-1 15,18-1 0-15,6-3 13 16,4 0 8-16,4-5-11 15,-3-5-16-15,-7-6 6 16,-6-2-12-16,-15-3 0 16,-1-4-4-16,-7 4-29 15,-19 3 2-15,-9 5 9 16,0 4-18-16,-9 5 14 16,6 2-7-16,2 2-86 15,8 0 8-15,13 0-48 16</inkml:trace>
  <inkml:trace contextRef="#ctx0" brushRef="#br0" timeOffset="117724.8775">4880 4304 61 0,'0'0'323'0,"0"0"-252"16,0 0 33-16,127-5-45 16,-97 5-19-16,1 5-9 15,-9 5-17-15,-1 2 1 16,-4-2 7-16,-8 2-5 15,-3 0 6-15,-6-2-14 16,0-3 3-16,0 1 3 0,0-3-5 16,-2-1-3-16,-7-4-3 15,-1 0-4-15,4 0-2 16,1-7-11-16,5-6-44 16,0-6 33-16,2 0-16 15,22 2-4-15,10 4 10 16,-2 1 31-16,-1 8 3 15,0 1 0-15,-2 3 8 16,0 0 5-16,-1 3 1 16,0 6-7-16,1 2 4 15,-5 1-7-15,-6-1-2 16,-6 0 3-16,-10-2-4 16,-2-2 2-16,0-1 1 15,0-3-4-15,-5-2 1 0,-10-1 0 16,4 0-1-16,3-4 0 15,8-7-21-15,0-3-31 16,7-1-20-16,15-2-36 16,7 2 57-16,-4 6 23 15,5 1 25-15,-5 5 3 16,-5 3 4-16,-4 0 24 16,-1 0-5-16,1 6 16 15,-2 4-12-15,5-1 24 16,-6 3-13-16,1-4-13 15,-2 2-20-15,1-6 9 16,-5-1-11-16,2-3 3 16,-2 0-1-16,11 0-5 0,2-3-30 15,0-7-109 1,2-3 39-16,-2 0-148 0,-4-1 151 16,-5 4 97-16,-2 5 279 15,-6 0-148-15,-4 3-6 16,0 2-52-16,0 0-27 15,0 0-25-15,0 5-5 16,0 2 33-16,0 3 0 16,0 0-32-16,0-1-9 15,4-1 0-15,5-2-5 16,-2 0-3-16,-2-4-34 16,-4-2-41-16,-1 0-75 15,0-5-175-15</inkml:trace>
  <inkml:trace contextRef="#ctx0" brushRef="#br0" timeOffset="117864.5701">5825 4055 593 0,'0'0'10'16,"0"0"-10"-16,0 0-11 15,0 0-43-15,0 0-28 16,0 0-18-16</inkml:trace>
  <inkml:trace contextRef="#ctx0" brushRef="#br0" timeOffset="118068.7985">6156 4103 588 0,'0'0'39'0,"0"0"3"16,0 0-16-16,-74 43-11 15,66-24-6-15,8-1-1 16,0 2-8-16,2 0-1 16,25-2-11-16,12 0-54 15,13-5 47-15,15-8-20 16,1-5-212-16</inkml:trace>
  <inkml:trace contextRef="#ctx0" brushRef="#br0" timeOffset="118370.186">6548 4101 655 0,'0'0'49'16,"0"0"-47"-16,0 0 9 16,13 48 10-16,16-30 14 15,8 2-7-15,-5-4-9 16,-11-4-12-16,-4-4 0 15,-8-7-2-15,-9-1 10 16,0 0 37-16,0-1-5 16,0-12-19-16,0-10-28 0,0 0-2 15,12-6-10 1,-3 0-26-16,6 4-34 0,-2 3-18 16,8 2 7-16,-3 7 10 15,1 6-174-15,-5 7 126 16</inkml:trace>
  <inkml:trace contextRef="#ctx0" brushRef="#br0" timeOffset="118774.4149">7116 4095 268 0,'0'0'63'16,"0"0"38"-16,0 0 69 16,0 0-82-16,0 0-53 0,0 0 35 15,-14-16-12-15,-11 16-56 16,-7 0-2-16,-4 0-4 15,0 2 3-15,1 7-2 16,4 0 3-16,9 3 0 16,10-3-1-16,3 2-1 15,9-2-9-15,0-1-16 16,6-2 19-16,24-3-9 16,0-1 1-16,8-2 8 15,-6 0-39-15,-2-2 36 16,-4-6-99-16,-12-1 12 15,-7 3 86-15,-7 1 12 16,0 4 66-16,0 1-16 0,0 0-24 16,0 0-13-1,0 4-13-15,0 4 24 0,0-2-3 16,0 2 3-16,0-1-20 16,0-1-2-16,5-2-1 15,11-2 3-15,5-2 3 16,4 0-1-16,-1-9-6 15,-3-6-10-15,-3-3-71 16,-9-5-149-16</inkml:trace>
  <inkml:trace contextRef="#ctx0" brushRef="#br0" timeOffset="119172.9355">7246 3772 446 0,'0'0'133'0,"0"0"-124"15,0 0 47-15,-38 69-12 16,38-36-22-16,0 3 0 16,11 1-15-16,11 0 4 15,-2-2-6-15,-2-9-3 16,2-2 2-16,-7-6-2 16,3-7-2-16,-11-5-3 15,2-4-3-15,-1-2-15 16,7-5 3-16,1-9-7 15,4-4-45-15,-2-1 3 16,2 2-95-16,-6 4 98 16,-2 7 36-16,-5 1 28 0,-5 5 13 15,0 0-11-15,3 6 30 16,-3 4 36-16,3-2-34 16,0 2-2-16,6-1-16 15,3-2 1-15,4-1 9 16,3 1-16-16,2-5-3 15,-1-2-3-15,-4 0-4 16,2 0-11-16,-2-7-32 16,-2-5-87-16,2-3-89 15</inkml:trace>
  <inkml:trace contextRef="#ctx0" brushRef="#br0" timeOffset="119625.0752">7692 3997 250 0,'0'0'80'0,"0"0"-18"0,0 0-20 15,0 0-22-15,0 0-6 16,4 51 14-16,12-44-15 16,6 0 2-16,3-4 1 15,-3-3-9-15,-5 0-3 16,-2 0 1-16,1 0-5 16,-6-6-10-16,-1-3-21 15,-2-5 10-15,2 0 5 16,4-3 3-16,-7 2 13 15,6 3 7-15,2 3-3 16,-1 1 32-16,0 3-16 16,7 3-20-16,2-1 2 15,3 1-2-15,3 2 1 0,2-2 0 16,3 2 5 0,4 0 4-16,-3 0 5 0,0 0 7 15,-12 4-7-15,-9-1-5 16,-11-1-7-16,-2 0 11 15,0 1 21-15,0 2-1 16,0-1 10-16,0 1-2 16,-4 3-19-16,-4-3-10 15,-1 1 0-15,6-1 0 16,-3 0-10-16,1-1 0 16,-1 0-3-16,2-1-9 15,-2 1-48-15,3-3-15 0,-3 4-92 16,-5-4-146-16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0-12T09:37:11.35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9509 7678 688 0,'0'0'16'16,"0"0"-10"-16,0 0-6 15,0 0 0-15,0 0 1 0,0 0-1 16,0 0 0 0,-26-4 0-16,26 4-17 0,0 0-5 15,0 0 13-15,-4440 0 8 16,8880 0 1-16,-4440 0 0 15,0 0 4-15,0 0 2 16,0 0 0-16,0 0-3 16,0 0 0-16,0 0-3 15,0 0 2-15,0 0-2 16,0 0 1-16,0 0-1 16,2-1-2-16,13 1 1 15,7-2 1-15,5 1 0 16,8 1 0-16,3 0 0 15,8 0-2-15,7-1 4 16,4-1-2-16,8 2 0 0,6-3 0 16,5 1 0-16,2-1 0 15,4 1 1-15,-2 1-1 16,2-2 1-16,-2 0-1 16,0 0 2-16,-1 1-2 15,2-1 1-15,2 0-1 16,-3 0 1-16,-5 0-1 15,0 0-1-15,-12 1 1 16,3-3 1-16,0 2 1 16,-3 0-2-16,-8 2 0 15,-4-4 0-15,-3 0 0 16,-5 2-2-16,-2 1 1 0,-9-1 1 16,-7 1-1-16,-1 2 1 15,-8-2-1-15,-2-1 1 16,-8 1 0-16,-4 2 0 15,-2-2-2-15,0 2-3 16,0 0-15-16,0 0-39 16,0 0-106-16,0 0 46 15</inkml:trace>
  <inkml:trace contextRef="#ctx0" brushRef="#br0" timeOffset="2492.2176">16587 7790 355 0,'0'0'45'16,"0"0"-25"-16,0 0 0 15,0 0 7-15,0 0 0 16,0 0 21-16,0 0-20 16,27 0-5-16,-13-3-14 15,7 1 0-15,5 1-4 16,8 0-1-16,7-1-3 15,10 1-1-15,11-1 1 16,2 2 0-16,7 0-1 16,7-2 0-16,4 1-1 0,9-3-5 15,1 1-11-15,0 1-2 16,-4-2-17-16,-13 1-1 16,-11 0-5-16,-12 1 16 15,-13 1-5-15,-9 1 8 16,-13 0 4-16,-6 0 0 15,-11 0-20-15,0 0-75 16</inkml:trace>
  <inkml:trace contextRef="#ctx0" brushRef="#br0" timeOffset="2840.1458">16856 7792 262 0,'0'0'1'0,"0"0"5"0,173-8 18 15,-106 4-19 1,1 0 8-16,-1-2-3 0,-4 2-6 16,-4 0 5-16,-7 1 17 15,-11-2-16-15,-6 4-3 16,-5-1 4-16,-9 0-8 16,-5 2 0-16,-4 0-3 15,-5 0 0-15,-3 0-20 16,-4 0-33-16,0 0-60 15</inkml:trace>
  <inkml:trace contextRef="#ctx0" brushRef="#br0" timeOffset="9528.3269">8815 8913 520 0,'0'0'62'15,"0"0"-62"-15,0 0-6 0,0 0-5 16,0 0 11-16,0 0 0 16,0 0 4-16,151-12-3 15,-101 9 1-15,8-2-1 16,2 3-1-16,13-5 1 15,-1 1 4-15,10-1 1 16,6-2 1-16,9 4 18 16,-3 0 3-16,1 1-17 15,-1 1-7-15,-3 0 1 16,-3-1 0-16,-6 1-2 16,-10 2-2-16,-11 1 2 15,-16-1-3-15,-10-1 0 16,-8-1 0-16,-7 3 0 15,-11-3 0-15,-3 1 1 0,-6 0 0 16,0 2 4-16,0 0 3 16,0-1-5-16,0 1-3 15,0-3-32-15,0 2-93 16,0-1-133-16</inkml:trace>
  <inkml:trace contextRef="#ctx0" brushRef="#br0" timeOffset="10320.1217">10857 8923 295 0,'0'0'67'0,"0"0"-40"16,0 0 29-16,0 0 17 16,0 0-21-16,0 0-12 15,7 0-20-15,18 0-14 16,7 0 4-16,11-3 2 15,11 0-5-15,10-1-5 16,16-1 0-16,11 2 0 16,13-3-2-16,15 2 0 15,11 0 1-15,8-2 0 16,13 2-1-16,-1-3 2 16,4 2 0-16,-8-2-2 15,-9 2 0-15,-11 0 0 16,-20 2 0-16,-15 2 0 15,-23 0 0-15,-18-1 0 16,-13 2 0-16,-13 0 0 0,-6-3 1 16,-6 3-1-16,-3-2 3 15,-8 0 10-15,-1 2 2 16,0 0-2-16,0 0-3 16,0 0-10-16,0 0-13 15,0 0-40-15,-1 0-77 16,-12 0-98-16</inkml:trace>
  <inkml:trace contextRef="#ctx0" brushRef="#br0" timeOffset="16582.827">9094 8957 305 0,'0'0'55'0,"0"0"-28"16,0 0 3-16,0 0-11 16,0 0 38-16,0 0-34 15,0 0 0-15,0 0-13 16,-33 0-3-16,22 0-1 15,1 0-1-15,1 0 4 16,3 0 0-16,5 0-5 16,-5 0 0-16,6 0 2 15,0 0-2-15,0 0 3 16,0 0 1-16,0 0 11 0,0 0-7 16,15 0-10-16,21 0 0 15,19 0 18-15,18 0 4 16,15 0-19-16,4 0-3 15,10 0 0-15,5 0-2 16,5 0 0-16,1 0 2 16,4 0-2-16,-7 0 1 15,-6 0 1-15,-10 0-2 16,-17 0 0-16,-11 0 0 16,-15 0-1-16,-12 0-7 0,-15 0-4 15,-17 0-11 1,-3 0-22-16,-3-2 5 0,11 0-59 15</inkml:trace>
  <inkml:trace contextRef="#ctx0" brushRef="#br0" timeOffset="17330.2954">11395 8951 372 0,'0'0'49'0,"0"0"-40"15,0 0 8-15,0 0 22 16,0 0 11-16,0 0-12 16,-19 0-12-16,19 0-11 15,0 0-1-15,22 0-7 0,10 0 0 16,16 0 15-16,16 0 1 16,2 0-17-16,12 0-5 15,5 0 0-15,5 0 2 16,3 0-2-16,5 0 1 15,-4 0-1-15,-2 0-1 16,1 0 0-16,-6 0 0 16,-5 0 3-16,-10 0-3 15,-14 0 0-15,-16 0 0 16,-20 0 0-16,-13 0 0 16,-7 0 0-16,0 0 0 15,0 0-3-15,-24 0-18 16,-13-2-115-16,-9-1-95 0</inkml:trace>
  <inkml:trace contextRef="#ctx0" brushRef="#br0" timeOffset="19276.0234">3528 13351 761 0,'0'0'22'15,"0"0"-20"-15,0 0-2 16,0 0 6-16,0 0-6 16,0 0 13-16,44-53 8 15,-26 43-11-15,-6 3-7 0,-4 2-2 16,-7 2 2-16,-1-1 2 16,0 3 16-16,-18 1 4 15,-21 0-22-15,-21 5-3 16,-11 8-3-16,-6 8 3 15,6 6 3-15,9 0-2 16,12 4-1-16,11-3 0 16,17-2-3-16,12-3-2 15,10-3-19-15,12-4 1 16,36-3-8-16,15-4-5 16,24-6 2-16,13-3-7 15,9-3-34-15,6-14-30 16,1-2-17-16,-11-5 70 15,-11 0 52-15,-18 0 0 0,-27 2-3 16,-19 2 3-16,-20 6 57 16,-10 4 13-16,0 2 27 15,-30 6-20-15,-17 2-59 16,-4 0-5-16,-13 1 2 16,-1 10 14-16,5 2 2 15,13-1 10-15,12-2-20 16,15-1-20-16,10 0 0 15,10-3-1-15,0 0-12 16,21 1 2-16,26 1 7 16,7-2-13-16,13 2-2 15,3-2 0-15,6 0 5 16,-4 2-1-16,-2 0 7 0,-12 3 7 16,-20-1 0-16,-21-2-2 15,-17-1 2-15,-4 0 9 16,-42 0 8-16,-17 2 16 15,-15 2 2-15,-8-3-22 16,10-2-4-16,15-1-7 16,19-5-2-16,12 0-52 15,16 0-38-15,13-11-311 16</inkml:trace>
  <inkml:trace contextRef="#ctx0" brushRef="#br0" timeOffset="19674.5233">4677 13331 701 0,'0'0'29'16,"0"0"-25"-16,-79 49-2 15,79-30 1-15,0-4-3 16,32 0 1-16,20-4-1 16,15-2 0-16,13-3 4 15,0-5-4-15,3-1 0 0,-16-4 0 16,-10-5 0-16,-23-5 1 16,-22-2 1-16,-12-3 23 15,-3-2 13-15,-27-1-8 16,-11-2-9-16,-5 3 4 15,4 5-20-15,4 2-5 16,7 6-1-16,16 2-21 16,6 3-48-16,9 0-16 15,0 1-79-15,26-3-382 16</inkml:trace>
  <inkml:trace contextRef="#ctx0" brushRef="#br0" timeOffset="20055.5706">5510 13251 675 0,'0'0'43'0,"0"0"-43"15,0 0 0-15,0 0 0 16,-30 58 3-16,30-41 8 16,0-3-1-16,14 0-3 15,6-3-2-15,0-3 4 16,6-4-4-16,-1 0 4 16,0-4 5-16,-1 0 22 0,4-1 0 15,-4-8-11-15,1-4-11 16,-8-1 14-16,-8-4 8 15,-5-1 8-15,-4-2-26 16,0 4-8-16,-27 2-1 16,-4 3-8-16,-5 4 9 15,-1 3-10-15,7 0-4 16,3 4-31-16,8 1-31 16,9 0-44-16,9 0-6 15,1 0-104-15</inkml:trace>
  <inkml:trace contextRef="#ctx0" brushRef="#br0" timeOffset="20308.4197">6238 13162 521 0,'0'0'288'0,"0"0"-262"15,0 0-24-15,-22 46 26 16,5-23 17-16,2 5-18 0,6-1-13 16,-2 2-9-1,6-4-2-15,-3 0-3 0,3-3-8 16,4-5-54-16,1-3-62 16,0-5 83-16,11-5-178 15</inkml:trace>
  <inkml:trace contextRef="#ctx0" brushRef="#br0" timeOffset="20727.5271">6737 13220 891 0,'0'0'0'0,"0"0"-31"16,0 0 26-16,0 0 4 16,0 0-5-16,0 0 3 15,102-22 1-15,-55 19-1 16,-4 3-3-16,-5 0-2 16,-10 0 6-16,-7 13-9 15,-13 2-10-15,-8 7-3 16,-4 6 11-16,-28 4 5 15,-10 1-9-15,-6 0 6 16,-1-2-2-16,9-3 2 16,10-2 0-16,16-8 11 15,9-1-27-15,5-6 15 16,21-2 9-16,23-5-7 0,10-1 7 16,13-3-1-1,11 0-24-15,7 0-31 0,10-7-37 16,7-2 5-16,2 0 54 15,-7 0 18-15,-12 1 16 16,-18 1-40-16</inkml:trace>
  <inkml:trace contextRef="#ctx0" brushRef="#br0" timeOffset="22228.6556">3494 13890 610 0,'0'0'36'16,"0"0"-31"-16,0 0 9 16,0 0 6-16,0 0-11 15,0 0 0-15,0 0 4 0,-4-5-7 16,4 10-6-16,-5 17 3 15,-6 13 11-15,-13 10 23 16,-1 11-18-16,2 6-10 16,5 1-1-16,1-2 0 15,5-3-4-15,8-5-4 16,0-5 2-16,4-6-1 16,0-4-1-16,0-6 2 15,27-4 2-15,1-8-4 16,11-3 1-16,4-4 1 15,8-4-2-15,10-7 2 16,20-2 3-16,19 0-2 16,19-10-1-16,5-1 1 0,6 1 0 15,-2-1 0 1,-4 3 0-16,-15 0-3 0,-18 6-1 16,-21 1-2-16,-26-1-3 15,-19 1-8-15,-13-1 4 16,-7 1-24-16,-3-4 9 15,5-4-6-15,-4-2-115 16,-2-5-421-16</inkml:trace>
  <inkml:trace contextRef="#ctx0" brushRef="#br0" timeOffset="22610.5217">4602 14282 715 0,'0'0'6'0,"0"0"-6"16,0 0-26-16,0 0-3 15,0 0 29-15,0 0 1 16,126 51 3-16,-72-33-3 15,13-3-1-15,0 0-8 16,1 0-10-16,2 2 13 16,-8-3 5-16,-6 3 1 15,-6-2 1-15,-19 0 13 0,-13 1 14 16,-16 1-10-16,-2 4 12 16,-32-1 3-16,-17 2 14 15,-14 0-12-15,-4 0-20 16,-3 2-16-16,2-1-19 15,14-3-97-15,13-3-186 16</inkml:trace>
  <inkml:trace contextRef="#ctx0" brushRef="#br0" timeOffset="24359.3504">6690 14313 593 0,'0'0'159'0,"0"0"-122"15,0 0-35-15,0 0 11 16,0 0-5-16,0 0-4 16,-2 3 0-16,8-3 1 15,15 0-3-15,1 0 1 16,8 0-2-16,-2 0-1 0,-4-5 2 15,-6 0-2-15,-7 1 0 16,-10-1 1-16,-1 1-1 16,0 0-3-16,-16 0-2 15,-22 4-18-15,-18 0 8 16,-17 4 7-16,-11 9 5 16,0 8 3-16,9 5 21 15,15 2-8-15,20 3-3 16,14-1-3-16,25 3-2 15,1-4-4-15,12-1-1 16,37-5 1-16,20-4-2 16,20-3-4-16,20-5-6 15,8-6-11-15,15-5-33 0,5-5 55 16,2-12 0 0,3-8 0-16,-14-4 0 0,-21-3-3 15,-29-1 3-15,-30 2-13 16,-22 2-2-16,-23 0 15 15,-3 6 7-15,-8 5 17 16,-27 2 33-16,-9 7-38 16,-12 4-8-16,-9 5-6 15,-1 0-5-15,1 3 11 16,9 6-2-16,10 4-5 16,15-1-1-16,13-1-3 15,16 2 0-15,2-1-17 0,6 1-2 16,32 1 11-16,12-2-4 15,17 0 9-15,4 0 0 16,9-2 3-16,-1-2-1 16,-7-2 1-16,-9 2 0 15,-20-4 1-15,-18-1 1 16,-16-1-1-16,-9 0 7 16,-2 3 5-16,-32 3-1 15,-21 4 9-15,-6-3-14 16,3 3-4-16,14-5-3 15,19-4-9-15,22 0-39 16,3-3-70-16,12 0-210 16</inkml:trace>
  <inkml:trace contextRef="#ctx0" brushRef="#br0" timeOffset="25526.5876">9025 14372 198 0,'0'0'544'16,"0"0"-537"-16,0 0-7 16,0 0 4-16,-122-51-4 15,88 51-5-15,1 0 2 16,-9 2-1-16,-5 10 3 0,3 2 1 15,2-1 0-15,17-1 0 16,7 1 1-16,12-2-1 16,6-4 0-16,0 3 0 15,5-6-1-15,33 1 1 16,14-5 9-16,10 0 17 16,2-9-17-16,-9-5-5 15,-12-3-1-15,-8-8 1 16,-6-6-3-16,-4-10-1 15,-2-4-2-15,-3-7-12 16,-5-2 9-16,-10-1 5 16,-5 12 1-16,0 13 0 15,0 13 35-15,-22 15 16 0,-19 5-49 16,-1 18-1-16,-11 14 9 16,14 6 20-16,19 3-10 15,11 1-9-15,9 0-5 16,12-3-2-16,25-8-4 15,5-5-1-15,9-11 0 16,7-7-1-16,-2-5 1 16,-2-6-4-16,-4 0-1 15,-3-11-6-15,-3-6-5 16,-3-5 13-16,-2-4 0 16,-7-1-10-16,-5 3 12 15,-6 7-2-15,-12 5 3 0,-7 9 8 16,-2 3 14-16,0 0-22 15,0 0-2-15,0 6 2 16,0 6 0-16,0 2 12 16,4 1-3-16,17 2-6 15,15-1-2-15,3-1-1 16,8-3-9-16,-3-5-3 16,-3-2-5-16,-5-5-19 15,-6-2-2-15,-8-10 4 16,-2-7-13-16,-4-6 22 15,-4-6 7-15,-2-6-8 16,2-4 8-16,-4-2 10 16,2-1 8-16,-6 6 23 0,-4 10-10 15,0 10 42 1,0 10 18-16,0 5-14 0,0 3-33 16,0 1-26-16,-12 16-2 15,2 10 2-15,-2 9 10 16,2 8 12-16,4 5-11 15,6 5-6-15,0 0-2 16,-1-6-3-16,-8-3 3 16,-3-10-3-16,-6-9-3 15,6-9-4-15,1-9-6 16,6-5 9-16,3-3 4 16,2-3 5-16,0-13-5 15,0-5-2-15,19-7-8 16,18-2 1-16,5-8-14 0,9 4-11 15,-1-3 12 1,-7 11 17-16,-4 11 5 0,-11 5 8 16,-6 6-3-16,-2 4-1 15,-1 0 1-15,-8 8 2 16,-1 3 19-16,-10 3-10 16,0-1 1-16,-8 1-12 15,-16-2-2-15,2-3-1 16,1-3-2-16,7-1-15 15,7-5-26-15,7 0-21 16,0 0-5-16,0-17-6 16,33-3-42-16,4-6 21 15,5-6 27-15,3-5-82 16</inkml:trace>
  <inkml:trace contextRef="#ctx0" brushRef="#br0" timeOffset="25756.101">10381 13943 321 0,'0'0'174'0,"0"0"-46"16,0 0-71-16,0 0-38 15,0 0-14-15,0 0-2 16,-7 18 46-16,-5 12 12 16,1 6 0-16,3 4-24 15,8 4-5-15,0-4-13 16,0-1-7-16,19-4-4 16,11-9 4-16,3-3-8 15,2-8 15-15,-8-7-13 0,-1-3-6 16,3-5 0-1,3 0-9-15,8-12-31 0,-3-10-56 16,-7-3-44 0,-17-6-39-16</inkml:trace>
  <inkml:trace contextRef="#ctx0" brushRef="#br0" timeOffset="25903.1895">10532 14014 711 0,'0'0'15'0,"0"0"51"15,0 0-21-15,0 0-29 16,173-37-14-16,-83 25 13 16,-2 1-15-16,-7 0 0 0,-13 1-23 15,-14-1-43-15,-19 6-65 16,-22 3-148-16</inkml:trace>
  <inkml:trace contextRef="#ctx0" brushRef="#br0" timeOffset="27218.8906">5574 13687 293 0,'0'0'73'0,"0"53"-18"0,6-17-17 16,8 6 41-16,2 5-52 16,-1 10 2-16,4 6-2 15,-7 7-4-15,0 9-5 16,1 6-1-16,-11 12 1 16,-2 9 1-16,0 6-6 15,-12 6 12-15,-6-3 0 16,-1-2-1-16,8-4 4 15,6-3-8-15,5-6-7 16,0-5-4-16,18-6-4 0,6-7-5 16,1-7-5-16,-8-5 1 15,-3-3-1-15,2-9 4 16,-4-2-1-16,0-8-2 16,6-4-7-16,1-5 8 15,-1-7-15-15,8-7-35 16,2-7 52-16,-2-6-1 15,3-1-7-15,-8 0 4 16,3 0 5-16,-3 1-2 16,0-1 2-16,0 0 1 15,1-3-1-15,0-3-6 0,6-3 5 16,5-2 0-16,4 0 1 16,5 0-1-16,3-1 1 15,6-2 0-15,17-3 0 16,7 1 1-16,13-2 0 15,16-2 0-15,12-3 0 16,6-4 2-16,0-2-3 16,-5-4-3-16,-12 3-7 15,-18 4-40-15,-19 2 38 16,-10 5 7-16,-11-1 4 16,-6 0-12-16,-10 1-15 15,-6-1 2-15,-5-2 7 16,0 0-46-16,-4-3-66 15,-3-3-91-15</inkml:trace>
  <inkml:trace contextRef="#ctx0" brushRef="#br0" timeOffset="27591.9559">7268 15630 729 0,'0'0'21'0,"0"0"-21"16,0 0-32-16,0 0 18 0,0 0 14 16,0 0 4-16,145 26 4 15,-78-15-2-15,0 5-4 16,2-1-2-16,-7 4 0 15,-5 0-2-15,-9 2-5 16,-11 2 7-16,-14-2 0 16,-7-3 1-16,-16 1 0 15,0-5-1-15,-10 2 16 16,-24-1 8-16,-8 0 6 16,-9 2 11-16,-3 1-18 15,-7 0-12-15,-3-3-11 16,1 0-28-16,4-3-111 0,10-4-247 15</inkml:trace>
  <inkml:trace contextRef="#ctx0" brushRef="#br0" timeOffset="28471.6877">8585 15589 641 0,'0'0'34'0,"0"0"-25"16,0 0-7-16,0 0 9 15,0 0 8-15,0 0 13 16,76 21 37-16,-56 6-17 16,2 9-18-16,-8 3-10 0,2 0-15 15,-10-1-4-15,-6-6 3 16,0-5-6-16,0-6 1 16,-9-7-3-16,-4-4-22 15,-1-5 20-15,-7-5-1 16,-1 0-13-16,-3-12 3 15,2-12-28-15,5-12-4 16,6-7 42-16,6-9 3 16,6 0 1-16,0-5 1 15,0 2-1-15,26 10 3 16,2 9 14-16,3 11-16 16,11 10 3-16,0 3-3 15,7 5-2-15,-6 2-5 16,-5 5 5-16,-7 0 0 0,-12 0-2 15,-8 4 2-15,-11 11 2 16,0 7 15-16,-11 9 8 16,-19 5-9-16,3 1-2 15,6-3-8-15,10-2-2 16,11-4-3-16,0-3-1 16,3-5-11-16,33-4-19 15,14-4-4-15,8-6-22 16,13-6-2-16,7 0-38 15,2-13-153-15</inkml:trace>
  <inkml:trace contextRef="#ctx0" brushRef="#br0" timeOffset="28815.539">9485 15606 392 0,'0'0'240'16,"0"0"-233"-16,0 0 23 0,0 0 7 15,0 0-11-15,-102 53-10 16,95-41 21-16,4 0-20 15,3-2-10-15,0 1-4 16,16-3-3-16,15-2 0 16,4-5 0-16,2-1 4 15,-7 0-4-15,-9-4 0 16,-15-7 26-16,-6 0 5 0,0-6 12 16,-11 2 11-1,-18-2-23-15,-1 4-17 16,6 4 2-16,7 2-4 15,6 3-1-15,9 1-11 0,2 1-9 16,0 1-29-16,24-3-10 16,17 1-6-16,15-3 20 15,4 2 7-15,4-3-62 16,-4 3-67-16,-4-4-93 16</inkml:trace>
  <inkml:trace contextRef="#ctx0" brushRef="#br0" timeOffset="29086.787">9937 15290 679 0,'0'0'37'15,"0"0"-34"-15,0 0 1 16,0 0 0-16,0 0 0 15,0 0 67-15,-2 51-13 16,2-20 1-16,2 7-30 16,13 4-19-16,5 3 1 15,6 1-5-15,0-5-6 16,2 0 0-16,-6-7 0 16,-6-7-25-16,-6-9-19 15,-6-7-14-15,-4-6-13 0,4-5 5 16,-4 0-56-16,0-15-230 15</inkml:trace>
  <inkml:trace contextRef="#ctx0" brushRef="#br0" timeOffset="29269.2822">10251 15330 749 0,'0'0'65'15,"0"0"-62"-15,0 0-1 16,0 0-1-16,0 0 44 15,0 46 7-15,0-22-15 16,0 6-23-16,2 1-10 16,18 0-4-16,6 0-59 15,0-2-34-15,8-4-43 0,-1-7 17 16</inkml:trace>
  <inkml:trace contextRef="#ctx0" brushRef="#br0" timeOffset="29533.3452">10857 15395 452 0,'0'0'269'0,"0"0"-253"16,-50 48 16-16,40-25 8 15,7 0-31-15,3 2-7 0,0-1-2 16,0-4 0-1,3 0 1-15,7-4-1 0,-6-9-26 16,-4-2-16-16,0-3 20 16,0-2 7-16,0-2 13 15,0-9-24-15,0-4-61 16,3-4-69-16,3-1-248 16</inkml:trace>
  <inkml:trace contextRef="#ctx0" brushRef="#br0" timeOffset="30124.0964">10826 15344 88 0,'0'0'226'0,"0"0"-208"15,0 0 42-15,0 0-20 16,0 0-4-16,0 0 40 16,0 3-11-16,0-2-24 15,0-1-16-15,0 0-15 16,1 3-6-16,11 2 6 0,3 1 2 15,6 4 0-15,7 3-4 16,4 4 0-16,2 0-6 16,0 5 1-16,5 0-3 15,-5 1 1-15,-2-1-1 16,2-3 1-16,-10-2-1 16,-3-1 0-16,-4-4 0 15,-9-3-4-15,1-6 3 16,-9-1 1-16,0-2 0 15,0 0 7-15,0 0 59 16,-9-11 1-16,-8-6-48 16,-1-3 5-16,3-7 23 15,1-4-29-15,8-2-10 0,0-5 9 16,4 1 0 0,2-1-11-16,0 5-2 0,0 5 2 15,0 7-2-15,0 7-4 16,0 6-3-16,0 4-7 15,0 4-44-15,0 0-65 16,12 0-14-16,17 0-29 16,0 8-75-16</inkml:trace>
  <inkml:trace contextRef="#ctx0" brushRef="#br0" timeOffset="30455.4389">11487 15323 656 0,'0'0'18'0,"0"0"-11"16,0 0 1-16,-96 60 6 15,84-38-1-15,11-1-3 16,1-1 0-16,0-3-7 16,9-3 6-16,17 0 0 15,4-5-5-15,3-5 6 16,-3-4-1-16,-2 0 6 15,-6-7 21-15,-8-8 13 16,-6-4-16-16,-8-8 6 16,0-2 12-16,0-2-25 15,-8 2-12-15,-6 3-6 16,-4 8-2-16,2 5-1 0,0 4-5 16,2 2-22-1,0 6-22-15,4 1-31 0,2 0-92 16,5 3 9-16,3 2-277 15</inkml:trace>
  <inkml:trace contextRef="#ctx0" brushRef="#br0" timeOffset="30644.5017">12061 15419 903 0,'0'0'0'0,"0"0"-50"16,0 0-32-16,0 0 20 15,0 0-65-15,0 0-55 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0-12T09:38:21.09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21787 7101 507 0,'0'0'136'16,"0"0"-113"-16,0 0 10 15,0 0-18-15,0 0-3 16,0 0 4-16,0 0-5 15,21-27 1-15,-21 25 8 16,0 1 3-16,0 1-1 16,0 0 11-16,0-2 0 15,0 1-5-15,-1 1-15 0,-16-1-10 16,-8 1-3 0,-8 0 0-16,-17 0-4 0,-10 5-1 15,-11 8 4-15,-12 6-1 16,-2 7 2-16,3 7-1 15,-2 9 3-15,4 4-1 16,4 6 4-16,6 1-4 16,17-3 1-16,6-6-2 15,14 0 1-15,8-6-1 16,-1-2 0-16,7-5 3 16,-4-2-3-16,-1 0 1 15,-2-6-1-15,-3 0-11 0,3-4-32 16,5-3 34-16,6-3-45 15,-2-5-34-15,0-3 7 16,0-5-71-16,-4 0-205 16</inkml:trace>
  <inkml:trace contextRef="#ctx0" brushRef="#br0" timeOffset="588.45">20500 7481 579 0,'0'0'34'0,"0"0"-23"0,0 0-4 16,0 0-3-16,0 0-3 15,0 0 1-15,-2 50 39 16,-10-13-11-16,-2 2-15 15,-5 4-1-15,5 3 5 16,3-1 5-16,7-3-12 16,4-3-5-16,0-3-3 15,0-5-2-15,19-3 3 16,2-6-4-16,0-7 0 16,-8-5 0-16,4-3 2 0,-2-4 0 15,12-3 1 1,2 0-2-16,9-4 6 15,12-13-8-15,5-5-1 0,7 0-2 16,5-4-22-16,0 1 15 16,-1 0-8-16,-1-1-6 15,-4 0-8-15,-11 3 3 16,0 0 12-16,-12 6-7 16,-12 2 9-16,-2 5 9 15,-12 2 0-15,-4 0 6 16,-8 3 0-16,0-2 3 15,0-1 20-15,-8-1-14 16,-15-3-2-16,-10 2 6 16,-9-5 0-16,-13 0-10 15,-17-2 18-15,-8 0-8 16,-4 1 3-16,-7-1 0 16,9 2-6-16,5 2-5 0,15 2-5 15,6 4-37-15,11 5-49 16,3 2-207-16</inkml:trace>
  <inkml:trace contextRef="#ctx0" brushRef="#br0" timeOffset="5122.5624">14298 8964 473 0,'0'0'16'0,"0"0"-16"16,0 0 0-16,0 0 3 0,0 0 7 15,0 0 19 1,0 0-8-16,0-5-12 0,0 5 3 16,0 0 3-16,0 0 4 15,0 0 5-15,0 0-6 16,0 0-2-16,0 0-8 15,1-2-7-15,23-1 2 16,7 0 0-16,9 2-3 16,2-2 2-16,7 1-2 15,1 1 0-15,0-3-1 16,6 3 2-16,-2 0 1 16,6 1-2-16,-1 0 0 0,3 0-2 15,-1 0 2 1,-5 0-1-16,2 0-3 0,-4 0 0 15,0 0 1-15,6 0 2 16,2 0-3-16,1 0 3 16,0 0 0-16,-2 0 1 15,-2 0 0-15,-8 0 0 16,0 0 0-16,-5 0 0 16,-1 0-1-16,1 0 1 15,0 0 1-15,5 0-1 16,2 0 0-16,1 0 0 15,-2-2 0-15,-2-1 0 16,-1 3-3-16,-1-2-2 16,1 2 5-16,-3 0-2 15,5-2-1-15,-2 2-4 0,6 0 6 16,-6 0-3-16,2 0 4 16,-6 0-1-16,2 0 2 15,-9 0-1-15,-5 0 0 16,-12 0-3-16,-4 0-8 15,-12 0-19-15,2 0-32 16,-6 0-47-16,-1 0-70 16</inkml:trace>
  <inkml:trace contextRef="#ctx0" brushRef="#br0" timeOffset="6208.9809">17946 8918 422 0,'0'0'77'15,"0"0"-64"-15,0 0-13 16,0 0 1-16,0 0 5 16,0 0 6-16,62 0-4 15,-40 0-2-15,4 0-4 0,3 0-1 16,-1 0 0 0,2 0-1-16,-1 0 4 0,5 0-4 15,3 0 8-15,1-1 8 16,7 1 6-16,2 0-15 15,2-2 3-15,8 2 8 16,4 0-9-16,-2 0-4 16,1 0 4-16,1 0-4 15,-4 0-2-15,-1 0-3 16,2 0 1-16,-2 0-1 16,0 0 1-16,-3 0-1 15,-6 0 0-15,1 0 2 16,-1 0-2-16,-2 0 0 15,4 0 2-15,1 0 5 0,1 0-3 16,-2-1 1-16,-1-1 4 16,-4 2-2-16,0-3 0 15,-8 3-1-15,0-1 3 16,0-1-4-16,3-1 4 16,-1 1-1-16,-1 2-1 15,0-2-4-15,4 1 0 16,2-2 4-16,2 2-1 15,1 1 1-15,-1-2 1 16,0 2 0-16,-1 0-3 16,-7 0-2-16,-3 0 3 15,-5 0-4-15,-8 0-1 16,-1 0 0-16,-10 0-1 16,-4 0 2-16,-3 0-1 0,-3 0-1 15,0 0-9-15,0 0-38 16,0 0-72-16</inkml:trace>
  <inkml:trace contextRef="#ctx0" brushRef="#br0" timeOffset="8659.7761">15840 9992 384 0,'0'0'13'0,"0"0"-13"0,0 0 0 16,0 0 35-16,164-4 8 15,-117 1 0-15,2 3-12 16,6 0-15-16,1 0-8 15,10 0 6-15,4 0 1 16,11 0 5-16,11 0-8 16,10 0 3-16,14 0 7 15,8 4 2-15,0 2-11 16,4-2-5-16,2 2-2 16,2 0 12-16,-5-2-9 15,-7 1-5-15,-31-1-1 16,-18 1-1-16,-27-3-2 0,-17 1 0 15,-15-2-3-15,-12-1-8 16,0 0 1-16,0 0-1 16,0 0 2-1,-9 0-42-15,7 0-158 0,2 0-245 16</inkml:trace>
  <inkml:trace contextRef="#ctx0" brushRef="#br0" timeOffset="9519.3573">18855 10107 206 0,'0'0'36'0,"0"0"-4"15,0 0 1-15,0 0-8 16,0 0-4-16,0 0-14 15,66-32-1-15,-46 25-1 16,-3-1-1-16,5-1-4 16,-1-5-6-16,-2 0 1 15,-1 1-19-15,-9 3 22 16,0 3 2-16,-5 2 6 0,-2 0-3 16,-2 3-1-16,4-1 18 15,-4 1 7-15,0 1-1 16,0 1 4-16,0 0 5 15,0-2 13-15,0 2-17 16,0 0 7-16,0 0-5 16,0 0-14-16,0 0-6 15,8 0-5-15,10 0-3 16,7 0-3-16,5 0 2 16,12 0 3-16,12 0-2 15,13 0 3-15,8 0-5 16,18 2 1-16,10 1-3 15,2 1 2-15,9-1 4 16,7 0-2-16,3 1-2 0,10-1-1 16,15 1-1-16,9-1 1 15,4 0-2-15,-6 2 0 16,-5 0 0-16,-14 0 0 16,-8-1 0-16,-3 3-1 15,-5-1 1-15,-3 0-1 16,-11-1 0-16,-13 2 1 15,-17-2-5-15,-14-1-12 16,-16 2-11-16,-12-2-31 16,-11-1-66-16,-11-1-26 15</inkml:trace>
  <inkml:trace contextRef="#ctx0" brushRef="#br0" timeOffset="16252.2993">12859 12146 496 0,'0'0'114'0,"0"0"-75"16,0 0-29-16,0 0 2 16,0 0 21-16,0 0-7 15,0 0-8-15,0 0-12 16,-45 0-6-16,45 0-1 0,24 0 1 16,18 0 0-1,14 0 2-15,16 0-1 0,17-5 1 16,14 2-2-16,21 0 4 15,10-1-1-15,8 2-3 16,-3-1 2-16,-2-1-1 16,-12 2 2-16,-13 0-3 15,-14-2 1-15,-25 2 0 16,-28 0 1-16,-18 1-1 16,-13-1 0-16,-11 0-1 15,-3 2 3-15,0-1 4 16,0-1 9-16,-3-1-16 0,-18-1-3 15,0-1-43 1,-5 0-18-16,3-2-190 0</inkml:trace>
  <inkml:trace contextRef="#ctx0" brushRef="#br0" timeOffset="18949.3399">17317 8245 293 0,'0'0'11'16,"0"0"8"-16,-184-9 27 15,125 9-21-15,-5 4 5 16,-7 8 4-16,-5 2 6 16,0 4-19-16,0 6 2 15,3 3 2-15,8 8-2 16,0 7-6-16,6 8 3 15,8 9-8-15,11 8-5 16,22 1 6-16,15 0-9 16,3-3 5-16,35-4-4 15,21-5-3-15,9-5 0 16,13-7-2-16,3-6 3 16,12-5-1-16,6-8-1 15,3-7 2-15,2-7 7 0,1-6 1 16,0-5-7-16,-1 0 11 15,4-10-9-15,-7-4 5 16,-5-4 0-16,2-7-4 16,2-4 21-16,5-6-20 15,-2-8 10-15,-1-6 3 16,-6-6-10-16,-11-3 13 16,-17-2-19-16,-21-2-1 15,-22-1-4-15,-25 5 0 16,0 6 0-16,-42 5 2 15,-19 6-2-15,-16 5-7 16,-16 5-11-16,-11 8-30 16,-17 4-16-16,-9 9-41 0,-16 3-70 15</inkml:trace>
  <inkml:trace contextRef="#ctx0" brushRef="#br0" timeOffset="19857.4722">14424 8400 592 0,'0'0'4'0,"0"0"-4"15,0 0 0-15,-41-50 1 16,18 40-1-16,-3 0 13 15,-4 0 2-15,-2 0-4 16,-8 1-8-16,-11 2 2 16,-11 4-5-16,-15 3 1 15,-6 0 0-15,-13 6 1 16,4 10-2-16,-6 7 1 16,-2 7 3-16,8 9-1 15,6 7-3-15,10 9 7 16,19 9-4-16,14 4-3 15,21-1 4-15,19-1-3 0,3-6-1 16,33-7-6-16,27-6-2 16,23-7 7-16,16-7 0 15,13-6-3-15,8-7 3 16,9-7 2-16,9-9-1 16,4-4 9-16,-5-4 5 15,-7-9-2-15,-13-6-8 16,-7-6 5-16,-10-1-4 15,-9-10 2-15,-2-10 4 16,-10-5-2-16,-15-8-4 16,-19-6-2-16,-21 1-3 15,-18 2-3-15,-6 7-4 16,-35 11 0-16,-30 8 1 16,-25 9 4-16,-18 6-3 0,-13 11-8 15,-9 7-3-15,1 3-48 16,12 9-17-16,12 14-72 15,14 6-70-15</inkml:trace>
  <inkml:trace contextRef="#ctx0" brushRef="#br0" timeOffset="20634.8476">13763 10090 545 0,'0'0'20'0,"0"0"-18"0,191-25-1 16,-90 15 6-16,16 1 5 16,13-3-3-16,8 1 4 15,5-2-9 1,-1 3-3-16,-12-1-1 0,-17 4 0 15,-18 3 0-15,-26 1-13 16,-20 3-34-16,-24 0-81 16,-20 0-22-16</inkml:trace>
  <inkml:trace contextRef="#ctx0" brushRef="#br0" timeOffset="20916.7211">13707 10161 613 0,'0'0'53'0,"0"0"-47"15,0 0-5-15,0 0-1 16,135-9 13-16,-52 3 4 15,17-1-5-15,18-1-5 16,16 0-6-16,12-4 1 16,11 2-2-16,17-4-1 15,10 1-7-15,21 3-51 16,16 0-128-16</inkml:trace>
  <inkml:trace contextRef="#ctx0" brushRef="#br0" timeOffset="22518.605">19656 10003 521 0,'0'0'44'0,"0"0"-32"16,0 0-1-16,0 0 42 15,0 0-14-15,0 0-11 16,-3-11-9-16,13 11-4 16,10-3-9-16,15 2-6 15,8 1 0-15,12-3 1 0,11 3-1 16,3 0 1-16,13 0 3 16,2 0-4-1,-1 0 0-15,2 0 0 0,-6 0 0 16,-9 0 0-16,-16 0 0 15,-8 3 0-15,-16-2-10 16,-12 2-11-16,-18 0-58 16,0-2-120-16,-38 0-170 15</inkml:trace>
  <inkml:trace contextRef="#ctx0" brushRef="#br0" timeOffset="22771.2818">19313 10157 560 0,'0'0'0'0,"0"0"-1"16,129-3 1-16,-69 1 0 15,2 0 9-15,7-1 6 16,3 0-1-16,-2 2-9 15,1-2-4-15,-3 3-1 16,-6-1-14-16,-5 1-13 16,-8 0-43-16,-10 0-48 15,-13 0-90-15</inkml:trace>
  <inkml:trace contextRef="#ctx0" brushRef="#br0" timeOffset="25919.9124">10206 6306 456 0,'0'0'64'0,"0"0"-21"15,0 0-14-15,0 0-6 16,0 0-1-16,0 0 8 16,-79-7 3-16,77 7-18 15,2 0-4-15,0 0-3 16,0-2 2-16,0 2-2 16,19 0 2-16,18 0-4 0,20-2-3 15,12 2-1-15,6 0-2 16,5 0 0-16,8 0 0 15,3 0 3-15,1 0-3 16,-7 0 0-16,-15 4-11 16,-16 1-16-16,-12-1-34 15,-20 0-16-15,-18 3-56 16,-4-2-13-16,-38-1-22 16</inkml:trace>
  <inkml:trace contextRef="#ctx0" brushRef="#br0" timeOffset="26173.25">9910 6375 344 0,'0'0'50'0,"0"0"-15"15,0 0 8-15,0 0-29 16,0 0-9-16,0 0 17 16,-34 7 80-16,104-7-39 15,16 0-34-15,9 0 1 16,-3 0-12-16,0 0-8 15,-5 0 1-15,-9 0-10 16,-9 0 2-16,-17 0-3 16,-11 0 0-16,-12 0-11 15,-8 1-13-15,-10 3-13 16,-2-1-41-16,-9 4-60 0,0-4-28 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0-12T09:39:01.04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17219 6375 312 0,'0'0'26'15,"0"0"19"-15,0 0 7 16,18-51-1-16,-14 39 4 16,2 2 13-16,-1-2-47 15,3 2 7-15,-7 3-9 16,5 1-2-16,-3 2 4 16,-3 4 2-16,0 0-15 15,0 0-8-15,0 6-7 16,0 12 7-16,0 14 5 0,-10 7 3 15,2 4 3-15,3 3-6 16,1-3-2-16,2-1-3 16,-2-1 0-16,-4-7-4 15,1-5-18-15,-5-9-7 16,-3-4-20-16,-3-8-8 16,-7-3 16-16,0-4-34 15,-12-1-63-15</inkml:trace>
  <inkml:trace contextRef="#ctx0" brushRef="#br0" timeOffset="282.1395">16699 6606 409 0,'0'0'1'0,"0"0"-1"15,84 52 12-15,-32-30 3 16,11 1-4-16,3-2 15 15,4-3 6-15,-3-2 0 16,-7-5 18-16,-11-5-37 16,-19-3-8-16,-17-3 21 15,-1 0 26-15,-10-1 11 16,3-9 2-16,-4-5-20 16,3-4-31-16,5-3 4 15,6-7-18-15,21-2-8 16,17-4-38-16,19-4-37 15,15 3-24-15,6 2-313 0</inkml:trace>
  <inkml:trace contextRef="#ctx0" brushRef="#br0" timeOffset="916.9582">20134 6325 257 0,'0'0'163'0,"0"0"-109"16,0 0 12-16,0 0-7 15,0 0-17-15,0 0-6 16,53-23-13-16,-49 23-1 15,2-5-8-15,-1 1-8 16,-2-2-1-16,1-1-5 0,1-1-1 16,1-3-9-16,1-3-11 15,0 0 1-15,0 1-55 16,-4 1 47-16,-3 1 23 16,0 3-2-16,0 2 7 15,0 4 0-15,0 1 20 16,0 1-10-16,0 0-5 15,-3 6-4-15,-6 8 20 16,-8 6 0-16,4 7-4 16,1 7-3-16,-1 7 14 15,5 5-11-15,0-3-10 16,-1 0-3-16,4-7 0 0,-8-3-3 16,-3-5 3-16,-3-3-4 15,-5-6 0-15,5-4-4 16,-3-6-6-16,1 2-8 15,-2-5-18-15,-3-3-57 16,0-1-87-16</inkml:trace>
  <inkml:trace contextRef="#ctx0" brushRef="#br0" timeOffset="1319.4426">19620 6527 589 0,'0'0'39'0,"0"0"-39"16,0 0 0-16,133 13 7 15,-76-1 0-15,4 5 0 16,0 2 21-16,8 0-10 16,-5 4-14-16,-2-2 1 15,-12-1-2-15,-13-2-2 16,-10-1-1-16,-7-5-6 15,-9-4 6-15,-5-6 0 16,-5 0 1-16,-1-2 8 16,0 0 51-16,0-4 41 15,0-9-61-15,5-3-16 0,10-9-16 16,9 0-4-16,2-5-1 16,9-2-2-1,1-2-1-15,2 1-5 0,-9 4-6 16,-8 7 0-16,-5 5-29 15,-12 4-7-15,-4 8-12 16,0 1-61-16,0 4-155 16</inkml:trace>
  <inkml:trace contextRef="#ctx0" brushRef="#br0" timeOffset="2650.0876">17286 5295 445 0,'0'0'222'0,"0"0"-222"15,0 0-16-15,12 51 16 0,-9-14 24 16,-3 4-5-16,0 5-2 16,0 0-3-16,-3 1-3 15,-16-6-6-15,0-6 1 16,2-13-3-16,5-8 3 16,3-11-2-16,0-3 9 15,3 0 24-15,-3-7 3 16,2-13-40-16,7-10-13 15,0-2 11-15,10-2 0 16,20 3-7-16,9 4-2 16,-6 7 3-16,4 8 6 15,-4 6-3-15,-3 6 0 16,-1 0 3-16,5 3-3 0,-1 8 0 16,4 5 4-16,5 1-1 15,5 3 2-15,3 0 0 16,-1-1 1-16,-7-4 0 15,-6-4-1-15,-12-4 1 16,1-6 2-16,-2-1 0 16,3-6 3-16,0-13 5 15,2-5 11-15,-1-5-11 16,-8-5-6-16,-5-2-5 16,-10 2 0-16,-4 5 0 15,0 11 1-15,-25 9 21 16,-8 5-13-16,-4 4-9 0,-9 14 0 15,7 8 0-15,3 3 3 16,11 1-3-16,14 6 2 16,11-2-1-16,0-1 0 15,26 4-2-15,12-3 1 16,1-7-24-16,-3-5 5 16,1-8-18-16,-1-8 8 15,4-2 4-15,-2-7-12 16,8-12-17-16,-9-5 3 15,-7-3 2-15,-5 5 49 16,-5 5 4-16,-10 8 44 16,-3 1-5-16,-3 5 9 15,-4 2-18-15,6 1-20 0,-3 0-8 16,5 0-6 0,1 0 0-16,7 4 0 0,6 4 0 15,0 2 0-15,2 4 1 16,-8 4-1-16,1-1 3 15,-4-2-3-15,-1 0-2 16,-7-3-1-16,3-4 2 16,0-1-5-16,2-5 6 15,4 1 0-15,8-3-1 16,4 0 0-16,5 0 1 16,-1-5 0-16,0-2-2 15,-9-1-1-15,5-1 3 16,-1 1 0-16,1-1 0 15,-2-2-2-15,-6-3 4 0,-2-5-2 16,-8 0 11 0,-8-4 2-16,0-1 15 0,0 1-4 15,-14 1 5-15,-6 3 11 16,7 4-21-16,0 6-13 16,9 4 0-16,4 2-6 15,0 3-16-15,9 0-69 16,29 0-36-16,13 0-32 15,15 3-53-15</inkml:trace>
  <inkml:trace contextRef="#ctx0" brushRef="#br0" timeOffset="3798.1765">19531 5444 669 0,'0'0'37'16,"0"0"7"-16,0 0 1 15,0 0-34-15,-141 15 2 16,131-4 1-16,5 4-8 16,5-1-2-16,0 2-1 15,25-3 6-15,15-1-3 16,11-4 5-16,9-1-1 16,10-5-10-16,-4-2 0 15,-3 0-26-15,-8-9-25 16,-9-6 22-16,-9 1-10 0,-17 1 17 15,-14 1 21-15,-6 5 1 16,0 2 15-16,0 5-6 16,-16 0-9-16,-7 0-2 15,0 5-1-15,3 5 3 16,10 0 0-16,9 1-3 16,1 2 0-16,0-1 3 15,18 0 6-15,15-2 0 16,8-3 3-16,8-3 1 15,3-4 11-15,3 0-8 16,-13-4 1-16,-6-8-1 16,-11-5 2-16,-13-3-11 15,-12-4-4-15,0 2-20 0,-36 2 2 16,-9 0-6 0,-7 5 16-16,4 3-4 0,4 2 5 15,7 5-4-15,16 4 6 16,4 1-22-16,16 0-33 15,1 0 7-15,0 3-18 16,25 0 48-16,18-3 23 16,9 0 21-16,8 0 15 15,4-5-13-15,-1-5-15 16,-9-4 6-16,-5-6-13 16,-6-6-1-16,-9-5-42 15,-11-5 0-15,-8 1 25 16,-12 3 17-16,-3 5 59 15,0 6 34-15,-11 7-29 0,-10 5-31 16,-1 6-16-16,-3 3-12 16,-5 0-4-16,-7 15 1 15,1 6 3-15,-2 6-2 16,-1 7 6-16,9 7 0 16,1 5-1-16,8 6-4 15,8 2 0-15,13-5-3 16,0-6 3-16,22-6 1 15,11-8-1-15,5-8 1 16,-3-7-4-16,-2-7 8 16,0-6-5-16,1-1-1 15,2-8 1-15,6-9 0 16,-3-4-4-16,-1-1-14 0,-6-2 2 16,-7 7-20-16,-12 3 18 15,-4 6 14-15,-6 4-2 16,-3 4-1-16,0 0-1 15,0 0-12-15,-10 4 9 16,-4 6 5-16,-2 4 2 16,10 1 0-16,6 0 0 15,0 0 0-15,0-1 0 16,22-2 1-16,3-2 0 16,4-3 4-16,0-6-3 15,3-1 5-15,2 0-5 16,1-5 1-16,-4-11-3 0,-1 0 0 15,0-1 0-15,-4 2-4 16,-10 3 4-16,-3 4 3 16,-9 4 2-16,-4 4 10 15,0 0-15-15,0 0-10 16,0 2-3-16,0 5 13 16,0 5 1-16,9 1 2 15,12 2 1-15,9 1-3 16,12-1-1-16,14 1-1 15,7-6-23-15,0-2-69 16,2-4-81-16,-12-4-95 16</inkml:trace>
  <inkml:trace contextRef="#ctx0" brushRef="#br0" timeOffset="4530.5582">21331 5519 600 0,'0'0'55'0,"0"0"7"0,0 0-38 16,0 0-15-16,0 0-9 15,0 0 0-15,9 14 3 16,-5-1 5-16,-4-2 9 16,0 1-10-16,0-5-5 15,0-3 2-15,0-1-1 16,0-3 6-16,0 0-1 16,0 0-1-16,0 0 4 15,4-6 17-15,13-5-15 16,4-3-13-16,7 2-16 15,2 1 8-15,0 3 0 0,-8 3 5 16,-2 4-2 0,-8 1-3-16,-1 0 0 0,3 8 3 15,-8 1 5-15,4 5 9 16,0 0 6-16,-2 0-11 16,1-2-1-16,3-2 5 15,-4-3 6-15,-5-3-7 16,-1-3-5-16,2 1 1 15,0-2 3-15,5 0 4 16,8-7 5-16,6-6-15 16,8-1-6-16,3-2-1 0,1-1-13 15,-4 5-1 1,7 2 6-16,-14 4 5 0,1 3 5 16,-4 3-5-1,-8 0 0-15,4 2 1 0,-5 7 9 16,6 0 0-16,1 2 2 15,-1 1 6-15,-1-1-2 16,-1-3 3-16,-7-3-5 16,-2-1-3-16,-2-2-1 15,-5-2-11-15,0 0 2 16,1-2 7-16,7-7-9 16,7-3-34-16,4-2 9 15,9-1 16-15,4 1-15 16,4-1 0-16,5 2 35 15,-8 2-1-15,-6 7 6 16,-12 1 2-16,2 3 8 0,-7 0 22 16,1 0 7-16,-2 1-5 15,3 7 5-15,-1 1 3 16,-4 2-13-16,-5-1-11 16,-2 1-9-16,0-3-9 15,0 1-1-15,-6 3-4 16,-16-2-35-16,-2 2-63 15,-3-6-54-15,6-1-305 16</inkml:trace>
  <inkml:trace contextRef="#ctx0" brushRef="#br0" timeOffset="12204.8827">17751 7610 50 0,'0'0'45'0,"0"0"-45"15,0 0-2-15,0 0-42 16</inkml:trace>
  <inkml:trace contextRef="#ctx0" brushRef="#br0" timeOffset="12504.5973">17751 7610 448 0</inkml:trace>
  <inkml:trace contextRef="#ctx0" brushRef="#br0" timeOffset="12731.3556">17751 7610 448 0,'-126'23'172'0,"122"-23"-114"0,1 0-3 15,-3 0 4-15,6 0-25 16,0-1-9-16,0 1-5 16,0 0-10-16,0 0-3 15,17 0-4-15,19 0-2 16,16-2 0-16,5 1-1 16,8 1 1-16,0 0 1 15,5-2 0-15,9 2-2 16,-6-1 2-16,0 1-2 0,-16 0 0 15,-18 0-2 1,-16 0 2-16,-12 0-23 0,-8 0-16 16,-3 0-13-16,0 3 1 15,-17 1 3-15,-33 1 22 16,-12 3-40-16,-16-2-61 16,-4 2-28-16</inkml:trace>
  <inkml:trace contextRef="#ctx0" brushRef="#br0" timeOffset="12920.8079">17471 7685 336 0,'0'0'62'15,"0"0"-39"-15,0 0 19 0,0 0-7 16,0 0-1-16,166-11 7 16,-108 8-11-16,6 1-6 15,-1 0-8-15,8-1-3 16,-1 3-7-16,-7 0-6 15,-1 0-31-15,-15 0-98 16,-5 0-116-16</inkml:trace>
  <inkml:trace contextRef="#ctx0" brushRef="#br0" timeOffset="14798.1306">22524 7609 567 0,'0'0'68'16,"0"0"-58"-16,0 0 10 15,0 0 10-15,0 0-1 16,0 0-12-16,0 0-12 15,67 0-2-15,-35 0 2 16,9 0-2-16,2 0 2 16,4 0-2-16,7 1 7 15,-4 1-7-15,1-1 4 0,-6-1-5 16,-2 1 2-16,0-1-1 16,-8 2-3-16,-1-2 1 15,-12 0-1-15,-4 2 0 16,-6-2 0-16,-6 3-20 15,-2-3-21-15,-4 5-72 16,-6-2-87-16,-28-3-21 16</inkml:trace>
  <inkml:trace contextRef="#ctx0" brushRef="#br0" timeOffset="15145.3468">22097 7713 410 0,'0'0'81'0,"0"0"-57"16,0 0-3-16,0 0 15 15,133-8 7-15,-82 8-10 16,4-2-9-16,2 1-8 15,7-2 3-15,0 2-9 16,-2-1 7-16,0 2-9 16,-4 0 5-16,2 0-8 15,-11 0-3-15,-3 0-2 16,-9 0 2-16,-2 0-2 16,-11 0 0-16,-7 0-22 0,-8 2-27 15,-9 0-95-15,0-2-134 16</inkml:trace>
  <inkml:trace contextRef="#ctx0" brushRef="#br0" timeOffset="51170.2978">22730 5820 520 0,'0'0'0'15,"0"0"-32"-15,128-20 20 16,-111 17-1-16,-12 3 4 15,-5 0-15-15,-16 0-50 16,-36 2 7-16</inkml:trace>
  <inkml:trace contextRef="#ctx0" brushRef="#br0" timeOffset="51307.0065">22168 5915 417 0,'0'0'62'0,"155"-12"-50"0,-55 2-12 16,0-1 0-16,-8-2-57 16,-16-1-259-16</inkml:trace>
  <inkml:trace contextRef="#ctx0" brushRef="#br0" timeOffset="52563.8569">15709 5378 529 0,'0'0'9'0,"0"0"-2"0,0 0 18 16,0 0 55-16,0 0-8 15,0 0-13-15,-8-34-47 16,11 4-2-16,9-9-3 15,2-5-3-15,0-5-2 16,-7-6-1-16,-3-3-1 16,-4-1-5-16,0 3-7 15,0 5-2-15,-1 10 13 16,-18 13 1-16,7 11 2 16,3 7 9-16,0 6-4 15,1 4-7-15,-2 7-7 16,-3 12 1-16,-1 15 6 15,0 14 6-15,12 9 0 0,2 4 1 16,0 3-6 0,2-11 1-16,12-13-2 0,-2-10 2 15,-3-10-1-15,-3-9-1 16,0-6 2-16,-2-4-1 16,8-1 0-16,4-6 8 15,6-10 0-15,10-7-9 16,-5 0-3-16,-2 1-3 15,-2 2 4-15,-5 6 1 16,-9 7 1-16,0 4-2 16,-5 3 1-16,4 0-15 15,-2 8 9-15,10 8 7 16,4 1 1-16,8 1 2 0,5-2 1 16,5-5-1-16,4-5-3 15,3-2 0-15,6-4-7 16,-1 0 0-16,-4-10-22 15,-7-6 12-15,-5-3 5 16,-6-2 1-16,-10 2 3 16,-6 2 5-16,-8 7 3 15,-4 4 1-15,0 5 13 16,0 1-1-16,0 0-13 16,0 7-9-16,0 4 9 15,-4 4 7-15,4 0-3 16,0-1 3-16,0-2-5 0,17-4 5 15,8 0 2-15,3-6 4 16,2-2 11-16,0 0 6 16,1-11-13-16,-3-5-12 15,-13-2 3-15,-7-1-7 16,-8-2-1-16,-16 3-2 16,-21 1-10-16,-14 4-7 15,-2 4-14-15,3 3 6 16,5 4 10-16,14 2-18 15,10 0 2-15,12 3-63 16,9 3-59-16,4-4 33 16</inkml:trace>
  <inkml:trace contextRef="#ctx0" brushRef="#br0" timeOffset="53009.3913">16743 5010 238 0,'0'0'124'0,"0"0"-60"16,0 0-2-16,0 0 2 15,0 0-3-15,0 0-4 16,12 28-23-16,-12-14-9 16,0 2-8-16,15-5-1 15,6 0 0-15,3-2-5 16,1-5 0-16,5 0-5 16,2-4-2-16,4 0-2 15,2 0 2-15,-3-5-4 0,-3-7-4 16,-6 0-6-1,-9 0-6-15,-5 1-2 0,-3 3 8 16,-6 4 9-16,-3 2 0 16,0 2 0-16,0 0-5 15,0 0 1-15,1 0-3 16,7 0 2-16,4 3 5 16,6 0-5-16,5-1 6 15,6-2 1-15,5 0 1 16,-4 0 9-16,-5-6 4 15,-8-5 2-15,-2-3 8 16,-8-2 1-16,-7-4-2 16,0-2-15-16,0-1 2 15,-18 0 2-15,-7 4-7 16,-8 5-6-16,9 3-10 0,5 4 6 16,7 6-30-1,5 1-60-15,7 1-4 0,4 11-80 16,23 0-7-16</inkml:trace>
  <inkml:trace contextRef="#ctx0" brushRef="#br0" timeOffset="54931.0287">18462 4786 545 0,'0'0'4'0,"0"0"14"16,0 0-4-16,0 0 8 15,0 0-4-15,0 0-7 16,0 6-6-16,0 12 23 16,0 8-19-16,0 1 10 15,0 2-10-15,0 0-3 16,-10-3-4-16,0-5 3 16,1-4 2-16,2-8-2 15,5-2-3-15,2-5 0 0,0-2-2 16,0 0 7-1,0-2 13-15,0-13-18 0,0-3-2 16,18-7-6-16,2-1-2 16,4 1 1-16,5 3 1 15,-8 8-1-15,-2 6 5 16,-2 3 1-16,-4 4 1 16,2 1 0-16,1 0-6 15,1 4 4-15,1 6-1 16,-3-1 3-16,2 1 0 15,-4-3 0-15,-5 1 0 16,-3-3 2-16,-5-3-2 16,4 0 0-16,-1-2 0 15,2 0 2-15,1 0 4 16,9-2 2-16,2-8-2 0,11-1-6 16,1-2-2-16,-7 3 0 15,-4 3 0-15,-7 3 2 16,-8 1 0-16,0 3-1 15,-3 0-3-15,3 0-3 16,2 0 4-16,8 0 0 16,1 7 2-16,5 0 1 15,6-1 0-15,2 1 1 16,3 0-1-16,0-1 2 16,-1-3-2-16,-5-3 0 15,2 0 0-15,0 0-2 16,3 0-6-16,-3-9-18 0,-5-2 4 15,-4 2 8-15,-6-2-4 16,-9 5 17-16,1 4 1 16,-3 0 8-16,0 2 27 15,0 0-32-15,0 0-3 16,0 0-6-16,0 4 6 16,0 2 2-16,0 1 0 15,8 0-2-15,17-4 4 16,5 1 3-16,3-2 4 15,4-2-1-15,-3 0-3 16,-4-2-3-16,-2-5 1 16,-7 0-3-16,-12-3 2 15,-7 0 0-15,-2 1 0 0,-6-1-1 16,-24 3-2 0,-10 2-1-16,-6 2 0 0,-2 3-6 15,3 0 3-15,6 3-3 16,8 5-3-16,13-2-14 15,14 2-24-15,4 0-12 16,8-2-62-16,29-1 21 16,10-5 48-16</inkml:trace>
  <inkml:trace contextRef="#ctx0" brushRef="#br0" timeOffset="55787.1638">19595 4809 472 0,'0'0'90'16,"0"0"-90"-16,0 0-2 15,0 0 2-15,0 0 1 16,0 0 26-16,0 18-16 16,0-14 3-16,0 1 0 15,0-2-7-15,0-3 0 16,0 3-3-16,0-3-4 15,0 0 1-15,0 0 9 16,0 0 7-16,9-8-17 16,12-2-29-16,1-2 14 15,-2 3 6-15,0 1 9 16,-7 3 0-16,-5 1 0 0,-3 4 1 16,-1 0 1-16,-1 0-1 15,-2 0 0-15,4 0 5 16,-1 0 0-16,4 4 0 15,1 1-4-15,3 0 1 16,4 1 2-16,1-3-1 16,1-2-1-16,2-1 1 15,2 0-1-15,3 0-3 16,2 0-1-16,3-7-14 16,-2-1-7-16,-1-3-7 15,-7 1 4-15,-7 2 23 16,-8 3-1-16,2 0 3 0,-7 5 10 15,0 0 18-15,0 0-28 16,0 0-1-16,0 0-6 16,0 8 7-16,5-2 0 15,7-1 1-15,0 2 0 16,6-5 1-16,-6 3 2 16,4-4 1-16,-3-1-4 15,-1 0 1-15,1 0 0 16,0 0-2-16,-1 0-1 15,0-7-7-15,1-2-8 16,-1-1 3-16,2 2 2 16,-3 1-16-16,3 3 24 15,-1 1 2-15,4 3-1 0,2 0 1 16,4 2 1 0,5 10 9-16,3 2 13 0,4 5-1 15,4 2-8-15,-10 0 7 16,-8 1-11-16,-16-3 1 15,-5-4-1-15,0-3 1 16,-21-5-4-16,-1-7 23 16,-3 0-3-16,1-2 18 15,8-12-5-15,6-6-1 16,10-8-26-16,0-2-3 16,21-4-8-16,18 1-1 15,11-4-7-15,11 3-10 0,-7 2-48 16,-3 8 30-1,-4 8-3-15,-11 5-160 0</inkml:trace>
  <inkml:trace contextRef="#ctx0" brushRef="#br0" timeOffset="66214.2577">23653 7251 516 0,'0'0'38'0,"0"0"-20"15,0 0 24-15,0 0 2 0,0 0-15 16,0 0-4-16,0 0-8 15,0 0-7-15,-42-10-1 16,42 7-1-16,0-1 3 16,0 2-7-16,0-4-3 15,14-1 0-15,10 2-2 16,4-1 1-16,6 3-1 16,-4 0 1-16,3-1-2 15,0 3 2-15,1 1 0 16,-4 0-5-16,-9 5-11 15,-7 6-5-15,-14 3 6 16,0 4 10-16,0 4 5 16,-26 0-1-16,-7 0-1 15,-9 0-1-15,-1-3 1 16,-6-2-8-16,2-2 8 16,4-1-5-16,6-2-2 0,8-2 1 15,13-5 4-15,3 1 2 16,12-3-5-16,1-2-7 15,0 1-11-15,0 0-19 16,5-2 33-16,18 3 11 16,9 3 3-16,6 2-3 15,3 1 2-15,-2 2 5 16,-7 1 17-16,-11 0-1 16,-8-2 7-16,-13 0-6 15,0-3-4-15,-9 3 6 16,-34-1 19-16,-13 2 1 15,-16-3-16-15,-3 2-16 0,0-1-10 16,16-4-4 0,13-1-1-16,16-3-39 0,18 1-15 15,12-2-29-15,0-3-85 16,38-8-336-16</inkml:trace>
  <inkml:trace contextRef="#ctx0" brushRef="#br0" timeOffset="67445.6859">24751 7256 455 0,'0'0'67'16,"0"0"-55"-16,0 0 22 15,0 0 22-15,0 0 8 0,0 0-15 16,0 0-10-16,-4-1 12 16,-2 1 1-16,5 0-9 15,-6 0-16-15,-11 0-17 16,-14 12-10-16,-6 10 5 15,-2 9 3-15,10 2-3 16,12 0-4-16,10-2 1 16,8-3-1-16,0-2-1 15,0-5 2-15,16-4-2 16,9-3 1-16,5-3-2 16,2-5-4-16,3-3-6 15,2-3-14-15,1 0-6 16,0-5-3-16,-6-6-16 15,-4-2 6-15,-9-6-3 16,-14 0 13-16,-5 2 18 0,0 3 16 16,0 4 4-16,0 5 8 15,-4 2 11-15,0 3 15 16,0 0-21-16,-1 0-13 16,0 3-4-16,1 6 1 15,-1 3 6-15,5 4-7 16,0-2 3-16,0 3-1 15,18 2-2-15,3-2-13 16,8-3-37-16,1-2-24 16,2-5-78-16,7-6-184 15</inkml:trace>
  <inkml:trace contextRef="#ctx0" brushRef="#br0" timeOffset="67826.7981">25695 7302 675 0,'0'0'20'0,"0"0"-19"15,0 0-1-15,0 0 1 16,0 0 1-16,-54 53-1 15,63-35 1-15,26 1-2 0,12-2 0 16,9-3 0-16,11-2 0 16,4-2 1-16,-1-3-1 15,-13 0 0-15,-21-4 3 16,-18 2-2-16,-14-4 2 16,-4-1 12-16,-9 5 12 15,-26-2 25-15,-11 0-2 16,-17 2-10-16,7-2-28 15,4-2-1-15,6-1-11 16,4 0-4-16,2 0-64 16,10-1-38-16,4-10-31 15,10-1-280-15</inkml:trace>
  <inkml:trace contextRef="#ctx0" brushRef="#br0" timeOffset="67997.2377">25836 7275 747 0,'0'0'32'0,"0"0"24"16,0 0-11-16,157-41-25 15,-94 33-13-15,-2-2-6 16,-1 4-1-16,-15 1-25 16,-8 5-53-16,-7 0-40 15,-11 0-140-15</inkml:trace>
  <inkml:trace contextRef="#ctx0" brushRef="#br0" timeOffset="76779.2123">15646 7629 724 0,'0'0'0'15,"0"0"-2"-15,0 0-4 16,0 0 1-16,0 0 4 16,0 0 2-16,179-41 2 15,-99 30-3-15,5 4-2 16,7-3 2-16,1 0 0 15,-7 1 0-15,-6 2 0 0,-14 0 0 16,-13 3-1-16,-13 1-2 16,-13 3-16-16,-17 0-3 15,-10 0-2-15,0 0-10 16,0 0 1-16,-29 4 25 16,-12 6-25-16,-19 4-57 15,-16 1-24-15,-8-1 69 16,-7 2-81-16,-5 1 9 15</inkml:trace>
  <inkml:trace contextRef="#ctx0" brushRef="#br0" timeOffset="76978.5571">15644 7674 233 0,'0'0'107'15,"0"0"-72"-15,0 0-15 0,0 0 6 16,0 0 8-16,0 0-21 16,0 3-8-16,67-14 15 15,11-3 11 1,17 2-23-16,11-2 0 0,2 0-1 15,6-2 15-15,-2 2 10 16,-8 2-10-16,-7 2-13 16,-10 1-9-16,-14 6-5 15,-11-2-27-15,-3 3-12 16,0-2-5-16,6 1-57 16,11-5-85-16</inkml:trace>
  <inkml:trace contextRef="#ctx0" brushRef="#br0" timeOffset="78027.7286">19299 7413 474 0,'0'0'126'0,"0"0"-108"15,0 0-18-15,0 0-2 16,0 0-3-16,0 0-2 16,0 2-3-16,0 0-4 15,0 1 10-15,0 0 4 16,0-1-1-16,0 0 0 16,0 1 1-16,0-2 0 15,0 0 0-15,0 1 0 16,0-1 0-16,0-1 1 15,0 4-1-15,8-4 0 16,1 3 4-16,10-1 4 16,6-2 8-16,10 1 2 15,10-1-9-15,14 0-4 16,8 0 5-16,14 0 12 16,4-1-12-16,5-1-9 0,9-1 0 15,6 3 1 1,3-4-3-16,-7 4 2 0,-7 0 0 15,-15 0-1-15,-21 0-3 16,-10 0-2-16,-20 0-3 16,-13 0-19-16,-11 0-4 15,-4 0-18-15,0 0 15 16,-25 0 29-16,-12 7-2 16,-20-4-64-16,-6 4-38 15,-4 0-71-15,-10-1 177 0,5 2-34 16,-1 1 13-1,5-1-9-15,10 2 33 0,7-1 25 16,6 0-19-16,9-1 38 16,12 0 51-16,8-7-25 15,7 2-20-15,9-3-7 16,0 0-4-16,0 0-19 16,14 0-2-16,16 0 29 15,18 0 6-15,9 0-24 16,14-4-16-16,9 1-4 15,9-4 3-15,-4 1-4 16,0 0 0-16,-4 0 4 16,-9 2 3-16,-4 0-5 15,-7 3-5-15,-11-1-3 16,-9 2-2-16,-13 0-2 0,-13 0-6 16,-9 0-13-16,-6 0-38 15,0 0-13-15,0 0 15 16,-21 0 42-16,-7 3-33 15,-6 1-53-15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0-12T09:40:33.80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1490 8480 695 0,'0'53'0'0,"2"2"-35"15,4-4 30-15,1-9 5 0,-6-8 2 16,4-6 1-16,-2-9 2 15,0-7 2-15,-3-4-2 16,0-3-4-16,0-5 11 16,0 0 38-16,0-13 21 15,-19-8-48-15,-11-12-22 16,-6-10 0-16,0-10 6 16,2-7-5-16,7-10-2 15,8-1-12-15,8 3 8 16,11 11 3-16,0 15 1 15,11 14 0-15,20 9 0 16,7 7-1-16,3 5 1 16,-5 3 0-16,-2 4-2 15,-1 1-6-15,-2 18 2 16,-7 7 1-16,-9 11 5 16,-15 6 0-16,0 1 0 15,-18-2 3-15,-13-4-3 0,1-4-3 16,6-4 2-16,7-7-12 15,8-5-3-15,9-7 4 16,0-1-12-16,0-6 3 16,26-1 3-16,14-3 5 15,8 0 7-15,3 0 5 16,4-3 1-16,-6-4 0 16,-4 0-2-16,-9 0-3 15,-12-3-2-15,-8-2 4 16,-2 0 1-16,-4-2 2 0,-7 3 0 15,-3 5 1-15,0 0 10 16,0 6 18-16,0 0-25 16,0 0-4-16,0 12-3 15,-6 2 3-15,3 3 3 16,3-1-3-16,0-1 2 16,4-2-1-16,20-2-1 15,6-2 0-15,4-5 0 16,4-3 0-16,5-1 1 15,6-3-2-15,-4-11 2 16,-8-3 0-16,-10-7 1 16,-15-1-2-16,-12-1 0 15,0-7 0-15,0-3 0 16,-8 1 1-16,-5 10 0 16,4 6 0-16,0 12 39 0,9 6-4 15,0 1-19 1,-3 3-17-16,3 14 0 0,0 11 4 15,0 8 21-15,14 6-13 16,16 5 0-16,17 1-4 16,7 2-6-16,-8-2 3 15,-11-4-5-15,-14-5 0 16,-13-6-4-16,-8-12-1 16,0-8 1-16,0-9 0 15,-4-4 4-15,-17-2 28 16,-9-13-11-16,0-8-13 15,2-9-2-15,8-6-2 0,10-6-1 16,10-1 0-16,0 6-19 16,13 10 18-16,25 8 2 15,8 5-4-15,2 3 2 16,0 3 3-16,-6 5-2 16,-10 3 1-16,-15 2-2 15,-9 0 0-15,-8 0-6 16,0 0-1-16,0 0 5 15,-8 2 4-15,-13 5-1 16,1 1 0-16,4 1-3 16,-2-1-3-16,10 0-1 15,5-2-2-15,3 2-12 16,0-2-1-16,7-5 3 0,21 2 20 16,11-3 0-16,8 0 4 15,8-10 2-15,5-6-2 16,-2-1-1-16,-14-1-1 15,-12 2-1-15,-17 0 11 16,-7 6-2-16,-8 1 27 16,0 5-6-16,0 1 10 15,-6 3-16-15,-5 0-25 16,-1 0-2-16,-1 9-7 16,0 1 4-16,11-1-4 15,2 0-3-15,0-2-18 16,27-1-13-16,18-3 19 15,23-3 9-15,11 0 15 16,5-11 5-16,4-5-5 0,-16-1-2 16,-12-1-13-16,-29 2 3 15,-18 0 12-15,-13 3 1 16,-9 4 18-16,-21 0 52 16,-12 9-35-16,-3 0-21 15,-5 2-13-15,1 9 5 16,7-1 3-16,9 1 3 15,14-2-8-15,8-2-2 16,7-2-3-16,4-1-6 16,4-1-21-16,31-2 3 15,13-1-2-15,4 0 11 16,-5-7-3-16,-5-1-9 16,-17-2 0-16,-8 3-2 0,-10 2 26 15,-4 2 3 1,-3 3 14-16,0 0 23 0,0 0-22 15,0 0-15-15,0 2 0 16,0 7 10-16,0 0 16 16,8 1-1-16,4 1-5 15,9-2-13-15,8-1 0 16,6-5 3-16,14-3-4 16,6 0 9-16,4-12-12 15,-9-5-1-15,-7-7-2 0,-19-4-8 16,-12-5-39-1,-9-6 13-15,-3-7-1 0,0-7 18 16,-3-9-10-16,-9-2 26 16,-6 11 2-16,10 17 6 15,-1 17 57-15,1 13 10 16,7 6-28-16,1 1-39 16,0 18-3-16,0 8 1 15,9 9 9-15,17 2 10 16,7 4-14-16,9 4-7 15,4-4 0-15,-5-4-3 16,-9-6-6-16,-13-7-4 16,-10-11-16-16,-6-6-25 15,-3-5-42-15,0-3-3 16,-10-8 22-16,-18-12-449 16</inkml:trace>
  <inkml:trace contextRef="#ctx0" brushRef="#br0" timeOffset="91.9543">3562 8090 671 0,'0'0'44'16,"0"0"-14"-16,0 0 49 16,0 0-41-16,0 0-34 15,0 0-4-15,126-42-7 16,-51 33-51-16,0-3-71 16,-5 2-188-16</inkml:trace>
  <inkml:trace contextRef="#ctx0" brushRef="#br0" timeOffset="354.7416">4472 7835 527 0,'0'0'285'16,"0"0"-281"-16,7 61-4 15,14-29 8-15,9 6 1 16,-4434 3-3-16,8881 0 1 16,-4445-2-7-16,-8-6-7 15,-22-5-30-15,-2-9-23 16,-8-7-26-16,-23-5-45 16,-3-7 1-16,-3 0-108 15</inkml:trace>
  <inkml:trace contextRef="#ctx0" brushRef="#br0" timeOffset="951.697">4451 8070 377 0,'0'0'18'0,"0"0"34"15,0 0 46-15,184-23-53 16,-114 10-8-16,17-4-2 16,-6-1-15-16,-11-4-17 15,-15-1-3-15,-22-3 0 16,-19 0-6-16,-4-4 6 15,-10 2 5-15,0 3-3 0,-6 5 9 16,-9 8 14-16,0 10 15 16,-3 2-15-16,-1 2-25 15,-1 13 0-15,2 6 10 16,8 3 4-16,10 1-4 16,0 2-4-16,0 1-4 15,20 0 2-15,6 0-2 16,-8-4 0-16,-4-7-2 15,-12-7-1-15,-2-4 0 16,4-5-6-16,-3-1 3 16,8-1-24-16,6-12-1 15,3-7-23-15,4-2-33 16,1 6 20-16,-2 4 41 0,-3 7 7 16,-2 5 5-16,0 0 8 15,1 0 4-15,0 0 5 16,3 5 10-16,4 0-5 15,6-1 3-15,4 2-5 16,10-6-4-16,3 0 3 16,5 0-1-16,-1-11-2 15,-11-1-4-15,-5-2-6 16,-14-3-61-16,-8-2-102 16,-13-1-169-16,0 3 338 15,0 3 199-15,-8 6 25 16,-8 4-175-16,2 4 1 15,-4 4-28-15,-2 10 23 0,6 3 8 16,4 3-13-16,10 4-29 16,0 3-3-16,4 9-3 15,20 8-5-15,-3 4-90 16</inkml:trace>
  <inkml:trace contextRef="#ctx0" brushRef="#br0" timeOffset="1748.7738">2627 9330 761 0,'0'0'72'0,"0"0"-71"16,0 0 3-16,0 0-4 16,0 0 19-16,148 51 23 15,-92-26-26-15,-11 0-13 16,-10 2 1-16,-19-1 3 16,-16-4-4-16,0-1 6 15,0-8-3-15,0-6 1 16,-5-3-4-16,-3-4 2 15,0-7-5-15,4-17-2 16,4-7-21-16,0-9 5 16,2-4 4-16,21-1-9 15,15 2-41-15,10 6 35 16,9 11 1-16,-2 4 0 16,-3 11 11-16,-12 5 17 0,-8 6-4 15,-7 0-11-15,-13 9 15 16,0 4 5-16,-10 4 8 15,-2-2-6-15,0 1 47 16,4 1-39-16,-1 0-6 16,9-3 13-16,1 0-14 15,8-5-4-15,5-2-4 16,13-5-1-16,13-2-7 16,6-2 7-16,-6-10-1 15,-7-4 2-15,-21-2 0 16,-17-3 3-16,-7 1-3 15,-7-2 0-15,-32 3 10 16,-6 7 14-16,-3 4 29 0,-6 3-53 16,4 5-2-16,11 0-18 15,6 0-33-15,11 7-26 16,14-3-42-16,8-2-291 16</inkml:trace>
  <inkml:trace contextRef="#ctx0" brushRef="#br0" timeOffset="2450.9603">3793 9167 182 0,'0'0'477'15,"0"0"-442"-15,0 0 26 0,0 0 5 16,0 0-19 0,0 52-13-16,14-41-17 0,8-2-8 15,6-1-9-15,5-3-3 16,9-3 2-16,4-2-25 15,6 0 25-15,5-12-3 16,-5-3-43-16,-1-2 45 16,-18-1-37-16,-7-1-19 15,-13 5 51-15,-8 6 7 16,-5 5 5-16,0 3 26 16,0 0-4-16,-10 1-19 15,-6 9-2-15,4 3 5 16,3-1 8-16,9-3-12 15,0-1-5-15,7-2-1 0,26-3-1 16,18-3 2-16,10 0-2 16,6-4 2-16,4-10-2 15,-8-6 0-15,-18 0-15 16,-18-4 4-16,-19-1-2 16,-8-4 8-16,0 3 4 15,-25 2 1-15,-7 7 17 16,-2 5 46-16,4 8-54 15,10 4-3-15,-1 0-5 16,2 6-1-16,5 4-2 16,7-1 0-16,7-1 2 15,0-3-15-15,9-3-23 16,28-2 13-16,14 0 17 0,11-6 5 16,9-8 1-1,-3-6-4-15,-7 1 6 0,-10-1 5 16,-10 1 1-16,-19 2-1 15,-12 3 14-15,-10 5 8 16,0 1-8-16,0 6 2 16,0 2-9-16,-7 0 0 15,-1 0-12-15,3 3-1 16,5 5-4-16,0 0-1 16,17 3 2-16,26-1 3 15,26 0 0-15,24-2 1 16,28 3 18-16,5-3 6 0,-14 1-6 15,-30-2 29 1,-37-2-34-16,-30-1-10 0,-15 1-3 16,-11 2 0-16,-44 4-7 15,-32 3-39-15,-18-7-221 16</inkml:trace>
  <inkml:trace contextRef="#ctx0" brushRef="#br0" timeOffset="3622.0844">16401 6491 513 0,'0'0'12'16,"0"0"7"-16,0 0 14 16,0 0 11-16,0 0-8 15,0 0-7-15,0 0-1 0,0-16-4 16,0 16 0 0,-1 0-2-16,-6 0-8 0,-7 0-4 15,-9 0-7-15,-6 0-3 16,-6 8 1-16,-6 9 3 15,7 7 2-15,5 5 0 16,8 5-1-16,9 3-5 16,12 4 0-16,0 0 1 15,0-1-1-15,19-2-5 16,4-3-8-16,2-5-5 16,-10-8-7-16,-5-3-27 15,-8-7-4-15,-2-4-33 16,0-5-104-16</inkml:trace>
  <inkml:trace contextRef="#ctx0" brushRef="#br0" timeOffset="3999.7627">15946 6849 526 0,'0'0'68'15,"0"0"-65"-15,0 0-1 16,0 0 13-16,102 46 14 15,-44-22-16-15,4 1-4 16,4-2-3-16,0 1-5 16,-15-5 5-16,-13-6-2 15,-14-3 0-15,-11-5-3 16,-11-3 1-16,-2-2 1 16,2 0-1-16,-1-2 48 15,11-11-9-15,1-4-41 0,4-5-5 16,-1-2 1-1,1-3 3-15,-14 3 1 0,-3 4 0 16,0 4 8-16,-11 7 25 16,-27 4-2-16,-13 2-16 15,-14 3-11-15,-6 0 1 16,-8 0 1-16,-3 8-4 16,-6 0-2-16,-12 5-15 15,-7 2-91-15,0-1-154 16</inkml:trace>
  <inkml:trace contextRef="#ctx0" brushRef="#br0" timeOffset="9501.5286">6210 8281 486 0,'0'0'59'0,"0"0"-58"15,0 0-1-15,0 0 1 16,0 0-1-16,0 0-6 16,0 0-1-16,-14 7 2 15,14-7 4-15,0 2 1 16,0-2 6-16,0 0 13 16,0 0 5-16,0 0 8 15,0 0-5-15,0 0 1 16,0 0-12-16,6 0-3 15,-6 0-4-15,8 0-7 16,-3 0 0-16,-1-2 0 0,0 1 0 16,-3-2-1-1,2 0 2-15,-1 3-1 0,-2 0 0 16,0 0 3-16,0 0 6 16,0 0 2-16,0 0 1 15,0 0-6-15,0 0-5 16,0 0-3-16,0 0-1 15,0 0-1-15,0 0 0 16,0 0-1-16,0 0 3 16,0 0-3-16,0 0 2 15,0 0-2-15,0 0 3 16,3 0 1-16,1 0 1 0,1 0-1 16,-5 0 2-1,7 0-2-15,-2 0 2 0,-4 0 0 16,4 0 1-16,-3 0 0 15,4 0 3-15,-4 0 3 16,2 0-4-16,-4 0-3 16,2 0 0-16,1 0 1 15,-2 0-4-15,1 0-2 16,2 0-4-16,-4 0-14 16,0 0-1-16,0 0-12 15,0 0 7-15,0 0-7 16,0 0 0-16,0 0-3 15,0 0-1-15,0 0 16 16,0 0-24-16,0 0 9 16,0 0-8-16,0 2 29 0,0-1 15 15,0-1 10-15,0 1 22 16,-10 1 16-16,1 1-2 16,-4 1-4-16,-3 0-3 15,2 3-10-15,1-2-5 16,2 2-3-16,2-3-4 15,8-1 8-15,1-3-2 16,0 0 3-16,0 0 5 16,0 0 30-16,1 0 6 15,41-9-11-15,26-12-42 16,22-7-14-16,16-7-1 16,-1-7-45-16,5-7-45 0,-3-6-7 15,-13-3-92 1,-13 0-104-16</inkml:trace>
  <inkml:trace contextRef="#ctx0" brushRef="#br0" timeOffset="10350.393">5908 9406 223 0,'0'0'430'0,"0"0"-397"16,0 0-26-16,0 0 10 0,0 0 17 15,0 0-2-15,0 0 0 16,0 3 7-16,7-3-11 15,16 0 9-15,11-5 21 16,8-8-18-16,18-6-22 16,11-4-12-16,7-2-5 15,10-9-1-15,6-2-41 16,0-8-64-16,-9 1 19 16,-10-1-186-16</inkml:trace>
  <inkml:trace contextRef="#ctx0" brushRef="#br0" timeOffset="19725.9651">17490 9418 673 0,'0'0'0'15,"0"0"-8"-15,0 0 7 16,0 0 1-16,0 0 1 16,0 0 0-16,0 0 5 15,-6 17-3-15,6-14 0 16,0 0-2-16,0-3 2 16,0 2 3-16,0-2 1 15,0 0 7-15,0 0 4 0,0 0 5 16,0 0 11-16,0 0 9 15,18-5 10-15,19-7-26 16,20-8-22-16,17-4-2 16,12-6-3-16,12-3-14 15,18-7-27-15,6-2-6 16,3-1-40-16,-3 5 28 16,-22 8-165-16</inkml:trace>
  <inkml:trace contextRef="#ctx0" brushRef="#br0" timeOffset="20803.6513">18054 11002 665 0,'0'0'56'0,"0"0"-33"15,0 0-14-15,0 0 14 16,0 0 38-16,0 0-8 16,0 0-27-16,18 3-10 0,10-3 5 15,6 0 8-15,10 0-8 16,14-6-6-16,14-5-4 15,14-2-5-15,10-5-6 16,8-3-19-16,6-4-56 16,9-9-56-16,7-2-59 15</inkml:trace>
  <inkml:trace contextRef="#ctx0" brushRef="#br0" timeOffset="51454.3966">8137 13143 287 0,'0'0'69'16,"0"0"-40"-16,0 0-25 15,0 0 7-15,0 0 23 16,0 0 12-16,0 0 0 16,0 0-14-16,0 0-15 15,0 0-5-15,0 0 1 16,0 0 1-16,0 0-1 15,0 0-4-15,0 0-3 16,0 0 0-16,10 0 1 16,20 0-5-16,12 0 1 15,16 0 7-15,12 0-6 16,9 0 1-16,7 0 8 16,5 0-11-16,7 2-1 0,9-2 1 15,0 2-2 1,5-2 2-16,-5 0-2 0,-4 1-5 15,-3 1-1-15,-8-1 3 16,-5 1 3-16,-11 0-22 16,-10 0-24-16,-12 0-29 15,-11-2-34-15,-18 3-5 16,-13-3-181-16</inkml:trace>
  <inkml:trace contextRef="#ctx0" brushRef="#br0" timeOffset="52000.0607">7886 13257 280 0,'0'0'180'16,"0"0"-180"-16,0 0-19 0,0 0-6 16,0 0 25-16,0 0 36 15,9 0 3-15,-7 0-9 16,3 0-6-16,-2 0-6 15,-2 0-1-15,0 0 5 16,8 0 10-16,6 0-4 16,9-3-8-16,19 0-6 15,24 1 0-15,17-3 1 16,24 3 6-16,12 0-7 16,6-1-12-16,-1 0-1 15,2 1-1-15,3-1 0 16,0-3 0-16,2 1 0 15,-9-1 1-15,-20 1 0 16,-14 1-1-16,-15 1-1 16,-24-1 1-16,-15 3 1 0,-15 1-1 15,-12-2-5-15,-8 2-8 16,0 0 4-16,0 0 5 16,0 0-4-16,-3-2-25 15,-12 2-88-15,-4 0-50 16,-1-3 9-16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8BC75-6F06-45A8-8D21-34C30C05D670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90823-6DF3-44B8-BC99-B4D34FC90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917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8BC75-6F06-45A8-8D21-34C30C05D670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90823-6DF3-44B8-BC99-B4D34FC90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288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8BC75-6F06-45A8-8D21-34C30C05D670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90823-6DF3-44B8-BC99-B4D34FC90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808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8BC75-6F06-45A8-8D21-34C30C05D670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90823-6DF3-44B8-BC99-B4D34FC90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601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8BC75-6F06-45A8-8D21-34C30C05D670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90823-6DF3-44B8-BC99-B4D34FC90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934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8BC75-6F06-45A8-8D21-34C30C05D670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90823-6DF3-44B8-BC99-B4D34FC90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555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8BC75-6F06-45A8-8D21-34C30C05D670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90823-6DF3-44B8-BC99-B4D34FC90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156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8BC75-6F06-45A8-8D21-34C30C05D670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90823-6DF3-44B8-BC99-B4D34FC90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319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8BC75-6F06-45A8-8D21-34C30C05D670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90823-6DF3-44B8-BC99-B4D34FC90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640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8BC75-6F06-45A8-8D21-34C30C05D670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90823-6DF3-44B8-BC99-B4D34FC90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665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8BC75-6F06-45A8-8D21-34C30C05D670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90823-6DF3-44B8-BC99-B4D34FC90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237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28BC75-6F06-45A8-8D21-34C30C05D670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090823-6DF3-44B8-BC99-B4D34FC90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423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emf"/><Relationship Id="rId4" Type="http://schemas.openxmlformats.org/officeDocument/2006/relationships/customXml" Target="../ink/ink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emf"/><Relationship Id="rId4" Type="http://schemas.openxmlformats.org/officeDocument/2006/relationships/customXml" Target="../ink/ink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emf"/><Relationship Id="rId4" Type="http://schemas.openxmlformats.org/officeDocument/2006/relationships/customXml" Target="../ink/ink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emf"/><Relationship Id="rId4" Type="http://schemas.openxmlformats.org/officeDocument/2006/relationships/customXml" Target="../ink/ink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emf"/><Relationship Id="rId4" Type="http://schemas.openxmlformats.org/officeDocument/2006/relationships/customXml" Target="../ink/ink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emf"/><Relationship Id="rId4" Type="http://schemas.openxmlformats.org/officeDocument/2006/relationships/customXml" Target="../ink/ink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g"/><Relationship Id="rId5" Type="http://schemas.openxmlformats.org/officeDocument/2006/relationships/hyperlink" Target="http://www.db-book.com/" TargetMode="External"/><Relationship Id="rId4" Type="http://schemas.openxmlformats.org/officeDocument/2006/relationships/hyperlink" Target="mailto:ppd@cse.iitkgp.ernet.in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ustomXml" Target="../ink/ink1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3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4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5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6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emf"/><Relationship Id="rId4" Type="http://schemas.openxmlformats.org/officeDocument/2006/relationships/customXml" Target="../ink/ink1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emf"/><Relationship Id="rId4" Type="http://schemas.openxmlformats.org/officeDocument/2006/relationships/customXml" Target="../ink/ink1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9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emf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hyperlink" Target="http://db-book.com/" TargetMode="External"/><Relationship Id="rId3" Type="http://schemas.openxmlformats.org/officeDocument/2006/relationships/hyperlink" Target="mailto:ppd@cse.iitkgp.ernet.in" TargetMode="External"/><Relationship Id="rId7" Type="http://schemas.openxmlformats.org/officeDocument/2006/relationships/hyperlink" Target="mailto:gurunathreddy@gmail.com" TargetMode="External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mgurunathreddy@gmail.com" TargetMode="External"/><Relationship Id="rId5" Type="http://schemas.openxmlformats.org/officeDocument/2006/relationships/hyperlink" Target="mailto:himadribhuyan@gmail.com" TargetMode="External"/><Relationship Id="rId4" Type="http://schemas.openxmlformats.org/officeDocument/2006/relationships/hyperlink" Target="mailto:majumdarsrijoni@gmail.com" TargetMode="External"/><Relationship Id="rId9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g"/><Relationship Id="rId5" Type="http://schemas.openxmlformats.org/officeDocument/2006/relationships/hyperlink" Target="http://www.db-book.com/" TargetMode="External"/><Relationship Id="rId4" Type="http://schemas.openxmlformats.org/officeDocument/2006/relationships/hyperlink" Target="mailto:ppd@cse.iitkgp.ernet.in" TargetMode="Externa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customXml" Target="../ink/ink20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e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customXml" Target="../ink/ink2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e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customXml" Target="../ink/ink2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e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customXml" Target="../ink/ink23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customXml" Target="../ink/ink24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e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customXml" Target="../ink/ink25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e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customXml" Target="../ink/ink26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e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customXml" Target="../ink/ink27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emf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customXml" Target="../ink/ink28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emf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customXml" Target="../ink/ink29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emf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customXml" Target="../ink/ink30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emf"/><Relationship Id="rId5" Type="http://schemas.openxmlformats.org/officeDocument/2006/relationships/customXml" Target="../ink/ink31.xml"/><Relationship Id="rId4" Type="http://schemas.openxmlformats.org/officeDocument/2006/relationships/image" Target="../media/image44.emf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customXml" Target="../ink/ink3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emf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customXml" Target="../ink/ink33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customXml" Target="../ink/ink34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emf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customXml" Target="../ink/ink35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emf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customXml" Target="../ink/ink36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emf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customXml" Target="../ink/ink37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emf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hyperlink" Target="http://db-book.com/" TargetMode="External"/><Relationship Id="rId3" Type="http://schemas.openxmlformats.org/officeDocument/2006/relationships/hyperlink" Target="mailto:ppd@cse.iitkgp.ernet.in" TargetMode="External"/><Relationship Id="rId7" Type="http://schemas.openxmlformats.org/officeDocument/2006/relationships/hyperlink" Target="mailto:gurunathreddy@gmail.com" TargetMode="External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mgurunathreddy@gmail.com" TargetMode="External"/><Relationship Id="rId5" Type="http://schemas.openxmlformats.org/officeDocument/2006/relationships/hyperlink" Target="mailto:himadribhuyan@gmail.com" TargetMode="External"/><Relationship Id="rId4" Type="http://schemas.openxmlformats.org/officeDocument/2006/relationships/hyperlink" Target="mailto:majumdarsrijoni@gmail.com" TargetMode="External"/><Relationship Id="rId9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emf"/><Relationship Id="rId4" Type="http://schemas.openxmlformats.org/officeDocument/2006/relationships/customXml" Target="../ink/ink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Design-phase 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part1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0928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69391" y="1687205"/>
            <a:ext cx="115416" cy="3992096"/>
          </a:xfrm>
          <a:prstGeom prst="rect">
            <a:avLst/>
          </a:prstGeom>
        </p:spPr>
        <p:txBody>
          <a:bodyPr vert="vert270" wrap="square" lIns="0" tIns="3362" rIns="0" bIns="0" rtlCol="0">
            <a:spAutoFit/>
          </a:bodyPr>
          <a:lstStyle/>
          <a:p>
            <a:pPr marL="11206">
              <a:spcBef>
                <a:spcPts val="26"/>
              </a:spcBef>
            </a:pP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SWAYAM: NPTEL-NOC </a:t>
            </a:r>
            <a:r>
              <a:rPr sz="750" b="1" spc="4" dirty="0">
                <a:solidFill>
                  <a:srgbClr val="00009A"/>
                </a:solidFill>
                <a:latin typeface="Arial"/>
                <a:cs typeface="Arial"/>
              </a:rPr>
              <a:t>MOOCs </a:t>
            </a: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Instructor: Prof. </a:t>
            </a:r>
            <a:r>
              <a:rPr sz="750" b="1" spc="4" dirty="0">
                <a:solidFill>
                  <a:srgbClr val="00009A"/>
                </a:solidFill>
                <a:latin typeface="Arial"/>
                <a:cs typeface="Arial"/>
              </a:rPr>
              <a:t>P P </a:t>
            </a: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Das, IIT Kharagpur. Jan-Apr,</a:t>
            </a:r>
            <a:r>
              <a:rPr sz="750" b="1" spc="141" dirty="0">
                <a:solidFill>
                  <a:srgbClr val="00009A"/>
                </a:solidFill>
                <a:latin typeface="Arial"/>
                <a:cs typeface="Arial"/>
              </a:rPr>
              <a:t> </a:t>
            </a: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2018</a:t>
            </a:r>
            <a:endParaRPr sz="75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629823" y="220382"/>
            <a:ext cx="3389219" cy="2047167"/>
          </a:xfrm>
          <a:prstGeom prst="rect">
            <a:avLst/>
          </a:prstGeom>
        </p:spPr>
        <p:txBody>
          <a:bodyPr vert="horz" wrap="square" lIns="0" tIns="15688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124"/>
              </a:spcBef>
            </a:pPr>
            <a:r>
              <a:rPr spc="22" dirty="0"/>
              <a:t>A </a:t>
            </a:r>
            <a:r>
              <a:rPr spc="13" dirty="0"/>
              <a:t>Lossy</a:t>
            </a:r>
            <a:r>
              <a:rPr spc="-66" dirty="0"/>
              <a:t> </a:t>
            </a:r>
            <a:r>
              <a:rPr spc="13" dirty="0"/>
              <a:t>Decomposition</a:t>
            </a:r>
          </a:p>
        </p:txBody>
      </p:sp>
      <p:sp>
        <p:nvSpPr>
          <p:cNvPr id="4" name="object 4"/>
          <p:cNvSpPr/>
          <p:nvPr/>
        </p:nvSpPr>
        <p:spPr>
          <a:xfrm>
            <a:off x="3869166" y="1627094"/>
            <a:ext cx="4413459" cy="40374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" name="object 5"/>
          <p:cNvSpPr txBox="1"/>
          <p:nvPr/>
        </p:nvSpPr>
        <p:spPr>
          <a:xfrm>
            <a:off x="6880188" y="2726614"/>
            <a:ext cx="2940984" cy="190102"/>
          </a:xfrm>
          <a:prstGeom prst="rect">
            <a:avLst/>
          </a:prstGeom>
        </p:spPr>
        <p:txBody>
          <a:bodyPr vert="horz" wrap="square" lIns="0" tIns="13447" rIns="0" bIns="0" rtlCol="0">
            <a:spAutoFit/>
          </a:bodyPr>
          <a:lstStyle/>
          <a:p>
            <a:pPr marL="11206">
              <a:spcBef>
                <a:spcPts val="106"/>
              </a:spcBef>
            </a:pPr>
            <a:r>
              <a:rPr sz="1147" b="1" spc="4" dirty="0">
                <a:solidFill>
                  <a:srgbClr val="C00000"/>
                </a:solidFill>
                <a:latin typeface="Arial"/>
                <a:cs typeface="Arial"/>
              </a:rPr>
              <a:t>Duplicate names cause the problem</a:t>
            </a:r>
            <a:r>
              <a:rPr sz="1147" b="1" spc="13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147" b="1" dirty="0">
                <a:solidFill>
                  <a:srgbClr val="C00000"/>
                </a:solidFill>
                <a:latin typeface="Arial"/>
                <a:cs typeface="Arial"/>
              </a:rPr>
              <a:t>here.</a:t>
            </a:r>
            <a:endParaRPr sz="1147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302885" y="960344"/>
            <a:ext cx="231962" cy="134094"/>
          </a:xfrm>
          <a:prstGeom prst="rect">
            <a:avLst/>
          </a:prstGeom>
        </p:spPr>
        <p:txBody>
          <a:bodyPr vert="horz" wrap="square" lIns="0" tIns="11766" rIns="0" bIns="0" rtlCol="0">
            <a:spAutoFit/>
          </a:bodyPr>
          <a:lstStyle/>
          <a:p>
            <a:pPr marL="11206">
              <a:spcBef>
                <a:spcPts val="93"/>
              </a:spcBef>
            </a:pPr>
            <a:r>
              <a:rPr sz="794" b="1" dirty="0">
                <a:solidFill>
                  <a:srgbClr val="CC3300"/>
                </a:solidFill>
                <a:latin typeface="Arial"/>
                <a:cs typeface="Arial"/>
              </a:rPr>
              <a:t>PPD</a:t>
            </a:r>
            <a:endParaRPr sz="794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717267" y="2050267"/>
            <a:ext cx="2757467" cy="27574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4294967295"/>
          </p:nvPr>
        </p:nvSpPr>
        <p:spPr>
          <a:xfrm>
            <a:off x="1658471" y="0"/>
            <a:ext cx="0" cy="7563368"/>
          </a:xfrm>
          <a:prstGeom prst="rect">
            <a:avLst/>
          </a:prstGeom>
        </p:spPr>
        <p:txBody>
          <a:bodyPr vert="horz" wrap="square" lIns="0" tIns="5603" rIns="0" bIns="0" rtlCol="0">
            <a:spAutoFit/>
          </a:bodyPr>
          <a:lstStyle/>
          <a:p>
            <a:pPr marL="11206">
              <a:spcBef>
                <a:spcPts val="44"/>
              </a:spcBef>
            </a:pPr>
            <a:r>
              <a:rPr spc="9" dirty="0"/>
              <a:t>Database </a:t>
            </a:r>
            <a:r>
              <a:rPr spc="13" dirty="0"/>
              <a:t>System Concepts </a:t>
            </a:r>
            <a:r>
              <a:rPr spc="4" dirty="0"/>
              <a:t>- 6</a:t>
            </a:r>
            <a:r>
              <a:rPr sz="728" spc="6" baseline="25252" dirty="0"/>
              <a:t>th</a:t>
            </a:r>
            <a:r>
              <a:rPr sz="728" spc="-79" baseline="25252" dirty="0"/>
              <a:t> </a:t>
            </a:r>
            <a:r>
              <a:rPr sz="706" spc="4" dirty="0"/>
              <a:t>Edition</a:t>
            </a:r>
            <a:endParaRPr sz="706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4294967295"/>
          </p:nvPr>
        </p:nvSpPr>
        <p:spPr>
          <a:xfrm>
            <a:off x="1658471" y="0"/>
            <a:ext cx="0" cy="1667651"/>
          </a:xfrm>
          <a:prstGeom prst="rect">
            <a:avLst/>
          </a:prstGeom>
        </p:spPr>
        <p:txBody>
          <a:bodyPr vert="horz" wrap="square" lIns="0" tIns="5603" rIns="0" bIns="0" rtlCol="0">
            <a:spAutoFit/>
          </a:bodyPr>
          <a:lstStyle/>
          <a:p>
            <a:pPr marL="11206">
              <a:spcBef>
                <a:spcPts val="44"/>
              </a:spcBef>
            </a:pPr>
            <a:r>
              <a:rPr spc="9" dirty="0"/>
              <a:t>16.</a:t>
            </a:r>
            <a:fld id="{81D60167-4931-47E6-BA6A-407CBD079E47}" type="slidenum">
              <a:rPr spc="9" dirty="0"/>
              <a:pPr marL="11206">
                <a:spcBef>
                  <a:spcPts val="44"/>
                </a:spcBef>
              </a:pPr>
              <a:t>10</a:t>
            </a:fld>
            <a:endParaRPr spc="9" dirty="0"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4294967295"/>
          </p:nvPr>
        </p:nvSpPr>
        <p:spPr>
          <a:xfrm>
            <a:off x="1658471" y="0"/>
            <a:ext cx="0" cy="8592624"/>
          </a:xfrm>
          <a:prstGeom prst="rect">
            <a:avLst/>
          </a:prstGeom>
        </p:spPr>
        <p:txBody>
          <a:bodyPr vert="horz" wrap="square" lIns="0" tIns="5603" rIns="0" bIns="0" rtlCol="0">
            <a:spAutoFit/>
          </a:bodyPr>
          <a:lstStyle/>
          <a:p>
            <a:pPr marL="11206">
              <a:spcBef>
                <a:spcPts val="44"/>
              </a:spcBef>
            </a:pPr>
            <a:r>
              <a:rPr spc="4" dirty="0"/>
              <a:t>©Silberschatz, </a:t>
            </a:r>
            <a:r>
              <a:rPr spc="9" dirty="0"/>
              <a:t>Korth and</a:t>
            </a:r>
            <a:r>
              <a:rPr spc="-53" dirty="0"/>
              <a:t> </a:t>
            </a:r>
            <a:r>
              <a:rPr spc="9" dirty="0"/>
              <a:t>Sudarshan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1" name="Ink 10"/>
              <p14:cNvContentPartPr/>
              <p14:nvPr/>
            </p14:nvContentPartPr>
            <p14:xfrm>
              <a:off x="5122729" y="1476106"/>
              <a:ext cx="891953" cy="43835"/>
            </p14:xfrm>
          </p:contentPart>
        </mc:Choice>
        <mc:Fallback>
          <p:pic>
            <p:nvPicPr>
              <p:cNvPr id="11" name="Ink 10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118048" y="1468201"/>
                <a:ext cx="903116" cy="58207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26453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69391" y="1687205"/>
            <a:ext cx="115416" cy="3992096"/>
          </a:xfrm>
          <a:prstGeom prst="rect">
            <a:avLst/>
          </a:prstGeom>
        </p:spPr>
        <p:txBody>
          <a:bodyPr vert="vert270" wrap="square" lIns="0" tIns="3362" rIns="0" bIns="0" rtlCol="0">
            <a:spAutoFit/>
          </a:bodyPr>
          <a:lstStyle/>
          <a:p>
            <a:pPr marL="11206">
              <a:spcBef>
                <a:spcPts val="26"/>
              </a:spcBef>
            </a:pP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SWAYAM: NPTEL-NOC </a:t>
            </a:r>
            <a:r>
              <a:rPr sz="750" b="1" spc="4" dirty="0">
                <a:solidFill>
                  <a:srgbClr val="00009A"/>
                </a:solidFill>
                <a:latin typeface="Arial"/>
                <a:cs typeface="Arial"/>
              </a:rPr>
              <a:t>MOOCs </a:t>
            </a: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Instructor: Prof. </a:t>
            </a:r>
            <a:r>
              <a:rPr sz="750" b="1" spc="4" dirty="0">
                <a:solidFill>
                  <a:srgbClr val="00009A"/>
                </a:solidFill>
                <a:latin typeface="Arial"/>
                <a:cs typeface="Arial"/>
              </a:rPr>
              <a:t>P P </a:t>
            </a: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Das, IIT Kharagpur. Jan-Apr,</a:t>
            </a:r>
            <a:r>
              <a:rPr sz="750" b="1" spc="141" dirty="0">
                <a:solidFill>
                  <a:srgbClr val="00009A"/>
                </a:solidFill>
                <a:latin typeface="Arial"/>
                <a:cs typeface="Arial"/>
              </a:rPr>
              <a:t> </a:t>
            </a: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2018</a:t>
            </a:r>
            <a:endParaRPr sz="75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126230" y="1129192"/>
            <a:ext cx="4411756" cy="279526"/>
          </a:xfrm>
          <a:prstGeom prst="rect">
            <a:avLst/>
          </a:prstGeom>
        </p:spPr>
        <p:txBody>
          <a:bodyPr vert="horz" wrap="square" lIns="0" tIns="14568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115"/>
              </a:spcBef>
            </a:pPr>
            <a:r>
              <a:rPr sz="1721" spc="13" dirty="0"/>
              <a:t>Example </a:t>
            </a:r>
            <a:r>
              <a:rPr sz="1721" spc="9" dirty="0"/>
              <a:t>of </a:t>
            </a:r>
            <a:r>
              <a:rPr sz="1721" spc="13" dirty="0"/>
              <a:t>Lossless-Join</a:t>
            </a:r>
            <a:r>
              <a:rPr sz="1721" spc="-84" dirty="0"/>
              <a:t> </a:t>
            </a:r>
            <a:r>
              <a:rPr sz="1721" spc="13" dirty="0"/>
              <a:t>Decomposition</a:t>
            </a:r>
            <a:endParaRPr sz="1721"/>
          </a:p>
        </p:txBody>
      </p:sp>
      <p:sp>
        <p:nvSpPr>
          <p:cNvPr id="4" name="object 4"/>
          <p:cNvSpPr txBox="1"/>
          <p:nvPr/>
        </p:nvSpPr>
        <p:spPr>
          <a:xfrm>
            <a:off x="3466427" y="1678148"/>
            <a:ext cx="2601446" cy="752921"/>
          </a:xfrm>
          <a:prstGeom prst="rect">
            <a:avLst/>
          </a:prstGeom>
        </p:spPr>
        <p:txBody>
          <a:bodyPr vert="horz" wrap="square" lIns="0" tIns="84604" rIns="0" bIns="0" rtlCol="0">
            <a:spAutoFit/>
          </a:bodyPr>
          <a:lstStyle/>
          <a:p>
            <a:pPr marL="282964" indent="-249905">
              <a:spcBef>
                <a:spcPts val="666"/>
              </a:spcBef>
              <a:buClr>
                <a:srgbClr val="CC3300"/>
              </a:buClr>
              <a:buSzPct val="89655"/>
              <a:buFont typeface="Wingdings"/>
              <a:buChar char=""/>
              <a:tabLst>
                <a:tab pos="282964" algn="l"/>
                <a:tab pos="283524" algn="l"/>
              </a:tabLst>
            </a:pPr>
            <a:r>
              <a:rPr sz="1279" b="1" spc="13" dirty="0">
                <a:solidFill>
                  <a:srgbClr val="00009A"/>
                </a:solidFill>
                <a:latin typeface="Arial"/>
                <a:cs typeface="Arial"/>
              </a:rPr>
              <a:t>Lossless </a:t>
            </a:r>
            <a:r>
              <a:rPr sz="1279" b="1" spc="9" dirty="0">
                <a:solidFill>
                  <a:srgbClr val="00009A"/>
                </a:solidFill>
                <a:latin typeface="Arial"/>
                <a:cs typeface="Arial"/>
              </a:rPr>
              <a:t>join</a:t>
            </a:r>
            <a:r>
              <a:rPr sz="1279" b="1" spc="-57" dirty="0">
                <a:solidFill>
                  <a:srgbClr val="00009A"/>
                </a:solidFill>
                <a:latin typeface="Arial"/>
                <a:cs typeface="Arial"/>
              </a:rPr>
              <a:t> </a:t>
            </a:r>
            <a:r>
              <a:rPr sz="1279" b="1" spc="13" dirty="0">
                <a:solidFill>
                  <a:srgbClr val="00009A"/>
                </a:solidFill>
                <a:latin typeface="Arial"/>
                <a:cs typeface="Arial"/>
              </a:rPr>
              <a:t>decomposition</a:t>
            </a:r>
            <a:endParaRPr sz="1279">
              <a:latin typeface="Arial"/>
              <a:cs typeface="Arial"/>
            </a:endParaRPr>
          </a:p>
          <a:p>
            <a:pPr marL="282964" indent="-249905">
              <a:spcBef>
                <a:spcPts val="591"/>
              </a:spcBef>
              <a:buClr>
                <a:srgbClr val="CC3300"/>
              </a:buClr>
              <a:buSzPct val="89655"/>
              <a:buFont typeface="Wingdings"/>
              <a:buChar char=""/>
              <a:tabLst>
                <a:tab pos="282964" algn="l"/>
                <a:tab pos="283524" algn="l"/>
              </a:tabLst>
            </a:pPr>
            <a:r>
              <a:rPr sz="1279" spc="9" dirty="0">
                <a:latin typeface="Arial"/>
                <a:cs typeface="Arial"/>
              </a:rPr>
              <a:t>Decomposition of </a:t>
            </a:r>
            <a:r>
              <a:rPr sz="1279" i="1" spc="22" dirty="0">
                <a:latin typeface="Arial"/>
                <a:cs typeface="Arial"/>
              </a:rPr>
              <a:t>R </a:t>
            </a:r>
            <a:r>
              <a:rPr sz="1279" i="1" spc="18" dirty="0">
                <a:latin typeface="Arial"/>
                <a:cs typeface="Arial"/>
              </a:rPr>
              <a:t>= </a:t>
            </a:r>
            <a:r>
              <a:rPr sz="1279" i="1" spc="9" dirty="0">
                <a:latin typeface="Arial"/>
                <a:cs typeface="Arial"/>
              </a:rPr>
              <a:t>(A, </a:t>
            </a:r>
            <a:r>
              <a:rPr sz="1279" i="1" spc="13" dirty="0">
                <a:latin typeface="Arial"/>
                <a:cs typeface="Arial"/>
              </a:rPr>
              <a:t>B,</a:t>
            </a:r>
            <a:r>
              <a:rPr sz="1279" i="1" spc="-57" dirty="0">
                <a:latin typeface="Arial"/>
                <a:cs typeface="Arial"/>
              </a:rPr>
              <a:t> </a:t>
            </a:r>
            <a:r>
              <a:rPr sz="1279" i="1" spc="9" dirty="0">
                <a:latin typeface="Arial"/>
                <a:cs typeface="Arial"/>
              </a:rPr>
              <a:t>C)</a:t>
            </a:r>
            <a:endParaRPr sz="1279">
              <a:latin typeface="Arial"/>
              <a:cs typeface="Arial"/>
            </a:endParaRPr>
          </a:p>
          <a:p>
            <a:pPr marR="63317" algn="r">
              <a:spcBef>
                <a:spcPts val="35"/>
              </a:spcBef>
            </a:pPr>
            <a:r>
              <a:rPr sz="1279" i="1" spc="18" dirty="0">
                <a:latin typeface="Arial"/>
                <a:cs typeface="Arial"/>
              </a:rPr>
              <a:t>R</a:t>
            </a:r>
            <a:r>
              <a:rPr sz="1257" i="1" spc="26" baseline="-20467" dirty="0">
                <a:latin typeface="Arial"/>
                <a:cs typeface="Arial"/>
              </a:rPr>
              <a:t>1 </a:t>
            </a:r>
            <a:r>
              <a:rPr sz="1279" i="1" spc="18" dirty="0">
                <a:latin typeface="Arial"/>
                <a:cs typeface="Arial"/>
              </a:rPr>
              <a:t>= </a:t>
            </a:r>
            <a:r>
              <a:rPr sz="1279" i="1" spc="9" dirty="0">
                <a:latin typeface="Arial"/>
                <a:cs typeface="Arial"/>
              </a:rPr>
              <a:t>(A,</a:t>
            </a:r>
            <a:r>
              <a:rPr sz="1279" i="1" spc="-221" dirty="0">
                <a:latin typeface="Arial"/>
                <a:cs typeface="Arial"/>
              </a:rPr>
              <a:t> </a:t>
            </a:r>
            <a:r>
              <a:rPr sz="1279" i="1" spc="9" dirty="0">
                <a:latin typeface="Arial"/>
                <a:cs typeface="Arial"/>
              </a:rPr>
              <a:t>B)</a:t>
            </a:r>
            <a:endParaRPr sz="1279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207633" y="2216971"/>
            <a:ext cx="873499" cy="212124"/>
          </a:xfrm>
          <a:prstGeom prst="rect">
            <a:avLst/>
          </a:prstGeom>
        </p:spPr>
        <p:txBody>
          <a:bodyPr vert="horz" wrap="square" lIns="0" tIns="15128" rIns="0" bIns="0" rtlCol="0">
            <a:spAutoFit/>
          </a:bodyPr>
          <a:lstStyle/>
          <a:p>
            <a:pPr marL="33619">
              <a:spcBef>
                <a:spcPts val="119"/>
              </a:spcBef>
            </a:pPr>
            <a:r>
              <a:rPr sz="1279" i="1" spc="18" dirty="0">
                <a:latin typeface="Arial"/>
                <a:cs typeface="Arial"/>
              </a:rPr>
              <a:t>R</a:t>
            </a:r>
            <a:r>
              <a:rPr sz="1257" spc="26" baseline="-20467" dirty="0">
                <a:latin typeface="Arial"/>
                <a:cs typeface="Arial"/>
              </a:rPr>
              <a:t>2 </a:t>
            </a:r>
            <a:r>
              <a:rPr sz="1279" i="1" spc="18" dirty="0">
                <a:latin typeface="Arial"/>
                <a:cs typeface="Arial"/>
              </a:rPr>
              <a:t>= </a:t>
            </a:r>
            <a:r>
              <a:rPr sz="1279" i="1" spc="13" dirty="0">
                <a:latin typeface="Arial"/>
                <a:cs typeface="Arial"/>
              </a:rPr>
              <a:t>(B,</a:t>
            </a:r>
            <a:r>
              <a:rPr sz="1279" i="1" spc="-207" dirty="0">
                <a:latin typeface="Arial"/>
                <a:cs typeface="Arial"/>
              </a:rPr>
              <a:t> </a:t>
            </a:r>
            <a:r>
              <a:rPr sz="1279" i="1" spc="13" dirty="0">
                <a:latin typeface="Arial"/>
                <a:cs typeface="Arial"/>
              </a:rPr>
              <a:t>C)</a:t>
            </a:r>
            <a:endParaRPr sz="1279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376794" y="2819176"/>
            <a:ext cx="277346" cy="277906"/>
          </a:xfrm>
          <a:custGeom>
            <a:avLst/>
            <a:gdLst/>
            <a:ahLst/>
            <a:cxnLst/>
            <a:rect l="l" t="t" r="r" b="b"/>
            <a:pathLst>
              <a:path w="314325" h="314960">
                <a:moveTo>
                  <a:pt x="0" y="0"/>
                </a:moveTo>
                <a:lnTo>
                  <a:pt x="0" y="314706"/>
                </a:lnTo>
                <a:lnTo>
                  <a:pt x="313943" y="314706"/>
                </a:lnTo>
                <a:lnTo>
                  <a:pt x="313943" y="0"/>
                </a:lnTo>
                <a:lnTo>
                  <a:pt x="0" y="0"/>
                </a:lnTo>
                <a:close/>
              </a:path>
            </a:pathLst>
          </a:custGeom>
          <a:solidFill>
            <a:srgbClr val="CCECFF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7" name="object 7"/>
          <p:cNvSpPr/>
          <p:nvPr/>
        </p:nvSpPr>
        <p:spPr>
          <a:xfrm>
            <a:off x="4373431" y="2815813"/>
            <a:ext cx="284629" cy="284629"/>
          </a:xfrm>
          <a:custGeom>
            <a:avLst/>
            <a:gdLst/>
            <a:ahLst/>
            <a:cxnLst/>
            <a:rect l="l" t="t" r="r" b="b"/>
            <a:pathLst>
              <a:path w="322579" h="322579">
                <a:moveTo>
                  <a:pt x="322325" y="322326"/>
                </a:moveTo>
                <a:lnTo>
                  <a:pt x="322325" y="0"/>
                </a:lnTo>
                <a:lnTo>
                  <a:pt x="0" y="0"/>
                </a:lnTo>
                <a:lnTo>
                  <a:pt x="0" y="322326"/>
                </a:lnTo>
                <a:lnTo>
                  <a:pt x="3810" y="322326"/>
                </a:lnTo>
                <a:lnTo>
                  <a:pt x="3810" y="8381"/>
                </a:lnTo>
                <a:lnTo>
                  <a:pt x="7619" y="3810"/>
                </a:lnTo>
                <a:lnTo>
                  <a:pt x="7619" y="8381"/>
                </a:lnTo>
                <a:lnTo>
                  <a:pt x="313943" y="8381"/>
                </a:lnTo>
                <a:lnTo>
                  <a:pt x="313943" y="3810"/>
                </a:lnTo>
                <a:lnTo>
                  <a:pt x="317753" y="8381"/>
                </a:lnTo>
                <a:lnTo>
                  <a:pt x="317753" y="322326"/>
                </a:lnTo>
                <a:lnTo>
                  <a:pt x="322325" y="322326"/>
                </a:lnTo>
                <a:close/>
              </a:path>
              <a:path w="322579" h="322579">
                <a:moveTo>
                  <a:pt x="7619" y="8381"/>
                </a:moveTo>
                <a:lnTo>
                  <a:pt x="7619" y="3810"/>
                </a:lnTo>
                <a:lnTo>
                  <a:pt x="3810" y="8381"/>
                </a:lnTo>
                <a:lnTo>
                  <a:pt x="7619" y="8381"/>
                </a:lnTo>
                <a:close/>
              </a:path>
              <a:path w="322579" h="322579">
                <a:moveTo>
                  <a:pt x="7619" y="314706"/>
                </a:moveTo>
                <a:lnTo>
                  <a:pt x="7619" y="8381"/>
                </a:lnTo>
                <a:lnTo>
                  <a:pt x="3810" y="8381"/>
                </a:lnTo>
                <a:lnTo>
                  <a:pt x="3810" y="314706"/>
                </a:lnTo>
                <a:lnTo>
                  <a:pt x="7619" y="314706"/>
                </a:lnTo>
                <a:close/>
              </a:path>
              <a:path w="322579" h="322579">
                <a:moveTo>
                  <a:pt x="317753" y="314706"/>
                </a:moveTo>
                <a:lnTo>
                  <a:pt x="3810" y="314706"/>
                </a:lnTo>
                <a:lnTo>
                  <a:pt x="7619" y="318516"/>
                </a:lnTo>
                <a:lnTo>
                  <a:pt x="7619" y="322326"/>
                </a:lnTo>
                <a:lnTo>
                  <a:pt x="313943" y="322326"/>
                </a:lnTo>
                <a:lnTo>
                  <a:pt x="313943" y="318516"/>
                </a:lnTo>
                <a:lnTo>
                  <a:pt x="317753" y="314706"/>
                </a:lnTo>
                <a:close/>
              </a:path>
              <a:path w="322579" h="322579">
                <a:moveTo>
                  <a:pt x="7619" y="322326"/>
                </a:moveTo>
                <a:lnTo>
                  <a:pt x="7619" y="318516"/>
                </a:lnTo>
                <a:lnTo>
                  <a:pt x="3810" y="314706"/>
                </a:lnTo>
                <a:lnTo>
                  <a:pt x="3810" y="322326"/>
                </a:lnTo>
                <a:lnTo>
                  <a:pt x="7619" y="322326"/>
                </a:lnTo>
                <a:close/>
              </a:path>
              <a:path w="322579" h="322579">
                <a:moveTo>
                  <a:pt x="317753" y="8381"/>
                </a:moveTo>
                <a:lnTo>
                  <a:pt x="313943" y="3810"/>
                </a:lnTo>
                <a:lnTo>
                  <a:pt x="313943" y="8381"/>
                </a:lnTo>
                <a:lnTo>
                  <a:pt x="317753" y="8381"/>
                </a:lnTo>
                <a:close/>
              </a:path>
              <a:path w="322579" h="322579">
                <a:moveTo>
                  <a:pt x="317753" y="314706"/>
                </a:moveTo>
                <a:lnTo>
                  <a:pt x="317753" y="8381"/>
                </a:lnTo>
                <a:lnTo>
                  <a:pt x="313943" y="8381"/>
                </a:lnTo>
                <a:lnTo>
                  <a:pt x="313943" y="314706"/>
                </a:lnTo>
                <a:lnTo>
                  <a:pt x="317753" y="314706"/>
                </a:lnTo>
                <a:close/>
              </a:path>
              <a:path w="322579" h="322579">
                <a:moveTo>
                  <a:pt x="317753" y="322326"/>
                </a:moveTo>
                <a:lnTo>
                  <a:pt x="317753" y="314706"/>
                </a:lnTo>
                <a:lnTo>
                  <a:pt x="313943" y="318516"/>
                </a:lnTo>
                <a:lnTo>
                  <a:pt x="313943" y="322326"/>
                </a:lnTo>
                <a:lnTo>
                  <a:pt x="317753" y="32232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8" name="object 8"/>
          <p:cNvSpPr/>
          <p:nvPr/>
        </p:nvSpPr>
        <p:spPr>
          <a:xfrm>
            <a:off x="4653802" y="2819176"/>
            <a:ext cx="277906" cy="277906"/>
          </a:xfrm>
          <a:custGeom>
            <a:avLst/>
            <a:gdLst/>
            <a:ahLst/>
            <a:cxnLst/>
            <a:rect l="l" t="t" r="r" b="b"/>
            <a:pathLst>
              <a:path w="314960" h="314960">
                <a:moveTo>
                  <a:pt x="0" y="0"/>
                </a:moveTo>
                <a:lnTo>
                  <a:pt x="0" y="314706"/>
                </a:lnTo>
                <a:lnTo>
                  <a:pt x="314706" y="314706"/>
                </a:lnTo>
                <a:lnTo>
                  <a:pt x="314706" y="0"/>
                </a:lnTo>
                <a:lnTo>
                  <a:pt x="0" y="0"/>
                </a:lnTo>
                <a:close/>
              </a:path>
            </a:pathLst>
          </a:custGeom>
          <a:solidFill>
            <a:srgbClr val="CCECFF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9" name="object 9"/>
          <p:cNvSpPr/>
          <p:nvPr/>
        </p:nvSpPr>
        <p:spPr>
          <a:xfrm>
            <a:off x="4650441" y="2815813"/>
            <a:ext cx="284629" cy="284629"/>
          </a:xfrm>
          <a:custGeom>
            <a:avLst/>
            <a:gdLst/>
            <a:ahLst/>
            <a:cxnLst/>
            <a:rect l="l" t="t" r="r" b="b"/>
            <a:pathLst>
              <a:path w="322579" h="322579">
                <a:moveTo>
                  <a:pt x="322325" y="322326"/>
                </a:moveTo>
                <a:lnTo>
                  <a:pt x="322325" y="0"/>
                </a:lnTo>
                <a:lnTo>
                  <a:pt x="0" y="0"/>
                </a:lnTo>
                <a:lnTo>
                  <a:pt x="0" y="322326"/>
                </a:lnTo>
                <a:lnTo>
                  <a:pt x="3810" y="322326"/>
                </a:lnTo>
                <a:lnTo>
                  <a:pt x="3810" y="8381"/>
                </a:lnTo>
                <a:lnTo>
                  <a:pt x="8382" y="3810"/>
                </a:lnTo>
                <a:lnTo>
                  <a:pt x="8382" y="8381"/>
                </a:lnTo>
                <a:lnTo>
                  <a:pt x="314705" y="8381"/>
                </a:lnTo>
                <a:lnTo>
                  <a:pt x="314705" y="3810"/>
                </a:lnTo>
                <a:lnTo>
                  <a:pt x="318515" y="8381"/>
                </a:lnTo>
                <a:lnTo>
                  <a:pt x="318515" y="322326"/>
                </a:lnTo>
                <a:lnTo>
                  <a:pt x="322325" y="322326"/>
                </a:lnTo>
                <a:close/>
              </a:path>
              <a:path w="322579" h="322579">
                <a:moveTo>
                  <a:pt x="8382" y="8381"/>
                </a:moveTo>
                <a:lnTo>
                  <a:pt x="8382" y="3810"/>
                </a:lnTo>
                <a:lnTo>
                  <a:pt x="3810" y="8381"/>
                </a:lnTo>
                <a:lnTo>
                  <a:pt x="8382" y="8381"/>
                </a:lnTo>
                <a:close/>
              </a:path>
              <a:path w="322579" h="322579">
                <a:moveTo>
                  <a:pt x="8382" y="314706"/>
                </a:moveTo>
                <a:lnTo>
                  <a:pt x="8382" y="8381"/>
                </a:lnTo>
                <a:lnTo>
                  <a:pt x="3810" y="8381"/>
                </a:lnTo>
                <a:lnTo>
                  <a:pt x="3810" y="314706"/>
                </a:lnTo>
                <a:lnTo>
                  <a:pt x="8382" y="314706"/>
                </a:lnTo>
                <a:close/>
              </a:path>
              <a:path w="322579" h="322579">
                <a:moveTo>
                  <a:pt x="318515" y="314706"/>
                </a:moveTo>
                <a:lnTo>
                  <a:pt x="3810" y="314706"/>
                </a:lnTo>
                <a:lnTo>
                  <a:pt x="8382" y="318516"/>
                </a:lnTo>
                <a:lnTo>
                  <a:pt x="8382" y="322326"/>
                </a:lnTo>
                <a:lnTo>
                  <a:pt x="314705" y="322326"/>
                </a:lnTo>
                <a:lnTo>
                  <a:pt x="314705" y="318516"/>
                </a:lnTo>
                <a:lnTo>
                  <a:pt x="318515" y="314706"/>
                </a:lnTo>
                <a:close/>
              </a:path>
              <a:path w="322579" h="322579">
                <a:moveTo>
                  <a:pt x="8382" y="322326"/>
                </a:moveTo>
                <a:lnTo>
                  <a:pt x="8382" y="318516"/>
                </a:lnTo>
                <a:lnTo>
                  <a:pt x="3810" y="314706"/>
                </a:lnTo>
                <a:lnTo>
                  <a:pt x="3810" y="322326"/>
                </a:lnTo>
                <a:lnTo>
                  <a:pt x="8382" y="322326"/>
                </a:lnTo>
                <a:close/>
              </a:path>
              <a:path w="322579" h="322579">
                <a:moveTo>
                  <a:pt x="318515" y="8381"/>
                </a:moveTo>
                <a:lnTo>
                  <a:pt x="314705" y="3810"/>
                </a:lnTo>
                <a:lnTo>
                  <a:pt x="314705" y="8381"/>
                </a:lnTo>
                <a:lnTo>
                  <a:pt x="318515" y="8381"/>
                </a:lnTo>
                <a:close/>
              </a:path>
              <a:path w="322579" h="322579">
                <a:moveTo>
                  <a:pt x="318515" y="314706"/>
                </a:moveTo>
                <a:lnTo>
                  <a:pt x="318515" y="8381"/>
                </a:lnTo>
                <a:lnTo>
                  <a:pt x="314705" y="8381"/>
                </a:lnTo>
                <a:lnTo>
                  <a:pt x="314705" y="314706"/>
                </a:lnTo>
                <a:lnTo>
                  <a:pt x="318515" y="314706"/>
                </a:lnTo>
                <a:close/>
              </a:path>
              <a:path w="322579" h="322579">
                <a:moveTo>
                  <a:pt x="318515" y="322326"/>
                </a:moveTo>
                <a:lnTo>
                  <a:pt x="318515" y="314706"/>
                </a:lnTo>
                <a:lnTo>
                  <a:pt x="314705" y="318516"/>
                </a:lnTo>
                <a:lnTo>
                  <a:pt x="314705" y="322326"/>
                </a:lnTo>
                <a:lnTo>
                  <a:pt x="318515" y="32232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0" name="object 10"/>
          <p:cNvSpPr/>
          <p:nvPr/>
        </p:nvSpPr>
        <p:spPr>
          <a:xfrm>
            <a:off x="4376794" y="3151990"/>
            <a:ext cx="277346" cy="449916"/>
          </a:xfrm>
          <a:custGeom>
            <a:avLst/>
            <a:gdLst/>
            <a:ahLst/>
            <a:cxnLst/>
            <a:rect l="l" t="t" r="r" b="b"/>
            <a:pathLst>
              <a:path w="314325" h="509904">
                <a:moveTo>
                  <a:pt x="0" y="0"/>
                </a:moveTo>
                <a:lnTo>
                  <a:pt x="0" y="509777"/>
                </a:lnTo>
                <a:lnTo>
                  <a:pt x="313943" y="509777"/>
                </a:lnTo>
                <a:lnTo>
                  <a:pt x="313943" y="0"/>
                </a:lnTo>
                <a:lnTo>
                  <a:pt x="0" y="0"/>
                </a:lnTo>
                <a:close/>
              </a:path>
            </a:pathLst>
          </a:custGeom>
          <a:solidFill>
            <a:srgbClr val="CCECFF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1" name="object 11"/>
          <p:cNvSpPr/>
          <p:nvPr/>
        </p:nvSpPr>
        <p:spPr>
          <a:xfrm>
            <a:off x="4373431" y="3148629"/>
            <a:ext cx="284629" cy="456640"/>
          </a:xfrm>
          <a:custGeom>
            <a:avLst/>
            <a:gdLst/>
            <a:ahLst/>
            <a:cxnLst/>
            <a:rect l="l" t="t" r="r" b="b"/>
            <a:pathLst>
              <a:path w="322579" h="517525">
                <a:moveTo>
                  <a:pt x="322325" y="517398"/>
                </a:moveTo>
                <a:lnTo>
                  <a:pt x="322325" y="0"/>
                </a:lnTo>
                <a:lnTo>
                  <a:pt x="0" y="0"/>
                </a:lnTo>
                <a:lnTo>
                  <a:pt x="0" y="517398"/>
                </a:lnTo>
                <a:lnTo>
                  <a:pt x="3810" y="517398"/>
                </a:lnTo>
                <a:lnTo>
                  <a:pt x="3810" y="8381"/>
                </a:lnTo>
                <a:lnTo>
                  <a:pt x="7619" y="3809"/>
                </a:lnTo>
                <a:lnTo>
                  <a:pt x="7619" y="8381"/>
                </a:lnTo>
                <a:lnTo>
                  <a:pt x="313943" y="8381"/>
                </a:lnTo>
                <a:lnTo>
                  <a:pt x="313943" y="3809"/>
                </a:lnTo>
                <a:lnTo>
                  <a:pt x="317753" y="8381"/>
                </a:lnTo>
                <a:lnTo>
                  <a:pt x="317753" y="517398"/>
                </a:lnTo>
                <a:lnTo>
                  <a:pt x="322325" y="517398"/>
                </a:lnTo>
                <a:close/>
              </a:path>
              <a:path w="322579" h="517525">
                <a:moveTo>
                  <a:pt x="7619" y="8381"/>
                </a:moveTo>
                <a:lnTo>
                  <a:pt x="7619" y="3809"/>
                </a:lnTo>
                <a:lnTo>
                  <a:pt x="3810" y="8381"/>
                </a:lnTo>
                <a:lnTo>
                  <a:pt x="7619" y="8381"/>
                </a:lnTo>
                <a:close/>
              </a:path>
              <a:path w="322579" h="517525">
                <a:moveTo>
                  <a:pt x="7619" y="509777"/>
                </a:moveTo>
                <a:lnTo>
                  <a:pt x="7619" y="8381"/>
                </a:lnTo>
                <a:lnTo>
                  <a:pt x="3810" y="8381"/>
                </a:lnTo>
                <a:lnTo>
                  <a:pt x="3810" y="509777"/>
                </a:lnTo>
                <a:lnTo>
                  <a:pt x="7619" y="509777"/>
                </a:lnTo>
                <a:close/>
              </a:path>
              <a:path w="322579" h="517525">
                <a:moveTo>
                  <a:pt x="317753" y="509777"/>
                </a:moveTo>
                <a:lnTo>
                  <a:pt x="3810" y="509777"/>
                </a:lnTo>
                <a:lnTo>
                  <a:pt x="7619" y="513588"/>
                </a:lnTo>
                <a:lnTo>
                  <a:pt x="7619" y="517398"/>
                </a:lnTo>
                <a:lnTo>
                  <a:pt x="313943" y="517398"/>
                </a:lnTo>
                <a:lnTo>
                  <a:pt x="313943" y="513588"/>
                </a:lnTo>
                <a:lnTo>
                  <a:pt x="317753" y="509777"/>
                </a:lnTo>
                <a:close/>
              </a:path>
              <a:path w="322579" h="517525">
                <a:moveTo>
                  <a:pt x="7619" y="517398"/>
                </a:moveTo>
                <a:lnTo>
                  <a:pt x="7619" y="513588"/>
                </a:lnTo>
                <a:lnTo>
                  <a:pt x="3810" y="509777"/>
                </a:lnTo>
                <a:lnTo>
                  <a:pt x="3810" y="517398"/>
                </a:lnTo>
                <a:lnTo>
                  <a:pt x="7619" y="517398"/>
                </a:lnTo>
                <a:close/>
              </a:path>
              <a:path w="322579" h="517525">
                <a:moveTo>
                  <a:pt x="317753" y="8381"/>
                </a:moveTo>
                <a:lnTo>
                  <a:pt x="313943" y="3809"/>
                </a:lnTo>
                <a:lnTo>
                  <a:pt x="313943" y="8381"/>
                </a:lnTo>
                <a:lnTo>
                  <a:pt x="317753" y="8381"/>
                </a:lnTo>
                <a:close/>
              </a:path>
              <a:path w="322579" h="517525">
                <a:moveTo>
                  <a:pt x="317753" y="509777"/>
                </a:moveTo>
                <a:lnTo>
                  <a:pt x="317753" y="8381"/>
                </a:lnTo>
                <a:lnTo>
                  <a:pt x="313943" y="8381"/>
                </a:lnTo>
                <a:lnTo>
                  <a:pt x="313943" y="509777"/>
                </a:lnTo>
                <a:lnTo>
                  <a:pt x="317753" y="509777"/>
                </a:lnTo>
                <a:close/>
              </a:path>
              <a:path w="322579" h="517525">
                <a:moveTo>
                  <a:pt x="317753" y="517398"/>
                </a:moveTo>
                <a:lnTo>
                  <a:pt x="317753" y="509777"/>
                </a:lnTo>
                <a:lnTo>
                  <a:pt x="313943" y="513588"/>
                </a:lnTo>
                <a:lnTo>
                  <a:pt x="313943" y="517398"/>
                </a:lnTo>
                <a:lnTo>
                  <a:pt x="317753" y="5173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2" name="object 12"/>
          <p:cNvSpPr/>
          <p:nvPr/>
        </p:nvSpPr>
        <p:spPr>
          <a:xfrm>
            <a:off x="4653802" y="3151990"/>
            <a:ext cx="277906" cy="449916"/>
          </a:xfrm>
          <a:custGeom>
            <a:avLst/>
            <a:gdLst/>
            <a:ahLst/>
            <a:cxnLst/>
            <a:rect l="l" t="t" r="r" b="b"/>
            <a:pathLst>
              <a:path w="314960" h="509904">
                <a:moveTo>
                  <a:pt x="0" y="0"/>
                </a:moveTo>
                <a:lnTo>
                  <a:pt x="0" y="509777"/>
                </a:lnTo>
                <a:lnTo>
                  <a:pt x="314706" y="509777"/>
                </a:lnTo>
                <a:lnTo>
                  <a:pt x="314706" y="0"/>
                </a:lnTo>
                <a:lnTo>
                  <a:pt x="0" y="0"/>
                </a:lnTo>
                <a:close/>
              </a:path>
            </a:pathLst>
          </a:custGeom>
          <a:solidFill>
            <a:srgbClr val="CCECFF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3" name="object 13"/>
          <p:cNvSpPr/>
          <p:nvPr/>
        </p:nvSpPr>
        <p:spPr>
          <a:xfrm>
            <a:off x="4650441" y="3148629"/>
            <a:ext cx="284629" cy="456640"/>
          </a:xfrm>
          <a:custGeom>
            <a:avLst/>
            <a:gdLst/>
            <a:ahLst/>
            <a:cxnLst/>
            <a:rect l="l" t="t" r="r" b="b"/>
            <a:pathLst>
              <a:path w="322579" h="517525">
                <a:moveTo>
                  <a:pt x="322325" y="517398"/>
                </a:moveTo>
                <a:lnTo>
                  <a:pt x="322325" y="0"/>
                </a:lnTo>
                <a:lnTo>
                  <a:pt x="0" y="0"/>
                </a:lnTo>
                <a:lnTo>
                  <a:pt x="0" y="517398"/>
                </a:lnTo>
                <a:lnTo>
                  <a:pt x="3810" y="517398"/>
                </a:lnTo>
                <a:lnTo>
                  <a:pt x="3810" y="8381"/>
                </a:lnTo>
                <a:lnTo>
                  <a:pt x="8382" y="3809"/>
                </a:lnTo>
                <a:lnTo>
                  <a:pt x="8382" y="8381"/>
                </a:lnTo>
                <a:lnTo>
                  <a:pt x="314705" y="8381"/>
                </a:lnTo>
                <a:lnTo>
                  <a:pt x="314705" y="3809"/>
                </a:lnTo>
                <a:lnTo>
                  <a:pt x="318515" y="8381"/>
                </a:lnTo>
                <a:lnTo>
                  <a:pt x="318515" y="517398"/>
                </a:lnTo>
                <a:lnTo>
                  <a:pt x="322325" y="517398"/>
                </a:lnTo>
                <a:close/>
              </a:path>
              <a:path w="322579" h="517525">
                <a:moveTo>
                  <a:pt x="8382" y="8381"/>
                </a:moveTo>
                <a:lnTo>
                  <a:pt x="8382" y="3809"/>
                </a:lnTo>
                <a:lnTo>
                  <a:pt x="3810" y="8381"/>
                </a:lnTo>
                <a:lnTo>
                  <a:pt x="8382" y="8381"/>
                </a:lnTo>
                <a:close/>
              </a:path>
              <a:path w="322579" h="517525">
                <a:moveTo>
                  <a:pt x="8382" y="509777"/>
                </a:moveTo>
                <a:lnTo>
                  <a:pt x="8382" y="8381"/>
                </a:lnTo>
                <a:lnTo>
                  <a:pt x="3810" y="8381"/>
                </a:lnTo>
                <a:lnTo>
                  <a:pt x="3810" y="509777"/>
                </a:lnTo>
                <a:lnTo>
                  <a:pt x="8382" y="509777"/>
                </a:lnTo>
                <a:close/>
              </a:path>
              <a:path w="322579" h="517525">
                <a:moveTo>
                  <a:pt x="318515" y="509777"/>
                </a:moveTo>
                <a:lnTo>
                  <a:pt x="3810" y="509777"/>
                </a:lnTo>
                <a:lnTo>
                  <a:pt x="8382" y="513588"/>
                </a:lnTo>
                <a:lnTo>
                  <a:pt x="8382" y="517398"/>
                </a:lnTo>
                <a:lnTo>
                  <a:pt x="314705" y="517398"/>
                </a:lnTo>
                <a:lnTo>
                  <a:pt x="314705" y="513588"/>
                </a:lnTo>
                <a:lnTo>
                  <a:pt x="318515" y="509777"/>
                </a:lnTo>
                <a:close/>
              </a:path>
              <a:path w="322579" h="517525">
                <a:moveTo>
                  <a:pt x="8382" y="517398"/>
                </a:moveTo>
                <a:lnTo>
                  <a:pt x="8382" y="513588"/>
                </a:lnTo>
                <a:lnTo>
                  <a:pt x="3810" y="509777"/>
                </a:lnTo>
                <a:lnTo>
                  <a:pt x="3810" y="517398"/>
                </a:lnTo>
                <a:lnTo>
                  <a:pt x="8382" y="517398"/>
                </a:lnTo>
                <a:close/>
              </a:path>
              <a:path w="322579" h="517525">
                <a:moveTo>
                  <a:pt x="318515" y="8381"/>
                </a:moveTo>
                <a:lnTo>
                  <a:pt x="314705" y="3809"/>
                </a:lnTo>
                <a:lnTo>
                  <a:pt x="314705" y="8381"/>
                </a:lnTo>
                <a:lnTo>
                  <a:pt x="318515" y="8381"/>
                </a:lnTo>
                <a:close/>
              </a:path>
              <a:path w="322579" h="517525">
                <a:moveTo>
                  <a:pt x="318515" y="509777"/>
                </a:moveTo>
                <a:lnTo>
                  <a:pt x="318515" y="8381"/>
                </a:lnTo>
                <a:lnTo>
                  <a:pt x="314705" y="8381"/>
                </a:lnTo>
                <a:lnTo>
                  <a:pt x="314705" y="509777"/>
                </a:lnTo>
                <a:lnTo>
                  <a:pt x="318515" y="509777"/>
                </a:lnTo>
                <a:close/>
              </a:path>
              <a:path w="322579" h="517525">
                <a:moveTo>
                  <a:pt x="318515" y="517398"/>
                </a:moveTo>
                <a:lnTo>
                  <a:pt x="318515" y="509777"/>
                </a:lnTo>
                <a:lnTo>
                  <a:pt x="314705" y="513588"/>
                </a:lnTo>
                <a:lnTo>
                  <a:pt x="314705" y="517398"/>
                </a:lnTo>
                <a:lnTo>
                  <a:pt x="318515" y="5173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4" name="object 14"/>
          <p:cNvSpPr/>
          <p:nvPr/>
        </p:nvSpPr>
        <p:spPr>
          <a:xfrm>
            <a:off x="5652246" y="2819176"/>
            <a:ext cx="277906" cy="277906"/>
          </a:xfrm>
          <a:custGeom>
            <a:avLst/>
            <a:gdLst/>
            <a:ahLst/>
            <a:cxnLst/>
            <a:rect l="l" t="t" r="r" b="b"/>
            <a:pathLst>
              <a:path w="314960" h="314960">
                <a:moveTo>
                  <a:pt x="0" y="0"/>
                </a:moveTo>
                <a:lnTo>
                  <a:pt x="0" y="314706"/>
                </a:lnTo>
                <a:lnTo>
                  <a:pt x="314705" y="314706"/>
                </a:lnTo>
                <a:lnTo>
                  <a:pt x="314705" y="0"/>
                </a:lnTo>
                <a:lnTo>
                  <a:pt x="0" y="0"/>
                </a:lnTo>
                <a:close/>
              </a:path>
            </a:pathLst>
          </a:custGeom>
          <a:solidFill>
            <a:srgbClr val="CCECFF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5" name="object 15"/>
          <p:cNvSpPr/>
          <p:nvPr/>
        </p:nvSpPr>
        <p:spPr>
          <a:xfrm>
            <a:off x="5648886" y="2815813"/>
            <a:ext cx="284629" cy="284629"/>
          </a:xfrm>
          <a:custGeom>
            <a:avLst/>
            <a:gdLst/>
            <a:ahLst/>
            <a:cxnLst/>
            <a:rect l="l" t="t" r="r" b="b"/>
            <a:pathLst>
              <a:path w="322579" h="322579">
                <a:moveTo>
                  <a:pt x="322325" y="322326"/>
                </a:moveTo>
                <a:lnTo>
                  <a:pt x="322325" y="0"/>
                </a:lnTo>
                <a:lnTo>
                  <a:pt x="0" y="0"/>
                </a:lnTo>
                <a:lnTo>
                  <a:pt x="0" y="322326"/>
                </a:lnTo>
                <a:lnTo>
                  <a:pt x="3809" y="322326"/>
                </a:lnTo>
                <a:lnTo>
                  <a:pt x="3809" y="8381"/>
                </a:lnTo>
                <a:lnTo>
                  <a:pt x="8381" y="3810"/>
                </a:lnTo>
                <a:lnTo>
                  <a:pt x="8381" y="8381"/>
                </a:lnTo>
                <a:lnTo>
                  <a:pt x="314705" y="8381"/>
                </a:lnTo>
                <a:lnTo>
                  <a:pt x="314705" y="3810"/>
                </a:lnTo>
                <a:lnTo>
                  <a:pt x="318515" y="8381"/>
                </a:lnTo>
                <a:lnTo>
                  <a:pt x="318515" y="322326"/>
                </a:lnTo>
                <a:lnTo>
                  <a:pt x="322325" y="322326"/>
                </a:lnTo>
                <a:close/>
              </a:path>
              <a:path w="322579" h="322579">
                <a:moveTo>
                  <a:pt x="8381" y="8381"/>
                </a:moveTo>
                <a:lnTo>
                  <a:pt x="8381" y="3810"/>
                </a:lnTo>
                <a:lnTo>
                  <a:pt x="3809" y="8381"/>
                </a:lnTo>
                <a:lnTo>
                  <a:pt x="8381" y="8381"/>
                </a:lnTo>
                <a:close/>
              </a:path>
              <a:path w="322579" h="322579">
                <a:moveTo>
                  <a:pt x="8381" y="314706"/>
                </a:moveTo>
                <a:lnTo>
                  <a:pt x="8381" y="8381"/>
                </a:lnTo>
                <a:lnTo>
                  <a:pt x="3809" y="8381"/>
                </a:lnTo>
                <a:lnTo>
                  <a:pt x="3809" y="314706"/>
                </a:lnTo>
                <a:lnTo>
                  <a:pt x="8381" y="314706"/>
                </a:lnTo>
                <a:close/>
              </a:path>
              <a:path w="322579" h="322579">
                <a:moveTo>
                  <a:pt x="318515" y="314706"/>
                </a:moveTo>
                <a:lnTo>
                  <a:pt x="3809" y="314706"/>
                </a:lnTo>
                <a:lnTo>
                  <a:pt x="8381" y="318516"/>
                </a:lnTo>
                <a:lnTo>
                  <a:pt x="8381" y="322326"/>
                </a:lnTo>
                <a:lnTo>
                  <a:pt x="314705" y="322326"/>
                </a:lnTo>
                <a:lnTo>
                  <a:pt x="314705" y="318516"/>
                </a:lnTo>
                <a:lnTo>
                  <a:pt x="318515" y="314706"/>
                </a:lnTo>
                <a:close/>
              </a:path>
              <a:path w="322579" h="322579">
                <a:moveTo>
                  <a:pt x="8381" y="322326"/>
                </a:moveTo>
                <a:lnTo>
                  <a:pt x="8381" y="318516"/>
                </a:lnTo>
                <a:lnTo>
                  <a:pt x="3809" y="314706"/>
                </a:lnTo>
                <a:lnTo>
                  <a:pt x="3809" y="322326"/>
                </a:lnTo>
                <a:lnTo>
                  <a:pt x="8381" y="322326"/>
                </a:lnTo>
                <a:close/>
              </a:path>
              <a:path w="322579" h="322579">
                <a:moveTo>
                  <a:pt x="318515" y="8381"/>
                </a:moveTo>
                <a:lnTo>
                  <a:pt x="314705" y="3810"/>
                </a:lnTo>
                <a:lnTo>
                  <a:pt x="314705" y="8381"/>
                </a:lnTo>
                <a:lnTo>
                  <a:pt x="318515" y="8381"/>
                </a:lnTo>
                <a:close/>
              </a:path>
              <a:path w="322579" h="322579">
                <a:moveTo>
                  <a:pt x="318515" y="314706"/>
                </a:moveTo>
                <a:lnTo>
                  <a:pt x="318515" y="8381"/>
                </a:lnTo>
                <a:lnTo>
                  <a:pt x="314705" y="8381"/>
                </a:lnTo>
                <a:lnTo>
                  <a:pt x="314705" y="314706"/>
                </a:lnTo>
                <a:lnTo>
                  <a:pt x="318515" y="314706"/>
                </a:lnTo>
                <a:close/>
              </a:path>
              <a:path w="322579" h="322579">
                <a:moveTo>
                  <a:pt x="318515" y="322326"/>
                </a:moveTo>
                <a:lnTo>
                  <a:pt x="318515" y="314706"/>
                </a:lnTo>
                <a:lnTo>
                  <a:pt x="314705" y="318516"/>
                </a:lnTo>
                <a:lnTo>
                  <a:pt x="314705" y="322326"/>
                </a:lnTo>
                <a:lnTo>
                  <a:pt x="318515" y="32232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6" name="object 16"/>
          <p:cNvSpPr/>
          <p:nvPr/>
        </p:nvSpPr>
        <p:spPr>
          <a:xfrm>
            <a:off x="5652246" y="3151990"/>
            <a:ext cx="277906" cy="499782"/>
          </a:xfrm>
          <a:custGeom>
            <a:avLst/>
            <a:gdLst/>
            <a:ahLst/>
            <a:cxnLst/>
            <a:rect l="l" t="t" r="r" b="b"/>
            <a:pathLst>
              <a:path w="314960" h="566420">
                <a:moveTo>
                  <a:pt x="0" y="0"/>
                </a:moveTo>
                <a:lnTo>
                  <a:pt x="0" y="566165"/>
                </a:lnTo>
                <a:lnTo>
                  <a:pt x="314705" y="566165"/>
                </a:lnTo>
                <a:lnTo>
                  <a:pt x="314705" y="0"/>
                </a:lnTo>
                <a:lnTo>
                  <a:pt x="0" y="0"/>
                </a:lnTo>
                <a:close/>
              </a:path>
            </a:pathLst>
          </a:custGeom>
          <a:solidFill>
            <a:srgbClr val="CCECFF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7" name="object 17"/>
          <p:cNvSpPr/>
          <p:nvPr/>
        </p:nvSpPr>
        <p:spPr>
          <a:xfrm>
            <a:off x="5648886" y="3148629"/>
            <a:ext cx="284629" cy="506506"/>
          </a:xfrm>
          <a:custGeom>
            <a:avLst/>
            <a:gdLst/>
            <a:ahLst/>
            <a:cxnLst/>
            <a:rect l="l" t="t" r="r" b="b"/>
            <a:pathLst>
              <a:path w="322579" h="574039">
                <a:moveTo>
                  <a:pt x="322325" y="573786"/>
                </a:moveTo>
                <a:lnTo>
                  <a:pt x="322325" y="0"/>
                </a:lnTo>
                <a:lnTo>
                  <a:pt x="0" y="0"/>
                </a:lnTo>
                <a:lnTo>
                  <a:pt x="0" y="573786"/>
                </a:lnTo>
                <a:lnTo>
                  <a:pt x="3809" y="573786"/>
                </a:lnTo>
                <a:lnTo>
                  <a:pt x="3809" y="8381"/>
                </a:lnTo>
                <a:lnTo>
                  <a:pt x="8381" y="3809"/>
                </a:lnTo>
                <a:lnTo>
                  <a:pt x="8381" y="8381"/>
                </a:lnTo>
                <a:lnTo>
                  <a:pt x="314705" y="8381"/>
                </a:lnTo>
                <a:lnTo>
                  <a:pt x="314705" y="3809"/>
                </a:lnTo>
                <a:lnTo>
                  <a:pt x="318515" y="8381"/>
                </a:lnTo>
                <a:lnTo>
                  <a:pt x="318515" y="573786"/>
                </a:lnTo>
                <a:lnTo>
                  <a:pt x="322325" y="573786"/>
                </a:lnTo>
                <a:close/>
              </a:path>
              <a:path w="322579" h="574039">
                <a:moveTo>
                  <a:pt x="8381" y="8381"/>
                </a:moveTo>
                <a:lnTo>
                  <a:pt x="8381" y="3809"/>
                </a:lnTo>
                <a:lnTo>
                  <a:pt x="3809" y="8381"/>
                </a:lnTo>
                <a:lnTo>
                  <a:pt x="8381" y="8381"/>
                </a:lnTo>
                <a:close/>
              </a:path>
              <a:path w="322579" h="574039">
                <a:moveTo>
                  <a:pt x="8381" y="566165"/>
                </a:moveTo>
                <a:lnTo>
                  <a:pt x="8381" y="8381"/>
                </a:lnTo>
                <a:lnTo>
                  <a:pt x="3809" y="8381"/>
                </a:lnTo>
                <a:lnTo>
                  <a:pt x="3809" y="566165"/>
                </a:lnTo>
                <a:lnTo>
                  <a:pt x="8381" y="566165"/>
                </a:lnTo>
                <a:close/>
              </a:path>
              <a:path w="322579" h="574039">
                <a:moveTo>
                  <a:pt x="318515" y="566165"/>
                </a:moveTo>
                <a:lnTo>
                  <a:pt x="3809" y="566165"/>
                </a:lnTo>
                <a:lnTo>
                  <a:pt x="8381" y="569976"/>
                </a:lnTo>
                <a:lnTo>
                  <a:pt x="8381" y="573786"/>
                </a:lnTo>
                <a:lnTo>
                  <a:pt x="314705" y="573786"/>
                </a:lnTo>
                <a:lnTo>
                  <a:pt x="314705" y="569976"/>
                </a:lnTo>
                <a:lnTo>
                  <a:pt x="318515" y="566165"/>
                </a:lnTo>
                <a:close/>
              </a:path>
              <a:path w="322579" h="574039">
                <a:moveTo>
                  <a:pt x="8381" y="573786"/>
                </a:moveTo>
                <a:lnTo>
                  <a:pt x="8381" y="569976"/>
                </a:lnTo>
                <a:lnTo>
                  <a:pt x="3809" y="566165"/>
                </a:lnTo>
                <a:lnTo>
                  <a:pt x="3809" y="573786"/>
                </a:lnTo>
                <a:lnTo>
                  <a:pt x="8381" y="573786"/>
                </a:lnTo>
                <a:close/>
              </a:path>
              <a:path w="322579" h="574039">
                <a:moveTo>
                  <a:pt x="318515" y="8381"/>
                </a:moveTo>
                <a:lnTo>
                  <a:pt x="314705" y="3809"/>
                </a:lnTo>
                <a:lnTo>
                  <a:pt x="314705" y="8381"/>
                </a:lnTo>
                <a:lnTo>
                  <a:pt x="318515" y="8381"/>
                </a:lnTo>
                <a:close/>
              </a:path>
              <a:path w="322579" h="574039">
                <a:moveTo>
                  <a:pt x="318515" y="566165"/>
                </a:moveTo>
                <a:lnTo>
                  <a:pt x="318515" y="8381"/>
                </a:lnTo>
                <a:lnTo>
                  <a:pt x="314705" y="8381"/>
                </a:lnTo>
                <a:lnTo>
                  <a:pt x="314705" y="566165"/>
                </a:lnTo>
                <a:lnTo>
                  <a:pt x="318515" y="566165"/>
                </a:lnTo>
                <a:close/>
              </a:path>
              <a:path w="322579" h="574039">
                <a:moveTo>
                  <a:pt x="318515" y="573786"/>
                </a:moveTo>
                <a:lnTo>
                  <a:pt x="318515" y="566165"/>
                </a:lnTo>
                <a:lnTo>
                  <a:pt x="314705" y="569976"/>
                </a:lnTo>
                <a:lnTo>
                  <a:pt x="314705" y="573786"/>
                </a:lnTo>
                <a:lnTo>
                  <a:pt x="318515" y="57378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8" name="object 18"/>
          <p:cNvSpPr/>
          <p:nvPr/>
        </p:nvSpPr>
        <p:spPr>
          <a:xfrm>
            <a:off x="6983506" y="2819176"/>
            <a:ext cx="430306" cy="277906"/>
          </a:xfrm>
          <a:custGeom>
            <a:avLst/>
            <a:gdLst/>
            <a:ahLst/>
            <a:cxnLst/>
            <a:rect l="l" t="t" r="r" b="b"/>
            <a:pathLst>
              <a:path w="487679" h="314960">
                <a:moveTo>
                  <a:pt x="0" y="314705"/>
                </a:moveTo>
                <a:lnTo>
                  <a:pt x="487680" y="314705"/>
                </a:lnTo>
                <a:lnTo>
                  <a:pt x="487680" y="0"/>
                </a:lnTo>
                <a:lnTo>
                  <a:pt x="0" y="0"/>
                </a:lnTo>
                <a:lnTo>
                  <a:pt x="0" y="314705"/>
                </a:lnTo>
                <a:close/>
              </a:path>
            </a:pathLst>
          </a:custGeom>
          <a:solidFill>
            <a:srgbClr val="CCECFF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9" name="object 19"/>
          <p:cNvSpPr/>
          <p:nvPr/>
        </p:nvSpPr>
        <p:spPr>
          <a:xfrm>
            <a:off x="6980144" y="2815813"/>
            <a:ext cx="451596" cy="284629"/>
          </a:xfrm>
          <a:custGeom>
            <a:avLst/>
            <a:gdLst/>
            <a:ahLst/>
            <a:cxnLst/>
            <a:rect l="l" t="t" r="r" b="b"/>
            <a:pathLst>
              <a:path w="511809" h="322579">
                <a:moveTo>
                  <a:pt x="511301" y="322325"/>
                </a:moveTo>
                <a:lnTo>
                  <a:pt x="511301" y="0"/>
                </a:lnTo>
                <a:lnTo>
                  <a:pt x="0" y="0"/>
                </a:lnTo>
                <a:lnTo>
                  <a:pt x="0" y="322325"/>
                </a:lnTo>
                <a:lnTo>
                  <a:pt x="3810" y="322325"/>
                </a:lnTo>
                <a:lnTo>
                  <a:pt x="3810" y="8381"/>
                </a:lnTo>
                <a:lnTo>
                  <a:pt x="8382" y="3810"/>
                </a:lnTo>
                <a:lnTo>
                  <a:pt x="8382" y="8381"/>
                </a:lnTo>
                <a:lnTo>
                  <a:pt x="502920" y="8381"/>
                </a:lnTo>
                <a:lnTo>
                  <a:pt x="502920" y="3810"/>
                </a:lnTo>
                <a:lnTo>
                  <a:pt x="506729" y="8381"/>
                </a:lnTo>
                <a:lnTo>
                  <a:pt x="506729" y="322325"/>
                </a:lnTo>
                <a:lnTo>
                  <a:pt x="511301" y="322325"/>
                </a:lnTo>
                <a:close/>
              </a:path>
              <a:path w="511809" h="322579">
                <a:moveTo>
                  <a:pt x="8382" y="8381"/>
                </a:moveTo>
                <a:lnTo>
                  <a:pt x="8382" y="3810"/>
                </a:lnTo>
                <a:lnTo>
                  <a:pt x="3810" y="8381"/>
                </a:lnTo>
                <a:lnTo>
                  <a:pt x="8382" y="8381"/>
                </a:lnTo>
                <a:close/>
              </a:path>
              <a:path w="511809" h="322579">
                <a:moveTo>
                  <a:pt x="8382" y="314705"/>
                </a:moveTo>
                <a:lnTo>
                  <a:pt x="8382" y="8381"/>
                </a:lnTo>
                <a:lnTo>
                  <a:pt x="3810" y="8381"/>
                </a:lnTo>
                <a:lnTo>
                  <a:pt x="3810" y="314705"/>
                </a:lnTo>
                <a:lnTo>
                  <a:pt x="8382" y="314705"/>
                </a:lnTo>
                <a:close/>
              </a:path>
              <a:path w="511809" h="322579">
                <a:moveTo>
                  <a:pt x="506729" y="314705"/>
                </a:moveTo>
                <a:lnTo>
                  <a:pt x="3810" y="314705"/>
                </a:lnTo>
                <a:lnTo>
                  <a:pt x="8382" y="318515"/>
                </a:lnTo>
                <a:lnTo>
                  <a:pt x="8382" y="322325"/>
                </a:lnTo>
                <a:lnTo>
                  <a:pt x="502920" y="322325"/>
                </a:lnTo>
                <a:lnTo>
                  <a:pt x="502920" y="318515"/>
                </a:lnTo>
                <a:lnTo>
                  <a:pt x="506729" y="314705"/>
                </a:lnTo>
                <a:close/>
              </a:path>
              <a:path w="511809" h="322579">
                <a:moveTo>
                  <a:pt x="8382" y="322325"/>
                </a:moveTo>
                <a:lnTo>
                  <a:pt x="8382" y="318515"/>
                </a:lnTo>
                <a:lnTo>
                  <a:pt x="3810" y="314705"/>
                </a:lnTo>
                <a:lnTo>
                  <a:pt x="3810" y="322325"/>
                </a:lnTo>
                <a:lnTo>
                  <a:pt x="8382" y="322325"/>
                </a:lnTo>
                <a:close/>
              </a:path>
              <a:path w="511809" h="322579">
                <a:moveTo>
                  <a:pt x="506729" y="8381"/>
                </a:moveTo>
                <a:lnTo>
                  <a:pt x="502920" y="3810"/>
                </a:lnTo>
                <a:lnTo>
                  <a:pt x="502920" y="8381"/>
                </a:lnTo>
                <a:lnTo>
                  <a:pt x="506729" y="8381"/>
                </a:lnTo>
                <a:close/>
              </a:path>
              <a:path w="511809" h="322579">
                <a:moveTo>
                  <a:pt x="506729" y="314705"/>
                </a:moveTo>
                <a:lnTo>
                  <a:pt x="506729" y="8381"/>
                </a:lnTo>
                <a:lnTo>
                  <a:pt x="502920" y="8381"/>
                </a:lnTo>
                <a:lnTo>
                  <a:pt x="502920" y="314705"/>
                </a:lnTo>
                <a:lnTo>
                  <a:pt x="506729" y="314705"/>
                </a:lnTo>
                <a:close/>
              </a:path>
              <a:path w="511809" h="322579">
                <a:moveTo>
                  <a:pt x="506729" y="322325"/>
                </a:moveTo>
                <a:lnTo>
                  <a:pt x="506729" y="314705"/>
                </a:lnTo>
                <a:lnTo>
                  <a:pt x="502920" y="318515"/>
                </a:lnTo>
                <a:lnTo>
                  <a:pt x="502920" y="322325"/>
                </a:lnTo>
                <a:lnTo>
                  <a:pt x="506729" y="3223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0" name="object 20"/>
          <p:cNvSpPr/>
          <p:nvPr/>
        </p:nvSpPr>
        <p:spPr>
          <a:xfrm>
            <a:off x="6983506" y="3151990"/>
            <a:ext cx="430306" cy="499782"/>
          </a:xfrm>
          <a:custGeom>
            <a:avLst/>
            <a:gdLst/>
            <a:ahLst/>
            <a:cxnLst/>
            <a:rect l="l" t="t" r="r" b="b"/>
            <a:pathLst>
              <a:path w="487679" h="566420">
                <a:moveTo>
                  <a:pt x="0" y="566165"/>
                </a:moveTo>
                <a:lnTo>
                  <a:pt x="487680" y="566165"/>
                </a:lnTo>
                <a:lnTo>
                  <a:pt x="487680" y="0"/>
                </a:lnTo>
                <a:lnTo>
                  <a:pt x="0" y="0"/>
                </a:lnTo>
                <a:lnTo>
                  <a:pt x="0" y="566165"/>
                </a:lnTo>
                <a:close/>
              </a:path>
            </a:pathLst>
          </a:custGeom>
          <a:solidFill>
            <a:srgbClr val="CCECFF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1" name="object 21"/>
          <p:cNvSpPr/>
          <p:nvPr/>
        </p:nvSpPr>
        <p:spPr>
          <a:xfrm>
            <a:off x="6980144" y="3148629"/>
            <a:ext cx="451596" cy="506506"/>
          </a:xfrm>
          <a:custGeom>
            <a:avLst/>
            <a:gdLst/>
            <a:ahLst/>
            <a:cxnLst/>
            <a:rect l="l" t="t" r="r" b="b"/>
            <a:pathLst>
              <a:path w="511809" h="574039">
                <a:moveTo>
                  <a:pt x="511301" y="573786"/>
                </a:moveTo>
                <a:lnTo>
                  <a:pt x="511301" y="0"/>
                </a:lnTo>
                <a:lnTo>
                  <a:pt x="0" y="0"/>
                </a:lnTo>
                <a:lnTo>
                  <a:pt x="0" y="573786"/>
                </a:lnTo>
                <a:lnTo>
                  <a:pt x="3810" y="573786"/>
                </a:lnTo>
                <a:lnTo>
                  <a:pt x="3810" y="8381"/>
                </a:lnTo>
                <a:lnTo>
                  <a:pt x="8382" y="3809"/>
                </a:lnTo>
                <a:lnTo>
                  <a:pt x="8382" y="8381"/>
                </a:lnTo>
                <a:lnTo>
                  <a:pt x="502920" y="8381"/>
                </a:lnTo>
                <a:lnTo>
                  <a:pt x="502920" y="3809"/>
                </a:lnTo>
                <a:lnTo>
                  <a:pt x="506729" y="8381"/>
                </a:lnTo>
                <a:lnTo>
                  <a:pt x="506729" y="573786"/>
                </a:lnTo>
                <a:lnTo>
                  <a:pt x="511301" y="573786"/>
                </a:lnTo>
                <a:close/>
              </a:path>
              <a:path w="511809" h="574039">
                <a:moveTo>
                  <a:pt x="8382" y="8381"/>
                </a:moveTo>
                <a:lnTo>
                  <a:pt x="8382" y="3809"/>
                </a:lnTo>
                <a:lnTo>
                  <a:pt x="3810" y="8381"/>
                </a:lnTo>
                <a:lnTo>
                  <a:pt x="8382" y="8381"/>
                </a:lnTo>
                <a:close/>
              </a:path>
              <a:path w="511809" h="574039">
                <a:moveTo>
                  <a:pt x="8382" y="566165"/>
                </a:moveTo>
                <a:lnTo>
                  <a:pt x="8382" y="8381"/>
                </a:lnTo>
                <a:lnTo>
                  <a:pt x="3810" y="8381"/>
                </a:lnTo>
                <a:lnTo>
                  <a:pt x="3810" y="566165"/>
                </a:lnTo>
                <a:lnTo>
                  <a:pt x="8382" y="566165"/>
                </a:lnTo>
                <a:close/>
              </a:path>
              <a:path w="511809" h="574039">
                <a:moveTo>
                  <a:pt x="506729" y="566165"/>
                </a:moveTo>
                <a:lnTo>
                  <a:pt x="3810" y="566165"/>
                </a:lnTo>
                <a:lnTo>
                  <a:pt x="8382" y="569976"/>
                </a:lnTo>
                <a:lnTo>
                  <a:pt x="8382" y="573786"/>
                </a:lnTo>
                <a:lnTo>
                  <a:pt x="502920" y="573786"/>
                </a:lnTo>
                <a:lnTo>
                  <a:pt x="502920" y="569976"/>
                </a:lnTo>
                <a:lnTo>
                  <a:pt x="506729" y="566165"/>
                </a:lnTo>
                <a:close/>
              </a:path>
              <a:path w="511809" h="574039">
                <a:moveTo>
                  <a:pt x="8382" y="573786"/>
                </a:moveTo>
                <a:lnTo>
                  <a:pt x="8382" y="569976"/>
                </a:lnTo>
                <a:lnTo>
                  <a:pt x="3810" y="566165"/>
                </a:lnTo>
                <a:lnTo>
                  <a:pt x="3810" y="573786"/>
                </a:lnTo>
                <a:lnTo>
                  <a:pt x="8382" y="573786"/>
                </a:lnTo>
                <a:close/>
              </a:path>
              <a:path w="511809" h="574039">
                <a:moveTo>
                  <a:pt x="506729" y="8381"/>
                </a:moveTo>
                <a:lnTo>
                  <a:pt x="502920" y="3809"/>
                </a:lnTo>
                <a:lnTo>
                  <a:pt x="502920" y="8381"/>
                </a:lnTo>
                <a:lnTo>
                  <a:pt x="506729" y="8381"/>
                </a:lnTo>
                <a:close/>
              </a:path>
              <a:path w="511809" h="574039">
                <a:moveTo>
                  <a:pt x="506729" y="566165"/>
                </a:moveTo>
                <a:lnTo>
                  <a:pt x="506729" y="8381"/>
                </a:lnTo>
                <a:lnTo>
                  <a:pt x="502920" y="8381"/>
                </a:lnTo>
                <a:lnTo>
                  <a:pt x="502920" y="566165"/>
                </a:lnTo>
                <a:lnTo>
                  <a:pt x="506729" y="566165"/>
                </a:lnTo>
                <a:close/>
              </a:path>
              <a:path w="511809" h="574039">
                <a:moveTo>
                  <a:pt x="506729" y="573786"/>
                </a:moveTo>
                <a:lnTo>
                  <a:pt x="506729" y="566165"/>
                </a:lnTo>
                <a:lnTo>
                  <a:pt x="502920" y="569976"/>
                </a:lnTo>
                <a:lnTo>
                  <a:pt x="502920" y="573786"/>
                </a:lnTo>
                <a:lnTo>
                  <a:pt x="506729" y="57378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2" name="object 22"/>
          <p:cNvSpPr txBox="1"/>
          <p:nvPr/>
        </p:nvSpPr>
        <p:spPr>
          <a:xfrm>
            <a:off x="4758249" y="3661868"/>
            <a:ext cx="78441" cy="212124"/>
          </a:xfrm>
          <a:prstGeom prst="rect">
            <a:avLst/>
          </a:prstGeom>
        </p:spPr>
        <p:txBody>
          <a:bodyPr vert="horz" wrap="square" lIns="0" tIns="15128" rIns="0" bIns="0" rtlCol="0">
            <a:spAutoFit/>
          </a:bodyPr>
          <a:lstStyle/>
          <a:p>
            <a:pPr marL="11206">
              <a:spcBef>
                <a:spcPts val="119"/>
              </a:spcBef>
            </a:pPr>
            <a:r>
              <a:rPr sz="1279" i="1" spc="9" dirty="0">
                <a:latin typeface="Arial"/>
                <a:cs typeface="Arial"/>
              </a:rPr>
              <a:t>r</a:t>
            </a:r>
            <a:endParaRPr sz="1279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255815" y="3671289"/>
            <a:ext cx="536762" cy="212124"/>
          </a:xfrm>
          <a:prstGeom prst="rect">
            <a:avLst/>
          </a:prstGeom>
        </p:spPr>
        <p:txBody>
          <a:bodyPr vert="horz" wrap="square" lIns="0" tIns="15128" rIns="0" bIns="0" rtlCol="0">
            <a:spAutoFit/>
          </a:bodyPr>
          <a:lstStyle/>
          <a:p>
            <a:pPr marL="33619">
              <a:spcBef>
                <a:spcPts val="119"/>
              </a:spcBef>
            </a:pPr>
            <a:r>
              <a:rPr sz="1279" spc="9" dirty="0">
                <a:latin typeface="Symbol"/>
                <a:cs typeface="Symbol"/>
              </a:rPr>
              <a:t></a:t>
            </a:r>
            <a:r>
              <a:rPr sz="1257" i="1" spc="13" baseline="-20467" dirty="0">
                <a:latin typeface="Arial"/>
                <a:cs typeface="Arial"/>
              </a:rPr>
              <a:t>B,C</a:t>
            </a:r>
            <a:r>
              <a:rPr sz="1147" spc="9" dirty="0">
                <a:latin typeface="Arial"/>
                <a:cs typeface="Arial"/>
              </a:rPr>
              <a:t>(</a:t>
            </a:r>
            <a:r>
              <a:rPr sz="1147" i="1" spc="9" dirty="0">
                <a:latin typeface="Arial"/>
                <a:cs typeface="Arial"/>
              </a:rPr>
              <a:t>r</a:t>
            </a:r>
            <a:r>
              <a:rPr sz="1147" spc="9" dirty="0">
                <a:latin typeface="Arial"/>
                <a:cs typeface="Arial"/>
              </a:rPr>
              <a:t>)</a:t>
            </a:r>
            <a:endParaRPr sz="1147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577366" y="4201758"/>
            <a:ext cx="1229846" cy="235351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33619">
              <a:spcBef>
                <a:spcPts val="88"/>
              </a:spcBef>
              <a:tabLst>
                <a:tab pos="728982" algn="l"/>
              </a:tabLst>
            </a:pPr>
            <a:r>
              <a:rPr sz="1456" spc="-4" dirty="0">
                <a:latin typeface="Symbol"/>
                <a:cs typeface="Symbol"/>
              </a:rPr>
              <a:t></a:t>
            </a:r>
            <a:r>
              <a:rPr sz="1456" spc="-6" baseline="-20202" dirty="0">
                <a:latin typeface="Times New Roman"/>
                <a:cs typeface="Times New Roman"/>
              </a:rPr>
              <a:t>A</a:t>
            </a:r>
            <a:r>
              <a:rPr sz="1456" spc="106" baseline="-20202" dirty="0">
                <a:latin typeface="Times New Roman"/>
                <a:cs typeface="Times New Roman"/>
              </a:rPr>
              <a:t> </a:t>
            </a:r>
            <a:r>
              <a:rPr sz="1456" dirty="0">
                <a:latin typeface="Times New Roman"/>
                <a:cs typeface="Times New Roman"/>
              </a:rPr>
              <a:t>(r)	</a:t>
            </a:r>
            <a:r>
              <a:rPr sz="1456" spc="-4" dirty="0">
                <a:latin typeface="Symbol"/>
                <a:cs typeface="Symbol"/>
              </a:rPr>
              <a:t></a:t>
            </a:r>
            <a:r>
              <a:rPr sz="1456" spc="-6" baseline="-20202" dirty="0">
                <a:latin typeface="Times New Roman"/>
                <a:cs typeface="Times New Roman"/>
              </a:rPr>
              <a:t>B</a:t>
            </a:r>
            <a:r>
              <a:rPr sz="1456" spc="112" baseline="-20202" dirty="0">
                <a:latin typeface="Times New Roman"/>
                <a:cs typeface="Times New Roman"/>
              </a:rPr>
              <a:t> </a:t>
            </a:r>
            <a:r>
              <a:rPr sz="1456" dirty="0">
                <a:latin typeface="Times New Roman"/>
                <a:cs typeface="Times New Roman"/>
              </a:rPr>
              <a:t>(r)</a:t>
            </a:r>
            <a:endParaRPr sz="1456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5486175" y="4095301"/>
            <a:ext cx="332815" cy="277346"/>
          </a:xfrm>
          <a:custGeom>
            <a:avLst/>
            <a:gdLst/>
            <a:ahLst/>
            <a:cxnLst/>
            <a:rect l="l" t="t" r="r" b="b"/>
            <a:pathLst>
              <a:path w="377189" h="314325">
                <a:moveTo>
                  <a:pt x="0" y="0"/>
                </a:moveTo>
                <a:lnTo>
                  <a:pt x="0" y="313943"/>
                </a:lnTo>
                <a:lnTo>
                  <a:pt x="377189" y="313943"/>
                </a:lnTo>
                <a:lnTo>
                  <a:pt x="377189" y="0"/>
                </a:lnTo>
                <a:lnTo>
                  <a:pt x="0" y="0"/>
                </a:lnTo>
                <a:close/>
              </a:path>
            </a:pathLst>
          </a:custGeom>
          <a:solidFill>
            <a:srgbClr val="CCECFF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6" name="object 26"/>
          <p:cNvSpPr/>
          <p:nvPr/>
        </p:nvSpPr>
        <p:spPr>
          <a:xfrm>
            <a:off x="5482813" y="4091940"/>
            <a:ext cx="339538" cy="284629"/>
          </a:xfrm>
          <a:custGeom>
            <a:avLst/>
            <a:gdLst/>
            <a:ahLst/>
            <a:cxnLst/>
            <a:rect l="l" t="t" r="r" b="b"/>
            <a:pathLst>
              <a:path w="384810" h="322579">
                <a:moveTo>
                  <a:pt x="384810" y="322325"/>
                </a:moveTo>
                <a:lnTo>
                  <a:pt x="384810" y="0"/>
                </a:lnTo>
                <a:lnTo>
                  <a:pt x="0" y="0"/>
                </a:lnTo>
                <a:lnTo>
                  <a:pt x="0" y="322325"/>
                </a:lnTo>
                <a:lnTo>
                  <a:pt x="3810" y="322325"/>
                </a:lnTo>
                <a:lnTo>
                  <a:pt x="3810" y="7619"/>
                </a:lnTo>
                <a:lnTo>
                  <a:pt x="7620" y="3809"/>
                </a:lnTo>
                <a:lnTo>
                  <a:pt x="7620" y="7619"/>
                </a:lnTo>
                <a:lnTo>
                  <a:pt x="377190" y="7619"/>
                </a:lnTo>
                <a:lnTo>
                  <a:pt x="377190" y="3809"/>
                </a:lnTo>
                <a:lnTo>
                  <a:pt x="381000" y="7619"/>
                </a:lnTo>
                <a:lnTo>
                  <a:pt x="381000" y="322325"/>
                </a:lnTo>
                <a:lnTo>
                  <a:pt x="384810" y="322325"/>
                </a:lnTo>
                <a:close/>
              </a:path>
              <a:path w="384810" h="322579">
                <a:moveTo>
                  <a:pt x="7620" y="7619"/>
                </a:moveTo>
                <a:lnTo>
                  <a:pt x="7620" y="3809"/>
                </a:lnTo>
                <a:lnTo>
                  <a:pt x="3810" y="7619"/>
                </a:lnTo>
                <a:lnTo>
                  <a:pt x="7620" y="7619"/>
                </a:lnTo>
                <a:close/>
              </a:path>
              <a:path w="384810" h="322579">
                <a:moveTo>
                  <a:pt x="7620" y="313943"/>
                </a:moveTo>
                <a:lnTo>
                  <a:pt x="7620" y="7619"/>
                </a:lnTo>
                <a:lnTo>
                  <a:pt x="3810" y="7619"/>
                </a:lnTo>
                <a:lnTo>
                  <a:pt x="3810" y="313943"/>
                </a:lnTo>
                <a:lnTo>
                  <a:pt x="7620" y="313943"/>
                </a:lnTo>
                <a:close/>
              </a:path>
              <a:path w="384810" h="322579">
                <a:moveTo>
                  <a:pt x="381000" y="313943"/>
                </a:moveTo>
                <a:lnTo>
                  <a:pt x="3810" y="313943"/>
                </a:lnTo>
                <a:lnTo>
                  <a:pt x="7620" y="317753"/>
                </a:lnTo>
                <a:lnTo>
                  <a:pt x="7620" y="322325"/>
                </a:lnTo>
                <a:lnTo>
                  <a:pt x="377190" y="322325"/>
                </a:lnTo>
                <a:lnTo>
                  <a:pt x="377190" y="317753"/>
                </a:lnTo>
                <a:lnTo>
                  <a:pt x="381000" y="313943"/>
                </a:lnTo>
                <a:close/>
              </a:path>
              <a:path w="384810" h="322579">
                <a:moveTo>
                  <a:pt x="7620" y="322325"/>
                </a:moveTo>
                <a:lnTo>
                  <a:pt x="7620" y="317753"/>
                </a:lnTo>
                <a:lnTo>
                  <a:pt x="3810" y="313943"/>
                </a:lnTo>
                <a:lnTo>
                  <a:pt x="3810" y="322325"/>
                </a:lnTo>
                <a:lnTo>
                  <a:pt x="7620" y="322325"/>
                </a:lnTo>
                <a:close/>
              </a:path>
              <a:path w="384810" h="322579">
                <a:moveTo>
                  <a:pt x="381000" y="7619"/>
                </a:moveTo>
                <a:lnTo>
                  <a:pt x="377190" y="3809"/>
                </a:lnTo>
                <a:lnTo>
                  <a:pt x="377190" y="7619"/>
                </a:lnTo>
                <a:lnTo>
                  <a:pt x="381000" y="7619"/>
                </a:lnTo>
                <a:close/>
              </a:path>
              <a:path w="384810" h="322579">
                <a:moveTo>
                  <a:pt x="381000" y="313943"/>
                </a:moveTo>
                <a:lnTo>
                  <a:pt x="381000" y="7619"/>
                </a:lnTo>
                <a:lnTo>
                  <a:pt x="377190" y="7619"/>
                </a:lnTo>
                <a:lnTo>
                  <a:pt x="377190" y="313943"/>
                </a:lnTo>
                <a:lnTo>
                  <a:pt x="381000" y="313943"/>
                </a:lnTo>
                <a:close/>
              </a:path>
              <a:path w="384810" h="322579">
                <a:moveTo>
                  <a:pt x="381000" y="322325"/>
                </a:moveTo>
                <a:lnTo>
                  <a:pt x="381000" y="313943"/>
                </a:lnTo>
                <a:lnTo>
                  <a:pt x="377190" y="317753"/>
                </a:lnTo>
                <a:lnTo>
                  <a:pt x="377190" y="322325"/>
                </a:lnTo>
                <a:lnTo>
                  <a:pt x="381000" y="3223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7" name="object 27"/>
          <p:cNvSpPr/>
          <p:nvPr/>
        </p:nvSpPr>
        <p:spPr>
          <a:xfrm>
            <a:off x="5818990" y="4095301"/>
            <a:ext cx="277346" cy="277346"/>
          </a:xfrm>
          <a:custGeom>
            <a:avLst/>
            <a:gdLst/>
            <a:ahLst/>
            <a:cxnLst/>
            <a:rect l="l" t="t" r="r" b="b"/>
            <a:pathLst>
              <a:path w="314325" h="314325">
                <a:moveTo>
                  <a:pt x="0" y="0"/>
                </a:moveTo>
                <a:lnTo>
                  <a:pt x="0" y="313943"/>
                </a:lnTo>
                <a:lnTo>
                  <a:pt x="313944" y="313943"/>
                </a:lnTo>
                <a:lnTo>
                  <a:pt x="313944" y="0"/>
                </a:lnTo>
                <a:lnTo>
                  <a:pt x="0" y="0"/>
                </a:lnTo>
                <a:close/>
              </a:path>
            </a:pathLst>
          </a:custGeom>
          <a:solidFill>
            <a:srgbClr val="CCECFF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8" name="object 28"/>
          <p:cNvSpPr/>
          <p:nvPr/>
        </p:nvSpPr>
        <p:spPr>
          <a:xfrm>
            <a:off x="5815629" y="4091940"/>
            <a:ext cx="284629" cy="284629"/>
          </a:xfrm>
          <a:custGeom>
            <a:avLst/>
            <a:gdLst/>
            <a:ahLst/>
            <a:cxnLst/>
            <a:rect l="l" t="t" r="r" b="b"/>
            <a:pathLst>
              <a:path w="322579" h="322579">
                <a:moveTo>
                  <a:pt x="322325" y="322325"/>
                </a:moveTo>
                <a:lnTo>
                  <a:pt x="322325" y="0"/>
                </a:lnTo>
                <a:lnTo>
                  <a:pt x="0" y="0"/>
                </a:lnTo>
                <a:lnTo>
                  <a:pt x="0" y="322325"/>
                </a:lnTo>
                <a:lnTo>
                  <a:pt x="3809" y="322325"/>
                </a:lnTo>
                <a:lnTo>
                  <a:pt x="3809" y="7619"/>
                </a:lnTo>
                <a:lnTo>
                  <a:pt x="7619" y="3809"/>
                </a:lnTo>
                <a:lnTo>
                  <a:pt x="7619" y="7619"/>
                </a:lnTo>
                <a:lnTo>
                  <a:pt x="313943" y="7619"/>
                </a:lnTo>
                <a:lnTo>
                  <a:pt x="313943" y="3809"/>
                </a:lnTo>
                <a:lnTo>
                  <a:pt x="317753" y="7619"/>
                </a:lnTo>
                <a:lnTo>
                  <a:pt x="317753" y="322325"/>
                </a:lnTo>
                <a:lnTo>
                  <a:pt x="322325" y="322325"/>
                </a:lnTo>
                <a:close/>
              </a:path>
              <a:path w="322579" h="322579">
                <a:moveTo>
                  <a:pt x="7619" y="7619"/>
                </a:moveTo>
                <a:lnTo>
                  <a:pt x="7619" y="3809"/>
                </a:lnTo>
                <a:lnTo>
                  <a:pt x="3809" y="7619"/>
                </a:lnTo>
                <a:lnTo>
                  <a:pt x="7619" y="7619"/>
                </a:lnTo>
                <a:close/>
              </a:path>
              <a:path w="322579" h="322579">
                <a:moveTo>
                  <a:pt x="7619" y="313943"/>
                </a:moveTo>
                <a:lnTo>
                  <a:pt x="7619" y="7619"/>
                </a:lnTo>
                <a:lnTo>
                  <a:pt x="3809" y="7619"/>
                </a:lnTo>
                <a:lnTo>
                  <a:pt x="3809" y="313943"/>
                </a:lnTo>
                <a:lnTo>
                  <a:pt x="7619" y="313943"/>
                </a:lnTo>
                <a:close/>
              </a:path>
              <a:path w="322579" h="322579">
                <a:moveTo>
                  <a:pt x="317753" y="313943"/>
                </a:moveTo>
                <a:lnTo>
                  <a:pt x="3809" y="313943"/>
                </a:lnTo>
                <a:lnTo>
                  <a:pt x="7619" y="317753"/>
                </a:lnTo>
                <a:lnTo>
                  <a:pt x="7619" y="322325"/>
                </a:lnTo>
                <a:lnTo>
                  <a:pt x="313943" y="322325"/>
                </a:lnTo>
                <a:lnTo>
                  <a:pt x="313943" y="317753"/>
                </a:lnTo>
                <a:lnTo>
                  <a:pt x="317753" y="313943"/>
                </a:lnTo>
                <a:close/>
              </a:path>
              <a:path w="322579" h="322579">
                <a:moveTo>
                  <a:pt x="7619" y="322325"/>
                </a:moveTo>
                <a:lnTo>
                  <a:pt x="7619" y="317753"/>
                </a:lnTo>
                <a:lnTo>
                  <a:pt x="3809" y="313943"/>
                </a:lnTo>
                <a:lnTo>
                  <a:pt x="3809" y="322325"/>
                </a:lnTo>
                <a:lnTo>
                  <a:pt x="7619" y="322325"/>
                </a:lnTo>
                <a:close/>
              </a:path>
              <a:path w="322579" h="322579">
                <a:moveTo>
                  <a:pt x="317753" y="7619"/>
                </a:moveTo>
                <a:lnTo>
                  <a:pt x="313943" y="3809"/>
                </a:lnTo>
                <a:lnTo>
                  <a:pt x="313943" y="7619"/>
                </a:lnTo>
                <a:lnTo>
                  <a:pt x="317753" y="7619"/>
                </a:lnTo>
                <a:close/>
              </a:path>
              <a:path w="322579" h="322579">
                <a:moveTo>
                  <a:pt x="317753" y="313943"/>
                </a:moveTo>
                <a:lnTo>
                  <a:pt x="317753" y="7619"/>
                </a:lnTo>
                <a:lnTo>
                  <a:pt x="313943" y="7619"/>
                </a:lnTo>
                <a:lnTo>
                  <a:pt x="313943" y="313943"/>
                </a:lnTo>
                <a:lnTo>
                  <a:pt x="317753" y="313943"/>
                </a:lnTo>
                <a:close/>
              </a:path>
              <a:path w="322579" h="322579">
                <a:moveTo>
                  <a:pt x="317753" y="322325"/>
                </a:moveTo>
                <a:lnTo>
                  <a:pt x="317753" y="313943"/>
                </a:lnTo>
                <a:lnTo>
                  <a:pt x="313943" y="317753"/>
                </a:lnTo>
                <a:lnTo>
                  <a:pt x="313943" y="322325"/>
                </a:lnTo>
                <a:lnTo>
                  <a:pt x="317753" y="3223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9" name="object 29"/>
          <p:cNvSpPr/>
          <p:nvPr/>
        </p:nvSpPr>
        <p:spPr>
          <a:xfrm>
            <a:off x="5486175" y="4428117"/>
            <a:ext cx="332815" cy="453838"/>
          </a:xfrm>
          <a:custGeom>
            <a:avLst/>
            <a:gdLst/>
            <a:ahLst/>
            <a:cxnLst/>
            <a:rect l="l" t="t" r="r" b="b"/>
            <a:pathLst>
              <a:path w="377189" h="514350">
                <a:moveTo>
                  <a:pt x="0" y="0"/>
                </a:moveTo>
                <a:lnTo>
                  <a:pt x="0" y="514350"/>
                </a:lnTo>
                <a:lnTo>
                  <a:pt x="377189" y="514350"/>
                </a:lnTo>
                <a:lnTo>
                  <a:pt x="377189" y="0"/>
                </a:lnTo>
                <a:lnTo>
                  <a:pt x="0" y="0"/>
                </a:lnTo>
                <a:close/>
              </a:path>
            </a:pathLst>
          </a:custGeom>
          <a:solidFill>
            <a:srgbClr val="CCECFF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0" name="object 30"/>
          <p:cNvSpPr/>
          <p:nvPr/>
        </p:nvSpPr>
        <p:spPr>
          <a:xfrm>
            <a:off x="5482813" y="4424754"/>
            <a:ext cx="339538" cy="461682"/>
          </a:xfrm>
          <a:custGeom>
            <a:avLst/>
            <a:gdLst/>
            <a:ahLst/>
            <a:cxnLst/>
            <a:rect l="l" t="t" r="r" b="b"/>
            <a:pathLst>
              <a:path w="384810" h="523239">
                <a:moveTo>
                  <a:pt x="384810" y="522731"/>
                </a:moveTo>
                <a:lnTo>
                  <a:pt x="384810" y="0"/>
                </a:lnTo>
                <a:lnTo>
                  <a:pt x="0" y="0"/>
                </a:lnTo>
                <a:lnTo>
                  <a:pt x="0" y="522731"/>
                </a:lnTo>
                <a:lnTo>
                  <a:pt x="3810" y="522731"/>
                </a:lnTo>
                <a:lnTo>
                  <a:pt x="3810" y="7619"/>
                </a:lnTo>
                <a:lnTo>
                  <a:pt x="7620" y="3810"/>
                </a:lnTo>
                <a:lnTo>
                  <a:pt x="7620" y="7619"/>
                </a:lnTo>
                <a:lnTo>
                  <a:pt x="377190" y="7619"/>
                </a:lnTo>
                <a:lnTo>
                  <a:pt x="377190" y="3810"/>
                </a:lnTo>
                <a:lnTo>
                  <a:pt x="381000" y="7619"/>
                </a:lnTo>
                <a:lnTo>
                  <a:pt x="381000" y="522731"/>
                </a:lnTo>
                <a:lnTo>
                  <a:pt x="384810" y="522731"/>
                </a:lnTo>
                <a:close/>
              </a:path>
              <a:path w="384810" h="523239">
                <a:moveTo>
                  <a:pt x="7620" y="7619"/>
                </a:moveTo>
                <a:lnTo>
                  <a:pt x="7620" y="3810"/>
                </a:lnTo>
                <a:lnTo>
                  <a:pt x="3810" y="7619"/>
                </a:lnTo>
                <a:lnTo>
                  <a:pt x="7620" y="7619"/>
                </a:lnTo>
                <a:close/>
              </a:path>
              <a:path w="384810" h="523239">
                <a:moveTo>
                  <a:pt x="7620" y="514350"/>
                </a:moveTo>
                <a:lnTo>
                  <a:pt x="7620" y="7619"/>
                </a:lnTo>
                <a:lnTo>
                  <a:pt x="3810" y="7619"/>
                </a:lnTo>
                <a:lnTo>
                  <a:pt x="3810" y="514350"/>
                </a:lnTo>
                <a:lnTo>
                  <a:pt x="7620" y="514350"/>
                </a:lnTo>
                <a:close/>
              </a:path>
              <a:path w="384810" h="523239">
                <a:moveTo>
                  <a:pt x="381000" y="514350"/>
                </a:moveTo>
                <a:lnTo>
                  <a:pt x="3810" y="514350"/>
                </a:lnTo>
                <a:lnTo>
                  <a:pt x="7620" y="518160"/>
                </a:lnTo>
                <a:lnTo>
                  <a:pt x="7620" y="522731"/>
                </a:lnTo>
                <a:lnTo>
                  <a:pt x="377190" y="522731"/>
                </a:lnTo>
                <a:lnTo>
                  <a:pt x="377190" y="518160"/>
                </a:lnTo>
                <a:lnTo>
                  <a:pt x="381000" y="514350"/>
                </a:lnTo>
                <a:close/>
              </a:path>
              <a:path w="384810" h="523239">
                <a:moveTo>
                  <a:pt x="7620" y="522731"/>
                </a:moveTo>
                <a:lnTo>
                  <a:pt x="7620" y="518160"/>
                </a:lnTo>
                <a:lnTo>
                  <a:pt x="3810" y="514350"/>
                </a:lnTo>
                <a:lnTo>
                  <a:pt x="3810" y="522731"/>
                </a:lnTo>
                <a:lnTo>
                  <a:pt x="7620" y="522731"/>
                </a:lnTo>
                <a:close/>
              </a:path>
              <a:path w="384810" h="523239">
                <a:moveTo>
                  <a:pt x="381000" y="7619"/>
                </a:moveTo>
                <a:lnTo>
                  <a:pt x="377190" y="3810"/>
                </a:lnTo>
                <a:lnTo>
                  <a:pt x="377190" y="7619"/>
                </a:lnTo>
                <a:lnTo>
                  <a:pt x="381000" y="7619"/>
                </a:lnTo>
                <a:close/>
              </a:path>
              <a:path w="384810" h="523239">
                <a:moveTo>
                  <a:pt x="381000" y="514350"/>
                </a:moveTo>
                <a:lnTo>
                  <a:pt x="381000" y="7619"/>
                </a:lnTo>
                <a:lnTo>
                  <a:pt x="377190" y="7619"/>
                </a:lnTo>
                <a:lnTo>
                  <a:pt x="377190" y="514350"/>
                </a:lnTo>
                <a:lnTo>
                  <a:pt x="381000" y="514350"/>
                </a:lnTo>
                <a:close/>
              </a:path>
              <a:path w="384810" h="523239">
                <a:moveTo>
                  <a:pt x="381000" y="522731"/>
                </a:moveTo>
                <a:lnTo>
                  <a:pt x="381000" y="514350"/>
                </a:lnTo>
                <a:lnTo>
                  <a:pt x="377190" y="518160"/>
                </a:lnTo>
                <a:lnTo>
                  <a:pt x="377190" y="522731"/>
                </a:lnTo>
                <a:lnTo>
                  <a:pt x="381000" y="52273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1" name="object 31"/>
          <p:cNvSpPr/>
          <p:nvPr/>
        </p:nvSpPr>
        <p:spPr>
          <a:xfrm>
            <a:off x="5818990" y="4428117"/>
            <a:ext cx="277346" cy="453838"/>
          </a:xfrm>
          <a:custGeom>
            <a:avLst/>
            <a:gdLst/>
            <a:ahLst/>
            <a:cxnLst/>
            <a:rect l="l" t="t" r="r" b="b"/>
            <a:pathLst>
              <a:path w="314325" h="514350">
                <a:moveTo>
                  <a:pt x="0" y="0"/>
                </a:moveTo>
                <a:lnTo>
                  <a:pt x="0" y="514350"/>
                </a:lnTo>
                <a:lnTo>
                  <a:pt x="313944" y="514350"/>
                </a:lnTo>
                <a:lnTo>
                  <a:pt x="313944" y="0"/>
                </a:lnTo>
                <a:lnTo>
                  <a:pt x="0" y="0"/>
                </a:lnTo>
                <a:close/>
              </a:path>
            </a:pathLst>
          </a:custGeom>
          <a:solidFill>
            <a:srgbClr val="CCECFF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2" name="object 32"/>
          <p:cNvSpPr/>
          <p:nvPr/>
        </p:nvSpPr>
        <p:spPr>
          <a:xfrm>
            <a:off x="5815629" y="4424754"/>
            <a:ext cx="284629" cy="461682"/>
          </a:xfrm>
          <a:custGeom>
            <a:avLst/>
            <a:gdLst/>
            <a:ahLst/>
            <a:cxnLst/>
            <a:rect l="l" t="t" r="r" b="b"/>
            <a:pathLst>
              <a:path w="322579" h="523239">
                <a:moveTo>
                  <a:pt x="322325" y="522731"/>
                </a:moveTo>
                <a:lnTo>
                  <a:pt x="322325" y="0"/>
                </a:lnTo>
                <a:lnTo>
                  <a:pt x="0" y="0"/>
                </a:lnTo>
                <a:lnTo>
                  <a:pt x="0" y="522731"/>
                </a:lnTo>
                <a:lnTo>
                  <a:pt x="3809" y="522731"/>
                </a:lnTo>
                <a:lnTo>
                  <a:pt x="3809" y="7619"/>
                </a:lnTo>
                <a:lnTo>
                  <a:pt x="7619" y="3810"/>
                </a:lnTo>
                <a:lnTo>
                  <a:pt x="7619" y="7619"/>
                </a:lnTo>
                <a:lnTo>
                  <a:pt x="313943" y="7619"/>
                </a:lnTo>
                <a:lnTo>
                  <a:pt x="313943" y="3810"/>
                </a:lnTo>
                <a:lnTo>
                  <a:pt x="317753" y="7619"/>
                </a:lnTo>
                <a:lnTo>
                  <a:pt x="317753" y="522731"/>
                </a:lnTo>
                <a:lnTo>
                  <a:pt x="322325" y="522731"/>
                </a:lnTo>
                <a:close/>
              </a:path>
              <a:path w="322579" h="523239">
                <a:moveTo>
                  <a:pt x="7619" y="7619"/>
                </a:moveTo>
                <a:lnTo>
                  <a:pt x="7619" y="3810"/>
                </a:lnTo>
                <a:lnTo>
                  <a:pt x="3809" y="7619"/>
                </a:lnTo>
                <a:lnTo>
                  <a:pt x="7619" y="7619"/>
                </a:lnTo>
                <a:close/>
              </a:path>
              <a:path w="322579" h="523239">
                <a:moveTo>
                  <a:pt x="7619" y="514350"/>
                </a:moveTo>
                <a:lnTo>
                  <a:pt x="7619" y="7619"/>
                </a:lnTo>
                <a:lnTo>
                  <a:pt x="3809" y="7619"/>
                </a:lnTo>
                <a:lnTo>
                  <a:pt x="3809" y="514350"/>
                </a:lnTo>
                <a:lnTo>
                  <a:pt x="7619" y="514350"/>
                </a:lnTo>
                <a:close/>
              </a:path>
              <a:path w="322579" h="523239">
                <a:moveTo>
                  <a:pt x="317753" y="514350"/>
                </a:moveTo>
                <a:lnTo>
                  <a:pt x="3809" y="514350"/>
                </a:lnTo>
                <a:lnTo>
                  <a:pt x="7619" y="518160"/>
                </a:lnTo>
                <a:lnTo>
                  <a:pt x="7619" y="522731"/>
                </a:lnTo>
                <a:lnTo>
                  <a:pt x="313943" y="522731"/>
                </a:lnTo>
                <a:lnTo>
                  <a:pt x="313943" y="518160"/>
                </a:lnTo>
                <a:lnTo>
                  <a:pt x="317753" y="514350"/>
                </a:lnTo>
                <a:close/>
              </a:path>
              <a:path w="322579" h="523239">
                <a:moveTo>
                  <a:pt x="7619" y="522731"/>
                </a:moveTo>
                <a:lnTo>
                  <a:pt x="7619" y="518160"/>
                </a:lnTo>
                <a:lnTo>
                  <a:pt x="3809" y="514350"/>
                </a:lnTo>
                <a:lnTo>
                  <a:pt x="3809" y="522731"/>
                </a:lnTo>
                <a:lnTo>
                  <a:pt x="7619" y="522731"/>
                </a:lnTo>
                <a:close/>
              </a:path>
              <a:path w="322579" h="523239">
                <a:moveTo>
                  <a:pt x="317753" y="7619"/>
                </a:moveTo>
                <a:lnTo>
                  <a:pt x="313943" y="3810"/>
                </a:lnTo>
                <a:lnTo>
                  <a:pt x="313943" y="7619"/>
                </a:lnTo>
                <a:lnTo>
                  <a:pt x="317753" y="7619"/>
                </a:lnTo>
                <a:close/>
              </a:path>
              <a:path w="322579" h="523239">
                <a:moveTo>
                  <a:pt x="317753" y="514350"/>
                </a:moveTo>
                <a:lnTo>
                  <a:pt x="317753" y="7619"/>
                </a:lnTo>
                <a:lnTo>
                  <a:pt x="313943" y="7619"/>
                </a:lnTo>
                <a:lnTo>
                  <a:pt x="313943" y="514350"/>
                </a:lnTo>
                <a:lnTo>
                  <a:pt x="317753" y="514350"/>
                </a:lnTo>
                <a:close/>
              </a:path>
              <a:path w="322579" h="523239">
                <a:moveTo>
                  <a:pt x="317753" y="522731"/>
                </a:moveTo>
                <a:lnTo>
                  <a:pt x="317753" y="514350"/>
                </a:lnTo>
                <a:lnTo>
                  <a:pt x="313943" y="518160"/>
                </a:lnTo>
                <a:lnTo>
                  <a:pt x="313943" y="522731"/>
                </a:lnTo>
                <a:lnTo>
                  <a:pt x="317753" y="52273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3" name="object 33"/>
          <p:cNvSpPr/>
          <p:nvPr/>
        </p:nvSpPr>
        <p:spPr>
          <a:xfrm>
            <a:off x="4134073" y="4294990"/>
            <a:ext cx="112955" cy="1136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4" name="object 34"/>
          <p:cNvSpPr/>
          <p:nvPr/>
        </p:nvSpPr>
        <p:spPr>
          <a:xfrm>
            <a:off x="7413811" y="2819176"/>
            <a:ext cx="443753" cy="277906"/>
          </a:xfrm>
          <a:custGeom>
            <a:avLst/>
            <a:gdLst/>
            <a:ahLst/>
            <a:cxnLst/>
            <a:rect l="l" t="t" r="r" b="b"/>
            <a:pathLst>
              <a:path w="502920" h="314960">
                <a:moveTo>
                  <a:pt x="0" y="0"/>
                </a:moveTo>
                <a:lnTo>
                  <a:pt x="0" y="314705"/>
                </a:lnTo>
                <a:lnTo>
                  <a:pt x="502920" y="314705"/>
                </a:lnTo>
                <a:lnTo>
                  <a:pt x="502920" y="0"/>
                </a:lnTo>
                <a:lnTo>
                  <a:pt x="0" y="0"/>
                </a:lnTo>
                <a:close/>
              </a:path>
            </a:pathLst>
          </a:custGeom>
          <a:solidFill>
            <a:srgbClr val="CCECFF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5" name="object 35"/>
          <p:cNvSpPr/>
          <p:nvPr/>
        </p:nvSpPr>
        <p:spPr>
          <a:xfrm>
            <a:off x="7410449" y="2815813"/>
            <a:ext cx="450476" cy="284629"/>
          </a:xfrm>
          <a:custGeom>
            <a:avLst/>
            <a:gdLst/>
            <a:ahLst/>
            <a:cxnLst/>
            <a:rect l="l" t="t" r="r" b="b"/>
            <a:pathLst>
              <a:path w="510540" h="322579">
                <a:moveTo>
                  <a:pt x="510540" y="322325"/>
                </a:moveTo>
                <a:lnTo>
                  <a:pt x="510540" y="0"/>
                </a:lnTo>
                <a:lnTo>
                  <a:pt x="0" y="0"/>
                </a:lnTo>
                <a:lnTo>
                  <a:pt x="0" y="322325"/>
                </a:lnTo>
                <a:lnTo>
                  <a:pt x="3810" y="322325"/>
                </a:lnTo>
                <a:lnTo>
                  <a:pt x="3810" y="8381"/>
                </a:lnTo>
                <a:lnTo>
                  <a:pt x="7620" y="3810"/>
                </a:lnTo>
                <a:lnTo>
                  <a:pt x="7620" y="8381"/>
                </a:lnTo>
                <a:lnTo>
                  <a:pt x="502920" y="8381"/>
                </a:lnTo>
                <a:lnTo>
                  <a:pt x="502920" y="3810"/>
                </a:lnTo>
                <a:lnTo>
                  <a:pt x="506730" y="8381"/>
                </a:lnTo>
                <a:lnTo>
                  <a:pt x="506730" y="322325"/>
                </a:lnTo>
                <a:lnTo>
                  <a:pt x="510540" y="322325"/>
                </a:lnTo>
                <a:close/>
              </a:path>
              <a:path w="510540" h="322579">
                <a:moveTo>
                  <a:pt x="7620" y="8381"/>
                </a:moveTo>
                <a:lnTo>
                  <a:pt x="7620" y="3810"/>
                </a:lnTo>
                <a:lnTo>
                  <a:pt x="3810" y="8381"/>
                </a:lnTo>
                <a:lnTo>
                  <a:pt x="7620" y="8381"/>
                </a:lnTo>
                <a:close/>
              </a:path>
              <a:path w="510540" h="322579">
                <a:moveTo>
                  <a:pt x="7620" y="314705"/>
                </a:moveTo>
                <a:lnTo>
                  <a:pt x="7620" y="8381"/>
                </a:lnTo>
                <a:lnTo>
                  <a:pt x="3810" y="8381"/>
                </a:lnTo>
                <a:lnTo>
                  <a:pt x="3810" y="314705"/>
                </a:lnTo>
                <a:lnTo>
                  <a:pt x="7620" y="314705"/>
                </a:lnTo>
                <a:close/>
              </a:path>
              <a:path w="510540" h="322579">
                <a:moveTo>
                  <a:pt x="506730" y="314705"/>
                </a:moveTo>
                <a:lnTo>
                  <a:pt x="3810" y="314705"/>
                </a:lnTo>
                <a:lnTo>
                  <a:pt x="7620" y="318515"/>
                </a:lnTo>
                <a:lnTo>
                  <a:pt x="7620" y="322325"/>
                </a:lnTo>
                <a:lnTo>
                  <a:pt x="502920" y="322325"/>
                </a:lnTo>
                <a:lnTo>
                  <a:pt x="502920" y="318515"/>
                </a:lnTo>
                <a:lnTo>
                  <a:pt x="506730" y="314705"/>
                </a:lnTo>
                <a:close/>
              </a:path>
              <a:path w="510540" h="322579">
                <a:moveTo>
                  <a:pt x="7620" y="322325"/>
                </a:moveTo>
                <a:lnTo>
                  <a:pt x="7620" y="318515"/>
                </a:lnTo>
                <a:lnTo>
                  <a:pt x="3810" y="314705"/>
                </a:lnTo>
                <a:lnTo>
                  <a:pt x="3810" y="322325"/>
                </a:lnTo>
                <a:lnTo>
                  <a:pt x="7620" y="322325"/>
                </a:lnTo>
                <a:close/>
              </a:path>
              <a:path w="510540" h="322579">
                <a:moveTo>
                  <a:pt x="506730" y="8381"/>
                </a:moveTo>
                <a:lnTo>
                  <a:pt x="502920" y="3810"/>
                </a:lnTo>
                <a:lnTo>
                  <a:pt x="502920" y="8381"/>
                </a:lnTo>
                <a:lnTo>
                  <a:pt x="506730" y="8381"/>
                </a:lnTo>
                <a:close/>
              </a:path>
              <a:path w="510540" h="322579">
                <a:moveTo>
                  <a:pt x="506730" y="314705"/>
                </a:moveTo>
                <a:lnTo>
                  <a:pt x="506730" y="8381"/>
                </a:lnTo>
                <a:lnTo>
                  <a:pt x="502920" y="8381"/>
                </a:lnTo>
                <a:lnTo>
                  <a:pt x="502920" y="314705"/>
                </a:lnTo>
                <a:lnTo>
                  <a:pt x="506730" y="314705"/>
                </a:lnTo>
                <a:close/>
              </a:path>
              <a:path w="510540" h="322579">
                <a:moveTo>
                  <a:pt x="506730" y="322325"/>
                </a:moveTo>
                <a:lnTo>
                  <a:pt x="506730" y="314705"/>
                </a:lnTo>
                <a:lnTo>
                  <a:pt x="502920" y="318515"/>
                </a:lnTo>
                <a:lnTo>
                  <a:pt x="502920" y="322325"/>
                </a:lnTo>
                <a:lnTo>
                  <a:pt x="506730" y="3223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6" name="object 36"/>
          <p:cNvSpPr txBox="1"/>
          <p:nvPr/>
        </p:nvSpPr>
        <p:spPr>
          <a:xfrm>
            <a:off x="7139043" y="2842259"/>
            <a:ext cx="568138" cy="212124"/>
          </a:xfrm>
          <a:prstGeom prst="rect">
            <a:avLst/>
          </a:prstGeom>
        </p:spPr>
        <p:txBody>
          <a:bodyPr vert="horz" wrap="square" lIns="0" tIns="15128" rIns="0" bIns="0" rtlCol="0">
            <a:spAutoFit/>
          </a:bodyPr>
          <a:lstStyle/>
          <a:p>
            <a:pPr marL="11206">
              <a:spcBef>
                <a:spcPts val="119"/>
              </a:spcBef>
              <a:tabLst>
                <a:tab pos="435932" algn="l"/>
              </a:tabLst>
            </a:pPr>
            <a:r>
              <a:rPr sz="1279" i="1" spc="22" dirty="0">
                <a:latin typeface="Arial"/>
                <a:cs typeface="Arial"/>
              </a:rPr>
              <a:t>B	C</a:t>
            </a:r>
            <a:endParaRPr sz="1279">
              <a:latin typeface="Arial"/>
              <a:cs typeface="Arial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7413811" y="3151990"/>
            <a:ext cx="443753" cy="499782"/>
          </a:xfrm>
          <a:custGeom>
            <a:avLst/>
            <a:gdLst/>
            <a:ahLst/>
            <a:cxnLst/>
            <a:rect l="l" t="t" r="r" b="b"/>
            <a:pathLst>
              <a:path w="502920" h="566420">
                <a:moveTo>
                  <a:pt x="0" y="0"/>
                </a:moveTo>
                <a:lnTo>
                  <a:pt x="0" y="566165"/>
                </a:lnTo>
                <a:lnTo>
                  <a:pt x="502920" y="566165"/>
                </a:lnTo>
                <a:lnTo>
                  <a:pt x="502920" y="0"/>
                </a:lnTo>
                <a:lnTo>
                  <a:pt x="0" y="0"/>
                </a:lnTo>
                <a:close/>
              </a:path>
            </a:pathLst>
          </a:custGeom>
          <a:solidFill>
            <a:srgbClr val="CCECFF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8" name="object 38"/>
          <p:cNvSpPr/>
          <p:nvPr/>
        </p:nvSpPr>
        <p:spPr>
          <a:xfrm>
            <a:off x="7410449" y="3148629"/>
            <a:ext cx="450476" cy="506506"/>
          </a:xfrm>
          <a:custGeom>
            <a:avLst/>
            <a:gdLst/>
            <a:ahLst/>
            <a:cxnLst/>
            <a:rect l="l" t="t" r="r" b="b"/>
            <a:pathLst>
              <a:path w="510540" h="574039">
                <a:moveTo>
                  <a:pt x="510540" y="573786"/>
                </a:moveTo>
                <a:lnTo>
                  <a:pt x="510540" y="0"/>
                </a:lnTo>
                <a:lnTo>
                  <a:pt x="0" y="0"/>
                </a:lnTo>
                <a:lnTo>
                  <a:pt x="0" y="573786"/>
                </a:lnTo>
                <a:lnTo>
                  <a:pt x="3810" y="573786"/>
                </a:lnTo>
                <a:lnTo>
                  <a:pt x="3810" y="8381"/>
                </a:lnTo>
                <a:lnTo>
                  <a:pt x="7620" y="3809"/>
                </a:lnTo>
                <a:lnTo>
                  <a:pt x="7620" y="8381"/>
                </a:lnTo>
                <a:lnTo>
                  <a:pt x="502920" y="8381"/>
                </a:lnTo>
                <a:lnTo>
                  <a:pt x="502920" y="3809"/>
                </a:lnTo>
                <a:lnTo>
                  <a:pt x="506730" y="8381"/>
                </a:lnTo>
                <a:lnTo>
                  <a:pt x="506730" y="573786"/>
                </a:lnTo>
                <a:lnTo>
                  <a:pt x="510540" y="573786"/>
                </a:lnTo>
                <a:close/>
              </a:path>
              <a:path w="510540" h="574039">
                <a:moveTo>
                  <a:pt x="7620" y="8381"/>
                </a:moveTo>
                <a:lnTo>
                  <a:pt x="7620" y="3809"/>
                </a:lnTo>
                <a:lnTo>
                  <a:pt x="3810" y="8381"/>
                </a:lnTo>
                <a:lnTo>
                  <a:pt x="7620" y="8381"/>
                </a:lnTo>
                <a:close/>
              </a:path>
              <a:path w="510540" h="574039">
                <a:moveTo>
                  <a:pt x="7620" y="566165"/>
                </a:moveTo>
                <a:lnTo>
                  <a:pt x="7620" y="8381"/>
                </a:lnTo>
                <a:lnTo>
                  <a:pt x="3810" y="8381"/>
                </a:lnTo>
                <a:lnTo>
                  <a:pt x="3810" y="566165"/>
                </a:lnTo>
                <a:lnTo>
                  <a:pt x="7620" y="566165"/>
                </a:lnTo>
                <a:close/>
              </a:path>
              <a:path w="510540" h="574039">
                <a:moveTo>
                  <a:pt x="506730" y="566165"/>
                </a:moveTo>
                <a:lnTo>
                  <a:pt x="3810" y="566165"/>
                </a:lnTo>
                <a:lnTo>
                  <a:pt x="7620" y="569976"/>
                </a:lnTo>
                <a:lnTo>
                  <a:pt x="7620" y="573786"/>
                </a:lnTo>
                <a:lnTo>
                  <a:pt x="502920" y="573786"/>
                </a:lnTo>
                <a:lnTo>
                  <a:pt x="502920" y="569976"/>
                </a:lnTo>
                <a:lnTo>
                  <a:pt x="506730" y="566165"/>
                </a:lnTo>
                <a:close/>
              </a:path>
              <a:path w="510540" h="574039">
                <a:moveTo>
                  <a:pt x="7620" y="573786"/>
                </a:moveTo>
                <a:lnTo>
                  <a:pt x="7620" y="569976"/>
                </a:lnTo>
                <a:lnTo>
                  <a:pt x="3810" y="566165"/>
                </a:lnTo>
                <a:lnTo>
                  <a:pt x="3810" y="573786"/>
                </a:lnTo>
                <a:lnTo>
                  <a:pt x="7620" y="573786"/>
                </a:lnTo>
                <a:close/>
              </a:path>
              <a:path w="510540" h="574039">
                <a:moveTo>
                  <a:pt x="506730" y="8381"/>
                </a:moveTo>
                <a:lnTo>
                  <a:pt x="502920" y="3809"/>
                </a:lnTo>
                <a:lnTo>
                  <a:pt x="502920" y="8381"/>
                </a:lnTo>
                <a:lnTo>
                  <a:pt x="506730" y="8381"/>
                </a:lnTo>
                <a:close/>
              </a:path>
              <a:path w="510540" h="574039">
                <a:moveTo>
                  <a:pt x="506730" y="566165"/>
                </a:moveTo>
                <a:lnTo>
                  <a:pt x="506730" y="8381"/>
                </a:lnTo>
                <a:lnTo>
                  <a:pt x="502920" y="8381"/>
                </a:lnTo>
                <a:lnTo>
                  <a:pt x="502920" y="566165"/>
                </a:lnTo>
                <a:lnTo>
                  <a:pt x="506730" y="566165"/>
                </a:lnTo>
                <a:close/>
              </a:path>
              <a:path w="510540" h="574039">
                <a:moveTo>
                  <a:pt x="506730" y="573786"/>
                </a:moveTo>
                <a:lnTo>
                  <a:pt x="506730" y="566165"/>
                </a:lnTo>
                <a:lnTo>
                  <a:pt x="502920" y="569976"/>
                </a:lnTo>
                <a:lnTo>
                  <a:pt x="502920" y="573786"/>
                </a:lnTo>
                <a:lnTo>
                  <a:pt x="506730" y="57378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9" name="object 39"/>
          <p:cNvSpPr txBox="1"/>
          <p:nvPr/>
        </p:nvSpPr>
        <p:spPr>
          <a:xfrm>
            <a:off x="7147783" y="3185831"/>
            <a:ext cx="554691" cy="408973"/>
          </a:xfrm>
          <a:prstGeom prst="rect">
            <a:avLst/>
          </a:prstGeom>
        </p:spPr>
        <p:txBody>
          <a:bodyPr vert="horz" wrap="square" lIns="0" tIns="15128" rIns="0" bIns="0" rtlCol="0">
            <a:spAutoFit/>
          </a:bodyPr>
          <a:lstStyle/>
          <a:p>
            <a:pPr marL="432009" indent="-421364">
              <a:spcBef>
                <a:spcPts val="119"/>
              </a:spcBef>
              <a:buAutoNum type="arabicPlain"/>
              <a:tabLst>
                <a:tab pos="432009" algn="l"/>
                <a:tab pos="432570" algn="l"/>
              </a:tabLst>
            </a:pPr>
            <a:r>
              <a:rPr sz="1279" spc="22" dirty="0">
                <a:latin typeface="Arial"/>
                <a:cs typeface="Arial"/>
              </a:rPr>
              <a:t>A</a:t>
            </a:r>
            <a:endParaRPr sz="1279">
              <a:latin typeface="Arial"/>
              <a:cs typeface="Arial"/>
            </a:endParaRPr>
          </a:p>
          <a:p>
            <a:pPr marL="432009" indent="-421364">
              <a:spcBef>
                <a:spcPts val="40"/>
              </a:spcBef>
              <a:buAutoNum type="arabicPlain"/>
              <a:tabLst>
                <a:tab pos="432009" algn="l"/>
                <a:tab pos="432570" algn="l"/>
              </a:tabLst>
            </a:pPr>
            <a:r>
              <a:rPr sz="1279" spc="22" dirty="0">
                <a:latin typeface="Arial"/>
                <a:cs typeface="Arial"/>
              </a:rPr>
              <a:t>B</a:t>
            </a:r>
            <a:endParaRPr sz="1279">
              <a:latin typeface="Arial"/>
              <a:cs typeface="Arial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5929928" y="2819176"/>
            <a:ext cx="277346" cy="277906"/>
          </a:xfrm>
          <a:custGeom>
            <a:avLst/>
            <a:gdLst/>
            <a:ahLst/>
            <a:cxnLst/>
            <a:rect l="l" t="t" r="r" b="b"/>
            <a:pathLst>
              <a:path w="314325" h="314960">
                <a:moveTo>
                  <a:pt x="0" y="0"/>
                </a:moveTo>
                <a:lnTo>
                  <a:pt x="0" y="314706"/>
                </a:lnTo>
                <a:lnTo>
                  <a:pt x="313943" y="314706"/>
                </a:lnTo>
                <a:lnTo>
                  <a:pt x="313943" y="0"/>
                </a:lnTo>
                <a:lnTo>
                  <a:pt x="0" y="0"/>
                </a:lnTo>
                <a:close/>
              </a:path>
            </a:pathLst>
          </a:custGeom>
          <a:solidFill>
            <a:srgbClr val="CCECFF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1" name="object 41"/>
          <p:cNvSpPr/>
          <p:nvPr/>
        </p:nvSpPr>
        <p:spPr>
          <a:xfrm>
            <a:off x="5926567" y="2815813"/>
            <a:ext cx="284629" cy="284629"/>
          </a:xfrm>
          <a:custGeom>
            <a:avLst/>
            <a:gdLst/>
            <a:ahLst/>
            <a:cxnLst/>
            <a:rect l="l" t="t" r="r" b="b"/>
            <a:pathLst>
              <a:path w="322579" h="322579">
                <a:moveTo>
                  <a:pt x="322325" y="322326"/>
                </a:moveTo>
                <a:lnTo>
                  <a:pt x="322325" y="0"/>
                </a:lnTo>
                <a:lnTo>
                  <a:pt x="0" y="0"/>
                </a:lnTo>
                <a:lnTo>
                  <a:pt x="0" y="322326"/>
                </a:lnTo>
                <a:lnTo>
                  <a:pt x="3810" y="322326"/>
                </a:lnTo>
                <a:lnTo>
                  <a:pt x="3810" y="8381"/>
                </a:lnTo>
                <a:lnTo>
                  <a:pt x="7620" y="3810"/>
                </a:lnTo>
                <a:lnTo>
                  <a:pt x="7620" y="8381"/>
                </a:lnTo>
                <a:lnTo>
                  <a:pt x="313944" y="8381"/>
                </a:lnTo>
                <a:lnTo>
                  <a:pt x="313944" y="3810"/>
                </a:lnTo>
                <a:lnTo>
                  <a:pt x="317753" y="8381"/>
                </a:lnTo>
                <a:lnTo>
                  <a:pt x="317753" y="322326"/>
                </a:lnTo>
                <a:lnTo>
                  <a:pt x="322325" y="322326"/>
                </a:lnTo>
                <a:close/>
              </a:path>
              <a:path w="322579" h="322579">
                <a:moveTo>
                  <a:pt x="7620" y="8381"/>
                </a:moveTo>
                <a:lnTo>
                  <a:pt x="7620" y="3810"/>
                </a:lnTo>
                <a:lnTo>
                  <a:pt x="3810" y="8381"/>
                </a:lnTo>
                <a:lnTo>
                  <a:pt x="7620" y="8381"/>
                </a:lnTo>
                <a:close/>
              </a:path>
              <a:path w="322579" h="322579">
                <a:moveTo>
                  <a:pt x="7620" y="314706"/>
                </a:moveTo>
                <a:lnTo>
                  <a:pt x="7620" y="8381"/>
                </a:lnTo>
                <a:lnTo>
                  <a:pt x="3810" y="8381"/>
                </a:lnTo>
                <a:lnTo>
                  <a:pt x="3810" y="314706"/>
                </a:lnTo>
                <a:lnTo>
                  <a:pt x="7620" y="314706"/>
                </a:lnTo>
                <a:close/>
              </a:path>
              <a:path w="322579" h="322579">
                <a:moveTo>
                  <a:pt x="317753" y="314706"/>
                </a:moveTo>
                <a:lnTo>
                  <a:pt x="3810" y="314706"/>
                </a:lnTo>
                <a:lnTo>
                  <a:pt x="7620" y="318516"/>
                </a:lnTo>
                <a:lnTo>
                  <a:pt x="7620" y="322326"/>
                </a:lnTo>
                <a:lnTo>
                  <a:pt x="313944" y="322326"/>
                </a:lnTo>
                <a:lnTo>
                  <a:pt x="313944" y="318516"/>
                </a:lnTo>
                <a:lnTo>
                  <a:pt x="317753" y="314706"/>
                </a:lnTo>
                <a:close/>
              </a:path>
              <a:path w="322579" h="322579">
                <a:moveTo>
                  <a:pt x="7620" y="322326"/>
                </a:moveTo>
                <a:lnTo>
                  <a:pt x="7620" y="318516"/>
                </a:lnTo>
                <a:lnTo>
                  <a:pt x="3810" y="314706"/>
                </a:lnTo>
                <a:lnTo>
                  <a:pt x="3810" y="322326"/>
                </a:lnTo>
                <a:lnTo>
                  <a:pt x="7620" y="322326"/>
                </a:lnTo>
                <a:close/>
              </a:path>
              <a:path w="322579" h="322579">
                <a:moveTo>
                  <a:pt x="317753" y="8381"/>
                </a:moveTo>
                <a:lnTo>
                  <a:pt x="313944" y="3810"/>
                </a:lnTo>
                <a:lnTo>
                  <a:pt x="313944" y="8381"/>
                </a:lnTo>
                <a:lnTo>
                  <a:pt x="317753" y="8381"/>
                </a:lnTo>
                <a:close/>
              </a:path>
              <a:path w="322579" h="322579">
                <a:moveTo>
                  <a:pt x="317753" y="314706"/>
                </a:moveTo>
                <a:lnTo>
                  <a:pt x="317753" y="8381"/>
                </a:lnTo>
                <a:lnTo>
                  <a:pt x="313944" y="8381"/>
                </a:lnTo>
                <a:lnTo>
                  <a:pt x="313944" y="314706"/>
                </a:lnTo>
                <a:lnTo>
                  <a:pt x="317753" y="314706"/>
                </a:lnTo>
                <a:close/>
              </a:path>
              <a:path w="322579" h="322579">
                <a:moveTo>
                  <a:pt x="317753" y="322326"/>
                </a:moveTo>
                <a:lnTo>
                  <a:pt x="317753" y="314706"/>
                </a:lnTo>
                <a:lnTo>
                  <a:pt x="313944" y="318516"/>
                </a:lnTo>
                <a:lnTo>
                  <a:pt x="313944" y="322326"/>
                </a:lnTo>
                <a:lnTo>
                  <a:pt x="317753" y="32232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2" name="object 42"/>
          <p:cNvSpPr txBox="1"/>
          <p:nvPr/>
        </p:nvSpPr>
        <p:spPr>
          <a:xfrm>
            <a:off x="5724412" y="2842259"/>
            <a:ext cx="410696" cy="212124"/>
          </a:xfrm>
          <a:prstGeom prst="rect">
            <a:avLst/>
          </a:prstGeom>
        </p:spPr>
        <p:txBody>
          <a:bodyPr vert="horz" wrap="square" lIns="0" tIns="15128" rIns="0" bIns="0" rtlCol="0">
            <a:spAutoFit/>
          </a:bodyPr>
          <a:lstStyle/>
          <a:p>
            <a:pPr marL="11206">
              <a:spcBef>
                <a:spcPts val="119"/>
              </a:spcBef>
              <a:tabLst>
                <a:tab pos="288007" algn="l"/>
              </a:tabLst>
            </a:pPr>
            <a:r>
              <a:rPr sz="1279" i="1" spc="22" dirty="0">
                <a:latin typeface="Arial"/>
                <a:cs typeface="Arial"/>
              </a:rPr>
              <a:t>A	B</a:t>
            </a:r>
            <a:endParaRPr sz="1279">
              <a:latin typeface="Arial"/>
              <a:cs typeface="Arial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5929928" y="3151990"/>
            <a:ext cx="277346" cy="499782"/>
          </a:xfrm>
          <a:custGeom>
            <a:avLst/>
            <a:gdLst/>
            <a:ahLst/>
            <a:cxnLst/>
            <a:rect l="l" t="t" r="r" b="b"/>
            <a:pathLst>
              <a:path w="314325" h="566420">
                <a:moveTo>
                  <a:pt x="0" y="0"/>
                </a:moveTo>
                <a:lnTo>
                  <a:pt x="0" y="566165"/>
                </a:lnTo>
                <a:lnTo>
                  <a:pt x="313943" y="566165"/>
                </a:lnTo>
                <a:lnTo>
                  <a:pt x="313943" y="0"/>
                </a:lnTo>
                <a:lnTo>
                  <a:pt x="0" y="0"/>
                </a:lnTo>
                <a:close/>
              </a:path>
            </a:pathLst>
          </a:custGeom>
          <a:solidFill>
            <a:srgbClr val="CCECFF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4" name="object 44"/>
          <p:cNvSpPr/>
          <p:nvPr/>
        </p:nvSpPr>
        <p:spPr>
          <a:xfrm>
            <a:off x="5926567" y="3148629"/>
            <a:ext cx="284629" cy="506506"/>
          </a:xfrm>
          <a:custGeom>
            <a:avLst/>
            <a:gdLst/>
            <a:ahLst/>
            <a:cxnLst/>
            <a:rect l="l" t="t" r="r" b="b"/>
            <a:pathLst>
              <a:path w="322579" h="574039">
                <a:moveTo>
                  <a:pt x="322325" y="573786"/>
                </a:moveTo>
                <a:lnTo>
                  <a:pt x="322325" y="0"/>
                </a:lnTo>
                <a:lnTo>
                  <a:pt x="0" y="0"/>
                </a:lnTo>
                <a:lnTo>
                  <a:pt x="0" y="573786"/>
                </a:lnTo>
                <a:lnTo>
                  <a:pt x="3810" y="573786"/>
                </a:lnTo>
                <a:lnTo>
                  <a:pt x="3810" y="8381"/>
                </a:lnTo>
                <a:lnTo>
                  <a:pt x="7620" y="3809"/>
                </a:lnTo>
                <a:lnTo>
                  <a:pt x="7620" y="8381"/>
                </a:lnTo>
                <a:lnTo>
                  <a:pt x="313944" y="8381"/>
                </a:lnTo>
                <a:lnTo>
                  <a:pt x="313944" y="3809"/>
                </a:lnTo>
                <a:lnTo>
                  <a:pt x="317753" y="8381"/>
                </a:lnTo>
                <a:lnTo>
                  <a:pt x="317753" y="573786"/>
                </a:lnTo>
                <a:lnTo>
                  <a:pt x="322325" y="573786"/>
                </a:lnTo>
                <a:close/>
              </a:path>
              <a:path w="322579" h="574039">
                <a:moveTo>
                  <a:pt x="7620" y="8381"/>
                </a:moveTo>
                <a:lnTo>
                  <a:pt x="7620" y="3809"/>
                </a:lnTo>
                <a:lnTo>
                  <a:pt x="3810" y="8381"/>
                </a:lnTo>
                <a:lnTo>
                  <a:pt x="7620" y="8381"/>
                </a:lnTo>
                <a:close/>
              </a:path>
              <a:path w="322579" h="574039">
                <a:moveTo>
                  <a:pt x="7620" y="566165"/>
                </a:moveTo>
                <a:lnTo>
                  <a:pt x="7620" y="8381"/>
                </a:lnTo>
                <a:lnTo>
                  <a:pt x="3810" y="8381"/>
                </a:lnTo>
                <a:lnTo>
                  <a:pt x="3810" y="566165"/>
                </a:lnTo>
                <a:lnTo>
                  <a:pt x="7620" y="566165"/>
                </a:lnTo>
                <a:close/>
              </a:path>
              <a:path w="322579" h="574039">
                <a:moveTo>
                  <a:pt x="317753" y="566165"/>
                </a:moveTo>
                <a:lnTo>
                  <a:pt x="3810" y="566165"/>
                </a:lnTo>
                <a:lnTo>
                  <a:pt x="7620" y="569976"/>
                </a:lnTo>
                <a:lnTo>
                  <a:pt x="7620" y="573786"/>
                </a:lnTo>
                <a:lnTo>
                  <a:pt x="313944" y="573786"/>
                </a:lnTo>
                <a:lnTo>
                  <a:pt x="313944" y="569976"/>
                </a:lnTo>
                <a:lnTo>
                  <a:pt x="317753" y="566165"/>
                </a:lnTo>
                <a:close/>
              </a:path>
              <a:path w="322579" h="574039">
                <a:moveTo>
                  <a:pt x="7620" y="573786"/>
                </a:moveTo>
                <a:lnTo>
                  <a:pt x="7620" y="569976"/>
                </a:lnTo>
                <a:lnTo>
                  <a:pt x="3810" y="566165"/>
                </a:lnTo>
                <a:lnTo>
                  <a:pt x="3810" y="573786"/>
                </a:lnTo>
                <a:lnTo>
                  <a:pt x="7620" y="573786"/>
                </a:lnTo>
                <a:close/>
              </a:path>
              <a:path w="322579" h="574039">
                <a:moveTo>
                  <a:pt x="317753" y="8381"/>
                </a:moveTo>
                <a:lnTo>
                  <a:pt x="313944" y="3809"/>
                </a:lnTo>
                <a:lnTo>
                  <a:pt x="313944" y="8381"/>
                </a:lnTo>
                <a:lnTo>
                  <a:pt x="317753" y="8381"/>
                </a:lnTo>
                <a:close/>
              </a:path>
              <a:path w="322579" h="574039">
                <a:moveTo>
                  <a:pt x="317753" y="566165"/>
                </a:moveTo>
                <a:lnTo>
                  <a:pt x="317753" y="8381"/>
                </a:lnTo>
                <a:lnTo>
                  <a:pt x="313944" y="8381"/>
                </a:lnTo>
                <a:lnTo>
                  <a:pt x="313944" y="566165"/>
                </a:lnTo>
                <a:lnTo>
                  <a:pt x="317753" y="566165"/>
                </a:lnTo>
                <a:close/>
              </a:path>
              <a:path w="322579" h="574039">
                <a:moveTo>
                  <a:pt x="317753" y="573786"/>
                </a:moveTo>
                <a:lnTo>
                  <a:pt x="317753" y="566165"/>
                </a:lnTo>
                <a:lnTo>
                  <a:pt x="313944" y="569976"/>
                </a:lnTo>
                <a:lnTo>
                  <a:pt x="313944" y="573786"/>
                </a:lnTo>
                <a:lnTo>
                  <a:pt x="317753" y="57378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5" name="object 45"/>
          <p:cNvSpPr txBox="1"/>
          <p:nvPr/>
        </p:nvSpPr>
        <p:spPr>
          <a:xfrm>
            <a:off x="5727102" y="3176349"/>
            <a:ext cx="398368" cy="423947"/>
          </a:xfrm>
          <a:prstGeom prst="rect">
            <a:avLst/>
          </a:prstGeom>
        </p:spPr>
        <p:txBody>
          <a:bodyPr vert="horz" wrap="square" lIns="0" tIns="13447" rIns="0" bIns="0" rtlCol="0">
            <a:spAutoFit/>
          </a:bodyPr>
          <a:lstStyle/>
          <a:p>
            <a:pPr marL="11206">
              <a:lnSpc>
                <a:spcPts val="1606"/>
              </a:lnSpc>
              <a:spcBef>
                <a:spcPts val="106"/>
              </a:spcBef>
              <a:tabLst>
                <a:tab pos="294170" algn="l"/>
              </a:tabLst>
            </a:pPr>
            <a:r>
              <a:rPr sz="1368" i="1" spc="-35" dirty="0">
                <a:latin typeface="Symbol"/>
                <a:cs typeface="Symbol"/>
              </a:rPr>
              <a:t></a:t>
            </a:r>
            <a:r>
              <a:rPr sz="1368" spc="-35" dirty="0">
                <a:latin typeface="Times New Roman"/>
                <a:cs typeface="Times New Roman"/>
              </a:rPr>
              <a:t>	</a:t>
            </a:r>
            <a:r>
              <a:rPr sz="1279" i="1" spc="18" dirty="0">
                <a:latin typeface="Arial"/>
                <a:cs typeface="Arial"/>
              </a:rPr>
              <a:t>1</a:t>
            </a:r>
            <a:endParaRPr sz="1279">
              <a:latin typeface="Arial"/>
              <a:cs typeface="Arial"/>
            </a:endParaRPr>
          </a:p>
          <a:p>
            <a:pPr marL="17370">
              <a:lnSpc>
                <a:spcPts val="1606"/>
              </a:lnSpc>
              <a:tabLst>
                <a:tab pos="294170" algn="l"/>
              </a:tabLst>
            </a:pPr>
            <a:r>
              <a:rPr sz="1368" i="1" spc="-31" dirty="0">
                <a:latin typeface="Symbol"/>
                <a:cs typeface="Symbol"/>
              </a:rPr>
              <a:t></a:t>
            </a:r>
            <a:r>
              <a:rPr sz="1368" spc="-31" dirty="0">
                <a:latin typeface="Times New Roman"/>
                <a:cs typeface="Times New Roman"/>
              </a:rPr>
              <a:t>	</a:t>
            </a:r>
            <a:r>
              <a:rPr sz="1279" i="1" spc="18" dirty="0">
                <a:latin typeface="Arial"/>
                <a:cs typeface="Arial"/>
              </a:rPr>
              <a:t>2</a:t>
            </a:r>
            <a:endParaRPr sz="1279">
              <a:latin typeface="Arial"/>
              <a:cs typeface="Arial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6096000" y="4095301"/>
            <a:ext cx="277906" cy="277346"/>
          </a:xfrm>
          <a:custGeom>
            <a:avLst/>
            <a:gdLst/>
            <a:ahLst/>
            <a:cxnLst/>
            <a:rect l="l" t="t" r="r" b="b"/>
            <a:pathLst>
              <a:path w="314960" h="314325">
                <a:moveTo>
                  <a:pt x="0" y="0"/>
                </a:moveTo>
                <a:lnTo>
                  <a:pt x="0" y="313943"/>
                </a:lnTo>
                <a:lnTo>
                  <a:pt x="314705" y="313943"/>
                </a:lnTo>
                <a:lnTo>
                  <a:pt x="314705" y="0"/>
                </a:lnTo>
                <a:lnTo>
                  <a:pt x="0" y="0"/>
                </a:lnTo>
                <a:close/>
              </a:path>
            </a:pathLst>
          </a:custGeom>
          <a:solidFill>
            <a:srgbClr val="CCECFF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7" name="object 47"/>
          <p:cNvSpPr/>
          <p:nvPr/>
        </p:nvSpPr>
        <p:spPr>
          <a:xfrm>
            <a:off x="6092638" y="4091940"/>
            <a:ext cx="284629" cy="284629"/>
          </a:xfrm>
          <a:custGeom>
            <a:avLst/>
            <a:gdLst/>
            <a:ahLst/>
            <a:cxnLst/>
            <a:rect l="l" t="t" r="r" b="b"/>
            <a:pathLst>
              <a:path w="322579" h="322579">
                <a:moveTo>
                  <a:pt x="322325" y="322325"/>
                </a:moveTo>
                <a:lnTo>
                  <a:pt x="322325" y="0"/>
                </a:lnTo>
                <a:lnTo>
                  <a:pt x="0" y="0"/>
                </a:lnTo>
                <a:lnTo>
                  <a:pt x="0" y="322325"/>
                </a:lnTo>
                <a:lnTo>
                  <a:pt x="3810" y="322325"/>
                </a:lnTo>
                <a:lnTo>
                  <a:pt x="3810" y="7619"/>
                </a:lnTo>
                <a:lnTo>
                  <a:pt x="8382" y="3809"/>
                </a:lnTo>
                <a:lnTo>
                  <a:pt x="8382" y="7619"/>
                </a:lnTo>
                <a:lnTo>
                  <a:pt x="314706" y="7619"/>
                </a:lnTo>
                <a:lnTo>
                  <a:pt x="314706" y="3809"/>
                </a:lnTo>
                <a:lnTo>
                  <a:pt x="318515" y="7619"/>
                </a:lnTo>
                <a:lnTo>
                  <a:pt x="318515" y="322325"/>
                </a:lnTo>
                <a:lnTo>
                  <a:pt x="322325" y="322325"/>
                </a:lnTo>
                <a:close/>
              </a:path>
              <a:path w="322579" h="322579">
                <a:moveTo>
                  <a:pt x="8382" y="7619"/>
                </a:moveTo>
                <a:lnTo>
                  <a:pt x="8382" y="3809"/>
                </a:lnTo>
                <a:lnTo>
                  <a:pt x="3810" y="7619"/>
                </a:lnTo>
                <a:lnTo>
                  <a:pt x="8382" y="7619"/>
                </a:lnTo>
                <a:close/>
              </a:path>
              <a:path w="322579" h="322579">
                <a:moveTo>
                  <a:pt x="8382" y="313943"/>
                </a:moveTo>
                <a:lnTo>
                  <a:pt x="8382" y="7619"/>
                </a:lnTo>
                <a:lnTo>
                  <a:pt x="3810" y="7619"/>
                </a:lnTo>
                <a:lnTo>
                  <a:pt x="3810" y="313943"/>
                </a:lnTo>
                <a:lnTo>
                  <a:pt x="8382" y="313943"/>
                </a:lnTo>
                <a:close/>
              </a:path>
              <a:path w="322579" h="322579">
                <a:moveTo>
                  <a:pt x="318515" y="313943"/>
                </a:moveTo>
                <a:lnTo>
                  <a:pt x="3810" y="313943"/>
                </a:lnTo>
                <a:lnTo>
                  <a:pt x="8382" y="317753"/>
                </a:lnTo>
                <a:lnTo>
                  <a:pt x="8382" y="322325"/>
                </a:lnTo>
                <a:lnTo>
                  <a:pt x="314706" y="322325"/>
                </a:lnTo>
                <a:lnTo>
                  <a:pt x="314706" y="317753"/>
                </a:lnTo>
                <a:lnTo>
                  <a:pt x="318515" y="313943"/>
                </a:lnTo>
                <a:close/>
              </a:path>
              <a:path w="322579" h="322579">
                <a:moveTo>
                  <a:pt x="8382" y="322325"/>
                </a:moveTo>
                <a:lnTo>
                  <a:pt x="8382" y="317753"/>
                </a:lnTo>
                <a:lnTo>
                  <a:pt x="3810" y="313943"/>
                </a:lnTo>
                <a:lnTo>
                  <a:pt x="3810" y="322325"/>
                </a:lnTo>
                <a:lnTo>
                  <a:pt x="8382" y="322325"/>
                </a:lnTo>
                <a:close/>
              </a:path>
              <a:path w="322579" h="322579">
                <a:moveTo>
                  <a:pt x="318515" y="7619"/>
                </a:moveTo>
                <a:lnTo>
                  <a:pt x="314706" y="3809"/>
                </a:lnTo>
                <a:lnTo>
                  <a:pt x="314706" y="7619"/>
                </a:lnTo>
                <a:lnTo>
                  <a:pt x="318515" y="7619"/>
                </a:lnTo>
                <a:close/>
              </a:path>
              <a:path w="322579" h="322579">
                <a:moveTo>
                  <a:pt x="318515" y="313943"/>
                </a:moveTo>
                <a:lnTo>
                  <a:pt x="318515" y="7619"/>
                </a:lnTo>
                <a:lnTo>
                  <a:pt x="314706" y="7619"/>
                </a:lnTo>
                <a:lnTo>
                  <a:pt x="314706" y="313943"/>
                </a:lnTo>
                <a:lnTo>
                  <a:pt x="318515" y="313943"/>
                </a:lnTo>
                <a:close/>
              </a:path>
              <a:path w="322579" h="322579">
                <a:moveTo>
                  <a:pt x="318515" y="322325"/>
                </a:moveTo>
                <a:lnTo>
                  <a:pt x="318515" y="313943"/>
                </a:lnTo>
                <a:lnTo>
                  <a:pt x="314706" y="317753"/>
                </a:lnTo>
                <a:lnTo>
                  <a:pt x="314706" y="322325"/>
                </a:lnTo>
                <a:lnTo>
                  <a:pt x="318515" y="3223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8" name="object 48"/>
          <p:cNvSpPr txBox="1"/>
          <p:nvPr/>
        </p:nvSpPr>
        <p:spPr>
          <a:xfrm>
            <a:off x="5486175" y="4117713"/>
            <a:ext cx="887506" cy="212124"/>
          </a:xfrm>
          <a:prstGeom prst="rect">
            <a:avLst/>
          </a:prstGeom>
        </p:spPr>
        <p:txBody>
          <a:bodyPr vert="horz" wrap="square" lIns="0" tIns="15128" rIns="0" bIns="0" rtlCol="0">
            <a:spAutoFit/>
          </a:bodyPr>
          <a:lstStyle/>
          <a:p>
            <a:pPr marL="109824">
              <a:spcBef>
                <a:spcPts val="119"/>
              </a:spcBef>
              <a:tabLst>
                <a:tab pos="415199" algn="l"/>
                <a:tab pos="688078" algn="l"/>
              </a:tabLst>
            </a:pPr>
            <a:r>
              <a:rPr sz="1279" i="1" spc="22" dirty="0">
                <a:latin typeface="Arial"/>
                <a:cs typeface="Arial"/>
              </a:rPr>
              <a:t>A	B	C</a:t>
            </a:r>
            <a:endParaRPr sz="1279">
              <a:latin typeface="Arial"/>
              <a:cs typeface="Arial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6096000" y="4428117"/>
            <a:ext cx="277906" cy="453838"/>
          </a:xfrm>
          <a:custGeom>
            <a:avLst/>
            <a:gdLst/>
            <a:ahLst/>
            <a:cxnLst/>
            <a:rect l="l" t="t" r="r" b="b"/>
            <a:pathLst>
              <a:path w="314960" h="514350">
                <a:moveTo>
                  <a:pt x="0" y="0"/>
                </a:moveTo>
                <a:lnTo>
                  <a:pt x="0" y="514350"/>
                </a:lnTo>
                <a:lnTo>
                  <a:pt x="314705" y="514350"/>
                </a:lnTo>
                <a:lnTo>
                  <a:pt x="314705" y="0"/>
                </a:lnTo>
                <a:lnTo>
                  <a:pt x="0" y="0"/>
                </a:lnTo>
                <a:close/>
              </a:path>
            </a:pathLst>
          </a:custGeom>
          <a:solidFill>
            <a:srgbClr val="CCECFF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0" name="object 50"/>
          <p:cNvSpPr/>
          <p:nvPr/>
        </p:nvSpPr>
        <p:spPr>
          <a:xfrm>
            <a:off x="6092638" y="4424754"/>
            <a:ext cx="284629" cy="461682"/>
          </a:xfrm>
          <a:custGeom>
            <a:avLst/>
            <a:gdLst/>
            <a:ahLst/>
            <a:cxnLst/>
            <a:rect l="l" t="t" r="r" b="b"/>
            <a:pathLst>
              <a:path w="322579" h="523239">
                <a:moveTo>
                  <a:pt x="322325" y="522731"/>
                </a:moveTo>
                <a:lnTo>
                  <a:pt x="322325" y="0"/>
                </a:lnTo>
                <a:lnTo>
                  <a:pt x="0" y="0"/>
                </a:lnTo>
                <a:lnTo>
                  <a:pt x="0" y="522731"/>
                </a:lnTo>
                <a:lnTo>
                  <a:pt x="3810" y="522731"/>
                </a:lnTo>
                <a:lnTo>
                  <a:pt x="3810" y="7619"/>
                </a:lnTo>
                <a:lnTo>
                  <a:pt x="8382" y="3810"/>
                </a:lnTo>
                <a:lnTo>
                  <a:pt x="8382" y="7619"/>
                </a:lnTo>
                <a:lnTo>
                  <a:pt x="314706" y="7619"/>
                </a:lnTo>
                <a:lnTo>
                  <a:pt x="314706" y="3810"/>
                </a:lnTo>
                <a:lnTo>
                  <a:pt x="318515" y="7619"/>
                </a:lnTo>
                <a:lnTo>
                  <a:pt x="318515" y="522731"/>
                </a:lnTo>
                <a:lnTo>
                  <a:pt x="322325" y="522731"/>
                </a:lnTo>
                <a:close/>
              </a:path>
              <a:path w="322579" h="523239">
                <a:moveTo>
                  <a:pt x="8382" y="7619"/>
                </a:moveTo>
                <a:lnTo>
                  <a:pt x="8382" y="3810"/>
                </a:lnTo>
                <a:lnTo>
                  <a:pt x="3810" y="7619"/>
                </a:lnTo>
                <a:lnTo>
                  <a:pt x="8382" y="7619"/>
                </a:lnTo>
                <a:close/>
              </a:path>
              <a:path w="322579" h="523239">
                <a:moveTo>
                  <a:pt x="8382" y="514350"/>
                </a:moveTo>
                <a:lnTo>
                  <a:pt x="8382" y="7619"/>
                </a:lnTo>
                <a:lnTo>
                  <a:pt x="3810" y="7619"/>
                </a:lnTo>
                <a:lnTo>
                  <a:pt x="3810" y="514350"/>
                </a:lnTo>
                <a:lnTo>
                  <a:pt x="8382" y="514350"/>
                </a:lnTo>
                <a:close/>
              </a:path>
              <a:path w="322579" h="523239">
                <a:moveTo>
                  <a:pt x="318515" y="514350"/>
                </a:moveTo>
                <a:lnTo>
                  <a:pt x="3810" y="514350"/>
                </a:lnTo>
                <a:lnTo>
                  <a:pt x="8382" y="518160"/>
                </a:lnTo>
                <a:lnTo>
                  <a:pt x="8382" y="522731"/>
                </a:lnTo>
                <a:lnTo>
                  <a:pt x="314706" y="522731"/>
                </a:lnTo>
                <a:lnTo>
                  <a:pt x="314706" y="518160"/>
                </a:lnTo>
                <a:lnTo>
                  <a:pt x="318515" y="514350"/>
                </a:lnTo>
                <a:close/>
              </a:path>
              <a:path w="322579" h="523239">
                <a:moveTo>
                  <a:pt x="8382" y="522731"/>
                </a:moveTo>
                <a:lnTo>
                  <a:pt x="8382" y="518160"/>
                </a:lnTo>
                <a:lnTo>
                  <a:pt x="3810" y="514350"/>
                </a:lnTo>
                <a:lnTo>
                  <a:pt x="3810" y="522731"/>
                </a:lnTo>
                <a:lnTo>
                  <a:pt x="8382" y="522731"/>
                </a:lnTo>
                <a:close/>
              </a:path>
              <a:path w="322579" h="523239">
                <a:moveTo>
                  <a:pt x="318515" y="7619"/>
                </a:moveTo>
                <a:lnTo>
                  <a:pt x="314706" y="3810"/>
                </a:lnTo>
                <a:lnTo>
                  <a:pt x="314706" y="7619"/>
                </a:lnTo>
                <a:lnTo>
                  <a:pt x="318515" y="7619"/>
                </a:lnTo>
                <a:close/>
              </a:path>
              <a:path w="322579" h="523239">
                <a:moveTo>
                  <a:pt x="318515" y="514350"/>
                </a:moveTo>
                <a:lnTo>
                  <a:pt x="318515" y="7619"/>
                </a:lnTo>
                <a:lnTo>
                  <a:pt x="314706" y="7619"/>
                </a:lnTo>
                <a:lnTo>
                  <a:pt x="314706" y="514350"/>
                </a:lnTo>
                <a:lnTo>
                  <a:pt x="318515" y="514350"/>
                </a:lnTo>
                <a:close/>
              </a:path>
              <a:path w="322579" h="523239">
                <a:moveTo>
                  <a:pt x="318515" y="522731"/>
                </a:moveTo>
                <a:lnTo>
                  <a:pt x="318515" y="514350"/>
                </a:lnTo>
                <a:lnTo>
                  <a:pt x="314706" y="518160"/>
                </a:lnTo>
                <a:lnTo>
                  <a:pt x="314706" y="522731"/>
                </a:lnTo>
                <a:lnTo>
                  <a:pt x="318515" y="52273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1" name="object 51"/>
          <p:cNvSpPr txBox="1"/>
          <p:nvPr/>
        </p:nvSpPr>
        <p:spPr>
          <a:xfrm>
            <a:off x="5486175" y="4429615"/>
            <a:ext cx="887506" cy="423947"/>
          </a:xfrm>
          <a:prstGeom prst="rect">
            <a:avLst/>
          </a:prstGeom>
        </p:spPr>
        <p:txBody>
          <a:bodyPr vert="horz" wrap="square" lIns="0" tIns="13447" rIns="0" bIns="0" rtlCol="0">
            <a:spAutoFit/>
          </a:bodyPr>
          <a:lstStyle/>
          <a:p>
            <a:pPr marL="113185">
              <a:lnSpc>
                <a:spcPts val="1606"/>
              </a:lnSpc>
              <a:spcBef>
                <a:spcPts val="106"/>
              </a:spcBef>
              <a:tabLst>
                <a:tab pos="424165" algn="l"/>
                <a:tab pos="693121" algn="l"/>
              </a:tabLst>
            </a:pPr>
            <a:r>
              <a:rPr sz="1368" i="1" spc="-35" dirty="0">
                <a:latin typeface="Symbol"/>
                <a:cs typeface="Symbol"/>
              </a:rPr>
              <a:t></a:t>
            </a:r>
            <a:r>
              <a:rPr sz="1368" spc="-35" dirty="0">
                <a:latin typeface="Times New Roman"/>
                <a:cs typeface="Times New Roman"/>
              </a:rPr>
              <a:t>	</a:t>
            </a:r>
            <a:r>
              <a:rPr sz="1279" spc="18" dirty="0">
                <a:latin typeface="Arial"/>
                <a:cs typeface="Arial"/>
              </a:rPr>
              <a:t>1	</a:t>
            </a:r>
            <a:r>
              <a:rPr sz="1279" spc="22" dirty="0">
                <a:latin typeface="Arial"/>
                <a:cs typeface="Arial"/>
              </a:rPr>
              <a:t>A</a:t>
            </a:r>
            <a:endParaRPr sz="1279">
              <a:latin typeface="Arial"/>
              <a:cs typeface="Arial"/>
            </a:endParaRPr>
          </a:p>
          <a:p>
            <a:pPr marL="119909">
              <a:lnSpc>
                <a:spcPts val="1606"/>
              </a:lnSpc>
              <a:tabLst>
                <a:tab pos="424165" algn="l"/>
                <a:tab pos="693121" algn="l"/>
              </a:tabLst>
            </a:pPr>
            <a:r>
              <a:rPr sz="1368" i="1" spc="-31" dirty="0">
                <a:latin typeface="Symbol"/>
                <a:cs typeface="Symbol"/>
              </a:rPr>
              <a:t></a:t>
            </a:r>
            <a:r>
              <a:rPr sz="1368" spc="-31" dirty="0">
                <a:latin typeface="Times New Roman"/>
                <a:cs typeface="Times New Roman"/>
              </a:rPr>
              <a:t>	</a:t>
            </a:r>
            <a:r>
              <a:rPr sz="1279" spc="18" dirty="0">
                <a:latin typeface="Arial"/>
                <a:cs typeface="Arial"/>
              </a:rPr>
              <a:t>2	</a:t>
            </a:r>
            <a:r>
              <a:rPr sz="1279" spc="22" dirty="0">
                <a:latin typeface="Arial"/>
                <a:cs typeface="Arial"/>
              </a:rPr>
              <a:t>B</a:t>
            </a:r>
            <a:endParaRPr sz="1279">
              <a:latin typeface="Arial"/>
              <a:cs typeface="Arial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4931484" y="2819176"/>
            <a:ext cx="277346" cy="277906"/>
          </a:xfrm>
          <a:custGeom>
            <a:avLst/>
            <a:gdLst/>
            <a:ahLst/>
            <a:cxnLst/>
            <a:rect l="l" t="t" r="r" b="b"/>
            <a:pathLst>
              <a:path w="314325" h="314960">
                <a:moveTo>
                  <a:pt x="0" y="0"/>
                </a:moveTo>
                <a:lnTo>
                  <a:pt x="0" y="314706"/>
                </a:lnTo>
                <a:lnTo>
                  <a:pt x="313943" y="314706"/>
                </a:lnTo>
                <a:lnTo>
                  <a:pt x="313943" y="0"/>
                </a:lnTo>
                <a:lnTo>
                  <a:pt x="0" y="0"/>
                </a:lnTo>
                <a:close/>
              </a:path>
            </a:pathLst>
          </a:custGeom>
          <a:solidFill>
            <a:srgbClr val="CCECFF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3" name="object 53"/>
          <p:cNvSpPr/>
          <p:nvPr/>
        </p:nvSpPr>
        <p:spPr>
          <a:xfrm>
            <a:off x="4928122" y="2815813"/>
            <a:ext cx="284629" cy="284629"/>
          </a:xfrm>
          <a:custGeom>
            <a:avLst/>
            <a:gdLst/>
            <a:ahLst/>
            <a:cxnLst/>
            <a:rect l="l" t="t" r="r" b="b"/>
            <a:pathLst>
              <a:path w="322579" h="322579">
                <a:moveTo>
                  <a:pt x="322325" y="322326"/>
                </a:moveTo>
                <a:lnTo>
                  <a:pt x="322325" y="0"/>
                </a:lnTo>
                <a:lnTo>
                  <a:pt x="0" y="0"/>
                </a:lnTo>
                <a:lnTo>
                  <a:pt x="0" y="322326"/>
                </a:lnTo>
                <a:lnTo>
                  <a:pt x="3810" y="322326"/>
                </a:lnTo>
                <a:lnTo>
                  <a:pt x="3810" y="8381"/>
                </a:lnTo>
                <a:lnTo>
                  <a:pt x="7620" y="3810"/>
                </a:lnTo>
                <a:lnTo>
                  <a:pt x="7620" y="8381"/>
                </a:lnTo>
                <a:lnTo>
                  <a:pt x="313944" y="8381"/>
                </a:lnTo>
                <a:lnTo>
                  <a:pt x="313944" y="3810"/>
                </a:lnTo>
                <a:lnTo>
                  <a:pt x="317754" y="8381"/>
                </a:lnTo>
                <a:lnTo>
                  <a:pt x="317754" y="322326"/>
                </a:lnTo>
                <a:lnTo>
                  <a:pt x="322325" y="322326"/>
                </a:lnTo>
                <a:close/>
              </a:path>
              <a:path w="322579" h="322579">
                <a:moveTo>
                  <a:pt x="7620" y="8381"/>
                </a:moveTo>
                <a:lnTo>
                  <a:pt x="7620" y="3810"/>
                </a:lnTo>
                <a:lnTo>
                  <a:pt x="3810" y="8381"/>
                </a:lnTo>
                <a:lnTo>
                  <a:pt x="7620" y="8381"/>
                </a:lnTo>
                <a:close/>
              </a:path>
              <a:path w="322579" h="322579">
                <a:moveTo>
                  <a:pt x="7620" y="314706"/>
                </a:moveTo>
                <a:lnTo>
                  <a:pt x="7620" y="8381"/>
                </a:lnTo>
                <a:lnTo>
                  <a:pt x="3810" y="8381"/>
                </a:lnTo>
                <a:lnTo>
                  <a:pt x="3810" y="314706"/>
                </a:lnTo>
                <a:lnTo>
                  <a:pt x="7620" y="314706"/>
                </a:lnTo>
                <a:close/>
              </a:path>
              <a:path w="322579" h="322579">
                <a:moveTo>
                  <a:pt x="317754" y="314706"/>
                </a:moveTo>
                <a:lnTo>
                  <a:pt x="3810" y="314706"/>
                </a:lnTo>
                <a:lnTo>
                  <a:pt x="7620" y="318516"/>
                </a:lnTo>
                <a:lnTo>
                  <a:pt x="7620" y="322326"/>
                </a:lnTo>
                <a:lnTo>
                  <a:pt x="313944" y="322326"/>
                </a:lnTo>
                <a:lnTo>
                  <a:pt x="313944" y="318516"/>
                </a:lnTo>
                <a:lnTo>
                  <a:pt x="317754" y="314706"/>
                </a:lnTo>
                <a:close/>
              </a:path>
              <a:path w="322579" h="322579">
                <a:moveTo>
                  <a:pt x="7620" y="322326"/>
                </a:moveTo>
                <a:lnTo>
                  <a:pt x="7620" y="318516"/>
                </a:lnTo>
                <a:lnTo>
                  <a:pt x="3810" y="314706"/>
                </a:lnTo>
                <a:lnTo>
                  <a:pt x="3810" y="322326"/>
                </a:lnTo>
                <a:lnTo>
                  <a:pt x="7620" y="322326"/>
                </a:lnTo>
                <a:close/>
              </a:path>
              <a:path w="322579" h="322579">
                <a:moveTo>
                  <a:pt x="317754" y="8381"/>
                </a:moveTo>
                <a:lnTo>
                  <a:pt x="313944" y="3810"/>
                </a:lnTo>
                <a:lnTo>
                  <a:pt x="313944" y="8381"/>
                </a:lnTo>
                <a:lnTo>
                  <a:pt x="317754" y="8381"/>
                </a:lnTo>
                <a:close/>
              </a:path>
              <a:path w="322579" h="322579">
                <a:moveTo>
                  <a:pt x="317754" y="314706"/>
                </a:moveTo>
                <a:lnTo>
                  <a:pt x="317754" y="8381"/>
                </a:lnTo>
                <a:lnTo>
                  <a:pt x="313944" y="8381"/>
                </a:lnTo>
                <a:lnTo>
                  <a:pt x="313944" y="314706"/>
                </a:lnTo>
                <a:lnTo>
                  <a:pt x="317754" y="314706"/>
                </a:lnTo>
                <a:close/>
              </a:path>
              <a:path w="322579" h="322579">
                <a:moveTo>
                  <a:pt x="317754" y="322326"/>
                </a:moveTo>
                <a:lnTo>
                  <a:pt x="317754" y="314706"/>
                </a:lnTo>
                <a:lnTo>
                  <a:pt x="313944" y="318516"/>
                </a:lnTo>
                <a:lnTo>
                  <a:pt x="313944" y="322326"/>
                </a:lnTo>
                <a:lnTo>
                  <a:pt x="317754" y="32232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4" name="object 54"/>
          <p:cNvSpPr txBox="1"/>
          <p:nvPr/>
        </p:nvSpPr>
        <p:spPr>
          <a:xfrm>
            <a:off x="4448287" y="2842259"/>
            <a:ext cx="693084" cy="212124"/>
          </a:xfrm>
          <a:prstGeom prst="rect">
            <a:avLst/>
          </a:prstGeom>
        </p:spPr>
        <p:txBody>
          <a:bodyPr vert="horz" wrap="square" lIns="0" tIns="15128" rIns="0" bIns="0" rtlCol="0">
            <a:spAutoFit/>
          </a:bodyPr>
          <a:lstStyle/>
          <a:p>
            <a:pPr marL="11206">
              <a:spcBef>
                <a:spcPts val="119"/>
              </a:spcBef>
              <a:tabLst>
                <a:tab pos="288567" algn="l"/>
                <a:tab pos="560884" algn="l"/>
              </a:tabLst>
            </a:pPr>
            <a:r>
              <a:rPr sz="1279" i="1" spc="22" dirty="0">
                <a:latin typeface="Arial"/>
                <a:cs typeface="Arial"/>
              </a:rPr>
              <a:t>A	B	C</a:t>
            </a:r>
            <a:endParaRPr sz="1279">
              <a:latin typeface="Arial"/>
              <a:cs typeface="Arial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4931484" y="3151990"/>
            <a:ext cx="277346" cy="449916"/>
          </a:xfrm>
          <a:custGeom>
            <a:avLst/>
            <a:gdLst/>
            <a:ahLst/>
            <a:cxnLst/>
            <a:rect l="l" t="t" r="r" b="b"/>
            <a:pathLst>
              <a:path w="314325" h="509904">
                <a:moveTo>
                  <a:pt x="0" y="0"/>
                </a:moveTo>
                <a:lnTo>
                  <a:pt x="0" y="509777"/>
                </a:lnTo>
                <a:lnTo>
                  <a:pt x="313943" y="509777"/>
                </a:lnTo>
                <a:lnTo>
                  <a:pt x="313943" y="0"/>
                </a:lnTo>
                <a:lnTo>
                  <a:pt x="0" y="0"/>
                </a:lnTo>
                <a:close/>
              </a:path>
            </a:pathLst>
          </a:custGeom>
          <a:solidFill>
            <a:srgbClr val="CCECFF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6" name="object 56"/>
          <p:cNvSpPr/>
          <p:nvPr/>
        </p:nvSpPr>
        <p:spPr>
          <a:xfrm>
            <a:off x="4928122" y="3148629"/>
            <a:ext cx="284629" cy="456640"/>
          </a:xfrm>
          <a:custGeom>
            <a:avLst/>
            <a:gdLst/>
            <a:ahLst/>
            <a:cxnLst/>
            <a:rect l="l" t="t" r="r" b="b"/>
            <a:pathLst>
              <a:path w="322579" h="517525">
                <a:moveTo>
                  <a:pt x="322325" y="517398"/>
                </a:moveTo>
                <a:lnTo>
                  <a:pt x="322325" y="0"/>
                </a:lnTo>
                <a:lnTo>
                  <a:pt x="0" y="0"/>
                </a:lnTo>
                <a:lnTo>
                  <a:pt x="0" y="517398"/>
                </a:lnTo>
                <a:lnTo>
                  <a:pt x="3810" y="517398"/>
                </a:lnTo>
                <a:lnTo>
                  <a:pt x="3810" y="8381"/>
                </a:lnTo>
                <a:lnTo>
                  <a:pt x="7620" y="3809"/>
                </a:lnTo>
                <a:lnTo>
                  <a:pt x="7620" y="8381"/>
                </a:lnTo>
                <a:lnTo>
                  <a:pt x="313944" y="8381"/>
                </a:lnTo>
                <a:lnTo>
                  <a:pt x="313944" y="3809"/>
                </a:lnTo>
                <a:lnTo>
                  <a:pt x="317754" y="8381"/>
                </a:lnTo>
                <a:lnTo>
                  <a:pt x="317754" y="517398"/>
                </a:lnTo>
                <a:lnTo>
                  <a:pt x="322325" y="517398"/>
                </a:lnTo>
                <a:close/>
              </a:path>
              <a:path w="322579" h="517525">
                <a:moveTo>
                  <a:pt x="7620" y="8381"/>
                </a:moveTo>
                <a:lnTo>
                  <a:pt x="7620" y="3809"/>
                </a:lnTo>
                <a:lnTo>
                  <a:pt x="3810" y="8381"/>
                </a:lnTo>
                <a:lnTo>
                  <a:pt x="7620" y="8381"/>
                </a:lnTo>
                <a:close/>
              </a:path>
              <a:path w="322579" h="517525">
                <a:moveTo>
                  <a:pt x="7620" y="509777"/>
                </a:moveTo>
                <a:lnTo>
                  <a:pt x="7620" y="8381"/>
                </a:lnTo>
                <a:lnTo>
                  <a:pt x="3810" y="8381"/>
                </a:lnTo>
                <a:lnTo>
                  <a:pt x="3810" y="509777"/>
                </a:lnTo>
                <a:lnTo>
                  <a:pt x="7620" y="509777"/>
                </a:lnTo>
                <a:close/>
              </a:path>
              <a:path w="322579" h="517525">
                <a:moveTo>
                  <a:pt x="317754" y="509777"/>
                </a:moveTo>
                <a:lnTo>
                  <a:pt x="3810" y="509777"/>
                </a:lnTo>
                <a:lnTo>
                  <a:pt x="7620" y="513588"/>
                </a:lnTo>
                <a:lnTo>
                  <a:pt x="7620" y="517398"/>
                </a:lnTo>
                <a:lnTo>
                  <a:pt x="313944" y="517398"/>
                </a:lnTo>
                <a:lnTo>
                  <a:pt x="313944" y="513588"/>
                </a:lnTo>
                <a:lnTo>
                  <a:pt x="317754" y="509777"/>
                </a:lnTo>
                <a:close/>
              </a:path>
              <a:path w="322579" h="517525">
                <a:moveTo>
                  <a:pt x="7620" y="517398"/>
                </a:moveTo>
                <a:lnTo>
                  <a:pt x="7620" y="513588"/>
                </a:lnTo>
                <a:lnTo>
                  <a:pt x="3810" y="509777"/>
                </a:lnTo>
                <a:lnTo>
                  <a:pt x="3810" y="517398"/>
                </a:lnTo>
                <a:lnTo>
                  <a:pt x="7620" y="517398"/>
                </a:lnTo>
                <a:close/>
              </a:path>
              <a:path w="322579" h="517525">
                <a:moveTo>
                  <a:pt x="317754" y="8381"/>
                </a:moveTo>
                <a:lnTo>
                  <a:pt x="313944" y="3809"/>
                </a:lnTo>
                <a:lnTo>
                  <a:pt x="313944" y="8381"/>
                </a:lnTo>
                <a:lnTo>
                  <a:pt x="317754" y="8381"/>
                </a:lnTo>
                <a:close/>
              </a:path>
              <a:path w="322579" h="517525">
                <a:moveTo>
                  <a:pt x="317754" y="509777"/>
                </a:moveTo>
                <a:lnTo>
                  <a:pt x="317754" y="8381"/>
                </a:lnTo>
                <a:lnTo>
                  <a:pt x="313944" y="8381"/>
                </a:lnTo>
                <a:lnTo>
                  <a:pt x="313944" y="509777"/>
                </a:lnTo>
                <a:lnTo>
                  <a:pt x="317754" y="509777"/>
                </a:lnTo>
                <a:close/>
              </a:path>
              <a:path w="322579" h="517525">
                <a:moveTo>
                  <a:pt x="317754" y="517398"/>
                </a:moveTo>
                <a:lnTo>
                  <a:pt x="317754" y="509777"/>
                </a:lnTo>
                <a:lnTo>
                  <a:pt x="313944" y="513588"/>
                </a:lnTo>
                <a:lnTo>
                  <a:pt x="313944" y="517398"/>
                </a:lnTo>
                <a:lnTo>
                  <a:pt x="317754" y="5173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7" name="object 57"/>
          <p:cNvSpPr txBox="1"/>
          <p:nvPr/>
        </p:nvSpPr>
        <p:spPr>
          <a:xfrm>
            <a:off x="4450976" y="3151472"/>
            <a:ext cx="685800" cy="423947"/>
          </a:xfrm>
          <a:prstGeom prst="rect">
            <a:avLst/>
          </a:prstGeom>
        </p:spPr>
        <p:txBody>
          <a:bodyPr vert="horz" wrap="square" lIns="0" tIns="13447" rIns="0" bIns="0" rtlCol="0">
            <a:spAutoFit/>
          </a:bodyPr>
          <a:lstStyle/>
          <a:p>
            <a:pPr marL="11206">
              <a:lnSpc>
                <a:spcPts val="1606"/>
              </a:lnSpc>
              <a:spcBef>
                <a:spcPts val="106"/>
              </a:spcBef>
              <a:tabLst>
                <a:tab pos="294730" algn="l"/>
                <a:tab pos="563126" algn="l"/>
              </a:tabLst>
            </a:pPr>
            <a:r>
              <a:rPr sz="1368" i="1" spc="-35" dirty="0">
                <a:latin typeface="Symbol"/>
                <a:cs typeface="Symbol"/>
              </a:rPr>
              <a:t></a:t>
            </a:r>
            <a:r>
              <a:rPr sz="1368" spc="-35" dirty="0">
                <a:latin typeface="Times New Roman"/>
                <a:cs typeface="Times New Roman"/>
              </a:rPr>
              <a:t>	</a:t>
            </a:r>
            <a:r>
              <a:rPr sz="1279" spc="18" dirty="0">
                <a:latin typeface="Arial"/>
                <a:cs typeface="Arial"/>
              </a:rPr>
              <a:t>1	</a:t>
            </a:r>
            <a:r>
              <a:rPr sz="1279" spc="22" dirty="0">
                <a:latin typeface="Arial"/>
                <a:cs typeface="Arial"/>
              </a:rPr>
              <a:t>A</a:t>
            </a:r>
            <a:endParaRPr sz="1279">
              <a:latin typeface="Arial"/>
              <a:cs typeface="Arial"/>
            </a:endParaRPr>
          </a:p>
          <a:p>
            <a:pPr marL="17370">
              <a:lnSpc>
                <a:spcPts val="1606"/>
              </a:lnSpc>
              <a:tabLst>
                <a:tab pos="294730" algn="l"/>
                <a:tab pos="563126" algn="l"/>
              </a:tabLst>
            </a:pPr>
            <a:r>
              <a:rPr sz="1368" i="1" spc="-31" dirty="0">
                <a:latin typeface="Symbol"/>
                <a:cs typeface="Symbol"/>
              </a:rPr>
              <a:t></a:t>
            </a:r>
            <a:r>
              <a:rPr sz="1368" spc="-31" dirty="0">
                <a:latin typeface="Times New Roman"/>
                <a:cs typeface="Times New Roman"/>
              </a:rPr>
              <a:t>	</a:t>
            </a:r>
            <a:r>
              <a:rPr sz="1279" spc="18" dirty="0">
                <a:latin typeface="Arial"/>
                <a:cs typeface="Arial"/>
              </a:rPr>
              <a:t>2	</a:t>
            </a:r>
            <a:r>
              <a:rPr sz="1279" spc="22" dirty="0">
                <a:latin typeface="Arial"/>
                <a:cs typeface="Arial"/>
              </a:rPr>
              <a:t>B</a:t>
            </a:r>
            <a:endParaRPr sz="1279">
              <a:latin typeface="Arial"/>
              <a:cs typeface="Arial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5680489" y="3675976"/>
            <a:ext cx="550769" cy="212124"/>
          </a:xfrm>
          <a:prstGeom prst="rect">
            <a:avLst/>
          </a:prstGeom>
        </p:spPr>
        <p:txBody>
          <a:bodyPr vert="horz" wrap="square" lIns="0" tIns="15128" rIns="0" bIns="0" rtlCol="0">
            <a:spAutoFit/>
          </a:bodyPr>
          <a:lstStyle/>
          <a:p>
            <a:pPr marL="33619">
              <a:spcBef>
                <a:spcPts val="119"/>
              </a:spcBef>
            </a:pPr>
            <a:r>
              <a:rPr sz="1279" spc="13" dirty="0">
                <a:latin typeface="Symbol"/>
                <a:cs typeface="Symbol"/>
              </a:rPr>
              <a:t></a:t>
            </a:r>
            <a:r>
              <a:rPr sz="1257" i="1" spc="19" baseline="-20467" dirty="0">
                <a:latin typeface="Arial"/>
                <a:cs typeface="Arial"/>
              </a:rPr>
              <a:t>A,B</a:t>
            </a:r>
            <a:r>
              <a:rPr sz="1279" spc="13" dirty="0">
                <a:latin typeface="Arial"/>
                <a:cs typeface="Arial"/>
              </a:rPr>
              <a:t>(</a:t>
            </a:r>
            <a:r>
              <a:rPr sz="1279" i="1" spc="13" dirty="0">
                <a:latin typeface="Arial"/>
                <a:cs typeface="Arial"/>
              </a:rPr>
              <a:t>r</a:t>
            </a:r>
            <a:r>
              <a:rPr sz="1279" spc="13" dirty="0">
                <a:latin typeface="Arial"/>
                <a:cs typeface="Arial"/>
              </a:rPr>
              <a:t>)</a:t>
            </a:r>
            <a:endParaRPr sz="1279">
              <a:latin typeface="Arial"/>
              <a:cs typeface="Arial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4717267" y="2050267"/>
            <a:ext cx="2757467" cy="27574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0" name="object 60"/>
          <p:cNvSpPr txBox="1">
            <a:spLocks noGrp="1"/>
          </p:cNvSpPr>
          <p:nvPr>
            <p:ph type="dt" sz="half" idx="4294967295"/>
          </p:nvPr>
        </p:nvSpPr>
        <p:spPr>
          <a:xfrm>
            <a:off x="1658471" y="0"/>
            <a:ext cx="0" cy="7563368"/>
          </a:xfrm>
          <a:prstGeom prst="rect">
            <a:avLst/>
          </a:prstGeom>
        </p:spPr>
        <p:txBody>
          <a:bodyPr vert="horz" wrap="square" lIns="0" tIns="5603" rIns="0" bIns="0" rtlCol="0">
            <a:spAutoFit/>
          </a:bodyPr>
          <a:lstStyle/>
          <a:p>
            <a:pPr marL="11206">
              <a:spcBef>
                <a:spcPts val="44"/>
              </a:spcBef>
            </a:pPr>
            <a:r>
              <a:rPr spc="9" dirty="0"/>
              <a:t>Database </a:t>
            </a:r>
            <a:r>
              <a:rPr spc="13" dirty="0"/>
              <a:t>System Concepts </a:t>
            </a:r>
            <a:r>
              <a:rPr spc="4" dirty="0"/>
              <a:t>- 6</a:t>
            </a:r>
            <a:r>
              <a:rPr sz="728" spc="6" baseline="25252" dirty="0"/>
              <a:t>th</a:t>
            </a:r>
            <a:r>
              <a:rPr sz="728" spc="-79" baseline="25252" dirty="0"/>
              <a:t> </a:t>
            </a:r>
            <a:r>
              <a:rPr sz="706" spc="4" dirty="0"/>
              <a:t>Edition</a:t>
            </a:r>
            <a:endParaRPr sz="706"/>
          </a:p>
        </p:txBody>
      </p:sp>
      <p:sp>
        <p:nvSpPr>
          <p:cNvPr id="61" name="object 61"/>
          <p:cNvSpPr txBox="1">
            <a:spLocks noGrp="1"/>
          </p:cNvSpPr>
          <p:nvPr>
            <p:ph type="sldNum" sz="quarter" idx="4294967295"/>
          </p:nvPr>
        </p:nvSpPr>
        <p:spPr>
          <a:xfrm>
            <a:off x="1658471" y="0"/>
            <a:ext cx="0" cy="1667651"/>
          </a:xfrm>
          <a:prstGeom prst="rect">
            <a:avLst/>
          </a:prstGeom>
        </p:spPr>
        <p:txBody>
          <a:bodyPr vert="horz" wrap="square" lIns="0" tIns="5603" rIns="0" bIns="0" rtlCol="0">
            <a:spAutoFit/>
          </a:bodyPr>
          <a:lstStyle/>
          <a:p>
            <a:pPr marL="11206">
              <a:spcBef>
                <a:spcPts val="44"/>
              </a:spcBef>
            </a:pPr>
            <a:r>
              <a:rPr spc="9" dirty="0"/>
              <a:t>16.</a:t>
            </a:r>
            <a:fld id="{81D60167-4931-47E6-BA6A-407CBD079E47}" type="slidenum">
              <a:rPr spc="9" dirty="0"/>
              <a:pPr marL="11206">
                <a:spcBef>
                  <a:spcPts val="44"/>
                </a:spcBef>
              </a:pPr>
              <a:t>11</a:t>
            </a:fld>
            <a:endParaRPr spc="9" dirty="0"/>
          </a:p>
        </p:txBody>
      </p:sp>
      <p:sp>
        <p:nvSpPr>
          <p:cNvPr id="62" name="object 62"/>
          <p:cNvSpPr txBox="1">
            <a:spLocks noGrp="1"/>
          </p:cNvSpPr>
          <p:nvPr>
            <p:ph type="ftr" sz="quarter" idx="4294967295"/>
          </p:nvPr>
        </p:nvSpPr>
        <p:spPr>
          <a:xfrm>
            <a:off x="1658471" y="0"/>
            <a:ext cx="0" cy="8592624"/>
          </a:xfrm>
          <a:prstGeom prst="rect">
            <a:avLst/>
          </a:prstGeom>
        </p:spPr>
        <p:txBody>
          <a:bodyPr vert="horz" wrap="square" lIns="0" tIns="5603" rIns="0" bIns="0" rtlCol="0">
            <a:spAutoFit/>
          </a:bodyPr>
          <a:lstStyle/>
          <a:p>
            <a:pPr marL="11206">
              <a:spcBef>
                <a:spcPts val="44"/>
              </a:spcBef>
            </a:pPr>
            <a:r>
              <a:rPr spc="4" dirty="0"/>
              <a:t>©Silberschatz, </a:t>
            </a:r>
            <a:r>
              <a:rPr spc="9" dirty="0"/>
              <a:t>Korth and</a:t>
            </a:r>
            <a:r>
              <a:rPr spc="-53" dirty="0"/>
              <a:t> </a:t>
            </a:r>
            <a:r>
              <a:rPr spc="9" dirty="0"/>
              <a:t>Sudarshan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3" name="Ink 62"/>
              <p14:cNvContentPartPr/>
              <p14:nvPr/>
            </p14:nvContentPartPr>
            <p14:xfrm>
              <a:off x="5489294" y="1375094"/>
              <a:ext cx="1304894" cy="68929"/>
            </p14:xfrm>
          </p:contentPart>
        </mc:Choice>
        <mc:Fallback>
          <p:pic>
            <p:nvPicPr>
              <p:cNvPr id="63" name="Ink 62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482095" y="1367876"/>
                <a:ext cx="1319293" cy="8336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47068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69391" y="1687205"/>
            <a:ext cx="115416" cy="3992096"/>
          </a:xfrm>
          <a:prstGeom prst="rect">
            <a:avLst/>
          </a:prstGeom>
        </p:spPr>
        <p:txBody>
          <a:bodyPr vert="vert270" wrap="square" lIns="0" tIns="3362" rIns="0" bIns="0" rtlCol="0">
            <a:spAutoFit/>
          </a:bodyPr>
          <a:lstStyle/>
          <a:p>
            <a:pPr marL="11206">
              <a:spcBef>
                <a:spcPts val="26"/>
              </a:spcBef>
            </a:pP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SWAYAM: NPTEL-NOC </a:t>
            </a:r>
            <a:r>
              <a:rPr sz="750" b="1" spc="4" dirty="0">
                <a:solidFill>
                  <a:srgbClr val="00009A"/>
                </a:solidFill>
                <a:latin typeface="Arial"/>
                <a:cs typeface="Arial"/>
              </a:rPr>
              <a:t>MOOCs </a:t>
            </a: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Instructor: Prof. </a:t>
            </a:r>
            <a:r>
              <a:rPr sz="750" b="1" spc="4" dirty="0">
                <a:solidFill>
                  <a:srgbClr val="00009A"/>
                </a:solidFill>
                <a:latin typeface="Arial"/>
                <a:cs typeface="Arial"/>
              </a:rPr>
              <a:t>P P </a:t>
            </a: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Das, IIT Kharagpur. Jan-Apr,</a:t>
            </a:r>
            <a:r>
              <a:rPr sz="750" b="1" spc="141" dirty="0">
                <a:solidFill>
                  <a:srgbClr val="00009A"/>
                </a:solidFill>
                <a:latin typeface="Arial"/>
                <a:cs typeface="Arial"/>
              </a:rPr>
              <a:t> </a:t>
            </a: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2018</a:t>
            </a:r>
            <a:endParaRPr sz="75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415091" y="4153349"/>
            <a:ext cx="7129182" cy="907586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 marR="4483">
              <a:spcBef>
                <a:spcPts val="88"/>
              </a:spcBef>
            </a:pPr>
            <a:r>
              <a:rPr sz="2912" b="1" dirty="0">
                <a:solidFill>
                  <a:srgbClr val="CC3300"/>
                </a:solidFill>
                <a:latin typeface="Arial"/>
                <a:cs typeface="Arial"/>
              </a:rPr>
              <a:t>ATOMIC DOMAINS </a:t>
            </a:r>
            <a:r>
              <a:rPr sz="2912" b="1" spc="-4" dirty="0">
                <a:solidFill>
                  <a:srgbClr val="CC3300"/>
                </a:solidFill>
                <a:latin typeface="Arial"/>
                <a:cs typeface="Arial"/>
              </a:rPr>
              <a:t>AND </a:t>
            </a:r>
            <a:r>
              <a:rPr sz="2912" b="1" dirty="0">
                <a:solidFill>
                  <a:srgbClr val="CC3300"/>
                </a:solidFill>
                <a:latin typeface="Arial"/>
                <a:cs typeface="Arial"/>
              </a:rPr>
              <a:t>FIRST</a:t>
            </a:r>
            <a:r>
              <a:rPr sz="2912" b="1" spc="-88" dirty="0">
                <a:solidFill>
                  <a:srgbClr val="CC3300"/>
                </a:solidFill>
                <a:latin typeface="Arial"/>
                <a:cs typeface="Arial"/>
              </a:rPr>
              <a:t> </a:t>
            </a:r>
            <a:r>
              <a:rPr sz="2912" b="1" dirty="0">
                <a:solidFill>
                  <a:srgbClr val="CC3300"/>
                </a:solidFill>
                <a:latin typeface="Arial"/>
                <a:cs typeface="Arial"/>
              </a:rPr>
              <a:t>NORMAL  </a:t>
            </a:r>
            <a:r>
              <a:rPr sz="2912" b="1" spc="-4" dirty="0">
                <a:solidFill>
                  <a:srgbClr val="CC3300"/>
                </a:solidFill>
                <a:latin typeface="Arial"/>
                <a:cs typeface="Arial"/>
              </a:rPr>
              <a:t>FORM</a:t>
            </a:r>
            <a:endParaRPr sz="2912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00358" y="960345"/>
            <a:ext cx="1634378" cy="1518062"/>
          </a:xfrm>
          <a:prstGeom prst="rect">
            <a:avLst/>
          </a:prstGeom>
        </p:spPr>
        <p:txBody>
          <a:bodyPr vert="horz" wrap="square" lIns="0" tIns="11766" rIns="0" bIns="0" rtlCol="0">
            <a:spAutoFit/>
          </a:bodyPr>
          <a:lstStyle/>
          <a:p>
            <a:pPr marR="4483" algn="r">
              <a:spcBef>
                <a:spcPts val="93"/>
              </a:spcBef>
            </a:pPr>
            <a:r>
              <a:rPr sz="794" b="1" dirty="0">
                <a:solidFill>
                  <a:srgbClr val="CC3300"/>
                </a:solidFill>
                <a:latin typeface="Arial"/>
                <a:cs typeface="Arial"/>
              </a:rPr>
              <a:t>PPD</a:t>
            </a:r>
            <a:endParaRPr sz="794">
              <a:latin typeface="Arial"/>
              <a:cs typeface="Arial"/>
            </a:endParaRPr>
          </a:p>
          <a:p>
            <a:pPr>
              <a:spcBef>
                <a:spcPts val="18"/>
              </a:spcBef>
            </a:pPr>
            <a:endParaRPr sz="882">
              <a:latin typeface="Arial"/>
              <a:cs typeface="Arial"/>
            </a:endParaRPr>
          </a:p>
          <a:p>
            <a:pPr marL="11206" marR="396709">
              <a:lnSpc>
                <a:spcPct val="101499"/>
              </a:lnSpc>
              <a:buSzPct val="92307"/>
              <a:buFont typeface="Wingdings"/>
              <a:buChar char=""/>
              <a:tabLst>
                <a:tab pos="79566" algn="l"/>
              </a:tabLst>
            </a:pPr>
            <a:r>
              <a:rPr sz="1147" spc="4" dirty="0">
                <a:latin typeface="Arial"/>
                <a:cs typeface="Arial"/>
              </a:rPr>
              <a:t>Features of</a:t>
            </a:r>
            <a:r>
              <a:rPr sz="1147" spc="-49" dirty="0">
                <a:latin typeface="Arial"/>
                <a:cs typeface="Arial"/>
              </a:rPr>
              <a:t> </a:t>
            </a:r>
            <a:r>
              <a:rPr sz="1147" spc="4" dirty="0">
                <a:latin typeface="Arial"/>
                <a:cs typeface="Arial"/>
              </a:rPr>
              <a:t>Good  </a:t>
            </a:r>
            <a:r>
              <a:rPr sz="1147" dirty="0">
                <a:latin typeface="Arial"/>
                <a:cs typeface="Arial"/>
              </a:rPr>
              <a:t>Relational</a:t>
            </a:r>
            <a:r>
              <a:rPr sz="1147" spc="-26" dirty="0">
                <a:latin typeface="Arial"/>
                <a:cs typeface="Arial"/>
              </a:rPr>
              <a:t> </a:t>
            </a:r>
            <a:r>
              <a:rPr sz="1147" spc="4" dirty="0">
                <a:latin typeface="Arial"/>
                <a:cs typeface="Arial"/>
              </a:rPr>
              <a:t>Design</a:t>
            </a:r>
            <a:endParaRPr sz="1147">
              <a:latin typeface="Arial"/>
              <a:cs typeface="Arial"/>
            </a:endParaRPr>
          </a:p>
          <a:p>
            <a:pPr marL="11206" marR="381020">
              <a:lnSpc>
                <a:spcPct val="101499"/>
              </a:lnSpc>
              <a:spcBef>
                <a:spcPts val="4"/>
              </a:spcBef>
              <a:buSzPct val="92307"/>
              <a:buFont typeface="Wingdings"/>
              <a:buChar char=""/>
              <a:tabLst>
                <a:tab pos="79566" algn="l"/>
              </a:tabLst>
            </a:pPr>
            <a:r>
              <a:rPr sz="1147" b="1" spc="4" dirty="0">
                <a:latin typeface="Arial"/>
                <a:cs typeface="Arial"/>
              </a:rPr>
              <a:t>Atomic</a:t>
            </a:r>
            <a:r>
              <a:rPr sz="1147" b="1" spc="-44" dirty="0">
                <a:latin typeface="Arial"/>
                <a:cs typeface="Arial"/>
              </a:rPr>
              <a:t> </a:t>
            </a:r>
            <a:r>
              <a:rPr sz="1147" b="1" spc="4" dirty="0">
                <a:latin typeface="Arial"/>
                <a:cs typeface="Arial"/>
              </a:rPr>
              <a:t>Domains  and </a:t>
            </a:r>
            <a:r>
              <a:rPr sz="1147" b="1" dirty="0">
                <a:latin typeface="Arial"/>
                <a:cs typeface="Arial"/>
              </a:rPr>
              <a:t>First </a:t>
            </a:r>
            <a:r>
              <a:rPr sz="1147" b="1" spc="4" dirty="0">
                <a:latin typeface="Arial"/>
                <a:cs typeface="Arial"/>
              </a:rPr>
              <a:t>Normal  </a:t>
            </a:r>
            <a:r>
              <a:rPr sz="1147" b="1" spc="9" dirty="0">
                <a:latin typeface="Arial"/>
                <a:cs typeface="Arial"/>
              </a:rPr>
              <a:t>Form</a:t>
            </a:r>
            <a:endParaRPr sz="1147">
              <a:latin typeface="Arial"/>
              <a:cs typeface="Arial"/>
            </a:endParaRPr>
          </a:p>
          <a:p>
            <a:pPr marL="11206" marR="672389">
              <a:lnSpc>
                <a:spcPct val="101499"/>
              </a:lnSpc>
              <a:buSzPct val="92307"/>
              <a:buFont typeface="Wingdings"/>
              <a:buChar char=""/>
              <a:tabLst>
                <a:tab pos="79566" algn="l"/>
              </a:tabLst>
            </a:pPr>
            <a:r>
              <a:rPr sz="1147" dirty="0">
                <a:latin typeface="Arial"/>
                <a:cs typeface="Arial"/>
              </a:rPr>
              <a:t>Functional  </a:t>
            </a:r>
            <a:r>
              <a:rPr sz="1147" spc="4" dirty="0">
                <a:latin typeface="Arial"/>
                <a:cs typeface="Arial"/>
              </a:rPr>
              <a:t>Dependencies</a:t>
            </a:r>
            <a:endParaRPr sz="1147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717267" y="2050267"/>
            <a:ext cx="2757467" cy="27574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4294967295"/>
          </p:nvPr>
        </p:nvSpPr>
        <p:spPr>
          <a:xfrm>
            <a:off x="1658471" y="0"/>
            <a:ext cx="0" cy="7563368"/>
          </a:xfrm>
          <a:prstGeom prst="rect">
            <a:avLst/>
          </a:prstGeom>
        </p:spPr>
        <p:txBody>
          <a:bodyPr vert="horz" wrap="square" lIns="0" tIns="5603" rIns="0" bIns="0" rtlCol="0">
            <a:spAutoFit/>
          </a:bodyPr>
          <a:lstStyle/>
          <a:p>
            <a:pPr marL="11206">
              <a:spcBef>
                <a:spcPts val="44"/>
              </a:spcBef>
            </a:pPr>
            <a:r>
              <a:rPr spc="9" dirty="0"/>
              <a:t>Database </a:t>
            </a:r>
            <a:r>
              <a:rPr spc="13" dirty="0"/>
              <a:t>System Concepts </a:t>
            </a:r>
            <a:r>
              <a:rPr spc="4" dirty="0"/>
              <a:t>- 6</a:t>
            </a:r>
            <a:r>
              <a:rPr sz="728" spc="6" baseline="25252" dirty="0"/>
              <a:t>th</a:t>
            </a:r>
            <a:r>
              <a:rPr sz="728" spc="-79" baseline="25252" dirty="0"/>
              <a:t> </a:t>
            </a:r>
            <a:r>
              <a:rPr sz="706" spc="4" dirty="0"/>
              <a:t>Edition</a:t>
            </a:r>
            <a:endParaRPr sz="706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4294967295"/>
          </p:nvPr>
        </p:nvSpPr>
        <p:spPr>
          <a:xfrm>
            <a:off x="1658471" y="0"/>
            <a:ext cx="0" cy="1667651"/>
          </a:xfrm>
          <a:prstGeom prst="rect">
            <a:avLst/>
          </a:prstGeom>
        </p:spPr>
        <p:txBody>
          <a:bodyPr vert="horz" wrap="square" lIns="0" tIns="5603" rIns="0" bIns="0" rtlCol="0">
            <a:spAutoFit/>
          </a:bodyPr>
          <a:lstStyle/>
          <a:p>
            <a:pPr marL="11206">
              <a:spcBef>
                <a:spcPts val="44"/>
              </a:spcBef>
            </a:pPr>
            <a:r>
              <a:rPr spc="9" dirty="0"/>
              <a:t>16.</a:t>
            </a:r>
            <a:fld id="{81D60167-4931-47E6-BA6A-407CBD079E47}" type="slidenum">
              <a:rPr spc="9" dirty="0"/>
              <a:pPr marL="11206">
                <a:spcBef>
                  <a:spcPts val="44"/>
                </a:spcBef>
              </a:pPr>
              <a:t>12</a:t>
            </a:fld>
            <a:endParaRPr spc="9" dirty="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4294967295"/>
          </p:nvPr>
        </p:nvSpPr>
        <p:spPr>
          <a:xfrm>
            <a:off x="1658471" y="0"/>
            <a:ext cx="0" cy="8592624"/>
          </a:xfrm>
          <a:prstGeom prst="rect">
            <a:avLst/>
          </a:prstGeom>
        </p:spPr>
        <p:txBody>
          <a:bodyPr vert="horz" wrap="square" lIns="0" tIns="5603" rIns="0" bIns="0" rtlCol="0">
            <a:spAutoFit/>
          </a:bodyPr>
          <a:lstStyle/>
          <a:p>
            <a:pPr marL="11206">
              <a:spcBef>
                <a:spcPts val="44"/>
              </a:spcBef>
            </a:pPr>
            <a:r>
              <a:rPr spc="4" dirty="0"/>
              <a:t>©Silberschatz, </a:t>
            </a:r>
            <a:r>
              <a:rPr spc="9" dirty="0"/>
              <a:t>Korth and</a:t>
            </a:r>
            <a:r>
              <a:rPr spc="-53" dirty="0"/>
              <a:t> </a:t>
            </a:r>
            <a:r>
              <a:rPr spc="9" dirty="0"/>
              <a:t>Sudarshan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9" name="Ink 8"/>
              <p14:cNvContentPartPr/>
              <p14:nvPr/>
            </p14:nvContentPartPr>
            <p14:xfrm>
              <a:off x="3045635" y="642600"/>
              <a:ext cx="3646906" cy="2339471"/>
            </p14:xfrm>
          </p:contentPart>
        </mc:Choice>
        <mc:Fallback>
          <p:pic>
            <p:nvPicPr>
              <p:cNvPr id="9" name="Ink 8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035915" y="633961"/>
                <a:ext cx="3667427" cy="235819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02645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69391" y="1687205"/>
            <a:ext cx="115416" cy="3992096"/>
          </a:xfrm>
          <a:prstGeom prst="rect">
            <a:avLst/>
          </a:prstGeom>
        </p:spPr>
        <p:txBody>
          <a:bodyPr vert="vert270" wrap="square" lIns="0" tIns="3362" rIns="0" bIns="0" rtlCol="0">
            <a:spAutoFit/>
          </a:bodyPr>
          <a:lstStyle/>
          <a:p>
            <a:pPr marL="11206">
              <a:spcBef>
                <a:spcPts val="26"/>
              </a:spcBef>
            </a:pP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SWAYAM: NPTEL-NOC </a:t>
            </a:r>
            <a:r>
              <a:rPr sz="750" b="1" spc="4" dirty="0">
                <a:solidFill>
                  <a:srgbClr val="00009A"/>
                </a:solidFill>
                <a:latin typeface="Arial"/>
                <a:cs typeface="Arial"/>
              </a:rPr>
              <a:t>MOOCs </a:t>
            </a: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Instructor: Prof. </a:t>
            </a:r>
            <a:r>
              <a:rPr sz="750" b="1" spc="4" dirty="0">
                <a:solidFill>
                  <a:srgbClr val="00009A"/>
                </a:solidFill>
                <a:latin typeface="Arial"/>
                <a:cs typeface="Arial"/>
              </a:rPr>
              <a:t>P P </a:t>
            </a: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Das, IIT Kharagpur. Jan-Apr,</a:t>
            </a:r>
            <a:r>
              <a:rPr sz="750" b="1" spc="141" dirty="0">
                <a:solidFill>
                  <a:srgbClr val="00009A"/>
                </a:solidFill>
                <a:latin typeface="Arial"/>
                <a:cs typeface="Arial"/>
              </a:rPr>
              <a:t> </a:t>
            </a: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2018</a:t>
            </a:r>
            <a:endParaRPr sz="75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611669" y="558937"/>
            <a:ext cx="3424518" cy="1370058"/>
          </a:xfrm>
          <a:prstGeom prst="rect">
            <a:avLst/>
          </a:prstGeom>
        </p:spPr>
        <p:txBody>
          <a:bodyPr vert="horz" wrap="square" lIns="0" tIns="15688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124"/>
              </a:spcBef>
            </a:pPr>
            <a:r>
              <a:rPr spc="13" dirty="0"/>
              <a:t>First </a:t>
            </a:r>
            <a:r>
              <a:rPr spc="18" dirty="0"/>
              <a:t>Normal </a:t>
            </a:r>
            <a:r>
              <a:rPr spc="22" dirty="0"/>
              <a:t>Form</a:t>
            </a:r>
            <a:r>
              <a:rPr spc="-79" dirty="0"/>
              <a:t> </a:t>
            </a:r>
            <a:r>
              <a:rPr spc="18" dirty="0"/>
              <a:t>(1NF)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167455" y="1677476"/>
            <a:ext cx="5855633" cy="3155758"/>
          </a:xfrm>
          <a:prstGeom prst="rect">
            <a:avLst/>
          </a:prstGeom>
        </p:spPr>
        <p:txBody>
          <a:bodyPr vert="horz" wrap="square" lIns="0" tIns="84604" rIns="0" bIns="0" rtlCol="0">
            <a:spAutoFit/>
          </a:bodyPr>
          <a:lstStyle/>
          <a:p>
            <a:pPr marL="260551" indent="-249905">
              <a:spcBef>
                <a:spcPts val="666"/>
              </a:spcBef>
              <a:buClr>
                <a:srgbClr val="CC3300"/>
              </a:buClr>
              <a:buSzPct val="89655"/>
              <a:buFont typeface="Wingdings"/>
              <a:buChar char=""/>
              <a:tabLst>
                <a:tab pos="260551" algn="l"/>
                <a:tab pos="261111" algn="l"/>
              </a:tabLst>
            </a:pPr>
            <a:r>
              <a:rPr sz="1279" spc="18" dirty="0">
                <a:latin typeface="Arial"/>
                <a:cs typeface="Arial"/>
              </a:rPr>
              <a:t>Domain </a:t>
            </a:r>
            <a:r>
              <a:rPr sz="1279" spc="9" dirty="0">
                <a:latin typeface="Arial"/>
                <a:cs typeface="Arial"/>
              </a:rPr>
              <a:t>is </a:t>
            </a:r>
            <a:r>
              <a:rPr sz="1279" b="1" spc="18" dirty="0">
                <a:solidFill>
                  <a:srgbClr val="00009A"/>
                </a:solidFill>
                <a:latin typeface="Arial"/>
                <a:cs typeface="Arial"/>
              </a:rPr>
              <a:t>atomic </a:t>
            </a:r>
            <a:r>
              <a:rPr sz="1279" spc="4" dirty="0">
                <a:latin typeface="Arial"/>
                <a:cs typeface="Arial"/>
              </a:rPr>
              <a:t>if </a:t>
            </a:r>
            <a:r>
              <a:rPr sz="1279" spc="9" dirty="0">
                <a:latin typeface="Arial"/>
                <a:cs typeface="Arial"/>
              </a:rPr>
              <a:t>its </a:t>
            </a:r>
            <a:r>
              <a:rPr sz="1279" spc="13" dirty="0">
                <a:latin typeface="Arial"/>
                <a:cs typeface="Arial"/>
              </a:rPr>
              <a:t>elements are considered to </a:t>
            </a:r>
            <a:r>
              <a:rPr sz="1279" spc="18" dirty="0">
                <a:latin typeface="Arial"/>
                <a:cs typeface="Arial"/>
              </a:rPr>
              <a:t>be </a:t>
            </a:r>
            <a:r>
              <a:rPr sz="1279" spc="9" dirty="0">
                <a:latin typeface="Arial"/>
                <a:cs typeface="Arial"/>
              </a:rPr>
              <a:t>indivisible</a:t>
            </a:r>
            <a:r>
              <a:rPr sz="1279" spc="-119" dirty="0">
                <a:latin typeface="Arial"/>
                <a:cs typeface="Arial"/>
              </a:rPr>
              <a:t> </a:t>
            </a:r>
            <a:r>
              <a:rPr sz="1279" spc="13" dirty="0">
                <a:latin typeface="Arial"/>
                <a:cs typeface="Arial"/>
              </a:rPr>
              <a:t>units</a:t>
            </a:r>
            <a:endParaRPr sz="1279">
              <a:latin typeface="Arial"/>
              <a:cs typeface="Arial"/>
            </a:endParaRPr>
          </a:p>
          <a:p>
            <a:pPr marL="551359" lvl="1" indent="-207880">
              <a:spcBef>
                <a:spcPts val="591"/>
              </a:spcBef>
              <a:buClr>
                <a:srgbClr val="FF9A33"/>
              </a:buClr>
              <a:buSzPct val="79310"/>
              <a:buFont typeface="Wingdings"/>
              <a:buChar char=""/>
              <a:tabLst>
                <a:tab pos="551359" algn="l"/>
                <a:tab pos="551919" algn="l"/>
              </a:tabLst>
            </a:pPr>
            <a:r>
              <a:rPr sz="1279" spc="18" dirty="0">
                <a:latin typeface="Arial"/>
                <a:cs typeface="Arial"/>
              </a:rPr>
              <a:t>Examples </a:t>
            </a:r>
            <a:r>
              <a:rPr sz="1279" spc="13" dirty="0">
                <a:latin typeface="Arial"/>
                <a:cs typeface="Arial"/>
              </a:rPr>
              <a:t>of non-atomic</a:t>
            </a:r>
            <a:r>
              <a:rPr sz="1279" spc="-49" dirty="0">
                <a:latin typeface="Arial"/>
                <a:cs typeface="Arial"/>
              </a:rPr>
              <a:t> </a:t>
            </a:r>
            <a:r>
              <a:rPr sz="1279" spc="13" dirty="0">
                <a:latin typeface="Arial"/>
                <a:cs typeface="Arial"/>
              </a:rPr>
              <a:t>domains:</a:t>
            </a:r>
            <a:endParaRPr sz="1279">
              <a:latin typeface="Arial"/>
              <a:cs typeface="Arial"/>
            </a:endParaRPr>
          </a:p>
          <a:p>
            <a:pPr marL="801824" lvl="2" indent="-167537">
              <a:spcBef>
                <a:spcPts val="587"/>
              </a:spcBef>
              <a:buClr>
                <a:srgbClr val="33CC33"/>
              </a:buClr>
              <a:buSzPct val="75862"/>
              <a:buFont typeface="Wingdings"/>
              <a:buChar char=""/>
              <a:tabLst>
                <a:tab pos="802383" algn="l"/>
              </a:tabLst>
            </a:pPr>
            <a:r>
              <a:rPr sz="1279" spc="13" dirty="0">
                <a:latin typeface="Arial"/>
                <a:cs typeface="Arial"/>
              </a:rPr>
              <a:t>Set of </a:t>
            </a:r>
            <a:r>
              <a:rPr sz="1279" spc="18" dirty="0">
                <a:latin typeface="Arial"/>
                <a:cs typeface="Arial"/>
              </a:rPr>
              <a:t>names, </a:t>
            </a:r>
            <a:r>
              <a:rPr sz="1279" spc="13" dirty="0">
                <a:latin typeface="Arial"/>
                <a:cs typeface="Arial"/>
              </a:rPr>
              <a:t>composite</a:t>
            </a:r>
            <a:r>
              <a:rPr sz="1279" spc="-62" dirty="0">
                <a:latin typeface="Arial"/>
                <a:cs typeface="Arial"/>
              </a:rPr>
              <a:t> </a:t>
            </a:r>
            <a:r>
              <a:rPr sz="1279" spc="13" dirty="0">
                <a:latin typeface="Arial"/>
                <a:cs typeface="Arial"/>
              </a:rPr>
              <a:t>attributes</a:t>
            </a:r>
            <a:endParaRPr sz="1279">
              <a:latin typeface="Arial"/>
              <a:cs typeface="Arial"/>
            </a:endParaRPr>
          </a:p>
          <a:p>
            <a:pPr marL="801824" lvl="2" indent="-167537">
              <a:spcBef>
                <a:spcPts val="582"/>
              </a:spcBef>
              <a:buClr>
                <a:srgbClr val="33CC33"/>
              </a:buClr>
              <a:buSzPct val="75862"/>
              <a:buFont typeface="Wingdings"/>
              <a:buChar char=""/>
              <a:tabLst>
                <a:tab pos="802383" algn="l"/>
              </a:tabLst>
            </a:pPr>
            <a:r>
              <a:rPr sz="1279" spc="13" dirty="0">
                <a:latin typeface="Arial"/>
                <a:cs typeface="Arial"/>
              </a:rPr>
              <a:t>Identification </a:t>
            </a:r>
            <a:r>
              <a:rPr sz="1279" spc="18" dirty="0">
                <a:latin typeface="Arial"/>
                <a:cs typeface="Arial"/>
              </a:rPr>
              <a:t>numbers </a:t>
            </a:r>
            <a:r>
              <a:rPr sz="1279" spc="9" dirty="0">
                <a:latin typeface="Arial"/>
                <a:cs typeface="Arial"/>
              </a:rPr>
              <a:t>like </a:t>
            </a:r>
            <a:r>
              <a:rPr sz="1279" spc="18" dirty="0">
                <a:latin typeface="Arial"/>
                <a:cs typeface="Arial"/>
              </a:rPr>
              <a:t>CS101 </a:t>
            </a:r>
            <a:r>
              <a:rPr sz="1279" spc="13" dirty="0">
                <a:latin typeface="Arial"/>
                <a:cs typeface="Arial"/>
              </a:rPr>
              <a:t>that </a:t>
            </a:r>
            <a:r>
              <a:rPr sz="1279" spc="18" dirty="0">
                <a:latin typeface="Arial"/>
                <a:cs typeface="Arial"/>
              </a:rPr>
              <a:t>can be </a:t>
            </a:r>
            <a:r>
              <a:rPr sz="1279" spc="13" dirty="0">
                <a:latin typeface="Arial"/>
                <a:cs typeface="Arial"/>
              </a:rPr>
              <a:t>broken </a:t>
            </a:r>
            <a:r>
              <a:rPr sz="1279" spc="18" dirty="0">
                <a:latin typeface="Arial"/>
                <a:cs typeface="Arial"/>
              </a:rPr>
              <a:t>up </a:t>
            </a:r>
            <a:r>
              <a:rPr sz="1279" spc="13" dirty="0">
                <a:latin typeface="Arial"/>
                <a:cs typeface="Arial"/>
              </a:rPr>
              <a:t>into</a:t>
            </a:r>
            <a:r>
              <a:rPr sz="1279" spc="-172" dirty="0">
                <a:latin typeface="Arial"/>
                <a:cs typeface="Arial"/>
              </a:rPr>
              <a:t> </a:t>
            </a:r>
            <a:r>
              <a:rPr sz="1279" spc="13" dirty="0">
                <a:latin typeface="Arial"/>
                <a:cs typeface="Arial"/>
              </a:rPr>
              <a:t>parts</a:t>
            </a:r>
            <a:endParaRPr sz="1279">
              <a:latin typeface="Arial"/>
              <a:cs typeface="Arial"/>
            </a:endParaRPr>
          </a:p>
          <a:p>
            <a:pPr marL="249344" marR="2111861" indent="-249344" algn="r">
              <a:spcBef>
                <a:spcPts val="587"/>
              </a:spcBef>
              <a:buClr>
                <a:srgbClr val="CC3300"/>
              </a:buClr>
              <a:buSzPct val="89655"/>
              <a:buFont typeface="Wingdings"/>
              <a:buChar char=""/>
              <a:tabLst>
                <a:tab pos="249344" algn="l"/>
                <a:tab pos="261111" algn="l"/>
              </a:tabLst>
            </a:pPr>
            <a:r>
              <a:rPr sz="1279" spc="22" dirty="0">
                <a:latin typeface="Arial"/>
                <a:cs typeface="Arial"/>
              </a:rPr>
              <a:t>A </a:t>
            </a:r>
            <a:r>
              <a:rPr sz="1279" spc="9" dirty="0">
                <a:latin typeface="Arial"/>
                <a:cs typeface="Arial"/>
              </a:rPr>
              <a:t>relational </a:t>
            </a:r>
            <a:r>
              <a:rPr sz="1279" spc="13" dirty="0">
                <a:latin typeface="Arial"/>
                <a:cs typeface="Arial"/>
              </a:rPr>
              <a:t>schema </a:t>
            </a:r>
            <a:r>
              <a:rPr sz="1279" spc="22" dirty="0">
                <a:latin typeface="Arial"/>
                <a:cs typeface="Arial"/>
              </a:rPr>
              <a:t>R </a:t>
            </a:r>
            <a:r>
              <a:rPr sz="1279" spc="9" dirty="0">
                <a:latin typeface="Arial"/>
                <a:cs typeface="Arial"/>
              </a:rPr>
              <a:t>is in </a:t>
            </a:r>
            <a:r>
              <a:rPr sz="1279" b="1" spc="9" dirty="0">
                <a:solidFill>
                  <a:srgbClr val="00009A"/>
                </a:solidFill>
                <a:latin typeface="Arial"/>
                <a:cs typeface="Arial"/>
              </a:rPr>
              <a:t>first </a:t>
            </a:r>
            <a:r>
              <a:rPr sz="1279" b="1" spc="18" dirty="0">
                <a:solidFill>
                  <a:srgbClr val="00009A"/>
                </a:solidFill>
                <a:latin typeface="Arial"/>
                <a:cs typeface="Arial"/>
              </a:rPr>
              <a:t>normal form</a:t>
            </a:r>
            <a:r>
              <a:rPr sz="1279" b="1" spc="-146" dirty="0">
                <a:solidFill>
                  <a:srgbClr val="00009A"/>
                </a:solidFill>
                <a:latin typeface="Arial"/>
                <a:cs typeface="Arial"/>
              </a:rPr>
              <a:t> </a:t>
            </a:r>
            <a:r>
              <a:rPr sz="1279" spc="4" dirty="0">
                <a:latin typeface="Arial"/>
                <a:cs typeface="Arial"/>
              </a:rPr>
              <a:t>if</a:t>
            </a:r>
            <a:endParaRPr sz="1279">
              <a:latin typeface="Arial"/>
              <a:cs typeface="Arial"/>
            </a:endParaRPr>
          </a:p>
          <a:p>
            <a:pPr marL="207320" marR="2088328" lvl="1" indent="-207320" algn="r">
              <a:spcBef>
                <a:spcPts val="587"/>
              </a:spcBef>
              <a:buClr>
                <a:srgbClr val="FF9A33"/>
              </a:buClr>
              <a:buSzPct val="79310"/>
              <a:buFont typeface="Wingdings"/>
              <a:buChar char=""/>
              <a:tabLst>
                <a:tab pos="207320" algn="l"/>
                <a:tab pos="207880" algn="l"/>
              </a:tabLst>
            </a:pPr>
            <a:r>
              <a:rPr sz="1279" spc="13" dirty="0">
                <a:latin typeface="Arial"/>
                <a:cs typeface="Arial"/>
              </a:rPr>
              <a:t>the </a:t>
            </a:r>
            <a:r>
              <a:rPr sz="1279" spc="18" dirty="0">
                <a:latin typeface="Arial"/>
                <a:cs typeface="Arial"/>
              </a:rPr>
              <a:t>domains </a:t>
            </a:r>
            <a:r>
              <a:rPr sz="1279" spc="13" dirty="0">
                <a:latin typeface="Arial"/>
                <a:cs typeface="Arial"/>
              </a:rPr>
              <a:t>of </a:t>
            </a:r>
            <a:r>
              <a:rPr sz="1279" spc="9" dirty="0">
                <a:latin typeface="Arial"/>
                <a:cs typeface="Arial"/>
              </a:rPr>
              <a:t>all </a:t>
            </a:r>
            <a:r>
              <a:rPr sz="1279" spc="13" dirty="0">
                <a:latin typeface="Arial"/>
                <a:cs typeface="Arial"/>
              </a:rPr>
              <a:t>attributes of </a:t>
            </a:r>
            <a:r>
              <a:rPr sz="1279" spc="22" dirty="0">
                <a:latin typeface="Arial"/>
                <a:cs typeface="Arial"/>
              </a:rPr>
              <a:t>R </a:t>
            </a:r>
            <a:r>
              <a:rPr sz="1279" spc="13" dirty="0">
                <a:latin typeface="Arial"/>
                <a:cs typeface="Arial"/>
              </a:rPr>
              <a:t>are</a:t>
            </a:r>
            <a:r>
              <a:rPr sz="1279" spc="-132" dirty="0">
                <a:latin typeface="Arial"/>
                <a:cs typeface="Arial"/>
              </a:rPr>
              <a:t> </a:t>
            </a:r>
            <a:r>
              <a:rPr sz="1279" spc="13" dirty="0">
                <a:latin typeface="Arial"/>
                <a:cs typeface="Arial"/>
              </a:rPr>
              <a:t>atomic</a:t>
            </a:r>
            <a:endParaRPr sz="1279">
              <a:latin typeface="Arial"/>
              <a:cs typeface="Arial"/>
            </a:endParaRPr>
          </a:p>
          <a:p>
            <a:pPr marL="551359" lvl="1" indent="-207880">
              <a:spcBef>
                <a:spcPts val="587"/>
              </a:spcBef>
              <a:buClr>
                <a:srgbClr val="FF9A33"/>
              </a:buClr>
              <a:buSzPct val="79310"/>
              <a:buFont typeface="Wingdings"/>
              <a:buChar char=""/>
              <a:tabLst>
                <a:tab pos="551359" algn="l"/>
                <a:tab pos="551919" algn="l"/>
              </a:tabLst>
            </a:pPr>
            <a:r>
              <a:rPr sz="1279" spc="9" dirty="0">
                <a:latin typeface="Arial"/>
                <a:cs typeface="Arial"/>
              </a:rPr>
              <a:t>the value of </a:t>
            </a:r>
            <a:r>
              <a:rPr sz="1279" spc="13" dirty="0">
                <a:latin typeface="Arial"/>
                <a:cs typeface="Arial"/>
              </a:rPr>
              <a:t>each </a:t>
            </a:r>
            <a:r>
              <a:rPr sz="1279" spc="9" dirty="0">
                <a:latin typeface="Arial"/>
                <a:cs typeface="Arial"/>
              </a:rPr>
              <a:t>attribute contains </a:t>
            </a:r>
            <a:r>
              <a:rPr sz="1279" spc="13" dirty="0">
                <a:latin typeface="Arial"/>
                <a:cs typeface="Arial"/>
              </a:rPr>
              <a:t>only </a:t>
            </a:r>
            <a:r>
              <a:rPr sz="1279" spc="18" dirty="0">
                <a:latin typeface="Arial"/>
                <a:cs typeface="Arial"/>
              </a:rPr>
              <a:t>a </a:t>
            </a:r>
            <a:r>
              <a:rPr sz="1279" spc="13" dirty="0">
                <a:latin typeface="Arial"/>
                <a:cs typeface="Arial"/>
              </a:rPr>
              <a:t>single value from that</a:t>
            </a:r>
            <a:r>
              <a:rPr sz="1279" spc="-106" dirty="0">
                <a:latin typeface="Arial"/>
                <a:cs typeface="Arial"/>
              </a:rPr>
              <a:t> </a:t>
            </a:r>
            <a:r>
              <a:rPr sz="1279" spc="18" dirty="0">
                <a:latin typeface="Arial"/>
                <a:cs typeface="Arial"/>
              </a:rPr>
              <a:t>domain</a:t>
            </a:r>
            <a:endParaRPr sz="1279">
              <a:latin typeface="Arial"/>
              <a:cs typeface="Arial"/>
            </a:endParaRPr>
          </a:p>
          <a:p>
            <a:pPr marL="260551" marR="4483" indent="-249905">
              <a:lnSpc>
                <a:spcPct val="102400"/>
              </a:lnSpc>
              <a:spcBef>
                <a:spcPts val="552"/>
              </a:spcBef>
              <a:buClr>
                <a:srgbClr val="CC3300"/>
              </a:buClr>
              <a:buSzPct val="89655"/>
              <a:buFont typeface="Wingdings"/>
              <a:buChar char=""/>
              <a:tabLst>
                <a:tab pos="260551" algn="l"/>
                <a:tab pos="261111" algn="l"/>
              </a:tabLst>
            </a:pPr>
            <a:r>
              <a:rPr sz="1279" spc="9" dirty="0">
                <a:latin typeface="Arial"/>
                <a:cs typeface="Arial"/>
              </a:rPr>
              <a:t>Non-atomic values complicate storage </a:t>
            </a:r>
            <a:r>
              <a:rPr sz="1279" spc="13" dirty="0">
                <a:latin typeface="Arial"/>
                <a:cs typeface="Arial"/>
              </a:rPr>
              <a:t>and encourage </a:t>
            </a:r>
            <a:r>
              <a:rPr sz="1279" spc="9" dirty="0">
                <a:latin typeface="Arial"/>
                <a:cs typeface="Arial"/>
              </a:rPr>
              <a:t>redundant (repeated)  </a:t>
            </a:r>
            <a:r>
              <a:rPr sz="1279" spc="13" dirty="0">
                <a:latin typeface="Arial"/>
                <a:cs typeface="Arial"/>
              </a:rPr>
              <a:t>storage of</a:t>
            </a:r>
            <a:r>
              <a:rPr sz="1279" spc="-22" dirty="0">
                <a:latin typeface="Arial"/>
                <a:cs typeface="Arial"/>
              </a:rPr>
              <a:t> </a:t>
            </a:r>
            <a:r>
              <a:rPr sz="1279" spc="13" dirty="0">
                <a:latin typeface="Arial"/>
                <a:cs typeface="Arial"/>
              </a:rPr>
              <a:t>data</a:t>
            </a:r>
            <a:endParaRPr sz="1279">
              <a:latin typeface="Arial"/>
              <a:cs typeface="Arial"/>
            </a:endParaRPr>
          </a:p>
          <a:p>
            <a:pPr marL="551359" marR="554160" lvl="1" indent="-207880">
              <a:lnSpc>
                <a:spcPct val="102400"/>
              </a:lnSpc>
              <a:spcBef>
                <a:spcPts val="552"/>
              </a:spcBef>
              <a:buClr>
                <a:srgbClr val="FF9A33"/>
              </a:buClr>
              <a:buSzPct val="79310"/>
              <a:buFont typeface="Wingdings"/>
              <a:buChar char=""/>
              <a:tabLst>
                <a:tab pos="551359" algn="l"/>
                <a:tab pos="551919" algn="l"/>
              </a:tabLst>
            </a:pPr>
            <a:r>
              <a:rPr sz="1279" spc="13" dirty="0">
                <a:latin typeface="Arial"/>
                <a:cs typeface="Arial"/>
              </a:rPr>
              <a:t>Example: Set of accounts stored with </a:t>
            </a:r>
            <a:r>
              <a:rPr sz="1279" spc="18" dirty="0">
                <a:latin typeface="Arial"/>
                <a:cs typeface="Arial"/>
              </a:rPr>
              <a:t>each </a:t>
            </a:r>
            <a:r>
              <a:rPr sz="1279" spc="13" dirty="0">
                <a:latin typeface="Arial"/>
                <a:cs typeface="Arial"/>
              </a:rPr>
              <a:t>customer, </a:t>
            </a:r>
            <a:r>
              <a:rPr sz="1279" spc="18" dirty="0">
                <a:latin typeface="Arial"/>
                <a:cs typeface="Arial"/>
              </a:rPr>
              <a:t>and </a:t>
            </a:r>
            <a:r>
              <a:rPr sz="1279" spc="13" dirty="0">
                <a:latin typeface="Arial"/>
                <a:cs typeface="Arial"/>
              </a:rPr>
              <a:t>set</a:t>
            </a:r>
            <a:r>
              <a:rPr sz="1279" spc="-101" dirty="0">
                <a:latin typeface="Arial"/>
                <a:cs typeface="Arial"/>
              </a:rPr>
              <a:t> </a:t>
            </a:r>
            <a:r>
              <a:rPr sz="1279" spc="13" dirty="0">
                <a:latin typeface="Arial"/>
                <a:cs typeface="Arial"/>
              </a:rPr>
              <a:t>of  </a:t>
            </a:r>
            <a:r>
              <a:rPr sz="1279" spc="18" dirty="0">
                <a:latin typeface="Arial"/>
                <a:cs typeface="Arial"/>
              </a:rPr>
              <a:t>owners </a:t>
            </a:r>
            <a:r>
              <a:rPr sz="1279" spc="13" dirty="0">
                <a:latin typeface="Arial"/>
                <a:cs typeface="Arial"/>
              </a:rPr>
              <a:t>stored with </a:t>
            </a:r>
            <a:r>
              <a:rPr sz="1279" spc="18" dirty="0">
                <a:latin typeface="Arial"/>
                <a:cs typeface="Arial"/>
              </a:rPr>
              <a:t>each</a:t>
            </a:r>
            <a:r>
              <a:rPr sz="1279" spc="-66" dirty="0">
                <a:latin typeface="Arial"/>
                <a:cs typeface="Arial"/>
              </a:rPr>
              <a:t> </a:t>
            </a:r>
            <a:r>
              <a:rPr sz="1279" spc="13" dirty="0">
                <a:latin typeface="Arial"/>
                <a:cs typeface="Arial"/>
              </a:rPr>
              <a:t>account</a:t>
            </a:r>
            <a:endParaRPr sz="1279">
              <a:latin typeface="Arial"/>
              <a:cs typeface="Arial"/>
            </a:endParaRPr>
          </a:p>
          <a:p>
            <a:pPr marL="551359" lvl="1" indent="-207880">
              <a:spcBef>
                <a:spcPts val="587"/>
              </a:spcBef>
              <a:buClr>
                <a:srgbClr val="FF9A33"/>
              </a:buClr>
              <a:buSzPct val="79310"/>
              <a:buFont typeface="Wingdings"/>
              <a:buChar char=""/>
              <a:tabLst>
                <a:tab pos="551359" algn="l"/>
                <a:tab pos="551919" algn="l"/>
              </a:tabLst>
            </a:pPr>
            <a:r>
              <a:rPr sz="1279" spc="22" dirty="0">
                <a:latin typeface="Arial"/>
                <a:cs typeface="Arial"/>
              </a:rPr>
              <a:t>We </a:t>
            </a:r>
            <a:r>
              <a:rPr sz="1279" spc="18" dirty="0">
                <a:latin typeface="Arial"/>
                <a:cs typeface="Arial"/>
              </a:rPr>
              <a:t>assume </a:t>
            </a:r>
            <a:r>
              <a:rPr sz="1279" spc="9" dirty="0">
                <a:latin typeface="Arial"/>
                <a:cs typeface="Arial"/>
              </a:rPr>
              <a:t>all </a:t>
            </a:r>
            <a:r>
              <a:rPr sz="1279" spc="13" dirty="0">
                <a:latin typeface="Arial"/>
                <a:cs typeface="Arial"/>
              </a:rPr>
              <a:t>relations are </a:t>
            </a:r>
            <a:r>
              <a:rPr sz="1279" spc="9" dirty="0">
                <a:latin typeface="Arial"/>
                <a:cs typeface="Arial"/>
              </a:rPr>
              <a:t>in first </a:t>
            </a:r>
            <a:r>
              <a:rPr sz="1279" spc="13" dirty="0">
                <a:latin typeface="Arial"/>
                <a:cs typeface="Arial"/>
              </a:rPr>
              <a:t>normal</a:t>
            </a:r>
            <a:r>
              <a:rPr sz="1279" spc="-97" dirty="0">
                <a:latin typeface="Arial"/>
                <a:cs typeface="Arial"/>
              </a:rPr>
              <a:t> </a:t>
            </a:r>
            <a:r>
              <a:rPr sz="1279" spc="13" dirty="0">
                <a:latin typeface="Arial"/>
                <a:cs typeface="Arial"/>
              </a:rPr>
              <a:t>form</a:t>
            </a:r>
            <a:endParaRPr sz="1279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02885" y="960344"/>
            <a:ext cx="231962" cy="134094"/>
          </a:xfrm>
          <a:prstGeom prst="rect">
            <a:avLst/>
          </a:prstGeom>
        </p:spPr>
        <p:txBody>
          <a:bodyPr vert="horz" wrap="square" lIns="0" tIns="11766" rIns="0" bIns="0" rtlCol="0">
            <a:spAutoFit/>
          </a:bodyPr>
          <a:lstStyle/>
          <a:p>
            <a:pPr marL="11206">
              <a:spcBef>
                <a:spcPts val="93"/>
              </a:spcBef>
            </a:pPr>
            <a:r>
              <a:rPr sz="794" b="1" dirty="0">
                <a:solidFill>
                  <a:srgbClr val="CC3300"/>
                </a:solidFill>
                <a:latin typeface="Arial"/>
                <a:cs typeface="Arial"/>
              </a:rPr>
              <a:t>PPD</a:t>
            </a:r>
            <a:endParaRPr sz="794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717267" y="2050267"/>
            <a:ext cx="2757467" cy="27574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4294967295"/>
          </p:nvPr>
        </p:nvSpPr>
        <p:spPr>
          <a:xfrm>
            <a:off x="1658471" y="0"/>
            <a:ext cx="0" cy="7563368"/>
          </a:xfrm>
          <a:prstGeom prst="rect">
            <a:avLst/>
          </a:prstGeom>
        </p:spPr>
        <p:txBody>
          <a:bodyPr vert="horz" wrap="square" lIns="0" tIns="5603" rIns="0" bIns="0" rtlCol="0">
            <a:spAutoFit/>
          </a:bodyPr>
          <a:lstStyle/>
          <a:p>
            <a:pPr marL="11206">
              <a:spcBef>
                <a:spcPts val="44"/>
              </a:spcBef>
            </a:pPr>
            <a:r>
              <a:rPr spc="9" dirty="0"/>
              <a:t>Database </a:t>
            </a:r>
            <a:r>
              <a:rPr spc="13" dirty="0"/>
              <a:t>System Concepts </a:t>
            </a:r>
            <a:r>
              <a:rPr spc="4" dirty="0"/>
              <a:t>- 6</a:t>
            </a:r>
            <a:r>
              <a:rPr sz="728" spc="6" baseline="25252" dirty="0"/>
              <a:t>th</a:t>
            </a:r>
            <a:r>
              <a:rPr sz="728" spc="-79" baseline="25252" dirty="0"/>
              <a:t> </a:t>
            </a:r>
            <a:r>
              <a:rPr sz="706" spc="4" dirty="0"/>
              <a:t>Edition</a:t>
            </a:r>
            <a:endParaRPr sz="706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4294967295"/>
          </p:nvPr>
        </p:nvSpPr>
        <p:spPr>
          <a:xfrm>
            <a:off x="1658471" y="0"/>
            <a:ext cx="0" cy="1667651"/>
          </a:xfrm>
          <a:prstGeom prst="rect">
            <a:avLst/>
          </a:prstGeom>
        </p:spPr>
        <p:txBody>
          <a:bodyPr vert="horz" wrap="square" lIns="0" tIns="5603" rIns="0" bIns="0" rtlCol="0">
            <a:spAutoFit/>
          </a:bodyPr>
          <a:lstStyle/>
          <a:p>
            <a:pPr marL="11206">
              <a:spcBef>
                <a:spcPts val="44"/>
              </a:spcBef>
            </a:pPr>
            <a:r>
              <a:rPr spc="9" dirty="0"/>
              <a:t>16.</a:t>
            </a:r>
            <a:fld id="{81D60167-4931-47E6-BA6A-407CBD079E47}" type="slidenum">
              <a:rPr spc="9" dirty="0"/>
              <a:pPr marL="11206">
                <a:spcBef>
                  <a:spcPts val="44"/>
                </a:spcBef>
              </a:pPr>
              <a:t>13</a:t>
            </a:fld>
            <a:endParaRPr spc="9" dirty="0"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4294967295"/>
          </p:nvPr>
        </p:nvSpPr>
        <p:spPr>
          <a:xfrm>
            <a:off x="1658471" y="0"/>
            <a:ext cx="0" cy="8592624"/>
          </a:xfrm>
          <a:prstGeom prst="rect">
            <a:avLst/>
          </a:prstGeom>
        </p:spPr>
        <p:txBody>
          <a:bodyPr vert="horz" wrap="square" lIns="0" tIns="5603" rIns="0" bIns="0" rtlCol="0">
            <a:spAutoFit/>
          </a:bodyPr>
          <a:lstStyle/>
          <a:p>
            <a:pPr marL="11206">
              <a:spcBef>
                <a:spcPts val="44"/>
              </a:spcBef>
            </a:pPr>
            <a:r>
              <a:rPr spc="4" dirty="0"/>
              <a:t>©Silberschatz, </a:t>
            </a:r>
            <a:r>
              <a:rPr spc="9" dirty="0"/>
              <a:t>Korth and</a:t>
            </a:r>
            <a:r>
              <a:rPr spc="-53" dirty="0"/>
              <a:t> </a:t>
            </a:r>
            <a:r>
              <a:rPr spc="9" dirty="0"/>
              <a:t>Sudarshan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0" name="Ink 9"/>
              <p14:cNvContentPartPr/>
              <p14:nvPr/>
            </p14:nvContentPartPr>
            <p14:xfrm>
              <a:off x="2207047" y="1198164"/>
              <a:ext cx="8205141" cy="3674224"/>
            </p14:xfrm>
          </p:contentPart>
        </mc:Choice>
        <mc:Fallback>
          <p:pic>
            <p:nvPicPr>
              <p:cNvPr id="10" name="Ink 9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00927" y="1191324"/>
                <a:ext cx="8218821" cy="368934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80097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69391" y="1687205"/>
            <a:ext cx="115416" cy="3992096"/>
          </a:xfrm>
          <a:prstGeom prst="rect">
            <a:avLst/>
          </a:prstGeom>
        </p:spPr>
        <p:txBody>
          <a:bodyPr vert="vert270" wrap="square" lIns="0" tIns="3362" rIns="0" bIns="0" rtlCol="0">
            <a:spAutoFit/>
          </a:bodyPr>
          <a:lstStyle/>
          <a:p>
            <a:pPr marL="11206">
              <a:spcBef>
                <a:spcPts val="26"/>
              </a:spcBef>
            </a:pP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SWAYAM: NPTEL-NOC </a:t>
            </a:r>
            <a:r>
              <a:rPr sz="750" b="1" spc="4" dirty="0">
                <a:solidFill>
                  <a:srgbClr val="00009A"/>
                </a:solidFill>
                <a:latin typeface="Arial"/>
                <a:cs typeface="Arial"/>
              </a:rPr>
              <a:t>MOOCs </a:t>
            </a: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Instructor: Prof. </a:t>
            </a:r>
            <a:r>
              <a:rPr sz="750" b="1" spc="4" dirty="0">
                <a:solidFill>
                  <a:srgbClr val="00009A"/>
                </a:solidFill>
                <a:latin typeface="Arial"/>
                <a:cs typeface="Arial"/>
              </a:rPr>
              <a:t>P P </a:t>
            </a: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Das, IIT Kharagpur. Jan-Apr,</a:t>
            </a:r>
            <a:r>
              <a:rPr sz="750" b="1" spc="141" dirty="0">
                <a:solidFill>
                  <a:srgbClr val="00009A"/>
                </a:solidFill>
                <a:latin typeface="Arial"/>
                <a:cs typeface="Arial"/>
              </a:rPr>
              <a:t> </a:t>
            </a: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2018</a:t>
            </a:r>
            <a:endParaRPr sz="75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306421" y="549524"/>
            <a:ext cx="3801596" cy="1370058"/>
          </a:xfrm>
          <a:prstGeom prst="rect">
            <a:avLst/>
          </a:prstGeom>
        </p:spPr>
        <p:txBody>
          <a:bodyPr vert="horz" wrap="square" lIns="0" tIns="15688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124"/>
              </a:spcBef>
            </a:pPr>
            <a:r>
              <a:rPr spc="13" dirty="0"/>
              <a:t>First </a:t>
            </a:r>
            <a:r>
              <a:rPr spc="18" dirty="0"/>
              <a:t>Normal </a:t>
            </a:r>
            <a:r>
              <a:rPr spc="22" dirty="0"/>
              <a:t>Form</a:t>
            </a:r>
            <a:r>
              <a:rPr spc="-53" dirty="0"/>
              <a:t> </a:t>
            </a:r>
            <a:r>
              <a:rPr spc="13" dirty="0"/>
              <a:t>(Cont’d)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416226" y="1746996"/>
            <a:ext cx="5392831" cy="2095808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260551" marR="4483" indent="-249905">
              <a:lnSpc>
                <a:spcPct val="102400"/>
              </a:lnSpc>
              <a:spcBef>
                <a:spcPts val="84"/>
              </a:spcBef>
              <a:buClr>
                <a:srgbClr val="CC3300"/>
              </a:buClr>
              <a:buSzPct val="89655"/>
              <a:buFont typeface="Wingdings"/>
              <a:buChar char=""/>
              <a:tabLst>
                <a:tab pos="260551" algn="l"/>
                <a:tab pos="261111" algn="l"/>
              </a:tabLst>
            </a:pPr>
            <a:r>
              <a:rPr sz="1279" spc="13" dirty="0">
                <a:latin typeface="Arial"/>
                <a:cs typeface="Arial"/>
              </a:rPr>
              <a:t>Atomicity </a:t>
            </a:r>
            <a:r>
              <a:rPr sz="1279" spc="9" dirty="0">
                <a:latin typeface="Arial"/>
                <a:cs typeface="Arial"/>
              </a:rPr>
              <a:t>is </a:t>
            </a:r>
            <a:r>
              <a:rPr sz="1279" spc="13" dirty="0">
                <a:latin typeface="Arial"/>
                <a:cs typeface="Arial"/>
              </a:rPr>
              <a:t>actually </a:t>
            </a:r>
            <a:r>
              <a:rPr sz="1279" spc="18" dirty="0">
                <a:latin typeface="Arial"/>
                <a:cs typeface="Arial"/>
              </a:rPr>
              <a:t>a </a:t>
            </a:r>
            <a:r>
              <a:rPr sz="1279" spc="13" dirty="0">
                <a:latin typeface="Arial"/>
                <a:cs typeface="Arial"/>
              </a:rPr>
              <a:t>property of </a:t>
            </a:r>
            <a:r>
              <a:rPr sz="1279" spc="18" dirty="0">
                <a:latin typeface="Arial"/>
                <a:cs typeface="Arial"/>
              </a:rPr>
              <a:t>how </a:t>
            </a:r>
            <a:r>
              <a:rPr sz="1279" spc="13" dirty="0">
                <a:latin typeface="Arial"/>
                <a:cs typeface="Arial"/>
              </a:rPr>
              <a:t>the elements of the </a:t>
            </a:r>
            <a:r>
              <a:rPr sz="1279" spc="18" dirty="0">
                <a:latin typeface="Arial"/>
                <a:cs typeface="Arial"/>
              </a:rPr>
              <a:t>domain</a:t>
            </a:r>
            <a:r>
              <a:rPr sz="1279" spc="-141" dirty="0">
                <a:latin typeface="Arial"/>
                <a:cs typeface="Arial"/>
              </a:rPr>
              <a:t> </a:t>
            </a:r>
            <a:r>
              <a:rPr sz="1279" spc="13" dirty="0">
                <a:latin typeface="Arial"/>
                <a:cs typeface="Arial"/>
              </a:rPr>
              <a:t>are  </a:t>
            </a:r>
            <a:r>
              <a:rPr sz="1279" spc="18" dirty="0">
                <a:latin typeface="Arial"/>
                <a:cs typeface="Arial"/>
              </a:rPr>
              <a:t>used</a:t>
            </a:r>
            <a:endParaRPr sz="1279">
              <a:latin typeface="Arial"/>
              <a:cs typeface="Arial"/>
            </a:endParaRPr>
          </a:p>
          <a:p>
            <a:pPr marL="551359" lvl="1" indent="-208441">
              <a:spcBef>
                <a:spcPts val="587"/>
              </a:spcBef>
              <a:buClr>
                <a:srgbClr val="FF9A33"/>
              </a:buClr>
              <a:buSzPct val="79310"/>
              <a:buFont typeface="Wingdings"/>
              <a:buChar char=""/>
              <a:tabLst>
                <a:tab pos="551359" algn="l"/>
                <a:tab pos="551919" algn="l"/>
              </a:tabLst>
            </a:pPr>
            <a:r>
              <a:rPr sz="1279" spc="13" dirty="0">
                <a:latin typeface="Arial"/>
                <a:cs typeface="Arial"/>
              </a:rPr>
              <a:t>Example: Strings would normally </a:t>
            </a:r>
            <a:r>
              <a:rPr sz="1279" spc="18" dirty="0">
                <a:latin typeface="Arial"/>
                <a:cs typeface="Arial"/>
              </a:rPr>
              <a:t>be </a:t>
            </a:r>
            <a:r>
              <a:rPr sz="1279" spc="13" dirty="0">
                <a:latin typeface="Arial"/>
                <a:cs typeface="Arial"/>
              </a:rPr>
              <a:t>considered</a:t>
            </a:r>
            <a:r>
              <a:rPr sz="1279" spc="-75" dirty="0">
                <a:latin typeface="Arial"/>
                <a:cs typeface="Arial"/>
              </a:rPr>
              <a:t> </a:t>
            </a:r>
            <a:r>
              <a:rPr sz="1279" spc="9" dirty="0">
                <a:latin typeface="Arial"/>
                <a:cs typeface="Arial"/>
              </a:rPr>
              <a:t>indivisible</a:t>
            </a:r>
            <a:endParaRPr sz="1279">
              <a:latin typeface="Arial"/>
              <a:cs typeface="Arial"/>
            </a:endParaRPr>
          </a:p>
          <a:p>
            <a:pPr marL="551359" marR="7845" lvl="1" indent="-207880">
              <a:lnSpc>
                <a:spcPct val="102400"/>
              </a:lnSpc>
              <a:spcBef>
                <a:spcPts val="552"/>
              </a:spcBef>
              <a:buClr>
                <a:srgbClr val="FF9A33"/>
              </a:buClr>
              <a:buSzPct val="79310"/>
              <a:buFont typeface="Wingdings"/>
              <a:buChar char=""/>
              <a:tabLst>
                <a:tab pos="551359" algn="l"/>
                <a:tab pos="551919" algn="l"/>
              </a:tabLst>
            </a:pPr>
            <a:r>
              <a:rPr sz="1279" spc="18" dirty="0">
                <a:latin typeface="Arial"/>
                <a:cs typeface="Arial"/>
              </a:rPr>
              <a:t>Suppose </a:t>
            </a:r>
            <a:r>
              <a:rPr sz="1279" spc="13" dirty="0">
                <a:latin typeface="Arial"/>
                <a:cs typeface="Arial"/>
              </a:rPr>
              <a:t>that students are given </a:t>
            </a:r>
            <a:r>
              <a:rPr sz="1279" spc="9" dirty="0">
                <a:latin typeface="Arial"/>
                <a:cs typeface="Arial"/>
              </a:rPr>
              <a:t>roll </a:t>
            </a:r>
            <a:r>
              <a:rPr sz="1279" spc="18" dirty="0">
                <a:latin typeface="Arial"/>
                <a:cs typeface="Arial"/>
              </a:rPr>
              <a:t>numbers </a:t>
            </a:r>
            <a:r>
              <a:rPr sz="1279" spc="13" dirty="0">
                <a:latin typeface="Arial"/>
                <a:cs typeface="Arial"/>
              </a:rPr>
              <a:t>which are strings</a:t>
            </a:r>
            <a:r>
              <a:rPr sz="1279" spc="-163" dirty="0">
                <a:latin typeface="Arial"/>
                <a:cs typeface="Arial"/>
              </a:rPr>
              <a:t> </a:t>
            </a:r>
            <a:r>
              <a:rPr sz="1279" spc="13" dirty="0">
                <a:latin typeface="Arial"/>
                <a:cs typeface="Arial"/>
              </a:rPr>
              <a:t>of  the form </a:t>
            </a:r>
            <a:r>
              <a:rPr sz="1279" i="1" spc="13" dirty="0">
                <a:latin typeface="Arial"/>
                <a:cs typeface="Arial"/>
              </a:rPr>
              <a:t>CS0012 </a:t>
            </a:r>
            <a:r>
              <a:rPr sz="1279" spc="13" dirty="0">
                <a:latin typeface="Arial"/>
                <a:cs typeface="Arial"/>
              </a:rPr>
              <a:t>or</a:t>
            </a:r>
            <a:r>
              <a:rPr sz="1279" spc="-49" dirty="0">
                <a:latin typeface="Arial"/>
                <a:cs typeface="Arial"/>
              </a:rPr>
              <a:t> </a:t>
            </a:r>
            <a:r>
              <a:rPr sz="1279" i="1" spc="13" dirty="0">
                <a:latin typeface="Arial"/>
                <a:cs typeface="Arial"/>
              </a:rPr>
              <a:t>EE1127</a:t>
            </a:r>
            <a:endParaRPr sz="1279">
              <a:latin typeface="Arial"/>
              <a:cs typeface="Arial"/>
            </a:endParaRPr>
          </a:p>
          <a:p>
            <a:pPr marL="551359" marR="16249" lvl="1" indent="-207880">
              <a:lnSpc>
                <a:spcPct val="102400"/>
              </a:lnSpc>
              <a:spcBef>
                <a:spcPts val="547"/>
              </a:spcBef>
              <a:buClr>
                <a:srgbClr val="FF9A33"/>
              </a:buClr>
              <a:buSzPct val="79310"/>
              <a:buFont typeface="Wingdings"/>
              <a:buChar char=""/>
              <a:tabLst>
                <a:tab pos="551359" algn="l"/>
                <a:tab pos="551919" algn="l"/>
              </a:tabLst>
            </a:pPr>
            <a:r>
              <a:rPr sz="1279" spc="9" dirty="0">
                <a:latin typeface="Arial"/>
                <a:cs typeface="Arial"/>
              </a:rPr>
              <a:t>If </a:t>
            </a:r>
            <a:r>
              <a:rPr sz="1279" spc="13" dirty="0">
                <a:latin typeface="Arial"/>
                <a:cs typeface="Arial"/>
              </a:rPr>
              <a:t>the </a:t>
            </a:r>
            <a:r>
              <a:rPr sz="1279" spc="9" dirty="0">
                <a:latin typeface="Arial"/>
                <a:cs typeface="Arial"/>
              </a:rPr>
              <a:t>first </a:t>
            </a:r>
            <a:r>
              <a:rPr sz="1279" spc="13" dirty="0">
                <a:latin typeface="Arial"/>
                <a:cs typeface="Arial"/>
              </a:rPr>
              <a:t>two characters are extracted to find the department,</a:t>
            </a:r>
            <a:r>
              <a:rPr sz="1279" spc="-115" dirty="0">
                <a:latin typeface="Arial"/>
                <a:cs typeface="Arial"/>
              </a:rPr>
              <a:t> </a:t>
            </a:r>
            <a:r>
              <a:rPr sz="1279" spc="13" dirty="0">
                <a:latin typeface="Arial"/>
                <a:cs typeface="Arial"/>
              </a:rPr>
              <a:t>the  </a:t>
            </a:r>
            <a:r>
              <a:rPr sz="1279" spc="18" dirty="0">
                <a:latin typeface="Arial"/>
                <a:cs typeface="Arial"/>
              </a:rPr>
              <a:t>domain </a:t>
            </a:r>
            <a:r>
              <a:rPr sz="1279" spc="13" dirty="0">
                <a:latin typeface="Arial"/>
                <a:cs typeface="Arial"/>
              </a:rPr>
              <a:t>of </a:t>
            </a:r>
            <a:r>
              <a:rPr sz="1279" spc="9" dirty="0">
                <a:latin typeface="Arial"/>
                <a:cs typeface="Arial"/>
              </a:rPr>
              <a:t>roll </a:t>
            </a:r>
            <a:r>
              <a:rPr sz="1279" spc="18" dirty="0">
                <a:latin typeface="Arial"/>
                <a:cs typeface="Arial"/>
              </a:rPr>
              <a:t>numbers </a:t>
            </a:r>
            <a:r>
              <a:rPr sz="1279" spc="9" dirty="0">
                <a:latin typeface="Arial"/>
                <a:cs typeface="Arial"/>
              </a:rPr>
              <a:t>is </a:t>
            </a:r>
            <a:r>
              <a:rPr sz="1279" spc="13" dirty="0">
                <a:latin typeface="Arial"/>
                <a:cs typeface="Arial"/>
              </a:rPr>
              <a:t>not</a:t>
            </a:r>
            <a:r>
              <a:rPr sz="1279" spc="-71" dirty="0">
                <a:latin typeface="Arial"/>
                <a:cs typeface="Arial"/>
              </a:rPr>
              <a:t> </a:t>
            </a:r>
            <a:r>
              <a:rPr sz="1279" spc="13" dirty="0">
                <a:latin typeface="Arial"/>
                <a:cs typeface="Arial"/>
              </a:rPr>
              <a:t>atomic</a:t>
            </a:r>
            <a:endParaRPr sz="1279">
              <a:latin typeface="Arial"/>
              <a:cs typeface="Arial"/>
            </a:endParaRPr>
          </a:p>
          <a:p>
            <a:pPr marL="551359" marR="563686" lvl="1" indent="-207880">
              <a:lnSpc>
                <a:spcPct val="102400"/>
              </a:lnSpc>
              <a:spcBef>
                <a:spcPts val="547"/>
              </a:spcBef>
              <a:buClr>
                <a:srgbClr val="FF9A33"/>
              </a:buClr>
              <a:buSzPct val="79310"/>
              <a:buFont typeface="Wingdings"/>
              <a:buChar char=""/>
              <a:tabLst>
                <a:tab pos="551359" algn="l"/>
                <a:tab pos="551919" algn="l"/>
              </a:tabLst>
            </a:pPr>
            <a:r>
              <a:rPr sz="1279" spc="13" dirty="0">
                <a:latin typeface="Arial"/>
                <a:cs typeface="Arial"/>
              </a:rPr>
              <a:t>Doing so </a:t>
            </a:r>
            <a:r>
              <a:rPr sz="1279" spc="9" dirty="0">
                <a:latin typeface="Arial"/>
                <a:cs typeface="Arial"/>
              </a:rPr>
              <a:t>is </a:t>
            </a:r>
            <a:r>
              <a:rPr sz="1279" spc="18" dirty="0">
                <a:latin typeface="Arial"/>
                <a:cs typeface="Arial"/>
              </a:rPr>
              <a:t>a </a:t>
            </a:r>
            <a:r>
              <a:rPr sz="1279" spc="13" dirty="0">
                <a:latin typeface="Arial"/>
                <a:cs typeface="Arial"/>
              </a:rPr>
              <a:t>bad </a:t>
            </a:r>
            <a:r>
              <a:rPr sz="1279" spc="9" dirty="0">
                <a:latin typeface="Arial"/>
                <a:cs typeface="Arial"/>
              </a:rPr>
              <a:t>idea: leads to encoding of information </a:t>
            </a:r>
            <a:r>
              <a:rPr sz="1279" spc="4" dirty="0">
                <a:latin typeface="Arial"/>
                <a:cs typeface="Arial"/>
              </a:rPr>
              <a:t>in  </a:t>
            </a:r>
            <a:r>
              <a:rPr sz="1279" spc="13" dirty="0">
                <a:latin typeface="Arial"/>
                <a:cs typeface="Arial"/>
              </a:rPr>
              <a:t>application </a:t>
            </a:r>
            <a:r>
              <a:rPr sz="1279" spc="18" dirty="0">
                <a:latin typeface="Arial"/>
                <a:cs typeface="Arial"/>
              </a:rPr>
              <a:t>program </a:t>
            </a:r>
            <a:r>
              <a:rPr sz="1279" spc="13" dirty="0">
                <a:latin typeface="Arial"/>
                <a:cs typeface="Arial"/>
              </a:rPr>
              <a:t>rather than </a:t>
            </a:r>
            <a:r>
              <a:rPr sz="1279" spc="9" dirty="0">
                <a:latin typeface="Arial"/>
                <a:cs typeface="Arial"/>
              </a:rPr>
              <a:t>in </a:t>
            </a:r>
            <a:r>
              <a:rPr sz="1279" spc="13" dirty="0">
                <a:latin typeface="Arial"/>
                <a:cs typeface="Arial"/>
              </a:rPr>
              <a:t>the</a:t>
            </a:r>
            <a:r>
              <a:rPr sz="1279" spc="-97" dirty="0">
                <a:latin typeface="Arial"/>
                <a:cs typeface="Arial"/>
              </a:rPr>
              <a:t> </a:t>
            </a:r>
            <a:r>
              <a:rPr sz="1279" spc="13" dirty="0">
                <a:latin typeface="Arial"/>
                <a:cs typeface="Arial"/>
              </a:rPr>
              <a:t>database</a:t>
            </a:r>
            <a:endParaRPr sz="1279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717267" y="2050267"/>
            <a:ext cx="2757467" cy="27574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4294967295"/>
          </p:nvPr>
        </p:nvSpPr>
        <p:spPr>
          <a:xfrm>
            <a:off x="1658471" y="0"/>
            <a:ext cx="0" cy="7563368"/>
          </a:xfrm>
          <a:prstGeom prst="rect">
            <a:avLst/>
          </a:prstGeom>
        </p:spPr>
        <p:txBody>
          <a:bodyPr vert="horz" wrap="square" lIns="0" tIns="5603" rIns="0" bIns="0" rtlCol="0">
            <a:spAutoFit/>
          </a:bodyPr>
          <a:lstStyle/>
          <a:p>
            <a:pPr marL="11206">
              <a:spcBef>
                <a:spcPts val="44"/>
              </a:spcBef>
            </a:pPr>
            <a:r>
              <a:rPr spc="9" dirty="0"/>
              <a:t>Database </a:t>
            </a:r>
            <a:r>
              <a:rPr spc="13" dirty="0"/>
              <a:t>System Concepts </a:t>
            </a:r>
            <a:r>
              <a:rPr spc="4" dirty="0"/>
              <a:t>- 6</a:t>
            </a:r>
            <a:r>
              <a:rPr sz="728" spc="6" baseline="25252" dirty="0"/>
              <a:t>th</a:t>
            </a:r>
            <a:r>
              <a:rPr sz="728" spc="-79" baseline="25252" dirty="0"/>
              <a:t> </a:t>
            </a:r>
            <a:r>
              <a:rPr sz="706" spc="4" dirty="0"/>
              <a:t>Edition</a:t>
            </a:r>
            <a:endParaRPr sz="706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4294967295"/>
          </p:nvPr>
        </p:nvSpPr>
        <p:spPr>
          <a:xfrm>
            <a:off x="1658471" y="0"/>
            <a:ext cx="0" cy="1667651"/>
          </a:xfrm>
          <a:prstGeom prst="rect">
            <a:avLst/>
          </a:prstGeom>
        </p:spPr>
        <p:txBody>
          <a:bodyPr vert="horz" wrap="square" lIns="0" tIns="5603" rIns="0" bIns="0" rtlCol="0">
            <a:spAutoFit/>
          </a:bodyPr>
          <a:lstStyle/>
          <a:p>
            <a:pPr marL="11206">
              <a:spcBef>
                <a:spcPts val="44"/>
              </a:spcBef>
            </a:pPr>
            <a:r>
              <a:rPr spc="9" dirty="0"/>
              <a:t>16.</a:t>
            </a:r>
            <a:fld id="{81D60167-4931-47E6-BA6A-407CBD079E47}" type="slidenum">
              <a:rPr spc="9" dirty="0"/>
              <a:pPr marL="11206">
                <a:spcBef>
                  <a:spcPts val="44"/>
                </a:spcBef>
              </a:pPr>
              <a:t>14</a:t>
            </a:fld>
            <a:endParaRPr spc="9" dirty="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4294967295"/>
          </p:nvPr>
        </p:nvSpPr>
        <p:spPr>
          <a:xfrm>
            <a:off x="1658471" y="0"/>
            <a:ext cx="0" cy="8592624"/>
          </a:xfrm>
          <a:prstGeom prst="rect">
            <a:avLst/>
          </a:prstGeom>
        </p:spPr>
        <p:txBody>
          <a:bodyPr vert="horz" wrap="square" lIns="0" tIns="5603" rIns="0" bIns="0" rtlCol="0">
            <a:spAutoFit/>
          </a:bodyPr>
          <a:lstStyle/>
          <a:p>
            <a:pPr marL="11206">
              <a:spcBef>
                <a:spcPts val="44"/>
              </a:spcBef>
            </a:pPr>
            <a:r>
              <a:rPr spc="4" dirty="0"/>
              <a:t>©Silberschatz, </a:t>
            </a:r>
            <a:r>
              <a:rPr spc="9" dirty="0"/>
              <a:t>Korth and</a:t>
            </a:r>
            <a:r>
              <a:rPr spc="-53" dirty="0"/>
              <a:t> </a:t>
            </a:r>
            <a:r>
              <a:rPr spc="9" dirty="0"/>
              <a:t>Sudarshan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9" name="Ink 8"/>
              <p14:cNvContentPartPr/>
              <p14:nvPr/>
            </p14:nvContentPartPr>
            <p14:xfrm>
              <a:off x="2640635" y="2409988"/>
              <a:ext cx="5298353" cy="3060212"/>
            </p14:xfrm>
          </p:contentPart>
        </mc:Choice>
        <mc:Fallback>
          <p:pic>
            <p:nvPicPr>
              <p:cNvPr id="9" name="Ink 8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631995" y="2402788"/>
                <a:ext cx="5311673" cy="307497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55431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69391" y="1687205"/>
            <a:ext cx="115416" cy="3992096"/>
          </a:xfrm>
          <a:prstGeom prst="rect">
            <a:avLst/>
          </a:prstGeom>
        </p:spPr>
        <p:txBody>
          <a:bodyPr vert="vert270" wrap="square" lIns="0" tIns="3362" rIns="0" bIns="0" rtlCol="0">
            <a:spAutoFit/>
          </a:bodyPr>
          <a:lstStyle/>
          <a:p>
            <a:pPr marL="11206">
              <a:spcBef>
                <a:spcPts val="26"/>
              </a:spcBef>
            </a:pP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SWAYAM: NPTEL-NOC </a:t>
            </a:r>
            <a:r>
              <a:rPr sz="750" b="1" spc="4" dirty="0">
                <a:solidFill>
                  <a:srgbClr val="00009A"/>
                </a:solidFill>
                <a:latin typeface="Arial"/>
                <a:cs typeface="Arial"/>
              </a:rPr>
              <a:t>MOOCs </a:t>
            </a: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Instructor: Prof. </a:t>
            </a:r>
            <a:r>
              <a:rPr sz="750" b="1" spc="4" dirty="0">
                <a:solidFill>
                  <a:srgbClr val="00009A"/>
                </a:solidFill>
                <a:latin typeface="Arial"/>
                <a:cs typeface="Arial"/>
              </a:rPr>
              <a:t>P P </a:t>
            </a: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Das, IIT Kharagpur. Jan-Apr,</a:t>
            </a:r>
            <a:r>
              <a:rPr sz="750" b="1" spc="141" dirty="0">
                <a:solidFill>
                  <a:srgbClr val="00009A"/>
                </a:solidFill>
                <a:latin typeface="Arial"/>
                <a:cs typeface="Arial"/>
              </a:rPr>
              <a:t> </a:t>
            </a: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2018</a:t>
            </a:r>
            <a:endParaRPr sz="75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306421" y="549524"/>
            <a:ext cx="3801596" cy="1370058"/>
          </a:xfrm>
          <a:prstGeom prst="rect">
            <a:avLst/>
          </a:prstGeom>
        </p:spPr>
        <p:txBody>
          <a:bodyPr vert="horz" wrap="square" lIns="0" tIns="15688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124"/>
              </a:spcBef>
            </a:pPr>
            <a:r>
              <a:rPr spc="13" dirty="0"/>
              <a:t>First </a:t>
            </a:r>
            <a:r>
              <a:rPr spc="18" dirty="0"/>
              <a:t>Normal </a:t>
            </a:r>
            <a:r>
              <a:rPr spc="22" dirty="0"/>
              <a:t>Form</a:t>
            </a:r>
            <a:r>
              <a:rPr spc="-53" dirty="0"/>
              <a:t> </a:t>
            </a:r>
            <a:r>
              <a:rPr spc="13" dirty="0"/>
              <a:t>(Cont’d)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416226" y="1746996"/>
            <a:ext cx="2232772" cy="212124"/>
          </a:xfrm>
          <a:prstGeom prst="rect">
            <a:avLst/>
          </a:prstGeom>
        </p:spPr>
        <p:txBody>
          <a:bodyPr vert="horz" wrap="square" lIns="0" tIns="15128" rIns="0" bIns="0" rtlCol="0">
            <a:spAutoFit/>
          </a:bodyPr>
          <a:lstStyle/>
          <a:p>
            <a:pPr marL="260551" indent="-249905">
              <a:spcBef>
                <a:spcPts val="119"/>
              </a:spcBef>
              <a:buClr>
                <a:srgbClr val="CC3300"/>
              </a:buClr>
              <a:buSzPct val="89655"/>
              <a:buFont typeface="Wingdings"/>
              <a:buChar char=""/>
              <a:tabLst>
                <a:tab pos="260551" algn="l"/>
                <a:tab pos="261111" algn="l"/>
              </a:tabLst>
            </a:pPr>
            <a:r>
              <a:rPr sz="1279" spc="18" dirty="0">
                <a:latin typeface="Arial"/>
                <a:cs typeface="Arial"/>
              </a:rPr>
              <a:t>The </a:t>
            </a:r>
            <a:r>
              <a:rPr sz="1279" spc="13" dirty="0">
                <a:latin typeface="Arial"/>
                <a:cs typeface="Arial"/>
              </a:rPr>
              <a:t>following </a:t>
            </a:r>
            <a:r>
              <a:rPr sz="1279" spc="9" dirty="0">
                <a:latin typeface="Arial"/>
                <a:cs typeface="Arial"/>
              </a:rPr>
              <a:t>is </a:t>
            </a:r>
            <a:r>
              <a:rPr sz="1279" spc="13" dirty="0">
                <a:latin typeface="Arial"/>
                <a:cs typeface="Arial"/>
              </a:rPr>
              <a:t>not </a:t>
            </a:r>
            <a:r>
              <a:rPr sz="1279" spc="9" dirty="0">
                <a:latin typeface="Arial"/>
                <a:cs typeface="Arial"/>
              </a:rPr>
              <a:t>in</a:t>
            </a:r>
            <a:r>
              <a:rPr sz="1279" spc="-97" dirty="0">
                <a:latin typeface="Arial"/>
                <a:cs typeface="Arial"/>
              </a:rPr>
              <a:t> </a:t>
            </a:r>
            <a:r>
              <a:rPr sz="1279" spc="18" dirty="0">
                <a:latin typeface="Arial"/>
                <a:cs typeface="Arial"/>
              </a:rPr>
              <a:t>1NF</a:t>
            </a:r>
            <a:endParaRPr sz="1279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749040" y="3833712"/>
            <a:ext cx="2738157" cy="556072"/>
          </a:xfrm>
          <a:prstGeom prst="rect">
            <a:avLst/>
          </a:prstGeom>
        </p:spPr>
        <p:txBody>
          <a:bodyPr vert="horz" wrap="square" lIns="0" tIns="84604" rIns="0" bIns="0" rtlCol="0">
            <a:spAutoFit/>
          </a:bodyPr>
          <a:lstStyle/>
          <a:p>
            <a:pPr marL="218526" indent="-207880">
              <a:spcBef>
                <a:spcPts val="666"/>
              </a:spcBef>
              <a:buClr>
                <a:srgbClr val="FF9A33"/>
              </a:buClr>
              <a:buSzPct val="79310"/>
              <a:buFont typeface="Wingdings"/>
              <a:buChar char=""/>
              <a:tabLst>
                <a:tab pos="218526" algn="l"/>
                <a:tab pos="219087" algn="l"/>
              </a:tabLst>
            </a:pPr>
            <a:r>
              <a:rPr sz="1279" spc="22" dirty="0">
                <a:latin typeface="Arial"/>
                <a:cs typeface="Arial"/>
              </a:rPr>
              <a:t>A </a:t>
            </a:r>
            <a:r>
              <a:rPr sz="1279" spc="13" dirty="0">
                <a:latin typeface="Arial"/>
                <a:cs typeface="Arial"/>
              </a:rPr>
              <a:t>telephone </a:t>
            </a:r>
            <a:r>
              <a:rPr sz="1279" spc="18" dirty="0">
                <a:latin typeface="Arial"/>
                <a:cs typeface="Arial"/>
              </a:rPr>
              <a:t>number </a:t>
            </a:r>
            <a:r>
              <a:rPr sz="1279" spc="9" dirty="0">
                <a:latin typeface="Arial"/>
                <a:cs typeface="Arial"/>
              </a:rPr>
              <a:t>is</a:t>
            </a:r>
            <a:r>
              <a:rPr sz="1279" spc="-71" dirty="0">
                <a:latin typeface="Arial"/>
                <a:cs typeface="Arial"/>
              </a:rPr>
              <a:t> </a:t>
            </a:r>
            <a:r>
              <a:rPr sz="1279" spc="13" dirty="0">
                <a:latin typeface="Arial"/>
                <a:cs typeface="Arial"/>
              </a:rPr>
              <a:t>composite</a:t>
            </a:r>
            <a:endParaRPr sz="1279">
              <a:latin typeface="Arial"/>
              <a:cs typeface="Arial"/>
            </a:endParaRPr>
          </a:p>
          <a:p>
            <a:pPr marL="218526" indent="-207880">
              <a:spcBef>
                <a:spcPts val="591"/>
              </a:spcBef>
              <a:buClr>
                <a:srgbClr val="FF9A33"/>
              </a:buClr>
              <a:buSzPct val="79310"/>
              <a:buFont typeface="Wingdings"/>
              <a:buChar char=""/>
              <a:tabLst>
                <a:tab pos="218526" algn="l"/>
                <a:tab pos="219087" algn="l"/>
              </a:tabLst>
            </a:pPr>
            <a:r>
              <a:rPr sz="1279" spc="13" dirty="0">
                <a:latin typeface="Arial"/>
                <a:cs typeface="Arial"/>
              </a:rPr>
              <a:t>Telephone </a:t>
            </a:r>
            <a:r>
              <a:rPr sz="1279" spc="18" dirty="0">
                <a:latin typeface="Arial"/>
                <a:cs typeface="Arial"/>
              </a:rPr>
              <a:t>number </a:t>
            </a:r>
            <a:r>
              <a:rPr sz="1279" spc="9" dirty="0">
                <a:latin typeface="Arial"/>
                <a:cs typeface="Arial"/>
              </a:rPr>
              <a:t>is</a:t>
            </a:r>
            <a:r>
              <a:rPr sz="1279" spc="-57" dirty="0">
                <a:latin typeface="Arial"/>
                <a:cs typeface="Arial"/>
              </a:rPr>
              <a:t> </a:t>
            </a:r>
            <a:r>
              <a:rPr sz="1279" spc="13" dirty="0">
                <a:latin typeface="Arial"/>
                <a:cs typeface="Arial"/>
              </a:rPr>
              <a:t>multi-valued</a:t>
            </a:r>
            <a:endParaRPr sz="1279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740760" y="2080907"/>
            <a:ext cx="6724572" cy="16776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7" name="object 7"/>
          <p:cNvSpPr txBox="1"/>
          <p:nvPr/>
        </p:nvSpPr>
        <p:spPr>
          <a:xfrm>
            <a:off x="8302885" y="960344"/>
            <a:ext cx="231962" cy="134094"/>
          </a:xfrm>
          <a:prstGeom prst="rect">
            <a:avLst/>
          </a:prstGeom>
        </p:spPr>
        <p:txBody>
          <a:bodyPr vert="horz" wrap="square" lIns="0" tIns="11766" rIns="0" bIns="0" rtlCol="0">
            <a:spAutoFit/>
          </a:bodyPr>
          <a:lstStyle/>
          <a:p>
            <a:pPr marL="11206">
              <a:spcBef>
                <a:spcPts val="93"/>
              </a:spcBef>
            </a:pPr>
            <a:r>
              <a:rPr sz="794" b="1" dirty="0">
                <a:solidFill>
                  <a:srgbClr val="CC3300"/>
                </a:solidFill>
                <a:latin typeface="Arial"/>
                <a:cs typeface="Arial"/>
              </a:rPr>
              <a:t>PPD</a:t>
            </a:r>
            <a:endParaRPr sz="794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717267" y="2050267"/>
            <a:ext cx="2757467" cy="27574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9" name="object 9"/>
          <p:cNvSpPr txBox="1"/>
          <p:nvPr/>
        </p:nvSpPr>
        <p:spPr>
          <a:xfrm>
            <a:off x="2062779" y="5463516"/>
            <a:ext cx="2737597" cy="134038"/>
          </a:xfrm>
          <a:prstGeom prst="rect">
            <a:avLst/>
          </a:prstGeom>
        </p:spPr>
        <p:txBody>
          <a:bodyPr vert="horz" wrap="square" lIns="0" tIns="5043" rIns="0" bIns="0" rtlCol="0">
            <a:spAutoFit/>
          </a:bodyPr>
          <a:lstStyle/>
          <a:p>
            <a:pPr marL="11206">
              <a:spcBef>
                <a:spcPts val="40"/>
              </a:spcBef>
            </a:pPr>
            <a:r>
              <a:rPr sz="838" b="1" spc="18" dirty="0">
                <a:latin typeface="Arial"/>
                <a:cs typeface="Arial"/>
              </a:rPr>
              <a:t>Source</a:t>
            </a:r>
            <a:r>
              <a:rPr sz="838" spc="18" dirty="0">
                <a:latin typeface="Arial"/>
                <a:cs typeface="Arial"/>
              </a:rPr>
              <a:t>:</a:t>
            </a:r>
            <a:r>
              <a:rPr sz="838" spc="-40" dirty="0">
                <a:latin typeface="Arial"/>
                <a:cs typeface="Arial"/>
              </a:rPr>
              <a:t> </a:t>
            </a:r>
            <a:r>
              <a:rPr sz="838" spc="13" dirty="0">
                <a:latin typeface="Arial"/>
                <a:cs typeface="Arial"/>
              </a:rPr>
              <a:t>https://en.wikipedia.org/wiki/First_normal_form</a:t>
            </a:r>
            <a:endParaRPr sz="838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4294967295"/>
          </p:nvPr>
        </p:nvSpPr>
        <p:spPr>
          <a:xfrm>
            <a:off x="1658471" y="0"/>
            <a:ext cx="0" cy="7563368"/>
          </a:xfrm>
          <a:prstGeom prst="rect">
            <a:avLst/>
          </a:prstGeom>
        </p:spPr>
        <p:txBody>
          <a:bodyPr vert="horz" wrap="square" lIns="0" tIns="5603" rIns="0" bIns="0" rtlCol="0">
            <a:spAutoFit/>
          </a:bodyPr>
          <a:lstStyle/>
          <a:p>
            <a:pPr marL="11206">
              <a:spcBef>
                <a:spcPts val="44"/>
              </a:spcBef>
            </a:pPr>
            <a:r>
              <a:rPr spc="9" dirty="0"/>
              <a:t>Database </a:t>
            </a:r>
            <a:r>
              <a:rPr spc="13" dirty="0"/>
              <a:t>System Concepts </a:t>
            </a:r>
            <a:r>
              <a:rPr spc="4" dirty="0"/>
              <a:t>- 6</a:t>
            </a:r>
            <a:r>
              <a:rPr sz="728" spc="6" baseline="25252" dirty="0"/>
              <a:t>th</a:t>
            </a:r>
            <a:r>
              <a:rPr sz="728" spc="-79" baseline="25252" dirty="0"/>
              <a:t> </a:t>
            </a:r>
            <a:r>
              <a:rPr sz="706" spc="4" dirty="0"/>
              <a:t>Edition</a:t>
            </a:r>
            <a:endParaRPr sz="706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4294967295"/>
          </p:nvPr>
        </p:nvSpPr>
        <p:spPr>
          <a:xfrm>
            <a:off x="1658471" y="0"/>
            <a:ext cx="0" cy="1667651"/>
          </a:xfrm>
          <a:prstGeom prst="rect">
            <a:avLst/>
          </a:prstGeom>
        </p:spPr>
        <p:txBody>
          <a:bodyPr vert="horz" wrap="square" lIns="0" tIns="5603" rIns="0" bIns="0" rtlCol="0">
            <a:spAutoFit/>
          </a:bodyPr>
          <a:lstStyle/>
          <a:p>
            <a:pPr marL="11206">
              <a:spcBef>
                <a:spcPts val="44"/>
              </a:spcBef>
            </a:pPr>
            <a:r>
              <a:rPr spc="9" dirty="0"/>
              <a:t>16.</a:t>
            </a:r>
            <a:fld id="{81D60167-4931-47E6-BA6A-407CBD079E47}" type="slidenum">
              <a:rPr spc="9" dirty="0"/>
              <a:pPr marL="11206">
                <a:spcBef>
                  <a:spcPts val="44"/>
                </a:spcBef>
              </a:pPr>
              <a:t>15</a:t>
            </a:fld>
            <a:endParaRPr spc="9" dirty="0"/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4294967295"/>
          </p:nvPr>
        </p:nvSpPr>
        <p:spPr>
          <a:xfrm>
            <a:off x="1658471" y="0"/>
            <a:ext cx="0" cy="8592624"/>
          </a:xfrm>
          <a:prstGeom prst="rect">
            <a:avLst/>
          </a:prstGeom>
        </p:spPr>
        <p:txBody>
          <a:bodyPr vert="horz" wrap="square" lIns="0" tIns="5603" rIns="0" bIns="0" rtlCol="0">
            <a:spAutoFit/>
          </a:bodyPr>
          <a:lstStyle/>
          <a:p>
            <a:pPr marL="11206">
              <a:spcBef>
                <a:spcPts val="44"/>
              </a:spcBef>
            </a:pPr>
            <a:r>
              <a:rPr spc="4" dirty="0"/>
              <a:t>©Silberschatz, </a:t>
            </a:r>
            <a:r>
              <a:rPr spc="9" dirty="0"/>
              <a:t>Korth and</a:t>
            </a:r>
            <a:r>
              <a:rPr spc="-53" dirty="0"/>
              <a:t> </a:t>
            </a:r>
            <a:r>
              <a:rPr spc="9" dirty="0"/>
              <a:t>Sudarshan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3" name="Ink 12"/>
              <p14:cNvContentPartPr/>
              <p14:nvPr/>
            </p14:nvContentPartPr>
            <p14:xfrm>
              <a:off x="4795553" y="1999588"/>
              <a:ext cx="4381624" cy="2106635"/>
            </p14:xfrm>
          </p:contentPart>
        </mc:Choice>
        <mc:Fallback>
          <p:pic>
            <p:nvPicPr>
              <p:cNvPr id="13" name="Ink 12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788713" y="1991668"/>
                <a:ext cx="4393144" cy="212247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68339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69391" y="1687205"/>
            <a:ext cx="115416" cy="3992096"/>
          </a:xfrm>
          <a:prstGeom prst="rect">
            <a:avLst/>
          </a:prstGeom>
        </p:spPr>
        <p:txBody>
          <a:bodyPr vert="vert270" wrap="square" lIns="0" tIns="3362" rIns="0" bIns="0" rtlCol="0">
            <a:spAutoFit/>
          </a:bodyPr>
          <a:lstStyle/>
          <a:p>
            <a:pPr marL="11206">
              <a:spcBef>
                <a:spcPts val="26"/>
              </a:spcBef>
            </a:pP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SWAYAM: NPTEL-NOC </a:t>
            </a:r>
            <a:r>
              <a:rPr sz="750" b="1" spc="4" dirty="0">
                <a:solidFill>
                  <a:srgbClr val="00009A"/>
                </a:solidFill>
                <a:latin typeface="Arial"/>
                <a:cs typeface="Arial"/>
              </a:rPr>
              <a:t>MOOCs </a:t>
            </a: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Instructor: Prof. </a:t>
            </a:r>
            <a:r>
              <a:rPr sz="750" b="1" spc="4" dirty="0">
                <a:solidFill>
                  <a:srgbClr val="00009A"/>
                </a:solidFill>
                <a:latin typeface="Arial"/>
                <a:cs typeface="Arial"/>
              </a:rPr>
              <a:t>P P </a:t>
            </a: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Das, IIT Kharagpur. Jan-Apr,</a:t>
            </a:r>
            <a:r>
              <a:rPr sz="750" b="1" spc="141" dirty="0">
                <a:solidFill>
                  <a:srgbClr val="00009A"/>
                </a:solidFill>
                <a:latin typeface="Arial"/>
                <a:cs typeface="Arial"/>
              </a:rPr>
              <a:t> </a:t>
            </a: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2018</a:t>
            </a:r>
            <a:endParaRPr sz="75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306421" y="549524"/>
            <a:ext cx="3801596" cy="1370058"/>
          </a:xfrm>
          <a:prstGeom prst="rect">
            <a:avLst/>
          </a:prstGeom>
        </p:spPr>
        <p:txBody>
          <a:bodyPr vert="horz" wrap="square" lIns="0" tIns="15688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124"/>
              </a:spcBef>
            </a:pPr>
            <a:r>
              <a:rPr spc="13" dirty="0"/>
              <a:t>First </a:t>
            </a:r>
            <a:r>
              <a:rPr spc="18" dirty="0"/>
              <a:t>Normal </a:t>
            </a:r>
            <a:r>
              <a:rPr spc="22" dirty="0"/>
              <a:t>Form</a:t>
            </a:r>
            <a:r>
              <a:rPr spc="-53" dirty="0"/>
              <a:t> </a:t>
            </a:r>
            <a:r>
              <a:rPr spc="13" dirty="0"/>
              <a:t>(Cont’d)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416225" y="1746996"/>
            <a:ext cx="986118" cy="212124"/>
          </a:xfrm>
          <a:prstGeom prst="rect">
            <a:avLst/>
          </a:prstGeom>
        </p:spPr>
        <p:txBody>
          <a:bodyPr vert="horz" wrap="square" lIns="0" tIns="15128" rIns="0" bIns="0" rtlCol="0">
            <a:spAutoFit/>
          </a:bodyPr>
          <a:lstStyle/>
          <a:p>
            <a:pPr marL="260551" indent="-249905">
              <a:spcBef>
                <a:spcPts val="119"/>
              </a:spcBef>
              <a:buClr>
                <a:srgbClr val="CC3300"/>
              </a:buClr>
              <a:buSzPct val="89655"/>
              <a:buFont typeface="Wingdings"/>
              <a:buChar char=""/>
              <a:tabLst>
                <a:tab pos="260551" algn="l"/>
                <a:tab pos="261111" algn="l"/>
              </a:tabLst>
            </a:pPr>
            <a:r>
              <a:rPr sz="1279" spc="13" dirty="0">
                <a:latin typeface="Arial"/>
                <a:cs typeface="Arial"/>
              </a:rPr>
              <a:t>Consider:</a:t>
            </a:r>
            <a:endParaRPr sz="1279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749039" y="3564098"/>
            <a:ext cx="4622426" cy="1582122"/>
          </a:xfrm>
          <a:prstGeom prst="rect">
            <a:avLst/>
          </a:prstGeom>
        </p:spPr>
        <p:txBody>
          <a:bodyPr vert="horz" wrap="square" lIns="0" tIns="84604" rIns="0" bIns="0" rtlCol="0">
            <a:spAutoFit/>
          </a:bodyPr>
          <a:lstStyle/>
          <a:p>
            <a:pPr marL="218526" indent="-207880">
              <a:spcBef>
                <a:spcPts val="666"/>
              </a:spcBef>
              <a:buClr>
                <a:srgbClr val="FF9A33"/>
              </a:buClr>
              <a:buSzPct val="79310"/>
              <a:buFont typeface="Wingdings"/>
              <a:buChar char=""/>
              <a:tabLst>
                <a:tab pos="218526" algn="l"/>
                <a:tab pos="219087" algn="l"/>
              </a:tabLst>
            </a:pPr>
            <a:r>
              <a:rPr sz="1279" spc="9" dirty="0">
                <a:latin typeface="Arial"/>
                <a:cs typeface="Arial"/>
              </a:rPr>
              <a:t>Is in </a:t>
            </a:r>
            <a:r>
              <a:rPr sz="1279" spc="18" dirty="0">
                <a:latin typeface="Arial"/>
                <a:cs typeface="Arial"/>
              </a:rPr>
              <a:t>1NF </a:t>
            </a:r>
            <a:r>
              <a:rPr sz="1279" spc="4" dirty="0">
                <a:latin typeface="Arial"/>
                <a:cs typeface="Arial"/>
              </a:rPr>
              <a:t>if </a:t>
            </a:r>
            <a:r>
              <a:rPr sz="1279" spc="9" dirty="0">
                <a:latin typeface="Arial"/>
                <a:cs typeface="Arial"/>
              </a:rPr>
              <a:t>telephone </a:t>
            </a:r>
            <a:r>
              <a:rPr sz="1279" spc="13" dirty="0">
                <a:latin typeface="Arial"/>
                <a:cs typeface="Arial"/>
              </a:rPr>
              <a:t>number </a:t>
            </a:r>
            <a:r>
              <a:rPr sz="1279" spc="9" dirty="0">
                <a:latin typeface="Arial"/>
                <a:cs typeface="Arial"/>
              </a:rPr>
              <a:t>is not considered</a:t>
            </a:r>
            <a:r>
              <a:rPr sz="1279" spc="-49" dirty="0">
                <a:latin typeface="Arial"/>
                <a:cs typeface="Arial"/>
              </a:rPr>
              <a:t> </a:t>
            </a:r>
            <a:r>
              <a:rPr sz="1279" spc="9" dirty="0">
                <a:latin typeface="Arial"/>
                <a:cs typeface="Arial"/>
              </a:rPr>
              <a:t>composite</a:t>
            </a:r>
            <a:endParaRPr sz="1279">
              <a:latin typeface="Arial"/>
              <a:cs typeface="Arial"/>
            </a:endParaRPr>
          </a:p>
          <a:p>
            <a:pPr marL="218526" marR="4483" indent="-207880">
              <a:lnSpc>
                <a:spcPct val="102400"/>
              </a:lnSpc>
              <a:spcBef>
                <a:spcPts val="552"/>
              </a:spcBef>
              <a:buClr>
                <a:srgbClr val="FF9A33"/>
              </a:buClr>
              <a:buSzPct val="79310"/>
              <a:buFont typeface="Wingdings"/>
              <a:buChar char=""/>
              <a:tabLst>
                <a:tab pos="218526" algn="l"/>
                <a:tab pos="219087" algn="l"/>
              </a:tabLst>
            </a:pPr>
            <a:r>
              <a:rPr sz="1279" spc="13" dirty="0">
                <a:latin typeface="Arial"/>
                <a:cs typeface="Arial"/>
              </a:rPr>
              <a:t>However, conceptually, </a:t>
            </a:r>
            <a:r>
              <a:rPr sz="1279" spc="18" dirty="0">
                <a:latin typeface="Arial"/>
                <a:cs typeface="Arial"/>
              </a:rPr>
              <a:t>we have </a:t>
            </a:r>
            <a:r>
              <a:rPr sz="1279" spc="13" dirty="0">
                <a:latin typeface="Arial"/>
                <a:cs typeface="Arial"/>
              </a:rPr>
              <a:t>two attributes </a:t>
            </a:r>
            <a:r>
              <a:rPr sz="1279" spc="9" dirty="0">
                <a:latin typeface="Arial"/>
                <a:cs typeface="Arial"/>
              </a:rPr>
              <a:t>for </a:t>
            </a:r>
            <a:r>
              <a:rPr sz="1279" spc="13" dirty="0">
                <a:latin typeface="Arial"/>
                <a:cs typeface="Arial"/>
              </a:rPr>
              <a:t>the</a:t>
            </a:r>
            <a:r>
              <a:rPr sz="1279" spc="-110" dirty="0">
                <a:latin typeface="Arial"/>
                <a:cs typeface="Arial"/>
              </a:rPr>
              <a:t> </a:t>
            </a:r>
            <a:r>
              <a:rPr sz="1279" spc="18" dirty="0">
                <a:latin typeface="Arial"/>
                <a:cs typeface="Arial"/>
              </a:rPr>
              <a:t>same  </a:t>
            </a:r>
            <a:r>
              <a:rPr sz="1279" spc="13" dirty="0">
                <a:latin typeface="Arial"/>
                <a:cs typeface="Arial"/>
              </a:rPr>
              <a:t>concept</a:t>
            </a:r>
            <a:endParaRPr sz="1279">
              <a:latin typeface="Arial"/>
              <a:cs typeface="Arial"/>
            </a:endParaRPr>
          </a:p>
          <a:p>
            <a:pPr marL="468991" lvl="1" indent="-167537">
              <a:spcBef>
                <a:spcPts val="587"/>
              </a:spcBef>
              <a:buClr>
                <a:srgbClr val="33CC33"/>
              </a:buClr>
              <a:buSzPct val="75862"/>
              <a:buFont typeface="Wingdings"/>
              <a:buChar char=""/>
              <a:tabLst>
                <a:tab pos="469552" algn="l"/>
              </a:tabLst>
            </a:pPr>
            <a:r>
              <a:rPr sz="1279" spc="13" dirty="0">
                <a:latin typeface="Arial"/>
                <a:cs typeface="Arial"/>
              </a:rPr>
              <a:t>Arbitrary </a:t>
            </a:r>
            <a:r>
              <a:rPr sz="1279" spc="18" dirty="0">
                <a:latin typeface="Arial"/>
                <a:cs typeface="Arial"/>
              </a:rPr>
              <a:t>and </a:t>
            </a:r>
            <a:r>
              <a:rPr sz="1279" spc="13" dirty="0">
                <a:latin typeface="Arial"/>
                <a:cs typeface="Arial"/>
              </a:rPr>
              <a:t>meaningless ordering of</a:t>
            </a:r>
            <a:r>
              <a:rPr sz="1279" spc="-93" dirty="0">
                <a:latin typeface="Arial"/>
                <a:cs typeface="Arial"/>
              </a:rPr>
              <a:t> </a:t>
            </a:r>
            <a:r>
              <a:rPr sz="1279" spc="13" dirty="0">
                <a:latin typeface="Arial"/>
                <a:cs typeface="Arial"/>
              </a:rPr>
              <a:t>attributes</a:t>
            </a:r>
            <a:endParaRPr sz="1279">
              <a:latin typeface="Arial"/>
              <a:cs typeface="Arial"/>
            </a:endParaRPr>
          </a:p>
          <a:p>
            <a:pPr marL="468991" lvl="1" indent="-167537">
              <a:spcBef>
                <a:spcPts val="591"/>
              </a:spcBef>
              <a:buClr>
                <a:srgbClr val="33CC33"/>
              </a:buClr>
              <a:buSzPct val="75862"/>
              <a:buFont typeface="Wingdings"/>
              <a:buChar char=""/>
              <a:tabLst>
                <a:tab pos="469552" algn="l"/>
              </a:tabLst>
            </a:pPr>
            <a:r>
              <a:rPr sz="1279" spc="22" dirty="0">
                <a:latin typeface="Arial"/>
                <a:cs typeface="Arial"/>
              </a:rPr>
              <a:t>How </a:t>
            </a:r>
            <a:r>
              <a:rPr sz="1279" spc="13" dirty="0">
                <a:latin typeface="Arial"/>
                <a:cs typeface="Arial"/>
              </a:rPr>
              <a:t>to search telephone</a:t>
            </a:r>
            <a:r>
              <a:rPr sz="1279" spc="-62" dirty="0">
                <a:latin typeface="Arial"/>
                <a:cs typeface="Arial"/>
              </a:rPr>
              <a:t> </a:t>
            </a:r>
            <a:r>
              <a:rPr sz="1279" spc="18" dirty="0">
                <a:latin typeface="Arial"/>
                <a:cs typeface="Arial"/>
              </a:rPr>
              <a:t>numbers</a:t>
            </a:r>
            <a:endParaRPr sz="1279">
              <a:latin typeface="Arial"/>
              <a:cs typeface="Arial"/>
            </a:endParaRPr>
          </a:p>
          <a:p>
            <a:pPr marL="468991" lvl="1" indent="-167537">
              <a:spcBef>
                <a:spcPts val="587"/>
              </a:spcBef>
              <a:buClr>
                <a:srgbClr val="33CC33"/>
              </a:buClr>
              <a:buSzPct val="75862"/>
              <a:buFont typeface="Wingdings"/>
              <a:buChar char=""/>
              <a:tabLst>
                <a:tab pos="469552" algn="l"/>
              </a:tabLst>
            </a:pPr>
            <a:r>
              <a:rPr sz="1279" spc="22" dirty="0">
                <a:latin typeface="Arial"/>
                <a:cs typeface="Arial"/>
              </a:rPr>
              <a:t>Why </a:t>
            </a:r>
            <a:r>
              <a:rPr sz="1279" spc="13" dirty="0">
                <a:latin typeface="Arial"/>
                <a:cs typeface="Arial"/>
              </a:rPr>
              <a:t>only two</a:t>
            </a:r>
            <a:r>
              <a:rPr sz="1279" spc="-40" dirty="0">
                <a:latin typeface="Arial"/>
                <a:cs typeface="Arial"/>
              </a:rPr>
              <a:t> </a:t>
            </a:r>
            <a:r>
              <a:rPr sz="1279" spc="18" dirty="0">
                <a:latin typeface="Arial"/>
                <a:cs typeface="Arial"/>
              </a:rPr>
              <a:t>numbers?</a:t>
            </a:r>
            <a:endParaRPr sz="1279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302885" y="960344"/>
            <a:ext cx="231962" cy="134094"/>
          </a:xfrm>
          <a:prstGeom prst="rect">
            <a:avLst/>
          </a:prstGeom>
        </p:spPr>
        <p:txBody>
          <a:bodyPr vert="horz" wrap="square" lIns="0" tIns="11766" rIns="0" bIns="0" rtlCol="0">
            <a:spAutoFit/>
          </a:bodyPr>
          <a:lstStyle/>
          <a:p>
            <a:pPr marL="11206">
              <a:spcBef>
                <a:spcPts val="93"/>
              </a:spcBef>
            </a:pPr>
            <a:r>
              <a:rPr sz="794" b="1" dirty="0">
                <a:solidFill>
                  <a:srgbClr val="CC3300"/>
                </a:solidFill>
                <a:latin typeface="Arial"/>
                <a:cs typeface="Arial"/>
              </a:rPr>
              <a:t>PPD</a:t>
            </a:r>
            <a:endParaRPr sz="794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708686" y="1958564"/>
            <a:ext cx="6775300" cy="17111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8" name="object 8"/>
          <p:cNvSpPr/>
          <p:nvPr/>
        </p:nvSpPr>
        <p:spPr>
          <a:xfrm>
            <a:off x="4717267" y="2050267"/>
            <a:ext cx="2757467" cy="27574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9" name="object 9"/>
          <p:cNvSpPr txBox="1"/>
          <p:nvPr/>
        </p:nvSpPr>
        <p:spPr>
          <a:xfrm>
            <a:off x="2062779" y="5463516"/>
            <a:ext cx="2737597" cy="134038"/>
          </a:xfrm>
          <a:prstGeom prst="rect">
            <a:avLst/>
          </a:prstGeom>
        </p:spPr>
        <p:txBody>
          <a:bodyPr vert="horz" wrap="square" lIns="0" tIns="5043" rIns="0" bIns="0" rtlCol="0">
            <a:spAutoFit/>
          </a:bodyPr>
          <a:lstStyle/>
          <a:p>
            <a:pPr marL="11206">
              <a:spcBef>
                <a:spcPts val="40"/>
              </a:spcBef>
            </a:pPr>
            <a:r>
              <a:rPr sz="838" b="1" spc="18" dirty="0">
                <a:latin typeface="Arial"/>
                <a:cs typeface="Arial"/>
              </a:rPr>
              <a:t>Source</a:t>
            </a:r>
            <a:r>
              <a:rPr sz="838" spc="18" dirty="0">
                <a:latin typeface="Arial"/>
                <a:cs typeface="Arial"/>
              </a:rPr>
              <a:t>:</a:t>
            </a:r>
            <a:r>
              <a:rPr sz="838" spc="-40" dirty="0">
                <a:latin typeface="Arial"/>
                <a:cs typeface="Arial"/>
              </a:rPr>
              <a:t> </a:t>
            </a:r>
            <a:r>
              <a:rPr sz="838" spc="13" dirty="0">
                <a:latin typeface="Arial"/>
                <a:cs typeface="Arial"/>
              </a:rPr>
              <a:t>https://en.wikipedia.org/wiki/First_normal_form</a:t>
            </a:r>
            <a:endParaRPr sz="838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4294967295"/>
          </p:nvPr>
        </p:nvSpPr>
        <p:spPr>
          <a:xfrm>
            <a:off x="1658471" y="0"/>
            <a:ext cx="0" cy="7563368"/>
          </a:xfrm>
          <a:prstGeom prst="rect">
            <a:avLst/>
          </a:prstGeom>
        </p:spPr>
        <p:txBody>
          <a:bodyPr vert="horz" wrap="square" lIns="0" tIns="5603" rIns="0" bIns="0" rtlCol="0">
            <a:spAutoFit/>
          </a:bodyPr>
          <a:lstStyle/>
          <a:p>
            <a:pPr marL="11206">
              <a:spcBef>
                <a:spcPts val="44"/>
              </a:spcBef>
            </a:pPr>
            <a:r>
              <a:rPr spc="9" dirty="0"/>
              <a:t>Database </a:t>
            </a:r>
            <a:r>
              <a:rPr spc="13" dirty="0"/>
              <a:t>System Concepts </a:t>
            </a:r>
            <a:r>
              <a:rPr spc="4" dirty="0"/>
              <a:t>- 6</a:t>
            </a:r>
            <a:r>
              <a:rPr sz="728" spc="6" baseline="25252" dirty="0"/>
              <a:t>th</a:t>
            </a:r>
            <a:r>
              <a:rPr sz="728" spc="-79" baseline="25252" dirty="0"/>
              <a:t> </a:t>
            </a:r>
            <a:r>
              <a:rPr sz="706" spc="4" dirty="0"/>
              <a:t>Edition</a:t>
            </a:r>
            <a:endParaRPr sz="706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4294967295"/>
          </p:nvPr>
        </p:nvSpPr>
        <p:spPr>
          <a:xfrm>
            <a:off x="1658471" y="0"/>
            <a:ext cx="0" cy="1667651"/>
          </a:xfrm>
          <a:prstGeom prst="rect">
            <a:avLst/>
          </a:prstGeom>
        </p:spPr>
        <p:txBody>
          <a:bodyPr vert="horz" wrap="square" lIns="0" tIns="5603" rIns="0" bIns="0" rtlCol="0">
            <a:spAutoFit/>
          </a:bodyPr>
          <a:lstStyle/>
          <a:p>
            <a:pPr marL="11206">
              <a:spcBef>
                <a:spcPts val="44"/>
              </a:spcBef>
            </a:pPr>
            <a:r>
              <a:rPr spc="9" dirty="0"/>
              <a:t>16.</a:t>
            </a:r>
            <a:fld id="{81D60167-4931-47E6-BA6A-407CBD079E47}" type="slidenum">
              <a:rPr spc="9" dirty="0"/>
              <a:pPr marL="11206">
                <a:spcBef>
                  <a:spcPts val="44"/>
                </a:spcBef>
              </a:pPr>
              <a:t>16</a:t>
            </a:fld>
            <a:endParaRPr spc="9" dirty="0"/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4294967295"/>
          </p:nvPr>
        </p:nvSpPr>
        <p:spPr>
          <a:xfrm>
            <a:off x="1658471" y="0"/>
            <a:ext cx="0" cy="8592624"/>
          </a:xfrm>
          <a:prstGeom prst="rect">
            <a:avLst/>
          </a:prstGeom>
        </p:spPr>
        <p:txBody>
          <a:bodyPr vert="horz" wrap="square" lIns="0" tIns="5603" rIns="0" bIns="0" rtlCol="0">
            <a:spAutoFit/>
          </a:bodyPr>
          <a:lstStyle/>
          <a:p>
            <a:pPr marL="11206">
              <a:spcBef>
                <a:spcPts val="44"/>
              </a:spcBef>
            </a:pPr>
            <a:r>
              <a:rPr spc="4" dirty="0"/>
              <a:t>©Silberschatz, </a:t>
            </a:r>
            <a:r>
              <a:rPr spc="9" dirty="0"/>
              <a:t>Korth and</a:t>
            </a:r>
            <a:r>
              <a:rPr spc="-53" dirty="0"/>
              <a:t> </a:t>
            </a:r>
            <a:r>
              <a:rPr spc="9" dirty="0"/>
              <a:t>Sudarshan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3" name="Ink 12"/>
              <p14:cNvContentPartPr/>
              <p14:nvPr/>
            </p14:nvContentPartPr>
            <p14:xfrm>
              <a:off x="6627741" y="1458317"/>
              <a:ext cx="3839082" cy="1124471"/>
            </p14:xfrm>
          </p:contentPart>
        </mc:Choice>
        <mc:Fallback>
          <p:pic>
            <p:nvPicPr>
              <p:cNvPr id="13" name="Ink 12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619822" y="1452556"/>
                <a:ext cx="3852401" cy="1136713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30366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69391" y="1687205"/>
            <a:ext cx="115416" cy="3992096"/>
          </a:xfrm>
          <a:prstGeom prst="rect">
            <a:avLst/>
          </a:prstGeom>
        </p:spPr>
        <p:txBody>
          <a:bodyPr vert="vert270" wrap="square" lIns="0" tIns="3362" rIns="0" bIns="0" rtlCol="0">
            <a:spAutoFit/>
          </a:bodyPr>
          <a:lstStyle/>
          <a:p>
            <a:pPr marL="11206">
              <a:spcBef>
                <a:spcPts val="26"/>
              </a:spcBef>
            </a:pP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SWAYAM: NPTEL-NOC </a:t>
            </a:r>
            <a:r>
              <a:rPr sz="750" b="1" spc="4" dirty="0">
                <a:solidFill>
                  <a:srgbClr val="00009A"/>
                </a:solidFill>
                <a:latin typeface="Arial"/>
                <a:cs typeface="Arial"/>
              </a:rPr>
              <a:t>MOOCs </a:t>
            </a: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Instructor: Prof. </a:t>
            </a:r>
            <a:r>
              <a:rPr sz="750" b="1" spc="4" dirty="0">
                <a:solidFill>
                  <a:srgbClr val="00009A"/>
                </a:solidFill>
                <a:latin typeface="Arial"/>
                <a:cs typeface="Arial"/>
              </a:rPr>
              <a:t>P P </a:t>
            </a: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Das, IIT Kharagpur. Jan-Apr,</a:t>
            </a:r>
            <a:r>
              <a:rPr sz="750" b="1" spc="141" dirty="0">
                <a:solidFill>
                  <a:srgbClr val="00009A"/>
                </a:solidFill>
                <a:latin typeface="Arial"/>
                <a:cs typeface="Arial"/>
              </a:rPr>
              <a:t> </a:t>
            </a: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2018</a:t>
            </a:r>
            <a:endParaRPr sz="75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306421" y="549524"/>
            <a:ext cx="3801596" cy="1370058"/>
          </a:xfrm>
          <a:prstGeom prst="rect">
            <a:avLst/>
          </a:prstGeom>
        </p:spPr>
        <p:txBody>
          <a:bodyPr vert="horz" wrap="square" lIns="0" tIns="15688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124"/>
              </a:spcBef>
            </a:pPr>
            <a:r>
              <a:rPr spc="13" dirty="0"/>
              <a:t>First </a:t>
            </a:r>
            <a:r>
              <a:rPr spc="18" dirty="0"/>
              <a:t>Normal </a:t>
            </a:r>
            <a:r>
              <a:rPr spc="22" dirty="0"/>
              <a:t>Form</a:t>
            </a:r>
            <a:r>
              <a:rPr spc="-53" dirty="0"/>
              <a:t> </a:t>
            </a:r>
            <a:r>
              <a:rPr spc="13" dirty="0"/>
              <a:t>(Cont’d)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416225" y="1746996"/>
            <a:ext cx="2000250" cy="212124"/>
          </a:xfrm>
          <a:prstGeom prst="rect">
            <a:avLst/>
          </a:prstGeom>
        </p:spPr>
        <p:txBody>
          <a:bodyPr vert="horz" wrap="square" lIns="0" tIns="15128" rIns="0" bIns="0" rtlCol="0">
            <a:spAutoFit/>
          </a:bodyPr>
          <a:lstStyle/>
          <a:p>
            <a:pPr marL="260551" indent="-249905">
              <a:spcBef>
                <a:spcPts val="119"/>
              </a:spcBef>
              <a:buClr>
                <a:srgbClr val="CC3300"/>
              </a:buClr>
              <a:buSzPct val="89655"/>
              <a:buFont typeface="Wingdings"/>
              <a:buChar char=""/>
              <a:tabLst>
                <a:tab pos="260551" algn="l"/>
                <a:tab pos="261111" algn="l"/>
              </a:tabLst>
            </a:pPr>
            <a:r>
              <a:rPr sz="1279" spc="9" dirty="0">
                <a:latin typeface="Arial"/>
                <a:cs typeface="Arial"/>
              </a:rPr>
              <a:t>Is the following in</a:t>
            </a:r>
            <a:r>
              <a:rPr sz="1279" spc="-75" dirty="0">
                <a:latin typeface="Arial"/>
                <a:cs typeface="Arial"/>
              </a:rPr>
              <a:t> </a:t>
            </a:r>
            <a:r>
              <a:rPr sz="1279" spc="13" dirty="0">
                <a:latin typeface="Arial"/>
                <a:cs typeface="Arial"/>
              </a:rPr>
              <a:t>1NF?</a:t>
            </a:r>
            <a:endParaRPr sz="1279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749040" y="4103325"/>
            <a:ext cx="4189319" cy="556072"/>
          </a:xfrm>
          <a:prstGeom prst="rect">
            <a:avLst/>
          </a:prstGeom>
        </p:spPr>
        <p:txBody>
          <a:bodyPr vert="horz" wrap="square" lIns="0" tIns="84604" rIns="0" bIns="0" rtlCol="0">
            <a:spAutoFit/>
          </a:bodyPr>
          <a:lstStyle/>
          <a:p>
            <a:pPr marL="218526" indent="-207880">
              <a:spcBef>
                <a:spcPts val="666"/>
              </a:spcBef>
              <a:buClr>
                <a:srgbClr val="FF9A33"/>
              </a:buClr>
              <a:buSzPct val="79310"/>
              <a:buFont typeface="Wingdings"/>
              <a:buChar char=""/>
              <a:tabLst>
                <a:tab pos="218526" algn="l"/>
                <a:tab pos="219087" algn="l"/>
              </a:tabLst>
            </a:pPr>
            <a:r>
              <a:rPr sz="1279" spc="13" dirty="0">
                <a:latin typeface="Arial"/>
                <a:cs typeface="Arial"/>
              </a:rPr>
              <a:t>Duplicated</a:t>
            </a:r>
            <a:r>
              <a:rPr sz="1279" spc="-13" dirty="0">
                <a:latin typeface="Arial"/>
                <a:cs typeface="Arial"/>
              </a:rPr>
              <a:t> </a:t>
            </a:r>
            <a:r>
              <a:rPr sz="1279" spc="13" dirty="0">
                <a:latin typeface="Arial"/>
                <a:cs typeface="Arial"/>
              </a:rPr>
              <a:t>information</a:t>
            </a:r>
            <a:endParaRPr sz="1279">
              <a:latin typeface="Arial"/>
              <a:cs typeface="Arial"/>
            </a:endParaRPr>
          </a:p>
          <a:p>
            <a:pPr marL="218526" indent="-207880">
              <a:spcBef>
                <a:spcPts val="591"/>
              </a:spcBef>
              <a:buClr>
                <a:srgbClr val="FF9A33"/>
              </a:buClr>
              <a:buSzPct val="79310"/>
              <a:buFont typeface="Wingdings"/>
              <a:buChar char=""/>
              <a:tabLst>
                <a:tab pos="218526" algn="l"/>
                <a:tab pos="219087" algn="l"/>
              </a:tabLst>
            </a:pPr>
            <a:r>
              <a:rPr sz="1279" spc="13" dirty="0">
                <a:latin typeface="Arial"/>
                <a:cs typeface="Arial"/>
              </a:rPr>
              <a:t>ID </a:t>
            </a:r>
            <a:r>
              <a:rPr sz="1279" spc="9" dirty="0">
                <a:latin typeface="Arial"/>
                <a:cs typeface="Arial"/>
              </a:rPr>
              <a:t>is </a:t>
            </a:r>
            <a:r>
              <a:rPr sz="1279" spc="18" dirty="0">
                <a:latin typeface="Arial"/>
                <a:cs typeface="Arial"/>
              </a:rPr>
              <a:t>no more </a:t>
            </a:r>
            <a:r>
              <a:rPr sz="1279" spc="13" dirty="0">
                <a:latin typeface="Arial"/>
                <a:cs typeface="Arial"/>
              </a:rPr>
              <a:t>the key. </a:t>
            </a:r>
            <a:r>
              <a:rPr sz="1279" spc="18" dirty="0">
                <a:latin typeface="Arial"/>
                <a:cs typeface="Arial"/>
              </a:rPr>
              <a:t>Key </a:t>
            </a:r>
            <a:r>
              <a:rPr sz="1279" spc="9" dirty="0">
                <a:latin typeface="Arial"/>
                <a:cs typeface="Arial"/>
              </a:rPr>
              <a:t>is </a:t>
            </a:r>
            <a:r>
              <a:rPr sz="1279" spc="13" dirty="0">
                <a:latin typeface="Arial"/>
                <a:cs typeface="Arial"/>
              </a:rPr>
              <a:t>(ID, Telephone</a:t>
            </a:r>
            <a:r>
              <a:rPr sz="1279" spc="-106" dirty="0">
                <a:latin typeface="Arial"/>
                <a:cs typeface="Arial"/>
              </a:rPr>
              <a:t> </a:t>
            </a:r>
            <a:r>
              <a:rPr sz="1279" spc="18" dirty="0">
                <a:latin typeface="Arial"/>
                <a:cs typeface="Arial"/>
              </a:rPr>
              <a:t>Number)</a:t>
            </a:r>
            <a:endParaRPr sz="1279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302885" y="960344"/>
            <a:ext cx="231962" cy="134094"/>
          </a:xfrm>
          <a:prstGeom prst="rect">
            <a:avLst/>
          </a:prstGeom>
        </p:spPr>
        <p:txBody>
          <a:bodyPr vert="horz" wrap="square" lIns="0" tIns="11766" rIns="0" bIns="0" rtlCol="0">
            <a:spAutoFit/>
          </a:bodyPr>
          <a:lstStyle/>
          <a:p>
            <a:pPr marL="11206">
              <a:spcBef>
                <a:spcPts val="93"/>
              </a:spcBef>
            </a:pPr>
            <a:r>
              <a:rPr sz="794" b="1" dirty="0">
                <a:solidFill>
                  <a:srgbClr val="CC3300"/>
                </a:solidFill>
                <a:latin typeface="Arial"/>
                <a:cs typeface="Arial"/>
              </a:rPr>
              <a:t>PPD</a:t>
            </a:r>
            <a:endParaRPr sz="794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899661" y="2109246"/>
            <a:ext cx="4426053" cy="19510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8" name="object 8"/>
          <p:cNvSpPr/>
          <p:nvPr/>
        </p:nvSpPr>
        <p:spPr>
          <a:xfrm>
            <a:off x="4717267" y="2050267"/>
            <a:ext cx="2757467" cy="27574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9" name="object 9"/>
          <p:cNvSpPr txBox="1"/>
          <p:nvPr/>
        </p:nvSpPr>
        <p:spPr>
          <a:xfrm>
            <a:off x="2062779" y="5463516"/>
            <a:ext cx="2737597" cy="134038"/>
          </a:xfrm>
          <a:prstGeom prst="rect">
            <a:avLst/>
          </a:prstGeom>
        </p:spPr>
        <p:txBody>
          <a:bodyPr vert="horz" wrap="square" lIns="0" tIns="5043" rIns="0" bIns="0" rtlCol="0">
            <a:spAutoFit/>
          </a:bodyPr>
          <a:lstStyle/>
          <a:p>
            <a:pPr marL="11206">
              <a:spcBef>
                <a:spcPts val="40"/>
              </a:spcBef>
            </a:pPr>
            <a:r>
              <a:rPr sz="838" b="1" spc="18" dirty="0">
                <a:latin typeface="Arial"/>
                <a:cs typeface="Arial"/>
              </a:rPr>
              <a:t>Source</a:t>
            </a:r>
            <a:r>
              <a:rPr sz="838" spc="18" dirty="0">
                <a:latin typeface="Arial"/>
                <a:cs typeface="Arial"/>
              </a:rPr>
              <a:t>:</a:t>
            </a:r>
            <a:r>
              <a:rPr sz="838" spc="-40" dirty="0">
                <a:latin typeface="Arial"/>
                <a:cs typeface="Arial"/>
              </a:rPr>
              <a:t> </a:t>
            </a:r>
            <a:r>
              <a:rPr sz="838" spc="13" dirty="0">
                <a:latin typeface="Arial"/>
                <a:cs typeface="Arial"/>
              </a:rPr>
              <a:t>https://en.wikipedia.org/wiki/First_normal_form</a:t>
            </a:r>
            <a:endParaRPr sz="838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4294967295"/>
          </p:nvPr>
        </p:nvSpPr>
        <p:spPr>
          <a:xfrm>
            <a:off x="1658471" y="0"/>
            <a:ext cx="0" cy="7563368"/>
          </a:xfrm>
          <a:prstGeom prst="rect">
            <a:avLst/>
          </a:prstGeom>
        </p:spPr>
        <p:txBody>
          <a:bodyPr vert="horz" wrap="square" lIns="0" tIns="5603" rIns="0" bIns="0" rtlCol="0">
            <a:spAutoFit/>
          </a:bodyPr>
          <a:lstStyle/>
          <a:p>
            <a:pPr marL="11206">
              <a:spcBef>
                <a:spcPts val="44"/>
              </a:spcBef>
            </a:pPr>
            <a:r>
              <a:rPr spc="9" dirty="0"/>
              <a:t>Database </a:t>
            </a:r>
            <a:r>
              <a:rPr spc="13" dirty="0"/>
              <a:t>System Concepts </a:t>
            </a:r>
            <a:r>
              <a:rPr spc="4" dirty="0"/>
              <a:t>- 6</a:t>
            </a:r>
            <a:r>
              <a:rPr sz="728" spc="6" baseline="25252" dirty="0"/>
              <a:t>th</a:t>
            </a:r>
            <a:r>
              <a:rPr sz="728" spc="-79" baseline="25252" dirty="0"/>
              <a:t> </a:t>
            </a:r>
            <a:r>
              <a:rPr sz="706" spc="4" dirty="0"/>
              <a:t>Edition</a:t>
            </a:r>
            <a:endParaRPr sz="706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4294967295"/>
          </p:nvPr>
        </p:nvSpPr>
        <p:spPr>
          <a:xfrm>
            <a:off x="1658471" y="0"/>
            <a:ext cx="0" cy="1667651"/>
          </a:xfrm>
          <a:prstGeom prst="rect">
            <a:avLst/>
          </a:prstGeom>
        </p:spPr>
        <p:txBody>
          <a:bodyPr vert="horz" wrap="square" lIns="0" tIns="5603" rIns="0" bIns="0" rtlCol="0">
            <a:spAutoFit/>
          </a:bodyPr>
          <a:lstStyle/>
          <a:p>
            <a:pPr marL="11206">
              <a:spcBef>
                <a:spcPts val="44"/>
              </a:spcBef>
            </a:pPr>
            <a:r>
              <a:rPr spc="9" dirty="0"/>
              <a:t>16.</a:t>
            </a:r>
            <a:fld id="{81D60167-4931-47E6-BA6A-407CBD079E47}" type="slidenum">
              <a:rPr spc="9" dirty="0"/>
              <a:pPr marL="11206">
                <a:spcBef>
                  <a:spcPts val="44"/>
                </a:spcBef>
              </a:pPr>
              <a:t>17</a:t>
            </a:fld>
            <a:endParaRPr spc="9" dirty="0"/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4294967295"/>
          </p:nvPr>
        </p:nvSpPr>
        <p:spPr>
          <a:xfrm>
            <a:off x="1658471" y="0"/>
            <a:ext cx="0" cy="8592624"/>
          </a:xfrm>
          <a:prstGeom prst="rect">
            <a:avLst/>
          </a:prstGeom>
        </p:spPr>
        <p:txBody>
          <a:bodyPr vert="horz" wrap="square" lIns="0" tIns="5603" rIns="0" bIns="0" rtlCol="0">
            <a:spAutoFit/>
          </a:bodyPr>
          <a:lstStyle/>
          <a:p>
            <a:pPr marL="11206">
              <a:spcBef>
                <a:spcPts val="44"/>
              </a:spcBef>
            </a:pPr>
            <a:r>
              <a:rPr spc="4" dirty="0"/>
              <a:t>©Silberschatz, </a:t>
            </a:r>
            <a:r>
              <a:rPr spc="9" dirty="0"/>
              <a:t>Korth and</a:t>
            </a:r>
            <a:r>
              <a:rPr spc="-53" dirty="0"/>
              <a:t> </a:t>
            </a:r>
            <a:r>
              <a:rPr spc="9" dirty="0"/>
              <a:t>Sudarshan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3" name="Ink 12"/>
              <p14:cNvContentPartPr/>
              <p14:nvPr/>
            </p14:nvContentPartPr>
            <p14:xfrm>
              <a:off x="1698494" y="2056765"/>
              <a:ext cx="6776682" cy="2441753"/>
            </p14:xfrm>
          </p:contentPart>
        </mc:Choice>
        <mc:Fallback>
          <p:pic>
            <p:nvPicPr>
              <p:cNvPr id="13" name="Ink 12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690214" y="2048845"/>
                <a:ext cx="6791802" cy="2456872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66616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69391" y="1687205"/>
            <a:ext cx="115416" cy="3992096"/>
          </a:xfrm>
          <a:prstGeom prst="rect">
            <a:avLst/>
          </a:prstGeom>
        </p:spPr>
        <p:txBody>
          <a:bodyPr vert="vert270" wrap="square" lIns="0" tIns="3362" rIns="0" bIns="0" rtlCol="0">
            <a:spAutoFit/>
          </a:bodyPr>
          <a:lstStyle/>
          <a:p>
            <a:pPr marL="11206">
              <a:spcBef>
                <a:spcPts val="26"/>
              </a:spcBef>
            </a:pP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SWAYAM: NPTEL-NOC </a:t>
            </a:r>
            <a:r>
              <a:rPr sz="750" b="1" spc="4" dirty="0">
                <a:solidFill>
                  <a:srgbClr val="00009A"/>
                </a:solidFill>
                <a:latin typeface="Arial"/>
                <a:cs typeface="Arial"/>
              </a:rPr>
              <a:t>MOOCs </a:t>
            </a: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Instructor: Prof. </a:t>
            </a:r>
            <a:r>
              <a:rPr sz="750" b="1" spc="4" dirty="0">
                <a:solidFill>
                  <a:srgbClr val="00009A"/>
                </a:solidFill>
                <a:latin typeface="Arial"/>
                <a:cs typeface="Arial"/>
              </a:rPr>
              <a:t>P P </a:t>
            </a: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Das, IIT Kharagpur. Jan-Apr,</a:t>
            </a:r>
            <a:r>
              <a:rPr sz="750" b="1" spc="141" dirty="0">
                <a:solidFill>
                  <a:srgbClr val="00009A"/>
                </a:solidFill>
                <a:latin typeface="Arial"/>
                <a:cs typeface="Arial"/>
              </a:rPr>
              <a:t> </a:t>
            </a: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2018</a:t>
            </a:r>
            <a:endParaRPr sz="75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306421" y="549524"/>
            <a:ext cx="3801596" cy="1370058"/>
          </a:xfrm>
          <a:prstGeom prst="rect">
            <a:avLst/>
          </a:prstGeom>
        </p:spPr>
        <p:txBody>
          <a:bodyPr vert="horz" wrap="square" lIns="0" tIns="15688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124"/>
              </a:spcBef>
            </a:pPr>
            <a:r>
              <a:rPr spc="13" dirty="0"/>
              <a:t>First </a:t>
            </a:r>
            <a:r>
              <a:rPr spc="18" dirty="0"/>
              <a:t>Normal </a:t>
            </a:r>
            <a:r>
              <a:rPr spc="22" dirty="0"/>
              <a:t>Form</a:t>
            </a:r>
            <a:r>
              <a:rPr spc="-53" dirty="0"/>
              <a:t> </a:t>
            </a:r>
            <a:r>
              <a:rPr spc="13" dirty="0"/>
              <a:t>(Cont’d)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416225" y="1746996"/>
            <a:ext cx="2169459" cy="212124"/>
          </a:xfrm>
          <a:prstGeom prst="rect">
            <a:avLst/>
          </a:prstGeom>
        </p:spPr>
        <p:txBody>
          <a:bodyPr vert="horz" wrap="square" lIns="0" tIns="15128" rIns="0" bIns="0" rtlCol="0">
            <a:spAutoFit/>
          </a:bodyPr>
          <a:lstStyle/>
          <a:p>
            <a:pPr marL="260551" indent="-249905">
              <a:spcBef>
                <a:spcPts val="119"/>
              </a:spcBef>
              <a:buClr>
                <a:srgbClr val="CC3300"/>
              </a:buClr>
              <a:buSzPct val="89655"/>
              <a:buFont typeface="Wingdings"/>
              <a:buChar char=""/>
              <a:tabLst>
                <a:tab pos="260551" algn="l"/>
                <a:tab pos="261111" algn="l"/>
              </a:tabLst>
            </a:pPr>
            <a:r>
              <a:rPr sz="1279" spc="13" dirty="0">
                <a:latin typeface="Arial"/>
                <a:cs typeface="Arial"/>
              </a:rPr>
              <a:t>Better to </a:t>
            </a:r>
            <a:r>
              <a:rPr sz="1279" spc="18" dirty="0">
                <a:latin typeface="Arial"/>
                <a:cs typeface="Arial"/>
              </a:rPr>
              <a:t>have 2</a:t>
            </a:r>
            <a:r>
              <a:rPr sz="1279" spc="-115" dirty="0">
                <a:latin typeface="Arial"/>
                <a:cs typeface="Arial"/>
              </a:rPr>
              <a:t> </a:t>
            </a:r>
            <a:r>
              <a:rPr sz="1279" spc="13" dirty="0">
                <a:latin typeface="Arial"/>
                <a:cs typeface="Arial"/>
              </a:rPr>
              <a:t>relations:</a:t>
            </a:r>
            <a:endParaRPr sz="1279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749039" y="4372939"/>
            <a:ext cx="4678456" cy="556072"/>
          </a:xfrm>
          <a:prstGeom prst="rect">
            <a:avLst/>
          </a:prstGeom>
        </p:spPr>
        <p:txBody>
          <a:bodyPr vert="horz" wrap="square" lIns="0" tIns="84604" rIns="0" bIns="0" rtlCol="0">
            <a:spAutoFit/>
          </a:bodyPr>
          <a:lstStyle/>
          <a:p>
            <a:pPr marL="218526" indent="-207880">
              <a:spcBef>
                <a:spcPts val="666"/>
              </a:spcBef>
              <a:buClr>
                <a:srgbClr val="FF9A33"/>
              </a:buClr>
              <a:buSzPct val="79310"/>
              <a:buFont typeface="Wingdings"/>
              <a:buChar char=""/>
              <a:tabLst>
                <a:tab pos="218526" algn="l"/>
                <a:tab pos="219087" algn="l"/>
              </a:tabLst>
            </a:pPr>
            <a:r>
              <a:rPr sz="1279" spc="18" dirty="0">
                <a:latin typeface="Arial"/>
                <a:cs typeface="Arial"/>
              </a:rPr>
              <a:t>One-to-Many </a:t>
            </a:r>
            <a:r>
              <a:rPr sz="1279" spc="13" dirty="0">
                <a:latin typeface="Arial"/>
                <a:cs typeface="Arial"/>
              </a:rPr>
              <a:t>relationship </a:t>
            </a:r>
            <a:r>
              <a:rPr sz="1279" spc="18" dirty="0">
                <a:latin typeface="Arial"/>
                <a:cs typeface="Arial"/>
              </a:rPr>
              <a:t>between </a:t>
            </a:r>
            <a:r>
              <a:rPr sz="1279" spc="13" dirty="0">
                <a:latin typeface="Arial"/>
                <a:cs typeface="Arial"/>
              </a:rPr>
              <a:t>parent </a:t>
            </a:r>
            <a:r>
              <a:rPr sz="1279" spc="18" dirty="0">
                <a:latin typeface="Arial"/>
                <a:cs typeface="Arial"/>
              </a:rPr>
              <a:t>and </a:t>
            </a:r>
            <a:r>
              <a:rPr sz="1279" spc="13" dirty="0">
                <a:latin typeface="Arial"/>
                <a:cs typeface="Arial"/>
              </a:rPr>
              <a:t>child</a:t>
            </a:r>
            <a:r>
              <a:rPr sz="1279" spc="-168" dirty="0">
                <a:latin typeface="Arial"/>
                <a:cs typeface="Arial"/>
              </a:rPr>
              <a:t> </a:t>
            </a:r>
            <a:r>
              <a:rPr sz="1279" spc="13" dirty="0">
                <a:latin typeface="Arial"/>
                <a:cs typeface="Arial"/>
              </a:rPr>
              <a:t>relations</a:t>
            </a:r>
            <a:endParaRPr sz="1279">
              <a:latin typeface="Arial"/>
              <a:cs typeface="Arial"/>
            </a:endParaRPr>
          </a:p>
          <a:p>
            <a:pPr marL="218526" indent="-207880">
              <a:spcBef>
                <a:spcPts val="591"/>
              </a:spcBef>
              <a:buClr>
                <a:srgbClr val="FF9A33"/>
              </a:buClr>
              <a:buSzPct val="79310"/>
              <a:buFont typeface="Wingdings"/>
              <a:buChar char=""/>
              <a:tabLst>
                <a:tab pos="218526" algn="l"/>
                <a:tab pos="219087" algn="l"/>
              </a:tabLst>
            </a:pPr>
            <a:r>
              <a:rPr sz="1279" spc="9" dirty="0">
                <a:latin typeface="Arial"/>
                <a:cs typeface="Arial"/>
              </a:rPr>
              <a:t>Incidentally, satisfies </a:t>
            </a:r>
            <a:r>
              <a:rPr sz="1279" spc="18" dirty="0">
                <a:latin typeface="Arial"/>
                <a:cs typeface="Arial"/>
              </a:rPr>
              <a:t>2NF </a:t>
            </a:r>
            <a:r>
              <a:rPr sz="1279" spc="13" dirty="0">
                <a:latin typeface="Arial"/>
                <a:cs typeface="Arial"/>
              </a:rPr>
              <a:t>and</a:t>
            </a:r>
            <a:r>
              <a:rPr sz="1279" spc="-62" dirty="0">
                <a:latin typeface="Arial"/>
                <a:cs typeface="Arial"/>
              </a:rPr>
              <a:t> </a:t>
            </a:r>
            <a:r>
              <a:rPr sz="1279" spc="13" dirty="0">
                <a:latin typeface="Arial"/>
                <a:cs typeface="Arial"/>
              </a:rPr>
              <a:t>3NF</a:t>
            </a:r>
            <a:endParaRPr sz="1279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302885" y="960344"/>
            <a:ext cx="231962" cy="134094"/>
          </a:xfrm>
          <a:prstGeom prst="rect">
            <a:avLst/>
          </a:prstGeom>
        </p:spPr>
        <p:txBody>
          <a:bodyPr vert="horz" wrap="square" lIns="0" tIns="11766" rIns="0" bIns="0" rtlCol="0">
            <a:spAutoFit/>
          </a:bodyPr>
          <a:lstStyle/>
          <a:p>
            <a:pPr marL="11206">
              <a:spcBef>
                <a:spcPts val="93"/>
              </a:spcBef>
            </a:pPr>
            <a:r>
              <a:rPr sz="794" b="1" dirty="0">
                <a:solidFill>
                  <a:srgbClr val="CC3300"/>
                </a:solidFill>
                <a:latin typeface="Arial"/>
                <a:cs typeface="Arial"/>
              </a:rPr>
              <a:t>PPD</a:t>
            </a:r>
            <a:endParaRPr sz="794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288402" y="2168117"/>
            <a:ext cx="5604792" cy="19825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8" name="object 8"/>
          <p:cNvSpPr/>
          <p:nvPr/>
        </p:nvSpPr>
        <p:spPr>
          <a:xfrm>
            <a:off x="4717267" y="2050267"/>
            <a:ext cx="2757467" cy="27574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9" name="object 9"/>
          <p:cNvSpPr txBox="1"/>
          <p:nvPr/>
        </p:nvSpPr>
        <p:spPr>
          <a:xfrm>
            <a:off x="2062779" y="5463516"/>
            <a:ext cx="2737597" cy="134038"/>
          </a:xfrm>
          <a:prstGeom prst="rect">
            <a:avLst/>
          </a:prstGeom>
        </p:spPr>
        <p:txBody>
          <a:bodyPr vert="horz" wrap="square" lIns="0" tIns="5043" rIns="0" bIns="0" rtlCol="0">
            <a:spAutoFit/>
          </a:bodyPr>
          <a:lstStyle/>
          <a:p>
            <a:pPr marL="11206">
              <a:spcBef>
                <a:spcPts val="40"/>
              </a:spcBef>
            </a:pPr>
            <a:r>
              <a:rPr sz="838" b="1" spc="18" dirty="0">
                <a:latin typeface="Arial"/>
                <a:cs typeface="Arial"/>
              </a:rPr>
              <a:t>Source</a:t>
            </a:r>
            <a:r>
              <a:rPr sz="838" spc="18" dirty="0">
                <a:latin typeface="Arial"/>
                <a:cs typeface="Arial"/>
              </a:rPr>
              <a:t>:</a:t>
            </a:r>
            <a:r>
              <a:rPr sz="838" spc="-40" dirty="0">
                <a:latin typeface="Arial"/>
                <a:cs typeface="Arial"/>
              </a:rPr>
              <a:t> </a:t>
            </a:r>
            <a:r>
              <a:rPr sz="838" spc="13" dirty="0">
                <a:latin typeface="Arial"/>
                <a:cs typeface="Arial"/>
              </a:rPr>
              <a:t>https://en.wikipedia.org/wiki/First_normal_form</a:t>
            </a:r>
            <a:endParaRPr sz="838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4294967295"/>
          </p:nvPr>
        </p:nvSpPr>
        <p:spPr>
          <a:xfrm>
            <a:off x="1658471" y="0"/>
            <a:ext cx="0" cy="7563368"/>
          </a:xfrm>
          <a:prstGeom prst="rect">
            <a:avLst/>
          </a:prstGeom>
        </p:spPr>
        <p:txBody>
          <a:bodyPr vert="horz" wrap="square" lIns="0" tIns="5603" rIns="0" bIns="0" rtlCol="0">
            <a:spAutoFit/>
          </a:bodyPr>
          <a:lstStyle/>
          <a:p>
            <a:pPr marL="11206">
              <a:spcBef>
                <a:spcPts val="44"/>
              </a:spcBef>
            </a:pPr>
            <a:r>
              <a:rPr spc="9" dirty="0"/>
              <a:t>Database </a:t>
            </a:r>
            <a:r>
              <a:rPr spc="13" dirty="0"/>
              <a:t>System Concepts </a:t>
            </a:r>
            <a:r>
              <a:rPr spc="4" dirty="0"/>
              <a:t>- 6</a:t>
            </a:r>
            <a:r>
              <a:rPr sz="728" spc="6" baseline="25252" dirty="0"/>
              <a:t>th</a:t>
            </a:r>
            <a:r>
              <a:rPr sz="728" spc="-79" baseline="25252" dirty="0"/>
              <a:t> </a:t>
            </a:r>
            <a:r>
              <a:rPr sz="706" spc="4" dirty="0"/>
              <a:t>Edition</a:t>
            </a:r>
            <a:endParaRPr sz="706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4294967295"/>
          </p:nvPr>
        </p:nvSpPr>
        <p:spPr>
          <a:xfrm>
            <a:off x="1658471" y="0"/>
            <a:ext cx="0" cy="1667651"/>
          </a:xfrm>
          <a:prstGeom prst="rect">
            <a:avLst/>
          </a:prstGeom>
        </p:spPr>
        <p:txBody>
          <a:bodyPr vert="horz" wrap="square" lIns="0" tIns="5603" rIns="0" bIns="0" rtlCol="0">
            <a:spAutoFit/>
          </a:bodyPr>
          <a:lstStyle/>
          <a:p>
            <a:pPr marL="11206">
              <a:spcBef>
                <a:spcPts val="44"/>
              </a:spcBef>
            </a:pPr>
            <a:r>
              <a:rPr spc="9" dirty="0"/>
              <a:t>16.</a:t>
            </a:r>
            <a:fld id="{81D60167-4931-47E6-BA6A-407CBD079E47}" type="slidenum">
              <a:rPr spc="9" dirty="0"/>
              <a:pPr marL="11206">
                <a:spcBef>
                  <a:spcPts val="44"/>
                </a:spcBef>
              </a:pPr>
              <a:t>18</a:t>
            </a:fld>
            <a:endParaRPr spc="9" dirty="0"/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4294967295"/>
          </p:nvPr>
        </p:nvSpPr>
        <p:spPr>
          <a:xfrm>
            <a:off x="1658471" y="0"/>
            <a:ext cx="0" cy="8592624"/>
          </a:xfrm>
          <a:prstGeom prst="rect">
            <a:avLst/>
          </a:prstGeom>
        </p:spPr>
        <p:txBody>
          <a:bodyPr vert="horz" wrap="square" lIns="0" tIns="5603" rIns="0" bIns="0" rtlCol="0">
            <a:spAutoFit/>
          </a:bodyPr>
          <a:lstStyle/>
          <a:p>
            <a:pPr marL="11206">
              <a:spcBef>
                <a:spcPts val="44"/>
              </a:spcBef>
            </a:pPr>
            <a:r>
              <a:rPr spc="4" dirty="0"/>
              <a:t>©Silberschatz, </a:t>
            </a:r>
            <a:r>
              <a:rPr spc="9" dirty="0"/>
              <a:t>Korth and</a:t>
            </a:r>
            <a:r>
              <a:rPr spc="-53" dirty="0"/>
              <a:t> </a:t>
            </a:r>
            <a:r>
              <a:rPr spc="9" dirty="0"/>
              <a:t>Sudarshan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3" name="Ink 12"/>
              <p14:cNvContentPartPr/>
              <p14:nvPr/>
            </p14:nvContentPartPr>
            <p14:xfrm>
              <a:off x="3816882" y="1625083"/>
              <a:ext cx="4548388" cy="3400729"/>
            </p14:xfrm>
          </p:contentPart>
        </mc:Choice>
        <mc:Fallback>
          <p:pic>
            <p:nvPicPr>
              <p:cNvPr id="13" name="Ink 12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809682" y="1615724"/>
                <a:ext cx="4563867" cy="341908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63698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69391" y="1687205"/>
            <a:ext cx="115416" cy="3992096"/>
          </a:xfrm>
          <a:prstGeom prst="rect">
            <a:avLst/>
          </a:prstGeom>
        </p:spPr>
        <p:txBody>
          <a:bodyPr vert="vert270" wrap="square" lIns="0" tIns="3362" rIns="0" bIns="0" rtlCol="0">
            <a:spAutoFit/>
          </a:bodyPr>
          <a:lstStyle/>
          <a:p>
            <a:pPr marL="11206">
              <a:spcBef>
                <a:spcPts val="26"/>
              </a:spcBef>
            </a:pP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SWAYAM: NPTEL-NOC </a:t>
            </a:r>
            <a:r>
              <a:rPr sz="750" b="1" spc="4" dirty="0">
                <a:solidFill>
                  <a:srgbClr val="00009A"/>
                </a:solidFill>
                <a:latin typeface="Arial"/>
                <a:cs typeface="Arial"/>
              </a:rPr>
              <a:t>MOOCs </a:t>
            </a: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Instructor: Prof. </a:t>
            </a:r>
            <a:r>
              <a:rPr sz="750" b="1" spc="4" dirty="0">
                <a:solidFill>
                  <a:srgbClr val="00009A"/>
                </a:solidFill>
                <a:latin typeface="Arial"/>
                <a:cs typeface="Arial"/>
              </a:rPr>
              <a:t>P P </a:t>
            </a: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Das, IIT Kharagpur. Jan-Apr,</a:t>
            </a:r>
            <a:r>
              <a:rPr sz="750" b="1" spc="141" dirty="0">
                <a:solidFill>
                  <a:srgbClr val="00009A"/>
                </a:solidFill>
                <a:latin typeface="Arial"/>
                <a:cs typeface="Arial"/>
              </a:rPr>
              <a:t> </a:t>
            </a: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2018</a:t>
            </a:r>
            <a:endParaRPr sz="75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415091" y="4153348"/>
            <a:ext cx="5442137" cy="459451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2912" b="1" spc="-4" dirty="0">
                <a:solidFill>
                  <a:srgbClr val="CC3300"/>
                </a:solidFill>
                <a:latin typeface="Arial"/>
                <a:cs typeface="Arial"/>
              </a:rPr>
              <a:t>FUNCTIONAL</a:t>
            </a:r>
            <a:r>
              <a:rPr sz="2912" b="1" spc="-84" dirty="0">
                <a:solidFill>
                  <a:srgbClr val="CC3300"/>
                </a:solidFill>
                <a:latin typeface="Arial"/>
                <a:cs typeface="Arial"/>
              </a:rPr>
              <a:t> </a:t>
            </a:r>
            <a:r>
              <a:rPr sz="2912" b="1" spc="-4" dirty="0">
                <a:solidFill>
                  <a:srgbClr val="CC3300"/>
                </a:solidFill>
                <a:latin typeface="Arial"/>
                <a:cs typeface="Arial"/>
              </a:rPr>
              <a:t>DEPENDENCIES</a:t>
            </a:r>
            <a:endParaRPr sz="2912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00358" y="960345"/>
            <a:ext cx="1634378" cy="1518062"/>
          </a:xfrm>
          <a:prstGeom prst="rect">
            <a:avLst/>
          </a:prstGeom>
        </p:spPr>
        <p:txBody>
          <a:bodyPr vert="horz" wrap="square" lIns="0" tIns="11766" rIns="0" bIns="0" rtlCol="0">
            <a:spAutoFit/>
          </a:bodyPr>
          <a:lstStyle/>
          <a:p>
            <a:pPr marR="4483" algn="r">
              <a:spcBef>
                <a:spcPts val="93"/>
              </a:spcBef>
            </a:pPr>
            <a:r>
              <a:rPr sz="794" b="1" dirty="0">
                <a:solidFill>
                  <a:srgbClr val="CC3300"/>
                </a:solidFill>
                <a:latin typeface="Arial"/>
                <a:cs typeface="Arial"/>
              </a:rPr>
              <a:t>PPD</a:t>
            </a:r>
            <a:endParaRPr sz="794">
              <a:latin typeface="Arial"/>
              <a:cs typeface="Arial"/>
            </a:endParaRPr>
          </a:p>
          <a:p>
            <a:pPr>
              <a:spcBef>
                <a:spcPts val="18"/>
              </a:spcBef>
            </a:pPr>
            <a:endParaRPr sz="882">
              <a:latin typeface="Arial"/>
              <a:cs typeface="Arial"/>
            </a:endParaRPr>
          </a:p>
          <a:p>
            <a:pPr marL="11206" marR="396709">
              <a:lnSpc>
                <a:spcPct val="101499"/>
              </a:lnSpc>
              <a:buSzPct val="92307"/>
              <a:buFont typeface="Wingdings"/>
              <a:buChar char=""/>
              <a:tabLst>
                <a:tab pos="79566" algn="l"/>
              </a:tabLst>
            </a:pPr>
            <a:r>
              <a:rPr sz="1147" spc="4" dirty="0">
                <a:latin typeface="Arial"/>
                <a:cs typeface="Arial"/>
              </a:rPr>
              <a:t>Features of</a:t>
            </a:r>
            <a:r>
              <a:rPr sz="1147" spc="-49" dirty="0">
                <a:latin typeface="Arial"/>
                <a:cs typeface="Arial"/>
              </a:rPr>
              <a:t> </a:t>
            </a:r>
            <a:r>
              <a:rPr sz="1147" spc="4" dirty="0">
                <a:latin typeface="Arial"/>
                <a:cs typeface="Arial"/>
              </a:rPr>
              <a:t>Good  </a:t>
            </a:r>
            <a:r>
              <a:rPr sz="1147" dirty="0">
                <a:latin typeface="Arial"/>
                <a:cs typeface="Arial"/>
              </a:rPr>
              <a:t>Relational</a:t>
            </a:r>
            <a:r>
              <a:rPr sz="1147" spc="-26" dirty="0">
                <a:latin typeface="Arial"/>
                <a:cs typeface="Arial"/>
              </a:rPr>
              <a:t> </a:t>
            </a:r>
            <a:r>
              <a:rPr sz="1147" spc="4" dirty="0">
                <a:latin typeface="Arial"/>
                <a:cs typeface="Arial"/>
              </a:rPr>
              <a:t>Design</a:t>
            </a:r>
            <a:endParaRPr sz="1147">
              <a:latin typeface="Arial"/>
              <a:cs typeface="Arial"/>
            </a:endParaRPr>
          </a:p>
          <a:p>
            <a:pPr marL="11206" marR="471232">
              <a:lnSpc>
                <a:spcPct val="101499"/>
              </a:lnSpc>
              <a:spcBef>
                <a:spcPts val="4"/>
              </a:spcBef>
              <a:buSzPct val="92307"/>
              <a:buFont typeface="Wingdings"/>
              <a:buChar char=""/>
              <a:tabLst>
                <a:tab pos="79566" algn="l"/>
              </a:tabLst>
            </a:pPr>
            <a:r>
              <a:rPr sz="1147" spc="4" dirty="0">
                <a:latin typeface="Arial"/>
                <a:cs typeface="Arial"/>
              </a:rPr>
              <a:t>Atomic</a:t>
            </a:r>
            <a:r>
              <a:rPr sz="1147" spc="-57" dirty="0">
                <a:latin typeface="Arial"/>
                <a:cs typeface="Arial"/>
              </a:rPr>
              <a:t> </a:t>
            </a:r>
            <a:r>
              <a:rPr sz="1147" spc="4" dirty="0">
                <a:latin typeface="Arial"/>
                <a:cs typeface="Arial"/>
              </a:rPr>
              <a:t>Domains  and </a:t>
            </a:r>
            <a:r>
              <a:rPr sz="1147" dirty="0">
                <a:latin typeface="Arial"/>
                <a:cs typeface="Arial"/>
              </a:rPr>
              <a:t>First </a:t>
            </a:r>
            <a:r>
              <a:rPr sz="1147" spc="4" dirty="0">
                <a:latin typeface="Arial"/>
                <a:cs typeface="Arial"/>
              </a:rPr>
              <a:t>Normal  Form</a:t>
            </a:r>
            <a:endParaRPr sz="1147">
              <a:latin typeface="Arial"/>
              <a:cs typeface="Arial"/>
            </a:endParaRPr>
          </a:p>
          <a:p>
            <a:pPr marL="11206" marR="615796">
              <a:lnSpc>
                <a:spcPct val="101499"/>
              </a:lnSpc>
              <a:buSzPct val="92307"/>
              <a:buFont typeface="Wingdings"/>
              <a:buChar char=""/>
              <a:tabLst>
                <a:tab pos="79566" algn="l"/>
              </a:tabLst>
            </a:pPr>
            <a:r>
              <a:rPr sz="1147" b="1" spc="4" dirty="0">
                <a:latin typeface="Arial"/>
                <a:cs typeface="Arial"/>
              </a:rPr>
              <a:t>Functional  Dependencies</a:t>
            </a:r>
            <a:endParaRPr sz="1147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717267" y="2050267"/>
            <a:ext cx="2757467" cy="27574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4294967295"/>
          </p:nvPr>
        </p:nvSpPr>
        <p:spPr>
          <a:xfrm>
            <a:off x="1658471" y="0"/>
            <a:ext cx="0" cy="7563368"/>
          </a:xfrm>
          <a:prstGeom prst="rect">
            <a:avLst/>
          </a:prstGeom>
        </p:spPr>
        <p:txBody>
          <a:bodyPr vert="horz" wrap="square" lIns="0" tIns="5603" rIns="0" bIns="0" rtlCol="0">
            <a:spAutoFit/>
          </a:bodyPr>
          <a:lstStyle/>
          <a:p>
            <a:pPr marL="11206">
              <a:spcBef>
                <a:spcPts val="44"/>
              </a:spcBef>
            </a:pPr>
            <a:r>
              <a:rPr spc="9" dirty="0"/>
              <a:t>Database </a:t>
            </a:r>
            <a:r>
              <a:rPr spc="13" dirty="0"/>
              <a:t>System Concepts </a:t>
            </a:r>
            <a:r>
              <a:rPr spc="4" dirty="0"/>
              <a:t>- 6</a:t>
            </a:r>
            <a:r>
              <a:rPr sz="728" spc="6" baseline="25252" dirty="0"/>
              <a:t>th</a:t>
            </a:r>
            <a:r>
              <a:rPr sz="728" spc="-79" baseline="25252" dirty="0"/>
              <a:t> </a:t>
            </a:r>
            <a:r>
              <a:rPr sz="706" spc="4" dirty="0"/>
              <a:t>Edition</a:t>
            </a:r>
            <a:endParaRPr sz="706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4294967295"/>
          </p:nvPr>
        </p:nvSpPr>
        <p:spPr>
          <a:xfrm>
            <a:off x="1658471" y="0"/>
            <a:ext cx="0" cy="1667651"/>
          </a:xfrm>
          <a:prstGeom prst="rect">
            <a:avLst/>
          </a:prstGeom>
        </p:spPr>
        <p:txBody>
          <a:bodyPr vert="horz" wrap="square" lIns="0" tIns="5603" rIns="0" bIns="0" rtlCol="0">
            <a:spAutoFit/>
          </a:bodyPr>
          <a:lstStyle/>
          <a:p>
            <a:pPr marL="11206">
              <a:spcBef>
                <a:spcPts val="44"/>
              </a:spcBef>
            </a:pPr>
            <a:r>
              <a:rPr spc="9" dirty="0"/>
              <a:t>16.</a:t>
            </a:r>
            <a:fld id="{81D60167-4931-47E6-BA6A-407CBD079E47}" type="slidenum">
              <a:rPr spc="9" dirty="0"/>
              <a:pPr marL="11206">
                <a:spcBef>
                  <a:spcPts val="44"/>
                </a:spcBef>
              </a:pPr>
              <a:t>19</a:t>
            </a:fld>
            <a:endParaRPr spc="9" dirty="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4294967295"/>
          </p:nvPr>
        </p:nvSpPr>
        <p:spPr>
          <a:xfrm>
            <a:off x="1658471" y="0"/>
            <a:ext cx="0" cy="8592624"/>
          </a:xfrm>
          <a:prstGeom prst="rect">
            <a:avLst/>
          </a:prstGeom>
        </p:spPr>
        <p:txBody>
          <a:bodyPr vert="horz" wrap="square" lIns="0" tIns="5603" rIns="0" bIns="0" rtlCol="0">
            <a:spAutoFit/>
          </a:bodyPr>
          <a:lstStyle/>
          <a:p>
            <a:pPr marL="11206">
              <a:spcBef>
                <a:spcPts val="44"/>
              </a:spcBef>
            </a:pPr>
            <a:r>
              <a:rPr spc="4" dirty="0"/>
              <a:t>©Silberschatz, </a:t>
            </a:r>
            <a:r>
              <a:rPr spc="9" dirty="0"/>
              <a:t>Korth and</a:t>
            </a:r>
            <a:r>
              <a:rPr spc="-53" dirty="0"/>
              <a:t> </a:t>
            </a:r>
            <a:r>
              <a:rPr spc="9" dirty="0"/>
              <a:t>Sudarshan</a:t>
            </a:r>
          </a:p>
        </p:txBody>
      </p:sp>
    </p:spTree>
    <p:extLst>
      <p:ext uri="{BB962C8B-B14F-4D97-AF65-F5344CB8AC3E}">
        <p14:creationId xmlns:p14="http://schemas.microsoft.com/office/powerpoint/2010/main" val="1228908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25688" y="1863362"/>
            <a:ext cx="115416" cy="3992096"/>
          </a:xfrm>
          <a:prstGeom prst="rect">
            <a:avLst/>
          </a:prstGeom>
        </p:spPr>
        <p:txBody>
          <a:bodyPr vert="vert270" wrap="square" lIns="0" tIns="3362" rIns="0" bIns="0" rtlCol="0">
            <a:spAutoFit/>
          </a:bodyPr>
          <a:lstStyle/>
          <a:p>
            <a:pPr marL="11206">
              <a:spcBef>
                <a:spcPts val="26"/>
              </a:spcBef>
            </a:pPr>
            <a:r>
              <a:rPr sz="750" b="1" dirty="0">
                <a:latin typeface="Arial"/>
                <a:cs typeface="Arial"/>
              </a:rPr>
              <a:t>SWAYAM: NPTEL-NOC </a:t>
            </a:r>
            <a:r>
              <a:rPr sz="750" b="1" spc="4" dirty="0">
                <a:latin typeface="Arial"/>
                <a:cs typeface="Arial"/>
              </a:rPr>
              <a:t>MOOCs </a:t>
            </a:r>
            <a:r>
              <a:rPr sz="750" b="1" dirty="0">
                <a:latin typeface="Arial"/>
                <a:cs typeface="Arial"/>
              </a:rPr>
              <a:t>Instructor: Prof. </a:t>
            </a:r>
            <a:r>
              <a:rPr sz="750" b="1" spc="4" dirty="0">
                <a:latin typeface="Arial"/>
                <a:cs typeface="Arial"/>
              </a:rPr>
              <a:t>P P </a:t>
            </a:r>
            <a:r>
              <a:rPr sz="750" b="1" dirty="0">
                <a:latin typeface="Arial"/>
                <a:cs typeface="Arial"/>
              </a:rPr>
              <a:t>Das, IIT Kharagpur. Jan-Apr,</a:t>
            </a:r>
            <a:r>
              <a:rPr sz="750" b="1" spc="141" dirty="0">
                <a:latin typeface="Arial"/>
                <a:cs typeface="Arial"/>
              </a:rPr>
              <a:t> </a:t>
            </a:r>
            <a:r>
              <a:rPr sz="750" b="1" dirty="0">
                <a:latin typeface="Arial"/>
                <a:cs typeface="Arial"/>
              </a:rPr>
              <a:t>2018</a:t>
            </a:r>
            <a:endParaRPr sz="75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666539" y="933225"/>
            <a:ext cx="1019959" cy="8518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" name="object 4"/>
          <p:cNvSpPr/>
          <p:nvPr/>
        </p:nvSpPr>
        <p:spPr>
          <a:xfrm>
            <a:off x="9398597" y="933226"/>
            <a:ext cx="1134931" cy="85187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" name="object 5"/>
          <p:cNvSpPr txBox="1"/>
          <p:nvPr/>
        </p:nvSpPr>
        <p:spPr>
          <a:xfrm>
            <a:off x="4627357" y="3161628"/>
            <a:ext cx="2937062" cy="2516297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algn="ctr">
              <a:spcBef>
                <a:spcPts val="88"/>
              </a:spcBef>
            </a:pPr>
            <a:r>
              <a:rPr sz="1456" b="1" spc="-4" dirty="0">
                <a:latin typeface="Arial"/>
                <a:cs typeface="Arial"/>
              </a:rPr>
              <a:t>Partha </a:t>
            </a:r>
            <a:r>
              <a:rPr sz="1456" b="1" dirty="0">
                <a:latin typeface="Arial"/>
                <a:cs typeface="Arial"/>
              </a:rPr>
              <a:t>Pratim</a:t>
            </a:r>
            <a:r>
              <a:rPr sz="1456" b="1" spc="-26" dirty="0">
                <a:latin typeface="Arial"/>
                <a:cs typeface="Arial"/>
              </a:rPr>
              <a:t> </a:t>
            </a:r>
            <a:r>
              <a:rPr sz="1456" b="1" spc="-4" dirty="0">
                <a:latin typeface="Arial"/>
                <a:cs typeface="Arial"/>
              </a:rPr>
              <a:t>Das</a:t>
            </a:r>
            <a:endParaRPr sz="1456">
              <a:latin typeface="Arial"/>
              <a:cs typeface="Arial"/>
            </a:endParaRPr>
          </a:p>
          <a:p>
            <a:pPr marL="22413" marR="15689" algn="ctr">
              <a:spcBef>
                <a:spcPts val="18"/>
              </a:spcBef>
            </a:pPr>
            <a:r>
              <a:rPr sz="1015" i="1" spc="-4" dirty="0">
                <a:latin typeface="Arial"/>
                <a:cs typeface="Arial"/>
              </a:rPr>
              <a:t>Department </a:t>
            </a:r>
            <a:r>
              <a:rPr sz="1015" i="1" dirty="0">
                <a:latin typeface="Arial"/>
                <a:cs typeface="Arial"/>
              </a:rPr>
              <a:t>of </a:t>
            </a:r>
            <a:r>
              <a:rPr sz="1015" i="1" spc="-4" dirty="0">
                <a:latin typeface="Arial"/>
                <a:cs typeface="Arial"/>
              </a:rPr>
              <a:t>Computer Science </a:t>
            </a:r>
            <a:r>
              <a:rPr sz="1015" i="1" dirty="0">
                <a:latin typeface="Arial"/>
                <a:cs typeface="Arial"/>
              </a:rPr>
              <a:t>and </a:t>
            </a:r>
            <a:r>
              <a:rPr sz="1015" i="1" spc="-4" dirty="0">
                <a:latin typeface="Arial"/>
                <a:cs typeface="Arial"/>
              </a:rPr>
              <a:t>Engineering  Indian Institute </a:t>
            </a:r>
            <a:r>
              <a:rPr sz="1015" i="1" dirty="0">
                <a:latin typeface="Arial"/>
                <a:cs typeface="Arial"/>
              </a:rPr>
              <a:t>of </a:t>
            </a:r>
            <a:r>
              <a:rPr sz="1015" i="1" spc="-18" dirty="0">
                <a:latin typeface="Arial"/>
                <a:cs typeface="Arial"/>
              </a:rPr>
              <a:t>Technology,</a:t>
            </a:r>
            <a:r>
              <a:rPr sz="1015" i="1" spc="-49" dirty="0">
                <a:latin typeface="Arial"/>
                <a:cs typeface="Arial"/>
              </a:rPr>
              <a:t> </a:t>
            </a:r>
            <a:r>
              <a:rPr sz="1015" i="1" spc="-4" dirty="0">
                <a:latin typeface="Arial"/>
                <a:cs typeface="Arial"/>
              </a:rPr>
              <a:t>Kharagpur</a:t>
            </a:r>
            <a:endParaRPr sz="1015">
              <a:latin typeface="Arial"/>
              <a:cs typeface="Arial"/>
            </a:endParaRPr>
          </a:p>
          <a:p>
            <a:pPr>
              <a:spcBef>
                <a:spcPts val="49"/>
              </a:spcBef>
            </a:pPr>
            <a:endParaRPr sz="1191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1147" dirty="0">
                <a:latin typeface="Arial"/>
                <a:cs typeface="Arial"/>
                <a:hlinkClick r:id="rId4"/>
              </a:rPr>
              <a:t>ppd@cse.iitkgp.ernet.in</a:t>
            </a:r>
            <a:endParaRPr sz="1147">
              <a:latin typeface="Arial"/>
              <a:cs typeface="Arial"/>
            </a:endParaRPr>
          </a:p>
          <a:p>
            <a:pPr>
              <a:spcBef>
                <a:spcPts val="31"/>
              </a:spcBef>
            </a:pPr>
            <a:endParaRPr sz="1500">
              <a:latin typeface="Arial"/>
              <a:cs typeface="Arial"/>
            </a:endParaRPr>
          </a:p>
          <a:p>
            <a:pPr marL="778850" marR="771565" indent="1121" algn="ctr"/>
            <a:r>
              <a:rPr sz="1015" b="1" dirty="0">
                <a:latin typeface="Arial"/>
                <a:cs typeface="Arial"/>
              </a:rPr>
              <a:t>Srijoni Majumdar  </a:t>
            </a:r>
            <a:r>
              <a:rPr sz="1015" b="1" spc="-4" dirty="0">
                <a:latin typeface="Arial"/>
                <a:cs typeface="Arial"/>
              </a:rPr>
              <a:t>Himadri </a:t>
            </a:r>
            <a:r>
              <a:rPr sz="1015" b="1" spc="4" dirty="0">
                <a:latin typeface="Arial"/>
                <a:cs typeface="Arial"/>
              </a:rPr>
              <a:t>B G S</a:t>
            </a:r>
            <a:r>
              <a:rPr sz="1015" b="1" spc="-71" dirty="0">
                <a:latin typeface="Arial"/>
                <a:cs typeface="Arial"/>
              </a:rPr>
              <a:t> </a:t>
            </a:r>
            <a:r>
              <a:rPr sz="1015" b="1" spc="-4" dirty="0">
                <a:latin typeface="Arial"/>
                <a:cs typeface="Arial"/>
              </a:rPr>
              <a:t>Bhuyan  Gurunath </a:t>
            </a:r>
            <a:r>
              <a:rPr sz="1015" b="1" dirty="0">
                <a:latin typeface="Arial"/>
                <a:cs typeface="Arial"/>
              </a:rPr>
              <a:t>Reddy</a:t>
            </a:r>
            <a:r>
              <a:rPr sz="1015" b="1" spc="-62" dirty="0">
                <a:latin typeface="Arial"/>
                <a:cs typeface="Arial"/>
              </a:rPr>
              <a:t> </a:t>
            </a:r>
            <a:r>
              <a:rPr sz="1015" b="1" spc="4" dirty="0">
                <a:latin typeface="Arial"/>
                <a:cs typeface="Arial"/>
              </a:rPr>
              <a:t>M</a:t>
            </a:r>
            <a:endParaRPr sz="1015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47">
              <a:latin typeface="Arial"/>
              <a:cs typeface="Arial"/>
            </a:endParaRPr>
          </a:p>
          <a:p>
            <a:pPr>
              <a:spcBef>
                <a:spcPts val="35"/>
              </a:spcBef>
            </a:pPr>
            <a:endParaRPr sz="1456">
              <a:latin typeface="Arial"/>
              <a:cs typeface="Arial"/>
            </a:endParaRPr>
          </a:p>
          <a:p>
            <a:pPr marR="89092" algn="ctr"/>
            <a:r>
              <a:rPr sz="1147" b="1" spc="4" dirty="0">
                <a:solidFill>
                  <a:srgbClr val="CC3300"/>
                </a:solidFill>
                <a:latin typeface="Arial"/>
                <a:cs typeface="Arial"/>
              </a:rPr>
              <a:t>Database System Concepts, </a:t>
            </a:r>
            <a:r>
              <a:rPr sz="1147" b="1" spc="9" dirty="0">
                <a:solidFill>
                  <a:srgbClr val="CC3300"/>
                </a:solidFill>
                <a:latin typeface="Arial"/>
                <a:cs typeface="Arial"/>
              </a:rPr>
              <a:t>6</a:t>
            </a:r>
            <a:r>
              <a:rPr sz="1125" b="1" spc="13" baseline="26143" dirty="0">
                <a:solidFill>
                  <a:srgbClr val="CC3300"/>
                </a:solidFill>
                <a:latin typeface="Arial"/>
                <a:cs typeface="Arial"/>
              </a:rPr>
              <a:t>th</a:t>
            </a:r>
            <a:r>
              <a:rPr sz="1125" b="1" spc="158" baseline="26143" dirty="0">
                <a:solidFill>
                  <a:srgbClr val="CC3300"/>
                </a:solidFill>
                <a:latin typeface="Arial"/>
                <a:cs typeface="Arial"/>
              </a:rPr>
              <a:t> </a:t>
            </a:r>
            <a:r>
              <a:rPr sz="1147" b="1" spc="4" dirty="0">
                <a:solidFill>
                  <a:srgbClr val="CC3300"/>
                </a:solidFill>
                <a:latin typeface="Arial"/>
                <a:cs typeface="Arial"/>
              </a:rPr>
              <a:t>Ed</a:t>
            </a:r>
            <a:r>
              <a:rPr sz="1147" spc="4" dirty="0">
                <a:solidFill>
                  <a:srgbClr val="CC3300"/>
                </a:solidFill>
                <a:latin typeface="Arial"/>
                <a:cs typeface="Arial"/>
              </a:rPr>
              <a:t>.</a:t>
            </a:r>
            <a:endParaRPr sz="1147">
              <a:latin typeface="Arial"/>
              <a:cs typeface="Arial"/>
            </a:endParaRPr>
          </a:p>
          <a:p>
            <a:pPr marL="456104" marR="546316" algn="ctr">
              <a:lnSpc>
                <a:spcPct val="104200"/>
              </a:lnSpc>
              <a:spcBef>
                <a:spcPts val="525"/>
              </a:spcBef>
            </a:pPr>
            <a:r>
              <a:rPr sz="838" b="1" spc="13" dirty="0">
                <a:solidFill>
                  <a:srgbClr val="CC3300"/>
                </a:solidFill>
                <a:latin typeface="Arial"/>
                <a:cs typeface="Arial"/>
              </a:rPr>
              <a:t>©Silberschatz, </a:t>
            </a:r>
            <a:r>
              <a:rPr sz="838" b="1" spc="18" dirty="0">
                <a:solidFill>
                  <a:srgbClr val="CC3300"/>
                </a:solidFill>
                <a:latin typeface="Arial"/>
                <a:cs typeface="Arial"/>
              </a:rPr>
              <a:t>Korth and</a:t>
            </a:r>
            <a:r>
              <a:rPr sz="838" b="1" dirty="0">
                <a:solidFill>
                  <a:srgbClr val="CC3300"/>
                </a:solidFill>
                <a:latin typeface="Arial"/>
                <a:cs typeface="Arial"/>
              </a:rPr>
              <a:t> </a:t>
            </a:r>
            <a:r>
              <a:rPr sz="838" b="1" spc="18" dirty="0">
                <a:solidFill>
                  <a:srgbClr val="CC3300"/>
                </a:solidFill>
                <a:latin typeface="Arial"/>
                <a:cs typeface="Arial"/>
              </a:rPr>
              <a:t>Sudarshan  </a:t>
            </a:r>
            <a:r>
              <a:rPr sz="838" b="1" u="sng" spc="18" dirty="0">
                <a:solidFill>
                  <a:srgbClr val="FF9A00"/>
                </a:solidFill>
                <a:uFill>
                  <a:solidFill>
                    <a:srgbClr val="FF9900"/>
                  </a:solidFill>
                </a:uFill>
                <a:latin typeface="Arial"/>
                <a:cs typeface="Arial"/>
                <a:hlinkClick r:id="rId5"/>
              </a:rPr>
              <a:t>www.db-book.com</a:t>
            </a:r>
            <a:endParaRPr sz="838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825464" y="5209391"/>
            <a:ext cx="519056" cy="47468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7" name="object 7"/>
          <p:cNvSpPr/>
          <p:nvPr/>
        </p:nvSpPr>
        <p:spPr>
          <a:xfrm>
            <a:off x="2207110" y="5101813"/>
            <a:ext cx="7948332" cy="0"/>
          </a:xfrm>
          <a:custGeom>
            <a:avLst/>
            <a:gdLst/>
            <a:ahLst/>
            <a:cxnLst/>
            <a:rect l="l" t="t" r="r" b="b"/>
            <a:pathLst>
              <a:path w="9008110">
                <a:moveTo>
                  <a:pt x="0" y="0"/>
                </a:moveTo>
                <a:lnTo>
                  <a:pt x="9007602" y="0"/>
                </a:lnTo>
              </a:path>
            </a:pathLst>
          </a:custGeom>
          <a:ln w="1066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171489" y="1318044"/>
            <a:ext cx="5848350" cy="1924370"/>
          </a:xfrm>
          <a:prstGeom prst="rect">
            <a:avLst/>
          </a:prstGeom>
        </p:spPr>
        <p:txBody>
          <a:bodyPr vert="horz" wrap="square" lIns="0" tIns="70037" rIns="0" bIns="0" rtlCol="0" anchor="ctr">
            <a:spAutoFit/>
          </a:bodyPr>
          <a:lstStyle/>
          <a:p>
            <a:pPr marL="107582">
              <a:lnSpc>
                <a:spcPct val="100000"/>
              </a:lnSpc>
              <a:spcBef>
                <a:spcPts val="552"/>
              </a:spcBef>
            </a:pPr>
            <a:r>
              <a:rPr sz="2912" spc="-4" dirty="0">
                <a:solidFill>
                  <a:srgbClr val="C00000"/>
                </a:solidFill>
              </a:rPr>
              <a:t>Database </a:t>
            </a:r>
            <a:r>
              <a:rPr sz="2912" dirty="0">
                <a:solidFill>
                  <a:srgbClr val="C00000"/>
                </a:solidFill>
              </a:rPr>
              <a:t>Management</a:t>
            </a:r>
            <a:r>
              <a:rPr sz="2912" spc="-13" dirty="0">
                <a:solidFill>
                  <a:srgbClr val="C00000"/>
                </a:solidFill>
              </a:rPr>
              <a:t> </a:t>
            </a:r>
            <a:r>
              <a:rPr sz="2912" spc="-4" dirty="0">
                <a:solidFill>
                  <a:srgbClr val="C00000"/>
                </a:solidFill>
              </a:rPr>
              <a:t>Systems</a:t>
            </a:r>
            <a:endParaRPr sz="2912"/>
          </a:p>
          <a:p>
            <a:pPr marL="11206">
              <a:lnSpc>
                <a:spcPct val="100000"/>
              </a:lnSpc>
              <a:spcBef>
                <a:spcPts val="405"/>
              </a:spcBef>
              <a:tabLst>
                <a:tab pos="1715712" algn="l"/>
              </a:tabLst>
            </a:pPr>
            <a:r>
              <a:rPr spc="13" dirty="0"/>
              <a:t>Module</a:t>
            </a:r>
            <a:r>
              <a:rPr spc="-4" dirty="0"/>
              <a:t> </a:t>
            </a:r>
            <a:r>
              <a:rPr spc="13" dirty="0"/>
              <a:t>16:	</a:t>
            </a:r>
            <a:r>
              <a:rPr spc="9" dirty="0"/>
              <a:t>Relational </a:t>
            </a:r>
            <a:r>
              <a:rPr spc="13" dirty="0"/>
              <a:t>Database</a:t>
            </a:r>
            <a:r>
              <a:rPr spc="-44" dirty="0"/>
              <a:t> </a:t>
            </a:r>
            <a:r>
              <a:rPr spc="13" dirty="0"/>
              <a:t>Design/1</a:t>
            </a:r>
          </a:p>
        </p:txBody>
      </p:sp>
      <p:sp>
        <p:nvSpPr>
          <p:cNvPr id="9" name="object 9"/>
          <p:cNvSpPr/>
          <p:nvPr/>
        </p:nvSpPr>
        <p:spPr>
          <a:xfrm>
            <a:off x="4717267" y="2050267"/>
            <a:ext cx="2757467" cy="275746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</p:spTree>
    <p:extLst>
      <p:ext uri="{BB962C8B-B14F-4D97-AF65-F5344CB8AC3E}">
        <p14:creationId xmlns:p14="http://schemas.microsoft.com/office/powerpoint/2010/main" val="2626567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69391" y="1687205"/>
            <a:ext cx="115416" cy="3992096"/>
          </a:xfrm>
          <a:prstGeom prst="rect">
            <a:avLst/>
          </a:prstGeom>
        </p:spPr>
        <p:txBody>
          <a:bodyPr vert="vert270" wrap="square" lIns="0" tIns="3362" rIns="0" bIns="0" rtlCol="0">
            <a:spAutoFit/>
          </a:bodyPr>
          <a:lstStyle/>
          <a:p>
            <a:pPr marL="11206">
              <a:spcBef>
                <a:spcPts val="26"/>
              </a:spcBef>
            </a:pP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SWAYAM: NPTEL-NOC </a:t>
            </a:r>
            <a:r>
              <a:rPr sz="750" b="1" spc="4" dirty="0">
                <a:solidFill>
                  <a:srgbClr val="00009A"/>
                </a:solidFill>
                <a:latin typeface="Arial"/>
                <a:cs typeface="Arial"/>
              </a:rPr>
              <a:t>MOOCs </a:t>
            </a: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Instructor: Prof. </a:t>
            </a:r>
            <a:r>
              <a:rPr sz="750" b="1" spc="4" dirty="0">
                <a:solidFill>
                  <a:srgbClr val="00009A"/>
                </a:solidFill>
                <a:latin typeface="Arial"/>
                <a:cs typeface="Arial"/>
              </a:rPr>
              <a:t>P P </a:t>
            </a: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Das, IIT Kharagpur. Jan-Apr,</a:t>
            </a:r>
            <a:r>
              <a:rPr sz="750" b="1" spc="141" dirty="0">
                <a:solidFill>
                  <a:srgbClr val="00009A"/>
                </a:solidFill>
                <a:latin typeface="Arial"/>
                <a:cs typeface="Arial"/>
              </a:rPr>
              <a:t> </a:t>
            </a: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2018</a:t>
            </a:r>
            <a:endParaRPr sz="75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392020" y="497753"/>
            <a:ext cx="5867960" cy="1370058"/>
          </a:xfrm>
          <a:prstGeom prst="rect">
            <a:avLst/>
          </a:prstGeom>
        </p:spPr>
        <p:txBody>
          <a:bodyPr vert="horz" wrap="square" lIns="0" tIns="15688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124"/>
              </a:spcBef>
            </a:pPr>
            <a:r>
              <a:rPr spc="18" dirty="0"/>
              <a:t>Goal </a:t>
            </a:r>
            <a:r>
              <a:rPr spc="35" dirty="0"/>
              <a:t>— </a:t>
            </a:r>
            <a:r>
              <a:rPr spc="18" dirty="0"/>
              <a:t>Devise a Theory </a:t>
            </a:r>
            <a:r>
              <a:rPr spc="13" dirty="0"/>
              <a:t>for </a:t>
            </a:r>
            <a:r>
              <a:rPr spc="18" dirty="0"/>
              <a:t>the</a:t>
            </a:r>
            <a:r>
              <a:rPr spc="-185" dirty="0"/>
              <a:t> </a:t>
            </a:r>
            <a:r>
              <a:rPr spc="18" dirty="0"/>
              <a:t>Following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393813" y="1677476"/>
            <a:ext cx="5407959" cy="2129708"/>
          </a:xfrm>
          <a:prstGeom prst="rect">
            <a:avLst/>
          </a:prstGeom>
        </p:spPr>
        <p:txBody>
          <a:bodyPr vert="horz" wrap="square" lIns="0" tIns="84604" rIns="0" bIns="0" rtlCol="0">
            <a:spAutoFit/>
          </a:bodyPr>
          <a:lstStyle/>
          <a:p>
            <a:pPr marL="282964" indent="-249905">
              <a:spcBef>
                <a:spcPts val="666"/>
              </a:spcBef>
              <a:buClr>
                <a:srgbClr val="CC3300"/>
              </a:buClr>
              <a:buSzPct val="89655"/>
              <a:buFont typeface="Wingdings"/>
              <a:buChar char=""/>
              <a:tabLst>
                <a:tab pos="282964" algn="l"/>
                <a:tab pos="283524" algn="l"/>
              </a:tabLst>
            </a:pPr>
            <a:r>
              <a:rPr sz="1279" spc="13" dirty="0">
                <a:latin typeface="Arial"/>
                <a:cs typeface="Arial"/>
              </a:rPr>
              <a:t>Decide whether </a:t>
            </a:r>
            <a:r>
              <a:rPr sz="1279" spc="18" dirty="0">
                <a:latin typeface="Arial"/>
                <a:cs typeface="Arial"/>
              </a:rPr>
              <a:t>a </a:t>
            </a:r>
            <a:r>
              <a:rPr sz="1279" spc="13" dirty="0">
                <a:latin typeface="Arial"/>
                <a:cs typeface="Arial"/>
              </a:rPr>
              <a:t>particular relation </a:t>
            </a:r>
            <a:r>
              <a:rPr sz="1279" i="1" spc="22" dirty="0">
                <a:latin typeface="Arial"/>
                <a:cs typeface="Arial"/>
              </a:rPr>
              <a:t>R </a:t>
            </a:r>
            <a:r>
              <a:rPr sz="1279" spc="9" dirty="0">
                <a:latin typeface="Arial"/>
                <a:cs typeface="Arial"/>
              </a:rPr>
              <a:t>is in </a:t>
            </a:r>
            <a:r>
              <a:rPr sz="1279" spc="13" dirty="0">
                <a:latin typeface="Arial"/>
                <a:cs typeface="Arial"/>
              </a:rPr>
              <a:t>“good”</a:t>
            </a:r>
            <a:r>
              <a:rPr sz="1279" spc="-110" dirty="0">
                <a:latin typeface="Arial"/>
                <a:cs typeface="Arial"/>
              </a:rPr>
              <a:t> </a:t>
            </a:r>
            <a:r>
              <a:rPr sz="1279" spc="13" dirty="0">
                <a:latin typeface="Arial"/>
                <a:cs typeface="Arial"/>
              </a:rPr>
              <a:t>form.</a:t>
            </a:r>
            <a:endParaRPr sz="1279">
              <a:latin typeface="Arial"/>
              <a:cs typeface="Arial"/>
            </a:endParaRPr>
          </a:p>
          <a:p>
            <a:pPr marL="282964" marR="26896" indent="-249905">
              <a:lnSpc>
                <a:spcPct val="102400"/>
              </a:lnSpc>
              <a:spcBef>
                <a:spcPts val="552"/>
              </a:spcBef>
              <a:buClr>
                <a:srgbClr val="CC3300"/>
              </a:buClr>
              <a:buSzPct val="89655"/>
              <a:buFont typeface="Wingdings"/>
              <a:buChar char=""/>
              <a:tabLst>
                <a:tab pos="282964" algn="l"/>
                <a:tab pos="283524" algn="l"/>
              </a:tabLst>
            </a:pPr>
            <a:r>
              <a:rPr sz="1279" spc="13" dirty="0">
                <a:latin typeface="Arial"/>
                <a:cs typeface="Arial"/>
              </a:rPr>
              <a:t>In the </a:t>
            </a:r>
            <a:r>
              <a:rPr sz="1279" spc="18" dirty="0">
                <a:latin typeface="Arial"/>
                <a:cs typeface="Arial"/>
              </a:rPr>
              <a:t>case </a:t>
            </a:r>
            <a:r>
              <a:rPr sz="1279" spc="13" dirty="0">
                <a:latin typeface="Arial"/>
                <a:cs typeface="Arial"/>
              </a:rPr>
              <a:t>that </a:t>
            </a:r>
            <a:r>
              <a:rPr sz="1279" spc="18" dirty="0">
                <a:latin typeface="Arial"/>
                <a:cs typeface="Arial"/>
              </a:rPr>
              <a:t>a </a:t>
            </a:r>
            <a:r>
              <a:rPr sz="1279" spc="13" dirty="0">
                <a:latin typeface="Arial"/>
                <a:cs typeface="Arial"/>
              </a:rPr>
              <a:t>relation </a:t>
            </a:r>
            <a:r>
              <a:rPr sz="1279" i="1" spc="22" dirty="0">
                <a:latin typeface="Arial"/>
                <a:cs typeface="Arial"/>
              </a:rPr>
              <a:t>R </a:t>
            </a:r>
            <a:r>
              <a:rPr sz="1279" spc="9" dirty="0">
                <a:latin typeface="Arial"/>
                <a:cs typeface="Arial"/>
              </a:rPr>
              <a:t>is not in “good” form, </a:t>
            </a:r>
            <a:r>
              <a:rPr sz="1279" spc="13" dirty="0">
                <a:latin typeface="Arial"/>
                <a:cs typeface="Arial"/>
              </a:rPr>
              <a:t>decompose </a:t>
            </a:r>
            <a:r>
              <a:rPr sz="1279" spc="4" dirty="0">
                <a:latin typeface="Arial"/>
                <a:cs typeface="Arial"/>
              </a:rPr>
              <a:t>it </a:t>
            </a:r>
            <a:r>
              <a:rPr sz="1279" spc="9" dirty="0">
                <a:latin typeface="Arial"/>
                <a:cs typeface="Arial"/>
              </a:rPr>
              <a:t>into</a:t>
            </a:r>
            <a:r>
              <a:rPr sz="1279" spc="-163" dirty="0">
                <a:latin typeface="Arial"/>
                <a:cs typeface="Arial"/>
              </a:rPr>
              <a:t> </a:t>
            </a:r>
            <a:r>
              <a:rPr sz="1279" spc="18" dirty="0">
                <a:latin typeface="Arial"/>
                <a:cs typeface="Arial"/>
              </a:rPr>
              <a:t>a  </a:t>
            </a:r>
            <a:r>
              <a:rPr sz="1279" spc="13" dirty="0">
                <a:latin typeface="Arial"/>
                <a:cs typeface="Arial"/>
              </a:rPr>
              <a:t>set of relations {</a:t>
            </a:r>
            <a:r>
              <a:rPr sz="1279" i="1" spc="13" dirty="0">
                <a:latin typeface="Arial"/>
                <a:cs typeface="Arial"/>
              </a:rPr>
              <a:t>R</a:t>
            </a:r>
            <a:r>
              <a:rPr sz="1257" spc="19" baseline="-20467" dirty="0">
                <a:latin typeface="Arial"/>
                <a:cs typeface="Arial"/>
              </a:rPr>
              <a:t>1</a:t>
            </a:r>
            <a:r>
              <a:rPr sz="1279" i="1" spc="13" dirty="0">
                <a:latin typeface="Arial"/>
                <a:cs typeface="Arial"/>
              </a:rPr>
              <a:t>, R</a:t>
            </a:r>
            <a:r>
              <a:rPr sz="1257" spc="19" baseline="-20467" dirty="0">
                <a:latin typeface="Arial"/>
                <a:cs typeface="Arial"/>
              </a:rPr>
              <a:t>2</a:t>
            </a:r>
            <a:r>
              <a:rPr sz="1279" i="1" spc="13" dirty="0">
                <a:latin typeface="Arial"/>
                <a:cs typeface="Arial"/>
              </a:rPr>
              <a:t>, </a:t>
            </a:r>
            <a:r>
              <a:rPr sz="1279" i="1" spc="9" dirty="0">
                <a:latin typeface="Arial"/>
                <a:cs typeface="Arial"/>
              </a:rPr>
              <a:t>..., </a:t>
            </a:r>
            <a:r>
              <a:rPr sz="1279" i="1" spc="13" dirty="0">
                <a:latin typeface="Arial"/>
                <a:cs typeface="Arial"/>
              </a:rPr>
              <a:t>R</a:t>
            </a:r>
            <a:r>
              <a:rPr sz="1257" i="1" spc="19" baseline="-20467" dirty="0">
                <a:latin typeface="Arial"/>
                <a:cs typeface="Arial"/>
              </a:rPr>
              <a:t>n</a:t>
            </a:r>
            <a:r>
              <a:rPr sz="1279" spc="13" dirty="0">
                <a:latin typeface="Arial"/>
                <a:cs typeface="Arial"/>
              </a:rPr>
              <a:t>} </a:t>
            </a:r>
            <a:r>
              <a:rPr sz="1279" spc="18" dirty="0">
                <a:latin typeface="Arial"/>
                <a:cs typeface="Arial"/>
              </a:rPr>
              <a:t>such</a:t>
            </a:r>
            <a:r>
              <a:rPr sz="1279" spc="-106" dirty="0">
                <a:latin typeface="Arial"/>
                <a:cs typeface="Arial"/>
              </a:rPr>
              <a:t> </a:t>
            </a:r>
            <a:r>
              <a:rPr sz="1279" spc="13" dirty="0">
                <a:latin typeface="Arial"/>
                <a:cs typeface="Arial"/>
              </a:rPr>
              <a:t>that</a:t>
            </a:r>
            <a:endParaRPr sz="1279">
              <a:latin typeface="Arial"/>
              <a:cs typeface="Arial"/>
            </a:endParaRPr>
          </a:p>
          <a:p>
            <a:pPr marL="573772" lvl="1" indent="-207880">
              <a:spcBef>
                <a:spcPts val="587"/>
              </a:spcBef>
              <a:buClr>
                <a:srgbClr val="FF9A33"/>
              </a:buClr>
              <a:buSzPct val="79310"/>
              <a:buFont typeface="Wingdings"/>
              <a:buChar char=""/>
              <a:tabLst>
                <a:tab pos="573772" algn="l"/>
                <a:tab pos="574332" algn="l"/>
              </a:tabLst>
            </a:pPr>
            <a:r>
              <a:rPr sz="1279" spc="18" dirty="0">
                <a:latin typeface="Arial"/>
                <a:cs typeface="Arial"/>
              </a:rPr>
              <a:t>each </a:t>
            </a:r>
            <a:r>
              <a:rPr sz="1279" spc="13" dirty="0">
                <a:latin typeface="Arial"/>
                <a:cs typeface="Arial"/>
              </a:rPr>
              <a:t>relation </a:t>
            </a:r>
            <a:r>
              <a:rPr sz="1279" spc="9" dirty="0">
                <a:latin typeface="Arial"/>
                <a:cs typeface="Arial"/>
              </a:rPr>
              <a:t>is in </a:t>
            </a:r>
            <a:r>
              <a:rPr sz="1279" spc="18" dirty="0">
                <a:latin typeface="Arial"/>
                <a:cs typeface="Arial"/>
              </a:rPr>
              <a:t>good</a:t>
            </a:r>
            <a:r>
              <a:rPr sz="1279" spc="-62" dirty="0">
                <a:latin typeface="Arial"/>
                <a:cs typeface="Arial"/>
              </a:rPr>
              <a:t> </a:t>
            </a:r>
            <a:r>
              <a:rPr sz="1279" spc="13" dirty="0">
                <a:latin typeface="Arial"/>
                <a:cs typeface="Arial"/>
              </a:rPr>
              <a:t>form</a:t>
            </a:r>
            <a:endParaRPr sz="1279">
              <a:latin typeface="Arial"/>
              <a:cs typeface="Arial"/>
            </a:endParaRPr>
          </a:p>
          <a:p>
            <a:pPr marL="573772" lvl="1" indent="-207880">
              <a:spcBef>
                <a:spcPts val="582"/>
              </a:spcBef>
              <a:buClr>
                <a:srgbClr val="FF9A33"/>
              </a:buClr>
              <a:buSzPct val="79310"/>
              <a:buFont typeface="Wingdings"/>
              <a:buChar char=""/>
              <a:tabLst>
                <a:tab pos="573772" algn="l"/>
                <a:tab pos="574332" algn="l"/>
              </a:tabLst>
            </a:pPr>
            <a:r>
              <a:rPr sz="1279" spc="13" dirty="0">
                <a:latin typeface="Arial"/>
                <a:cs typeface="Arial"/>
              </a:rPr>
              <a:t>the decomposition </a:t>
            </a:r>
            <a:r>
              <a:rPr sz="1279" spc="9" dirty="0">
                <a:latin typeface="Arial"/>
                <a:cs typeface="Arial"/>
              </a:rPr>
              <a:t>is </a:t>
            </a:r>
            <a:r>
              <a:rPr sz="1279" spc="18" dirty="0">
                <a:latin typeface="Arial"/>
                <a:cs typeface="Arial"/>
              </a:rPr>
              <a:t>a </a:t>
            </a:r>
            <a:r>
              <a:rPr sz="1279" spc="13" dirty="0">
                <a:latin typeface="Arial"/>
                <a:cs typeface="Arial"/>
              </a:rPr>
              <a:t>lossless-join</a:t>
            </a:r>
            <a:r>
              <a:rPr sz="1279" spc="-71" dirty="0">
                <a:latin typeface="Arial"/>
                <a:cs typeface="Arial"/>
              </a:rPr>
              <a:t> </a:t>
            </a:r>
            <a:r>
              <a:rPr sz="1279" spc="13" dirty="0">
                <a:latin typeface="Arial"/>
                <a:cs typeface="Arial"/>
              </a:rPr>
              <a:t>decomposition</a:t>
            </a:r>
            <a:endParaRPr sz="1279">
              <a:latin typeface="Arial"/>
              <a:cs typeface="Arial"/>
            </a:endParaRPr>
          </a:p>
          <a:p>
            <a:pPr marL="282964" indent="-249905">
              <a:spcBef>
                <a:spcPts val="591"/>
              </a:spcBef>
              <a:buClr>
                <a:srgbClr val="CC3300"/>
              </a:buClr>
              <a:buSzPct val="89655"/>
              <a:buFont typeface="Wingdings"/>
              <a:buChar char=""/>
              <a:tabLst>
                <a:tab pos="282964" algn="l"/>
                <a:tab pos="283524" algn="l"/>
              </a:tabLst>
            </a:pPr>
            <a:r>
              <a:rPr sz="1279" spc="18" dirty="0">
                <a:latin typeface="Arial"/>
                <a:cs typeface="Arial"/>
              </a:rPr>
              <a:t>Our </a:t>
            </a:r>
            <a:r>
              <a:rPr sz="1279" spc="13" dirty="0">
                <a:latin typeface="Arial"/>
                <a:cs typeface="Arial"/>
              </a:rPr>
              <a:t>theory </a:t>
            </a:r>
            <a:r>
              <a:rPr sz="1279" spc="9" dirty="0">
                <a:latin typeface="Arial"/>
                <a:cs typeface="Arial"/>
              </a:rPr>
              <a:t>is </a:t>
            </a:r>
            <a:r>
              <a:rPr sz="1279" spc="18" dirty="0">
                <a:latin typeface="Arial"/>
                <a:cs typeface="Arial"/>
              </a:rPr>
              <a:t>based</a:t>
            </a:r>
            <a:r>
              <a:rPr sz="1279" spc="-44" dirty="0">
                <a:latin typeface="Arial"/>
                <a:cs typeface="Arial"/>
              </a:rPr>
              <a:t> </a:t>
            </a:r>
            <a:r>
              <a:rPr sz="1279" spc="13" dirty="0">
                <a:latin typeface="Arial"/>
                <a:cs typeface="Arial"/>
              </a:rPr>
              <a:t>on:</a:t>
            </a:r>
            <a:endParaRPr sz="1279">
              <a:latin typeface="Arial"/>
              <a:cs typeface="Arial"/>
            </a:endParaRPr>
          </a:p>
          <a:p>
            <a:pPr marL="573772" lvl="1" indent="-207880">
              <a:spcBef>
                <a:spcPts val="587"/>
              </a:spcBef>
              <a:buClr>
                <a:srgbClr val="FF9A33"/>
              </a:buClr>
              <a:buSzPct val="79310"/>
              <a:buFont typeface="Wingdings"/>
              <a:buChar char=""/>
              <a:tabLst>
                <a:tab pos="573772" algn="l"/>
                <a:tab pos="574332" algn="l"/>
              </a:tabLst>
            </a:pPr>
            <a:r>
              <a:rPr sz="1279" spc="9" dirty="0">
                <a:latin typeface="Arial"/>
                <a:cs typeface="Arial"/>
              </a:rPr>
              <a:t>functional</a:t>
            </a:r>
            <a:r>
              <a:rPr sz="1279" spc="-13" dirty="0">
                <a:latin typeface="Arial"/>
                <a:cs typeface="Arial"/>
              </a:rPr>
              <a:t> </a:t>
            </a:r>
            <a:r>
              <a:rPr sz="1279" spc="9" dirty="0">
                <a:latin typeface="Arial"/>
                <a:cs typeface="Arial"/>
              </a:rPr>
              <a:t>dependencies</a:t>
            </a:r>
            <a:endParaRPr sz="1279">
              <a:latin typeface="Arial"/>
              <a:cs typeface="Arial"/>
            </a:endParaRPr>
          </a:p>
          <a:p>
            <a:pPr marL="573772" lvl="1" indent="-207880">
              <a:spcBef>
                <a:spcPts val="587"/>
              </a:spcBef>
              <a:buClr>
                <a:srgbClr val="FF9A33"/>
              </a:buClr>
              <a:buSzPct val="79310"/>
              <a:buFont typeface="Wingdings"/>
              <a:buChar char=""/>
              <a:tabLst>
                <a:tab pos="573772" algn="l"/>
                <a:tab pos="574332" algn="l"/>
              </a:tabLst>
            </a:pPr>
            <a:r>
              <a:rPr sz="1279" spc="9" dirty="0">
                <a:latin typeface="Arial"/>
                <a:cs typeface="Arial"/>
              </a:rPr>
              <a:t>multivalued</a:t>
            </a:r>
            <a:r>
              <a:rPr sz="1279" spc="-13" dirty="0">
                <a:latin typeface="Arial"/>
                <a:cs typeface="Arial"/>
              </a:rPr>
              <a:t> </a:t>
            </a:r>
            <a:r>
              <a:rPr sz="1279" spc="9" dirty="0">
                <a:latin typeface="Arial"/>
                <a:cs typeface="Arial"/>
              </a:rPr>
              <a:t>dependencies</a:t>
            </a:r>
            <a:endParaRPr sz="1279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717267" y="2050267"/>
            <a:ext cx="2757467" cy="27574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4294967295"/>
          </p:nvPr>
        </p:nvSpPr>
        <p:spPr>
          <a:xfrm>
            <a:off x="1658471" y="0"/>
            <a:ext cx="0" cy="7563368"/>
          </a:xfrm>
          <a:prstGeom prst="rect">
            <a:avLst/>
          </a:prstGeom>
        </p:spPr>
        <p:txBody>
          <a:bodyPr vert="horz" wrap="square" lIns="0" tIns="5603" rIns="0" bIns="0" rtlCol="0">
            <a:spAutoFit/>
          </a:bodyPr>
          <a:lstStyle/>
          <a:p>
            <a:pPr marL="11206">
              <a:spcBef>
                <a:spcPts val="44"/>
              </a:spcBef>
            </a:pPr>
            <a:r>
              <a:rPr spc="9" dirty="0"/>
              <a:t>Database </a:t>
            </a:r>
            <a:r>
              <a:rPr spc="13" dirty="0"/>
              <a:t>System Concepts </a:t>
            </a:r>
            <a:r>
              <a:rPr spc="4" dirty="0"/>
              <a:t>- 6</a:t>
            </a:r>
            <a:r>
              <a:rPr sz="728" spc="6" baseline="25252" dirty="0"/>
              <a:t>th</a:t>
            </a:r>
            <a:r>
              <a:rPr sz="728" spc="-79" baseline="25252" dirty="0"/>
              <a:t> </a:t>
            </a:r>
            <a:r>
              <a:rPr sz="706" spc="4" dirty="0"/>
              <a:t>Edition</a:t>
            </a:r>
            <a:endParaRPr sz="706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4294967295"/>
          </p:nvPr>
        </p:nvSpPr>
        <p:spPr>
          <a:xfrm>
            <a:off x="1658471" y="0"/>
            <a:ext cx="0" cy="1667651"/>
          </a:xfrm>
          <a:prstGeom prst="rect">
            <a:avLst/>
          </a:prstGeom>
        </p:spPr>
        <p:txBody>
          <a:bodyPr vert="horz" wrap="square" lIns="0" tIns="5603" rIns="0" bIns="0" rtlCol="0">
            <a:spAutoFit/>
          </a:bodyPr>
          <a:lstStyle/>
          <a:p>
            <a:pPr marL="11206">
              <a:spcBef>
                <a:spcPts val="44"/>
              </a:spcBef>
            </a:pPr>
            <a:r>
              <a:rPr spc="9" dirty="0"/>
              <a:t>16.</a:t>
            </a:r>
            <a:fld id="{81D60167-4931-47E6-BA6A-407CBD079E47}" type="slidenum">
              <a:rPr spc="9" dirty="0"/>
              <a:pPr marL="11206">
                <a:spcBef>
                  <a:spcPts val="44"/>
                </a:spcBef>
              </a:pPr>
              <a:t>20</a:t>
            </a:fld>
            <a:endParaRPr spc="9" dirty="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4294967295"/>
          </p:nvPr>
        </p:nvSpPr>
        <p:spPr>
          <a:xfrm>
            <a:off x="1658471" y="0"/>
            <a:ext cx="0" cy="8592624"/>
          </a:xfrm>
          <a:prstGeom prst="rect">
            <a:avLst/>
          </a:prstGeom>
        </p:spPr>
        <p:txBody>
          <a:bodyPr vert="horz" wrap="square" lIns="0" tIns="5603" rIns="0" bIns="0" rtlCol="0">
            <a:spAutoFit/>
          </a:bodyPr>
          <a:lstStyle/>
          <a:p>
            <a:pPr marL="11206">
              <a:spcBef>
                <a:spcPts val="44"/>
              </a:spcBef>
            </a:pPr>
            <a:r>
              <a:rPr spc="4" dirty="0"/>
              <a:t>©Silberschatz, </a:t>
            </a:r>
            <a:r>
              <a:rPr spc="9" dirty="0"/>
              <a:t>Korth and</a:t>
            </a:r>
            <a:r>
              <a:rPr spc="-53" dirty="0"/>
              <a:t> </a:t>
            </a:r>
            <a:r>
              <a:rPr spc="9" dirty="0"/>
              <a:t>Sudarshan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9" name="Ink 8"/>
              <p14:cNvContentPartPr/>
              <p14:nvPr/>
            </p14:nvContentPartPr>
            <p14:xfrm>
              <a:off x="5675118" y="2266729"/>
              <a:ext cx="2515129" cy="1500565"/>
            </p14:xfrm>
          </p:contentPart>
        </mc:Choice>
        <mc:Fallback>
          <p:pic>
            <p:nvPicPr>
              <p:cNvPr id="9" name="Ink 8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667919" y="2259532"/>
                <a:ext cx="2528088" cy="151531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23585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69391" y="1687205"/>
            <a:ext cx="115416" cy="3992096"/>
          </a:xfrm>
          <a:prstGeom prst="rect">
            <a:avLst/>
          </a:prstGeom>
        </p:spPr>
        <p:txBody>
          <a:bodyPr vert="vert270" wrap="square" lIns="0" tIns="3362" rIns="0" bIns="0" rtlCol="0">
            <a:spAutoFit/>
          </a:bodyPr>
          <a:lstStyle/>
          <a:p>
            <a:pPr marL="11206">
              <a:spcBef>
                <a:spcPts val="26"/>
              </a:spcBef>
            </a:pP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SWAYAM: NPTEL-NOC </a:t>
            </a:r>
            <a:r>
              <a:rPr sz="750" b="1" spc="4" dirty="0">
                <a:solidFill>
                  <a:srgbClr val="00009A"/>
                </a:solidFill>
                <a:latin typeface="Arial"/>
                <a:cs typeface="Arial"/>
              </a:rPr>
              <a:t>MOOCs </a:t>
            </a: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Instructor: Prof. </a:t>
            </a:r>
            <a:r>
              <a:rPr sz="750" b="1" spc="4" dirty="0">
                <a:solidFill>
                  <a:srgbClr val="00009A"/>
                </a:solidFill>
                <a:latin typeface="Arial"/>
                <a:cs typeface="Arial"/>
              </a:rPr>
              <a:t>P P </a:t>
            </a: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Das, IIT Kharagpur. Jan-Apr,</a:t>
            </a:r>
            <a:r>
              <a:rPr sz="750" b="1" spc="141" dirty="0">
                <a:solidFill>
                  <a:srgbClr val="00009A"/>
                </a:solidFill>
                <a:latin typeface="Arial"/>
                <a:cs typeface="Arial"/>
              </a:rPr>
              <a:t> </a:t>
            </a: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2018</a:t>
            </a:r>
            <a:endParaRPr sz="75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67112" y="544817"/>
            <a:ext cx="3600450" cy="1370058"/>
          </a:xfrm>
          <a:prstGeom prst="rect">
            <a:avLst/>
          </a:prstGeom>
        </p:spPr>
        <p:txBody>
          <a:bodyPr vert="horz" wrap="square" lIns="0" tIns="15688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124"/>
              </a:spcBef>
            </a:pPr>
            <a:r>
              <a:rPr spc="13" dirty="0"/>
              <a:t>Functional</a:t>
            </a:r>
            <a:r>
              <a:rPr spc="-53" dirty="0"/>
              <a:t> </a:t>
            </a:r>
            <a:r>
              <a:rPr spc="13" dirty="0"/>
              <a:t>Dependencies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504515" y="1677476"/>
            <a:ext cx="7115175" cy="1034536"/>
          </a:xfrm>
          <a:prstGeom prst="rect">
            <a:avLst/>
          </a:prstGeom>
        </p:spPr>
        <p:txBody>
          <a:bodyPr vert="horz" wrap="square" lIns="0" tIns="84604" rIns="0" bIns="0" rtlCol="0">
            <a:spAutoFit/>
          </a:bodyPr>
          <a:lstStyle/>
          <a:p>
            <a:pPr marL="260551" indent="-249905">
              <a:spcBef>
                <a:spcPts val="666"/>
              </a:spcBef>
              <a:buClr>
                <a:srgbClr val="CC3300"/>
              </a:buClr>
              <a:buSzPct val="89655"/>
              <a:buFont typeface="Wingdings"/>
              <a:buChar char=""/>
              <a:tabLst>
                <a:tab pos="260551" algn="l"/>
                <a:tab pos="261111" algn="l"/>
              </a:tabLst>
            </a:pPr>
            <a:r>
              <a:rPr sz="1279" spc="13" dirty="0">
                <a:latin typeface="Arial"/>
                <a:cs typeface="Arial"/>
              </a:rPr>
              <a:t>Constraints </a:t>
            </a:r>
            <a:r>
              <a:rPr sz="1279" spc="18" dirty="0">
                <a:latin typeface="Arial"/>
                <a:cs typeface="Arial"/>
              </a:rPr>
              <a:t>on </a:t>
            </a:r>
            <a:r>
              <a:rPr sz="1279" spc="13" dirty="0">
                <a:latin typeface="Arial"/>
                <a:cs typeface="Arial"/>
              </a:rPr>
              <a:t>the set of legal</a:t>
            </a:r>
            <a:r>
              <a:rPr sz="1279" spc="-84" dirty="0">
                <a:latin typeface="Arial"/>
                <a:cs typeface="Arial"/>
              </a:rPr>
              <a:t> </a:t>
            </a:r>
            <a:r>
              <a:rPr sz="1279" spc="13" dirty="0">
                <a:latin typeface="Arial"/>
                <a:cs typeface="Arial"/>
              </a:rPr>
              <a:t>relations</a:t>
            </a:r>
            <a:endParaRPr sz="1279">
              <a:latin typeface="Arial"/>
              <a:cs typeface="Arial"/>
            </a:endParaRPr>
          </a:p>
          <a:p>
            <a:pPr marL="260551" marR="4483" indent="-249905">
              <a:lnSpc>
                <a:spcPct val="102400"/>
              </a:lnSpc>
              <a:spcBef>
                <a:spcPts val="552"/>
              </a:spcBef>
              <a:buClr>
                <a:srgbClr val="CC3300"/>
              </a:buClr>
              <a:buSzPct val="89655"/>
              <a:buFont typeface="Wingdings"/>
              <a:buChar char=""/>
              <a:tabLst>
                <a:tab pos="260551" algn="l"/>
                <a:tab pos="261111" algn="l"/>
              </a:tabLst>
            </a:pPr>
            <a:r>
              <a:rPr sz="1279" spc="13" dirty="0">
                <a:latin typeface="Arial"/>
                <a:cs typeface="Arial"/>
              </a:rPr>
              <a:t>Require that the value </a:t>
            </a:r>
            <a:r>
              <a:rPr sz="1279" spc="9" dirty="0">
                <a:latin typeface="Arial"/>
                <a:cs typeface="Arial"/>
              </a:rPr>
              <a:t>for </a:t>
            </a:r>
            <a:r>
              <a:rPr sz="1279" spc="18" dirty="0">
                <a:latin typeface="Arial"/>
                <a:cs typeface="Arial"/>
              </a:rPr>
              <a:t>a </a:t>
            </a:r>
            <a:r>
              <a:rPr sz="1279" spc="13" dirty="0">
                <a:latin typeface="Arial"/>
                <a:cs typeface="Arial"/>
              </a:rPr>
              <a:t>certain set of attributes determines uniquely the value </a:t>
            </a:r>
            <a:r>
              <a:rPr sz="1279" spc="9" dirty="0">
                <a:latin typeface="Arial"/>
                <a:cs typeface="Arial"/>
              </a:rPr>
              <a:t>for</a:t>
            </a:r>
            <a:r>
              <a:rPr sz="1279" spc="-124" dirty="0">
                <a:latin typeface="Arial"/>
                <a:cs typeface="Arial"/>
              </a:rPr>
              <a:t> </a:t>
            </a:r>
            <a:r>
              <a:rPr sz="1279" spc="13" dirty="0">
                <a:latin typeface="Arial"/>
                <a:cs typeface="Arial"/>
              </a:rPr>
              <a:t>another  set of</a:t>
            </a:r>
            <a:r>
              <a:rPr sz="1279" spc="-9" dirty="0">
                <a:latin typeface="Arial"/>
                <a:cs typeface="Arial"/>
              </a:rPr>
              <a:t> </a:t>
            </a:r>
            <a:r>
              <a:rPr sz="1279" spc="13" dirty="0">
                <a:latin typeface="Arial"/>
                <a:cs typeface="Arial"/>
              </a:rPr>
              <a:t>attributes</a:t>
            </a:r>
            <a:endParaRPr sz="1279">
              <a:latin typeface="Arial"/>
              <a:cs typeface="Arial"/>
            </a:endParaRPr>
          </a:p>
          <a:p>
            <a:pPr marL="260551" indent="-249905">
              <a:spcBef>
                <a:spcPts val="587"/>
              </a:spcBef>
              <a:buClr>
                <a:srgbClr val="CC3300"/>
              </a:buClr>
              <a:buSzPct val="89655"/>
              <a:buFont typeface="Wingdings"/>
              <a:buChar char=""/>
              <a:tabLst>
                <a:tab pos="260551" algn="l"/>
                <a:tab pos="261111" algn="l"/>
              </a:tabLst>
            </a:pPr>
            <a:r>
              <a:rPr sz="1279" spc="22" dirty="0">
                <a:latin typeface="Arial"/>
                <a:cs typeface="Arial"/>
              </a:rPr>
              <a:t>A </a:t>
            </a:r>
            <a:r>
              <a:rPr sz="1279" spc="9" dirty="0">
                <a:latin typeface="Arial"/>
                <a:cs typeface="Arial"/>
              </a:rPr>
              <a:t>functional </a:t>
            </a:r>
            <a:r>
              <a:rPr sz="1279" spc="13" dirty="0">
                <a:latin typeface="Arial"/>
                <a:cs typeface="Arial"/>
              </a:rPr>
              <a:t>dependency </a:t>
            </a:r>
            <a:r>
              <a:rPr sz="1279" spc="9" dirty="0">
                <a:latin typeface="Arial"/>
                <a:cs typeface="Arial"/>
              </a:rPr>
              <a:t>is </a:t>
            </a:r>
            <a:r>
              <a:rPr sz="1279" spc="18" dirty="0">
                <a:latin typeface="Arial"/>
                <a:cs typeface="Arial"/>
              </a:rPr>
              <a:t>a </a:t>
            </a:r>
            <a:r>
              <a:rPr sz="1279" spc="9" dirty="0">
                <a:latin typeface="Arial"/>
                <a:cs typeface="Arial"/>
              </a:rPr>
              <a:t>generalization of the notion of </a:t>
            </a:r>
            <a:r>
              <a:rPr sz="1279" spc="18" dirty="0">
                <a:latin typeface="Arial"/>
                <a:cs typeface="Arial"/>
              </a:rPr>
              <a:t>a</a:t>
            </a:r>
            <a:r>
              <a:rPr sz="1279" spc="-106" dirty="0">
                <a:latin typeface="Arial"/>
                <a:cs typeface="Arial"/>
              </a:rPr>
              <a:t> </a:t>
            </a:r>
            <a:r>
              <a:rPr sz="1279" i="1" spc="13" dirty="0">
                <a:latin typeface="Arial"/>
                <a:cs typeface="Arial"/>
              </a:rPr>
              <a:t>key</a:t>
            </a:r>
            <a:endParaRPr sz="1279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717267" y="2050267"/>
            <a:ext cx="2757467" cy="27574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4294967295"/>
          </p:nvPr>
        </p:nvSpPr>
        <p:spPr>
          <a:xfrm>
            <a:off x="1658471" y="0"/>
            <a:ext cx="0" cy="7563368"/>
          </a:xfrm>
          <a:prstGeom prst="rect">
            <a:avLst/>
          </a:prstGeom>
        </p:spPr>
        <p:txBody>
          <a:bodyPr vert="horz" wrap="square" lIns="0" tIns="5603" rIns="0" bIns="0" rtlCol="0">
            <a:spAutoFit/>
          </a:bodyPr>
          <a:lstStyle/>
          <a:p>
            <a:pPr marL="11206">
              <a:spcBef>
                <a:spcPts val="44"/>
              </a:spcBef>
            </a:pPr>
            <a:r>
              <a:rPr spc="9" dirty="0"/>
              <a:t>Database </a:t>
            </a:r>
            <a:r>
              <a:rPr spc="13" dirty="0"/>
              <a:t>System Concepts </a:t>
            </a:r>
            <a:r>
              <a:rPr spc="4" dirty="0"/>
              <a:t>- 6</a:t>
            </a:r>
            <a:r>
              <a:rPr sz="728" spc="6" baseline="25252" dirty="0"/>
              <a:t>th</a:t>
            </a:r>
            <a:r>
              <a:rPr sz="728" spc="-79" baseline="25252" dirty="0"/>
              <a:t> </a:t>
            </a:r>
            <a:r>
              <a:rPr sz="706" spc="4" dirty="0"/>
              <a:t>Edition</a:t>
            </a:r>
            <a:endParaRPr sz="706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4294967295"/>
          </p:nvPr>
        </p:nvSpPr>
        <p:spPr>
          <a:xfrm>
            <a:off x="1658471" y="0"/>
            <a:ext cx="0" cy="1667651"/>
          </a:xfrm>
          <a:prstGeom prst="rect">
            <a:avLst/>
          </a:prstGeom>
        </p:spPr>
        <p:txBody>
          <a:bodyPr vert="horz" wrap="square" lIns="0" tIns="5603" rIns="0" bIns="0" rtlCol="0">
            <a:spAutoFit/>
          </a:bodyPr>
          <a:lstStyle/>
          <a:p>
            <a:pPr marL="11206">
              <a:spcBef>
                <a:spcPts val="44"/>
              </a:spcBef>
            </a:pPr>
            <a:r>
              <a:rPr spc="9" dirty="0"/>
              <a:t>16.</a:t>
            </a:r>
            <a:fld id="{81D60167-4931-47E6-BA6A-407CBD079E47}" type="slidenum">
              <a:rPr spc="9" dirty="0"/>
              <a:pPr marL="11206">
                <a:spcBef>
                  <a:spcPts val="44"/>
                </a:spcBef>
              </a:pPr>
              <a:t>21</a:t>
            </a:fld>
            <a:endParaRPr spc="9" dirty="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4294967295"/>
          </p:nvPr>
        </p:nvSpPr>
        <p:spPr>
          <a:xfrm>
            <a:off x="1658471" y="0"/>
            <a:ext cx="0" cy="8592624"/>
          </a:xfrm>
          <a:prstGeom prst="rect">
            <a:avLst/>
          </a:prstGeom>
        </p:spPr>
        <p:txBody>
          <a:bodyPr vert="horz" wrap="square" lIns="0" tIns="5603" rIns="0" bIns="0" rtlCol="0">
            <a:spAutoFit/>
          </a:bodyPr>
          <a:lstStyle/>
          <a:p>
            <a:pPr marL="11206">
              <a:spcBef>
                <a:spcPts val="44"/>
              </a:spcBef>
            </a:pPr>
            <a:r>
              <a:rPr spc="4" dirty="0"/>
              <a:t>©Silberschatz, </a:t>
            </a:r>
            <a:r>
              <a:rPr spc="9" dirty="0"/>
              <a:t>Korth and</a:t>
            </a:r>
            <a:r>
              <a:rPr spc="-53" dirty="0"/>
              <a:t> </a:t>
            </a:r>
            <a:r>
              <a:rPr spc="9" dirty="0"/>
              <a:t>Sudarshan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9" name="Ink 8"/>
              <p14:cNvContentPartPr/>
              <p14:nvPr/>
            </p14:nvContentPartPr>
            <p14:xfrm>
              <a:off x="3187624" y="1405906"/>
              <a:ext cx="5770694" cy="1317918"/>
            </p14:xfrm>
          </p:contentPart>
        </mc:Choice>
        <mc:Fallback>
          <p:pic>
            <p:nvPicPr>
              <p:cNvPr id="9" name="Ink 8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180424" y="1399066"/>
                <a:ext cx="5785095" cy="133231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27169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69391" y="1687205"/>
            <a:ext cx="115416" cy="3992096"/>
          </a:xfrm>
          <a:prstGeom prst="rect">
            <a:avLst/>
          </a:prstGeom>
        </p:spPr>
        <p:txBody>
          <a:bodyPr vert="vert270" wrap="square" lIns="0" tIns="3362" rIns="0" bIns="0" rtlCol="0">
            <a:spAutoFit/>
          </a:bodyPr>
          <a:lstStyle/>
          <a:p>
            <a:pPr marL="11206">
              <a:spcBef>
                <a:spcPts val="26"/>
              </a:spcBef>
            </a:pP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SWAYAM: NPTEL-NOC </a:t>
            </a:r>
            <a:r>
              <a:rPr sz="750" b="1" spc="4" dirty="0">
                <a:solidFill>
                  <a:srgbClr val="00009A"/>
                </a:solidFill>
                <a:latin typeface="Arial"/>
                <a:cs typeface="Arial"/>
              </a:rPr>
              <a:t>MOOCs </a:t>
            </a: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Instructor: Prof. </a:t>
            </a:r>
            <a:r>
              <a:rPr sz="750" b="1" spc="4" dirty="0">
                <a:solidFill>
                  <a:srgbClr val="00009A"/>
                </a:solidFill>
                <a:latin typeface="Arial"/>
                <a:cs typeface="Arial"/>
              </a:rPr>
              <a:t>P P </a:t>
            </a: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Das, IIT Kharagpur. Jan-Apr,</a:t>
            </a:r>
            <a:r>
              <a:rPr sz="750" b="1" spc="141" dirty="0">
                <a:solidFill>
                  <a:srgbClr val="00009A"/>
                </a:solidFill>
                <a:latin typeface="Arial"/>
                <a:cs typeface="Arial"/>
              </a:rPr>
              <a:t> </a:t>
            </a: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2018</a:t>
            </a:r>
            <a:endParaRPr sz="75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07896" y="220382"/>
            <a:ext cx="4633072" cy="2047167"/>
          </a:xfrm>
          <a:prstGeom prst="rect">
            <a:avLst/>
          </a:prstGeom>
        </p:spPr>
        <p:txBody>
          <a:bodyPr vert="horz" wrap="square" lIns="0" tIns="15688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124"/>
              </a:spcBef>
            </a:pPr>
            <a:r>
              <a:rPr spc="13" dirty="0"/>
              <a:t>Functional Dependencies</a:t>
            </a:r>
            <a:r>
              <a:rPr spc="-57" dirty="0"/>
              <a:t> </a:t>
            </a:r>
            <a:r>
              <a:rPr spc="9" dirty="0"/>
              <a:t>(Cont.)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371402" y="1688468"/>
            <a:ext cx="5243793" cy="2045692"/>
          </a:xfrm>
          <a:prstGeom prst="rect">
            <a:avLst/>
          </a:prstGeom>
        </p:spPr>
        <p:txBody>
          <a:bodyPr vert="horz" wrap="square" lIns="0" tIns="53788" rIns="0" bIns="0" rtlCol="0">
            <a:spAutoFit/>
          </a:bodyPr>
          <a:lstStyle/>
          <a:p>
            <a:pPr marL="305377" indent="-249905">
              <a:spcBef>
                <a:spcPts val="424"/>
              </a:spcBef>
              <a:buClr>
                <a:srgbClr val="CC3300"/>
              </a:buClr>
              <a:buSzPct val="89655"/>
              <a:buFont typeface="Wingdings"/>
              <a:buChar char=""/>
              <a:tabLst>
                <a:tab pos="305377" algn="l"/>
                <a:tab pos="305937" algn="l"/>
              </a:tabLst>
            </a:pPr>
            <a:r>
              <a:rPr sz="1279" spc="13" dirty="0">
                <a:latin typeface="Arial"/>
                <a:cs typeface="Arial"/>
              </a:rPr>
              <a:t>Let </a:t>
            </a:r>
            <a:r>
              <a:rPr sz="1279" i="1" spc="22" dirty="0">
                <a:latin typeface="Arial"/>
                <a:cs typeface="Arial"/>
              </a:rPr>
              <a:t>R </a:t>
            </a:r>
            <a:r>
              <a:rPr sz="1279" spc="18" dirty="0">
                <a:latin typeface="Arial"/>
                <a:cs typeface="Arial"/>
              </a:rPr>
              <a:t>be a </a:t>
            </a:r>
            <a:r>
              <a:rPr sz="1279" spc="13" dirty="0">
                <a:latin typeface="Arial"/>
                <a:cs typeface="Arial"/>
              </a:rPr>
              <a:t>relation</a:t>
            </a:r>
            <a:r>
              <a:rPr sz="1279" spc="-75" dirty="0">
                <a:latin typeface="Arial"/>
                <a:cs typeface="Arial"/>
              </a:rPr>
              <a:t> </a:t>
            </a:r>
            <a:r>
              <a:rPr sz="1279" spc="18" dirty="0">
                <a:latin typeface="Arial"/>
                <a:cs typeface="Arial"/>
              </a:rPr>
              <a:t>schema</a:t>
            </a:r>
            <a:endParaRPr sz="1279">
              <a:latin typeface="Arial"/>
              <a:cs typeface="Arial"/>
            </a:endParaRPr>
          </a:p>
          <a:p>
            <a:pPr marL="1519038">
              <a:spcBef>
                <a:spcPts val="344"/>
              </a:spcBef>
            </a:pPr>
            <a:r>
              <a:rPr sz="1279" spc="57" dirty="0">
                <a:latin typeface="Symbol"/>
                <a:cs typeface="Symbol"/>
              </a:rPr>
              <a:t></a:t>
            </a:r>
            <a:r>
              <a:rPr sz="1279" spc="57" dirty="0">
                <a:latin typeface="Times New Roman"/>
                <a:cs typeface="Times New Roman"/>
              </a:rPr>
              <a:t> </a:t>
            </a:r>
            <a:r>
              <a:rPr sz="1279" spc="22" dirty="0">
                <a:latin typeface="Symbol"/>
                <a:cs typeface="Symbol"/>
              </a:rPr>
              <a:t></a:t>
            </a:r>
            <a:r>
              <a:rPr sz="1279" spc="22" dirty="0">
                <a:latin typeface="Times New Roman"/>
                <a:cs typeface="Times New Roman"/>
              </a:rPr>
              <a:t> </a:t>
            </a:r>
            <a:r>
              <a:rPr sz="1279" i="1" spc="22" dirty="0">
                <a:latin typeface="Arial"/>
                <a:cs typeface="Arial"/>
              </a:rPr>
              <a:t>R </a:t>
            </a:r>
            <a:r>
              <a:rPr sz="1279" i="1" spc="18" dirty="0">
                <a:latin typeface="Arial"/>
                <a:cs typeface="Arial"/>
              </a:rPr>
              <a:t>and </a:t>
            </a:r>
            <a:r>
              <a:rPr sz="1368" i="1" spc="-31" dirty="0">
                <a:latin typeface="Symbol"/>
                <a:cs typeface="Symbol"/>
              </a:rPr>
              <a:t></a:t>
            </a:r>
            <a:r>
              <a:rPr sz="1368" i="1" spc="-31" dirty="0">
                <a:latin typeface="Times New Roman"/>
                <a:cs typeface="Times New Roman"/>
              </a:rPr>
              <a:t> </a:t>
            </a:r>
            <a:r>
              <a:rPr sz="1279" spc="22" dirty="0">
                <a:latin typeface="Symbol"/>
                <a:cs typeface="Symbol"/>
              </a:rPr>
              <a:t></a:t>
            </a:r>
            <a:r>
              <a:rPr sz="1279" spc="-9" dirty="0">
                <a:latin typeface="Times New Roman"/>
                <a:cs typeface="Times New Roman"/>
              </a:rPr>
              <a:t> </a:t>
            </a:r>
            <a:r>
              <a:rPr sz="1279" i="1" spc="22" dirty="0">
                <a:latin typeface="Arial"/>
                <a:cs typeface="Arial"/>
              </a:rPr>
              <a:t>R</a:t>
            </a:r>
            <a:endParaRPr sz="1279">
              <a:latin typeface="Arial"/>
              <a:cs typeface="Arial"/>
            </a:endParaRPr>
          </a:p>
          <a:p>
            <a:pPr marL="305377" indent="-249905">
              <a:spcBef>
                <a:spcPts val="405"/>
              </a:spcBef>
              <a:buClr>
                <a:srgbClr val="CC3300"/>
              </a:buClr>
              <a:buSzPct val="89655"/>
              <a:buFont typeface="Wingdings"/>
              <a:buChar char=""/>
              <a:tabLst>
                <a:tab pos="305377" algn="l"/>
                <a:tab pos="305937" algn="l"/>
              </a:tabLst>
            </a:pPr>
            <a:r>
              <a:rPr sz="1279" spc="13" dirty="0">
                <a:latin typeface="Arial"/>
                <a:cs typeface="Arial"/>
              </a:rPr>
              <a:t>The </a:t>
            </a:r>
            <a:r>
              <a:rPr sz="1279" b="1" spc="9" dirty="0">
                <a:solidFill>
                  <a:srgbClr val="00009A"/>
                </a:solidFill>
                <a:latin typeface="Arial"/>
                <a:cs typeface="Arial"/>
              </a:rPr>
              <a:t>functional</a:t>
            </a:r>
            <a:r>
              <a:rPr sz="1279" b="1" spc="-22" dirty="0">
                <a:solidFill>
                  <a:srgbClr val="00009A"/>
                </a:solidFill>
                <a:latin typeface="Arial"/>
                <a:cs typeface="Arial"/>
              </a:rPr>
              <a:t> </a:t>
            </a:r>
            <a:r>
              <a:rPr sz="1279" b="1" spc="13" dirty="0">
                <a:solidFill>
                  <a:srgbClr val="00009A"/>
                </a:solidFill>
                <a:latin typeface="Arial"/>
                <a:cs typeface="Arial"/>
              </a:rPr>
              <a:t>dependency</a:t>
            </a:r>
            <a:endParaRPr sz="1279">
              <a:latin typeface="Arial"/>
              <a:cs typeface="Arial"/>
            </a:endParaRPr>
          </a:p>
          <a:p>
            <a:pPr marR="830960" algn="ctr">
              <a:lnSpc>
                <a:spcPts val="1571"/>
              </a:lnSpc>
              <a:spcBef>
                <a:spcPts val="349"/>
              </a:spcBef>
            </a:pPr>
            <a:r>
              <a:rPr sz="1279" b="1" spc="57" dirty="0">
                <a:solidFill>
                  <a:srgbClr val="00009A"/>
                </a:solidFill>
                <a:latin typeface="Symbol"/>
                <a:cs typeface="Symbol"/>
              </a:rPr>
              <a:t></a:t>
            </a:r>
            <a:r>
              <a:rPr sz="1279" b="1" spc="57" dirty="0">
                <a:solidFill>
                  <a:srgbClr val="00009A"/>
                </a:solidFill>
                <a:latin typeface="Times New Roman"/>
                <a:cs typeface="Times New Roman"/>
              </a:rPr>
              <a:t> </a:t>
            </a:r>
            <a:r>
              <a:rPr sz="1279" b="1" spc="31" dirty="0">
                <a:solidFill>
                  <a:srgbClr val="00009A"/>
                </a:solidFill>
                <a:latin typeface="Symbol"/>
                <a:cs typeface="Symbol"/>
              </a:rPr>
              <a:t></a:t>
            </a:r>
            <a:r>
              <a:rPr sz="1279" b="1" spc="-22" dirty="0">
                <a:solidFill>
                  <a:srgbClr val="00009A"/>
                </a:solidFill>
                <a:latin typeface="Times New Roman"/>
                <a:cs typeface="Times New Roman"/>
              </a:rPr>
              <a:t> </a:t>
            </a:r>
            <a:r>
              <a:rPr sz="1368" b="1" i="1" spc="-31" dirty="0">
                <a:solidFill>
                  <a:srgbClr val="00009A"/>
                </a:solidFill>
                <a:latin typeface="Symbol"/>
                <a:cs typeface="Symbol"/>
              </a:rPr>
              <a:t></a:t>
            </a:r>
            <a:endParaRPr sz="1368">
              <a:latin typeface="Symbol"/>
              <a:cs typeface="Symbol"/>
            </a:endParaRPr>
          </a:p>
          <a:p>
            <a:pPr marL="305377" marR="49309">
              <a:lnSpc>
                <a:spcPct val="89700"/>
              </a:lnSpc>
              <a:spcBef>
                <a:spcPts val="88"/>
              </a:spcBef>
            </a:pPr>
            <a:r>
              <a:rPr sz="1279" b="1" spc="13" dirty="0">
                <a:solidFill>
                  <a:srgbClr val="00009A"/>
                </a:solidFill>
                <a:latin typeface="Arial"/>
                <a:cs typeface="Arial"/>
              </a:rPr>
              <a:t>holds </a:t>
            </a:r>
            <a:r>
              <a:rPr sz="1279" b="1" spc="18" dirty="0">
                <a:solidFill>
                  <a:srgbClr val="00009A"/>
                </a:solidFill>
                <a:latin typeface="Arial"/>
                <a:cs typeface="Arial"/>
              </a:rPr>
              <a:t>on </a:t>
            </a:r>
            <a:r>
              <a:rPr sz="1279" i="1" spc="22" dirty="0">
                <a:latin typeface="Arial"/>
                <a:cs typeface="Arial"/>
              </a:rPr>
              <a:t>R </a:t>
            </a:r>
            <a:r>
              <a:rPr sz="1279" spc="4" dirty="0">
                <a:latin typeface="Arial"/>
                <a:cs typeface="Arial"/>
              </a:rPr>
              <a:t>if </a:t>
            </a:r>
            <a:r>
              <a:rPr sz="1279" spc="13" dirty="0">
                <a:latin typeface="Arial"/>
                <a:cs typeface="Arial"/>
              </a:rPr>
              <a:t>and </a:t>
            </a:r>
            <a:r>
              <a:rPr sz="1279" spc="9" dirty="0">
                <a:latin typeface="Arial"/>
                <a:cs typeface="Arial"/>
              </a:rPr>
              <a:t>only </a:t>
            </a:r>
            <a:r>
              <a:rPr sz="1279" spc="4" dirty="0">
                <a:latin typeface="Arial"/>
                <a:cs typeface="Arial"/>
              </a:rPr>
              <a:t>if </a:t>
            </a:r>
            <a:r>
              <a:rPr sz="1279" spc="9" dirty="0">
                <a:latin typeface="Arial"/>
                <a:cs typeface="Arial"/>
              </a:rPr>
              <a:t>for </a:t>
            </a:r>
            <a:r>
              <a:rPr sz="1279" spc="13" dirty="0">
                <a:latin typeface="Arial"/>
                <a:cs typeface="Arial"/>
              </a:rPr>
              <a:t>any </a:t>
            </a:r>
            <a:r>
              <a:rPr sz="1279" spc="9" dirty="0">
                <a:latin typeface="Arial"/>
                <a:cs typeface="Arial"/>
              </a:rPr>
              <a:t>legal relations </a:t>
            </a:r>
            <a:r>
              <a:rPr sz="1279" i="1" spc="13" dirty="0">
                <a:latin typeface="Arial"/>
                <a:cs typeface="Arial"/>
              </a:rPr>
              <a:t>r</a:t>
            </a:r>
            <a:r>
              <a:rPr sz="1279" spc="13" dirty="0">
                <a:latin typeface="Arial"/>
                <a:cs typeface="Arial"/>
              </a:rPr>
              <a:t>(R), </a:t>
            </a:r>
            <a:r>
              <a:rPr sz="1279" spc="18" dirty="0">
                <a:latin typeface="Arial"/>
                <a:cs typeface="Arial"/>
              </a:rPr>
              <a:t>whenever</a:t>
            </a:r>
            <a:r>
              <a:rPr sz="1279" spc="-154" dirty="0">
                <a:latin typeface="Arial"/>
                <a:cs typeface="Arial"/>
              </a:rPr>
              <a:t> </a:t>
            </a:r>
            <a:r>
              <a:rPr sz="1279" spc="18" dirty="0">
                <a:latin typeface="Arial"/>
                <a:cs typeface="Arial"/>
              </a:rPr>
              <a:t>any  </a:t>
            </a:r>
            <a:r>
              <a:rPr sz="1279" spc="13" dirty="0">
                <a:latin typeface="Arial"/>
                <a:cs typeface="Arial"/>
              </a:rPr>
              <a:t>two tuples </a:t>
            </a:r>
            <a:r>
              <a:rPr sz="1279" i="1" spc="13" dirty="0">
                <a:latin typeface="Arial"/>
                <a:cs typeface="Arial"/>
              </a:rPr>
              <a:t>t</a:t>
            </a:r>
            <a:r>
              <a:rPr sz="1257" spc="19" baseline="-20467" dirty="0">
                <a:latin typeface="Arial"/>
                <a:cs typeface="Arial"/>
              </a:rPr>
              <a:t>1 </a:t>
            </a:r>
            <a:r>
              <a:rPr sz="1279" spc="18" dirty="0">
                <a:latin typeface="Arial"/>
                <a:cs typeface="Arial"/>
              </a:rPr>
              <a:t>and </a:t>
            </a:r>
            <a:r>
              <a:rPr sz="1279" i="1" spc="13" dirty="0">
                <a:latin typeface="Arial"/>
                <a:cs typeface="Arial"/>
              </a:rPr>
              <a:t>t</a:t>
            </a:r>
            <a:r>
              <a:rPr sz="1257" spc="19" baseline="-20467" dirty="0">
                <a:latin typeface="Arial"/>
                <a:cs typeface="Arial"/>
              </a:rPr>
              <a:t>2 </a:t>
            </a:r>
            <a:r>
              <a:rPr sz="1279" spc="13" dirty="0">
                <a:latin typeface="Arial"/>
                <a:cs typeface="Arial"/>
              </a:rPr>
              <a:t>of </a:t>
            </a:r>
            <a:r>
              <a:rPr sz="1279" i="1" spc="9" dirty="0">
                <a:latin typeface="Arial"/>
                <a:cs typeface="Arial"/>
              </a:rPr>
              <a:t>r </a:t>
            </a:r>
            <a:r>
              <a:rPr sz="1279" spc="13" dirty="0">
                <a:latin typeface="Arial"/>
                <a:cs typeface="Arial"/>
              </a:rPr>
              <a:t>agree </a:t>
            </a:r>
            <a:r>
              <a:rPr sz="1279" spc="18" dirty="0">
                <a:latin typeface="Arial"/>
                <a:cs typeface="Arial"/>
              </a:rPr>
              <a:t>on </a:t>
            </a:r>
            <a:r>
              <a:rPr sz="1279" spc="13" dirty="0">
                <a:latin typeface="Arial"/>
                <a:cs typeface="Arial"/>
              </a:rPr>
              <a:t>the attributes </a:t>
            </a:r>
            <a:r>
              <a:rPr sz="1279" spc="9" dirty="0">
                <a:latin typeface="Symbol"/>
                <a:cs typeface="Symbol"/>
              </a:rPr>
              <a:t></a:t>
            </a:r>
            <a:r>
              <a:rPr sz="1279" spc="9" dirty="0">
                <a:latin typeface="Arial"/>
                <a:cs typeface="Arial"/>
              </a:rPr>
              <a:t>, </a:t>
            </a:r>
            <a:r>
              <a:rPr sz="1279" spc="13" dirty="0">
                <a:latin typeface="Arial"/>
                <a:cs typeface="Arial"/>
              </a:rPr>
              <a:t>they also agree  </a:t>
            </a:r>
            <a:r>
              <a:rPr sz="1279" spc="18" dirty="0">
                <a:latin typeface="Arial"/>
                <a:cs typeface="Arial"/>
              </a:rPr>
              <a:t>on </a:t>
            </a:r>
            <a:r>
              <a:rPr sz="1279" spc="13" dirty="0">
                <a:latin typeface="Arial"/>
                <a:cs typeface="Arial"/>
              </a:rPr>
              <a:t>the attributes </a:t>
            </a:r>
            <a:r>
              <a:rPr sz="1368" i="1" spc="-13" dirty="0">
                <a:latin typeface="Symbol"/>
                <a:cs typeface="Symbol"/>
              </a:rPr>
              <a:t></a:t>
            </a:r>
            <a:r>
              <a:rPr sz="1279" i="1" spc="-13" dirty="0">
                <a:latin typeface="Arial"/>
                <a:cs typeface="Arial"/>
              </a:rPr>
              <a:t>. </a:t>
            </a:r>
            <a:r>
              <a:rPr sz="1279" spc="13" dirty="0">
                <a:latin typeface="Arial"/>
                <a:cs typeface="Arial"/>
              </a:rPr>
              <a:t>That</a:t>
            </a:r>
            <a:r>
              <a:rPr sz="1279" spc="-22" dirty="0">
                <a:latin typeface="Arial"/>
                <a:cs typeface="Arial"/>
              </a:rPr>
              <a:t> </a:t>
            </a:r>
            <a:r>
              <a:rPr sz="1279" spc="4" dirty="0">
                <a:latin typeface="Arial"/>
                <a:cs typeface="Arial"/>
              </a:rPr>
              <a:t>is,</a:t>
            </a:r>
            <a:endParaRPr sz="1279">
              <a:latin typeface="Arial"/>
              <a:cs typeface="Arial"/>
            </a:endParaRPr>
          </a:p>
          <a:p>
            <a:pPr marL="1095994">
              <a:spcBef>
                <a:spcPts val="322"/>
              </a:spcBef>
              <a:tabLst>
                <a:tab pos="2065354" algn="l"/>
                <a:tab pos="2367929" algn="l"/>
              </a:tabLst>
            </a:pPr>
            <a:r>
              <a:rPr sz="1279" i="1" spc="9" dirty="0">
                <a:latin typeface="Arial"/>
                <a:cs typeface="Arial"/>
              </a:rPr>
              <a:t>t</a:t>
            </a:r>
            <a:r>
              <a:rPr sz="1257" spc="13" baseline="-20467" dirty="0">
                <a:latin typeface="Arial"/>
                <a:cs typeface="Arial"/>
              </a:rPr>
              <a:t>1</a:t>
            </a:r>
            <a:r>
              <a:rPr sz="1279" spc="9" dirty="0">
                <a:latin typeface="Arial"/>
                <a:cs typeface="Arial"/>
              </a:rPr>
              <a:t>[</a:t>
            </a:r>
            <a:r>
              <a:rPr sz="1279" spc="9" dirty="0">
                <a:latin typeface="Symbol"/>
                <a:cs typeface="Symbol"/>
              </a:rPr>
              <a:t></a:t>
            </a:r>
            <a:r>
              <a:rPr sz="1279" spc="9" dirty="0">
                <a:latin typeface="Arial"/>
                <a:cs typeface="Arial"/>
              </a:rPr>
              <a:t>] </a:t>
            </a:r>
            <a:r>
              <a:rPr sz="1279" spc="18" dirty="0">
                <a:latin typeface="Arial"/>
                <a:cs typeface="Arial"/>
              </a:rPr>
              <a:t>=</a:t>
            </a:r>
            <a:r>
              <a:rPr sz="1279" spc="4" dirty="0">
                <a:latin typeface="Arial"/>
                <a:cs typeface="Arial"/>
              </a:rPr>
              <a:t> </a:t>
            </a:r>
            <a:r>
              <a:rPr sz="1279" i="1" spc="13" dirty="0">
                <a:latin typeface="Arial"/>
                <a:cs typeface="Arial"/>
              </a:rPr>
              <a:t>t</a:t>
            </a:r>
            <a:r>
              <a:rPr sz="1257" spc="19" baseline="-20467" dirty="0">
                <a:latin typeface="Arial"/>
                <a:cs typeface="Arial"/>
              </a:rPr>
              <a:t>2 </a:t>
            </a:r>
            <a:r>
              <a:rPr sz="1279" spc="9" dirty="0">
                <a:latin typeface="Arial"/>
                <a:cs typeface="Arial"/>
              </a:rPr>
              <a:t>[</a:t>
            </a:r>
            <a:r>
              <a:rPr sz="1279" spc="9" dirty="0">
                <a:latin typeface="Symbol"/>
                <a:cs typeface="Symbol"/>
              </a:rPr>
              <a:t></a:t>
            </a:r>
            <a:r>
              <a:rPr sz="1279" spc="9" dirty="0">
                <a:latin typeface="Arial"/>
                <a:cs typeface="Arial"/>
              </a:rPr>
              <a:t>]	</a:t>
            </a:r>
            <a:r>
              <a:rPr sz="1279" spc="31" dirty="0">
                <a:latin typeface="Symbol"/>
                <a:cs typeface="Symbol"/>
              </a:rPr>
              <a:t></a:t>
            </a:r>
            <a:r>
              <a:rPr sz="1279" spc="31" dirty="0">
                <a:latin typeface="Times New Roman"/>
                <a:cs typeface="Times New Roman"/>
              </a:rPr>
              <a:t>	</a:t>
            </a:r>
            <a:r>
              <a:rPr sz="1279" i="1" dirty="0">
                <a:latin typeface="Arial"/>
                <a:cs typeface="Arial"/>
              </a:rPr>
              <a:t>t</a:t>
            </a:r>
            <a:r>
              <a:rPr sz="1257" baseline="-20467" dirty="0">
                <a:latin typeface="Arial"/>
                <a:cs typeface="Arial"/>
              </a:rPr>
              <a:t>1</a:t>
            </a:r>
            <a:r>
              <a:rPr sz="1279" dirty="0">
                <a:latin typeface="Arial"/>
                <a:cs typeface="Arial"/>
              </a:rPr>
              <a:t>[</a:t>
            </a:r>
            <a:r>
              <a:rPr sz="1368" i="1" dirty="0">
                <a:latin typeface="Symbol"/>
                <a:cs typeface="Symbol"/>
              </a:rPr>
              <a:t></a:t>
            </a:r>
            <a:r>
              <a:rPr sz="1368" i="1" dirty="0">
                <a:latin typeface="Times New Roman"/>
                <a:cs typeface="Times New Roman"/>
              </a:rPr>
              <a:t> </a:t>
            </a:r>
            <a:r>
              <a:rPr sz="1279" spc="9" dirty="0">
                <a:latin typeface="Arial"/>
                <a:cs typeface="Arial"/>
              </a:rPr>
              <a:t>] </a:t>
            </a:r>
            <a:r>
              <a:rPr sz="1279" spc="18" dirty="0">
                <a:latin typeface="Arial"/>
                <a:cs typeface="Arial"/>
              </a:rPr>
              <a:t>= </a:t>
            </a:r>
            <a:r>
              <a:rPr sz="1279" i="1" spc="13" dirty="0">
                <a:latin typeface="Arial"/>
                <a:cs typeface="Arial"/>
              </a:rPr>
              <a:t>t</a:t>
            </a:r>
            <a:r>
              <a:rPr sz="1257" spc="19" baseline="-20467" dirty="0">
                <a:latin typeface="Arial"/>
                <a:cs typeface="Arial"/>
              </a:rPr>
              <a:t>2 </a:t>
            </a:r>
            <a:r>
              <a:rPr sz="1279" spc="-13" dirty="0">
                <a:latin typeface="Arial"/>
                <a:cs typeface="Arial"/>
              </a:rPr>
              <a:t>[</a:t>
            </a:r>
            <a:r>
              <a:rPr sz="1368" i="1" spc="-13" dirty="0">
                <a:latin typeface="Symbol"/>
                <a:cs typeface="Symbol"/>
              </a:rPr>
              <a:t></a:t>
            </a:r>
            <a:r>
              <a:rPr sz="1368" i="1" spc="-4" dirty="0">
                <a:latin typeface="Times New Roman"/>
                <a:cs typeface="Times New Roman"/>
              </a:rPr>
              <a:t> </a:t>
            </a:r>
            <a:r>
              <a:rPr sz="1279" spc="9" dirty="0">
                <a:latin typeface="Arial"/>
                <a:cs typeface="Arial"/>
              </a:rPr>
              <a:t>]</a:t>
            </a:r>
            <a:endParaRPr sz="1279">
              <a:latin typeface="Arial"/>
              <a:cs typeface="Arial"/>
            </a:endParaRPr>
          </a:p>
          <a:p>
            <a:pPr marL="305377" indent="-249905">
              <a:spcBef>
                <a:spcPts val="410"/>
              </a:spcBef>
              <a:buClr>
                <a:srgbClr val="CC3300"/>
              </a:buClr>
              <a:buSzPct val="89655"/>
              <a:buFont typeface="Wingdings"/>
              <a:buChar char=""/>
              <a:tabLst>
                <a:tab pos="305377" algn="l"/>
                <a:tab pos="305937" algn="l"/>
              </a:tabLst>
            </a:pPr>
            <a:r>
              <a:rPr sz="1279" spc="13" dirty="0">
                <a:latin typeface="Arial"/>
                <a:cs typeface="Arial"/>
              </a:rPr>
              <a:t>Example: Consider </a:t>
            </a:r>
            <a:r>
              <a:rPr sz="1279" i="1" spc="13" dirty="0">
                <a:latin typeface="Arial"/>
                <a:cs typeface="Arial"/>
              </a:rPr>
              <a:t>r</a:t>
            </a:r>
            <a:r>
              <a:rPr sz="1279" spc="13" dirty="0">
                <a:latin typeface="Arial"/>
                <a:cs typeface="Arial"/>
              </a:rPr>
              <a:t>(A</a:t>
            </a:r>
            <a:r>
              <a:rPr sz="1279" i="1" spc="13" dirty="0">
                <a:latin typeface="Arial"/>
                <a:cs typeface="Arial"/>
              </a:rPr>
              <a:t>,B </a:t>
            </a:r>
            <a:r>
              <a:rPr sz="1279" spc="9" dirty="0">
                <a:latin typeface="Arial"/>
                <a:cs typeface="Arial"/>
              </a:rPr>
              <a:t>) </a:t>
            </a:r>
            <a:r>
              <a:rPr sz="1279" spc="13" dirty="0">
                <a:latin typeface="Arial"/>
                <a:cs typeface="Arial"/>
              </a:rPr>
              <a:t>with the following instance of</a:t>
            </a:r>
            <a:r>
              <a:rPr sz="1279" spc="-115" dirty="0">
                <a:latin typeface="Arial"/>
                <a:cs typeface="Arial"/>
              </a:rPr>
              <a:t> </a:t>
            </a:r>
            <a:r>
              <a:rPr sz="1279" i="1" spc="9" dirty="0">
                <a:latin typeface="Arial"/>
                <a:cs typeface="Arial"/>
              </a:rPr>
              <a:t>r.</a:t>
            </a:r>
            <a:endParaRPr sz="1279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16225" y="4762500"/>
            <a:ext cx="4909297" cy="212124"/>
          </a:xfrm>
          <a:prstGeom prst="rect">
            <a:avLst/>
          </a:prstGeom>
        </p:spPr>
        <p:txBody>
          <a:bodyPr vert="horz" wrap="square" lIns="0" tIns="15128" rIns="0" bIns="0" rtlCol="0">
            <a:spAutoFit/>
          </a:bodyPr>
          <a:lstStyle/>
          <a:p>
            <a:pPr marL="260551" indent="-249905">
              <a:spcBef>
                <a:spcPts val="119"/>
              </a:spcBef>
              <a:buClr>
                <a:srgbClr val="CC3300"/>
              </a:buClr>
              <a:buSzPct val="89655"/>
              <a:buFont typeface="Wingdings"/>
              <a:buChar char=""/>
              <a:tabLst>
                <a:tab pos="260551" algn="l"/>
                <a:tab pos="261111" algn="l"/>
              </a:tabLst>
            </a:pPr>
            <a:r>
              <a:rPr sz="1279" spc="18" dirty="0">
                <a:latin typeface="Arial"/>
                <a:cs typeface="Arial"/>
              </a:rPr>
              <a:t>On </a:t>
            </a:r>
            <a:r>
              <a:rPr sz="1279" spc="9" dirty="0">
                <a:latin typeface="Arial"/>
                <a:cs typeface="Arial"/>
              </a:rPr>
              <a:t>this instance, </a:t>
            </a:r>
            <a:r>
              <a:rPr sz="1279" i="1" spc="22" dirty="0">
                <a:latin typeface="Arial"/>
                <a:cs typeface="Arial"/>
              </a:rPr>
              <a:t>A </a:t>
            </a:r>
            <a:r>
              <a:rPr sz="1279" spc="31" dirty="0">
                <a:latin typeface="Symbol"/>
                <a:cs typeface="Symbol"/>
              </a:rPr>
              <a:t></a:t>
            </a:r>
            <a:r>
              <a:rPr sz="1279" spc="31" dirty="0">
                <a:latin typeface="Times New Roman"/>
                <a:cs typeface="Times New Roman"/>
              </a:rPr>
              <a:t> </a:t>
            </a:r>
            <a:r>
              <a:rPr sz="1279" i="1" spc="22" dirty="0">
                <a:latin typeface="Arial"/>
                <a:cs typeface="Arial"/>
              </a:rPr>
              <a:t>B </a:t>
            </a:r>
            <a:r>
              <a:rPr sz="1279" spc="18" dirty="0">
                <a:latin typeface="Arial"/>
                <a:cs typeface="Arial"/>
              </a:rPr>
              <a:t>does </a:t>
            </a:r>
            <a:r>
              <a:rPr sz="1279" b="1" spc="22" dirty="0">
                <a:latin typeface="Arial"/>
                <a:cs typeface="Arial"/>
              </a:rPr>
              <a:t>NOT </a:t>
            </a:r>
            <a:r>
              <a:rPr sz="1279" spc="13" dirty="0">
                <a:latin typeface="Arial"/>
                <a:cs typeface="Arial"/>
              </a:rPr>
              <a:t>hold, but </a:t>
            </a:r>
            <a:r>
              <a:rPr sz="1279" i="1" spc="22" dirty="0">
                <a:latin typeface="Arial"/>
                <a:cs typeface="Arial"/>
              </a:rPr>
              <a:t>B </a:t>
            </a:r>
            <a:r>
              <a:rPr sz="1279" spc="31" dirty="0">
                <a:latin typeface="Symbol"/>
                <a:cs typeface="Symbol"/>
              </a:rPr>
              <a:t></a:t>
            </a:r>
            <a:r>
              <a:rPr sz="1279" spc="31" dirty="0">
                <a:latin typeface="Times New Roman"/>
                <a:cs typeface="Times New Roman"/>
              </a:rPr>
              <a:t> </a:t>
            </a:r>
            <a:r>
              <a:rPr sz="1279" i="1" spc="22" dirty="0">
                <a:latin typeface="Arial"/>
                <a:cs typeface="Arial"/>
              </a:rPr>
              <a:t>A </a:t>
            </a:r>
            <a:r>
              <a:rPr sz="1279" spc="18" dirty="0">
                <a:latin typeface="Arial"/>
                <a:cs typeface="Arial"/>
              </a:rPr>
              <a:t>does</a:t>
            </a:r>
            <a:r>
              <a:rPr sz="1279" spc="-207" dirty="0">
                <a:latin typeface="Arial"/>
                <a:cs typeface="Arial"/>
              </a:rPr>
              <a:t> </a:t>
            </a:r>
            <a:r>
              <a:rPr sz="1279" spc="13" dirty="0">
                <a:latin typeface="Arial"/>
                <a:cs typeface="Arial"/>
              </a:rPr>
              <a:t>hold.</a:t>
            </a:r>
            <a:endParaRPr sz="1279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435076" y="4048909"/>
            <a:ext cx="573741" cy="681318"/>
          </a:xfrm>
          <a:custGeom>
            <a:avLst/>
            <a:gdLst/>
            <a:ahLst/>
            <a:cxnLst/>
            <a:rect l="l" t="t" r="r" b="b"/>
            <a:pathLst>
              <a:path w="650239" h="772160">
                <a:moveTo>
                  <a:pt x="649986" y="771905"/>
                </a:moveTo>
                <a:lnTo>
                  <a:pt x="649986" y="0"/>
                </a:lnTo>
                <a:lnTo>
                  <a:pt x="0" y="0"/>
                </a:lnTo>
                <a:lnTo>
                  <a:pt x="0" y="771905"/>
                </a:lnTo>
                <a:lnTo>
                  <a:pt x="4572" y="771905"/>
                </a:lnTo>
                <a:lnTo>
                  <a:pt x="4572" y="8381"/>
                </a:lnTo>
                <a:lnTo>
                  <a:pt x="8382" y="3809"/>
                </a:lnTo>
                <a:lnTo>
                  <a:pt x="8382" y="8381"/>
                </a:lnTo>
                <a:lnTo>
                  <a:pt x="642366" y="8381"/>
                </a:lnTo>
                <a:lnTo>
                  <a:pt x="642366" y="3809"/>
                </a:lnTo>
                <a:lnTo>
                  <a:pt x="646176" y="8381"/>
                </a:lnTo>
                <a:lnTo>
                  <a:pt x="646176" y="771905"/>
                </a:lnTo>
                <a:lnTo>
                  <a:pt x="649986" y="771905"/>
                </a:lnTo>
                <a:close/>
              </a:path>
              <a:path w="650239" h="772160">
                <a:moveTo>
                  <a:pt x="8382" y="8381"/>
                </a:moveTo>
                <a:lnTo>
                  <a:pt x="8382" y="3809"/>
                </a:lnTo>
                <a:lnTo>
                  <a:pt x="4572" y="8381"/>
                </a:lnTo>
                <a:lnTo>
                  <a:pt x="8382" y="8381"/>
                </a:lnTo>
                <a:close/>
              </a:path>
              <a:path w="650239" h="772160">
                <a:moveTo>
                  <a:pt x="8382" y="763523"/>
                </a:moveTo>
                <a:lnTo>
                  <a:pt x="8382" y="8381"/>
                </a:lnTo>
                <a:lnTo>
                  <a:pt x="4572" y="8381"/>
                </a:lnTo>
                <a:lnTo>
                  <a:pt x="4572" y="763523"/>
                </a:lnTo>
                <a:lnTo>
                  <a:pt x="8382" y="763523"/>
                </a:lnTo>
                <a:close/>
              </a:path>
              <a:path w="650239" h="772160">
                <a:moveTo>
                  <a:pt x="646176" y="763523"/>
                </a:moveTo>
                <a:lnTo>
                  <a:pt x="4572" y="763523"/>
                </a:lnTo>
                <a:lnTo>
                  <a:pt x="8382" y="767333"/>
                </a:lnTo>
                <a:lnTo>
                  <a:pt x="8382" y="771905"/>
                </a:lnTo>
                <a:lnTo>
                  <a:pt x="642366" y="771905"/>
                </a:lnTo>
                <a:lnTo>
                  <a:pt x="642366" y="767333"/>
                </a:lnTo>
                <a:lnTo>
                  <a:pt x="646176" y="763523"/>
                </a:lnTo>
                <a:close/>
              </a:path>
              <a:path w="650239" h="772160">
                <a:moveTo>
                  <a:pt x="8382" y="771905"/>
                </a:moveTo>
                <a:lnTo>
                  <a:pt x="8382" y="767333"/>
                </a:lnTo>
                <a:lnTo>
                  <a:pt x="4572" y="763523"/>
                </a:lnTo>
                <a:lnTo>
                  <a:pt x="4572" y="771905"/>
                </a:lnTo>
                <a:lnTo>
                  <a:pt x="8382" y="771905"/>
                </a:lnTo>
                <a:close/>
              </a:path>
              <a:path w="650239" h="772160">
                <a:moveTo>
                  <a:pt x="646176" y="8381"/>
                </a:moveTo>
                <a:lnTo>
                  <a:pt x="642366" y="3809"/>
                </a:lnTo>
                <a:lnTo>
                  <a:pt x="642366" y="8381"/>
                </a:lnTo>
                <a:lnTo>
                  <a:pt x="646176" y="8381"/>
                </a:lnTo>
                <a:close/>
              </a:path>
              <a:path w="650239" h="772160">
                <a:moveTo>
                  <a:pt x="646176" y="763523"/>
                </a:moveTo>
                <a:lnTo>
                  <a:pt x="646176" y="8381"/>
                </a:lnTo>
                <a:lnTo>
                  <a:pt x="642366" y="8381"/>
                </a:lnTo>
                <a:lnTo>
                  <a:pt x="642366" y="763523"/>
                </a:lnTo>
                <a:lnTo>
                  <a:pt x="646176" y="763523"/>
                </a:lnTo>
                <a:close/>
              </a:path>
              <a:path w="650239" h="772160">
                <a:moveTo>
                  <a:pt x="646176" y="771905"/>
                </a:moveTo>
                <a:lnTo>
                  <a:pt x="646176" y="763523"/>
                </a:lnTo>
                <a:lnTo>
                  <a:pt x="642366" y="767333"/>
                </a:lnTo>
                <a:lnTo>
                  <a:pt x="642366" y="771905"/>
                </a:lnTo>
                <a:lnTo>
                  <a:pt x="646176" y="7719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5476987" y="4068291"/>
          <a:ext cx="481293" cy="6416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58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54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1002">
                <a:tc>
                  <a:txBody>
                    <a:bodyPr/>
                    <a:lstStyle/>
                    <a:p>
                      <a:pPr marL="31750">
                        <a:lnSpc>
                          <a:spcPts val="1725"/>
                        </a:lnSpc>
                        <a:spcBef>
                          <a:spcPts val="145"/>
                        </a:spcBef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6249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725"/>
                        </a:lnSpc>
                        <a:spcBef>
                          <a:spcPts val="145"/>
                        </a:spcBef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4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6249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9691">
                <a:tc>
                  <a:txBody>
                    <a:bodyPr/>
                    <a:lstStyle/>
                    <a:p>
                      <a:pPr marL="31750">
                        <a:lnSpc>
                          <a:spcPts val="1680"/>
                        </a:lnSpc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1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4290" algn="r">
                        <a:lnSpc>
                          <a:spcPts val="1680"/>
                        </a:lnSpc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5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1002">
                <a:tc>
                  <a:txBody>
                    <a:bodyPr/>
                    <a:lstStyle/>
                    <a:p>
                      <a:pPr marL="31750">
                        <a:lnSpc>
                          <a:spcPts val="1695"/>
                        </a:lnSpc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3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4290" algn="r">
                        <a:lnSpc>
                          <a:spcPts val="1695"/>
                        </a:lnSpc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7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object 8"/>
          <p:cNvSpPr/>
          <p:nvPr/>
        </p:nvSpPr>
        <p:spPr>
          <a:xfrm>
            <a:off x="4717267" y="2050267"/>
            <a:ext cx="2757467" cy="27574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4294967295"/>
          </p:nvPr>
        </p:nvSpPr>
        <p:spPr>
          <a:xfrm>
            <a:off x="1658471" y="0"/>
            <a:ext cx="0" cy="7563368"/>
          </a:xfrm>
          <a:prstGeom prst="rect">
            <a:avLst/>
          </a:prstGeom>
        </p:spPr>
        <p:txBody>
          <a:bodyPr vert="horz" wrap="square" lIns="0" tIns="5603" rIns="0" bIns="0" rtlCol="0">
            <a:spAutoFit/>
          </a:bodyPr>
          <a:lstStyle/>
          <a:p>
            <a:pPr marL="11206">
              <a:spcBef>
                <a:spcPts val="44"/>
              </a:spcBef>
            </a:pPr>
            <a:r>
              <a:rPr spc="9" dirty="0"/>
              <a:t>Database </a:t>
            </a:r>
            <a:r>
              <a:rPr spc="13" dirty="0"/>
              <a:t>System Concepts </a:t>
            </a:r>
            <a:r>
              <a:rPr spc="4" dirty="0"/>
              <a:t>- 6</a:t>
            </a:r>
            <a:r>
              <a:rPr sz="728" spc="6" baseline="25252" dirty="0"/>
              <a:t>th</a:t>
            </a:r>
            <a:r>
              <a:rPr sz="728" spc="-79" baseline="25252" dirty="0"/>
              <a:t> </a:t>
            </a:r>
            <a:r>
              <a:rPr sz="706" spc="4" dirty="0"/>
              <a:t>Edition</a:t>
            </a:r>
            <a:endParaRPr sz="706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4294967295"/>
          </p:nvPr>
        </p:nvSpPr>
        <p:spPr>
          <a:xfrm>
            <a:off x="1658471" y="0"/>
            <a:ext cx="0" cy="1667651"/>
          </a:xfrm>
          <a:prstGeom prst="rect">
            <a:avLst/>
          </a:prstGeom>
        </p:spPr>
        <p:txBody>
          <a:bodyPr vert="horz" wrap="square" lIns="0" tIns="5603" rIns="0" bIns="0" rtlCol="0">
            <a:spAutoFit/>
          </a:bodyPr>
          <a:lstStyle/>
          <a:p>
            <a:pPr marL="11206">
              <a:spcBef>
                <a:spcPts val="44"/>
              </a:spcBef>
            </a:pPr>
            <a:r>
              <a:rPr spc="9" dirty="0"/>
              <a:t>16.</a:t>
            </a:r>
            <a:fld id="{81D60167-4931-47E6-BA6A-407CBD079E47}" type="slidenum">
              <a:rPr spc="9" dirty="0"/>
              <a:pPr marL="11206">
                <a:spcBef>
                  <a:spcPts val="44"/>
                </a:spcBef>
              </a:pPr>
              <a:t>22</a:t>
            </a:fld>
            <a:endParaRPr spc="9" dirty="0"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4294967295"/>
          </p:nvPr>
        </p:nvSpPr>
        <p:spPr>
          <a:xfrm>
            <a:off x="1658471" y="0"/>
            <a:ext cx="0" cy="8592624"/>
          </a:xfrm>
          <a:prstGeom prst="rect">
            <a:avLst/>
          </a:prstGeom>
        </p:spPr>
        <p:txBody>
          <a:bodyPr vert="horz" wrap="square" lIns="0" tIns="5603" rIns="0" bIns="0" rtlCol="0">
            <a:spAutoFit/>
          </a:bodyPr>
          <a:lstStyle/>
          <a:p>
            <a:pPr marL="11206">
              <a:spcBef>
                <a:spcPts val="44"/>
              </a:spcBef>
            </a:pPr>
            <a:r>
              <a:rPr spc="4" dirty="0"/>
              <a:t>©Silberschatz, </a:t>
            </a:r>
            <a:r>
              <a:rPr spc="9" dirty="0"/>
              <a:t>Korth and</a:t>
            </a:r>
            <a:r>
              <a:rPr spc="-53" dirty="0"/>
              <a:t> </a:t>
            </a:r>
            <a:r>
              <a:rPr spc="9" dirty="0"/>
              <a:t>Sudarshan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2" name="Ink 11"/>
              <p14:cNvContentPartPr/>
              <p14:nvPr/>
            </p14:nvContentPartPr>
            <p14:xfrm>
              <a:off x="3531953" y="1617141"/>
              <a:ext cx="6808765" cy="4395918"/>
            </p14:xfrm>
          </p:contentPart>
        </mc:Choice>
        <mc:Fallback>
          <p:pic>
            <p:nvPicPr>
              <p:cNvPr id="12" name="Ink 1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24033" y="1609581"/>
                <a:ext cx="6823525" cy="441103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31331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69391" y="1687205"/>
            <a:ext cx="115416" cy="3992096"/>
          </a:xfrm>
          <a:prstGeom prst="rect">
            <a:avLst/>
          </a:prstGeom>
        </p:spPr>
        <p:txBody>
          <a:bodyPr vert="vert270" wrap="square" lIns="0" tIns="3362" rIns="0" bIns="0" rtlCol="0">
            <a:spAutoFit/>
          </a:bodyPr>
          <a:lstStyle/>
          <a:p>
            <a:pPr marL="11206">
              <a:spcBef>
                <a:spcPts val="26"/>
              </a:spcBef>
            </a:pP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SWAYAM: NPTEL-NOC </a:t>
            </a:r>
            <a:r>
              <a:rPr sz="750" b="1" spc="4" dirty="0">
                <a:solidFill>
                  <a:srgbClr val="00009A"/>
                </a:solidFill>
                <a:latin typeface="Arial"/>
                <a:cs typeface="Arial"/>
              </a:rPr>
              <a:t>MOOCs </a:t>
            </a: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Instructor: Prof. </a:t>
            </a:r>
            <a:r>
              <a:rPr sz="750" b="1" spc="4" dirty="0">
                <a:solidFill>
                  <a:srgbClr val="00009A"/>
                </a:solidFill>
                <a:latin typeface="Arial"/>
                <a:cs typeface="Arial"/>
              </a:rPr>
              <a:t>P P </a:t>
            </a: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Das, IIT Kharagpur. Jan-Apr,</a:t>
            </a:r>
            <a:r>
              <a:rPr sz="750" b="1" spc="141" dirty="0">
                <a:solidFill>
                  <a:srgbClr val="00009A"/>
                </a:solidFill>
                <a:latin typeface="Arial"/>
                <a:cs typeface="Arial"/>
              </a:rPr>
              <a:t> </a:t>
            </a: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2018</a:t>
            </a:r>
            <a:endParaRPr sz="75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07896" y="220382"/>
            <a:ext cx="4633072" cy="2047167"/>
          </a:xfrm>
          <a:prstGeom prst="rect">
            <a:avLst/>
          </a:prstGeom>
        </p:spPr>
        <p:txBody>
          <a:bodyPr vert="horz" wrap="square" lIns="0" tIns="15688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124"/>
              </a:spcBef>
            </a:pPr>
            <a:r>
              <a:rPr spc="13" dirty="0"/>
              <a:t>Functional Dependencies</a:t>
            </a:r>
            <a:r>
              <a:rPr spc="-57" dirty="0"/>
              <a:t> </a:t>
            </a:r>
            <a:r>
              <a:rPr spc="9" dirty="0"/>
              <a:t>(Cont.)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416225" y="1677476"/>
            <a:ext cx="5531224" cy="3207823"/>
          </a:xfrm>
          <a:prstGeom prst="rect">
            <a:avLst/>
          </a:prstGeom>
        </p:spPr>
        <p:txBody>
          <a:bodyPr vert="horz" wrap="square" lIns="0" tIns="84604" rIns="0" bIns="0" rtlCol="0">
            <a:spAutoFit/>
          </a:bodyPr>
          <a:lstStyle/>
          <a:p>
            <a:pPr marL="260551" indent="-249905">
              <a:spcBef>
                <a:spcPts val="666"/>
              </a:spcBef>
              <a:buClr>
                <a:srgbClr val="CC3300"/>
              </a:buClr>
              <a:buSzPct val="89655"/>
              <a:buFont typeface="Wingdings"/>
              <a:buChar char=""/>
              <a:tabLst>
                <a:tab pos="260551" algn="l"/>
                <a:tab pos="261111" algn="l"/>
              </a:tabLst>
            </a:pPr>
            <a:r>
              <a:rPr sz="1279" i="1" spc="22" dirty="0">
                <a:latin typeface="Arial"/>
                <a:cs typeface="Arial"/>
              </a:rPr>
              <a:t>K </a:t>
            </a:r>
            <a:r>
              <a:rPr sz="1279" spc="9" dirty="0">
                <a:latin typeface="Arial"/>
                <a:cs typeface="Arial"/>
              </a:rPr>
              <a:t>is </a:t>
            </a:r>
            <a:r>
              <a:rPr sz="1279" spc="18" dirty="0">
                <a:latin typeface="Arial"/>
                <a:cs typeface="Arial"/>
              </a:rPr>
              <a:t>a </a:t>
            </a:r>
            <a:r>
              <a:rPr sz="1279" spc="13" dirty="0">
                <a:latin typeface="Arial"/>
                <a:cs typeface="Arial"/>
              </a:rPr>
              <a:t>superkey </a:t>
            </a:r>
            <a:r>
              <a:rPr sz="1279" spc="9" dirty="0">
                <a:latin typeface="Arial"/>
                <a:cs typeface="Arial"/>
              </a:rPr>
              <a:t>for </a:t>
            </a:r>
            <a:r>
              <a:rPr sz="1279" spc="13" dirty="0">
                <a:latin typeface="Arial"/>
                <a:cs typeface="Arial"/>
              </a:rPr>
              <a:t>relation </a:t>
            </a:r>
            <a:r>
              <a:rPr sz="1279" spc="18" dirty="0">
                <a:latin typeface="Arial"/>
                <a:cs typeface="Arial"/>
              </a:rPr>
              <a:t>schema </a:t>
            </a:r>
            <a:r>
              <a:rPr sz="1279" i="1" spc="22" dirty="0">
                <a:latin typeface="Arial"/>
                <a:cs typeface="Arial"/>
              </a:rPr>
              <a:t>R </a:t>
            </a:r>
            <a:r>
              <a:rPr sz="1279" spc="4" dirty="0">
                <a:latin typeface="Arial"/>
                <a:cs typeface="Arial"/>
              </a:rPr>
              <a:t>if </a:t>
            </a:r>
            <a:r>
              <a:rPr sz="1279" spc="18" dirty="0">
                <a:latin typeface="Arial"/>
                <a:cs typeface="Arial"/>
              </a:rPr>
              <a:t>and </a:t>
            </a:r>
            <a:r>
              <a:rPr sz="1279" spc="13" dirty="0">
                <a:latin typeface="Arial"/>
                <a:cs typeface="Arial"/>
              </a:rPr>
              <a:t>only </a:t>
            </a:r>
            <a:r>
              <a:rPr sz="1279" spc="4" dirty="0">
                <a:latin typeface="Arial"/>
                <a:cs typeface="Arial"/>
              </a:rPr>
              <a:t>if </a:t>
            </a:r>
            <a:r>
              <a:rPr sz="1279" i="1" spc="22" dirty="0">
                <a:latin typeface="Arial"/>
                <a:cs typeface="Arial"/>
              </a:rPr>
              <a:t>K </a:t>
            </a:r>
            <a:r>
              <a:rPr sz="1279" spc="31" dirty="0">
                <a:latin typeface="Symbol"/>
                <a:cs typeface="Symbol"/>
              </a:rPr>
              <a:t></a:t>
            </a:r>
            <a:r>
              <a:rPr sz="1279" spc="-132" dirty="0">
                <a:latin typeface="Times New Roman"/>
                <a:cs typeface="Times New Roman"/>
              </a:rPr>
              <a:t> </a:t>
            </a:r>
            <a:r>
              <a:rPr sz="1279" i="1" spc="22" dirty="0">
                <a:latin typeface="Arial"/>
                <a:cs typeface="Arial"/>
              </a:rPr>
              <a:t>R</a:t>
            </a:r>
            <a:endParaRPr sz="1279">
              <a:latin typeface="Arial"/>
              <a:cs typeface="Arial"/>
            </a:endParaRPr>
          </a:p>
          <a:p>
            <a:pPr marL="260551" indent="-249905">
              <a:spcBef>
                <a:spcPts val="591"/>
              </a:spcBef>
              <a:buClr>
                <a:srgbClr val="CC3300"/>
              </a:buClr>
              <a:buSzPct val="89655"/>
              <a:buFont typeface="Wingdings"/>
              <a:buChar char=""/>
              <a:tabLst>
                <a:tab pos="260551" algn="l"/>
                <a:tab pos="261111" algn="l"/>
              </a:tabLst>
            </a:pPr>
            <a:r>
              <a:rPr sz="1279" i="1" spc="22" dirty="0">
                <a:latin typeface="Arial"/>
                <a:cs typeface="Arial"/>
              </a:rPr>
              <a:t>K </a:t>
            </a:r>
            <a:r>
              <a:rPr sz="1279" spc="9" dirty="0">
                <a:latin typeface="Arial"/>
                <a:cs typeface="Arial"/>
              </a:rPr>
              <a:t>is </a:t>
            </a:r>
            <a:r>
              <a:rPr sz="1279" spc="18" dirty="0">
                <a:latin typeface="Arial"/>
                <a:cs typeface="Arial"/>
              </a:rPr>
              <a:t>a </a:t>
            </a:r>
            <a:r>
              <a:rPr sz="1279" spc="13" dirty="0">
                <a:latin typeface="Arial"/>
                <a:cs typeface="Arial"/>
              </a:rPr>
              <a:t>candidate key </a:t>
            </a:r>
            <a:r>
              <a:rPr sz="1279" spc="9" dirty="0">
                <a:latin typeface="Arial"/>
                <a:cs typeface="Arial"/>
              </a:rPr>
              <a:t>for </a:t>
            </a:r>
            <a:r>
              <a:rPr sz="1279" i="1" spc="22" dirty="0">
                <a:latin typeface="Arial"/>
                <a:cs typeface="Arial"/>
              </a:rPr>
              <a:t>R </a:t>
            </a:r>
            <a:r>
              <a:rPr sz="1279" spc="4" dirty="0">
                <a:latin typeface="Arial"/>
                <a:cs typeface="Arial"/>
              </a:rPr>
              <a:t>if </a:t>
            </a:r>
            <a:r>
              <a:rPr sz="1279" spc="13" dirty="0">
                <a:latin typeface="Arial"/>
                <a:cs typeface="Arial"/>
              </a:rPr>
              <a:t>and </a:t>
            </a:r>
            <a:r>
              <a:rPr sz="1279" spc="9" dirty="0">
                <a:latin typeface="Arial"/>
                <a:cs typeface="Arial"/>
              </a:rPr>
              <a:t>only</a:t>
            </a:r>
            <a:r>
              <a:rPr sz="1279" spc="-106" dirty="0">
                <a:latin typeface="Arial"/>
                <a:cs typeface="Arial"/>
              </a:rPr>
              <a:t> </a:t>
            </a:r>
            <a:r>
              <a:rPr sz="1279" dirty="0">
                <a:latin typeface="Arial"/>
                <a:cs typeface="Arial"/>
              </a:rPr>
              <a:t>if</a:t>
            </a:r>
            <a:endParaRPr sz="1279">
              <a:latin typeface="Arial"/>
              <a:cs typeface="Arial"/>
            </a:endParaRPr>
          </a:p>
          <a:p>
            <a:pPr marL="551359" lvl="1" indent="-208441">
              <a:spcBef>
                <a:spcPts val="587"/>
              </a:spcBef>
              <a:buClr>
                <a:srgbClr val="FF9A33"/>
              </a:buClr>
              <a:buSzPct val="79310"/>
              <a:buFont typeface="Wingdings"/>
              <a:buChar char=""/>
              <a:tabLst>
                <a:tab pos="551359" algn="l"/>
                <a:tab pos="551919" algn="l"/>
              </a:tabLst>
            </a:pPr>
            <a:r>
              <a:rPr sz="1279" i="1" spc="22" dirty="0">
                <a:latin typeface="Arial"/>
                <a:cs typeface="Arial"/>
              </a:rPr>
              <a:t>K </a:t>
            </a:r>
            <a:r>
              <a:rPr sz="1279" spc="31" dirty="0">
                <a:latin typeface="Symbol"/>
                <a:cs typeface="Symbol"/>
              </a:rPr>
              <a:t></a:t>
            </a:r>
            <a:r>
              <a:rPr sz="1279" spc="31" dirty="0">
                <a:latin typeface="Times New Roman"/>
                <a:cs typeface="Times New Roman"/>
              </a:rPr>
              <a:t> </a:t>
            </a:r>
            <a:r>
              <a:rPr sz="1279" i="1" spc="13" dirty="0">
                <a:latin typeface="Arial"/>
                <a:cs typeface="Arial"/>
              </a:rPr>
              <a:t>R</a:t>
            </a:r>
            <a:r>
              <a:rPr sz="1279" spc="13" dirty="0">
                <a:latin typeface="Arial"/>
                <a:cs typeface="Arial"/>
              </a:rPr>
              <a:t>,</a:t>
            </a:r>
            <a:r>
              <a:rPr sz="1279" spc="-9" dirty="0">
                <a:latin typeface="Arial"/>
                <a:cs typeface="Arial"/>
              </a:rPr>
              <a:t> </a:t>
            </a:r>
            <a:r>
              <a:rPr sz="1279" spc="18" dirty="0">
                <a:latin typeface="Arial"/>
                <a:cs typeface="Arial"/>
              </a:rPr>
              <a:t>and</a:t>
            </a:r>
            <a:endParaRPr sz="1279">
              <a:latin typeface="Arial"/>
              <a:cs typeface="Arial"/>
            </a:endParaRPr>
          </a:p>
          <a:p>
            <a:pPr marL="551359" lvl="1" indent="-207880">
              <a:spcBef>
                <a:spcPts val="587"/>
              </a:spcBef>
              <a:buClr>
                <a:srgbClr val="FF9A33"/>
              </a:buClr>
              <a:buSzPct val="79310"/>
              <a:buFont typeface="Wingdings"/>
              <a:buChar char=""/>
              <a:tabLst>
                <a:tab pos="551359" algn="l"/>
                <a:tab pos="551919" algn="l"/>
              </a:tabLst>
            </a:pPr>
            <a:r>
              <a:rPr sz="1279" spc="9" dirty="0">
                <a:latin typeface="Arial"/>
                <a:cs typeface="Arial"/>
              </a:rPr>
              <a:t>for </a:t>
            </a:r>
            <a:r>
              <a:rPr sz="1279" spc="18" dirty="0">
                <a:latin typeface="Arial"/>
                <a:cs typeface="Arial"/>
              </a:rPr>
              <a:t>no </a:t>
            </a:r>
            <a:r>
              <a:rPr sz="1279" spc="57" dirty="0">
                <a:latin typeface="Symbol"/>
                <a:cs typeface="Symbol"/>
              </a:rPr>
              <a:t></a:t>
            </a:r>
            <a:r>
              <a:rPr sz="1279" spc="57" dirty="0">
                <a:latin typeface="Times New Roman"/>
                <a:cs typeface="Times New Roman"/>
              </a:rPr>
              <a:t> </a:t>
            </a:r>
            <a:r>
              <a:rPr sz="1279" spc="22" dirty="0">
                <a:latin typeface="Symbol"/>
                <a:cs typeface="Symbol"/>
              </a:rPr>
              <a:t></a:t>
            </a:r>
            <a:r>
              <a:rPr sz="1279" spc="22" dirty="0">
                <a:latin typeface="Times New Roman"/>
                <a:cs typeface="Times New Roman"/>
              </a:rPr>
              <a:t> </a:t>
            </a:r>
            <a:r>
              <a:rPr sz="1279" i="1" spc="13" dirty="0">
                <a:latin typeface="Arial"/>
                <a:cs typeface="Arial"/>
              </a:rPr>
              <a:t>K, </a:t>
            </a:r>
            <a:r>
              <a:rPr sz="1279" spc="57" dirty="0">
                <a:latin typeface="Symbol"/>
                <a:cs typeface="Symbol"/>
              </a:rPr>
              <a:t></a:t>
            </a:r>
            <a:r>
              <a:rPr sz="1279" spc="57" dirty="0">
                <a:latin typeface="Times New Roman"/>
                <a:cs typeface="Times New Roman"/>
              </a:rPr>
              <a:t> </a:t>
            </a:r>
            <a:r>
              <a:rPr sz="1279" spc="31" dirty="0">
                <a:latin typeface="Symbol"/>
                <a:cs typeface="Symbol"/>
              </a:rPr>
              <a:t></a:t>
            </a:r>
            <a:r>
              <a:rPr sz="1279" spc="-88" dirty="0">
                <a:latin typeface="Times New Roman"/>
                <a:cs typeface="Times New Roman"/>
              </a:rPr>
              <a:t> </a:t>
            </a:r>
            <a:r>
              <a:rPr sz="1279" i="1" spc="22" dirty="0">
                <a:latin typeface="Arial"/>
                <a:cs typeface="Arial"/>
              </a:rPr>
              <a:t>R</a:t>
            </a:r>
            <a:endParaRPr sz="1279">
              <a:latin typeface="Arial"/>
              <a:cs typeface="Arial"/>
            </a:endParaRPr>
          </a:p>
          <a:p>
            <a:pPr marL="260551" marR="4483" indent="-249905">
              <a:lnSpc>
                <a:spcPct val="102400"/>
              </a:lnSpc>
              <a:spcBef>
                <a:spcPts val="547"/>
              </a:spcBef>
              <a:buClr>
                <a:srgbClr val="CC3300"/>
              </a:buClr>
              <a:buSzPct val="89655"/>
              <a:buFont typeface="Wingdings"/>
              <a:buChar char=""/>
              <a:tabLst>
                <a:tab pos="260551" algn="l"/>
                <a:tab pos="261111" algn="l"/>
              </a:tabLst>
            </a:pPr>
            <a:r>
              <a:rPr sz="1279" spc="9" dirty="0">
                <a:latin typeface="Arial"/>
                <a:cs typeface="Arial"/>
              </a:rPr>
              <a:t>Functional dependencies allow </a:t>
            </a:r>
            <a:r>
              <a:rPr sz="1279" spc="13" dirty="0">
                <a:latin typeface="Arial"/>
                <a:cs typeface="Arial"/>
              </a:rPr>
              <a:t>us </a:t>
            </a:r>
            <a:r>
              <a:rPr sz="1279" spc="9" dirty="0">
                <a:latin typeface="Arial"/>
                <a:cs typeface="Arial"/>
              </a:rPr>
              <a:t>to express constraints that cannot </a:t>
            </a:r>
            <a:r>
              <a:rPr sz="1279" spc="13" dirty="0">
                <a:latin typeface="Arial"/>
                <a:cs typeface="Arial"/>
              </a:rPr>
              <a:t>be  expressed using superkeys. Consider the</a:t>
            </a:r>
            <a:r>
              <a:rPr sz="1279" spc="-79" dirty="0">
                <a:latin typeface="Arial"/>
                <a:cs typeface="Arial"/>
              </a:rPr>
              <a:t> </a:t>
            </a:r>
            <a:r>
              <a:rPr sz="1279" spc="18" dirty="0">
                <a:latin typeface="Arial"/>
                <a:cs typeface="Arial"/>
              </a:rPr>
              <a:t>schema:</a:t>
            </a:r>
            <a:endParaRPr sz="1279">
              <a:latin typeface="Arial"/>
              <a:cs typeface="Arial"/>
            </a:endParaRPr>
          </a:p>
          <a:p>
            <a:pPr marL="260551" marR="889795" indent="45946">
              <a:lnSpc>
                <a:spcPct val="138300"/>
              </a:lnSpc>
            </a:pPr>
            <a:r>
              <a:rPr sz="1279" i="1" spc="13" dirty="0">
                <a:latin typeface="Arial"/>
                <a:cs typeface="Arial"/>
              </a:rPr>
              <a:t>inst_dept </a:t>
            </a:r>
            <a:r>
              <a:rPr sz="1279" spc="13" dirty="0">
                <a:latin typeface="Arial"/>
                <a:cs typeface="Arial"/>
              </a:rPr>
              <a:t>(</a:t>
            </a:r>
            <a:r>
              <a:rPr sz="1279" i="1" u="heavy" spc="13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ID, </a:t>
            </a:r>
            <a:r>
              <a:rPr sz="1279" i="1" spc="18" dirty="0">
                <a:latin typeface="Arial"/>
                <a:cs typeface="Arial"/>
              </a:rPr>
              <a:t>name, </a:t>
            </a:r>
            <a:r>
              <a:rPr sz="1279" i="1" spc="13" dirty="0">
                <a:latin typeface="Arial"/>
                <a:cs typeface="Arial"/>
              </a:rPr>
              <a:t>salary</a:t>
            </a:r>
            <a:r>
              <a:rPr sz="1279" i="1" u="heavy" spc="13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, </a:t>
            </a:r>
            <a:r>
              <a:rPr sz="1279" i="1" u="heavy" spc="18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dept_name,</a:t>
            </a:r>
            <a:r>
              <a:rPr sz="1279" i="1" spc="18" dirty="0">
                <a:latin typeface="Arial"/>
                <a:cs typeface="Arial"/>
              </a:rPr>
              <a:t> </a:t>
            </a:r>
            <a:r>
              <a:rPr sz="1279" i="1" spc="13" dirty="0">
                <a:latin typeface="Arial"/>
                <a:cs typeface="Arial"/>
              </a:rPr>
              <a:t>building, budget</a:t>
            </a:r>
            <a:r>
              <a:rPr sz="1279" i="1" spc="-154" dirty="0">
                <a:latin typeface="Arial"/>
                <a:cs typeface="Arial"/>
              </a:rPr>
              <a:t> </a:t>
            </a:r>
            <a:r>
              <a:rPr sz="1279" spc="9" dirty="0">
                <a:latin typeface="Arial"/>
                <a:cs typeface="Arial"/>
              </a:rPr>
              <a:t>)</a:t>
            </a:r>
            <a:r>
              <a:rPr sz="1279" i="1" spc="9" dirty="0">
                <a:latin typeface="Arial"/>
                <a:cs typeface="Arial"/>
              </a:rPr>
              <a:t>.  </a:t>
            </a:r>
            <a:r>
              <a:rPr sz="1279" spc="22" dirty="0">
                <a:latin typeface="Arial"/>
                <a:cs typeface="Arial"/>
              </a:rPr>
              <a:t>We </a:t>
            </a:r>
            <a:r>
              <a:rPr sz="1279" spc="9" dirty="0">
                <a:latin typeface="Arial"/>
                <a:cs typeface="Arial"/>
              </a:rPr>
              <a:t>expect these functional dependencies to</a:t>
            </a:r>
            <a:r>
              <a:rPr sz="1279" spc="-75" dirty="0">
                <a:latin typeface="Arial"/>
                <a:cs typeface="Arial"/>
              </a:rPr>
              <a:t> </a:t>
            </a:r>
            <a:r>
              <a:rPr sz="1279" spc="9" dirty="0">
                <a:latin typeface="Arial"/>
                <a:cs typeface="Arial"/>
              </a:rPr>
              <a:t>hold:</a:t>
            </a:r>
            <a:endParaRPr sz="1279">
              <a:latin typeface="Arial"/>
              <a:cs typeface="Arial"/>
            </a:endParaRPr>
          </a:p>
          <a:p>
            <a:pPr marL="1593001">
              <a:spcBef>
                <a:spcPts val="591"/>
              </a:spcBef>
            </a:pPr>
            <a:r>
              <a:rPr sz="1279" i="1" spc="18" dirty="0">
                <a:latin typeface="Arial"/>
                <a:cs typeface="Arial"/>
              </a:rPr>
              <a:t>dept_name</a:t>
            </a:r>
            <a:r>
              <a:rPr sz="1279" spc="18" dirty="0">
                <a:latin typeface="Symbol"/>
                <a:cs typeface="Symbol"/>
              </a:rPr>
              <a:t></a:t>
            </a:r>
            <a:r>
              <a:rPr sz="1279" spc="13" dirty="0">
                <a:latin typeface="Times New Roman"/>
                <a:cs typeface="Times New Roman"/>
              </a:rPr>
              <a:t> </a:t>
            </a:r>
            <a:r>
              <a:rPr sz="1279" i="1" spc="13" dirty="0">
                <a:latin typeface="Arial"/>
                <a:cs typeface="Arial"/>
              </a:rPr>
              <a:t>building</a:t>
            </a:r>
            <a:endParaRPr sz="1279">
              <a:latin typeface="Arial"/>
              <a:cs typeface="Arial"/>
            </a:endParaRPr>
          </a:p>
          <a:p>
            <a:pPr marL="519420">
              <a:spcBef>
                <a:spcPts val="582"/>
              </a:spcBef>
              <a:tabLst>
                <a:tab pos="1443955" algn="l"/>
              </a:tabLst>
            </a:pPr>
            <a:r>
              <a:rPr sz="1279" i="1" spc="13" dirty="0">
                <a:latin typeface="Arial"/>
                <a:cs typeface="Arial"/>
              </a:rPr>
              <a:t>and	ID </a:t>
            </a:r>
            <a:r>
              <a:rPr sz="1279" spc="31" dirty="0">
                <a:latin typeface="Wingdings"/>
                <a:cs typeface="Wingdings"/>
              </a:rPr>
              <a:t></a:t>
            </a:r>
            <a:r>
              <a:rPr sz="1279" spc="31" dirty="0">
                <a:latin typeface="Times New Roman"/>
                <a:cs typeface="Times New Roman"/>
              </a:rPr>
              <a:t> </a:t>
            </a:r>
            <a:r>
              <a:rPr sz="1279" i="1" spc="13" dirty="0">
                <a:latin typeface="Arial"/>
                <a:cs typeface="Arial"/>
              </a:rPr>
              <a:t>building</a:t>
            </a:r>
            <a:endParaRPr sz="1279">
              <a:latin typeface="Arial"/>
              <a:cs typeface="Arial"/>
            </a:endParaRPr>
          </a:p>
          <a:p>
            <a:pPr marL="260551">
              <a:spcBef>
                <a:spcPts val="587"/>
              </a:spcBef>
            </a:pPr>
            <a:r>
              <a:rPr sz="1279" spc="13" dirty="0">
                <a:latin typeface="Arial"/>
                <a:cs typeface="Arial"/>
              </a:rPr>
              <a:t>but would not expect the following to</a:t>
            </a:r>
            <a:r>
              <a:rPr sz="1279" spc="-84" dirty="0">
                <a:latin typeface="Arial"/>
                <a:cs typeface="Arial"/>
              </a:rPr>
              <a:t> </a:t>
            </a:r>
            <a:r>
              <a:rPr sz="1279" spc="13" dirty="0">
                <a:latin typeface="Arial"/>
                <a:cs typeface="Arial"/>
              </a:rPr>
              <a:t>hold:</a:t>
            </a:r>
            <a:endParaRPr sz="1279">
              <a:latin typeface="Arial"/>
              <a:cs typeface="Arial"/>
            </a:endParaRPr>
          </a:p>
          <a:p>
            <a:pPr marL="1593001">
              <a:spcBef>
                <a:spcPts val="596"/>
              </a:spcBef>
            </a:pPr>
            <a:r>
              <a:rPr sz="1279" i="1" spc="18" dirty="0">
                <a:latin typeface="Arial"/>
                <a:cs typeface="Arial"/>
              </a:rPr>
              <a:t>dept_name </a:t>
            </a:r>
            <a:r>
              <a:rPr sz="1279" spc="31" dirty="0">
                <a:latin typeface="Symbol"/>
                <a:cs typeface="Symbol"/>
              </a:rPr>
              <a:t></a:t>
            </a:r>
            <a:r>
              <a:rPr sz="1279" spc="4" dirty="0">
                <a:latin typeface="Times New Roman"/>
                <a:cs typeface="Times New Roman"/>
              </a:rPr>
              <a:t> </a:t>
            </a:r>
            <a:r>
              <a:rPr sz="1279" i="1" spc="13" dirty="0">
                <a:latin typeface="Arial"/>
                <a:cs typeface="Arial"/>
              </a:rPr>
              <a:t>salary</a:t>
            </a:r>
            <a:endParaRPr sz="1279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717267" y="2050267"/>
            <a:ext cx="2757467" cy="27574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4294967295"/>
          </p:nvPr>
        </p:nvSpPr>
        <p:spPr>
          <a:xfrm>
            <a:off x="1658471" y="0"/>
            <a:ext cx="0" cy="7563368"/>
          </a:xfrm>
          <a:prstGeom prst="rect">
            <a:avLst/>
          </a:prstGeom>
        </p:spPr>
        <p:txBody>
          <a:bodyPr vert="horz" wrap="square" lIns="0" tIns="5603" rIns="0" bIns="0" rtlCol="0">
            <a:spAutoFit/>
          </a:bodyPr>
          <a:lstStyle/>
          <a:p>
            <a:pPr marL="11206">
              <a:spcBef>
                <a:spcPts val="44"/>
              </a:spcBef>
            </a:pPr>
            <a:r>
              <a:rPr spc="9" dirty="0"/>
              <a:t>Database </a:t>
            </a:r>
            <a:r>
              <a:rPr spc="13" dirty="0"/>
              <a:t>System Concepts </a:t>
            </a:r>
            <a:r>
              <a:rPr spc="4" dirty="0"/>
              <a:t>- 6</a:t>
            </a:r>
            <a:r>
              <a:rPr sz="728" spc="6" baseline="25252" dirty="0"/>
              <a:t>th</a:t>
            </a:r>
            <a:r>
              <a:rPr sz="728" spc="-79" baseline="25252" dirty="0"/>
              <a:t> </a:t>
            </a:r>
            <a:r>
              <a:rPr sz="706" spc="4" dirty="0"/>
              <a:t>Edition</a:t>
            </a:r>
            <a:endParaRPr sz="706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4294967295"/>
          </p:nvPr>
        </p:nvSpPr>
        <p:spPr>
          <a:xfrm>
            <a:off x="1658471" y="0"/>
            <a:ext cx="0" cy="1667651"/>
          </a:xfrm>
          <a:prstGeom prst="rect">
            <a:avLst/>
          </a:prstGeom>
        </p:spPr>
        <p:txBody>
          <a:bodyPr vert="horz" wrap="square" lIns="0" tIns="5603" rIns="0" bIns="0" rtlCol="0">
            <a:spAutoFit/>
          </a:bodyPr>
          <a:lstStyle/>
          <a:p>
            <a:pPr marL="11206">
              <a:spcBef>
                <a:spcPts val="44"/>
              </a:spcBef>
            </a:pPr>
            <a:r>
              <a:rPr spc="9" dirty="0"/>
              <a:t>16.</a:t>
            </a:r>
            <a:fld id="{81D60167-4931-47E6-BA6A-407CBD079E47}" type="slidenum">
              <a:rPr spc="9" dirty="0"/>
              <a:pPr marL="11206">
                <a:spcBef>
                  <a:spcPts val="44"/>
                </a:spcBef>
              </a:pPr>
              <a:t>23</a:t>
            </a:fld>
            <a:endParaRPr spc="9" dirty="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4294967295"/>
          </p:nvPr>
        </p:nvSpPr>
        <p:spPr>
          <a:xfrm>
            <a:off x="1658471" y="0"/>
            <a:ext cx="0" cy="8592624"/>
          </a:xfrm>
          <a:prstGeom prst="rect">
            <a:avLst/>
          </a:prstGeom>
        </p:spPr>
        <p:txBody>
          <a:bodyPr vert="horz" wrap="square" lIns="0" tIns="5603" rIns="0" bIns="0" rtlCol="0">
            <a:spAutoFit/>
          </a:bodyPr>
          <a:lstStyle/>
          <a:p>
            <a:pPr marL="11206">
              <a:spcBef>
                <a:spcPts val="44"/>
              </a:spcBef>
            </a:pPr>
            <a:r>
              <a:rPr spc="4" dirty="0"/>
              <a:t>©Silberschatz, </a:t>
            </a:r>
            <a:r>
              <a:rPr spc="9" dirty="0"/>
              <a:t>Korth and</a:t>
            </a:r>
            <a:r>
              <a:rPr spc="-53" dirty="0"/>
              <a:t> </a:t>
            </a:r>
            <a:r>
              <a:rPr spc="9" dirty="0"/>
              <a:t>Sudarshan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9" name="Ink 8"/>
              <p14:cNvContentPartPr/>
              <p14:nvPr/>
            </p14:nvContentPartPr>
            <p14:xfrm>
              <a:off x="2724494" y="830012"/>
              <a:ext cx="7770600" cy="4473741"/>
            </p14:xfrm>
          </p:contentPart>
        </mc:Choice>
        <mc:Fallback>
          <p:pic>
            <p:nvPicPr>
              <p:cNvPr id="9" name="Ink 8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15854" y="822812"/>
                <a:ext cx="7786800" cy="448886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1344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69391" y="1687205"/>
            <a:ext cx="115416" cy="3992096"/>
          </a:xfrm>
          <a:prstGeom prst="rect">
            <a:avLst/>
          </a:prstGeom>
        </p:spPr>
        <p:txBody>
          <a:bodyPr vert="vert270" wrap="square" lIns="0" tIns="3362" rIns="0" bIns="0" rtlCol="0">
            <a:spAutoFit/>
          </a:bodyPr>
          <a:lstStyle/>
          <a:p>
            <a:pPr marL="11206">
              <a:spcBef>
                <a:spcPts val="26"/>
              </a:spcBef>
            </a:pP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SWAYAM: NPTEL-NOC </a:t>
            </a:r>
            <a:r>
              <a:rPr sz="750" b="1" spc="4" dirty="0">
                <a:solidFill>
                  <a:srgbClr val="00009A"/>
                </a:solidFill>
                <a:latin typeface="Arial"/>
                <a:cs typeface="Arial"/>
              </a:rPr>
              <a:t>MOOCs </a:t>
            </a: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Instructor: Prof. </a:t>
            </a:r>
            <a:r>
              <a:rPr sz="750" b="1" spc="4" dirty="0">
                <a:solidFill>
                  <a:srgbClr val="00009A"/>
                </a:solidFill>
                <a:latin typeface="Arial"/>
                <a:cs typeface="Arial"/>
              </a:rPr>
              <a:t>P P </a:t>
            </a: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Das, IIT Kharagpur. Jan-Apr,</a:t>
            </a:r>
            <a:r>
              <a:rPr sz="750" b="1" spc="141" dirty="0">
                <a:solidFill>
                  <a:srgbClr val="00009A"/>
                </a:solidFill>
                <a:latin typeface="Arial"/>
                <a:cs typeface="Arial"/>
              </a:rPr>
              <a:t> </a:t>
            </a: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2018</a:t>
            </a:r>
            <a:endParaRPr sz="75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32101" y="558937"/>
            <a:ext cx="4585447" cy="1370058"/>
          </a:xfrm>
          <a:prstGeom prst="rect">
            <a:avLst/>
          </a:prstGeom>
        </p:spPr>
        <p:txBody>
          <a:bodyPr vert="horz" wrap="square" lIns="0" tIns="15688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124"/>
              </a:spcBef>
            </a:pPr>
            <a:r>
              <a:rPr spc="18" dirty="0"/>
              <a:t>Use </a:t>
            </a:r>
            <a:r>
              <a:rPr spc="13" dirty="0"/>
              <a:t>of Functional</a:t>
            </a:r>
            <a:r>
              <a:rPr spc="-93" dirty="0"/>
              <a:t> </a:t>
            </a:r>
            <a:r>
              <a:rPr spc="13" dirty="0"/>
              <a:t>Dependencies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202416" y="1724541"/>
            <a:ext cx="5703794" cy="3189806"/>
          </a:xfrm>
          <a:prstGeom prst="rect">
            <a:avLst/>
          </a:prstGeom>
        </p:spPr>
        <p:txBody>
          <a:bodyPr vert="horz" wrap="square" lIns="0" tIns="84604" rIns="0" bIns="0" rtlCol="0">
            <a:spAutoFit/>
          </a:bodyPr>
          <a:lstStyle/>
          <a:p>
            <a:pPr marL="260551" indent="-249905">
              <a:spcBef>
                <a:spcPts val="666"/>
              </a:spcBef>
              <a:buClr>
                <a:srgbClr val="CC3300"/>
              </a:buClr>
              <a:buSzPct val="89655"/>
              <a:buFont typeface="Wingdings"/>
              <a:buChar char=""/>
              <a:tabLst>
                <a:tab pos="260551" algn="l"/>
                <a:tab pos="261111" algn="l"/>
              </a:tabLst>
            </a:pPr>
            <a:r>
              <a:rPr sz="1279" spc="22" dirty="0">
                <a:latin typeface="Arial"/>
                <a:cs typeface="Arial"/>
              </a:rPr>
              <a:t>We </a:t>
            </a:r>
            <a:r>
              <a:rPr sz="1279" spc="13" dirty="0">
                <a:latin typeface="Arial"/>
                <a:cs typeface="Arial"/>
              </a:rPr>
              <a:t>use </a:t>
            </a:r>
            <a:r>
              <a:rPr sz="1279" spc="9" dirty="0">
                <a:latin typeface="Arial"/>
                <a:cs typeface="Arial"/>
              </a:rPr>
              <a:t>functional dependencies</a:t>
            </a:r>
            <a:r>
              <a:rPr sz="1279" spc="-57" dirty="0">
                <a:latin typeface="Arial"/>
                <a:cs typeface="Arial"/>
              </a:rPr>
              <a:t> </a:t>
            </a:r>
            <a:r>
              <a:rPr sz="1279" spc="4" dirty="0">
                <a:latin typeface="Arial"/>
                <a:cs typeface="Arial"/>
              </a:rPr>
              <a:t>to:</a:t>
            </a:r>
            <a:endParaRPr sz="1279">
              <a:latin typeface="Arial"/>
              <a:cs typeface="Arial"/>
            </a:endParaRPr>
          </a:p>
          <a:p>
            <a:pPr marL="551359" marR="262232" lvl="1" indent="-207880">
              <a:lnSpc>
                <a:spcPct val="102400"/>
              </a:lnSpc>
              <a:spcBef>
                <a:spcPts val="552"/>
              </a:spcBef>
              <a:buClr>
                <a:srgbClr val="FF9A33"/>
              </a:buClr>
              <a:buSzPct val="79310"/>
              <a:buFont typeface="Wingdings"/>
              <a:buChar char=""/>
              <a:tabLst>
                <a:tab pos="551359" algn="l"/>
                <a:tab pos="551919" algn="l"/>
              </a:tabLst>
            </a:pPr>
            <a:r>
              <a:rPr sz="1279" spc="9" dirty="0">
                <a:latin typeface="Arial"/>
                <a:cs typeface="Arial"/>
              </a:rPr>
              <a:t>test relations to </a:t>
            </a:r>
            <a:r>
              <a:rPr sz="1279" spc="13" dirty="0">
                <a:latin typeface="Arial"/>
                <a:cs typeface="Arial"/>
              </a:rPr>
              <a:t>see </a:t>
            </a:r>
            <a:r>
              <a:rPr sz="1279" spc="4" dirty="0">
                <a:latin typeface="Arial"/>
                <a:cs typeface="Arial"/>
              </a:rPr>
              <a:t>if </a:t>
            </a:r>
            <a:r>
              <a:rPr sz="1279" spc="9" dirty="0">
                <a:latin typeface="Arial"/>
                <a:cs typeface="Arial"/>
              </a:rPr>
              <a:t>they are </a:t>
            </a:r>
            <a:r>
              <a:rPr sz="1279" spc="13" dirty="0">
                <a:latin typeface="Arial"/>
                <a:cs typeface="Arial"/>
              </a:rPr>
              <a:t>legal under </a:t>
            </a:r>
            <a:r>
              <a:rPr sz="1279" spc="18" dirty="0">
                <a:latin typeface="Arial"/>
                <a:cs typeface="Arial"/>
              </a:rPr>
              <a:t>a </a:t>
            </a:r>
            <a:r>
              <a:rPr sz="1279" spc="13" dirty="0">
                <a:latin typeface="Arial"/>
                <a:cs typeface="Arial"/>
              </a:rPr>
              <a:t>given set of functional  </a:t>
            </a:r>
            <a:r>
              <a:rPr sz="1279" spc="9" dirty="0">
                <a:latin typeface="Arial"/>
                <a:cs typeface="Arial"/>
              </a:rPr>
              <a:t>dependencies.</a:t>
            </a:r>
            <a:endParaRPr sz="1279">
              <a:latin typeface="Arial"/>
              <a:cs typeface="Arial"/>
            </a:endParaRPr>
          </a:p>
          <a:p>
            <a:pPr marL="801824" marR="4483" lvl="2" indent="-166977">
              <a:lnSpc>
                <a:spcPct val="102400"/>
              </a:lnSpc>
              <a:spcBef>
                <a:spcPts val="552"/>
              </a:spcBef>
              <a:buClr>
                <a:srgbClr val="33CC33"/>
              </a:buClr>
              <a:buSzPct val="75862"/>
              <a:buFont typeface="Wingdings"/>
              <a:buChar char=""/>
              <a:tabLst>
                <a:tab pos="847770" algn="l"/>
                <a:tab pos="848331" algn="l"/>
              </a:tabLst>
            </a:pPr>
            <a:r>
              <a:rPr sz="1588" dirty="0"/>
              <a:t>	</a:t>
            </a:r>
            <a:r>
              <a:rPr sz="1279" spc="9" dirty="0">
                <a:latin typeface="Arial"/>
                <a:cs typeface="Arial"/>
              </a:rPr>
              <a:t>If </a:t>
            </a:r>
            <a:r>
              <a:rPr sz="1279" spc="18" dirty="0">
                <a:latin typeface="Arial"/>
                <a:cs typeface="Arial"/>
              </a:rPr>
              <a:t>a </a:t>
            </a:r>
            <a:r>
              <a:rPr sz="1279" spc="13" dirty="0">
                <a:latin typeface="Arial"/>
                <a:cs typeface="Arial"/>
              </a:rPr>
              <a:t>relation </a:t>
            </a:r>
            <a:r>
              <a:rPr sz="1279" i="1" spc="9" dirty="0">
                <a:latin typeface="Arial"/>
                <a:cs typeface="Arial"/>
              </a:rPr>
              <a:t>r </a:t>
            </a:r>
            <a:r>
              <a:rPr sz="1279" spc="9" dirty="0">
                <a:latin typeface="Arial"/>
                <a:cs typeface="Arial"/>
              </a:rPr>
              <a:t>is </a:t>
            </a:r>
            <a:r>
              <a:rPr sz="1279" spc="13" dirty="0">
                <a:latin typeface="Arial"/>
                <a:cs typeface="Arial"/>
              </a:rPr>
              <a:t>legal under </a:t>
            </a:r>
            <a:r>
              <a:rPr sz="1279" spc="18" dirty="0">
                <a:latin typeface="Arial"/>
                <a:cs typeface="Arial"/>
              </a:rPr>
              <a:t>a </a:t>
            </a:r>
            <a:r>
              <a:rPr sz="1279" spc="13" dirty="0">
                <a:latin typeface="Arial"/>
                <a:cs typeface="Arial"/>
              </a:rPr>
              <a:t>set </a:t>
            </a:r>
            <a:r>
              <a:rPr sz="1279" i="1" spc="18" dirty="0">
                <a:latin typeface="Arial"/>
                <a:cs typeface="Arial"/>
              </a:rPr>
              <a:t>F </a:t>
            </a:r>
            <a:r>
              <a:rPr sz="1279" spc="9" dirty="0">
                <a:latin typeface="Arial"/>
                <a:cs typeface="Arial"/>
              </a:rPr>
              <a:t>of functional dependencies, </a:t>
            </a:r>
            <a:r>
              <a:rPr sz="1279" spc="13" dirty="0">
                <a:latin typeface="Arial"/>
                <a:cs typeface="Arial"/>
              </a:rPr>
              <a:t>we  say that </a:t>
            </a:r>
            <a:r>
              <a:rPr sz="1279" i="1" spc="9" dirty="0">
                <a:latin typeface="Arial"/>
                <a:cs typeface="Arial"/>
              </a:rPr>
              <a:t>r </a:t>
            </a:r>
            <a:r>
              <a:rPr sz="1279" b="1" spc="13" dirty="0">
                <a:solidFill>
                  <a:srgbClr val="00009A"/>
                </a:solidFill>
                <a:latin typeface="Arial"/>
                <a:cs typeface="Arial"/>
              </a:rPr>
              <a:t>satisfies</a:t>
            </a:r>
            <a:r>
              <a:rPr sz="1279" b="1" spc="-44" dirty="0">
                <a:solidFill>
                  <a:srgbClr val="00009A"/>
                </a:solidFill>
                <a:latin typeface="Arial"/>
                <a:cs typeface="Arial"/>
              </a:rPr>
              <a:t> </a:t>
            </a:r>
            <a:r>
              <a:rPr sz="1279" i="1" spc="18" dirty="0">
                <a:latin typeface="Arial"/>
                <a:cs typeface="Arial"/>
              </a:rPr>
              <a:t>F</a:t>
            </a:r>
            <a:endParaRPr sz="1279">
              <a:latin typeface="Arial"/>
              <a:cs typeface="Arial"/>
            </a:endParaRPr>
          </a:p>
          <a:p>
            <a:pPr marL="551359" lvl="1" indent="-207880">
              <a:spcBef>
                <a:spcPts val="582"/>
              </a:spcBef>
              <a:buClr>
                <a:srgbClr val="FF9A33"/>
              </a:buClr>
              <a:buSzPct val="79310"/>
              <a:buFont typeface="Wingdings"/>
              <a:buChar char=""/>
              <a:tabLst>
                <a:tab pos="551359" algn="l"/>
                <a:tab pos="551919" algn="l"/>
              </a:tabLst>
            </a:pPr>
            <a:r>
              <a:rPr sz="1279" spc="13" dirty="0">
                <a:latin typeface="Arial"/>
                <a:cs typeface="Arial"/>
              </a:rPr>
              <a:t>specify constraints </a:t>
            </a:r>
            <a:r>
              <a:rPr sz="1279" spc="18" dirty="0">
                <a:latin typeface="Arial"/>
                <a:cs typeface="Arial"/>
              </a:rPr>
              <a:t>on </a:t>
            </a:r>
            <a:r>
              <a:rPr sz="1279" spc="13" dirty="0">
                <a:latin typeface="Arial"/>
                <a:cs typeface="Arial"/>
              </a:rPr>
              <a:t>the set of legal</a:t>
            </a:r>
            <a:r>
              <a:rPr sz="1279" spc="-101" dirty="0">
                <a:latin typeface="Arial"/>
                <a:cs typeface="Arial"/>
              </a:rPr>
              <a:t> </a:t>
            </a:r>
            <a:r>
              <a:rPr sz="1279" spc="13" dirty="0">
                <a:latin typeface="Arial"/>
                <a:cs typeface="Arial"/>
              </a:rPr>
              <a:t>relations</a:t>
            </a:r>
            <a:endParaRPr sz="1279">
              <a:latin typeface="Arial"/>
              <a:cs typeface="Arial"/>
            </a:endParaRPr>
          </a:p>
          <a:p>
            <a:pPr marL="801824" marR="86850" lvl="2" indent="-166977">
              <a:lnSpc>
                <a:spcPct val="102400"/>
              </a:lnSpc>
              <a:spcBef>
                <a:spcPts val="552"/>
              </a:spcBef>
              <a:buClr>
                <a:srgbClr val="33CC33"/>
              </a:buClr>
              <a:buSzPct val="75862"/>
              <a:buFont typeface="Wingdings"/>
              <a:buChar char=""/>
              <a:tabLst>
                <a:tab pos="802383" algn="l"/>
              </a:tabLst>
            </a:pPr>
            <a:r>
              <a:rPr sz="1279" spc="22" dirty="0">
                <a:latin typeface="Arial"/>
                <a:cs typeface="Arial"/>
              </a:rPr>
              <a:t>We </a:t>
            </a:r>
            <a:r>
              <a:rPr sz="1279" spc="13" dirty="0">
                <a:latin typeface="Arial"/>
                <a:cs typeface="Arial"/>
              </a:rPr>
              <a:t>say </a:t>
            </a:r>
            <a:r>
              <a:rPr sz="1279" spc="9" dirty="0">
                <a:latin typeface="Arial"/>
                <a:cs typeface="Arial"/>
              </a:rPr>
              <a:t>that </a:t>
            </a:r>
            <a:r>
              <a:rPr sz="1279" i="1" spc="18" dirty="0">
                <a:latin typeface="Arial"/>
                <a:cs typeface="Arial"/>
              </a:rPr>
              <a:t>F </a:t>
            </a:r>
            <a:r>
              <a:rPr sz="1279" b="1" spc="13" dirty="0">
                <a:solidFill>
                  <a:srgbClr val="00009A"/>
                </a:solidFill>
                <a:latin typeface="Arial"/>
                <a:cs typeface="Arial"/>
              </a:rPr>
              <a:t>holds </a:t>
            </a:r>
            <a:r>
              <a:rPr sz="1279" b="1" spc="18" dirty="0">
                <a:solidFill>
                  <a:srgbClr val="00009A"/>
                </a:solidFill>
                <a:latin typeface="Arial"/>
                <a:cs typeface="Arial"/>
              </a:rPr>
              <a:t>on </a:t>
            </a:r>
            <a:r>
              <a:rPr sz="1279" i="1" spc="22" dirty="0">
                <a:latin typeface="Arial"/>
                <a:cs typeface="Arial"/>
              </a:rPr>
              <a:t>R </a:t>
            </a:r>
            <a:r>
              <a:rPr sz="1279" spc="4" dirty="0">
                <a:latin typeface="Arial"/>
                <a:cs typeface="Arial"/>
              </a:rPr>
              <a:t>if all </a:t>
            </a:r>
            <a:r>
              <a:rPr sz="1279" spc="9" dirty="0">
                <a:latin typeface="Arial"/>
                <a:cs typeface="Arial"/>
              </a:rPr>
              <a:t>legal relations </a:t>
            </a:r>
            <a:r>
              <a:rPr sz="1279" spc="13" dirty="0">
                <a:latin typeface="Arial"/>
                <a:cs typeface="Arial"/>
              </a:rPr>
              <a:t>on </a:t>
            </a:r>
            <a:r>
              <a:rPr sz="1279" i="1" spc="22" dirty="0">
                <a:latin typeface="Arial"/>
                <a:cs typeface="Arial"/>
              </a:rPr>
              <a:t>R </a:t>
            </a:r>
            <a:r>
              <a:rPr sz="1279" spc="13" dirty="0">
                <a:latin typeface="Arial"/>
                <a:cs typeface="Arial"/>
              </a:rPr>
              <a:t>satisfy the</a:t>
            </a:r>
            <a:r>
              <a:rPr sz="1279" spc="-154" dirty="0">
                <a:latin typeface="Arial"/>
                <a:cs typeface="Arial"/>
              </a:rPr>
              <a:t> </a:t>
            </a:r>
            <a:r>
              <a:rPr sz="1279" spc="13" dirty="0">
                <a:latin typeface="Arial"/>
                <a:cs typeface="Arial"/>
              </a:rPr>
              <a:t>set  </a:t>
            </a:r>
            <a:r>
              <a:rPr sz="1279" spc="9" dirty="0">
                <a:latin typeface="Arial"/>
                <a:cs typeface="Arial"/>
              </a:rPr>
              <a:t>of functional dependencies</a:t>
            </a:r>
            <a:r>
              <a:rPr sz="1279" spc="-35" dirty="0">
                <a:latin typeface="Arial"/>
                <a:cs typeface="Arial"/>
              </a:rPr>
              <a:t> </a:t>
            </a:r>
            <a:r>
              <a:rPr sz="1279" i="1" spc="18" dirty="0">
                <a:latin typeface="Arial"/>
                <a:cs typeface="Arial"/>
              </a:rPr>
              <a:t>F</a:t>
            </a:r>
            <a:endParaRPr sz="1279">
              <a:latin typeface="Arial"/>
              <a:cs typeface="Arial"/>
            </a:endParaRPr>
          </a:p>
          <a:p>
            <a:pPr marL="260551" marR="120470" indent="-249905">
              <a:lnSpc>
                <a:spcPct val="102400"/>
              </a:lnSpc>
              <a:spcBef>
                <a:spcPts val="552"/>
              </a:spcBef>
              <a:buClr>
                <a:srgbClr val="CC3300"/>
              </a:buClr>
              <a:buSzPct val="89655"/>
              <a:buFont typeface="Wingdings"/>
              <a:buChar char=""/>
              <a:tabLst>
                <a:tab pos="260551" algn="l"/>
                <a:tab pos="261111" algn="l"/>
              </a:tabLst>
            </a:pPr>
            <a:r>
              <a:rPr sz="1279" spc="13" dirty="0">
                <a:latin typeface="Arial"/>
                <a:cs typeface="Arial"/>
              </a:rPr>
              <a:t>Note: </a:t>
            </a:r>
            <a:r>
              <a:rPr sz="1279" spc="22" dirty="0">
                <a:latin typeface="Arial"/>
                <a:cs typeface="Arial"/>
              </a:rPr>
              <a:t>A </a:t>
            </a:r>
            <a:r>
              <a:rPr sz="1279" spc="13" dirty="0">
                <a:latin typeface="Arial"/>
                <a:cs typeface="Arial"/>
              </a:rPr>
              <a:t>specific instance of </a:t>
            </a:r>
            <a:r>
              <a:rPr sz="1279" spc="18" dirty="0">
                <a:latin typeface="Arial"/>
                <a:cs typeface="Arial"/>
              </a:rPr>
              <a:t>a </a:t>
            </a:r>
            <a:r>
              <a:rPr sz="1279" spc="13" dirty="0">
                <a:latin typeface="Arial"/>
                <a:cs typeface="Arial"/>
              </a:rPr>
              <a:t>relation </a:t>
            </a:r>
            <a:r>
              <a:rPr sz="1279" spc="18" dirty="0">
                <a:latin typeface="Arial"/>
                <a:cs typeface="Arial"/>
              </a:rPr>
              <a:t>schema may </a:t>
            </a:r>
            <a:r>
              <a:rPr sz="1279" spc="13" dirty="0">
                <a:latin typeface="Arial"/>
                <a:cs typeface="Arial"/>
              </a:rPr>
              <a:t>satisfy </a:t>
            </a:r>
            <a:r>
              <a:rPr sz="1279" spc="18" dirty="0">
                <a:latin typeface="Arial"/>
                <a:cs typeface="Arial"/>
              </a:rPr>
              <a:t>a </a:t>
            </a:r>
            <a:r>
              <a:rPr sz="1279" spc="13" dirty="0">
                <a:latin typeface="Arial"/>
                <a:cs typeface="Arial"/>
              </a:rPr>
              <a:t>functional  dependency even </a:t>
            </a:r>
            <a:r>
              <a:rPr sz="1279" spc="4" dirty="0">
                <a:latin typeface="Arial"/>
                <a:cs typeface="Arial"/>
              </a:rPr>
              <a:t>if </a:t>
            </a:r>
            <a:r>
              <a:rPr sz="1279" spc="9" dirty="0">
                <a:latin typeface="Arial"/>
                <a:cs typeface="Arial"/>
              </a:rPr>
              <a:t>the functional </a:t>
            </a:r>
            <a:r>
              <a:rPr sz="1279" spc="13" dirty="0">
                <a:latin typeface="Arial"/>
                <a:cs typeface="Arial"/>
              </a:rPr>
              <a:t>dependency does </a:t>
            </a:r>
            <a:r>
              <a:rPr sz="1279" spc="9" dirty="0">
                <a:latin typeface="Arial"/>
                <a:cs typeface="Arial"/>
              </a:rPr>
              <a:t>not hold </a:t>
            </a:r>
            <a:r>
              <a:rPr sz="1279" spc="13" dirty="0">
                <a:latin typeface="Arial"/>
                <a:cs typeface="Arial"/>
              </a:rPr>
              <a:t>on </a:t>
            </a:r>
            <a:r>
              <a:rPr sz="1279" spc="4" dirty="0">
                <a:latin typeface="Arial"/>
                <a:cs typeface="Arial"/>
              </a:rPr>
              <a:t>all </a:t>
            </a:r>
            <a:r>
              <a:rPr sz="1279" spc="9" dirty="0">
                <a:latin typeface="Arial"/>
                <a:cs typeface="Arial"/>
              </a:rPr>
              <a:t>legal  </a:t>
            </a:r>
            <a:r>
              <a:rPr sz="1279" spc="13" dirty="0">
                <a:latin typeface="Arial"/>
                <a:cs typeface="Arial"/>
              </a:rPr>
              <a:t>instances</a:t>
            </a:r>
            <a:endParaRPr sz="1279">
              <a:latin typeface="Arial"/>
              <a:cs typeface="Arial"/>
            </a:endParaRPr>
          </a:p>
          <a:p>
            <a:pPr marL="551359" lvl="1" indent="-207880">
              <a:spcBef>
                <a:spcPts val="587"/>
              </a:spcBef>
              <a:buClr>
                <a:srgbClr val="FF9A33"/>
              </a:buClr>
              <a:buSzPct val="79310"/>
              <a:buFont typeface="Wingdings"/>
              <a:buChar char=""/>
              <a:tabLst>
                <a:tab pos="551359" algn="l"/>
                <a:tab pos="551919" algn="l"/>
              </a:tabLst>
            </a:pPr>
            <a:r>
              <a:rPr sz="1279" spc="13" dirty="0">
                <a:latin typeface="Arial"/>
                <a:cs typeface="Arial"/>
              </a:rPr>
              <a:t>For example, </a:t>
            </a:r>
            <a:r>
              <a:rPr sz="1279" spc="18" dirty="0">
                <a:latin typeface="Arial"/>
                <a:cs typeface="Arial"/>
              </a:rPr>
              <a:t>a </a:t>
            </a:r>
            <a:r>
              <a:rPr sz="1279" spc="13" dirty="0">
                <a:latin typeface="Arial"/>
                <a:cs typeface="Arial"/>
              </a:rPr>
              <a:t>specific instance of </a:t>
            </a:r>
            <a:r>
              <a:rPr sz="1279" i="1" spc="13" dirty="0">
                <a:latin typeface="Arial"/>
                <a:cs typeface="Arial"/>
              </a:rPr>
              <a:t>instructor </a:t>
            </a:r>
            <a:r>
              <a:rPr sz="1279" spc="18" dirty="0">
                <a:latin typeface="Arial"/>
                <a:cs typeface="Arial"/>
              </a:rPr>
              <a:t>may, by </a:t>
            </a:r>
            <a:r>
              <a:rPr sz="1279" spc="13" dirty="0">
                <a:latin typeface="Arial"/>
                <a:cs typeface="Arial"/>
              </a:rPr>
              <a:t>chance,</a:t>
            </a:r>
            <a:r>
              <a:rPr sz="1279" spc="-159" dirty="0">
                <a:latin typeface="Arial"/>
                <a:cs typeface="Arial"/>
              </a:rPr>
              <a:t> </a:t>
            </a:r>
            <a:r>
              <a:rPr sz="1279" spc="13" dirty="0">
                <a:latin typeface="Arial"/>
                <a:cs typeface="Arial"/>
              </a:rPr>
              <a:t>satisfy</a:t>
            </a:r>
            <a:endParaRPr sz="1279">
              <a:latin typeface="Arial"/>
              <a:cs typeface="Arial"/>
            </a:endParaRPr>
          </a:p>
          <a:p>
            <a:pPr marL="1244480">
              <a:spcBef>
                <a:spcPts val="44"/>
              </a:spcBef>
            </a:pPr>
            <a:r>
              <a:rPr sz="1279" i="1" spc="18" dirty="0">
                <a:latin typeface="Arial"/>
                <a:cs typeface="Arial"/>
              </a:rPr>
              <a:t>name </a:t>
            </a:r>
            <a:r>
              <a:rPr sz="1279" spc="31" dirty="0">
                <a:latin typeface="Symbol"/>
                <a:cs typeface="Symbol"/>
              </a:rPr>
              <a:t></a:t>
            </a:r>
            <a:r>
              <a:rPr sz="1279" spc="18" dirty="0">
                <a:latin typeface="Times New Roman"/>
                <a:cs typeface="Times New Roman"/>
              </a:rPr>
              <a:t> </a:t>
            </a:r>
            <a:r>
              <a:rPr sz="1279" i="1" spc="13" dirty="0">
                <a:latin typeface="Arial"/>
                <a:cs typeface="Arial"/>
              </a:rPr>
              <a:t>ID</a:t>
            </a:r>
            <a:endParaRPr sz="1279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717267" y="2050267"/>
            <a:ext cx="2757467" cy="27574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4294967295"/>
          </p:nvPr>
        </p:nvSpPr>
        <p:spPr>
          <a:xfrm>
            <a:off x="1658471" y="0"/>
            <a:ext cx="0" cy="7563368"/>
          </a:xfrm>
          <a:prstGeom prst="rect">
            <a:avLst/>
          </a:prstGeom>
        </p:spPr>
        <p:txBody>
          <a:bodyPr vert="horz" wrap="square" lIns="0" tIns="5603" rIns="0" bIns="0" rtlCol="0">
            <a:spAutoFit/>
          </a:bodyPr>
          <a:lstStyle/>
          <a:p>
            <a:pPr marL="11206">
              <a:spcBef>
                <a:spcPts val="44"/>
              </a:spcBef>
            </a:pPr>
            <a:r>
              <a:rPr spc="9" dirty="0"/>
              <a:t>Database </a:t>
            </a:r>
            <a:r>
              <a:rPr spc="13" dirty="0"/>
              <a:t>System Concepts </a:t>
            </a:r>
            <a:r>
              <a:rPr spc="4" dirty="0"/>
              <a:t>- 6</a:t>
            </a:r>
            <a:r>
              <a:rPr sz="728" spc="6" baseline="25252" dirty="0"/>
              <a:t>th</a:t>
            </a:r>
            <a:r>
              <a:rPr sz="728" spc="-79" baseline="25252" dirty="0"/>
              <a:t> </a:t>
            </a:r>
            <a:r>
              <a:rPr sz="706" spc="4" dirty="0"/>
              <a:t>Edition</a:t>
            </a:r>
            <a:endParaRPr sz="706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4294967295"/>
          </p:nvPr>
        </p:nvSpPr>
        <p:spPr>
          <a:xfrm>
            <a:off x="1658471" y="0"/>
            <a:ext cx="0" cy="1667651"/>
          </a:xfrm>
          <a:prstGeom prst="rect">
            <a:avLst/>
          </a:prstGeom>
        </p:spPr>
        <p:txBody>
          <a:bodyPr vert="horz" wrap="square" lIns="0" tIns="5603" rIns="0" bIns="0" rtlCol="0">
            <a:spAutoFit/>
          </a:bodyPr>
          <a:lstStyle/>
          <a:p>
            <a:pPr marL="11206">
              <a:spcBef>
                <a:spcPts val="44"/>
              </a:spcBef>
            </a:pPr>
            <a:r>
              <a:rPr spc="9" dirty="0"/>
              <a:t>16.</a:t>
            </a:r>
            <a:fld id="{81D60167-4931-47E6-BA6A-407CBD079E47}" type="slidenum">
              <a:rPr spc="9" dirty="0"/>
              <a:pPr marL="11206">
                <a:spcBef>
                  <a:spcPts val="44"/>
                </a:spcBef>
              </a:pPr>
              <a:t>24</a:t>
            </a:fld>
            <a:endParaRPr spc="9" dirty="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4294967295"/>
          </p:nvPr>
        </p:nvSpPr>
        <p:spPr>
          <a:xfrm>
            <a:off x="1658471" y="0"/>
            <a:ext cx="0" cy="8592624"/>
          </a:xfrm>
          <a:prstGeom prst="rect">
            <a:avLst/>
          </a:prstGeom>
        </p:spPr>
        <p:txBody>
          <a:bodyPr vert="horz" wrap="square" lIns="0" tIns="5603" rIns="0" bIns="0" rtlCol="0">
            <a:spAutoFit/>
          </a:bodyPr>
          <a:lstStyle/>
          <a:p>
            <a:pPr marL="11206">
              <a:spcBef>
                <a:spcPts val="44"/>
              </a:spcBef>
            </a:pPr>
            <a:r>
              <a:rPr spc="4" dirty="0"/>
              <a:t>©Silberschatz, </a:t>
            </a:r>
            <a:r>
              <a:rPr spc="9" dirty="0"/>
              <a:t>Korth and</a:t>
            </a:r>
            <a:r>
              <a:rPr spc="-53" dirty="0"/>
              <a:t> </a:t>
            </a:r>
            <a:r>
              <a:rPr spc="9" dirty="0"/>
              <a:t>Sudarshan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9" name="Ink 8"/>
              <p14:cNvContentPartPr/>
              <p14:nvPr/>
            </p14:nvContentPartPr>
            <p14:xfrm>
              <a:off x="4252059" y="2972541"/>
              <a:ext cx="1721647" cy="551753"/>
            </p14:xfrm>
          </p:contentPart>
        </mc:Choice>
        <mc:Fallback>
          <p:pic>
            <p:nvPicPr>
              <p:cNvPr id="9" name="Ink 8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245940" y="2964983"/>
                <a:ext cx="1738205" cy="56687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2509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69391" y="1687205"/>
            <a:ext cx="115416" cy="3992096"/>
          </a:xfrm>
          <a:prstGeom prst="rect">
            <a:avLst/>
          </a:prstGeom>
        </p:spPr>
        <p:txBody>
          <a:bodyPr vert="vert270" wrap="square" lIns="0" tIns="3362" rIns="0" bIns="0" rtlCol="0">
            <a:spAutoFit/>
          </a:bodyPr>
          <a:lstStyle/>
          <a:p>
            <a:pPr marL="11206">
              <a:spcBef>
                <a:spcPts val="26"/>
              </a:spcBef>
            </a:pP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SWAYAM: NPTEL-NOC </a:t>
            </a:r>
            <a:r>
              <a:rPr sz="750" b="1" spc="4" dirty="0">
                <a:solidFill>
                  <a:srgbClr val="00009A"/>
                </a:solidFill>
                <a:latin typeface="Arial"/>
                <a:cs typeface="Arial"/>
              </a:rPr>
              <a:t>MOOCs </a:t>
            </a: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Instructor: Prof. </a:t>
            </a:r>
            <a:r>
              <a:rPr sz="750" b="1" spc="4" dirty="0">
                <a:solidFill>
                  <a:srgbClr val="00009A"/>
                </a:solidFill>
                <a:latin typeface="Arial"/>
                <a:cs typeface="Arial"/>
              </a:rPr>
              <a:t>P P </a:t>
            </a: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Das, IIT Kharagpur. Jan-Apr,</a:t>
            </a:r>
            <a:r>
              <a:rPr sz="750" b="1" spc="141" dirty="0">
                <a:solidFill>
                  <a:srgbClr val="00009A"/>
                </a:solidFill>
                <a:latin typeface="Arial"/>
                <a:cs typeface="Arial"/>
              </a:rPr>
              <a:t> </a:t>
            </a: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2018</a:t>
            </a:r>
            <a:endParaRPr sz="75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07896" y="220382"/>
            <a:ext cx="4633072" cy="2047167"/>
          </a:xfrm>
          <a:prstGeom prst="rect">
            <a:avLst/>
          </a:prstGeom>
        </p:spPr>
        <p:txBody>
          <a:bodyPr vert="horz" wrap="square" lIns="0" tIns="15688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124"/>
              </a:spcBef>
            </a:pPr>
            <a:r>
              <a:rPr spc="13" dirty="0"/>
              <a:t>Functional Dependencies</a:t>
            </a:r>
            <a:r>
              <a:rPr spc="-57" dirty="0"/>
              <a:t> </a:t>
            </a:r>
            <a:r>
              <a:rPr spc="9" dirty="0"/>
              <a:t>(Cont.)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504515" y="1677475"/>
            <a:ext cx="5929593" cy="1378285"/>
          </a:xfrm>
          <a:prstGeom prst="rect">
            <a:avLst/>
          </a:prstGeom>
        </p:spPr>
        <p:txBody>
          <a:bodyPr vert="horz" wrap="square" lIns="0" tIns="84604" rIns="0" bIns="0" rtlCol="0">
            <a:spAutoFit/>
          </a:bodyPr>
          <a:lstStyle/>
          <a:p>
            <a:pPr marL="260551" indent="-249905">
              <a:spcBef>
                <a:spcPts val="666"/>
              </a:spcBef>
              <a:buClr>
                <a:srgbClr val="CC3300"/>
              </a:buClr>
              <a:buSzPct val="89655"/>
              <a:buFont typeface="Wingdings"/>
              <a:buChar char=""/>
              <a:tabLst>
                <a:tab pos="260551" algn="l"/>
                <a:tab pos="261111" algn="l"/>
              </a:tabLst>
            </a:pPr>
            <a:r>
              <a:rPr sz="1279" i="1" spc="22" dirty="0">
                <a:latin typeface="Arial"/>
                <a:cs typeface="Arial"/>
              </a:rPr>
              <a:t>A </a:t>
            </a:r>
            <a:r>
              <a:rPr sz="1279" spc="13" dirty="0">
                <a:latin typeface="Arial"/>
                <a:cs typeface="Arial"/>
              </a:rPr>
              <a:t>functional </a:t>
            </a:r>
            <a:r>
              <a:rPr sz="1279" spc="18" dirty="0">
                <a:latin typeface="Arial"/>
                <a:cs typeface="Arial"/>
              </a:rPr>
              <a:t>dependency </a:t>
            </a:r>
            <a:r>
              <a:rPr sz="1279" spc="9" dirty="0">
                <a:latin typeface="Arial"/>
                <a:cs typeface="Arial"/>
              </a:rPr>
              <a:t>is </a:t>
            </a:r>
            <a:r>
              <a:rPr sz="1279" b="1" spc="9" dirty="0">
                <a:solidFill>
                  <a:srgbClr val="00009A"/>
                </a:solidFill>
                <a:latin typeface="Arial"/>
                <a:cs typeface="Arial"/>
              </a:rPr>
              <a:t>trivial </a:t>
            </a:r>
            <a:r>
              <a:rPr sz="1279" spc="4" dirty="0">
                <a:latin typeface="Arial"/>
                <a:cs typeface="Arial"/>
              </a:rPr>
              <a:t>if it </a:t>
            </a:r>
            <a:r>
              <a:rPr sz="1279" spc="9" dirty="0">
                <a:latin typeface="Arial"/>
                <a:cs typeface="Arial"/>
              </a:rPr>
              <a:t>is satisfied </a:t>
            </a:r>
            <a:r>
              <a:rPr sz="1279" spc="13" dirty="0">
                <a:latin typeface="Arial"/>
                <a:cs typeface="Arial"/>
              </a:rPr>
              <a:t>by </a:t>
            </a:r>
            <a:r>
              <a:rPr sz="1279" spc="4" dirty="0">
                <a:latin typeface="Arial"/>
                <a:cs typeface="Arial"/>
              </a:rPr>
              <a:t>all </a:t>
            </a:r>
            <a:r>
              <a:rPr sz="1279" spc="9" dirty="0">
                <a:latin typeface="Arial"/>
                <a:cs typeface="Arial"/>
              </a:rPr>
              <a:t>instances of </a:t>
            </a:r>
            <a:r>
              <a:rPr sz="1279" spc="18" dirty="0">
                <a:latin typeface="Arial"/>
                <a:cs typeface="Arial"/>
              </a:rPr>
              <a:t>a</a:t>
            </a:r>
            <a:r>
              <a:rPr sz="1279" spc="-97" dirty="0">
                <a:latin typeface="Arial"/>
                <a:cs typeface="Arial"/>
              </a:rPr>
              <a:t> </a:t>
            </a:r>
            <a:r>
              <a:rPr sz="1279" spc="9" dirty="0">
                <a:latin typeface="Arial"/>
                <a:cs typeface="Arial"/>
              </a:rPr>
              <a:t>relation</a:t>
            </a:r>
            <a:endParaRPr sz="1279">
              <a:latin typeface="Arial"/>
              <a:cs typeface="Arial"/>
            </a:endParaRPr>
          </a:p>
          <a:p>
            <a:pPr marL="551359" lvl="1" indent="-207880">
              <a:spcBef>
                <a:spcPts val="591"/>
              </a:spcBef>
              <a:buClr>
                <a:srgbClr val="FF9A33"/>
              </a:buClr>
              <a:buSzPct val="79310"/>
              <a:buFont typeface="Wingdings"/>
              <a:buChar char=""/>
              <a:tabLst>
                <a:tab pos="551359" algn="l"/>
                <a:tab pos="551919" algn="l"/>
              </a:tabLst>
            </a:pPr>
            <a:r>
              <a:rPr sz="1279" spc="13" dirty="0">
                <a:latin typeface="Arial"/>
                <a:cs typeface="Arial"/>
              </a:rPr>
              <a:t>Example</a:t>
            </a:r>
            <a:r>
              <a:rPr sz="1279" i="1" spc="13" dirty="0">
                <a:latin typeface="Arial"/>
                <a:cs typeface="Arial"/>
              </a:rPr>
              <a:t>:</a:t>
            </a:r>
            <a:endParaRPr sz="1279">
              <a:latin typeface="Arial"/>
              <a:cs typeface="Arial"/>
            </a:endParaRPr>
          </a:p>
          <a:p>
            <a:pPr marL="848331" lvl="2" indent="-213483">
              <a:spcBef>
                <a:spcPts val="587"/>
              </a:spcBef>
              <a:buClr>
                <a:srgbClr val="33CC33"/>
              </a:buClr>
              <a:buSzPct val="75862"/>
              <a:buFont typeface="Wingdings"/>
              <a:buChar char=""/>
              <a:tabLst>
                <a:tab pos="847770" algn="l"/>
                <a:tab pos="848331" algn="l"/>
              </a:tabLst>
            </a:pPr>
            <a:r>
              <a:rPr sz="1279" i="1" spc="13" dirty="0">
                <a:latin typeface="Arial"/>
                <a:cs typeface="Arial"/>
              </a:rPr>
              <a:t>ID, </a:t>
            </a:r>
            <a:r>
              <a:rPr sz="1279" i="1" spc="18" dirty="0">
                <a:latin typeface="Arial"/>
                <a:cs typeface="Arial"/>
              </a:rPr>
              <a:t>name </a:t>
            </a:r>
            <a:r>
              <a:rPr sz="1279" spc="31" dirty="0">
                <a:latin typeface="Symbol"/>
                <a:cs typeface="Symbol"/>
              </a:rPr>
              <a:t></a:t>
            </a:r>
            <a:r>
              <a:rPr sz="1279" spc="-62" dirty="0">
                <a:latin typeface="Times New Roman"/>
                <a:cs typeface="Times New Roman"/>
              </a:rPr>
              <a:t> </a:t>
            </a:r>
            <a:r>
              <a:rPr sz="1279" i="1" spc="13" dirty="0">
                <a:latin typeface="Arial"/>
                <a:cs typeface="Arial"/>
              </a:rPr>
              <a:t>ID</a:t>
            </a:r>
            <a:endParaRPr sz="1279">
              <a:latin typeface="Arial"/>
              <a:cs typeface="Arial"/>
            </a:endParaRPr>
          </a:p>
          <a:p>
            <a:pPr marL="848331" lvl="2" indent="-213483">
              <a:spcBef>
                <a:spcPts val="587"/>
              </a:spcBef>
              <a:buClr>
                <a:srgbClr val="33CC33"/>
              </a:buClr>
              <a:buSzPct val="75862"/>
              <a:buFont typeface="Wingdings"/>
              <a:buChar char=""/>
              <a:tabLst>
                <a:tab pos="847770" algn="l"/>
                <a:tab pos="848331" algn="l"/>
              </a:tabLst>
            </a:pPr>
            <a:r>
              <a:rPr sz="1279" i="1" spc="18" dirty="0">
                <a:latin typeface="Arial"/>
                <a:cs typeface="Arial"/>
              </a:rPr>
              <a:t>name </a:t>
            </a:r>
            <a:r>
              <a:rPr sz="1279" spc="31" dirty="0">
                <a:latin typeface="Symbol"/>
                <a:cs typeface="Symbol"/>
              </a:rPr>
              <a:t></a:t>
            </a:r>
            <a:r>
              <a:rPr sz="1279" spc="-44" dirty="0">
                <a:latin typeface="Times New Roman"/>
                <a:cs typeface="Times New Roman"/>
              </a:rPr>
              <a:t> </a:t>
            </a:r>
            <a:r>
              <a:rPr sz="1279" i="1" spc="18" dirty="0">
                <a:latin typeface="Arial"/>
                <a:cs typeface="Arial"/>
              </a:rPr>
              <a:t>name</a:t>
            </a:r>
            <a:endParaRPr sz="1279">
              <a:latin typeface="Arial"/>
              <a:cs typeface="Arial"/>
            </a:endParaRPr>
          </a:p>
          <a:p>
            <a:pPr marL="551359" lvl="1" indent="-207880">
              <a:spcBef>
                <a:spcPts val="499"/>
              </a:spcBef>
              <a:buClr>
                <a:srgbClr val="FF9A33"/>
              </a:buClr>
              <a:buSzPct val="79310"/>
              <a:buFont typeface="Wingdings"/>
              <a:buChar char=""/>
              <a:tabLst>
                <a:tab pos="551359" algn="l"/>
                <a:tab pos="551919" algn="l"/>
              </a:tabLst>
            </a:pPr>
            <a:r>
              <a:rPr sz="1279" spc="13" dirty="0">
                <a:latin typeface="Arial"/>
                <a:cs typeface="Arial"/>
              </a:rPr>
              <a:t>In general, </a:t>
            </a:r>
            <a:r>
              <a:rPr sz="1279" spc="57" dirty="0">
                <a:latin typeface="Symbol"/>
                <a:cs typeface="Symbol"/>
              </a:rPr>
              <a:t></a:t>
            </a:r>
            <a:r>
              <a:rPr sz="1279" spc="57" dirty="0">
                <a:latin typeface="Times New Roman"/>
                <a:cs typeface="Times New Roman"/>
              </a:rPr>
              <a:t> </a:t>
            </a:r>
            <a:r>
              <a:rPr sz="1279" spc="31" dirty="0">
                <a:latin typeface="Symbol"/>
                <a:cs typeface="Symbol"/>
              </a:rPr>
              <a:t></a:t>
            </a:r>
            <a:r>
              <a:rPr sz="1279" spc="31" dirty="0">
                <a:latin typeface="Times New Roman"/>
                <a:cs typeface="Times New Roman"/>
              </a:rPr>
              <a:t> </a:t>
            </a:r>
            <a:r>
              <a:rPr sz="1368" i="1" spc="-31" dirty="0">
                <a:latin typeface="Symbol"/>
                <a:cs typeface="Symbol"/>
              </a:rPr>
              <a:t></a:t>
            </a:r>
            <a:r>
              <a:rPr sz="1368" i="1" spc="-31" dirty="0">
                <a:latin typeface="Times New Roman"/>
                <a:cs typeface="Times New Roman"/>
              </a:rPr>
              <a:t> </a:t>
            </a:r>
            <a:r>
              <a:rPr sz="1279" spc="9" dirty="0">
                <a:latin typeface="Arial"/>
                <a:cs typeface="Arial"/>
              </a:rPr>
              <a:t>is trivial </a:t>
            </a:r>
            <a:r>
              <a:rPr sz="1279" spc="4" dirty="0">
                <a:latin typeface="Arial"/>
                <a:cs typeface="Arial"/>
              </a:rPr>
              <a:t>if </a:t>
            </a:r>
            <a:r>
              <a:rPr sz="1368" i="1" spc="-31" dirty="0">
                <a:latin typeface="Symbol"/>
                <a:cs typeface="Symbol"/>
              </a:rPr>
              <a:t></a:t>
            </a:r>
            <a:r>
              <a:rPr sz="1368" i="1" spc="-31" dirty="0">
                <a:latin typeface="Times New Roman"/>
                <a:cs typeface="Times New Roman"/>
              </a:rPr>
              <a:t> </a:t>
            </a:r>
            <a:r>
              <a:rPr sz="1279" spc="66" dirty="0">
                <a:latin typeface="Symbol"/>
                <a:cs typeface="Symbol"/>
              </a:rPr>
              <a:t></a:t>
            </a:r>
            <a:r>
              <a:rPr sz="1279" spc="9" dirty="0">
                <a:latin typeface="Times New Roman"/>
                <a:cs typeface="Times New Roman"/>
              </a:rPr>
              <a:t> </a:t>
            </a:r>
            <a:r>
              <a:rPr sz="1279" spc="18" dirty="0">
                <a:latin typeface="Symbol"/>
                <a:cs typeface="Symbol"/>
              </a:rPr>
              <a:t></a:t>
            </a:r>
            <a:r>
              <a:rPr sz="1279" spc="44" dirty="0">
                <a:latin typeface="Times New Roman"/>
                <a:cs typeface="Times New Roman"/>
              </a:rPr>
              <a:t> </a:t>
            </a:r>
            <a:endParaRPr sz="1279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717267" y="2050267"/>
            <a:ext cx="2757467" cy="27574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4294967295"/>
          </p:nvPr>
        </p:nvSpPr>
        <p:spPr>
          <a:xfrm>
            <a:off x="1658471" y="0"/>
            <a:ext cx="0" cy="7563368"/>
          </a:xfrm>
          <a:prstGeom prst="rect">
            <a:avLst/>
          </a:prstGeom>
        </p:spPr>
        <p:txBody>
          <a:bodyPr vert="horz" wrap="square" lIns="0" tIns="5603" rIns="0" bIns="0" rtlCol="0">
            <a:spAutoFit/>
          </a:bodyPr>
          <a:lstStyle/>
          <a:p>
            <a:pPr marL="11206">
              <a:spcBef>
                <a:spcPts val="44"/>
              </a:spcBef>
            </a:pPr>
            <a:r>
              <a:rPr spc="9" dirty="0"/>
              <a:t>Database </a:t>
            </a:r>
            <a:r>
              <a:rPr spc="13" dirty="0"/>
              <a:t>System Concepts </a:t>
            </a:r>
            <a:r>
              <a:rPr spc="4" dirty="0"/>
              <a:t>- 6</a:t>
            </a:r>
            <a:r>
              <a:rPr sz="728" spc="6" baseline="25252" dirty="0"/>
              <a:t>th</a:t>
            </a:r>
            <a:r>
              <a:rPr sz="728" spc="-79" baseline="25252" dirty="0"/>
              <a:t> </a:t>
            </a:r>
            <a:r>
              <a:rPr sz="706" spc="4" dirty="0"/>
              <a:t>Edition</a:t>
            </a:r>
            <a:endParaRPr sz="706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4294967295"/>
          </p:nvPr>
        </p:nvSpPr>
        <p:spPr>
          <a:xfrm>
            <a:off x="1658471" y="0"/>
            <a:ext cx="0" cy="1667651"/>
          </a:xfrm>
          <a:prstGeom prst="rect">
            <a:avLst/>
          </a:prstGeom>
        </p:spPr>
        <p:txBody>
          <a:bodyPr vert="horz" wrap="square" lIns="0" tIns="5603" rIns="0" bIns="0" rtlCol="0">
            <a:spAutoFit/>
          </a:bodyPr>
          <a:lstStyle/>
          <a:p>
            <a:pPr marL="11206">
              <a:spcBef>
                <a:spcPts val="44"/>
              </a:spcBef>
            </a:pPr>
            <a:r>
              <a:rPr spc="9" dirty="0"/>
              <a:t>16.</a:t>
            </a:r>
            <a:fld id="{81D60167-4931-47E6-BA6A-407CBD079E47}" type="slidenum">
              <a:rPr spc="9" dirty="0"/>
              <a:pPr marL="11206">
                <a:spcBef>
                  <a:spcPts val="44"/>
                </a:spcBef>
              </a:pPr>
              <a:t>25</a:t>
            </a:fld>
            <a:endParaRPr spc="9" dirty="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4294967295"/>
          </p:nvPr>
        </p:nvSpPr>
        <p:spPr>
          <a:xfrm>
            <a:off x="1658471" y="0"/>
            <a:ext cx="0" cy="8592624"/>
          </a:xfrm>
          <a:prstGeom prst="rect">
            <a:avLst/>
          </a:prstGeom>
        </p:spPr>
        <p:txBody>
          <a:bodyPr vert="horz" wrap="square" lIns="0" tIns="5603" rIns="0" bIns="0" rtlCol="0">
            <a:spAutoFit/>
          </a:bodyPr>
          <a:lstStyle/>
          <a:p>
            <a:pPr marL="11206">
              <a:spcBef>
                <a:spcPts val="44"/>
              </a:spcBef>
            </a:pPr>
            <a:r>
              <a:rPr spc="4" dirty="0"/>
              <a:t>©Silberschatz, </a:t>
            </a:r>
            <a:r>
              <a:rPr spc="9" dirty="0"/>
              <a:t>Korth and</a:t>
            </a:r>
            <a:r>
              <a:rPr spc="-53" dirty="0"/>
              <a:t> </a:t>
            </a:r>
            <a:r>
              <a:rPr spc="9" dirty="0"/>
              <a:t>Sudarshan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9" name="Ink 8"/>
              <p14:cNvContentPartPr/>
              <p14:nvPr/>
            </p14:nvContentPartPr>
            <p14:xfrm>
              <a:off x="3433800" y="1961470"/>
              <a:ext cx="6609282" cy="2170165"/>
            </p14:xfrm>
          </p:contentPart>
        </mc:Choice>
        <mc:Fallback>
          <p:pic>
            <p:nvPicPr>
              <p:cNvPr id="9" name="Ink 8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429840" y="1952110"/>
                <a:ext cx="6619722" cy="2188166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6592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69391" y="1687205"/>
            <a:ext cx="115416" cy="3992096"/>
          </a:xfrm>
          <a:prstGeom prst="rect">
            <a:avLst/>
          </a:prstGeom>
        </p:spPr>
        <p:txBody>
          <a:bodyPr vert="vert270" wrap="square" lIns="0" tIns="3362" rIns="0" bIns="0" rtlCol="0">
            <a:spAutoFit/>
          </a:bodyPr>
          <a:lstStyle/>
          <a:p>
            <a:pPr marL="11206">
              <a:spcBef>
                <a:spcPts val="26"/>
              </a:spcBef>
            </a:pP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SWAYAM: NPTEL-NOC </a:t>
            </a:r>
            <a:r>
              <a:rPr sz="750" b="1" spc="4" dirty="0">
                <a:solidFill>
                  <a:srgbClr val="00009A"/>
                </a:solidFill>
                <a:latin typeface="Arial"/>
                <a:cs typeface="Arial"/>
              </a:rPr>
              <a:t>MOOCs </a:t>
            </a: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Instructor: Prof. </a:t>
            </a:r>
            <a:r>
              <a:rPr sz="750" b="1" spc="4" dirty="0">
                <a:solidFill>
                  <a:srgbClr val="00009A"/>
                </a:solidFill>
                <a:latin typeface="Arial"/>
                <a:cs typeface="Arial"/>
              </a:rPr>
              <a:t>P P </a:t>
            </a: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Das, IIT Kharagpur. Jan-Apr,</a:t>
            </a:r>
            <a:r>
              <a:rPr sz="750" b="1" spc="141" dirty="0">
                <a:solidFill>
                  <a:srgbClr val="00009A"/>
                </a:solidFill>
                <a:latin typeface="Arial"/>
                <a:cs typeface="Arial"/>
              </a:rPr>
              <a:t> </a:t>
            </a: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2018</a:t>
            </a:r>
            <a:endParaRPr sz="75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07896" y="220382"/>
            <a:ext cx="4633072" cy="2047167"/>
          </a:xfrm>
          <a:prstGeom prst="rect">
            <a:avLst/>
          </a:prstGeom>
        </p:spPr>
        <p:txBody>
          <a:bodyPr vert="horz" wrap="square" lIns="0" tIns="15688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124"/>
              </a:spcBef>
            </a:pPr>
            <a:r>
              <a:rPr spc="13" dirty="0"/>
              <a:t>Functional Dependencies</a:t>
            </a:r>
            <a:r>
              <a:rPr spc="-57" dirty="0"/>
              <a:t> </a:t>
            </a:r>
            <a:r>
              <a:rPr spc="9" dirty="0"/>
              <a:t>(Cont.)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504515" y="1746996"/>
            <a:ext cx="2454649" cy="212124"/>
          </a:xfrm>
          <a:prstGeom prst="rect">
            <a:avLst/>
          </a:prstGeom>
        </p:spPr>
        <p:txBody>
          <a:bodyPr vert="horz" wrap="square" lIns="0" tIns="15128" rIns="0" bIns="0" rtlCol="0">
            <a:spAutoFit/>
          </a:bodyPr>
          <a:lstStyle/>
          <a:p>
            <a:pPr marL="260551" indent="-249905">
              <a:spcBef>
                <a:spcPts val="119"/>
              </a:spcBef>
              <a:buClr>
                <a:srgbClr val="CC3300"/>
              </a:buClr>
              <a:buSzPct val="89655"/>
              <a:buFont typeface="Wingdings"/>
              <a:buChar char=""/>
              <a:tabLst>
                <a:tab pos="260551" algn="l"/>
                <a:tab pos="261111" algn="l"/>
              </a:tabLst>
            </a:pPr>
            <a:r>
              <a:rPr sz="1279" spc="9" dirty="0">
                <a:latin typeface="Arial"/>
                <a:cs typeface="Arial"/>
              </a:rPr>
              <a:t>Functional dependencies</a:t>
            </a:r>
            <a:r>
              <a:rPr sz="1279" spc="-31" dirty="0">
                <a:latin typeface="Arial"/>
                <a:cs typeface="Arial"/>
              </a:rPr>
              <a:t> </a:t>
            </a:r>
            <a:r>
              <a:rPr sz="1279" spc="9" dirty="0">
                <a:latin typeface="Arial"/>
                <a:cs typeface="Arial"/>
              </a:rPr>
              <a:t>are:</a:t>
            </a:r>
            <a:endParaRPr sz="1279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837329" y="4103997"/>
            <a:ext cx="3114675" cy="829865"/>
          </a:xfrm>
          <a:prstGeom prst="rect">
            <a:avLst/>
          </a:prstGeom>
        </p:spPr>
        <p:txBody>
          <a:bodyPr vert="horz" wrap="square" lIns="0" tIns="84604" rIns="0" bIns="0" rtlCol="0">
            <a:spAutoFit/>
          </a:bodyPr>
          <a:lstStyle/>
          <a:p>
            <a:pPr marL="218526" indent="-207880">
              <a:spcBef>
                <a:spcPts val="666"/>
              </a:spcBef>
              <a:buClr>
                <a:srgbClr val="FF9A33"/>
              </a:buClr>
              <a:buSzPct val="79310"/>
              <a:buFont typeface="Wingdings"/>
              <a:buChar char=""/>
              <a:tabLst>
                <a:tab pos="218526" algn="l"/>
                <a:tab pos="219087" algn="l"/>
              </a:tabLst>
            </a:pPr>
            <a:r>
              <a:rPr sz="1279" i="1" spc="13" dirty="0">
                <a:latin typeface="Arial"/>
                <a:cs typeface="Arial"/>
              </a:rPr>
              <a:t>StudentID </a:t>
            </a:r>
            <a:r>
              <a:rPr sz="1279" spc="31" dirty="0">
                <a:latin typeface="Symbol"/>
                <a:cs typeface="Symbol"/>
              </a:rPr>
              <a:t></a:t>
            </a:r>
            <a:r>
              <a:rPr sz="1279" spc="13" dirty="0">
                <a:latin typeface="Times New Roman"/>
                <a:cs typeface="Times New Roman"/>
              </a:rPr>
              <a:t> </a:t>
            </a:r>
            <a:r>
              <a:rPr sz="1279" i="1" spc="18" dirty="0">
                <a:latin typeface="Arial"/>
                <a:cs typeface="Arial"/>
              </a:rPr>
              <a:t>Semester</a:t>
            </a:r>
            <a:endParaRPr sz="1279">
              <a:latin typeface="Arial"/>
              <a:cs typeface="Arial"/>
            </a:endParaRPr>
          </a:p>
          <a:p>
            <a:pPr marL="218526" indent="-207880">
              <a:spcBef>
                <a:spcPts val="591"/>
              </a:spcBef>
              <a:buClr>
                <a:srgbClr val="FF9A33"/>
              </a:buClr>
              <a:buSzPct val="79310"/>
              <a:buFont typeface="Wingdings"/>
              <a:buChar char=""/>
              <a:tabLst>
                <a:tab pos="218526" algn="l"/>
                <a:tab pos="219087" algn="l"/>
              </a:tabLst>
            </a:pPr>
            <a:r>
              <a:rPr sz="1279" i="1" spc="9" dirty="0">
                <a:latin typeface="Arial"/>
                <a:cs typeface="Arial"/>
              </a:rPr>
              <a:t>{StudentID, Lecture} </a:t>
            </a:r>
            <a:r>
              <a:rPr sz="1279" spc="31" dirty="0">
                <a:latin typeface="Symbol"/>
                <a:cs typeface="Symbol"/>
              </a:rPr>
              <a:t></a:t>
            </a:r>
            <a:r>
              <a:rPr sz="1279" dirty="0">
                <a:latin typeface="Times New Roman"/>
                <a:cs typeface="Times New Roman"/>
              </a:rPr>
              <a:t> </a:t>
            </a:r>
            <a:r>
              <a:rPr sz="1279" i="1" spc="13" dirty="0">
                <a:latin typeface="Arial"/>
                <a:cs typeface="Arial"/>
              </a:rPr>
              <a:t>TA</a:t>
            </a:r>
            <a:endParaRPr sz="1279">
              <a:latin typeface="Arial"/>
              <a:cs typeface="Arial"/>
            </a:endParaRPr>
          </a:p>
          <a:p>
            <a:pPr marL="218526" indent="-207880">
              <a:spcBef>
                <a:spcPts val="587"/>
              </a:spcBef>
              <a:buClr>
                <a:srgbClr val="FF9A33"/>
              </a:buClr>
              <a:buSzPct val="79310"/>
              <a:buFont typeface="Wingdings"/>
              <a:buChar char=""/>
              <a:tabLst>
                <a:tab pos="218526" algn="l"/>
                <a:tab pos="219087" algn="l"/>
              </a:tabLst>
            </a:pPr>
            <a:r>
              <a:rPr sz="1279" i="1" spc="9" dirty="0">
                <a:latin typeface="Arial"/>
                <a:cs typeface="Arial"/>
              </a:rPr>
              <a:t>{StudentID, Lecture} </a:t>
            </a:r>
            <a:r>
              <a:rPr sz="1279" spc="31" dirty="0">
                <a:latin typeface="Symbol"/>
                <a:cs typeface="Symbol"/>
              </a:rPr>
              <a:t></a:t>
            </a:r>
            <a:r>
              <a:rPr sz="1279" spc="31" dirty="0">
                <a:latin typeface="Times New Roman"/>
                <a:cs typeface="Times New Roman"/>
              </a:rPr>
              <a:t> </a:t>
            </a:r>
            <a:r>
              <a:rPr sz="1279" spc="13" dirty="0">
                <a:latin typeface="Arial"/>
                <a:cs typeface="Arial"/>
              </a:rPr>
              <a:t>{</a:t>
            </a:r>
            <a:r>
              <a:rPr sz="1279" i="1" spc="13" dirty="0">
                <a:latin typeface="Arial"/>
                <a:cs typeface="Arial"/>
              </a:rPr>
              <a:t>TA,</a:t>
            </a:r>
            <a:r>
              <a:rPr sz="1279" i="1" spc="-18" dirty="0">
                <a:latin typeface="Arial"/>
                <a:cs typeface="Arial"/>
              </a:rPr>
              <a:t> </a:t>
            </a:r>
            <a:r>
              <a:rPr sz="1279" i="1" spc="13" dirty="0">
                <a:latin typeface="Arial"/>
                <a:cs typeface="Arial"/>
              </a:rPr>
              <a:t>Semester}</a:t>
            </a:r>
            <a:endParaRPr sz="1279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783729" y="2059960"/>
            <a:ext cx="4010904" cy="19399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7" name="object 7"/>
          <p:cNvSpPr txBox="1"/>
          <p:nvPr/>
        </p:nvSpPr>
        <p:spPr>
          <a:xfrm>
            <a:off x="8302885" y="960344"/>
            <a:ext cx="231962" cy="134094"/>
          </a:xfrm>
          <a:prstGeom prst="rect">
            <a:avLst/>
          </a:prstGeom>
        </p:spPr>
        <p:txBody>
          <a:bodyPr vert="horz" wrap="square" lIns="0" tIns="11766" rIns="0" bIns="0" rtlCol="0">
            <a:spAutoFit/>
          </a:bodyPr>
          <a:lstStyle/>
          <a:p>
            <a:pPr marL="11206">
              <a:spcBef>
                <a:spcPts val="93"/>
              </a:spcBef>
            </a:pPr>
            <a:r>
              <a:rPr sz="794" b="1" dirty="0">
                <a:solidFill>
                  <a:srgbClr val="CC3300"/>
                </a:solidFill>
                <a:latin typeface="Arial"/>
                <a:cs typeface="Arial"/>
              </a:rPr>
              <a:t>PPD</a:t>
            </a:r>
            <a:endParaRPr sz="794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717267" y="2050267"/>
            <a:ext cx="2757467" cy="27574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4294967295"/>
          </p:nvPr>
        </p:nvSpPr>
        <p:spPr>
          <a:xfrm>
            <a:off x="1658471" y="0"/>
            <a:ext cx="0" cy="7563368"/>
          </a:xfrm>
          <a:prstGeom prst="rect">
            <a:avLst/>
          </a:prstGeom>
        </p:spPr>
        <p:txBody>
          <a:bodyPr vert="horz" wrap="square" lIns="0" tIns="5603" rIns="0" bIns="0" rtlCol="0">
            <a:spAutoFit/>
          </a:bodyPr>
          <a:lstStyle/>
          <a:p>
            <a:pPr marL="11206">
              <a:spcBef>
                <a:spcPts val="44"/>
              </a:spcBef>
            </a:pPr>
            <a:r>
              <a:rPr spc="9" dirty="0"/>
              <a:t>Database </a:t>
            </a:r>
            <a:r>
              <a:rPr spc="13" dirty="0"/>
              <a:t>System Concepts </a:t>
            </a:r>
            <a:r>
              <a:rPr spc="4" dirty="0"/>
              <a:t>- 6</a:t>
            </a:r>
            <a:r>
              <a:rPr sz="728" spc="6" baseline="25252" dirty="0"/>
              <a:t>th</a:t>
            </a:r>
            <a:r>
              <a:rPr sz="728" spc="-79" baseline="25252" dirty="0"/>
              <a:t> </a:t>
            </a:r>
            <a:r>
              <a:rPr sz="706" spc="4" dirty="0"/>
              <a:t>Edition</a:t>
            </a:r>
            <a:endParaRPr sz="706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4294967295"/>
          </p:nvPr>
        </p:nvSpPr>
        <p:spPr>
          <a:xfrm>
            <a:off x="1658471" y="0"/>
            <a:ext cx="0" cy="1667651"/>
          </a:xfrm>
          <a:prstGeom prst="rect">
            <a:avLst/>
          </a:prstGeom>
        </p:spPr>
        <p:txBody>
          <a:bodyPr vert="horz" wrap="square" lIns="0" tIns="5603" rIns="0" bIns="0" rtlCol="0">
            <a:spAutoFit/>
          </a:bodyPr>
          <a:lstStyle/>
          <a:p>
            <a:pPr marL="11206">
              <a:spcBef>
                <a:spcPts val="44"/>
              </a:spcBef>
            </a:pPr>
            <a:r>
              <a:rPr spc="9" dirty="0"/>
              <a:t>16.</a:t>
            </a:r>
            <a:fld id="{81D60167-4931-47E6-BA6A-407CBD079E47}" type="slidenum">
              <a:rPr spc="9" dirty="0"/>
              <a:pPr marL="11206">
                <a:spcBef>
                  <a:spcPts val="44"/>
                </a:spcBef>
              </a:pPr>
              <a:t>26</a:t>
            </a:fld>
            <a:endParaRPr spc="9" dirty="0"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4294967295"/>
          </p:nvPr>
        </p:nvSpPr>
        <p:spPr>
          <a:xfrm>
            <a:off x="1658471" y="0"/>
            <a:ext cx="0" cy="8592624"/>
          </a:xfrm>
          <a:prstGeom prst="rect">
            <a:avLst/>
          </a:prstGeom>
        </p:spPr>
        <p:txBody>
          <a:bodyPr vert="horz" wrap="square" lIns="0" tIns="5603" rIns="0" bIns="0" rtlCol="0">
            <a:spAutoFit/>
          </a:bodyPr>
          <a:lstStyle/>
          <a:p>
            <a:pPr marL="11206">
              <a:spcBef>
                <a:spcPts val="44"/>
              </a:spcBef>
            </a:pPr>
            <a:r>
              <a:rPr spc="4" dirty="0"/>
              <a:t>©Silberschatz, </a:t>
            </a:r>
            <a:r>
              <a:rPr spc="9" dirty="0"/>
              <a:t>Korth and</a:t>
            </a:r>
            <a:r>
              <a:rPr spc="-53" dirty="0"/>
              <a:t> </a:t>
            </a:r>
            <a:r>
              <a:rPr spc="9" dirty="0"/>
              <a:t>Sudarshan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2" name="Ink 11"/>
              <p14:cNvContentPartPr/>
              <p14:nvPr/>
            </p14:nvContentPartPr>
            <p14:xfrm>
              <a:off x="2535176" y="907200"/>
              <a:ext cx="4877153" cy="4043329"/>
            </p14:xfrm>
          </p:contentPart>
        </mc:Choice>
        <mc:Fallback>
          <p:pic>
            <p:nvPicPr>
              <p:cNvPr id="12" name="Ink 11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527616" y="899280"/>
                <a:ext cx="4888673" cy="405953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11590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69391" y="1687205"/>
            <a:ext cx="115416" cy="3992096"/>
          </a:xfrm>
          <a:prstGeom prst="rect">
            <a:avLst/>
          </a:prstGeom>
        </p:spPr>
        <p:txBody>
          <a:bodyPr vert="vert270" wrap="square" lIns="0" tIns="3362" rIns="0" bIns="0" rtlCol="0">
            <a:spAutoFit/>
          </a:bodyPr>
          <a:lstStyle/>
          <a:p>
            <a:pPr marL="11206">
              <a:spcBef>
                <a:spcPts val="26"/>
              </a:spcBef>
            </a:pP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SWAYAM: NPTEL-NOC </a:t>
            </a:r>
            <a:r>
              <a:rPr sz="750" b="1" spc="4" dirty="0">
                <a:solidFill>
                  <a:srgbClr val="00009A"/>
                </a:solidFill>
                <a:latin typeface="Arial"/>
                <a:cs typeface="Arial"/>
              </a:rPr>
              <a:t>MOOCs </a:t>
            </a: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Instructor: Prof. </a:t>
            </a:r>
            <a:r>
              <a:rPr sz="750" b="1" spc="4" dirty="0">
                <a:solidFill>
                  <a:srgbClr val="00009A"/>
                </a:solidFill>
                <a:latin typeface="Arial"/>
                <a:cs typeface="Arial"/>
              </a:rPr>
              <a:t>P P </a:t>
            </a: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Das, IIT Kharagpur. Jan-Apr,</a:t>
            </a:r>
            <a:r>
              <a:rPr sz="750" b="1" spc="141" dirty="0">
                <a:solidFill>
                  <a:srgbClr val="00009A"/>
                </a:solidFill>
                <a:latin typeface="Arial"/>
                <a:cs typeface="Arial"/>
              </a:rPr>
              <a:t> </a:t>
            </a: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2018</a:t>
            </a:r>
            <a:endParaRPr sz="75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07896" y="220382"/>
            <a:ext cx="4633072" cy="2047167"/>
          </a:xfrm>
          <a:prstGeom prst="rect">
            <a:avLst/>
          </a:prstGeom>
        </p:spPr>
        <p:txBody>
          <a:bodyPr vert="horz" wrap="square" lIns="0" tIns="15688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124"/>
              </a:spcBef>
            </a:pPr>
            <a:r>
              <a:rPr spc="13" dirty="0"/>
              <a:t>Functional Dependencies</a:t>
            </a:r>
            <a:r>
              <a:rPr spc="-57" dirty="0"/>
              <a:t> </a:t>
            </a:r>
            <a:r>
              <a:rPr spc="9" dirty="0"/>
              <a:t>(Cont.)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504515" y="1746996"/>
            <a:ext cx="2454649" cy="212124"/>
          </a:xfrm>
          <a:prstGeom prst="rect">
            <a:avLst/>
          </a:prstGeom>
        </p:spPr>
        <p:txBody>
          <a:bodyPr vert="horz" wrap="square" lIns="0" tIns="15128" rIns="0" bIns="0" rtlCol="0">
            <a:spAutoFit/>
          </a:bodyPr>
          <a:lstStyle/>
          <a:p>
            <a:pPr marL="260551" indent="-249905">
              <a:spcBef>
                <a:spcPts val="119"/>
              </a:spcBef>
              <a:buClr>
                <a:srgbClr val="CC3300"/>
              </a:buClr>
              <a:buSzPct val="89655"/>
              <a:buFont typeface="Wingdings"/>
              <a:buChar char=""/>
              <a:tabLst>
                <a:tab pos="260551" algn="l"/>
                <a:tab pos="261111" algn="l"/>
              </a:tabLst>
            </a:pPr>
            <a:r>
              <a:rPr sz="1279" spc="9" dirty="0">
                <a:latin typeface="Arial"/>
                <a:cs typeface="Arial"/>
              </a:rPr>
              <a:t>Functional dependencies</a:t>
            </a:r>
            <a:r>
              <a:rPr sz="1279" spc="-31" dirty="0">
                <a:latin typeface="Arial"/>
                <a:cs typeface="Arial"/>
              </a:rPr>
              <a:t> </a:t>
            </a:r>
            <a:r>
              <a:rPr sz="1279" spc="9" dirty="0">
                <a:latin typeface="Arial"/>
                <a:cs typeface="Arial"/>
              </a:rPr>
              <a:t>are:</a:t>
            </a:r>
            <a:endParaRPr sz="1279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837329" y="4103997"/>
            <a:ext cx="2929217" cy="829865"/>
          </a:xfrm>
          <a:prstGeom prst="rect">
            <a:avLst/>
          </a:prstGeom>
        </p:spPr>
        <p:txBody>
          <a:bodyPr vert="horz" wrap="square" lIns="0" tIns="84604" rIns="0" bIns="0" rtlCol="0">
            <a:spAutoFit/>
          </a:bodyPr>
          <a:lstStyle/>
          <a:p>
            <a:pPr marL="218526" indent="-207880">
              <a:spcBef>
                <a:spcPts val="666"/>
              </a:spcBef>
              <a:buClr>
                <a:srgbClr val="FF9A33"/>
              </a:buClr>
              <a:buSzPct val="79310"/>
              <a:buFont typeface="Wingdings"/>
              <a:buChar char=""/>
              <a:tabLst>
                <a:tab pos="218526" algn="l"/>
                <a:tab pos="219087" algn="l"/>
              </a:tabLst>
            </a:pPr>
            <a:r>
              <a:rPr sz="1279" i="1" spc="18" dirty="0">
                <a:latin typeface="Arial"/>
                <a:cs typeface="Arial"/>
              </a:rPr>
              <a:t>Employee </a:t>
            </a:r>
            <a:r>
              <a:rPr sz="1279" i="1" spc="13" dirty="0">
                <a:latin typeface="Arial"/>
                <a:cs typeface="Arial"/>
              </a:rPr>
              <a:t>ID </a:t>
            </a:r>
            <a:r>
              <a:rPr sz="1279" spc="31" dirty="0">
                <a:latin typeface="Symbol"/>
                <a:cs typeface="Symbol"/>
              </a:rPr>
              <a:t></a:t>
            </a:r>
            <a:r>
              <a:rPr sz="1279" spc="31" dirty="0">
                <a:latin typeface="Times New Roman"/>
                <a:cs typeface="Times New Roman"/>
              </a:rPr>
              <a:t> </a:t>
            </a:r>
            <a:r>
              <a:rPr sz="1279" i="1" spc="18" dirty="0">
                <a:latin typeface="Arial"/>
                <a:cs typeface="Arial"/>
              </a:rPr>
              <a:t>Employee</a:t>
            </a:r>
            <a:r>
              <a:rPr sz="1279" i="1" spc="-62" dirty="0">
                <a:latin typeface="Arial"/>
                <a:cs typeface="Arial"/>
              </a:rPr>
              <a:t> </a:t>
            </a:r>
            <a:r>
              <a:rPr sz="1279" i="1" spc="22" dirty="0">
                <a:latin typeface="Arial"/>
                <a:cs typeface="Arial"/>
              </a:rPr>
              <a:t>Name</a:t>
            </a:r>
            <a:endParaRPr sz="1279">
              <a:latin typeface="Arial"/>
              <a:cs typeface="Arial"/>
            </a:endParaRPr>
          </a:p>
          <a:p>
            <a:pPr marL="218526" indent="-207880">
              <a:spcBef>
                <a:spcPts val="591"/>
              </a:spcBef>
              <a:buClr>
                <a:srgbClr val="FF9A33"/>
              </a:buClr>
              <a:buSzPct val="79310"/>
              <a:buFont typeface="Wingdings"/>
              <a:buChar char=""/>
              <a:tabLst>
                <a:tab pos="218526" algn="l"/>
                <a:tab pos="219087" algn="l"/>
              </a:tabLst>
            </a:pPr>
            <a:r>
              <a:rPr sz="1279" i="1" spc="18" dirty="0">
                <a:latin typeface="Arial"/>
                <a:cs typeface="Arial"/>
              </a:rPr>
              <a:t>Employee </a:t>
            </a:r>
            <a:r>
              <a:rPr sz="1279" i="1" spc="13" dirty="0">
                <a:latin typeface="Arial"/>
                <a:cs typeface="Arial"/>
              </a:rPr>
              <a:t>ID </a:t>
            </a:r>
            <a:r>
              <a:rPr sz="1279" spc="31" dirty="0">
                <a:latin typeface="Symbol"/>
                <a:cs typeface="Symbol"/>
              </a:rPr>
              <a:t></a:t>
            </a:r>
            <a:r>
              <a:rPr sz="1279" spc="31" dirty="0">
                <a:latin typeface="Times New Roman"/>
                <a:cs typeface="Times New Roman"/>
              </a:rPr>
              <a:t> </a:t>
            </a:r>
            <a:r>
              <a:rPr sz="1279" i="1" spc="13" dirty="0">
                <a:latin typeface="Arial"/>
                <a:cs typeface="Arial"/>
              </a:rPr>
              <a:t>Department</a:t>
            </a:r>
            <a:r>
              <a:rPr sz="1279" i="1" spc="-57" dirty="0">
                <a:latin typeface="Arial"/>
                <a:cs typeface="Arial"/>
              </a:rPr>
              <a:t> </a:t>
            </a:r>
            <a:r>
              <a:rPr sz="1279" i="1" spc="9" dirty="0">
                <a:latin typeface="Arial"/>
                <a:cs typeface="Arial"/>
              </a:rPr>
              <a:t>ID</a:t>
            </a:r>
            <a:endParaRPr sz="1279">
              <a:latin typeface="Arial"/>
              <a:cs typeface="Arial"/>
            </a:endParaRPr>
          </a:p>
          <a:p>
            <a:pPr marL="218526" indent="-207880">
              <a:spcBef>
                <a:spcPts val="587"/>
              </a:spcBef>
              <a:buClr>
                <a:srgbClr val="FF9A33"/>
              </a:buClr>
              <a:buSzPct val="79310"/>
              <a:buFont typeface="Wingdings"/>
              <a:buChar char=""/>
              <a:tabLst>
                <a:tab pos="218526" algn="l"/>
                <a:tab pos="219087" algn="l"/>
              </a:tabLst>
            </a:pPr>
            <a:r>
              <a:rPr sz="1279" i="1" spc="13" dirty="0">
                <a:latin typeface="Arial"/>
                <a:cs typeface="Arial"/>
              </a:rPr>
              <a:t>Department ID </a:t>
            </a:r>
            <a:r>
              <a:rPr sz="1279" spc="31" dirty="0">
                <a:latin typeface="Symbol"/>
                <a:cs typeface="Symbol"/>
              </a:rPr>
              <a:t></a:t>
            </a:r>
            <a:r>
              <a:rPr sz="1279" spc="31" dirty="0">
                <a:latin typeface="Times New Roman"/>
                <a:cs typeface="Times New Roman"/>
              </a:rPr>
              <a:t> </a:t>
            </a:r>
            <a:r>
              <a:rPr sz="1279" i="1" spc="13" dirty="0">
                <a:latin typeface="Arial"/>
                <a:cs typeface="Arial"/>
              </a:rPr>
              <a:t>Department</a:t>
            </a:r>
            <a:r>
              <a:rPr sz="1279" i="1" spc="-31" dirty="0">
                <a:latin typeface="Arial"/>
                <a:cs typeface="Arial"/>
              </a:rPr>
              <a:t> </a:t>
            </a:r>
            <a:r>
              <a:rPr sz="1279" i="1" spc="22" dirty="0">
                <a:latin typeface="Arial"/>
                <a:cs typeface="Arial"/>
              </a:rPr>
              <a:t>Name</a:t>
            </a:r>
            <a:endParaRPr sz="1279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854790" y="2078335"/>
            <a:ext cx="6738661" cy="201418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7" name="object 7"/>
          <p:cNvSpPr txBox="1"/>
          <p:nvPr/>
        </p:nvSpPr>
        <p:spPr>
          <a:xfrm>
            <a:off x="8302885" y="960344"/>
            <a:ext cx="231962" cy="134094"/>
          </a:xfrm>
          <a:prstGeom prst="rect">
            <a:avLst/>
          </a:prstGeom>
        </p:spPr>
        <p:txBody>
          <a:bodyPr vert="horz" wrap="square" lIns="0" tIns="11766" rIns="0" bIns="0" rtlCol="0">
            <a:spAutoFit/>
          </a:bodyPr>
          <a:lstStyle/>
          <a:p>
            <a:pPr marL="11206">
              <a:spcBef>
                <a:spcPts val="93"/>
              </a:spcBef>
            </a:pPr>
            <a:r>
              <a:rPr sz="794" b="1" dirty="0">
                <a:solidFill>
                  <a:srgbClr val="CC3300"/>
                </a:solidFill>
                <a:latin typeface="Arial"/>
                <a:cs typeface="Arial"/>
              </a:rPr>
              <a:t>PPD</a:t>
            </a:r>
            <a:endParaRPr sz="794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717267" y="2050267"/>
            <a:ext cx="2757467" cy="27574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4294967295"/>
          </p:nvPr>
        </p:nvSpPr>
        <p:spPr>
          <a:xfrm>
            <a:off x="1658471" y="0"/>
            <a:ext cx="0" cy="7563368"/>
          </a:xfrm>
          <a:prstGeom prst="rect">
            <a:avLst/>
          </a:prstGeom>
        </p:spPr>
        <p:txBody>
          <a:bodyPr vert="horz" wrap="square" lIns="0" tIns="5603" rIns="0" bIns="0" rtlCol="0">
            <a:spAutoFit/>
          </a:bodyPr>
          <a:lstStyle/>
          <a:p>
            <a:pPr marL="11206">
              <a:spcBef>
                <a:spcPts val="44"/>
              </a:spcBef>
            </a:pPr>
            <a:r>
              <a:rPr spc="9" dirty="0"/>
              <a:t>Database </a:t>
            </a:r>
            <a:r>
              <a:rPr spc="13" dirty="0"/>
              <a:t>System Concepts </a:t>
            </a:r>
            <a:r>
              <a:rPr spc="4" dirty="0"/>
              <a:t>- 6</a:t>
            </a:r>
            <a:r>
              <a:rPr sz="728" spc="6" baseline="25252" dirty="0"/>
              <a:t>th</a:t>
            </a:r>
            <a:r>
              <a:rPr sz="728" spc="-79" baseline="25252" dirty="0"/>
              <a:t> </a:t>
            </a:r>
            <a:r>
              <a:rPr sz="706" spc="4" dirty="0"/>
              <a:t>Edition</a:t>
            </a:r>
            <a:endParaRPr sz="706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4294967295"/>
          </p:nvPr>
        </p:nvSpPr>
        <p:spPr>
          <a:xfrm>
            <a:off x="1658471" y="0"/>
            <a:ext cx="0" cy="1667651"/>
          </a:xfrm>
          <a:prstGeom prst="rect">
            <a:avLst/>
          </a:prstGeom>
        </p:spPr>
        <p:txBody>
          <a:bodyPr vert="horz" wrap="square" lIns="0" tIns="5603" rIns="0" bIns="0" rtlCol="0">
            <a:spAutoFit/>
          </a:bodyPr>
          <a:lstStyle/>
          <a:p>
            <a:pPr marL="11206">
              <a:spcBef>
                <a:spcPts val="44"/>
              </a:spcBef>
            </a:pPr>
            <a:r>
              <a:rPr spc="9" dirty="0"/>
              <a:t>16.</a:t>
            </a:r>
            <a:fld id="{81D60167-4931-47E6-BA6A-407CBD079E47}" type="slidenum">
              <a:rPr spc="9" dirty="0"/>
              <a:pPr marL="11206">
                <a:spcBef>
                  <a:spcPts val="44"/>
                </a:spcBef>
              </a:pPr>
              <a:t>27</a:t>
            </a:fld>
            <a:endParaRPr spc="9" dirty="0"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4294967295"/>
          </p:nvPr>
        </p:nvSpPr>
        <p:spPr>
          <a:xfrm>
            <a:off x="1658471" y="0"/>
            <a:ext cx="0" cy="8592624"/>
          </a:xfrm>
          <a:prstGeom prst="rect">
            <a:avLst/>
          </a:prstGeom>
        </p:spPr>
        <p:txBody>
          <a:bodyPr vert="horz" wrap="square" lIns="0" tIns="5603" rIns="0" bIns="0" rtlCol="0">
            <a:spAutoFit/>
          </a:bodyPr>
          <a:lstStyle/>
          <a:p>
            <a:pPr marL="11206">
              <a:spcBef>
                <a:spcPts val="44"/>
              </a:spcBef>
            </a:pPr>
            <a:r>
              <a:rPr spc="4" dirty="0"/>
              <a:t>©Silberschatz, </a:t>
            </a:r>
            <a:r>
              <a:rPr spc="9" dirty="0"/>
              <a:t>Korth and</a:t>
            </a:r>
            <a:r>
              <a:rPr spc="-53" dirty="0"/>
              <a:t> </a:t>
            </a:r>
            <a:r>
              <a:rPr spc="9" dirty="0"/>
              <a:t>Sudarshan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2" name="Ink 11"/>
              <p14:cNvContentPartPr/>
              <p14:nvPr/>
            </p14:nvContentPartPr>
            <p14:xfrm>
              <a:off x="2732435" y="1444659"/>
              <a:ext cx="7075906" cy="4592224"/>
            </p14:xfrm>
          </p:contentPart>
        </mc:Choice>
        <mc:Fallback>
          <p:pic>
            <p:nvPicPr>
              <p:cNvPr id="12" name="Ink 11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725595" y="1437099"/>
                <a:ext cx="7090306" cy="460698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77774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69391" y="1687205"/>
            <a:ext cx="115416" cy="3992096"/>
          </a:xfrm>
          <a:prstGeom prst="rect">
            <a:avLst/>
          </a:prstGeom>
        </p:spPr>
        <p:txBody>
          <a:bodyPr vert="vert270" wrap="square" lIns="0" tIns="3362" rIns="0" bIns="0" rtlCol="0">
            <a:spAutoFit/>
          </a:bodyPr>
          <a:lstStyle/>
          <a:p>
            <a:pPr marL="11206">
              <a:spcBef>
                <a:spcPts val="26"/>
              </a:spcBef>
            </a:pP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SWAYAM: NPTEL-NOC </a:t>
            </a:r>
            <a:r>
              <a:rPr sz="750" b="1" spc="4" dirty="0">
                <a:solidFill>
                  <a:srgbClr val="00009A"/>
                </a:solidFill>
                <a:latin typeface="Arial"/>
                <a:cs typeface="Arial"/>
              </a:rPr>
              <a:t>MOOCs </a:t>
            </a: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Instructor: Prof. </a:t>
            </a:r>
            <a:r>
              <a:rPr sz="750" b="1" spc="4" dirty="0">
                <a:solidFill>
                  <a:srgbClr val="00009A"/>
                </a:solidFill>
                <a:latin typeface="Arial"/>
                <a:cs typeface="Arial"/>
              </a:rPr>
              <a:t>P P </a:t>
            </a: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Das, IIT Kharagpur. Jan-Apr,</a:t>
            </a:r>
            <a:r>
              <a:rPr sz="750" b="1" spc="141" dirty="0">
                <a:solidFill>
                  <a:srgbClr val="00009A"/>
                </a:solidFill>
                <a:latin typeface="Arial"/>
                <a:cs typeface="Arial"/>
              </a:rPr>
              <a:t> </a:t>
            </a: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2018</a:t>
            </a:r>
            <a:endParaRPr sz="75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92431" y="-66296"/>
            <a:ext cx="4208369" cy="2745804"/>
          </a:xfrm>
          <a:prstGeom prst="rect">
            <a:avLst/>
          </a:prstGeom>
        </p:spPr>
        <p:txBody>
          <a:bodyPr vert="horz" wrap="square" lIns="0" tIns="10085" rIns="0" bIns="0" rtlCol="0" anchor="ctr">
            <a:spAutoFit/>
          </a:bodyPr>
          <a:lstStyle/>
          <a:p>
            <a:pPr marL="1101597" marR="4483" indent="-1090951">
              <a:lnSpc>
                <a:spcPct val="101499"/>
              </a:lnSpc>
              <a:spcBef>
                <a:spcPts val="79"/>
              </a:spcBef>
            </a:pPr>
            <a:r>
              <a:rPr spc="18" dirty="0"/>
              <a:t>Closure </a:t>
            </a:r>
            <a:r>
              <a:rPr spc="13" dirty="0"/>
              <a:t>of </a:t>
            </a:r>
            <a:r>
              <a:rPr spc="18" dirty="0"/>
              <a:t>a Set </a:t>
            </a:r>
            <a:r>
              <a:rPr spc="13" dirty="0"/>
              <a:t>of</a:t>
            </a:r>
            <a:r>
              <a:rPr spc="-128" dirty="0"/>
              <a:t> </a:t>
            </a:r>
            <a:r>
              <a:rPr spc="18" dirty="0"/>
              <a:t>Functional  </a:t>
            </a:r>
            <a:r>
              <a:rPr spc="13" dirty="0"/>
              <a:t>Dependencies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009228" y="2019299"/>
            <a:ext cx="6122894" cy="2055028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282964" marR="284645" indent="-249905">
              <a:lnSpc>
                <a:spcPct val="102400"/>
              </a:lnSpc>
              <a:spcBef>
                <a:spcPts val="84"/>
              </a:spcBef>
              <a:buClr>
                <a:srgbClr val="CC3300"/>
              </a:buClr>
              <a:buSzPct val="89655"/>
              <a:buFont typeface="Wingdings"/>
              <a:buChar char=""/>
              <a:tabLst>
                <a:tab pos="282964" algn="l"/>
                <a:tab pos="283524" algn="l"/>
              </a:tabLst>
            </a:pPr>
            <a:r>
              <a:rPr sz="1279" spc="13" dirty="0">
                <a:latin typeface="Arial"/>
                <a:cs typeface="Arial"/>
              </a:rPr>
              <a:t>Given </a:t>
            </a:r>
            <a:r>
              <a:rPr sz="1279" spc="18" dirty="0">
                <a:latin typeface="Arial"/>
                <a:cs typeface="Arial"/>
              </a:rPr>
              <a:t>a </a:t>
            </a:r>
            <a:r>
              <a:rPr sz="1279" spc="13" dirty="0">
                <a:latin typeface="Arial"/>
                <a:cs typeface="Arial"/>
              </a:rPr>
              <a:t>set </a:t>
            </a:r>
            <a:r>
              <a:rPr sz="1279" i="1" spc="18" dirty="0">
                <a:latin typeface="Arial"/>
                <a:cs typeface="Arial"/>
              </a:rPr>
              <a:t>F </a:t>
            </a:r>
            <a:r>
              <a:rPr sz="1279" spc="13" dirty="0">
                <a:latin typeface="Arial"/>
                <a:cs typeface="Arial"/>
              </a:rPr>
              <a:t>of functional dependencies, there are certain other</a:t>
            </a:r>
            <a:r>
              <a:rPr sz="1279" spc="-137" dirty="0">
                <a:latin typeface="Arial"/>
                <a:cs typeface="Arial"/>
              </a:rPr>
              <a:t> </a:t>
            </a:r>
            <a:r>
              <a:rPr sz="1279" spc="13" dirty="0">
                <a:latin typeface="Arial"/>
                <a:cs typeface="Arial"/>
              </a:rPr>
              <a:t>functional  dependencies that are </a:t>
            </a:r>
            <a:r>
              <a:rPr sz="1279" spc="9" dirty="0">
                <a:latin typeface="Arial"/>
                <a:cs typeface="Arial"/>
              </a:rPr>
              <a:t>logically </a:t>
            </a:r>
            <a:r>
              <a:rPr sz="1279" spc="13" dirty="0">
                <a:latin typeface="Arial"/>
                <a:cs typeface="Arial"/>
              </a:rPr>
              <a:t>implied </a:t>
            </a:r>
            <a:r>
              <a:rPr sz="1279" spc="18" dirty="0">
                <a:latin typeface="Arial"/>
                <a:cs typeface="Arial"/>
              </a:rPr>
              <a:t>by</a:t>
            </a:r>
            <a:r>
              <a:rPr sz="1279" spc="-79" dirty="0">
                <a:latin typeface="Arial"/>
                <a:cs typeface="Arial"/>
              </a:rPr>
              <a:t> </a:t>
            </a:r>
            <a:r>
              <a:rPr sz="1279" i="1" spc="18" dirty="0">
                <a:latin typeface="Arial"/>
                <a:cs typeface="Arial"/>
              </a:rPr>
              <a:t>F</a:t>
            </a:r>
            <a:endParaRPr sz="1279">
              <a:latin typeface="Arial"/>
              <a:cs typeface="Arial"/>
            </a:endParaRPr>
          </a:p>
          <a:p>
            <a:pPr marL="573772" lvl="1" indent="-207880">
              <a:spcBef>
                <a:spcPts val="587"/>
              </a:spcBef>
              <a:buClr>
                <a:srgbClr val="FF9A33"/>
              </a:buClr>
              <a:buSzPct val="79310"/>
              <a:buFont typeface="Wingdings"/>
              <a:buChar char=""/>
              <a:tabLst>
                <a:tab pos="573772" algn="l"/>
                <a:tab pos="574332" algn="l"/>
              </a:tabLst>
            </a:pPr>
            <a:r>
              <a:rPr sz="1279" spc="13" dirty="0">
                <a:latin typeface="Arial"/>
                <a:cs typeface="Arial"/>
              </a:rPr>
              <a:t>For example: </a:t>
            </a:r>
            <a:r>
              <a:rPr sz="1279" spc="9" dirty="0">
                <a:latin typeface="Arial"/>
                <a:cs typeface="Arial"/>
              </a:rPr>
              <a:t>If </a:t>
            </a:r>
            <a:r>
              <a:rPr sz="1279" i="1" spc="22" dirty="0">
                <a:latin typeface="Arial"/>
                <a:cs typeface="Arial"/>
              </a:rPr>
              <a:t>A </a:t>
            </a:r>
            <a:r>
              <a:rPr sz="1279" spc="31" dirty="0">
                <a:latin typeface="Symbol"/>
                <a:cs typeface="Symbol"/>
              </a:rPr>
              <a:t></a:t>
            </a:r>
            <a:r>
              <a:rPr sz="1279" spc="31" dirty="0">
                <a:latin typeface="Times New Roman"/>
                <a:cs typeface="Times New Roman"/>
              </a:rPr>
              <a:t> </a:t>
            </a:r>
            <a:r>
              <a:rPr sz="1279" i="1" spc="22" dirty="0">
                <a:latin typeface="Arial"/>
                <a:cs typeface="Arial"/>
              </a:rPr>
              <a:t>B </a:t>
            </a:r>
            <a:r>
              <a:rPr sz="1279" spc="18" dirty="0">
                <a:latin typeface="Arial"/>
                <a:cs typeface="Arial"/>
              </a:rPr>
              <a:t>and </a:t>
            </a:r>
            <a:r>
              <a:rPr sz="1279" i="1" spc="22" dirty="0">
                <a:latin typeface="Arial"/>
                <a:cs typeface="Arial"/>
              </a:rPr>
              <a:t>B </a:t>
            </a:r>
            <a:r>
              <a:rPr sz="1279" spc="31" dirty="0">
                <a:latin typeface="Symbol"/>
                <a:cs typeface="Symbol"/>
              </a:rPr>
              <a:t></a:t>
            </a:r>
            <a:r>
              <a:rPr sz="1279" spc="31" dirty="0">
                <a:latin typeface="Times New Roman"/>
                <a:cs typeface="Times New Roman"/>
              </a:rPr>
              <a:t> </a:t>
            </a:r>
            <a:r>
              <a:rPr sz="1279" i="1" spc="13" dirty="0">
                <a:latin typeface="Arial"/>
                <a:cs typeface="Arial"/>
              </a:rPr>
              <a:t>C</a:t>
            </a:r>
            <a:r>
              <a:rPr sz="1279" spc="13" dirty="0">
                <a:latin typeface="Arial"/>
                <a:cs typeface="Arial"/>
              </a:rPr>
              <a:t>, then </a:t>
            </a:r>
            <a:r>
              <a:rPr sz="1279" spc="18" dirty="0">
                <a:latin typeface="Arial"/>
                <a:cs typeface="Arial"/>
              </a:rPr>
              <a:t>we can </a:t>
            </a:r>
            <a:r>
              <a:rPr sz="1279" spc="9" dirty="0">
                <a:latin typeface="Arial"/>
                <a:cs typeface="Arial"/>
              </a:rPr>
              <a:t>infer </a:t>
            </a:r>
            <a:r>
              <a:rPr sz="1279" spc="13" dirty="0">
                <a:latin typeface="Arial"/>
                <a:cs typeface="Arial"/>
              </a:rPr>
              <a:t>that </a:t>
            </a:r>
            <a:r>
              <a:rPr sz="1279" i="1" spc="22" dirty="0">
                <a:latin typeface="Arial"/>
                <a:cs typeface="Arial"/>
              </a:rPr>
              <a:t>A </a:t>
            </a:r>
            <a:r>
              <a:rPr sz="1279" spc="31" dirty="0">
                <a:latin typeface="Symbol"/>
                <a:cs typeface="Symbol"/>
              </a:rPr>
              <a:t></a:t>
            </a:r>
            <a:r>
              <a:rPr sz="1279" spc="-180" dirty="0">
                <a:latin typeface="Times New Roman"/>
                <a:cs typeface="Times New Roman"/>
              </a:rPr>
              <a:t> </a:t>
            </a:r>
            <a:r>
              <a:rPr sz="1279" i="1" spc="22" dirty="0">
                <a:latin typeface="Arial"/>
                <a:cs typeface="Arial"/>
              </a:rPr>
              <a:t>C</a:t>
            </a:r>
            <a:endParaRPr sz="1279">
              <a:latin typeface="Arial"/>
              <a:cs typeface="Arial"/>
            </a:endParaRPr>
          </a:p>
          <a:p>
            <a:pPr marL="282964" indent="-249905">
              <a:spcBef>
                <a:spcPts val="587"/>
              </a:spcBef>
              <a:buClr>
                <a:srgbClr val="CC3300"/>
              </a:buClr>
              <a:buSzPct val="89655"/>
              <a:buFont typeface="Wingdings"/>
              <a:buChar char=""/>
              <a:tabLst>
                <a:tab pos="282964" algn="l"/>
                <a:tab pos="283524" algn="l"/>
              </a:tabLst>
            </a:pPr>
            <a:r>
              <a:rPr sz="1279" spc="18" dirty="0">
                <a:latin typeface="Arial"/>
                <a:cs typeface="Arial"/>
              </a:rPr>
              <a:t>The </a:t>
            </a:r>
            <a:r>
              <a:rPr sz="1279" spc="13" dirty="0">
                <a:latin typeface="Arial"/>
                <a:cs typeface="Arial"/>
              </a:rPr>
              <a:t>set of </a:t>
            </a:r>
            <a:r>
              <a:rPr sz="1279" b="1" spc="9" dirty="0">
                <a:solidFill>
                  <a:srgbClr val="00009A"/>
                </a:solidFill>
                <a:latin typeface="Arial"/>
                <a:cs typeface="Arial"/>
              </a:rPr>
              <a:t>all </a:t>
            </a:r>
            <a:r>
              <a:rPr sz="1279" spc="9" dirty="0">
                <a:latin typeface="Arial"/>
                <a:cs typeface="Arial"/>
              </a:rPr>
              <a:t>functional dependencies logically implied </a:t>
            </a:r>
            <a:r>
              <a:rPr sz="1279" spc="13" dirty="0">
                <a:latin typeface="Arial"/>
                <a:cs typeface="Arial"/>
              </a:rPr>
              <a:t>by </a:t>
            </a:r>
            <a:r>
              <a:rPr sz="1279" i="1" spc="18" dirty="0">
                <a:latin typeface="Arial"/>
                <a:cs typeface="Arial"/>
              </a:rPr>
              <a:t>F </a:t>
            </a:r>
            <a:r>
              <a:rPr sz="1279" spc="9" dirty="0">
                <a:latin typeface="Arial"/>
                <a:cs typeface="Arial"/>
              </a:rPr>
              <a:t>is </a:t>
            </a:r>
            <a:r>
              <a:rPr sz="1279" spc="13" dirty="0">
                <a:latin typeface="Arial"/>
                <a:cs typeface="Arial"/>
              </a:rPr>
              <a:t>the </a:t>
            </a:r>
            <a:r>
              <a:rPr sz="1279" b="1" spc="13" dirty="0">
                <a:solidFill>
                  <a:srgbClr val="00009A"/>
                </a:solidFill>
                <a:latin typeface="Arial"/>
                <a:cs typeface="Arial"/>
              </a:rPr>
              <a:t>closure </a:t>
            </a:r>
            <a:r>
              <a:rPr sz="1279" spc="13" dirty="0">
                <a:latin typeface="Arial"/>
                <a:cs typeface="Arial"/>
              </a:rPr>
              <a:t>of</a:t>
            </a:r>
            <a:r>
              <a:rPr sz="1279" spc="-115" dirty="0">
                <a:latin typeface="Arial"/>
                <a:cs typeface="Arial"/>
              </a:rPr>
              <a:t> </a:t>
            </a:r>
            <a:r>
              <a:rPr sz="1279" i="1" spc="18" dirty="0">
                <a:latin typeface="Arial"/>
                <a:cs typeface="Arial"/>
              </a:rPr>
              <a:t>F</a:t>
            </a:r>
            <a:endParaRPr sz="1279">
              <a:latin typeface="Arial"/>
              <a:cs typeface="Arial"/>
            </a:endParaRPr>
          </a:p>
          <a:p>
            <a:pPr marL="282964" indent="-249905">
              <a:spcBef>
                <a:spcPts val="582"/>
              </a:spcBef>
              <a:buClr>
                <a:srgbClr val="CC3300"/>
              </a:buClr>
              <a:buSzPct val="89655"/>
              <a:buFont typeface="Wingdings"/>
              <a:buChar char=""/>
              <a:tabLst>
                <a:tab pos="282964" algn="l"/>
                <a:tab pos="283524" algn="l"/>
              </a:tabLst>
            </a:pPr>
            <a:r>
              <a:rPr sz="1279" spc="22" dirty="0">
                <a:latin typeface="Arial"/>
                <a:cs typeface="Arial"/>
              </a:rPr>
              <a:t>We </a:t>
            </a:r>
            <a:r>
              <a:rPr sz="1279" spc="13" dirty="0">
                <a:latin typeface="Arial"/>
                <a:cs typeface="Arial"/>
              </a:rPr>
              <a:t>denote the </a:t>
            </a:r>
            <a:r>
              <a:rPr sz="1279" i="1" spc="13" dirty="0">
                <a:latin typeface="Arial"/>
                <a:cs typeface="Arial"/>
              </a:rPr>
              <a:t>closure </a:t>
            </a:r>
            <a:r>
              <a:rPr sz="1279" spc="13" dirty="0">
                <a:latin typeface="Arial"/>
                <a:cs typeface="Arial"/>
              </a:rPr>
              <a:t>of </a:t>
            </a:r>
            <a:r>
              <a:rPr sz="1279" i="1" spc="18" dirty="0">
                <a:latin typeface="Arial"/>
                <a:cs typeface="Arial"/>
              </a:rPr>
              <a:t>F </a:t>
            </a:r>
            <a:r>
              <a:rPr sz="1279" spc="18" dirty="0">
                <a:latin typeface="Arial"/>
                <a:cs typeface="Arial"/>
              </a:rPr>
              <a:t>by</a:t>
            </a:r>
            <a:r>
              <a:rPr sz="1279" spc="-93" dirty="0">
                <a:latin typeface="Arial"/>
                <a:cs typeface="Arial"/>
              </a:rPr>
              <a:t> </a:t>
            </a:r>
            <a:r>
              <a:rPr sz="1279" b="1" spc="18" dirty="0">
                <a:solidFill>
                  <a:srgbClr val="00009A"/>
                </a:solidFill>
                <a:latin typeface="Arial"/>
                <a:cs typeface="Arial"/>
              </a:rPr>
              <a:t>F</a:t>
            </a:r>
            <a:r>
              <a:rPr sz="1257" b="1" i="1" spc="26" baseline="26315" dirty="0">
                <a:solidFill>
                  <a:srgbClr val="00009A"/>
                </a:solidFill>
                <a:latin typeface="Arial"/>
                <a:cs typeface="Arial"/>
              </a:rPr>
              <a:t>+</a:t>
            </a:r>
            <a:endParaRPr sz="1257" baseline="26315">
              <a:latin typeface="Arial"/>
              <a:cs typeface="Arial"/>
            </a:endParaRPr>
          </a:p>
          <a:p>
            <a:pPr marL="282964" indent="-249905">
              <a:spcBef>
                <a:spcPts val="591"/>
              </a:spcBef>
              <a:buClr>
                <a:srgbClr val="CC3300"/>
              </a:buClr>
              <a:buSzPct val="89655"/>
              <a:buFont typeface="Wingdings"/>
              <a:buChar char=""/>
              <a:tabLst>
                <a:tab pos="282964" algn="l"/>
                <a:tab pos="283524" algn="l"/>
              </a:tabLst>
            </a:pPr>
            <a:r>
              <a:rPr sz="1279" spc="18" dirty="0">
                <a:latin typeface="Arial"/>
                <a:cs typeface="Arial"/>
              </a:rPr>
              <a:t>F</a:t>
            </a:r>
            <a:r>
              <a:rPr sz="1257" spc="26" baseline="26315" dirty="0">
                <a:latin typeface="Arial"/>
                <a:cs typeface="Arial"/>
              </a:rPr>
              <a:t>+ </a:t>
            </a:r>
            <a:r>
              <a:rPr sz="1279" spc="9" dirty="0">
                <a:latin typeface="Arial"/>
                <a:cs typeface="Arial"/>
              </a:rPr>
              <a:t>is </a:t>
            </a:r>
            <a:r>
              <a:rPr sz="1279" spc="18" dirty="0">
                <a:latin typeface="Arial"/>
                <a:cs typeface="Arial"/>
              </a:rPr>
              <a:t>a </a:t>
            </a:r>
            <a:r>
              <a:rPr sz="1279" spc="13" dirty="0">
                <a:latin typeface="Arial"/>
                <a:cs typeface="Arial"/>
              </a:rPr>
              <a:t>superset of</a:t>
            </a:r>
            <a:r>
              <a:rPr sz="1279" spc="-180" dirty="0">
                <a:latin typeface="Arial"/>
                <a:cs typeface="Arial"/>
              </a:rPr>
              <a:t> </a:t>
            </a:r>
            <a:r>
              <a:rPr sz="1279" i="1" spc="18" dirty="0">
                <a:latin typeface="Arial"/>
                <a:cs typeface="Arial"/>
              </a:rPr>
              <a:t>F</a:t>
            </a:r>
            <a:endParaRPr sz="1279">
              <a:latin typeface="Arial"/>
              <a:cs typeface="Arial"/>
            </a:endParaRPr>
          </a:p>
          <a:p>
            <a:pPr marL="532868" lvl="1" indent="-250465">
              <a:spcBef>
                <a:spcPts val="591"/>
              </a:spcBef>
              <a:buClr>
                <a:srgbClr val="CC3300"/>
              </a:buClr>
              <a:buSzPct val="89655"/>
              <a:buFont typeface="Wingdings"/>
              <a:buChar char=""/>
              <a:tabLst>
                <a:tab pos="532868" algn="l"/>
                <a:tab pos="533428" algn="l"/>
              </a:tabLst>
            </a:pPr>
            <a:r>
              <a:rPr sz="1279" spc="18" dirty="0">
                <a:latin typeface="Arial"/>
                <a:cs typeface="Arial"/>
              </a:rPr>
              <a:t>F = </a:t>
            </a:r>
            <a:r>
              <a:rPr sz="1279" spc="13" dirty="0">
                <a:latin typeface="Arial"/>
                <a:cs typeface="Arial"/>
              </a:rPr>
              <a:t>{</a:t>
            </a:r>
            <a:r>
              <a:rPr sz="1279" i="1" spc="13" dirty="0">
                <a:latin typeface="Arial"/>
                <a:cs typeface="Arial"/>
              </a:rPr>
              <a:t>A </a:t>
            </a:r>
            <a:r>
              <a:rPr sz="1279" spc="31" dirty="0">
                <a:latin typeface="Symbol"/>
                <a:cs typeface="Symbol"/>
              </a:rPr>
              <a:t></a:t>
            </a:r>
            <a:r>
              <a:rPr sz="1279" spc="31" dirty="0">
                <a:latin typeface="Times New Roman"/>
                <a:cs typeface="Times New Roman"/>
              </a:rPr>
              <a:t> </a:t>
            </a:r>
            <a:r>
              <a:rPr sz="1279" i="1" spc="13" dirty="0">
                <a:latin typeface="Arial"/>
                <a:cs typeface="Arial"/>
              </a:rPr>
              <a:t>B</a:t>
            </a:r>
            <a:r>
              <a:rPr sz="1279" spc="13" dirty="0">
                <a:latin typeface="Arial"/>
                <a:cs typeface="Arial"/>
              </a:rPr>
              <a:t>, </a:t>
            </a:r>
            <a:r>
              <a:rPr sz="1279" i="1" spc="22" dirty="0">
                <a:latin typeface="Arial"/>
                <a:cs typeface="Arial"/>
              </a:rPr>
              <a:t>B </a:t>
            </a:r>
            <a:r>
              <a:rPr sz="1279" spc="31" dirty="0">
                <a:latin typeface="Symbol"/>
                <a:cs typeface="Symbol"/>
              </a:rPr>
              <a:t></a:t>
            </a:r>
            <a:r>
              <a:rPr sz="1279" spc="-26" dirty="0">
                <a:latin typeface="Times New Roman"/>
                <a:cs typeface="Times New Roman"/>
              </a:rPr>
              <a:t> </a:t>
            </a:r>
            <a:r>
              <a:rPr sz="1279" i="1" spc="13" dirty="0">
                <a:latin typeface="Arial"/>
                <a:cs typeface="Arial"/>
              </a:rPr>
              <a:t>C}</a:t>
            </a:r>
            <a:endParaRPr sz="1279">
              <a:latin typeface="Arial"/>
              <a:cs typeface="Arial"/>
            </a:endParaRPr>
          </a:p>
          <a:p>
            <a:pPr marL="532868" lvl="1" indent="-250465">
              <a:spcBef>
                <a:spcPts val="587"/>
              </a:spcBef>
              <a:buClr>
                <a:srgbClr val="CC3300"/>
              </a:buClr>
              <a:buSzPct val="89655"/>
              <a:buFont typeface="Wingdings"/>
              <a:buChar char=""/>
              <a:tabLst>
                <a:tab pos="532868" algn="l"/>
                <a:tab pos="533428" algn="l"/>
              </a:tabLst>
            </a:pPr>
            <a:r>
              <a:rPr sz="1279" spc="18" dirty="0">
                <a:latin typeface="Arial"/>
                <a:cs typeface="Arial"/>
              </a:rPr>
              <a:t>F</a:t>
            </a:r>
            <a:r>
              <a:rPr sz="1257" spc="26" baseline="26315" dirty="0">
                <a:latin typeface="Arial"/>
                <a:cs typeface="Arial"/>
              </a:rPr>
              <a:t>+ </a:t>
            </a:r>
            <a:r>
              <a:rPr sz="1279" spc="18" dirty="0">
                <a:latin typeface="Arial"/>
                <a:cs typeface="Arial"/>
              </a:rPr>
              <a:t>= </a:t>
            </a:r>
            <a:r>
              <a:rPr sz="1279" spc="13" dirty="0">
                <a:latin typeface="Arial"/>
                <a:cs typeface="Arial"/>
              </a:rPr>
              <a:t>{</a:t>
            </a:r>
            <a:r>
              <a:rPr sz="1279" i="1" spc="13" dirty="0">
                <a:latin typeface="Arial"/>
                <a:cs typeface="Arial"/>
              </a:rPr>
              <a:t>A </a:t>
            </a:r>
            <a:r>
              <a:rPr sz="1279" spc="31" dirty="0">
                <a:latin typeface="Symbol"/>
                <a:cs typeface="Symbol"/>
              </a:rPr>
              <a:t></a:t>
            </a:r>
            <a:r>
              <a:rPr sz="1279" spc="31" dirty="0">
                <a:latin typeface="Times New Roman"/>
                <a:cs typeface="Times New Roman"/>
              </a:rPr>
              <a:t> </a:t>
            </a:r>
            <a:r>
              <a:rPr sz="1279" i="1" spc="13" dirty="0">
                <a:latin typeface="Arial"/>
                <a:cs typeface="Arial"/>
              </a:rPr>
              <a:t>B</a:t>
            </a:r>
            <a:r>
              <a:rPr sz="1279" spc="13" dirty="0">
                <a:latin typeface="Arial"/>
                <a:cs typeface="Arial"/>
              </a:rPr>
              <a:t>, </a:t>
            </a:r>
            <a:r>
              <a:rPr sz="1279" i="1" spc="22" dirty="0">
                <a:latin typeface="Arial"/>
                <a:cs typeface="Arial"/>
              </a:rPr>
              <a:t>B </a:t>
            </a:r>
            <a:r>
              <a:rPr sz="1279" spc="31" dirty="0">
                <a:latin typeface="Symbol"/>
                <a:cs typeface="Symbol"/>
              </a:rPr>
              <a:t></a:t>
            </a:r>
            <a:r>
              <a:rPr sz="1279" spc="31" dirty="0">
                <a:latin typeface="Times New Roman"/>
                <a:cs typeface="Times New Roman"/>
              </a:rPr>
              <a:t> </a:t>
            </a:r>
            <a:r>
              <a:rPr sz="1279" i="1" spc="13" dirty="0">
                <a:latin typeface="Arial"/>
                <a:cs typeface="Arial"/>
              </a:rPr>
              <a:t>C</a:t>
            </a:r>
            <a:r>
              <a:rPr sz="1279" spc="13" dirty="0">
                <a:latin typeface="Arial"/>
                <a:cs typeface="Arial"/>
              </a:rPr>
              <a:t>, </a:t>
            </a:r>
            <a:r>
              <a:rPr sz="1279" i="1" spc="22" dirty="0">
                <a:latin typeface="Arial"/>
                <a:cs typeface="Arial"/>
              </a:rPr>
              <a:t>A </a:t>
            </a:r>
            <a:r>
              <a:rPr sz="1279" spc="31" dirty="0">
                <a:latin typeface="Symbol"/>
                <a:cs typeface="Symbol"/>
              </a:rPr>
              <a:t></a:t>
            </a:r>
            <a:r>
              <a:rPr sz="1279" spc="-172" dirty="0">
                <a:latin typeface="Times New Roman"/>
                <a:cs typeface="Times New Roman"/>
              </a:rPr>
              <a:t> </a:t>
            </a:r>
            <a:r>
              <a:rPr sz="1279" i="1" spc="13" dirty="0">
                <a:latin typeface="Arial"/>
                <a:cs typeface="Arial"/>
              </a:rPr>
              <a:t>C}</a:t>
            </a:r>
            <a:endParaRPr sz="1279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717267" y="2050267"/>
            <a:ext cx="2757467" cy="27574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4294967295"/>
          </p:nvPr>
        </p:nvSpPr>
        <p:spPr>
          <a:xfrm>
            <a:off x="1658471" y="0"/>
            <a:ext cx="0" cy="7563368"/>
          </a:xfrm>
          <a:prstGeom prst="rect">
            <a:avLst/>
          </a:prstGeom>
        </p:spPr>
        <p:txBody>
          <a:bodyPr vert="horz" wrap="square" lIns="0" tIns="5603" rIns="0" bIns="0" rtlCol="0">
            <a:spAutoFit/>
          </a:bodyPr>
          <a:lstStyle/>
          <a:p>
            <a:pPr marL="11206">
              <a:spcBef>
                <a:spcPts val="44"/>
              </a:spcBef>
            </a:pPr>
            <a:r>
              <a:rPr spc="9" dirty="0"/>
              <a:t>Database </a:t>
            </a:r>
            <a:r>
              <a:rPr spc="13" dirty="0"/>
              <a:t>System Concepts </a:t>
            </a:r>
            <a:r>
              <a:rPr spc="4" dirty="0"/>
              <a:t>- 6</a:t>
            </a:r>
            <a:r>
              <a:rPr sz="728" spc="6" baseline="25252" dirty="0"/>
              <a:t>th</a:t>
            </a:r>
            <a:r>
              <a:rPr sz="728" spc="-79" baseline="25252" dirty="0"/>
              <a:t> </a:t>
            </a:r>
            <a:r>
              <a:rPr sz="706" spc="4" dirty="0"/>
              <a:t>Edition</a:t>
            </a:r>
            <a:endParaRPr sz="706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4294967295"/>
          </p:nvPr>
        </p:nvSpPr>
        <p:spPr>
          <a:xfrm>
            <a:off x="1658471" y="0"/>
            <a:ext cx="0" cy="1667651"/>
          </a:xfrm>
          <a:prstGeom prst="rect">
            <a:avLst/>
          </a:prstGeom>
        </p:spPr>
        <p:txBody>
          <a:bodyPr vert="horz" wrap="square" lIns="0" tIns="5603" rIns="0" bIns="0" rtlCol="0">
            <a:spAutoFit/>
          </a:bodyPr>
          <a:lstStyle/>
          <a:p>
            <a:pPr marL="11206">
              <a:spcBef>
                <a:spcPts val="44"/>
              </a:spcBef>
            </a:pPr>
            <a:r>
              <a:rPr spc="9" dirty="0"/>
              <a:t>16.</a:t>
            </a:r>
            <a:fld id="{81D60167-4931-47E6-BA6A-407CBD079E47}" type="slidenum">
              <a:rPr spc="9" dirty="0"/>
              <a:pPr marL="11206">
                <a:spcBef>
                  <a:spcPts val="44"/>
                </a:spcBef>
              </a:pPr>
              <a:t>28</a:t>
            </a:fld>
            <a:endParaRPr spc="9" dirty="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4294967295"/>
          </p:nvPr>
        </p:nvSpPr>
        <p:spPr>
          <a:xfrm>
            <a:off x="1658471" y="0"/>
            <a:ext cx="0" cy="8592624"/>
          </a:xfrm>
          <a:prstGeom prst="rect">
            <a:avLst/>
          </a:prstGeom>
        </p:spPr>
        <p:txBody>
          <a:bodyPr vert="horz" wrap="square" lIns="0" tIns="5603" rIns="0" bIns="0" rtlCol="0">
            <a:spAutoFit/>
          </a:bodyPr>
          <a:lstStyle/>
          <a:p>
            <a:pPr marL="11206">
              <a:spcBef>
                <a:spcPts val="44"/>
              </a:spcBef>
            </a:pPr>
            <a:r>
              <a:rPr spc="4" dirty="0"/>
              <a:t>©Silberschatz, </a:t>
            </a:r>
            <a:r>
              <a:rPr spc="9" dirty="0"/>
              <a:t>Korth and</a:t>
            </a:r>
            <a:r>
              <a:rPr spc="-53" dirty="0"/>
              <a:t> </a:t>
            </a:r>
            <a:r>
              <a:rPr spc="9" dirty="0"/>
              <a:t>Sudarshan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9" name="Ink 8"/>
              <p14:cNvContentPartPr/>
              <p14:nvPr/>
            </p14:nvContentPartPr>
            <p14:xfrm>
              <a:off x="3503682" y="2422694"/>
              <a:ext cx="5601071" cy="2379494"/>
            </p14:xfrm>
          </p:contentPart>
        </mc:Choice>
        <mc:Fallback>
          <p:pic>
            <p:nvPicPr>
              <p:cNvPr id="9" name="Ink 8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495762" y="2418734"/>
                <a:ext cx="5614751" cy="239209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65318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69391" y="1687205"/>
            <a:ext cx="115416" cy="3992096"/>
          </a:xfrm>
          <a:prstGeom prst="rect">
            <a:avLst/>
          </a:prstGeom>
        </p:spPr>
        <p:txBody>
          <a:bodyPr vert="vert270" wrap="square" lIns="0" tIns="3362" rIns="0" bIns="0" rtlCol="0">
            <a:spAutoFit/>
          </a:bodyPr>
          <a:lstStyle/>
          <a:p>
            <a:pPr marL="11206">
              <a:spcBef>
                <a:spcPts val="26"/>
              </a:spcBef>
            </a:pP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SWAYAM: NPTEL-NOC </a:t>
            </a:r>
            <a:r>
              <a:rPr sz="750" b="1" spc="4" dirty="0">
                <a:solidFill>
                  <a:srgbClr val="00009A"/>
                </a:solidFill>
                <a:latin typeface="Arial"/>
                <a:cs typeface="Arial"/>
              </a:rPr>
              <a:t>MOOCs </a:t>
            </a: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Instructor: Prof. </a:t>
            </a:r>
            <a:r>
              <a:rPr sz="750" b="1" spc="4" dirty="0">
                <a:solidFill>
                  <a:srgbClr val="00009A"/>
                </a:solidFill>
                <a:latin typeface="Arial"/>
                <a:cs typeface="Arial"/>
              </a:rPr>
              <a:t>P P </a:t>
            </a: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Das, IIT Kharagpur. Jan-Apr,</a:t>
            </a:r>
            <a:r>
              <a:rPr sz="750" b="1" spc="141" dirty="0">
                <a:solidFill>
                  <a:srgbClr val="00009A"/>
                </a:solidFill>
                <a:latin typeface="Arial"/>
                <a:cs typeface="Arial"/>
              </a:rPr>
              <a:t> </a:t>
            </a: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2018</a:t>
            </a:r>
            <a:endParaRPr sz="75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003650" y="549524"/>
            <a:ext cx="2486025" cy="1370058"/>
          </a:xfrm>
          <a:prstGeom prst="rect">
            <a:avLst/>
          </a:prstGeom>
        </p:spPr>
        <p:txBody>
          <a:bodyPr vert="horz" wrap="square" lIns="0" tIns="15688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124"/>
              </a:spcBef>
            </a:pPr>
            <a:r>
              <a:rPr spc="13" dirty="0"/>
              <a:t>Module</a:t>
            </a:r>
            <a:r>
              <a:rPr spc="-62" dirty="0"/>
              <a:t> </a:t>
            </a:r>
            <a:r>
              <a:rPr spc="18" dirty="0"/>
              <a:t>Summary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896284" y="1727902"/>
            <a:ext cx="3943350" cy="829865"/>
          </a:xfrm>
          <a:prstGeom prst="rect">
            <a:avLst/>
          </a:prstGeom>
        </p:spPr>
        <p:txBody>
          <a:bodyPr vert="horz" wrap="square" lIns="0" tIns="84604" rIns="0" bIns="0" rtlCol="0">
            <a:spAutoFit/>
          </a:bodyPr>
          <a:lstStyle/>
          <a:p>
            <a:pPr marL="260551" indent="-249905">
              <a:spcBef>
                <a:spcPts val="666"/>
              </a:spcBef>
              <a:buClr>
                <a:srgbClr val="CC3300"/>
              </a:buClr>
              <a:buSzPct val="89655"/>
              <a:buFont typeface="Wingdings"/>
              <a:buChar char=""/>
              <a:tabLst>
                <a:tab pos="260551" algn="l"/>
                <a:tab pos="261111" algn="l"/>
              </a:tabLst>
            </a:pPr>
            <a:r>
              <a:rPr sz="1279" spc="13" dirty="0">
                <a:latin typeface="Arial"/>
                <a:cs typeface="Arial"/>
              </a:rPr>
              <a:t>Identified the features of </a:t>
            </a:r>
            <a:r>
              <a:rPr sz="1279" spc="18" dirty="0">
                <a:latin typeface="Arial"/>
                <a:cs typeface="Arial"/>
              </a:rPr>
              <a:t>good </a:t>
            </a:r>
            <a:r>
              <a:rPr sz="1279" spc="13" dirty="0">
                <a:latin typeface="Arial"/>
                <a:cs typeface="Arial"/>
              </a:rPr>
              <a:t>relational</a:t>
            </a:r>
            <a:r>
              <a:rPr sz="1279" spc="-132" dirty="0">
                <a:latin typeface="Arial"/>
                <a:cs typeface="Arial"/>
              </a:rPr>
              <a:t> </a:t>
            </a:r>
            <a:r>
              <a:rPr sz="1279" spc="13" dirty="0">
                <a:latin typeface="Arial"/>
                <a:cs typeface="Arial"/>
              </a:rPr>
              <a:t>design</a:t>
            </a:r>
            <a:endParaRPr sz="1279">
              <a:latin typeface="Arial"/>
              <a:cs typeface="Arial"/>
            </a:endParaRPr>
          </a:p>
          <a:p>
            <a:pPr marL="260551" indent="-249905">
              <a:spcBef>
                <a:spcPts val="591"/>
              </a:spcBef>
              <a:buClr>
                <a:srgbClr val="CC3300"/>
              </a:buClr>
              <a:buSzPct val="89655"/>
              <a:buFont typeface="Wingdings"/>
              <a:buChar char=""/>
              <a:tabLst>
                <a:tab pos="260551" algn="l"/>
                <a:tab pos="261111" algn="l"/>
              </a:tabLst>
            </a:pPr>
            <a:r>
              <a:rPr sz="1279" spc="13" dirty="0">
                <a:latin typeface="Arial"/>
                <a:cs typeface="Arial"/>
              </a:rPr>
              <a:t>Familiarized with the </a:t>
            </a:r>
            <a:r>
              <a:rPr sz="1279" spc="9" dirty="0">
                <a:latin typeface="Arial"/>
                <a:cs typeface="Arial"/>
              </a:rPr>
              <a:t>First </a:t>
            </a:r>
            <a:r>
              <a:rPr sz="1279" spc="18" dirty="0">
                <a:latin typeface="Arial"/>
                <a:cs typeface="Arial"/>
              </a:rPr>
              <a:t>Normal</a:t>
            </a:r>
            <a:r>
              <a:rPr sz="1279" spc="-75" dirty="0">
                <a:latin typeface="Arial"/>
                <a:cs typeface="Arial"/>
              </a:rPr>
              <a:t> </a:t>
            </a:r>
            <a:r>
              <a:rPr sz="1279" spc="18" dirty="0">
                <a:latin typeface="Arial"/>
                <a:cs typeface="Arial"/>
              </a:rPr>
              <a:t>Form</a:t>
            </a:r>
            <a:endParaRPr sz="1279">
              <a:latin typeface="Arial"/>
              <a:cs typeface="Arial"/>
            </a:endParaRPr>
          </a:p>
          <a:p>
            <a:pPr marL="260551" indent="-249905">
              <a:spcBef>
                <a:spcPts val="587"/>
              </a:spcBef>
              <a:buClr>
                <a:srgbClr val="CC3300"/>
              </a:buClr>
              <a:buSzPct val="89655"/>
              <a:buFont typeface="Wingdings"/>
              <a:buChar char=""/>
              <a:tabLst>
                <a:tab pos="260551" algn="l"/>
                <a:tab pos="261111" algn="l"/>
              </a:tabLst>
            </a:pPr>
            <a:r>
              <a:rPr sz="1279" spc="9" dirty="0">
                <a:latin typeface="Arial"/>
                <a:cs typeface="Arial"/>
              </a:rPr>
              <a:t>Introduced the notion of Functional</a:t>
            </a:r>
            <a:r>
              <a:rPr sz="1279" spc="-57" dirty="0">
                <a:latin typeface="Arial"/>
                <a:cs typeface="Arial"/>
              </a:rPr>
              <a:t> </a:t>
            </a:r>
            <a:r>
              <a:rPr sz="1279" spc="13" dirty="0">
                <a:latin typeface="Arial"/>
                <a:cs typeface="Arial"/>
              </a:rPr>
              <a:t>Dependencies</a:t>
            </a:r>
            <a:endParaRPr sz="1279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717267" y="2050267"/>
            <a:ext cx="2757467" cy="27574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4294967295"/>
          </p:nvPr>
        </p:nvSpPr>
        <p:spPr>
          <a:xfrm>
            <a:off x="1658471" y="0"/>
            <a:ext cx="0" cy="7563368"/>
          </a:xfrm>
          <a:prstGeom prst="rect">
            <a:avLst/>
          </a:prstGeom>
        </p:spPr>
        <p:txBody>
          <a:bodyPr vert="horz" wrap="square" lIns="0" tIns="5603" rIns="0" bIns="0" rtlCol="0">
            <a:spAutoFit/>
          </a:bodyPr>
          <a:lstStyle/>
          <a:p>
            <a:pPr marL="11206">
              <a:spcBef>
                <a:spcPts val="44"/>
              </a:spcBef>
            </a:pPr>
            <a:r>
              <a:rPr spc="9" dirty="0"/>
              <a:t>Database </a:t>
            </a:r>
            <a:r>
              <a:rPr spc="13" dirty="0"/>
              <a:t>System Concepts </a:t>
            </a:r>
            <a:r>
              <a:rPr spc="4" dirty="0"/>
              <a:t>- 6</a:t>
            </a:r>
            <a:r>
              <a:rPr sz="728" spc="6" baseline="25252" dirty="0"/>
              <a:t>th</a:t>
            </a:r>
            <a:r>
              <a:rPr sz="728" spc="-79" baseline="25252" dirty="0"/>
              <a:t> </a:t>
            </a:r>
            <a:r>
              <a:rPr sz="706" spc="4" dirty="0"/>
              <a:t>Edition</a:t>
            </a:r>
            <a:endParaRPr sz="706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4294967295"/>
          </p:nvPr>
        </p:nvSpPr>
        <p:spPr>
          <a:xfrm>
            <a:off x="1658471" y="0"/>
            <a:ext cx="0" cy="1667651"/>
          </a:xfrm>
          <a:prstGeom prst="rect">
            <a:avLst/>
          </a:prstGeom>
        </p:spPr>
        <p:txBody>
          <a:bodyPr vert="horz" wrap="square" lIns="0" tIns="5603" rIns="0" bIns="0" rtlCol="0">
            <a:spAutoFit/>
          </a:bodyPr>
          <a:lstStyle/>
          <a:p>
            <a:pPr marL="11206">
              <a:spcBef>
                <a:spcPts val="44"/>
              </a:spcBef>
            </a:pPr>
            <a:r>
              <a:rPr spc="9" dirty="0"/>
              <a:t>16.</a:t>
            </a:r>
            <a:fld id="{81D60167-4931-47E6-BA6A-407CBD079E47}" type="slidenum">
              <a:rPr spc="9" dirty="0"/>
              <a:pPr marL="11206">
                <a:spcBef>
                  <a:spcPts val="44"/>
                </a:spcBef>
              </a:pPr>
              <a:t>29</a:t>
            </a:fld>
            <a:endParaRPr spc="9" dirty="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4294967295"/>
          </p:nvPr>
        </p:nvSpPr>
        <p:spPr>
          <a:xfrm>
            <a:off x="1658471" y="0"/>
            <a:ext cx="0" cy="8592624"/>
          </a:xfrm>
          <a:prstGeom prst="rect">
            <a:avLst/>
          </a:prstGeom>
        </p:spPr>
        <p:txBody>
          <a:bodyPr vert="horz" wrap="square" lIns="0" tIns="5603" rIns="0" bIns="0" rtlCol="0">
            <a:spAutoFit/>
          </a:bodyPr>
          <a:lstStyle/>
          <a:p>
            <a:pPr marL="11206">
              <a:spcBef>
                <a:spcPts val="44"/>
              </a:spcBef>
            </a:pPr>
            <a:r>
              <a:rPr spc="4" dirty="0"/>
              <a:t>©Silberschatz, </a:t>
            </a:r>
            <a:r>
              <a:rPr spc="9" dirty="0"/>
              <a:t>Korth and</a:t>
            </a:r>
            <a:r>
              <a:rPr spc="-53" dirty="0"/>
              <a:t> </a:t>
            </a:r>
            <a:r>
              <a:rPr spc="9" dirty="0"/>
              <a:t>Sudarshan</a:t>
            </a:r>
          </a:p>
        </p:txBody>
      </p:sp>
    </p:spTree>
    <p:extLst>
      <p:ext uri="{BB962C8B-B14F-4D97-AF65-F5344CB8AC3E}">
        <p14:creationId xmlns:p14="http://schemas.microsoft.com/office/powerpoint/2010/main" val="1726349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69391" y="1687205"/>
            <a:ext cx="115416" cy="3992096"/>
          </a:xfrm>
          <a:prstGeom prst="rect">
            <a:avLst/>
          </a:prstGeom>
        </p:spPr>
        <p:txBody>
          <a:bodyPr vert="vert270" wrap="square" lIns="0" tIns="3362" rIns="0" bIns="0" rtlCol="0">
            <a:spAutoFit/>
          </a:bodyPr>
          <a:lstStyle/>
          <a:p>
            <a:pPr marL="11206">
              <a:spcBef>
                <a:spcPts val="26"/>
              </a:spcBef>
            </a:pP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SWAYAM: NPTEL-NOC </a:t>
            </a:r>
            <a:r>
              <a:rPr sz="750" b="1" spc="4" dirty="0">
                <a:solidFill>
                  <a:srgbClr val="00009A"/>
                </a:solidFill>
                <a:latin typeface="Arial"/>
                <a:cs typeface="Arial"/>
              </a:rPr>
              <a:t>MOOCs </a:t>
            </a: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Instructor: Prof. </a:t>
            </a:r>
            <a:r>
              <a:rPr sz="750" b="1" spc="4" dirty="0">
                <a:solidFill>
                  <a:srgbClr val="00009A"/>
                </a:solidFill>
                <a:latin typeface="Arial"/>
                <a:cs typeface="Arial"/>
              </a:rPr>
              <a:t>P P </a:t>
            </a: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Das, IIT Kharagpur. Jan-Apr,</a:t>
            </a:r>
            <a:r>
              <a:rPr sz="750" b="1" spc="141" dirty="0">
                <a:solidFill>
                  <a:srgbClr val="00009A"/>
                </a:solidFill>
                <a:latin typeface="Arial"/>
                <a:cs typeface="Arial"/>
              </a:rPr>
              <a:t> </a:t>
            </a: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2018</a:t>
            </a:r>
            <a:endParaRPr sz="75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236284" y="558937"/>
            <a:ext cx="2175622" cy="1370058"/>
          </a:xfrm>
          <a:prstGeom prst="rect">
            <a:avLst/>
          </a:prstGeom>
        </p:spPr>
        <p:txBody>
          <a:bodyPr vert="horz" wrap="square" lIns="0" tIns="15688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124"/>
              </a:spcBef>
            </a:pPr>
            <a:r>
              <a:rPr spc="22" dirty="0"/>
              <a:t>Week </a:t>
            </a:r>
            <a:r>
              <a:rPr spc="18" dirty="0"/>
              <a:t>03</a:t>
            </a:r>
            <a:r>
              <a:rPr spc="-93" dirty="0"/>
              <a:t> </a:t>
            </a:r>
            <a:r>
              <a:rPr spc="18" dirty="0"/>
              <a:t>Recap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504515" y="1685590"/>
            <a:ext cx="3311899" cy="2125540"/>
          </a:xfrm>
          <a:prstGeom prst="rect">
            <a:avLst/>
          </a:prstGeom>
        </p:spPr>
        <p:txBody>
          <a:bodyPr vert="horz" wrap="square" lIns="0" tIns="75079" rIns="0" bIns="0" rtlCol="0">
            <a:spAutoFit/>
          </a:bodyPr>
          <a:lstStyle/>
          <a:p>
            <a:pPr marL="260551" indent="-249905">
              <a:spcBef>
                <a:spcPts val="591"/>
              </a:spcBef>
              <a:buClr>
                <a:srgbClr val="CC3300"/>
              </a:buClr>
              <a:buSzPct val="88461"/>
              <a:buFont typeface="Wingdings"/>
              <a:buChar char=""/>
              <a:tabLst>
                <a:tab pos="260551" algn="l"/>
                <a:tab pos="261111" algn="l"/>
              </a:tabLst>
            </a:pPr>
            <a:r>
              <a:rPr sz="1147" b="1" spc="4" dirty="0">
                <a:latin typeface="Arial"/>
                <a:cs typeface="Arial"/>
              </a:rPr>
              <a:t>Module 11: Advanced</a:t>
            </a:r>
            <a:r>
              <a:rPr sz="1147" b="1" spc="13" dirty="0">
                <a:latin typeface="Arial"/>
                <a:cs typeface="Arial"/>
              </a:rPr>
              <a:t> </a:t>
            </a:r>
            <a:r>
              <a:rPr sz="1147" b="1" spc="4" dirty="0">
                <a:latin typeface="Arial"/>
                <a:cs typeface="Arial"/>
              </a:rPr>
              <a:t>SQL</a:t>
            </a:r>
            <a:endParaRPr sz="1147">
              <a:latin typeface="Arial"/>
              <a:cs typeface="Arial"/>
            </a:endParaRPr>
          </a:p>
          <a:p>
            <a:pPr marL="551359" lvl="1" indent="-207880">
              <a:spcBef>
                <a:spcPts val="441"/>
              </a:spcBef>
              <a:buClr>
                <a:srgbClr val="FF9A33"/>
              </a:buClr>
              <a:buSzPct val="78260"/>
              <a:buFont typeface="Wingdings"/>
              <a:buChar char=""/>
              <a:tabLst>
                <a:tab pos="551359" algn="l"/>
                <a:tab pos="551919" algn="l"/>
              </a:tabLst>
            </a:pPr>
            <a:r>
              <a:rPr sz="1015" spc="-4" dirty="0">
                <a:latin typeface="Arial"/>
                <a:cs typeface="Arial"/>
              </a:rPr>
              <a:t>Accessing </a:t>
            </a:r>
            <a:r>
              <a:rPr sz="1015" dirty="0">
                <a:latin typeface="Arial"/>
                <a:cs typeface="Arial"/>
              </a:rPr>
              <a:t>SQL From a </a:t>
            </a:r>
            <a:r>
              <a:rPr sz="1015" spc="-4" dirty="0">
                <a:latin typeface="Arial"/>
                <a:cs typeface="Arial"/>
              </a:rPr>
              <a:t>Programming</a:t>
            </a:r>
            <a:r>
              <a:rPr sz="1015" spc="-49" dirty="0">
                <a:latin typeface="Arial"/>
                <a:cs typeface="Arial"/>
              </a:rPr>
              <a:t> </a:t>
            </a:r>
            <a:r>
              <a:rPr sz="1015" spc="-4" dirty="0">
                <a:latin typeface="Arial"/>
                <a:cs typeface="Arial"/>
              </a:rPr>
              <a:t>Language</a:t>
            </a:r>
            <a:endParaRPr sz="1015">
              <a:latin typeface="Arial"/>
              <a:cs typeface="Arial"/>
            </a:endParaRPr>
          </a:p>
          <a:p>
            <a:pPr marL="551359" lvl="1" indent="-207880">
              <a:spcBef>
                <a:spcPts val="432"/>
              </a:spcBef>
              <a:buClr>
                <a:srgbClr val="FF9A33"/>
              </a:buClr>
              <a:buSzPct val="78260"/>
              <a:buFont typeface="Wingdings"/>
              <a:buChar char=""/>
              <a:tabLst>
                <a:tab pos="551359" algn="l"/>
                <a:tab pos="551919" algn="l"/>
              </a:tabLst>
            </a:pPr>
            <a:r>
              <a:rPr sz="1015" spc="-4" dirty="0">
                <a:latin typeface="Arial"/>
                <a:cs typeface="Arial"/>
              </a:rPr>
              <a:t>Functions </a:t>
            </a:r>
            <a:r>
              <a:rPr sz="1015" dirty="0">
                <a:latin typeface="Arial"/>
                <a:cs typeface="Arial"/>
              </a:rPr>
              <a:t>and </a:t>
            </a:r>
            <a:r>
              <a:rPr sz="1015" spc="-4" dirty="0">
                <a:latin typeface="Arial"/>
                <a:cs typeface="Arial"/>
              </a:rPr>
              <a:t>Procedural</a:t>
            </a:r>
            <a:r>
              <a:rPr sz="1015" spc="-40" dirty="0">
                <a:latin typeface="Arial"/>
                <a:cs typeface="Arial"/>
              </a:rPr>
              <a:t> </a:t>
            </a:r>
            <a:r>
              <a:rPr sz="1015" spc="-4" dirty="0">
                <a:latin typeface="Arial"/>
                <a:cs typeface="Arial"/>
              </a:rPr>
              <a:t>Constructs</a:t>
            </a:r>
            <a:endParaRPr sz="1015">
              <a:latin typeface="Arial"/>
              <a:cs typeface="Arial"/>
            </a:endParaRPr>
          </a:p>
          <a:p>
            <a:pPr marL="551359" lvl="1" indent="-207880">
              <a:spcBef>
                <a:spcPts val="437"/>
              </a:spcBef>
              <a:buClr>
                <a:srgbClr val="FF9A33"/>
              </a:buClr>
              <a:buSzPct val="78260"/>
              <a:buFont typeface="Wingdings"/>
              <a:buChar char=""/>
              <a:tabLst>
                <a:tab pos="551359" algn="l"/>
                <a:tab pos="551919" algn="l"/>
              </a:tabLst>
            </a:pPr>
            <a:r>
              <a:rPr sz="1015" spc="-4" dirty="0">
                <a:latin typeface="Arial"/>
                <a:cs typeface="Arial"/>
              </a:rPr>
              <a:t>Triggers</a:t>
            </a:r>
            <a:endParaRPr sz="1015">
              <a:latin typeface="Arial"/>
              <a:cs typeface="Arial"/>
            </a:endParaRPr>
          </a:p>
          <a:p>
            <a:pPr marL="260551" marR="519981" indent="-249905">
              <a:lnSpc>
                <a:spcPct val="101499"/>
              </a:lnSpc>
              <a:spcBef>
                <a:spcPts val="481"/>
              </a:spcBef>
              <a:buClr>
                <a:srgbClr val="CC3300"/>
              </a:buClr>
              <a:buSzPct val="88461"/>
              <a:buFont typeface="Wingdings"/>
              <a:buChar char=""/>
              <a:tabLst>
                <a:tab pos="260551" algn="l"/>
                <a:tab pos="261111" algn="l"/>
              </a:tabLst>
            </a:pPr>
            <a:r>
              <a:rPr sz="1147" b="1" spc="4" dirty="0">
                <a:latin typeface="Arial"/>
                <a:cs typeface="Arial"/>
              </a:rPr>
              <a:t>Module 12: Formal Relational Query  Languages</a:t>
            </a:r>
            <a:endParaRPr sz="1147">
              <a:latin typeface="Arial"/>
              <a:cs typeface="Arial"/>
            </a:endParaRPr>
          </a:p>
          <a:p>
            <a:pPr marL="551359" lvl="1" indent="-207880">
              <a:spcBef>
                <a:spcPts val="441"/>
              </a:spcBef>
              <a:buClr>
                <a:srgbClr val="FF9A33"/>
              </a:buClr>
              <a:buSzPct val="78260"/>
              <a:buFont typeface="Wingdings"/>
              <a:buChar char=""/>
              <a:tabLst>
                <a:tab pos="551359" algn="l"/>
                <a:tab pos="551919" algn="l"/>
              </a:tabLst>
            </a:pPr>
            <a:r>
              <a:rPr sz="1015" spc="-4" dirty="0">
                <a:latin typeface="Arial"/>
                <a:cs typeface="Arial"/>
              </a:rPr>
              <a:t>Relational</a:t>
            </a:r>
            <a:r>
              <a:rPr sz="1015" spc="-26" dirty="0">
                <a:latin typeface="Arial"/>
                <a:cs typeface="Arial"/>
              </a:rPr>
              <a:t> </a:t>
            </a:r>
            <a:r>
              <a:rPr sz="1015" spc="-4" dirty="0">
                <a:latin typeface="Arial"/>
                <a:cs typeface="Arial"/>
              </a:rPr>
              <a:t>Algebra</a:t>
            </a:r>
            <a:endParaRPr sz="1015">
              <a:latin typeface="Arial"/>
              <a:cs typeface="Arial"/>
            </a:endParaRPr>
          </a:p>
          <a:p>
            <a:pPr marL="551359" lvl="1" indent="-207880">
              <a:spcBef>
                <a:spcPts val="432"/>
              </a:spcBef>
              <a:buClr>
                <a:srgbClr val="FF9A33"/>
              </a:buClr>
              <a:buSzPct val="78260"/>
              <a:buFont typeface="Wingdings"/>
              <a:buChar char=""/>
              <a:tabLst>
                <a:tab pos="551359" algn="l"/>
                <a:tab pos="551919" algn="l"/>
              </a:tabLst>
            </a:pPr>
            <a:r>
              <a:rPr sz="1015" spc="-4" dirty="0">
                <a:latin typeface="Arial"/>
                <a:cs typeface="Arial"/>
              </a:rPr>
              <a:t>Tuple Relational Calculus (Overview</a:t>
            </a:r>
            <a:r>
              <a:rPr sz="1015" spc="4" dirty="0">
                <a:latin typeface="Arial"/>
                <a:cs typeface="Arial"/>
              </a:rPr>
              <a:t> </a:t>
            </a:r>
            <a:r>
              <a:rPr sz="1015" spc="-4" dirty="0">
                <a:latin typeface="Arial"/>
                <a:cs typeface="Arial"/>
              </a:rPr>
              <a:t>only)</a:t>
            </a:r>
            <a:endParaRPr sz="1015">
              <a:latin typeface="Arial"/>
              <a:cs typeface="Arial"/>
            </a:endParaRPr>
          </a:p>
          <a:p>
            <a:pPr marL="551359" lvl="1" indent="-207880">
              <a:spcBef>
                <a:spcPts val="437"/>
              </a:spcBef>
              <a:buClr>
                <a:srgbClr val="FF9A33"/>
              </a:buClr>
              <a:buSzPct val="78260"/>
              <a:buFont typeface="Wingdings"/>
              <a:buChar char=""/>
              <a:tabLst>
                <a:tab pos="551359" algn="l"/>
                <a:tab pos="551919" algn="l"/>
              </a:tabLst>
            </a:pPr>
            <a:r>
              <a:rPr sz="1015" dirty="0">
                <a:latin typeface="Arial"/>
                <a:cs typeface="Arial"/>
              </a:rPr>
              <a:t>Domain </a:t>
            </a:r>
            <a:r>
              <a:rPr sz="1015" spc="-4" dirty="0">
                <a:latin typeface="Arial"/>
                <a:cs typeface="Arial"/>
              </a:rPr>
              <a:t>Relational Calculus (Overview</a:t>
            </a:r>
            <a:r>
              <a:rPr sz="1015" spc="-22" dirty="0">
                <a:latin typeface="Arial"/>
                <a:cs typeface="Arial"/>
              </a:rPr>
              <a:t> </a:t>
            </a:r>
            <a:r>
              <a:rPr sz="1015" spc="-4" dirty="0">
                <a:latin typeface="Arial"/>
                <a:cs typeface="Arial"/>
              </a:rPr>
              <a:t>only)</a:t>
            </a:r>
            <a:endParaRPr sz="1015">
              <a:latin typeface="Arial"/>
              <a:cs typeface="Arial"/>
            </a:endParaRPr>
          </a:p>
          <a:p>
            <a:pPr marL="551359" lvl="1" indent="-207880">
              <a:spcBef>
                <a:spcPts val="432"/>
              </a:spcBef>
              <a:buClr>
                <a:srgbClr val="FF9A33"/>
              </a:buClr>
              <a:buSzPct val="78260"/>
              <a:buFont typeface="Wingdings"/>
              <a:buChar char=""/>
              <a:tabLst>
                <a:tab pos="551359" algn="l"/>
                <a:tab pos="551919" algn="l"/>
              </a:tabLst>
            </a:pPr>
            <a:r>
              <a:rPr sz="1015" spc="-4" dirty="0">
                <a:latin typeface="Arial"/>
                <a:cs typeface="Arial"/>
              </a:rPr>
              <a:t>Equivalence </a:t>
            </a:r>
            <a:r>
              <a:rPr sz="1015" dirty="0">
                <a:latin typeface="Arial"/>
                <a:cs typeface="Arial"/>
              </a:rPr>
              <a:t>of </a:t>
            </a:r>
            <a:r>
              <a:rPr sz="1015" spc="-4" dirty="0">
                <a:latin typeface="Arial"/>
                <a:cs typeface="Arial"/>
              </a:rPr>
              <a:t>Algebra </a:t>
            </a:r>
            <a:r>
              <a:rPr sz="1015" dirty="0">
                <a:latin typeface="Arial"/>
                <a:cs typeface="Arial"/>
              </a:rPr>
              <a:t>and</a:t>
            </a:r>
            <a:r>
              <a:rPr sz="1015" spc="-35" dirty="0">
                <a:latin typeface="Arial"/>
                <a:cs typeface="Arial"/>
              </a:rPr>
              <a:t> </a:t>
            </a:r>
            <a:r>
              <a:rPr sz="1015" spc="-4" dirty="0">
                <a:latin typeface="Arial"/>
                <a:cs typeface="Arial"/>
              </a:rPr>
              <a:t>Calculus</a:t>
            </a:r>
            <a:endParaRPr sz="1015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295912" y="1685590"/>
            <a:ext cx="3026709" cy="1978577"/>
          </a:xfrm>
          <a:prstGeom prst="rect">
            <a:avLst/>
          </a:prstGeom>
        </p:spPr>
        <p:txBody>
          <a:bodyPr vert="horz" wrap="square" lIns="0" tIns="75079" rIns="0" bIns="0" rtlCol="0">
            <a:spAutoFit/>
          </a:bodyPr>
          <a:lstStyle/>
          <a:p>
            <a:pPr marL="260551" indent="-249905">
              <a:spcBef>
                <a:spcPts val="591"/>
              </a:spcBef>
              <a:buClr>
                <a:srgbClr val="CC3300"/>
              </a:buClr>
              <a:buSzPct val="88461"/>
              <a:buFont typeface="Wingdings"/>
              <a:buChar char=""/>
              <a:tabLst>
                <a:tab pos="260551" algn="l"/>
                <a:tab pos="261111" algn="l"/>
              </a:tabLst>
            </a:pPr>
            <a:r>
              <a:rPr sz="1147" b="1" spc="4" dirty="0">
                <a:latin typeface="Arial"/>
                <a:cs typeface="Arial"/>
              </a:rPr>
              <a:t>Module 13: Entity-Relationship</a:t>
            </a:r>
            <a:r>
              <a:rPr sz="1147" b="1" spc="-9" dirty="0">
                <a:latin typeface="Arial"/>
                <a:cs typeface="Arial"/>
              </a:rPr>
              <a:t> </a:t>
            </a:r>
            <a:r>
              <a:rPr sz="1147" b="1" spc="4" dirty="0">
                <a:latin typeface="Arial"/>
                <a:cs typeface="Arial"/>
              </a:rPr>
              <a:t>Model/1</a:t>
            </a:r>
            <a:endParaRPr sz="1147">
              <a:latin typeface="Arial"/>
              <a:cs typeface="Arial"/>
            </a:endParaRPr>
          </a:p>
          <a:p>
            <a:pPr marL="551359" lvl="1" indent="-207880">
              <a:spcBef>
                <a:spcPts val="441"/>
              </a:spcBef>
              <a:buClr>
                <a:srgbClr val="FF9A33"/>
              </a:buClr>
              <a:buSzPct val="78260"/>
              <a:buFont typeface="Wingdings"/>
              <a:buChar char=""/>
              <a:tabLst>
                <a:tab pos="551359" algn="l"/>
                <a:tab pos="551919" algn="l"/>
              </a:tabLst>
            </a:pPr>
            <a:r>
              <a:rPr sz="1015" spc="-4" dirty="0">
                <a:latin typeface="Arial"/>
                <a:cs typeface="Arial"/>
              </a:rPr>
              <a:t>Design</a:t>
            </a:r>
            <a:r>
              <a:rPr sz="1015" spc="-18" dirty="0">
                <a:latin typeface="Arial"/>
                <a:cs typeface="Arial"/>
              </a:rPr>
              <a:t> </a:t>
            </a:r>
            <a:r>
              <a:rPr sz="1015" spc="-4" dirty="0">
                <a:latin typeface="Arial"/>
                <a:cs typeface="Arial"/>
              </a:rPr>
              <a:t>Process</a:t>
            </a:r>
            <a:endParaRPr sz="1015">
              <a:latin typeface="Arial"/>
              <a:cs typeface="Arial"/>
            </a:endParaRPr>
          </a:p>
          <a:p>
            <a:pPr marL="551359" lvl="1" indent="-207880">
              <a:spcBef>
                <a:spcPts val="432"/>
              </a:spcBef>
              <a:buClr>
                <a:srgbClr val="FF9A33"/>
              </a:buClr>
              <a:buSzPct val="78260"/>
              <a:buFont typeface="Wingdings"/>
              <a:buChar char=""/>
              <a:tabLst>
                <a:tab pos="551359" algn="l"/>
                <a:tab pos="551919" algn="l"/>
              </a:tabLst>
            </a:pPr>
            <a:r>
              <a:rPr sz="1015" dirty="0">
                <a:latin typeface="Arial"/>
                <a:cs typeface="Arial"/>
              </a:rPr>
              <a:t>E-R</a:t>
            </a:r>
            <a:r>
              <a:rPr sz="1015" spc="-9" dirty="0">
                <a:latin typeface="Arial"/>
                <a:cs typeface="Arial"/>
              </a:rPr>
              <a:t> </a:t>
            </a:r>
            <a:r>
              <a:rPr sz="1015" spc="-4" dirty="0">
                <a:latin typeface="Arial"/>
                <a:cs typeface="Arial"/>
              </a:rPr>
              <a:t>Model</a:t>
            </a:r>
            <a:endParaRPr sz="1015">
              <a:latin typeface="Arial"/>
              <a:cs typeface="Arial"/>
            </a:endParaRPr>
          </a:p>
          <a:p>
            <a:pPr marL="260551" indent="-249905">
              <a:spcBef>
                <a:spcPts val="503"/>
              </a:spcBef>
              <a:buClr>
                <a:srgbClr val="CC3300"/>
              </a:buClr>
              <a:buSzPct val="88461"/>
              <a:buFont typeface="Wingdings"/>
              <a:buChar char=""/>
              <a:tabLst>
                <a:tab pos="260551" algn="l"/>
                <a:tab pos="261111" algn="l"/>
              </a:tabLst>
            </a:pPr>
            <a:r>
              <a:rPr sz="1147" b="1" spc="4" dirty="0">
                <a:latin typeface="Arial"/>
                <a:cs typeface="Arial"/>
              </a:rPr>
              <a:t>Module 14: Entity-Relationship</a:t>
            </a:r>
            <a:r>
              <a:rPr sz="1147" b="1" spc="-9" dirty="0">
                <a:latin typeface="Arial"/>
                <a:cs typeface="Arial"/>
              </a:rPr>
              <a:t> </a:t>
            </a:r>
            <a:r>
              <a:rPr sz="1147" b="1" spc="4" dirty="0">
                <a:latin typeface="Arial"/>
                <a:cs typeface="Arial"/>
              </a:rPr>
              <a:t>Model/2</a:t>
            </a:r>
            <a:endParaRPr sz="1147">
              <a:latin typeface="Arial"/>
              <a:cs typeface="Arial"/>
            </a:endParaRPr>
          </a:p>
          <a:p>
            <a:pPr marL="551359" lvl="1" indent="-207880">
              <a:spcBef>
                <a:spcPts val="441"/>
              </a:spcBef>
              <a:buClr>
                <a:srgbClr val="FF9A33"/>
              </a:buClr>
              <a:buSzPct val="78260"/>
              <a:buFont typeface="Wingdings"/>
              <a:buChar char=""/>
              <a:tabLst>
                <a:tab pos="551359" algn="l"/>
                <a:tab pos="551919" algn="l"/>
              </a:tabLst>
            </a:pPr>
            <a:r>
              <a:rPr sz="1015" dirty="0">
                <a:latin typeface="Arial"/>
                <a:cs typeface="Arial"/>
              </a:rPr>
              <a:t>E-R</a:t>
            </a:r>
            <a:r>
              <a:rPr sz="1015" spc="-9" dirty="0">
                <a:latin typeface="Arial"/>
                <a:cs typeface="Arial"/>
              </a:rPr>
              <a:t> </a:t>
            </a:r>
            <a:r>
              <a:rPr sz="1015" spc="-4" dirty="0">
                <a:latin typeface="Arial"/>
                <a:cs typeface="Arial"/>
              </a:rPr>
              <a:t>Diagram</a:t>
            </a:r>
            <a:endParaRPr sz="1015">
              <a:latin typeface="Arial"/>
              <a:cs typeface="Arial"/>
            </a:endParaRPr>
          </a:p>
          <a:p>
            <a:pPr marL="551359" lvl="1" indent="-207880">
              <a:spcBef>
                <a:spcPts val="432"/>
              </a:spcBef>
              <a:buClr>
                <a:srgbClr val="FF9A33"/>
              </a:buClr>
              <a:buSzPct val="78260"/>
              <a:buFont typeface="Wingdings"/>
              <a:buChar char=""/>
              <a:tabLst>
                <a:tab pos="551359" algn="l"/>
                <a:tab pos="551919" algn="l"/>
              </a:tabLst>
            </a:pPr>
            <a:r>
              <a:rPr sz="1015" dirty="0">
                <a:latin typeface="Arial"/>
                <a:cs typeface="Arial"/>
              </a:rPr>
              <a:t>E-R Model to </a:t>
            </a:r>
            <a:r>
              <a:rPr sz="1015" spc="-4" dirty="0">
                <a:latin typeface="Arial"/>
                <a:cs typeface="Arial"/>
              </a:rPr>
              <a:t>Relational</a:t>
            </a:r>
            <a:r>
              <a:rPr sz="1015" spc="-49" dirty="0">
                <a:latin typeface="Arial"/>
                <a:cs typeface="Arial"/>
              </a:rPr>
              <a:t> </a:t>
            </a:r>
            <a:r>
              <a:rPr sz="1015" spc="-4" dirty="0">
                <a:latin typeface="Arial"/>
                <a:cs typeface="Arial"/>
              </a:rPr>
              <a:t>Schema</a:t>
            </a:r>
            <a:endParaRPr sz="1015">
              <a:latin typeface="Arial"/>
              <a:cs typeface="Arial"/>
            </a:endParaRPr>
          </a:p>
          <a:p>
            <a:pPr marL="260551" indent="-249905">
              <a:spcBef>
                <a:spcPts val="503"/>
              </a:spcBef>
              <a:buClr>
                <a:srgbClr val="CC3300"/>
              </a:buClr>
              <a:buSzPct val="88461"/>
              <a:buFont typeface="Wingdings"/>
              <a:buChar char=""/>
              <a:tabLst>
                <a:tab pos="260551" algn="l"/>
                <a:tab pos="261111" algn="l"/>
              </a:tabLst>
            </a:pPr>
            <a:r>
              <a:rPr sz="1147" b="1" spc="4" dirty="0">
                <a:latin typeface="Arial"/>
                <a:cs typeface="Arial"/>
              </a:rPr>
              <a:t>Module 15: Entity-Relationship</a:t>
            </a:r>
            <a:r>
              <a:rPr sz="1147" b="1" spc="-9" dirty="0">
                <a:latin typeface="Arial"/>
                <a:cs typeface="Arial"/>
              </a:rPr>
              <a:t> </a:t>
            </a:r>
            <a:r>
              <a:rPr sz="1147" b="1" spc="4" dirty="0">
                <a:latin typeface="Arial"/>
                <a:cs typeface="Arial"/>
              </a:rPr>
              <a:t>Model/3</a:t>
            </a:r>
            <a:endParaRPr sz="1147">
              <a:latin typeface="Arial"/>
              <a:cs typeface="Arial"/>
            </a:endParaRPr>
          </a:p>
          <a:p>
            <a:pPr marL="551359" lvl="1" indent="-207880">
              <a:spcBef>
                <a:spcPts val="441"/>
              </a:spcBef>
              <a:buClr>
                <a:srgbClr val="FF9A33"/>
              </a:buClr>
              <a:buSzPct val="78260"/>
              <a:buFont typeface="Wingdings"/>
              <a:buChar char=""/>
              <a:tabLst>
                <a:tab pos="551359" algn="l"/>
                <a:tab pos="551919" algn="l"/>
              </a:tabLst>
            </a:pPr>
            <a:r>
              <a:rPr sz="1015" spc="-4" dirty="0">
                <a:latin typeface="Arial"/>
                <a:cs typeface="Arial"/>
              </a:rPr>
              <a:t>Extended </a:t>
            </a:r>
            <a:r>
              <a:rPr sz="1015" dirty="0">
                <a:latin typeface="Arial"/>
                <a:cs typeface="Arial"/>
              </a:rPr>
              <a:t>E-R</a:t>
            </a:r>
            <a:r>
              <a:rPr sz="1015" spc="-13" dirty="0">
                <a:latin typeface="Arial"/>
                <a:cs typeface="Arial"/>
              </a:rPr>
              <a:t> </a:t>
            </a:r>
            <a:r>
              <a:rPr sz="1015" spc="-4" dirty="0">
                <a:latin typeface="Arial"/>
                <a:cs typeface="Arial"/>
              </a:rPr>
              <a:t>Features</a:t>
            </a:r>
            <a:endParaRPr sz="1015">
              <a:latin typeface="Arial"/>
              <a:cs typeface="Arial"/>
            </a:endParaRPr>
          </a:p>
          <a:p>
            <a:pPr marL="551359" lvl="1" indent="-207880">
              <a:spcBef>
                <a:spcPts val="432"/>
              </a:spcBef>
              <a:buClr>
                <a:srgbClr val="FF9A33"/>
              </a:buClr>
              <a:buSzPct val="78260"/>
              <a:buFont typeface="Wingdings"/>
              <a:buChar char=""/>
              <a:tabLst>
                <a:tab pos="551359" algn="l"/>
                <a:tab pos="551919" algn="l"/>
              </a:tabLst>
            </a:pPr>
            <a:r>
              <a:rPr sz="1015" spc="-4" dirty="0">
                <a:latin typeface="Arial"/>
                <a:cs typeface="Arial"/>
              </a:rPr>
              <a:t>Design</a:t>
            </a:r>
            <a:r>
              <a:rPr sz="1015" spc="-18" dirty="0">
                <a:latin typeface="Arial"/>
                <a:cs typeface="Arial"/>
              </a:rPr>
              <a:t> </a:t>
            </a:r>
            <a:r>
              <a:rPr sz="1015" spc="-4" dirty="0">
                <a:latin typeface="Arial"/>
                <a:cs typeface="Arial"/>
              </a:rPr>
              <a:t>Issues</a:t>
            </a:r>
            <a:endParaRPr sz="1015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77435" y="960344"/>
            <a:ext cx="231962" cy="134094"/>
          </a:xfrm>
          <a:prstGeom prst="rect">
            <a:avLst/>
          </a:prstGeom>
        </p:spPr>
        <p:txBody>
          <a:bodyPr vert="horz" wrap="square" lIns="0" tIns="11766" rIns="0" bIns="0" rtlCol="0">
            <a:spAutoFit/>
          </a:bodyPr>
          <a:lstStyle/>
          <a:p>
            <a:pPr marL="11206">
              <a:spcBef>
                <a:spcPts val="93"/>
              </a:spcBef>
            </a:pPr>
            <a:r>
              <a:rPr sz="794" b="1" dirty="0">
                <a:solidFill>
                  <a:srgbClr val="CC3300"/>
                </a:solidFill>
                <a:latin typeface="Arial"/>
                <a:cs typeface="Arial"/>
              </a:rPr>
              <a:t>PPD</a:t>
            </a:r>
            <a:endParaRPr sz="794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717267" y="2050267"/>
            <a:ext cx="2757467" cy="27574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4294967295"/>
          </p:nvPr>
        </p:nvSpPr>
        <p:spPr>
          <a:xfrm>
            <a:off x="1658471" y="0"/>
            <a:ext cx="0" cy="7563368"/>
          </a:xfrm>
          <a:prstGeom prst="rect">
            <a:avLst/>
          </a:prstGeom>
        </p:spPr>
        <p:txBody>
          <a:bodyPr vert="horz" wrap="square" lIns="0" tIns="5603" rIns="0" bIns="0" rtlCol="0">
            <a:spAutoFit/>
          </a:bodyPr>
          <a:lstStyle/>
          <a:p>
            <a:pPr marL="11206">
              <a:spcBef>
                <a:spcPts val="44"/>
              </a:spcBef>
            </a:pPr>
            <a:r>
              <a:rPr spc="9" dirty="0"/>
              <a:t>Database </a:t>
            </a:r>
            <a:r>
              <a:rPr spc="13" dirty="0"/>
              <a:t>System Concepts </a:t>
            </a:r>
            <a:r>
              <a:rPr spc="4" dirty="0"/>
              <a:t>- 6</a:t>
            </a:r>
            <a:r>
              <a:rPr sz="728" spc="6" baseline="25252" dirty="0"/>
              <a:t>th</a:t>
            </a:r>
            <a:r>
              <a:rPr sz="728" spc="-79" baseline="25252" dirty="0"/>
              <a:t> </a:t>
            </a:r>
            <a:r>
              <a:rPr sz="706" spc="4" dirty="0"/>
              <a:t>Edition</a:t>
            </a:r>
            <a:endParaRPr sz="706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4294967295"/>
          </p:nvPr>
        </p:nvSpPr>
        <p:spPr>
          <a:xfrm>
            <a:off x="1658471" y="0"/>
            <a:ext cx="0" cy="1667651"/>
          </a:xfrm>
          <a:prstGeom prst="rect">
            <a:avLst/>
          </a:prstGeom>
        </p:spPr>
        <p:txBody>
          <a:bodyPr vert="horz" wrap="square" lIns="0" tIns="5603" rIns="0" bIns="0" rtlCol="0">
            <a:spAutoFit/>
          </a:bodyPr>
          <a:lstStyle/>
          <a:p>
            <a:pPr marL="11206">
              <a:spcBef>
                <a:spcPts val="44"/>
              </a:spcBef>
            </a:pPr>
            <a:r>
              <a:rPr spc="9" dirty="0"/>
              <a:t>16.</a:t>
            </a:r>
            <a:fld id="{81D60167-4931-47E6-BA6A-407CBD079E47}" type="slidenum">
              <a:rPr spc="9" dirty="0"/>
              <a:pPr marL="11206">
                <a:spcBef>
                  <a:spcPts val="44"/>
                </a:spcBef>
              </a:pPr>
              <a:t>3</a:t>
            </a:fld>
            <a:endParaRPr spc="9" dirty="0"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4294967295"/>
          </p:nvPr>
        </p:nvSpPr>
        <p:spPr>
          <a:xfrm>
            <a:off x="1658471" y="0"/>
            <a:ext cx="0" cy="8592624"/>
          </a:xfrm>
          <a:prstGeom prst="rect">
            <a:avLst/>
          </a:prstGeom>
        </p:spPr>
        <p:txBody>
          <a:bodyPr vert="horz" wrap="square" lIns="0" tIns="5603" rIns="0" bIns="0" rtlCol="0">
            <a:spAutoFit/>
          </a:bodyPr>
          <a:lstStyle/>
          <a:p>
            <a:pPr marL="11206">
              <a:spcBef>
                <a:spcPts val="44"/>
              </a:spcBef>
            </a:pPr>
            <a:r>
              <a:rPr spc="4" dirty="0"/>
              <a:t>©Silberschatz, </a:t>
            </a:r>
            <a:r>
              <a:rPr spc="9" dirty="0"/>
              <a:t>Korth and</a:t>
            </a:r>
            <a:r>
              <a:rPr spc="-53" dirty="0"/>
              <a:t> </a:t>
            </a:r>
            <a:r>
              <a:rPr spc="9" dirty="0"/>
              <a:t>Sudarshan</a:t>
            </a:r>
          </a:p>
        </p:txBody>
      </p:sp>
    </p:spTree>
    <p:extLst>
      <p:ext uri="{BB962C8B-B14F-4D97-AF65-F5344CB8AC3E}">
        <p14:creationId xmlns:p14="http://schemas.microsoft.com/office/powerpoint/2010/main" val="25882523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69391" y="1687205"/>
            <a:ext cx="115416" cy="3992096"/>
          </a:xfrm>
          <a:prstGeom prst="rect">
            <a:avLst/>
          </a:prstGeom>
        </p:spPr>
        <p:txBody>
          <a:bodyPr vert="vert270" wrap="square" lIns="0" tIns="3362" rIns="0" bIns="0" rtlCol="0">
            <a:spAutoFit/>
          </a:bodyPr>
          <a:lstStyle/>
          <a:p>
            <a:pPr marL="11206">
              <a:spcBef>
                <a:spcPts val="26"/>
              </a:spcBef>
            </a:pP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SWAYAM: NPTEL-NOC </a:t>
            </a:r>
            <a:r>
              <a:rPr sz="750" b="1" spc="4" dirty="0">
                <a:solidFill>
                  <a:srgbClr val="00009A"/>
                </a:solidFill>
                <a:latin typeface="Arial"/>
                <a:cs typeface="Arial"/>
              </a:rPr>
              <a:t>MOOCs </a:t>
            </a: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Instructor: Prof. </a:t>
            </a:r>
            <a:r>
              <a:rPr sz="750" b="1" spc="4" dirty="0">
                <a:solidFill>
                  <a:srgbClr val="00009A"/>
                </a:solidFill>
                <a:latin typeface="Arial"/>
                <a:cs typeface="Arial"/>
              </a:rPr>
              <a:t>P P </a:t>
            </a: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Das, IIT Kharagpur. Jan-Apr,</a:t>
            </a:r>
            <a:r>
              <a:rPr sz="750" b="1" spc="141" dirty="0">
                <a:solidFill>
                  <a:srgbClr val="00009A"/>
                </a:solidFill>
                <a:latin typeface="Arial"/>
                <a:cs typeface="Arial"/>
              </a:rPr>
              <a:t> </a:t>
            </a: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2018</a:t>
            </a:r>
            <a:endParaRPr sz="75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922296" y="549524"/>
            <a:ext cx="2649631" cy="1370058"/>
          </a:xfrm>
          <a:prstGeom prst="rect">
            <a:avLst/>
          </a:prstGeom>
        </p:spPr>
        <p:txBody>
          <a:bodyPr vert="horz" wrap="square" lIns="0" tIns="15688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124"/>
              </a:spcBef>
            </a:pPr>
            <a:r>
              <a:rPr spc="13" dirty="0"/>
              <a:t>Instructor </a:t>
            </a:r>
            <a:r>
              <a:rPr spc="18" dirty="0"/>
              <a:t>and</a:t>
            </a:r>
            <a:r>
              <a:rPr spc="-66" dirty="0"/>
              <a:t> </a:t>
            </a:r>
            <a:r>
              <a:rPr spc="22" dirty="0"/>
              <a:t>TAs</a:t>
            </a:r>
          </a:p>
        </p:txBody>
      </p:sp>
      <p:sp>
        <p:nvSpPr>
          <p:cNvPr id="4" name="object 4"/>
          <p:cNvSpPr/>
          <p:nvPr/>
        </p:nvSpPr>
        <p:spPr>
          <a:xfrm>
            <a:off x="3547782" y="1751479"/>
            <a:ext cx="5097108" cy="135008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3543160" y="1746857"/>
          <a:ext cx="5097556" cy="13500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932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28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14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028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300" b="1" spc="25" dirty="0">
                          <a:solidFill>
                            <a:srgbClr val="0065CC"/>
                          </a:solidFill>
                          <a:latin typeface="Arial"/>
                          <a:cs typeface="Arial"/>
                        </a:rPr>
                        <a:t>Name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32497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381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300" b="1" spc="15" dirty="0">
                          <a:solidFill>
                            <a:srgbClr val="0065CC"/>
                          </a:solidFill>
                          <a:latin typeface="Arial"/>
                          <a:cs typeface="Arial"/>
                        </a:rPr>
                        <a:t>Mail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32497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381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300" b="1" spc="20" dirty="0">
                          <a:solidFill>
                            <a:srgbClr val="0065CC"/>
                          </a:solidFill>
                          <a:latin typeface="Arial"/>
                          <a:cs typeface="Arial"/>
                        </a:rPr>
                        <a:t>Mobile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32497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38100">
                      <a:solidFill>
                        <a:srgbClr val="CCEC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614">
                <a:tc>
                  <a:txBody>
                    <a:bodyPr/>
                    <a:lstStyle/>
                    <a:p>
                      <a:pPr marL="55244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100" spc="5" dirty="0">
                          <a:latin typeface="Arial"/>
                          <a:cs typeface="Arial"/>
                        </a:rPr>
                        <a:t>Partha Pratim Das,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Instructor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0816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381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244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  <a:hlinkClick r:id="rId3"/>
                        </a:rPr>
                        <a:t>ppd@cse.iitkgp.ernet.in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0816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381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191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100" spc="5" dirty="0">
                          <a:latin typeface="Arial"/>
                          <a:cs typeface="Arial"/>
                        </a:rPr>
                        <a:t>9830030880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0816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381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0286">
                <a:tc>
                  <a:txBody>
                    <a:bodyPr/>
                    <a:lstStyle/>
                    <a:p>
                      <a:pPr marL="55244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Srijoni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Majumdar, </a:t>
                      </a:r>
                      <a:r>
                        <a:rPr sz="1100" spc="-40" dirty="0">
                          <a:latin typeface="Arial"/>
                          <a:cs typeface="Arial"/>
                        </a:rPr>
                        <a:t>TA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0816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100" spc="5" dirty="0">
                          <a:latin typeface="Arial"/>
                          <a:cs typeface="Arial"/>
                          <a:hlinkClick r:id="rId4"/>
                        </a:rPr>
                        <a:t>majumdarsrijoni@gmail.com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0816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191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100" spc="5" dirty="0">
                          <a:latin typeface="Arial"/>
                          <a:cs typeface="Arial"/>
                        </a:rPr>
                        <a:t>9674474267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0816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9614">
                <a:tc>
                  <a:txBody>
                    <a:bodyPr/>
                    <a:lstStyle/>
                    <a:p>
                      <a:pPr marL="55244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100" spc="5" dirty="0">
                          <a:latin typeface="Arial"/>
                          <a:cs typeface="Arial"/>
                        </a:rPr>
                        <a:t>Himadri </a:t>
                      </a:r>
                      <a:r>
                        <a:rPr sz="1100" spc="10" dirty="0">
                          <a:latin typeface="Arial"/>
                          <a:cs typeface="Arial"/>
                        </a:rPr>
                        <a:t>B </a:t>
                      </a:r>
                      <a:r>
                        <a:rPr sz="1100" spc="15" dirty="0">
                          <a:latin typeface="Arial"/>
                          <a:cs typeface="Arial"/>
                        </a:rPr>
                        <a:t>G </a:t>
                      </a:r>
                      <a:r>
                        <a:rPr sz="1100" spc="10" dirty="0">
                          <a:latin typeface="Arial"/>
                          <a:cs typeface="Arial"/>
                        </a:rPr>
                        <a:t>S </a:t>
                      </a:r>
                      <a:r>
                        <a:rPr sz="1100" spc="5" dirty="0">
                          <a:latin typeface="Arial"/>
                          <a:cs typeface="Arial"/>
                        </a:rPr>
                        <a:t>Bhuyan,</a:t>
                      </a:r>
                      <a:r>
                        <a:rPr sz="1100" spc="-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40" dirty="0">
                          <a:latin typeface="Arial"/>
                          <a:cs typeface="Arial"/>
                        </a:rPr>
                        <a:t>TA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0816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244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100" spc="5" dirty="0">
                          <a:latin typeface="Arial"/>
                          <a:cs typeface="Arial"/>
                          <a:hlinkClick r:id="rId5"/>
                        </a:rPr>
                        <a:t>himadribhuyan@gmail.com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0816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97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9438911655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0816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0286">
                <a:tc>
                  <a:txBody>
                    <a:bodyPr/>
                    <a:lstStyle/>
                    <a:p>
                      <a:pPr marL="55244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100" spc="5" dirty="0">
                          <a:latin typeface="Arial"/>
                          <a:cs typeface="Arial"/>
                        </a:rPr>
                        <a:t>Gurunath Reddy</a:t>
                      </a:r>
                      <a:r>
                        <a:rPr sz="11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15" dirty="0">
                          <a:latin typeface="Arial"/>
                          <a:cs typeface="Arial"/>
                        </a:rPr>
                        <a:t>M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0816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100" spc="5" dirty="0">
                          <a:latin typeface="Arial"/>
                          <a:cs typeface="Arial"/>
                          <a:hlinkClick r:id="rId6"/>
                        </a:rPr>
                        <a:t>m</a:t>
                      </a:r>
                      <a:r>
                        <a:rPr sz="1100" spc="5" dirty="0">
                          <a:latin typeface="Arial"/>
                          <a:cs typeface="Arial"/>
                          <a:hlinkClick r:id="rId7"/>
                        </a:rPr>
                        <a:t>gurunathreddy@gmail.com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0816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191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100" spc="5" dirty="0">
                          <a:latin typeface="Arial"/>
                          <a:cs typeface="Arial"/>
                        </a:rPr>
                        <a:t>9434137638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0816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3193004" y="4289164"/>
            <a:ext cx="5645524" cy="819626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11206" marR="4483">
              <a:lnSpc>
                <a:spcPct val="102400"/>
              </a:lnSpc>
              <a:spcBef>
                <a:spcPts val="84"/>
              </a:spcBef>
            </a:pPr>
            <a:r>
              <a:rPr sz="1279" b="1" spc="9" dirty="0">
                <a:latin typeface="Arial"/>
                <a:cs typeface="Arial"/>
              </a:rPr>
              <a:t>Slides </a:t>
            </a:r>
            <a:r>
              <a:rPr sz="1279" b="1" spc="13" dirty="0">
                <a:latin typeface="Arial"/>
                <a:cs typeface="Arial"/>
              </a:rPr>
              <a:t>used </a:t>
            </a:r>
            <a:r>
              <a:rPr sz="1279" b="1" spc="9" dirty="0">
                <a:latin typeface="Arial"/>
                <a:cs typeface="Arial"/>
              </a:rPr>
              <a:t>in this presentation </a:t>
            </a:r>
            <a:r>
              <a:rPr sz="1279" b="1" spc="13" dirty="0">
                <a:latin typeface="Arial"/>
                <a:cs typeface="Arial"/>
              </a:rPr>
              <a:t>are borrowed from </a:t>
            </a:r>
            <a:r>
              <a:rPr sz="1279" b="1" u="sng" spc="9" dirty="0">
                <a:solidFill>
                  <a:srgbClr val="FF9A00"/>
                </a:solidFill>
                <a:uFill>
                  <a:solidFill>
                    <a:srgbClr val="FF9900"/>
                  </a:solidFill>
                </a:uFill>
                <a:latin typeface="Arial"/>
                <a:cs typeface="Arial"/>
                <a:hlinkClick r:id="rId8"/>
              </a:rPr>
              <a:t>http://db-book.com/ </a:t>
            </a:r>
            <a:r>
              <a:rPr sz="1279" b="1" spc="9" dirty="0">
                <a:solidFill>
                  <a:srgbClr val="FF9A00"/>
                </a:solidFill>
                <a:latin typeface="Arial"/>
                <a:cs typeface="Arial"/>
              </a:rPr>
              <a:t> </a:t>
            </a:r>
            <a:r>
              <a:rPr sz="1279" b="1" spc="13" dirty="0">
                <a:latin typeface="Arial"/>
                <a:cs typeface="Arial"/>
              </a:rPr>
              <a:t>with kind permission of the</a:t>
            </a:r>
            <a:r>
              <a:rPr sz="1279" b="1" spc="-49" dirty="0">
                <a:latin typeface="Arial"/>
                <a:cs typeface="Arial"/>
              </a:rPr>
              <a:t> </a:t>
            </a:r>
            <a:r>
              <a:rPr sz="1279" b="1" spc="9" dirty="0">
                <a:latin typeface="Arial"/>
                <a:cs typeface="Arial"/>
              </a:rPr>
              <a:t>authors.</a:t>
            </a:r>
            <a:endParaRPr sz="1279">
              <a:latin typeface="Arial"/>
              <a:cs typeface="Arial"/>
            </a:endParaRPr>
          </a:p>
          <a:p>
            <a:pPr>
              <a:spcBef>
                <a:spcPts val="35"/>
              </a:spcBef>
            </a:pPr>
            <a:endParaRPr sz="1368">
              <a:latin typeface="Arial"/>
              <a:cs typeface="Arial"/>
            </a:endParaRPr>
          </a:p>
          <a:p>
            <a:pPr marL="11206"/>
            <a:r>
              <a:rPr sz="1279" b="1" spc="13" dirty="0">
                <a:latin typeface="Arial"/>
                <a:cs typeface="Arial"/>
              </a:rPr>
              <a:t>Edited and </a:t>
            </a:r>
            <a:r>
              <a:rPr sz="1279" b="1" spc="18" dirty="0">
                <a:latin typeface="Arial"/>
                <a:cs typeface="Arial"/>
              </a:rPr>
              <a:t>new </a:t>
            </a:r>
            <a:r>
              <a:rPr sz="1279" b="1" spc="9" dirty="0">
                <a:latin typeface="Arial"/>
                <a:cs typeface="Arial"/>
              </a:rPr>
              <a:t>slides </a:t>
            </a:r>
            <a:r>
              <a:rPr sz="1279" b="1" spc="13" dirty="0">
                <a:latin typeface="Arial"/>
                <a:cs typeface="Arial"/>
              </a:rPr>
              <a:t>are marked with</a:t>
            </a:r>
            <a:r>
              <a:rPr sz="1279" b="1" spc="-101" dirty="0">
                <a:latin typeface="Arial"/>
                <a:cs typeface="Arial"/>
              </a:rPr>
              <a:t> </a:t>
            </a:r>
            <a:r>
              <a:rPr sz="1279" b="1" spc="13" dirty="0">
                <a:latin typeface="Arial"/>
                <a:cs typeface="Arial"/>
              </a:rPr>
              <a:t>“PPD”.</a:t>
            </a:r>
            <a:endParaRPr sz="1279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302885" y="960344"/>
            <a:ext cx="231962" cy="134094"/>
          </a:xfrm>
          <a:prstGeom prst="rect">
            <a:avLst/>
          </a:prstGeom>
        </p:spPr>
        <p:txBody>
          <a:bodyPr vert="horz" wrap="square" lIns="0" tIns="11766" rIns="0" bIns="0" rtlCol="0">
            <a:spAutoFit/>
          </a:bodyPr>
          <a:lstStyle/>
          <a:p>
            <a:pPr marL="11206">
              <a:spcBef>
                <a:spcPts val="93"/>
              </a:spcBef>
            </a:pPr>
            <a:r>
              <a:rPr sz="794" b="1" dirty="0">
                <a:solidFill>
                  <a:srgbClr val="CC3300"/>
                </a:solidFill>
                <a:latin typeface="Arial"/>
                <a:cs typeface="Arial"/>
              </a:rPr>
              <a:t>PPD</a:t>
            </a:r>
            <a:endParaRPr sz="794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717267" y="2050267"/>
            <a:ext cx="2757467" cy="275746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4294967295"/>
          </p:nvPr>
        </p:nvSpPr>
        <p:spPr>
          <a:xfrm>
            <a:off x="1658471" y="0"/>
            <a:ext cx="0" cy="7563368"/>
          </a:xfrm>
          <a:prstGeom prst="rect">
            <a:avLst/>
          </a:prstGeom>
        </p:spPr>
        <p:txBody>
          <a:bodyPr vert="horz" wrap="square" lIns="0" tIns="5603" rIns="0" bIns="0" rtlCol="0">
            <a:spAutoFit/>
          </a:bodyPr>
          <a:lstStyle/>
          <a:p>
            <a:pPr marL="11206">
              <a:spcBef>
                <a:spcPts val="44"/>
              </a:spcBef>
            </a:pPr>
            <a:r>
              <a:rPr spc="9" dirty="0"/>
              <a:t>Database </a:t>
            </a:r>
            <a:r>
              <a:rPr spc="13" dirty="0"/>
              <a:t>System Concepts </a:t>
            </a:r>
            <a:r>
              <a:rPr spc="4" dirty="0"/>
              <a:t>- 6</a:t>
            </a:r>
            <a:r>
              <a:rPr sz="728" spc="6" baseline="25252" dirty="0"/>
              <a:t>th</a:t>
            </a:r>
            <a:r>
              <a:rPr sz="728" spc="-79" baseline="25252" dirty="0"/>
              <a:t> </a:t>
            </a:r>
            <a:r>
              <a:rPr sz="706" spc="4" dirty="0"/>
              <a:t>Edition</a:t>
            </a:r>
            <a:endParaRPr sz="706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4294967295"/>
          </p:nvPr>
        </p:nvSpPr>
        <p:spPr>
          <a:xfrm>
            <a:off x="1658471" y="0"/>
            <a:ext cx="0" cy="1667651"/>
          </a:xfrm>
          <a:prstGeom prst="rect">
            <a:avLst/>
          </a:prstGeom>
        </p:spPr>
        <p:txBody>
          <a:bodyPr vert="horz" wrap="square" lIns="0" tIns="5603" rIns="0" bIns="0" rtlCol="0">
            <a:spAutoFit/>
          </a:bodyPr>
          <a:lstStyle/>
          <a:p>
            <a:pPr marL="11206">
              <a:spcBef>
                <a:spcPts val="44"/>
              </a:spcBef>
            </a:pPr>
            <a:r>
              <a:rPr spc="9" dirty="0"/>
              <a:t>16.</a:t>
            </a:r>
            <a:fld id="{81D60167-4931-47E6-BA6A-407CBD079E47}" type="slidenum">
              <a:rPr spc="9" dirty="0"/>
              <a:pPr marL="11206">
                <a:spcBef>
                  <a:spcPts val="44"/>
                </a:spcBef>
              </a:pPr>
              <a:t>30</a:t>
            </a:fld>
            <a:endParaRPr spc="9" dirty="0"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4294967295"/>
          </p:nvPr>
        </p:nvSpPr>
        <p:spPr>
          <a:xfrm>
            <a:off x="1658471" y="0"/>
            <a:ext cx="0" cy="8592624"/>
          </a:xfrm>
          <a:prstGeom prst="rect">
            <a:avLst/>
          </a:prstGeom>
        </p:spPr>
        <p:txBody>
          <a:bodyPr vert="horz" wrap="square" lIns="0" tIns="5603" rIns="0" bIns="0" rtlCol="0">
            <a:spAutoFit/>
          </a:bodyPr>
          <a:lstStyle/>
          <a:p>
            <a:pPr marL="11206">
              <a:spcBef>
                <a:spcPts val="44"/>
              </a:spcBef>
            </a:pPr>
            <a:r>
              <a:rPr spc="4" dirty="0"/>
              <a:t>©Silberschatz, </a:t>
            </a:r>
            <a:r>
              <a:rPr spc="9" dirty="0"/>
              <a:t>Korth and</a:t>
            </a:r>
            <a:r>
              <a:rPr spc="-53" dirty="0"/>
              <a:t> </a:t>
            </a:r>
            <a:r>
              <a:rPr spc="9" dirty="0"/>
              <a:t>Sudarshan</a:t>
            </a:r>
          </a:p>
        </p:txBody>
      </p:sp>
    </p:spTree>
    <p:extLst>
      <p:ext uri="{BB962C8B-B14F-4D97-AF65-F5344CB8AC3E}">
        <p14:creationId xmlns:p14="http://schemas.microsoft.com/office/powerpoint/2010/main" val="3225717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25688" y="1863362"/>
            <a:ext cx="115416" cy="3992096"/>
          </a:xfrm>
          <a:prstGeom prst="rect">
            <a:avLst/>
          </a:prstGeom>
        </p:spPr>
        <p:txBody>
          <a:bodyPr vert="vert270" wrap="square" lIns="0" tIns="3362" rIns="0" bIns="0" rtlCol="0">
            <a:spAutoFit/>
          </a:bodyPr>
          <a:lstStyle/>
          <a:p>
            <a:pPr marL="11206">
              <a:spcBef>
                <a:spcPts val="26"/>
              </a:spcBef>
            </a:pPr>
            <a:r>
              <a:rPr sz="750" b="1" dirty="0">
                <a:latin typeface="Arial"/>
                <a:cs typeface="Arial"/>
              </a:rPr>
              <a:t>SWAYAM: NPTEL-NOC </a:t>
            </a:r>
            <a:r>
              <a:rPr sz="750" b="1" spc="4" dirty="0">
                <a:latin typeface="Arial"/>
                <a:cs typeface="Arial"/>
              </a:rPr>
              <a:t>MOOCs </a:t>
            </a:r>
            <a:r>
              <a:rPr sz="750" b="1" dirty="0">
                <a:latin typeface="Arial"/>
                <a:cs typeface="Arial"/>
              </a:rPr>
              <a:t>Instructor: Prof. </a:t>
            </a:r>
            <a:r>
              <a:rPr sz="750" b="1" spc="4" dirty="0">
                <a:latin typeface="Arial"/>
                <a:cs typeface="Arial"/>
              </a:rPr>
              <a:t>P P </a:t>
            </a:r>
            <a:r>
              <a:rPr sz="750" b="1" dirty="0">
                <a:latin typeface="Arial"/>
                <a:cs typeface="Arial"/>
              </a:rPr>
              <a:t>Das, IIT Kharagpur. Jan-Apr,</a:t>
            </a:r>
            <a:r>
              <a:rPr sz="750" b="1" spc="141" dirty="0">
                <a:latin typeface="Arial"/>
                <a:cs typeface="Arial"/>
              </a:rPr>
              <a:t> </a:t>
            </a:r>
            <a:r>
              <a:rPr sz="750" b="1" dirty="0">
                <a:latin typeface="Arial"/>
                <a:cs typeface="Arial"/>
              </a:rPr>
              <a:t>2018</a:t>
            </a:r>
            <a:endParaRPr sz="75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666539" y="933225"/>
            <a:ext cx="1019959" cy="8518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" name="object 4"/>
          <p:cNvSpPr/>
          <p:nvPr/>
        </p:nvSpPr>
        <p:spPr>
          <a:xfrm>
            <a:off x="9398597" y="933226"/>
            <a:ext cx="1134931" cy="85187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" name="object 5"/>
          <p:cNvSpPr txBox="1"/>
          <p:nvPr/>
        </p:nvSpPr>
        <p:spPr>
          <a:xfrm>
            <a:off x="4627357" y="3161628"/>
            <a:ext cx="2937062" cy="2516297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algn="ctr">
              <a:spcBef>
                <a:spcPts val="88"/>
              </a:spcBef>
            </a:pPr>
            <a:r>
              <a:rPr sz="1456" b="1" spc="-4" dirty="0">
                <a:latin typeface="Arial"/>
                <a:cs typeface="Arial"/>
              </a:rPr>
              <a:t>Partha </a:t>
            </a:r>
            <a:r>
              <a:rPr sz="1456" b="1" dirty="0">
                <a:latin typeface="Arial"/>
                <a:cs typeface="Arial"/>
              </a:rPr>
              <a:t>Pratim</a:t>
            </a:r>
            <a:r>
              <a:rPr sz="1456" b="1" spc="-26" dirty="0">
                <a:latin typeface="Arial"/>
                <a:cs typeface="Arial"/>
              </a:rPr>
              <a:t> </a:t>
            </a:r>
            <a:r>
              <a:rPr sz="1456" b="1" spc="-4" dirty="0">
                <a:latin typeface="Arial"/>
                <a:cs typeface="Arial"/>
              </a:rPr>
              <a:t>Das</a:t>
            </a:r>
            <a:endParaRPr sz="1456">
              <a:latin typeface="Arial"/>
              <a:cs typeface="Arial"/>
            </a:endParaRPr>
          </a:p>
          <a:p>
            <a:pPr marL="22413" marR="15689" algn="ctr">
              <a:spcBef>
                <a:spcPts val="18"/>
              </a:spcBef>
            </a:pPr>
            <a:r>
              <a:rPr sz="1015" i="1" spc="-4" dirty="0">
                <a:latin typeface="Arial"/>
                <a:cs typeface="Arial"/>
              </a:rPr>
              <a:t>Department </a:t>
            </a:r>
            <a:r>
              <a:rPr sz="1015" i="1" dirty="0">
                <a:latin typeface="Arial"/>
                <a:cs typeface="Arial"/>
              </a:rPr>
              <a:t>of </a:t>
            </a:r>
            <a:r>
              <a:rPr sz="1015" i="1" spc="-4" dirty="0">
                <a:latin typeface="Arial"/>
                <a:cs typeface="Arial"/>
              </a:rPr>
              <a:t>Computer Science </a:t>
            </a:r>
            <a:r>
              <a:rPr sz="1015" i="1" dirty="0">
                <a:latin typeface="Arial"/>
                <a:cs typeface="Arial"/>
              </a:rPr>
              <a:t>and </a:t>
            </a:r>
            <a:r>
              <a:rPr sz="1015" i="1" spc="-4" dirty="0">
                <a:latin typeface="Arial"/>
                <a:cs typeface="Arial"/>
              </a:rPr>
              <a:t>Engineering  Indian Institute </a:t>
            </a:r>
            <a:r>
              <a:rPr sz="1015" i="1" dirty="0">
                <a:latin typeface="Arial"/>
                <a:cs typeface="Arial"/>
              </a:rPr>
              <a:t>of </a:t>
            </a:r>
            <a:r>
              <a:rPr sz="1015" i="1" spc="-18" dirty="0">
                <a:latin typeface="Arial"/>
                <a:cs typeface="Arial"/>
              </a:rPr>
              <a:t>Technology,</a:t>
            </a:r>
            <a:r>
              <a:rPr sz="1015" i="1" spc="-49" dirty="0">
                <a:latin typeface="Arial"/>
                <a:cs typeface="Arial"/>
              </a:rPr>
              <a:t> </a:t>
            </a:r>
            <a:r>
              <a:rPr sz="1015" i="1" spc="-4" dirty="0">
                <a:latin typeface="Arial"/>
                <a:cs typeface="Arial"/>
              </a:rPr>
              <a:t>Kharagpur</a:t>
            </a:r>
            <a:endParaRPr sz="1015">
              <a:latin typeface="Arial"/>
              <a:cs typeface="Arial"/>
            </a:endParaRPr>
          </a:p>
          <a:p>
            <a:pPr>
              <a:spcBef>
                <a:spcPts val="49"/>
              </a:spcBef>
            </a:pPr>
            <a:endParaRPr sz="1191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1147" dirty="0">
                <a:latin typeface="Arial"/>
                <a:cs typeface="Arial"/>
                <a:hlinkClick r:id="rId4"/>
              </a:rPr>
              <a:t>ppd@cse.iitkgp.ernet.in</a:t>
            </a:r>
            <a:endParaRPr sz="1147">
              <a:latin typeface="Arial"/>
              <a:cs typeface="Arial"/>
            </a:endParaRPr>
          </a:p>
          <a:p>
            <a:pPr>
              <a:spcBef>
                <a:spcPts val="31"/>
              </a:spcBef>
            </a:pPr>
            <a:endParaRPr sz="1500">
              <a:latin typeface="Arial"/>
              <a:cs typeface="Arial"/>
            </a:endParaRPr>
          </a:p>
          <a:p>
            <a:pPr marL="778850" marR="771565" indent="1121" algn="ctr"/>
            <a:r>
              <a:rPr sz="1015" b="1" dirty="0">
                <a:latin typeface="Arial"/>
                <a:cs typeface="Arial"/>
              </a:rPr>
              <a:t>Srijoni Majumdar  </a:t>
            </a:r>
            <a:r>
              <a:rPr sz="1015" b="1" spc="-4" dirty="0">
                <a:latin typeface="Arial"/>
                <a:cs typeface="Arial"/>
              </a:rPr>
              <a:t>Himadri </a:t>
            </a:r>
            <a:r>
              <a:rPr sz="1015" b="1" spc="4" dirty="0">
                <a:latin typeface="Arial"/>
                <a:cs typeface="Arial"/>
              </a:rPr>
              <a:t>B G S</a:t>
            </a:r>
            <a:r>
              <a:rPr sz="1015" b="1" spc="-71" dirty="0">
                <a:latin typeface="Arial"/>
                <a:cs typeface="Arial"/>
              </a:rPr>
              <a:t> </a:t>
            </a:r>
            <a:r>
              <a:rPr sz="1015" b="1" spc="-4" dirty="0">
                <a:latin typeface="Arial"/>
                <a:cs typeface="Arial"/>
              </a:rPr>
              <a:t>Bhuyan  Gurunath </a:t>
            </a:r>
            <a:r>
              <a:rPr sz="1015" b="1" dirty="0">
                <a:latin typeface="Arial"/>
                <a:cs typeface="Arial"/>
              </a:rPr>
              <a:t>Reddy</a:t>
            </a:r>
            <a:r>
              <a:rPr sz="1015" b="1" spc="-62" dirty="0">
                <a:latin typeface="Arial"/>
                <a:cs typeface="Arial"/>
              </a:rPr>
              <a:t> </a:t>
            </a:r>
            <a:r>
              <a:rPr sz="1015" b="1" spc="4" dirty="0">
                <a:latin typeface="Arial"/>
                <a:cs typeface="Arial"/>
              </a:rPr>
              <a:t>M</a:t>
            </a:r>
            <a:endParaRPr sz="1015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47">
              <a:latin typeface="Arial"/>
              <a:cs typeface="Arial"/>
            </a:endParaRPr>
          </a:p>
          <a:p>
            <a:pPr>
              <a:spcBef>
                <a:spcPts val="35"/>
              </a:spcBef>
            </a:pPr>
            <a:endParaRPr sz="1456">
              <a:latin typeface="Arial"/>
              <a:cs typeface="Arial"/>
            </a:endParaRPr>
          </a:p>
          <a:p>
            <a:pPr marR="89092" algn="ctr"/>
            <a:r>
              <a:rPr sz="1147" b="1" spc="4" dirty="0">
                <a:solidFill>
                  <a:srgbClr val="CC3300"/>
                </a:solidFill>
                <a:latin typeface="Arial"/>
                <a:cs typeface="Arial"/>
              </a:rPr>
              <a:t>Database System Concepts, </a:t>
            </a:r>
            <a:r>
              <a:rPr sz="1147" b="1" spc="9" dirty="0">
                <a:solidFill>
                  <a:srgbClr val="CC3300"/>
                </a:solidFill>
                <a:latin typeface="Arial"/>
                <a:cs typeface="Arial"/>
              </a:rPr>
              <a:t>6</a:t>
            </a:r>
            <a:r>
              <a:rPr sz="1125" b="1" spc="13" baseline="26143" dirty="0">
                <a:solidFill>
                  <a:srgbClr val="CC3300"/>
                </a:solidFill>
                <a:latin typeface="Arial"/>
                <a:cs typeface="Arial"/>
              </a:rPr>
              <a:t>th</a:t>
            </a:r>
            <a:r>
              <a:rPr sz="1125" b="1" spc="158" baseline="26143" dirty="0">
                <a:solidFill>
                  <a:srgbClr val="CC3300"/>
                </a:solidFill>
                <a:latin typeface="Arial"/>
                <a:cs typeface="Arial"/>
              </a:rPr>
              <a:t> </a:t>
            </a:r>
            <a:r>
              <a:rPr sz="1147" b="1" spc="4" dirty="0">
                <a:solidFill>
                  <a:srgbClr val="CC3300"/>
                </a:solidFill>
                <a:latin typeface="Arial"/>
                <a:cs typeface="Arial"/>
              </a:rPr>
              <a:t>Ed</a:t>
            </a:r>
            <a:r>
              <a:rPr sz="1147" spc="4" dirty="0">
                <a:solidFill>
                  <a:srgbClr val="CC3300"/>
                </a:solidFill>
                <a:latin typeface="Arial"/>
                <a:cs typeface="Arial"/>
              </a:rPr>
              <a:t>.</a:t>
            </a:r>
            <a:endParaRPr sz="1147">
              <a:latin typeface="Arial"/>
              <a:cs typeface="Arial"/>
            </a:endParaRPr>
          </a:p>
          <a:p>
            <a:pPr marL="456104" marR="546316" algn="ctr">
              <a:lnSpc>
                <a:spcPct val="104200"/>
              </a:lnSpc>
              <a:spcBef>
                <a:spcPts val="525"/>
              </a:spcBef>
            </a:pPr>
            <a:r>
              <a:rPr sz="838" b="1" spc="13" dirty="0">
                <a:solidFill>
                  <a:srgbClr val="CC3300"/>
                </a:solidFill>
                <a:latin typeface="Arial"/>
                <a:cs typeface="Arial"/>
              </a:rPr>
              <a:t>©Silberschatz, </a:t>
            </a:r>
            <a:r>
              <a:rPr sz="838" b="1" spc="18" dirty="0">
                <a:solidFill>
                  <a:srgbClr val="CC3300"/>
                </a:solidFill>
                <a:latin typeface="Arial"/>
                <a:cs typeface="Arial"/>
              </a:rPr>
              <a:t>Korth and</a:t>
            </a:r>
            <a:r>
              <a:rPr sz="838" b="1" dirty="0">
                <a:solidFill>
                  <a:srgbClr val="CC3300"/>
                </a:solidFill>
                <a:latin typeface="Arial"/>
                <a:cs typeface="Arial"/>
              </a:rPr>
              <a:t> </a:t>
            </a:r>
            <a:r>
              <a:rPr sz="838" b="1" spc="18" dirty="0">
                <a:solidFill>
                  <a:srgbClr val="CC3300"/>
                </a:solidFill>
                <a:latin typeface="Arial"/>
                <a:cs typeface="Arial"/>
              </a:rPr>
              <a:t>Sudarshan  </a:t>
            </a:r>
            <a:r>
              <a:rPr sz="838" b="1" u="sng" spc="18" dirty="0">
                <a:solidFill>
                  <a:srgbClr val="FF9A00"/>
                </a:solidFill>
                <a:uFill>
                  <a:solidFill>
                    <a:srgbClr val="FF9900"/>
                  </a:solidFill>
                </a:uFill>
                <a:latin typeface="Arial"/>
                <a:cs typeface="Arial"/>
                <a:hlinkClick r:id="rId5"/>
              </a:rPr>
              <a:t>www.db-book.com</a:t>
            </a:r>
            <a:endParaRPr sz="838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825464" y="5209391"/>
            <a:ext cx="519056" cy="47468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7" name="object 7"/>
          <p:cNvSpPr/>
          <p:nvPr/>
        </p:nvSpPr>
        <p:spPr>
          <a:xfrm>
            <a:off x="2207110" y="5101813"/>
            <a:ext cx="7948332" cy="0"/>
          </a:xfrm>
          <a:custGeom>
            <a:avLst/>
            <a:gdLst/>
            <a:ahLst/>
            <a:cxnLst/>
            <a:rect l="l" t="t" r="r" b="b"/>
            <a:pathLst>
              <a:path w="9008110">
                <a:moveTo>
                  <a:pt x="0" y="0"/>
                </a:moveTo>
                <a:lnTo>
                  <a:pt x="9007602" y="0"/>
                </a:lnTo>
              </a:path>
            </a:pathLst>
          </a:custGeom>
          <a:ln w="1066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171489" y="1318044"/>
            <a:ext cx="5848350" cy="1924370"/>
          </a:xfrm>
          <a:prstGeom prst="rect">
            <a:avLst/>
          </a:prstGeom>
        </p:spPr>
        <p:txBody>
          <a:bodyPr vert="horz" wrap="square" lIns="0" tIns="70037" rIns="0" bIns="0" rtlCol="0" anchor="ctr">
            <a:spAutoFit/>
          </a:bodyPr>
          <a:lstStyle/>
          <a:p>
            <a:pPr marL="107582">
              <a:lnSpc>
                <a:spcPct val="100000"/>
              </a:lnSpc>
              <a:spcBef>
                <a:spcPts val="552"/>
              </a:spcBef>
            </a:pPr>
            <a:r>
              <a:rPr sz="2912" spc="-4" dirty="0">
                <a:solidFill>
                  <a:srgbClr val="C00000"/>
                </a:solidFill>
              </a:rPr>
              <a:t>Database </a:t>
            </a:r>
            <a:r>
              <a:rPr sz="2912" dirty="0">
                <a:solidFill>
                  <a:srgbClr val="C00000"/>
                </a:solidFill>
              </a:rPr>
              <a:t>Management</a:t>
            </a:r>
            <a:r>
              <a:rPr sz="2912" spc="-13" dirty="0">
                <a:solidFill>
                  <a:srgbClr val="C00000"/>
                </a:solidFill>
              </a:rPr>
              <a:t> </a:t>
            </a:r>
            <a:r>
              <a:rPr sz="2912" spc="-4" dirty="0">
                <a:solidFill>
                  <a:srgbClr val="C00000"/>
                </a:solidFill>
              </a:rPr>
              <a:t>Systems</a:t>
            </a:r>
            <a:endParaRPr sz="2912"/>
          </a:p>
          <a:p>
            <a:pPr marL="11206">
              <a:lnSpc>
                <a:spcPct val="100000"/>
              </a:lnSpc>
              <a:spcBef>
                <a:spcPts val="405"/>
              </a:spcBef>
              <a:tabLst>
                <a:tab pos="1715712" algn="l"/>
              </a:tabLst>
            </a:pPr>
            <a:r>
              <a:rPr spc="13" dirty="0"/>
              <a:t>Module</a:t>
            </a:r>
            <a:r>
              <a:rPr spc="-4" dirty="0"/>
              <a:t> </a:t>
            </a:r>
            <a:r>
              <a:rPr spc="13" dirty="0"/>
              <a:t>17:	</a:t>
            </a:r>
            <a:r>
              <a:rPr spc="9" dirty="0"/>
              <a:t>Relational </a:t>
            </a:r>
            <a:r>
              <a:rPr spc="13" dirty="0"/>
              <a:t>Database</a:t>
            </a:r>
            <a:r>
              <a:rPr spc="-44" dirty="0"/>
              <a:t> </a:t>
            </a:r>
            <a:r>
              <a:rPr spc="13" dirty="0"/>
              <a:t>Design/2</a:t>
            </a:r>
          </a:p>
        </p:txBody>
      </p:sp>
      <p:sp>
        <p:nvSpPr>
          <p:cNvPr id="9" name="object 9"/>
          <p:cNvSpPr/>
          <p:nvPr/>
        </p:nvSpPr>
        <p:spPr>
          <a:xfrm>
            <a:off x="4717267" y="2050267"/>
            <a:ext cx="2757467" cy="275746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</p:spTree>
    <p:extLst>
      <p:ext uri="{BB962C8B-B14F-4D97-AF65-F5344CB8AC3E}">
        <p14:creationId xmlns:p14="http://schemas.microsoft.com/office/powerpoint/2010/main" val="3471402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69391" y="1687205"/>
            <a:ext cx="115416" cy="3992096"/>
          </a:xfrm>
          <a:prstGeom prst="rect">
            <a:avLst/>
          </a:prstGeom>
        </p:spPr>
        <p:txBody>
          <a:bodyPr vert="vert270" wrap="square" lIns="0" tIns="3362" rIns="0" bIns="0" rtlCol="0">
            <a:spAutoFit/>
          </a:bodyPr>
          <a:lstStyle/>
          <a:p>
            <a:pPr marL="11206">
              <a:spcBef>
                <a:spcPts val="26"/>
              </a:spcBef>
            </a:pP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SWAYAM: NPTEL-NOC </a:t>
            </a:r>
            <a:r>
              <a:rPr sz="750" b="1" spc="4" dirty="0">
                <a:solidFill>
                  <a:srgbClr val="00009A"/>
                </a:solidFill>
                <a:latin typeface="Arial"/>
                <a:cs typeface="Arial"/>
              </a:rPr>
              <a:t>MOOCs </a:t>
            </a: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Instructor: Prof. </a:t>
            </a:r>
            <a:r>
              <a:rPr sz="750" b="1" spc="4" dirty="0">
                <a:solidFill>
                  <a:srgbClr val="00009A"/>
                </a:solidFill>
                <a:latin typeface="Arial"/>
                <a:cs typeface="Arial"/>
              </a:rPr>
              <a:t>P P </a:t>
            </a: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Das, IIT Kharagpur. Jan-Apr,</a:t>
            </a:r>
            <a:r>
              <a:rPr sz="750" b="1" spc="141" dirty="0">
                <a:solidFill>
                  <a:srgbClr val="00009A"/>
                </a:solidFill>
                <a:latin typeface="Arial"/>
                <a:cs typeface="Arial"/>
              </a:rPr>
              <a:t> </a:t>
            </a: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2018</a:t>
            </a:r>
            <a:endParaRPr sz="75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233595" y="549524"/>
            <a:ext cx="2027144" cy="1370058"/>
          </a:xfrm>
          <a:prstGeom prst="rect">
            <a:avLst/>
          </a:prstGeom>
        </p:spPr>
        <p:txBody>
          <a:bodyPr vert="horz" wrap="square" lIns="0" tIns="15688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124"/>
              </a:spcBef>
            </a:pPr>
            <a:r>
              <a:rPr spc="18" dirty="0"/>
              <a:t>Module</a:t>
            </a:r>
            <a:r>
              <a:rPr spc="-57" dirty="0"/>
              <a:t> </a:t>
            </a:r>
            <a:r>
              <a:rPr spc="18" dirty="0"/>
              <a:t>Recap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145267" y="1727902"/>
            <a:ext cx="3194237" cy="829865"/>
          </a:xfrm>
          <a:prstGeom prst="rect">
            <a:avLst/>
          </a:prstGeom>
        </p:spPr>
        <p:txBody>
          <a:bodyPr vert="horz" wrap="square" lIns="0" tIns="84604" rIns="0" bIns="0" rtlCol="0">
            <a:spAutoFit/>
          </a:bodyPr>
          <a:lstStyle/>
          <a:p>
            <a:pPr marL="260551" indent="-249905">
              <a:spcBef>
                <a:spcPts val="666"/>
              </a:spcBef>
              <a:buClr>
                <a:srgbClr val="CC3300"/>
              </a:buClr>
              <a:buSzPct val="89655"/>
              <a:buFont typeface="Wingdings"/>
              <a:buChar char=""/>
              <a:tabLst>
                <a:tab pos="260551" algn="l"/>
                <a:tab pos="261111" algn="l"/>
              </a:tabLst>
            </a:pPr>
            <a:r>
              <a:rPr sz="1279" spc="13" dirty="0">
                <a:latin typeface="Arial"/>
                <a:cs typeface="Arial"/>
              </a:rPr>
              <a:t>Features of </a:t>
            </a:r>
            <a:r>
              <a:rPr sz="1279" spc="18" dirty="0">
                <a:latin typeface="Arial"/>
                <a:cs typeface="Arial"/>
              </a:rPr>
              <a:t>Good </a:t>
            </a:r>
            <a:r>
              <a:rPr sz="1279" spc="13" dirty="0">
                <a:latin typeface="Arial"/>
                <a:cs typeface="Arial"/>
              </a:rPr>
              <a:t>Relational</a:t>
            </a:r>
            <a:r>
              <a:rPr sz="1279" spc="-57" dirty="0">
                <a:latin typeface="Arial"/>
                <a:cs typeface="Arial"/>
              </a:rPr>
              <a:t> </a:t>
            </a:r>
            <a:r>
              <a:rPr sz="1279" spc="13" dirty="0">
                <a:latin typeface="Arial"/>
                <a:cs typeface="Arial"/>
              </a:rPr>
              <a:t>Design</a:t>
            </a:r>
            <a:endParaRPr sz="1279">
              <a:latin typeface="Arial"/>
              <a:cs typeface="Arial"/>
            </a:endParaRPr>
          </a:p>
          <a:p>
            <a:pPr marL="260551" indent="-249905">
              <a:spcBef>
                <a:spcPts val="591"/>
              </a:spcBef>
              <a:buClr>
                <a:srgbClr val="CC3300"/>
              </a:buClr>
              <a:buSzPct val="89655"/>
              <a:buFont typeface="Wingdings"/>
              <a:buChar char=""/>
              <a:tabLst>
                <a:tab pos="260551" algn="l"/>
                <a:tab pos="261111" algn="l"/>
              </a:tabLst>
            </a:pPr>
            <a:r>
              <a:rPr sz="1279" spc="13" dirty="0">
                <a:latin typeface="Arial"/>
                <a:cs typeface="Arial"/>
              </a:rPr>
              <a:t>Atomic </a:t>
            </a:r>
            <a:r>
              <a:rPr sz="1279" spc="18" dirty="0">
                <a:latin typeface="Arial"/>
                <a:cs typeface="Arial"/>
              </a:rPr>
              <a:t>Domains and </a:t>
            </a:r>
            <a:r>
              <a:rPr sz="1279" spc="9" dirty="0">
                <a:latin typeface="Arial"/>
                <a:cs typeface="Arial"/>
              </a:rPr>
              <a:t>First </a:t>
            </a:r>
            <a:r>
              <a:rPr sz="1279" spc="18" dirty="0">
                <a:latin typeface="Arial"/>
                <a:cs typeface="Arial"/>
              </a:rPr>
              <a:t>Normal</a:t>
            </a:r>
            <a:r>
              <a:rPr sz="1279" spc="-106" dirty="0">
                <a:latin typeface="Arial"/>
                <a:cs typeface="Arial"/>
              </a:rPr>
              <a:t> </a:t>
            </a:r>
            <a:r>
              <a:rPr sz="1279" spc="18" dirty="0">
                <a:latin typeface="Arial"/>
                <a:cs typeface="Arial"/>
              </a:rPr>
              <a:t>Form</a:t>
            </a:r>
            <a:endParaRPr sz="1279">
              <a:latin typeface="Arial"/>
              <a:cs typeface="Arial"/>
            </a:endParaRPr>
          </a:p>
          <a:p>
            <a:pPr marL="260551" indent="-249905">
              <a:spcBef>
                <a:spcPts val="587"/>
              </a:spcBef>
              <a:buClr>
                <a:srgbClr val="CC3300"/>
              </a:buClr>
              <a:buSzPct val="89655"/>
              <a:buFont typeface="Wingdings"/>
              <a:buChar char=""/>
              <a:tabLst>
                <a:tab pos="260551" algn="l"/>
                <a:tab pos="261111" algn="l"/>
              </a:tabLst>
            </a:pPr>
            <a:r>
              <a:rPr sz="1279" spc="9" dirty="0">
                <a:latin typeface="Arial"/>
                <a:cs typeface="Arial"/>
              </a:rPr>
              <a:t>Functional</a:t>
            </a:r>
            <a:r>
              <a:rPr sz="1279" spc="-13" dirty="0">
                <a:latin typeface="Arial"/>
                <a:cs typeface="Arial"/>
              </a:rPr>
              <a:t> </a:t>
            </a:r>
            <a:r>
              <a:rPr sz="1279" spc="13" dirty="0">
                <a:latin typeface="Arial"/>
                <a:cs typeface="Arial"/>
              </a:rPr>
              <a:t>Dependencies</a:t>
            </a:r>
            <a:endParaRPr sz="1279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02885" y="960344"/>
            <a:ext cx="231962" cy="134094"/>
          </a:xfrm>
          <a:prstGeom prst="rect">
            <a:avLst/>
          </a:prstGeom>
        </p:spPr>
        <p:txBody>
          <a:bodyPr vert="horz" wrap="square" lIns="0" tIns="11766" rIns="0" bIns="0" rtlCol="0">
            <a:spAutoFit/>
          </a:bodyPr>
          <a:lstStyle/>
          <a:p>
            <a:pPr marL="11206">
              <a:spcBef>
                <a:spcPts val="93"/>
              </a:spcBef>
            </a:pPr>
            <a:r>
              <a:rPr sz="794" b="1" dirty="0">
                <a:solidFill>
                  <a:srgbClr val="CC3300"/>
                </a:solidFill>
                <a:latin typeface="Arial"/>
                <a:cs typeface="Arial"/>
              </a:rPr>
              <a:t>PPD</a:t>
            </a:r>
            <a:endParaRPr sz="794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717267" y="2050267"/>
            <a:ext cx="2757467" cy="27574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4294967295"/>
          </p:nvPr>
        </p:nvSpPr>
        <p:spPr>
          <a:xfrm>
            <a:off x="1658471" y="0"/>
            <a:ext cx="0" cy="7563368"/>
          </a:xfrm>
          <a:prstGeom prst="rect">
            <a:avLst/>
          </a:prstGeom>
        </p:spPr>
        <p:txBody>
          <a:bodyPr vert="horz" wrap="square" lIns="0" tIns="5603" rIns="0" bIns="0" rtlCol="0">
            <a:spAutoFit/>
          </a:bodyPr>
          <a:lstStyle/>
          <a:p>
            <a:pPr marL="11206">
              <a:spcBef>
                <a:spcPts val="44"/>
              </a:spcBef>
            </a:pPr>
            <a:r>
              <a:rPr spc="9" dirty="0"/>
              <a:t>Database </a:t>
            </a:r>
            <a:r>
              <a:rPr spc="13" dirty="0"/>
              <a:t>System Concepts </a:t>
            </a:r>
            <a:r>
              <a:rPr spc="4" dirty="0"/>
              <a:t>- 6</a:t>
            </a:r>
            <a:r>
              <a:rPr sz="728" spc="6" baseline="25252" dirty="0"/>
              <a:t>th</a:t>
            </a:r>
            <a:r>
              <a:rPr sz="728" spc="-79" baseline="25252" dirty="0"/>
              <a:t> </a:t>
            </a:r>
            <a:r>
              <a:rPr sz="706" spc="4" dirty="0"/>
              <a:t>Edition</a:t>
            </a:r>
            <a:endParaRPr sz="706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4294967295"/>
          </p:nvPr>
        </p:nvSpPr>
        <p:spPr>
          <a:xfrm>
            <a:off x="1658471" y="0"/>
            <a:ext cx="0" cy="1113653"/>
          </a:xfrm>
          <a:prstGeom prst="rect">
            <a:avLst/>
          </a:prstGeom>
        </p:spPr>
        <p:txBody>
          <a:bodyPr vert="horz" wrap="square" lIns="0" tIns="5603" rIns="0" bIns="0" rtlCol="0">
            <a:spAutoFit/>
          </a:bodyPr>
          <a:lstStyle/>
          <a:p>
            <a:pPr marL="11206">
              <a:spcBef>
                <a:spcPts val="44"/>
              </a:spcBef>
            </a:pPr>
            <a:r>
              <a:rPr spc="9" dirty="0"/>
              <a:t>17.2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4294967295"/>
          </p:nvPr>
        </p:nvSpPr>
        <p:spPr>
          <a:xfrm>
            <a:off x="1658471" y="0"/>
            <a:ext cx="0" cy="8592624"/>
          </a:xfrm>
          <a:prstGeom prst="rect">
            <a:avLst/>
          </a:prstGeom>
        </p:spPr>
        <p:txBody>
          <a:bodyPr vert="horz" wrap="square" lIns="0" tIns="5603" rIns="0" bIns="0" rtlCol="0">
            <a:spAutoFit/>
          </a:bodyPr>
          <a:lstStyle/>
          <a:p>
            <a:pPr marL="11206">
              <a:spcBef>
                <a:spcPts val="44"/>
              </a:spcBef>
            </a:pPr>
            <a:r>
              <a:rPr spc="4" dirty="0"/>
              <a:t>©Silberschatz, </a:t>
            </a:r>
            <a:r>
              <a:rPr spc="9" dirty="0"/>
              <a:t>Korth and</a:t>
            </a:r>
            <a:r>
              <a:rPr spc="-53" dirty="0"/>
              <a:t> </a:t>
            </a:r>
            <a:r>
              <a:rPr spc="9" dirty="0"/>
              <a:t>Sudarshan</a:t>
            </a:r>
          </a:p>
        </p:txBody>
      </p:sp>
    </p:spTree>
    <p:extLst>
      <p:ext uri="{BB962C8B-B14F-4D97-AF65-F5344CB8AC3E}">
        <p14:creationId xmlns:p14="http://schemas.microsoft.com/office/powerpoint/2010/main" val="582573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69391" y="1687205"/>
            <a:ext cx="115416" cy="3992096"/>
          </a:xfrm>
          <a:prstGeom prst="rect">
            <a:avLst/>
          </a:prstGeom>
        </p:spPr>
        <p:txBody>
          <a:bodyPr vert="vert270" wrap="square" lIns="0" tIns="3362" rIns="0" bIns="0" rtlCol="0">
            <a:spAutoFit/>
          </a:bodyPr>
          <a:lstStyle/>
          <a:p>
            <a:pPr marL="11206">
              <a:spcBef>
                <a:spcPts val="26"/>
              </a:spcBef>
            </a:pP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SWAYAM: NPTEL-NOC </a:t>
            </a:r>
            <a:r>
              <a:rPr sz="750" b="1" spc="4" dirty="0">
                <a:solidFill>
                  <a:srgbClr val="00009A"/>
                </a:solidFill>
                <a:latin typeface="Arial"/>
                <a:cs typeface="Arial"/>
              </a:rPr>
              <a:t>MOOCs </a:t>
            </a: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Instructor: Prof. </a:t>
            </a:r>
            <a:r>
              <a:rPr sz="750" b="1" spc="4" dirty="0">
                <a:solidFill>
                  <a:srgbClr val="00009A"/>
                </a:solidFill>
                <a:latin typeface="Arial"/>
                <a:cs typeface="Arial"/>
              </a:rPr>
              <a:t>P P </a:t>
            </a: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Das, IIT Kharagpur. Jan-Apr,</a:t>
            </a:r>
            <a:r>
              <a:rPr sz="750" b="1" spc="141" dirty="0">
                <a:solidFill>
                  <a:srgbClr val="00009A"/>
                </a:solidFill>
                <a:latin typeface="Arial"/>
                <a:cs typeface="Arial"/>
              </a:rPr>
              <a:t> </a:t>
            </a: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2018</a:t>
            </a:r>
            <a:endParaRPr sz="75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007685" y="558937"/>
            <a:ext cx="2632822" cy="1370058"/>
          </a:xfrm>
          <a:prstGeom prst="rect">
            <a:avLst/>
          </a:prstGeom>
        </p:spPr>
        <p:txBody>
          <a:bodyPr vert="horz" wrap="square" lIns="0" tIns="15688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124"/>
              </a:spcBef>
            </a:pPr>
            <a:r>
              <a:rPr spc="13" dirty="0"/>
              <a:t>Module</a:t>
            </a:r>
            <a:r>
              <a:rPr spc="-62" dirty="0"/>
              <a:t> </a:t>
            </a:r>
            <a:r>
              <a:rPr spc="13" dirty="0"/>
              <a:t>Objectives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504515" y="1746996"/>
            <a:ext cx="6615953" cy="686063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260551" marR="4483" indent="-249905">
              <a:lnSpc>
                <a:spcPct val="102400"/>
              </a:lnSpc>
              <a:spcBef>
                <a:spcPts val="84"/>
              </a:spcBef>
              <a:buClr>
                <a:srgbClr val="CC3300"/>
              </a:buClr>
              <a:buSzPct val="89655"/>
              <a:buFont typeface="Wingdings"/>
              <a:buChar char=""/>
              <a:tabLst>
                <a:tab pos="260551" algn="l"/>
                <a:tab pos="261111" algn="l"/>
              </a:tabLst>
            </a:pPr>
            <a:r>
              <a:rPr sz="1279" spc="18" dirty="0">
                <a:latin typeface="Arial"/>
                <a:cs typeface="Arial"/>
              </a:rPr>
              <a:t>To </a:t>
            </a:r>
            <a:r>
              <a:rPr sz="1279" spc="13" dirty="0">
                <a:latin typeface="Arial"/>
                <a:cs typeface="Arial"/>
              </a:rPr>
              <a:t>understand </a:t>
            </a:r>
            <a:r>
              <a:rPr sz="1279" spc="18" dirty="0">
                <a:latin typeface="Arial"/>
                <a:cs typeface="Arial"/>
              </a:rPr>
              <a:t>how a schema can be decomposed </a:t>
            </a:r>
            <a:r>
              <a:rPr sz="1279" spc="9" dirty="0">
                <a:latin typeface="Arial"/>
                <a:cs typeface="Arial"/>
              </a:rPr>
              <a:t>for </a:t>
            </a:r>
            <a:r>
              <a:rPr sz="1279" spc="18" dirty="0">
                <a:latin typeface="Arial"/>
                <a:cs typeface="Arial"/>
              </a:rPr>
              <a:t>a </a:t>
            </a:r>
            <a:r>
              <a:rPr sz="1279" spc="13" dirty="0">
                <a:latin typeface="Arial"/>
                <a:cs typeface="Arial"/>
              </a:rPr>
              <a:t>‘good’ design using</a:t>
            </a:r>
            <a:r>
              <a:rPr sz="1279" spc="-150" dirty="0">
                <a:latin typeface="Arial"/>
                <a:cs typeface="Arial"/>
              </a:rPr>
              <a:t> </a:t>
            </a:r>
            <a:r>
              <a:rPr sz="1279" spc="13" dirty="0">
                <a:latin typeface="Arial"/>
                <a:cs typeface="Arial"/>
              </a:rPr>
              <a:t>functional  </a:t>
            </a:r>
            <a:r>
              <a:rPr sz="1279" spc="9" dirty="0">
                <a:latin typeface="Arial"/>
                <a:cs typeface="Arial"/>
              </a:rPr>
              <a:t>dependencies</a:t>
            </a:r>
            <a:endParaRPr sz="1279">
              <a:latin typeface="Arial"/>
              <a:cs typeface="Arial"/>
            </a:endParaRPr>
          </a:p>
          <a:p>
            <a:pPr marL="260551" indent="-249905">
              <a:spcBef>
                <a:spcPts val="587"/>
              </a:spcBef>
              <a:buClr>
                <a:srgbClr val="CC3300"/>
              </a:buClr>
              <a:buSzPct val="89655"/>
              <a:buFont typeface="Wingdings"/>
              <a:buChar char=""/>
              <a:tabLst>
                <a:tab pos="260551" algn="l"/>
                <a:tab pos="261111" algn="l"/>
              </a:tabLst>
            </a:pPr>
            <a:r>
              <a:rPr sz="1279" spc="13" dirty="0">
                <a:latin typeface="Arial"/>
                <a:cs typeface="Arial"/>
              </a:rPr>
              <a:t>To </a:t>
            </a:r>
            <a:r>
              <a:rPr sz="1279" spc="9" dirty="0">
                <a:latin typeface="Arial"/>
                <a:cs typeface="Arial"/>
              </a:rPr>
              <a:t>introduce the theory of functional</a:t>
            </a:r>
            <a:r>
              <a:rPr sz="1279" spc="-75" dirty="0">
                <a:latin typeface="Arial"/>
                <a:cs typeface="Arial"/>
              </a:rPr>
              <a:t> </a:t>
            </a:r>
            <a:r>
              <a:rPr sz="1279" spc="9" dirty="0">
                <a:latin typeface="Arial"/>
                <a:cs typeface="Arial"/>
              </a:rPr>
              <a:t>dependencies</a:t>
            </a:r>
            <a:endParaRPr sz="1279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02885" y="960344"/>
            <a:ext cx="231962" cy="134094"/>
          </a:xfrm>
          <a:prstGeom prst="rect">
            <a:avLst/>
          </a:prstGeom>
        </p:spPr>
        <p:txBody>
          <a:bodyPr vert="horz" wrap="square" lIns="0" tIns="11766" rIns="0" bIns="0" rtlCol="0">
            <a:spAutoFit/>
          </a:bodyPr>
          <a:lstStyle/>
          <a:p>
            <a:pPr marL="11206">
              <a:spcBef>
                <a:spcPts val="93"/>
              </a:spcBef>
            </a:pPr>
            <a:r>
              <a:rPr sz="794" b="1" dirty="0">
                <a:solidFill>
                  <a:srgbClr val="CC3300"/>
                </a:solidFill>
                <a:latin typeface="Arial"/>
                <a:cs typeface="Arial"/>
              </a:rPr>
              <a:t>PPD</a:t>
            </a:r>
            <a:endParaRPr sz="794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717267" y="2050267"/>
            <a:ext cx="2757467" cy="27574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4294967295"/>
          </p:nvPr>
        </p:nvSpPr>
        <p:spPr>
          <a:xfrm>
            <a:off x="1658471" y="0"/>
            <a:ext cx="0" cy="7563368"/>
          </a:xfrm>
          <a:prstGeom prst="rect">
            <a:avLst/>
          </a:prstGeom>
        </p:spPr>
        <p:txBody>
          <a:bodyPr vert="horz" wrap="square" lIns="0" tIns="5603" rIns="0" bIns="0" rtlCol="0">
            <a:spAutoFit/>
          </a:bodyPr>
          <a:lstStyle/>
          <a:p>
            <a:pPr marL="11206">
              <a:spcBef>
                <a:spcPts val="44"/>
              </a:spcBef>
            </a:pPr>
            <a:r>
              <a:rPr spc="9" dirty="0"/>
              <a:t>Database </a:t>
            </a:r>
            <a:r>
              <a:rPr spc="13" dirty="0"/>
              <a:t>System Concepts </a:t>
            </a:r>
            <a:r>
              <a:rPr spc="4" dirty="0"/>
              <a:t>- 6</a:t>
            </a:r>
            <a:r>
              <a:rPr sz="728" spc="6" baseline="25252" dirty="0"/>
              <a:t>th</a:t>
            </a:r>
            <a:r>
              <a:rPr sz="728" spc="-79" baseline="25252" dirty="0"/>
              <a:t> </a:t>
            </a:r>
            <a:r>
              <a:rPr sz="706" spc="4" dirty="0"/>
              <a:t>Edition</a:t>
            </a:r>
            <a:endParaRPr sz="706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4294967295"/>
          </p:nvPr>
        </p:nvSpPr>
        <p:spPr>
          <a:xfrm>
            <a:off x="1658471" y="0"/>
            <a:ext cx="0" cy="1113653"/>
          </a:xfrm>
          <a:prstGeom prst="rect">
            <a:avLst/>
          </a:prstGeom>
        </p:spPr>
        <p:txBody>
          <a:bodyPr vert="horz" wrap="square" lIns="0" tIns="5603" rIns="0" bIns="0" rtlCol="0">
            <a:spAutoFit/>
          </a:bodyPr>
          <a:lstStyle/>
          <a:p>
            <a:pPr marL="11206">
              <a:spcBef>
                <a:spcPts val="44"/>
              </a:spcBef>
            </a:pPr>
            <a:r>
              <a:rPr spc="9" dirty="0"/>
              <a:t>17.3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4294967295"/>
          </p:nvPr>
        </p:nvSpPr>
        <p:spPr>
          <a:xfrm>
            <a:off x="1658471" y="0"/>
            <a:ext cx="0" cy="8592624"/>
          </a:xfrm>
          <a:prstGeom prst="rect">
            <a:avLst/>
          </a:prstGeom>
        </p:spPr>
        <p:txBody>
          <a:bodyPr vert="horz" wrap="square" lIns="0" tIns="5603" rIns="0" bIns="0" rtlCol="0">
            <a:spAutoFit/>
          </a:bodyPr>
          <a:lstStyle/>
          <a:p>
            <a:pPr marL="11206">
              <a:spcBef>
                <a:spcPts val="44"/>
              </a:spcBef>
            </a:pPr>
            <a:r>
              <a:rPr spc="4" dirty="0"/>
              <a:t>©Silberschatz, </a:t>
            </a:r>
            <a:r>
              <a:rPr spc="9" dirty="0"/>
              <a:t>Korth and</a:t>
            </a:r>
            <a:r>
              <a:rPr spc="-53" dirty="0"/>
              <a:t> </a:t>
            </a:r>
            <a:r>
              <a:rPr spc="9" dirty="0"/>
              <a:t>Sudarshan</a:t>
            </a:r>
          </a:p>
        </p:txBody>
      </p:sp>
    </p:spTree>
    <p:extLst>
      <p:ext uri="{BB962C8B-B14F-4D97-AF65-F5344CB8AC3E}">
        <p14:creationId xmlns:p14="http://schemas.microsoft.com/office/powerpoint/2010/main" val="1048619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69391" y="1687205"/>
            <a:ext cx="115416" cy="3992096"/>
          </a:xfrm>
          <a:prstGeom prst="rect">
            <a:avLst/>
          </a:prstGeom>
        </p:spPr>
        <p:txBody>
          <a:bodyPr vert="vert270" wrap="square" lIns="0" tIns="3362" rIns="0" bIns="0" rtlCol="0">
            <a:spAutoFit/>
          </a:bodyPr>
          <a:lstStyle/>
          <a:p>
            <a:pPr marL="11206">
              <a:spcBef>
                <a:spcPts val="26"/>
              </a:spcBef>
            </a:pP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SWAYAM: NPTEL-NOC </a:t>
            </a:r>
            <a:r>
              <a:rPr sz="750" b="1" spc="4" dirty="0">
                <a:solidFill>
                  <a:srgbClr val="00009A"/>
                </a:solidFill>
                <a:latin typeface="Arial"/>
                <a:cs typeface="Arial"/>
              </a:rPr>
              <a:t>MOOCs </a:t>
            </a: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Instructor: Prof. </a:t>
            </a:r>
            <a:r>
              <a:rPr sz="750" b="1" spc="4" dirty="0">
                <a:solidFill>
                  <a:srgbClr val="00009A"/>
                </a:solidFill>
                <a:latin typeface="Arial"/>
                <a:cs typeface="Arial"/>
              </a:rPr>
              <a:t>P P </a:t>
            </a: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Das, IIT Kharagpur. Jan-Apr,</a:t>
            </a:r>
            <a:r>
              <a:rPr sz="750" b="1" spc="141" dirty="0">
                <a:solidFill>
                  <a:srgbClr val="00009A"/>
                </a:solidFill>
                <a:latin typeface="Arial"/>
                <a:cs typeface="Arial"/>
              </a:rPr>
              <a:t> </a:t>
            </a: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2018</a:t>
            </a:r>
            <a:endParaRPr sz="75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168377" y="549524"/>
            <a:ext cx="2157693" cy="1370058"/>
          </a:xfrm>
          <a:prstGeom prst="rect">
            <a:avLst/>
          </a:prstGeom>
        </p:spPr>
        <p:txBody>
          <a:bodyPr vert="horz" wrap="square" lIns="0" tIns="15688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124"/>
              </a:spcBef>
            </a:pPr>
            <a:r>
              <a:rPr spc="18" dirty="0"/>
              <a:t>Module</a:t>
            </a:r>
            <a:r>
              <a:rPr spc="-44" dirty="0"/>
              <a:t> </a:t>
            </a:r>
            <a:r>
              <a:rPr spc="13" dirty="0"/>
              <a:t>Outline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298564" y="1727902"/>
            <a:ext cx="3767978" cy="556072"/>
          </a:xfrm>
          <a:prstGeom prst="rect">
            <a:avLst/>
          </a:prstGeom>
        </p:spPr>
        <p:txBody>
          <a:bodyPr vert="horz" wrap="square" lIns="0" tIns="84604" rIns="0" bIns="0" rtlCol="0">
            <a:spAutoFit/>
          </a:bodyPr>
          <a:lstStyle/>
          <a:p>
            <a:pPr marL="260551" indent="-249905">
              <a:spcBef>
                <a:spcPts val="666"/>
              </a:spcBef>
              <a:buClr>
                <a:srgbClr val="CC3300"/>
              </a:buClr>
              <a:buSzPct val="89655"/>
              <a:buFont typeface="Wingdings"/>
              <a:buChar char=""/>
              <a:tabLst>
                <a:tab pos="260551" algn="l"/>
                <a:tab pos="261111" algn="l"/>
              </a:tabLst>
            </a:pPr>
            <a:r>
              <a:rPr sz="1279" spc="9" dirty="0">
                <a:latin typeface="Arial"/>
                <a:cs typeface="Arial"/>
              </a:rPr>
              <a:t>Decomposition </a:t>
            </a:r>
            <a:r>
              <a:rPr sz="1279" spc="13" dirty="0">
                <a:latin typeface="Arial"/>
                <a:cs typeface="Arial"/>
              </a:rPr>
              <a:t>Using </a:t>
            </a:r>
            <a:r>
              <a:rPr sz="1279" spc="9" dirty="0">
                <a:latin typeface="Arial"/>
                <a:cs typeface="Arial"/>
              </a:rPr>
              <a:t>Functional</a:t>
            </a:r>
            <a:r>
              <a:rPr sz="1279" spc="-44" dirty="0">
                <a:latin typeface="Arial"/>
                <a:cs typeface="Arial"/>
              </a:rPr>
              <a:t> </a:t>
            </a:r>
            <a:r>
              <a:rPr sz="1279" spc="13" dirty="0">
                <a:latin typeface="Arial"/>
                <a:cs typeface="Arial"/>
              </a:rPr>
              <a:t>Dependencies</a:t>
            </a:r>
            <a:endParaRPr sz="1279">
              <a:latin typeface="Arial"/>
              <a:cs typeface="Arial"/>
            </a:endParaRPr>
          </a:p>
          <a:p>
            <a:pPr marL="260551" indent="-249905">
              <a:spcBef>
                <a:spcPts val="591"/>
              </a:spcBef>
              <a:buClr>
                <a:srgbClr val="CC3300"/>
              </a:buClr>
              <a:buSzPct val="89655"/>
              <a:buFont typeface="Wingdings"/>
              <a:buChar char=""/>
              <a:tabLst>
                <a:tab pos="260551" algn="l"/>
                <a:tab pos="261111" algn="l"/>
              </a:tabLst>
            </a:pPr>
            <a:r>
              <a:rPr sz="1279" spc="9" dirty="0">
                <a:latin typeface="Arial"/>
                <a:cs typeface="Arial"/>
              </a:rPr>
              <a:t>Functional </a:t>
            </a:r>
            <a:r>
              <a:rPr sz="1279" spc="13" dirty="0">
                <a:latin typeface="Arial"/>
                <a:cs typeface="Arial"/>
              </a:rPr>
              <a:t>Dependency</a:t>
            </a:r>
            <a:r>
              <a:rPr sz="1279" spc="-31" dirty="0">
                <a:latin typeface="Arial"/>
                <a:cs typeface="Arial"/>
              </a:rPr>
              <a:t> </a:t>
            </a:r>
            <a:r>
              <a:rPr sz="1279" spc="9" dirty="0">
                <a:latin typeface="Arial"/>
                <a:cs typeface="Arial"/>
              </a:rPr>
              <a:t>Theory</a:t>
            </a:r>
            <a:endParaRPr sz="1279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02885" y="960344"/>
            <a:ext cx="231962" cy="134094"/>
          </a:xfrm>
          <a:prstGeom prst="rect">
            <a:avLst/>
          </a:prstGeom>
        </p:spPr>
        <p:txBody>
          <a:bodyPr vert="horz" wrap="square" lIns="0" tIns="11766" rIns="0" bIns="0" rtlCol="0">
            <a:spAutoFit/>
          </a:bodyPr>
          <a:lstStyle/>
          <a:p>
            <a:pPr marL="11206">
              <a:spcBef>
                <a:spcPts val="93"/>
              </a:spcBef>
            </a:pPr>
            <a:r>
              <a:rPr sz="794" b="1" dirty="0">
                <a:solidFill>
                  <a:srgbClr val="CC3300"/>
                </a:solidFill>
                <a:latin typeface="Arial"/>
                <a:cs typeface="Arial"/>
              </a:rPr>
              <a:t>PPD</a:t>
            </a:r>
            <a:endParaRPr sz="794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717267" y="2050267"/>
            <a:ext cx="2757467" cy="27574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4294967295"/>
          </p:nvPr>
        </p:nvSpPr>
        <p:spPr>
          <a:xfrm>
            <a:off x="1658471" y="0"/>
            <a:ext cx="0" cy="7563368"/>
          </a:xfrm>
          <a:prstGeom prst="rect">
            <a:avLst/>
          </a:prstGeom>
        </p:spPr>
        <p:txBody>
          <a:bodyPr vert="horz" wrap="square" lIns="0" tIns="5603" rIns="0" bIns="0" rtlCol="0">
            <a:spAutoFit/>
          </a:bodyPr>
          <a:lstStyle/>
          <a:p>
            <a:pPr marL="11206">
              <a:spcBef>
                <a:spcPts val="44"/>
              </a:spcBef>
            </a:pPr>
            <a:r>
              <a:rPr spc="9" dirty="0"/>
              <a:t>Database </a:t>
            </a:r>
            <a:r>
              <a:rPr spc="13" dirty="0"/>
              <a:t>System Concepts </a:t>
            </a:r>
            <a:r>
              <a:rPr spc="4" dirty="0"/>
              <a:t>- 6</a:t>
            </a:r>
            <a:r>
              <a:rPr sz="728" spc="6" baseline="25252" dirty="0"/>
              <a:t>th</a:t>
            </a:r>
            <a:r>
              <a:rPr sz="728" spc="-79" baseline="25252" dirty="0"/>
              <a:t> </a:t>
            </a:r>
            <a:r>
              <a:rPr sz="706" spc="4" dirty="0"/>
              <a:t>Edition</a:t>
            </a:r>
            <a:endParaRPr sz="706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4294967295"/>
          </p:nvPr>
        </p:nvSpPr>
        <p:spPr>
          <a:xfrm>
            <a:off x="1658471" y="0"/>
            <a:ext cx="0" cy="1113653"/>
          </a:xfrm>
          <a:prstGeom prst="rect">
            <a:avLst/>
          </a:prstGeom>
        </p:spPr>
        <p:txBody>
          <a:bodyPr vert="horz" wrap="square" lIns="0" tIns="5603" rIns="0" bIns="0" rtlCol="0">
            <a:spAutoFit/>
          </a:bodyPr>
          <a:lstStyle/>
          <a:p>
            <a:pPr marL="11206">
              <a:spcBef>
                <a:spcPts val="44"/>
              </a:spcBef>
            </a:pPr>
            <a:r>
              <a:rPr spc="9" dirty="0"/>
              <a:t>17.4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4294967295"/>
          </p:nvPr>
        </p:nvSpPr>
        <p:spPr>
          <a:xfrm>
            <a:off x="1658471" y="0"/>
            <a:ext cx="0" cy="8592624"/>
          </a:xfrm>
          <a:prstGeom prst="rect">
            <a:avLst/>
          </a:prstGeom>
        </p:spPr>
        <p:txBody>
          <a:bodyPr vert="horz" wrap="square" lIns="0" tIns="5603" rIns="0" bIns="0" rtlCol="0">
            <a:spAutoFit/>
          </a:bodyPr>
          <a:lstStyle/>
          <a:p>
            <a:pPr marL="11206">
              <a:spcBef>
                <a:spcPts val="44"/>
              </a:spcBef>
            </a:pPr>
            <a:r>
              <a:rPr spc="4" dirty="0"/>
              <a:t>©Silberschatz, </a:t>
            </a:r>
            <a:r>
              <a:rPr spc="9" dirty="0"/>
              <a:t>Korth and</a:t>
            </a:r>
            <a:r>
              <a:rPr spc="-53" dirty="0"/>
              <a:t> </a:t>
            </a:r>
            <a:r>
              <a:rPr spc="9" dirty="0"/>
              <a:t>Sudarshan</a:t>
            </a:r>
          </a:p>
        </p:txBody>
      </p:sp>
    </p:spTree>
    <p:extLst>
      <p:ext uri="{BB962C8B-B14F-4D97-AF65-F5344CB8AC3E}">
        <p14:creationId xmlns:p14="http://schemas.microsoft.com/office/powerpoint/2010/main" val="3064375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69391" y="1687205"/>
            <a:ext cx="115416" cy="3992096"/>
          </a:xfrm>
          <a:prstGeom prst="rect">
            <a:avLst/>
          </a:prstGeom>
        </p:spPr>
        <p:txBody>
          <a:bodyPr vert="vert270" wrap="square" lIns="0" tIns="3362" rIns="0" bIns="0" rtlCol="0">
            <a:spAutoFit/>
          </a:bodyPr>
          <a:lstStyle/>
          <a:p>
            <a:pPr marL="11206">
              <a:spcBef>
                <a:spcPts val="26"/>
              </a:spcBef>
            </a:pP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SWAYAM: NPTEL-NOC </a:t>
            </a:r>
            <a:r>
              <a:rPr sz="750" b="1" spc="4" dirty="0">
                <a:solidFill>
                  <a:srgbClr val="00009A"/>
                </a:solidFill>
                <a:latin typeface="Arial"/>
                <a:cs typeface="Arial"/>
              </a:rPr>
              <a:t>MOOCs </a:t>
            </a: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Instructor: Prof. </a:t>
            </a:r>
            <a:r>
              <a:rPr sz="750" b="1" spc="4" dirty="0">
                <a:solidFill>
                  <a:srgbClr val="00009A"/>
                </a:solidFill>
                <a:latin typeface="Arial"/>
                <a:cs typeface="Arial"/>
              </a:rPr>
              <a:t>P P </a:t>
            </a: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Das, IIT Kharagpur. Jan-Apr,</a:t>
            </a:r>
            <a:r>
              <a:rPr sz="750" b="1" spc="141" dirty="0">
                <a:solidFill>
                  <a:srgbClr val="00009A"/>
                </a:solidFill>
                <a:latin typeface="Arial"/>
                <a:cs typeface="Arial"/>
              </a:rPr>
              <a:t> </a:t>
            </a: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2018</a:t>
            </a:r>
            <a:endParaRPr sz="75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415091" y="4153349"/>
            <a:ext cx="6943725" cy="907586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 marR="4483">
              <a:spcBef>
                <a:spcPts val="88"/>
              </a:spcBef>
            </a:pPr>
            <a:r>
              <a:rPr sz="2912" b="1" dirty="0">
                <a:solidFill>
                  <a:srgbClr val="CC3300"/>
                </a:solidFill>
                <a:latin typeface="Arial"/>
                <a:cs typeface="Arial"/>
              </a:rPr>
              <a:t>DECOMPOSITION USING</a:t>
            </a:r>
            <a:r>
              <a:rPr sz="2912" b="1" spc="-115" dirty="0">
                <a:solidFill>
                  <a:srgbClr val="CC3300"/>
                </a:solidFill>
                <a:latin typeface="Arial"/>
                <a:cs typeface="Arial"/>
              </a:rPr>
              <a:t> </a:t>
            </a:r>
            <a:r>
              <a:rPr sz="2912" b="1" dirty="0">
                <a:solidFill>
                  <a:srgbClr val="CC3300"/>
                </a:solidFill>
                <a:latin typeface="Arial"/>
                <a:cs typeface="Arial"/>
              </a:rPr>
              <a:t>FUNCTIONAL  </a:t>
            </a:r>
            <a:r>
              <a:rPr sz="2912" b="1" spc="-9" dirty="0">
                <a:solidFill>
                  <a:srgbClr val="CC3300"/>
                </a:solidFill>
                <a:latin typeface="Arial"/>
                <a:cs typeface="Arial"/>
              </a:rPr>
              <a:t>DEPENDENCIES</a:t>
            </a:r>
            <a:endParaRPr sz="2912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00358" y="960345"/>
            <a:ext cx="1634378" cy="1161426"/>
          </a:xfrm>
          <a:prstGeom prst="rect">
            <a:avLst/>
          </a:prstGeom>
        </p:spPr>
        <p:txBody>
          <a:bodyPr vert="horz" wrap="square" lIns="0" tIns="11766" rIns="0" bIns="0" rtlCol="0">
            <a:spAutoFit/>
          </a:bodyPr>
          <a:lstStyle/>
          <a:p>
            <a:pPr marR="4483" algn="r">
              <a:spcBef>
                <a:spcPts val="93"/>
              </a:spcBef>
            </a:pPr>
            <a:r>
              <a:rPr sz="794" b="1" dirty="0">
                <a:solidFill>
                  <a:srgbClr val="CC3300"/>
                </a:solidFill>
                <a:latin typeface="Arial"/>
                <a:cs typeface="Arial"/>
              </a:rPr>
              <a:t>PPD</a:t>
            </a:r>
            <a:endParaRPr sz="794">
              <a:latin typeface="Arial"/>
              <a:cs typeface="Arial"/>
            </a:endParaRPr>
          </a:p>
          <a:p>
            <a:pPr>
              <a:spcBef>
                <a:spcPts val="18"/>
              </a:spcBef>
            </a:pPr>
            <a:endParaRPr sz="882">
              <a:latin typeface="Arial"/>
              <a:cs typeface="Arial"/>
            </a:endParaRPr>
          </a:p>
          <a:p>
            <a:pPr marL="11206" marR="418562">
              <a:lnSpc>
                <a:spcPct val="101499"/>
              </a:lnSpc>
              <a:buSzPct val="92307"/>
              <a:buFont typeface="Wingdings"/>
              <a:buChar char=""/>
              <a:tabLst>
                <a:tab pos="79566" algn="l"/>
              </a:tabLst>
            </a:pPr>
            <a:r>
              <a:rPr sz="1147" b="1" spc="4" dirty="0">
                <a:latin typeface="Arial"/>
                <a:cs typeface="Arial"/>
              </a:rPr>
              <a:t>Decomposition  Using</a:t>
            </a:r>
            <a:r>
              <a:rPr sz="1147" b="1" spc="-62" dirty="0">
                <a:latin typeface="Arial"/>
                <a:cs typeface="Arial"/>
              </a:rPr>
              <a:t> </a:t>
            </a:r>
            <a:r>
              <a:rPr sz="1147" b="1" spc="4" dirty="0">
                <a:latin typeface="Arial"/>
                <a:cs typeface="Arial"/>
              </a:rPr>
              <a:t>Functional  </a:t>
            </a:r>
            <a:r>
              <a:rPr sz="1147" spc="4" dirty="0">
                <a:latin typeface="Arial"/>
                <a:cs typeface="Arial"/>
              </a:rPr>
              <a:t>Dependencies</a:t>
            </a:r>
            <a:endParaRPr sz="1147">
              <a:latin typeface="Arial"/>
              <a:cs typeface="Arial"/>
            </a:endParaRPr>
          </a:p>
          <a:p>
            <a:pPr marL="11206" marR="289688">
              <a:lnSpc>
                <a:spcPct val="101499"/>
              </a:lnSpc>
              <a:spcBef>
                <a:spcPts val="4"/>
              </a:spcBef>
              <a:buSzPct val="92307"/>
              <a:buFont typeface="Wingdings"/>
              <a:buChar char=""/>
              <a:tabLst>
                <a:tab pos="79566" algn="l"/>
              </a:tabLst>
            </a:pPr>
            <a:r>
              <a:rPr sz="1147" dirty="0">
                <a:latin typeface="Arial"/>
                <a:cs typeface="Arial"/>
              </a:rPr>
              <a:t>Functional  </a:t>
            </a:r>
            <a:r>
              <a:rPr sz="1147" spc="4" dirty="0">
                <a:latin typeface="Arial"/>
                <a:cs typeface="Arial"/>
              </a:rPr>
              <a:t>Dependency</a:t>
            </a:r>
            <a:r>
              <a:rPr sz="1147" spc="-84" dirty="0">
                <a:latin typeface="Arial"/>
                <a:cs typeface="Arial"/>
              </a:rPr>
              <a:t> </a:t>
            </a:r>
            <a:r>
              <a:rPr sz="1147" spc="4" dirty="0">
                <a:latin typeface="Arial"/>
                <a:cs typeface="Arial"/>
              </a:rPr>
              <a:t>Theory</a:t>
            </a:r>
            <a:endParaRPr sz="1147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717267" y="2050267"/>
            <a:ext cx="2757467" cy="27574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4294967295"/>
          </p:nvPr>
        </p:nvSpPr>
        <p:spPr>
          <a:xfrm>
            <a:off x="1658471" y="0"/>
            <a:ext cx="0" cy="7563368"/>
          </a:xfrm>
          <a:prstGeom prst="rect">
            <a:avLst/>
          </a:prstGeom>
        </p:spPr>
        <p:txBody>
          <a:bodyPr vert="horz" wrap="square" lIns="0" tIns="5603" rIns="0" bIns="0" rtlCol="0">
            <a:spAutoFit/>
          </a:bodyPr>
          <a:lstStyle/>
          <a:p>
            <a:pPr marL="11206">
              <a:spcBef>
                <a:spcPts val="44"/>
              </a:spcBef>
            </a:pPr>
            <a:r>
              <a:rPr spc="9" dirty="0"/>
              <a:t>Database </a:t>
            </a:r>
            <a:r>
              <a:rPr spc="13" dirty="0"/>
              <a:t>System Concepts </a:t>
            </a:r>
            <a:r>
              <a:rPr spc="4" dirty="0"/>
              <a:t>- 6</a:t>
            </a:r>
            <a:r>
              <a:rPr sz="728" spc="6" baseline="25252" dirty="0"/>
              <a:t>th</a:t>
            </a:r>
            <a:r>
              <a:rPr sz="728" spc="-79" baseline="25252" dirty="0"/>
              <a:t> </a:t>
            </a:r>
            <a:r>
              <a:rPr sz="706" spc="4" dirty="0"/>
              <a:t>Edition</a:t>
            </a:r>
            <a:endParaRPr sz="706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4294967295"/>
          </p:nvPr>
        </p:nvSpPr>
        <p:spPr>
          <a:xfrm>
            <a:off x="1658471" y="0"/>
            <a:ext cx="0" cy="1113653"/>
          </a:xfrm>
          <a:prstGeom prst="rect">
            <a:avLst/>
          </a:prstGeom>
        </p:spPr>
        <p:txBody>
          <a:bodyPr vert="horz" wrap="square" lIns="0" tIns="5603" rIns="0" bIns="0" rtlCol="0">
            <a:spAutoFit/>
          </a:bodyPr>
          <a:lstStyle/>
          <a:p>
            <a:pPr marL="11206">
              <a:spcBef>
                <a:spcPts val="44"/>
              </a:spcBef>
            </a:pPr>
            <a:r>
              <a:rPr spc="9" dirty="0"/>
              <a:t>17.5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4294967295"/>
          </p:nvPr>
        </p:nvSpPr>
        <p:spPr>
          <a:xfrm>
            <a:off x="1658471" y="0"/>
            <a:ext cx="0" cy="8592624"/>
          </a:xfrm>
          <a:prstGeom prst="rect">
            <a:avLst/>
          </a:prstGeom>
        </p:spPr>
        <p:txBody>
          <a:bodyPr vert="horz" wrap="square" lIns="0" tIns="5603" rIns="0" bIns="0" rtlCol="0">
            <a:spAutoFit/>
          </a:bodyPr>
          <a:lstStyle/>
          <a:p>
            <a:pPr marL="11206">
              <a:spcBef>
                <a:spcPts val="44"/>
              </a:spcBef>
            </a:pPr>
            <a:r>
              <a:rPr spc="4" dirty="0"/>
              <a:t>©Silberschatz, </a:t>
            </a:r>
            <a:r>
              <a:rPr spc="9" dirty="0"/>
              <a:t>Korth and</a:t>
            </a:r>
            <a:r>
              <a:rPr spc="-53" dirty="0"/>
              <a:t> </a:t>
            </a:r>
            <a:r>
              <a:rPr spc="9" dirty="0"/>
              <a:t>Sudarshan</a:t>
            </a:r>
          </a:p>
        </p:txBody>
      </p:sp>
    </p:spTree>
    <p:extLst>
      <p:ext uri="{BB962C8B-B14F-4D97-AF65-F5344CB8AC3E}">
        <p14:creationId xmlns:p14="http://schemas.microsoft.com/office/powerpoint/2010/main" val="4270462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69391" y="1687205"/>
            <a:ext cx="115416" cy="3992096"/>
          </a:xfrm>
          <a:prstGeom prst="rect">
            <a:avLst/>
          </a:prstGeom>
        </p:spPr>
        <p:txBody>
          <a:bodyPr vert="vert270" wrap="square" lIns="0" tIns="3362" rIns="0" bIns="0" rtlCol="0">
            <a:spAutoFit/>
          </a:bodyPr>
          <a:lstStyle/>
          <a:p>
            <a:pPr marL="11206">
              <a:spcBef>
                <a:spcPts val="26"/>
              </a:spcBef>
            </a:pP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SWAYAM: NPTEL-NOC </a:t>
            </a:r>
            <a:r>
              <a:rPr sz="750" b="1" spc="4" dirty="0">
                <a:solidFill>
                  <a:srgbClr val="00009A"/>
                </a:solidFill>
                <a:latin typeface="Arial"/>
                <a:cs typeface="Arial"/>
              </a:rPr>
              <a:t>MOOCs </a:t>
            </a: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Instructor: Prof. </a:t>
            </a:r>
            <a:r>
              <a:rPr sz="750" b="1" spc="4" dirty="0">
                <a:solidFill>
                  <a:srgbClr val="00009A"/>
                </a:solidFill>
                <a:latin typeface="Arial"/>
                <a:cs typeface="Arial"/>
              </a:rPr>
              <a:t>P P </a:t>
            </a: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Das, IIT Kharagpur. Jan-Apr,</a:t>
            </a:r>
            <a:r>
              <a:rPr sz="750" b="1" spc="141" dirty="0">
                <a:solidFill>
                  <a:srgbClr val="00009A"/>
                </a:solidFill>
                <a:latin typeface="Arial"/>
                <a:cs typeface="Arial"/>
              </a:rPr>
              <a:t> </a:t>
            </a: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2018</a:t>
            </a:r>
            <a:endParaRPr sz="75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81905" y="558937"/>
            <a:ext cx="3684494" cy="1370058"/>
          </a:xfrm>
          <a:prstGeom prst="rect">
            <a:avLst/>
          </a:prstGeom>
        </p:spPr>
        <p:txBody>
          <a:bodyPr vert="horz" wrap="square" lIns="0" tIns="15688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124"/>
              </a:spcBef>
            </a:pPr>
            <a:r>
              <a:rPr spc="13" dirty="0"/>
              <a:t>Boyce-Codd Normal</a:t>
            </a:r>
            <a:r>
              <a:rPr spc="-49" dirty="0"/>
              <a:t> </a:t>
            </a:r>
            <a:r>
              <a:rPr spc="18" dirty="0"/>
              <a:t>Form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254631" y="1877434"/>
            <a:ext cx="5799044" cy="3432392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100858" marR="743549">
              <a:lnSpc>
                <a:spcPct val="102400"/>
              </a:lnSpc>
              <a:spcBef>
                <a:spcPts val="84"/>
              </a:spcBef>
            </a:pPr>
            <a:r>
              <a:rPr sz="1279" spc="22" dirty="0">
                <a:latin typeface="Arial"/>
                <a:cs typeface="Arial"/>
              </a:rPr>
              <a:t>A </a:t>
            </a:r>
            <a:r>
              <a:rPr sz="1279" spc="13" dirty="0">
                <a:latin typeface="Arial"/>
                <a:cs typeface="Arial"/>
              </a:rPr>
              <a:t>relation </a:t>
            </a:r>
            <a:r>
              <a:rPr sz="1279" spc="18" dirty="0">
                <a:latin typeface="Arial"/>
                <a:cs typeface="Arial"/>
              </a:rPr>
              <a:t>schema </a:t>
            </a:r>
            <a:r>
              <a:rPr sz="1279" i="1" spc="22" dirty="0">
                <a:latin typeface="Arial"/>
                <a:cs typeface="Arial"/>
              </a:rPr>
              <a:t>R </a:t>
            </a:r>
            <a:r>
              <a:rPr sz="1279" spc="9" dirty="0">
                <a:latin typeface="Arial"/>
                <a:cs typeface="Arial"/>
              </a:rPr>
              <a:t>is in </a:t>
            </a:r>
            <a:r>
              <a:rPr sz="1279" spc="18" dirty="0">
                <a:latin typeface="Arial"/>
                <a:cs typeface="Arial"/>
              </a:rPr>
              <a:t>BCNF </a:t>
            </a:r>
            <a:r>
              <a:rPr sz="1279" spc="9" dirty="0">
                <a:latin typeface="Arial"/>
                <a:cs typeface="Arial"/>
              </a:rPr>
              <a:t>with respect to </a:t>
            </a:r>
            <a:r>
              <a:rPr sz="1279" spc="18" dirty="0">
                <a:latin typeface="Arial"/>
                <a:cs typeface="Arial"/>
              </a:rPr>
              <a:t>a </a:t>
            </a:r>
            <a:r>
              <a:rPr sz="1279" spc="9" dirty="0">
                <a:latin typeface="Arial"/>
                <a:cs typeface="Arial"/>
              </a:rPr>
              <a:t>set </a:t>
            </a:r>
            <a:r>
              <a:rPr sz="1279" i="1" spc="18" dirty="0">
                <a:latin typeface="Arial"/>
                <a:cs typeface="Arial"/>
              </a:rPr>
              <a:t>F </a:t>
            </a:r>
            <a:r>
              <a:rPr sz="1279" spc="9" dirty="0">
                <a:latin typeface="Arial"/>
                <a:cs typeface="Arial"/>
              </a:rPr>
              <a:t>of</a:t>
            </a:r>
            <a:r>
              <a:rPr sz="1279" spc="-221" dirty="0">
                <a:latin typeface="Arial"/>
                <a:cs typeface="Arial"/>
              </a:rPr>
              <a:t> </a:t>
            </a:r>
            <a:r>
              <a:rPr sz="1279" spc="9" dirty="0">
                <a:latin typeface="Arial"/>
                <a:cs typeface="Arial"/>
              </a:rPr>
              <a:t>functional  </a:t>
            </a:r>
            <a:r>
              <a:rPr sz="1279" spc="13" dirty="0">
                <a:latin typeface="Arial"/>
                <a:cs typeface="Arial"/>
              </a:rPr>
              <a:t>dependencies </a:t>
            </a:r>
            <a:r>
              <a:rPr sz="1279" spc="4" dirty="0">
                <a:latin typeface="Arial"/>
                <a:cs typeface="Arial"/>
              </a:rPr>
              <a:t>if </a:t>
            </a:r>
            <a:r>
              <a:rPr sz="1279" spc="9" dirty="0">
                <a:latin typeface="Arial"/>
                <a:cs typeface="Arial"/>
              </a:rPr>
              <a:t>for </a:t>
            </a:r>
            <a:r>
              <a:rPr sz="1279" spc="4" dirty="0">
                <a:latin typeface="Arial"/>
                <a:cs typeface="Arial"/>
              </a:rPr>
              <a:t>all </a:t>
            </a:r>
            <a:r>
              <a:rPr sz="1279" spc="9" dirty="0">
                <a:latin typeface="Arial"/>
                <a:cs typeface="Arial"/>
              </a:rPr>
              <a:t>functional dependencies in </a:t>
            </a:r>
            <a:r>
              <a:rPr sz="1279" i="1" spc="18" dirty="0">
                <a:latin typeface="Arial"/>
                <a:cs typeface="Arial"/>
              </a:rPr>
              <a:t>F</a:t>
            </a:r>
            <a:r>
              <a:rPr sz="1257" spc="26" baseline="26315" dirty="0">
                <a:latin typeface="Arial"/>
                <a:cs typeface="Arial"/>
              </a:rPr>
              <a:t>+ </a:t>
            </a:r>
            <a:r>
              <a:rPr sz="1279" spc="13" dirty="0">
                <a:latin typeface="Arial"/>
                <a:cs typeface="Arial"/>
              </a:rPr>
              <a:t>of the</a:t>
            </a:r>
            <a:r>
              <a:rPr sz="1279" spc="-202" dirty="0">
                <a:latin typeface="Arial"/>
                <a:cs typeface="Arial"/>
              </a:rPr>
              <a:t> </a:t>
            </a:r>
            <a:r>
              <a:rPr sz="1279" spc="13" dirty="0">
                <a:latin typeface="Arial"/>
                <a:cs typeface="Arial"/>
              </a:rPr>
              <a:t>form</a:t>
            </a:r>
            <a:endParaRPr sz="1279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324">
              <a:latin typeface="Arial"/>
              <a:cs typeface="Arial"/>
            </a:endParaRPr>
          </a:p>
          <a:p>
            <a:pPr marL="793978"/>
            <a:r>
              <a:rPr sz="1279" spc="18" dirty="0">
                <a:latin typeface="Symbol"/>
                <a:cs typeface="Symbol"/>
              </a:rPr>
              <a:t></a:t>
            </a:r>
            <a:r>
              <a:rPr sz="1279" spc="18" dirty="0">
                <a:latin typeface="Times New Roman"/>
                <a:cs typeface="Times New Roman"/>
              </a:rPr>
              <a:t> </a:t>
            </a:r>
            <a:r>
              <a:rPr sz="1279" spc="31" dirty="0">
                <a:latin typeface="Symbol"/>
                <a:cs typeface="Symbol"/>
              </a:rPr>
              <a:t></a:t>
            </a:r>
            <a:r>
              <a:rPr sz="1279" spc="22" dirty="0">
                <a:latin typeface="Times New Roman"/>
                <a:cs typeface="Times New Roman"/>
              </a:rPr>
              <a:t> </a:t>
            </a:r>
            <a:r>
              <a:rPr sz="1368" i="1" spc="-31" dirty="0">
                <a:latin typeface="Symbol"/>
                <a:cs typeface="Symbol"/>
              </a:rPr>
              <a:t></a:t>
            </a:r>
            <a:endParaRPr sz="1368">
              <a:latin typeface="Symbol"/>
              <a:cs typeface="Symbol"/>
            </a:endParaRPr>
          </a:p>
          <a:p>
            <a:pPr marL="100858">
              <a:spcBef>
                <a:spcPts val="1504"/>
              </a:spcBef>
            </a:pPr>
            <a:r>
              <a:rPr sz="1279" spc="18" dirty="0">
                <a:latin typeface="Arial"/>
                <a:cs typeface="Arial"/>
              </a:rPr>
              <a:t>where </a:t>
            </a:r>
            <a:r>
              <a:rPr sz="1279" spc="62" dirty="0">
                <a:latin typeface="Symbol"/>
                <a:cs typeface="Symbol"/>
              </a:rPr>
              <a:t></a:t>
            </a:r>
            <a:r>
              <a:rPr sz="1279" spc="62" dirty="0">
                <a:latin typeface="Times New Roman"/>
                <a:cs typeface="Times New Roman"/>
              </a:rPr>
              <a:t> </a:t>
            </a:r>
            <a:r>
              <a:rPr sz="1279" spc="22" dirty="0">
                <a:latin typeface="Symbol"/>
                <a:cs typeface="Symbol"/>
              </a:rPr>
              <a:t></a:t>
            </a:r>
            <a:r>
              <a:rPr sz="1279" spc="22" dirty="0">
                <a:latin typeface="Times New Roman"/>
                <a:cs typeface="Times New Roman"/>
              </a:rPr>
              <a:t> </a:t>
            </a:r>
            <a:r>
              <a:rPr sz="1279" i="1" spc="22" dirty="0">
                <a:latin typeface="Arial"/>
                <a:cs typeface="Arial"/>
              </a:rPr>
              <a:t>R </a:t>
            </a:r>
            <a:r>
              <a:rPr sz="1279" spc="18" dirty="0">
                <a:latin typeface="Arial"/>
                <a:cs typeface="Arial"/>
              </a:rPr>
              <a:t>and </a:t>
            </a:r>
            <a:r>
              <a:rPr sz="1368" i="1" spc="-31" dirty="0">
                <a:latin typeface="Symbol"/>
                <a:cs typeface="Symbol"/>
              </a:rPr>
              <a:t></a:t>
            </a:r>
            <a:r>
              <a:rPr sz="1368" i="1" spc="-31" dirty="0">
                <a:latin typeface="Times New Roman"/>
                <a:cs typeface="Times New Roman"/>
              </a:rPr>
              <a:t> </a:t>
            </a:r>
            <a:r>
              <a:rPr sz="1279" spc="22" dirty="0">
                <a:latin typeface="Symbol"/>
                <a:cs typeface="Symbol"/>
              </a:rPr>
              <a:t></a:t>
            </a:r>
            <a:r>
              <a:rPr sz="1279" spc="22" dirty="0">
                <a:latin typeface="Times New Roman"/>
                <a:cs typeface="Times New Roman"/>
              </a:rPr>
              <a:t> </a:t>
            </a:r>
            <a:r>
              <a:rPr sz="1279" i="1" spc="13" dirty="0">
                <a:latin typeface="Arial"/>
                <a:cs typeface="Arial"/>
              </a:rPr>
              <a:t>R</a:t>
            </a:r>
            <a:r>
              <a:rPr sz="1279" spc="13" dirty="0">
                <a:latin typeface="Arial"/>
                <a:cs typeface="Arial"/>
              </a:rPr>
              <a:t>, at least </a:t>
            </a:r>
            <a:r>
              <a:rPr sz="1279" spc="18" dirty="0">
                <a:latin typeface="Arial"/>
                <a:cs typeface="Arial"/>
              </a:rPr>
              <a:t>one </a:t>
            </a:r>
            <a:r>
              <a:rPr sz="1279" spc="13" dirty="0">
                <a:latin typeface="Arial"/>
                <a:cs typeface="Arial"/>
              </a:rPr>
              <a:t>of the following</a:t>
            </a:r>
            <a:r>
              <a:rPr sz="1279" spc="-128" dirty="0">
                <a:latin typeface="Arial"/>
                <a:cs typeface="Arial"/>
              </a:rPr>
              <a:t> </a:t>
            </a:r>
            <a:r>
              <a:rPr sz="1279" spc="13" dirty="0">
                <a:latin typeface="Arial"/>
                <a:cs typeface="Arial"/>
              </a:rPr>
              <a:t>holds:</a:t>
            </a:r>
            <a:endParaRPr sz="1279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721">
              <a:latin typeface="Arial"/>
              <a:cs typeface="Arial"/>
            </a:endParaRPr>
          </a:p>
          <a:p>
            <a:pPr marL="702646" indent="-249905">
              <a:buClr>
                <a:srgbClr val="CC3300"/>
              </a:buClr>
              <a:buSzPct val="89655"/>
              <a:buFont typeface="Wingdings"/>
              <a:buChar char=""/>
              <a:tabLst>
                <a:tab pos="702086" algn="l"/>
                <a:tab pos="702646" algn="l"/>
              </a:tabLst>
            </a:pPr>
            <a:r>
              <a:rPr sz="1279" spc="18" dirty="0">
                <a:latin typeface="Symbol"/>
                <a:cs typeface="Symbol"/>
              </a:rPr>
              <a:t></a:t>
            </a:r>
            <a:r>
              <a:rPr sz="1279" spc="18" dirty="0">
                <a:latin typeface="Times New Roman"/>
                <a:cs typeface="Times New Roman"/>
              </a:rPr>
              <a:t> </a:t>
            </a:r>
            <a:r>
              <a:rPr sz="1279" spc="31" dirty="0">
                <a:latin typeface="Symbol"/>
                <a:cs typeface="Symbol"/>
              </a:rPr>
              <a:t></a:t>
            </a:r>
            <a:r>
              <a:rPr sz="1279" spc="31" dirty="0">
                <a:latin typeface="Times New Roman"/>
                <a:cs typeface="Times New Roman"/>
              </a:rPr>
              <a:t> </a:t>
            </a:r>
            <a:r>
              <a:rPr sz="1368" i="1" spc="-31" dirty="0">
                <a:latin typeface="Symbol"/>
                <a:cs typeface="Symbol"/>
              </a:rPr>
              <a:t></a:t>
            </a:r>
            <a:r>
              <a:rPr sz="1368" i="1" spc="-31" dirty="0">
                <a:latin typeface="Times New Roman"/>
                <a:cs typeface="Times New Roman"/>
              </a:rPr>
              <a:t> </a:t>
            </a:r>
            <a:r>
              <a:rPr sz="1279" spc="9" dirty="0">
                <a:latin typeface="Arial"/>
                <a:cs typeface="Arial"/>
              </a:rPr>
              <a:t>is trivial (i.e., </a:t>
            </a:r>
            <a:r>
              <a:rPr sz="1368" i="1" spc="-31" dirty="0">
                <a:latin typeface="Symbol"/>
                <a:cs typeface="Symbol"/>
              </a:rPr>
              <a:t></a:t>
            </a:r>
            <a:r>
              <a:rPr sz="1368" i="1" spc="-31" dirty="0">
                <a:latin typeface="Times New Roman"/>
                <a:cs typeface="Times New Roman"/>
              </a:rPr>
              <a:t> </a:t>
            </a:r>
            <a:r>
              <a:rPr sz="1279" spc="22" dirty="0">
                <a:latin typeface="Symbol"/>
                <a:cs typeface="Symbol"/>
              </a:rPr>
              <a:t></a:t>
            </a:r>
            <a:r>
              <a:rPr sz="1279" spc="-128" dirty="0">
                <a:latin typeface="Times New Roman"/>
                <a:cs typeface="Times New Roman"/>
              </a:rPr>
              <a:t> </a:t>
            </a:r>
            <a:r>
              <a:rPr sz="1279" spc="13" dirty="0">
                <a:latin typeface="Symbol"/>
                <a:cs typeface="Symbol"/>
              </a:rPr>
              <a:t></a:t>
            </a:r>
            <a:r>
              <a:rPr sz="1279" spc="13" dirty="0">
                <a:latin typeface="Arial"/>
                <a:cs typeface="Arial"/>
              </a:rPr>
              <a:t>)</a:t>
            </a:r>
            <a:endParaRPr sz="1279">
              <a:latin typeface="Arial"/>
              <a:cs typeface="Arial"/>
            </a:endParaRPr>
          </a:p>
          <a:p>
            <a:pPr marL="702646" indent="-249905">
              <a:spcBef>
                <a:spcPts val="569"/>
              </a:spcBef>
              <a:buClr>
                <a:srgbClr val="CC3300"/>
              </a:buClr>
              <a:buSzPct val="89655"/>
              <a:buFont typeface="Wingdings"/>
              <a:buChar char=""/>
              <a:tabLst>
                <a:tab pos="702086" algn="l"/>
                <a:tab pos="702646" algn="l"/>
              </a:tabLst>
            </a:pPr>
            <a:r>
              <a:rPr sz="1279" spc="18" dirty="0">
                <a:latin typeface="Symbol"/>
                <a:cs typeface="Symbol"/>
              </a:rPr>
              <a:t></a:t>
            </a:r>
            <a:r>
              <a:rPr sz="1279" spc="18" dirty="0">
                <a:latin typeface="Times New Roman"/>
                <a:cs typeface="Times New Roman"/>
              </a:rPr>
              <a:t> </a:t>
            </a:r>
            <a:r>
              <a:rPr sz="1279" spc="9" dirty="0">
                <a:latin typeface="Arial"/>
                <a:cs typeface="Arial"/>
              </a:rPr>
              <a:t>is </a:t>
            </a:r>
            <a:r>
              <a:rPr sz="1279" spc="18" dirty="0">
                <a:latin typeface="Arial"/>
                <a:cs typeface="Arial"/>
              </a:rPr>
              <a:t>a </a:t>
            </a:r>
            <a:r>
              <a:rPr sz="1279" spc="13" dirty="0">
                <a:latin typeface="Arial"/>
                <a:cs typeface="Arial"/>
              </a:rPr>
              <a:t>superkey </a:t>
            </a:r>
            <a:r>
              <a:rPr sz="1279" spc="9" dirty="0">
                <a:latin typeface="Arial"/>
                <a:cs typeface="Arial"/>
              </a:rPr>
              <a:t>for</a:t>
            </a:r>
            <a:r>
              <a:rPr sz="1279" spc="-22" dirty="0">
                <a:latin typeface="Arial"/>
                <a:cs typeface="Arial"/>
              </a:rPr>
              <a:t> </a:t>
            </a:r>
            <a:r>
              <a:rPr sz="1279" i="1" spc="22" dirty="0">
                <a:latin typeface="Arial"/>
                <a:cs typeface="Arial"/>
              </a:rPr>
              <a:t>R</a:t>
            </a:r>
            <a:endParaRPr sz="1279">
              <a:latin typeface="Arial"/>
              <a:cs typeface="Arial"/>
            </a:endParaRPr>
          </a:p>
          <a:p>
            <a:pPr>
              <a:spcBef>
                <a:spcPts val="35"/>
              </a:spcBef>
            </a:pPr>
            <a:endParaRPr sz="1544">
              <a:latin typeface="Arial"/>
              <a:cs typeface="Arial"/>
            </a:endParaRPr>
          </a:p>
          <a:p>
            <a:pPr marL="64998"/>
            <a:r>
              <a:rPr sz="1279" spc="18" dirty="0">
                <a:latin typeface="Arial"/>
                <a:cs typeface="Arial"/>
              </a:rPr>
              <a:t>Example schema </a:t>
            </a:r>
            <a:r>
              <a:rPr sz="1279" i="1" spc="13" dirty="0">
                <a:latin typeface="Arial"/>
                <a:cs typeface="Arial"/>
              </a:rPr>
              <a:t>not </a:t>
            </a:r>
            <a:r>
              <a:rPr sz="1279" spc="9" dirty="0">
                <a:latin typeface="Arial"/>
                <a:cs typeface="Arial"/>
              </a:rPr>
              <a:t>in</a:t>
            </a:r>
            <a:r>
              <a:rPr sz="1279" spc="-62" dirty="0">
                <a:latin typeface="Arial"/>
                <a:cs typeface="Arial"/>
              </a:rPr>
              <a:t> </a:t>
            </a:r>
            <a:r>
              <a:rPr sz="1279" spc="13" dirty="0">
                <a:latin typeface="Arial"/>
                <a:cs typeface="Arial"/>
              </a:rPr>
              <a:t>BCNF:</a:t>
            </a:r>
            <a:endParaRPr sz="1279">
              <a:latin typeface="Arial"/>
              <a:cs typeface="Arial"/>
            </a:endParaRPr>
          </a:p>
          <a:p>
            <a:pPr>
              <a:spcBef>
                <a:spcPts val="35"/>
              </a:spcBef>
            </a:pPr>
            <a:endParaRPr sz="1368">
              <a:latin typeface="Arial"/>
              <a:cs typeface="Arial"/>
            </a:endParaRPr>
          </a:p>
          <a:p>
            <a:pPr marL="296411"/>
            <a:r>
              <a:rPr sz="1279" i="1" spc="9" dirty="0">
                <a:latin typeface="Arial"/>
                <a:cs typeface="Arial"/>
              </a:rPr>
              <a:t>instr_dept </a:t>
            </a:r>
            <a:r>
              <a:rPr sz="1279" spc="13" dirty="0">
                <a:latin typeface="Arial"/>
                <a:cs typeface="Arial"/>
              </a:rPr>
              <a:t>(</a:t>
            </a:r>
            <a:r>
              <a:rPr sz="1279" i="1" u="heavy" spc="13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ID,</a:t>
            </a:r>
            <a:r>
              <a:rPr sz="1279" i="1" spc="13" dirty="0">
                <a:latin typeface="Arial"/>
                <a:cs typeface="Arial"/>
              </a:rPr>
              <a:t> </a:t>
            </a:r>
            <a:r>
              <a:rPr sz="1279" i="1" spc="18" dirty="0">
                <a:latin typeface="Arial"/>
                <a:cs typeface="Arial"/>
              </a:rPr>
              <a:t>name, </a:t>
            </a:r>
            <a:r>
              <a:rPr sz="1279" i="1" dirty="0">
                <a:latin typeface="Arial"/>
                <a:cs typeface="Arial"/>
              </a:rPr>
              <a:t>salary</a:t>
            </a:r>
            <a:r>
              <a:rPr sz="1279" i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, </a:t>
            </a:r>
            <a:r>
              <a:rPr sz="1279" i="1" u="heavy" spc="18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dept_name,</a:t>
            </a:r>
            <a:r>
              <a:rPr sz="1279" i="1" spc="18" dirty="0">
                <a:latin typeface="Arial"/>
                <a:cs typeface="Arial"/>
              </a:rPr>
              <a:t> </a:t>
            </a:r>
            <a:r>
              <a:rPr sz="1279" i="1" spc="13" dirty="0">
                <a:latin typeface="Arial"/>
                <a:cs typeface="Arial"/>
              </a:rPr>
              <a:t>building, budget</a:t>
            </a:r>
            <a:r>
              <a:rPr sz="1279" i="1" spc="-119" dirty="0">
                <a:latin typeface="Arial"/>
                <a:cs typeface="Arial"/>
              </a:rPr>
              <a:t> </a:t>
            </a:r>
            <a:r>
              <a:rPr sz="1279" spc="9" dirty="0">
                <a:latin typeface="Arial"/>
                <a:cs typeface="Arial"/>
              </a:rPr>
              <a:t>)</a:t>
            </a:r>
            <a:endParaRPr sz="1279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368">
              <a:latin typeface="Arial"/>
              <a:cs typeface="Arial"/>
            </a:endParaRPr>
          </a:p>
          <a:p>
            <a:pPr marL="64998" marR="15689">
              <a:lnSpc>
                <a:spcPct val="102400"/>
              </a:lnSpc>
            </a:pPr>
            <a:r>
              <a:rPr sz="1279" spc="18" dirty="0">
                <a:latin typeface="Arial"/>
                <a:cs typeface="Arial"/>
              </a:rPr>
              <a:t>because </a:t>
            </a:r>
            <a:r>
              <a:rPr sz="1279" i="1" spc="18" dirty="0">
                <a:latin typeface="Arial"/>
                <a:cs typeface="Arial"/>
              </a:rPr>
              <a:t>dept_name</a:t>
            </a:r>
            <a:r>
              <a:rPr sz="1279" spc="18" dirty="0">
                <a:latin typeface="Symbol"/>
                <a:cs typeface="Symbol"/>
              </a:rPr>
              <a:t></a:t>
            </a:r>
            <a:r>
              <a:rPr sz="1279" spc="18" dirty="0">
                <a:latin typeface="Times New Roman"/>
                <a:cs typeface="Times New Roman"/>
              </a:rPr>
              <a:t> </a:t>
            </a:r>
            <a:r>
              <a:rPr sz="1279" i="1" spc="13" dirty="0">
                <a:latin typeface="Arial"/>
                <a:cs typeface="Arial"/>
              </a:rPr>
              <a:t>building, budget </a:t>
            </a:r>
            <a:r>
              <a:rPr sz="1279" spc="13" dirty="0">
                <a:latin typeface="Arial"/>
                <a:cs typeface="Arial"/>
              </a:rPr>
              <a:t>holds </a:t>
            </a:r>
            <a:r>
              <a:rPr sz="1279" spc="18" dirty="0">
                <a:latin typeface="Arial"/>
                <a:cs typeface="Arial"/>
              </a:rPr>
              <a:t>on </a:t>
            </a:r>
            <a:r>
              <a:rPr sz="1279" i="1" spc="13" dirty="0">
                <a:latin typeface="Arial"/>
                <a:cs typeface="Arial"/>
              </a:rPr>
              <a:t>instr_dept, </a:t>
            </a:r>
            <a:r>
              <a:rPr sz="1279" spc="13" dirty="0">
                <a:latin typeface="Arial"/>
                <a:cs typeface="Arial"/>
              </a:rPr>
              <a:t>but </a:t>
            </a:r>
            <a:r>
              <a:rPr sz="1279" i="1" spc="18" dirty="0">
                <a:latin typeface="Arial"/>
                <a:cs typeface="Arial"/>
              </a:rPr>
              <a:t>dept_name</a:t>
            </a:r>
            <a:r>
              <a:rPr sz="1279" i="1" spc="-141" dirty="0">
                <a:latin typeface="Arial"/>
                <a:cs typeface="Arial"/>
              </a:rPr>
              <a:t> </a:t>
            </a:r>
            <a:r>
              <a:rPr sz="1279" spc="4" dirty="0">
                <a:latin typeface="Arial"/>
                <a:cs typeface="Arial"/>
              </a:rPr>
              <a:t>is  </a:t>
            </a:r>
            <a:r>
              <a:rPr sz="1279" spc="13" dirty="0">
                <a:latin typeface="Arial"/>
                <a:cs typeface="Arial"/>
              </a:rPr>
              <a:t>not </a:t>
            </a:r>
            <a:r>
              <a:rPr sz="1279" spc="18" dirty="0">
                <a:latin typeface="Arial"/>
                <a:cs typeface="Arial"/>
              </a:rPr>
              <a:t>a</a:t>
            </a:r>
            <a:r>
              <a:rPr sz="1279" spc="-13" dirty="0">
                <a:latin typeface="Arial"/>
                <a:cs typeface="Arial"/>
              </a:rPr>
              <a:t> </a:t>
            </a:r>
            <a:r>
              <a:rPr sz="1279" spc="13" dirty="0">
                <a:latin typeface="Arial"/>
                <a:cs typeface="Arial"/>
              </a:rPr>
              <a:t>superkey</a:t>
            </a:r>
            <a:endParaRPr sz="1279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717267" y="2050267"/>
            <a:ext cx="2757467" cy="27574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4294967295"/>
          </p:nvPr>
        </p:nvSpPr>
        <p:spPr>
          <a:xfrm>
            <a:off x="1658471" y="0"/>
            <a:ext cx="0" cy="7563368"/>
          </a:xfrm>
          <a:prstGeom prst="rect">
            <a:avLst/>
          </a:prstGeom>
        </p:spPr>
        <p:txBody>
          <a:bodyPr vert="horz" wrap="square" lIns="0" tIns="5603" rIns="0" bIns="0" rtlCol="0">
            <a:spAutoFit/>
          </a:bodyPr>
          <a:lstStyle/>
          <a:p>
            <a:pPr marL="11206">
              <a:spcBef>
                <a:spcPts val="44"/>
              </a:spcBef>
            </a:pPr>
            <a:r>
              <a:rPr spc="9" dirty="0"/>
              <a:t>Database </a:t>
            </a:r>
            <a:r>
              <a:rPr spc="13" dirty="0"/>
              <a:t>System Concepts </a:t>
            </a:r>
            <a:r>
              <a:rPr spc="4" dirty="0"/>
              <a:t>- 6</a:t>
            </a:r>
            <a:r>
              <a:rPr sz="728" spc="6" baseline="25252" dirty="0"/>
              <a:t>th</a:t>
            </a:r>
            <a:r>
              <a:rPr sz="728" spc="-79" baseline="25252" dirty="0"/>
              <a:t> </a:t>
            </a:r>
            <a:r>
              <a:rPr sz="706" spc="4" dirty="0"/>
              <a:t>Edition</a:t>
            </a:r>
            <a:endParaRPr sz="706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4294967295"/>
          </p:nvPr>
        </p:nvSpPr>
        <p:spPr>
          <a:xfrm>
            <a:off x="1658471" y="0"/>
            <a:ext cx="0" cy="1113653"/>
          </a:xfrm>
          <a:prstGeom prst="rect">
            <a:avLst/>
          </a:prstGeom>
        </p:spPr>
        <p:txBody>
          <a:bodyPr vert="horz" wrap="square" lIns="0" tIns="5603" rIns="0" bIns="0" rtlCol="0">
            <a:spAutoFit/>
          </a:bodyPr>
          <a:lstStyle/>
          <a:p>
            <a:pPr marL="11206">
              <a:spcBef>
                <a:spcPts val="44"/>
              </a:spcBef>
            </a:pPr>
            <a:r>
              <a:rPr spc="9" dirty="0"/>
              <a:t>17.6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4294967295"/>
          </p:nvPr>
        </p:nvSpPr>
        <p:spPr>
          <a:xfrm>
            <a:off x="1658471" y="0"/>
            <a:ext cx="0" cy="8592624"/>
          </a:xfrm>
          <a:prstGeom prst="rect">
            <a:avLst/>
          </a:prstGeom>
        </p:spPr>
        <p:txBody>
          <a:bodyPr vert="horz" wrap="square" lIns="0" tIns="5603" rIns="0" bIns="0" rtlCol="0">
            <a:spAutoFit/>
          </a:bodyPr>
          <a:lstStyle/>
          <a:p>
            <a:pPr marL="11206">
              <a:spcBef>
                <a:spcPts val="44"/>
              </a:spcBef>
            </a:pPr>
            <a:r>
              <a:rPr spc="4" dirty="0"/>
              <a:t>©Silberschatz, </a:t>
            </a:r>
            <a:r>
              <a:rPr spc="9" dirty="0"/>
              <a:t>Korth and</a:t>
            </a:r>
            <a:r>
              <a:rPr spc="-53" dirty="0"/>
              <a:t> </a:t>
            </a:r>
            <a:r>
              <a:rPr spc="9" dirty="0"/>
              <a:t>Sudarshan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9" name="Ink 8"/>
              <p14:cNvContentPartPr/>
              <p14:nvPr/>
            </p14:nvContentPartPr>
            <p14:xfrm>
              <a:off x="3116788" y="940871"/>
              <a:ext cx="7166753" cy="4534729"/>
            </p14:xfrm>
          </p:contentPart>
        </mc:Choice>
        <mc:Fallback>
          <p:pic>
            <p:nvPicPr>
              <p:cNvPr id="9" name="Ink 8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110308" y="933671"/>
                <a:ext cx="7180433" cy="455021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66734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69391" y="1687205"/>
            <a:ext cx="115416" cy="3992096"/>
          </a:xfrm>
          <a:prstGeom prst="rect">
            <a:avLst/>
          </a:prstGeom>
        </p:spPr>
        <p:txBody>
          <a:bodyPr vert="vert270" wrap="square" lIns="0" tIns="3362" rIns="0" bIns="0" rtlCol="0">
            <a:spAutoFit/>
          </a:bodyPr>
          <a:lstStyle/>
          <a:p>
            <a:pPr marL="11206">
              <a:spcBef>
                <a:spcPts val="26"/>
              </a:spcBef>
            </a:pP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SWAYAM: NPTEL-NOC </a:t>
            </a:r>
            <a:r>
              <a:rPr sz="750" b="1" spc="4" dirty="0">
                <a:solidFill>
                  <a:srgbClr val="00009A"/>
                </a:solidFill>
                <a:latin typeface="Arial"/>
                <a:cs typeface="Arial"/>
              </a:rPr>
              <a:t>MOOCs </a:t>
            </a: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Instructor: Prof. </a:t>
            </a:r>
            <a:r>
              <a:rPr sz="750" b="1" spc="4" dirty="0">
                <a:solidFill>
                  <a:srgbClr val="00009A"/>
                </a:solidFill>
                <a:latin typeface="Arial"/>
                <a:cs typeface="Arial"/>
              </a:rPr>
              <a:t>P P </a:t>
            </a: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Das, IIT Kharagpur. Jan-Apr,</a:t>
            </a:r>
            <a:r>
              <a:rPr sz="750" b="1" spc="141" dirty="0">
                <a:solidFill>
                  <a:srgbClr val="00009A"/>
                </a:solidFill>
                <a:latin typeface="Arial"/>
                <a:cs typeface="Arial"/>
              </a:rPr>
              <a:t> </a:t>
            </a: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2018</a:t>
            </a:r>
            <a:endParaRPr sz="75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41824" y="558937"/>
            <a:ext cx="4964766" cy="1370058"/>
          </a:xfrm>
          <a:prstGeom prst="rect">
            <a:avLst/>
          </a:prstGeom>
        </p:spPr>
        <p:txBody>
          <a:bodyPr vert="horz" wrap="square" lIns="0" tIns="15688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124"/>
              </a:spcBef>
            </a:pPr>
            <a:r>
              <a:rPr spc="18" dirty="0"/>
              <a:t>Decomposing a </a:t>
            </a:r>
            <a:r>
              <a:rPr spc="22" dirty="0"/>
              <a:t>Schema </a:t>
            </a:r>
            <a:r>
              <a:rPr spc="13" dirty="0"/>
              <a:t>into</a:t>
            </a:r>
            <a:r>
              <a:rPr spc="-101" dirty="0"/>
              <a:t> </a:t>
            </a:r>
            <a:r>
              <a:rPr spc="22" dirty="0"/>
              <a:t>BCNF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498252" y="1767770"/>
            <a:ext cx="5158628" cy="3408034"/>
          </a:xfrm>
          <a:prstGeom prst="rect">
            <a:avLst/>
          </a:prstGeom>
        </p:spPr>
        <p:txBody>
          <a:bodyPr vert="horz" wrap="square" lIns="0" tIns="13447" rIns="0" bIns="0" rtlCol="0">
            <a:spAutoFit/>
          </a:bodyPr>
          <a:lstStyle/>
          <a:p>
            <a:pPr marL="260551" indent="-249905">
              <a:lnSpc>
                <a:spcPts val="1571"/>
              </a:lnSpc>
              <a:spcBef>
                <a:spcPts val="106"/>
              </a:spcBef>
              <a:buClr>
                <a:srgbClr val="CC3300"/>
              </a:buClr>
              <a:buSzPct val="89655"/>
              <a:buFont typeface="Wingdings"/>
              <a:buChar char=""/>
              <a:tabLst>
                <a:tab pos="260551" algn="l"/>
                <a:tab pos="261111" algn="l"/>
              </a:tabLst>
            </a:pPr>
            <a:r>
              <a:rPr sz="1279" spc="18" dirty="0">
                <a:latin typeface="Arial"/>
                <a:cs typeface="Arial"/>
              </a:rPr>
              <a:t>Suppose we have a schema </a:t>
            </a:r>
            <a:r>
              <a:rPr sz="1279" i="1" spc="22" dirty="0">
                <a:latin typeface="Arial"/>
                <a:cs typeface="Arial"/>
              </a:rPr>
              <a:t>R </a:t>
            </a:r>
            <a:r>
              <a:rPr sz="1279" spc="18" dirty="0">
                <a:latin typeface="Arial"/>
                <a:cs typeface="Arial"/>
              </a:rPr>
              <a:t>and a </a:t>
            </a:r>
            <a:r>
              <a:rPr sz="1279" spc="9" dirty="0">
                <a:latin typeface="Arial"/>
                <a:cs typeface="Arial"/>
              </a:rPr>
              <a:t>non-trivial </a:t>
            </a:r>
            <a:r>
              <a:rPr sz="1279" spc="18" dirty="0">
                <a:latin typeface="Arial"/>
                <a:cs typeface="Arial"/>
              </a:rPr>
              <a:t>dependency </a:t>
            </a:r>
            <a:r>
              <a:rPr sz="1279" spc="18" dirty="0">
                <a:latin typeface="Symbol"/>
                <a:cs typeface="Symbol"/>
              </a:rPr>
              <a:t></a:t>
            </a:r>
            <a:r>
              <a:rPr sz="1279" spc="-185" dirty="0">
                <a:latin typeface="Times New Roman"/>
                <a:cs typeface="Times New Roman"/>
              </a:rPr>
              <a:t> </a:t>
            </a:r>
            <a:r>
              <a:rPr sz="1279" dirty="0">
                <a:latin typeface="Symbol"/>
                <a:cs typeface="Symbol"/>
              </a:rPr>
              <a:t></a:t>
            </a:r>
            <a:r>
              <a:rPr sz="1368" i="1" dirty="0">
                <a:latin typeface="Symbol"/>
                <a:cs typeface="Symbol"/>
              </a:rPr>
              <a:t></a:t>
            </a:r>
            <a:endParaRPr sz="1368">
              <a:latin typeface="Symbol"/>
              <a:cs typeface="Symbol"/>
            </a:endParaRPr>
          </a:p>
          <a:p>
            <a:pPr marL="260551">
              <a:lnSpc>
                <a:spcPts val="1465"/>
              </a:lnSpc>
            </a:pPr>
            <a:r>
              <a:rPr sz="1279" spc="13" dirty="0">
                <a:latin typeface="Arial"/>
                <a:cs typeface="Arial"/>
              </a:rPr>
              <a:t>causes </a:t>
            </a:r>
            <a:r>
              <a:rPr sz="1279" spc="18" dirty="0">
                <a:latin typeface="Arial"/>
                <a:cs typeface="Arial"/>
              </a:rPr>
              <a:t>a </a:t>
            </a:r>
            <a:r>
              <a:rPr sz="1279" spc="9" dirty="0">
                <a:latin typeface="Arial"/>
                <a:cs typeface="Arial"/>
              </a:rPr>
              <a:t>violation of</a:t>
            </a:r>
            <a:r>
              <a:rPr sz="1279" spc="-49" dirty="0">
                <a:latin typeface="Arial"/>
                <a:cs typeface="Arial"/>
              </a:rPr>
              <a:t> </a:t>
            </a:r>
            <a:r>
              <a:rPr sz="1279" spc="18" dirty="0">
                <a:latin typeface="Arial"/>
                <a:cs typeface="Arial"/>
              </a:rPr>
              <a:t>BCNF</a:t>
            </a:r>
            <a:endParaRPr sz="1279">
              <a:latin typeface="Arial"/>
              <a:cs typeface="Arial"/>
            </a:endParaRPr>
          </a:p>
          <a:p>
            <a:pPr marL="302015">
              <a:spcBef>
                <a:spcPts val="427"/>
              </a:spcBef>
            </a:pPr>
            <a:r>
              <a:rPr sz="1279" spc="22" dirty="0">
                <a:latin typeface="Arial"/>
                <a:cs typeface="Arial"/>
              </a:rPr>
              <a:t>We </a:t>
            </a:r>
            <a:r>
              <a:rPr sz="1279" spc="13" dirty="0">
                <a:latin typeface="Arial"/>
                <a:cs typeface="Arial"/>
              </a:rPr>
              <a:t>decompose </a:t>
            </a:r>
            <a:r>
              <a:rPr sz="1279" i="1" spc="22" dirty="0">
                <a:latin typeface="Arial"/>
                <a:cs typeface="Arial"/>
              </a:rPr>
              <a:t>R</a:t>
            </a:r>
            <a:r>
              <a:rPr sz="1279" i="1" spc="-40" dirty="0">
                <a:latin typeface="Arial"/>
                <a:cs typeface="Arial"/>
              </a:rPr>
              <a:t> </a:t>
            </a:r>
            <a:r>
              <a:rPr sz="1279" spc="9" dirty="0">
                <a:latin typeface="Arial"/>
                <a:cs typeface="Arial"/>
              </a:rPr>
              <a:t>into:</a:t>
            </a:r>
            <a:endParaRPr sz="1279">
              <a:latin typeface="Arial"/>
              <a:cs typeface="Arial"/>
            </a:endParaRPr>
          </a:p>
          <a:p>
            <a:pPr marL="551359" lvl="1" indent="-207880">
              <a:spcBef>
                <a:spcPts val="437"/>
              </a:spcBef>
              <a:buClr>
                <a:srgbClr val="FF9A33"/>
              </a:buClr>
              <a:buSzPct val="79310"/>
              <a:buFont typeface="Wingdings"/>
              <a:buChar char=""/>
              <a:tabLst>
                <a:tab pos="551359" algn="l"/>
                <a:tab pos="551919" algn="l"/>
              </a:tabLst>
            </a:pPr>
            <a:r>
              <a:rPr sz="1279" spc="13" dirty="0">
                <a:latin typeface="Arial"/>
                <a:cs typeface="Arial"/>
              </a:rPr>
              <a:t>(</a:t>
            </a:r>
            <a:r>
              <a:rPr sz="1279" spc="13" dirty="0">
                <a:latin typeface="Symbol"/>
                <a:cs typeface="Symbol"/>
              </a:rPr>
              <a:t></a:t>
            </a:r>
            <a:r>
              <a:rPr sz="1279" spc="13" dirty="0">
                <a:latin typeface="Times New Roman"/>
                <a:cs typeface="Times New Roman"/>
              </a:rPr>
              <a:t> </a:t>
            </a:r>
            <a:r>
              <a:rPr sz="1279" spc="22" dirty="0">
                <a:latin typeface="Arial"/>
                <a:cs typeface="Arial"/>
              </a:rPr>
              <a:t>U </a:t>
            </a:r>
            <a:r>
              <a:rPr sz="1279" spc="18" dirty="0">
                <a:latin typeface="Symbol"/>
                <a:cs typeface="Symbol"/>
              </a:rPr>
              <a:t></a:t>
            </a:r>
            <a:r>
              <a:rPr sz="1279" spc="9" dirty="0">
                <a:latin typeface="Times New Roman"/>
                <a:cs typeface="Times New Roman"/>
              </a:rPr>
              <a:t> </a:t>
            </a:r>
            <a:r>
              <a:rPr sz="1279" spc="9" dirty="0">
                <a:latin typeface="Arial"/>
                <a:cs typeface="Arial"/>
              </a:rPr>
              <a:t>)</a:t>
            </a:r>
            <a:endParaRPr sz="1279">
              <a:latin typeface="Arial"/>
              <a:cs typeface="Arial"/>
            </a:endParaRPr>
          </a:p>
          <a:p>
            <a:pPr marL="551359" lvl="1" indent="-207880">
              <a:spcBef>
                <a:spcPts val="344"/>
              </a:spcBef>
              <a:buClr>
                <a:srgbClr val="FF9A33"/>
              </a:buClr>
              <a:buSzPct val="79310"/>
              <a:buFont typeface="Wingdings"/>
              <a:buChar char=""/>
              <a:tabLst>
                <a:tab pos="551359" algn="l"/>
                <a:tab pos="551919" algn="l"/>
              </a:tabLst>
            </a:pPr>
            <a:r>
              <a:rPr sz="1279" spc="9" dirty="0">
                <a:latin typeface="Arial"/>
                <a:cs typeface="Arial"/>
              </a:rPr>
              <a:t>( </a:t>
            </a:r>
            <a:r>
              <a:rPr sz="1279" i="1" spc="22" dirty="0">
                <a:latin typeface="Arial"/>
                <a:cs typeface="Arial"/>
              </a:rPr>
              <a:t>R </a:t>
            </a:r>
            <a:r>
              <a:rPr sz="1279" spc="13" dirty="0">
                <a:latin typeface="Arial"/>
                <a:cs typeface="Arial"/>
              </a:rPr>
              <a:t>- </a:t>
            </a:r>
            <a:r>
              <a:rPr sz="1279" spc="9" dirty="0">
                <a:latin typeface="Arial"/>
                <a:cs typeface="Arial"/>
              </a:rPr>
              <a:t>( </a:t>
            </a:r>
            <a:r>
              <a:rPr sz="1368" i="1" spc="-31" dirty="0">
                <a:latin typeface="Symbol"/>
                <a:cs typeface="Symbol"/>
              </a:rPr>
              <a:t></a:t>
            </a:r>
            <a:r>
              <a:rPr sz="1368" i="1" spc="-31" dirty="0">
                <a:latin typeface="Times New Roman"/>
                <a:cs typeface="Times New Roman"/>
              </a:rPr>
              <a:t> </a:t>
            </a:r>
            <a:r>
              <a:rPr sz="1279" i="1" spc="9" dirty="0">
                <a:latin typeface="Arial"/>
                <a:cs typeface="Arial"/>
              </a:rPr>
              <a:t>- </a:t>
            </a:r>
            <a:r>
              <a:rPr sz="1279" spc="18" dirty="0">
                <a:latin typeface="Symbol"/>
                <a:cs typeface="Symbol"/>
              </a:rPr>
              <a:t></a:t>
            </a:r>
            <a:r>
              <a:rPr sz="1279" spc="18" dirty="0">
                <a:latin typeface="Times New Roman"/>
                <a:cs typeface="Times New Roman"/>
              </a:rPr>
              <a:t> </a:t>
            </a:r>
            <a:r>
              <a:rPr sz="1279" spc="9" dirty="0">
                <a:latin typeface="Arial"/>
                <a:cs typeface="Arial"/>
              </a:rPr>
              <a:t>)</a:t>
            </a:r>
            <a:r>
              <a:rPr sz="1279" spc="31" dirty="0">
                <a:latin typeface="Arial"/>
                <a:cs typeface="Arial"/>
              </a:rPr>
              <a:t> </a:t>
            </a:r>
            <a:r>
              <a:rPr sz="1279" spc="9" dirty="0">
                <a:latin typeface="Arial"/>
                <a:cs typeface="Arial"/>
              </a:rPr>
              <a:t>)</a:t>
            </a:r>
            <a:endParaRPr sz="1279">
              <a:latin typeface="Arial"/>
              <a:cs typeface="Arial"/>
            </a:endParaRPr>
          </a:p>
          <a:p>
            <a:pPr marL="260551" indent="-249905">
              <a:spcBef>
                <a:spcPts val="405"/>
              </a:spcBef>
              <a:buClr>
                <a:srgbClr val="CC3300"/>
              </a:buClr>
              <a:buSzPct val="89655"/>
              <a:buFont typeface="Wingdings"/>
              <a:buChar char=""/>
              <a:tabLst>
                <a:tab pos="260551" algn="l"/>
                <a:tab pos="261111" algn="l"/>
              </a:tabLst>
            </a:pPr>
            <a:r>
              <a:rPr sz="1279" spc="13" dirty="0">
                <a:latin typeface="Arial"/>
                <a:cs typeface="Arial"/>
              </a:rPr>
              <a:t>In our</a:t>
            </a:r>
            <a:r>
              <a:rPr sz="1279" spc="-18" dirty="0">
                <a:latin typeface="Arial"/>
                <a:cs typeface="Arial"/>
              </a:rPr>
              <a:t> </a:t>
            </a:r>
            <a:r>
              <a:rPr sz="1279" spc="13" dirty="0">
                <a:latin typeface="Arial"/>
                <a:cs typeface="Arial"/>
              </a:rPr>
              <a:t>example,</a:t>
            </a:r>
            <a:endParaRPr sz="1279">
              <a:latin typeface="Arial"/>
              <a:cs typeface="Arial"/>
            </a:endParaRPr>
          </a:p>
          <a:p>
            <a:pPr marL="551359" lvl="1" indent="-207880">
              <a:spcBef>
                <a:spcPts val="437"/>
              </a:spcBef>
              <a:buClr>
                <a:srgbClr val="FF9A33"/>
              </a:buClr>
              <a:buSzPct val="79310"/>
              <a:buFont typeface="Wingdings"/>
              <a:buChar char=""/>
              <a:tabLst>
                <a:tab pos="551359" algn="l"/>
                <a:tab pos="551919" algn="l"/>
              </a:tabLst>
            </a:pPr>
            <a:r>
              <a:rPr sz="1279" spc="18" dirty="0">
                <a:latin typeface="Symbol"/>
                <a:cs typeface="Symbol"/>
              </a:rPr>
              <a:t></a:t>
            </a:r>
            <a:r>
              <a:rPr sz="1279" spc="18" dirty="0">
                <a:latin typeface="Times New Roman"/>
                <a:cs typeface="Times New Roman"/>
              </a:rPr>
              <a:t> </a:t>
            </a:r>
            <a:r>
              <a:rPr sz="1279" spc="18" dirty="0">
                <a:latin typeface="Arial"/>
                <a:cs typeface="Arial"/>
              </a:rPr>
              <a:t>=</a:t>
            </a:r>
            <a:r>
              <a:rPr sz="1279" spc="22" dirty="0">
                <a:latin typeface="Arial"/>
                <a:cs typeface="Arial"/>
              </a:rPr>
              <a:t> </a:t>
            </a:r>
            <a:r>
              <a:rPr sz="1279" i="1" spc="18" dirty="0">
                <a:latin typeface="Arial"/>
                <a:cs typeface="Arial"/>
              </a:rPr>
              <a:t>dept_name</a:t>
            </a:r>
            <a:endParaRPr sz="1279">
              <a:latin typeface="Arial"/>
              <a:cs typeface="Arial"/>
            </a:endParaRPr>
          </a:p>
          <a:p>
            <a:pPr marL="551359" lvl="1" indent="-207880">
              <a:spcBef>
                <a:spcPts val="340"/>
              </a:spcBef>
              <a:buClr>
                <a:srgbClr val="FF9A33"/>
              </a:buClr>
              <a:buSzPct val="74193"/>
              <a:buFont typeface="Wingdings"/>
              <a:buChar char=""/>
              <a:tabLst>
                <a:tab pos="551359" algn="l"/>
                <a:tab pos="551919" algn="l"/>
              </a:tabLst>
            </a:pPr>
            <a:r>
              <a:rPr sz="1368" i="1" spc="-31" dirty="0">
                <a:latin typeface="Symbol"/>
                <a:cs typeface="Symbol"/>
              </a:rPr>
              <a:t></a:t>
            </a:r>
            <a:r>
              <a:rPr sz="1368" i="1" spc="-31" dirty="0">
                <a:latin typeface="Times New Roman"/>
                <a:cs typeface="Times New Roman"/>
              </a:rPr>
              <a:t> </a:t>
            </a:r>
            <a:r>
              <a:rPr sz="1279" spc="18" dirty="0">
                <a:latin typeface="Arial"/>
                <a:cs typeface="Arial"/>
              </a:rPr>
              <a:t>= </a:t>
            </a:r>
            <a:r>
              <a:rPr sz="1279" i="1" spc="13" dirty="0">
                <a:latin typeface="Arial"/>
                <a:cs typeface="Arial"/>
              </a:rPr>
              <a:t>building,</a:t>
            </a:r>
            <a:r>
              <a:rPr sz="1279" i="1" spc="26" dirty="0">
                <a:latin typeface="Arial"/>
                <a:cs typeface="Arial"/>
              </a:rPr>
              <a:t> </a:t>
            </a:r>
            <a:r>
              <a:rPr sz="1279" i="1" spc="13" dirty="0">
                <a:latin typeface="Arial"/>
                <a:cs typeface="Arial"/>
              </a:rPr>
              <a:t>budget</a:t>
            </a:r>
            <a:endParaRPr sz="1279">
              <a:latin typeface="Arial"/>
              <a:cs typeface="Arial"/>
            </a:endParaRPr>
          </a:p>
          <a:p>
            <a:pPr marL="343479" marR="2335430" lvl="1">
              <a:lnSpc>
                <a:spcPts val="1959"/>
              </a:lnSpc>
              <a:spcBef>
                <a:spcPts val="128"/>
              </a:spcBef>
              <a:buClr>
                <a:srgbClr val="FF9A33"/>
              </a:buClr>
              <a:buSzPct val="79310"/>
              <a:buFont typeface="Wingdings"/>
              <a:buChar char=""/>
              <a:tabLst>
                <a:tab pos="551359" algn="l"/>
                <a:tab pos="551919" algn="l"/>
              </a:tabLst>
            </a:pPr>
            <a:r>
              <a:rPr sz="1279" i="1" spc="18" dirty="0">
                <a:latin typeface="Arial"/>
                <a:cs typeface="Arial"/>
              </a:rPr>
              <a:t>dept_name </a:t>
            </a:r>
            <a:r>
              <a:rPr sz="1279" spc="31" dirty="0">
                <a:latin typeface="Symbol"/>
                <a:cs typeface="Symbol"/>
              </a:rPr>
              <a:t></a:t>
            </a:r>
            <a:r>
              <a:rPr sz="1279" spc="31" dirty="0">
                <a:latin typeface="Times New Roman"/>
                <a:cs typeface="Times New Roman"/>
              </a:rPr>
              <a:t> </a:t>
            </a:r>
            <a:r>
              <a:rPr sz="1279" i="1" spc="13" dirty="0">
                <a:latin typeface="Arial"/>
                <a:cs typeface="Arial"/>
              </a:rPr>
              <a:t>building,</a:t>
            </a:r>
            <a:r>
              <a:rPr sz="1279" i="1" spc="-84" dirty="0">
                <a:latin typeface="Arial"/>
                <a:cs typeface="Arial"/>
              </a:rPr>
              <a:t> </a:t>
            </a:r>
            <a:r>
              <a:rPr sz="1279" i="1" spc="13" dirty="0">
                <a:latin typeface="Arial"/>
                <a:cs typeface="Arial"/>
              </a:rPr>
              <a:t>budget  inst_dept </a:t>
            </a:r>
            <a:r>
              <a:rPr sz="1279" spc="9" dirty="0">
                <a:latin typeface="Arial"/>
                <a:cs typeface="Arial"/>
              </a:rPr>
              <a:t>is </a:t>
            </a:r>
            <a:r>
              <a:rPr sz="1279" spc="13" dirty="0">
                <a:latin typeface="Arial"/>
                <a:cs typeface="Arial"/>
              </a:rPr>
              <a:t>replaced</a:t>
            </a:r>
            <a:r>
              <a:rPr sz="1279" spc="-44" dirty="0">
                <a:latin typeface="Arial"/>
                <a:cs typeface="Arial"/>
              </a:rPr>
              <a:t> </a:t>
            </a:r>
            <a:r>
              <a:rPr sz="1279" spc="18" dirty="0">
                <a:latin typeface="Arial"/>
                <a:cs typeface="Arial"/>
              </a:rPr>
              <a:t>by</a:t>
            </a:r>
            <a:endParaRPr sz="1279">
              <a:latin typeface="Arial"/>
              <a:cs typeface="Arial"/>
            </a:endParaRPr>
          </a:p>
          <a:p>
            <a:pPr marL="597866" lvl="1" indent="-254387">
              <a:spcBef>
                <a:spcPts val="300"/>
              </a:spcBef>
              <a:buClr>
                <a:srgbClr val="FF9A33"/>
              </a:buClr>
              <a:buSzPct val="79310"/>
              <a:buFont typeface="Wingdings"/>
              <a:buChar char=""/>
              <a:tabLst>
                <a:tab pos="597866" algn="l"/>
                <a:tab pos="598426" algn="l"/>
              </a:tabLst>
            </a:pPr>
            <a:r>
              <a:rPr sz="1279" spc="13" dirty="0">
                <a:latin typeface="Arial"/>
                <a:cs typeface="Arial"/>
              </a:rPr>
              <a:t>(</a:t>
            </a:r>
            <a:r>
              <a:rPr sz="1279" spc="13" dirty="0">
                <a:latin typeface="Symbol"/>
                <a:cs typeface="Symbol"/>
              </a:rPr>
              <a:t></a:t>
            </a:r>
            <a:r>
              <a:rPr sz="1279" spc="13" dirty="0">
                <a:latin typeface="Times New Roman"/>
                <a:cs typeface="Times New Roman"/>
              </a:rPr>
              <a:t> </a:t>
            </a:r>
            <a:r>
              <a:rPr sz="1279" spc="22" dirty="0">
                <a:latin typeface="Arial"/>
                <a:cs typeface="Arial"/>
              </a:rPr>
              <a:t>U </a:t>
            </a:r>
            <a:r>
              <a:rPr sz="1279" spc="18" dirty="0">
                <a:latin typeface="Symbol"/>
                <a:cs typeface="Symbol"/>
              </a:rPr>
              <a:t></a:t>
            </a:r>
            <a:r>
              <a:rPr sz="1279" spc="18" dirty="0">
                <a:latin typeface="Times New Roman"/>
                <a:cs typeface="Times New Roman"/>
              </a:rPr>
              <a:t> </a:t>
            </a:r>
            <a:r>
              <a:rPr sz="1279" spc="9" dirty="0">
                <a:latin typeface="Arial"/>
                <a:cs typeface="Arial"/>
              </a:rPr>
              <a:t>) </a:t>
            </a:r>
            <a:r>
              <a:rPr sz="1279" spc="18" dirty="0">
                <a:latin typeface="Arial"/>
                <a:cs typeface="Arial"/>
              </a:rPr>
              <a:t>= </a:t>
            </a:r>
            <a:r>
              <a:rPr sz="1279" spc="9" dirty="0">
                <a:latin typeface="Arial"/>
                <a:cs typeface="Arial"/>
              </a:rPr>
              <a:t>( </a:t>
            </a:r>
            <a:r>
              <a:rPr sz="1279" i="1" spc="18" dirty="0">
                <a:latin typeface="Arial"/>
                <a:cs typeface="Arial"/>
              </a:rPr>
              <a:t>dept_name, </a:t>
            </a:r>
            <a:r>
              <a:rPr sz="1279" i="1" spc="13" dirty="0">
                <a:latin typeface="Arial"/>
                <a:cs typeface="Arial"/>
              </a:rPr>
              <a:t>building, budget</a:t>
            </a:r>
            <a:r>
              <a:rPr sz="1279" i="1" spc="-97" dirty="0">
                <a:latin typeface="Arial"/>
                <a:cs typeface="Arial"/>
              </a:rPr>
              <a:t> </a:t>
            </a:r>
            <a:r>
              <a:rPr sz="1279" spc="9" dirty="0">
                <a:latin typeface="Arial"/>
                <a:cs typeface="Arial"/>
              </a:rPr>
              <a:t>)</a:t>
            </a:r>
            <a:endParaRPr sz="1279">
              <a:latin typeface="Arial"/>
              <a:cs typeface="Arial"/>
            </a:endParaRPr>
          </a:p>
          <a:p>
            <a:pPr marL="801824" lvl="2" indent="-167537">
              <a:spcBef>
                <a:spcPts val="427"/>
              </a:spcBef>
              <a:buClr>
                <a:srgbClr val="33CC33"/>
              </a:buClr>
              <a:buSzPct val="75862"/>
              <a:buFont typeface="Wingdings"/>
              <a:buChar char=""/>
              <a:tabLst>
                <a:tab pos="802383" algn="l"/>
              </a:tabLst>
            </a:pPr>
            <a:r>
              <a:rPr sz="1279" i="1" spc="18" dirty="0">
                <a:latin typeface="Arial"/>
                <a:cs typeface="Arial"/>
              </a:rPr>
              <a:t>dept_name </a:t>
            </a:r>
            <a:r>
              <a:rPr sz="1279" spc="31" dirty="0">
                <a:latin typeface="Symbol"/>
                <a:cs typeface="Symbol"/>
              </a:rPr>
              <a:t></a:t>
            </a:r>
            <a:r>
              <a:rPr sz="1279" spc="31" dirty="0">
                <a:latin typeface="Times New Roman"/>
                <a:cs typeface="Times New Roman"/>
              </a:rPr>
              <a:t> </a:t>
            </a:r>
            <a:r>
              <a:rPr sz="1279" i="1" spc="13" dirty="0">
                <a:latin typeface="Arial"/>
                <a:cs typeface="Arial"/>
              </a:rPr>
              <a:t>building,</a:t>
            </a:r>
            <a:r>
              <a:rPr sz="1279" i="1" spc="-35" dirty="0">
                <a:latin typeface="Arial"/>
                <a:cs typeface="Arial"/>
              </a:rPr>
              <a:t> </a:t>
            </a:r>
            <a:r>
              <a:rPr sz="1279" i="1" spc="13" dirty="0">
                <a:latin typeface="Arial"/>
                <a:cs typeface="Arial"/>
              </a:rPr>
              <a:t>budget</a:t>
            </a:r>
            <a:endParaRPr sz="1279">
              <a:latin typeface="Arial"/>
              <a:cs typeface="Arial"/>
            </a:endParaRPr>
          </a:p>
          <a:p>
            <a:pPr marL="551359" lvl="1" indent="-207880">
              <a:spcBef>
                <a:spcPts val="344"/>
              </a:spcBef>
              <a:buClr>
                <a:srgbClr val="FF9A33"/>
              </a:buClr>
              <a:buSzPct val="79310"/>
              <a:buFont typeface="Wingdings"/>
              <a:buChar char=""/>
              <a:tabLst>
                <a:tab pos="551359" algn="l"/>
                <a:tab pos="551919" algn="l"/>
              </a:tabLst>
            </a:pPr>
            <a:r>
              <a:rPr sz="1279" spc="9" dirty="0">
                <a:latin typeface="Arial"/>
                <a:cs typeface="Arial"/>
              </a:rPr>
              <a:t>( </a:t>
            </a:r>
            <a:r>
              <a:rPr sz="1279" i="1" spc="22" dirty="0">
                <a:latin typeface="Arial"/>
                <a:cs typeface="Arial"/>
              </a:rPr>
              <a:t>R </a:t>
            </a:r>
            <a:r>
              <a:rPr sz="1279" spc="13" dirty="0">
                <a:latin typeface="Arial"/>
                <a:cs typeface="Arial"/>
              </a:rPr>
              <a:t>- </a:t>
            </a:r>
            <a:r>
              <a:rPr sz="1279" spc="9" dirty="0">
                <a:latin typeface="Arial"/>
                <a:cs typeface="Arial"/>
              </a:rPr>
              <a:t>( </a:t>
            </a:r>
            <a:r>
              <a:rPr sz="1368" i="1" spc="-31" dirty="0">
                <a:latin typeface="Symbol"/>
                <a:cs typeface="Symbol"/>
              </a:rPr>
              <a:t></a:t>
            </a:r>
            <a:r>
              <a:rPr sz="1368" i="1" spc="-31" dirty="0">
                <a:latin typeface="Times New Roman"/>
                <a:cs typeface="Times New Roman"/>
              </a:rPr>
              <a:t> </a:t>
            </a:r>
            <a:r>
              <a:rPr sz="1279" i="1" spc="9" dirty="0">
                <a:latin typeface="Arial"/>
                <a:cs typeface="Arial"/>
              </a:rPr>
              <a:t>- </a:t>
            </a:r>
            <a:r>
              <a:rPr sz="1279" spc="18" dirty="0">
                <a:latin typeface="Symbol"/>
                <a:cs typeface="Symbol"/>
              </a:rPr>
              <a:t></a:t>
            </a:r>
            <a:r>
              <a:rPr sz="1279" spc="18" dirty="0">
                <a:latin typeface="Times New Roman"/>
                <a:cs typeface="Times New Roman"/>
              </a:rPr>
              <a:t> </a:t>
            </a:r>
            <a:r>
              <a:rPr sz="1279" spc="9" dirty="0">
                <a:latin typeface="Arial"/>
                <a:cs typeface="Arial"/>
              </a:rPr>
              <a:t>) ) </a:t>
            </a:r>
            <a:r>
              <a:rPr sz="1279" spc="18" dirty="0">
                <a:latin typeface="Arial"/>
                <a:cs typeface="Arial"/>
              </a:rPr>
              <a:t>= </a:t>
            </a:r>
            <a:r>
              <a:rPr sz="1279" spc="9" dirty="0">
                <a:latin typeface="Arial"/>
                <a:cs typeface="Arial"/>
              </a:rPr>
              <a:t>( </a:t>
            </a:r>
            <a:r>
              <a:rPr sz="1279" i="1" spc="13" dirty="0">
                <a:latin typeface="Arial"/>
                <a:cs typeface="Arial"/>
              </a:rPr>
              <a:t>ID, </a:t>
            </a:r>
            <a:r>
              <a:rPr sz="1279" i="1" spc="18" dirty="0">
                <a:latin typeface="Arial"/>
                <a:cs typeface="Arial"/>
              </a:rPr>
              <a:t>name, </a:t>
            </a:r>
            <a:r>
              <a:rPr sz="1279" i="1" spc="13" dirty="0">
                <a:latin typeface="Arial"/>
                <a:cs typeface="Arial"/>
              </a:rPr>
              <a:t>salary, </a:t>
            </a:r>
            <a:r>
              <a:rPr sz="1279" i="1" spc="18" dirty="0">
                <a:latin typeface="Arial"/>
                <a:cs typeface="Arial"/>
              </a:rPr>
              <a:t>dept_name</a:t>
            </a:r>
            <a:r>
              <a:rPr sz="1279" i="1" spc="-75" dirty="0">
                <a:latin typeface="Arial"/>
                <a:cs typeface="Arial"/>
              </a:rPr>
              <a:t> </a:t>
            </a:r>
            <a:r>
              <a:rPr sz="1279" spc="9" dirty="0">
                <a:latin typeface="Arial"/>
                <a:cs typeface="Arial"/>
              </a:rPr>
              <a:t>)</a:t>
            </a:r>
            <a:endParaRPr sz="1279">
              <a:latin typeface="Arial"/>
              <a:cs typeface="Arial"/>
            </a:endParaRPr>
          </a:p>
          <a:p>
            <a:pPr marL="801824" lvl="2" indent="-167537">
              <a:spcBef>
                <a:spcPts val="410"/>
              </a:spcBef>
              <a:buClr>
                <a:srgbClr val="33CC33"/>
              </a:buClr>
              <a:buSzPct val="75862"/>
              <a:buFont typeface="Wingdings"/>
              <a:buChar char=""/>
              <a:tabLst>
                <a:tab pos="802383" algn="l"/>
              </a:tabLst>
            </a:pPr>
            <a:r>
              <a:rPr sz="1279" spc="13" dirty="0">
                <a:latin typeface="Arial"/>
                <a:cs typeface="Arial"/>
              </a:rPr>
              <a:t>ID </a:t>
            </a:r>
            <a:r>
              <a:rPr sz="1279" spc="31" dirty="0">
                <a:latin typeface="Symbol"/>
                <a:cs typeface="Symbol"/>
              </a:rPr>
              <a:t></a:t>
            </a:r>
            <a:r>
              <a:rPr sz="1279" spc="31" dirty="0">
                <a:latin typeface="Times New Roman"/>
                <a:cs typeface="Times New Roman"/>
              </a:rPr>
              <a:t> </a:t>
            </a:r>
            <a:r>
              <a:rPr sz="1279" i="1" spc="18" dirty="0">
                <a:latin typeface="Arial"/>
                <a:cs typeface="Arial"/>
              </a:rPr>
              <a:t>name</a:t>
            </a:r>
            <a:r>
              <a:rPr sz="1279" spc="18" dirty="0">
                <a:latin typeface="Arial"/>
                <a:cs typeface="Arial"/>
              </a:rPr>
              <a:t>, </a:t>
            </a:r>
            <a:r>
              <a:rPr sz="1279" i="1" spc="13" dirty="0">
                <a:latin typeface="Arial"/>
                <a:cs typeface="Arial"/>
              </a:rPr>
              <a:t>salary</a:t>
            </a:r>
            <a:r>
              <a:rPr sz="1279" spc="13" dirty="0">
                <a:latin typeface="Arial"/>
                <a:cs typeface="Arial"/>
              </a:rPr>
              <a:t>,</a:t>
            </a:r>
            <a:r>
              <a:rPr sz="1279" spc="-40" dirty="0">
                <a:latin typeface="Arial"/>
                <a:cs typeface="Arial"/>
              </a:rPr>
              <a:t> </a:t>
            </a:r>
            <a:r>
              <a:rPr sz="1279" i="1" spc="18" dirty="0">
                <a:latin typeface="Arial"/>
                <a:cs typeface="Arial"/>
              </a:rPr>
              <a:t>dept_name</a:t>
            </a:r>
            <a:endParaRPr sz="1279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717267" y="2050267"/>
            <a:ext cx="2757467" cy="27574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4294967295"/>
          </p:nvPr>
        </p:nvSpPr>
        <p:spPr>
          <a:xfrm>
            <a:off x="1658471" y="0"/>
            <a:ext cx="0" cy="7563368"/>
          </a:xfrm>
          <a:prstGeom prst="rect">
            <a:avLst/>
          </a:prstGeom>
        </p:spPr>
        <p:txBody>
          <a:bodyPr vert="horz" wrap="square" lIns="0" tIns="5603" rIns="0" bIns="0" rtlCol="0">
            <a:spAutoFit/>
          </a:bodyPr>
          <a:lstStyle/>
          <a:p>
            <a:pPr marL="11206">
              <a:spcBef>
                <a:spcPts val="44"/>
              </a:spcBef>
            </a:pPr>
            <a:r>
              <a:rPr spc="9" dirty="0"/>
              <a:t>Database </a:t>
            </a:r>
            <a:r>
              <a:rPr spc="13" dirty="0"/>
              <a:t>System Concepts </a:t>
            </a:r>
            <a:r>
              <a:rPr spc="4" dirty="0"/>
              <a:t>- 6</a:t>
            </a:r>
            <a:r>
              <a:rPr sz="728" spc="6" baseline="25252" dirty="0"/>
              <a:t>th</a:t>
            </a:r>
            <a:r>
              <a:rPr sz="728" spc="-79" baseline="25252" dirty="0"/>
              <a:t> </a:t>
            </a:r>
            <a:r>
              <a:rPr sz="706" spc="4" dirty="0"/>
              <a:t>Edition</a:t>
            </a:r>
            <a:endParaRPr sz="706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4294967295"/>
          </p:nvPr>
        </p:nvSpPr>
        <p:spPr>
          <a:xfrm>
            <a:off x="1658471" y="0"/>
            <a:ext cx="0" cy="1113653"/>
          </a:xfrm>
          <a:prstGeom prst="rect">
            <a:avLst/>
          </a:prstGeom>
        </p:spPr>
        <p:txBody>
          <a:bodyPr vert="horz" wrap="square" lIns="0" tIns="5603" rIns="0" bIns="0" rtlCol="0">
            <a:spAutoFit/>
          </a:bodyPr>
          <a:lstStyle/>
          <a:p>
            <a:pPr marL="11206">
              <a:spcBef>
                <a:spcPts val="44"/>
              </a:spcBef>
            </a:pPr>
            <a:r>
              <a:rPr spc="9" dirty="0"/>
              <a:t>17.7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4294967295"/>
          </p:nvPr>
        </p:nvSpPr>
        <p:spPr>
          <a:xfrm>
            <a:off x="1658471" y="0"/>
            <a:ext cx="0" cy="8592624"/>
          </a:xfrm>
          <a:prstGeom prst="rect">
            <a:avLst/>
          </a:prstGeom>
        </p:spPr>
        <p:txBody>
          <a:bodyPr vert="horz" wrap="square" lIns="0" tIns="5603" rIns="0" bIns="0" rtlCol="0">
            <a:spAutoFit/>
          </a:bodyPr>
          <a:lstStyle/>
          <a:p>
            <a:pPr marL="11206">
              <a:spcBef>
                <a:spcPts val="44"/>
              </a:spcBef>
            </a:pPr>
            <a:r>
              <a:rPr spc="4" dirty="0"/>
              <a:t>©Silberschatz, </a:t>
            </a:r>
            <a:r>
              <a:rPr spc="9" dirty="0"/>
              <a:t>Korth and</a:t>
            </a:r>
            <a:r>
              <a:rPr spc="-53" dirty="0"/>
              <a:t> </a:t>
            </a:r>
            <a:r>
              <a:rPr spc="9" dirty="0"/>
              <a:t>Sudarshan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9" name="Ink 8"/>
              <p14:cNvContentPartPr/>
              <p14:nvPr/>
            </p14:nvContentPartPr>
            <p14:xfrm>
              <a:off x="1875741" y="1423694"/>
              <a:ext cx="8325529" cy="4675447"/>
            </p14:xfrm>
          </p:contentPart>
        </mc:Choice>
        <mc:Fallback>
          <p:pic>
            <p:nvPicPr>
              <p:cNvPr id="9" name="Ink 8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67461" y="1415774"/>
                <a:ext cx="8343529" cy="4691287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09363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69391" y="1687205"/>
            <a:ext cx="115416" cy="3992096"/>
          </a:xfrm>
          <a:prstGeom prst="rect">
            <a:avLst/>
          </a:prstGeom>
        </p:spPr>
        <p:txBody>
          <a:bodyPr vert="vert270" wrap="square" lIns="0" tIns="3362" rIns="0" bIns="0" rtlCol="0">
            <a:spAutoFit/>
          </a:bodyPr>
          <a:lstStyle/>
          <a:p>
            <a:pPr marL="11206">
              <a:spcBef>
                <a:spcPts val="26"/>
              </a:spcBef>
            </a:pP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SWAYAM: NPTEL-NOC </a:t>
            </a:r>
            <a:r>
              <a:rPr sz="750" b="1" spc="4" dirty="0">
                <a:solidFill>
                  <a:srgbClr val="00009A"/>
                </a:solidFill>
                <a:latin typeface="Arial"/>
                <a:cs typeface="Arial"/>
              </a:rPr>
              <a:t>MOOCs </a:t>
            </a: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Instructor: Prof. </a:t>
            </a:r>
            <a:r>
              <a:rPr sz="750" b="1" spc="4" dirty="0">
                <a:solidFill>
                  <a:srgbClr val="00009A"/>
                </a:solidFill>
                <a:latin typeface="Arial"/>
                <a:cs typeface="Arial"/>
              </a:rPr>
              <a:t>P P </a:t>
            </a: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Das, IIT Kharagpur. Jan-Apr,</a:t>
            </a:r>
            <a:r>
              <a:rPr sz="750" b="1" spc="141" dirty="0">
                <a:solidFill>
                  <a:srgbClr val="00009A"/>
                </a:solidFill>
                <a:latin typeface="Arial"/>
                <a:cs typeface="Arial"/>
              </a:rPr>
              <a:t> </a:t>
            </a: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2018</a:t>
            </a:r>
            <a:endParaRPr sz="75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742989" y="220382"/>
            <a:ext cx="5161429" cy="2047167"/>
          </a:xfrm>
          <a:prstGeom prst="rect">
            <a:avLst/>
          </a:prstGeom>
        </p:spPr>
        <p:txBody>
          <a:bodyPr vert="horz" wrap="square" lIns="0" tIns="15688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124"/>
              </a:spcBef>
            </a:pPr>
            <a:r>
              <a:rPr spc="18" dirty="0"/>
              <a:t>BCNF and </a:t>
            </a:r>
            <a:r>
              <a:rPr spc="13" dirty="0"/>
              <a:t>Dependency</a:t>
            </a:r>
            <a:r>
              <a:rPr spc="-84" dirty="0"/>
              <a:t> </a:t>
            </a:r>
            <a:r>
              <a:rPr spc="13" dirty="0"/>
              <a:t>Preservation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504515" y="1746996"/>
            <a:ext cx="7289986" cy="1569959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260551" marR="430329" indent="-249905">
              <a:lnSpc>
                <a:spcPct val="102400"/>
              </a:lnSpc>
              <a:spcBef>
                <a:spcPts val="84"/>
              </a:spcBef>
              <a:buClr>
                <a:srgbClr val="CC3300"/>
              </a:buClr>
              <a:buSzPct val="89655"/>
              <a:buFont typeface="Wingdings"/>
              <a:buChar char=""/>
              <a:tabLst>
                <a:tab pos="260551" algn="l"/>
                <a:tab pos="261111" algn="l"/>
              </a:tabLst>
            </a:pPr>
            <a:r>
              <a:rPr sz="1279" spc="13" dirty="0">
                <a:latin typeface="Arial"/>
                <a:cs typeface="Arial"/>
              </a:rPr>
              <a:t>Constraints, including functional dependencies, are costly to check </a:t>
            </a:r>
            <a:r>
              <a:rPr sz="1279" spc="9" dirty="0">
                <a:latin typeface="Arial"/>
                <a:cs typeface="Arial"/>
              </a:rPr>
              <a:t>in </a:t>
            </a:r>
            <a:r>
              <a:rPr sz="1279" spc="13" dirty="0">
                <a:latin typeface="Arial"/>
                <a:cs typeface="Arial"/>
              </a:rPr>
              <a:t>practice unless</a:t>
            </a:r>
            <a:r>
              <a:rPr sz="1279" spc="-101" dirty="0">
                <a:latin typeface="Arial"/>
                <a:cs typeface="Arial"/>
              </a:rPr>
              <a:t> </a:t>
            </a:r>
            <a:r>
              <a:rPr sz="1279" spc="13" dirty="0">
                <a:latin typeface="Arial"/>
                <a:cs typeface="Arial"/>
              </a:rPr>
              <a:t>they  pertain to only </a:t>
            </a:r>
            <a:r>
              <a:rPr sz="1279" spc="18" dirty="0">
                <a:latin typeface="Arial"/>
                <a:cs typeface="Arial"/>
              </a:rPr>
              <a:t>one</a:t>
            </a:r>
            <a:r>
              <a:rPr sz="1279" spc="-53" dirty="0">
                <a:latin typeface="Arial"/>
                <a:cs typeface="Arial"/>
              </a:rPr>
              <a:t> </a:t>
            </a:r>
            <a:r>
              <a:rPr sz="1279" spc="13" dirty="0">
                <a:latin typeface="Arial"/>
                <a:cs typeface="Arial"/>
              </a:rPr>
              <a:t>relation</a:t>
            </a:r>
            <a:endParaRPr sz="1279">
              <a:latin typeface="Arial"/>
              <a:cs typeface="Arial"/>
            </a:endParaRPr>
          </a:p>
          <a:p>
            <a:pPr marL="260551" marR="4483" indent="-249905">
              <a:lnSpc>
                <a:spcPct val="102400"/>
              </a:lnSpc>
              <a:spcBef>
                <a:spcPts val="552"/>
              </a:spcBef>
              <a:buClr>
                <a:srgbClr val="CC3300"/>
              </a:buClr>
              <a:buSzPct val="89655"/>
              <a:buFont typeface="Wingdings"/>
              <a:buChar char=""/>
              <a:tabLst>
                <a:tab pos="260551" algn="l"/>
                <a:tab pos="261111" algn="l"/>
              </a:tabLst>
            </a:pPr>
            <a:r>
              <a:rPr sz="1279" spc="4" dirty="0">
                <a:latin typeface="Arial"/>
                <a:cs typeface="Arial"/>
              </a:rPr>
              <a:t>If it </a:t>
            </a:r>
            <a:r>
              <a:rPr sz="1279" spc="9" dirty="0">
                <a:latin typeface="Arial"/>
                <a:cs typeface="Arial"/>
              </a:rPr>
              <a:t>is sufficient to test only those dependencies </a:t>
            </a:r>
            <a:r>
              <a:rPr sz="1279" spc="18" dirty="0">
                <a:latin typeface="Arial"/>
                <a:cs typeface="Arial"/>
              </a:rPr>
              <a:t>on each </a:t>
            </a:r>
            <a:r>
              <a:rPr sz="1279" spc="13" dirty="0">
                <a:latin typeface="Arial"/>
                <a:cs typeface="Arial"/>
              </a:rPr>
              <a:t>individual relation of </a:t>
            </a:r>
            <a:r>
              <a:rPr sz="1279" spc="18" dirty="0">
                <a:latin typeface="Arial"/>
                <a:cs typeface="Arial"/>
              </a:rPr>
              <a:t>a </a:t>
            </a:r>
            <a:r>
              <a:rPr sz="1279" spc="13" dirty="0">
                <a:latin typeface="Arial"/>
                <a:cs typeface="Arial"/>
              </a:rPr>
              <a:t>decomposition  </a:t>
            </a:r>
            <a:r>
              <a:rPr sz="1279" spc="9" dirty="0">
                <a:latin typeface="Arial"/>
                <a:cs typeface="Arial"/>
              </a:rPr>
              <a:t>in </a:t>
            </a:r>
            <a:r>
              <a:rPr sz="1279" spc="13" dirty="0">
                <a:latin typeface="Arial"/>
                <a:cs typeface="Arial"/>
              </a:rPr>
              <a:t>order to ensure that </a:t>
            </a:r>
            <a:r>
              <a:rPr sz="1279" i="1" spc="4" dirty="0">
                <a:latin typeface="Arial"/>
                <a:cs typeface="Arial"/>
              </a:rPr>
              <a:t>all </a:t>
            </a:r>
            <a:r>
              <a:rPr sz="1279" spc="9" dirty="0">
                <a:latin typeface="Arial"/>
                <a:cs typeface="Arial"/>
              </a:rPr>
              <a:t>functional dependencies hold, then that decomposition is </a:t>
            </a:r>
            <a:r>
              <a:rPr sz="1279" i="1" spc="13" dirty="0">
                <a:latin typeface="Arial"/>
                <a:cs typeface="Arial"/>
              </a:rPr>
              <a:t>dependency  preserving.</a:t>
            </a:r>
            <a:endParaRPr sz="1279">
              <a:latin typeface="Arial"/>
              <a:cs typeface="Arial"/>
            </a:endParaRPr>
          </a:p>
          <a:p>
            <a:pPr marL="260551" marR="377098" indent="-249905">
              <a:lnSpc>
                <a:spcPct val="102400"/>
              </a:lnSpc>
              <a:spcBef>
                <a:spcPts val="552"/>
              </a:spcBef>
              <a:buClr>
                <a:srgbClr val="CC3300"/>
              </a:buClr>
              <a:buSzPct val="89655"/>
              <a:buFont typeface="Wingdings"/>
              <a:buChar char=""/>
              <a:tabLst>
                <a:tab pos="260551" algn="l"/>
                <a:tab pos="261111" algn="l"/>
              </a:tabLst>
            </a:pPr>
            <a:r>
              <a:rPr sz="1279" spc="13" dirty="0">
                <a:latin typeface="Arial"/>
                <a:cs typeface="Arial"/>
              </a:rPr>
              <a:t>Because </a:t>
            </a:r>
            <a:r>
              <a:rPr sz="1279" spc="4" dirty="0">
                <a:latin typeface="Arial"/>
                <a:cs typeface="Arial"/>
              </a:rPr>
              <a:t>it </a:t>
            </a:r>
            <a:r>
              <a:rPr sz="1279" spc="9" dirty="0">
                <a:latin typeface="Arial"/>
                <a:cs typeface="Arial"/>
              </a:rPr>
              <a:t>is not </a:t>
            </a:r>
            <a:r>
              <a:rPr sz="1279" spc="13" dirty="0">
                <a:latin typeface="Arial"/>
                <a:cs typeface="Arial"/>
              </a:rPr>
              <a:t>always </a:t>
            </a:r>
            <a:r>
              <a:rPr sz="1279" spc="9" dirty="0">
                <a:latin typeface="Arial"/>
                <a:cs typeface="Arial"/>
              </a:rPr>
              <a:t>possible to achieve both </a:t>
            </a:r>
            <a:r>
              <a:rPr sz="1279" spc="18" dirty="0">
                <a:latin typeface="Arial"/>
                <a:cs typeface="Arial"/>
              </a:rPr>
              <a:t>BCNF </a:t>
            </a:r>
            <a:r>
              <a:rPr sz="1279" spc="13" dirty="0">
                <a:latin typeface="Arial"/>
                <a:cs typeface="Arial"/>
              </a:rPr>
              <a:t>and dependency </a:t>
            </a:r>
            <a:r>
              <a:rPr sz="1279" spc="9" dirty="0">
                <a:latin typeface="Arial"/>
                <a:cs typeface="Arial"/>
              </a:rPr>
              <a:t>preservation, </a:t>
            </a:r>
            <a:r>
              <a:rPr sz="1279" spc="13" dirty="0">
                <a:latin typeface="Arial"/>
                <a:cs typeface="Arial"/>
              </a:rPr>
              <a:t>we  consider </a:t>
            </a:r>
            <a:r>
              <a:rPr sz="1279" spc="18" dirty="0">
                <a:latin typeface="Arial"/>
                <a:cs typeface="Arial"/>
              </a:rPr>
              <a:t>a weaker </a:t>
            </a:r>
            <a:r>
              <a:rPr sz="1279" spc="13" dirty="0">
                <a:latin typeface="Arial"/>
                <a:cs typeface="Arial"/>
              </a:rPr>
              <a:t>normal form, </a:t>
            </a:r>
            <a:r>
              <a:rPr sz="1279" spc="18" dirty="0">
                <a:latin typeface="Arial"/>
                <a:cs typeface="Arial"/>
              </a:rPr>
              <a:t>known as </a:t>
            </a:r>
            <a:r>
              <a:rPr sz="1279" i="1" spc="9" dirty="0">
                <a:latin typeface="Arial"/>
                <a:cs typeface="Arial"/>
              </a:rPr>
              <a:t>third </a:t>
            </a:r>
            <a:r>
              <a:rPr sz="1279" i="1" spc="13" dirty="0">
                <a:latin typeface="Arial"/>
                <a:cs typeface="Arial"/>
              </a:rPr>
              <a:t>normal</a:t>
            </a:r>
            <a:r>
              <a:rPr sz="1279" i="1" spc="-141" dirty="0">
                <a:latin typeface="Arial"/>
                <a:cs typeface="Arial"/>
              </a:rPr>
              <a:t> </a:t>
            </a:r>
            <a:r>
              <a:rPr sz="1279" i="1" spc="13" dirty="0">
                <a:latin typeface="Arial"/>
                <a:cs typeface="Arial"/>
              </a:rPr>
              <a:t>form.</a:t>
            </a:r>
            <a:endParaRPr sz="1279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717267" y="2050267"/>
            <a:ext cx="2757467" cy="27574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4294967295"/>
          </p:nvPr>
        </p:nvSpPr>
        <p:spPr>
          <a:xfrm>
            <a:off x="1658471" y="0"/>
            <a:ext cx="0" cy="7563368"/>
          </a:xfrm>
          <a:prstGeom prst="rect">
            <a:avLst/>
          </a:prstGeom>
        </p:spPr>
        <p:txBody>
          <a:bodyPr vert="horz" wrap="square" lIns="0" tIns="5603" rIns="0" bIns="0" rtlCol="0">
            <a:spAutoFit/>
          </a:bodyPr>
          <a:lstStyle/>
          <a:p>
            <a:pPr marL="11206">
              <a:spcBef>
                <a:spcPts val="44"/>
              </a:spcBef>
            </a:pPr>
            <a:r>
              <a:rPr spc="9" dirty="0"/>
              <a:t>Database </a:t>
            </a:r>
            <a:r>
              <a:rPr spc="13" dirty="0"/>
              <a:t>System Concepts </a:t>
            </a:r>
            <a:r>
              <a:rPr spc="4" dirty="0"/>
              <a:t>- 6</a:t>
            </a:r>
            <a:r>
              <a:rPr sz="728" spc="6" baseline="25252" dirty="0"/>
              <a:t>th</a:t>
            </a:r>
            <a:r>
              <a:rPr sz="728" spc="-79" baseline="25252" dirty="0"/>
              <a:t> </a:t>
            </a:r>
            <a:r>
              <a:rPr sz="706" spc="4" dirty="0"/>
              <a:t>Edition</a:t>
            </a:r>
            <a:endParaRPr sz="706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4294967295"/>
          </p:nvPr>
        </p:nvSpPr>
        <p:spPr>
          <a:xfrm>
            <a:off x="1658471" y="0"/>
            <a:ext cx="0" cy="1113653"/>
          </a:xfrm>
          <a:prstGeom prst="rect">
            <a:avLst/>
          </a:prstGeom>
        </p:spPr>
        <p:txBody>
          <a:bodyPr vert="horz" wrap="square" lIns="0" tIns="5603" rIns="0" bIns="0" rtlCol="0">
            <a:spAutoFit/>
          </a:bodyPr>
          <a:lstStyle/>
          <a:p>
            <a:pPr marL="11206">
              <a:spcBef>
                <a:spcPts val="44"/>
              </a:spcBef>
            </a:pPr>
            <a:r>
              <a:rPr spc="9" dirty="0"/>
              <a:t>17.8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4294967295"/>
          </p:nvPr>
        </p:nvSpPr>
        <p:spPr>
          <a:xfrm>
            <a:off x="1658471" y="0"/>
            <a:ext cx="0" cy="8592624"/>
          </a:xfrm>
          <a:prstGeom prst="rect">
            <a:avLst/>
          </a:prstGeom>
        </p:spPr>
        <p:txBody>
          <a:bodyPr vert="horz" wrap="square" lIns="0" tIns="5603" rIns="0" bIns="0" rtlCol="0">
            <a:spAutoFit/>
          </a:bodyPr>
          <a:lstStyle/>
          <a:p>
            <a:pPr marL="11206">
              <a:spcBef>
                <a:spcPts val="44"/>
              </a:spcBef>
            </a:pPr>
            <a:r>
              <a:rPr spc="4" dirty="0"/>
              <a:t>©Silberschatz, </a:t>
            </a:r>
            <a:r>
              <a:rPr spc="9" dirty="0"/>
              <a:t>Korth and</a:t>
            </a:r>
            <a:r>
              <a:rPr spc="-53" dirty="0"/>
              <a:t> </a:t>
            </a:r>
            <a:r>
              <a:rPr spc="9" dirty="0"/>
              <a:t>Sudarshan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9" name="Ink 8"/>
              <p14:cNvContentPartPr/>
              <p14:nvPr/>
            </p14:nvContentPartPr>
            <p14:xfrm>
              <a:off x="3118059" y="2405541"/>
              <a:ext cx="6109941" cy="947859"/>
            </p14:xfrm>
          </p:contentPart>
        </mc:Choice>
        <mc:Fallback>
          <p:pic>
            <p:nvPicPr>
              <p:cNvPr id="9" name="Ink 8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113019" y="2397981"/>
                <a:ext cx="6120021" cy="96477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39117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69391" y="1687205"/>
            <a:ext cx="115416" cy="3992096"/>
          </a:xfrm>
          <a:prstGeom prst="rect">
            <a:avLst/>
          </a:prstGeom>
        </p:spPr>
        <p:txBody>
          <a:bodyPr vert="vert270" wrap="square" lIns="0" tIns="3362" rIns="0" bIns="0" rtlCol="0">
            <a:spAutoFit/>
          </a:bodyPr>
          <a:lstStyle/>
          <a:p>
            <a:pPr marL="11206">
              <a:spcBef>
                <a:spcPts val="26"/>
              </a:spcBef>
            </a:pP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SWAYAM: NPTEL-NOC </a:t>
            </a:r>
            <a:r>
              <a:rPr sz="750" b="1" spc="4" dirty="0">
                <a:solidFill>
                  <a:srgbClr val="00009A"/>
                </a:solidFill>
                <a:latin typeface="Arial"/>
                <a:cs typeface="Arial"/>
              </a:rPr>
              <a:t>MOOCs </a:t>
            </a: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Instructor: Prof. </a:t>
            </a:r>
            <a:r>
              <a:rPr sz="750" b="1" spc="4" dirty="0">
                <a:solidFill>
                  <a:srgbClr val="00009A"/>
                </a:solidFill>
                <a:latin typeface="Arial"/>
                <a:cs typeface="Arial"/>
              </a:rPr>
              <a:t>P P </a:t>
            </a: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Das, IIT Kharagpur. Jan-Apr,</a:t>
            </a:r>
            <a:r>
              <a:rPr sz="750" b="1" spc="141" dirty="0">
                <a:solidFill>
                  <a:srgbClr val="00009A"/>
                </a:solidFill>
                <a:latin typeface="Arial"/>
                <a:cs typeface="Arial"/>
              </a:rPr>
              <a:t> </a:t>
            </a: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2018</a:t>
            </a:r>
            <a:endParaRPr sz="75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982135" y="220382"/>
            <a:ext cx="2683809" cy="2047167"/>
          </a:xfrm>
          <a:prstGeom prst="rect">
            <a:avLst/>
          </a:prstGeom>
        </p:spPr>
        <p:txBody>
          <a:bodyPr vert="horz" wrap="square" lIns="0" tIns="15688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124"/>
              </a:spcBef>
            </a:pPr>
            <a:r>
              <a:rPr spc="18" dirty="0"/>
              <a:t>Third Normal</a:t>
            </a:r>
            <a:r>
              <a:rPr spc="-88" dirty="0"/>
              <a:t> </a:t>
            </a:r>
            <a:r>
              <a:rPr spc="22" dirty="0"/>
              <a:t>Form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393814" y="1690195"/>
            <a:ext cx="5475754" cy="2795076"/>
          </a:xfrm>
          <a:prstGeom prst="rect">
            <a:avLst/>
          </a:prstGeom>
        </p:spPr>
        <p:txBody>
          <a:bodyPr vert="horz" wrap="square" lIns="0" tIns="72278" rIns="0" bIns="0" rtlCol="0">
            <a:spAutoFit/>
          </a:bodyPr>
          <a:lstStyle/>
          <a:p>
            <a:pPr marL="282964" indent="-249905">
              <a:spcBef>
                <a:spcPts val="569"/>
              </a:spcBef>
              <a:buClr>
                <a:srgbClr val="CC3300"/>
              </a:buClr>
              <a:buSzPct val="89655"/>
              <a:buFont typeface="Wingdings"/>
              <a:buChar char=""/>
              <a:tabLst>
                <a:tab pos="282964" algn="l"/>
                <a:tab pos="283524" algn="l"/>
              </a:tabLst>
            </a:pPr>
            <a:r>
              <a:rPr sz="1279" spc="22" dirty="0">
                <a:latin typeface="Arial"/>
                <a:cs typeface="Arial"/>
              </a:rPr>
              <a:t>A </a:t>
            </a:r>
            <a:r>
              <a:rPr sz="1279" spc="13" dirty="0">
                <a:latin typeface="Arial"/>
                <a:cs typeface="Arial"/>
              </a:rPr>
              <a:t>relation </a:t>
            </a:r>
            <a:r>
              <a:rPr sz="1279" spc="18" dirty="0">
                <a:latin typeface="Arial"/>
                <a:cs typeface="Arial"/>
              </a:rPr>
              <a:t>schema </a:t>
            </a:r>
            <a:r>
              <a:rPr sz="1279" i="1" spc="22" dirty="0">
                <a:latin typeface="Arial"/>
                <a:cs typeface="Arial"/>
              </a:rPr>
              <a:t>R </a:t>
            </a:r>
            <a:r>
              <a:rPr sz="1279" spc="9" dirty="0">
                <a:latin typeface="Arial"/>
                <a:cs typeface="Arial"/>
              </a:rPr>
              <a:t>is in </a:t>
            </a:r>
            <a:r>
              <a:rPr sz="1279" b="1" spc="13" dirty="0">
                <a:solidFill>
                  <a:srgbClr val="00009A"/>
                </a:solidFill>
                <a:latin typeface="Arial"/>
                <a:cs typeface="Arial"/>
              </a:rPr>
              <a:t>third </a:t>
            </a:r>
            <a:r>
              <a:rPr sz="1279" b="1" spc="18" dirty="0">
                <a:solidFill>
                  <a:srgbClr val="00009A"/>
                </a:solidFill>
                <a:latin typeface="Arial"/>
                <a:cs typeface="Arial"/>
              </a:rPr>
              <a:t>normal form </a:t>
            </a:r>
            <a:r>
              <a:rPr sz="1279" b="1" spc="13" dirty="0">
                <a:latin typeface="Arial"/>
                <a:cs typeface="Arial"/>
              </a:rPr>
              <a:t>(</a:t>
            </a:r>
            <a:r>
              <a:rPr sz="1279" b="1" spc="13" dirty="0">
                <a:solidFill>
                  <a:srgbClr val="00009A"/>
                </a:solidFill>
                <a:latin typeface="Arial"/>
                <a:cs typeface="Arial"/>
              </a:rPr>
              <a:t>3NF</a:t>
            </a:r>
            <a:r>
              <a:rPr sz="1279" b="1" spc="13" dirty="0">
                <a:latin typeface="Arial"/>
                <a:cs typeface="Arial"/>
              </a:rPr>
              <a:t>) </a:t>
            </a:r>
            <a:r>
              <a:rPr sz="1279" spc="4" dirty="0">
                <a:latin typeface="Arial"/>
                <a:cs typeface="Arial"/>
              </a:rPr>
              <a:t>if </a:t>
            </a:r>
            <a:r>
              <a:rPr sz="1279" spc="9" dirty="0">
                <a:latin typeface="Arial"/>
                <a:cs typeface="Arial"/>
              </a:rPr>
              <a:t>for</a:t>
            </a:r>
            <a:r>
              <a:rPr sz="1279" spc="-154" dirty="0">
                <a:latin typeface="Arial"/>
                <a:cs typeface="Arial"/>
              </a:rPr>
              <a:t> </a:t>
            </a:r>
            <a:r>
              <a:rPr sz="1279" spc="9" dirty="0">
                <a:latin typeface="Arial"/>
                <a:cs typeface="Arial"/>
              </a:rPr>
              <a:t>all:</a:t>
            </a:r>
            <a:endParaRPr sz="1279">
              <a:latin typeface="Arial"/>
              <a:cs typeface="Arial"/>
            </a:endParaRPr>
          </a:p>
          <a:p>
            <a:pPr marL="2027252">
              <a:spcBef>
                <a:spcPts val="499"/>
              </a:spcBef>
            </a:pPr>
            <a:r>
              <a:rPr sz="1279" spc="57" dirty="0">
                <a:latin typeface="Symbol"/>
                <a:cs typeface="Symbol"/>
              </a:rPr>
              <a:t></a:t>
            </a:r>
            <a:r>
              <a:rPr sz="1279" spc="57" dirty="0">
                <a:latin typeface="Times New Roman"/>
                <a:cs typeface="Times New Roman"/>
              </a:rPr>
              <a:t> </a:t>
            </a:r>
            <a:r>
              <a:rPr sz="1279" spc="31" dirty="0">
                <a:latin typeface="Symbol"/>
                <a:cs typeface="Symbol"/>
              </a:rPr>
              <a:t></a:t>
            </a:r>
            <a:r>
              <a:rPr sz="1279" spc="31" dirty="0">
                <a:latin typeface="Times New Roman"/>
                <a:cs typeface="Times New Roman"/>
              </a:rPr>
              <a:t> </a:t>
            </a:r>
            <a:r>
              <a:rPr sz="1368" i="1" spc="-31" dirty="0">
                <a:latin typeface="Symbol"/>
                <a:cs typeface="Symbol"/>
              </a:rPr>
              <a:t></a:t>
            </a:r>
            <a:r>
              <a:rPr sz="1368" i="1" spc="-31" dirty="0">
                <a:latin typeface="Times New Roman"/>
                <a:cs typeface="Times New Roman"/>
              </a:rPr>
              <a:t> </a:t>
            </a:r>
            <a:r>
              <a:rPr sz="1279" spc="9" dirty="0">
                <a:latin typeface="Arial"/>
                <a:cs typeface="Arial"/>
              </a:rPr>
              <a:t>in</a:t>
            </a:r>
            <a:r>
              <a:rPr sz="1279" spc="53" dirty="0">
                <a:latin typeface="Arial"/>
                <a:cs typeface="Arial"/>
              </a:rPr>
              <a:t> </a:t>
            </a:r>
            <a:r>
              <a:rPr sz="1279" i="1" spc="18" dirty="0">
                <a:latin typeface="Arial"/>
                <a:cs typeface="Arial"/>
              </a:rPr>
              <a:t>F</a:t>
            </a:r>
            <a:r>
              <a:rPr sz="1257" spc="26" baseline="26315" dirty="0">
                <a:latin typeface="Arial"/>
                <a:cs typeface="Arial"/>
              </a:rPr>
              <a:t>+</a:t>
            </a:r>
            <a:endParaRPr sz="1257" baseline="26315">
              <a:latin typeface="Arial"/>
              <a:cs typeface="Arial"/>
            </a:endParaRPr>
          </a:p>
          <a:p>
            <a:pPr marL="282964">
              <a:spcBef>
                <a:spcPts val="18"/>
              </a:spcBef>
            </a:pPr>
            <a:r>
              <a:rPr sz="1279" spc="13" dirty="0">
                <a:latin typeface="Arial"/>
                <a:cs typeface="Arial"/>
              </a:rPr>
              <a:t>at least </a:t>
            </a:r>
            <a:r>
              <a:rPr sz="1279" spc="18" dirty="0">
                <a:latin typeface="Arial"/>
                <a:cs typeface="Arial"/>
              </a:rPr>
              <a:t>one </a:t>
            </a:r>
            <a:r>
              <a:rPr sz="1279" spc="13" dirty="0">
                <a:latin typeface="Arial"/>
                <a:cs typeface="Arial"/>
              </a:rPr>
              <a:t>of the following</a:t>
            </a:r>
            <a:r>
              <a:rPr sz="1279" spc="-88" dirty="0">
                <a:latin typeface="Arial"/>
                <a:cs typeface="Arial"/>
              </a:rPr>
              <a:t> </a:t>
            </a:r>
            <a:r>
              <a:rPr sz="1279" spc="13" dirty="0">
                <a:latin typeface="Arial"/>
                <a:cs typeface="Arial"/>
              </a:rPr>
              <a:t>holds:</a:t>
            </a:r>
            <a:endParaRPr sz="1279">
              <a:latin typeface="Arial"/>
              <a:cs typeface="Arial"/>
            </a:endParaRPr>
          </a:p>
          <a:p>
            <a:pPr marL="573772" lvl="1" indent="-207880">
              <a:spcBef>
                <a:spcPts val="499"/>
              </a:spcBef>
              <a:buClr>
                <a:srgbClr val="FF9A33"/>
              </a:buClr>
              <a:buSzPct val="79310"/>
              <a:buFont typeface="Wingdings"/>
              <a:buChar char=""/>
              <a:tabLst>
                <a:tab pos="573772" algn="l"/>
                <a:tab pos="574332" algn="l"/>
              </a:tabLst>
            </a:pPr>
            <a:r>
              <a:rPr sz="1279" spc="57" dirty="0">
                <a:latin typeface="Symbol"/>
                <a:cs typeface="Symbol"/>
              </a:rPr>
              <a:t></a:t>
            </a:r>
            <a:r>
              <a:rPr sz="1279" spc="57" dirty="0">
                <a:latin typeface="Times New Roman"/>
                <a:cs typeface="Times New Roman"/>
              </a:rPr>
              <a:t> </a:t>
            </a:r>
            <a:r>
              <a:rPr sz="1279" spc="31" dirty="0">
                <a:latin typeface="Symbol"/>
                <a:cs typeface="Symbol"/>
              </a:rPr>
              <a:t></a:t>
            </a:r>
            <a:r>
              <a:rPr sz="1279" spc="31" dirty="0">
                <a:latin typeface="Times New Roman"/>
                <a:cs typeface="Times New Roman"/>
              </a:rPr>
              <a:t> </a:t>
            </a:r>
            <a:r>
              <a:rPr sz="1368" i="1" spc="-31" dirty="0">
                <a:latin typeface="Symbol"/>
                <a:cs typeface="Symbol"/>
              </a:rPr>
              <a:t></a:t>
            </a:r>
            <a:r>
              <a:rPr sz="1368" i="1" spc="-31" dirty="0">
                <a:latin typeface="Times New Roman"/>
                <a:cs typeface="Times New Roman"/>
              </a:rPr>
              <a:t> </a:t>
            </a:r>
            <a:r>
              <a:rPr sz="1279" spc="9" dirty="0">
                <a:latin typeface="Arial"/>
                <a:cs typeface="Arial"/>
              </a:rPr>
              <a:t>is trivial (i.e., </a:t>
            </a:r>
            <a:r>
              <a:rPr sz="1368" i="1" spc="-31" dirty="0">
                <a:latin typeface="Symbol"/>
                <a:cs typeface="Symbol"/>
              </a:rPr>
              <a:t></a:t>
            </a:r>
            <a:r>
              <a:rPr sz="1368" i="1" spc="-31" dirty="0">
                <a:latin typeface="Times New Roman"/>
                <a:cs typeface="Times New Roman"/>
              </a:rPr>
              <a:t> </a:t>
            </a:r>
            <a:r>
              <a:rPr sz="1279" spc="22" dirty="0">
                <a:latin typeface="Symbol"/>
                <a:cs typeface="Symbol"/>
              </a:rPr>
              <a:t></a:t>
            </a:r>
            <a:r>
              <a:rPr sz="1279" spc="62" dirty="0">
                <a:latin typeface="Times New Roman"/>
                <a:cs typeface="Times New Roman"/>
              </a:rPr>
              <a:t> </a:t>
            </a:r>
            <a:r>
              <a:rPr sz="1279" spc="13" dirty="0">
                <a:latin typeface="Symbol"/>
                <a:cs typeface="Symbol"/>
              </a:rPr>
              <a:t></a:t>
            </a:r>
            <a:r>
              <a:rPr sz="1279" spc="13" dirty="0">
                <a:latin typeface="Arial"/>
                <a:cs typeface="Arial"/>
              </a:rPr>
              <a:t>)</a:t>
            </a:r>
            <a:endParaRPr sz="1279">
              <a:latin typeface="Arial"/>
              <a:cs typeface="Arial"/>
            </a:endParaRPr>
          </a:p>
          <a:p>
            <a:pPr marL="573772" lvl="1" indent="-207880">
              <a:spcBef>
                <a:spcPts val="574"/>
              </a:spcBef>
              <a:buClr>
                <a:srgbClr val="FF9A33"/>
              </a:buClr>
              <a:buSzPct val="79310"/>
              <a:buFont typeface="Wingdings"/>
              <a:buChar char=""/>
              <a:tabLst>
                <a:tab pos="573772" algn="l"/>
                <a:tab pos="574332" algn="l"/>
              </a:tabLst>
            </a:pPr>
            <a:r>
              <a:rPr sz="1279" spc="18" dirty="0">
                <a:latin typeface="Symbol"/>
                <a:cs typeface="Symbol"/>
              </a:rPr>
              <a:t></a:t>
            </a:r>
            <a:r>
              <a:rPr sz="1279" spc="18" dirty="0">
                <a:latin typeface="Times New Roman"/>
                <a:cs typeface="Times New Roman"/>
              </a:rPr>
              <a:t> </a:t>
            </a:r>
            <a:r>
              <a:rPr sz="1279" spc="9" dirty="0">
                <a:latin typeface="Arial"/>
                <a:cs typeface="Arial"/>
              </a:rPr>
              <a:t>is </a:t>
            </a:r>
            <a:r>
              <a:rPr sz="1279" spc="18" dirty="0">
                <a:latin typeface="Arial"/>
                <a:cs typeface="Arial"/>
              </a:rPr>
              <a:t>a </a:t>
            </a:r>
            <a:r>
              <a:rPr sz="1279" spc="13" dirty="0">
                <a:latin typeface="Arial"/>
                <a:cs typeface="Arial"/>
              </a:rPr>
              <a:t>superkey </a:t>
            </a:r>
            <a:r>
              <a:rPr sz="1279" spc="9" dirty="0">
                <a:latin typeface="Arial"/>
                <a:cs typeface="Arial"/>
              </a:rPr>
              <a:t>for</a:t>
            </a:r>
            <a:r>
              <a:rPr sz="1279" spc="-22" dirty="0">
                <a:latin typeface="Arial"/>
                <a:cs typeface="Arial"/>
              </a:rPr>
              <a:t> </a:t>
            </a:r>
            <a:r>
              <a:rPr sz="1279" i="1" spc="22" dirty="0">
                <a:latin typeface="Arial"/>
                <a:cs typeface="Arial"/>
              </a:rPr>
              <a:t>R</a:t>
            </a:r>
            <a:endParaRPr sz="1279">
              <a:latin typeface="Arial"/>
              <a:cs typeface="Arial"/>
            </a:endParaRPr>
          </a:p>
          <a:p>
            <a:pPr marL="573772" lvl="1" indent="-207880">
              <a:spcBef>
                <a:spcPts val="499"/>
              </a:spcBef>
              <a:buClr>
                <a:srgbClr val="FF9A33"/>
              </a:buClr>
              <a:buSzPct val="79310"/>
              <a:buFont typeface="Wingdings"/>
              <a:buChar char=""/>
              <a:tabLst>
                <a:tab pos="573772" algn="l"/>
                <a:tab pos="574332" algn="l"/>
              </a:tabLst>
            </a:pPr>
            <a:r>
              <a:rPr sz="1279" spc="18" dirty="0">
                <a:latin typeface="Arial"/>
                <a:cs typeface="Arial"/>
              </a:rPr>
              <a:t>Each </a:t>
            </a:r>
            <a:r>
              <a:rPr sz="1279" spc="13" dirty="0">
                <a:latin typeface="Arial"/>
                <a:cs typeface="Arial"/>
              </a:rPr>
              <a:t>attribute </a:t>
            </a:r>
            <a:r>
              <a:rPr sz="1279" i="1" spc="22" dirty="0">
                <a:latin typeface="Arial"/>
                <a:cs typeface="Arial"/>
              </a:rPr>
              <a:t>A </a:t>
            </a:r>
            <a:r>
              <a:rPr sz="1279" spc="9" dirty="0">
                <a:latin typeface="Arial"/>
                <a:cs typeface="Arial"/>
              </a:rPr>
              <a:t>in </a:t>
            </a:r>
            <a:r>
              <a:rPr sz="1368" i="1" spc="-31" dirty="0">
                <a:latin typeface="Symbol"/>
                <a:cs typeface="Symbol"/>
              </a:rPr>
              <a:t></a:t>
            </a:r>
            <a:r>
              <a:rPr sz="1368" i="1" spc="-31" dirty="0">
                <a:latin typeface="Times New Roman"/>
                <a:cs typeface="Times New Roman"/>
              </a:rPr>
              <a:t> </a:t>
            </a:r>
            <a:r>
              <a:rPr sz="1279" spc="18" dirty="0">
                <a:latin typeface="Arial"/>
                <a:cs typeface="Arial"/>
              </a:rPr>
              <a:t>– </a:t>
            </a:r>
            <a:r>
              <a:rPr sz="1279" spc="18" dirty="0">
                <a:latin typeface="Symbol"/>
                <a:cs typeface="Symbol"/>
              </a:rPr>
              <a:t></a:t>
            </a:r>
            <a:r>
              <a:rPr sz="1279" spc="18" dirty="0">
                <a:latin typeface="Times New Roman"/>
                <a:cs typeface="Times New Roman"/>
              </a:rPr>
              <a:t> </a:t>
            </a:r>
            <a:r>
              <a:rPr sz="1279" spc="9" dirty="0">
                <a:latin typeface="Arial"/>
                <a:cs typeface="Arial"/>
              </a:rPr>
              <a:t>is </a:t>
            </a:r>
            <a:r>
              <a:rPr sz="1279" spc="13" dirty="0">
                <a:latin typeface="Arial"/>
                <a:cs typeface="Arial"/>
              </a:rPr>
              <a:t>contained </a:t>
            </a:r>
            <a:r>
              <a:rPr sz="1279" spc="9" dirty="0">
                <a:latin typeface="Arial"/>
                <a:cs typeface="Arial"/>
              </a:rPr>
              <a:t>in </a:t>
            </a:r>
            <a:r>
              <a:rPr sz="1279" spc="18" dirty="0">
                <a:latin typeface="Arial"/>
                <a:cs typeface="Arial"/>
              </a:rPr>
              <a:t>a </a:t>
            </a:r>
            <a:r>
              <a:rPr sz="1279" spc="13" dirty="0">
                <a:latin typeface="Arial"/>
                <a:cs typeface="Arial"/>
              </a:rPr>
              <a:t>candidate key </a:t>
            </a:r>
            <a:r>
              <a:rPr sz="1279" spc="9" dirty="0">
                <a:latin typeface="Arial"/>
                <a:cs typeface="Arial"/>
              </a:rPr>
              <a:t>for</a:t>
            </a:r>
            <a:r>
              <a:rPr sz="1279" spc="-62" dirty="0">
                <a:latin typeface="Arial"/>
                <a:cs typeface="Arial"/>
              </a:rPr>
              <a:t> </a:t>
            </a:r>
            <a:r>
              <a:rPr sz="1279" i="1" spc="22" dirty="0">
                <a:latin typeface="Arial"/>
                <a:cs typeface="Arial"/>
              </a:rPr>
              <a:t>R</a:t>
            </a:r>
            <a:endParaRPr sz="1279">
              <a:latin typeface="Arial"/>
              <a:cs typeface="Arial"/>
            </a:endParaRPr>
          </a:p>
          <a:p>
            <a:pPr marL="504852">
              <a:spcBef>
                <a:spcPts val="565"/>
              </a:spcBef>
            </a:pPr>
            <a:r>
              <a:rPr sz="1279" spc="13" dirty="0">
                <a:latin typeface="Arial"/>
                <a:cs typeface="Arial"/>
              </a:rPr>
              <a:t>(</a:t>
            </a:r>
            <a:r>
              <a:rPr sz="1279" b="1" spc="13" dirty="0">
                <a:latin typeface="Arial"/>
                <a:cs typeface="Arial"/>
              </a:rPr>
              <a:t>NOTE</a:t>
            </a:r>
            <a:r>
              <a:rPr sz="1279" i="1" spc="13" dirty="0">
                <a:latin typeface="Arial"/>
                <a:cs typeface="Arial"/>
              </a:rPr>
              <a:t>: </a:t>
            </a:r>
            <a:r>
              <a:rPr sz="1279" spc="18" dirty="0">
                <a:latin typeface="Arial"/>
                <a:cs typeface="Arial"/>
              </a:rPr>
              <a:t>each </a:t>
            </a:r>
            <a:r>
              <a:rPr sz="1279" spc="13" dirty="0">
                <a:latin typeface="Arial"/>
                <a:cs typeface="Arial"/>
              </a:rPr>
              <a:t>attribute </a:t>
            </a:r>
            <a:r>
              <a:rPr sz="1279" spc="18" dirty="0">
                <a:latin typeface="Arial"/>
                <a:cs typeface="Arial"/>
              </a:rPr>
              <a:t>may be </a:t>
            </a:r>
            <a:r>
              <a:rPr sz="1279" spc="9" dirty="0">
                <a:latin typeface="Arial"/>
                <a:cs typeface="Arial"/>
              </a:rPr>
              <a:t>in </a:t>
            </a:r>
            <a:r>
              <a:rPr sz="1279" spc="18" dirty="0">
                <a:latin typeface="Arial"/>
                <a:cs typeface="Arial"/>
              </a:rPr>
              <a:t>a </a:t>
            </a:r>
            <a:r>
              <a:rPr sz="1279" spc="13" dirty="0">
                <a:latin typeface="Arial"/>
                <a:cs typeface="Arial"/>
              </a:rPr>
              <a:t>different candidate</a:t>
            </a:r>
            <a:r>
              <a:rPr sz="1279" spc="-137" dirty="0">
                <a:latin typeface="Arial"/>
                <a:cs typeface="Arial"/>
              </a:rPr>
              <a:t> </a:t>
            </a:r>
            <a:r>
              <a:rPr sz="1279" spc="13" dirty="0">
                <a:latin typeface="Arial"/>
                <a:cs typeface="Arial"/>
              </a:rPr>
              <a:t>key)</a:t>
            </a:r>
            <a:endParaRPr sz="1279">
              <a:latin typeface="Arial"/>
              <a:cs typeface="Arial"/>
            </a:endParaRPr>
          </a:p>
          <a:p>
            <a:pPr marL="282964" marR="119349" indent="-249905">
              <a:lnSpc>
                <a:spcPct val="102400"/>
              </a:lnSpc>
              <a:spcBef>
                <a:spcPts val="552"/>
              </a:spcBef>
              <a:buClr>
                <a:srgbClr val="CC3300"/>
              </a:buClr>
              <a:buSzPct val="89655"/>
              <a:buFont typeface="Wingdings"/>
              <a:buChar char=""/>
              <a:tabLst>
                <a:tab pos="282964" algn="l"/>
                <a:tab pos="283524" algn="l"/>
              </a:tabLst>
            </a:pPr>
            <a:r>
              <a:rPr sz="1279" spc="4" dirty="0">
                <a:latin typeface="Arial"/>
                <a:cs typeface="Arial"/>
              </a:rPr>
              <a:t>If </a:t>
            </a:r>
            <a:r>
              <a:rPr sz="1279" spc="18" dirty="0">
                <a:latin typeface="Arial"/>
                <a:cs typeface="Arial"/>
              </a:rPr>
              <a:t>a </a:t>
            </a:r>
            <a:r>
              <a:rPr sz="1279" spc="9" dirty="0">
                <a:latin typeface="Arial"/>
                <a:cs typeface="Arial"/>
              </a:rPr>
              <a:t>relation is in </a:t>
            </a:r>
            <a:r>
              <a:rPr sz="1279" spc="18" dirty="0">
                <a:latin typeface="Arial"/>
                <a:cs typeface="Arial"/>
              </a:rPr>
              <a:t>BCNF </a:t>
            </a:r>
            <a:r>
              <a:rPr sz="1279" spc="4" dirty="0">
                <a:latin typeface="Arial"/>
                <a:cs typeface="Arial"/>
              </a:rPr>
              <a:t>it </a:t>
            </a:r>
            <a:r>
              <a:rPr sz="1279" spc="9" dirty="0">
                <a:latin typeface="Arial"/>
                <a:cs typeface="Arial"/>
              </a:rPr>
              <a:t>is in </a:t>
            </a:r>
            <a:r>
              <a:rPr sz="1279" spc="22" dirty="0">
                <a:latin typeface="Arial"/>
                <a:cs typeface="Arial"/>
              </a:rPr>
              <a:t>3NF </a:t>
            </a:r>
            <a:r>
              <a:rPr sz="1279" spc="9" dirty="0">
                <a:latin typeface="Arial"/>
                <a:cs typeface="Arial"/>
              </a:rPr>
              <a:t>(since in </a:t>
            </a:r>
            <a:r>
              <a:rPr sz="1279" spc="18" dirty="0">
                <a:latin typeface="Arial"/>
                <a:cs typeface="Arial"/>
              </a:rPr>
              <a:t>BCNF </a:t>
            </a:r>
            <a:r>
              <a:rPr sz="1279" spc="13" dirty="0">
                <a:latin typeface="Arial"/>
                <a:cs typeface="Arial"/>
              </a:rPr>
              <a:t>one </a:t>
            </a:r>
            <a:r>
              <a:rPr sz="1279" spc="9" dirty="0">
                <a:latin typeface="Arial"/>
                <a:cs typeface="Arial"/>
              </a:rPr>
              <a:t>of the </a:t>
            </a:r>
            <a:r>
              <a:rPr sz="1279" spc="4" dirty="0">
                <a:latin typeface="Arial"/>
                <a:cs typeface="Arial"/>
              </a:rPr>
              <a:t>first </a:t>
            </a:r>
            <a:r>
              <a:rPr sz="1279" spc="9" dirty="0">
                <a:latin typeface="Arial"/>
                <a:cs typeface="Arial"/>
              </a:rPr>
              <a:t>two  </a:t>
            </a:r>
            <a:r>
              <a:rPr sz="1279" spc="13" dirty="0">
                <a:latin typeface="Arial"/>
                <a:cs typeface="Arial"/>
              </a:rPr>
              <a:t>conditions </a:t>
            </a:r>
            <a:r>
              <a:rPr sz="1279" spc="18" dirty="0">
                <a:latin typeface="Arial"/>
                <a:cs typeface="Arial"/>
              </a:rPr>
              <a:t>above must</a:t>
            </a:r>
            <a:r>
              <a:rPr sz="1279" spc="-49" dirty="0">
                <a:latin typeface="Arial"/>
                <a:cs typeface="Arial"/>
              </a:rPr>
              <a:t> </a:t>
            </a:r>
            <a:r>
              <a:rPr sz="1279" spc="13" dirty="0">
                <a:latin typeface="Arial"/>
                <a:cs typeface="Arial"/>
              </a:rPr>
              <a:t>hold)</a:t>
            </a:r>
            <a:endParaRPr sz="1279">
              <a:latin typeface="Arial"/>
              <a:cs typeface="Arial"/>
            </a:endParaRPr>
          </a:p>
          <a:p>
            <a:pPr marL="282964" marR="26896" indent="-249905">
              <a:lnSpc>
                <a:spcPct val="102400"/>
              </a:lnSpc>
              <a:spcBef>
                <a:spcPts val="552"/>
              </a:spcBef>
              <a:buClr>
                <a:srgbClr val="CC3300"/>
              </a:buClr>
              <a:buSzPct val="89655"/>
              <a:buFont typeface="Wingdings"/>
              <a:buChar char=""/>
              <a:tabLst>
                <a:tab pos="282964" algn="l"/>
                <a:tab pos="283524" algn="l"/>
              </a:tabLst>
            </a:pPr>
            <a:r>
              <a:rPr sz="1279" spc="9" dirty="0">
                <a:latin typeface="Arial"/>
                <a:cs typeface="Arial"/>
              </a:rPr>
              <a:t>Third condition is </a:t>
            </a:r>
            <a:r>
              <a:rPr sz="1279" spc="18" dirty="0">
                <a:latin typeface="Arial"/>
                <a:cs typeface="Arial"/>
              </a:rPr>
              <a:t>a </a:t>
            </a:r>
            <a:r>
              <a:rPr sz="1279" spc="9" dirty="0">
                <a:latin typeface="Arial"/>
                <a:cs typeface="Arial"/>
              </a:rPr>
              <a:t>minimal relaxation of </a:t>
            </a:r>
            <a:r>
              <a:rPr sz="1279" spc="18" dirty="0">
                <a:latin typeface="Arial"/>
                <a:cs typeface="Arial"/>
              </a:rPr>
              <a:t>BCNF </a:t>
            </a:r>
            <a:r>
              <a:rPr sz="1279" spc="9" dirty="0">
                <a:latin typeface="Arial"/>
                <a:cs typeface="Arial"/>
              </a:rPr>
              <a:t>to </a:t>
            </a:r>
            <a:r>
              <a:rPr sz="1279" spc="13" dirty="0">
                <a:latin typeface="Arial"/>
                <a:cs typeface="Arial"/>
              </a:rPr>
              <a:t>ensure dependency  preservation </a:t>
            </a:r>
            <a:r>
              <a:rPr sz="1279" spc="9" dirty="0">
                <a:latin typeface="Arial"/>
                <a:cs typeface="Arial"/>
              </a:rPr>
              <a:t>(will </a:t>
            </a:r>
            <a:r>
              <a:rPr sz="1279" spc="18" dirty="0">
                <a:latin typeface="Arial"/>
                <a:cs typeface="Arial"/>
              </a:rPr>
              <a:t>see why</a:t>
            </a:r>
            <a:r>
              <a:rPr sz="1279" spc="-53" dirty="0">
                <a:latin typeface="Arial"/>
                <a:cs typeface="Arial"/>
              </a:rPr>
              <a:t> </a:t>
            </a:r>
            <a:r>
              <a:rPr sz="1279" spc="9" dirty="0">
                <a:latin typeface="Arial"/>
                <a:cs typeface="Arial"/>
              </a:rPr>
              <a:t>later)</a:t>
            </a:r>
            <a:endParaRPr sz="1279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717267" y="2050267"/>
            <a:ext cx="2757467" cy="27574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4294967295"/>
          </p:nvPr>
        </p:nvSpPr>
        <p:spPr>
          <a:xfrm>
            <a:off x="1658471" y="0"/>
            <a:ext cx="0" cy="7563368"/>
          </a:xfrm>
          <a:prstGeom prst="rect">
            <a:avLst/>
          </a:prstGeom>
        </p:spPr>
        <p:txBody>
          <a:bodyPr vert="horz" wrap="square" lIns="0" tIns="5603" rIns="0" bIns="0" rtlCol="0">
            <a:spAutoFit/>
          </a:bodyPr>
          <a:lstStyle/>
          <a:p>
            <a:pPr marL="11206">
              <a:spcBef>
                <a:spcPts val="44"/>
              </a:spcBef>
            </a:pPr>
            <a:r>
              <a:rPr spc="9" dirty="0"/>
              <a:t>Database </a:t>
            </a:r>
            <a:r>
              <a:rPr spc="13" dirty="0"/>
              <a:t>System Concepts </a:t>
            </a:r>
            <a:r>
              <a:rPr spc="4" dirty="0"/>
              <a:t>- 6</a:t>
            </a:r>
            <a:r>
              <a:rPr sz="728" spc="6" baseline="25252" dirty="0"/>
              <a:t>th</a:t>
            </a:r>
            <a:r>
              <a:rPr sz="728" spc="-79" baseline="25252" dirty="0"/>
              <a:t> </a:t>
            </a:r>
            <a:r>
              <a:rPr sz="706" spc="4" dirty="0"/>
              <a:t>Edition</a:t>
            </a:r>
            <a:endParaRPr sz="706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4294967295"/>
          </p:nvPr>
        </p:nvSpPr>
        <p:spPr>
          <a:xfrm>
            <a:off x="1658471" y="0"/>
            <a:ext cx="0" cy="1113653"/>
          </a:xfrm>
          <a:prstGeom prst="rect">
            <a:avLst/>
          </a:prstGeom>
        </p:spPr>
        <p:txBody>
          <a:bodyPr vert="horz" wrap="square" lIns="0" tIns="5603" rIns="0" bIns="0" rtlCol="0">
            <a:spAutoFit/>
          </a:bodyPr>
          <a:lstStyle/>
          <a:p>
            <a:pPr marL="11206">
              <a:spcBef>
                <a:spcPts val="44"/>
              </a:spcBef>
            </a:pPr>
            <a:r>
              <a:rPr spc="9" dirty="0"/>
              <a:t>17.9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4294967295"/>
          </p:nvPr>
        </p:nvSpPr>
        <p:spPr>
          <a:xfrm>
            <a:off x="1658471" y="0"/>
            <a:ext cx="0" cy="8592624"/>
          </a:xfrm>
          <a:prstGeom prst="rect">
            <a:avLst/>
          </a:prstGeom>
        </p:spPr>
        <p:txBody>
          <a:bodyPr vert="horz" wrap="square" lIns="0" tIns="5603" rIns="0" bIns="0" rtlCol="0">
            <a:spAutoFit/>
          </a:bodyPr>
          <a:lstStyle/>
          <a:p>
            <a:pPr marL="11206">
              <a:spcBef>
                <a:spcPts val="44"/>
              </a:spcBef>
            </a:pPr>
            <a:r>
              <a:rPr spc="4" dirty="0"/>
              <a:t>©Silberschatz, </a:t>
            </a:r>
            <a:r>
              <a:rPr spc="9" dirty="0"/>
              <a:t>Korth and</a:t>
            </a:r>
            <a:r>
              <a:rPr spc="-53" dirty="0"/>
              <a:t> </a:t>
            </a:r>
            <a:r>
              <a:rPr spc="9" dirty="0"/>
              <a:t>Sudarshan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9" name="Ink 8"/>
              <p14:cNvContentPartPr/>
              <p14:nvPr/>
            </p14:nvContentPartPr>
            <p14:xfrm>
              <a:off x="2220070" y="240776"/>
              <a:ext cx="8301071" cy="4250753"/>
            </p14:xfrm>
          </p:contentPart>
        </mc:Choice>
        <mc:Fallback>
          <p:pic>
            <p:nvPicPr>
              <p:cNvPr id="9" name="Ink 8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12150" y="233216"/>
                <a:ext cx="8313671" cy="426551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21221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69391" y="1687205"/>
            <a:ext cx="115416" cy="3992096"/>
          </a:xfrm>
          <a:prstGeom prst="rect">
            <a:avLst/>
          </a:prstGeom>
        </p:spPr>
        <p:txBody>
          <a:bodyPr vert="vert270" wrap="square" lIns="0" tIns="3362" rIns="0" bIns="0" rtlCol="0">
            <a:spAutoFit/>
          </a:bodyPr>
          <a:lstStyle/>
          <a:p>
            <a:pPr marL="11206">
              <a:spcBef>
                <a:spcPts val="26"/>
              </a:spcBef>
            </a:pP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SWAYAM: NPTEL-NOC </a:t>
            </a:r>
            <a:r>
              <a:rPr sz="750" b="1" spc="4" dirty="0">
                <a:solidFill>
                  <a:srgbClr val="00009A"/>
                </a:solidFill>
                <a:latin typeface="Arial"/>
                <a:cs typeface="Arial"/>
              </a:rPr>
              <a:t>MOOCs </a:t>
            </a: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Instructor: Prof. </a:t>
            </a:r>
            <a:r>
              <a:rPr sz="750" b="1" spc="4" dirty="0">
                <a:solidFill>
                  <a:srgbClr val="00009A"/>
                </a:solidFill>
                <a:latin typeface="Arial"/>
                <a:cs typeface="Arial"/>
              </a:rPr>
              <a:t>P P </a:t>
            </a: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Das, IIT Kharagpur. Jan-Apr,</a:t>
            </a:r>
            <a:r>
              <a:rPr sz="750" b="1" spc="141" dirty="0">
                <a:solidFill>
                  <a:srgbClr val="00009A"/>
                </a:solidFill>
                <a:latin typeface="Arial"/>
                <a:cs typeface="Arial"/>
              </a:rPr>
              <a:t> </a:t>
            </a: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2018</a:t>
            </a:r>
            <a:endParaRPr sz="75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007685" y="558937"/>
            <a:ext cx="2632822" cy="1370058"/>
          </a:xfrm>
          <a:prstGeom prst="rect">
            <a:avLst/>
          </a:prstGeom>
        </p:spPr>
        <p:txBody>
          <a:bodyPr vert="horz" wrap="square" lIns="0" tIns="15688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124"/>
              </a:spcBef>
            </a:pPr>
            <a:r>
              <a:rPr spc="13" dirty="0"/>
              <a:t>Module</a:t>
            </a:r>
            <a:r>
              <a:rPr spc="-62" dirty="0"/>
              <a:t> </a:t>
            </a:r>
            <a:r>
              <a:rPr spc="13" dirty="0"/>
              <a:t>Objectives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504515" y="1677475"/>
            <a:ext cx="3822326" cy="829865"/>
          </a:xfrm>
          <a:prstGeom prst="rect">
            <a:avLst/>
          </a:prstGeom>
        </p:spPr>
        <p:txBody>
          <a:bodyPr vert="horz" wrap="square" lIns="0" tIns="84604" rIns="0" bIns="0" rtlCol="0">
            <a:spAutoFit/>
          </a:bodyPr>
          <a:lstStyle/>
          <a:p>
            <a:pPr marL="260551" indent="-249905">
              <a:spcBef>
                <a:spcPts val="666"/>
              </a:spcBef>
              <a:buClr>
                <a:srgbClr val="CC3300"/>
              </a:buClr>
              <a:buSzPct val="89655"/>
              <a:buFont typeface="Wingdings"/>
              <a:buChar char=""/>
              <a:tabLst>
                <a:tab pos="260551" algn="l"/>
                <a:tab pos="261111" algn="l"/>
              </a:tabLst>
            </a:pPr>
            <a:r>
              <a:rPr sz="1279" spc="18" dirty="0">
                <a:latin typeface="Arial"/>
                <a:cs typeface="Arial"/>
              </a:rPr>
              <a:t>To </a:t>
            </a:r>
            <a:r>
              <a:rPr sz="1279" spc="13" dirty="0">
                <a:latin typeface="Arial"/>
                <a:cs typeface="Arial"/>
              </a:rPr>
              <a:t>identify the features of </a:t>
            </a:r>
            <a:r>
              <a:rPr sz="1279" spc="18" dirty="0">
                <a:latin typeface="Arial"/>
                <a:cs typeface="Arial"/>
              </a:rPr>
              <a:t>good </a:t>
            </a:r>
            <a:r>
              <a:rPr sz="1279" spc="13" dirty="0">
                <a:latin typeface="Arial"/>
                <a:cs typeface="Arial"/>
              </a:rPr>
              <a:t>relational</a:t>
            </a:r>
            <a:r>
              <a:rPr sz="1279" spc="-150" dirty="0">
                <a:latin typeface="Arial"/>
                <a:cs typeface="Arial"/>
              </a:rPr>
              <a:t> </a:t>
            </a:r>
            <a:r>
              <a:rPr sz="1279" spc="13" dirty="0">
                <a:latin typeface="Arial"/>
                <a:cs typeface="Arial"/>
              </a:rPr>
              <a:t>design</a:t>
            </a:r>
            <a:endParaRPr sz="1279">
              <a:latin typeface="Arial"/>
              <a:cs typeface="Arial"/>
            </a:endParaRPr>
          </a:p>
          <a:p>
            <a:pPr marL="260551" indent="-249905">
              <a:spcBef>
                <a:spcPts val="591"/>
              </a:spcBef>
              <a:buClr>
                <a:srgbClr val="CC3300"/>
              </a:buClr>
              <a:buSzPct val="89655"/>
              <a:buFont typeface="Wingdings"/>
              <a:buChar char=""/>
              <a:tabLst>
                <a:tab pos="260551" algn="l"/>
                <a:tab pos="261111" algn="l"/>
              </a:tabLst>
            </a:pPr>
            <a:r>
              <a:rPr sz="1279" spc="18" dirty="0">
                <a:latin typeface="Arial"/>
                <a:cs typeface="Arial"/>
              </a:rPr>
              <a:t>To </a:t>
            </a:r>
            <a:r>
              <a:rPr sz="1279" spc="13" dirty="0">
                <a:latin typeface="Arial"/>
                <a:cs typeface="Arial"/>
              </a:rPr>
              <a:t>familiarize with the </a:t>
            </a:r>
            <a:r>
              <a:rPr sz="1279" spc="9" dirty="0">
                <a:latin typeface="Arial"/>
                <a:cs typeface="Arial"/>
              </a:rPr>
              <a:t>First </a:t>
            </a:r>
            <a:r>
              <a:rPr sz="1279" spc="18" dirty="0">
                <a:latin typeface="Arial"/>
                <a:cs typeface="Arial"/>
              </a:rPr>
              <a:t>Normal</a:t>
            </a:r>
            <a:r>
              <a:rPr sz="1279" spc="-88" dirty="0">
                <a:latin typeface="Arial"/>
                <a:cs typeface="Arial"/>
              </a:rPr>
              <a:t> </a:t>
            </a:r>
            <a:r>
              <a:rPr sz="1279" spc="18" dirty="0">
                <a:latin typeface="Arial"/>
                <a:cs typeface="Arial"/>
              </a:rPr>
              <a:t>Form</a:t>
            </a:r>
            <a:endParaRPr sz="1279">
              <a:latin typeface="Arial"/>
              <a:cs typeface="Arial"/>
            </a:endParaRPr>
          </a:p>
          <a:p>
            <a:pPr marL="260551" indent="-249905">
              <a:spcBef>
                <a:spcPts val="587"/>
              </a:spcBef>
              <a:buClr>
                <a:srgbClr val="CC3300"/>
              </a:buClr>
              <a:buSzPct val="89655"/>
              <a:buFont typeface="Wingdings"/>
              <a:buChar char=""/>
              <a:tabLst>
                <a:tab pos="260551" algn="l"/>
                <a:tab pos="261111" algn="l"/>
              </a:tabLst>
            </a:pPr>
            <a:r>
              <a:rPr sz="1279" spc="13" dirty="0">
                <a:latin typeface="Arial"/>
                <a:cs typeface="Arial"/>
              </a:rPr>
              <a:t>To </a:t>
            </a:r>
            <a:r>
              <a:rPr sz="1279" spc="9" dirty="0">
                <a:latin typeface="Arial"/>
                <a:cs typeface="Arial"/>
              </a:rPr>
              <a:t>Introduce Functional</a:t>
            </a:r>
            <a:r>
              <a:rPr sz="1279" spc="-44" dirty="0">
                <a:latin typeface="Arial"/>
                <a:cs typeface="Arial"/>
              </a:rPr>
              <a:t> </a:t>
            </a:r>
            <a:r>
              <a:rPr sz="1279" spc="13" dirty="0">
                <a:latin typeface="Arial"/>
                <a:cs typeface="Arial"/>
              </a:rPr>
              <a:t>Dependencies</a:t>
            </a:r>
            <a:endParaRPr sz="1279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02885" y="960344"/>
            <a:ext cx="231962" cy="134094"/>
          </a:xfrm>
          <a:prstGeom prst="rect">
            <a:avLst/>
          </a:prstGeom>
        </p:spPr>
        <p:txBody>
          <a:bodyPr vert="horz" wrap="square" lIns="0" tIns="11766" rIns="0" bIns="0" rtlCol="0">
            <a:spAutoFit/>
          </a:bodyPr>
          <a:lstStyle/>
          <a:p>
            <a:pPr marL="11206">
              <a:spcBef>
                <a:spcPts val="93"/>
              </a:spcBef>
            </a:pPr>
            <a:r>
              <a:rPr sz="794" b="1" dirty="0">
                <a:solidFill>
                  <a:srgbClr val="CC3300"/>
                </a:solidFill>
                <a:latin typeface="Arial"/>
                <a:cs typeface="Arial"/>
              </a:rPr>
              <a:t>PPD</a:t>
            </a:r>
            <a:endParaRPr sz="794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717267" y="2050267"/>
            <a:ext cx="2757467" cy="27574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4294967295"/>
          </p:nvPr>
        </p:nvSpPr>
        <p:spPr>
          <a:xfrm>
            <a:off x="1658471" y="0"/>
            <a:ext cx="0" cy="7563368"/>
          </a:xfrm>
          <a:prstGeom prst="rect">
            <a:avLst/>
          </a:prstGeom>
        </p:spPr>
        <p:txBody>
          <a:bodyPr vert="horz" wrap="square" lIns="0" tIns="5603" rIns="0" bIns="0" rtlCol="0">
            <a:spAutoFit/>
          </a:bodyPr>
          <a:lstStyle/>
          <a:p>
            <a:pPr marL="11206">
              <a:spcBef>
                <a:spcPts val="44"/>
              </a:spcBef>
            </a:pPr>
            <a:r>
              <a:rPr spc="9" dirty="0"/>
              <a:t>Database </a:t>
            </a:r>
            <a:r>
              <a:rPr spc="13" dirty="0"/>
              <a:t>System Concepts </a:t>
            </a:r>
            <a:r>
              <a:rPr spc="4" dirty="0"/>
              <a:t>- 6</a:t>
            </a:r>
            <a:r>
              <a:rPr sz="728" spc="6" baseline="25252" dirty="0"/>
              <a:t>th</a:t>
            </a:r>
            <a:r>
              <a:rPr sz="728" spc="-79" baseline="25252" dirty="0"/>
              <a:t> </a:t>
            </a:r>
            <a:r>
              <a:rPr sz="706" spc="4" dirty="0"/>
              <a:t>Edition</a:t>
            </a:r>
            <a:endParaRPr sz="706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4294967295"/>
          </p:nvPr>
        </p:nvSpPr>
        <p:spPr>
          <a:xfrm>
            <a:off x="1658471" y="0"/>
            <a:ext cx="0" cy="1667651"/>
          </a:xfrm>
          <a:prstGeom prst="rect">
            <a:avLst/>
          </a:prstGeom>
        </p:spPr>
        <p:txBody>
          <a:bodyPr vert="horz" wrap="square" lIns="0" tIns="5603" rIns="0" bIns="0" rtlCol="0">
            <a:spAutoFit/>
          </a:bodyPr>
          <a:lstStyle/>
          <a:p>
            <a:pPr marL="11206">
              <a:spcBef>
                <a:spcPts val="44"/>
              </a:spcBef>
            </a:pPr>
            <a:r>
              <a:rPr spc="9" dirty="0"/>
              <a:t>16.</a:t>
            </a:r>
            <a:fld id="{81D60167-4931-47E6-BA6A-407CBD079E47}" type="slidenum">
              <a:rPr spc="9" dirty="0"/>
              <a:pPr marL="11206">
                <a:spcBef>
                  <a:spcPts val="44"/>
                </a:spcBef>
              </a:pPr>
              <a:t>4</a:t>
            </a:fld>
            <a:endParaRPr spc="9" dirty="0"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4294967295"/>
          </p:nvPr>
        </p:nvSpPr>
        <p:spPr>
          <a:xfrm>
            <a:off x="1658471" y="0"/>
            <a:ext cx="0" cy="8592624"/>
          </a:xfrm>
          <a:prstGeom prst="rect">
            <a:avLst/>
          </a:prstGeom>
        </p:spPr>
        <p:txBody>
          <a:bodyPr vert="horz" wrap="square" lIns="0" tIns="5603" rIns="0" bIns="0" rtlCol="0">
            <a:spAutoFit/>
          </a:bodyPr>
          <a:lstStyle/>
          <a:p>
            <a:pPr marL="11206">
              <a:spcBef>
                <a:spcPts val="44"/>
              </a:spcBef>
            </a:pPr>
            <a:r>
              <a:rPr spc="4" dirty="0"/>
              <a:t>©Silberschatz, </a:t>
            </a:r>
            <a:r>
              <a:rPr spc="9" dirty="0"/>
              <a:t>Korth and</a:t>
            </a:r>
            <a:r>
              <a:rPr spc="-53" dirty="0"/>
              <a:t> </a:t>
            </a:r>
            <a:r>
              <a:rPr spc="9" dirty="0"/>
              <a:t>Sudarshan</a:t>
            </a:r>
          </a:p>
        </p:txBody>
      </p:sp>
    </p:spTree>
    <p:extLst>
      <p:ext uri="{BB962C8B-B14F-4D97-AF65-F5344CB8AC3E}">
        <p14:creationId xmlns:p14="http://schemas.microsoft.com/office/powerpoint/2010/main" val="249341578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69391" y="1687205"/>
            <a:ext cx="115416" cy="3992096"/>
          </a:xfrm>
          <a:prstGeom prst="rect">
            <a:avLst/>
          </a:prstGeom>
        </p:spPr>
        <p:txBody>
          <a:bodyPr vert="vert270" wrap="square" lIns="0" tIns="3362" rIns="0" bIns="0" rtlCol="0">
            <a:spAutoFit/>
          </a:bodyPr>
          <a:lstStyle/>
          <a:p>
            <a:pPr marL="11206">
              <a:spcBef>
                <a:spcPts val="26"/>
              </a:spcBef>
            </a:pP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SWAYAM: NPTEL-NOC </a:t>
            </a:r>
            <a:r>
              <a:rPr sz="750" b="1" spc="4" dirty="0">
                <a:solidFill>
                  <a:srgbClr val="00009A"/>
                </a:solidFill>
                <a:latin typeface="Arial"/>
                <a:cs typeface="Arial"/>
              </a:rPr>
              <a:t>MOOCs </a:t>
            </a: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Instructor: Prof. </a:t>
            </a:r>
            <a:r>
              <a:rPr sz="750" b="1" spc="4" dirty="0">
                <a:solidFill>
                  <a:srgbClr val="00009A"/>
                </a:solidFill>
                <a:latin typeface="Arial"/>
                <a:cs typeface="Arial"/>
              </a:rPr>
              <a:t>P P </a:t>
            </a: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Das, IIT Kharagpur. Jan-Apr,</a:t>
            </a:r>
            <a:r>
              <a:rPr sz="750" b="1" spc="141" dirty="0">
                <a:solidFill>
                  <a:srgbClr val="00009A"/>
                </a:solidFill>
                <a:latin typeface="Arial"/>
                <a:cs typeface="Arial"/>
              </a:rPr>
              <a:t> </a:t>
            </a: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2018</a:t>
            </a:r>
            <a:endParaRPr sz="75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642597" y="527336"/>
            <a:ext cx="3242422" cy="1370058"/>
          </a:xfrm>
          <a:prstGeom prst="rect">
            <a:avLst/>
          </a:prstGeom>
        </p:spPr>
        <p:txBody>
          <a:bodyPr vert="horz" wrap="square" lIns="0" tIns="15688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124"/>
              </a:spcBef>
            </a:pPr>
            <a:r>
              <a:rPr spc="18" dirty="0"/>
              <a:t>Goals </a:t>
            </a:r>
            <a:r>
              <a:rPr spc="13" dirty="0"/>
              <a:t>of</a:t>
            </a:r>
            <a:r>
              <a:rPr spc="-88" dirty="0"/>
              <a:t> </a:t>
            </a:r>
            <a:r>
              <a:rPr spc="18" dirty="0"/>
              <a:t>Normalization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393814" y="1677475"/>
            <a:ext cx="5351929" cy="1843091"/>
          </a:xfrm>
          <a:prstGeom prst="rect">
            <a:avLst/>
          </a:prstGeom>
        </p:spPr>
        <p:txBody>
          <a:bodyPr vert="horz" wrap="square" lIns="0" tIns="84604" rIns="0" bIns="0" rtlCol="0">
            <a:spAutoFit/>
          </a:bodyPr>
          <a:lstStyle/>
          <a:p>
            <a:pPr marL="282964" indent="-249905">
              <a:spcBef>
                <a:spcPts val="666"/>
              </a:spcBef>
              <a:buClr>
                <a:srgbClr val="CC3300"/>
              </a:buClr>
              <a:buSzPct val="89655"/>
              <a:buFont typeface="Wingdings"/>
              <a:buChar char=""/>
              <a:tabLst>
                <a:tab pos="282964" algn="l"/>
                <a:tab pos="283524" algn="l"/>
              </a:tabLst>
            </a:pPr>
            <a:r>
              <a:rPr sz="1279" spc="13" dirty="0">
                <a:latin typeface="Arial"/>
                <a:cs typeface="Arial"/>
              </a:rPr>
              <a:t>Let </a:t>
            </a:r>
            <a:r>
              <a:rPr sz="1279" i="1" spc="22" dirty="0">
                <a:latin typeface="Arial"/>
                <a:cs typeface="Arial"/>
              </a:rPr>
              <a:t>R </a:t>
            </a:r>
            <a:r>
              <a:rPr sz="1279" spc="18" dirty="0">
                <a:latin typeface="Arial"/>
                <a:cs typeface="Arial"/>
              </a:rPr>
              <a:t>be a </a:t>
            </a:r>
            <a:r>
              <a:rPr sz="1279" spc="13" dirty="0">
                <a:latin typeface="Arial"/>
                <a:cs typeface="Arial"/>
              </a:rPr>
              <a:t>relation </a:t>
            </a:r>
            <a:r>
              <a:rPr sz="1279" spc="18" dirty="0">
                <a:latin typeface="Arial"/>
                <a:cs typeface="Arial"/>
              </a:rPr>
              <a:t>scheme </a:t>
            </a:r>
            <a:r>
              <a:rPr sz="1279" spc="13" dirty="0">
                <a:latin typeface="Arial"/>
                <a:cs typeface="Arial"/>
              </a:rPr>
              <a:t>with </a:t>
            </a:r>
            <a:r>
              <a:rPr sz="1279" spc="18" dirty="0">
                <a:latin typeface="Arial"/>
                <a:cs typeface="Arial"/>
              </a:rPr>
              <a:t>a </a:t>
            </a:r>
            <a:r>
              <a:rPr sz="1279" spc="13" dirty="0">
                <a:latin typeface="Arial"/>
                <a:cs typeface="Arial"/>
              </a:rPr>
              <a:t>set </a:t>
            </a:r>
            <a:r>
              <a:rPr sz="1279" i="1" spc="18" dirty="0">
                <a:latin typeface="Arial"/>
                <a:cs typeface="Arial"/>
              </a:rPr>
              <a:t>F </a:t>
            </a:r>
            <a:r>
              <a:rPr sz="1279" spc="9" dirty="0">
                <a:latin typeface="Arial"/>
                <a:cs typeface="Arial"/>
              </a:rPr>
              <a:t>of functional</a:t>
            </a:r>
            <a:r>
              <a:rPr sz="1279" spc="-154" dirty="0">
                <a:latin typeface="Arial"/>
                <a:cs typeface="Arial"/>
              </a:rPr>
              <a:t> </a:t>
            </a:r>
            <a:r>
              <a:rPr sz="1279" spc="9" dirty="0">
                <a:latin typeface="Arial"/>
                <a:cs typeface="Arial"/>
              </a:rPr>
              <a:t>dependencies</a:t>
            </a:r>
            <a:endParaRPr sz="1279">
              <a:latin typeface="Arial"/>
              <a:cs typeface="Arial"/>
            </a:endParaRPr>
          </a:p>
          <a:p>
            <a:pPr marL="282964" indent="-249905">
              <a:spcBef>
                <a:spcPts val="591"/>
              </a:spcBef>
              <a:buClr>
                <a:srgbClr val="CC3300"/>
              </a:buClr>
              <a:buSzPct val="89655"/>
              <a:buFont typeface="Wingdings"/>
              <a:buChar char=""/>
              <a:tabLst>
                <a:tab pos="282964" algn="l"/>
                <a:tab pos="283524" algn="l"/>
              </a:tabLst>
            </a:pPr>
            <a:r>
              <a:rPr sz="1279" spc="13" dirty="0">
                <a:latin typeface="Arial"/>
                <a:cs typeface="Arial"/>
              </a:rPr>
              <a:t>Decide whether </a:t>
            </a:r>
            <a:r>
              <a:rPr sz="1279" spc="18" dirty="0">
                <a:latin typeface="Arial"/>
                <a:cs typeface="Arial"/>
              </a:rPr>
              <a:t>a </a:t>
            </a:r>
            <a:r>
              <a:rPr sz="1279" spc="13" dirty="0">
                <a:latin typeface="Arial"/>
                <a:cs typeface="Arial"/>
              </a:rPr>
              <a:t>relation </a:t>
            </a:r>
            <a:r>
              <a:rPr sz="1279" spc="18" dirty="0">
                <a:latin typeface="Arial"/>
                <a:cs typeface="Arial"/>
              </a:rPr>
              <a:t>scheme </a:t>
            </a:r>
            <a:r>
              <a:rPr sz="1279" i="1" spc="22" dirty="0">
                <a:latin typeface="Arial"/>
                <a:cs typeface="Arial"/>
              </a:rPr>
              <a:t>R </a:t>
            </a:r>
            <a:r>
              <a:rPr sz="1279" spc="9" dirty="0">
                <a:latin typeface="Arial"/>
                <a:cs typeface="Arial"/>
              </a:rPr>
              <a:t>is in </a:t>
            </a:r>
            <a:r>
              <a:rPr sz="1279" spc="13" dirty="0">
                <a:latin typeface="Arial"/>
                <a:cs typeface="Arial"/>
              </a:rPr>
              <a:t>“good”</a:t>
            </a:r>
            <a:r>
              <a:rPr sz="1279" spc="-124" dirty="0">
                <a:latin typeface="Arial"/>
                <a:cs typeface="Arial"/>
              </a:rPr>
              <a:t> </a:t>
            </a:r>
            <a:r>
              <a:rPr sz="1279" spc="13" dirty="0">
                <a:latin typeface="Arial"/>
                <a:cs typeface="Arial"/>
              </a:rPr>
              <a:t>form</a:t>
            </a:r>
            <a:endParaRPr sz="1279">
              <a:latin typeface="Arial"/>
              <a:cs typeface="Arial"/>
            </a:endParaRPr>
          </a:p>
          <a:p>
            <a:pPr marL="282964" marR="60515" indent="-249905">
              <a:lnSpc>
                <a:spcPct val="102400"/>
              </a:lnSpc>
              <a:spcBef>
                <a:spcPts val="547"/>
              </a:spcBef>
              <a:buClr>
                <a:srgbClr val="CC3300"/>
              </a:buClr>
              <a:buSzPct val="89655"/>
              <a:buFont typeface="Wingdings"/>
              <a:buChar char=""/>
              <a:tabLst>
                <a:tab pos="282964" algn="l"/>
                <a:tab pos="283524" algn="l"/>
              </a:tabLst>
            </a:pPr>
            <a:r>
              <a:rPr sz="1279" spc="13" dirty="0">
                <a:latin typeface="Arial"/>
                <a:cs typeface="Arial"/>
              </a:rPr>
              <a:t>In the </a:t>
            </a:r>
            <a:r>
              <a:rPr sz="1279" spc="18" dirty="0">
                <a:latin typeface="Arial"/>
                <a:cs typeface="Arial"/>
              </a:rPr>
              <a:t>case </a:t>
            </a:r>
            <a:r>
              <a:rPr sz="1279" spc="13" dirty="0">
                <a:latin typeface="Arial"/>
                <a:cs typeface="Arial"/>
              </a:rPr>
              <a:t>that </a:t>
            </a:r>
            <a:r>
              <a:rPr sz="1279" spc="18" dirty="0">
                <a:latin typeface="Arial"/>
                <a:cs typeface="Arial"/>
              </a:rPr>
              <a:t>a </a:t>
            </a:r>
            <a:r>
              <a:rPr sz="1279" spc="13" dirty="0">
                <a:latin typeface="Arial"/>
                <a:cs typeface="Arial"/>
              </a:rPr>
              <a:t>relation </a:t>
            </a:r>
            <a:r>
              <a:rPr sz="1279" spc="18" dirty="0">
                <a:latin typeface="Arial"/>
                <a:cs typeface="Arial"/>
              </a:rPr>
              <a:t>scheme </a:t>
            </a:r>
            <a:r>
              <a:rPr sz="1279" i="1" spc="22" dirty="0">
                <a:latin typeface="Arial"/>
                <a:cs typeface="Arial"/>
              </a:rPr>
              <a:t>R </a:t>
            </a:r>
            <a:r>
              <a:rPr sz="1279" spc="9" dirty="0">
                <a:latin typeface="Arial"/>
                <a:cs typeface="Arial"/>
              </a:rPr>
              <a:t>is not in “good” form,  </a:t>
            </a:r>
            <a:r>
              <a:rPr sz="1279" spc="13" dirty="0">
                <a:latin typeface="Arial"/>
                <a:cs typeface="Arial"/>
              </a:rPr>
              <a:t>decompose </a:t>
            </a:r>
            <a:r>
              <a:rPr sz="1279" spc="4" dirty="0">
                <a:latin typeface="Arial"/>
                <a:cs typeface="Arial"/>
              </a:rPr>
              <a:t>it </a:t>
            </a:r>
            <a:r>
              <a:rPr sz="1279" spc="9" dirty="0">
                <a:latin typeface="Arial"/>
                <a:cs typeface="Arial"/>
              </a:rPr>
              <a:t>into </a:t>
            </a:r>
            <a:r>
              <a:rPr sz="1279" spc="18" dirty="0">
                <a:latin typeface="Arial"/>
                <a:cs typeface="Arial"/>
              </a:rPr>
              <a:t>a </a:t>
            </a:r>
            <a:r>
              <a:rPr sz="1279" spc="9" dirty="0">
                <a:latin typeface="Arial"/>
                <a:cs typeface="Arial"/>
              </a:rPr>
              <a:t>set of relation </a:t>
            </a:r>
            <a:r>
              <a:rPr sz="1279" spc="13" dirty="0">
                <a:latin typeface="Arial"/>
                <a:cs typeface="Arial"/>
              </a:rPr>
              <a:t>scheme </a:t>
            </a:r>
            <a:r>
              <a:rPr sz="1279" spc="18" dirty="0">
                <a:latin typeface="Arial"/>
                <a:cs typeface="Arial"/>
              </a:rPr>
              <a:t>{</a:t>
            </a:r>
            <a:r>
              <a:rPr sz="1279" i="1" spc="18" dirty="0">
                <a:latin typeface="Arial"/>
                <a:cs typeface="Arial"/>
              </a:rPr>
              <a:t>R</a:t>
            </a:r>
            <a:r>
              <a:rPr sz="1257" spc="26" baseline="-20467" dirty="0">
                <a:latin typeface="Arial"/>
                <a:cs typeface="Arial"/>
              </a:rPr>
              <a:t>1</a:t>
            </a:r>
            <a:r>
              <a:rPr sz="1279" i="1" spc="18" dirty="0">
                <a:latin typeface="Arial"/>
                <a:cs typeface="Arial"/>
              </a:rPr>
              <a:t>, </a:t>
            </a:r>
            <a:r>
              <a:rPr sz="1279" i="1" spc="13" dirty="0">
                <a:latin typeface="Arial"/>
                <a:cs typeface="Arial"/>
              </a:rPr>
              <a:t>R</a:t>
            </a:r>
            <a:r>
              <a:rPr sz="1257" spc="19" baseline="-20467" dirty="0">
                <a:latin typeface="Arial"/>
                <a:cs typeface="Arial"/>
              </a:rPr>
              <a:t>2</a:t>
            </a:r>
            <a:r>
              <a:rPr sz="1279" i="1" spc="13" dirty="0">
                <a:latin typeface="Arial"/>
                <a:cs typeface="Arial"/>
              </a:rPr>
              <a:t>, </a:t>
            </a:r>
            <a:r>
              <a:rPr sz="1279" i="1" spc="9" dirty="0">
                <a:latin typeface="Arial"/>
                <a:cs typeface="Arial"/>
              </a:rPr>
              <a:t>..., </a:t>
            </a:r>
            <a:r>
              <a:rPr sz="1279" i="1" spc="13" dirty="0">
                <a:latin typeface="Arial"/>
                <a:cs typeface="Arial"/>
              </a:rPr>
              <a:t>R</a:t>
            </a:r>
            <a:r>
              <a:rPr sz="1257" i="1" spc="19" baseline="-20467" dirty="0">
                <a:latin typeface="Arial"/>
                <a:cs typeface="Arial"/>
              </a:rPr>
              <a:t>n</a:t>
            </a:r>
            <a:r>
              <a:rPr sz="1279" spc="13" dirty="0">
                <a:latin typeface="Arial"/>
                <a:cs typeface="Arial"/>
              </a:rPr>
              <a:t>} </a:t>
            </a:r>
            <a:r>
              <a:rPr sz="1279" spc="18" dirty="0">
                <a:latin typeface="Arial"/>
                <a:cs typeface="Arial"/>
              </a:rPr>
              <a:t>such</a:t>
            </a:r>
            <a:r>
              <a:rPr sz="1279" spc="-154" dirty="0">
                <a:latin typeface="Arial"/>
                <a:cs typeface="Arial"/>
              </a:rPr>
              <a:t> </a:t>
            </a:r>
            <a:r>
              <a:rPr sz="1279" spc="13" dirty="0">
                <a:latin typeface="Arial"/>
                <a:cs typeface="Arial"/>
              </a:rPr>
              <a:t>that</a:t>
            </a:r>
            <a:endParaRPr sz="1279">
              <a:latin typeface="Arial"/>
              <a:cs typeface="Arial"/>
            </a:endParaRPr>
          </a:p>
          <a:p>
            <a:pPr marL="573772" lvl="1" indent="-207880">
              <a:spcBef>
                <a:spcPts val="582"/>
              </a:spcBef>
              <a:buClr>
                <a:srgbClr val="FF9A33"/>
              </a:buClr>
              <a:buSzPct val="79310"/>
              <a:buFont typeface="Wingdings"/>
              <a:buChar char=""/>
              <a:tabLst>
                <a:tab pos="573772" algn="l"/>
                <a:tab pos="574332" algn="l"/>
              </a:tabLst>
            </a:pPr>
            <a:r>
              <a:rPr sz="1279" spc="18" dirty="0">
                <a:latin typeface="Arial"/>
                <a:cs typeface="Arial"/>
              </a:rPr>
              <a:t>each </a:t>
            </a:r>
            <a:r>
              <a:rPr sz="1279" spc="13" dirty="0">
                <a:latin typeface="Arial"/>
                <a:cs typeface="Arial"/>
              </a:rPr>
              <a:t>relation </a:t>
            </a:r>
            <a:r>
              <a:rPr sz="1279" spc="18" dirty="0">
                <a:latin typeface="Arial"/>
                <a:cs typeface="Arial"/>
              </a:rPr>
              <a:t>scheme </a:t>
            </a:r>
            <a:r>
              <a:rPr sz="1279" spc="9" dirty="0">
                <a:latin typeface="Arial"/>
                <a:cs typeface="Arial"/>
              </a:rPr>
              <a:t>is in </a:t>
            </a:r>
            <a:r>
              <a:rPr sz="1279" spc="18" dirty="0">
                <a:latin typeface="Arial"/>
                <a:cs typeface="Arial"/>
              </a:rPr>
              <a:t>good</a:t>
            </a:r>
            <a:r>
              <a:rPr sz="1279" spc="-79" dirty="0">
                <a:latin typeface="Arial"/>
                <a:cs typeface="Arial"/>
              </a:rPr>
              <a:t> </a:t>
            </a:r>
            <a:r>
              <a:rPr sz="1279" spc="13" dirty="0">
                <a:latin typeface="Arial"/>
                <a:cs typeface="Arial"/>
              </a:rPr>
              <a:t>form</a:t>
            </a:r>
            <a:endParaRPr sz="1279">
              <a:latin typeface="Arial"/>
              <a:cs typeface="Arial"/>
            </a:endParaRPr>
          </a:p>
          <a:p>
            <a:pPr marL="573772" lvl="1" indent="-207880">
              <a:spcBef>
                <a:spcPts val="591"/>
              </a:spcBef>
              <a:buClr>
                <a:srgbClr val="FF9A33"/>
              </a:buClr>
              <a:buSzPct val="79310"/>
              <a:buFont typeface="Wingdings"/>
              <a:buChar char=""/>
              <a:tabLst>
                <a:tab pos="573772" algn="l"/>
                <a:tab pos="574332" algn="l"/>
              </a:tabLst>
            </a:pPr>
            <a:r>
              <a:rPr sz="1279" spc="13" dirty="0">
                <a:latin typeface="Arial"/>
                <a:cs typeface="Arial"/>
              </a:rPr>
              <a:t>the decomposition </a:t>
            </a:r>
            <a:r>
              <a:rPr sz="1279" spc="9" dirty="0">
                <a:latin typeface="Arial"/>
                <a:cs typeface="Arial"/>
              </a:rPr>
              <a:t>is </a:t>
            </a:r>
            <a:r>
              <a:rPr sz="1279" spc="18" dirty="0">
                <a:latin typeface="Arial"/>
                <a:cs typeface="Arial"/>
              </a:rPr>
              <a:t>a </a:t>
            </a:r>
            <a:r>
              <a:rPr sz="1279" spc="13" dirty="0">
                <a:latin typeface="Arial"/>
                <a:cs typeface="Arial"/>
              </a:rPr>
              <a:t>lossless-join</a:t>
            </a:r>
            <a:r>
              <a:rPr sz="1279" spc="-71" dirty="0">
                <a:latin typeface="Arial"/>
                <a:cs typeface="Arial"/>
              </a:rPr>
              <a:t> </a:t>
            </a:r>
            <a:r>
              <a:rPr sz="1279" spc="13" dirty="0">
                <a:latin typeface="Arial"/>
                <a:cs typeface="Arial"/>
              </a:rPr>
              <a:t>decomposition</a:t>
            </a:r>
            <a:endParaRPr sz="1279">
              <a:latin typeface="Arial"/>
              <a:cs typeface="Arial"/>
            </a:endParaRPr>
          </a:p>
          <a:p>
            <a:pPr marL="573772" lvl="1" indent="-207880">
              <a:spcBef>
                <a:spcPts val="587"/>
              </a:spcBef>
              <a:buClr>
                <a:srgbClr val="FF9A33"/>
              </a:buClr>
              <a:buSzPct val="79310"/>
              <a:buFont typeface="Wingdings"/>
              <a:buChar char=""/>
              <a:tabLst>
                <a:tab pos="573772" algn="l"/>
                <a:tab pos="574332" algn="l"/>
              </a:tabLst>
            </a:pPr>
            <a:r>
              <a:rPr sz="1279" spc="9" dirty="0">
                <a:latin typeface="Arial"/>
                <a:cs typeface="Arial"/>
              </a:rPr>
              <a:t>Preferably, the decomposition should </a:t>
            </a:r>
            <a:r>
              <a:rPr sz="1279" spc="13" dirty="0">
                <a:latin typeface="Arial"/>
                <a:cs typeface="Arial"/>
              </a:rPr>
              <a:t>be dependency</a:t>
            </a:r>
            <a:r>
              <a:rPr sz="1279" spc="-40" dirty="0">
                <a:latin typeface="Arial"/>
                <a:cs typeface="Arial"/>
              </a:rPr>
              <a:t> </a:t>
            </a:r>
            <a:r>
              <a:rPr sz="1279" spc="9" dirty="0">
                <a:latin typeface="Arial"/>
                <a:cs typeface="Arial"/>
              </a:rPr>
              <a:t>preserving</a:t>
            </a:r>
            <a:endParaRPr sz="1279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717267" y="2050267"/>
            <a:ext cx="2757467" cy="27574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4294967295"/>
          </p:nvPr>
        </p:nvSpPr>
        <p:spPr>
          <a:xfrm>
            <a:off x="1658471" y="0"/>
            <a:ext cx="0" cy="7563368"/>
          </a:xfrm>
          <a:prstGeom prst="rect">
            <a:avLst/>
          </a:prstGeom>
        </p:spPr>
        <p:txBody>
          <a:bodyPr vert="horz" wrap="square" lIns="0" tIns="5603" rIns="0" bIns="0" rtlCol="0">
            <a:spAutoFit/>
          </a:bodyPr>
          <a:lstStyle/>
          <a:p>
            <a:pPr marL="11206">
              <a:spcBef>
                <a:spcPts val="44"/>
              </a:spcBef>
            </a:pPr>
            <a:r>
              <a:rPr spc="9" dirty="0"/>
              <a:t>Database </a:t>
            </a:r>
            <a:r>
              <a:rPr spc="13" dirty="0"/>
              <a:t>System Concepts </a:t>
            </a:r>
            <a:r>
              <a:rPr spc="4" dirty="0"/>
              <a:t>- 6</a:t>
            </a:r>
            <a:r>
              <a:rPr sz="728" spc="6" baseline="25252" dirty="0"/>
              <a:t>th</a:t>
            </a:r>
            <a:r>
              <a:rPr sz="728" spc="-79" baseline="25252" dirty="0"/>
              <a:t> </a:t>
            </a:r>
            <a:r>
              <a:rPr sz="706" spc="4" dirty="0"/>
              <a:t>Edition</a:t>
            </a:r>
            <a:endParaRPr sz="706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4294967295"/>
          </p:nvPr>
        </p:nvSpPr>
        <p:spPr>
          <a:xfrm>
            <a:off x="1658471" y="0"/>
            <a:ext cx="0" cy="1390652"/>
          </a:xfrm>
          <a:prstGeom prst="rect">
            <a:avLst/>
          </a:prstGeom>
        </p:spPr>
        <p:txBody>
          <a:bodyPr vert="horz" wrap="square" lIns="0" tIns="5603" rIns="0" bIns="0" rtlCol="0">
            <a:spAutoFit/>
          </a:bodyPr>
          <a:lstStyle/>
          <a:p>
            <a:pPr marL="11206">
              <a:spcBef>
                <a:spcPts val="44"/>
              </a:spcBef>
            </a:pPr>
            <a:r>
              <a:rPr spc="9" dirty="0"/>
              <a:t>17.10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4294967295"/>
          </p:nvPr>
        </p:nvSpPr>
        <p:spPr>
          <a:xfrm>
            <a:off x="1658471" y="0"/>
            <a:ext cx="0" cy="8592624"/>
          </a:xfrm>
          <a:prstGeom prst="rect">
            <a:avLst/>
          </a:prstGeom>
        </p:spPr>
        <p:txBody>
          <a:bodyPr vert="horz" wrap="square" lIns="0" tIns="5603" rIns="0" bIns="0" rtlCol="0">
            <a:spAutoFit/>
          </a:bodyPr>
          <a:lstStyle/>
          <a:p>
            <a:pPr marL="11206">
              <a:spcBef>
                <a:spcPts val="44"/>
              </a:spcBef>
            </a:pPr>
            <a:r>
              <a:rPr spc="4" dirty="0"/>
              <a:t>©Silberschatz, </a:t>
            </a:r>
            <a:r>
              <a:rPr spc="9" dirty="0"/>
              <a:t>Korth and</a:t>
            </a:r>
            <a:r>
              <a:rPr spc="-53" dirty="0"/>
              <a:t> </a:t>
            </a:r>
            <a:r>
              <a:rPr spc="9" dirty="0"/>
              <a:t>Sudarshan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9" name="Ink 8"/>
              <p14:cNvContentPartPr/>
              <p14:nvPr/>
            </p14:nvContentPartPr>
            <p14:xfrm>
              <a:off x="3994129" y="1909694"/>
              <a:ext cx="6539718" cy="2654259"/>
            </p14:xfrm>
          </p:contentPart>
        </mc:Choice>
        <mc:Fallback>
          <p:pic>
            <p:nvPicPr>
              <p:cNvPr id="9" name="Ink 8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987649" y="1902854"/>
                <a:ext cx="6554118" cy="267045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20194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69391" y="1687205"/>
            <a:ext cx="115416" cy="3992096"/>
          </a:xfrm>
          <a:prstGeom prst="rect">
            <a:avLst/>
          </a:prstGeom>
        </p:spPr>
        <p:txBody>
          <a:bodyPr vert="vert270" wrap="square" lIns="0" tIns="3362" rIns="0" bIns="0" rtlCol="0">
            <a:spAutoFit/>
          </a:bodyPr>
          <a:lstStyle/>
          <a:p>
            <a:pPr marL="11206">
              <a:spcBef>
                <a:spcPts val="26"/>
              </a:spcBef>
            </a:pP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SWAYAM: NPTEL-NOC </a:t>
            </a:r>
            <a:r>
              <a:rPr sz="750" b="1" spc="4" dirty="0">
                <a:solidFill>
                  <a:srgbClr val="00009A"/>
                </a:solidFill>
                <a:latin typeface="Arial"/>
                <a:cs typeface="Arial"/>
              </a:rPr>
              <a:t>MOOCs </a:t>
            </a: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Instructor: Prof. </a:t>
            </a:r>
            <a:r>
              <a:rPr sz="750" b="1" spc="4" dirty="0">
                <a:solidFill>
                  <a:srgbClr val="00009A"/>
                </a:solidFill>
                <a:latin typeface="Arial"/>
                <a:cs typeface="Arial"/>
              </a:rPr>
              <a:t>P P </a:t>
            </a: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Das, IIT Kharagpur. Jan-Apr,</a:t>
            </a:r>
            <a:r>
              <a:rPr sz="750" b="1" spc="141" dirty="0">
                <a:solidFill>
                  <a:srgbClr val="00009A"/>
                </a:solidFill>
                <a:latin typeface="Arial"/>
                <a:cs typeface="Arial"/>
              </a:rPr>
              <a:t> </a:t>
            </a: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2018</a:t>
            </a:r>
            <a:endParaRPr sz="75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964654" y="602639"/>
            <a:ext cx="2862543" cy="1370058"/>
          </a:xfrm>
          <a:prstGeom prst="rect">
            <a:avLst/>
          </a:prstGeom>
        </p:spPr>
        <p:txBody>
          <a:bodyPr vert="horz" wrap="square" lIns="0" tIns="15688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124"/>
              </a:spcBef>
            </a:pPr>
            <a:r>
              <a:rPr spc="22" dirty="0"/>
              <a:t>How </a:t>
            </a:r>
            <a:r>
              <a:rPr spc="18" dirty="0"/>
              <a:t>good </a:t>
            </a:r>
            <a:r>
              <a:rPr spc="13" dirty="0"/>
              <a:t>is</a:t>
            </a:r>
            <a:r>
              <a:rPr spc="-88" dirty="0"/>
              <a:t> </a:t>
            </a:r>
            <a:r>
              <a:rPr spc="22" dirty="0"/>
              <a:t>BCNF?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504515" y="1677476"/>
            <a:ext cx="6666379" cy="1103658"/>
          </a:xfrm>
          <a:prstGeom prst="rect">
            <a:avLst/>
          </a:prstGeom>
        </p:spPr>
        <p:txBody>
          <a:bodyPr vert="horz" wrap="square" lIns="0" tIns="84604" rIns="0" bIns="0" rtlCol="0">
            <a:spAutoFit/>
          </a:bodyPr>
          <a:lstStyle/>
          <a:p>
            <a:pPr marL="260551" indent="-249905">
              <a:spcBef>
                <a:spcPts val="666"/>
              </a:spcBef>
              <a:buClr>
                <a:srgbClr val="CC3300"/>
              </a:buClr>
              <a:buSzPct val="89655"/>
              <a:buFont typeface="Wingdings"/>
              <a:buChar char=""/>
              <a:tabLst>
                <a:tab pos="260551" algn="l"/>
                <a:tab pos="261111" algn="l"/>
              </a:tabLst>
            </a:pPr>
            <a:r>
              <a:rPr sz="1279" spc="13" dirty="0">
                <a:latin typeface="Arial"/>
                <a:cs typeface="Arial"/>
              </a:rPr>
              <a:t>There are database </a:t>
            </a:r>
            <a:r>
              <a:rPr sz="1279" spc="18" dirty="0">
                <a:latin typeface="Arial"/>
                <a:cs typeface="Arial"/>
              </a:rPr>
              <a:t>schemas </a:t>
            </a:r>
            <a:r>
              <a:rPr sz="1279" spc="9" dirty="0">
                <a:latin typeface="Arial"/>
                <a:cs typeface="Arial"/>
              </a:rPr>
              <a:t>in </a:t>
            </a:r>
            <a:r>
              <a:rPr sz="1279" spc="22" dirty="0">
                <a:latin typeface="Arial"/>
                <a:cs typeface="Arial"/>
              </a:rPr>
              <a:t>BCNF </a:t>
            </a:r>
            <a:r>
              <a:rPr sz="1279" spc="13" dirty="0">
                <a:latin typeface="Arial"/>
                <a:cs typeface="Arial"/>
              </a:rPr>
              <a:t>that </a:t>
            </a:r>
            <a:r>
              <a:rPr sz="1279" spc="18" dirty="0">
                <a:latin typeface="Arial"/>
                <a:cs typeface="Arial"/>
              </a:rPr>
              <a:t>do </a:t>
            </a:r>
            <a:r>
              <a:rPr sz="1279" spc="13" dirty="0">
                <a:latin typeface="Arial"/>
                <a:cs typeface="Arial"/>
              </a:rPr>
              <a:t>not </a:t>
            </a:r>
            <a:r>
              <a:rPr sz="1279" spc="18" dirty="0">
                <a:latin typeface="Arial"/>
                <a:cs typeface="Arial"/>
              </a:rPr>
              <a:t>seem </a:t>
            </a:r>
            <a:r>
              <a:rPr sz="1279" spc="13" dirty="0">
                <a:latin typeface="Arial"/>
                <a:cs typeface="Arial"/>
              </a:rPr>
              <a:t>to </a:t>
            </a:r>
            <a:r>
              <a:rPr sz="1279" spc="18" dirty="0">
                <a:latin typeface="Arial"/>
                <a:cs typeface="Arial"/>
              </a:rPr>
              <a:t>be </a:t>
            </a:r>
            <a:r>
              <a:rPr sz="1279" spc="9" dirty="0">
                <a:latin typeface="Arial"/>
                <a:cs typeface="Arial"/>
              </a:rPr>
              <a:t>sufficiently</a:t>
            </a:r>
            <a:r>
              <a:rPr sz="1279" spc="-150" dirty="0">
                <a:latin typeface="Arial"/>
                <a:cs typeface="Arial"/>
              </a:rPr>
              <a:t> </a:t>
            </a:r>
            <a:r>
              <a:rPr sz="1279" spc="13" dirty="0">
                <a:latin typeface="Arial"/>
                <a:cs typeface="Arial"/>
              </a:rPr>
              <a:t>normalized</a:t>
            </a:r>
            <a:endParaRPr sz="1279">
              <a:latin typeface="Arial"/>
              <a:cs typeface="Arial"/>
            </a:endParaRPr>
          </a:p>
          <a:p>
            <a:pPr marL="260551" indent="-249905">
              <a:spcBef>
                <a:spcPts val="591"/>
              </a:spcBef>
              <a:buClr>
                <a:srgbClr val="CC3300"/>
              </a:buClr>
              <a:buSzPct val="89655"/>
              <a:buFont typeface="Wingdings"/>
              <a:buChar char=""/>
              <a:tabLst>
                <a:tab pos="260551" algn="l"/>
                <a:tab pos="261111" algn="l"/>
              </a:tabLst>
            </a:pPr>
            <a:r>
              <a:rPr sz="1279" spc="13" dirty="0">
                <a:latin typeface="Arial"/>
                <a:cs typeface="Arial"/>
              </a:rPr>
              <a:t>Consider </a:t>
            </a:r>
            <a:r>
              <a:rPr sz="1279" spc="18" dirty="0">
                <a:latin typeface="Arial"/>
                <a:cs typeface="Arial"/>
              </a:rPr>
              <a:t>a</a:t>
            </a:r>
            <a:r>
              <a:rPr sz="1279" spc="-22" dirty="0">
                <a:latin typeface="Arial"/>
                <a:cs typeface="Arial"/>
              </a:rPr>
              <a:t> </a:t>
            </a:r>
            <a:r>
              <a:rPr sz="1279" spc="13" dirty="0">
                <a:latin typeface="Arial"/>
                <a:cs typeface="Arial"/>
              </a:rPr>
              <a:t>relation</a:t>
            </a:r>
            <a:endParaRPr sz="1279">
              <a:latin typeface="Arial"/>
              <a:cs typeface="Arial"/>
            </a:endParaRPr>
          </a:p>
          <a:p>
            <a:pPr marL="957033">
              <a:spcBef>
                <a:spcPts val="587"/>
              </a:spcBef>
            </a:pPr>
            <a:r>
              <a:rPr sz="1279" i="1" spc="9" dirty="0">
                <a:latin typeface="Arial"/>
                <a:cs typeface="Arial"/>
              </a:rPr>
              <a:t>inst_info (ID, child_name,</a:t>
            </a:r>
            <a:r>
              <a:rPr sz="1279" i="1" spc="-35" dirty="0">
                <a:latin typeface="Arial"/>
                <a:cs typeface="Arial"/>
              </a:rPr>
              <a:t> </a:t>
            </a:r>
            <a:r>
              <a:rPr sz="1279" i="1" spc="9" dirty="0">
                <a:latin typeface="Arial"/>
                <a:cs typeface="Arial"/>
              </a:rPr>
              <a:t>phone)</a:t>
            </a:r>
            <a:endParaRPr sz="1279">
              <a:latin typeface="Arial"/>
              <a:cs typeface="Arial"/>
            </a:endParaRPr>
          </a:p>
          <a:p>
            <a:pPr marL="551359" lvl="1" indent="-207880">
              <a:spcBef>
                <a:spcPts val="582"/>
              </a:spcBef>
              <a:buClr>
                <a:srgbClr val="FF9A33"/>
              </a:buClr>
              <a:buSzPct val="79310"/>
              <a:buFont typeface="Wingdings"/>
              <a:buChar char=""/>
              <a:tabLst>
                <a:tab pos="551359" algn="l"/>
                <a:tab pos="551919" algn="l"/>
              </a:tabLst>
            </a:pPr>
            <a:r>
              <a:rPr sz="1279" spc="18" dirty="0">
                <a:latin typeface="Arial"/>
                <a:cs typeface="Arial"/>
              </a:rPr>
              <a:t>where</a:t>
            </a:r>
            <a:r>
              <a:rPr sz="1279" spc="-9" dirty="0">
                <a:latin typeface="Arial"/>
                <a:cs typeface="Arial"/>
              </a:rPr>
              <a:t> </a:t>
            </a:r>
            <a:r>
              <a:rPr sz="1279" spc="18" dirty="0">
                <a:latin typeface="Arial"/>
                <a:cs typeface="Arial"/>
              </a:rPr>
              <a:t>an</a:t>
            </a:r>
            <a:r>
              <a:rPr sz="1279" spc="4" dirty="0">
                <a:latin typeface="Arial"/>
                <a:cs typeface="Arial"/>
              </a:rPr>
              <a:t> </a:t>
            </a:r>
            <a:r>
              <a:rPr sz="1279" spc="13" dirty="0">
                <a:latin typeface="Arial"/>
                <a:cs typeface="Arial"/>
              </a:rPr>
              <a:t>instructor</a:t>
            </a:r>
            <a:r>
              <a:rPr sz="1279" spc="-9" dirty="0">
                <a:latin typeface="Arial"/>
                <a:cs typeface="Arial"/>
              </a:rPr>
              <a:t> </a:t>
            </a:r>
            <a:r>
              <a:rPr sz="1279" spc="18" dirty="0">
                <a:latin typeface="Arial"/>
                <a:cs typeface="Arial"/>
              </a:rPr>
              <a:t>may</a:t>
            </a:r>
            <a:r>
              <a:rPr sz="1279" spc="-4" dirty="0">
                <a:latin typeface="Arial"/>
                <a:cs typeface="Arial"/>
              </a:rPr>
              <a:t> </a:t>
            </a:r>
            <a:r>
              <a:rPr sz="1279" spc="18" dirty="0">
                <a:latin typeface="Arial"/>
                <a:cs typeface="Arial"/>
              </a:rPr>
              <a:t>have</a:t>
            </a:r>
            <a:r>
              <a:rPr sz="1279" spc="-4" dirty="0">
                <a:latin typeface="Arial"/>
                <a:cs typeface="Arial"/>
              </a:rPr>
              <a:t> </a:t>
            </a:r>
            <a:r>
              <a:rPr sz="1279" spc="18" dirty="0">
                <a:latin typeface="Arial"/>
                <a:cs typeface="Arial"/>
              </a:rPr>
              <a:t>more</a:t>
            </a:r>
            <a:r>
              <a:rPr sz="1279" spc="-9" dirty="0">
                <a:latin typeface="Arial"/>
                <a:cs typeface="Arial"/>
              </a:rPr>
              <a:t> </a:t>
            </a:r>
            <a:r>
              <a:rPr sz="1279" spc="13" dirty="0">
                <a:latin typeface="Arial"/>
                <a:cs typeface="Arial"/>
              </a:rPr>
              <a:t>than</a:t>
            </a:r>
            <a:r>
              <a:rPr sz="1279" spc="-4" dirty="0">
                <a:latin typeface="Arial"/>
                <a:cs typeface="Arial"/>
              </a:rPr>
              <a:t> </a:t>
            </a:r>
            <a:r>
              <a:rPr sz="1279" spc="18" dirty="0">
                <a:latin typeface="Arial"/>
                <a:cs typeface="Arial"/>
              </a:rPr>
              <a:t>one</a:t>
            </a:r>
            <a:r>
              <a:rPr sz="1279" spc="-4" dirty="0">
                <a:latin typeface="Arial"/>
                <a:cs typeface="Arial"/>
              </a:rPr>
              <a:t> </a:t>
            </a:r>
            <a:r>
              <a:rPr sz="1279" spc="18" dirty="0">
                <a:latin typeface="Arial"/>
                <a:cs typeface="Arial"/>
              </a:rPr>
              <a:t>phone</a:t>
            </a:r>
            <a:r>
              <a:rPr sz="1279" spc="-9" dirty="0">
                <a:latin typeface="Arial"/>
                <a:cs typeface="Arial"/>
              </a:rPr>
              <a:t> </a:t>
            </a:r>
            <a:r>
              <a:rPr sz="1279" spc="18" dirty="0">
                <a:latin typeface="Arial"/>
                <a:cs typeface="Arial"/>
              </a:rPr>
              <a:t>and</a:t>
            </a:r>
            <a:r>
              <a:rPr sz="1279" spc="-4" dirty="0">
                <a:latin typeface="Arial"/>
                <a:cs typeface="Arial"/>
              </a:rPr>
              <a:t> </a:t>
            </a:r>
            <a:r>
              <a:rPr sz="1279" spc="18" dirty="0">
                <a:latin typeface="Arial"/>
                <a:cs typeface="Arial"/>
              </a:rPr>
              <a:t>can</a:t>
            </a:r>
            <a:r>
              <a:rPr sz="1279" spc="-4" dirty="0">
                <a:latin typeface="Arial"/>
                <a:cs typeface="Arial"/>
              </a:rPr>
              <a:t> </a:t>
            </a:r>
            <a:r>
              <a:rPr sz="1279" spc="18" dirty="0">
                <a:latin typeface="Arial"/>
                <a:cs typeface="Arial"/>
              </a:rPr>
              <a:t>have</a:t>
            </a:r>
            <a:r>
              <a:rPr sz="1279" spc="-9" dirty="0">
                <a:latin typeface="Arial"/>
                <a:cs typeface="Arial"/>
              </a:rPr>
              <a:t> </a:t>
            </a:r>
            <a:r>
              <a:rPr sz="1279" spc="13" dirty="0">
                <a:latin typeface="Arial"/>
                <a:cs typeface="Arial"/>
              </a:rPr>
              <a:t>multiple</a:t>
            </a:r>
            <a:r>
              <a:rPr sz="1279" spc="-4" dirty="0">
                <a:latin typeface="Arial"/>
                <a:cs typeface="Arial"/>
              </a:rPr>
              <a:t> </a:t>
            </a:r>
            <a:r>
              <a:rPr sz="1279" spc="13" dirty="0">
                <a:latin typeface="Arial"/>
                <a:cs typeface="Arial"/>
              </a:rPr>
              <a:t>children</a:t>
            </a:r>
            <a:endParaRPr sz="1279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762936" y="3473374"/>
            <a:ext cx="1560979" cy="229721"/>
          </a:xfrm>
          <a:custGeom>
            <a:avLst/>
            <a:gdLst/>
            <a:ahLst/>
            <a:cxnLst/>
            <a:rect l="l" t="t" r="r" b="b"/>
            <a:pathLst>
              <a:path w="1769110" h="260350">
                <a:moveTo>
                  <a:pt x="1768601" y="259841"/>
                </a:moveTo>
                <a:lnTo>
                  <a:pt x="1768601" y="0"/>
                </a:lnTo>
                <a:lnTo>
                  <a:pt x="0" y="0"/>
                </a:lnTo>
                <a:lnTo>
                  <a:pt x="0" y="259841"/>
                </a:lnTo>
                <a:lnTo>
                  <a:pt x="3809" y="259841"/>
                </a:lnTo>
                <a:lnTo>
                  <a:pt x="3809" y="8381"/>
                </a:lnTo>
                <a:lnTo>
                  <a:pt x="8381" y="3809"/>
                </a:lnTo>
                <a:lnTo>
                  <a:pt x="8381" y="8381"/>
                </a:lnTo>
                <a:lnTo>
                  <a:pt x="1760219" y="8381"/>
                </a:lnTo>
                <a:lnTo>
                  <a:pt x="1760219" y="3809"/>
                </a:lnTo>
                <a:lnTo>
                  <a:pt x="1764029" y="8381"/>
                </a:lnTo>
                <a:lnTo>
                  <a:pt x="1764029" y="259841"/>
                </a:lnTo>
                <a:lnTo>
                  <a:pt x="1768601" y="259841"/>
                </a:lnTo>
                <a:close/>
              </a:path>
              <a:path w="1769110" h="260350">
                <a:moveTo>
                  <a:pt x="8381" y="8381"/>
                </a:moveTo>
                <a:lnTo>
                  <a:pt x="8381" y="3809"/>
                </a:lnTo>
                <a:lnTo>
                  <a:pt x="3809" y="8381"/>
                </a:lnTo>
                <a:lnTo>
                  <a:pt x="8381" y="8381"/>
                </a:lnTo>
                <a:close/>
              </a:path>
              <a:path w="1769110" h="260350">
                <a:moveTo>
                  <a:pt x="8381" y="251459"/>
                </a:moveTo>
                <a:lnTo>
                  <a:pt x="8381" y="8381"/>
                </a:lnTo>
                <a:lnTo>
                  <a:pt x="3809" y="8381"/>
                </a:lnTo>
                <a:lnTo>
                  <a:pt x="3809" y="251459"/>
                </a:lnTo>
                <a:lnTo>
                  <a:pt x="8381" y="251459"/>
                </a:lnTo>
                <a:close/>
              </a:path>
              <a:path w="1769110" h="260350">
                <a:moveTo>
                  <a:pt x="1764029" y="251459"/>
                </a:moveTo>
                <a:lnTo>
                  <a:pt x="3809" y="251459"/>
                </a:lnTo>
                <a:lnTo>
                  <a:pt x="8381" y="255269"/>
                </a:lnTo>
                <a:lnTo>
                  <a:pt x="8381" y="259841"/>
                </a:lnTo>
                <a:lnTo>
                  <a:pt x="1760219" y="259841"/>
                </a:lnTo>
                <a:lnTo>
                  <a:pt x="1760219" y="255269"/>
                </a:lnTo>
                <a:lnTo>
                  <a:pt x="1764029" y="251459"/>
                </a:lnTo>
                <a:close/>
              </a:path>
              <a:path w="1769110" h="260350">
                <a:moveTo>
                  <a:pt x="8381" y="259841"/>
                </a:moveTo>
                <a:lnTo>
                  <a:pt x="8381" y="255269"/>
                </a:lnTo>
                <a:lnTo>
                  <a:pt x="3809" y="251459"/>
                </a:lnTo>
                <a:lnTo>
                  <a:pt x="3809" y="259841"/>
                </a:lnTo>
                <a:lnTo>
                  <a:pt x="8381" y="259841"/>
                </a:lnTo>
                <a:close/>
              </a:path>
              <a:path w="1769110" h="260350">
                <a:moveTo>
                  <a:pt x="1764029" y="8381"/>
                </a:moveTo>
                <a:lnTo>
                  <a:pt x="1760219" y="3809"/>
                </a:lnTo>
                <a:lnTo>
                  <a:pt x="1760219" y="8381"/>
                </a:lnTo>
                <a:lnTo>
                  <a:pt x="1764029" y="8381"/>
                </a:lnTo>
                <a:close/>
              </a:path>
              <a:path w="1769110" h="260350">
                <a:moveTo>
                  <a:pt x="1764029" y="251459"/>
                </a:moveTo>
                <a:lnTo>
                  <a:pt x="1764029" y="8381"/>
                </a:lnTo>
                <a:lnTo>
                  <a:pt x="1760219" y="8381"/>
                </a:lnTo>
                <a:lnTo>
                  <a:pt x="1760219" y="251459"/>
                </a:lnTo>
                <a:lnTo>
                  <a:pt x="1764029" y="251459"/>
                </a:lnTo>
                <a:close/>
              </a:path>
              <a:path w="1769110" h="260350">
                <a:moveTo>
                  <a:pt x="1764029" y="259841"/>
                </a:moveTo>
                <a:lnTo>
                  <a:pt x="1764029" y="251459"/>
                </a:lnTo>
                <a:lnTo>
                  <a:pt x="1760219" y="255269"/>
                </a:lnTo>
                <a:lnTo>
                  <a:pt x="1760219" y="259841"/>
                </a:lnTo>
                <a:lnTo>
                  <a:pt x="1764029" y="2598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" name="object 6"/>
          <p:cNvSpPr/>
          <p:nvPr/>
        </p:nvSpPr>
        <p:spPr>
          <a:xfrm>
            <a:off x="5316070" y="3473374"/>
            <a:ext cx="1560979" cy="229721"/>
          </a:xfrm>
          <a:custGeom>
            <a:avLst/>
            <a:gdLst/>
            <a:ahLst/>
            <a:cxnLst/>
            <a:rect l="l" t="t" r="r" b="b"/>
            <a:pathLst>
              <a:path w="1769110" h="260350">
                <a:moveTo>
                  <a:pt x="1768602" y="259841"/>
                </a:moveTo>
                <a:lnTo>
                  <a:pt x="1768602" y="0"/>
                </a:lnTo>
                <a:lnTo>
                  <a:pt x="0" y="0"/>
                </a:lnTo>
                <a:lnTo>
                  <a:pt x="0" y="259842"/>
                </a:lnTo>
                <a:lnTo>
                  <a:pt x="3810" y="259842"/>
                </a:lnTo>
                <a:lnTo>
                  <a:pt x="3810" y="8382"/>
                </a:lnTo>
                <a:lnTo>
                  <a:pt x="8382" y="3810"/>
                </a:lnTo>
                <a:lnTo>
                  <a:pt x="8382" y="8382"/>
                </a:lnTo>
                <a:lnTo>
                  <a:pt x="1760220" y="8381"/>
                </a:lnTo>
                <a:lnTo>
                  <a:pt x="1760220" y="3809"/>
                </a:lnTo>
                <a:lnTo>
                  <a:pt x="1764030" y="8381"/>
                </a:lnTo>
                <a:lnTo>
                  <a:pt x="1764030" y="259841"/>
                </a:lnTo>
                <a:lnTo>
                  <a:pt x="1768602" y="259841"/>
                </a:lnTo>
                <a:close/>
              </a:path>
              <a:path w="1769110" h="260350">
                <a:moveTo>
                  <a:pt x="8382" y="8382"/>
                </a:moveTo>
                <a:lnTo>
                  <a:pt x="8382" y="3810"/>
                </a:lnTo>
                <a:lnTo>
                  <a:pt x="3810" y="8382"/>
                </a:lnTo>
                <a:lnTo>
                  <a:pt x="8382" y="8382"/>
                </a:lnTo>
                <a:close/>
              </a:path>
              <a:path w="1769110" h="260350">
                <a:moveTo>
                  <a:pt x="8382" y="251460"/>
                </a:moveTo>
                <a:lnTo>
                  <a:pt x="8382" y="8382"/>
                </a:lnTo>
                <a:lnTo>
                  <a:pt x="3810" y="8382"/>
                </a:lnTo>
                <a:lnTo>
                  <a:pt x="3810" y="251460"/>
                </a:lnTo>
                <a:lnTo>
                  <a:pt x="8382" y="251460"/>
                </a:lnTo>
                <a:close/>
              </a:path>
              <a:path w="1769110" h="260350">
                <a:moveTo>
                  <a:pt x="1764030" y="251459"/>
                </a:moveTo>
                <a:lnTo>
                  <a:pt x="3810" y="251460"/>
                </a:lnTo>
                <a:lnTo>
                  <a:pt x="8382" y="255270"/>
                </a:lnTo>
                <a:lnTo>
                  <a:pt x="8382" y="259842"/>
                </a:lnTo>
                <a:lnTo>
                  <a:pt x="1760220" y="259841"/>
                </a:lnTo>
                <a:lnTo>
                  <a:pt x="1760220" y="255269"/>
                </a:lnTo>
                <a:lnTo>
                  <a:pt x="1764030" y="251459"/>
                </a:lnTo>
                <a:close/>
              </a:path>
              <a:path w="1769110" h="260350">
                <a:moveTo>
                  <a:pt x="8382" y="259842"/>
                </a:moveTo>
                <a:lnTo>
                  <a:pt x="8382" y="255270"/>
                </a:lnTo>
                <a:lnTo>
                  <a:pt x="3810" y="251460"/>
                </a:lnTo>
                <a:lnTo>
                  <a:pt x="3810" y="259842"/>
                </a:lnTo>
                <a:lnTo>
                  <a:pt x="8382" y="259842"/>
                </a:lnTo>
                <a:close/>
              </a:path>
              <a:path w="1769110" h="260350">
                <a:moveTo>
                  <a:pt x="1764030" y="8381"/>
                </a:moveTo>
                <a:lnTo>
                  <a:pt x="1760220" y="3809"/>
                </a:lnTo>
                <a:lnTo>
                  <a:pt x="1760220" y="8381"/>
                </a:lnTo>
                <a:lnTo>
                  <a:pt x="1764030" y="8381"/>
                </a:lnTo>
                <a:close/>
              </a:path>
              <a:path w="1769110" h="260350">
                <a:moveTo>
                  <a:pt x="1764030" y="251459"/>
                </a:moveTo>
                <a:lnTo>
                  <a:pt x="1764030" y="8381"/>
                </a:lnTo>
                <a:lnTo>
                  <a:pt x="1760220" y="8381"/>
                </a:lnTo>
                <a:lnTo>
                  <a:pt x="1760220" y="251459"/>
                </a:lnTo>
                <a:lnTo>
                  <a:pt x="1764030" y="251459"/>
                </a:lnTo>
                <a:close/>
              </a:path>
              <a:path w="1769110" h="260350">
                <a:moveTo>
                  <a:pt x="1764030" y="259841"/>
                </a:moveTo>
                <a:lnTo>
                  <a:pt x="1764030" y="251459"/>
                </a:lnTo>
                <a:lnTo>
                  <a:pt x="1760220" y="255269"/>
                </a:lnTo>
                <a:lnTo>
                  <a:pt x="1760220" y="259841"/>
                </a:lnTo>
                <a:lnTo>
                  <a:pt x="1764030" y="2598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7" name="object 7"/>
          <p:cNvSpPr txBox="1"/>
          <p:nvPr/>
        </p:nvSpPr>
        <p:spPr>
          <a:xfrm>
            <a:off x="5658522" y="3472254"/>
            <a:ext cx="875740" cy="212124"/>
          </a:xfrm>
          <a:prstGeom prst="rect">
            <a:avLst/>
          </a:prstGeom>
        </p:spPr>
        <p:txBody>
          <a:bodyPr vert="horz" wrap="square" lIns="0" tIns="15128" rIns="0" bIns="0" rtlCol="0">
            <a:spAutoFit/>
          </a:bodyPr>
          <a:lstStyle/>
          <a:p>
            <a:pPr marL="11206">
              <a:spcBef>
                <a:spcPts val="119"/>
              </a:spcBef>
            </a:pPr>
            <a:r>
              <a:rPr sz="1279" i="1" spc="13" dirty="0">
                <a:latin typeface="Arial"/>
                <a:cs typeface="Arial"/>
              </a:rPr>
              <a:t>child_name</a:t>
            </a:r>
            <a:endParaRPr sz="1279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869206" y="3473374"/>
            <a:ext cx="1560979" cy="229721"/>
          </a:xfrm>
          <a:custGeom>
            <a:avLst/>
            <a:gdLst/>
            <a:ahLst/>
            <a:cxnLst/>
            <a:rect l="l" t="t" r="r" b="b"/>
            <a:pathLst>
              <a:path w="1769109" h="260350">
                <a:moveTo>
                  <a:pt x="1768602" y="259841"/>
                </a:moveTo>
                <a:lnTo>
                  <a:pt x="1768602" y="0"/>
                </a:lnTo>
                <a:lnTo>
                  <a:pt x="0" y="0"/>
                </a:lnTo>
                <a:lnTo>
                  <a:pt x="0" y="259841"/>
                </a:lnTo>
                <a:lnTo>
                  <a:pt x="3810" y="259841"/>
                </a:lnTo>
                <a:lnTo>
                  <a:pt x="3810" y="8381"/>
                </a:lnTo>
                <a:lnTo>
                  <a:pt x="8382" y="3809"/>
                </a:lnTo>
                <a:lnTo>
                  <a:pt x="8382" y="8381"/>
                </a:lnTo>
                <a:lnTo>
                  <a:pt x="1760220" y="8381"/>
                </a:lnTo>
                <a:lnTo>
                  <a:pt x="1760220" y="3809"/>
                </a:lnTo>
                <a:lnTo>
                  <a:pt x="1764029" y="8381"/>
                </a:lnTo>
                <a:lnTo>
                  <a:pt x="1764029" y="259841"/>
                </a:lnTo>
                <a:lnTo>
                  <a:pt x="1768602" y="259841"/>
                </a:lnTo>
                <a:close/>
              </a:path>
              <a:path w="1769109" h="260350">
                <a:moveTo>
                  <a:pt x="8382" y="8381"/>
                </a:moveTo>
                <a:lnTo>
                  <a:pt x="8382" y="3809"/>
                </a:lnTo>
                <a:lnTo>
                  <a:pt x="3810" y="8381"/>
                </a:lnTo>
                <a:lnTo>
                  <a:pt x="8382" y="8381"/>
                </a:lnTo>
                <a:close/>
              </a:path>
              <a:path w="1769109" h="260350">
                <a:moveTo>
                  <a:pt x="8382" y="251459"/>
                </a:moveTo>
                <a:lnTo>
                  <a:pt x="8382" y="8381"/>
                </a:lnTo>
                <a:lnTo>
                  <a:pt x="3810" y="8381"/>
                </a:lnTo>
                <a:lnTo>
                  <a:pt x="3810" y="251459"/>
                </a:lnTo>
                <a:lnTo>
                  <a:pt x="8382" y="251459"/>
                </a:lnTo>
                <a:close/>
              </a:path>
              <a:path w="1769109" h="260350">
                <a:moveTo>
                  <a:pt x="1764029" y="251459"/>
                </a:moveTo>
                <a:lnTo>
                  <a:pt x="3810" y="251459"/>
                </a:lnTo>
                <a:lnTo>
                  <a:pt x="8382" y="255269"/>
                </a:lnTo>
                <a:lnTo>
                  <a:pt x="8382" y="259841"/>
                </a:lnTo>
                <a:lnTo>
                  <a:pt x="1760220" y="259841"/>
                </a:lnTo>
                <a:lnTo>
                  <a:pt x="1760220" y="255269"/>
                </a:lnTo>
                <a:lnTo>
                  <a:pt x="1764029" y="251459"/>
                </a:lnTo>
                <a:close/>
              </a:path>
              <a:path w="1769109" h="260350">
                <a:moveTo>
                  <a:pt x="8382" y="259841"/>
                </a:moveTo>
                <a:lnTo>
                  <a:pt x="8382" y="255269"/>
                </a:lnTo>
                <a:lnTo>
                  <a:pt x="3810" y="251459"/>
                </a:lnTo>
                <a:lnTo>
                  <a:pt x="3810" y="259841"/>
                </a:lnTo>
                <a:lnTo>
                  <a:pt x="8382" y="259841"/>
                </a:lnTo>
                <a:close/>
              </a:path>
              <a:path w="1769109" h="260350">
                <a:moveTo>
                  <a:pt x="1764029" y="8381"/>
                </a:moveTo>
                <a:lnTo>
                  <a:pt x="1760220" y="3809"/>
                </a:lnTo>
                <a:lnTo>
                  <a:pt x="1760220" y="8381"/>
                </a:lnTo>
                <a:lnTo>
                  <a:pt x="1764029" y="8381"/>
                </a:lnTo>
                <a:close/>
              </a:path>
              <a:path w="1769109" h="260350">
                <a:moveTo>
                  <a:pt x="1764029" y="251459"/>
                </a:moveTo>
                <a:lnTo>
                  <a:pt x="1764029" y="8381"/>
                </a:lnTo>
                <a:lnTo>
                  <a:pt x="1760220" y="8381"/>
                </a:lnTo>
                <a:lnTo>
                  <a:pt x="1760220" y="251459"/>
                </a:lnTo>
                <a:lnTo>
                  <a:pt x="1764029" y="251459"/>
                </a:lnTo>
                <a:close/>
              </a:path>
              <a:path w="1769109" h="260350">
                <a:moveTo>
                  <a:pt x="1764029" y="259841"/>
                </a:moveTo>
                <a:lnTo>
                  <a:pt x="1764029" y="251459"/>
                </a:lnTo>
                <a:lnTo>
                  <a:pt x="1760220" y="255269"/>
                </a:lnTo>
                <a:lnTo>
                  <a:pt x="1760220" y="259841"/>
                </a:lnTo>
                <a:lnTo>
                  <a:pt x="1764029" y="2598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9" name="object 9"/>
          <p:cNvSpPr/>
          <p:nvPr/>
        </p:nvSpPr>
        <p:spPr>
          <a:xfrm>
            <a:off x="3762936" y="3751056"/>
            <a:ext cx="1560979" cy="962585"/>
          </a:xfrm>
          <a:custGeom>
            <a:avLst/>
            <a:gdLst/>
            <a:ahLst/>
            <a:cxnLst/>
            <a:rect l="l" t="t" r="r" b="b"/>
            <a:pathLst>
              <a:path w="1769110" h="1090929">
                <a:moveTo>
                  <a:pt x="1768601" y="1090422"/>
                </a:moveTo>
                <a:lnTo>
                  <a:pt x="1768601" y="0"/>
                </a:lnTo>
                <a:lnTo>
                  <a:pt x="0" y="0"/>
                </a:lnTo>
                <a:lnTo>
                  <a:pt x="0" y="1090422"/>
                </a:lnTo>
                <a:lnTo>
                  <a:pt x="3809" y="1090422"/>
                </a:lnTo>
                <a:lnTo>
                  <a:pt x="3809" y="7619"/>
                </a:lnTo>
                <a:lnTo>
                  <a:pt x="8381" y="3810"/>
                </a:lnTo>
                <a:lnTo>
                  <a:pt x="8381" y="7619"/>
                </a:lnTo>
                <a:lnTo>
                  <a:pt x="1760219" y="7619"/>
                </a:lnTo>
                <a:lnTo>
                  <a:pt x="1760219" y="3810"/>
                </a:lnTo>
                <a:lnTo>
                  <a:pt x="1764029" y="7619"/>
                </a:lnTo>
                <a:lnTo>
                  <a:pt x="1764029" y="1090422"/>
                </a:lnTo>
                <a:lnTo>
                  <a:pt x="1768601" y="1090422"/>
                </a:lnTo>
                <a:close/>
              </a:path>
              <a:path w="1769110" h="1090929">
                <a:moveTo>
                  <a:pt x="8381" y="7619"/>
                </a:moveTo>
                <a:lnTo>
                  <a:pt x="8381" y="3810"/>
                </a:lnTo>
                <a:lnTo>
                  <a:pt x="3809" y="7619"/>
                </a:lnTo>
                <a:lnTo>
                  <a:pt x="8381" y="7619"/>
                </a:lnTo>
                <a:close/>
              </a:path>
              <a:path w="1769110" h="1090929">
                <a:moveTo>
                  <a:pt x="8381" y="1082802"/>
                </a:moveTo>
                <a:lnTo>
                  <a:pt x="8381" y="7619"/>
                </a:lnTo>
                <a:lnTo>
                  <a:pt x="3809" y="7619"/>
                </a:lnTo>
                <a:lnTo>
                  <a:pt x="3809" y="1082802"/>
                </a:lnTo>
                <a:lnTo>
                  <a:pt x="8381" y="1082802"/>
                </a:lnTo>
                <a:close/>
              </a:path>
              <a:path w="1769110" h="1090929">
                <a:moveTo>
                  <a:pt x="1764029" y="1082802"/>
                </a:moveTo>
                <a:lnTo>
                  <a:pt x="3809" y="1082802"/>
                </a:lnTo>
                <a:lnTo>
                  <a:pt x="8381" y="1086612"/>
                </a:lnTo>
                <a:lnTo>
                  <a:pt x="8381" y="1090422"/>
                </a:lnTo>
                <a:lnTo>
                  <a:pt x="1760219" y="1090422"/>
                </a:lnTo>
                <a:lnTo>
                  <a:pt x="1760219" y="1086612"/>
                </a:lnTo>
                <a:lnTo>
                  <a:pt x="1764029" y="1082802"/>
                </a:lnTo>
                <a:close/>
              </a:path>
              <a:path w="1769110" h="1090929">
                <a:moveTo>
                  <a:pt x="8381" y="1090422"/>
                </a:moveTo>
                <a:lnTo>
                  <a:pt x="8381" y="1086612"/>
                </a:lnTo>
                <a:lnTo>
                  <a:pt x="3809" y="1082802"/>
                </a:lnTo>
                <a:lnTo>
                  <a:pt x="3809" y="1090422"/>
                </a:lnTo>
                <a:lnTo>
                  <a:pt x="8381" y="1090422"/>
                </a:lnTo>
                <a:close/>
              </a:path>
              <a:path w="1769110" h="1090929">
                <a:moveTo>
                  <a:pt x="1764029" y="7619"/>
                </a:moveTo>
                <a:lnTo>
                  <a:pt x="1760219" y="3810"/>
                </a:lnTo>
                <a:lnTo>
                  <a:pt x="1760219" y="7619"/>
                </a:lnTo>
                <a:lnTo>
                  <a:pt x="1764029" y="7619"/>
                </a:lnTo>
                <a:close/>
              </a:path>
              <a:path w="1769110" h="1090929">
                <a:moveTo>
                  <a:pt x="1764029" y="1082802"/>
                </a:moveTo>
                <a:lnTo>
                  <a:pt x="1764029" y="7619"/>
                </a:lnTo>
                <a:lnTo>
                  <a:pt x="1760219" y="7619"/>
                </a:lnTo>
                <a:lnTo>
                  <a:pt x="1760219" y="1082802"/>
                </a:lnTo>
                <a:lnTo>
                  <a:pt x="1764029" y="1082802"/>
                </a:lnTo>
                <a:close/>
              </a:path>
              <a:path w="1769110" h="1090929">
                <a:moveTo>
                  <a:pt x="1764029" y="1090422"/>
                </a:moveTo>
                <a:lnTo>
                  <a:pt x="1764029" y="1082802"/>
                </a:lnTo>
                <a:lnTo>
                  <a:pt x="1760219" y="1086612"/>
                </a:lnTo>
                <a:lnTo>
                  <a:pt x="1760219" y="1090422"/>
                </a:lnTo>
                <a:lnTo>
                  <a:pt x="1764029" y="10904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0" name="object 10"/>
          <p:cNvSpPr txBox="1"/>
          <p:nvPr/>
        </p:nvSpPr>
        <p:spPr>
          <a:xfrm>
            <a:off x="4299696" y="3472254"/>
            <a:ext cx="486335" cy="1153408"/>
          </a:xfrm>
          <a:prstGeom prst="rect">
            <a:avLst/>
          </a:prstGeom>
        </p:spPr>
        <p:txBody>
          <a:bodyPr vert="horz" wrap="square" lIns="0" tIns="15128" rIns="0" bIns="0" rtlCol="0">
            <a:spAutoFit/>
          </a:bodyPr>
          <a:lstStyle/>
          <a:p>
            <a:pPr marL="159692">
              <a:spcBef>
                <a:spcPts val="119"/>
              </a:spcBef>
            </a:pPr>
            <a:r>
              <a:rPr sz="1279" i="1" spc="13" dirty="0">
                <a:latin typeface="Arial"/>
                <a:cs typeface="Arial"/>
              </a:rPr>
              <a:t>ID</a:t>
            </a:r>
            <a:endParaRPr sz="1279">
              <a:latin typeface="Arial"/>
              <a:cs typeface="Arial"/>
            </a:endParaRPr>
          </a:p>
          <a:p>
            <a:pPr marL="11206">
              <a:spcBef>
                <a:spcPts val="1178"/>
              </a:spcBef>
            </a:pPr>
            <a:r>
              <a:rPr sz="1279" spc="18" dirty="0">
                <a:latin typeface="Arial"/>
                <a:cs typeface="Arial"/>
              </a:rPr>
              <a:t>99999</a:t>
            </a:r>
            <a:endParaRPr sz="1279">
              <a:latin typeface="Arial"/>
              <a:cs typeface="Arial"/>
            </a:endParaRPr>
          </a:p>
          <a:p>
            <a:pPr marL="11206">
              <a:spcBef>
                <a:spcPts val="35"/>
              </a:spcBef>
            </a:pPr>
            <a:r>
              <a:rPr sz="1279" spc="18" dirty="0">
                <a:latin typeface="Arial"/>
                <a:cs typeface="Arial"/>
              </a:rPr>
              <a:t>99999</a:t>
            </a:r>
            <a:endParaRPr sz="1279">
              <a:latin typeface="Arial"/>
              <a:cs typeface="Arial"/>
            </a:endParaRPr>
          </a:p>
          <a:p>
            <a:pPr marL="11206">
              <a:spcBef>
                <a:spcPts val="40"/>
              </a:spcBef>
            </a:pPr>
            <a:r>
              <a:rPr sz="1279" spc="18" dirty="0">
                <a:latin typeface="Arial"/>
                <a:cs typeface="Arial"/>
              </a:rPr>
              <a:t>99999</a:t>
            </a:r>
            <a:endParaRPr sz="1279">
              <a:latin typeface="Arial"/>
              <a:cs typeface="Arial"/>
            </a:endParaRPr>
          </a:p>
          <a:p>
            <a:pPr marL="11206">
              <a:spcBef>
                <a:spcPts val="35"/>
              </a:spcBef>
            </a:pPr>
            <a:r>
              <a:rPr sz="1279" spc="18" dirty="0">
                <a:latin typeface="Arial"/>
                <a:cs typeface="Arial"/>
              </a:rPr>
              <a:t>99999</a:t>
            </a:r>
            <a:endParaRPr sz="1279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316070" y="3751056"/>
            <a:ext cx="1560979" cy="961465"/>
          </a:xfrm>
          <a:custGeom>
            <a:avLst/>
            <a:gdLst/>
            <a:ahLst/>
            <a:cxnLst/>
            <a:rect l="l" t="t" r="r" b="b"/>
            <a:pathLst>
              <a:path w="1769110" h="1089660">
                <a:moveTo>
                  <a:pt x="1768602" y="1089660"/>
                </a:moveTo>
                <a:lnTo>
                  <a:pt x="1768602" y="0"/>
                </a:lnTo>
                <a:lnTo>
                  <a:pt x="0" y="0"/>
                </a:lnTo>
                <a:lnTo>
                  <a:pt x="0" y="1089660"/>
                </a:lnTo>
                <a:lnTo>
                  <a:pt x="3810" y="1089660"/>
                </a:lnTo>
                <a:lnTo>
                  <a:pt x="3810" y="7620"/>
                </a:lnTo>
                <a:lnTo>
                  <a:pt x="8382" y="3810"/>
                </a:lnTo>
                <a:lnTo>
                  <a:pt x="8382" y="7620"/>
                </a:lnTo>
                <a:lnTo>
                  <a:pt x="1760220" y="7619"/>
                </a:lnTo>
                <a:lnTo>
                  <a:pt x="1760220" y="3810"/>
                </a:lnTo>
                <a:lnTo>
                  <a:pt x="1764030" y="7619"/>
                </a:lnTo>
                <a:lnTo>
                  <a:pt x="1764030" y="1089660"/>
                </a:lnTo>
                <a:lnTo>
                  <a:pt x="1768602" y="1089660"/>
                </a:lnTo>
                <a:close/>
              </a:path>
              <a:path w="1769110" h="1089660">
                <a:moveTo>
                  <a:pt x="8382" y="7620"/>
                </a:moveTo>
                <a:lnTo>
                  <a:pt x="8382" y="3810"/>
                </a:lnTo>
                <a:lnTo>
                  <a:pt x="3810" y="7620"/>
                </a:lnTo>
                <a:lnTo>
                  <a:pt x="8382" y="7620"/>
                </a:lnTo>
                <a:close/>
              </a:path>
              <a:path w="1769110" h="1089660">
                <a:moveTo>
                  <a:pt x="8382" y="1081278"/>
                </a:moveTo>
                <a:lnTo>
                  <a:pt x="8382" y="7620"/>
                </a:lnTo>
                <a:lnTo>
                  <a:pt x="3810" y="7620"/>
                </a:lnTo>
                <a:lnTo>
                  <a:pt x="3810" y="1081278"/>
                </a:lnTo>
                <a:lnTo>
                  <a:pt x="8382" y="1081278"/>
                </a:lnTo>
                <a:close/>
              </a:path>
              <a:path w="1769110" h="1089660">
                <a:moveTo>
                  <a:pt x="1764030" y="1081277"/>
                </a:moveTo>
                <a:lnTo>
                  <a:pt x="3810" y="1081278"/>
                </a:lnTo>
                <a:lnTo>
                  <a:pt x="8382" y="1085850"/>
                </a:lnTo>
                <a:lnTo>
                  <a:pt x="8382" y="1089660"/>
                </a:lnTo>
                <a:lnTo>
                  <a:pt x="1760220" y="1089660"/>
                </a:lnTo>
                <a:lnTo>
                  <a:pt x="1760220" y="1085850"/>
                </a:lnTo>
                <a:lnTo>
                  <a:pt x="1764030" y="1081277"/>
                </a:lnTo>
                <a:close/>
              </a:path>
              <a:path w="1769110" h="1089660">
                <a:moveTo>
                  <a:pt x="8382" y="1089660"/>
                </a:moveTo>
                <a:lnTo>
                  <a:pt x="8382" y="1085850"/>
                </a:lnTo>
                <a:lnTo>
                  <a:pt x="3810" y="1081278"/>
                </a:lnTo>
                <a:lnTo>
                  <a:pt x="3810" y="1089660"/>
                </a:lnTo>
                <a:lnTo>
                  <a:pt x="8382" y="1089660"/>
                </a:lnTo>
                <a:close/>
              </a:path>
              <a:path w="1769110" h="1089660">
                <a:moveTo>
                  <a:pt x="1764030" y="7619"/>
                </a:moveTo>
                <a:lnTo>
                  <a:pt x="1760220" y="3810"/>
                </a:lnTo>
                <a:lnTo>
                  <a:pt x="1760220" y="7619"/>
                </a:lnTo>
                <a:lnTo>
                  <a:pt x="1764030" y="7619"/>
                </a:lnTo>
                <a:close/>
              </a:path>
              <a:path w="1769110" h="1089660">
                <a:moveTo>
                  <a:pt x="1764030" y="1081277"/>
                </a:moveTo>
                <a:lnTo>
                  <a:pt x="1764030" y="7619"/>
                </a:lnTo>
                <a:lnTo>
                  <a:pt x="1760220" y="7619"/>
                </a:lnTo>
                <a:lnTo>
                  <a:pt x="1760220" y="1081277"/>
                </a:lnTo>
                <a:lnTo>
                  <a:pt x="1764030" y="1081277"/>
                </a:lnTo>
                <a:close/>
              </a:path>
              <a:path w="1769110" h="1089660">
                <a:moveTo>
                  <a:pt x="1764030" y="1089660"/>
                </a:moveTo>
                <a:lnTo>
                  <a:pt x="1764030" y="1081277"/>
                </a:lnTo>
                <a:lnTo>
                  <a:pt x="1760220" y="1085850"/>
                </a:lnTo>
                <a:lnTo>
                  <a:pt x="1760220" y="1089660"/>
                </a:lnTo>
                <a:lnTo>
                  <a:pt x="1764030" y="10896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2" name="object 12"/>
          <p:cNvSpPr txBox="1"/>
          <p:nvPr/>
        </p:nvSpPr>
        <p:spPr>
          <a:xfrm>
            <a:off x="5374789" y="3860875"/>
            <a:ext cx="498662" cy="724022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11206" marR="4483">
              <a:lnSpc>
                <a:spcPct val="101499"/>
              </a:lnSpc>
              <a:spcBef>
                <a:spcPts val="84"/>
              </a:spcBef>
            </a:pPr>
            <a:r>
              <a:rPr sz="1147" spc="4" dirty="0">
                <a:latin typeface="Arial"/>
                <a:cs typeface="Arial"/>
              </a:rPr>
              <a:t>David  David  </a:t>
            </a:r>
            <a:r>
              <a:rPr sz="1147" dirty="0">
                <a:latin typeface="Arial"/>
                <a:cs typeface="Arial"/>
              </a:rPr>
              <a:t>William  Willian</a:t>
            </a:r>
            <a:endParaRPr sz="1147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869206" y="3751056"/>
            <a:ext cx="1560979" cy="961465"/>
          </a:xfrm>
          <a:custGeom>
            <a:avLst/>
            <a:gdLst/>
            <a:ahLst/>
            <a:cxnLst/>
            <a:rect l="l" t="t" r="r" b="b"/>
            <a:pathLst>
              <a:path w="1769109" h="1089660">
                <a:moveTo>
                  <a:pt x="1768602" y="1089660"/>
                </a:moveTo>
                <a:lnTo>
                  <a:pt x="1768602" y="0"/>
                </a:lnTo>
                <a:lnTo>
                  <a:pt x="0" y="0"/>
                </a:lnTo>
                <a:lnTo>
                  <a:pt x="0" y="1089660"/>
                </a:lnTo>
                <a:lnTo>
                  <a:pt x="3810" y="1089660"/>
                </a:lnTo>
                <a:lnTo>
                  <a:pt x="3810" y="7619"/>
                </a:lnTo>
                <a:lnTo>
                  <a:pt x="8382" y="3810"/>
                </a:lnTo>
                <a:lnTo>
                  <a:pt x="8382" y="7619"/>
                </a:lnTo>
                <a:lnTo>
                  <a:pt x="1760220" y="7619"/>
                </a:lnTo>
                <a:lnTo>
                  <a:pt x="1760220" y="3810"/>
                </a:lnTo>
                <a:lnTo>
                  <a:pt x="1764029" y="7619"/>
                </a:lnTo>
                <a:lnTo>
                  <a:pt x="1764029" y="1089660"/>
                </a:lnTo>
                <a:lnTo>
                  <a:pt x="1768602" y="1089660"/>
                </a:lnTo>
                <a:close/>
              </a:path>
              <a:path w="1769109" h="1089660">
                <a:moveTo>
                  <a:pt x="8382" y="7619"/>
                </a:moveTo>
                <a:lnTo>
                  <a:pt x="8382" y="3810"/>
                </a:lnTo>
                <a:lnTo>
                  <a:pt x="3810" y="7619"/>
                </a:lnTo>
                <a:lnTo>
                  <a:pt x="8382" y="7619"/>
                </a:lnTo>
                <a:close/>
              </a:path>
              <a:path w="1769109" h="1089660">
                <a:moveTo>
                  <a:pt x="8382" y="1081277"/>
                </a:moveTo>
                <a:lnTo>
                  <a:pt x="8382" y="7619"/>
                </a:lnTo>
                <a:lnTo>
                  <a:pt x="3810" y="7619"/>
                </a:lnTo>
                <a:lnTo>
                  <a:pt x="3810" y="1081277"/>
                </a:lnTo>
                <a:lnTo>
                  <a:pt x="8382" y="1081277"/>
                </a:lnTo>
                <a:close/>
              </a:path>
              <a:path w="1769109" h="1089660">
                <a:moveTo>
                  <a:pt x="1764029" y="1081277"/>
                </a:moveTo>
                <a:lnTo>
                  <a:pt x="3810" y="1081277"/>
                </a:lnTo>
                <a:lnTo>
                  <a:pt x="8382" y="1085850"/>
                </a:lnTo>
                <a:lnTo>
                  <a:pt x="8382" y="1089660"/>
                </a:lnTo>
                <a:lnTo>
                  <a:pt x="1760220" y="1089660"/>
                </a:lnTo>
                <a:lnTo>
                  <a:pt x="1760220" y="1085850"/>
                </a:lnTo>
                <a:lnTo>
                  <a:pt x="1764029" y="1081277"/>
                </a:lnTo>
                <a:close/>
              </a:path>
              <a:path w="1769109" h="1089660">
                <a:moveTo>
                  <a:pt x="8382" y="1089660"/>
                </a:moveTo>
                <a:lnTo>
                  <a:pt x="8382" y="1085850"/>
                </a:lnTo>
                <a:lnTo>
                  <a:pt x="3810" y="1081277"/>
                </a:lnTo>
                <a:lnTo>
                  <a:pt x="3810" y="1089660"/>
                </a:lnTo>
                <a:lnTo>
                  <a:pt x="8382" y="1089660"/>
                </a:lnTo>
                <a:close/>
              </a:path>
              <a:path w="1769109" h="1089660">
                <a:moveTo>
                  <a:pt x="1764029" y="7619"/>
                </a:moveTo>
                <a:lnTo>
                  <a:pt x="1760220" y="3810"/>
                </a:lnTo>
                <a:lnTo>
                  <a:pt x="1760220" y="7619"/>
                </a:lnTo>
                <a:lnTo>
                  <a:pt x="1764029" y="7619"/>
                </a:lnTo>
                <a:close/>
              </a:path>
              <a:path w="1769109" h="1089660">
                <a:moveTo>
                  <a:pt x="1764029" y="1081277"/>
                </a:moveTo>
                <a:lnTo>
                  <a:pt x="1764029" y="7619"/>
                </a:lnTo>
                <a:lnTo>
                  <a:pt x="1760220" y="7619"/>
                </a:lnTo>
                <a:lnTo>
                  <a:pt x="1760220" y="1081277"/>
                </a:lnTo>
                <a:lnTo>
                  <a:pt x="1764029" y="1081277"/>
                </a:lnTo>
                <a:close/>
              </a:path>
              <a:path w="1769109" h="1089660">
                <a:moveTo>
                  <a:pt x="1764029" y="1089660"/>
                </a:moveTo>
                <a:lnTo>
                  <a:pt x="1764029" y="1081277"/>
                </a:lnTo>
                <a:lnTo>
                  <a:pt x="1760220" y="1085850"/>
                </a:lnTo>
                <a:lnTo>
                  <a:pt x="1760220" y="1089660"/>
                </a:lnTo>
                <a:lnTo>
                  <a:pt x="1764029" y="10896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4" name="object 14"/>
          <p:cNvSpPr txBox="1"/>
          <p:nvPr/>
        </p:nvSpPr>
        <p:spPr>
          <a:xfrm>
            <a:off x="7178712" y="3371905"/>
            <a:ext cx="940734" cy="1109256"/>
          </a:xfrm>
          <a:prstGeom prst="rect">
            <a:avLst/>
          </a:prstGeom>
        </p:spPr>
        <p:txBody>
          <a:bodyPr vert="horz" wrap="square" lIns="0" tIns="115421" rIns="0" bIns="0" rtlCol="0">
            <a:spAutoFit/>
          </a:bodyPr>
          <a:lstStyle/>
          <a:p>
            <a:pPr algn="ctr">
              <a:spcBef>
                <a:spcPts val="909"/>
              </a:spcBef>
            </a:pPr>
            <a:r>
              <a:rPr sz="1279" i="1" spc="18" dirty="0">
                <a:latin typeface="Arial"/>
                <a:cs typeface="Arial"/>
              </a:rPr>
              <a:t>phone</a:t>
            </a:r>
            <a:endParaRPr sz="1279">
              <a:latin typeface="Arial"/>
              <a:cs typeface="Arial"/>
            </a:endParaRPr>
          </a:p>
          <a:p>
            <a:pPr algn="ctr">
              <a:spcBef>
                <a:spcPts val="728"/>
              </a:spcBef>
            </a:pPr>
            <a:r>
              <a:rPr sz="1147" spc="4" dirty="0">
                <a:latin typeface="Arial"/>
                <a:cs typeface="Arial"/>
              </a:rPr>
              <a:t>512-555-1234</a:t>
            </a:r>
            <a:endParaRPr sz="1147">
              <a:latin typeface="Arial"/>
              <a:cs typeface="Arial"/>
            </a:endParaRPr>
          </a:p>
          <a:p>
            <a:pPr algn="ctr">
              <a:spcBef>
                <a:spcPts val="22"/>
              </a:spcBef>
            </a:pPr>
            <a:r>
              <a:rPr sz="1147" spc="4" dirty="0">
                <a:latin typeface="Arial"/>
                <a:cs typeface="Arial"/>
              </a:rPr>
              <a:t>512-555-4321</a:t>
            </a:r>
            <a:endParaRPr sz="1147">
              <a:latin typeface="Arial"/>
              <a:cs typeface="Arial"/>
            </a:endParaRPr>
          </a:p>
          <a:p>
            <a:pPr algn="ctr">
              <a:spcBef>
                <a:spcPts val="18"/>
              </a:spcBef>
            </a:pPr>
            <a:r>
              <a:rPr sz="1147" spc="4" dirty="0">
                <a:latin typeface="Arial"/>
                <a:cs typeface="Arial"/>
              </a:rPr>
              <a:t>512-555-1234</a:t>
            </a:r>
            <a:endParaRPr sz="1147">
              <a:latin typeface="Arial"/>
              <a:cs typeface="Arial"/>
            </a:endParaRPr>
          </a:p>
          <a:p>
            <a:pPr algn="ctr">
              <a:spcBef>
                <a:spcPts val="22"/>
              </a:spcBef>
            </a:pPr>
            <a:r>
              <a:rPr sz="1147" spc="4" dirty="0">
                <a:latin typeface="Arial"/>
                <a:cs typeface="Arial"/>
              </a:rPr>
              <a:t>512-555-4321</a:t>
            </a:r>
            <a:endParaRPr sz="1147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628939" y="5067748"/>
            <a:ext cx="643778" cy="212124"/>
          </a:xfrm>
          <a:prstGeom prst="rect">
            <a:avLst/>
          </a:prstGeom>
        </p:spPr>
        <p:txBody>
          <a:bodyPr vert="horz" wrap="square" lIns="0" tIns="15128" rIns="0" bIns="0" rtlCol="0">
            <a:spAutoFit/>
          </a:bodyPr>
          <a:lstStyle/>
          <a:p>
            <a:pPr marL="11206">
              <a:spcBef>
                <a:spcPts val="119"/>
              </a:spcBef>
            </a:pPr>
            <a:r>
              <a:rPr sz="1279" i="1" spc="13" dirty="0">
                <a:latin typeface="Arial"/>
                <a:cs typeface="Arial"/>
              </a:rPr>
              <a:t>inst_info</a:t>
            </a:r>
            <a:endParaRPr sz="1279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717267" y="2050267"/>
            <a:ext cx="2757467" cy="27574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7" name="object 17"/>
          <p:cNvSpPr txBox="1">
            <a:spLocks noGrp="1"/>
          </p:cNvSpPr>
          <p:nvPr>
            <p:ph type="dt" sz="half" idx="4294967295"/>
          </p:nvPr>
        </p:nvSpPr>
        <p:spPr>
          <a:xfrm>
            <a:off x="1658471" y="0"/>
            <a:ext cx="0" cy="7563368"/>
          </a:xfrm>
          <a:prstGeom prst="rect">
            <a:avLst/>
          </a:prstGeom>
        </p:spPr>
        <p:txBody>
          <a:bodyPr vert="horz" wrap="square" lIns="0" tIns="5603" rIns="0" bIns="0" rtlCol="0">
            <a:spAutoFit/>
          </a:bodyPr>
          <a:lstStyle/>
          <a:p>
            <a:pPr marL="11206">
              <a:spcBef>
                <a:spcPts val="44"/>
              </a:spcBef>
            </a:pPr>
            <a:r>
              <a:rPr spc="9" dirty="0"/>
              <a:t>Database </a:t>
            </a:r>
            <a:r>
              <a:rPr spc="13" dirty="0"/>
              <a:t>System Concepts </a:t>
            </a:r>
            <a:r>
              <a:rPr spc="4" dirty="0"/>
              <a:t>- 6</a:t>
            </a:r>
            <a:r>
              <a:rPr sz="728" spc="6" baseline="25252" dirty="0"/>
              <a:t>th</a:t>
            </a:r>
            <a:r>
              <a:rPr sz="728" spc="-79" baseline="25252" dirty="0"/>
              <a:t> </a:t>
            </a:r>
            <a:r>
              <a:rPr sz="706" spc="4" dirty="0"/>
              <a:t>Edition</a:t>
            </a:r>
            <a:endParaRPr sz="706"/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4294967295"/>
          </p:nvPr>
        </p:nvSpPr>
        <p:spPr>
          <a:xfrm>
            <a:off x="1658471" y="0"/>
            <a:ext cx="0" cy="1390652"/>
          </a:xfrm>
          <a:prstGeom prst="rect">
            <a:avLst/>
          </a:prstGeom>
        </p:spPr>
        <p:txBody>
          <a:bodyPr vert="horz" wrap="square" lIns="0" tIns="5603" rIns="0" bIns="0" rtlCol="0">
            <a:spAutoFit/>
          </a:bodyPr>
          <a:lstStyle/>
          <a:p>
            <a:pPr marL="11206">
              <a:spcBef>
                <a:spcPts val="44"/>
              </a:spcBef>
            </a:pPr>
            <a:r>
              <a:rPr spc="9" dirty="0"/>
              <a:t>17.11</a:t>
            </a:r>
          </a:p>
        </p:txBody>
      </p:sp>
      <p:sp>
        <p:nvSpPr>
          <p:cNvPr id="19" name="object 19"/>
          <p:cNvSpPr txBox="1">
            <a:spLocks noGrp="1"/>
          </p:cNvSpPr>
          <p:nvPr>
            <p:ph type="ftr" sz="quarter" idx="4294967295"/>
          </p:nvPr>
        </p:nvSpPr>
        <p:spPr>
          <a:xfrm>
            <a:off x="1658471" y="0"/>
            <a:ext cx="0" cy="8592624"/>
          </a:xfrm>
          <a:prstGeom prst="rect">
            <a:avLst/>
          </a:prstGeom>
        </p:spPr>
        <p:txBody>
          <a:bodyPr vert="horz" wrap="square" lIns="0" tIns="5603" rIns="0" bIns="0" rtlCol="0">
            <a:spAutoFit/>
          </a:bodyPr>
          <a:lstStyle/>
          <a:p>
            <a:pPr marL="11206">
              <a:spcBef>
                <a:spcPts val="44"/>
              </a:spcBef>
            </a:pPr>
            <a:r>
              <a:rPr spc="4" dirty="0"/>
              <a:t>©Silberschatz, </a:t>
            </a:r>
            <a:r>
              <a:rPr spc="9" dirty="0"/>
              <a:t>Korth and</a:t>
            </a:r>
            <a:r>
              <a:rPr spc="-53" dirty="0"/>
              <a:t> </a:t>
            </a:r>
            <a:r>
              <a:rPr spc="9" dirty="0"/>
              <a:t>Sudarshan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0" name="Ink 19"/>
              <p14:cNvContentPartPr/>
              <p14:nvPr/>
            </p14:nvContentPartPr>
            <p14:xfrm>
              <a:off x="3526553" y="2493212"/>
              <a:ext cx="5281518" cy="2047871"/>
            </p14:xfrm>
          </p:contentPart>
        </mc:Choice>
        <mc:Fallback>
          <p:pic>
            <p:nvPicPr>
              <p:cNvPr id="20" name="Ink 19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19353" y="2489612"/>
                <a:ext cx="5295918" cy="2061192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03397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69391" y="1687205"/>
            <a:ext cx="115416" cy="3992096"/>
          </a:xfrm>
          <a:prstGeom prst="rect">
            <a:avLst/>
          </a:prstGeom>
        </p:spPr>
        <p:txBody>
          <a:bodyPr vert="vert270" wrap="square" lIns="0" tIns="3362" rIns="0" bIns="0" rtlCol="0">
            <a:spAutoFit/>
          </a:bodyPr>
          <a:lstStyle/>
          <a:p>
            <a:pPr marL="11206">
              <a:spcBef>
                <a:spcPts val="26"/>
              </a:spcBef>
            </a:pP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SWAYAM: NPTEL-NOC </a:t>
            </a:r>
            <a:r>
              <a:rPr sz="750" b="1" spc="4" dirty="0">
                <a:solidFill>
                  <a:srgbClr val="00009A"/>
                </a:solidFill>
                <a:latin typeface="Arial"/>
                <a:cs typeface="Arial"/>
              </a:rPr>
              <a:t>MOOCs </a:t>
            </a: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Instructor: Prof. </a:t>
            </a:r>
            <a:r>
              <a:rPr sz="750" b="1" spc="4" dirty="0">
                <a:solidFill>
                  <a:srgbClr val="00009A"/>
                </a:solidFill>
                <a:latin typeface="Arial"/>
                <a:cs typeface="Arial"/>
              </a:rPr>
              <a:t>P P </a:t>
            </a: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Das, IIT Kharagpur. Jan-Apr,</a:t>
            </a:r>
            <a:r>
              <a:rPr sz="750" b="1" spc="141" dirty="0">
                <a:solidFill>
                  <a:srgbClr val="00009A"/>
                </a:solidFill>
                <a:latin typeface="Arial"/>
                <a:cs typeface="Arial"/>
              </a:rPr>
              <a:t> </a:t>
            </a: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2018</a:t>
            </a:r>
            <a:endParaRPr sz="75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242759" y="2493309"/>
            <a:ext cx="5348007" cy="1361376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260551" marR="207320" indent="-249905">
              <a:lnSpc>
                <a:spcPct val="102400"/>
              </a:lnSpc>
              <a:spcBef>
                <a:spcPts val="84"/>
              </a:spcBef>
              <a:buClr>
                <a:srgbClr val="CC3300"/>
              </a:buClr>
              <a:buSzPct val="89655"/>
              <a:buFont typeface="Wingdings"/>
              <a:buChar char=""/>
              <a:tabLst>
                <a:tab pos="260551" algn="l"/>
                <a:tab pos="261111" algn="l"/>
              </a:tabLst>
            </a:pPr>
            <a:r>
              <a:rPr sz="1279" spc="13" dirty="0">
                <a:latin typeface="Arial"/>
                <a:cs typeface="Arial"/>
              </a:rPr>
              <a:t>There are </a:t>
            </a:r>
            <a:r>
              <a:rPr sz="1279" spc="18" dirty="0">
                <a:latin typeface="Arial"/>
                <a:cs typeface="Arial"/>
              </a:rPr>
              <a:t>no </a:t>
            </a:r>
            <a:r>
              <a:rPr sz="1279" spc="9" dirty="0">
                <a:latin typeface="Arial"/>
                <a:cs typeface="Arial"/>
              </a:rPr>
              <a:t>non-trivial </a:t>
            </a:r>
            <a:r>
              <a:rPr sz="1279" spc="13" dirty="0">
                <a:latin typeface="Arial"/>
                <a:cs typeface="Arial"/>
              </a:rPr>
              <a:t>functional dependencies </a:t>
            </a:r>
            <a:r>
              <a:rPr sz="1279" spc="18" dirty="0">
                <a:latin typeface="Arial"/>
                <a:cs typeface="Arial"/>
              </a:rPr>
              <a:t>and </a:t>
            </a:r>
            <a:r>
              <a:rPr sz="1279" spc="13" dirty="0">
                <a:latin typeface="Arial"/>
                <a:cs typeface="Arial"/>
              </a:rPr>
              <a:t>therefore</a:t>
            </a:r>
            <a:r>
              <a:rPr sz="1279" spc="-79" dirty="0">
                <a:latin typeface="Arial"/>
                <a:cs typeface="Arial"/>
              </a:rPr>
              <a:t> </a:t>
            </a:r>
            <a:r>
              <a:rPr sz="1279" spc="13" dirty="0">
                <a:latin typeface="Arial"/>
                <a:cs typeface="Arial"/>
              </a:rPr>
              <a:t>the  </a:t>
            </a:r>
            <a:r>
              <a:rPr sz="1279" spc="9" dirty="0">
                <a:latin typeface="Arial"/>
                <a:cs typeface="Arial"/>
              </a:rPr>
              <a:t>relation is in</a:t>
            </a:r>
            <a:r>
              <a:rPr sz="1279" spc="-18" dirty="0">
                <a:latin typeface="Arial"/>
                <a:cs typeface="Arial"/>
              </a:rPr>
              <a:t> </a:t>
            </a:r>
            <a:r>
              <a:rPr sz="1279" spc="18" dirty="0">
                <a:latin typeface="Arial"/>
                <a:cs typeface="Arial"/>
              </a:rPr>
              <a:t>BCNF</a:t>
            </a:r>
            <a:endParaRPr sz="1279">
              <a:latin typeface="Arial"/>
              <a:cs typeface="Arial"/>
            </a:endParaRPr>
          </a:p>
          <a:p>
            <a:pPr marL="260551" marR="4483" indent="-249905">
              <a:lnSpc>
                <a:spcPct val="102400"/>
              </a:lnSpc>
              <a:spcBef>
                <a:spcPts val="552"/>
              </a:spcBef>
              <a:buClr>
                <a:srgbClr val="CC3300"/>
              </a:buClr>
              <a:buSzPct val="89655"/>
              <a:buFont typeface="Wingdings"/>
              <a:buChar char=""/>
              <a:tabLst>
                <a:tab pos="260551" algn="l"/>
                <a:tab pos="261111" algn="l"/>
              </a:tabLst>
            </a:pPr>
            <a:r>
              <a:rPr sz="1279" spc="13" dirty="0">
                <a:latin typeface="Arial"/>
                <a:cs typeface="Arial"/>
              </a:rPr>
              <a:t>Insertion anomalies </a:t>
            </a:r>
            <a:r>
              <a:rPr sz="1279" spc="18" dirty="0">
                <a:latin typeface="Arial"/>
                <a:cs typeface="Arial"/>
              </a:rPr>
              <a:t>– </a:t>
            </a:r>
            <a:r>
              <a:rPr sz="1279" spc="9" dirty="0">
                <a:latin typeface="Arial"/>
                <a:cs typeface="Arial"/>
              </a:rPr>
              <a:t>i.e., </a:t>
            </a:r>
            <a:r>
              <a:rPr sz="1279" spc="4" dirty="0">
                <a:latin typeface="Arial"/>
                <a:cs typeface="Arial"/>
              </a:rPr>
              <a:t>if </a:t>
            </a:r>
            <a:r>
              <a:rPr sz="1279" spc="18" dirty="0">
                <a:latin typeface="Arial"/>
                <a:cs typeface="Arial"/>
              </a:rPr>
              <a:t>we add a phone </a:t>
            </a:r>
            <a:r>
              <a:rPr sz="1279" spc="13" dirty="0">
                <a:latin typeface="Arial"/>
                <a:cs typeface="Arial"/>
              </a:rPr>
              <a:t>981-992-3443 to</a:t>
            </a:r>
            <a:r>
              <a:rPr sz="1279" spc="-97" dirty="0">
                <a:latin typeface="Arial"/>
                <a:cs typeface="Arial"/>
              </a:rPr>
              <a:t> </a:t>
            </a:r>
            <a:r>
              <a:rPr sz="1279" spc="13" dirty="0">
                <a:latin typeface="Arial"/>
                <a:cs typeface="Arial"/>
              </a:rPr>
              <a:t>99999,  </a:t>
            </a:r>
            <a:r>
              <a:rPr sz="1279" spc="18" dirty="0">
                <a:latin typeface="Arial"/>
                <a:cs typeface="Arial"/>
              </a:rPr>
              <a:t>we </a:t>
            </a:r>
            <a:r>
              <a:rPr sz="1279" spc="13" dirty="0">
                <a:latin typeface="Arial"/>
                <a:cs typeface="Arial"/>
              </a:rPr>
              <a:t>need </a:t>
            </a:r>
            <a:r>
              <a:rPr sz="1279" spc="9" dirty="0">
                <a:latin typeface="Arial"/>
                <a:cs typeface="Arial"/>
              </a:rPr>
              <a:t>to </a:t>
            </a:r>
            <a:r>
              <a:rPr sz="1279" spc="13" dirty="0">
                <a:latin typeface="Arial"/>
                <a:cs typeface="Arial"/>
              </a:rPr>
              <a:t>add two</a:t>
            </a:r>
            <a:r>
              <a:rPr sz="1279" spc="-57" dirty="0">
                <a:latin typeface="Arial"/>
                <a:cs typeface="Arial"/>
              </a:rPr>
              <a:t> </a:t>
            </a:r>
            <a:r>
              <a:rPr sz="1279" spc="9" dirty="0">
                <a:latin typeface="Arial"/>
                <a:cs typeface="Arial"/>
              </a:rPr>
              <a:t>tuples</a:t>
            </a:r>
            <a:endParaRPr sz="1279">
              <a:latin typeface="Arial"/>
              <a:cs typeface="Arial"/>
            </a:endParaRPr>
          </a:p>
          <a:p>
            <a:pPr marL="1462446">
              <a:spcBef>
                <a:spcPts val="587"/>
              </a:spcBef>
              <a:tabLst>
                <a:tab pos="2681711" algn="l"/>
              </a:tabLst>
            </a:pPr>
            <a:r>
              <a:rPr sz="1279" spc="9" dirty="0">
                <a:latin typeface="Arial"/>
                <a:cs typeface="Arial"/>
              </a:rPr>
              <a:t>(99999,</a:t>
            </a:r>
            <a:r>
              <a:rPr sz="1279" dirty="0">
                <a:latin typeface="Arial"/>
                <a:cs typeface="Arial"/>
              </a:rPr>
              <a:t> </a:t>
            </a:r>
            <a:r>
              <a:rPr sz="1279" spc="9" dirty="0">
                <a:latin typeface="Arial"/>
                <a:cs typeface="Arial"/>
              </a:rPr>
              <a:t>David,	981-992-3443)</a:t>
            </a:r>
            <a:endParaRPr sz="1279">
              <a:latin typeface="Arial"/>
              <a:cs typeface="Arial"/>
            </a:endParaRPr>
          </a:p>
          <a:p>
            <a:pPr marL="1462446">
              <a:spcBef>
                <a:spcPts val="35"/>
              </a:spcBef>
            </a:pPr>
            <a:r>
              <a:rPr sz="1279" spc="9" dirty="0">
                <a:latin typeface="Arial"/>
                <a:cs typeface="Arial"/>
              </a:rPr>
              <a:t>(99999, William,</a:t>
            </a:r>
            <a:r>
              <a:rPr sz="1279" spc="-22" dirty="0">
                <a:latin typeface="Arial"/>
                <a:cs typeface="Arial"/>
              </a:rPr>
              <a:t> </a:t>
            </a:r>
            <a:r>
              <a:rPr sz="1279" spc="9" dirty="0">
                <a:latin typeface="Arial"/>
                <a:cs typeface="Arial"/>
              </a:rPr>
              <a:t>981-992-3443)</a:t>
            </a:r>
            <a:endParaRPr sz="1279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151780" y="558937"/>
            <a:ext cx="3896285" cy="1370058"/>
          </a:xfrm>
          <a:prstGeom prst="rect">
            <a:avLst/>
          </a:prstGeom>
        </p:spPr>
        <p:txBody>
          <a:bodyPr vert="horz" wrap="square" lIns="0" tIns="15688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124"/>
              </a:spcBef>
            </a:pPr>
            <a:r>
              <a:rPr spc="22" dirty="0"/>
              <a:t>How </a:t>
            </a:r>
            <a:r>
              <a:rPr spc="18" dirty="0"/>
              <a:t>good </a:t>
            </a:r>
            <a:r>
              <a:rPr spc="13" dirty="0"/>
              <a:t>is </a:t>
            </a:r>
            <a:r>
              <a:rPr spc="22" dirty="0"/>
              <a:t>BCNF?</a:t>
            </a:r>
            <a:r>
              <a:rPr spc="-84" dirty="0"/>
              <a:t> </a:t>
            </a:r>
            <a:r>
              <a:rPr spc="13" dirty="0"/>
              <a:t>(Cont.)</a:t>
            </a:r>
          </a:p>
        </p:txBody>
      </p:sp>
      <p:sp>
        <p:nvSpPr>
          <p:cNvPr id="5" name="object 5"/>
          <p:cNvSpPr/>
          <p:nvPr/>
        </p:nvSpPr>
        <p:spPr>
          <a:xfrm>
            <a:off x="4717267" y="2050267"/>
            <a:ext cx="2757467" cy="27574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4294967295"/>
          </p:nvPr>
        </p:nvSpPr>
        <p:spPr>
          <a:xfrm>
            <a:off x="1658471" y="0"/>
            <a:ext cx="0" cy="7563368"/>
          </a:xfrm>
          <a:prstGeom prst="rect">
            <a:avLst/>
          </a:prstGeom>
        </p:spPr>
        <p:txBody>
          <a:bodyPr vert="horz" wrap="square" lIns="0" tIns="5603" rIns="0" bIns="0" rtlCol="0">
            <a:spAutoFit/>
          </a:bodyPr>
          <a:lstStyle/>
          <a:p>
            <a:pPr marL="11206">
              <a:spcBef>
                <a:spcPts val="44"/>
              </a:spcBef>
            </a:pPr>
            <a:r>
              <a:rPr spc="9" dirty="0"/>
              <a:t>Database </a:t>
            </a:r>
            <a:r>
              <a:rPr spc="13" dirty="0"/>
              <a:t>System Concepts </a:t>
            </a:r>
            <a:r>
              <a:rPr spc="4" dirty="0"/>
              <a:t>- 6</a:t>
            </a:r>
            <a:r>
              <a:rPr sz="728" spc="6" baseline="25252" dirty="0"/>
              <a:t>th</a:t>
            </a:r>
            <a:r>
              <a:rPr sz="728" spc="-79" baseline="25252" dirty="0"/>
              <a:t> </a:t>
            </a:r>
            <a:r>
              <a:rPr sz="706" spc="4" dirty="0"/>
              <a:t>Edition</a:t>
            </a:r>
            <a:endParaRPr sz="706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4294967295"/>
          </p:nvPr>
        </p:nvSpPr>
        <p:spPr>
          <a:xfrm>
            <a:off x="1658471" y="0"/>
            <a:ext cx="0" cy="1390652"/>
          </a:xfrm>
          <a:prstGeom prst="rect">
            <a:avLst/>
          </a:prstGeom>
        </p:spPr>
        <p:txBody>
          <a:bodyPr vert="horz" wrap="square" lIns="0" tIns="5603" rIns="0" bIns="0" rtlCol="0">
            <a:spAutoFit/>
          </a:bodyPr>
          <a:lstStyle/>
          <a:p>
            <a:pPr marL="11206">
              <a:spcBef>
                <a:spcPts val="44"/>
              </a:spcBef>
            </a:pPr>
            <a:r>
              <a:rPr spc="9" dirty="0"/>
              <a:t>17.12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4294967295"/>
          </p:nvPr>
        </p:nvSpPr>
        <p:spPr>
          <a:xfrm>
            <a:off x="1658471" y="0"/>
            <a:ext cx="0" cy="8592624"/>
          </a:xfrm>
          <a:prstGeom prst="rect">
            <a:avLst/>
          </a:prstGeom>
        </p:spPr>
        <p:txBody>
          <a:bodyPr vert="horz" wrap="square" lIns="0" tIns="5603" rIns="0" bIns="0" rtlCol="0">
            <a:spAutoFit/>
          </a:bodyPr>
          <a:lstStyle/>
          <a:p>
            <a:pPr marL="11206">
              <a:spcBef>
                <a:spcPts val="44"/>
              </a:spcBef>
            </a:pPr>
            <a:r>
              <a:rPr spc="4" dirty="0"/>
              <a:t>©Silberschatz, </a:t>
            </a:r>
            <a:r>
              <a:rPr spc="9" dirty="0"/>
              <a:t>Korth and</a:t>
            </a:r>
            <a:r>
              <a:rPr spc="-53" dirty="0"/>
              <a:t> </a:t>
            </a:r>
            <a:r>
              <a:rPr spc="9" dirty="0"/>
              <a:t>Sudarshan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9" name="Ink 8"/>
              <p14:cNvContentPartPr/>
              <p14:nvPr/>
            </p14:nvContentPartPr>
            <p14:xfrm>
              <a:off x="3301659" y="3144388"/>
              <a:ext cx="4700541" cy="736624"/>
            </p14:xfrm>
          </p:contentPart>
        </mc:Choice>
        <mc:Fallback>
          <p:pic>
            <p:nvPicPr>
              <p:cNvPr id="9" name="Ink 8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296979" y="3138630"/>
                <a:ext cx="4712061" cy="75029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37250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69391" y="1687205"/>
            <a:ext cx="115416" cy="3992096"/>
          </a:xfrm>
          <a:prstGeom prst="rect">
            <a:avLst/>
          </a:prstGeom>
        </p:spPr>
        <p:txBody>
          <a:bodyPr vert="vert270" wrap="square" lIns="0" tIns="3362" rIns="0" bIns="0" rtlCol="0">
            <a:spAutoFit/>
          </a:bodyPr>
          <a:lstStyle/>
          <a:p>
            <a:pPr marL="11206">
              <a:spcBef>
                <a:spcPts val="26"/>
              </a:spcBef>
            </a:pP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SWAYAM: NPTEL-NOC </a:t>
            </a:r>
            <a:r>
              <a:rPr sz="750" b="1" spc="4" dirty="0">
                <a:solidFill>
                  <a:srgbClr val="00009A"/>
                </a:solidFill>
                <a:latin typeface="Arial"/>
                <a:cs typeface="Arial"/>
              </a:rPr>
              <a:t>MOOCs </a:t>
            </a: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Instructor: Prof. </a:t>
            </a:r>
            <a:r>
              <a:rPr sz="750" b="1" spc="4" dirty="0">
                <a:solidFill>
                  <a:srgbClr val="00009A"/>
                </a:solidFill>
                <a:latin typeface="Arial"/>
                <a:cs typeface="Arial"/>
              </a:rPr>
              <a:t>P P </a:t>
            </a: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Das, IIT Kharagpur. Jan-Apr,</a:t>
            </a:r>
            <a:r>
              <a:rPr sz="750" b="1" spc="141" dirty="0">
                <a:solidFill>
                  <a:srgbClr val="00009A"/>
                </a:solidFill>
                <a:latin typeface="Arial"/>
                <a:cs typeface="Arial"/>
              </a:rPr>
              <a:t> </a:t>
            </a: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2018</a:t>
            </a:r>
            <a:endParaRPr sz="75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16226" y="1746996"/>
            <a:ext cx="3924860" cy="212124"/>
          </a:xfrm>
          <a:prstGeom prst="rect">
            <a:avLst/>
          </a:prstGeom>
        </p:spPr>
        <p:txBody>
          <a:bodyPr vert="horz" wrap="square" lIns="0" tIns="15128" rIns="0" bIns="0" rtlCol="0">
            <a:spAutoFit/>
          </a:bodyPr>
          <a:lstStyle/>
          <a:p>
            <a:pPr marL="260551" indent="-249905">
              <a:spcBef>
                <a:spcPts val="119"/>
              </a:spcBef>
              <a:buClr>
                <a:srgbClr val="CC3300"/>
              </a:buClr>
              <a:buSzPct val="89655"/>
              <a:buFont typeface="Wingdings"/>
              <a:buChar char=""/>
              <a:tabLst>
                <a:tab pos="260551" algn="l"/>
                <a:tab pos="261111" algn="l"/>
              </a:tabLst>
            </a:pPr>
            <a:r>
              <a:rPr sz="1279" spc="9" dirty="0">
                <a:latin typeface="Arial"/>
                <a:cs typeface="Arial"/>
              </a:rPr>
              <a:t>Therefore, </a:t>
            </a:r>
            <a:r>
              <a:rPr sz="1279" spc="4" dirty="0">
                <a:latin typeface="Arial"/>
                <a:cs typeface="Arial"/>
              </a:rPr>
              <a:t>it </a:t>
            </a:r>
            <a:r>
              <a:rPr sz="1279" spc="9" dirty="0">
                <a:latin typeface="Arial"/>
                <a:cs typeface="Arial"/>
              </a:rPr>
              <a:t>is better to </a:t>
            </a:r>
            <a:r>
              <a:rPr sz="1279" spc="13" dirty="0">
                <a:latin typeface="Arial"/>
                <a:cs typeface="Arial"/>
              </a:rPr>
              <a:t>decompose </a:t>
            </a:r>
            <a:r>
              <a:rPr sz="1279" i="1" spc="13" dirty="0">
                <a:latin typeface="Arial"/>
                <a:cs typeface="Arial"/>
              </a:rPr>
              <a:t>inst_info</a:t>
            </a:r>
            <a:r>
              <a:rPr sz="1279" i="1" spc="-57" dirty="0">
                <a:latin typeface="Arial"/>
                <a:cs typeface="Arial"/>
              </a:rPr>
              <a:t> </a:t>
            </a:r>
            <a:r>
              <a:rPr sz="1279" spc="9" dirty="0">
                <a:latin typeface="Arial"/>
                <a:cs typeface="Arial"/>
              </a:rPr>
              <a:t>into:</a:t>
            </a:r>
            <a:endParaRPr sz="1279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56734" y="5149783"/>
            <a:ext cx="4700307" cy="412270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11206" marR="4483">
              <a:lnSpc>
                <a:spcPct val="102400"/>
              </a:lnSpc>
              <a:spcBef>
                <a:spcPts val="84"/>
              </a:spcBef>
            </a:pPr>
            <a:r>
              <a:rPr sz="1279" spc="13" dirty="0">
                <a:latin typeface="Arial"/>
                <a:cs typeface="Arial"/>
              </a:rPr>
              <a:t>This suggests the </a:t>
            </a:r>
            <a:r>
              <a:rPr sz="1279" spc="18" dirty="0">
                <a:latin typeface="Arial"/>
                <a:cs typeface="Arial"/>
              </a:rPr>
              <a:t>need </a:t>
            </a:r>
            <a:r>
              <a:rPr sz="1279" spc="9" dirty="0">
                <a:latin typeface="Arial"/>
                <a:cs typeface="Arial"/>
              </a:rPr>
              <a:t>for </a:t>
            </a:r>
            <a:r>
              <a:rPr sz="1279" spc="13" dirty="0">
                <a:latin typeface="Arial"/>
                <a:cs typeface="Arial"/>
              </a:rPr>
              <a:t>higher normal forms, </a:t>
            </a:r>
            <a:r>
              <a:rPr sz="1279" spc="18" dirty="0">
                <a:latin typeface="Arial"/>
                <a:cs typeface="Arial"/>
              </a:rPr>
              <a:t>such as</a:t>
            </a:r>
            <a:r>
              <a:rPr sz="1279" spc="-110" dirty="0">
                <a:latin typeface="Arial"/>
                <a:cs typeface="Arial"/>
              </a:rPr>
              <a:t> </a:t>
            </a:r>
            <a:r>
              <a:rPr sz="1279" spc="13" dirty="0">
                <a:latin typeface="Arial"/>
                <a:cs typeface="Arial"/>
              </a:rPr>
              <a:t>Fourth  </a:t>
            </a:r>
            <a:r>
              <a:rPr sz="1279" spc="18" dirty="0">
                <a:latin typeface="Arial"/>
                <a:cs typeface="Arial"/>
              </a:rPr>
              <a:t>Normal Form</a:t>
            </a:r>
            <a:r>
              <a:rPr sz="1279" spc="-26" dirty="0">
                <a:latin typeface="Arial"/>
                <a:cs typeface="Arial"/>
              </a:rPr>
              <a:t> </a:t>
            </a:r>
            <a:r>
              <a:rPr sz="1279" spc="13" dirty="0">
                <a:latin typeface="Arial"/>
                <a:cs typeface="Arial"/>
              </a:rPr>
              <a:t>(4NF)</a:t>
            </a:r>
            <a:endParaRPr sz="1279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845648" y="1080927"/>
            <a:ext cx="3416673" cy="324840"/>
          </a:xfrm>
          <a:prstGeom prst="rect">
            <a:avLst/>
          </a:prstGeom>
        </p:spPr>
        <p:txBody>
          <a:bodyPr vert="horz" wrap="square" lIns="0" tIns="12326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97"/>
              </a:spcBef>
            </a:pPr>
            <a:r>
              <a:rPr sz="2030" dirty="0"/>
              <a:t>How good is BCNF?</a:t>
            </a:r>
            <a:r>
              <a:rPr sz="2030" spc="-9" dirty="0"/>
              <a:t> </a:t>
            </a:r>
            <a:r>
              <a:rPr sz="2030" spc="-4" dirty="0"/>
              <a:t>(Cont.)</a:t>
            </a:r>
            <a:endParaRPr sz="2030"/>
          </a:p>
        </p:txBody>
      </p:sp>
      <p:sp>
        <p:nvSpPr>
          <p:cNvPr id="6" name="object 6"/>
          <p:cNvSpPr/>
          <p:nvPr/>
        </p:nvSpPr>
        <p:spPr>
          <a:xfrm>
            <a:off x="4571776" y="2260451"/>
            <a:ext cx="1560979" cy="228599"/>
          </a:xfrm>
          <a:custGeom>
            <a:avLst/>
            <a:gdLst/>
            <a:ahLst/>
            <a:cxnLst/>
            <a:rect l="l" t="t" r="r" b="b"/>
            <a:pathLst>
              <a:path w="1769110" h="259080">
                <a:moveTo>
                  <a:pt x="1768602" y="259080"/>
                </a:moveTo>
                <a:lnTo>
                  <a:pt x="1768602" y="0"/>
                </a:lnTo>
                <a:lnTo>
                  <a:pt x="0" y="0"/>
                </a:lnTo>
                <a:lnTo>
                  <a:pt x="0" y="259080"/>
                </a:lnTo>
                <a:lnTo>
                  <a:pt x="4571" y="259080"/>
                </a:lnTo>
                <a:lnTo>
                  <a:pt x="4571" y="7619"/>
                </a:lnTo>
                <a:lnTo>
                  <a:pt x="8381" y="3810"/>
                </a:lnTo>
                <a:lnTo>
                  <a:pt x="8381" y="7619"/>
                </a:lnTo>
                <a:lnTo>
                  <a:pt x="1760219" y="7619"/>
                </a:lnTo>
                <a:lnTo>
                  <a:pt x="1760219" y="3810"/>
                </a:lnTo>
                <a:lnTo>
                  <a:pt x="1764791" y="7619"/>
                </a:lnTo>
                <a:lnTo>
                  <a:pt x="1764791" y="259080"/>
                </a:lnTo>
                <a:lnTo>
                  <a:pt x="1768602" y="259080"/>
                </a:lnTo>
                <a:close/>
              </a:path>
              <a:path w="1769110" h="259080">
                <a:moveTo>
                  <a:pt x="8381" y="7619"/>
                </a:moveTo>
                <a:lnTo>
                  <a:pt x="8381" y="3810"/>
                </a:lnTo>
                <a:lnTo>
                  <a:pt x="4571" y="7619"/>
                </a:lnTo>
                <a:lnTo>
                  <a:pt x="8381" y="7619"/>
                </a:lnTo>
                <a:close/>
              </a:path>
              <a:path w="1769110" h="259080">
                <a:moveTo>
                  <a:pt x="8381" y="251460"/>
                </a:moveTo>
                <a:lnTo>
                  <a:pt x="8381" y="7619"/>
                </a:lnTo>
                <a:lnTo>
                  <a:pt x="4571" y="7619"/>
                </a:lnTo>
                <a:lnTo>
                  <a:pt x="4571" y="251460"/>
                </a:lnTo>
                <a:lnTo>
                  <a:pt x="8381" y="251460"/>
                </a:lnTo>
                <a:close/>
              </a:path>
              <a:path w="1769110" h="259080">
                <a:moveTo>
                  <a:pt x="1764791" y="251460"/>
                </a:moveTo>
                <a:lnTo>
                  <a:pt x="4571" y="251460"/>
                </a:lnTo>
                <a:lnTo>
                  <a:pt x="8381" y="255269"/>
                </a:lnTo>
                <a:lnTo>
                  <a:pt x="8381" y="259080"/>
                </a:lnTo>
                <a:lnTo>
                  <a:pt x="1760219" y="259080"/>
                </a:lnTo>
                <a:lnTo>
                  <a:pt x="1760219" y="255269"/>
                </a:lnTo>
                <a:lnTo>
                  <a:pt x="1764791" y="251460"/>
                </a:lnTo>
                <a:close/>
              </a:path>
              <a:path w="1769110" h="259080">
                <a:moveTo>
                  <a:pt x="8381" y="259080"/>
                </a:moveTo>
                <a:lnTo>
                  <a:pt x="8381" y="255269"/>
                </a:lnTo>
                <a:lnTo>
                  <a:pt x="4571" y="251460"/>
                </a:lnTo>
                <a:lnTo>
                  <a:pt x="4571" y="259080"/>
                </a:lnTo>
                <a:lnTo>
                  <a:pt x="8381" y="259080"/>
                </a:lnTo>
                <a:close/>
              </a:path>
              <a:path w="1769110" h="259080">
                <a:moveTo>
                  <a:pt x="1764791" y="7619"/>
                </a:moveTo>
                <a:lnTo>
                  <a:pt x="1760219" y="3810"/>
                </a:lnTo>
                <a:lnTo>
                  <a:pt x="1760219" y="7619"/>
                </a:lnTo>
                <a:lnTo>
                  <a:pt x="1764791" y="7619"/>
                </a:lnTo>
                <a:close/>
              </a:path>
              <a:path w="1769110" h="259080">
                <a:moveTo>
                  <a:pt x="1764791" y="251460"/>
                </a:moveTo>
                <a:lnTo>
                  <a:pt x="1764791" y="7619"/>
                </a:lnTo>
                <a:lnTo>
                  <a:pt x="1760219" y="7619"/>
                </a:lnTo>
                <a:lnTo>
                  <a:pt x="1760219" y="251460"/>
                </a:lnTo>
                <a:lnTo>
                  <a:pt x="1764791" y="251460"/>
                </a:lnTo>
                <a:close/>
              </a:path>
              <a:path w="1769110" h="259080">
                <a:moveTo>
                  <a:pt x="1764791" y="259080"/>
                </a:moveTo>
                <a:lnTo>
                  <a:pt x="1764791" y="251460"/>
                </a:lnTo>
                <a:lnTo>
                  <a:pt x="1760219" y="255269"/>
                </a:lnTo>
                <a:lnTo>
                  <a:pt x="1760219" y="259080"/>
                </a:lnTo>
                <a:lnTo>
                  <a:pt x="1764791" y="2590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7" name="object 7"/>
          <p:cNvSpPr txBox="1"/>
          <p:nvPr/>
        </p:nvSpPr>
        <p:spPr>
          <a:xfrm>
            <a:off x="5257128" y="2258657"/>
            <a:ext cx="189379" cy="212124"/>
          </a:xfrm>
          <a:prstGeom prst="rect">
            <a:avLst/>
          </a:prstGeom>
        </p:spPr>
        <p:txBody>
          <a:bodyPr vert="horz" wrap="square" lIns="0" tIns="15128" rIns="0" bIns="0" rtlCol="0">
            <a:spAutoFit/>
          </a:bodyPr>
          <a:lstStyle/>
          <a:p>
            <a:pPr marL="11206">
              <a:spcBef>
                <a:spcPts val="119"/>
              </a:spcBef>
            </a:pPr>
            <a:r>
              <a:rPr sz="1279" i="1" spc="13" dirty="0">
                <a:latin typeface="Arial"/>
                <a:cs typeface="Arial"/>
              </a:rPr>
              <a:t>ID</a:t>
            </a:r>
            <a:endParaRPr sz="1279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124911" y="2260451"/>
            <a:ext cx="1560979" cy="228599"/>
          </a:xfrm>
          <a:custGeom>
            <a:avLst/>
            <a:gdLst/>
            <a:ahLst/>
            <a:cxnLst/>
            <a:rect l="l" t="t" r="r" b="b"/>
            <a:pathLst>
              <a:path w="1769109" h="259080">
                <a:moveTo>
                  <a:pt x="1768601" y="259080"/>
                </a:moveTo>
                <a:lnTo>
                  <a:pt x="1768601" y="0"/>
                </a:lnTo>
                <a:lnTo>
                  <a:pt x="0" y="0"/>
                </a:lnTo>
                <a:lnTo>
                  <a:pt x="0" y="259080"/>
                </a:lnTo>
                <a:lnTo>
                  <a:pt x="4572" y="259080"/>
                </a:lnTo>
                <a:lnTo>
                  <a:pt x="4572" y="7619"/>
                </a:lnTo>
                <a:lnTo>
                  <a:pt x="8382" y="3810"/>
                </a:lnTo>
                <a:lnTo>
                  <a:pt x="8382" y="7619"/>
                </a:lnTo>
                <a:lnTo>
                  <a:pt x="1760219" y="7619"/>
                </a:lnTo>
                <a:lnTo>
                  <a:pt x="1760219" y="3810"/>
                </a:lnTo>
                <a:lnTo>
                  <a:pt x="1764791" y="7619"/>
                </a:lnTo>
                <a:lnTo>
                  <a:pt x="1764791" y="259080"/>
                </a:lnTo>
                <a:lnTo>
                  <a:pt x="1768601" y="259080"/>
                </a:lnTo>
                <a:close/>
              </a:path>
              <a:path w="1769109" h="259080">
                <a:moveTo>
                  <a:pt x="8382" y="7619"/>
                </a:moveTo>
                <a:lnTo>
                  <a:pt x="8382" y="3810"/>
                </a:lnTo>
                <a:lnTo>
                  <a:pt x="4572" y="7619"/>
                </a:lnTo>
                <a:lnTo>
                  <a:pt x="8382" y="7619"/>
                </a:lnTo>
                <a:close/>
              </a:path>
              <a:path w="1769109" h="259080">
                <a:moveTo>
                  <a:pt x="8382" y="251460"/>
                </a:moveTo>
                <a:lnTo>
                  <a:pt x="8382" y="7619"/>
                </a:lnTo>
                <a:lnTo>
                  <a:pt x="4572" y="7619"/>
                </a:lnTo>
                <a:lnTo>
                  <a:pt x="4572" y="251460"/>
                </a:lnTo>
                <a:lnTo>
                  <a:pt x="8382" y="251460"/>
                </a:lnTo>
                <a:close/>
              </a:path>
              <a:path w="1769109" h="259080">
                <a:moveTo>
                  <a:pt x="1764791" y="251460"/>
                </a:moveTo>
                <a:lnTo>
                  <a:pt x="4572" y="251460"/>
                </a:lnTo>
                <a:lnTo>
                  <a:pt x="8382" y="255269"/>
                </a:lnTo>
                <a:lnTo>
                  <a:pt x="8382" y="259080"/>
                </a:lnTo>
                <a:lnTo>
                  <a:pt x="1760219" y="259080"/>
                </a:lnTo>
                <a:lnTo>
                  <a:pt x="1760219" y="255269"/>
                </a:lnTo>
                <a:lnTo>
                  <a:pt x="1764791" y="251460"/>
                </a:lnTo>
                <a:close/>
              </a:path>
              <a:path w="1769109" h="259080">
                <a:moveTo>
                  <a:pt x="8382" y="259080"/>
                </a:moveTo>
                <a:lnTo>
                  <a:pt x="8382" y="255269"/>
                </a:lnTo>
                <a:lnTo>
                  <a:pt x="4572" y="251460"/>
                </a:lnTo>
                <a:lnTo>
                  <a:pt x="4572" y="259080"/>
                </a:lnTo>
                <a:lnTo>
                  <a:pt x="8382" y="259080"/>
                </a:lnTo>
                <a:close/>
              </a:path>
              <a:path w="1769109" h="259080">
                <a:moveTo>
                  <a:pt x="1764791" y="7619"/>
                </a:moveTo>
                <a:lnTo>
                  <a:pt x="1760219" y="3810"/>
                </a:lnTo>
                <a:lnTo>
                  <a:pt x="1760219" y="7619"/>
                </a:lnTo>
                <a:lnTo>
                  <a:pt x="1764791" y="7619"/>
                </a:lnTo>
                <a:close/>
              </a:path>
              <a:path w="1769109" h="259080">
                <a:moveTo>
                  <a:pt x="1764791" y="251460"/>
                </a:moveTo>
                <a:lnTo>
                  <a:pt x="1764791" y="7619"/>
                </a:lnTo>
                <a:lnTo>
                  <a:pt x="1760219" y="7619"/>
                </a:lnTo>
                <a:lnTo>
                  <a:pt x="1760219" y="251460"/>
                </a:lnTo>
                <a:lnTo>
                  <a:pt x="1764791" y="251460"/>
                </a:lnTo>
                <a:close/>
              </a:path>
              <a:path w="1769109" h="259080">
                <a:moveTo>
                  <a:pt x="1764791" y="259080"/>
                </a:moveTo>
                <a:lnTo>
                  <a:pt x="1764791" y="251460"/>
                </a:lnTo>
                <a:lnTo>
                  <a:pt x="1760219" y="255269"/>
                </a:lnTo>
                <a:lnTo>
                  <a:pt x="1760219" y="259080"/>
                </a:lnTo>
                <a:lnTo>
                  <a:pt x="1764791" y="2590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9" name="object 9"/>
          <p:cNvSpPr txBox="1"/>
          <p:nvPr/>
        </p:nvSpPr>
        <p:spPr>
          <a:xfrm>
            <a:off x="6467363" y="2258657"/>
            <a:ext cx="875740" cy="212124"/>
          </a:xfrm>
          <a:prstGeom prst="rect">
            <a:avLst/>
          </a:prstGeom>
        </p:spPr>
        <p:txBody>
          <a:bodyPr vert="horz" wrap="square" lIns="0" tIns="15128" rIns="0" bIns="0" rtlCol="0">
            <a:spAutoFit/>
          </a:bodyPr>
          <a:lstStyle/>
          <a:p>
            <a:pPr marL="11206">
              <a:spcBef>
                <a:spcPts val="119"/>
              </a:spcBef>
            </a:pPr>
            <a:r>
              <a:rPr sz="1279" i="1" spc="13" dirty="0">
                <a:latin typeface="Arial"/>
                <a:cs typeface="Arial"/>
              </a:rPr>
              <a:t>child_name</a:t>
            </a:r>
            <a:endParaRPr sz="1279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571776" y="2537460"/>
            <a:ext cx="1560979" cy="963146"/>
          </a:xfrm>
          <a:custGeom>
            <a:avLst/>
            <a:gdLst/>
            <a:ahLst/>
            <a:cxnLst/>
            <a:rect l="l" t="t" r="r" b="b"/>
            <a:pathLst>
              <a:path w="1769110" h="1091564">
                <a:moveTo>
                  <a:pt x="1768602" y="1091184"/>
                </a:moveTo>
                <a:lnTo>
                  <a:pt x="1768602" y="0"/>
                </a:lnTo>
                <a:lnTo>
                  <a:pt x="0" y="0"/>
                </a:lnTo>
                <a:lnTo>
                  <a:pt x="0" y="1091184"/>
                </a:lnTo>
                <a:lnTo>
                  <a:pt x="4571" y="1091184"/>
                </a:lnTo>
                <a:lnTo>
                  <a:pt x="4571" y="7620"/>
                </a:lnTo>
                <a:lnTo>
                  <a:pt x="8381" y="3810"/>
                </a:lnTo>
                <a:lnTo>
                  <a:pt x="8381" y="7620"/>
                </a:lnTo>
                <a:lnTo>
                  <a:pt x="1760219" y="7620"/>
                </a:lnTo>
                <a:lnTo>
                  <a:pt x="1760219" y="3810"/>
                </a:lnTo>
                <a:lnTo>
                  <a:pt x="1764791" y="7620"/>
                </a:lnTo>
                <a:lnTo>
                  <a:pt x="1764791" y="1091184"/>
                </a:lnTo>
                <a:lnTo>
                  <a:pt x="1768602" y="1091184"/>
                </a:lnTo>
                <a:close/>
              </a:path>
              <a:path w="1769110" h="1091564">
                <a:moveTo>
                  <a:pt x="8381" y="7620"/>
                </a:moveTo>
                <a:lnTo>
                  <a:pt x="8381" y="3810"/>
                </a:lnTo>
                <a:lnTo>
                  <a:pt x="4571" y="7620"/>
                </a:lnTo>
                <a:lnTo>
                  <a:pt x="8381" y="7620"/>
                </a:lnTo>
                <a:close/>
              </a:path>
              <a:path w="1769110" h="1091564">
                <a:moveTo>
                  <a:pt x="8381" y="1082802"/>
                </a:moveTo>
                <a:lnTo>
                  <a:pt x="8381" y="7620"/>
                </a:lnTo>
                <a:lnTo>
                  <a:pt x="4571" y="7620"/>
                </a:lnTo>
                <a:lnTo>
                  <a:pt x="4571" y="1082802"/>
                </a:lnTo>
                <a:lnTo>
                  <a:pt x="8381" y="1082802"/>
                </a:lnTo>
                <a:close/>
              </a:path>
              <a:path w="1769110" h="1091564">
                <a:moveTo>
                  <a:pt x="1764791" y="1082802"/>
                </a:moveTo>
                <a:lnTo>
                  <a:pt x="4571" y="1082802"/>
                </a:lnTo>
                <a:lnTo>
                  <a:pt x="8381" y="1087374"/>
                </a:lnTo>
                <a:lnTo>
                  <a:pt x="8381" y="1091184"/>
                </a:lnTo>
                <a:lnTo>
                  <a:pt x="1760219" y="1091184"/>
                </a:lnTo>
                <a:lnTo>
                  <a:pt x="1760219" y="1087374"/>
                </a:lnTo>
                <a:lnTo>
                  <a:pt x="1764791" y="1082802"/>
                </a:lnTo>
                <a:close/>
              </a:path>
              <a:path w="1769110" h="1091564">
                <a:moveTo>
                  <a:pt x="8381" y="1091184"/>
                </a:moveTo>
                <a:lnTo>
                  <a:pt x="8381" y="1087374"/>
                </a:lnTo>
                <a:lnTo>
                  <a:pt x="4571" y="1082802"/>
                </a:lnTo>
                <a:lnTo>
                  <a:pt x="4571" y="1091184"/>
                </a:lnTo>
                <a:lnTo>
                  <a:pt x="8381" y="1091184"/>
                </a:lnTo>
                <a:close/>
              </a:path>
              <a:path w="1769110" h="1091564">
                <a:moveTo>
                  <a:pt x="1764791" y="7620"/>
                </a:moveTo>
                <a:lnTo>
                  <a:pt x="1760219" y="3810"/>
                </a:lnTo>
                <a:lnTo>
                  <a:pt x="1760219" y="7620"/>
                </a:lnTo>
                <a:lnTo>
                  <a:pt x="1764791" y="7620"/>
                </a:lnTo>
                <a:close/>
              </a:path>
              <a:path w="1769110" h="1091564">
                <a:moveTo>
                  <a:pt x="1764791" y="1082802"/>
                </a:moveTo>
                <a:lnTo>
                  <a:pt x="1764791" y="7620"/>
                </a:lnTo>
                <a:lnTo>
                  <a:pt x="1760219" y="7620"/>
                </a:lnTo>
                <a:lnTo>
                  <a:pt x="1760219" y="1082802"/>
                </a:lnTo>
                <a:lnTo>
                  <a:pt x="1764791" y="1082802"/>
                </a:lnTo>
                <a:close/>
              </a:path>
              <a:path w="1769110" h="1091564">
                <a:moveTo>
                  <a:pt x="1764791" y="1091184"/>
                </a:moveTo>
                <a:lnTo>
                  <a:pt x="1764791" y="1082802"/>
                </a:lnTo>
                <a:lnTo>
                  <a:pt x="1760219" y="1087374"/>
                </a:lnTo>
                <a:lnTo>
                  <a:pt x="1760219" y="1091184"/>
                </a:lnTo>
                <a:lnTo>
                  <a:pt x="1764791" y="10911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1" name="object 11"/>
          <p:cNvSpPr txBox="1"/>
          <p:nvPr/>
        </p:nvSpPr>
        <p:spPr>
          <a:xfrm>
            <a:off x="5108538" y="2603574"/>
            <a:ext cx="486335" cy="802671"/>
          </a:xfrm>
          <a:prstGeom prst="rect">
            <a:avLst/>
          </a:prstGeom>
        </p:spPr>
        <p:txBody>
          <a:bodyPr vert="horz" wrap="square" lIns="0" tIns="15128" rIns="0" bIns="0" rtlCol="0">
            <a:spAutoFit/>
          </a:bodyPr>
          <a:lstStyle/>
          <a:p>
            <a:pPr marL="11206">
              <a:spcBef>
                <a:spcPts val="119"/>
              </a:spcBef>
            </a:pPr>
            <a:r>
              <a:rPr sz="1279" spc="18" dirty="0">
                <a:latin typeface="Arial"/>
                <a:cs typeface="Arial"/>
              </a:rPr>
              <a:t>99999</a:t>
            </a:r>
            <a:endParaRPr sz="1279">
              <a:latin typeface="Arial"/>
              <a:cs typeface="Arial"/>
            </a:endParaRPr>
          </a:p>
          <a:p>
            <a:pPr marL="11206">
              <a:spcBef>
                <a:spcPts val="40"/>
              </a:spcBef>
            </a:pPr>
            <a:r>
              <a:rPr sz="1279" spc="18" dirty="0">
                <a:latin typeface="Arial"/>
                <a:cs typeface="Arial"/>
              </a:rPr>
              <a:t>99999</a:t>
            </a:r>
            <a:endParaRPr sz="1279">
              <a:latin typeface="Arial"/>
              <a:cs typeface="Arial"/>
            </a:endParaRPr>
          </a:p>
          <a:p>
            <a:pPr marL="11206">
              <a:spcBef>
                <a:spcPts val="35"/>
              </a:spcBef>
            </a:pPr>
            <a:r>
              <a:rPr sz="1279" spc="18" dirty="0">
                <a:latin typeface="Arial"/>
                <a:cs typeface="Arial"/>
              </a:rPr>
              <a:t>99999</a:t>
            </a:r>
            <a:endParaRPr sz="1279">
              <a:latin typeface="Arial"/>
              <a:cs typeface="Arial"/>
            </a:endParaRPr>
          </a:p>
          <a:p>
            <a:pPr marL="11206">
              <a:spcBef>
                <a:spcPts val="40"/>
              </a:spcBef>
            </a:pPr>
            <a:r>
              <a:rPr sz="1279" spc="18" dirty="0">
                <a:latin typeface="Arial"/>
                <a:cs typeface="Arial"/>
              </a:rPr>
              <a:t>99999</a:t>
            </a:r>
            <a:endParaRPr sz="1279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124911" y="2537460"/>
            <a:ext cx="1560979" cy="961465"/>
          </a:xfrm>
          <a:custGeom>
            <a:avLst/>
            <a:gdLst/>
            <a:ahLst/>
            <a:cxnLst/>
            <a:rect l="l" t="t" r="r" b="b"/>
            <a:pathLst>
              <a:path w="1769109" h="1089660">
                <a:moveTo>
                  <a:pt x="1768601" y="1089660"/>
                </a:moveTo>
                <a:lnTo>
                  <a:pt x="1768601" y="0"/>
                </a:lnTo>
                <a:lnTo>
                  <a:pt x="0" y="0"/>
                </a:lnTo>
                <a:lnTo>
                  <a:pt x="0" y="1089660"/>
                </a:lnTo>
                <a:lnTo>
                  <a:pt x="4572" y="1089660"/>
                </a:lnTo>
                <a:lnTo>
                  <a:pt x="4572" y="7620"/>
                </a:lnTo>
                <a:lnTo>
                  <a:pt x="8382" y="3810"/>
                </a:lnTo>
                <a:lnTo>
                  <a:pt x="8382" y="7620"/>
                </a:lnTo>
                <a:lnTo>
                  <a:pt x="1760219" y="7620"/>
                </a:lnTo>
                <a:lnTo>
                  <a:pt x="1760219" y="3810"/>
                </a:lnTo>
                <a:lnTo>
                  <a:pt x="1764791" y="7620"/>
                </a:lnTo>
                <a:lnTo>
                  <a:pt x="1764791" y="1089660"/>
                </a:lnTo>
                <a:lnTo>
                  <a:pt x="1768601" y="1089660"/>
                </a:lnTo>
                <a:close/>
              </a:path>
              <a:path w="1769109" h="1089660">
                <a:moveTo>
                  <a:pt x="8382" y="7620"/>
                </a:moveTo>
                <a:lnTo>
                  <a:pt x="8382" y="3810"/>
                </a:lnTo>
                <a:lnTo>
                  <a:pt x="4572" y="7620"/>
                </a:lnTo>
                <a:lnTo>
                  <a:pt x="8382" y="7620"/>
                </a:lnTo>
                <a:close/>
              </a:path>
              <a:path w="1769109" h="1089660">
                <a:moveTo>
                  <a:pt x="8382" y="1082040"/>
                </a:moveTo>
                <a:lnTo>
                  <a:pt x="8382" y="7620"/>
                </a:lnTo>
                <a:lnTo>
                  <a:pt x="4572" y="7620"/>
                </a:lnTo>
                <a:lnTo>
                  <a:pt x="4572" y="1082040"/>
                </a:lnTo>
                <a:lnTo>
                  <a:pt x="8382" y="1082040"/>
                </a:lnTo>
                <a:close/>
              </a:path>
              <a:path w="1769109" h="1089660">
                <a:moveTo>
                  <a:pt x="1764791" y="1082039"/>
                </a:moveTo>
                <a:lnTo>
                  <a:pt x="4572" y="1082040"/>
                </a:lnTo>
                <a:lnTo>
                  <a:pt x="8382" y="1085850"/>
                </a:lnTo>
                <a:lnTo>
                  <a:pt x="8382" y="1089660"/>
                </a:lnTo>
                <a:lnTo>
                  <a:pt x="1760219" y="1089660"/>
                </a:lnTo>
                <a:lnTo>
                  <a:pt x="1760219" y="1085850"/>
                </a:lnTo>
                <a:lnTo>
                  <a:pt x="1764791" y="1082039"/>
                </a:lnTo>
                <a:close/>
              </a:path>
              <a:path w="1769109" h="1089660">
                <a:moveTo>
                  <a:pt x="8382" y="1089660"/>
                </a:moveTo>
                <a:lnTo>
                  <a:pt x="8382" y="1085850"/>
                </a:lnTo>
                <a:lnTo>
                  <a:pt x="4572" y="1082040"/>
                </a:lnTo>
                <a:lnTo>
                  <a:pt x="4572" y="1089660"/>
                </a:lnTo>
                <a:lnTo>
                  <a:pt x="8382" y="1089660"/>
                </a:lnTo>
                <a:close/>
              </a:path>
              <a:path w="1769109" h="1089660">
                <a:moveTo>
                  <a:pt x="1764791" y="7620"/>
                </a:moveTo>
                <a:lnTo>
                  <a:pt x="1760219" y="3810"/>
                </a:lnTo>
                <a:lnTo>
                  <a:pt x="1760219" y="7620"/>
                </a:lnTo>
                <a:lnTo>
                  <a:pt x="1764791" y="7620"/>
                </a:lnTo>
                <a:close/>
              </a:path>
              <a:path w="1769109" h="1089660">
                <a:moveTo>
                  <a:pt x="1764791" y="1082039"/>
                </a:moveTo>
                <a:lnTo>
                  <a:pt x="1764791" y="7620"/>
                </a:lnTo>
                <a:lnTo>
                  <a:pt x="1760219" y="7620"/>
                </a:lnTo>
                <a:lnTo>
                  <a:pt x="1760219" y="1082039"/>
                </a:lnTo>
                <a:lnTo>
                  <a:pt x="1764791" y="1082039"/>
                </a:lnTo>
                <a:close/>
              </a:path>
              <a:path w="1769109" h="1089660">
                <a:moveTo>
                  <a:pt x="1764791" y="1089660"/>
                </a:moveTo>
                <a:lnTo>
                  <a:pt x="1764791" y="1082039"/>
                </a:lnTo>
                <a:lnTo>
                  <a:pt x="1760219" y="1085850"/>
                </a:lnTo>
                <a:lnTo>
                  <a:pt x="1760219" y="1089660"/>
                </a:lnTo>
                <a:lnTo>
                  <a:pt x="1764791" y="10896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3" name="object 13"/>
          <p:cNvSpPr txBox="1"/>
          <p:nvPr/>
        </p:nvSpPr>
        <p:spPr>
          <a:xfrm>
            <a:off x="6183630" y="2647951"/>
            <a:ext cx="498662" cy="724022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11206" marR="4483">
              <a:lnSpc>
                <a:spcPct val="101499"/>
              </a:lnSpc>
              <a:spcBef>
                <a:spcPts val="84"/>
              </a:spcBef>
            </a:pPr>
            <a:r>
              <a:rPr sz="1147" spc="4" dirty="0">
                <a:latin typeface="Arial"/>
                <a:cs typeface="Arial"/>
              </a:rPr>
              <a:t>David  David  </a:t>
            </a:r>
            <a:r>
              <a:rPr sz="1147" dirty="0">
                <a:latin typeface="Arial"/>
                <a:cs typeface="Arial"/>
              </a:rPr>
              <a:t>William  Willian</a:t>
            </a:r>
            <a:endParaRPr sz="1147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334198" y="2608954"/>
            <a:ext cx="717737" cy="212124"/>
          </a:xfrm>
          <a:prstGeom prst="rect">
            <a:avLst/>
          </a:prstGeom>
        </p:spPr>
        <p:txBody>
          <a:bodyPr vert="horz" wrap="square" lIns="0" tIns="15128" rIns="0" bIns="0" rtlCol="0">
            <a:spAutoFit/>
          </a:bodyPr>
          <a:lstStyle/>
          <a:p>
            <a:pPr marL="11206">
              <a:spcBef>
                <a:spcPts val="119"/>
              </a:spcBef>
            </a:pPr>
            <a:r>
              <a:rPr sz="1279" i="1" spc="13" dirty="0">
                <a:latin typeface="Arial"/>
                <a:cs typeface="Arial"/>
              </a:rPr>
              <a:t>inst_child</a:t>
            </a:r>
            <a:endParaRPr sz="1279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605394" y="3834428"/>
            <a:ext cx="1560979" cy="228599"/>
          </a:xfrm>
          <a:custGeom>
            <a:avLst/>
            <a:gdLst/>
            <a:ahLst/>
            <a:cxnLst/>
            <a:rect l="l" t="t" r="r" b="b"/>
            <a:pathLst>
              <a:path w="1769110" h="259079">
                <a:moveTo>
                  <a:pt x="1768602" y="259079"/>
                </a:moveTo>
                <a:lnTo>
                  <a:pt x="1768602" y="0"/>
                </a:lnTo>
                <a:lnTo>
                  <a:pt x="0" y="0"/>
                </a:lnTo>
                <a:lnTo>
                  <a:pt x="0" y="259079"/>
                </a:lnTo>
                <a:lnTo>
                  <a:pt x="3809" y="259079"/>
                </a:lnTo>
                <a:lnTo>
                  <a:pt x="3809" y="7619"/>
                </a:lnTo>
                <a:lnTo>
                  <a:pt x="8381" y="3810"/>
                </a:lnTo>
                <a:lnTo>
                  <a:pt x="8381" y="7619"/>
                </a:lnTo>
                <a:lnTo>
                  <a:pt x="1760219" y="7619"/>
                </a:lnTo>
                <a:lnTo>
                  <a:pt x="1760219" y="3809"/>
                </a:lnTo>
                <a:lnTo>
                  <a:pt x="1764029" y="7619"/>
                </a:lnTo>
                <a:lnTo>
                  <a:pt x="1764029" y="259079"/>
                </a:lnTo>
                <a:lnTo>
                  <a:pt x="1768602" y="259079"/>
                </a:lnTo>
                <a:close/>
              </a:path>
              <a:path w="1769110" h="259079">
                <a:moveTo>
                  <a:pt x="8381" y="7619"/>
                </a:moveTo>
                <a:lnTo>
                  <a:pt x="8381" y="3810"/>
                </a:lnTo>
                <a:lnTo>
                  <a:pt x="3809" y="7619"/>
                </a:lnTo>
                <a:lnTo>
                  <a:pt x="8381" y="7619"/>
                </a:lnTo>
                <a:close/>
              </a:path>
              <a:path w="1769110" h="259079">
                <a:moveTo>
                  <a:pt x="8381" y="251460"/>
                </a:moveTo>
                <a:lnTo>
                  <a:pt x="8381" y="7619"/>
                </a:lnTo>
                <a:lnTo>
                  <a:pt x="3809" y="7619"/>
                </a:lnTo>
                <a:lnTo>
                  <a:pt x="3809" y="251460"/>
                </a:lnTo>
                <a:lnTo>
                  <a:pt x="8381" y="251460"/>
                </a:lnTo>
                <a:close/>
              </a:path>
              <a:path w="1769110" h="259079">
                <a:moveTo>
                  <a:pt x="1764029" y="251460"/>
                </a:moveTo>
                <a:lnTo>
                  <a:pt x="3809" y="251460"/>
                </a:lnTo>
                <a:lnTo>
                  <a:pt x="8381" y="255269"/>
                </a:lnTo>
                <a:lnTo>
                  <a:pt x="8381" y="259079"/>
                </a:lnTo>
                <a:lnTo>
                  <a:pt x="1760219" y="259079"/>
                </a:lnTo>
                <a:lnTo>
                  <a:pt x="1760219" y="255270"/>
                </a:lnTo>
                <a:lnTo>
                  <a:pt x="1764029" y="251460"/>
                </a:lnTo>
                <a:close/>
              </a:path>
              <a:path w="1769110" h="259079">
                <a:moveTo>
                  <a:pt x="8381" y="259079"/>
                </a:moveTo>
                <a:lnTo>
                  <a:pt x="8381" y="255269"/>
                </a:lnTo>
                <a:lnTo>
                  <a:pt x="3809" y="251460"/>
                </a:lnTo>
                <a:lnTo>
                  <a:pt x="3809" y="259079"/>
                </a:lnTo>
                <a:lnTo>
                  <a:pt x="8381" y="259079"/>
                </a:lnTo>
                <a:close/>
              </a:path>
              <a:path w="1769110" h="259079">
                <a:moveTo>
                  <a:pt x="1764029" y="7619"/>
                </a:moveTo>
                <a:lnTo>
                  <a:pt x="1760219" y="3809"/>
                </a:lnTo>
                <a:lnTo>
                  <a:pt x="1760219" y="7619"/>
                </a:lnTo>
                <a:lnTo>
                  <a:pt x="1764029" y="7619"/>
                </a:lnTo>
                <a:close/>
              </a:path>
              <a:path w="1769110" h="259079">
                <a:moveTo>
                  <a:pt x="1764029" y="251460"/>
                </a:moveTo>
                <a:lnTo>
                  <a:pt x="1764029" y="7619"/>
                </a:lnTo>
                <a:lnTo>
                  <a:pt x="1760219" y="7619"/>
                </a:lnTo>
                <a:lnTo>
                  <a:pt x="1760219" y="251460"/>
                </a:lnTo>
                <a:lnTo>
                  <a:pt x="1764029" y="251460"/>
                </a:lnTo>
                <a:close/>
              </a:path>
              <a:path w="1769110" h="259079">
                <a:moveTo>
                  <a:pt x="1764029" y="259079"/>
                </a:moveTo>
                <a:lnTo>
                  <a:pt x="1764029" y="251460"/>
                </a:lnTo>
                <a:lnTo>
                  <a:pt x="1760219" y="255270"/>
                </a:lnTo>
                <a:lnTo>
                  <a:pt x="1760219" y="259079"/>
                </a:lnTo>
                <a:lnTo>
                  <a:pt x="1764029" y="2590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6" name="object 16"/>
          <p:cNvSpPr txBox="1"/>
          <p:nvPr/>
        </p:nvSpPr>
        <p:spPr>
          <a:xfrm>
            <a:off x="5290746" y="3832635"/>
            <a:ext cx="189379" cy="212124"/>
          </a:xfrm>
          <a:prstGeom prst="rect">
            <a:avLst/>
          </a:prstGeom>
        </p:spPr>
        <p:txBody>
          <a:bodyPr vert="horz" wrap="square" lIns="0" tIns="15128" rIns="0" bIns="0" rtlCol="0">
            <a:spAutoFit/>
          </a:bodyPr>
          <a:lstStyle/>
          <a:p>
            <a:pPr marL="11206">
              <a:spcBef>
                <a:spcPts val="119"/>
              </a:spcBef>
            </a:pPr>
            <a:r>
              <a:rPr sz="1279" i="1" spc="13" dirty="0">
                <a:latin typeface="Arial"/>
                <a:cs typeface="Arial"/>
              </a:rPr>
              <a:t>ID</a:t>
            </a:r>
            <a:endParaRPr sz="1279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155166" y="3837791"/>
            <a:ext cx="1553135" cy="221876"/>
          </a:xfrm>
          <a:custGeom>
            <a:avLst/>
            <a:gdLst/>
            <a:ahLst/>
            <a:cxnLst/>
            <a:rect l="l" t="t" r="r" b="b"/>
            <a:pathLst>
              <a:path w="1760220" h="251460">
                <a:moveTo>
                  <a:pt x="0" y="0"/>
                </a:moveTo>
                <a:lnTo>
                  <a:pt x="0" y="251460"/>
                </a:lnTo>
                <a:lnTo>
                  <a:pt x="1760220" y="251460"/>
                </a:lnTo>
                <a:lnTo>
                  <a:pt x="176022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8" name="object 18"/>
          <p:cNvSpPr/>
          <p:nvPr/>
        </p:nvSpPr>
        <p:spPr>
          <a:xfrm>
            <a:off x="6151806" y="3834428"/>
            <a:ext cx="1559858" cy="228599"/>
          </a:xfrm>
          <a:custGeom>
            <a:avLst/>
            <a:gdLst/>
            <a:ahLst/>
            <a:cxnLst/>
            <a:rect l="l" t="t" r="r" b="b"/>
            <a:pathLst>
              <a:path w="1767840" h="259079">
                <a:moveTo>
                  <a:pt x="1767840" y="259079"/>
                </a:moveTo>
                <a:lnTo>
                  <a:pt x="1767840" y="0"/>
                </a:lnTo>
                <a:lnTo>
                  <a:pt x="0" y="0"/>
                </a:lnTo>
                <a:lnTo>
                  <a:pt x="0" y="259080"/>
                </a:lnTo>
                <a:lnTo>
                  <a:pt x="3809" y="259080"/>
                </a:lnTo>
                <a:lnTo>
                  <a:pt x="3809" y="7620"/>
                </a:lnTo>
                <a:lnTo>
                  <a:pt x="7619" y="3810"/>
                </a:lnTo>
                <a:lnTo>
                  <a:pt x="7619" y="7620"/>
                </a:lnTo>
                <a:lnTo>
                  <a:pt x="1760220" y="7619"/>
                </a:lnTo>
                <a:lnTo>
                  <a:pt x="1760220" y="3810"/>
                </a:lnTo>
                <a:lnTo>
                  <a:pt x="1764029" y="7619"/>
                </a:lnTo>
                <a:lnTo>
                  <a:pt x="1764029" y="259079"/>
                </a:lnTo>
                <a:lnTo>
                  <a:pt x="1767840" y="259079"/>
                </a:lnTo>
                <a:close/>
              </a:path>
              <a:path w="1767840" h="259079">
                <a:moveTo>
                  <a:pt x="7619" y="7620"/>
                </a:moveTo>
                <a:lnTo>
                  <a:pt x="7619" y="3810"/>
                </a:lnTo>
                <a:lnTo>
                  <a:pt x="3809" y="7620"/>
                </a:lnTo>
                <a:lnTo>
                  <a:pt x="7619" y="7620"/>
                </a:lnTo>
                <a:close/>
              </a:path>
              <a:path w="1767840" h="259079">
                <a:moveTo>
                  <a:pt x="7619" y="251460"/>
                </a:moveTo>
                <a:lnTo>
                  <a:pt x="7619" y="7620"/>
                </a:lnTo>
                <a:lnTo>
                  <a:pt x="3809" y="7620"/>
                </a:lnTo>
                <a:lnTo>
                  <a:pt x="3809" y="251460"/>
                </a:lnTo>
                <a:lnTo>
                  <a:pt x="7619" y="251460"/>
                </a:lnTo>
                <a:close/>
              </a:path>
              <a:path w="1767840" h="259079">
                <a:moveTo>
                  <a:pt x="1764029" y="251460"/>
                </a:moveTo>
                <a:lnTo>
                  <a:pt x="3809" y="251460"/>
                </a:lnTo>
                <a:lnTo>
                  <a:pt x="7619" y="255270"/>
                </a:lnTo>
                <a:lnTo>
                  <a:pt x="7619" y="259080"/>
                </a:lnTo>
                <a:lnTo>
                  <a:pt x="1760220" y="259079"/>
                </a:lnTo>
                <a:lnTo>
                  <a:pt x="1760220" y="255269"/>
                </a:lnTo>
                <a:lnTo>
                  <a:pt x="1764029" y="251460"/>
                </a:lnTo>
                <a:close/>
              </a:path>
              <a:path w="1767840" h="259079">
                <a:moveTo>
                  <a:pt x="7619" y="259080"/>
                </a:moveTo>
                <a:lnTo>
                  <a:pt x="7619" y="255270"/>
                </a:lnTo>
                <a:lnTo>
                  <a:pt x="3809" y="251460"/>
                </a:lnTo>
                <a:lnTo>
                  <a:pt x="3809" y="259080"/>
                </a:lnTo>
                <a:lnTo>
                  <a:pt x="7619" y="259080"/>
                </a:lnTo>
                <a:close/>
              </a:path>
              <a:path w="1767840" h="259079">
                <a:moveTo>
                  <a:pt x="1764029" y="7619"/>
                </a:moveTo>
                <a:lnTo>
                  <a:pt x="1760220" y="3810"/>
                </a:lnTo>
                <a:lnTo>
                  <a:pt x="1760220" y="7619"/>
                </a:lnTo>
                <a:lnTo>
                  <a:pt x="1764029" y="7619"/>
                </a:lnTo>
                <a:close/>
              </a:path>
              <a:path w="1767840" h="259079">
                <a:moveTo>
                  <a:pt x="1764029" y="251460"/>
                </a:moveTo>
                <a:lnTo>
                  <a:pt x="1764029" y="7619"/>
                </a:lnTo>
                <a:lnTo>
                  <a:pt x="1760220" y="7619"/>
                </a:lnTo>
                <a:lnTo>
                  <a:pt x="1760220" y="251460"/>
                </a:lnTo>
                <a:lnTo>
                  <a:pt x="1764029" y="251460"/>
                </a:lnTo>
                <a:close/>
              </a:path>
              <a:path w="1767840" h="259079">
                <a:moveTo>
                  <a:pt x="1764029" y="259079"/>
                </a:moveTo>
                <a:lnTo>
                  <a:pt x="1764029" y="251460"/>
                </a:lnTo>
                <a:lnTo>
                  <a:pt x="1760220" y="255269"/>
                </a:lnTo>
                <a:lnTo>
                  <a:pt x="1760220" y="259079"/>
                </a:lnTo>
                <a:lnTo>
                  <a:pt x="1764029" y="2590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9" name="object 19"/>
          <p:cNvSpPr txBox="1"/>
          <p:nvPr/>
        </p:nvSpPr>
        <p:spPr>
          <a:xfrm>
            <a:off x="6687895" y="3832635"/>
            <a:ext cx="486335" cy="212124"/>
          </a:xfrm>
          <a:prstGeom prst="rect">
            <a:avLst/>
          </a:prstGeom>
        </p:spPr>
        <p:txBody>
          <a:bodyPr vert="horz" wrap="square" lIns="0" tIns="15128" rIns="0" bIns="0" rtlCol="0">
            <a:spAutoFit/>
          </a:bodyPr>
          <a:lstStyle/>
          <a:p>
            <a:pPr marL="11206">
              <a:spcBef>
                <a:spcPts val="119"/>
              </a:spcBef>
            </a:pPr>
            <a:r>
              <a:rPr sz="1279" i="1" spc="18" dirty="0">
                <a:latin typeface="Arial"/>
                <a:cs typeface="Arial"/>
              </a:rPr>
              <a:t>phone</a:t>
            </a:r>
            <a:endParaRPr sz="1279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4605394" y="4111438"/>
            <a:ext cx="1560979" cy="963146"/>
          </a:xfrm>
          <a:custGeom>
            <a:avLst/>
            <a:gdLst/>
            <a:ahLst/>
            <a:cxnLst/>
            <a:rect l="l" t="t" r="r" b="b"/>
            <a:pathLst>
              <a:path w="1769110" h="1091564">
                <a:moveTo>
                  <a:pt x="1768602" y="1091184"/>
                </a:moveTo>
                <a:lnTo>
                  <a:pt x="1768602" y="0"/>
                </a:lnTo>
                <a:lnTo>
                  <a:pt x="0" y="0"/>
                </a:lnTo>
                <a:lnTo>
                  <a:pt x="0" y="1091184"/>
                </a:lnTo>
                <a:lnTo>
                  <a:pt x="3809" y="1091184"/>
                </a:lnTo>
                <a:lnTo>
                  <a:pt x="3809" y="7620"/>
                </a:lnTo>
                <a:lnTo>
                  <a:pt x="8381" y="3810"/>
                </a:lnTo>
                <a:lnTo>
                  <a:pt x="8381" y="7620"/>
                </a:lnTo>
                <a:lnTo>
                  <a:pt x="1760219" y="7620"/>
                </a:lnTo>
                <a:lnTo>
                  <a:pt x="1760219" y="3810"/>
                </a:lnTo>
                <a:lnTo>
                  <a:pt x="1764029" y="7620"/>
                </a:lnTo>
                <a:lnTo>
                  <a:pt x="1764029" y="1091184"/>
                </a:lnTo>
                <a:lnTo>
                  <a:pt x="1768602" y="1091184"/>
                </a:lnTo>
                <a:close/>
              </a:path>
              <a:path w="1769110" h="1091564">
                <a:moveTo>
                  <a:pt x="8381" y="7620"/>
                </a:moveTo>
                <a:lnTo>
                  <a:pt x="8381" y="3810"/>
                </a:lnTo>
                <a:lnTo>
                  <a:pt x="3809" y="7620"/>
                </a:lnTo>
                <a:lnTo>
                  <a:pt x="8381" y="7620"/>
                </a:lnTo>
                <a:close/>
              </a:path>
              <a:path w="1769110" h="1091564">
                <a:moveTo>
                  <a:pt x="8381" y="1082802"/>
                </a:moveTo>
                <a:lnTo>
                  <a:pt x="8381" y="7620"/>
                </a:lnTo>
                <a:lnTo>
                  <a:pt x="3809" y="7620"/>
                </a:lnTo>
                <a:lnTo>
                  <a:pt x="3809" y="1082802"/>
                </a:lnTo>
                <a:lnTo>
                  <a:pt x="8381" y="1082802"/>
                </a:lnTo>
                <a:close/>
              </a:path>
              <a:path w="1769110" h="1091564">
                <a:moveTo>
                  <a:pt x="1764029" y="1082802"/>
                </a:moveTo>
                <a:lnTo>
                  <a:pt x="3809" y="1082802"/>
                </a:lnTo>
                <a:lnTo>
                  <a:pt x="8381" y="1087374"/>
                </a:lnTo>
                <a:lnTo>
                  <a:pt x="8381" y="1091184"/>
                </a:lnTo>
                <a:lnTo>
                  <a:pt x="1760219" y="1091184"/>
                </a:lnTo>
                <a:lnTo>
                  <a:pt x="1760219" y="1087374"/>
                </a:lnTo>
                <a:lnTo>
                  <a:pt x="1764029" y="1082802"/>
                </a:lnTo>
                <a:close/>
              </a:path>
              <a:path w="1769110" h="1091564">
                <a:moveTo>
                  <a:pt x="8381" y="1091184"/>
                </a:moveTo>
                <a:lnTo>
                  <a:pt x="8381" y="1087374"/>
                </a:lnTo>
                <a:lnTo>
                  <a:pt x="3809" y="1082802"/>
                </a:lnTo>
                <a:lnTo>
                  <a:pt x="3809" y="1091184"/>
                </a:lnTo>
                <a:lnTo>
                  <a:pt x="8381" y="1091184"/>
                </a:lnTo>
                <a:close/>
              </a:path>
              <a:path w="1769110" h="1091564">
                <a:moveTo>
                  <a:pt x="1764029" y="7620"/>
                </a:moveTo>
                <a:lnTo>
                  <a:pt x="1760219" y="3810"/>
                </a:lnTo>
                <a:lnTo>
                  <a:pt x="1760219" y="7620"/>
                </a:lnTo>
                <a:lnTo>
                  <a:pt x="1764029" y="7620"/>
                </a:lnTo>
                <a:close/>
              </a:path>
              <a:path w="1769110" h="1091564">
                <a:moveTo>
                  <a:pt x="1764029" y="1082802"/>
                </a:moveTo>
                <a:lnTo>
                  <a:pt x="1764029" y="7620"/>
                </a:lnTo>
                <a:lnTo>
                  <a:pt x="1760219" y="7620"/>
                </a:lnTo>
                <a:lnTo>
                  <a:pt x="1760219" y="1082802"/>
                </a:lnTo>
                <a:lnTo>
                  <a:pt x="1764029" y="1082802"/>
                </a:lnTo>
                <a:close/>
              </a:path>
              <a:path w="1769110" h="1091564">
                <a:moveTo>
                  <a:pt x="1764029" y="1091184"/>
                </a:moveTo>
                <a:lnTo>
                  <a:pt x="1764029" y="1082802"/>
                </a:lnTo>
                <a:lnTo>
                  <a:pt x="1760219" y="1087374"/>
                </a:lnTo>
                <a:lnTo>
                  <a:pt x="1760219" y="1091184"/>
                </a:lnTo>
                <a:lnTo>
                  <a:pt x="1764029" y="10911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1" name="object 21"/>
          <p:cNvSpPr txBox="1"/>
          <p:nvPr/>
        </p:nvSpPr>
        <p:spPr>
          <a:xfrm>
            <a:off x="5142155" y="4176880"/>
            <a:ext cx="486335" cy="802671"/>
          </a:xfrm>
          <a:prstGeom prst="rect">
            <a:avLst/>
          </a:prstGeom>
        </p:spPr>
        <p:txBody>
          <a:bodyPr vert="horz" wrap="square" lIns="0" tIns="15128" rIns="0" bIns="0" rtlCol="0">
            <a:spAutoFit/>
          </a:bodyPr>
          <a:lstStyle/>
          <a:p>
            <a:pPr marL="11206">
              <a:spcBef>
                <a:spcPts val="119"/>
              </a:spcBef>
            </a:pPr>
            <a:r>
              <a:rPr sz="1279" spc="18" dirty="0">
                <a:latin typeface="Arial"/>
                <a:cs typeface="Arial"/>
              </a:rPr>
              <a:t>99999</a:t>
            </a:r>
            <a:endParaRPr sz="1279">
              <a:latin typeface="Arial"/>
              <a:cs typeface="Arial"/>
            </a:endParaRPr>
          </a:p>
          <a:p>
            <a:pPr marL="11206">
              <a:spcBef>
                <a:spcPts val="40"/>
              </a:spcBef>
            </a:pPr>
            <a:r>
              <a:rPr sz="1279" spc="18" dirty="0">
                <a:latin typeface="Arial"/>
                <a:cs typeface="Arial"/>
              </a:rPr>
              <a:t>99999</a:t>
            </a:r>
            <a:endParaRPr sz="1279">
              <a:latin typeface="Arial"/>
              <a:cs typeface="Arial"/>
            </a:endParaRPr>
          </a:p>
          <a:p>
            <a:pPr marL="11206">
              <a:spcBef>
                <a:spcPts val="35"/>
              </a:spcBef>
            </a:pPr>
            <a:r>
              <a:rPr sz="1279" spc="18" dirty="0">
                <a:latin typeface="Arial"/>
                <a:cs typeface="Arial"/>
              </a:rPr>
              <a:t>99999</a:t>
            </a:r>
            <a:endParaRPr sz="1279">
              <a:latin typeface="Arial"/>
              <a:cs typeface="Arial"/>
            </a:endParaRPr>
          </a:p>
          <a:p>
            <a:pPr marL="11206">
              <a:spcBef>
                <a:spcPts val="40"/>
              </a:spcBef>
            </a:pPr>
            <a:r>
              <a:rPr sz="1279" spc="18" dirty="0">
                <a:latin typeface="Arial"/>
                <a:cs typeface="Arial"/>
              </a:rPr>
              <a:t>99999</a:t>
            </a:r>
            <a:endParaRPr sz="1279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6155166" y="4114800"/>
            <a:ext cx="1553135" cy="954741"/>
          </a:xfrm>
          <a:custGeom>
            <a:avLst/>
            <a:gdLst/>
            <a:ahLst/>
            <a:cxnLst/>
            <a:rect l="l" t="t" r="r" b="b"/>
            <a:pathLst>
              <a:path w="1760220" h="1082039">
                <a:moveTo>
                  <a:pt x="0" y="0"/>
                </a:moveTo>
                <a:lnTo>
                  <a:pt x="0" y="1082040"/>
                </a:lnTo>
                <a:lnTo>
                  <a:pt x="1760220" y="1082039"/>
                </a:lnTo>
                <a:lnTo>
                  <a:pt x="176022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3" name="object 23"/>
          <p:cNvSpPr/>
          <p:nvPr/>
        </p:nvSpPr>
        <p:spPr>
          <a:xfrm>
            <a:off x="6151806" y="4111437"/>
            <a:ext cx="1559858" cy="961465"/>
          </a:xfrm>
          <a:custGeom>
            <a:avLst/>
            <a:gdLst/>
            <a:ahLst/>
            <a:cxnLst/>
            <a:rect l="l" t="t" r="r" b="b"/>
            <a:pathLst>
              <a:path w="1767840" h="1089660">
                <a:moveTo>
                  <a:pt x="1767840" y="1089660"/>
                </a:moveTo>
                <a:lnTo>
                  <a:pt x="1767840" y="0"/>
                </a:lnTo>
                <a:lnTo>
                  <a:pt x="0" y="0"/>
                </a:lnTo>
                <a:lnTo>
                  <a:pt x="0" y="1089660"/>
                </a:lnTo>
                <a:lnTo>
                  <a:pt x="3809" y="1089660"/>
                </a:lnTo>
                <a:lnTo>
                  <a:pt x="3809" y="7620"/>
                </a:lnTo>
                <a:lnTo>
                  <a:pt x="7619" y="3810"/>
                </a:lnTo>
                <a:lnTo>
                  <a:pt x="7619" y="7620"/>
                </a:lnTo>
                <a:lnTo>
                  <a:pt x="1760220" y="7620"/>
                </a:lnTo>
                <a:lnTo>
                  <a:pt x="1760220" y="3810"/>
                </a:lnTo>
                <a:lnTo>
                  <a:pt x="1764029" y="7620"/>
                </a:lnTo>
                <a:lnTo>
                  <a:pt x="1764029" y="1089660"/>
                </a:lnTo>
                <a:lnTo>
                  <a:pt x="1767840" y="1089660"/>
                </a:lnTo>
                <a:close/>
              </a:path>
              <a:path w="1767840" h="1089660">
                <a:moveTo>
                  <a:pt x="7619" y="7620"/>
                </a:moveTo>
                <a:lnTo>
                  <a:pt x="7619" y="3810"/>
                </a:lnTo>
                <a:lnTo>
                  <a:pt x="3809" y="7620"/>
                </a:lnTo>
                <a:lnTo>
                  <a:pt x="7619" y="7620"/>
                </a:lnTo>
                <a:close/>
              </a:path>
              <a:path w="1767840" h="1089660">
                <a:moveTo>
                  <a:pt x="7619" y="1082040"/>
                </a:moveTo>
                <a:lnTo>
                  <a:pt x="7619" y="7620"/>
                </a:lnTo>
                <a:lnTo>
                  <a:pt x="3809" y="7620"/>
                </a:lnTo>
                <a:lnTo>
                  <a:pt x="3809" y="1082040"/>
                </a:lnTo>
                <a:lnTo>
                  <a:pt x="7619" y="1082040"/>
                </a:lnTo>
                <a:close/>
              </a:path>
              <a:path w="1767840" h="1089660">
                <a:moveTo>
                  <a:pt x="1764029" y="1082040"/>
                </a:moveTo>
                <a:lnTo>
                  <a:pt x="3809" y="1082040"/>
                </a:lnTo>
                <a:lnTo>
                  <a:pt x="7619" y="1085850"/>
                </a:lnTo>
                <a:lnTo>
                  <a:pt x="7619" y="1089660"/>
                </a:lnTo>
                <a:lnTo>
                  <a:pt x="1760220" y="1089660"/>
                </a:lnTo>
                <a:lnTo>
                  <a:pt x="1760220" y="1085850"/>
                </a:lnTo>
                <a:lnTo>
                  <a:pt x="1764029" y="1082040"/>
                </a:lnTo>
                <a:close/>
              </a:path>
              <a:path w="1767840" h="1089660">
                <a:moveTo>
                  <a:pt x="7619" y="1089660"/>
                </a:moveTo>
                <a:lnTo>
                  <a:pt x="7619" y="1085850"/>
                </a:lnTo>
                <a:lnTo>
                  <a:pt x="3809" y="1082040"/>
                </a:lnTo>
                <a:lnTo>
                  <a:pt x="3809" y="1089660"/>
                </a:lnTo>
                <a:lnTo>
                  <a:pt x="7619" y="1089660"/>
                </a:lnTo>
                <a:close/>
              </a:path>
              <a:path w="1767840" h="1089660">
                <a:moveTo>
                  <a:pt x="1764029" y="7620"/>
                </a:moveTo>
                <a:lnTo>
                  <a:pt x="1760220" y="3810"/>
                </a:lnTo>
                <a:lnTo>
                  <a:pt x="1760220" y="7620"/>
                </a:lnTo>
                <a:lnTo>
                  <a:pt x="1764029" y="7620"/>
                </a:lnTo>
                <a:close/>
              </a:path>
              <a:path w="1767840" h="1089660">
                <a:moveTo>
                  <a:pt x="1764029" y="1082040"/>
                </a:moveTo>
                <a:lnTo>
                  <a:pt x="1764029" y="7620"/>
                </a:lnTo>
                <a:lnTo>
                  <a:pt x="1760220" y="7620"/>
                </a:lnTo>
                <a:lnTo>
                  <a:pt x="1760220" y="1082040"/>
                </a:lnTo>
                <a:lnTo>
                  <a:pt x="1764029" y="1082040"/>
                </a:lnTo>
                <a:close/>
              </a:path>
              <a:path w="1767840" h="1089660">
                <a:moveTo>
                  <a:pt x="1764029" y="1089660"/>
                </a:moveTo>
                <a:lnTo>
                  <a:pt x="1764029" y="1082040"/>
                </a:lnTo>
                <a:lnTo>
                  <a:pt x="1760220" y="1085850"/>
                </a:lnTo>
                <a:lnTo>
                  <a:pt x="1760220" y="1089660"/>
                </a:lnTo>
                <a:lnTo>
                  <a:pt x="1764029" y="10896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4" name="object 24"/>
          <p:cNvSpPr txBox="1"/>
          <p:nvPr/>
        </p:nvSpPr>
        <p:spPr>
          <a:xfrm>
            <a:off x="6460640" y="4121748"/>
            <a:ext cx="940734" cy="719669"/>
          </a:xfrm>
          <a:prstGeom prst="rect">
            <a:avLst/>
          </a:prstGeom>
        </p:spPr>
        <p:txBody>
          <a:bodyPr vert="horz" wrap="square" lIns="0" tIns="13447" rIns="0" bIns="0" rtlCol="0">
            <a:spAutoFit/>
          </a:bodyPr>
          <a:lstStyle/>
          <a:p>
            <a:pPr marL="11206">
              <a:spcBef>
                <a:spcPts val="106"/>
              </a:spcBef>
            </a:pPr>
            <a:r>
              <a:rPr sz="1147" spc="4" dirty="0">
                <a:latin typeface="Arial"/>
                <a:cs typeface="Arial"/>
              </a:rPr>
              <a:t>512-555-1234</a:t>
            </a:r>
            <a:endParaRPr sz="1147">
              <a:latin typeface="Arial"/>
              <a:cs typeface="Arial"/>
            </a:endParaRPr>
          </a:p>
          <a:p>
            <a:pPr marL="11206">
              <a:spcBef>
                <a:spcPts val="18"/>
              </a:spcBef>
            </a:pPr>
            <a:r>
              <a:rPr sz="1147" spc="4" dirty="0">
                <a:latin typeface="Arial"/>
                <a:cs typeface="Arial"/>
              </a:rPr>
              <a:t>512-555-4321</a:t>
            </a:r>
            <a:endParaRPr sz="1147">
              <a:latin typeface="Arial"/>
              <a:cs typeface="Arial"/>
            </a:endParaRPr>
          </a:p>
          <a:p>
            <a:pPr marL="11206">
              <a:spcBef>
                <a:spcPts val="22"/>
              </a:spcBef>
            </a:pPr>
            <a:r>
              <a:rPr sz="1147" spc="4" dirty="0">
                <a:latin typeface="Arial"/>
                <a:cs typeface="Arial"/>
              </a:rPr>
              <a:t>512-555-1234</a:t>
            </a:r>
            <a:endParaRPr sz="1147">
              <a:latin typeface="Arial"/>
              <a:cs typeface="Arial"/>
            </a:endParaRPr>
          </a:p>
          <a:p>
            <a:pPr marL="11206">
              <a:spcBef>
                <a:spcPts val="22"/>
              </a:spcBef>
            </a:pPr>
            <a:r>
              <a:rPr sz="1147" spc="4" dirty="0">
                <a:latin typeface="Arial"/>
                <a:cs typeface="Arial"/>
              </a:rPr>
              <a:t>512-555-4321</a:t>
            </a:r>
            <a:endParaRPr sz="1147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309994" y="4215205"/>
            <a:ext cx="838759" cy="212124"/>
          </a:xfrm>
          <a:prstGeom prst="rect">
            <a:avLst/>
          </a:prstGeom>
        </p:spPr>
        <p:txBody>
          <a:bodyPr vert="horz" wrap="square" lIns="0" tIns="15128" rIns="0" bIns="0" rtlCol="0">
            <a:spAutoFit/>
          </a:bodyPr>
          <a:lstStyle/>
          <a:p>
            <a:pPr marL="11206">
              <a:spcBef>
                <a:spcPts val="119"/>
              </a:spcBef>
            </a:pPr>
            <a:r>
              <a:rPr sz="1279" i="1" spc="13" dirty="0">
                <a:latin typeface="Arial"/>
                <a:cs typeface="Arial"/>
              </a:rPr>
              <a:t>inst_phone</a:t>
            </a:r>
            <a:endParaRPr sz="1279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4717267" y="2050267"/>
            <a:ext cx="2757467" cy="27574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7" name="object 27"/>
          <p:cNvSpPr txBox="1">
            <a:spLocks noGrp="1"/>
          </p:cNvSpPr>
          <p:nvPr>
            <p:ph type="dt" sz="half" idx="4294967295"/>
          </p:nvPr>
        </p:nvSpPr>
        <p:spPr>
          <a:xfrm>
            <a:off x="1658471" y="0"/>
            <a:ext cx="0" cy="7563368"/>
          </a:xfrm>
          <a:prstGeom prst="rect">
            <a:avLst/>
          </a:prstGeom>
        </p:spPr>
        <p:txBody>
          <a:bodyPr vert="horz" wrap="square" lIns="0" tIns="5603" rIns="0" bIns="0" rtlCol="0">
            <a:spAutoFit/>
          </a:bodyPr>
          <a:lstStyle/>
          <a:p>
            <a:pPr marL="11206">
              <a:spcBef>
                <a:spcPts val="44"/>
              </a:spcBef>
            </a:pPr>
            <a:r>
              <a:rPr spc="9" dirty="0"/>
              <a:t>Database </a:t>
            </a:r>
            <a:r>
              <a:rPr spc="13" dirty="0"/>
              <a:t>System Concepts </a:t>
            </a:r>
            <a:r>
              <a:rPr spc="4" dirty="0"/>
              <a:t>- 6</a:t>
            </a:r>
            <a:r>
              <a:rPr sz="728" spc="6" baseline="25252" dirty="0"/>
              <a:t>th</a:t>
            </a:r>
            <a:r>
              <a:rPr sz="728" spc="-79" baseline="25252" dirty="0"/>
              <a:t> </a:t>
            </a:r>
            <a:r>
              <a:rPr sz="706" spc="4" dirty="0"/>
              <a:t>Edition</a:t>
            </a:r>
            <a:endParaRPr sz="706"/>
          </a:p>
        </p:txBody>
      </p:sp>
      <p:sp>
        <p:nvSpPr>
          <p:cNvPr id="28" name="object 28"/>
          <p:cNvSpPr txBox="1">
            <a:spLocks noGrp="1"/>
          </p:cNvSpPr>
          <p:nvPr>
            <p:ph type="sldNum" sz="quarter" idx="4294967295"/>
          </p:nvPr>
        </p:nvSpPr>
        <p:spPr>
          <a:xfrm>
            <a:off x="1658471" y="0"/>
            <a:ext cx="0" cy="1390652"/>
          </a:xfrm>
          <a:prstGeom prst="rect">
            <a:avLst/>
          </a:prstGeom>
        </p:spPr>
        <p:txBody>
          <a:bodyPr vert="horz" wrap="square" lIns="0" tIns="5603" rIns="0" bIns="0" rtlCol="0">
            <a:spAutoFit/>
          </a:bodyPr>
          <a:lstStyle/>
          <a:p>
            <a:pPr marL="11206">
              <a:spcBef>
                <a:spcPts val="44"/>
              </a:spcBef>
            </a:pPr>
            <a:r>
              <a:rPr spc="9" dirty="0"/>
              <a:t>17.13</a:t>
            </a:r>
          </a:p>
        </p:txBody>
      </p:sp>
      <p:sp>
        <p:nvSpPr>
          <p:cNvPr id="29" name="object 29"/>
          <p:cNvSpPr txBox="1">
            <a:spLocks noGrp="1"/>
          </p:cNvSpPr>
          <p:nvPr>
            <p:ph type="ftr" sz="quarter" idx="4294967295"/>
          </p:nvPr>
        </p:nvSpPr>
        <p:spPr>
          <a:xfrm>
            <a:off x="1658471" y="0"/>
            <a:ext cx="0" cy="8592624"/>
          </a:xfrm>
          <a:prstGeom prst="rect">
            <a:avLst/>
          </a:prstGeom>
        </p:spPr>
        <p:txBody>
          <a:bodyPr vert="horz" wrap="square" lIns="0" tIns="5603" rIns="0" bIns="0" rtlCol="0">
            <a:spAutoFit/>
          </a:bodyPr>
          <a:lstStyle/>
          <a:p>
            <a:pPr marL="11206">
              <a:spcBef>
                <a:spcPts val="44"/>
              </a:spcBef>
            </a:pPr>
            <a:r>
              <a:rPr spc="4" dirty="0"/>
              <a:t>©Silberschatz, </a:t>
            </a:r>
            <a:r>
              <a:rPr spc="9" dirty="0"/>
              <a:t>Korth and</a:t>
            </a:r>
            <a:r>
              <a:rPr spc="-53" dirty="0"/>
              <a:t> </a:t>
            </a:r>
            <a:r>
              <a:rPr spc="9" dirty="0"/>
              <a:t>Sudarshan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0" name="Ink 29"/>
              <p14:cNvContentPartPr/>
              <p14:nvPr/>
            </p14:nvContentPartPr>
            <p14:xfrm>
              <a:off x="3638047" y="1446565"/>
              <a:ext cx="6543212" cy="4455953"/>
            </p14:xfrm>
          </p:contentPart>
        </mc:Choice>
        <mc:Fallback>
          <p:pic>
            <p:nvPicPr>
              <p:cNvPr id="30" name="Ink 29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631927" y="1439005"/>
                <a:ext cx="6554732" cy="4470353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18555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69391" y="1687205"/>
            <a:ext cx="115416" cy="3992096"/>
          </a:xfrm>
          <a:prstGeom prst="rect">
            <a:avLst/>
          </a:prstGeom>
        </p:spPr>
        <p:txBody>
          <a:bodyPr vert="vert270" wrap="square" lIns="0" tIns="3362" rIns="0" bIns="0" rtlCol="0">
            <a:spAutoFit/>
          </a:bodyPr>
          <a:lstStyle/>
          <a:p>
            <a:pPr marL="11206">
              <a:spcBef>
                <a:spcPts val="26"/>
              </a:spcBef>
            </a:pP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SWAYAM: NPTEL-NOC </a:t>
            </a:r>
            <a:r>
              <a:rPr sz="750" b="1" spc="4" dirty="0">
                <a:solidFill>
                  <a:srgbClr val="00009A"/>
                </a:solidFill>
                <a:latin typeface="Arial"/>
                <a:cs typeface="Arial"/>
              </a:rPr>
              <a:t>MOOCs </a:t>
            </a: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Instructor: Prof. </a:t>
            </a:r>
            <a:r>
              <a:rPr sz="750" b="1" spc="4" dirty="0">
                <a:solidFill>
                  <a:srgbClr val="00009A"/>
                </a:solidFill>
                <a:latin typeface="Arial"/>
                <a:cs typeface="Arial"/>
              </a:rPr>
              <a:t>P P </a:t>
            </a: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Das, IIT Kharagpur. Jan-Apr,</a:t>
            </a:r>
            <a:r>
              <a:rPr sz="750" b="1" spc="141" dirty="0">
                <a:solidFill>
                  <a:srgbClr val="00009A"/>
                </a:solidFill>
                <a:latin typeface="Arial"/>
                <a:cs typeface="Arial"/>
              </a:rPr>
              <a:t> </a:t>
            </a: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2018</a:t>
            </a:r>
            <a:endParaRPr sz="75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415092" y="4153348"/>
            <a:ext cx="6733054" cy="459451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2912" b="1" spc="-4" dirty="0">
                <a:solidFill>
                  <a:srgbClr val="CC3300"/>
                </a:solidFill>
                <a:latin typeface="Arial"/>
                <a:cs typeface="Arial"/>
              </a:rPr>
              <a:t>FUNCTIONAL DEPENDENCY</a:t>
            </a:r>
            <a:r>
              <a:rPr sz="2912" b="1" spc="-97" dirty="0">
                <a:solidFill>
                  <a:srgbClr val="CC3300"/>
                </a:solidFill>
                <a:latin typeface="Arial"/>
                <a:cs typeface="Arial"/>
              </a:rPr>
              <a:t> </a:t>
            </a:r>
            <a:r>
              <a:rPr sz="2912" b="1" spc="-4" dirty="0">
                <a:solidFill>
                  <a:srgbClr val="CC3300"/>
                </a:solidFill>
                <a:latin typeface="Arial"/>
                <a:cs typeface="Arial"/>
              </a:rPr>
              <a:t>THEORY</a:t>
            </a:r>
            <a:endParaRPr sz="2912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00358" y="960344"/>
            <a:ext cx="1634378" cy="1339745"/>
          </a:xfrm>
          <a:prstGeom prst="rect">
            <a:avLst/>
          </a:prstGeom>
        </p:spPr>
        <p:txBody>
          <a:bodyPr vert="horz" wrap="square" lIns="0" tIns="11766" rIns="0" bIns="0" rtlCol="0">
            <a:spAutoFit/>
          </a:bodyPr>
          <a:lstStyle/>
          <a:p>
            <a:pPr marR="4483" algn="r">
              <a:spcBef>
                <a:spcPts val="93"/>
              </a:spcBef>
            </a:pPr>
            <a:r>
              <a:rPr sz="794" b="1" dirty="0">
                <a:solidFill>
                  <a:srgbClr val="CC3300"/>
                </a:solidFill>
                <a:latin typeface="Arial"/>
                <a:cs typeface="Arial"/>
              </a:rPr>
              <a:t>PPD</a:t>
            </a:r>
            <a:endParaRPr sz="794">
              <a:latin typeface="Arial"/>
              <a:cs typeface="Arial"/>
            </a:endParaRPr>
          </a:p>
          <a:p>
            <a:pPr>
              <a:spcBef>
                <a:spcPts val="18"/>
              </a:spcBef>
            </a:pPr>
            <a:endParaRPr sz="882">
              <a:latin typeface="Arial"/>
              <a:cs typeface="Arial"/>
            </a:endParaRPr>
          </a:p>
          <a:p>
            <a:pPr marL="11206" marR="517179">
              <a:lnSpc>
                <a:spcPct val="101499"/>
              </a:lnSpc>
              <a:buSzPct val="92307"/>
              <a:buFont typeface="Wingdings"/>
              <a:buChar char=""/>
              <a:tabLst>
                <a:tab pos="79566" algn="l"/>
              </a:tabLst>
            </a:pPr>
            <a:r>
              <a:rPr sz="1147" spc="4" dirty="0">
                <a:latin typeface="Arial"/>
                <a:cs typeface="Arial"/>
              </a:rPr>
              <a:t>Decomposition  Using</a:t>
            </a:r>
            <a:r>
              <a:rPr sz="1147" spc="-44" dirty="0">
                <a:latin typeface="Arial"/>
                <a:cs typeface="Arial"/>
              </a:rPr>
              <a:t> </a:t>
            </a:r>
            <a:r>
              <a:rPr sz="1147" dirty="0">
                <a:latin typeface="Arial"/>
                <a:cs typeface="Arial"/>
              </a:rPr>
              <a:t>Functional  </a:t>
            </a:r>
            <a:r>
              <a:rPr sz="1147" spc="4" dirty="0">
                <a:latin typeface="Arial"/>
                <a:cs typeface="Arial"/>
              </a:rPr>
              <a:t>Dependencies</a:t>
            </a:r>
            <a:endParaRPr sz="1147">
              <a:latin typeface="Arial"/>
              <a:cs typeface="Arial"/>
            </a:endParaRPr>
          </a:p>
          <a:p>
            <a:pPr marL="11206" marR="739628">
              <a:lnSpc>
                <a:spcPct val="101499"/>
              </a:lnSpc>
              <a:spcBef>
                <a:spcPts val="4"/>
              </a:spcBef>
              <a:buSzPct val="92307"/>
              <a:buFont typeface="Wingdings"/>
              <a:buChar char=""/>
              <a:tabLst>
                <a:tab pos="79566" algn="l"/>
              </a:tabLst>
            </a:pPr>
            <a:r>
              <a:rPr sz="1147" b="1" spc="4" dirty="0">
                <a:latin typeface="Arial"/>
                <a:cs typeface="Arial"/>
              </a:rPr>
              <a:t>Functional  Dependency  Theory</a:t>
            </a:r>
            <a:endParaRPr sz="1147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717267" y="2050267"/>
            <a:ext cx="2757467" cy="27574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4294967295"/>
          </p:nvPr>
        </p:nvSpPr>
        <p:spPr>
          <a:xfrm>
            <a:off x="1658471" y="0"/>
            <a:ext cx="0" cy="7563368"/>
          </a:xfrm>
          <a:prstGeom prst="rect">
            <a:avLst/>
          </a:prstGeom>
        </p:spPr>
        <p:txBody>
          <a:bodyPr vert="horz" wrap="square" lIns="0" tIns="5603" rIns="0" bIns="0" rtlCol="0">
            <a:spAutoFit/>
          </a:bodyPr>
          <a:lstStyle/>
          <a:p>
            <a:pPr marL="11206">
              <a:spcBef>
                <a:spcPts val="44"/>
              </a:spcBef>
            </a:pPr>
            <a:r>
              <a:rPr spc="9" dirty="0"/>
              <a:t>Database </a:t>
            </a:r>
            <a:r>
              <a:rPr spc="13" dirty="0"/>
              <a:t>System Concepts </a:t>
            </a:r>
            <a:r>
              <a:rPr spc="4" dirty="0"/>
              <a:t>- 6</a:t>
            </a:r>
            <a:r>
              <a:rPr sz="728" spc="6" baseline="25252" dirty="0"/>
              <a:t>th</a:t>
            </a:r>
            <a:r>
              <a:rPr sz="728" spc="-79" baseline="25252" dirty="0"/>
              <a:t> </a:t>
            </a:r>
            <a:r>
              <a:rPr sz="706" spc="4" dirty="0"/>
              <a:t>Edition</a:t>
            </a:r>
            <a:endParaRPr sz="706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4294967295"/>
          </p:nvPr>
        </p:nvSpPr>
        <p:spPr>
          <a:xfrm>
            <a:off x="1658471" y="0"/>
            <a:ext cx="0" cy="1390652"/>
          </a:xfrm>
          <a:prstGeom prst="rect">
            <a:avLst/>
          </a:prstGeom>
        </p:spPr>
        <p:txBody>
          <a:bodyPr vert="horz" wrap="square" lIns="0" tIns="5603" rIns="0" bIns="0" rtlCol="0">
            <a:spAutoFit/>
          </a:bodyPr>
          <a:lstStyle/>
          <a:p>
            <a:pPr marL="11206">
              <a:spcBef>
                <a:spcPts val="44"/>
              </a:spcBef>
            </a:pPr>
            <a:r>
              <a:rPr spc="9" dirty="0"/>
              <a:t>17.14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4294967295"/>
          </p:nvPr>
        </p:nvSpPr>
        <p:spPr>
          <a:xfrm>
            <a:off x="1658471" y="0"/>
            <a:ext cx="0" cy="8592624"/>
          </a:xfrm>
          <a:prstGeom prst="rect">
            <a:avLst/>
          </a:prstGeom>
        </p:spPr>
        <p:txBody>
          <a:bodyPr vert="horz" wrap="square" lIns="0" tIns="5603" rIns="0" bIns="0" rtlCol="0">
            <a:spAutoFit/>
          </a:bodyPr>
          <a:lstStyle/>
          <a:p>
            <a:pPr marL="11206">
              <a:spcBef>
                <a:spcPts val="44"/>
              </a:spcBef>
            </a:pPr>
            <a:r>
              <a:rPr spc="4" dirty="0"/>
              <a:t>©Silberschatz, </a:t>
            </a:r>
            <a:r>
              <a:rPr spc="9" dirty="0"/>
              <a:t>Korth and</a:t>
            </a:r>
            <a:r>
              <a:rPr spc="-53" dirty="0"/>
              <a:t> </a:t>
            </a:r>
            <a:r>
              <a:rPr spc="9" dirty="0"/>
              <a:t>Sudarshan</a:t>
            </a:r>
          </a:p>
        </p:txBody>
      </p:sp>
    </p:spTree>
    <p:extLst>
      <p:ext uri="{BB962C8B-B14F-4D97-AF65-F5344CB8AC3E}">
        <p14:creationId xmlns:p14="http://schemas.microsoft.com/office/powerpoint/2010/main" val="2894862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69391" y="1687205"/>
            <a:ext cx="115416" cy="3992096"/>
          </a:xfrm>
          <a:prstGeom prst="rect">
            <a:avLst/>
          </a:prstGeom>
        </p:spPr>
        <p:txBody>
          <a:bodyPr vert="vert270" wrap="square" lIns="0" tIns="3362" rIns="0" bIns="0" rtlCol="0">
            <a:spAutoFit/>
          </a:bodyPr>
          <a:lstStyle/>
          <a:p>
            <a:pPr marL="11206">
              <a:spcBef>
                <a:spcPts val="26"/>
              </a:spcBef>
            </a:pP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SWAYAM: NPTEL-NOC </a:t>
            </a:r>
            <a:r>
              <a:rPr sz="750" b="1" spc="4" dirty="0">
                <a:solidFill>
                  <a:srgbClr val="00009A"/>
                </a:solidFill>
                <a:latin typeface="Arial"/>
                <a:cs typeface="Arial"/>
              </a:rPr>
              <a:t>MOOCs </a:t>
            </a: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Instructor: Prof. </a:t>
            </a:r>
            <a:r>
              <a:rPr sz="750" b="1" spc="4" dirty="0">
                <a:solidFill>
                  <a:srgbClr val="00009A"/>
                </a:solidFill>
                <a:latin typeface="Arial"/>
                <a:cs typeface="Arial"/>
              </a:rPr>
              <a:t>P P </a:t>
            </a: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Das, IIT Kharagpur. Jan-Apr,</a:t>
            </a:r>
            <a:r>
              <a:rPr sz="750" b="1" spc="141" dirty="0">
                <a:solidFill>
                  <a:srgbClr val="00009A"/>
                </a:solidFill>
                <a:latin typeface="Arial"/>
                <a:cs typeface="Arial"/>
              </a:rPr>
              <a:t> </a:t>
            </a: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2018</a:t>
            </a:r>
            <a:endParaRPr sz="75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106059" y="220382"/>
            <a:ext cx="4435849" cy="2047167"/>
          </a:xfrm>
          <a:prstGeom prst="rect">
            <a:avLst/>
          </a:prstGeom>
        </p:spPr>
        <p:txBody>
          <a:bodyPr vert="horz" wrap="square" lIns="0" tIns="15688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124"/>
              </a:spcBef>
            </a:pPr>
            <a:r>
              <a:rPr spc="13" dirty="0"/>
              <a:t>Functional-Dependency</a:t>
            </a:r>
            <a:r>
              <a:rPr spc="-49" dirty="0"/>
              <a:t> </a:t>
            </a:r>
            <a:r>
              <a:rPr spc="13" dirty="0"/>
              <a:t>Theory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504515" y="1746997"/>
            <a:ext cx="6900022" cy="959856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260551" marR="4483" indent="-249905">
              <a:lnSpc>
                <a:spcPct val="102400"/>
              </a:lnSpc>
              <a:spcBef>
                <a:spcPts val="84"/>
              </a:spcBef>
              <a:buClr>
                <a:srgbClr val="CC3300"/>
              </a:buClr>
              <a:buSzPct val="89655"/>
              <a:buFont typeface="Wingdings"/>
              <a:buChar char=""/>
              <a:tabLst>
                <a:tab pos="260551" algn="l"/>
                <a:tab pos="261111" algn="l"/>
              </a:tabLst>
            </a:pPr>
            <a:r>
              <a:rPr sz="1279" spc="22" dirty="0">
                <a:latin typeface="Arial"/>
                <a:cs typeface="Arial"/>
              </a:rPr>
              <a:t>We </a:t>
            </a:r>
            <a:r>
              <a:rPr sz="1279" spc="18" dirty="0">
                <a:latin typeface="Arial"/>
                <a:cs typeface="Arial"/>
              </a:rPr>
              <a:t>now </a:t>
            </a:r>
            <a:r>
              <a:rPr sz="1279" spc="13" dirty="0">
                <a:latin typeface="Arial"/>
                <a:cs typeface="Arial"/>
              </a:rPr>
              <a:t>consider the formal theory that </a:t>
            </a:r>
            <a:r>
              <a:rPr sz="1279" spc="9" dirty="0">
                <a:latin typeface="Arial"/>
                <a:cs typeface="Arial"/>
              </a:rPr>
              <a:t>tells </a:t>
            </a:r>
            <a:r>
              <a:rPr sz="1279" spc="18" dirty="0">
                <a:latin typeface="Arial"/>
                <a:cs typeface="Arial"/>
              </a:rPr>
              <a:t>us </a:t>
            </a:r>
            <a:r>
              <a:rPr sz="1279" spc="13" dirty="0">
                <a:latin typeface="Arial"/>
                <a:cs typeface="Arial"/>
              </a:rPr>
              <a:t>which functional dependencies are</a:t>
            </a:r>
            <a:r>
              <a:rPr sz="1279" spc="-124" dirty="0">
                <a:latin typeface="Arial"/>
                <a:cs typeface="Arial"/>
              </a:rPr>
              <a:t> </a:t>
            </a:r>
            <a:r>
              <a:rPr sz="1279" spc="13" dirty="0">
                <a:latin typeface="Arial"/>
                <a:cs typeface="Arial"/>
              </a:rPr>
              <a:t>implied  </a:t>
            </a:r>
            <a:r>
              <a:rPr sz="1279" spc="9" dirty="0">
                <a:latin typeface="Arial"/>
                <a:cs typeface="Arial"/>
              </a:rPr>
              <a:t>logically </a:t>
            </a:r>
            <a:r>
              <a:rPr sz="1279" spc="13" dirty="0">
                <a:latin typeface="Arial"/>
                <a:cs typeface="Arial"/>
              </a:rPr>
              <a:t>by </a:t>
            </a:r>
            <a:r>
              <a:rPr sz="1279" spc="18" dirty="0">
                <a:latin typeface="Arial"/>
                <a:cs typeface="Arial"/>
              </a:rPr>
              <a:t>a </a:t>
            </a:r>
            <a:r>
              <a:rPr sz="1279" spc="9" dirty="0">
                <a:latin typeface="Arial"/>
                <a:cs typeface="Arial"/>
              </a:rPr>
              <a:t>given set of functional</a:t>
            </a:r>
            <a:r>
              <a:rPr sz="1279" spc="-79" dirty="0">
                <a:latin typeface="Arial"/>
                <a:cs typeface="Arial"/>
              </a:rPr>
              <a:t> </a:t>
            </a:r>
            <a:r>
              <a:rPr sz="1279" spc="9" dirty="0">
                <a:latin typeface="Arial"/>
                <a:cs typeface="Arial"/>
              </a:rPr>
              <a:t>dependencies</a:t>
            </a:r>
            <a:endParaRPr sz="1279">
              <a:latin typeface="Arial"/>
              <a:cs typeface="Arial"/>
            </a:endParaRPr>
          </a:p>
          <a:p>
            <a:pPr marL="260551" indent="-249905">
              <a:spcBef>
                <a:spcPts val="587"/>
              </a:spcBef>
              <a:buClr>
                <a:srgbClr val="CC3300"/>
              </a:buClr>
              <a:buSzPct val="89655"/>
              <a:buFont typeface="Wingdings"/>
              <a:buChar char=""/>
              <a:tabLst>
                <a:tab pos="260551" algn="l"/>
                <a:tab pos="261111" algn="l"/>
              </a:tabLst>
            </a:pPr>
            <a:r>
              <a:rPr sz="1279" spc="22" dirty="0">
                <a:latin typeface="Arial"/>
                <a:cs typeface="Arial"/>
              </a:rPr>
              <a:t>We </a:t>
            </a:r>
            <a:r>
              <a:rPr sz="1279" spc="9" dirty="0">
                <a:latin typeface="Arial"/>
                <a:cs typeface="Arial"/>
              </a:rPr>
              <a:t>then develop algorithms to generate </a:t>
            </a:r>
            <a:r>
              <a:rPr sz="1279" spc="13" dirty="0">
                <a:latin typeface="Arial"/>
                <a:cs typeface="Arial"/>
              </a:rPr>
              <a:t>lossless </a:t>
            </a:r>
            <a:r>
              <a:rPr sz="1279" spc="9" dirty="0">
                <a:latin typeface="Arial"/>
                <a:cs typeface="Arial"/>
              </a:rPr>
              <a:t>decompositions into </a:t>
            </a:r>
            <a:r>
              <a:rPr sz="1279" spc="18" dirty="0">
                <a:latin typeface="Arial"/>
                <a:cs typeface="Arial"/>
              </a:rPr>
              <a:t>BCNF </a:t>
            </a:r>
            <a:r>
              <a:rPr sz="1279" spc="13" dirty="0">
                <a:latin typeface="Arial"/>
                <a:cs typeface="Arial"/>
              </a:rPr>
              <a:t>and</a:t>
            </a:r>
            <a:r>
              <a:rPr sz="1279" spc="-97" dirty="0">
                <a:latin typeface="Arial"/>
                <a:cs typeface="Arial"/>
              </a:rPr>
              <a:t> </a:t>
            </a:r>
            <a:r>
              <a:rPr sz="1279" spc="13" dirty="0">
                <a:latin typeface="Arial"/>
                <a:cs typeface="Arial"/>
              </a:rPr>
              <a:t>3NF</a:t>
            </a:r>
            <a:endParaRPr sz="1279">
              <a:latin typeface="Arial"/>
              <a:cs typeface="Arial"/>
            </a:endParaRPr>
          </a:p>
          <a:p>
            <a:pPr marL="260551" indent="-249905">
              <a:spcBef>
                <a:spcPts val="587"/>
              </a:spcBef>
              <a:buClr>
                <a:srgbClr val="CC3300"/>
              </a:buClr>
              <a:buSzPct val="89655"/>
              <a:buFont typeface="Wingdings"/>
              <a:buChar char=""/>
              <a:tabLst>
                <a:tab pos="260551" algn="l"/>
                <a:tab pos="261111" algn="l"/>
              </a:tabLst>
            </a:pPr>
            <a:r>
              <a:rPr sz="1279" spc="22" dirty="0">
                <a:latin typeface="Arial"/>
                <a:cs typeface="Arial"/>
              </a:rPr>
              <a:t>We </a:t>
            </a:r>
            <a:r>
              <a:rPr sz="1279" spc="9" dirty="0">
                <a:latin typeface="Arial"/>
                <a:cs typeface="Arial"/>
              </a:rPr>
              <a:t>then develop algorithms to test </a:t>
            </a:r>
            <a:r>
              <a:rPr sz="1279" spc="4" dirty="0">
                <a:latin typeface="Arial"/>
                <a:cs typeface="Arial"/>
              </a:rPr>
              <a:t>if </a:t>
            </a:r>
            <a:r>
              <a:rPr sz="1279" spc="18" dirty="0">
                <a:latin typeface="Arial"/>
                <a:cs typeface="Arial"/>
              </a:rPr>
              <a:t>a </a:t>
            </a:r>
            <a:r>
              <a:rPr sz="1279" spc="9" dirty="0">
                <a:latin typeface="Arial"/>
                <a:cs typeface="Arial"/>
              </a:rPr>
              <a:t>decomposition is</a:t>
            </a:r>
            <a:r>
              <a:rPr sz="1279" spc="-53" dirty="0">
                <a:latin typeface="Arial"/>
                <a:cs typeface="Arial"/>
              </a:rPr>
              <a:t> </a:t>
            </a:r>
            <a:r>
              <a:rPr sz="1279" spc="9" dirty="0">
                <a:latin typeface="Arial"/>
                <a:cs typeface="Arial"/>
              </a:rPr>
              <a:t>dependency-preserving</a:t>
            </a:r>
            <a:endParaRPr sz="1279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717267" y="2050267"/>
            <a:ext cx="2757467" cy="27574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4294967295"/>
          </p:nvPr>
        </p:nvSpPr>
        <p:spPr>
          <a:xfrm>
            <a:off x="1658471" y="0"/>
            <a:ext cx="0" cy="7563368"/>
          </a:xfrm>
          <a:prstGeom prst="rect">
            <a:avLst/>
          </a:prstGeom>
        </p:spPr>
        <p:txBody>
          <a:bodyPr vert="horz" wrap="square" lIns="0" tIns="5603" rIns="0" bIns="0" rtlCol="0">
            <a:spAutoFit/>
          </a:bodyPr>
          <a:lstStyle/>
          <a:p>
            <a:pPr marL="11206">
              <a:spcBef>
                <a:spcPts val="44"/>
              </a:spcBef>
            </a:pPr>
            <a:r>
              <a:rPr spc="9" dirty="0"/>
              <a:t>Database </a:t>
            </a:r>
            <a:r>
              <a:rPr spc="13" dirty="0"/>
              <a:t>System Concepts </a:t>
            </a:r>
            <a:r>
              <a:rPr spc="4" dirty="0"/>
              <a:t>- 6</a:t>
            </a:r>
            <a:r>
              <a:rPr sz="728" spc="6" baseline="25252" dirty="0"/>
              <a:t>th</a:t>
            </a:r>
            <a:r>
              <a:rPr sz="728" spc="-79" baseline="25252" dirty="0"/>
              <a:t> </a:t>
            </a:r>
            <a:r>
              <a:rPr sz="706" spc="4" dirty="0"/>
              <a:t>Edition</a:t>
            </a:r>
            <a:endParaRPr sz="706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4294967295"/>
          </p:nvPr>
        </p:nvSpPr>
        <p:spPr>
          <a:xfrm>
            <a:off x="1658471" y="0"/>
            <a:ext cx="0" cy="1390652"/>
          </a:xfrm>
          <a:prstGeom prst="rect">
            <a:avLst/>
          </a:prstGeom>
        </p:spPr>
        <p:txBody>
          <a:bodyPr vert="horz" wrap="square" lIns="0" tIns="5603" rIns="0" bIns="0" rtlCol="0">
            <a:spAutoFit/>
          </a:bodyPr>
          <a:lstStyle/>
          <a:p>
            <a:pPr marL="11206">
              <a:spcBef>
                <a:spcPts val="44"/>
              </a:spcBef>
            </a:pPr>
            <a:r>
              <a:rPr spc="9" dirty="0"/>
              <a:t>17.15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4294967295"/>
          </p:nvPr>
        </p:nvSpPr>
        <p:spPr>
          <a:xfrm>
            <a:off x="1658471" y="0"/>
            <a:ext cx="0" cy="8592624"/>
          </a:xfrm>
          <a:prstGeom prst="rect">
            <a:avLst/>
          </a:prstGeom>
        </p:spPr>
        <p:txBody>
          <a:bodyPr vert="horz" wrap="square" lIns="0" tIns="5603" rIns="0" bIns="0" rtlCol="0">
            <a:spAutoFit/>
          </a:bodyPr>
          <a:lstStyle/>
          <a:p>
            <a:pPr marL="11206">
              <a:spcBef>
                <a:spcPts val="44"/>
              </a:spcBef>
            </a:pPr>
            <a:r>
              <a:rPr spc="4" dirty="0"/>
              <a:t>©Silberschatz, </a:t>
            </a:r>
            <a:r>
              <a:rPr spc="9" dirty="0"/>
              <a:t>Korth and</a:t>
            </a:r>
            <a:r>
              <a:rPr spc="-53" dirty="0"/>
              <a:t> </a:t>
            </a:r>
            <a:r>
              <a:rPr spc="9" dirty="0"/>
              <a:t>Sudarshan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9" name="Ink 8"/>
              <p14:cNvContentPartPr/>
              <p14:nvPr/>
            </p14:nvContentPartPr>
            <p14:xfrm>
              <a:off x="4386106" y="2089482"/>
              <a:ext cx="4757718" cy="650224"/>
            </p14:xfrm>
          </p:contentPart>
        </mc:Choice>
        <mc:Fallback>
          <p:pic>
            <p:nvPicPr>
              <p:cNvPr id="9" name="Ink 8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83586" y="2084442"/>
                <a:ext cx="4767798" cy="66426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61706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69391" y="1687205"/>
            <a:ext cx="115416" cy="3992096"/>
          </a:xfrm>
          <a:prstGeom prst="rect">
            <a:avLst/>
          </a:prstGeom>
        </p:spPr>
        <p:txBody>
          <a:bodyPr vert="vert270" wrap="square" lIns="0" tIns="3362" rIns="0" bIns="0" rtlCol="0">
            <a:spAutoFit/>
          </a:bodyPr>
          <a:lstStyle/>
          <a:p>
            <a:pPr marL="11206">
              <a:spcBef>
                <a:spcPts val="26"/>
              </a:spcBef>
            </a:pP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SWAYAM: NPTEL-NOC </a:t>
            </a:r>
            <a:r>
              <a:rPr sz="750" b="1" spc="4" dirty="0">
                <a:solidFill>
                  <a:srgbClr val="00009A"/>
                </a:solidFill>
                <a:latin typeface="Arial"/>
                <a:cs typeface="Arial"/>
              </a:rPr>
              <a:t>MOOCs </a:t>
            </a: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Instructor: Prof. </a:t>
            </a:r>
            <a:r>
              <a:rPr sz="750" b="1" spc="4" dirty="0">
                <a:solidFill>
                  <a:srgbClr val="00009A"/>
                </a:solidFill>
                <a:latin typeface="Arial"/>
                <a:cs typeface="Arial"/>
              </a:rPr>
              <a:t>P P </a:t>
            </a: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Das, IIT Kharagpur. Jan-Apr,</a:t>
            </a:r>
            <a:r>
              <a:rPr sz="750" b="1" spc="141" dirty="0">
                <a:solidFill>
                  <a:srgbClr val="00009A"/>
                </a:solidFill>
                <a:latin typeface="Arial"/>
                <a:cs typeface="Arial"/>
              </a:rPr>
              <a:t> </a:t>
            </a: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2018</a:t>
            </a:r>
            <a:endParaRPr sz="75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92431" y="-73018"/>
            <a:ext cx="4208369" cy="2745804"/>
          </a:xfrm>
          <a:prstGeom prst="rect">
            <a:avLst/>
          </a:prstGeom>
        </p:spPr>
        <p:txBody>
          <a:bodyPr vert="horz" wrap="square" lIns="0" tIns="10085" rIns="0" bIns="0" rtlCol="0" anchor="ctr">
            <a:spAutoFit/>
          </a:bodyPr>
          <a:lstStyle/>
          <a:p>
            <a:pPr marL="1101597" marR="4483" indent="-1090951">
              <a:lnSpc>
                <a:spcPct val="101499"/>
              </a:lnSpc>
              <a:spcBef>
                <a:spcPts val="79"/>
              </a:spcBef>
            </a:pPr>
            <a:r>
              <a:rPr spc="18" dirty="0"/>
              <a:t>Closure </a:t>
            </a:r>
            <a:r>
              <a:rPr spc="13" dirty="0"/>
              <a:t>of </a:t>
            </a:r>
            <a:r>
              <a:rPr spc="18" dirty="0"/>
              <a:t>a Set </a:t>
            </a:r>
            <a:r>
              <a:rPr spc="13" dirty="0"/>
              <a:t>of</a:t>
            </a:r>
            <a:r>
              <a:rPr spc="-128" dirty="0"/>
              <a:t> </a:t>
            </a:r>
            <a:r>
              <a:rPr spc="18" dirty="0"/>
              <a:t>Functional  </a:t>
            </a:r>
            <a:r>
              <a:rPr spc="13" dirty="0"/>
              <a:t>Dependencies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405244" y="2019299"/>
            <a:ext cx="5328397" cy="1430498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282964" marR="26896" indent="-249905">
              <a:lnSpc>
                <a:spcPct val="102400"/>
              </a:lnSpc>
              <a:spcBef>
                <a:spcPts val="84"/>
              </a:spcBef>
              <a:buClr>
                <a:srgbClr val="CC3300"/>
              </a:buClr>
              <a:buSzPct val="89655"/>
              <a:buFont typeface="Wingdings"/>
              <a:buChar char=""/>
              <a:tabLst>
                <a:tab pos="282964" algn="l"/>
                <a:tab pos="283524" algn="l"/>
              </a:tabLst>
            </a:pPr>
            <a:r>
              <a:rPr sz="1279" spc="13" dirty="0">
                <a:latin typeface="Arial"/>
                <a:cs typeface="Arial"/>
              </a:rPr>
              <a:t>Given </a:t>
            </a:r>
            <a:r>
              <a:rPr sz="1279" spc="18" dirty="0">
                <a:latin typeface="Arial"/>
                <a:cs typeface="Arial"/>
              </a:rPr>
              <a:t>a </a:t>
            </a:r>
            <a:r>
              <a:rPr sz="1279" spc="13" dirty="0">
                <a:latin typeface="Arial"/>
                <a:cs typeface="Arial"/>
              </a:rPr>
              <a:t>set </a:t>
            </a:r>
            <a:r>
              <a:rPr sz="1279" i="1" spc="18" dirty="0">
                <a:latin typeface="Arial"/>
                <a:cs typeface="Arial"/>
              </a:rPr>
              <a:t>F </a:t>
            </a:r>
            <a:r>
              <a:rPr sz="1279" spc="13" dirty="0">
                <a:latin typeface="Arial"/>
                <a:cs typeface="Arial"/>
              </a:rPr>
              <a:t>set of functional dependencies, there are certain</a:t>
            </a:r>
            <a:r>
              <a:rPr sz="1279" spc="-124" dirty="0">
                <a:latin typeface="Arial"/>
                <a:cs typeface="Arial"/>
              </a:rPr>
              <a:t> </a:t>
            </a:r>
            <a:r>
              <a:rPr sz="1279" spc="13" dirty="0">
                <a:latin typeface="Arial"/>
                <a:cs typeface="Arial"/>
              </a:rPr>
              <a:t>other  functional dependencies that are </a:t>
            </a:r>
            <a:r>
              <a:rPr sz="1279" spc="9" dirty="0">
                <a:latin typeface="Arial"/>
                <a:cs typeface="Arial"/>
              </a:rPr>
              <a:t>logically </a:t>
            </a:r>
            <a:r>
              <a:rPr sz="1279" spc="13" dirty="0">
                <a:latin typeface="Arial"/>
                <a:cs typeface="Arial"/>
              </a:rPr>
              <a:t>implied </a:t>
            </a:r>
            <a:r>
              <a:rPr sz="1279" spc="18" dirty="0">
                <a:latin typeface="Arial"/>
                <a:cs typeface="Arial"/>
              </a:rPr>
              <a:t>by</a:t>
            </a:r>
            <a:r>
              <a:rPr sz="1279" spc="-97" dirty="0">
                <a:latin typeface="Arial"/>
                <a:cs typeface="Arial"/>
              </a:rPr>
              <a:t> </a:t>
            </a:r>
            <a:r>
              <a:rPr sz="1279" i="1" spc="18" dirty="0">
                <a:latin typeface="Arial"/>
                <a:cs typeface="Arial"/>
              </a:rPr>
              <a:t>F</a:t>
            </a:r>
            <a:endParaRPr sz="1279">
              <a:latin typeface="Arial"/>
              <a:cs typeface="Arial"/>
            </a:endParaRPr>
          </a:p>
          <a:p>
            <a:pPr marL="207320" marR="205079" lvl="1" indent="-207320" algn="r">
              <a:spcBef>
                <a:spcPts val="587"/>
              </a:spcBef>
              <a:buClr>
                <a:srgbClr val="FF9A33"/>
              </a:buClr>
              <a:buSzPct val="79310"/>
              <a:buFont typeface="Wingdings"/>
              <a:buChar char=""/>
              <a:tabLst>
                <a:tab pos="207320" algn="l"/>
                <a:tab pos="207880" algn="l"/>
              </a:tabLst>
            </a:pPr>
            <a:r>
              <a:rPr sz="1279" spc="13" dirty="0">
                <a:latin typeface="Arial"/>
                <a:cs typeface="Arial"/>
              </a:rPr>
              <a:t>For </a:t>
            </a:r>
            <a:r>
              <a:rPr sz="1279" spc="9" dirty="0">
                <a:latin typeface="Arial"/>
                <a:cs typeface="Arial"/>
              </a:rPr>
              <a:t>e.g.:  If  </a:t>
            </a:r>
            <a:r>
              <a:rPr sz="1279" i="1" spc="22" dirty="0">
                <a:latin typeface="Arial"/>
                <a:cs typeface="Arial"/>
              </a:rPr>
              <a:t>A </a:t>
            </a:r>
            <a:r>
              <a:rPr sz="1279" spc="31" dirty="0">
                <a:latin typeface="Symbol"/>
                <a:cs typeface="Symbol"/>
              </a:rPr>
              <a:t></a:t>
            </a:r>
            <a:r>
              <a:rPr sz="1279" spc="31" dirty="0">
                <a:latin typeface="Times New Roman"/>
                <a:cs typeface="Times New Roman"/>
              </a:rPr>
              <a:t> </a:t>
            </a:r>
            <a:r>
              <a:rPr sz="1279" i="1" spc="22" dirty="0">
                <a:latin typeface="Arial"/>
                <a:cs typeface="Arial"/>
              </a:rPr>
              <a:t>B </a:t>
            </a:r>
            <a:r>
              <a:rPr sz="1279" spc="18" dirty="0">
                <a:latin typeface="Arial"/>
                <a:cs typeface="Arial"/>
              </a:rPr>
              <a:t>and  </a:t>
            </a:r>
            <a:r>
              <a:rPr sz="1279" i="1" spc="22" dirty="0">
                <a:latin typeface="Arial"/>
                <a:cs typeface="Arial"/>
              </a:rPr>
              <a:t>B </a:t>
            </a:r>
            <a:r>
              <a:rPr sz="1279" spc="31" dirty="0">
                <a:latin typeface="Symbol"/>
                <a:cs typeface="Symbol"/>
              </a:rPr>
              <a:t></a:t>
            </a:r>
            <a:r>
              <a:rPr sz="1279" spc="31" dirty="0">
                <a:latin typeface="Times New Roman"/>
                <a:cs typeface="Times New Roman"/>
              </a:rPr>
              <a:t> </a:t>
            </a:r>
            <a:r>
              <a:rPr sz="1279" i="1" spc="13" dirty="0">
                <a:latin typeface="Arial"/>
                <a:cs typeface="Arial"/>
              </a:rPr>
              <a:t>C</a:t>
            </a:r>
            <a:r>
              <a:rPr sz="1279" spc="13" dirty="0">
                <a:latin typeface="Arial"/>
                <a:cs typeface="Arial"/>
              </a:rPr>
              <a:t>,  then </a:t>
            </a:r>
            <a:r>
              <a:rPr sz="1279" spc="18" dirty="0">
                <a:latin typeface="Arial"/>
                <a:cs typeface="Arial"/>
              </a:rPr>
              <a:t>we can </a:t>
            </a:r>
            <a:r>
              <a:rPr sz="1279" spc="9" dirty="0">
                <a:latin typeface="Arial"/>
                <a:cs typeface="Arial"/>
              </a:rPr>
              <a:t>infer </a:t>
            </a:r>
            <a:r>
              <a:rPr sz="1279" spc="13" dirty="0">
                <a:latin typeface="Arial"/>
                <a:cs typeface="Arial"/>
              </a:rPr>
              <a:t>that </a:t>
            </a:r>
            <a:r>
              <a:rPr sz="1279" i="1" spc="22" dirty="0">
                <a:latin typeface="Arial"/>
                <a:cs typeface="Arial"/>
              </a:rPr>
              <a:t>A </a:t>
            </a:r>
            <a:r>
              <a:rPr sz="1279" spc="31" dirty="0">
                <a:latin typeface="Symbol"/>
                <a:cs typeface="Symbol"/>
              </a:rPr>
              <a:t></a:t>
            </a:r>
            <a:r>
              <a:rPr sz="1279" spc="-159" dirty="0">
                <a:latin typeface="Times New Roman"/>
                <a:cs typeface="Times New Roman"/>
              </a:rPr>
              <a:t> </a:t>
            </a:r>
            <a:r>
              <a:rPr sz="1279" spc="22" dirty="0">
                <a:latin typeface="Arial"/>
                <a:cs typeface="Arial"/>
              </a:rPr>
              <a:t>C</a:t>
            </a:r>
            <a:endParaRPr sz="1279">
              <a:latin typeface="Arial"/>
              <a:cs typeface="Arial"/>
            </a:endParaRPr>
          </a:p>
          <a:p>
            <a:pPr marL="249344" marR="201717" indent="-249344" algn="r">
              <a:spcBef>
                <a:spcPts val="587"/>
              </a:spcBef>
              <a:buClr>
                <a:srgbClr val="CC3300"/>
              </a:buClr>
              <a:buSzPct val="89655"/>
              <a:buFont typeface="Wingdings"/>
              <a:buChar char=""/>
              <a:tabLst>
                <a:tab pos="249344" algn="l"/>
                <a:tab pos="249905" algn="l"/>
              </a:tabLst>
            </a:pPr>
            <a:r>
              <a:rPr sz="1279" spc="18" dirty="0">
                <a:latin typeface="Arial"/>
                <a:cs typeface="Arial"/>
              </a:rPr>
              <a:t>The </a:t>
            </a:r>
            <a:r>
              <a:rPr sz="1279" spc="13" dirty="0">
                <a:latin typeface="Arial"/>
                <a:cs typeface="Arial"/>
              </a:rPr>
              <a:t>set of </a:t>
            </a:r>
            <a:r>
              <a:rPr sz="1279" b="1" spc="9" dirty="0">
                <a:solidFill>
                  <a:srgbClr val="00009A"/>
                </a:solidFill>
                <a:latin typeface="Arial"/>
                <a:cs typeface="Arial"/>
              </a:rPr>
              <a:t>all </a:t>
            </a:r>
            <a:r>
              <a:rPr sz="1279" spc="9" dirty="0">
                <a:latin typeface="Arial"/>
                <a:cs typeface="Arial"/>
              </a:rPr>
              <a:t>functional dependencies logically implied </a:t>
            </a:r>
            <a:r>
              <a:rPr sz="1279" spc="13" dirty="0">
                <a:latin typeface="Arial"/>
                <a:cs typeface="Arial"/>
              </a:rPr>
              <a:t>by </a:t>
            </a:r>
            <a:r>
              <a:rPr sz="1279" i="1" spc="18" dirty="0">
                <a:latin typeface="Arial"/>
                <a:cs typeface="Arial"/>
              </a:rPr>
              <a:t>F </a:t>
            </a:r>
            <a:r>
              <a:rPr sz="1279" spc="9" dirty="0">
                <a:latin typeface="Arial"/>
                <a:cs typeface="Arial"/>
              </a:rPr>
              <a:t>is</a:t>
            </a:r>
            <a:r>
              <a:rPr sz="1279" spc="-79" dirty="0">
                <a:latin typeface="Arial"/>
                <a:cs typeface="Arial"/>
              </a:rPr>
              <a:t> </a:t>
            </a:r>
            <a:r>
              <a:rPr sz="1279" spc="13" dirty="0">
                <a:latin typeface="Arial"/>
                <a:cs typeface="Arial"/>
              </a:rPr>
              <a:t>the</a:t>
            </a:r>
            <a:endParaRPr sz="1279">
              <a:latin typeface="Arial"/>
              <a:cs typeface="Arial"/>
            </a:endParaRPr>
          </a:p>
          <a:p>
            <a:pPr marL="282964">
              <a:spcBef>
                <a:spcPts val="40"/>
              </a:spcBef>
            </a:pPr>
            <a:r>
              <a:rPr sz="1279" b="1" spc="13" dirty="0">
                <a:solidFill>
                  <a:srgbClr val="00009A"/>
                </a:solidFill>
                <a:latin typeface="Arial"/>
                <a:cs typeface="Arial"/>
              </a:rPr>
              <a:t>closure </a:t>
            </a:r>
            <a:r>
              <a:rPr sz="1279" spc="13" dirty="0">
                <a:latin typeface="Arial"/>
                <a:cs typeface="Arial"/>
              </a:rPr>
              <a:t>of</a:t>
            </a:r>
            <a:r>
              <a:rPr sz="1279" spc="-13" dirty="0">
                <a:latin typeface="Arial"/>
                <a:cs typeface="Arial"/>
              </a:rPr>
              <a:t> </a:t>
            </a:r>
            <a:r>
              <a:rPr sz="1279" i="1" spc="18" dirty="0">
                <a:latin typeface="Arial"/>
                <a:cs typeface="Arial"/>
              </a:rPr>
              <a:t>F</a:t>
            </a:r>
            <a:endParaRPr sz="1279">
              <a:latin typeface="Arial"/>
              <a:cs typeface="Arial"/>
            </a:endParaRPr>
          </a:p>
          <a:p>
            <a:pPr marL="282964" indent="-249905">
              <a:spcBef>
                <a:spcPts val="582"/>
              </a:spcBef>
              <a:buClr>
                <a:srgbClr val="CC3300"/>
              </a:buClr>
              <a:buSzPct val="89655"/>
              <a:buFont typeface="Wingdings"/>
              <a:buChar char=""/>
              <a:tabLst>
                <a:tab pos="282964" algn="l"/>
                <a:tab pos="283524" algn="l"/>
              </a:tabLst>
            </a:pPr>
            <a:r>
              <a:rPr sz="1279" spc="22" dirty="0">
                <a:latin typeface="Arial"/>
                <a:cs typeface="Arial"/>
              </a:rPr>
              <a:t>We </a:t>
            </a:r>
            <a:r>
              <a:rPr sz="1279" spc="13" dirty="0">
                <a:latin typeface="Arial"/>
                <a:cs typeface="Arial"/>
              </a:rPr>
              <a:t>denote the </a:t>
            </a:r>
            <a:r>
              <a:rPr sz="1279" i="1" spc="13" dirty="0">
                <a:latin typeface="Arial"/>
                <a:cs typeface="Arial"/>
              </a:rPr>
              <a:t>closure </a:t>
            </a:r>
            <a:r>
              <a:rPr sz="1279" spc="13" dirty="0">
                <a:latin typeface="Arial"/>
                <a:cs typeface="Arial"/>
              </a:rPr>
              <a:t>of </a:t>
            </a:r>
            <a:r>
              <a:rPr sz="1279" i="1" spc="18" dirty="0">
                <a:latin typeface="Arial"/>
                <a:cs typeface="Arial"/>
              </a:rPr>
              <a:t>F </a:t>
            </a:r>
            <a:r>
              <a:rPr sz="1279" spc="18" dirty="0">
                <a:latin typeface="Arial"/>
                <a:cs typeface="Arial"/>
              </a:rPr>
              <a:t>by</a:t>
            </a:r>
            <a:r>
              <a:rPr sz="1279" spc="-93" dirty="0">
                <a:latin typeface="Arial"/>
                <a:cs typeface="Arial"/>
              </a:rPr>
              <a:t> </a:t>
            </a:r>
            <a:r>
              <a:rPr sz="1279" b="1" i="1" spc="18" dirty="0">
                <a:solidFill>
                  <a:srgbClr val="00009A"/>
                </a:solidFill>
                <a:latin typeface="Arial"/>
                <a:cs typeface="Arial"/>
              </a:rPr>
              <a:t>F</a:t>
            </a:r>
            <a:r>
              <a:rPr sz="1257" b="1" i="1" spc="26" baseline="38011" dirty="0">
                <a:solidFill>
                  <a:srgbClr val="00009A"/>
                </a:solidFill>
                <a:latin typeface="Arial"/>
                <a:cs typeface="Arial"/>
              </a:rPr>
              <a:t>+</a:t>
            </a:r>
            <a:endParaRPr sz="1257" baseline="38011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717267" y="2050267"/>
            <a:ext cx="2757467" cy="27574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4294967295"/>
          </p:nvPr>
        </p:nvSpPr>
        <p:spPr>
          <a:xfrm>
            <a:off x="1658471" y="0"/>
            <a:ext cx="0" cy="7563368"/>
          </a:xfrm>
          <a:prstGeom prst="rect">
            <a:avLst/>
          </a:prstGeom>
        </p:spPr>
        <p:txBody>
          <a:bodyPr vert="horz" wrap="square" lIns="0" tIns="5603" rIns="0" bIns="0" rtlCol="0">
            <a:spAutoFit/>
          </a:bodyPr>
          <a:lstStyle/>
          <a:p>
            <a:pPr marL="11206">
              <a:spcBef>
                <a:spcPts val="44"/>
              </a:spcBef>
            </a:pPr>
            <a:r>
              <a:rPr spc="9" dirty="0"/>
              <a:t>Database </a:t>
            </a:r>
            <a:r>
              <a:rPr spc="13" dirty="0"/>
              <a:t>System Concepts </a:t>
            </a:r>
            <a:r>
              <a:rPr spc="4" dirty="0"/>
              <a:t>- 6</a:t>
            </a:r>
            <a:r>
              <a:rPr sz="728" spc="6" baseline="25252" dirty="0"/>
              <a:t>th</a:t>
            </a:r>
            <a:r>
              <a:rPr sz="728" spc="-79" baseline="25252" dirty="0"/>
              <a:t> </a:t>
            </a:r>
            <a:r>
              <a:rPr sz="706" spc="4" dirty="0"/>
              <a:t>Edition</a:t>
            </a:r>
            <a:endParaRPr sz="706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4294967295"/>
          </p:nvPr>
        </p:nvSpPr>
        <p:spPr>
          <a:xfrm>
            <a:off x="1658471" y="0"/>
            <a:ext cx="0" cy="1390652"/>
          </a:xfrm>
          <a:prstGeom prst="rect">
            <a:avLst/>
          </a:prstGeom>
        </p:spPr>
        <p:txBody>
          <a:bodyPr vert="horz" wrap="square" lIns="0" tIns="5603" rIns="0" bIns="0" rtlCol="0">
            <a:spAutoFit/>
          </a:bodyPr>
          <a:lstStyle/>
          <a:p>
            <a:pPr marL="11206">
              <a:spcBef>
                <a:spcPts val="44"/>
              </a:spcBef>
            </a:pPr>
            <a:r>
              <a:rPr spc="9" dirty="0"/>
              <a:t>17.16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4294967295"/>
          </p:nvPr>
        </p:nvSpPr>
        <p:spPr>
          <a:xfrm>
            <a:off x="1658471" y="0"/>
            <a:ext cx="0" cy="8592624"/>
          </a:xfrm>
          <a:prstGeom prst="rect">
            <a:avLst/>
          </a:prstGeom>
        </p:spPr>
        <p:txBody>
          <a:bodyPr vert="horz" wrap="square" lIns="0" tIns="5603" rIns="0" bIns="0" rtlCol="0">
            <a:spAutoFit/>
          </a:bodyPr>
          <a:lstStyle/>
          <a:p>
            <a:pPr marL="11206">
              <a:spcBef>
                <a:spcPts val="44"/>
              </a:spcBef>
            </a:pPr>
            <a:r>
              <a:rPr spc="4" dirty="0"/>
              <a:t>©Silberschatz, </a:t>
            </a:r>
            <a:r>
              <a:rPr spc="9" dirty="0"/>
              <a:t>Korth and</a:t>
            </a:r>
            <a:r>
              <a:rPr spc="-53" dirty="0"/>
              <a:t> </a:t>
            </a:r>
            <a:r>
              <a:rPr spc="9" dirty="0"/>
              <a:t>Sudarshan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9" name="Ink 8"/>
              <p14:cNvContentPartPr/>
              <p14:nvPr/>
            </p14:nvContentPartPr>
            <p14:xfrm>
              <a:off x="5076988" y="2707306"/>
              <a:ext cx="3621494" cy="845894"/>
            </p14:xfrm>
          </p:contentPart>
        </mc:Choice>
        <mc:Fallback>
          <p:pic>
            <p:nvPicPr>
              <p:cNvPr id="9" name="Ink 8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070148" y="2700827"/>
                <a:ext cx="3636975" cy="860652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9956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69391" y="1687205"/>
            <a:ext cx="115416" cy="3992096"/>
          </a:xfrm>
          <a:prstGeom prst="rect">
            <a:avLst/>
          </a:prstGeom>
        </p:spPr>
        <p:txBody>
          <a:bodyPr vert="vert270" wrap="square" lIns="0" tIns="3362" rIns="0" bIns="0" rtlCol="0">
            <a:spAutoFit/>
          </a:bodyPr>
          <a:lstStyle/>
          <a:p>
            <a:pPr marL="11206">
              <a:spcBef>
                <a:spcPts val="26"/>
              </a:spcBef>
            </a:pP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SWAYAM: NPTEL-NOC </a:t>
            </a:r>
            <a:r>
              <a:rPr sz="750" b="1" spc="4" dirty="0">
                <a:solidFill>
                  <a:srgbClr val="00009A"/>
                </a:solidFill>
                <a:latin typeface="Arial"/>
                <a:cs typeface="Arial"/>
              </a:rPr>
              <a:t>MOOCs </a:t>
            </a: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Instructor: Prof. </a:t>
            </a:r>
            <a:r>
              <a:rPr sz="750" b="1" spc="4" dirty="0">
                <a:solidFill>
                  <a:srgbClr val="00009A"/>
                </a:solidFill>
                <a:latin typeface="Arial"/>
                <a:cs typeface="Arial"/>
              </a:rPr>
              <a:t>P P </a:t>
            </a: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Das, IIT Kharagpur. Jan-Apr,</a:t>
            </a:r>
            <a:r>
              <a:rPr sz="750" b="1" spc="141" dirty="0">
                <a:solidFill>
                  <a:srgbClr val="00009A"/>
                </a:solidFill>
                <a:latin typeface="Arial"/>
                <a:cs typeface="Arial"/>
              </a:rPr>
              <a:t> </a:t>
            </a: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2018</a:t>
            </a:r>
            <a:endParaRPr sz="75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92431" y="-66296"/>
            <a:ext cx="4208369" cy="2745804"/>
          </a:xfrm>
          <a:prstGeom prst="rect">
            <a:avLst/>
          </a:prstGeom>
        </p:spPr>
        <p:txBody>
          <a:bodyPr vert="horz" wrap="square" lIns="0" tIns="10085" rIns="0" bIns="0" rtlCol="0" anchor="ctr">
            <a:spAutoFit/>
          </a:bodyPr>
          <a:lstStyle/>
          <a:p>
            <a:pPr marL="1101597" marR="4483" indent="-1090951">
              <a:lnSpc>
                <a:spcPct val="101499"/>
              </a:lnSpc>
              <a:spcBef>
                <a:spcPts val="79"/>
              </a:spcBef>
            </a:pPr>
            <a:r>
              <a:rPr spc="18" dirty="0"/>
              <a:t>Closure </a:t>
            </a:r>
            <a:r>
              <a:rPr spc="13" dirty="0"/>
              <a:t>of </a:t>
            </a:r>
            <a:r>
              <a:rPr spc="18" dirty="0"/>
              <a:t>a Set </a:t>
            </a:r>
            <a:r>
              <a:rPr spc="13" dirty="0"/>
              <a:t>of</a:t>
            </a:r>
            <a:r>
              <a:rPr spc="-128" dirty="0"/>
              <a:t> </a:t>
            </a:r>
            <a:r>
              <a:rPr spc="18" dirty="0"/>
              <a:t>Functional  </a:t>
            </a:r>
            <a:r>
              <a:rPr spc="13" dirty="0"/>
              <a:t>Dependencies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916443" y="2026695"/>
            <a:ext cx="6158753" cy="212124"/>
          </a:xfrm>
          <a:prstGeom prst="rect">
            <a:avLst/>
          </a:prstGeom>
        </p:spPr>
        <p:txBody>
          <a:bodyPr vert="horz" wrap="square" lIns="0" tIns="15128" rIns="0" bIns="0" rtlCol="0">
            <a:spAutoFit/>
          </a:bodyPr>
          <a:lstStyle/>
          <a:p>
            <a:pPr marL="282964" indent="-249905">
              <a:spcBef>
                <a:spcPts val="119"/>
              </a:spcBef>
              <a:buClr>
                <a:srgbClr val="CC3300"/>
              </a:buClr>
              <a:buSzPct val="89655"/>
              <a:buFont typeface="Wingdings"/>
              <a:buChar char=""/>
              <a:tabLst>
                <a:tab pos="282964" algn="l"/>
                <a:tab pos="283524" algn="l"/>
              </a:tabLst>
            </a:pPr>
            <a:r>
              <a:rPr sz="1279" spc="22" dirty="0">
                <a:latin typeface="Arial"/>
                <a:cs typeface="Arial"/>
              </a:rPr>
              <a:t>We </a:t>
            </a:r>
            <a:r>
              <a:rPr sz="1279" spc="13" dirty="0">
                <a:latin typeface="Arial"/>
                <a:cs typeface="Arial"/>
              </a:rPr>
              <a:t>can </a:t>
            </a:r>
            <a:r>
              <a:rPr sz="1279" spc="9" dirty="0">
                <a:latin typeface="Arial"/>
                <a:cs typeface="Arial"/>
              </a:rPr>
              <a:t>find </a:t>
            </a:r>
            <a:r>
              <a:rPr sz="1279" spc="13" dirty="0">
                <a:latin typeface="Arial"/>
                <a:cs typeface="Arial"/>
              </a:rPr>
              <a:t>F</a:t>
            </a:r>
            <a:r>
              <a:rPr sz="1257" i="1" spc="19" baseline="26315" dirty="0">
                <a:latin typeface="Arial"/>
                <a:cs typeface="Arial"/>
              </a:rPr>
              <a:t>+, </a:t>
            </a:r>
            <a:r>
              <a:rPr sz="1279" spc="9" dirty="0">
                <a:latin typeface="Arial"/>
                <a:cs typeface="Arial"/>
              </a:rPr>
              <a:t>the closure of F, </a:t>
            </a:r>
            <a:r>
              <a:rPr sz="1279" spc="13" dirty="0">
                <a:latin typeface="Arial"/>
                <a:cs typeface="Arial"/>
              </a:rPr>
              <a:t>by </a:t>
            </a:r>
            <a:r>
              <a:rPr sz="1279" spc="9" dirty="0">
                <a:latin typeface="Arial"/>
                <a:cs typeface="Arial"/>
              </a:rPr>
              <a:t>repeatedly applying </a:t>
            </a:r>
            <a:r>
              <a:rPr sz="1279" b="1" spc="18" dirty="0">
                <a:solidFill>
                  <a:srgbClr val="00009A"/>
                </a:solidFill>
                <a:latin typeface="Arial"/>
                <a:cs typeface="Arial"/>
              </a:rPr>
              <a:t>Armstrong’s</a:t>
            </a:r>
            <a:r>
              <a:rPr sz="1279" b="1" spc="-221" dirty="0">
                <a:solidFill>
                  <a:srgbClr val="00009A"/>
                </a:solidFill>
                <a:latin typeface="Arial"/>
                <a:cs typeface="Arial"/>
              </a:rPr>
              <a:t> </a:t>
            </a:r>
            <a:r>
              <a:rPr sz="1279" b="1" spc="18" dirty="0">
                <a:solidFill>
                  <a:srgbClr val="00009A"/>
                </a:solidFill>
                <a:latin typeface="Arial"/>
                <a:cs typeface="Arial"/>
              </a:rPr>
              <a:t>Axioms:</a:t>
            </a:r>
            <a:endParaRPr sz="1279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45616" y="2226788"/>
            <a:ext cx="1225924" cy="825215"/>
          </a:xfrm>
          <a:prstGeom prst="rect">
            <a:avLst/>
          </a:prstGeom>
        </p:spPr>
        <p:txBody>
          <a:bodyPr vert="horz" wrap="square" lIns="0" tIns="10085" rIns="0" bIns="0" rtlCol="0">
            <a:spAutoFit/>
          </a:bodyPr>
          <a:lstStyle/>
          <a:p>
            <a:pPr marL="11206" marR="4483" indent="3362">
              <a:lnSpc>
                <a:spcPct val="138300"/>
              </a:lnSpc>
              <a:spcBef>
                <a:spcPts val="79"/>
              </a:spcBef>
            </a:pPr>
            <a:r>
              <a:rPr sz="1279" b="1" spc="9" dirty="0">
                <a:latin typeface="Arial"/>
                <a:cs typeface="Arial"/>
              </a:rPr>
              <a:t>(</a:t>
            </a:r>
            <a:r>
              <a:rPr sz="1279" b="1" spc="9" dirty="0">
                <a:solidFill>
                  <a:srgbClr val="00009A"/>
                </a:solidFill>
                <a:latin typeface="Arial"/>
                <a:cs typeface="Arial"/>
              </a:rPr>
              <a:t>reflexivity</a:t>
            </a:r>
            <a:r>
              <a:rPr sz="1279" b="1" spc="9" dirty="0">
                <a:latin typeface="Arial"/>
                <a:cs typeface="Arial"/>
              </a:rPr>
              <a:t>)  (</a:t>
            </a:r>
            <a:r>
              <a:rPr sz="1279" b="1" spc="13" dirty="0">
                <a:solidFill>
                  <a:srgbClr val="00009A"/>
                </a:solidFill>
                <a:latin typeface="Arial"/>
                <a:cs typeface="Arial"/>
              </a:rPr>
              <a:t>augmentation</a:t>
            </a:r>
            <a:r>
              <a:rPr sz="1279" b="1" spc="9" dirty="0">
                <a:latin typeface="Arial"/>
                <a:cs typeface="Arial"/>
              </a:rPr>
              <a:t>)  (</a:t>
            </a:r>
            <a:r>
              <a:rPr sz="1279" b="1" spc="9" dirty="0">
                <a:solidFill>
                  <a:srgbClr val="00009A"/>
                </a:solidFill>
                <a:latin typeface="Arial"/>
                <a:cs typeface="Arial"/>
              </a:rPr>
              <a:t>transitivity</a:t>
            </a:r>
            <a:r>
              <a:rPr sz="1279" b="1" spc="9" dirty="0">
                <a:latin typeface="Arial"/>
                <a:cs typeface="Arial"/>
              </a:rPr>
              <a:t>)</a:t>
            </a:r>
            <a:endParaRPr sz="1279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938855" y="2228684"/>
            <a:ext cx="2916331" cy="1105971"/>
          </a:xfrm>
          <a:prstGeom prst="rect">
            <a:avLst/>
          </a:prstGeom>
        </p:spPr>
        <p:txBody>
          <a:bodyPr vert="horz" wrap="square" lIns="0" tIns="71718" rIns="0" bIns="0" rtlCol="0">
            <a:spAutoFit/>
          </a:bodyPr>
          <a:lstStyle/>
          <a:p>
            <a:pPr marL="551359" indent="-208441">
              <a:spcBef>
                <a:spcPts val="565"/>
              </a:spcBef>
              <a:buClr>
                <a:srgbClr val="FF9A33"/>
              </a:buClr>
              <a:buSzPct val="79310"/>
              <a:buFont typeface="Wingdings"/>
              <a:buChar char=""/>
              <a:tabLst>
                <a:tab pos="551359" algn="l"/>
                <a:tab pos="551919" algn="l"/>
              </a:tabLst>
            </a:pPr>
            <a:r>
              <a:rPr sz="1279" spc="4" dirty="0">
                <a:latin typeface="Arial"/>
                <a:cs typeface="Arial"/>
              </a:rPr>
              <a:t>if </a:t>
            </a:r>
            <a:r>
              <a:rPr sz="1368" i="1" spc="-31" dirty="0">
                <a:latin typeface="Symbol"/>
                <a:cs typeface="Symbol"/>
              </a:rPr>
              <a:t></a:t>
            </a:r>
            <a:r>
              <a:rPr sz="1368" i="1" spc="-31" dirty="0">
                <a:latin typeface="Times New Roman"/>
                <a:cs typeface="Times New Roman"/>
              </a:rPr>
              <a:t> </a:t>
            </a:r>
            <a:r>
              <a:rPr sz="1279" spc="22" dirty="0">
                <a:latin typeface="Symbol"/>
                <a:cs typeface="Symbol"/>
              </a:rPr>
              <a:t></a:t>
            </a:r>
            <a:r>
              <a:rPr sz="1279" spc="22" dirty="0">
                <a:latin typeface="Times New Roman"/>
                <a:cs typeface="Times New Roman"/>
              </a:rPr>
              <a:t> </a:t>
            </a:r>
            <a:r>
              <a:rPr sz="1279" spc="9" dirty="0">
                <a:latin typeface="Symbol"/>
                <a:cs typeface="Symbol"/>
              </a:rPr>
              <a:t></a:t>
            </a:r>
            <a:r>
              <a:rPr sz="1279" spc="9" dirty="0">
                <a:latin typeface="Arial"/>
                <a:cs typeface="Arial"/>
              </a:rPr>
              <a:t>, </a:t>
            </a:r>
            <a:r>
              <a:rPr sz="1279" spc="13" dirty="0">
                <a:latin typeface="Arial"/>
                <a:cs typeface="Arial"/>
              </a:rPr>
              <a:t>then </a:t>
            </a:r>
            <a:r>
              <a:rPr sz="1279" spc="57" dirty="0">
                <a:latin typeface="Symbol"/>
                <a:cs typeface="Symbol"/>
              </a:rPr>
              <a:t></a:t>
            </a:r>
            <a:r>
              <a:rPr sz="1279" spc="57" dirty="0">
                <a:latin typeface="Times New Roman"/>
                <a:cs typeface="Times New Roman"/>
              </a:rPr>
              <a:t> </a:t>
            </a:r>
            <a:r>
              <a:rPr sz="1279" spc="31" dirty="0">
                <a:latin typeface="Symbol"/>
                <a:cs typeface="Symbol"/>
              </a:rPr>
              <a:t></a:t>
            </a:r>
            <a:r>
              <a:rPr sz="1279" spc="26" dirty="0">
                <a:latin typeface="Times New Roman"/>
                <a:cs typeface="Times New Roman"/>
              </a:rPr>
              <a:t> </a:t>
            </a:r>
            <a:r>
              <a:rPr sz="1368" i="1" spc="-31" dirty="0">
                <a:latin typeface="Symbol"/>
                <a:cs typeface="Symbol"/>
              </a:rPr>
              <a:t></a:t>
            </a:r>
            <a:endParaRPr sz="1368">
              <a:latin typeface="Symbol"/>
              <a:cs typeface="Symbol"/>
            </a:endParaRPr>
          </a:p>
          <a:p>
            <a:pPr marL="551359" indent="-207880">
              <a:spcBef>
                <a:spcPts val="481"/>
              </a:spcBef>
              <a:buClr>
                <a:srgbClr val="FF9A33"/>
              </a:buClr>
              <a:buSzPct val="79310"/>
              <a:buFont typeface="Wingdings"/>
              <a:buChar char=""/>
              <a:tabLst>
                <a:tab pos="551359" algn="l"/>
                <a:tab pos="551919" algn="l"/>
              </a:tabLst>
            </a:pPr>
            <a:r>
              <a:rPr sz="1279" spc="4" dirty="0">
                <a:latin typeface="Arial"/>
                <a:cs typeface="Arial"/>
              </a:rPr>
              <a:t>if </a:t>
            </a:r>
            <a:r>
              <a:rPr sz="1279" spc="62" dirty="0">
                <a:latin typeface="Symbol"/>
                <a:cs typeface="Symbol"/>
              </a:rPr>
              <a:t></a:t>
            </a:r>
            <a:r>
              <a:rPr sz="1279" spc="62" dirty="0">
                <a:latin typeface="Times New Roman"/>
                <a:cs typeface="Times New Roman"/>
              </a:rPr>
              <a:t> </a:t>
            </a:r>
            <a:r>
              <a:rPr sz="1279" spc="31" dirty="0">
                <a:latin typeface="Symbol"/>
                <a:cs typeface="Symbol"/>
              </a:rPr>
              <a:t></a:t>
            </a:r>
            <a:r>
              <a:rPr sz="1279" spc="31" dirty="0">
                <a:latin typeface="Times New Roman"/>
                <a:cs typeface="Times New Roman"/>
              </a:rPr>
              <a:t> </a:t>
            </a:r>
            <a:r>
              <a:rPr sz="1368" i="1" spc="-13" dirty="0">
                <a:latin typeface="Symbol"/>
                <a:cs typeface="Symbol"/>
              </a:rPr>
              <a:t></a:t>
            </a:r>
            <a:r>
              <a:rPr sz="1279" i="1" spc="-13" dirty="0">
                <a:latin typeface="Arial"/>
                <a:cs typeface="Arial"/>
              </a:rPr>
              <a:t>, </a:t>
            </a:r>
            <a:r>
              <a:rPr sz="1279" spc="13" dirty="0">
                <a:latin typeface="Arial"/>
                <a:cs typeface="Arial"/>
              </a:rPr>
              <a:t>then </a:t>
            </a:r>
            <a:r>
              <a:rPr sz="1279" spc="53" dirty="0">
                <a:latin typeface="Symbol"/>
                <a:cs typeface="Symbol"/>
              </a:rPr>
              <a:t></a:t>
            </a:r>
            <a:r>
              <a:rPr sz="1279" spc="53" dirty="0">
                <a:latin typeface="Times New Roman"/>
                <a:cs typeface="Times New Roman"/>
              </a:rPr>
              <a:t> </a:t>
            </a:r>
            <a:r>
              <a:rPr sz="1279" spc="57" dirty="0">
                <a:latin typeface="Symbol"/>
                <a:cs typeface="Symbol"/>
              </a:rPr>
              <a:t></a:t>
            </a:r>
            <a:r>
              <a:rPr sz="1279" spc="57" dirty="0">
                <a:latin typeface="Times New Roman"/>
                <a:cs typeface="Times New Roman"/>
              </a:rPr>
              <a:t> </a:t>
            </a:r>
            <a:r>
              <a:rPr sz="1279" spc="31" dirty="0">
                <a:latin typeface="Symbol"/>
                <a:cs typeface="Symbol"/>
              </a:rPr>
              <a:t></a:t>
            </a:r>
            <a:r>
              <a:rPr sz="1279" spc="31" dirty="0">
                <a:latin typeface="Times New Roman"/>
                <a:cs typeface="Times New Roman"/>
              </a:rPr>
              <a:t> </a:t>
            </a:r>
            <a:r>
              <a:rPr sz="1279" spc="13" dirty="0">
                <a:latin typeface="Symbol"/>
                <a:cs typeface="Symbol"/>
              </a:rPr>
              <a:t></a:t>
            </a:r>
            <a:r>
              <a:rPr sz="1279" spc="-128" dirty="0">
                <a:latin typeface="Times New Roman"/>
                <a:cs typeface="Times New Roman"/>
              </a:rPr>
              <a:t> </a:t>
            </a:r>
            <a:r>
              <a:rPr sz="1368" i="1" spc="-31" dirty="0">
                <a:latin typeface="Symbol"/>
                <a:cs typeface="Symbol"/>
              </a:rPr>
              <a:t></a:t>
            </a:r>
            <a:endParaRPr sz="1368">
              <a:latin typeface="Symbol"/>
              <a:cs typeface="Symbol"/>
            </a:endParaRPr>
          </a:p>
          <a:p>
            <a:pPr marL="551359" indent="-207880">
              <a:spcBef>
                <a:spcPts val="481"/>
              </a:spcBef>
              <a:buClr>
                <a:srgbClr val="FF9A33"/>
              </a:buClr>
              <a:buSzPct val="79310"/>
              <a:buFont typeface="Wingdings"/>
              <a:buChar char=""/>
              <a:tabLst>
                <a:tab pos="551359" algn="l"/>
                <a:tab pos="551919" algn="l"/>
              </a:tabLst>
            </a:pPr>
            <a:r>
              <a:rPr sz="1279" spc="4" dirty="0">
                <a:latin typeface="Arial"/>
                <a:cs typeface="Arial"/>
              </a:rPr>
              <a:t>if </a:t>
            </a:r>
            <a:r>
              <a:rPr sz="1279" spc="62" dirty="0">
                <a:latin typeface="Symbol"/>
                <a:cs typeface="Symbol"/>
              </a:rPr>
              <a:t></a:t>
            </a:r>
            <a:r>
              <a:rPr sz="1279" spc="62" dirty="0">
                <a:latin typeface="Times New Roman"/>
                <a:cs typeface="Times New Roman"/>
              </a:rPr>
              <a:t> </a:t>
            </a:r>
            <a:r>
              <a:rPr sz="1279" spc="31" dirty="0">
                <a:latin typeface="Symbol"/>
                <a:cs typeface="Symbol"/>
              </a:rPr>
              <a:t></a:t>
            </a:r>
            <a:r>
              <a:rPr sz="1279" spc="31" dirty="0">
                <a:latin typeface="Times New Roman"/>
                <a:cs typeface="Times New Roman"/>
              </a:rPr>
              <a:t> </a:t>
            </a:r>
            <a:r>
              <a:rPr sz="1368" i="1" spc="-13" dirty="0">
                <a:latin typeface="Symbol"/>
                <a:cs typeface="Symbol"/>
              </a:rPr>
              <a:t></a:t>
            </a:r>
            <a:r>
              <a:rPr sz="1279" i="1" spc="-13" dirty="0">
                <a:latin typeface="Arial"/>
                <a:cs typeface="Arial"/>
              </a:rPr>
              <a:t>, </a:t>
            </a:r>
            <a:r>
              <a:rPr sz="1279" spc="18" dirty="0">
                <a:latin typeface="Arial"/>
                <a:cs typeface="Arial"/>
              </a:rPr>
              <a:t>and </a:t>
            </a:r>
            <a:r>
              <a:rPr sz="1368" i="1" spc="-31" dirty="0">
                <a:latin typeface="Symbol"/>
                <a:cs typeface="Symbol"/>
              </a:rPr>
              <a:t></a:t>
            </a:r>
            <a:r>
              <a:rPr sz="1368" i="1" spc="-31" dirty="0">
                <a:latin typeface="Times New Roman"/>
                <a:cs typeface="Times New Roman"/>
              </a:rPr>
              <a:t> </a:t>
            </a:r>
            <a:r>
              <a:rPr sz="1279" spc="31" dirty="0">
                <a:latin typeface="Symbol"/>
                <a:cs typeface="Symbol"/>
              </a:rPr>
              <a:t></a:t>
            </a:r>
            <a:r>
              <a:rPr sz="1279" spc="31" dirty="0">
                <a:latin typeface="Times New Roman"/>
                <a:cs typeface="Times New Roman"/>
              </a:rPr>
              <a:t> </a:t>
            </a:r>
            <a:r>
              <a:rPr sz="1279" spc="9" dirty="0">
                <a:latin typeface="Symbol"/>
                <a:cs typeface="Symbol"/>
              </a:rPr>
              <a:t></a:t>
            </a:r>
            <a:r>
              <a:rPr sz="1279" spc="9" dirty="0">
                <a:latin typeface="Arial"/>
                <a:cs typeface="Arial"/>
              </a:rPr>
              <a:t>, </a:t>
            </a:r>
            <a:r>
              <a:rPr sz="1279" spc="13" dirty="0">
                <a:latin typeface="Arial"/>
                <a:cs typeface="Arial"/>
              </a:rPr>
              <a:t>then </a:t>
            </a:r>
            <a:r>
              <a:rPr sz="1279" spc="57" dirty="0">
                <a:latin typeface="Symbol"/>
                <a:cs typeface="Symbol"/>
              </a:rPr>
              <a:t></a:t>
            </a:r>
            <a:r>
              <a:rPr sz="1279" spc="57" dirty="0">
                <a:latin typeface="Times New Roman"/>
                <a:cs typeface="Times New Roman"/>
              </a:rPr>
              <a:t> </a:t>
            </a:r>
            <a:r>
              <a:rPr sz="1279" spc="31" dirty="0">
                <a:latin typeface="Symbol"/>
                <a:cs typeface="Symbol"/>
              </a:rPr>
              <a:t></a:t>
            </a:r>
            <a:r>
              <a:rPr sz="1279" spc="278" dirty="0">
                <a:latin typeface="Times New Roman"/>
                <a:cs typeface="Times New Roman"/>
              </a:rPr>
              <a:t> </a:t>
            </a:r>
            <a:r>
              <a:rPr sz="1279" spc="13" dirty="0">
                <a:latin typeface="Symbol"/>
                <a:cs typeface="Symbol"/>
              </a:rPr>
              <a:t></a:t>
            </a:r>
            <a:endParaRPr sz="1279">
              <a:latin typeface="Symbol"/>
              <a:cs typeface="Symbol"/>
            </a:endParaRPr>
          </a:p>
          <a:p>
            <a:pPr marL="260551" indent="-249905">
              <a:spcBef>
                <a:spcPts val="565"/>
              </a:spcBef>
              <a:buClr>
                <a:srgbClr val="CC3300"/>
              </a:buClr>
              <a:buSzPct val="89655"/>
              <a:buFont typeface="Wingdings"/>
              <a:buChar char=""/>
              <a:tabLst>
                <a:tab pos="260551" algn="l"/>
                <a:tab pos="261111" algn="l"/>
              </a:tabLst>
            </a:pPr>
            <a:r>
              <a:rPr sz="1279" spc="18" dirty="0">
                <a:latin typeface="Arial"/>
                <a:cs typeface="Arial"/>
              </a:rPr>
              <a:t>These </a:t>
            </a:r>
            <a:r>
              <a:rPr sz="1279" spc="13" dirty="0">
                <a:latin typeface="Arial"/>
                <a:cs typeface="Arial"/>
              </a:rPr>
              <a:t>rules</a:t>
            </a:r>
            <a:r>
              <a:rPr sz="1279" spc="-31" dirty="0">
                <a:latin typeface="Arial"/>
                <a:cs typeface="Arial"/>
              </a:rPr>
              <a:t> </a:t>
            </a:r>
            <a:r>
              <a:rPr sz="1279" spc="13" dirty="0">
                <a:latin typeface="Arial"/>
                <a:cs typeface="Arial"/>
              </a:rPr>
              <a:t>are</a:t>
            </a:r>
            <a:endParaRPr sz="1279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271670" y="3304570"/>
            <a:ext cx="5444938" cy="556072"/>
          </a:xfrm>
          <a:prstGeom prst="rect">
            <a:avLst/>
          </a:prstGeom>
        </p:spPr>
        <p:txBody>
          <a:bodyPr vert="horz" wrap="square" lIns="0" tIns="84604" rIns="0" bIns="0" rtlCol="0">
            <a:spAutoFit/>
          </a:bodyPr>
          <a:lstStyle/>
          <a:p>
            <a:pPr marL="218526" indent="-207880">
              <a:spcBef>
                <a:spcPts val="666"/>
              </a:spcBef>
              <a:buClr>
                <a:srgbClr val="FF9A33"/>
              </a:buClr>
              <a:buSzPct val="79310"/>
              <a:buFont typeface="Wingdings"/>
              <a:buChar char=""/>
              <a:tabLst>
                <a:tab pos="218526" algn="l"/>
                <a:tab pos="219087" algn="l"/>
              </a:tabLst>
            </a:pPr>
            <a:r>
              <a:rPr sz="1279" b="1" spc="13" dirty="0">
                <a:solidFill>
                  <a:srgbClr val="00009A"/>
                </a:solidFill>
                <a:latin typeface="Arial"/>
                <a:cs typeface="Arial"/>
              </a:rPr>
              <a:t>sound </a:t>
            </a:r>
            <a:r>
              <a:rPr sz="1279" spc="13" dirty="0">
                <a:latin typeface="Arial"/>
                <a:cs typeface="Arial"/>
              </a:rPr>
              <a:t>(generate only functional dependencies that actually hold),</a:t>
            </a:r>
            <a:r>
              <a:rPr sz="1279" spc="278" dirty="0">
                <a:latin typeface="Arial"/>
                <a:cs typeface="Arial"/>
              </a:rPr>
              <a:t> </a:t>
            </a:r>
            <a:r>
              <a:rPr sz="1279" spc="18" dirty="0">
                <a:latin typeface="Arial"/>
                <a:cs typeface="Arial"/>
              </a:rPr>
              <a:t>and</a:t>
            </a:r>
            <a:endParaRPr sz="1279">
              <a:latin typeface="Arial"/>
              <a:cs typeface="Arial"/>
            </a:endParaRPr>
          </a:p>
          <a:p>
            <a:pPr marL="218526" indent="-207880">
              <a:spcBef>
                <a:spcPts val="591"/>
              </a:spcBef>
              <a:buClr>
                <a:srgbClr val="FF9A33"/>
              </a:buClr>
              <a:buSzPct val="79310"/>
              <a:buFont typeface="Wingdings"/>
              <a:buChar char=""/>
              <a:tabLst>
                <a:tab pos="218526" algn="l"/>
                <a:tab pos="219087" algn="l"/>
              </a:tabLst>
            </a:pPr>
            <a:r>
              <a:rPr sz="1279" b="1" spc="18" dirty="0">
                <a:solidFill>
                  <a:srgbClr val="00009A"/>
                </a:solidFill>
                <a:latin typeface="Arial"/>
                <a:cs typeface="Arial"/>
              </a:rPr>
              <a:t>complete </a:t>
            </a:r>
            <a:r>
              <a:rPr sz="1279" spc="13" dirty="0">
                <a:latin typeface="Arial"/>
                <a:cs typeface="Arial"/>
              </a:rPr>
              <a:t>(generate </a:t>
            </a:r>
            <a:r>
              <a:rPr sz="1279" spc="9" dirty="0">
                <a:latin typeface="Arial"/>
                <a:cs typeface="Arial"/>
              </a:rPr>
              <a:t>all </a:t>
            </a:r>
            <a:r>
              <a:rPr sz="1279" spc="13" dirty="0">
                <a:latin typeface="Arial"/>
                <a:cs typeface="Arial"/>
              </a:rPr>
              <a:t>functional dependencies that</a:t>
            </a:r>
            <a:r>
              <a:rPr sz="1279" spc="-106" dirty="0">
                <a:latin typeface="Arial"/>
                <a:cs typeface="Arial"/>
              </a:rPr>
              <a:t> </a:t>
            </a:r>
            <a:r>
              <a:rPr sz="1279" spc="13" dirty="0">
                <a:latin typeface="Arial"/>
                <a:cs typeface="Arial"/>
              </a:rPr>
              <a:t>hold)</a:t>
            </a:r>
            <a:endParaRPr sz="1279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717267" y="2050267"/>
            <a:ext cx="2757467" cy="27574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4294967295"/>
          </p:nvPr>
        </p:nvSpPr>
        <p:spPr>
          <a:xfrm>
            <a:off x="1658471" y="0"/>
            <a:ext cx="0" cy="7563368"/>
          </a:xfrm>
          <a:prstGeom prst="rect">
            <a:avLst/>
          </a:prstGeom>
        </p:spPr>
        <p:txBody>
          <a:bodyPr vert="horz" wrap="square" lIns="0" tIns="5603" rIns="0" bIns="0" rtlCol="0">
            <a:spAutoFit/>
          </a:bodyPr>
          <a:lstStyle/>
          <a:p>
            <a:pPr marL="11206">
              <a:spcBef>
                <a:spcPts val="44"/>
              </a:spcBef>
            </a:pPr>
            <a:r>
              <a:rPr spc="9" dirty="0"/>
              <a:t>Database </a:t>
            </a:r>
            <a:r>
              <a:rPr spc="13" dirty="0"/>
              <a:t>System Concepts </a:t>
            </a:r>
            <a:r>
              <a:rPr spc="4" dirty="0"/>
              <a:t>- 6</a:t>
            </a:r>
            <a:r>
              <a:rPr sz="728" spc="6" baseline="25252" dirty="0"/>
              <a:t>th</a:t>
            </a:r>
            <a:r>
              <a:rPr sz="728" spc="-79" baseline="25252" dirty="0"/>
              <a:t> </a:t>
            </a:r>
            <a:r>
              <a:rPr sz="706" spc="4" dirty="0"/>
              <a:t>Edition</a:t>
            </a:r>
            <a:endParaRPr sz="706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4294967295"/>
          </p:nvPr>
        </p:nvSpPr>
        <p:spPr>
          <a:xfrm>
            <a:off x="1658471" y="0"/>
            <a:ext cx="0" cy="1390652"/>
          </a:xfrm>
          <a:prstGeom prst="rect">
            <a:avLst/>
          </a:prstGeom>
        </p:spPr>
        <p:txBody>
          <a:bodyPr vert="horz" wrap="square" lIns="0" tIns="5603" rIns="0" bIns="0" rtlCol="0">
            <a:spAutoFit/>
          </a:bodyPr>
          <a:lstStyle/>
          <a:p>
            <a:pPr marL="11206">
              <a:spcBef>
                <a:spcPts val="44"/>
              </a:spcBef>
            </a:pPr>
            <a:r>
              <a:rPr spc="9" dirty="0"/>
              <a:t>17.17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4294967295"/>
          </p:nvPr>
        </p:nvSpPr>
        <p:spPr>
          <a:xfrm>
            <a:off x="1658471" y="0"/>
            <a:ext cx="0" cy="8592624"/>
          </a:xfrm>
          <a:prstGeom prst="rect">
            <a:avLst/>
          </a:prstGeom>
        </p:spPr>
        <p:txBody>
          <a:bodyPr vert="horz" wrap="square" lIns="0" tIns="5603" rIns="0" bIns="0" rtlCol="0">
            <a:spAutoFit/>
          </a:bodyPr>
          <a:lstStyle/>
          <a:p>
            <a:pPr marL="11206">
              <a:spcBef>
                <a:spcPts val="44"/>
              </a:spcBef>
            </a:pPr>
            <a:r>
              <a:rPr spc="4" dirty="0"/>
              <a:t>©Silberschatz, </a:t>
            </a:r>
            <a:r>
              <a:rPr spc="9" dirty="0"/>
              <a:t>Korth and</a:t>
            </a:r>
            <a:r>
              <a:rPr spc="-53" dirty="0"/>
              <a:t> </a:t>
            </a:r>
            <a:r>
              <a:rPr spc="9" dirty="0"/>
              <a:t>Sudarshan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3" name="Ink 12"/>
              <p14:cNvContentPartPr/>
              <p14:nvPr/>
            </p14:nvContentPartPr>
            <p14:xfrm>
              <a:off x="3963033" y="1534389"/>
              <a:ext cx="371965" cy="335118"/>
            </p14:xfrm>
          </p:contentPart>
        </mc:Choice>
        <mc:Fallback>
          <p:pic>
            <p:nvPicPr>
              <p:cNvPr id="13" name="Ink 1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958720" y="1527190"/>
                <a:ext cx="383465" cy="34663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4" name="Ink 13"/>
              <p14:cNvContentPartPr/>
              <p14:nvPr/>
            </p14:nvContentPartPr>
            <p14:xfrm>
              <a:off x="2095235" y="1091118"/>
              <a:ext cx="8164165" cy="3700906"/>
            </p14:xfrm>
          </p:contentPart>
        </mc:Choice>
        <mc:Fallback>
          <p:pic>
            <p:nvPicPr>
              <p:cNvPr id="14" name="Ink 13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088035" y="1085358"/>
                <a:ext cx="8179645" cy="3714226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37286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69391" y="1687205"/>
            <a:ext cx="115416" cy="3992096"/>
          </a:xfrm>
          <a:prstGeom prst="rect">
            <a:avLst/>
          </a:prstGeom>
        </p:spPr>
        <p:txBody>
          <a:bodyPr vert="vert270" wrap="square" lIns="0" tIns="3362" rIns="0" bIns="0" rtlCol="0">
            <a:spAutoFit/>
          </a:bodyPr>
          <a:lstStyle/>
          <a:p>
            <a:pPr marL="11206">
              <a:spcBef>
                <a:spcPts val="26"/>
              </a:spcBef>
            </a:pP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SWAYAM: NPTEL-NOC </a:t>
            </a:r>
            <a:r>
              <a:rPr sz="750" b="1" spc="4" dirty="0">
                <a:solidFill>
                  <a:srgbClr val="00009A"/>
                </a:solidFill>
                <a:latin typeface="Arial"/>
                <a:cs typeface="Arial"/>
              </a:rPr>
              <a:t>MOOCs </a:t>
            </a: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Instructor: Prof. </a:t>
            </a:r>
            <a:r>
              <a:rPr sz="750" b="1" spc="4" dirty="0">
                <a:solidFill>
                  <a:srgbClr val="00009A"/>
                </a:solidFill>
                <a:latin typeface="Arial"/>
                <a:cs typeface="Arial"/>
              </a:rPr>
              <a:t>P P </a:t>
            </a: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Das, IIT Kharagpur. Jan-Apr,</a:t>
            </a:r>
            <a:r>
              <a:rPr sz="750" b="1" spc="141" dirty="0">
                <a:solidFill>
                  <a:srgbClr val="00009A"/>
                </a:solidFill>
                <a:latin typeface="Arial"/>
                <a:cs typeface="Arial"/>
              </a:rPr>
              <a:t> </a:t>
            </a: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2018</a:t>
            </a:r>
            <a:endParaRPr sz="75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98059" y="560501"/>
            <a:ext cx="9278471" cy="692950"/>
          </a:xfrm>
          <a:prstGeom prst="rect">
            <a:avLst/>
          </a:prstGeom>
        </p:spPr>
        <p:txBody>
          <a:bodyPr vert="horz" wrap="square" lIns="0" tIns="15688" rIns="0" bIns="0" rtlCol="0" anchor="ctr">
            <a:spAutoFit/>
          </a:bodyPr>
          <a:lstStyle/>
          <a:p>
            <a:pPr marL="466750">
              <a:lnSpc>
                <a:spcPct val="100000"/>
              </a:lnSpc>
              <a:spcBef>
                <a:spcPts val="124"/>
              </a:spcBef>
            </a:pPr>
            <a:r>
              <a:rPr spc="13" dirty="0"/>
              <a:t>Example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626659" y="1624628"/>
            <a:ext cx="6721849" cy="3324799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282964" marR="4910680" indent="-249905" algn="just">
              <a:lnSpc>
                <a:spcPct val="102400"/>
              </a:lnSpc>
              <a:spcBef>
                <a:spcPts val="84"/>
              </a:spcBef>
              <a:buClr>
                <a:srgbClr val="CC3300"/>
              </a:buClr>
              <a:buSzPct val="89655"/>
              <a:buFont typeface="Wingdings"/>
              <a:buChar char=""/>
              <a:tabLst>
                <a:tab pos="283524" algn="l"/>
              </a:tabLst>
            </a:pPr>
            <a:r>
              <a:rPr sz="1279" i="1" spc="22" dirty="0">
                <a:latin typeface="Arial"/>
                <a:cs typeface="Arial"/>
              </a:rPr>
              <a:t>R </a:t>
            </a:r>
            <a:r>
              <a:rPr sz="1279" i="1" spc="18" dirty="0">
                <a:latin typeface="Arial"/>
                <a:cs typeface="Arial"/>
              </a:rPr>
              <a:t>= </a:t>
            </a:r>
            <a:r>
              <a:rPr sz="1279" i="1" spc="9" dirty="0">
                <a:latin typeface="Arial"/>
                <a:cs typeface="Arial"/>
              </a:rPr>
              <a:t>(A, </a:t>
            </a:r>
            <a:r>
              <a:rPr sz="1279" i="1" spc="13" dirty="0">
                <a:latin typeface="Arial"/>
                <a:cs typeface="Arial"/>
              </a:rPr>
              <a:t>B, C, G, H,</a:t>
            </a:r>
            <a:r>
              <a:rPr sz="1279" i="1" spc="-119" dirty="0">
                <a:latin typeface="Arial"/>
                <a:cs typeface="Arial"/>
              </a:rPr>
              <a:t> </a:t>
            </a:r>
            <a:r>
              <a:rPr sz="1279" i="1" spc="4" dirty="0">
                <a:latin typeface="Arial"/>
                <a:cs typeface="Arial"/>
              </a:rPr>
              <a:t>I)  </a:t>
            </a:r>
            <a:r>
              <a:rPr sz="1279" i="1" spc="18" dirty="0">
                <a:latin typeface="Arial"/>
                <a:cs typeface="Arial"/>
              </a:rPr>
              <a:t>F = </a:t>
            </a:r>
            <a:r>
              <a:rPr sz="1279" spc="9" dirty="0">
                <a:latin typeface="Arial"/>
                <a:cs typeface="Arial"/>
              </a:rPr>
              <a:t>{ </a:t>
            </a:r>
            <a:r>
              <a:rPr sz="1279" i="1" spc="22" dirty="0">
                <a:latin typeface="Arial"/>
                <a:cs typeface="Arial"/>
              </a:rPr>
              <a:t>A </a:t>
            </a:r>
            <a:r>
              <a:rPr sz="1279" spc="31" dirty="0">
                <a:latin typeface="Symbol"/>
                <a:cs typeface="Symbol"/>
              </a:rPr>
              <a:t></a:t>
            </a:r>
            <a:r>
              <a:rPr sz="1279" spc="-35" dirty="0">
                <a:latin typeface="Times New Roman"/>
                <a:cs typeface="Times New Roman"/>
              </a:rPr>
              <a:t> </a:t>
            </a:r>
            <a:r>
              <a:rPr sz="1279" i="1" spc="22" dirty="0">
                <a:latin typeface="Arial"/>
                <a:cs typeface="Arial"/>
              </a:rPr>
              <a:t>B</a:t>
            </a:r>
            <a:endParaRPr sz="1279" dirty="0">
              <a:latin typeface="Arial"/>
              <a:cs typeface="Arial"/>
            </a:endParaRPr>
          </a:p>
          <a:p>
            <a:pPr marL="618037" marR="5469323" indent="138400" algn="just">
              <a:lnSpc>
                <a:spcPct val="102400"/>
              </a:lnSpc>
            </a:pPr>
            <a:r>
              <a:rPr sz="1279" i="1" spc="22" dirty="0">
                <a:latin typeface="Arial"/>
                <a:cs typeface="Arial"/>
              </a:rPr>
              <a:t>A </a:t>
            </a:r>
            <a:r>
              <a:rPr sz="1279" spc="31" dirty="0">
                <a:latin typeface="Symbol"/>
                <a:cs typeface="Symbol"/>
              </a:rPr>
              <a:t></a:t>
            </a:r>
            <a:r>
              <a:rPr sz="1279" spc="-62" dirty="0">
                <a:latin typeface="Times New Roman"/>
                <a:cs typeface="Times New Roman"/>
              </a:rPr>
              <a:t> </a:t>
            </a:r>
            <a:r>
              <a:rPr sz="1279" i="1" spc="22" dirty="0">
                <a:latin typeface="Arial"/>
                <a:cs typeface="Arial"/>
              </a:rPr>
              <a:t>C  CG </a:t>
            </a:r>
            <a:r>
              <a:rPr sz="1279" spc="31" dirty="0">
                <a:latin typeface="Symbol"/>
                <a:cs typeface="Symbol"/>
              </a:rPr>
              <a:t></a:t>
            </a:r>
            <a:r>
              <a:rPr sz="1279" spc="-57" dirty="0">
                <a:latin typeface="Times New Roman"/>
                <a:cs typeface="Times New Roman"/>
              </a:rPr>
              <a:t> </a:t>
            </a:r>
            <a:r>
              <a:rPr sz="1279" i="1" spc="22" dirty="0">
                <a:latin typeface="Arial"/>
                <a:cs typeface="Arial"/>
              </a:rPr>
              <a:t>H  CG </a:t>
            </a:r>
            <a:r>
              <a:rPr sz="1279" spc="31" dirty="0">
                <a:latin typeface="Symbol"/>
                <a:cs typeface="Symbol"/>
              </a:rPr>
              <a:t></a:t>
            </a:r>
            <a:r>
              <a:rPr sz="1279" spc="-22" dirty="0">
                <a:latin typeface="Times New Roman"/>
                <a:cs typeface="Times New Roman"/>
              </a:rPr>
              <a:t> </a:t>
            </a:r>
            <a:r>
              <a:rPr sz="1279" i="1" spc="9" dirty="0">
                <a:latin typeface="Arial"/>
                <a:cs typeface="Arial"/>
              </a:rPr>
              <a:t>I</a:t>
            </a:r>
            <a:endParaRPr sz="1279" dirty="0">
              <a:latin typeface="Arial"/>
              <a:cs typeface="Arial"/>
            </a:endParaRPr>
          </a:p>
          <a:p>
            <a:pPr marL="756998" algn="just">
              <a:spcBef>
                <a:spcPts val="35"/>
              </a:spcBef>
            </a:pPr>
            <a:r>
              <a:rPr sz="1279" i="1" spc="22" dirty="0">
                <a:latin typeface="Arial"/>
                <a:cs typeface="Arial"/>
              </a:rPr>
              <a:t>B </a:t>
            </a:r>
            <a:r>
              <a:rPr sz="1279" spc="31" dirty="0">
                <a:latin typeface="Symbol"/>
                <a:cs typeface="Symbol"/>
              </a:rPr>
              <a:t></a:t>
            </a:r>
            <a:r>
              <a:rPr sz="1279" spc="18" dirty="0">
                <a:latin typeface="Times New Roman"/>
                <a:cs typeface="Times New Roman"/>
              </a:rPr>
              <a:t> </a:t>
            </a:r>
            <a:r>
              <a:rPr sz="1279" i="1" spc="13" dirty="0">
                <a:latin typeface="Arial"/>
                <a:cs typeface="Arial"/>
              </a:rPr>
              <a:t>H</a:t>
            </a:r>
            <a:r>
              <a:rPr sz="1279" spc="13" dirty="0">
                <a:latin typeface="Arial"/>
                <a:cs typeface="Arial"/>
              </a:rPr>
              <a:t>}</a:t>
            </a:r>
            <a:endParaRPr sz="1279" dirty="0">
              <a:latin typeface="Arial"/>
              <a:cs typeface="Arial"/>
            </a:endParaRPr>
          </a:p>
          <a:p>
            <a:pPr marL="282964" indent="-249905">
              <a:spcBef>
                <a:spcPts val="591"/>
              </a:spcBef>
              <a:buClr>
                <a:srgbClr val="CC3300"/>
              </a:buClr>
              <a:buSzPct val="89655"/>
              <a:buFont typeface="Wingdings"/>
              <a:buChar char=""/>
              <a:tabLst>
                <a:tab pos="282964" algn="l"/>
                <a:tab pos="283524" algn="l"/>
              </a:tabLst>
            </a:pPr>
            <a:r>
              <a:rPr sz="1279" spc="18" dirty="0">
                <a:latin typeface="Arial"/>
                <a:cs typeface="Arial"/>
              </a:rPr>
              <a:t>Some members </a:t>
            </a:r>
            <a:r>
              <a:rPr sz="1279" spc="13" dirty="0">
                <a:latin typeface="Arial"/>
                <a:cs typeface="Arial"/>
              </a:rPr>
              <a:t>of</a:t>
            </a:r>
            <a:r>
              <a:rPr sz="1279" spc="-49" dirty="0">
                <a:latin typeface="Arial"/>
                <a:cs typeface="Arial"/>
              </a:rPr>
              <a:t> </a:t>
            </a:r>
            <a:r>
              <a:rPr sz="1279" i="1" spc="18" dirty="0">
                <a:latin typeface="Arial"/>
                <a:cs typeface="Arial"/>
              </a:rPr>
              <a:t>F</a:t>
            </a:r>
            <a:r>
              <a:rPr sz="1257" spc="26" baseline="26315" dirty="0">
                <a:latin typeface="Arial"/>
                <a:cs typeface="Arial"/>
              </a:rPr>
              <a:t>+</a:t>
            </a:r>
            <a:endParaRPr sz="1257" baseline="26315" dirty="0">
              <a:latin typeface="Arial"/>
              <a:cs typeface="Arial"/>
            </a:endParaRPr>
          </a:p>
          <a:p>
            <a:pPr marL="573772" lvl="1" indent="-208441">
              <a:spcBef>
                <a:spcPts val="587"/>
              </a:spcBef>
              <a:buClr>
                <a:srgbClr val="FF9A33"/>
              </a:buClr>
              <a:buSzPct val="79310"/>
              <a:buFont typeface="Wingdings"/>
              <a:buChar char=""/>
              <a:tabLst>
                <a:tab pos="573772" algn="l"/>
                <a:tab pos="574332" algn="l"/>
              </a:tabLst>
            </a:pPr>
            <a:r>
              <a:rPr sz="1279" i="1" spc="22" dirty="0">
                <a:latin typeface="Arial"/>
                <a:cs typeface="Arial"/>
              </a:rPr>
              <a:t>A </a:t>
            </a:r>
            <a:r>
              <a:rPr sz="1279" spc="31" dirty="0">
                <a:latin typeface="Symbol"/>
                <a:cs typeface="Symbol"/>
              </a:rPr>
              <a:t></a:t>
            </a:r>
            <a:r>
              <a:rPr sz="1279" spc="18" dirty="0">
                <a:latin typeface="Times New Roman"/>
                <a:cs typeface="Times New Roman"/>
              </a:rPr>
              <a:t> </a:t>
            </a:r>
            <a:r>
              <a:rPr sz="1279" i="1" spc="22" dirty="0">
                <a:latin typeface="Arial"/>
                <a:cs typeface="Arial"/>
              </a:rPr>
              <a:t>H</a:t>
            </a:r>
            <a:endParaRPr sz="1279" dirty="0">
              <a:latin typeface="Arial"/>
              <a:cs typeface="Arial"/>
            </a:endParaRPr>
          </a:p>
          <a:p>
            <a:pPr marL="824237" lvl="2" indent="-167537">
              <a:spcBef>
                <a:spcPts val="587"/>
              </a:spcBef>
              <a:buClr>
                <a:srgbClr val="33CC33"/>
              </a:buClr>
              <a:buSzPct val="75862"/>
              <a:buFont typeface="Wingdings"/>
              <a:buChar char=""/>
              <a:tabLst>
                <a:tab pos="824796" algn="l"/>
              </a:tabLst>
            </a:pPr>
            <a:r>
              <a:rPr sz="1279" spc="18" dirty="0">
                <a:latin typeface="Arial"/>
                <a:cs typeface="Arial"/>
              </a:rPr>
              <a:t>by </a:t>
            </a:r>
            <a:r>
              <a:rPr sz="1279" spc="9" dirty="0">
                <a:latin typeface="Arial"/>
                <a:cs typeface="Arial"/>
              </a:rPr>
              <a:t>transitivity </a:t>
            </a:r>
            <a:r>
              <a:rPr sz="1279" spc="13" dirty="0">
                <a:latin typeface="Arial"/>
                <a:cs typeface="Arial"/>
              </a:rPr>
              <a:t>from </a:t>
            </a:r>
            <a:r>
              <a:rPr sz="1279" i="1" spc="22" dirty="0">
                <a:latin typeface="Arial"/>
                <a:cs typeface="Arial"/>
              </a:rPr>
              <a:t>A </a:t>
            </a:r>
            <a:r>
              <a:rPr sz="1279" spc="31" dirty="0">
                <a:latin typeface="Symbol"/>
                <a:cs typeface="Symbol"/>
              </a:rPr>
              <a:t></a:t>
            </a:r>
            <a:r>
              <a:rPr sz="1279" spc="31" dirty="0">
                <a:latin typeface="Times New Roman"/>
                <a:cs typeface="Times New Roman"/>
              </a:rPr>
              <a:t> </a:t>
            </a:r>
            <a:r>
              <a:rPr sz="1279" i="1" spc="22" dirty="0">
                <a:latin typeface="Arial"/>
                <a:cs typeface="Arial"/>
              </a:rPr>
              <a:t>B </a:t>
            </a:r>
            <a:r>
              <a:rPr sz="1279" i="1" spc="13" dirty="0">
                <a:latin typeface="Arial"/>
                <a:cs typeface="Arial"/>
              </a:rPr>
              <a:t>and </a:t>
            </a:r>
            <a:r>
              <a:rPr sz="1279" i="1" spc="22" dirty="0">
                <a:latin typeface="Arial"/>
                <a:cs typeface="Arial"/>
              </a:rPr>
              <a:t>B </a:t>
            </a:r>
            <a:r>
              <a:rPr sz="1279" spc="31" dirty="0">
                <a:latin typeface="Symbol"/>
                <a:cs typeface="Symbol"/>
              </a:rPr>
              <a:t></a:t>
            </a:r>
            <a:r>
              <a:rPr sz="1279" spc="-66" dirty="0">
                <a:latin typeface="Times New Roman"/>
                <a:cs typeface="Times New Roman"/>
              </a:rPr>
              <a:t> </a:t>
            </a:r>
            <a:r>
              <a:rPr sz="1279" i="1" spc="22" dirty="0">
                <a:latin typeface="Arial"/>
                <a:cs typeface="Arial"/>
              </a:rPr>
              <a:t>H</a:t>
            </a:r>
            <a:endParaRPr sz="1279" dirty="0">
              <a:latin typeface="Arial"/>
              <a:cs typeface="Arial"/>
            </a:endParaRPr>
          </a:p>
          <a:p>
            <a:pPr marL="573772" lvl="1" indent="-208441">
              <a:spcBef>
                <a:spcPts val="587"/>
              </a:spcBef>
              <a:buClr>
                <a:srgbClr val="FF9A33"/>
              </a:buClr>
              <a:buSzPct val="79310"/>
              <a:buFont typeface="Wingdings"/>
              <a:buChar char=""/>
              <a:tabLst>
                <a:tab pos="573772" algn="l"/>
                <a:tab pos="574332" algn="l"/>
              </a:tabLst>
            </a:pPr>
            <a:r>
              <a:rPr sz="1279" i="1" spc="22" dirty="0">
                <a:latin typeface="Arial"/>
                <a:cs typeface="Arial"/>
              </a:rPr>
              <a:t>AG </a:t>
            </a:r>
            <a:r>
              <a:rPr sz="1279" spc="31" dirty="0">
                <a:latin typeface="Symbol"/>
                <a:cs typeface="Symbol"/>
              </a:rPr>
              <a:t></a:t>
            </a:r>
            <a:r>
              <a:rPr sz="1279" spc="13" dirty="0">
                <a:latin typeface="Times New Roman"/>
                <a:cs typeface="Times New Roman"/>
              </a:rPr>
              <a:t> </a:t>
            </a:r>
            <a:r>
              <a:rPr sz="1279" i="1" spc="9" dirty="0">
                <a:latin typeface="Arial"/>
                <a:cs typeface="Arial"/>
              </a:rPr>
              <a:t>I</a:t>
            </a:r>
            <a:endParaRPr sz="1279" dirty="0">
              <a:latin typeface="Arial"/>
              <a:cs typeface="Arial"/>
            </a:endParaRPr>
          </a:p>
          <a:p>
            <a:pPr marL="824237" lvl="2" indent="-167537">
              <a:spcBef>
                <a:spcPts val="587"/>
              </a:spcBef>
              <a:buClr>
                <a:srgbClr val="33CC33"/>
              </a:buClr>
              <a:buSzPct val="75862"/>
              <a:buFont typeface="Wingdings"/>
              <a:buChar char=""/>
              <a:tabLst>
                <a:tab pos="824796" algn="l"/>
              </a:tabLst>
            </a:pPr>
            <a:r>
              <a:rPr sz="1279" spc="13" dirty="0">
                <a:latin typeface="Arial"/>
                <a:cs typeface="Arial"/>
              </a:rPr>
              <a:t>by augmenting </a:t>
            </a:r>
            <a:r>
              <a:rPr sz="1279" i="1" spc="22" dirty="0">
                <a:latin typeface="Arial"/>
                <a:cs typeface="Arial"/>
              </a:rPr>
              <a:t>A </a:t>
            </a:r>
            <a:r>
              <a:rPr sz="1279" spc="31" dirty="0">
                <a:latin typeface="Symbol"/>
                <a:cs typeface="Symbol"/>
              </a:rPr>
              <a:t></a:t>
            </a:r>
            <a:r>
              <a:rPr sz="1279" spc="31" dirty="0">
                <a:latin typeface="Times New Roman"/>
                <a:cs typeface="Times New Roman"/>
              </a:rPr>
              <a:t> </a:t>
            </a:r>
            <a:r>
              <a:rPr sz="1279" i="1" spc="22" dirty="0">
                <a:latin typeface="Arial"/>
                <a:cs typeface="Arial"/>
              </a:rPr>
              <a:t>C </a:t>
            </a:r>
            <a:r>
              <a:rPr sz="1279" spc="13" dirty="0">
                <a:latin typeface="Arial"/>
                <a:cs typeface="Arial"/>
              </a:rPr>
              <a:t>with </a:t>
            </a:r>
            <a:r>
              <a:rPr sz="1279" spc="18" dirty="0">
                <a:latin typeface="Arial"/>
                <a:cs typeface="Arial"/>
              </a:rPr>
              <a:t>G, </a:t>
            </a:r>
            <a:r>
              <a:rPr sz="1279" spc="13" dirty="0">
                <a:latin typeface="Arial"/>
                <a:cs typeface="Arial"/>
              </a:rPr>
              <a:t>to get </a:t>
            </a:r>
            <a:r>
              <a:rPr sz="1279" i="1" spc="22" dirty="0">
                <a:latin typeface="Arial"/>
                <a:cs typeface="Arial"/>
              </a:rPr>
              <a:t>AG </a:t>
            </a:r>
            <a:r>
              <a:rPr sz="1279" spc="31" dirty="0">
                <a:latin typeface="Symbol"/>
                <a:cs typeface="Symbol"/>
              </a:rPr>
              <a:t></a:t>
            </a:r>
            <a:r>
              <a:rPr sz="1279" spc="31" dirty="0">
                <a:latin typeface="Times New Roman"/>
                <a:cs typeface="Times New Roman"/>
              </a:rPr>
              <a:t> </a:t>
            </a:r>
            <a:r>
              <a:rPr sz="1279" i="1" spc="22" dirty="0">
                <a:latin typeface="Arial"/>
                <a:cs typeface="Arial"/>
              </a:rPr>
              <a:t>CG </a:t>
            </a:r>
            <a:r>
              <a:rPr sz="1279" spc="18" dirty="0">
                <a:latin typeface="Arial"/>
                <a:cs typeface="Arial"/>
              </a:rPr>
              <a:t>and </a:t>
            </a:r>
            <a:r>
              <a:rPr sz="1279" spc="13" dirty="0">
                <a:latin typeface="Arial"/>
                <a:cs typeface="Arial"/>
              </a:rPr>
              <a:t>then </a:t>
            </a:r>
            <a:r>
              <a:rPr sz="1279" spc="9" dirty="0">
                <a:latin typeface="Arial"/>
                <a:cs typeface="Arial"/>
              </a:rPr>
              <a:t>transitivity </a:t>
            </a:r>
            <a:r>
              <a:rPr sz="1279" spc="13" dirty="0">
                <a:latin typeface="Arial"/>
                <a:cs typeface="Arial"/>
              </a:rPr>
              <a:t>with </a:t>
            </a:r>
            <a:r>
              <a:rPr sz="1279" i="1" spc="22" dirty="0">
                <a:latin typeface="Arial"/>
                <a:cs typeface="Arial"/>
              </a:rPr>
              <a:t>CG </a:t>
            </a:r>
            <a:r>
              <a:rPr sz="1279" spc="31" dirty="0">
                <a:latin typeface="Symbol"/>
                <a:cs typeface="Symbol"/>
              </a:rPr>
              <a:t></a:t>
            </a:r>
            <a:r>
              <a:rPr sz="1279" spc="-163" dirty="0">
                <a:latin typeface="Times New Roman"/>
                <a:cs typeface="Times New Roman"/>
              </a:rPr>
              <a:t> </a:t>
            </a:r>
            <a:r>
              <a:rPr sz="1279" i="1" spc="9" dirty="0">
                <a:latin typeface="Arial"/>
                <a:cs typeface="Arial"/>
              </a:rPr>
              <a:t>I</a:t>
            </a:r>
            <a:endParaRPr sz="1279" dirty="0">
              <a:latin typeface="Arial"/>
              <a:cs typeface="Arial"/>
            </a:endParaRPr>
          </a:p>
          <a:p>
            <a:pPr marL="573772" lvl="1" indent="-207880">
              <a:spcBef>
                <a:spcPts val="591"/>
              </a:spcBef>
              <a:buClr>
                <a:srgbClr val="FF9A33"/>
              </a:buClr>
              <a:buSzPct val="79310"/>
              <a:buFont typeface="Wingdings"/>
              <a:buChar char=""/>
              <a:tabLst>
                <a:tab pos="573772" algn="l"/>
                <a:tab pos="574332" algn="l"/>
              </a:tabLst>
            </a:pPr>
            <a:r>
              <a:rPr sz="1279" i="1" spc="22" dirty="0">
                <a:latin typeface="Arial"/>
                <a:cs typeface="Arial"/>
              </a:rPr>
              <a:t>CG </a:t>
            </a:r>
            <a:r>
              <a:rPr sz="1279" spc="31" dirty="0">
                <a:latin typeface="Symbol"/>
                <a:cs typeface="Symbol"/>
              </a:rPr>
              <a:t></a:t>
            </a:r>
            <a:r>
              <a:rPr sz="1279" spc="18" dirty="0">
                <a:latin typeface="Times New Roman"/>
                <a:cs typeface="Times New Roman"/>
              </a:rPr>
              <a:t> </a:t>
            </a:r>
            <a:r>
              <a:rPr sz="1279" i="1" spc="9" dirty="0">
                <a:latin typeface="Arial"/>
                <a:cs typeface="Arial"/>
              </a:rPr>
              <a:t>HI</a:t>
            </a:r>
            <a:endParaRPr sz="1279" dirty="0">
              <a:latin typeface="Arial"/>
              <a:cs typeface="Arial"/>
            </a:endParaRPr>
          </a:p>
          <a:p>
            <a:pPr marL="824237" lvl="2" indent="-167537">
              <a:spcBef>
                <a:spcPts val="587"/>
              </a:spcBef>
              <a:buClr>
                <a:srgbClr val="33CC33"/>
              </a:buClr>
              <a:buSzPct val="75862"/>
              <a:buFont typeface="Wingdings"/>
              <a:buChar char=""/>
              <a:tabLst>
                <a:tab pos="824796" algn="l"/>
              </a:tabLst>
            </a:pPr>
            <a:r>
              <a:rPr sz="1279" spc="13" dirty="0">
                <a:latin typeface="Arial"/>
                <a:cs typeface="Arial"/>
              </a:rPr>
              <a:t>by augmenting </a:t>
            </a:r>
            <a:r>
              <a:rPr sz="1279" i="1" spc="22" dirty="0">
                <a:latin typeface="Arial"/>
                <a:cs typeface="Arial"/>
              </a:rPr>
              <a:t>CG </a:t>
            </a:r>
            <a:r>
              <a:rPr sz="1279" spc="31" dirty="0">
                <a:latin typeface="Symbol"/>
                <a:cs typeface="Symbol"/>
              </a:rPr>
              <a:t></a:t>
            </a:r>
            <a:r>
              <a:rPr sz="1279" spc="31" dirty="0">
                <a:latin typeface="Times New Roman"/>
                <a:cs typeface="Times New Roman"/>
              </a:rPr>
              <a:t> </a:t>
            </a:r>
            <a:r>
              <a:rPr sz="1279" i="1" spc="9" dirty="0">
                <a:latin typeface="Arial"/>
                <a:cs typeface="Arial"/>
              </a:rPr>
              <a:t>I </a:t>
            </a:r>
            <a:r>
              <a:rPr sz="1279" spc="13" dirty="0">
                <a:latin typeface="Arial"/>
                <a:cs typeface="Arial"/>
              </a:rPr>
              <a:t>to </a:t>
            </a:r>
            <a:r>
              <a:rPr sz="1279" spc="9" dirty="0">
                <a:latin typeface="Arial"/>
                <a:cs typeface="Arial"/>
              </a:rPr>
              <a:t>infer </a:t>
            </a:r>
            <a:r>
              <a:rPr sz="1279" i="1" spc="22" dirty="0">
                <a:latin typeface="Arial"/>
                <a:cs typeface="Arial"/>
              </a:rPr>
              <a:t>CG </a:t>
            </a:r>
            <a:r>
              <a:rPr sz="1279" spc="31" dirty="0">
                <a:latin typeface="Symbol"/>
                <a:cs typeface="Symbol"/>
              </a:rPr>
              <a:t></a:t>
            </a:r>
            <a:r>
              <a:rPr sz="1279" spc="31" dirty="0">
                <a:latin typeface="Times New Roman"/>
                <a:cs typeface="Times New Roman"/>
              </a:rPr>
              <a:t> </a:t>
            </a:r>
            <a:r>
              <a:rPr sz="1279" spc="13" dirty="0">
                <a:latin typeface="Arial"/>
                <a:cs typeface="Arial"/>
              </a:rPr>
              <a:t>CG</a:t>
            </a:r>
            <a:r>
              <a:rPr sz="1279" i="1" spc="13" dirty="0">
                <a:latin typeface="Arial"/>
                <a:cs typeface="Arial"/>
              </a:rPr>
              <a:t>I, </a:t>
            </a:r>
            <a:r>
              <a:rPr sz="1279" spc="18" dirty="0">
                <a:latin typeface="Arial"/>
                <a:cs typeface="Arial"/>
              </a:rPr>
              <a:t>and </a:t>
            </a:r>
            <a:r>
              <a:rPr sz="1279" spc="13" dirty="0">
                <a:latin typeface="Arial"/>
                <a:cs typeface="Arial"/>
              </a:rPr>
              <a:t>augmenting of </a:t>
            </a:r>
            <a:r>
              <a:rPr sz="1279" i="1" spc="22" dirty="0">
                <a:latin typeface="Arial"/>
                <a:cs typeface="Arial"/>
              </a:rPr>
              <a:t>CG </a:t>
            </a:r>
            <a:r>
              <a:rPr sz="1279" spc="31" dirty="0">
                <a:latin typeface="Symbol"/>
                <a:cs typeface="Symbol"/>
              </a:rPr>
              <a:t></a:t>
            </a:r>
            <a:r>
              <a:rPr sz="1279" spc="31" dirty="0">
                <a:latin typeface="Times New Roman"/>
                <a:cs typeface="Times New Roman"/>
              </a:rPr>
              <a:t> </a:t>
            </a:r>
            <a:r>
              <a:rPr sz="1279" i="1" spc="22" dirty="0">
                <a:latin typeface="Arial"/>
                <a:cs typeface="Arial"/>
              </a:rPr>
              <a:t>H </a:t>
            </a:r>
            <a:r>
              <a:rPr sz="1279" spc="9" dirty="0">
                <a:latin typeface="Arial"/>
                <a:cs typeface="Arial"/>
              </a:rPr>
              <a:t>to</a:t>
            </a:r>
            <a:r>
              <a:rPr sz="1279" spc="-115" dirty="0">
                <a:latin typeface="Arial"/>
                <a:cs typeface="Arial"/>
              </a:rPr>
              <a:t> </a:t>
            </a:r>
            <a:r>
              <a:rPr sz="1279" spc="4" dirty="0">
                <a:latin typeface="Arial"/>
                <a:cs typeface="Arial"/>
              </a:rPr>
              <a:t>infer</a:t>
            </a:r>
            <a:endParaRPr sz="1279" dirty="0">
              <a:latin typeface="Arial"/>
              <a:cs typeface="Arial"/>
            </a:endParaRPr>
          </a:p>
          <a:p>
            <a:pPr marL="824237" algn="just">
              <a:spcBef>
                <a:spcPts val="35"/>
              </a:spcBef>
            </a:pPr>
            <a:r>
              <a:rPr sz="1279" i="1" spc="18" dirty="0">
                <a:latin typeface="Arial"/>
                <a:cs typeface="Arial"/>
              </a:rPr>
              <a:t>CGI</a:t>
            </a:r>
            <a:r>
              <a:rPr sz="1279" spc="31" dirty="0">
                <a:latin typeface="Symbol"/>
                <a:cs typeface="Symbol"/>
              </a:rPr>
              <a:t></a:t>
            </a:r>
            <a:r>
              <a:rPr sz="1279" spc="31" dirty="0">
                <a:latin typeface="Times New Roman"/>
                <a:cs typeface="Times New Roman"/>
              </a:rPr>
              <a:t> </a:t>
            </a:r>
            <a:r>
              <a:rPr sz="1279" i="1" spc="13" dirty="0">
                <a:latin typeface="Arial"/>
                <a:cs typeface="Arial"/>
              </a:rPr>
              <a:t>HI, </a:t>
            </a:r>
            <a:r>
              <a:rPr sz="1279" spc="18" dirty="0">
                <a:latin typeface="Arial"/>
                <a:cs typeface="Arial"/>
              </a:rPr>
              <a:t>and </a:t>
            </a:r>
            <a:r>
              <a:rPr sz="1279" spc="13" dirty="0">
                <a:latin typeface="Arial"/>
                <a:cs typeface="Arial"/>
              </a:rPr>
              <a:t>then</a:t>
            </a:r>
            <a:r>
              <a:rPr sz="1279" spc="-53" dirty="0">
                <a:latin typeface="Arial"/>
                <a:cs typeface="Arial"/>
              </a:rPr>
              <a:t> </a:t>
            </a:r>
            <a:r>
              <a:rPr sz="1279" spc="9" dirty="0">
                <a:latin typeface="Arial"/>
                <a:cs typeface="Arial"/>
              </a:rPr>
              <a:t>transitivity</a:t>
            </a:r>
            <a:endParaRPr sz="1279" dirty="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717267" y="2050267"/>
            <a:ext cx="2757467" cy="27574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4294967295"/>
          </p:nvPr>
        </p:nvSpPr>
        <p:spPr>
          <a:xfrm>
            <a:off x="1658471" y="0"/>
            <a:ext cx="0" cy="7563368"/>
          </a:xfrm>
          <a:prstGeom prst="rect">
            <a:avLst/>
          </a:prstGeom>
        </p:spPr>
        <p:txBody>
          <a:bodyPr vert="horz" wrap="square" lIns="0" tIns="5603" rIns="0" bIns="0" rtlCol="0">
            <a:spAutoFit/>
          </a:bodyPr>
          <a:lstStyle/>
          <a:p>
            <a:pPr marL="11206">
              <a:spcBef>
                <a:spcPts val="44"/>
              </a:spcBef>
            </a:pPr>
            <a:r>
              <a:rPr spc="9" dirty="0"/>
              <a:t>Database </a:t>
            </a:r>
            <a:r>
              <a:rPr spc="13" dirty="0"/>
              <a:t>System Concepts </a:t>
            </a:r>
            <a:r>
              <a:rPr spc="4" dirty="0"/>
              <a:t>- 6</a:t>
            </a:r>
            <a:r>
              <a:rPr sz="728" spc="6" baseline="25252" dirty="0"/>
              <a:t>th</a:t>
            </a:r>
            <a:r>
              <a:rPr sz="728" spc="-79" baseline="25252" dirty="0"/>
              <a:t> </a:t>
            </a:r>
            <a:r>
              <a:rPr sz="706" spc="4" dirty="0"/>
              <a:t>Edition</a:t>
            </a:r>
            <a:endParaRPr sz="706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4294967295"/>
          </p:nvPr>
        </p:nvSpPr>
        <p:spPr>
          <a:xfrm>
            <a:off x="1658471" y="0"/>
            <a:ext cx="0" cy="1390652"/>
          </a:xfrm>
          <a:prstGeom prst="rect">
            <a:avLst/>
          </a:prstGeom>
        </p:spPr>
        <p:txBody>
          <a:bodyPr vert="horz" wrap="square" lIns="0" tIns="5603" rIns="0" bIns="0" rtlCol="0">
            <a:spAutoFit/>
          </a:bodyPr>
          <a:lstStyle/>
          <a:p>
            <a:pPr marL="11206">
              <a:spcBef>
                <a:spcPts val="44"/>
              </a:spcBef>
            </a:pPr>
            <a:r>
              <a:rPr spc="9" dirty="0"/>
              <a:t>17.18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4294967295"/>
          </p:nvPr>
        </p:nvSpPr>
        <p:spPr>
          <a:xfrm>
            <a:off x="1658471" y="0"/>
            <a:ext cx="0" cy="8592624"/>
          </a:xfrm>
          <a:prstGeom prst="rect">
            <a:avLst/>
          </a:prstGeom>
        </p:spPr>
        <p:txBody>
          <a:bodyPr vert="horz" wrap="square" lIns="0" tIns="5603" rIns="0" bIns="0" rtlCol="0">
            <a:spAutoFit/>
          </a:bodyPr>
          <a:lstStyle/>
          <a:p>
            <a:pPr marL="11206">
              <a:spcBef>
                <a:spcPts val="44"/>
              </a:spcBef>
            </a:pPr>
            <a:r>
              <a:rPr spc="4" dirty="0"/>
              <a:t>©Silberschatz, </a:t>
            </a:r>
            <a:r>
              <a:rPr spc="9" dirty="0"/>
              <a:t>Korth and</a:t>
            </a:r>
            <a:r>
              <a:rPr spc="-53" dirty="0"/>
              <a:t> </a:t>
            </a:r>
            <a:r>
              <a:rPr spc="9" dirty="0"/>
              <a:t>Sudarshan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9" name="Ink 8"/>
              <p14:cNvContentPartPr/>
              <p14:nvPr/>
            </p14:nvContentPartPr>
            <p14:xfrm>
              <a:off x="2744506" y="1760718"/>
              <a:ext cx="7458353" cy="3253341"/>
            </p14:xfrm>
          </p:contentPart>
        </mc:Choice>
        <mc:Fallback>
          <p:pic>
            <p:nvPicPr>
              <p:cNvPr id="9" name="Ink 8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38386" y="1753879"/>
                <a:ext cx="7472033" cy="326773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34671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69391" y="1687205"/>
            <a:ext cx="115416" cy="3992096"/>
          </a:xfrm>
          <a:prstGeom prst="rect">
            <a:avLst/>
          </a:prstGeom>
        </p:spPr>
        <p:txBody>
          <a:bodyPr vert="vert270" wrap="square" lIns="0" tIns="3362" rIns="0" bIns="0" rtlCol="0">
            <a:spAutoFit/>
          </a:bodyPr>
          <a:lstStyle/>
          <a:p>
            <a:pPr marL="11206">
              <a:spcBef>
                <a:spcPts val="26"/>
              </a:spcBef>
            </a:pP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SWAYAM: NPTEL-NOC </a:t>
            </a:r>
            <a:r>
              <a:rPr sz="750" b="1" spc="4" dirty="0">
                <a:solidFill>
                  <a:srgbClr val="00009A"/>
                </a:solidFill>
                <a:latin typeface="Arial"/>
                <a:cs typeface="Arial"/>
              </a:rPr>
              <a:t>MOOCs </a:t>
            </a: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Instructor: Prof. </a:t>
            </a:r>
            <a:r>
              <a:rPr sz="750" b="1" spc="4" dirty="0">
                <a:solidFill>
                  <a:srgbClr val="00009A"/>
                </a:solidFill>
                <a:latin typeface="Arial"/>
                <a:cs typeface="Arial"/>
              </a:rPr>
              <a:t>P P </a:t>
            </a: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Das, IIT Kharagpur. Jan-Apr,</a:t>
            </a:r>
            <a:r>
              <a:rPr sz="750" b="1" spc="141" dirty="0">
                <a:solidFill>
                  <a:srgbClr val="00009A"/>
                </a:solidFill>
                <a:latin typeface="Arial"/>
                <a:cs typeface="Arial"/>
              </a:rPr>
              <a:t> </a:t>
            </a: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2018</a:t>
            </a:r>
            <a:endParaRPr sz="75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312248" y="558937"/>
            <a:ext cx="4024593" cy="1370058"/>
          </a:xfrm>
          <a:prstGeom prst="rect">
            <a:avLst/>
          </a:prstGeom>
        </p:spPr>
        <p:txBody>
          <a:bodyPr vert="horz" wrap="square" lIns="0" tIns="15688" rIns="0" bIns="0" rtlCol="0" anchor="ctr">
            <a:spAutoFit/>
          </a:bodyPr>
          <a:lstStyle/>
          <a:p>
            <a:pPr marL="33619">
              <a:lnSpc>
                <a:spcPct val="100000"/>
              </a:lnSpc>
              <a:spcBef>
                <a:spcPts val="124"/>
              </a:spcBef>
            </a:pPr>
            <a:r>
              <a:rPr spc="18" dirty="0"/>
              <a:t>Procedure </a:t>
            </a:r>
            <a:r>
              <a:rPr spc="13" dirty="0"/>
              <a:t>for </a:t>
            </a:r>
            <a:r>
              <a:rPr spc="18" dirty="0"/>
              <a:t>Computing</a:t>
            </a:r>
            <a:r>
              <a:rPr spc="-71" dirty="0"/>
              <a:t> </a:t>
            </a:r>
            <a:r>
              <a:rPr spc="9" dirty="0"/>
              <a:t>F</a:t>
            </a:r>
            <a:r>
              <a:rPr sz="2316" spc="13" baseline="25396" dirty="0"/>
              <a:t>+</a:t>
            </a:r>
            <a:endParaRPr sz="2316" baseline="25396"/>
          </a:p>
        </p:txBody>
      </p:sp>
      <p:sp>
        <p:nvSpPr>
          <p:cNvPr id="4" name="object 4"/>
          <p:cNvSpPr txBox="1"/>
          <p:nvPr/>
        </p:nvSpPr>
        <p:spPr>
          <a:xfrm>
            <a:off x="3393814" y="1746996"/>
            <a:ext cx="5248275" cy="2824122"/>
          </a:xfrm>
          <a:prstGeom prst="rect">
            <a:avLst/>
          </a:prstGeom>
        </p:spPr>
        <p:txBody>
          <a:bodyPr vert="horz" wrap="square" lIns="0" tIns="15128" rIns="0" bIns="0" rtlCol="0">
            <a:spAutoFit/>
          </a:bodyPr>
          <a:lstStyle/>
          <a:p>
            <a:pPr marL="282964" indent="-249905">
              <a:spcBef>
                <a:spcPts val="119"/>
              </a:spcBef>
              <a:buClr>
                <a:srgbClr val="CC3300"/>
              </a:buClr>
              <a:buSzPct val="89655"/>
              <a:buFont typeface="Wingdings"/>
              <a:buChar char=""/>
              <a:tabLst>
                <a:tab pos="282964" algn="l"/>
                <a:tab pos="283524" algn="l"/>
              </a:tabLst>
            </a:pPr>
            <a:r>
              <a:rPr sz="1279" spc="13" dirty="0">
                <a:latin typeface="Arial"/>
                <a:cs typeface="Arial"/>
              </a:rPr>
              <a:t>To compute </a:t>
            </a:r>
            <a:r>
              <a:rPr sz="1279" spc="9" dirty="0">
                <a:latin typeface="Arial"/>
                <a:cs typeface="Arial"/>
              </a:rPr>
              <a:t>the closure of </a:t>
            </a:r>
            <a:r>
              <a:rPr sz="1279" spc="18" dirty="0">
                <a:latin typeface="Arial"/>
                <a:cs typeface="Arial"/>
              </a:rPr>
              <a:t>a </a:t>
            </a:r>
            <a:r>
              <a:rPr sz="1279" spc="9" dirty="0">
                <a:latin typeface="Arial"/>
                <a:cs typeface="Arial"/>
              </a:rPr>
              <a:t>set of functional dependencies</a:t>
            </a:r>
            <a:r>
              <a:rPr sz="1279" spc="-88" dirty="0">
                <a:latin typeface="Arial"/>
                <a:cs typeface="Arial"/>
              </a:rPr>
              <a:t> </a:t>
            </a:r>
            <a:r>
              <a:rPr sz="1279" spc="9" dirty="0">
                <a:latin typeface="Arial"/>
                <a:cs typeface="Arial"/>
              </a:rPr>
              <a:t>F:</a:t>
            </a:r>
            <a:endParaRPr sz="1279">
              <a:latin typeface="Arial"/>
              <a:cs typeface="Arial"/>
            </a:endParaRPr>
          </a:p>
          <a:p>
            <a:pPr>
              <a:spcBef>
                <a:spcPts val="31"/>
              </a:spcBef>
            </a:pPr>
            <a:endParaRPr sz="1853">
              <a:latin typeface="Arial"/>
              <a:cs typeface="Arial"/>
            </a:endParaRPr>
          </a:p>
          <a:p>
            <a:pPr marL="264473"/>
            <a:r>
              <a:rPr sz="1279" i="1" spc="18" dirty="0">
                <a:latin typeface="Arial"/>
                <a:cs typeface="Arial"/>
              </a:rPr>
              <a:t>F </a:t>
            </a:r>
            <a:r>
              <a:rPr sz="1257" spc="26" baseline="26315" dirty="0">
                <a:latin typeface="Arial"/>
                <a:cs typeface="Arial"/>
              </a:rPr>
              <a:t>+  </a:t>
            </a:r>
            <a:r>
              <a:rPr sz="1279" spc="18" dirty="0">
                <a:latin typeface="Arial"/>
                <a:cs typeface="Arial"/>
              </a:rPr>
              <a:t>=</a:t>
            </a:r>
            <a:r>
              <a:rPr sz="1279" spc="-229" dirty="0">
                <a:latin typeface="Arial"/>
                <a:cs typeface="Arial"/>
              </a:rPr>
              <a:t> </a:t>
            </a:r>
            <a:r>
              <a:rPr sz="1279" i="1" spc="18" dirty="0">
                <a:latin typeface="Arial"/>
                <a:cs typeface="Arial"/>
              </a:rPr>
              <a:t>F</a:t>
            </a:r>
            <a:endParaRPr sz="1279">
              <a:latin typeface="Arial"/>
              <a:cs typeface="Arial"/>
            </a:endParaRPr>
          </a:p>
          <a:p>
            <a:pPr marL="282964">
              <a:spcBef>
                <a:spcPts val="35"/>
              </a:spcBef>
            </a:pPr>
            <a:r>
              <a:rPr sz="1279" b="1" spc="13" dirty="0">
                <a:latin typeface="Arial"/>
                <a:cs typeface="Arial"/>
              </a:rPr>
              <a:t>repeat</a:t>
            </a:r>
            <a:endParaRPr sz="1279">
              <a:latin typeface="Arial"/>
              <a:cs typeface="Arial"/>
            </a:endParaRPr>
          </a:p>
          <a:p>
            <a:pPr marL="699284">
              <a:spcBef>
                <a:spcPts val="40"/>
              </a:spcBef>
            </a:pPr>
            <a:r>
              <a:rPr sz="1279" b="1" spc="13" dirty="0">
                <a:latin typeface="Arial"/>
                <a:cs typeface="Arial"/>
              </a:rPr>
              <a:t>for </a:t>
            </a:r>
            <a:r>
              <a:rPr sz="1279" b="1" spc="18" dirty="0">
                <a:latin typeface="Arial"/>
                <a:cs typeface="Arial"/>
              </a:rPr>
              <a:t>each </a:t>
            </a:r>
            <a:r>
              <a:rPr sz="1279" spc="9" dirty="0">
                <a:latin typeface="Arial"/>
                <a:cs typeface="Arial"/>
              </a:rPr>
              <a:t>functional </a:t>
            </a:r>
            <a:r>
              <a:rPr sz="1279" spc="13" dirty="0">
                <a:latin typeface="Arial"/>
                <a:cs typeface="Arial"/>
              </a:rPr>
              <a:t>dependency </a:t>
            </a:r>
            <a:r>
              <a:rPr sz="1279" i="1" spc="9" dirty="0">
                <a:latin typeface="Arial"/>
                <a:cs typeface="Arial"/>
              </a:rPr>
              <a:t>f </a:t>
            </a:r>
            <a:r>
              <a:rPr sz="1279" spc="9" dirty="0">
                <a:latin typeface="Arial"/>
                <a:cs typeface="Arial"/>
              </a:rPr>
              <a:t>in</a:t>
            </a:r>
            <a:r>
              <a:rPr sz="1279" spc="-71" dirty="0">
                <a:latin typeface="Arial"/>
                <a:cs typeface="Arial"/>
              </a:rPr>
              <a:t> </a:t>
            </a:r>
            <a:r>
              <a:rPr sz="1279" i="1" spc="18" dirty="0">
                <a:latin typeface="Arial"/>
                <a:cs typeface="Arial"/>
              </a:rPr>
              <a:t>F</a:t>
            </a:r>
            <a:r>
              <a:rPr sz="1257" spc="26" baseline="26315" dirty="0">
                <a:latin typeface="Arial"/>
                <a:cs typeface="Arial"/>
              </a:rPr>
              <a:t>+</a:t>
            </a:r>
            <a:endParaRPr sz="1257" baseline="26315">
              <a:latin typeface="Arial"/>
              <a:cs typeface="Arial"/>
            </a:endParaRPr>
          </a:p>
          <a:p>
            <a:pPr marL="1022591">
              <a:spcBef>
                <a:spcPts val="35"/>
              </a:spcBef>
            </a:pPr>
            <a:r>
              <a:rPr sz="1279" spc="13" dirty="0">
                <a:latin typeface="Arial"/>
                <a:cs typeface="Arial"/>
              </a:rPr>
              <a:t>apply </a:t>
            </a:r>
            <a:r>
              <a:rPr sz="1279" spc="9" dirty="0">
                <a:latin typeface="Arial"/>
                <a:cs typeface="Arial"/>
              </a:rPr>
              <a:t>reflexivity </a:t>
            </a:r>
            <a:r>
              <a:rPr sz="1279" spc="18" dirty="0">
                <a:latin typeface="Arial"/>
                <a:cs typeface="Arial"/>
              </a:rPr>
              <a:t>and </a:t>
            </a:r>
            <a:r>
              <a:rPr sz="1279" spc="13" dirty="0">
                <a:latin typeface="Arial"/>
                <a:cs typeface="Arial"/>
              </a:rPr>
              <a:t>augmentation rules </a:t>
            </a:r>
            <a:r>
              <a:rPr sz="1279" spc="18" dirty="0">
                <a:latin typeface="Arial"/>
                <a:cs typeface="Arial"/>
              </a:rPr>
              <a:t>on</a:t>
            </a:r>
            <a:r>
              <a:rPr sz="1279" spc="-71" dirty="0">
                <a:latin typeface="Arial"/>
                <a:cs typeface="Arial"/>
              </a:rPr>
              <a:t> </a:t>
            </a:r>
            <a:r>
              <a:rPr sz="1279" i="1" spc="9" dirty="0">
                <a:latin typeface="Arial"/>
                <a:cs typeface="Arial"/>
              </a:rPr>
              <a:t>f</a:t>
            </a:r>
            <a:endParaRPr sz="1279">
              <a:latin typeface="Arial"/>
              <a:cs typeface="Arial"/>
            </a:endParaRPr>
          </a:p>
          <a:p>
            <a:pPr marL="1022591">
              <a:spcBef>
                <a:spcPts val="40"/>
              </a:spcBef>
            </a:pPr>
            <a:r>
              <a:rPr sz="1279" spc="18" dirty="0">
                <a:latin typeface="Arial"/>
                <a:cs typeface="Arial"/>
              </a:rPr>
              <a:t>add </a:t>
            </a:r>
            <a:r>
              <a:rPr sz="1279" spc="13" dirty="0">
                <a:latin typeface="Arial"/>
                <a:cs typeface="Arial"/>
              </a:rPr>
              <a:t>the resulting functional dependencies to </a:t>
            </a:r>
            <a:r>
              <a:rPr sz="1279" i="1" spc="18" dirty="0">
                <a:latin typeface="Arial"/>
                <a:cs typeface="Arial"/>
              </a:rPr>
              <a:t>F</a:t>
            </a:r>
            <a:r>
              <a:rPr sz="1279" i="1" spc="-106" dirty="0">
                <a:latin typeface="Arial"/>
                <a:cs typeface="Arial"/>
              </a:rPr>
              <a:t> </a:t>
            </a:r>
            <a:r>
              <a:rPr sz="1257" spc="26" baseline="26315" dirty="0">
                <a:latin typeface="Arial"/>
                <a:cs typeface="Arial"/>
              </a:rPr>
              <a:t>+</a:t>
            </a:r>
            <a:endParaRPr sz="1257" baseline="26315">
              <a:latin typeface="Arial"/>
              <a:cs typeface="Arial"/>
            </a:endParaRPr>
          </a:p>
          <a:p>
            <a:pPr marL="699284">
              <a:spcBef>
                <a:spcPts val="35"/>
              </a:spcBef>
            </a:pPr>
            <a:r>
              <a:rPr sz="1279" b="1" spc="13" dirty="0">
                <a:latin typeface="Arial"/>
                <a:cs typeface="Arial"/>
              </a:rPr>
              <a:t>for </a:t>
            </a:r>
            <a:r>
              <a:rPr sz="1279" b="1" spc="18" dirty="0">
                <a:latin typeface="Arial"/>
                <a:cs typeface="Arial"/>
              </a:rPr>
              <a:t>each </a:t>
            </a:r>
            <a:r>
              <a:rPr sz="1279" spc="9" dirty="0">
                <a:latin typeface="Arial"/>
                <a:cs typeface="Arial"/>
              </a:rPr>
              <a:t>pair of functional dependencies </a:t>
            </a:r>
            <a:r>
              <a:rPr sz="1279" i="1" spc="13" dirty="0">
                <a:latin typeface="Arial"/>
                <a:cs typeface="Arial"/>
              </a:rPr>
              <a:t>f</a:t>
            </a:r>
            <a:r>
              <a:rPr sz="1257" spc="19" baseline="-20467" dirty="0">
                <a:latin typeface="Arial"/>
                <a:cs typeface="Arial"/>
              </a:rPr>
              <a:t>1</a:t>
            </a:r>
            <a:r>
              <a:rPr sz="1279" spc="13" dirty="0">
                <a:latin typeface="Arial"/>
                <a:cs typeface="Arial"/>
              </a:rPr>
              <a:t>and </a:t>
            </a:r>
            <a:r>
              <a:rPr sz="1279" i="1" spc="13" dirty="0">
                <a:latin typeface="Arial"/>
                <a:cs typeface="Arial"/>
              </a:rPr>
              <a:t>f</a:t>
            </a:r>
            <a:r>
              <a:rPr sz="1257" spc="19" baseline="-20467" dirty="0">
                <a:latin typeface="Arial"/>
                <a:cs typeface="Arial"/>
              </a:rPr>
              <a:t>2 </a:t>
            </a:r>
            <a:r>
              <a:rPr sz="1279" spc="9" dirty="0">
                <a:latin typeface="Arial"/>
                <a:cs typeface="Arial"/>
              </a:rPr>
              <a:t>in </a:t>
            </a:r>
            <a:r>
              <a:rPr sz="1279" i="1" spc="18" dirty="0">
                <a:latin typeface="Arial"/>
                <a:cs typeface="Arial"/>
              </a:rPr>
              <a:t>F</a:t>
            </a:r>
            <a:r>
              <a:rPr sz="1279" i="1" spc="-212" dirty="0">
                <a:latin typeface="Arial"/>
                <a:cs typeface="Arial"/>
              </a:rPr>
              <a:t> </a:t>
            </a:r>
            <a:r>
              <a:rPr sz="1257" spc="26" baseline="26315" dirty="0">
                <a:latin typeface="Arial"/>
                <a:cs typeface="Arial"/>
              </a:rPr>
              <a:t>+</a:t>
            </a:r>
            <a:endParaRPr sz="1257" baseline="26315">
              <a:latin typeface="Arial"/>
              <a:cs typeface="Arial"/>
            </a:endParaRPr>
          </a:p>
          <a:p>
            <a:pPr marL="1022591">
              <a:spcBef>
                <a:spcPts val="35"/>
              </a:spcBef>
            </a:pPr>
            <a:r>
              <a:rPr sz="1279" b="1" spc="9" dirty="0">
                <a:latin typeface="Arial"/>
                <a:cs typeface="Arial"/>
              </a:rPr>
              <a:t>if </a:t>
            </a:r>
            <a:r>
              <a:rPr sz="1279" i="1" spc="13" dirty="0">
                <a:latin typeface="Arial"/>
                <a:cs typeface="Arial"/>
              </a:rPr>
              <a:t>f</a:t>
            </a:r>
            <a:r>
              <a:rPr sz="1257" spc="19" baseline="-20467" dirty="0">
                <a:latin typeface="Arial"/>
                <a:cs typeface="Arial"/>
              </a:rPr>
              <a:t>1 </a:t>
            </a:r>
            <a:r>
              <a:rPr sz="1279" spc="18" dirty="0">
                <a:latin typeface="Arial"/>
                <a:cs typeface="Arial"/>
              </a:rPr>
              <a:t>and </a:t>
            </a:r>
            <a:r>
              <a:rPr sz="1279" i="1" spc="13" dirty="0">
                <a:latin typeface="Arial"/>
                <a:cs typeface="Arial"/>
              </a:rPr>
              <a:t>f</a:t>
            </a:r>
            <a:r>
              <a:rPr sz="1257" spc="19" baseline="-20467" dirty="0">
                <a:latin typeface="Arial"/>
                <a:cs typeface="Arial"/>
              </a:rPr>
              <a:t>2 </a:t>
            </a:r>
            <a:r>
              <a:rPr sz="1279" spc="18" dirty="0">
                <a:latin typeface="Arial"/>
                <a:cs typeface="Arial"/>
              </a:rPr>
              <a:t>can be combined </a:t>
            </a:r>
            <a:r>
              <a:rPr sz="1279" spc="13" dirty="0">
                <a:latin typeface="Arial"/>
                <a:cs typeface="Arial"/>
              </a:rPr>
              <a:t>using</a:t>
            </a:r>
            <a:r>
              <a:rPr sz="1279" spc="128" dirty="0">
                <a:latin typeface="Arial"/>
                <a:cs typeface="Arial"/>
              </a:rPr>
              <a:t> </a:t>
            </a:r>
            <a:r>
              <a:rPr sz="1279" spc="9" dirty="0">
                <a:latin typeface="Arial"/>
                <a:cs typeface="Arial"/>
              </a:rPr>
              <a:t>transitivity</a:t>
            </a:r>
            <a:endParaRPr sz="1279">
              <a:latin typeface="Arial"/>
              <a:cs typeface="Arial"/>
            </a:endParaRPr>
          </a:p>
          <a:p>
            <a:pPr marL="1410896">
              <a:spcBef>
                <a:spcPts val="40"/>
              </a:spcBef>
            </a:pPr>
            <a:r>
              <a:rPr sz="1279" b="1" spc="18" dirty="0">
                <a:latin typeface="Arial"/>
                <a:cs typeface="Arial"/>
              </a:rPr>
              <a:t>then </a:t>
            </a:r>
            <a:r>
              <a:rPr sz="1279" spc="18" dirty="0">
                <a:latin typeface="Arial"/>
                <a:cs typeface="Arial"/>
              </a:rPr>
              <a:t>add </a:t>
            </a:r>
            <a:r>
              <a:rPr sz="1279" spc="13" dirty="0">
                <a:latin typeface="Arial"/>
                <a:cs typeface="Arial"/>
              </a:rPr>
              <a:t>the resulting functional </a:t>
            </a:r>
            <a:r>
              <a:rPr sz="1279" spc="18" dirty="0">
                <a:latin typeface="Arial"/>
                <a:cs typeface="Arial"/>
              </a:rPr>
              <a:t>dependency </a:t>
            </a:r>
            <a:r>
              <a:rPr sz="1279" spc="13" dirty="0">
                <a:latin typeface="Arial"/>
                <a:cs typeface="Arial"/>
              </a:rPr>
              <a:t>to </a:t>
            </a:r>
            <a:r>
              <a:rPr sz="1279" i="1" spc="18" dirty="0">
                <a:latin typeface="Arial"/>
                <a:cs typeface="Arial"/>
              </a:rPr>
              <a:t>F</a:t>
            </a:r>
            <a:r>
              <a:rPr sz="1279" i="1" spc="-168" dirty="0">
                <a:latin typeface="Arial"/>
                <a:cs typeface="Arial"/>
              </a:rPr>
              <a:t> </a:t>
            </a:r>
            <a:r>
              <a:rPr sz="1257" spc="26" baseline="26315" dirty="0">
                <a:latin typeface="Arial"/>
                <a:cs typeface="Arial"/>
              </a:rPr>
              <a:t>+</a:t>
            </a:r>
            <a:endParaRPr sz="1257" baseline="26315">
              <a:latin typeface="Arial"/>
              <a:cs typeface="Arial"/>
            </a:endParaRPr>
          </a:p>
          <a:p>
            <a:pPr marL="282964">
              <a:spcBef>
                <a:spcPts val="35"/>
              </a:spcBef>
            </a:pPr>
            <a:r>
              <a:rPr sz="1279" b="1" spc="9" dirty="0">
                <a:latin typeface="Arial"/>
                <a:cs typeface="Arial"/>
              </a:rPr>
              <a:t>until </a:t>
            </a:r>
            <a:r>
              <a:rPr sz="1279" i="1" spc="18" dirty="0">
                <a:latin typeface="Arial"/>
                <a:cs typeface="Arial"/>
              </a:rPr>
              <a:t>F </a:t>
            </a:r>
            <a:r>
              <a:rPr sz="1257" spc="26" baseline="26315" dirty="0">
                <a:latin typeface="Arial"/>
                <a:cs typeface="Arial"/>
              </a:rPr>
              <a:t>+ </a:t>
            </a:r>
            <a:r>
              <a:rPr sz="1279" spc="18" dirty="0">
                <a:latin typeface="Arial"/>
                <a:cs typeface="Arial"/>
              </a:rPr>
              <a:t>does </a:t>
            </a:r>
            <a:r>
              <a:rPr sz="1279" spc="13" dirty="0">
                <a:latin typeface="Arial"/>
                <a:cs typeface="Arial"/>
              </a:rPr>
              <a:t>not </a:t>
            </a:r>
            <a:r>
              <a:rPr sz="1279" spc="18" dirty="0">
                <a:latin typeface="Arial"/>
                <a:cs typeface="Arial"/>
              </a:rPr>
              <a:t>change any</a:t>
            </a:r>
            <a:r>
              <a:rPr sz="1279" spc="-238" dirty="0">
                <a:latin typeface="Arial"/>
                <a:cs typeface="Arial"/>
              </a:rPr>
              <a:t> </a:t>
            </a:r>
            <a:r>
              <a:rPr sz="1279" spc="13" dirty="0">
                <a:latin typeface="Arial"/>
                <a:cs typeface="Arial"/>
              </a:rPr>
              <a:t>further</a:t>
            </a:r>
            <a:endParaRPr sz="1279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12">
              <a:latin typeface="Arial"/>
              <a:cs typeface="Arial"/>
            </a:endParaRPr>
          </a:p>
          <a:p>
            <a:pPr marL="264473">
              <a:spcBef>
                <a:spcPts val="1081"/>
              </a:spcBef>
            </a:pPr>
            <a:r>
              <a:rPr sz="1279" b="1" spc="13" dirty="0">
                <a:latin typeface="Arial"/>
                <a:cs typeface="Arial"/>
              </a:rPr>
              <a:t>NOTE</a:t>
            </a:r>
            <a:r>
              <a:rPr sz="1279" spc="13" dirty="0">
                <a:latin typeface="Arial"/>
                <a:cs typeface="Arial"/>
              </a:rPr>
              <a:t>: </a:t>
            </a:r>
            <a:r>
              <a:rPr sz="1279" spc="22" dirty="0">
                <a:latin typeface="Arial"/>
                <a:cs typeface="Arial"/>
              </a:rPr>
              <a:t>We </a:t>
            </a:r>
            <a:r>
              <a:rPr sz="1279" spc="13" dirty="0">
                <a:latin typeface="Arial"/>
                <a:cs typeface="Arial"/>
              </a:rPr>
              <a:t>shall </a:t>
            </a:r>
            <a:r>
              <a:rPr sz="1279" spc="18" dirty="0">
                <a:latin typeface="Arial"/>
                <a:cs typeface="Arial"/>
              </a:rPr>
              <a:t>see an </a:t>
            </a:r>
            <a:r>
              <a:rPr sz="1279" spc="13" dirty="0">
                <a:latin typeface="Arial"/>
                <a:cs typeface="Arial"/>
              </a:rPr>
              <a:t>alternative procedure </a:t>
            </a:r>
            <a:r>
              <a:rPr sz="1279" spc="9" dirty="0">
                <a:latin typeface="Arial"/>
                <a:cs typeface="Arial"/>
              </a:rPr>
              <a:t>for this </a:t>
            </a:r>
            <a:r>
              <a:rPr sz="1279" spc="13" dirty="0">
                <a:latin typeface="Arial"/>
                <a:cs typeface="Arial"/>
              </a:rPr>
              <a:t>task</a:t>
            </a:r>
            <a:r>
              <a:rPr sz="1279" spc="-137" dirty="0">
                <a:latin typeface="Arial"/>
                <a:cs typeface="Arial"/>
              </a:rPr>
              <a:t> </a:t>
            </a:r>
            <a:r>
              <a:rPr sz="1279" spc="9" dirty="0">
                <a:latin typeface="Arial"/>
                <a:cs typeface="Arial"/>
              </a:rPr>
              <a:t>later</a:t>
            </a:r>
            <a:endParaRPr sz="1279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717267" y="2050267"/>
            <a:ext cx="2757467" cy="27574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4294967295"/>
          </p:nvPr>
        </p:nvSpPr>
        <p:spPr>
          <a:xfrm>
            <a:off x="1658471" y="0"/>
            <a:ext cx="0" cy="7563368"/>
          </a:xfrm>
          <a:prstGeom prst="rect">
            <a:avLst/>
          </a:prstGeom>
        </p:spPr>
        <p:txBody>
          <a:bodyPr vert="horz" wrap="square" lIns="0" tIns="5603" rIns="0" bIns="0" rtlCol="0">
            <a:spAutoFit/>
          </a:bodyPr>
          <a:lstStyle/>
          <a:p>
            <a:pPr marL="11206">
              <a:spcBef>
                <a:spcPts val="44"/>
              </a:spcBef>
            </a:pPr>
            <a:r>
              <a:rPr spc="9" dirty="0"/>
              <a:t>Database </a:t>
            </a:r>
            <a:r>
              <a:rPr spc="13" dirty="0"/>
              <a:t>System Concepts </a:t>
            </a:r>
            <a:r>
              <a:rPr spc="4" dirty="0"/>
              <a:t>- 6</a:t>
            </a:r>
            <a:r>
              <a:rPr sz="728" spc="6" baseline="25252" dirty="0"/>
              <a:t>th</a:t>
            </a:r>
            <a:r>
              <a:rPr sz="728" spc="-79" baseline="25252" dirty="0"/>
              <a:t> </a:t>
            </a:r>
            <a:r>
              <a:rPr sz="706" spc="4" dirty="0"/>
              <a:t>Edition</a:t>
            </a:r>
            <a:endParaRPr sz="706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4294967295"/>
          </p:nvPr>
        </p:nvSpPr>
        <p:spPr>
          <a:xfrm>
            <a:off x="1658471" y="0"/>
            <a:ext cx="0" cy="1390652"/>
          </a:xfrm>
          <a:prstGeom prst="rect">
            <a:avLst/>
          </a:prstGeom>
        </p:spPr>
        <p:txBody>
          <a:bodyPr vert="horz" wrap="square" lIns="0" tIns="5603" rIns="0" bIns="0" rtlCol="0">
            <a:spAutoFit/>
          </a:bodyPr>
          <a:lstStyle/>
          <a:p>
            <a:pPr marL="11206">
              <a:spcBef>
                <a:spcPts val="44"/>
              </a:spcBef>
            </a:pPr>
            <a:r>
              <a:rPr spc="9" dirty="0"/>
              <a:t>17.19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4294967295"/>
          </p:nvPr>
        </p:nvSpPr>
        <p:spPr>
          <a:xfrm>
            <a:off x="1658471" y="0"/>
            <a:ext cx="0" cy="8592624"/>
          </a:xfrm>
          <a:prstGeom prst="rect">
            <a:avLst/>
          </a:prstGeom>
        </p:spPr>
        <p:txBody>
          <a:bodyPr vert="horz" wrap="square" lIns="0" tIns="5603" rIns="0" bIns="0" rtlCol="0">
            <a:spAutoFit/>
          </a:bodyPr>
          <a:lstStyle/>
          <a:p>
            <a:pPr marL="11206">
              <a:spcBef>
                <a:spcPts val="44"/>
              </a:spcBef>
            </a:pPr>
            <a:r>
              <a:rPr spc="4" dirty="0"/>
              <a:t>©Silberschatz, </a:t>
            </a:r>
            <a:r>
              <a:rPr spc="9" dirty="0"/>
              <a:t>Korth and</a:t>
            </a:r>
            <a:r>
              <a:rPr spc="-53" dirty="0"/>
              <a:t> </a:t>
            </a:r>
            <a:r>
              <a:rPr spc="9" dirty="0"/>
              <a:t>Sudarshan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9" name="Ink 8"/>
              <p14:cNvContentPartPr/>
              <p14:nvPr/>
            </p14:nvContentPartPr>
            <p14:xfrm>
              <a:off x="2755306" y="954212"/>
              <a:ext cx="7653388" cy="3125012"/>
            </p14:xfrm>
          </p:contentPart>
        </mc:Choice>
        <mc:Fallback>
          <p:pic>
            <p:nvPicPr>
              <p:cNvPr id="9" name="Ink 8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48466" y="947732"/>
                <a:ext cx="7666348" cy="3140493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90926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69391" y="1687205"/>
            <a:ext cx="115416" cy="3992096"/>
          </a:xfrm>
          <a:prstGeom prst="rect">
            <a:avLst/>
          </a:prstGeom>
        </p:spPr>
        <p:txBody>
          <a:bodyPr vert="vert270" wrap="square" lIns="0" tIns="3362" rIns="0" bIns="0" rtlCol="0">
            <a:spAutoFit/>
          </a:bodyPr>
          <a:lstStyle/>
          <a:p>
            <a:pPr marL="11206">
              <a:spcBef>
                <a:spcPts val="26"/>
              </a:spcBef>
            </a:pP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SWAYAM: NPTEL-NOC </a:t>
            </a:r>
            <a:r>
              <a:rPr sz="750" b="1" spc="4" dirty="0">
                <a:solidFill>
                  <a:srgbClr val="00009A"/>
                </a:solidFill>
                <a:latin typeface="Arial"/>
                <a:cs typeface="Arial"/>
              </a:rPr>
              <a:t>MOOCs </a:t>
            </a: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Instructor: Prof. </a:t>
            </a:r>
            <a:r>
              <a:rPr sz="750" b="1" spc="4" dirty="0">
                <a:solidFill>
                  <a:srgbClr val="00009A"/>
                </a:solidFill>
                <a:latin typeface="Arial"/>
                <a:cs typeface="Arial"/>
              </a:rPr>
              <a:t>P P </a:t>
            </a: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Das, IIT Kharagpur. Jan-Apr,</a:t>
            </a:r>
            <a:r>
              <a:rPr sz="750" b="1" spc="141" dirty="0">
                <a:solidFill>
                  <a:srgbClr val="00009A"/>
                </a:solidFill>
                <a:latin typeface="Arial"/>
                <a:cs typeface="Arial"/>
              </a:rPr>
              <a:t> </a:t>
            </a: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2018</a:t>
            </a:r>
            <a:endParaRPr sz="75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168377" y="549524"/>
            <a:ext cx="2157693" cy="1370058"/>
          </a:xfrm>
          <a:prstGeom prst="rect">
            <a:avLst/>
          </a:prstGeom>
        </p:spPr>
        <p:txBody>
          <a:bodyPr vert="horz" wrap="square" lIns="0" tIns="15688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124"/>
              </a:spcBef>
            </a:pPr>
            <a:r>
              <a:rPr spc="18" dirty="0"/>
              <a:t>Module</a:t>
            </a:r>
            <a:r>
              <a:rPr spc="-44" dirty="0"/>
              <a:t> </a:t>
            </a:r>
            <a:r>
              <a:rPr spc="13" dirty="0"/>
              <a:t>Outline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261372" y="1727902"/>
            <a:ext cx="3194237" cy="829865"/>
          </a:xfrm>
          <a:prstGeom prst="rect">
            <a:avLst/>
          </a:prstGeom>
        </p:spPr>
        <p:txBody>
          <a:bodyPr vert="horz" wrap="square" lIns="0" tIns="84604" rIns="0" bIns="0" rtlCol="0">
            <a:spAutoFit/>
          </a:bodyPr>
          <a:lstStyle/>
          <a:p>
            <a:pPr marL="260551" indent="-249905">
              <a:spcBef>
                <a:spcPts val="666"/>
              </a:spcBef>
              <a:buClr>
                <a:srgbClr val="CC3300"/>
              </a:buClr>
              <a:buSzPct val="89655"/>
              <a:buFont typeface="Wingdings"/>
              <a:buChar char=""/>
              <a:tabLst>
                <a:tab pos="260551" algn="l"/>
                <a:tab pos="261111" algn="l"/>
              </a:tabLst>
            </a:pPr>
            <a:r>
              <a:rPr sz="1279" spc="13" dirty="0">
                <a:latin typeface="Arial"/>
                <a:cs typeface="Arial"/>
              </a:rPr>
              <a:t>Features of </a:t>
            </a:r>
            <a:r>
              <a:rPr sz="1279" spc="18" dirty="0">
                <a:latin typeface="Arial"/>
                <a:cs typeface="Arial"/>
              </a:rPr>
              <a:t>Good </a:t>
            </a:r>
            <a:r>
              <a:rPr sz="1279" spc="13" dirty="0">
                <a:latin typeface="Arial"/>
                <a:cs typeface="Arial"/>
              </a:rPr>
              <a:t>Relational</a:t>
            </a:r>
            <a:r>
              <a:rPr sz="1279" spc="-57" dirty="0">
                <a:latin typeface="Arial"/>
                <a:cs typeface="Arial"/>
              </a:rPr>
              <a:t> </a:t>
            </a:r>
            <a:r>
              <a:rPr sz="1279" spc="13" dirty="0">
                <a:latin typeface="Arial"/>
                <a:cs typeface="Arial"/>
              </a:rPr>
              <a:t>Design</a:t>
            </a:r>
            <a:endParaRPr sz="1279">
              <a:latin typeface="Arial"/>
              <a:cs typeface="Arial"/>
            </a:endParaRPr>
          </a:p>
          <a:p>
            <a:pPr marL="260551" indent="-249905">
              <a:spcBef>
                <a:spcPts val="591"/>
              </a:spcBef>
              <a:buClr>
                <a:srgbClr val="CC3300"/>
              </a:buClr>
              <a:buSzPct val="89655"/>
              <a:buFont typeface="Wingdings"/>
              <a:buChar char=""/>
              <a:tabLst>
                <a:tab pos="260551" algn="l"/>
                <a:tab pos="261111" algn="l"/>
              </a:tabLst>
            </a:pPr>
            <a:r>
              <a:rPr sz="1279" spc="13" dirty="0">
                <a:latin typeface="Arial"/>
                <a:cs typeface="Arial"/>
              </a:rPr>
              <a:t>Atomic </a:t>
            </a:r>
            <a:r>
              <a:rPr sz="1279" spc="18" dirty="0">
                <a:latin typeface="Arial"/>
                <a:cs typeface="Arial"/>
              </a:rPr>
              <a:t>Domains and </a:t>
            </a:r>
            <a:r>
              <a:rPr sz="1279" spc="9" dirty="0">
                <a:latin typeface="Arial"/>
                <a:cs typeface="Arial"/>
              </a:rPr>
              <a:t>First </a:t>
            </a:r>
            <a:r>
              <a:rPr sz="1279" spc="18" dirty="0">
                <a:latin typeface="Arial"/>
                <a:cs typeface="Arial"/>
              </a:rPr>
              <a:t>Normal</a:t>
            </a:r>
            <a:r>
              <a:rPr sz="1279" spc="-106" dirty="0">
                <a:latin typeface="Arial"/>
                <a:cs typeface="Arial"/>
              </a:rPr>
              <a:t> </a:t>
            </a:r>
            <a:r>
              <a:rPr sz="1279" spc="18" dirty="0">
                <a:latin typeface="Arial"/>
                <a:cs typeface="Arial"/>
              </a:rPr>
              <a:t>Form</a:t>
            </a:r>
            <a:endParaRPr sz="1279">
              <a:latin typeface="Arial"/>
              <a:cs typeface="Arial"/>
            </a:endParaRPr>
          </a:p>
          <a:p>
            <a:pPr marL="260551" indent="-249905">
              <a:spcBef>
                <a:spcPts val="587"/>
              </a:spcBef>
              <a:buClr>
                <a:srgbClr val="CC3300"/>
              </a:buClr>
              <a:buSzPct val="89655"/>
              <a:buFont typeface="Wingdings"/>
              <a:buChar char=""/>
              <a:tabLst>
                <a:tab pos="260551" algn="l"/>
                <a:tab pos="261111" algn="l"/>
              </a:tabLst>
            </a:pPr>
            <a:r>
              <a:rPr sz="1279" spc="9" dirty="0">
                <a:latin typeface="Arial"/>
                <a:cs typeface="Arial"/>
              </a:rPr>
              <a:t>Functional</a:t>
            </a:r>
            <a:r>
              <a:rPr sz="1279" spc="-13" dirty="0">
                <a:latin typeface="Arial"/>
                <a:cs typeface="Arial"/>
              </a:rPr>
              <a:t> </a:t>
            </a:r>
            <a:r>
              <a:rPr sz="1279" spc="13" dirty="0">
                <a:latin typeface="Arial"/>
                <a:cs typeface="Arial"/>
              </a:rPr>
              <a:t>Dependencies</a:t>
            </a:r>
            <a:endParaRPr sz="1279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02885" y="960344"/>
            <a:ext cx="231962" cy="134094"/>
          </a:xfrm>
          <a:prstGeom prst="rect">
            <a:avLst/>
          </a:prstGeom>
        </p:spPr>
        <p:txBody>
          <a:bodyPr vert="horz" wrap="square" lIns="0" tIns="11766" rIns="0" bIns="0" rtlCol="0">
            <a:spAutoFit/>
          </a:bodyPr>
          <a:lstStyle/>
          <a:p>
            <a:pPr marL="11206">
              <a:spcBef>
                <a:spcPts val="93"/>
              </a:spcBef>
            </a:pPr>
            <a:r>
              <a:rPr sz="794" b="1" dirty="0">
                <a:solidFill>
                  <a:srgbClr val="CC3300"/>
                </a:solidFill>
                <a:latin typeface="Arial"/>
                <a:cs typeface="Arial"/>
              </a:rPr>
              <a:t>PPD</a:t>
            </a:r>
            <a:endParaRPr sz="794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717267" y="2050267"/>
            <a:ext cx="2757467" cy="27574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4294967295"/>
          </p:nvPr>
        </p:nvSpPr>
        <p:spPr>
          <a:xfrm>
            <a:off x="1658471" y="0"/>
            <a:ext cx="0" cy="7563368"/>
          </a:xfrm>
          <a:prstGeom prst="rect">
            <a:avLst/>
          </a:prstGeom>
        </p:spPr>
        <p:txBody>
          <a:bodyPr vert="horz" wrap="square" lIns="0" tIns="5603" rIns="0" bIns="0" rtlCol="0">
            <a:spAutoFit/>
          </a:bodyPr>
          <a:lstStyle/>
          <a:p>
            <a:pPr marL="11206">
              <a:spcBef>
                <a:spcPts val="44"/>
              </a:spcBef>
            </a:pPr>
            <a:r>
              <a:rPr spc="9" dirty="0"/>
              <a:t>Database </a:t>
            </a:r>
            <a:r>
              <a:rPr spc="13" dirty="0"/>
              <a:t>System Concepts </a:t>
            </a:r>
            <a:r>
              <a:rPr spc="4" dirty="0"/>
              <a:t>- 6</a:t>
            </a:r>
            <a:r>
              <a:rPr sz="728" spc="6" baseline="25252" dirty="0"/>
              <a:t>th</a:t>
            </a:r>
            <a:r>
              <a:rPr sz="728" spc="-79" baseline="25252" dirty="0"/>
              <a:t> </a:t>
            </a:r>
            <a:r>
              <a:rPr sz="706" spc="4" dirty="0"/>
              <a:t>Edition</a:t>
            </a:r>
            <a:endParaRPr sz="706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4294967295"/>
          </p:nvPr>
        </p:nvSpPr>
        <p:spPr>
          <a:xfrm>
            <a:off x="1658471" y="0"/>
            <a:ext cx="0" cy="1667651"/>
          </a:xfrm>
          <a:prstGeom prst="rect">
            <a:avLst/>
          </a:prstGeom>
        </p:spPr>
        <p:txBody>
          <a:bodyPr vert="horz" wrap="square" lIns="0" tIns="5603" rIns="0" bIns="0" rtlCol="0">
            <a:spAutoFit/>
          </a:bodyPr>
          <a:lstStyle/>
          <a:p>
            <a:pPr marL="11206">
              <a:spcBef>
                <a:spcPts val="44"/>
              </a:spcBef>
            </a:pPr>
            <a:r>
              <a:rPr spc="9" dirty="0"/>
              <a:t>16.</a:t>
            </a:r>
            <a:fld id="{81D60167-4931-47E6-BA6A-407CBD079E47}" type="slidenum">
              <a:rPr spc="9" dirty="0"/>
              <a:pPr marL="11206">
                <a:spcBef>
                  <a:spcPts val="44"/>
                </a:spcBef>
              </a:pPr>
              <a:t>5</a:t>
            </a:fld>
            <a:endParaRPr spc="9" dirty="0"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4294967295"/>
          </p:nvPr>
        </p:nvSpPr>
        <p:spPr>
          <a:xfrm>
            <a:off x="1658471" y="0"/>
            <a:ext cx="0" cy="8592624"/>
          </a:xfrm>
          <a:prstGeom prst="rect">
            <a:avLst/>
          </a:prstGeom>
        </p:spPr>
        <p:txBody>
          <a:bodyPr vert="horz" wrap="square" lIns="0" tIns="5603" rIns="0" bIns="0" rtlCol="0">
            <a:spAutoFit/>
          </a:bodyPr>
          <a:lstStyle/>
          <a:p>
            <a:pPr marL="11206">
              <a:spcBef>
                <a:spcPts val="44"/>
              </a:spcBef>
            </a:pPr>
            <a:r>
              <a:rPr spc="4" dirty="0"/>
              <a:t>©Silberschatz, </a:t>
            </a:r>
            <a:r>
              <a:rPr spc="9" dirty="0"/>
              <a:t>Korth and</a:t>
            </a:r>
            <a:r>
              <a:rPr spc="-53" dirty="0"/>
              <a:t> </a:t>
            </a:r>
            <a:r>
              <a:rPr spc="9" dirty="0"/>
              <a:t>Sudarshan</a:t>
            </a:r>
          </a:p>
        </p:txBody>
      </p:sp>
    </p:spTree>
    <p:extLst>
      <p:ext uri="{BB962C8B-B14F-4D97-AF65-F5344CB8AC3E}">
        <p14:creationId xmlns:p14="http://schemas.microsoft.com/office/powerpoint/2010/main" val="1196922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69391" y="1687205"/>
            <a:ext cx="115416" cy="3992096"/>
          </a:xfrm>
          <a:prstGeom prst="rect">
            <a:avLst/>
          </a:prstGeom>
        </p:spPr>
        <p:txBody>
          <a:bodyPr vert="vert270" wrap="square" lIns="0" tIns="3362" rIns="0" bIns="0" rtlCol="0">
            <a:spAutoFit/>
          </a:bodyPr>
          <a:lstStyle/>
          <a:p>
            <a:pPr marL="11206">
              <a:spcBef>
                <a:spcPts val="26"/>
              </a:spcBef>
            </a:pP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SWAYAM: NPTEL-NOC </a:t>
            </a:r>
            <a:r>
              <a:rPr sz="750" b="1" spc="4" dirty="0">
                <a:solidFill>
                  <a:srgbClr val="00009A"/>
                </a:solidFill>
                <a:latin typeface="Arial"/>
                <a:cs typeface="Arial"/>
              </a:rPr>
              <a:t>MOOCs </a:t>
            </a: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Instructor: Prof. </a:t>
            </a:r>
            <a:r>
              <a:rPr sz="750" b="1" spc="4" dirty="0">
                <a:solidFill>
                  <a:srgbClr val="00009A"/>
                </a:solidFill>
                <a:latin typeface="Arial"/>
                <a:cs typeface="Arial"/>
              </a:rPr>
              <a:t>P P </a:t>
            </a: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Das, IIT Kharagpur. Jan-Apr,</a:t>
            </a:r>
            <a:r>
              <a:rPr sz="750" b="1" spc="141" dirty="0">
                <a:solidFill>
                  <a:srgbClr val="00009A"/>
                </a:solidFill>
                <a:latin typeface="Arial"/>
                <a:cs typeface="Arial"/>
              </a:rPr>
              <a:t> </a:t>
            </a: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2018</a:t>
            </a:r>
            <a:endParaRPr sz="75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765177" y="303224"/>
            <a:ext cx="5142940" cy="2061899"/>
          </a:xfrm>
          <a:prstGeom prst="rect">
            <a:avLst/>
          </a:prstGeom>
        </p:spPr>
        <p:txBody>
          <a:bodyPr vert="horz" wrap="square" lIns="0" tIns="10085" rIns="0" bIns="0" rtlCol="0" anchor="ctr">
            <a:spAutoFit/>
          </a:bodyPr>
          <a:lstStyle/>
          <a:p>
            <a:pPr marL="2094491" marR="4483" indent="-2083845">
              <a:lnSpc>
                <a:spcPct val="101499"/>
              </a:lnSpc>
              <a:spcBef>
                <a:spcPts val="79"/>
              </a:spcBef>
            </a:pPr>
            <a:r>
              <a:rPr spc="13" dirty="0"/>
              <a:t>Closure of Functional Dependencies  (Cont.)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040379" y="1967198"/>
            <a:ext cx="6057339" cy="1367505"/>
          </a:xfrm>
          <a:prstGeom prst="rect">
            <a:avLst/>
          </a:prstGeom>
        </p:spPr>
        <p:txBody>
          <a:bodyPr vert="horz" wrap="square" lIns="0" tIns="72278" rIns="0" bIns="0" rtlCol="0">
            <a:spAutoFit/>
          </a:bodyPr>
          <a:lstStyle/>
          <a:p>
            <a:pPr marL="260551" indent="-249905">
              <a:spcBef>
                <a:spcPts val="569"/>
              </a:spcBef>
              <a:buClr>
                <a:srgbClr val="CC3300"/>
              </a:buClr>
              <a:buSzPct val="89655"/>
              <a:buFont typeface="Wingdings"/>
              <a:buChar char=""/>
              <a:tabLst>
                <a:tab pos="260551" algn="l"/>
                <a:tab pos="261111" algn="l"/>
              </a:tabLst>
            </a:pPr>
            <a:r>
              <a:rPr sz="1279" spc="13" dirty="0">
                <a:latin typeface="Arial"/>
                <a:cs typeface="Arial"/>
              </a:rPr>
              <a:t>Additional</a:t>
            </a:r>
            <a:r>
              <a:rPr sz="1279" spc="-13" dirty="0">
                <a:latin typeface="Arial"/>
                <a:cs typeface="Arial"/>
              </a:rPr>
              <a:t> </a:t>
            </a:r>
            <a:r>
              <a:rPr sz="1279" spc="13" dirty="0">
                <a:latin typeface="Arial"/>
                <a:cs typeface="Arial"/>
              </a:rPr>
              <a:t>rules:</a:t>
            </a:r>
            <a:endParaRPr sz="1279">
              <a:latin typeface="Arial"/>
              <a:cs typeface="Arial"/>
            </a:endParaRPr>
          </a:p>
          <a:p>
            <a:pPr marL="551359" lvl="1" indent="-207880">
              <a:spcBef>
                <a:spcPts val="499"/>
              </a:spcBef>
              <a:buClr>
                <a:srgbClr val="FF9A33"/>
              </a:buClr>
              <a:buSzPct val="79310"/>
              <a:buFont typeface="Wingdings"/>
              <a:buChar char=""/>
              <a:tabLst>
                <a:tab pos="551359" algn="l"/>
                <a:tab pos="551919" algn="l"/>
              </a:tabLst>
            </a:pPr>
            <a:r>
              <a:rPr sz="1279" spc="9" dirty="0">
                <a:latin typeface="Arial"/>
                <a:cs typeface="Arial"/>
              </a:rPr>
              <a:t>If </a:t>
            </a:r>
            <a:r>
              <a:rPr sz="1279" spc="57" dirty="0">
                <a:latin typeface="Symbol"/>
                <a:cs typeface="Symbol"/>
              </a:rPr>
              <a:t></a:t>
            </a:r>
            <a:r>
              <a:rPr sz="1279" spc="57" dirty="0">
                <a:latin typeface="Times New Roman"/>
                <a:cs typeface="Times New Roman"/>
              </a:rPr>
              <a:t> </a:t>
            </a:r>
            <a:r>
              <a:rPr sz="1279" spc="31" dirty="0">
                <a:latin typeface="Symbol"/>
                <a:cs typeface="Symbol"/>
              </a:rPr>
              <a:t></a:t>
            </a:r>
            <a:r>
              <a:rPr sz="1279" spc="31" dirty="0">
                <a:latin typeface="Times New Roman"/>
                <a:cs typeface="Times New Roman"/>
              </a:rPr>
              <a:t> </a:t>
            </a:r>
            <a:r>
              <a:rPr sz="1368" i="1" spc="-31" dirty="0">
                <a:latin typeface="Symbol"/>
                <a:cs typeface="Symbol"/>
              </a:rPr>
              <a:t></a:t>
            </a:r>
            <a:r>
              <a:rPr sz="1368" i="1" spc="-31" dirty="0">
                <a:latin typeface="Times New Roman"/>
                <a:cs typeface="Times New Roman"/>
              </a:rPr>
              <a:t> </a:t>
            </a:r>
            <a:r>
              <a:rPr sz="1279" spc="13" dirty="0">
                <a:latin typeface="Arial"/>
                <a:cs typeface="Arial"/>
              </a:rPr>
              <a:t>holds </a:t>
            </a:r>
            <a:r>
              <a:rPr sz="1279" i="1" spc="18" dirty="0">
                <a:latin typeface="Arial"/>
                <a:cs typeface="Arial"/>
              </a:rPr>
              <a:t>a</a:t>
            </a:r>
            <a:r>
              <a:rPr sz="1279" spc="18" dirty="0">
                <a:latin typeface="Arial"/>
                <a:cs typeface="Arial"/>
              </a:rPr>
              <a:t>nd </a:t>
            </a:r>
            <a:r>
              <a:rPr sz="1279" spc="57" dirty="0">
                <a:latin typeface="Symbol"/>
                <a:cs typeface="Symbol"/>
              </a:rPr>
              <a:t></a:t>
            </a:r>
            <a:r>
              <a:rPr sz="1279" spc="57" dirty="0">
                <a:latin typeface="Times New Roman"/>
                <a:cs typeface="Times New Roman"/>
              </a:rPr>
              <a:t> </a:t>
            </a:r>
            <a:r>
              <a:rPr sz="1279" spc="71" dirty="0">
                <a:latin typeface="Symbol"/>
                <a:cs typeface="Symbol"/>
              </a:rPr>
              <a:t></a:t>
            </a:r>
            <a:r>
              <a:rPr sz="1279" spc="71" dirty="0">
                <a:latin typeface="Times New Roman"/>
                <a:cs typeface="Times New Roman"/>
              </a:rPr>
              <a:t> </a:t>
            </a:r>
            <a:r>
              <a:rPr sz="1279" spc="13" dirty="0">
                <a:latin typeface="Symbol"/>
                <a:cs typeface="Symbol"/>
              </a:rPr>
              <a:t></a:t>
            </a:r>
            <a:r>
              <a:rPr sz="1279" spc="13" dirty="0">
                <a:latin typeface="Times New Roman"/>
                <a:cs typeface="Times New Roman"/>
              </a:rPr>
              <a:t> </a:t>
            </a:r>
            <a:r>
              <a:rPr sz="1279" spc="13" dirty="0">
                <a:latin typeface="Arial"/>
                <a:cs typeface="Arial"/>
              </a:rPr>
              <a:t>holds, then </a:t>
            </a:r>
            <a:r>
              <a:rPr sz="1279" spc="57" dirty="0">
                <a:latin typeface="Symbol"/>
                <a:cs typeface="Symbol"/>
              </a:rPr>
              <a:t></a:t>
            </a:r>
            <a:r>
              <a:rPr sz="1279" spc="57" dirty="0">
                <a:latin typeface="Times New Roman"/>
                <a:cs typeface="Times New Roman"/>
              </a:rPr>
              <a:t> </a:t>
            </a:r>
            <a:r>
              <a:rPr sz="1279" spc="31" dirty="0">
                <a:latin typeface="Symbol"/>
                <a:cs typeface="Symbol"/>
              </a:rPr>
              <a:t></a:t>
            </a:r>
            <a:r>
              <a:rPr sz="1279" spc="31" dirty="0">
                <a:latin typeface="Times New Roman"/>
                <a:cs typeface="Times New Roman"/>
              </a:rPr>
              <a:t> </a:t>
            </a:r>
            <a:r>
              <a:rPr sz="1368" i="1" spc="-31" dirty="0">
                <a:latin typeface="Symbol"/>
                <a:cs typeface="Symbol"/>
              </a:rPr>
              <a:t></a:t>
            </a:r>
            <a:r>
              <a:rPr sz="1368" i="1" spc="-31" dirty="0">
                <a:latin typeface="Times New Roman"/>
                <a:cs typeface="Times New Roman"/>
              </a:rPr>
              <a:t> </a:t>
            </a:r>
            <a:r>
              <a:rPr sz="1279" spc="13" dirty="0">
                <a:latin typeface="Symbol"/>
                <a:cs typeface="Symbol"/>
              </a:rPr>
              <a:t></a:t>
            </a:r>
            <a:r>
              <a:rPr sz="1279" spc="13" dirty="0">
                <a:latin typeface="Times New Roman"/>
                <a:cs typeface="Times New Roman"/>
              </a:rPr>
              <a:t> </a:t>
            </a:r>
            <a:r>
              <a:rPr sz="1279" spc="13" dirty="0">
                <a:latin typeface="Arial"/>
                <a:cs typeface="Arial"/>
              </a:rPr>
              <a:t>holds</a:t>
            </a:r>
            <a:r>
              <a:rPr sz="1279" spc="-159" dirty="0">
                <a:latin typeface="Arial"/>
                <a:cs typeface="Arial"/>
              </a:rPr>
              <a:t> </a:t>
            </a:r>
            <a:r>
              <a:rPr sz="1279" b="1" spc="13" dirty="0">
                <a:latin typeface="Arial"/>
                <a:cs typeface="Arial"/>
              </a:rPr>
              <a:t>(</a:t>
            </a:r>
            <a:r>
              <a:rPr sz="1279" b="1" spc="13" dirty="0">
                <a:solidFill>
                  <a:srgbClr val="00009A"/>
                </a:solidFill>
                <a:latin typeface="Arial"/>
                <a:cs typeface="Arial"/>
              </a:rPr>
              <a:t>union</a:t>
            </a:r>
            <a:r>
              <a:rPr sz="1279" b="1" spc="13" dirty="0">
                <a:latin typeface="Arial"/>
                <a:cs typeface="Arial"/>
              </a:rPr>
              <a:t>)</a:t>
            </a:r>
            <a:endParaRPr sz="1279">
              <a:latin typeface="Arial"/>
              <a:cs typeface="Arial"/>
            </a:endParaRPr>
          </a:p>
          <a:p>
            <a:pPr marL="551359" lvl="1" indent="-207880">
              <a:spcBef>
                <a:spcPts val="481"/>
              </a:spcBef>
              <a:buClr>
                <a:srgbClr val="FF9A33"/>
              </a:buClr>
              <a:buSzPct val="79310"/>
              <a:buFont typeface="Wingdings"/>
              <a:buChar char=""/>
              <a:tabLst>
                <a:tab pos="551359" algn="l"/>
                <a:tab pos="551919" algn="l"/>
              </a:tabLst>
            </a:pPr>
            <a:r>
              <a:rPr sz="1279" spc="9" dirty="0">
                <a:latin typeface="Arial"/>
                <a:cs typeface="Arial"/>
              </a:rPr>
              <a:t>If </a:t>
            </a:r>
            <a:r>
              <a:rPr sz="1279" spc="57" dirty="0">
                <a:latin typeface="Symbol"/>
                <a:cs typeface="Symbol"/>
              </a:rPr>
              <a:t></a:t>
            </a:r>
            <a:r>
              <a:rPr sz="1279" spc="57" dirty="0">
                <a:latin typeface="Times New Roman"/>
                <a:cs typeface="Times New Roman"/>
              </a:rPr>
              <a:t> </a:t>
            </a:r>
            <a:r>
              <a:rPr sz="1279" spc="31" dirty="0">
                <a:latin typeface="Symbol"/>
                <a:cs typeface="Symbol"/>
              </a:rPr>
              <a:t></a:t>
            </a:r>
            <a:r>
              <a:rPr sz="1279" spc="31" dirty="0">
                <a:latin typeface="Times New Roman"/>
                <a:cs typeface="Times New Roman"/>
              </a:rPr>
              <a:t> </a:t>
            </a:r>
            <a:r>
              <a:rPr sz="1368" i="1" spc="-31" dirty="0">
                <a:latin typeface="Symbol"/>
                <a:cs typeface="Symbol"/>
              </a:rPr>
              <a:t></a:t>
            </a:r>
            <a:r>
              <a:rPr sz="1368" i="1" spc="-31" dirty="0">
                <a:latin typeface="Times New Roman"/>
                <a:cs typeface="Times New Roman"/>
              </a:rPr>
              <a:t> </a:t>
            </a:r>
            <a:r>
              <a:rPr sz="1279" spc="13" dirty="0">
                <a:latin typeface="Symbol"/>
                <a:cs typeface="Symbol"/>
              </a:rPr>
              <a:t></a:t>
            </a:r>
            <a:r>
              <a:rPr sz="1279" spc="13" dirty="0">
                <a:latin typeface="Times New Roman"/>
                <a:cs typeface="Times New Roman"/>
              </a:rPr>
              <a:t> </a:t>
            </a:r>
            <a:r>
              <a:rPr sz="1279" spc="13" dirty="0">
                <a:latin typeface="Arial"/>
                <a:cs typeface="Arial"/>
              </a:rPr>
              <a:t>holds, then </a:t>
            </a:r>
            <a:r>
              <a:rPr sz="1279" spc="57" dirty="0">
                <a:latin typeface="Symbol"/>
                <a:cs typeface="Symbol"/>
              </a:rPr>
              <a:t></a:t>
            </a:r>
            <a:r>
              <a:rPr sz="1279" spc="57" dirty="0">
                <a:latin typeface="Times New Roman"/>
                <a:cs typeface="Times New Roman"/>
              </a:rPr>
              <a:t> </a:t>
            </a:r>
            <a:r>
              <a:rPr sz="1279" spc="31" dirty="0">
                <a:latin typeface="Symbol"/>
                <a:cs typeface="Symbol"/>
              </a:rPr>
              <a:t></a:t>
            </a:r>
            <a:r>
              <a:rPr sz="1279" spc="31" dirty="0">
                <a:latin typeface="Times New Roman"/>
                <a:cs typeface="Times New Roman"/>
              </a:rPr>
              <a:t> </a:t>
            </a:r>
            <a:r>
              <a:rPr sz="1368" i="1" spc="-31" dirty="0">
                <a:latin typeface="Symbol"/>
                <a:cs typeface="Symbol"/>
              </a:rPr>
              <a:t></a:t>
            </a:r>
            <a:r>
              <a:rPr sz="1368" i="1" spc="-31" dirty="0">
                <a:latin typeface="Times New Roman"/>
                <a:cs typeface="Times New Roman"/>
              </a:rPr>
              <a:t> </a:t>
            </a:r>
            <a:r>
              <a:rPr sz="1279" spc="13" dirty="0">
                <a:latin typeface="Arial"/>
                <a:cs typeface="Arial"/>
              </a:rPr>
              <a:t>holds </a:t>
            </a:r>
            <a:r>
              <a:rPr sz="1279" spc="18" dirty="0">
                <a:latin typeface="Arial"/>
                <a:cs typeface="Arial"/>
              </a:rPr>
              <a:t>and </a:t>
            </a:r>
            <a:r>
              <a:rPr sz="1279" spc="57" dirty="0">
                <a:latin typeface="Symbol"/>
                <a:cs typeface="Symbol"/>
              </a:rPr>
              <a:t></a:t>
            </a:r>
            <a:r>
              <a:rPr sz="1279" spc="57" dirty="0">
                <a:latin typeface="Times New Roman"/>
                <a:cs typeface="Times New Roman"/>
              </a:rPr>
              <a:t> </a:t>
            </a:r>
            <a:r>
              <a:rPr sz="1279" spc="71" dirty="0">
                <a:latin typeface="Symbol"/>
                <a:cs typeface="Symbol"/>
              </a:rPr>
              <a:t></a:t>
            </a:r>
            <a:r>
              <a:rPr sz="1279" spc="71" dirty="0">
                <a:latin typeface="Times New Roman"/>
                <a:cs typeface="Times New Roman"/>
              </a:rPr>
              <a:t> </a:t>
            </a:r>
            <a:r>
              <a:rPr sz="1279" spc="13" dirty="0">
                <a:latin typeface="Symbol"/>
                <a:cs typeface="Symbol"/>
              </a:rPr>
              <a:t></a:t>
            </a:r>
            <a:r>
              <a:rPr sz="1279" spc="13" dirty="0">
                <a:latin typeface="Times New Roman"/>
                <a:cs typeface="Times New Roman"/>
              </a:rPr>
              <a:t> </a:t>
            </a:r>
            <a:r>
              <a:rPr sz="1279" spc="13" dirty="0">
                <a:latin typeface="Arial"/>
                <a:cs typeface="Arial"/>
              </a:rPr>
              <a:t>holds</a:t>
            </a:r>
            <a:r>
              <a:rPr sz="1279" spc="-97" dirty="0">
                <a:latin typeface="Arial"/>
                <a:cs typeface="Arial"/>
              </a:rPr>
              <a:t> </a:t>
            </a:r>
            <a:r>
              <a:rPr sz="1279" b="1" spc="13" dirty="0">
                <a:latin typeface="Arial"/>
                <a:cs typeface="Arial"/>
              </a:rPr>
              <a:t>(</a:t>
            </a:r>
            <a:r>
              <a:rPr sz="1279" b="1" spc="13" dirty="0">
                <a:solidFill>
                  <a:srgbClr val="00009A"/>
                </a:solidFill>
                <a:latin typeface="Arial"/>
                <a:cs typeface="Arial"/>
              </a:rPr>
              <a:t>decomposition</a:t>
            </a:r>
            <a:r>
              <a:rPr sz="1279" b="1" spc="13" dirty="0">
                <a:latin typeface="Arial"/>
                <a:cs typeface="Arial"/>
              </a:rPr>
              <a:t>)</a:t>
            </a:r>
            <a:endParaRPr sz="1279">
              <a:latin typeface="Arial"/>
              <a:cs typeface="Arial"/>
            </a:endParaRPr>
          </a:p>
          <a:p>
            <a:pPr marL="551359" lvl="1" indent="-207880">
              <a:spcBef>
                <a:spcPts val="481"/>
              </a:spcBef>
              <a:buClr>
                <a:srgbClr val="FF9A33"/>
              </a:buClr>
              <a:buSzPct val="79310"/>
              <a:buFont typeface="Wingdings"/>
              <a:buChar char=""/>
              <a:tabLst>
                <a:tab pos="551359" algn="l"/>
                <a:tab pos="551919" algn="l"/>
              </a:tabLst>
            </a:pPr>
            <a:r>
              <a:rPr sz="1279" spc="9" dirty="0">
                <a:latin typeface="Arial"/>
                <a:cs typeface="Arial"/>
              </a:rPr>
              <a:t>If </a:t>
            </a:r>
            <a:r>
              <a:rPr sz="1279" spc="57" dirty="0">
                <a:latin typeface="Symbol"/>
                <a:cs typeface="Symbol"/>
              </a:rPr>
              <a:t></a:t>
            </a:r>
            <a:r>
              <a:rPr sz="1279" spc="57" dirty="0">
                <a:latin typeface="Times New Roman"/>
                <a:cs typeface="Times New Roman"/>
              </a:rPr>
              <a:t> </a:t>
            </a:r>
            <a:r>
              <a:rPr sz="1279" spc="31" dirty="0">
                <a:latin typeface="Symbol"/>
                <a:cs typeface="Symbol"/>
              </a:rPr>
              <a:t></a:t>
            </a:r>
            <a:r>
              <a:rPr sz="1279" spc="31" dirty="0">
                <a:latin typeface="Times New Roman"/>
                <a:cs typeface="Times New Roman"/>
              </a:rPr>
              <a:t> </a:t>
            </a:r>
            <a:r>
              <a:rPr sz="1368" i="1" spc="-31" dirty="0">
                <a:latin typeface="Symbol"/>
                <a:cs typeface="Symbol"/>
              </a:rPr>
              <a:t></a:t>
            </a:r>
            <a:r>
              <a:rPr sz="1368" i="1" spc="-31" dirty="0">
                <a:latin typeface="Times New Roman"/>
                <a:cs typeface="Times New Roman"/>
              </a:rPr>
              <a:t> </a:t>
            </a:r>
            <a:r>
              <a:rPr sz="1279" spc="13" dirty="0">
                <a:latin typeface="Arial"/>
                <a:cs typeface="Arial"/>
              </a:rPr>
              <a:t>holds </a:t>
            </a:r>
            <a:r>
              <a:rPr sz="1279" i="1" spc="18" dirty="0">
                <a:latin typeface="Arial"/>
                <a:cs typeface="Arial"/>
              </a:rPr>
              <a:t>a</a:t>
            </a:r>
            <a:r>
              <a:rPr sz="1279" spc="18" dirty="0">
                <a:latin typeface="Arial"/>
                <a:cs typeface="Arial"/>
              </a:rPr>
              <a:t>nd </a:t>
            </a:r>
            <a:r>
              <a:rPr sz="1279" spc="13" dirty="0">
                <a:latin typeface="Symbol"/>
                <a:cs typeface="Symbol"/>
              </a:rPr>
              <a:t></a:t>
            </a:r>
            <a:r>
              <a:rPr sz="1279" spc="13" dirty="0">
                <a:latin typeface="Times New Roman"/>
                <a:cs typeface="Times New Roman"/>
              </a:rPr>
              <a:t> </a:t>
            </a:r>
            <a:r>
              <a:rPr sz="1368" i="1" spc="-31" dirty="0">
                <a:latin typeface="Symbol"/>
                <a:cs typeface="Symbol"/>
              </a:rPr>
              <a:t></a:t>
            </a:r>
            <a:r>
              <a:rPr sz="1368" i="1" spc="-31" dirty="0">
                <a:latin typeface="Times New Roman"/>
                <a:cs typeface="Times New Roman"/>
              </a:rPr>
              <a:t> </a:t>
            </a:r>
            <a:r>
              <a:rPr sz="1279" spc="71" dirty="0">
                <a:latin typeface="Symbol"/>
                <a:cs typeface="Symbol"/>
              </a:rPr>
              <a:t></a:t>
            </a:r>
            <a:r>
              <a:rPr sz="1279" spc="71" dirty="0">
                <a:latin typeface="Times New Roman"/>
                <a:cs typeface="Times New Roman"/>
              </a:rPr>
              <a:t> </a:t>
            </a:r>
            <a:r>
              <a:rPr sz="1279" spc="13" dirty="0">
                <a:latin typeface="Symbol"/>
                <a:cs typeface="Symbol"/>
              </a:rPr>
              <a:t></a:t>
            </a:r>
            <a:r>
              <a:rPr sz="1279" spc="13" dirty="0">
                <a:latin typeface="Times New Roman"/>
                <a:cs typeface="Times New Roman"/>
              </a:rPr>
              <a:t> </a:t>
            </a:r>
            <a:r>
              <a:rPr sz="1279" spc="13" dirty="0">
                <a:latin typeface="Arial"/>
                <a:cs typeface="Arial"/>
              </a:rPr>
              <a:t>holds, then </a:t>
            </a:r>
            <a:r>
              <a:rPr sz="1279" spc="57" dirty="0">
                <a:latin typeface="Symbol"/>
                <a:cs typeface="Symbol"/>
              </a:rPr>
              <a:t></a:t>
            </a:r>
            <a:r>
              <a:rPr sz="1279" spc="57" dirty="0">
                <a:latin typeface="Times New Roman"/>
                <a:cs typeface="Times New Roman"/>
              </a:rPr>
              <a:t> </a:t>
            </a:r>
            <a:r>
              <a:rPr sz="1279" spc="53" dirty="0">
                <a:latin typeface="Symbol"/>
                <a:cs typeface="Symbol"/>
              </a:rPr>
              <a:t></a:t>
            </a:r>
            <a:r>
              <a:rPr sz="1279" spc="53" dirty="0">
                <a:latin typeface="Times New Roman"/>
                <a:cs typeface="Times New Roman"/>
              </a:rPr>
              <a:t> </a:t>
            </a:r>
            <a:r>
              <a:rPr sz="1279" spc="71" dirty="0">
                <a:latin typeface="Symbol"/>
                <a:cs typeface="Symbol"/>
              </a:rPr>
              <a:t></a:t>
            </a:r>
            <a:r>
              <a:rPr sz="1279" spc="71" dirty="0">
                <a:latin typeface="Times New Roman"/>
                <a:cs typeface="Times New Roman"/>
              </a:rPr>
              <a:t> </a:t>
            </a:r>
            <a:r>
              <a:rPr sz="1279" spc="13" dirty="0">
                <a:latin typeface="Symbol"/>
                <a:cs typeface="Symbol"/>
              </a:rPr>
              <a:t></a:t>
            </a:r>
            <a:r>
              <a:rPr sz="1279" spc="13" dirty="0">
                <a:latin typeface="Times New Roman"/>
                <a:cs typeface="Times New Roman"/>
              </a:rPr>
              <a:t> </a:t>
            </a:r>
            <a:r>
              <a:rPr sz="1279" spc="13" dirty="0">
                <a:latin typeface="Arial"/>
                <a:cs typeface="Arial"/>
              </a:rPr>
              <a:t>holds</a:t>
            </a:r>
            <a:r>
              <a:rPr sz="1279" spc="-115" dirty="0">
                <a:latin typeface="Arial"/>
                <a:cs typeface="Arial"/>
              </a:rPr>
              <a:t> </a:t>
            </a:r>
            <a:r>
              <a:rPr sz="1279" b="1" spc="9" dirty="0">
                <a:latin typeface="Arial"/>
                <a:cs typeface="Arial"/>
              </a:rPr>
              <a:t>(</a:t>
            </a:r>
            <a:r>
              <a:rPr sz="1279" b="1" spc="9" dirty="0">
                <a:solidFill>
                  <a:srgbClr val="00009A"/>
                </a:solidFill>
                <a:latin typeface="Arial"/>
                <a:cs typeface="Arial"/>
              </a:rPr>
              <a:t>pseudotransitivity</a:t>
            </a:r>
            <a:r>
              <a:rPr sz="1279" b="1" spc="9" dirty="0">
                <a:latin typeface="Arial"/>
                <a:cs typeface="Arial"/>
              </a:rPr>
              <a:t>)</a:t>
            </a:r>
            <a:endParaRPr sz="1279">
              <a:latin typeface="Arial"/>
              <a:cs typeface="Arial"/>
            </a:endParaRPr>
          </a:p>
          <a:p>
            <a:pPr marL="344039">
              <a:spcBef>
                <a:spcPts val="565"/>
              </a:spcBef>
            </a:pPr>
            <a:r>
              <a:rPr sz="1279" spc="18" dirty="0">
                <a:latin typeface="Arial"/>
                <a:cs typeface="Arial"/>
              </a:rPr>
              <a:t>The above </a:t>
            </a:r>
            <a:r>
              <a:rPr sz="1279" spc="13" dirty="0">
                <a:latin typeface="Arial"/>
                <a:cs typeface="Arial"/>
              </a:rPr>
              <a:t>rules </a:t>
            </a:r>
            <a:r>
              <a:rPr sz="1279" spc="18" dirty="0">
                <a:latin typeface="Arial"/>
                <a:cs typeface="Arial"/>
              </a:rPr>
              <a:t>can be </a:t>
            </a:r>
            <a:r>
              <a:rPr sz="1279" spc="13" dirty="0">
                <a:latin typeface="Arial"/>
                <a:cs typeface="Arial"/>
              </a:rPr>
              <a:t>inferred from Armstrong’s</a:t>
            </a:r>
            <a:r>
              <a:rPr sz="1279" spc="-124" dirty="0">
                <a:latin typeface="Arial"/>
                <a:cs typeface="Arial"/>
              </a:rPr>
              <a:t> </a:t>
            </a:r>
            <a:r>
              <a:rPr sz="1279" spc="13" dirty="0">
                <a:latin typeface="Arial"/>
                <a:cs typeface="Arial"/>
              </a:rPr>
              <a:t>axioms</a:t>
            </a:r>
            <a:endParaRPr sz="1279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717267" y="2050267"/>
            <a:ext cx="2757467" cy="27574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4294967295"/>
          </p:nvPr>
        </p:nvSpPr>
        <p:spPr>
          <a:xfrm>
            <a:off x="1658471" y="0"/>
            <a:ext cx="0" cy="7563368"/>
          </a:xfrm>
          <a:prstGeom prst="rect">
            <a:avLst/>
          </a:prstGeom>
        </p:spPr>
        <p:txBody>
          <a:bodyPr vert="horz" wrap="square" lIns="0" tIns="5603" rIns="0" bIns="0" rtlCol="0">
            <a:spAutoFit/>
          </a:bodyPr>
          <a:lstStyle/>
          <a:p>
            <a:pPr marL="11206">
              <a:spcBef>
                <a:spcPts val="44"/>
              </a:spcBef>
            </a:pPr>
            <a:r>
              <a:rPr spc="9" dirty="0"/>
              <a:t>Database </a:t>
            </a:r>
            <a:r>
              <a:rPr spc="13" dirty="0"/>
              <a:t>System Concepts </a:t>
            </a:r>
            <a:r>
              <a:rPr spc="4" dirty="0"/>
              <a:t>- 6</a:t>
            </a:r>
            <a:r>
              <a:rPr sz="728" spc="6" baseline="25252" dirty="0"/>
              <a:t>th</a:t>
            </a:r>
            <a:r>
              <a:rPr sz="728" spc="-79" baseline="25252" dirty="0"/>
              <a:t> </a:t>
            </a:r>
            <a:r>
              <a:rPr sz="706" spc="4" dirty="0"/>
              <a:t>Edition</a:t>
            </a:r>
            <a:endParaRPr sz="706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4294967295"/>
          </p:nvPr>
        </p:nvSpPr>
        <p:spPr>
          <a:xfrm>
            <a:off x="1658471" y="0"/>
            <a:ext cx="0" cy="1390652"/>
          </a:xfrm>
          <a:prstGeom prst="rect">
            <a:avLst/>
          </a:prstGeom>
        </p:spPr>
        <p:txBody>
          <a:bodyPr vert="horz" wrap="square" lIns="0" tIns="5603" rIns="0" bIns="0" rtlCol="0">
            <a:spAutoFit/>
          </a:bodyPr>
          <a:lstStyle/>
          <a:p>
            <a:pPr marL="11206">
              <a:spcBef>
                <a:spcPts val="44"/>
              </a:spcBef>
            </a:pPr>
            <a:r>
              <a:rPr spc="9" dirty="0"/>
              <a:t>17.20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4294967295"/>
          </p:nvPr>
        </p:nvSpPr>
        <p:spPr>
          <a:xfrm>
            <a:off x="1658471" y="0"/>
            <a:ext cx="0" cy="8592624"/>
          </a:xfrm>
          <a:prstGeom prst="rect">
            <a:avLst/>
          </a:prstGeom>
        </p:spPr>
        <p:txBody>
          <a:bodyPr vert="horz" wrap="square" lIns="0" tIns="5603" rIns="0" bIns="0" rtlCol="0">
            <a:spAutoFit/>
          </a:bodyPr>
          <a:lstStyle/>
          <a:p>
            <a:pPr marL="11206">
              <a:spcBef>
                <a:spcPts val="44"/>
              </a:spcBef>
            </a:pPr>
            <a:r>
              <a:rPr spc="4" dirty="0"/>
              <a:t>©Silberschatz, </a:t>
            </a:r>
            <a:r>
              <a:rPr spc="9" dirty="0"/>
              <a:t>Korth and</a:t>
            </a:r>
            <a:r>
              <a:rPr spc="-53" dirty="0"/>
              <a:t> </a:t>
            </a:r>
            <a:r>
              <a:rPr spc="9" dirty="0"/>
              <a:t>Sudarshan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9" name="Ink 8"/>
              <p14:cNvContentPartPr/>
              <p14:nvPr/>
            </p14:nvContentPartPr>
            <p14:xfrm>
              <a:off x="3041823" y="1484682"/>
              <a:ext cx="7482812" cy="3987106"/>
            </p14:xfrm>
          </p:contentPart>
        </mc:Choice>
        <mc:Fallback>
          <p:pic>
            <p:nvPicPr>
              <p:cNvPr id="9" name="Ink 8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038223" y="1477842"/>
                <a:ext cx="7494332" cy="399970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92162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69391" y="1687205"/>
            <a:ext cx="115416" cy="3992096"/>
          </a:xfrm>
          <a:prstGeom prst="rect">
            <a:avLst/>
          </a:prstGeom>
        </p:spPr>
        <p:txBody>
          <a:bodyPr vert="vert270" wrap="square" lIns="0" tIns="3362" rIns="0" bIns="0" rtlCol="0">
            <a:spAutoFit/>
          </a:bodyPr>
          <a:lstStyle/>
          <a:p>
            <a:pPr marL="11206">
              <a:spcBef>
                <a:spcPts val="26"/>
              </a:spcBef>
            </a:pP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SWAYAM: NPTEL-NOC </a:t>
            </a:r>
            <a:r>
              <a:rPr sz="750" b="1" spc="4" dirty="0">
                <a:solidFill>
                  <a:srgbClr val="00009A"/>
                </a:solidFill>
                <a:latin typeface="Arial"/>
                <a:cs typeface="Arial"/>
              </a:rPr>
              <a:t>MOOCs </a:t>
            </a: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Instructor: Prof. </a:t>
            </a:r>
            <a:r>
              <a:rPr sz="750" b="1" spc="4" dirty="0">
                <a:solidFill>
                  <a:srgbClr val="00009A"/>
                </a:solidFill>
                <a:latin typeface="Arial"/>
                <a:cs typeface="Arial"/>
              </a:rPr>
              <a:t>P P </a:t>
            </a: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Das, IIT Kharagpur. Jan-Apr,</a:t>
            </a:r>
            <a:r>
              <a:rPr sz="750" b="1" spc="141" dirty="0">
                <a:solidFill>
                  <a:srgbClr val="00009A"/>
                </a:solidFill>
                <a:latin typeface="Arial"/>
                <a:cs typeface="Arial"/>
              </a:rPr>
              <a:t> </a:t>
            </a: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2018</a:t>
            </a:r>
            <a:endParaRPr sz="75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72671" y="558937"/>
            <a:ext cx="3502959" cy="1370058"/>
          </a:xfrm>
          <a:prstGeom prst="rect">
            <a:avLst/>
          </a:prstGeom>
        </p:spPr>
        <p:txBody>
          <a:bodyPr vert="horz" wrap="square" lIns="0" tIns="15688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124"/>
              </a:spcBef>
            </a:pPr>
            <a:r>
              <a:rPr spc="18" dirty="0"/>
              <a:t>Closure </a:t>
            </a:r>
            <a:r>
              <a:rPr spc="13" dirty="0"/>
              <a:t>of Attribute</a:t>
            </a:r>
            <a:r>
              <a:rPr spc="-88" dirty="0"/>
              <a:t> </a:t>
            </a:r>
            <a:r>
              <a:rPr spc="18" dirty="0"/>
              <a:t>Sets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459692" y="1746997"/>
            <a:ext cx="6866964" cy="2434490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305377" marR="49309" indent="-249905">
              <a:lnSpc>
                <a:spcPct val="102400"/>
              </a:lnSpc>
              <a:spcBef>
                <a:spcPts val="84"/>
              </a:spcBef>
              <a:buClr>
                <a:srgbClr val="CC3300"/>
              </a:buClr>
              <a:buSzPct val="89655"/>
              <a:buFont typeface="Wingdings"/>
              <a:buChar char=""/>
              <a:tabLst>
                <a:tab pos="305377" algn="l"/>
                <a:tab pos="305937" algn="l"/>
              </a:tabLst>
            </a:pPr>
            <a:r>
              <a:rPr sz="1279" spc="13" dirty="0">
                <a:latin typeface="Arial"/>
                <a:cs typeface="Arial"/>
              </a:rPr>
              <a:t>Given </a:t>
            </a:r>
            <a:r>
              <a:rPr sz="1279" spc="18" dirty="0">
                <a:latin typeface="Arial"/>
                <a:cs typeface="Arial"/>
              </a:rPr>
              <a:t>a </a:t>
            </a:r>
            <a:r>
              <a:rPr sz="1279" spc="13" dirty="0">
                <a:latin typeface="Arial"/>
                <a:cs typeface="Arial"/>
              </a:rPr>
              <a:t>set of attributes </a:t>
            </a:r>
            <a:r>
              <a:rPr sz="1279" spc="9" dirty="0">
                <a:latin typeface="Symbol"/>
                <a:cs typeface="Symbol"/>
              </a:rPr>
              <a:t></a:t>
            </a:r>
            <a:r>
              <a:rPr sz="1279" spc="9" dirty="0">
                <a:latin typeface="Times New Roman"/>
                <a:cs typeface="Times New Roman"/>
              </a:rPr>
              <a:t> </a:t>
            </a:r>
            <a:r>
              <a:rPr sz="1279" spc="13" dirty="0">
                <a:latin typeface="Arial"/>
                <a:cs typeface="Arial"/>
              </a:rPr>
              <a:t>define the </a:t>
            </a:r>
            <a:r>
              <a:rPr sz="1279" b="1" i="1" spc="13" dirty="0">
                <a:solidFill>
                  <a:srgbClr val="00009A"/>
                </a:solidFill>
                <a:latin typeface="Arial"/>
                <a:cs typeface="Arial"/>
              </a:rPr>
              <a:t>closure </a:t>
            </a:r>
            <a:r>
              <a:rPr sz="1279" spc="13" dirty="0">
                <a:latin typeface="Arial"/>
                <a:cs typeface="Arial"/>
              </a:rPr>
              <a:t>of </a:t>
            </a:r>
            <a:r>
              <a:rPr sz="1279" spc="18" dirty="0">
                <a:latin typeface="Symbol"/>
                <a:cs typeface="Symbol"/>
              </a:rPr>
              <a:t></a:t>
            </a:r>
            <a:r>
              <a:rPr sz="1279" spc="18" dirty="0">
                <a:latin typeface="Times New Roman"/>
                <a:cs typeface="Times New Roman"/>
              </a:rPr>
              <a:t> </a:t>
            </a:r>
            <a:r>
              <a:rPr sz="1279" b="1" spc="13" dirty="0">
                <a:solidFill>
                  <a:srgbClr val="00009A"/>
                </a:solidFill>
                <a:latin typeface="Arial"/>
                <a:cs typeface="Arial"/>
              </a:rPr>
              <a:t>under </a:t>
            </a:r>
            <a:r>
              <a:rPr sz="1279" i="1" spc="18" dirty="0">
                <a:latin typeface="Arial"/>
                <a:cs typeface="Arial"/>
              </a:rPr>
              <a:t>F </a:t>
            </a:r>
            <a:r>
              <a:rPr sz="1279" spc="13" dirty="0">
                <a:latin typeface="Arial"/>
                <a:cs typeface="Arial"/>
              </a:rPr>
              <a:t>(denoted </a:t>
            </a:r>
            <a:r>
              <a:rPr sz="1279" spc="18" dirty="0">
                <a:latin typeface="Arial"/>
                <a:cs typeface="Arial"/>
              </a:rPr>
              <a:t>by </a:t>
            </a:r>
            <a:r>
              <a:rPr sz="1279" spc="13" dirty="0">
                <a:latin typeface="Symbol"/>
                <a:cs typeface="Symbol"/>
              </a:rPr>
              <a:t></a:t>
            </a:r>
            <a:r>
              <a:rPr sz="1257" spc="19" baseline="26315" dirty="0">
                <a:latin typeface="Arial"/>
                <a:cs typeface="Arial"/>
              </a:rPr>
              <a:t>+</a:t>
            </a:r>
            <a:r>
              <a:rPr sz="1279" spc="13" dirty="0">
                <a:latin typeface="Arial"/>
                <a:cs typeface="Arial"/>
              </a:rPr>
              <a:t>) </a:t>
            </a:r>
            <a:r>
              <a:rPr sz="1279" spc="18" dirty="0">
                <a:latin typeface="Arial"/>
                <a:cs typeface="Arial"/>
              </a:rPr>
              <a:t>as </a:t>
            </a:r>
            <a:r>
              <a:rPr sz="1279" spc="13" dirty="0">
                <a:latin typeface="Arial"/>
                <a:cs typeface="Arial"/>
              </a:rPr>
              <a:t>the set</a:t>
            </a:r>
            <a:r>
              <a:rPr sz="1279" spc="-137" dirty="0">
                <a:latin typeface="Arial"/>
                <a:cs typeface="Arial"/>
              </a:rPr>
              <a:t> </a:t>
            </a:r>
            <a:r>
              <a:rPr sz="1279" spc="13" dirty="0">
                <a:latin typeface="Arial"/>
                <a:cs typeface="Arial"/>
              </a:rPr>
              <a:t>of  attributes that are functionally determined </a:t>
            </a:r>
            <a:r>
              <a:rPr sz="1279" spc="18" dirty="0">
                <a:latin typeface="Arial"/>
                <a:cs typeface="Arial"/>
              </a:rPr>
              <a:t>by </a:t>
            </a:r>
            <a:r>
              <a:rPr sz="1279" spc="18" dirty="0">
                <a:latin typeface="Symbol"/>
                <a:cs typeface="Symbol"/>
              </a:rPr>
              <a:t></a:t>
            </a:r>
            <a:r>
              <a:rPr sz="1279" spc="18" dirty="0">
                <a:latin typeface="Times New Roman"/>
                <a:cs typeface="Times New Roman"/>
              </a:rPr>
              <a:t> </a:t>
            </a:r>
            <a:r>
              <a:rPr sz="1279" spc="13" dirty="0">
                <a:latin typeface="Arial"/>
                <a:cs typeface="Arial"/>
              </a:rPr>
              <a:t>under</a:t>
            </a:r>
            <a:r>
              <a:rPr sz="1279" spc="-88" dirty="0">
                <a:latin typeface="Arial"/>
                <a:cs typeface="Arial"/>
              </a:rPr>
              <a:t> </a:t>
            </a:r>
            <a:r>
              <a:rPr sz="1279" i="1" spc="18" dirty="0">
                <a:latin typeface="Arial"/>
                <a:cs typeface="Arial"/>
              </a:rPr>
              <a:t>F</a:t>
            </a:r>
            <a:endParaRPr sz="1279">
              <a:latin typeface="Arial"/>
              <a:cs typeface="Arial"/>
            </a:endParaRPr>
          </a:p>
          <a:p>
            <a:pPr marL="351323" marR="2858773" indent="-351323">
              <a:lnSpc>
                <a:spcPct val="240700"/>
              </a:lnSpc>
              <a:spcBef>
                <a:spcPts val="552"/>
              </a:spcBef>
              <a:buClr>
                <a:srgbClr val="CC3300"/>
              </a:buClr>
              <a:buSzPct val="89655"/>
              <a:buFont typeface="Wingdings"/>
              <a:buChar char=""/>
              <a:tabLst>
                <a:tab pos="351323" algn="l"/>
                <a:tab pos="351883" algn="l"/>
              </a:tabLst>
            </a:pPr>
            <a:r>
              <a:rPr sz="1279" spc="9" dirty="0">
                <a:latin typeface="Arial"/>
                <a:cs typeface="Arial"/>
              </a:rPr>
              <a:t>Algorithm to </a:t>
            </a:r>
            <a:r>
              <a:rPr sz="1279" spc="13" dirty="0">
                <a:latin typeface="Arial"/>
                <a:cs typeface="Arial"/>
              </a:rPr>
              <a:t>compute </a:t>
            </a:r>
            <a:r>
              <a:rPr sz="1279" spc="13" dirty="0">
                <a:latin typeface="Symbol"/>
                <a:cs typeface="Symbol"/>
              </a:rPr>
              <a:t></a:t>
            </a:r>
            <a:r>
              <a:rPr sz="1257" spc="19" baseline="26315" dirty="0">
                <a:latin typeface="Arial"/>
                <a:cs typeface="Arial"/>
              </a:rPr>
              <a:t>+</a:t>
            </a:r>
            <a:r>
              <a:rPr sz="1279" spc="13" dirty="0">
                <a:latin typeface="Arial"/>
                <a:cs typeface="Arial"/>
              </a:rPr>
              <a:t>, the closure of </a:t>
            </a:r>
            <a:r>
              <a:rPr sz="1279" spc="18" dirty="0">
                <a:latin typeface="Symbol"/>
                <a:cs typeface="Symbol"/>
              </a:rPr>
              <a:t></a:t>
            </a:r>
            <a:r>
              <a:rPr sz="1279" spc="18" dirty="0">
                <a:latin typeface="Times New Roman"/>
                <a:cs typeface="Times New Roman"/>
              </a:rPr>
              <a:t> </a:t>
            </a:r>
            <a:r>
              <a:rPr sz="1279" spc="13" dirty="0">
                <a:latin typeface="Arial"/>
                <a:cs typeface="Arial"/>
              </a:rPr>
              <a:t>under </a:t>
            </a:r>
            <a:r>
              <a:rPr sz="1279" i="1" spc="18" dirty="0">
                <a:latin typeface="Arial"/>
                <a:cs typeface="Arial"/>
              </a:rPr>
              <a:t>F  </a:t>
            </a:r>
            <a:r>
              <a:rPr sz="1279" i="1" spc="13" dirty="0">
                <a:latin typeface="Arial"/>
                <a:cs typeface="Arial"/>
              </a:rPr>
              <a:t>result </a:t>
            </a:r>
            <a:r>
              <a:rPr sz="1279" spc="13" dirty="0">
                <a:latin typeface="Arial"/>
                <a:cs typeface="Arial"/>
              </a:rPr>
              <a:t>:=</a:t>
            </a:r>
            <a:r>
              <a:rPr sz="1279" spc="-18" dirty="0">
                <a:latin typeface="Arial"/>
                <a:cs typeface="Arial"/>
              </a:rPr>
              <a:t> </a:t>
            </a:r>
            <a:r>
              <a:rPr sz="1279" spc="9" dirty="0">
                <a:latin typeface="Symbol"/>
                <a:cs typeface="Symbol"/>
              </a:rPr>
              <a:t></a:t>
            </a:r>
            <a:r>
              <a:rPr sz="1279" spc="9" dirty="0">
                <a:latin typeface="Arial"/>
                <a:cs typeface="Arial"/>
              </a:rPr>
              <a:t>;</a:t>
            </a:r>
            <a:endParaRPr sz="1279">
              <a:latin typeface="Arial"/>
              <a:cs typeface="Arial"/>
            </a:endParaRPr>
          </a:p>
          <a:p>
            <a:pPr marL="1182844" marR="3967654" indent="-379339">
              <a:lnSpc>
                <a:spcPts val="1579"/>
              </a:lnSpc>
              <a:spcBef>
                <a:spcPts val="49"/>
              </a:spcBef>
            </a:pPr>
            <a:r>
              <a:rPr sz="1279" b="1" spc="13" dirty="0">
                <a:latin typeface="Arial"/>
                <a:cs typeface="Arial"/>
              </a:rPr>
              <a:t>while </a:t>
            </a:r>
            <a:r>
              <a:rPr sz="1279" spc="13" dirty="0">
                <a:latin typeface="Arial"/>
                <a:cs typeface="Arial"/>
              </a:rPr>
              <a:t>(changes to </a:t>
            </a:r>
            <a:r>
              <a:rPr sz="1279" i="1" spc="13" dirty="0">
                <a:latin typeface="Arial"/>
                <a:cs typeface="Arial"/>
              </a:rPr>
              <a:t>result</a:t>
            </a:r>
            <a:r>
              <a:rPr sz="1279" spc="13" dirty="0">
                <a:latin typeface="Arial"/>
                <a:cs typeface="Arial"/>
              </a:rPr>
              <a:t>)</a:t>
            </a:r>
            <a:r>
              <a:rPr sz="1279" spc="-101" dirty="0">
                <a:latin typeface="Arial"/>
                <a:cs typeface="Arial"/>
              </a:rPr>
              <a:t> </a:t>
            </a:r>
            <a:r>
              <a:rPr sz="1279" b="1" spc="13" dirty="0">
                <a:latin typeface="Arial"/>
                <a:cs typeface="Arial"/>
              </a:rPr>
              <a:t>do  for </a:t>
            </a:r>
            <a:r>
              <a:rPr sz="1279" b="1" spc="18" dirty="0">
                <a:latin typeface="Arial"/>
                <a:cs typeface="Arial"/>
              </a:rPr>
              <a:t>each </a:t>
            </a:r>
            <a:r>
              <a:rPr sz="1279" spc="57" dirty="0">
                <a:latin typeface="Symbol"/>
                <a:cs typeface="Symbol"/>
              </a:rPr>
              <a:t></a:t>
            </a:r>
            <a:r>
              <a:rPr sz="1279" spc="57" dirty="0">
                <a:latin typeface="Times New Roman"/>
                <a:cs typeface="Times New Roman"/>
              </a:rPr>
              <a:t> </a:t>
            </a:r>
            <a:r>
              <a:rPr sz="1279" spc="71" dirty="0">
                <a:latin typeface="Symbol"/>
                <a:cs typeface="Symbol"/>
              </a:rPr>
              <a:t></a:t>
            </a:r>
            <a:r>
              <a:rPr sz="1279" spc="71" dirty="0">
                <a:latin typeface="Times New Roman"/>
                <a:cs typeface="Times New Roman"/>
              </a:rPr>
              <a:t> </a:t>
            </a:r>
            <a:r>
              <a:rPr sz="1279" spc="13" dirty="0">
                <a:latin typeface="Symbol"/>
                <a:cs typeface="Symbol"/>
              </a:rPr>
              <a:t></a:t>
            </a:r>
            <a:r>
              <a:rPr sz="1279" spc="13" dirty="0">
                <a:latin typeface="Times New Roman"/>
                <a:cs typeface="Times New Roman"/>
              </a:rPr>
              <a:t> </a:t>
            </a:r>
            <a:r>
              <a:rPr sz="1279" b="1" spc="13" dirty="0">
                <a:latin typeface="Arial"/>
                <a:cs typeface="Arial"/>
              </a:rPr>
              <a:t>in </a:t>
            </a:r>
            <a:r>
              <a:rPr sz="1279" i="1" spc="18" dirty="0">
                <a:latin typeface="Arial"/>
                <a:cs typeface="Arial"/>
              </a:rPr>
              <a:t>F</a:t>
            </a:r>
            <a:r>
              <a:rPr sz="1279" i="1" spc="-199" dirty="0">
                <a:latin typeface="Arial"/>
                <a:cs typeface="Arial"/>
              </a:rPr>
              <a:t> </a:t>
            </a:r>
            <a:r>
              <a:rPr sz="1279" b="1" spc="13" dirty="0">
                <a:latin typeface="Arial"/>
                <a:cs typeface="Arial"/>
              </a:rPr>
              <a:t>do</a:t>
            </a:r>
            <a:endParaRPr sz="1279">
              <a:latin typeface="Arial"/>
              <a:cs typeface="Arial"/>
            </a:endParaRPr>
          </a:p>
          <a:p>
            <a:pPr marL="1345338">
              <a:lnSpc>
                <a:spcPts val="1504"/>
              </a:lnSpc>
            </a:pPr>
            <a:r>
              <a:rPr sz="1279" b="1" spc="13" dirty="0">
                <a:latin typeface="Arial"/>
                <a:cs typeface="Arial"/>
              </a:rPr>
              <a:t>begin</a:t>
            </a:r>
            <a:endParaRPr sz="1279">
              <a:latin typeface="Arial"/>
              <a:cs typeface="Arial"/>
            </a:endParaRPr>
          </a:p>
          <a:p>
            <a:pPr marL="1550977">
              <a:spcBef>
                <a:spcPts val="40"/>
              </a:spcBef>
            </a:pPr>
            <a:r>
              <a:rPr sz="1279" b="1" spc="9" dirty="0">
                <a:latin typeface="Arial"/>
                <a:cs typeface="Arial"/>
              </a:rPr>
              <a:t>if </a:t>
            </a:r>
            <a:r>
              <a:rPr sz="1279" spc="62" dirty="0">
                <a:latin typeface="Symbol"/>
                <a:cs typeface="Symbol"/>
              </a:rPr>
              <a:t></a:t>
            </a:r>
            <a:r>
              <a:rPr sz="1279" spc="62" dirty="0">
                <a:latin typeface="Times New Roman"/>
                <a:cs typeface="Times New Roman"/>
              </a:rPr>
              <a:t> </a:t>
            </a:r>
            <a:r>
              <a:rPr sz="1279" spc="22" dirty="0">
                <a:latin typeface="Symbol"/>
                <a:cs typeface="Symbol"/>
              </a:rPr>
              <a:t></a:t>
            </a:r>
            <a:r>
              <a:rPr sz="1279" spc="22" dirty="0">
                <a:latin typeface="Times New Roman"/>
                <a:cs typeface="Times New Roman"/>
              </a:rPr>
              <a:t> </a:t>
            </a:r>
            <a:r>
              <a:rPr sz="1279" i="1" spc="13" dirty="0">
                <a:latin typeface="Arial"/>
                <a:cs typeface="Arial"/>
              </a:rPr>
              <a:t>result </a:t>
            </a:r>
            <a:r>
              <a:rPr sz="1279" b="1" spc="13" dirty="0">
                <a:latin typeface="Arial"/>
                <a:cs typeface="Arial"/>
              </a:rPr>
              <a:t>then </a:t>
            </a:r>
            <a:r>
              <a:rPr sz="1279" i="1" spc="13" dirty="0">
                <a:latin typeface="Arial"/>
                <a:cs typeface="Arial"/>
              </a:rPr>
              <a:t>result </a:t>
            </a:r>
            <a:r>
              <a:rPr sz="1279" spc="13" dirty="0">
                <a:latin typeface="Arial"/>
                <a:cs typeface="Arial"/>
              </a:rPr>
              <a:t>:= </a:t>
            </a:r>
            <a:r>
              <a:rPr sz="1279" i="1" spc="13" dirty="0">
                <a:latin typeface="Arial"/>
                <a:cs typeface="Arial"/>
              </a:rPr>
              <a:t>result </a:t>
            </a:r>
            <a:r>
              <a:rPr sz="1279" spc="66" dirty="0">
                <a:latin typeface="Symbol"/>
                <a:cs typeface="Symbol"/>
              </a:rPr>
              <a:t></a:t>
            </a:r>
            <a:r>
              <a:rPr sz="1279" spc="-137" dirty="0">
                <a:latin typeface="Times New Roman"/>
                <a:cs typeface="Times New Roman"/>
              </a:rPr>
              <a:t> </a:t>
            </a:r>
            <a:r>
              <a:rPr sz="1279" spc="13" dirty="0">
                <a:latin typeface="Symbol"/>
                <a:cs typeface="Symbol"/>
              </a:rPr>
              <a:t></a:t>
            </a:r>
            <a:r>
              <a:rPr sz="1279" spc="44" dirty="0">
                <a:latin typeface="Times New Roman"/>
                <a:cs typeface="Times New Roman"/>
              </a:rPr>
              <a:t> </a:t>
            </a:r>
            <a:endParaRPr sz="1279">
              <a:latin typeface="Times New Roman"/>
              <a:cs typeface="Times New Roman"/>
            </a:endParaRPr>
          </a:p>
          <a:p>
            <a:pPr marL="1345338">
              <a:spcBef>
                <a:spcPts val="31"/>
              </a:spcBef>
            </a:pPr>
            <a:r>
              <a:rPr sz="1279" b="1" spc="13" dirty="0">
                <a:latin typeface="Arial"/>
                <a:cs typeface="Arial"/>
              </a:rPr>
              <a:t>end</a:t>
            </a:r>
            <a:endParaRPr sz="1279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717267" y="2050267"/>
            <a:ext cx="2757467" cy="27574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4294967295"/>
          </p:nvPr>
        </p:nvSpPr>
        <p:spPr>
          <a:xfrm>
            <a:off x="1658471" y="0"/>
            <a:ext cx="0" cy="7563368"/>
          </a:xfrm>
          <a:prstGeom prst="rect">
            <a:avLst/>
          </a:prstGeom>
        </p:spPr>
        <p:txBody>
          <a:bodyPr vert="horz" wrap="square" lIns="0" tIns="5603" rIns="0" bIns="0" rtlCol="0">
            <a:spAutoFit/>
          </a:bodyPr>
          <a:lstStyle/>
          <a:p>
            <a:pPr marL="11206">
              <a:spcBef>
                <a:spcPts val="44"/>
              </a:spcBef>
            </a:pPr>
            <a:r>
              <a:rPr spc="9" dirty="0"/>
              <a:t>Database </a:t>
            </a:r>
            <a:r>
              <a:rPr spc="13" dirty="0"/>
              <a:t>System Concepts </a:t>
            </a:r>
            <a:r>
              <a:rPr spc="4" dirty="0"/>
              <a:t>- 6</a:t>
            </a:r>
            <a:r>
              <a:rPr sz="728" spc="6" baseline="25252" dirty="0"/>
              <a:t>th</a:t>
            </a:r>
            <a:r>
              <a:rPr sz="728" spc="-79" baseline="25252" dirty="0"/>
              <a:t> </a:t>
            </a:r>
            <a:r>
              <a:rPr sz="706" spc="4" dirty="0"/>
              <a:t>Edition</a:t>
            </a:r>
            <a:endParaRPr sz="706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4294967295"/>
          </p:nvPr>
        </p:nvSpPr>
        <p:spPr>
          <a:xfrm>
            <a:off x="1658471" y="0"/>
            <a:ext cx="0" cy="1390652"/>
          </a:xfrm>
          <a:prstGeom prst="rect">
            <a:avLst/>
          </a:prstGeom>
        </p:spPr>
        <p:txBody>
          <a:bodyPr vert="horz" wrap="square" lIns="0" tIns="5603" rIns="0" bIns="0" rtlCol="0">
            <a:spAutoFit/>
          </a:bodyPr>
          <a:lstStyle/>
          <a:p>
            <a:pPr marL="11206">
              <a:spcBef>
                <a:spcPts val="44"/>
              </a:spcBef>
            </a:pPr>
            <a:r>
              <a:rPr spc="9" dirty="0"/>
              <a:t>17.21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4294967295"/>
          </p:nvPr>
        </p:nvSpPr>
        <p:spPr>
          <a:xfrm>
            <a:off x="1658471" y="0"/>
            <a:ext cx="0" cy="8592624"/>
          </a:xfrm>
          <a:prstGeom prst="rect">
            <a:avLst/>
          </a:prstGeom>
        </p:spPr>
        <p:txBody>
          <a:bodyPr vert="horz" wrap="square" lIns="0" tIns="5603" rIns="0" bIns="0" rtlCol="0">
            <a:spAutoFit/>
          </a:bodyPr>
          <a:lstStyle/>
          <a:p>
            <a:pPr marL="11206">
              <a:spcBef>
                <a:spcPts val="44"/>
              </a:spcBef>
            </a:pPr>
            <a:r>
              <a:rPr spc="4" dirty="0"/>
              <a:t>©Silberschatz, </a:t>
            </a:r>
            <a:r>
              <a:rPr spc="9" dirty="0"/>
              <a:t>Korth and</a:t>
            </a:r>
            <a:r>
              <a:rPr spc="-53" dirty="0"/>
              <a:t> </a:t>
            </a:r>
            <a:r>
              <a:rPr spc="9" dirty="0"/>
              <a:t>Sudarshan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9" name="Ink 8"/>
              <p14:cNvContentPartPr/>
              <p14:nvPr/>
            </p14:nvContentPartPr>
            <p14:xfrm>
              <a:off x="2887129" y="2351541"/>
              <a:ext cx="7560000" cy="3059259"/>
            </p14:xfrm>
          </p:contentPart>
        </mc:Choice>
        <mc:Fallback>
          <p:pic>
            <p:nvPicPr>
              <p:cNvPr id="9" name="Ink 8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881009" y="2342541"/>
                <a:ext cx="7569360" cy="307617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97920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69391" y="1687205"/>
            <a:ext cx="115416" cy="3992096"/>
          </a:xfrm>
          <a:prstGeom prst="rect">
            <a:avLst/>
          </a:prstGeom>
        </p:spPr>
        <p:txBody>
          <a:bodyPr vert="vert270" wrap="square" lIns="0" tIns="3362" rIns="0" bIns="0" rtlCol="0">
            <a:spAutoFit/>
          </a:bodyPr>
          <a:lstStyle/>
          <a:p>
            <a:pPr marL="11206">
              <a:spcBef>
                <a:spcPts val="26"/>
              </a:spcBef>
            </a:pP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SWAYAM: NPTEL-NOC </a:t>
            </a:r>
            <a:r>
              <a:rPr sz="750" b="1" spc="4" dirty="0">
                <a:solidFill>
                  <a:srgbClr val="00009A"/>
                </a:solidFill>
                <a:latin typeface="Arial"/>
                <a:cs typeface="Arial"/>
              </a:rPr>
              <a:t>MOOCs </a:t>
            </a: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Instructor: Prof. </a:t>
            </a:r>
            <a:r>
              <a:rPr sz="750" b="1" spc="4" dirty="0">
                <a:solidFill>
                  <a:srgbClr val="00009A"/>
                </a:solidFill>
                <a:latin typeface="Arial"/>
                <a:cs typeface="Arial"/>
              </a:rPr>
              <a:t>P P </a:t>
            </a: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Das, IIT Kharagpur. Jan-Apr,</a:t>
            </a:r>
            <a:r>
              <a:rPr sz="750" b="1" spc="141" dirty="0">
                <a:solidFill>
                  <a:srgbClr val="00009A"/>
                </a:solidFill>
                <a:latin typeface="Arial"/>
                <a:cs typeface="Arial"/>
              </a:rPr>
              <a:t> </a:t>
            </a: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2018</a:t>
            </a:r>
            <a:endParaRPr sz="75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05206" y="220382"/>
            <a:ext cx="4637554" cy="2047167"/>
          </a:xfrm>
          <a:prstGeom prst="rect">
            <a:avLst/>
          </a:prstGeom>
        </p:spPr>
        <p:txBody>
          <a:bodyPr vert="horz" wrap="square" lIns="0" tIns="15688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124"/>
              </a:spcBef>
            </a:pPr>
            <a:r>
              <a:rPr spc="18" dirty="0"/>
              <a:t>Example </a:t>
            </a:r>
            <a:r>
              <a:rPr spc="13" dirty="0"/>
              <a:t>of Attribute </a:t>
            </a:r>
            <a:r>
              <a:rPr spc="18" dirty="0"/>
              <a:t>Set</a:t>
            </a:r>
            <a:r>
              <a:rPr spc="-84" dirty="0"/>
              <a:t> </a:t>
            </a:r>
            <a:r>
              <a:rPr spc="18" dirty="0"/>
              <a:t>Closure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453428" y="1540315"/>
            <a:ext cx="4116481" cy="3973418"/>
          </a:xfrm>
          <a:prstGeom prst="rect">
            <a:avLst/>
          </a:prstGeom>
        </p:spPr>
        <p:txBody>
          <a:bodyPr vert="horz" wrap="square" lIns="0" tIns="65554" rIns="0" bIns="0" rtlCol="0">
            <a:spAutoFit/>
          </a:bodyPr>
          <a:lstStyle/>
          <a:p>
            <a:pPr marL="305377" indent="-250465">
              <a:spcBef>
                <a:spcPts val="516"/>
              </a:spcBef>
              <a:buClr>
                <a:srgbClr val="CC3300"/>
              </a:buClr>
              <a:buSzPct val="89655"/>
              <a:buFont typeface="Wingdings"/>
              <a:buChar char=""/>
              <a:tabLst>
                <a:tab pos="305377" algn="l"/>
                <a:tab pos="305937" algn="l"/>
              </a:tabLst>
            </a:pPr>
            <a:r>
              <a:rPr sz="1279" i="1" spc="22" dirty="0">
                <a:latin typeface="Arial"/>
                <a:cs typeface="Arial"/>
              </a:rPr>
              <a:t>R </a:t>
            </a:r>
            <a:r>
              <a:rPr sz="1279" i="1" spc="18" dirty="0">
                <a:latin typeface="Arial"/>
                <a:cs typeface="Arial"/>
              </a:rPr>
              <a:t>= </a:t>
            </a:r>
            <a:r>
              <a:rPr sz="1279" i="1" spc="9" dirty="0">
                <a:latin typeface="Arial"/>
                <a:cs typeface="Arial"/>
              </a:rPr>
              <a:t>(A, </a:t>
            </a:r>
            <a:r>
              <a:rPr sz="1279" i="1" spc="13" dirty="0">
                <a:latin typeface="Arial"/>
                <a:cs typeface="Arial"/>
              </a:rPr>
              <a:t>B, C, G, H,</a:t>
            </a:r>
            <a:r>
              <a:rPr sz="1279" i="1" spc="-66" dirty="0">
                <a:latin typeface="Arial"/>
                <a:cs typeface="Arial"/>
              </a:rPr>
              <a:t> </a:t>
            </a:r>
            <a:r>
              <a:rPr sz="1279" i="1" spc="4" dirty="0">
                <a:latin typeface="Arial"/>
                <a:cs typeface="Arial"/>
              </a:rPr>
              <a:t>I)</a:t>
            </a:r>
            <a:endParaRPr sz="1279">
              <a:latin typeface="Arial"/>
              <a:cs typeface="Arial"/>
            </a:endParaRPr>
          </a:p>
          <a:p>
            <a:pPr marL="305377" indent="-250465">
              <a:lnSpc>
                <a:spcPts val="1474"/>
              </a:lnSpc>
              <a:spcBef>
                <a:spcPts val="432"/>
              </a:spcBef>
              <a:buClr>
                <a:srgbClr val="CC3300"/>
              </a:buClr>
              <a:buSzPct val="89655"/>
              <a:buFont typeface="Wingdings"/>
              <a:buChar char=""/>
              <a:tabLst>
                <a:tab pos="305377" algn="l"/>
                <a:tab pos="305937" algn="l"/>
              </a:tabLst>
            </a:pPr>
            <a:r>
              <a:rPr sz="1279" i="1" spc="18" dirty="0">
                <a:latin typeface="Arial"/>
                <a:cs typeface="Arial"/>
              </a:rPr>
              <a:t>F = </a:t>
            </a:r>
            <a:r>
              <a:rPr sz="1279" spc="13" dirty="0">
                <a:latin typeface="Arial"/>
                <a:cs typeface="Arial"/>
              </a:rPr>
              <a:t>{</a:t>
            </a:r>
            <a:r>
              <a:rPr sz="1279" i="1" spc="13" dirty="0">
                <a:latin typeface="Arial"/>
                <a:cs typeface="Arial"/>
              </a:rPr>
              <a:t>A </a:t>
            </a:r>
            <a:r>
              <a:rPr sz="1279" spc="31" dirty="0">
                <a:latin typeface="Symbol"/>
                <a:cs typeface="Symbol"/>
              </a:rPr>
              <a:t></a:t>
            </a:r>
            <a:r>
              <a:rPr sz="1279" spc="-4" dirty="0">
                <a:latin typeface="Times New Roman"/>
                <a:cs typeface="Times New Roman"/>
              </a:rPr>
              <a:t> </a:t>
            </a:r>
            <a:r>
              <a:rPr sz="1279" i="1" spc="22" dirty="0">
                <a:latin typeface="Arial"/>
                <a:cs typeface="Arial"/>
              </a:rPr>
              <a:t>B</a:t>
            </a:r>
            <a:endParaRPr sz="1279">
              <a:latin typeface="Arial"/>
              <a:cs typeface="Arial"/>
            </a:endParaRPr>
          </a:p>
          <a:p>
            <a:pPr marL="641011" marR="2841403">
              <a:lnSpc>
                <a:spcPct val="92200"/>
              </a:lnSpc>
              <a:spcBef>
                <a:spcPts val="57"/>
              </a:spcBef>
            </a:pPr>
            <a:r>
              <a:rPr sz="1279" i="1" spc="22" dirty="0">
                <a:latin typeface="Arial"/>
                <a:cs typeface="Arial"/>
              </a:rPr>
              <a:t>A </a:t>
            </a:r>
            <a:r>
              <a:rPr sz="1279" spc="31" dirty="0">
                <a:latin typeface="Symbol"/>
                <a:cs typeface="Symbol"/>
              </a:rPr>
              <a:t></a:t>
            </a:r>
            <a:r>
              <a:rPr sz="1279" spc="31" dirty="0">
                <a:latin typeface="Times New Roman"/>
                <a:cs typeface="Times New Roman"/>
              </a:rPr>
              <a:t> </a:t>
            </a:r>
            <a:r>
              <a:rPr sz="1279" i="1" spc="22" dirty="0">
                <a:latin typeface="Arial"/>
                <a:cs typeface="Arial"/>
              </a:rPr>
              <a:t>C  CG </a:t>
            </a:r>
            <a:r>
              <a:rPr sz="1279" spc="31" dirty="0">
                <a:latin typeface="Symbol"/>
                <a:cs typeface="Symbol"/>
              </a:rPr>
              <a:t></a:t>
            </a:r>
            <a:r>
              <a:rPr sz="1279" spc="-57" dirty="0">
                <a:latin typeface="Times New Roman"/>
                <a:cs typeface="Times New Roman"/>
              </a:rPr>
              <a:t> </a:t>
            </a:r>
            <a:r>
              <a:rPr sz="1279" i="1" spc="22" dirty="0">
                <a:latin typeface="Arial"/>
                <a:cs typeface="Arial"/>
              </a:rPr>
              <a:t>H  CG </a:t>
            </a:r>
            <a:r>
              <a:rPr sz="1279" spc="31" dirty="0">
                <a:latin typeface="Symbol"/>
                <a:cs typeface="Symbol"/>
              </a:rPr>
              <a:t></a:t>
            </a:r>
            <a:r>
              <a:rPr sz="1279" spc="31" dirty="0">
                <a:latin typeface="Times New Roman"/>
                <a:cs typeface="Times New Roman"/>
              </a:rPr>
              <a:t> </a:t>
            </a:r>
            <a:r>
              <a:rPr sz="1279" i="1" spc="9" dirty="0">
                <a:latin typeface="Arial"/>
                <a:cs typeface="Arial"/>
              </a:rPr>
              <a:t>I  </a:t>
            </a:r>
            <a:r>
              <a:rPr sz="1279" i="1" spc="22" dirty="0">
                <a:latin typeface="Arial"/>
                <a:cs typeface="Arial"/>
              </a:rPr>
              <a:t>B </a:t>
            </a:r>
            <a:r>
              <a:rPr sz="1279" spc="31" dirty="0">
                <a:latin typeface="Symbol"/>
                <a:cs typeface="Symbol"/>
              </a:rPr>
              <a:t></a:t>
            </a:r>
            <a:r>
              <a:rPr sz="1279" spc="-22" dirty="0">
                <a:latin typeface="Times New Roman"/>
                <a:cs typeface="Times New Roman"/>
              </a:rPr>
              <a:t> </a:t>
            </a:r>
            <a:r>
              <a:rPr sz="1279" i="1" spc="13" dirty="0">
                <a:latin typeface="Arial"/>
                <a:cs typeface="Arial"/>
              </a:rPr>
              <a:t>H</a:t>
            </a:r>
            <a:r>
              <a:rPr sz="1279" spc="13" dirty="0">
                <a:latin typeface="Arial"/>
                <a:cs typeface="Arial"/>
              </a:rPr>
              <a:t>}</a:t>
            </a:r>
            <a:endParaRPr sz="1279">
              <a:latin typeface="Arial"/>
              <a:cs typeface="Arial"/>
            </a:endParaRPr>
          </a:p>
          <a:p>
            <a:pPr marL="305377" indent="-249905">
              <a:spcBef>
                <a:spcPts val="431"/>
              </a:spcBef>
              <a:buClr>
                <a:srgbClr val="CC3300"/>
              </a:buClr>
              <a:buSzPct val="89655"/>
              <a:buFont typeface="Wingdings"/>
              <a:buChar char=""/>
              <a:tabLst>
                <a:tab pos="305377" algn="l"/>
                <a:tab pos="305937" algn="l"/>
              </a:tabLst>
            </a:pPr>
            <a:r>
              <a:rPr sz="1279" spc="13" dirty="0">
                <a:latin typeface="Arial"/>
                <a:cs typeface="Arial"/>
              </a:rPr>
              <a:t>(</a:t>
            </a:r>
            <a:r>
              <a:rPr sz="1279" i="1" spc="13" dirty="0">
                <a:latin typeface="Arial"/>
                <a:cs typeface="Arial"/>
              </a:rPr>
              <a:t>AG)</a:t>
            </a:r>
            <a:r>
              <a:rPr sz="1257" spc="19" baseline="26315" dirty="0">
                <a:latin typeface="Arial"/>
                <a:cs typeface="Arial"/>
              </a:rPr>
              <a:t>+</a:t>
            </a:r>
            <a:endParaRPr sz="1257" baseline="26315">
              <a:latin typeface="Arial"/>
              <a:cs typeface="Arial"/>
            </a:endParaRPr>
          </a:p>
          <a:p>
            <a:pPr marL="610193" lvl="1" indent="-222449">
              <a:spcBef>
                <a:spcPts val="427"/>
              </a:spcBef>
              <a:buFont typeface="Arial"/>
              <a:buAutoNum type="arabicPeriod"/>
              <a:tabLst>
                <a:tab pos="610753" algn="l"/>
              </a:tabLst>
            </a:pPr>
            <a:r>
              <a:rPr sz="1279" i="1" spc="13" dirty="0">
                <a:latin typeface="Arial"/>
                <a:cs typeface="Arial"/>
              </a:rPr>
              <a:t>result </a:t>
            </a:r>
            <a:r>
              <a:rPr sz="1279" i="1" spc="18" dirty="0">
                <a:latin typeface="Arial"/>
                <a:cs typeface="Arial"/>
              </a:rPr>
              <a:t>=</a:t>
            </a:r>
            <a:r>
              <a:rPr sz="1279" i="1" spc="-18" dirty="0">
                <a:latin typeface="Arial"/>
                <a:cs typeface="Arial"/>
              </a:rPr>
              <a:t> </a:t>
            </a:r>
            <a:r>
              <a:rPr sz="1279" i="1" spc="22" dirty="0">
                <a:latin typeface="Arial"/>
                <a:cs typeface="Arial"/>
              </a:rPr>
              <a:t>AG</a:t>
            </a:r>
            <a:endParaRPr sz="1279">
              <a:latin typeface="Arial"/>
              <a:cs typeface="Arial"/>
            </a:endParaRPr>
          </a:p>
          <a:p>
            <a:pPr marL="610193" lvl="1" indent="-222449">
              <a:spcBef>
                <a:spcPts val="432"/>
              </a:spcBef>
              <a:buFont typeface="Arial"/>
              <a:buAutoNum type="arabicPeriod"/>
              <a:tabLst>
                <a:tab pos="610753" algn="l"/>
                <a:tab pos="1972901" algn="l"/>
              </a:tabLst>
            </a:pPr>
            <a:r>
              <a:rPr sz="1279" i="1" spc="9" dirty="0">
                <a:latin typeface="Arial"/>
                <a:cs typeface="Arial"/>
              </a:rPr>
              <a:t>result</a:t>
            </a:r>
            <a:r>
              <a:rPr sz="1279" i="1" spc="4" dirty="0">
                <a:latin typeface="Arial"/>
                <a:cs typeface="Arial"/>
              </a:rPr>
              <a:t> </a:t>
            </a:r>
            <a:r>
              <a:rPr sz="1279" i="1" spc="18" dirty="0">
                <a:latin typeface="Arial"/>
                <a:cs typeface="Arial"/>
              </a:rPr>
              <a:t>=</a:t>
            </a:r>
            <a:r>
              <a:rPr sz="1279" i="1" spc="9" dirty="0">
                <a:latin typeface="Arial"/>
                <a:cs typeface="Arial"/>
              </a:rPr>
              <a:t> </a:t>
            </a:r>
            <a:r>
              <a:rPr sz="1279" i="1" spc="18" dirty="0">
                <a:latin typeface="Arial"/>
                <a:cs typeface="Arial"/>
              </a:rPr>
              <a:t>ABCG	</a:t>
            </a:r>
            <a:r>
              <a:rPr sz="1279" i="1" spc="13" dirty="0">
                <a:latin typeface="Arial"/>
                <a:cs typeface="Arial"/>
              </a:rPr>
              <a:t>(A </a:t>
            </a:r>
            <a:r>
              <a:rPr sz="1279" spc="31" dirty="0">
                <a:latin typeface="Symbol"/>
                <a:cs typeface="Symbol"/>
              </a:rPr>
              <a:t></a:t>
            </a:r>
            <a:r>
              <a:rPr sz="1279" spc="31" dirty="0">
                <a:latin typeface="Times New Roman"/>
                <a:cs typeface="Times New Roman"/>
              </a:rPr>
              <a:t> </a:t>
            </a:r>
            <a:r>
              <a:rPr sz="1279" i="1" spc="22" dirty="0">
                <a:latin typeface="Arial"/>
                <a:cs typeface="Arial"/>
              </a:rPr>
              <a:t>C </a:t>
            </a:r>
            <a:r>
              <a:rPr sz="1279" spc="18" dirty="0">
                <a:latin typeface="Arial"/>
                <a:cs typeface="Arial"/>
              </a:rPr>
              <a:t>and </a:t>
            </a:r>
            <a:r>
              <a:rPr sz="1279" i="1" spc="22" dirty="0">
                <a:latin typeface="Arial"/>
                <a:cs typeface="Arial"/>
              </a:rPr>
              <a:t>A </a:t>
            </a:r>
            <a:r>
              <a:rPr sz="1279" spc="31" dirty="0">
                <a:latin typeface="Symbol"/>
                <a:cs typeface="Symbol"/>
              </a:rPr>
              <a:t></a:t>
            </a:r>
            <a:r>
              <a:rPr sz="1279" spc="-31" dirty="0">
                <a:latin typeface="Times New Roman"/>
                <a:cs typeface="Times New Roman"/>
              </a:rPr>
              <a:t> </a:t>
            </a:r>
            <a:r>
              <a:rPr sz="1279" i="1" spc="9" dirty="0">
                <a:latin typeface="Arial"/>
                <a:cs typeface="Arial"/>
              </a:rPr>
              <a:t>B)</a:t>
            </a:r>
            <a:endParaRPr sz="1279">
              <a:latin typeface="Arial"/>
              <a:cs typeface="Arial"/>
            </a:endParaRPr>
          </a:p>
          <a:p>
            <a:pPr marL="610193" lvl="1" indent="-222449">
              <a:spcBef>
                <a:spcPts val="427"/>
              </a:spcBef>
              <a:buFont typeface="Arial"/>
              <a:buAutoNum type="arabicPeriod"/>
              <a:tabLst>
                <a:tab pos="610753" algn="l"/>
                <a:tab pos="1974021" algn="l"/>
              </a:tabLst>
            </a:pPr>
            <a:r>
              <a:rPr sz="1279" i="1" spc="13" dirty="0">
                <a:latin typeface="Arial"/>
                <a:cs typeface="Arial"/>
              </a:rPr>
              <a:t>result</a:t>
            </a:r>
            <a:r>
              <a:rPr sz="1279" i="1" spc="4" dirty="0">
                <a:latin typeface="Arial"/>
                <a:cs typeface="Arial"/>
              </a:rPr>
              <a:t> </a:t>
            </a:r>
            <a:r>
              <a:rPr sz="1279" i="1" spc="18" dirty="0">
                <a:latin typeface="Arial"/>
                <a:cs typeface="Arial"/>
              </a:rPr>
              <a:t>=</a:t>
            </a:r>
            <a:r>
              <a:rPr sz="1279" i="1" spc="4" dirty="0">
                <a:latin typeface="Arial"/>
                <a:cs typeface="Arial"/>
              </a:rPr>
              <a:t> </a:t>
            </a:r>
            <a:r>
              <a:rPr sz="1279" i="1" spc="22" dirty="0">
                <a:latin typeface="Arial"/>
                <a:cs typeface="Arial"/>
              </a:rPr>
              <a:t>ABCGH	</a:t>
            </a:r>
            <a:r>
              <a:rPr sz="1279" i="1" spc="18" dirty="0">
                <a:latin typeface="Arial"/>
                <a:cs typeface="Arial"/>
              </a:rPr>
              <a:t>(CG </a:t>
            </a:r>
            <a:r>
              <a:rPr sz="1279" spc="31" dirty="0">
                <a:latin typeface="Symbol"/>
                <a:cs typeface="Symbol"/>
              </a:rPr>
              <a:t></a:t>
            </a:r>
            <a:r>
              <a:rPr sz="1279" spc="31" dirty="0">
                <a:latin typeface="Times New Roman"/>
                <a:cs typeface="Times New Roman"/>
              </a:rPr>
              <a:t> </a:t>
            </a:r>
            <a:r>
              <a:rPr sz="1279" i="1" spc="22" dirty="0">
                <a:latin typeface="Arial"/>
                <a:cs typeface="Arial"/>
              </a:rPr>
              <a:t>H </a:t>
            </a:r>
            <a:r>
              <a:rPr sz="1279" spc="18" dirty="0">
                <a:latin typeface="Arial"/>
                <a:cs typeface="Arial"/>
              </a:rPr>
              <a:t>and </a:t>
            </a:r>
            <a:r>
              <a:rPr sz="1279" i="1" spc="22" dirty="0">
                <a:latin typeface="Arial"/>
                <a:cs typeface="Arial"/>
              </a:rPr>
              <a:t>CG </a:t>
            </a:r>
            <a:r>
              <a:rPr sz="1279" spc="22" dirty="0">
                <a:latin typeface="Symbol"/>
                <a:cs typeface="Symbol"/>
              </a:rPr>
              <a:t></a:t>
            </a:r>
            <a:r>
              <a:rPr sz="1279" spc="-49" dirty="0">
                <a:latin typeface="Times New Roman"/>
                <a:cs typeface="Times New Roman"/>
              </a:rPr>
              <a:t> </a:t>
            </a:r>
            <a:r>
              <a:rPr sz="1279" i="1" spc="13" dirty="0">
                <a:latin typeface="Arial"/>
                <a:cs typeface="Arial"/>
              </a:rPr>
              <a:t>AGBC)</a:t>
            </a:r>
            <a:endParaRPr sz="1279">
              <a:latin typeface="Arial"/>
              <a:cs typeface="Arial"/>
            </a:endParaRPr>
          </a:p>
          <a:p>
            <a:pPr marL="610193" lvl="1" indent="-222449">
              <a:spcBef>
                <a:spcPts val="431"/>
              </a:spcBef>
              <a:buFont typeface="Arial"/>
              <a:buAutoNum type="arabicPeriod"/>
              <a:tabLst>
                <a:tab pos="610753" algn="l"/>
                <a:tab pos="1973461" algn="l"/>
              </a:tabLst>
            </a:pPr>
            <a:r>
              <a:rPr sz="1279" i="1" spc="13" dirty="0">
                <a:latin typeface="Arial"/>
                <a:cs typeface="Arial"/>
              </a:rPr>
              <a:t>result </a:t>
            </a:r>
            <a:r>
              <a:rPr sz="1279" i="1" spc="18" dirty="0">
                <a:latin typeface="Arial"/>
                <a:cs typeface="Arial"/>
              </a:rPr>
              <a:t>=</a:t>
            </a:r>
            <a:r>
              <a:rPr sz="1279" i="1" spc="13" dirty="0">
                <a:latin typeface="Arial"/>
                <a:cs typeface="Arial"/>
              </a:rPr>
              <a:t> </a:t>
            </a:r>
            <a:r>
              <a:rPr sz="1279" i="1" spc="18" dirty="0">
                <a:latin typeface="Arial"/>
                <a:cs typeface="Arial"/>
              </a:rPr>
              <a:t>ABCGHI	(CG </a:t>
            </a:r>
            <a:r>
              <a:rPr sz="1279" spc="31" dirty="0">
                <a:latin typeface="Symbol"/>
                <a:cs typeface="Symbol"/>
              </a:rPr>
              <a:t></a:t>
            </a:r>
            <a:r>
              <a:rPr sz="1279" spc="31" dirty="0">
                <a:latin typeface="Times New Roman"/>
                <a:cs typeface="Times New Roman"/>
              </a:rPr>
              <a:t> </a:t>
            </a:r>
            <a:r>
              <a:rPr sz="1279" i="1" spc="9" dirty="0">
                <a:latin typeface="Arial"/>
                <a:cs typeface="Arial"/>
              </a:rPr>
              <a:t>I </a:t>
            </a:r>
            <a:r>
              <a:rPr sz="1279" spc="18" dirty="0">
                <a:latin typeface="Arial"/>
                <a:cs typeface="Arial"/>
              </a:rPr>
              <a:t>and </a:t>
            </a:r>
            <a:r>
              <a:rPr sz="1279" i="1" spc="22" dirty="0">
                <a:latin typeface="Arial"/>
                <a:cs typeface="Arial"/>
              </a:rPr>
              <a:t>CG </a:t>
            </a:r>
            <a:r>
              <a:rPr sz="1279" spc="22" dirty="0">
                <a:latin typeface="Symbol"/>
                <a:cs typeface="Symbol"/>
              </a:rPr>
              <a:t></a:t>
            </a:r>
            <a:r>
              <a:rPr sz="1279" spc="-40" dirty="0">
                <a:latin typeface="Times New Roman"/>
                <a:cs typeface="Times New Roman"/>
              </a:rPr>
              <a:t> </a:t>
            </a:r>
            <a:r>
              <a:rPr sz="1279" i="1" spc="13" dirty="0">
                <a:latin typeface="Arial"/>
                <a:cs typeface="Arial"/>
              </a:rPr>
              <a:t>AGBCH)</a:t>
            </a:r>
            <a:endParaRPr sz="1279">
              <a:latin typeface="Arial"/>
              <a:cs typeface="Arial"/>
            </a:endParaRPr>
          </a:p>
          <a:p>
            <a:pPr marL="249344" marR="2083845" indent="-249344" algn="r">
              <a:spcBef>
                <a:spcPts val="427"/>
              </a:spcBef>
              <a:buClr>
                <a:srgbClr val="CC3300"/>
              </a:buClr>
              <a:buSzPct val="89655"/>
              <a:buFont typeface="Wingdings"/>
              <a:buChar char=""/>
              <a:tabLst>
                <a:tab pos="249344" algn="l"/>
                <a:tab pos="305937" algn="l"/>
              </a:tabLst>
            </a:pPr>
            <a:r>
              <a:rPr sz="1279" spc="9" dirty="0">
                <a:latin typeface="Arial"/>
                <a:cs typeface="Arial"/>
              </a:rPr>
              <a:t>Is </a:t>
            </a:r>
            <a:r>
              <a:rPr sz="1279" i="1" spc="22" dirty="0">
                <a:latin typeface="Arial"/>
                <a:cs typeface="Arial"/>
              </a:rPr>
              <a:t>AG </a:t>
            </a:r>
            <a:r>
              <a:rPr sz="1279" spc="18" dirty="0">
                <a:latin typeface="Arial"/>
                <a:cs typeface="Arial"/>
              </a:rPr>
              <a:t>a </a:t>
            </a:r>
            <a:r>
              <a:rPr sz="1279" spc="9" dirty="0">
                <a:latin typeface="Arial"/>
                <a:cs typeface="Arial"/>
              </a:rPr>
              <a:t>candidate</a:t>
            </a:r>
            <a:r>
              <a:rPr sz="1279" spc="-93" dirty="0">
                <a:latin typeface="Arial"/>
                <a:cs typeface="Arial"/>
              </a:rPr>
              <a:t> </a:t>
            </a:r>
            <a:r>
              <a:rPr sz="1279" spc="13" dirty="0">
                <a:latin typeface="Arial"/>
                <a:cs typeface="Arial"/>
              </a:rPr>
              <a:t>key?</a:t>
            </a:r>
            <a:endParaRPr sz="1279">
              <a:latin typeface="Arial"/>
              <a:cs typeface="Arial"/>
            </a:endParaRPr>
          </a:p>
          <a:p>
            <a:pPr marL="221888" marR="2084405" lvl="1" indent="-221888" algn="r">
              <a:spcBef>
                <a:spcPts val="427"/>
              </a:spcBef>
              <a:buClr>
                <a:srgbClr val="FF9A33"/>
              </a:buClr>
              <a:buSzPct val="79310"/>
              <a:buAutoNum type="arabicPeriod"/>
              <a:tabLst>
                <a:tab pos="221888" algn="l"/>
              </a:tabLst>
            </a:pPr>
            <a:r>
              <a:rPr sz="1279" spc="9" dirty="0">
                <a:latin typeface="Arial"/>
                <a:cs typeface="Arial"/>
              </a:rPr>
              <a:t>Is </a:t>
            </a:r>
            <a:r>
              <a:rPr sz="1279" spc="22" dirty="0">
                <a:latin typeface="Arial"/>
                <a:cs typeface="Arial"/>
              </a:rPr>
              <a:t>AG </a:t>
            </a:r>
            <a:r>
              <a:rPr sz="1279" spc="18" dirty="0">
                <a:latin typeface="Arial"/>
                <a:cs typeface="Arial"/>
              </a:rPr>
              <a:t>a </a:t>
            </a:r>
            <a:r>
              <a:rPr sz="1279" spc="9" dirty="0">
                <a:latin typeface="Arial"/>
                <a:cs typeface="Arial"/>
              </a:rPr>
              <a:t>super</a:t>
            </a:r>
            <a:r>
              <a:rPr sz="1279" spc="-106" dirty="0">
                <a:latin typeface="Arial"/>
                <a:cs typeface="Arial"/>
              </a:rPr>
              <a:t> </a:t>
            </a:r>
            <a:r>
              <a:rPr sz="1279" spc="13" dirty="0">
                <a:latin typeface="Arial"/>
                <a:cs typeface="Arial"/>
              </a:rPr>
              <a:t>key?</a:t>
            </a:r>
            <a:endParaRPr sz="1279">
              <a:latin typeface="Arial"/>
              <a:cs typeface="Arial"/>
            </a:endParaRPr>
          </a:p>
          <a:p>
            <a:pPr marL="903241" lvl="2" indent="-222449">
              <a:spcBef>
                <a:spcPts val="432"/>
              </a:spcBef>
              <a:buClr>
                <a:srgbClr val="33CC33"/>
              </a:buClr>
              <a:buSzPct val="75862"/>
              <a:buAutoNum type="arabicPeriod"/>
              <a:tabLst>
                <a:tab pos="902682" algn="l"/>
                <a:tab pos="903241" algn="l"/>
              </a:tabLst>
            </a:pPr>
            <a:r>
              <a:rPr sz="1279" spc="18" dirty="0">
                <a:latin typeface="Arial"/>
                <a:cs typeface="Arial"/>
              </a:rPr>
              <a:t>Does </a:t>
            </a:r>
            <a:r>
              <a:rPr sz="1279" i="1" spc="22" dirty="0">
                <a:latin typeface="Arial"/>
                <a:cs typeface="Arial"/>
              </a:rPr>
              <a:t>AG </a:t>
            </a:r>
            <a:r>
              <a:rPr sz="1279" spc="31" dirty="0">
                <a:latin typeface="Symbol"/>
                <a:cs typeface="Symbol"/>
              </a:rPr>
              <a:t></a:t>
            </a:r>
            <a:r>
              <a:rPr sz="1279" spc="31" dirty="0">
                <a:latin typeface="Times New Roman"/>
                <a:cs typeface="Times New Roman"/>
              </a:rPr>
              <a:t> </a:t>
            </a:r>
            <a:r>
              <a:rPr sz="1279" i="1" spc="18" dirty="0">
                <a:latin typeface="Arial"/>
                <a:cs typeface="Arial"/>
              </a:rPr>
              <a:t>R? </a:t>
            </a:r>
            <a:r>
              <a:rPr sz="1279" i="1" spc="13" dirty="0">
                <a:latin typeface="Arial"/>
                <a:cs typeface="Arial"/>
              </a:rPr>
              <a:t>== </a:t>
            </a:r>
            <a:r>
              <a:rPr sz="1279" spc="9" dirty="0">
                <a:latin typeface="Arial"/>
                <a:cs typeface="Arial"/>
              </a:rPr>
              <a:t>Is </a:t>
            </a:r>
            <a:r>
              <a:rPr sz="1279" spc="13" dirty="0">
                <a:latin typeface="Arial"/>
                <a:cs typeface="Arial"/>
              </a:rPr>
              <a:t>(AG)</a:t>
            </a:r>
            <a:r>
              <a:rPr sz="1257" spc="19" baseline="26315" dirty="0">
                <a:latin typeface="Arial"/>
                <a:cs typeface="Arial"/>
              </a:rPr>
              <a:t>+ </a:t>
            </a:r>
            <a:r>
              <a:rPr sz="1279" spc="22" dirty="0">
                <a:latin typeface="Symbol"/>
                <a:cs typeface="Symbol"/>
              </a:rPr>
              <a:t></a:t>
            </a:r>
            <a:r>
              <a:rPr sz="1279" spc="-40" dirty="0">
                <a:latin typeface="Times New Roman"/>
                <a:cs typeface="Times New Roman"/>
              </a:rPr>
              <a:t> </a:t>
            </a:r>
            <a:r>
              <a:rPr sz="1279" spc="22" dirty="0">
                <a:latin typeface="Arial"/>
                <a:cs typeface="Arial"/>
              </a:rPr>
              <a:t>R</a:t>
            </a:r>
            <a:endParaRPr sz="1279">
              <a:latin typeface="Arial"/>
              <a:cs typeface="Arial"/>
            </a:endParaRPr>
          </a:p>
          <a:p>
            <a:pPr marL="221888" marR="1093752" lvl="2" indent="-221888" algn="r">
              <a:spcBef>
                <a:spcPts val="431"/>
              </a:spcBef>
              <a:buClr>
                <a:srgbClr val="FF9A33"/>
              </a:buClr>
              <a:buSzPct val="79310"/>
              <a:buAutoNum type="arabicPeriod"/>
              <a:tabLst>
                <a:tab pos="221888" algn="l"/>
              </a:tabLst>
            </a:pPr>
            <a:r>
              <a:rPr sz="1279" spc="9" dirty="0">
                <a:latin typeface="Arial"/>
                <a:cs typeface="Arial"/>
              </a:rPr>
              <a:t>Is </a:t>
            </a:r>
            <a:r>
              <a:rPr sz="1279" spc="13" dirty="0">
                <a:latin typeface="Arial"/>
                <a:cs typeface="Arial"/>
              </a:rPr>
              <a:t>any </a:t>
            </a:r>
            <a:r>
              <a:rPr sz="1279" spc="9" dirty="0">
                <a:latin typeface="Arial"/>
                <a:cs typeface="Arial"/>
              </a:rPr>
              <a:t>subset of </a:t>
            </a:r>
            <a:r>
              <a:rPr sz="1279" spc="22" dirty="0">
                <a:latin typeface="Arial"/>
                <a:cs typeface="Arial"/>
              </a:rPr>
              <a:t>AG </a:t>
            </a:r>
            <a:r>
              <a:rPr sz="1279" spc="18" dirty="0">
                <a:latin typeface="Arial"/>
                <a:cs typeface="Arial"/>
              </a:rPr>
              <a:t>a</a:t>
            </a:r>
            <a:r>
              <a:rPr sz="1279" spc="-66" dirty="0">
                <a:latin typeface="Arial"/>
                <a:cs typeface="Arial"/>
              </a:rPr>
              <a:t> </a:t>
            </a:r>
            <a:r>
              <a:rPr sz="1279" spc="9" dirty="0">
                <a:latin typeface="Arial"/>
                <a:cs typeface="Arial"/>
              </a:rPr>
              <a:t>superkey?</a:t>
            </a:r>
            <a:endParaRPr sz="1279">
              <a:latin typeface="Arial"/>
              <a:cs typeface="Arial"/>
            </a:endParaRPr>
          </a:p>
          <a:p>
            <a:pPr marL="221328" marR="1125691" lvl="3" indent="-221328" algn="r">
              <a:spcBef>
                <a:spcPts val="427"/>
              </a:spcBef>
              <a:buClr>
                <a:srgbClr val="33CC33"/>
              </a:buClr>
              <a:buSzPct val="75862"/>
              <a:buAutoNum type="arabicPeriod"/>
              <a:tabLst>
                <a:tab pos="221328" algn="l"/>
                <a:tab pos="221888" algn="l"/>
              </a:tabLst>
            </a:pPr>
            <a:r>
              <a:rPr sz="1279" spc="18" dirty="0">
                <a:latin typeface="Arial"/>
                <a:cs typeface="Arial"/>
              </a:rPr>
              <a:t>Does </a:t>
            </a:r>
            <a:r>
              <a:rPr sz="1279" i="1" spc="22" dirty="0">
                <a:latin typeface="Arial"/>
                <a:cs typeface="Arial"/>
              </a:rPr>
              <a:t>A </a:t>
            </a:r>
            <a:r>
              <a:rPr sz="1279" spc="31" dirty="0">
                <a:latin typeface="Symbol"/>
                <a:cs typeface="Symbol"/>
              </a:rPr>
              <a:t></a:t>
            </a:r>
            <a:r>
              <a:rPr sz="1279" spc="31" dirty="0">
                <a:latin typeface="Times New Roman"/>
                <a:cs typeface="Times New Roman"/>
              </a:rPr>
              <a:t> </a:t>
            </a:r>
            <a:r>
              <a:rPr sz="1279" i="1" spc="18" dirty="0">
                <a:latin typeface="Arial"/>
                <a:cs typeface="Arial"/>
              </a:rPr>
              <a:t>R</a:t>
            </a:r>
            <a:r>
              <a:rPr sz="1279" spc="18" dirty="0">
                <a:latin typeface="Arial"/>
                <a:cs typeface="Arial"/>
              </a:rPr>
              <a:t>? </a:t>
            </a:r>
            <a:r>
              <a:rPr sz="1279" i="1" spc="18" dirty="0">
                <a:latin typeface="Arial"/>
                <a:cs typeface="Arial"/>
              </a:rPr>
              <a:t>== </a:t>
            </a:r>
            <a:r>
              <a:rPr sz="1279" spc="9" dirty="0">
                <a:latin typeface="Arial"/>
                <a:cs typeface="Arial"/>
              </a:rPr>
              <a:t>Is </a:t>
            </a:r>
            <a:r>
              <a:rPr sz="1279" spc="13" dirty="0">
                <a:latin typeface="Arial"/>
                <a:cs typeface="Arial"/>
              </a:rPr>
              <a:t>(A)</a:t>
            </a:r>
            <a:r>
              <a:rPr sz="1257" spc="19" baseline="26315" dirty="0">
                <a:latin typeface="Arial"/>
                <a:cs typeface="Arial"/>
              </a:rPr>
              <a:t>+ </a:t>
            </a:r>
            <a:r>
              <a:rPr sz="1279" spc="22" dirty="0">
                <a:latin typeface="Symbol"/>
                <a:cs typeface="Symbol"/>
              </a:rPr>
              <a:t></a:t>
            </a:r>
            <a:r>
              <a:rPr sz="1279" spc="-79" dirty="0">
                <a:latin typeface="Times New Roman"/>
                <a:cs typeface="Times New Roman"/>
              </a:rPr>
              <a:t> </a:t>
            </a:r>
            <a:r>
              <a:rPr sz="1279" spc="22" dirty="0">
                <a:latin typeface="Arial"/>
                <a:cs typeface="Arial"/>
              </a:rPr>
              <a:t>R</a:t>
            </a:r>
            <a:endParaRPr sz="1279">
              <a:latin typeface="Arial"/>
              <a:cs typeface="Arial"/>
            </a:endParaRPr>
          </a:p>
          <a:p>
            <a:pPr marL="221328" marR="1088710" lvl="3" indent="-221328" algn="r">
              <a:spcBef>
                <a:spcPts val="432"/>
              </a:spcBef>
              <a:buClr>
                <a:srgbClr val="33CC33"/>
              </a:buClr>
              <a:buSzPct val="75862"/>
              <a:buAutoNum type="arabicPeriod"/>
              <a:tabLst>
                <a:tab pos="221328" algn="l"/>
                <a:tab pos="221888" algn="l"/>
              </a:tabLst>
            </a:pPr>
            <a:r>
              <a:rPr sz="1279" spc="18" dirty="0">
                <a:latin typeface="Arial"/>
                <a:cs typeface="Arial"/>
              </a:rPr>
              <a:t>Does </a:t>
            </a:r>
            <a:r>
              <a:rPr sz="1279" i="1" spc="22" dirty="0">
                <a:latin typeface="Arial"/>
                <a:cs typeface="Arial"/>
              </a:rPr>
              <a:t>G </a:t>
            </a:r>
            <a:r>
              <a:rPr sz="1279" spc="31" dirty="0">
                <a:latin typeface="Symbol"/>
                <a:cs typeface="Symbol"/>
              </a:rPr>
              <a:t></a:t>
            </a:r>
            <a:r>
              <a:rPr sz="1279" spc="31" dirty="0">
                <a:latin typeface="Times New Roman"/>
                <a:cs typeface="Times New Roman"/>
              </a:rPr>
              <a:t> </a:t>
            </a:r>
            <a:r>
              <a:rPr sz="1279" i="1" spc="18" dirty="0">
                <a:latin typeface="Arial"/>
                <a:cs typeface="Arial"/>
              </a:rPr>
              <a:t>R</a:t>
            </a:r>
            <a:r>
              <a:rPr sz="1279" spc="18" dirty="0">
                <a:latin typeface="Arial"/>
                <a:cs typeface="Arial"/>
              </a:rPr>
              <a:t>? == </a:t>
            </a:r>
            <a:r>
              <a:rPr sz="1279" spc="9" dirty="0">
                <a:latin typeface="Arial"/>
                <a:cs typeface="Arial"/>
              </a:rPr>
              <a:t>Is </a:t>
            </a:r>
            <a:r>
              <a:rPr sz="1279" spc="18" dirty="0">
                <a:latin typeface="Arial"/>
                <a:cs typeface="Arial"/>
              </a:rPr>
              <a:t>(G)</a:t>
            </a:r>
            <a:r>
              <a:rPr sz="1257" spc="26" baseline="26315" dirty="0">
                <a:latin typeface="Arial"/>
                <a:cs typeface="Arial"/>
              </a:rPr>
              <a:t>+ </a:t>
            </a:r>
            <a:r>
              <a:rPr sz="1279" spc="22" dirty="0">
                <a:latin typeface="Symbol"/>
                <a:cs typeface="Symbol"/>
              </a:rPr>
              <a:t></a:t>
            </a:r>
            <a:r>
              <a:rPr sz="1279" spc="-88" dirty="0">
                <a:latin typeface="Times New Roman"/>
                <a:cs typeface="Times New Roman"/>
              </a:rPr>
              <a:t> </a:t>
            </a:r>
            <a:r>
              <a:rPr sz="1279" spc="22" dirty="0">
                <a:latin typeface="Arial"/>
                <a:cs typeface="Arial"/>
              </a:rPr>
              <a:t>R</a:t>
            </a:r>
            <a:endParaRPr sz="1279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717267" y="2050267"/>
            <a:ext cx="2757467" cy="27574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4294967295"/>
          </p:nvPr>
        </p:nvSpPr>
        <p:spPr>
          <a:xfrm>
            <a:off x="1658471" y="0"/>
            <a:ext cx="0" cy="7563368"/>
          </a:xfrm>
          <a:prstGeom prst="rect">
            <a:avLst/>
          </a:prstGeom>
        </p:spPr>
        <p:txBody>
          <a:bodyPr vert="horz" wrap="square" lIns="0" tIns="5603" rIns="0" bIns="0" rtlCol="0">
            <a:spAutoFit/>
          </a:bodyPr>
          <a:lstStyle/>
          <a:p>
            <a:pPr marL="11206">
              <a:spcBef>
                <a:spcPts val="44"/>
              </a:spcBef>
            </a:pPr>
            <a:r>
              <a:rPr spc="9" dirty="0"/>
              <a:t>Database </a:t>
            </a:r>
            <a:r>
              <a:rPr spc="13" dirty="0"/>
              <a:t>System Concepts </a:t>
            </a:r>
            <a:r>
              <a:rPr spc="4" dirty="0"/>
              <a:t>- 6</a:t>
            </a:r>
            <a:r>
              <a:rPr sz="728" spc="6" baseline="25252" dirty="0"/>
              <a:t>th</a:t>
            </a:r>
            <a:r>
              <a:rPr sz="728" spc="-79" baseline="25252" dirty="0"/>
              <a:t> </a:t>
            </a:r>
            <a:r>
              <a:rPr sz="706" spc="4" dirty="0"/>
              <a:t>Edition</a:t>
            </a:r>
            <a:endParaRPr sz="706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4294967295"/>
          </p:nvPr>
        </p:nvSpPr>
        <p:spPr>
          <a:xfrm>
            <a:off x="1658471" y="0"/>
            <a:ext cx="0" cy="1390652"/>
          </a:xfrm>
          <a:prstGeom prst="rect">
            <a:avLst/>
          </a:prstGeom>
        </p:spPr>
        <p:txBody>
          <a:bodyPr vert="horz" wrap="square" lIns="0" tIns="5603" rIns="0" bIns="0" rtlCol="0">
            <a:spAutoFit/>
          </a:bodyPr>
          <a:lstStyle/>
          <a:p>
            <a:pPr marL="11206">
              <a:spcBef>
                <a:spcPts val="44"/>
              </a:spcBef>
            </a:pPr>
            <a:r>
              <a:rPr spc="9" dirty="0"/>
              <a:t>17.22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4294967295"/>
          </p:nvPr>
        </p:nvSpPr>
        <p:spPr>
          <a:xfrm>
            <a:off x="1658471" y="0"/>
            <a:ext cx="0" cy="8592624"/>
          </a:xfrm>
          <a:prstGeom prst="rect">
            <a:avLst/>
          </a:prstGeom>
        </p:spPr>
        <p:txBody>
          <a:bodyPr vert="horz" wrap="square" lIns="0" tIns="5603" rIns="0" bIns="0" rtlCol="0">
            <a:spAutoFit/>
          </a:bodyPr>
          <a:lstStyle/>
          <a:p>
            <a:pPr marL="11206">
              <a:spcBef>
                <a:spcPts val="44"/>
              </a:spcBef>
            </a:pPr>
            <a:r>
              <a:rPr spc="4" dirty="0"/>
              <a:t>©Silberschatz, </a:t>
            </a:r>
            <a:r>
              <a:rPr spc="9" dirty="0"/>
              <a:t>Korth and</a:t>
            </a:r>
            <a:r>
              <a:rPr spc="-53" dirty="0"/>
              <a:t> </a:t>
            </a:r>
            <a:r>
              <a:rPr spc="9" dirty="0"/>
              <a:t>Sudarshan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9" name="Ink 8"/>
              <p14:cNvContentPartPr/>
              <p14:nvPr/>
            </p14:nvContentPartPr>
            <p14:xfrm>
              <a:off x="2890624" y="1523753"/>
              <a:ext cx="7448188" cy="4107176"/>
            </p14:xfrm>
          </p:contentPart>
        </mc:Choice>
        <mc:Fallback>
          <p:pic>
            <p:nvPicPr>
              <p:cNvPr id="9" name="Ink 8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883784" y="1516913"/>
                <a:ext cx="7459708" cy="4120857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71761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69391" y="1687205"/>
            <a:ext cx="115416" cy="3992096"/>
          </a:xfrm>
          <a:prstGeom prst="rect">
            <a:avLst/>
          </a:prstGeom>
        </p:spPr>
        <p:txBody>
          <a:bodyPr vert="vert270" wrap="square" lIns="0" tIns="3362" rIns="0" bIns="0" rtlCol="0">
            <a:spAutoFit/>
          </a:bodyPr>
          <a:lstStyle/>
          <a:p>
            <a:pPr marL="11206">
              <a:spcBef>
                <a:spcPts val="26"/>
              </a:spcBef>
            </a:pP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SWAYAM: NPTEL-NOC </a:t>
            </a:r>
            <a:r>
              <a:rPr sz="750" b="1" spc="4" dirty="0">
                <a:solidFill>
                  <a:srgbClr val="00009A"/>
                </a:solidFill>
                <a:latin typeface="Arial"/>
                <a:cs typeface="Arial"/>
              </a:rPr>
              <a:t>MOOCs </a:t>
            </a: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Instructor: Prof. </a:t>
            </a:r>
            <a:r>
              <a:rPr sz="750" b="1" spc="4" dirty="0">
                <a:solidFill>
                  <a:srgbClr val="00009A"/>
                </a:solidFill>
                <a:latin typeface="Arial"/>
                <a:cs typeface="Arial"/>
              </a:rPr>
              <a:t>P P </a:t>
            </a: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Das, IIT Kharagpur. Jan-Apr,</a:t>
            </a:r>
            <a:r>
              <a:rPr sz="750" b="1" spc="141" dirty="0">
                <a:solidFill>
                  <a:srgbClr val="00009A"/>
                </a:solidFill>
                <a:latin typeface="Arial"/>
                <a:cs typeface="Arial"/>
              </a:rPr>
              <a:t> </a:t>
            </a: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2018</a:t>
            </a:r>
            <a:endParaRPr sz="75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608306" y="281566"/>
            <a:ext cx="3585882" cy="2047167"/>
          </a:xfrm>
          <a:prstGeom prst="rect">
            <a:avLst/>
          </a:prstGeom>
        </p:spPr>
        <p:txBody>
          <a:bodyPr vert="horz" wrap="square" lIns="0" tIns="15688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124"/>
              </a:spcBef>
            </a:pPr>
            <a:r>
              <a:rPr spc="18" dirty="0"/>
              <a:t>Uses </a:t>
            </a:r>
            <a:r>
              <a:rPr spc="13" dirty="0"/>
              <a:t>of Attribute</a:t>
            </a:r>
            <a:r>
              <a:rPr spc="-93" dirty="0"/>
              <a:t> </a:t>
            </a:r>
            <a:r>
              <a:rPr spc="18" dirty="0"/>
              <a:t>Closure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2398059" y="1610845"/>
            <a:ext cx="9278471" cy="3843575"/>
          </a:xfrm>
          <a:prstGeom prst="rect">
            <a:avLst/>
          </a:prstGeom>
        </p:spPr>
        <p:txBody>
          <a:bodyPr vert="horz" wrap="square" lIns="0" tIns="84604" rIns="0" bIns="0" rtlCol="0">
            <a:spAutoFit/>
          </a:bodyPr>
          <a:lstStyle/>
          <a:p>
            <a:pPr marL="152408">
              <a:lnSpc>
                <a:spcPct val="100000"/>
              </a:lnSpc>
              <a:spcBef>
                <a:spcPts val="666"/>
              </a:spcBef>
            </a:pPr>
            <a:r>
              <a:rPr spc="13" dirty="0"/>
              <a:t>There are several </a:t>
            </a:r>
            <a:r>
              <a:rPr spc="18" dirty="0"/>
              <a:t>uses </a:t>
            </a:r>
            <a:r>
              <a:rPr spc="13" dirty="0"/>
              <a:t>of the attribute closure</a:t>
            </a:r>
            <a:r>
              <a:rPr spc="-137" dirty="0"/>
              <a:t> </a:t>
            </a:r>
            <a:r>
              <a:rPr spc="13" dirty="0"/>
              <a:t>algorithm:</a:t>
            </a:r>
          </a:p>
          <a:p>
            <a:pPr marL="401752" indent="-249905">
              <a:lnSpc>
                <a:spcPct val="100000"/>
              </a:lnSpc>
              <a:spcBef>
                <a:spcPts val="591"/>
              </a:spcBef>
              <a:buClr>
                <a:srgbClr val="CC3300"/>
              </a:buClr>
              <a:buSzPct val="89655"/>
              <a:buFont typeface="Wingdings"/>
              <a:buChar char=""/>
              <a:tabLst>
                <a:tab pos="401752" algn="l"/>
                <a:tab pos="402313" algn="l"/>
              </a:tabLst>
            </a:pPr>
            <a:r>
              <a:rPr spc="9" dirty="0"/>
              <a:t>Testing for</a:t>
            </a:r>
            <a:r>
              <a:rPr spc="-13" dirty="0"/>
              <a:t> </a:t>
            </a:r>
            <a:r>
              <a:rPr spc="9" dirty="0"/>
              <a:t>superkey:</a:t>
            </a:r>
          </a:p>
          <a:p>
            <a:pPr marL="692560" lvl="1" indent="-207880">
              <a:lnSpc>
                <a:spcPct val="100000"/>
              </a:lnSpc>
              <a:spcBef>
                <a:spcPts val="587"/>
              </a:spcBef>
              <a:buClr>
                <a:srgbClr val="FF9A33"/>
              </a:buClr>
              <a:buSzPct val="79310"/>
              <a:buFont typeface="Wingdings"/>
              <a:buChar char=""/>
              <a:tabLst>
                <a:tab pos="692560" algn="l"/>
                <a:tab pos="693121" algn="l"/>
              </a:tabLst>
            </a:pPr>
            <a:r>
              <a:rPr sz="1279" spc="13" dirty="0">
                <a:latin typeface="Arial"/>
                <a:cs typeface="Arial"/>
              </a:rPr>
              <a:t>To </a:t>
            </a:r>
            <a:r>
              <a:rPr sz="1279" spc="9" dirty="0">
                <a:latin typeface="Arial"/>
                <a:cs typeface="Arial"/>
              </a:rPr>
              <a:t>test </a:t>
            </a:r>
            <a:r>
              <a:rPr sz="1279" spc="4" dirty="0">
                <a:latin typeface="Arial"/>
                <a:cs typeface="Arial"/>
              </a:rPr>
              <a:t>if </a:t>
            </a:r>
            <a:r>
              <a:rPr sz="1279" spc="18" dirty="0">
                <a:latin typeface="Symbol"/>
                <a:cs typeface="Symbol"/>
              </a:rPr>
              <a:t></a:t>
            </a:r>
            <a:r>
              <a:rPr sz="1279" spc="18" dirty="0">
                <a:latin typeface="Times New Roman"/>
                <a:cs typeface="Times New Roman"/>
              </a:rPr>
              <a:t> </a:t>
            </a:r>
            <a:r>
              <a:rPr sz="1279" spc="9" dirty="0">
                <a:latin typeface="Arial"/>
                <a:cs typeface="Arial"/>
              </a:rPr>
              <a:t>is </a:t>
            </a:r>
            <a:r>
              <a:rPr sz="1279" spc="18" dirty="0">
                <a:latin typeface="Arial"/>
                <a:cs typeface="Arial"/>
              </a:rPr>
              <a:t>a </a:t>
            </a:r>
            <a:r>
              <a:rPr sz="1279" spc="9" dirty="0">
                <a:latin typeface="Arial"/>
                <a:cs typeface="Arial"/>
              </a:rPr>
              <a:t>superkey, </a:t>
            </a:r>
            <a:r>
              <a:rPr sz="1279" spc="18" dirty="0">
                <a:latin typeface="Arial"/>
                <a:cs typeface="Arial"/>
              </a:rPr>
              <a:t>we </a:t>
            </a:r>
            <a:r>
              <a:rPr sz="1279" spc="13" dirty="0">
                <a:latin typeface="Arial"/>
                <a:cs typeface="Arial"/>
              </a:rPr>
              <a:t>compute </a:t>
            </a:r>
            <a:r>
              <a:rPr sz="1279" spc="13" dirty="0">
                <a:latin typeface="Symbol"/>
                <a:cs typeface="Symbol"/>
              </a:rPr>
              <a:t></a:t>
            </a:r>
            <a:r>
              <a:rPr sz="1257" spc="19" baseline="26315" dirty="0">
                <a:latin typeface="Arial"/>
                <a:cs typeface="Arial"/>
              </a:rPr>
              <a:t>+, </a:t>
            </a:r>
            <a:r>
              <a:rPr sz="1279" spc="18" dirty="0">
                <a:latin typeface="Arial"/>
                <a:cs typeface="Arial"/>
              </a:rPr>
              <a:t>and </a:t>
            </a:r>
            <a:r>
              <a:rPr sz="1279" spc="13" dirty="0">
                <a:latin typeface="Arial"/>
                <a:cs typeface="Arial"/>
              </a:rPr>
              <a:t>check </a:t>
            </a:r>
            <a:r>
              <a:rPr sz="1279" spc="4" dirty="0">
                <a:latin typeface="Arial"/>
                <a:cs typeface="Arial"/>
              </a:rPr>
              <a:t>if </a:t>
            </a:r>
            <a:r>
              <a:rPr sz="1279" spc="18" dirty="0">
                <a:latin typeface="Symbol"/>
                <a:cs typeface="Symbol"/>
              </a:rPr>
              <a:t></a:t>
            </a:r>
            <a:r>
              <a:rPr sz="1257" spc="26" baseline="26315" dirty="0">
                <a:latin typeface="Arial"/>
                <a:cs typeface="Arial"/>
              </a:rPr>
              <a:t>+ </a:t>
            </a:r>
            <a:r>
              <a:rPr sz="1279" spc="13" dirty="0">
                <a:latin typeface="Arial"/>
                <a:cs typeface="Arial"/>
              </a:rPr>
              <a:t>contains </a:t>
            </a:r>
            <a:r>
              <a:rPr sz="1279" spc="9" dirty="0">
                <a:latin typeface="Arial"/>
                <a:cs typeface="Arial"/>
              </a:rPr>
              <a:t>all </a:t>
            </a:r>
            <a:r>
              <a:rPr sz="1279" spc="13" dirty="0">
                <a:latin typeface="Arial"/>
                <a:cs typeface="Arial"/>
              </a:rPr>
              <a:t>attributes of</a:t>
            </a:r>
            <a:r>
              <a:rPr sz="1279" spc="-229" dirty="0">
                <a:latin typeface="Arial"/>
                <a:cs typeface="Arial"/>
              </a:rPr>
              <a:t> </a:t>
            </a:r>
            <a:r>
              <a:rPr sz="1279" i="1" spc="13" dirty="0">
                <a:latin typeface="Arial"/>
                <a:cs typeface="Arial"/>
              </a:rPr>
              <a:t>R</a:t>
            </a:r>
            <a:r>
              <a:rPr sz="1279" spc="13" dirty="0">
                <a:latin typeface="Arial"/>
                <a:cs typeface="Arial"/>
              </a:rPr>
              <a:t>.</a:t>
            </a:r>
            <a:endParaRPr sz="1279">
              <a:latin typeface="Arial"/>
              <a:cs typeface="Arial"/>
            </a:endParaRPr>
          </a:p>
          <a:p>
            <a:pPr marL="401752" indent="-249905">
              <a:lnSpc>
                <a:spcPct val="100000"/>
              </a:lnSpc>
              <a:spcBef>
                <a:spcPts val="582"/>
              </a:spcBef>
              <a:buClr>
                <a:srgbClr val="CC3300"/>
              </a:buClr>
              <a:buSzPct val="89655"/>
              <a:buFont typeface="Wingdings"/>
              <a:buChar char=""/>
              <a:tabLst>
                <a:tab pos="401752" algn="l"/>
                <a:tab pos="402313" algn="l"/>
              </a:tabLst>
            </a:pPr>
            <a:r>
              <a:rPr spc="9" dirty="0"/>
              <a:t>Testing functional</a:t>
            </a:r>
            <a:r>
              <a:rPr spc="-22" dirty="0"/>
              <a:t> </a:t>
            </a:r>
            <a:r>
              <a:rPr spc="9" dirty="0"/>
              <a:t>dependencies</a:t>
            </a:r>
          </a:p>
          <a:p>
            <a:pPr marL="692560" lvl="1" indent="-207880">
              <a:lnSpc>
                <a:spcPct val="100000"/>
              </a:lnSpc>
              <a:spcBef>
                <a:spcPts val="591"/>
              </a:spcBef>
              <a:buClr>
                <a:srgbClr val="FF9A33"/>
              </a:buClr>
              <a:buSzPct val="79310"/>
              <a:buFont typeface="Wingdings"/>
              <a:buChar char=""/>
              <a:tabLst>
                <a:tab pos="692560" algn="l"/>
                <a:tab pos="693121" algn="l"/>
              </a:tabLst>
            </a:pPr>
            <a:r>
              <a:rPr sz="1279" spc="13" dirty="0">
                <a:latin typeface="Arial"/>
                <a:cs typeface="Arial"/>
              </a:rPr>
              <a:t>To check </a:t>
            </a:r>
            <a:r>
              <a:rPr sz="1279" spc="4" dirty="0">
                <a:latin typeface="Arial"/>
                <a:cs typeface="Arial"/>
              </a:rPr>
              <a:t>if </a:t>
            </a:r>
            <a:r>
              <a:rPr sz="1279" spc="18" dirty="0">
                <a:latin typeface="Arial"/>
                <a:cs typeface="Arial"/>
              </a:rPr>
              <a:t>a </a:t>
            </a:r>
            <a:r>
              <a:rPr sz="1279" spc="9" dirty="0">
                <a:latin typeface="Arial"/>
                <a:cs typeface="Arial"/>
              </a:rPr>
              <a:t>functional </a:t>
            </a:r>
            <a:r>
              <a:rPr sz="1279" spc="13" dirty="0">
                <a:latin typeface="Arial"/>
                <a:cs typeface="Arial"/>
              </a:rPr>
              <a:t>dependency </a:t>
            </a:r>
            <a:r>
              <a:rPr sz="1279" spc="57" dirty="0">
                <a:latin typeface="Symbol"/>
                <a:cs typeface="Symbol"/>
              </a:rPr>
              <a:t></a:t>
            </a:r>
            <a:r>
              <a:rPr sz="1279" spc="57" dirty="0">
                <a:latin typeface="Times New Roman"/>
                <a:cs typeface="Times New Roman"/>
              </a:rPr>
              <a:t> </a:t>
            </a:r>
            <a:r>
              <a:rPr sz="1279" spc="71" dirty="0">
                <a:latin typeface="Symbol"/>
                <a:cs typeface="Symbol"/>
              </a:rPr>
              <a:t></a:t>
            </a:r>
            <a:r>
              <a:rPr sz="1279" spc="71" dirty="0">
                <a:latin typeface="Times New Roman"/>
                <a:cs typeface="Times New Roman"/>
              </a:rPr>
              <a:t> </a:t>
            </a:r>
            <a:r>
              <a:rPr sz="1279" spc="18" dirty="0">
                <a:latin typeface="Symbol"/>
                <a:cs typeface="Symbol"/>
              </a:rPr>
              <a:t></a:t>
            </a:r>
            <a:r>
              <a:rPr sz="1279" spc="18" dirty="0">
                <a:latin typeface="Times New Roman"/>
                <a:cs typeface="Times New Roman"/>
              </a:rPr>
              <a:t> </a:t>
            </a:r>
            <a:r>
              <a:rPr sz="1279" spc="13" dirty="0">
                <a:latin typeface="Arial"/>
                <a:cs typeface="Arial"/>
              </a:rPr>
              <a:t>holds </a:t>
            </a:r>
            <a:r>
              <a:rPr sz="1279" spc="9" dirty="0">
                <a:latin typeface="Arial"/>
                <a:cs typeface="Arial"/>
              </a:rPr>
              <a:t>(or, in </a:t>
            </a:r>
            <a:r>
              <a:rPr sz="1279" spc="13" dirty="0">
                <a:latin typeface="Arial"/>
                <a:cs typeface="Arial"/>
              </a:rPr>
              <a:t>other words, </a:t>
            </a:r>
            <a:r>
              <a:rPr sz="1279" spc="9" dirty="0">
                <a:latin typeface="Arial"/>
                <a:cs typeface="Arial"/>
              </a:rPr>
              <a:t>is in </a:t>
            </a:r>
            <a:r>
              <a:rPr sz="1279" i="1" spc="9" dirty="0">
                <a:latin typeface="Arial"/>
                <a:cs typeface="Arial"/>
              </a:rPr>
              <a:t>F</a:t>
            </a:r>
            <a:r>
              <a:rPr sz="1257" spc="13" baseline="26315" dirty="0">
                <a:latin typeface="Arial"/>
                <a:cs typeface="Arial"/>
              </a:rPr>
              <a:t>+</a:t>
            </a:r>
            <a:r>
              <a:rPr sz="1279" spc="9" dirty="0">
                <a:latin typeface="Arial"/>
                <a:cs typeface="Arial"/>
              </a:rPr>
              <a:t>), just </a:t>
            </a:r>
            <a:r>
              <a:rPr sz="1279" spc="13" dirty="0">
                <a:latin typeface="Arial"/>
                <a:cs typeface="Arial"/>
              </a:rPr>
              <a:t>check </a:t>
            </a:r>
            <a:r>
              <a:rPr sz="1279" spc="4" dirty="0">
                <a:latin typeface="Arial"/>
                <a:cs typeface="Arial"/>
              </a:rPr>
              <a:t>if</a:t>
            </a:r>
            <a:r>
              <a:rPr sz="1279" spc="-199" dirty="0">
                <a:latin typeface="Arial"/>
                <a:cs typeface="Arial"/>
              </a:rPr>
              <a:t> </a:t>
            </a:r>
            <a:r>
              <a:rPr sz="1279" spc="18" dirty="0">
                <a:latin typeface="Symbol"/>
                <a:cs typeface="Symbol"/>
              </a:rPr>
              <a:t></a:t>
            </a:r>
            <a:endParaRPr sz="1279">
              <a:latin typeface="Symbol"/>
              <a:cs typeface="Symbol"/>
            </a:endParaRPr>
          </a:p>
          <a:p>
            <a:pPr marL="692560">
              <a:lnSpc>
                <a:spcPct val="100000"/>
              </a:lnSpc>
              <a:spcBef>
                <a:spcPts val="40"/>
              </a:spcBef>
            </a:pPr>
            <a:r>
              <a:rPr spc="22" dirty="0">
                <a:latin typeface="Symbol"/>
                <a:cs typeface="Symbol"/>
              </a:rPr>
              <a:t></a:t>
            </a:r>
            <a:r>
              <a:rPr spc="40" dirty="0">
                <a:latin typeface="Times New Roman"/>
                <a:cs typeface="Times New Roman"/>
              </a:rPr>
              <a:t> </a:t>
            </a:r>
            <a:r>
              <a:rPr spc="13" dirty="0">
                <a:latin typeface="Symbol"/>
                <a:cs typeface="Symbol"/>
              </a:rPr>
              <a:t></a:t>
            </a:r>
            <a:r>
              <a:rPr sz="1257" spc="19" baseline="26315" dirty="0"/>
              <a:t>+</a:t>
            </a:r>
            <a:r>
              <a:rPr sz="1279" spc="13" dirty="0"/>
              <a:t>.</a:t>
            </a:r>
            <a:endParaRPr sz="1279">
              <a:latin typeface="Symbol"/>
              <a:cs typeface="Symbol"/>
            </a:endParaRPr>
          </a:p>
          <a:p>
            <a:pPr marL="692560" lvl="1" indent="-207880">
              <a:lnSpc>
                <a:spcPct val="100000"/>
              </a:lnSpc>
              <a:spcBef>
                <a:spcPts val="587"/>
              </a:spcBef>
              <a:buClr>
                <a:srgbClr val="FF9A33"/>
              </a:buClr>
              <a:buSzPct val="79310"/>
              <a:buFont typeface="Wingdings"/>
              <a:buChar char=""/>
              <a:tabLst>
                <a:tab pos="692560" algn="l"/>
                <a:tab pos="693121" algn="l"/>
              </a:tabLst>
            </a:pPr>
            <a:r>
              <a:rPr sz="1279" spc="13" dirty="0">
                <a:latin typeface="Arial"/>
                <a:cs typeface="Arial"/>
              </a:rPr>
              <a:t>That </a:t>
            </a:r>
            <a:r>
              <a:rPr sz="1279" spc="4" dirty="0">
                <a:latin typeface="Arial"/>
                <a:cs typeface="Arial"/>
              </a:rPr>
              <a:t>is, </a:t>
            </a:r>
            <a:r>
              <a:rPr sz="1279" spc="18" dirty="0">
                <a:latin typeface="Arial"/>
                <a:cs typeface="Arial"/>
              </a:rPr>
              <a:t>we </a:t>
            </a:r>
            <a:r>
              <a:rPr sz="1279" spc="13" dirty="0">
                <a:latin typeface="Arial"/>
                <a:cs typeface="Arial"/>
              </a:rPr>
              <a:t>compute </a:t>
            </a:r>
            <a:r>
              <a:rPr sz="1279" spc="18" dirty="0">
                <a:latin typeface="Symbol"/>
                <a:cs typeface="Symbol"/>
              </a:rPr>
              <a:t></a:t>
            </a:r>
            <a:r>
              <a:rPr sz="1257" spc="26" baseline="26315" dirty="0">
                <a:latin typeface="Arial"/>
                <a:cs typeface="Arial"/>
              </a:rPr>
              <a:t>+ </a:t>
            </a:r>
            <a:r>
              <a:rPr sz="1279" spc="18" dirty="0">
                <a:latin typeface="Arial"/>
                <a:cs typeface="Arial"/>
              </a:rPr>
              <a:t>by </a:t>
            </a:r>
            <a:r>
              <a:rPr sz="1279" spc="13" dirty="0">
                <a:latin typeface="Arial"/>
                <a:cs typeface="Arial"/>
              </a:rPr>
              <a:t>using attribute closure, </a:t>
            </a:r>
            <a:r>
              <a:rPr sz="1279" spc="18" dirty="0">
                <a:latin typeface="Arial"/>
                <a:cs typeface="Arial"/>
              </a:rPr>
              <a:t>and </a:t>
            </a:r>
            <a:r>
              <a:rPr sz="1279" spc="13" dirty="0">
                <a:latin typeface="Arial"/>
                <a:cs typeface="Arial"/>
              </a:rPr>
              <a:t>then check </a:t>
            </a:r>
            <a:r>
              <a:rPr sz="1279" spc="4" dirty="0">
                <a:latin typeface="Arial"/>
                <a:cs typeface="Arial"/>
              </a:rPr>
              <a:t>if it </a:t>
            </a:r>
            <a:r>
              <a:rPr sz="1279" spc="13" dirty="0">
                <a:latin typeface="Arial"/>
                <a:cs typeface="Arial"/>
              </a:rPr>
              <a:t>contains</a:t>
            </a:r>
            <a:r>
              <a:rPr sz="1279" spc="-159" dirty="0">
                <a:latin typeface="Arial"/>
                <a:cs typeface="Arial"/>
              </a:rPr>
              <a:t> </a:t>
            </a:r>
            <a:r>
              <a:rPr sz="1279" spc="9" dirty="0">
                <a:latin typeface="Symbol"/>
                <a:cs typeface="Symbol"/>
              </a:rPr>
              <a:t></a:t>
            </a:r>
            <a:r>
              <a:rPr sz="1279" spc="9" dirty="0">
                <a:latin typeface="Arial"/>
                <a:cs typeface="Arial"/>
              </a:rPr>
              <a:t>.</a:t>
            </a:r>
            <a:endParaRPr sz="1279">
              <a:latin typeface="Arial"/>
              <a:cs typeface="Arial"/>
            </a:endParaRPr>
          </a:p>
          <a:p>
            <a:pPr marL="692560" lvl="1" indent="-207880">
              <a:lnSpc>
                <a:spcPct val="100000"/>
              </a:lnSpc>
              <a:spcBef>
                <a:spcPts val="582"/>
              </a:spcBef>
              <a:buClr>
                <a:srgbClr val="FF9A33"/>
              </a:buClr>
              <a:buSzPct val="79310"/>
              <a:buFont typeface="Wingdings"/>
              <a:buChar char=""/>
              <a:tabLst>
                <a:tab pos="692560" algn="l"/>
                <a:tab pos="693121" algn="l"/>
              </a:tabLst>
            </a:pPr>
            <a:r>
              <a:rPr sz="1279" spc="9" dirty="0">
                <a:latin typeface="Arial"/>
                <a:cs typeface="Arial"/>
              </a:rPr>
              <a:t>Is </a:t>
            </a:r>
            <a:r>
              <a:rPr sz="1279" spc="18" dirty="0">
                <a:latin typeface="Arial"/>
                <a:cs typeface="Arial"/>
              </a:rPr>
              <a:t>a </a:t>
            </a:r>
            <a:r>
              <a:rPr sz="1279" spc="13" dirty="0">
                <a:latin typeface="Arial"/>
                <a:cs typeface="Arial"/>
              </a:rPr>
              <a:t>simple </a:t>
            </a:r>
            <a:r>
              <a:rPr sz="1279" spc="18" dirty="0">
                <a:latin typeface="Arial"/>
                <a:cs typeface="Arial"/>
              </a:rPr>
              <a:t>and cheap </a:t>
            </a:r>
            <a:r>
              <a:rPr sz="1279" spc="9" dirty="0">
                <a:latin typeface="Arial"/>
                <a:cs typeface="Arial"/>
              </a:rPr>
              <a:t>test, </a:t>
            </a:r>
            <a:r>
              <a:rPr sz="1279" spc="18" dirty="0">
                <a:latin typeface="Arial"/>
                <a:cs typeface="Arial"/>
              </a:rPr>
              <a:t>and </a:t>
            </a:r>
            <a:r>
              <a:rPr sz="1279" spc="13" dirty="0">
                <a:latin typeface="Arial"/>
                <a:cs typeface="Arial"/>
              </a:rPr>
              <a:t>very</a:t>
            </a:r>
            <a:r>
              <a:rPr sz="1279" spc="-115" dirty="0">
                <a:latin typeface="Arial"/>
                <a:cs typeface="Arial"/>
              </a:rPr>
              <a:t> </a:t>
            </a:r>
            <a:r>
              <a:rPr sz="1279" spc="13" dirty="0">
                <a:latin typeface="Arial"/>
                <a:cs typeface="Arial"/>
              </a:rPr>
              <a:t>useful</a:t>
            </a:r>
            <a:endParaRPr sz="1279">
              <a:latin typeface="Arial"/>
              <a:cs typeface="Arial"/>
            </a:endParaRPr>
          </a:p>
          <a:p>
            <a:pPr marL="401752" indent="-249905">
              <a:lnSpc>
                <a:spcPct val="100000"/>
              </a:lnSpc>
              <a:spcBef>
                <a:spcPts val="587"/>
              </a:spcBef>
              <a:buClr>
                <a:srgbClr val="CC3300"/>
              </a:buClr>
              <a:buSzPct val="89655"/>
              <a:buFont typeface="Wingdings"/>
              <a:buChar char=""/>
              <a:tabLst>
                <a:tab pos="401752" algn="l"/>
                <a:tab pos="402313" algn="l"/>
              </a:tabLst>
            </a:pPr>
            <a:r>
              <a:rPr spc="13" dirty="0"/>
              <a:t>Computing </a:t>
            </a:r>
            <a:r>
              <a:rPr spc="9" dirty="0"/>
              <a:t>closure of</a:t>
            </a:r>
            <a:r>
              <a:rPr spc="-40" dirty="0"/>
              <a:t> </a:t>
            </a:r>
            <a:r>
              <a:rPr spc="18" dirty="0"/>
              <a:t>F</a:t>
            </a:r>
          </a:p>
          <a:p>
            <a:pPr marL="692560" marR="774367" lvl="1" indent="-207880">
              <a:lnSpc>
                <a:spcPct val="102400"/>
              </a:lnSpc>
              <a:spcBef>
                <a:spcPts val="556"/>
              </a:spcBef>
              <a:buClr>
                <a:srgbClr val="FF9A33"/>
              </a:buClr>
              <a:buSzPct val="79310"/>
              <a:buFont typeface="Wingdings"/>
              <a:buChar char=""/>
              <a:tabLst>
                <a:tab pos="692560" algn="l"/>
                <a:tab pos="693121" algn="l"/>
              </a:tabLst>
            </a:pPr>
            <a:r>
              <a:rPr sz="1279" spc="13" dirty="0">
                <a:latin typeface="Arial"/>
                <a:cs typeface="Arial"/>
              </a:rPr>
              <a:t>For </a:t>
            </a:r>
            <a:r>
              <a:rPr sz="1279" spc="18" dirty="0">
                <a:latin typeface="Arial"/>
                <a:cs typeface="Arial"/>
              </a:rPr>
              <a:t>each </a:t>
            </a:r>
            <a:r>
              <a:rPr sz="1279" spc="53" dirty="0">
                <a:latin typeface="Symbol"/>
                <a:cs typeface="Symbol"/>
              </a:rPr>
              <a:t></a:t>
            </a:r>
            <a:r>
              <a:rPr sz="1279" spc="53" dirty="0">
                <a:latin typeface="Times New Roman"/>
                <a:cs typeface="Times New Roman"/>
              </a:rPr>
              <a:t> </a:t>
            </a:r>
            <a:r>
              <a:rPr sz="1279" spc="22" dirty="0">
                <a:latin typeface="Symbol"/>
                <a:cs typeface="Symbol"/>
              </a:rPr>
              <a:t></a:t>
            </a:r>
            <a:r>
              <a:rPr sz="1279" spc="22" dirty="0">
                <a:latin typeface="Times New Roman"/>
                <a:cs typeface="Times New Roman"/>
              </a:rPr>
              <a:t> </a:t>
            </a:r>
            <a:r>
              <a:rPr sz="1279" i="1" spc="13" dirty="0">
                <a:latin typeface="Arial"/>
                <a:cs typeface="Arial"/>
              </a:rPr>
              <a:t>R, </a:t>
            </a:r>
            <a:r>
              <a:rPr sz="1279" spc="18" dirty="0">
                <a:latin typeface="Arial"/>
                <a:cs typeface="Arial"/>
              </a:rPr>
              <a:t>we </a:t>
            </a:r>
            <a:r>
              <a:rPr sz="1279" spc="13" dirty="0">
                <a:latin typeface="Arial"/>
                <a:cs typeface="Arial"/>
              </a:rPr>
              <a:t>find the closure </a:t>
            </a:r>
            <a:r>
              <a:rPr sz="1279" spc="9" dirty="0">
                <a:latin typeface="Symbol"/>
                <a:cs typeface="Symbol"/>
              </a:rPr>
              <a:t></a:t>
            </a:r>
            <a:r>
              <a:rPr sz="1257" spc="13" baseline="26315" dirty="0">
                <a:latin typeface="Arial"/>
                <a:cs typeface="Arial"/>
              </a:rPr>
              <a:t>+</a:t>
            </a:r>
            <a:r>
              <a:rPr sz="1279" spc="9" dirty="0">
                <a:latin typeface="Arial"/>
                <a:cs typeface="Arial"/>
              </a:rPr>
              <a:t>, </a:t>
            </a:r>
            <a:r>
              <a:rPr sz="1279" spc="18" dirty="0">
                <a:latin typeface="Arial"/>
                <a:cs typeface="Arial"/>
              </a:rPr>
              <a:t>and </a:t>
            </a:r>
            <a:r>
              <a:rPr sz="1279" spc="9" dirty="0">
                <a:latin typeface="Arial"/>
                <a:cs typeface="Arial"/>
              </a:rPr>
              <a:t>for </a:t>
            </a:r>
            <a:r>
              <a:rPr sz="1279" spc="18" dirty="0">
                <a:latin typeface="Arial"/>
                <a:cs typeface="Arial"/>
              </a:rPr>
              <a:t>each </a:t>
            </a:r>
            <a:r>
              <a:rPr sz="1279" i="1" spc="22" dirty="0">
                <a:latin typeface="Arial"/>
                <a:cs typeface="Arial"/>
              </a:rPr>
              <a:t>S </a:t>
            </a:r>
            <a:r>
              <a:rPr sz="1279" spc="22" dirty="0">
                <a:latin typeface="Symbol"/>
                <a:cs typeface="Symbol"/>
              </a:rPr>
              <a:t></a:t>
            </a:r>
            <a:r>
              <a:rPr sz="1279" spc="22" dirty="0">
                <a:latin typeface="Times New Roman"/>
                <a:cs typeface="Times New Roman"/>
              </a:rPr>
              <a:t> </a:t>
            </a:r>
            <a:r>
              <a:rPr sz="1279" spc="9" dirty="0">
                <a:latin typeface="Symbol"/>
                <a:cs typeface="Symbol"/>
              </a:rPr>
              <a:t></a:t>
            </a:r>
            <a:r>
              <a:rPr sz="1257" spc="13" baseline="26315" dirty="0">
                <a:latin typeface="Arial"/>
                <a:cs typeface="Arial"/>
              </a:rPr>
              <a:t>+</a:t>
            </a:r>
            <a:r>
              <a:rPr sz="1279" spc="9" dirty="0">
                <a:latin typeface="Arial"/>
                <a:cs typeface="Arial"/>
              </a:rPr>
              <a:t>, </a:t>
            </a:r>
            <a:r>
              <a:rPr sz="1279" spc="18" dirty="0">
                <a:latin typeface="Arial"/>
                <a:cs typeface="Arial"/>
              </a:rPr>
              <a:t>we </a:t>
            </a:r>
            <a:r>
              <a:rPr sz="1279" spc="9" dirty="0">
                <a:latin typeface="Arial"/>
                <a:cs typeface="Arial"/>
              </a:rPr>
              <a:t>output </a:t>
            </a:r>
            <a:r>
              <a:rPr sz="1279" spc="18" dirty="0">
                <a:latin typeface="Arial"/>
                <a:cs typeface="Arial"/>
              </a:rPr>
              <a:t>a</a:t>
            </a:r>
            <a:r>
              <a:rPr sz="1279" spc="-172" dirty="0">
                <a:latin typeface="Arial"/>
                <a:cs typeface="Arial"/>
              </a:rPr>
              <a:t> </a:t>
            </a:r>
            <a:r>
              <a:rPr sz="1279" spc="9" dirty="0">
                <a:latin typeface="Arial"/>
                <a:cs typeface="Arial"/>
              </a:rPr>
              <a:t>functional  </a:t>
            </a:r>
            <a:r>
              <a:rPr sz="1279" spc="13" dirty="0">
                <a:latin typeface="Arial"/>
                <a:cs typeface="Arial"/>
              </a:rPr>
              <a:t>dependency </a:t>
            </a:r>
            <a:r>
              <a:rPr sz="1279" spc="53" dirty="0">
                <a:latin typeface="Symbol"/>
                <a:cs typeface="Symbol"/>
              </a:rPr>
              <a:t></a:t>
            </a:r>
            <a:r>
              <a:rPr sz="1279" spc="53" dirty="0">
                <a:latin typeface="Times New Roman"/>
                <a:cs typeface="Times New Roman"/>
              </a:rPr>
              <a:t> </a:t>
            </a:r>
            <a:r>
              <a:rPr sz="1279" spc="31" dirty="0">
                <a:latin typeface="Symbol"/>
                <a:cs typeface="Symbol"/>
              </a:rPr>
              <a:t></a:t>
            </a:r>
            <a:r>
              <a:rPr sz="1279" spc="-44" dirty="0">
                <a:latin typeface="Times New Roman"/>
                <a:cs typeface="Times New Roman"/>
              </a:rPr>
              <a:t> </a:t>
            </a:r>
            <a:r>
              <a:rPr sz="1279" i="1" spc="9" dirty="0">
                <a:latin typeface="Arial"/>
                <a:cs typeface="Arial"/>
              </a:rPr>
              <a:t>S.</a:t>
            </a:r>
            <a:endParaRPr sz="1279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717267" y="2050267"/>
            <a:ext cx="2757467" cy="27574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4294967295"/>
          </p:nvPr>
        </p:nvSpPr>
        <p:spPr>
          <a:xfrm>
            <a:off x="1658471" y="0"/>
            <a:ext cx="0" cy="7563368"/>
          </a:xfrm>
          <a:prstGeom prst="rect">
            <a:avLst/>
          </a:prstGeom>
        </p:spPr>
        <p:txBody>
          <a:bodyPr vert="horz" wrap="square" lIns="0" tIns="5603" rIns="0" bIns="0" rtlCol="0">
            <a:spAutoFit/>
          </a:bodyPr>
          <a:lstStyle/>
          <a:p>
            <a:pPr marL="11206">
              <a:spcBef>
                <a:spcPts val="44"/>
              </a:spcBef>
            </a:pPr>
            <a:r>
              <a:rPr spc="9" dirty="0"/>
              <a:t>Database </a:t>
            </a:r>
            <a:r>
              <a:rPr spc="13" dirty="0"/>
              <a:t>System Concepts </a:t>
            </a:r>
            <a:r>
              <a:rPr spc="4" dirty="0"/>
              <a:t>- 6</a:t>
            </a:r>
            <a:r>
              <a:rPr sz="728" spc="6" baseline="25252" dirty="0"/>
              <a:t>th</a:t>
            </a:r>
            <a:r>
              <a:rPr sz="728" spc="-79" baseline="25252" dirty="0"/>
              <a:t> </a:t>
            </a:r>
            <a:r>
              <a:rPr sz="706" spc="4" dirty="0"/>
              <a:t>Edition</a:t>
            </a:r>
            <a:endParaRPr sz="706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4294967295"/>
          </p:nvPr>
        </p:nvSpPr>
        <p:spPr>
          <a:xfrm>
            <a:off x="1658471" y="0"/>
            <a:ext cx="0" cy="1390652"/>
          </a:xfrm>
          <a:prstGeom prst="rect">
            <a:avLst/>
          </a:prstGeom>
        </p:spPr>
        <p:txBody>
          <a:bodyPr vert="horz" wrap="square" lIns="0" tIns="5603" rIns="0" bIns="0" rtlCol="0">
            <a:spAutoFit/>
          </a:bodyPr>
          <a:lstStyle/>
          <a:p>
            <a:pPr marL="11206">
              <a:spcBef>
                <a:spcPts val="44"/>
              </a:spcBef>
            </a:pPr>
            <a:r>
              <a:rPr spc="9" dirty="0"/>
              <a:t>17.23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4294967295"/>
          </p:nvPr>
        </p:nvSpPr>
        <p:spPr>
          <a:xfrm>
            <a:off x="1658471" y="0"/>
            <a:ext cx="0" cy="8592624"/>
          </a:xfrm>
          <a:prstGeom prst="rect">
            <a:avLst/>
          </a:prstGeom>
        </p:spPr>
        <p:txBody>
          <a:bodyPr vert="horz" wrap="square" lIns="0" tIns="5603" rIns="0" bIns="0" rtlCol="0">
            <a:spAutoFit/>
          </a:bodyPr>
          <a:lstStyle/>
          <a:p>
            <a:pPr marL="11206">
              <a:spcBef>
                <a:spcPts val="44"/>
              </a:spcBef>
            </a:pPr>
            <a:r>
              <a:rPr spc="4" dirty="0"/>
              <a:t>©Silberschatz, </a:t>
            </a:r>
            <a:r>
              <a:rPr spc="9" dirty="0"/>
              <a:t>Korth and</a:t>
            </a:r>
            <a:r>
              <a:rPr spc="-53" dirty="0"/>
              <a:t> </a:t>
            </a:r>
            <a:r>
              <a:rPr spc="9" dirty="0"/>
              <a:t>Sudarshan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9" name="Ink 8"/>
              <p14:cNvContentPartPr/>
              <p14:nvPr/>
            </p14:nvContentPartPr>
            <p14:xfrm>
              <a:off x="3184129" y="3073235"/>
              <a:ext cx="4102412" cy="1631118"/>
            </p14:xfrm>
          </p:contentPart>
        </mc:Choice>
        <mc:Fallback>
          <p:pic>
            <p:nvPicPr>
              <p:cNvPr id="9" name="Ink 8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179449" y="3067115"/>
                <a:ext cx="4114293" cy="164263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6179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69391" y="1687205"/>
            <a:ext cx="115416" cy="3992096"/>
          </a:xfrm>
          <a:prstGeom prst="rect">
            <a:avLst/>
          </a:prstGeom>
        </p:spPr>
        <p:txBody>
          <a:bodyPr vert="vert270" wrap="square" lIns="0" tIns="3362" rIns="0" bIns="0" rtlCol="0">
            <a:spAutoFit/>
          </a:bodyPr>
          <a:lstStyle/>
          <a:p>
            <a:pPr marL="11206">
              <a:spcBef>
                <a:spcPts val="26"/>
              </a:spcBef>
            </a:pP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SWAYAM: NPTEL-NOC </a:t>
            </a:r>
            <a:r>
              <a:rPr sz="750" b="1" spc="4" dirty="0">
                <a:solidFill>
                  <a:srgbClr val="00009A"/>
                </a:solidFill>
                <a:latin typeface="Arial"/>
                <a:cs typeface="Arial"/>
              </a:rPr>
              <a:t>MOOCs </a:t>
            </a: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Instructor: Prof. </a:t>
            </a:r>
            <a:r>
              <a:rPr sz="750" b="1" spc="4" dirty="0">
                <a:solidFill>
                  <a:srgbClr val="00009A"/>
                </a:solidFill>
                <a:latin typeface="Arial"/>
                <a:cs typeface="Arial"/>
              </a:rPr>
              <a:t>P P </a:t>
            </a: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Das, IIT Kharagpur. Jan-Apr,</a:t>
            </a:r>
            <a:r>
              <a:rPr sz="750" b="1" spc="141" dirty="0">
                <a:solidFill>
                  <a:srgbClr val="00009A"/>
                </a:solidFill>
                <a:latin typeface="Arial"/>
                <a:cs typeface="Arial"/>
              </a:rPr>
              <a:t> </a:t>
            </a: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2018</a:t>
            </a:r>
            <a:endParaRPr sz="75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003650" y="549524"/>
            <a:ext cx="2486025" cy="1370058"/>
          </a:xfrm>
          <a:prstGeom prst="rect">
            <a:avLst/>
          </a:prstGeom>
        </p:spPr>
        <p:txBody>
          <a:bodyPr vert="horz" wrap="square" lIns="0" tIns="15688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124"/>
              </a:spcBef>
            </a:pPr>
            <a:r>
              <a:rPr spc="13" dirty="0"/>
              <a:t>Module</a:t>
            </a:r>
            <a:r>
              <a:rPr spc="-62" dirty="0"/>
              <a:t> </a:t>
            </a:r>
            <a:r>
              <a:rPr spc="18" dirty="0"/>
              <a:t>Summary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765387" y="1727902"/>
            <a:ext cx="5818654" cy="556072"/>
          </a:xfrm>
          <a:prstGeom prst="rect">
            <a:avLst/>
          </a:prstGeom>
        </p:spPr>
        <p:txBody>
          <a:bodyPr vert="horz" wrap="square" lIns="0" tIns="84604" rIns="0" bIns="0" rtlCol="0">
            <a:spAutoFit/>
          </a:bodyPr>
          <a:lstStyle/>
          <a:p>
            <a:pPr marL="260551" indent="-249905">
              <a:spcBef>
                <a:spcPts val="666"/>
              </a:spcBef>
              <a:buClr>
                <a:srgbClr val="CC3300"/>
              </a:buClr>
              <a:buSzPct val="89655"/>
              <a:buFont typeface="Wingdings"/>
              <a:buChar char=""/>
              <a:tabLst>
                <a:tab pos="260551" algn="l"/>
                <a:tab pos="261111" algn="l"/>
              </a:tabLst>
            </a:pPr>
            <a:r>
              <a:rPr sz="1279" spc="9" dirty="0">
                <a:latin typeface="Arial"/>
                <a:cs typeface="Arial"/>
              </a:rPr>
              <a:t>Discussed issues in ‘good’ design in the context of functional</a:t>
            </a:r>
            <a:r>
              <a:rPr sz="1279" spc="-22" dirty="0">
                <a:latin typeface="Arial"/>
                <a:cs typeface="Arial"/>
              </a:rPr>
              <a:t> </a:t>
            </a:r>
            <a:r>
              <a:rPr sz="1279" spc="9" dirty="0">
                <a:latin typeface="Arial"/>
                <a:cs typeface="Arial"/>
              </a:rPr>
              <a:t>dependencies</a:t>
            </a:r>
            <a:endParaRPr sz="1279">
              <a:latin typeface="Arial"/>
              <a:cs typeface="Arial"/>
            </a:endParaRPr>
          </a:p>
          <a:p>
            <a:pPr marL="260551" indent="-249905">
              <a:spcBef>
                <a:spcPts val="591"/>
              </a:spcBef>
              <a:buClr>
                <a:srgbClr val="CC3300"/>
              </a:buClr>
              <a:buSzPct val="89655"/>
              <a:buFont typeface="Wingdings"/>
              <a:buChar char=""/>
              <a:tabLst>
                <a:tab pos="260551" algn="l"/>
                <a:tab pos="261111" algn="l"/>
              </a:tabLst>
            </a:pPr>
            <a:r>
              <a:rPr sz="1279" spc="9" dirty="0">
                <a:latin typeface="Arial"/>
                <a:cs typeface="Arial"/>
              </a:rPr>
              <a:t>Introduced the theory of functional</a:t>
            </a:r>
            <a:r>
              <a:rPr sz="1279" spc="-66" dirty="0">
                <a:latin typeface="Arial"/>
                <a:cs typeface="Arial"/>
              </a:rPr>
              <a:t> </a:t>
            </a:r>
            <a:r>
              <a:rPr sz="1279" spc="9" dirty="0">
                <a:latin typeface="Arial"/>
                <a:cs typeface="Arial"/>
              </a:rPr>
              <a:t>dependencies</a:t>
            </a:r>
            <a:endParaRPr sz="1279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717267" y="2050267"/>
            <a:ext cx="2757467" cy="27574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4294967295"/>
          </p:nvPr>
        </p:nvSpPr>
        <p:spPr>
          <a:xfrm>
            <a:off x="1658471" y="0"/>
            <a:ext cx="0" cy="7563368"/>
          </a:xfrm>
          <a:prstGeom prst="rect">
            <a:avLst/>
          </a:prstGeom>
        </p:spPr>
        <p:txBody>
          <a:bodyPr vert="horz" wrap="square" lIns="0" tIns="5603" rIns="0" bIns="0" rtlCol="0">
            <a:spAutoFit/>
          </a:bodyPr>
          <a:lstStyle/>
          <a:p>
            <a:pPr marL="11206">
              <a:spcBef>
                <a:spcPts val="44"/>
              </a:spcBef>
            </a:pPr>
            <a:r>
              <a:rPr spc="9" dirty="0"/>
              <a:t>Database </a:t>
            </a:r>
            <a:r>
              <a:rPr spc="13" dirty="0"/>
              <a:t>System Concepts </a:t>
            </a:r>
            <a:r>
              <a:rPr spc="4" dirty="0"/>
              <a:t>- 6</a:t>
            </a:r>
            <a:r>
              <a:rPr sz="728" spc="6" baseline="25252" dirty="0"/>
              <a:t>th</a:t>
            </a:r>
            <a:r>
              <a:rPr sz="728" spc="-79" baseline="25252" dirty="0"/>
              <a:t> </a:t>
            </a:r>
            <a:r>
              <a:rPr sz="706" spc="4" dirty="0"/>
              <a:t>Edition</a:t>
            </a:r>
            <a:endParaRPr sz="706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4294967295"/>
          </p:nvPr>
        </p:nvSpPr>
        <p:spPr>
          <a:xfrm>
            <a:off x="1658471" y="0"/>
            <a:ext cx="0" cy="1390652"/>
          </a:xfrm>
          <a:prstGeom prst="rect">
            <a:avLst/>
          </a:prstGeom>
        </p:spPr>
        <p:txBody>
          <a:bodyPr vert="horz" wrap="square" lIns="0" tIns="5603" rIns="0" bIns="0" rtlCol="0">
            <a:spAutoFit/>
          </a:bodyPr>
          <a:lstStyle/>
          <a:p>
            <a:pPr marL="11206">
              <a:spcBef>
                <a:spcPts val="44"/>
              </a:spcBef>
            </a:pPr>
            <a:r>
              <a:rPr spc="9" dirty="0"/>
              <a:t>17.24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4294967295"/>
          </p:nvPr>
        </p:nvSpPr>
        <p:spPr>
          <a:xfrm>
            <a:off x="1658471" y="0"/>
            <a:ext cx="0" cy="8592624"/>
          </a:xfrm>
          <a:prstGeom prst="rect">
            <a:avLst/>
          </a:prstGeom>
        </p:spPr>
        <p:txBody>
          <a:bodyPr vert="horz" wrap="square" lIns="0" tIns="5603" rIns="0" bIns="0" rtlCol="0">
            <a:spAutoFit/>
          </a:bodyPr>
          <a:lstStyle/>
          <a:p>
            <a:pPr marL="11206">
              <a:spcBef>
                <a:spcPts val="44"/>
              </a:spcBef>
            </a:pPr>
            <a:r>
              <a:rPr spc="4" dirty="0"/>
              <a:t>©Silberschatz, </a:t>
            </a:r>
            <a:r>
              <a:rPr spc="9" dirty="0"/>
              <a:t>Korth and</a:t>
            </a:r>
            <a:r>
              <a:rPr spc="-53" dirty="0"/>
              <a:t> </a:t>
            </a:r>
            <a:r>
              <a:rPr spc="9" dirty="0"/>
              <a:t>Sudarshan</a:t>
            </a:r>
          </a:p>
        </p:txBody>
      </p:sp>
    </p:spTree>
    <p:extLst>
      <p:ext uri="{BB962C8B-B14F-4D97-AF65-F5344CB8AC3E}">
        <p14:creationId xmlns:p14="http://schemas.microsoft.com/office/powerpoint/2010/main" val="3277906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69391" y="1687205"/>
            <a:ext cx="115416" cy="3992096"/>
          </a:xfrm>
          <a:prstGeom prst="rect">
            <a:avLst/>
          </a:prstGeom>
        </p:spPr>
        <p:txBody>
          <a:bodyPr vert="vert270" wrap="square" lIns="0" tIns="3362" rIns="0" bIns="0" rtlCol="0">
            <a:spAutoFit/>
          </a:bodyPr>
          <a:lstStyle/>
          <a:p>
            <a:pPr marL="11206">
              <a:spcBef>
                <a:spcPts val="26"/>
              </a:spcBef>
            </a:pP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SWAYAM: NPTEL-NOC </a:t>
            </a:r>
            <a:r>
              <a:rPr sz="750" b="1" spc="4" dirty="0">
                <a:solidFill>
                  <a:srgbClr val="00009A"/>
                </a:solidFill>
                <a:latin typeface="Arial"/>
                <a:cs typeface="Arial"/>
              </a:rPr>
              <a:t>MOOCs </a:t>
            </a: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Instructor: Prof. </a:t>
            </a:r>
            <a:r>
              <a:rPr sz="750" b="1" spc="4" dirty="0">
                <a:solidFill>
                  <a:srgbClr val="00009A"/>
                </a:solidFill>
                <a:latin typeface="Arial"/>
                <a:cs typeface="Arial"/>
              </a:rPr>
              <a:t>P P </a:t>
            </a: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Das, IIT Kharagpur. Jan-Apr,</a:t>
            </a:r>
            <a:r>
              <a:rPr sz="750" b="1" spc="141" dirty="0">
                <a:solidFill>
                  <a:srgbClr val="00009A"/>
                </a:solidFill>
                <a:latin typeface="Arial"/>
                <a:cs typeface="Arial"/>
              </a:rPr>
              <a:t> </a:t>
            </a: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2018</a:t>
            </a:r>
            <a:endParaRPr sz="75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922296" y="549524"/>
            <a:ext cx="2649631" cy="1370058"/>
          </a:xfrm>
          <a:prstGeom prst="rect">
            <a:avLst/>
          </a:prstGeom>
        </p:spPr>
        <p:txBody>
          <a:bodyPr vert="horz" wrap="square" lIns="0" tIns="15688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124"/>
              </a:spcBef>
            </a:pPr>
            <a:r>
              <a:rPr spc="13" dirty="0"/>
              <a:t>Instructor </a:t>
            </a:r>
            <a:r>
              <a:rPr spc="18" dirty="0"/>
              <a:t>and</a:t>
            </a:r>
            <a:r>
              <a:rPr spc="-66" dirty="0"/>
              <a:t> </a:t>
            </a:r>
            <a:r>
              <a:rPr spc="22" dirty="0"/>
              <a:t>TAs</a:t>
            </a:r>
          </a:p>
        </p:txBody>
      </p:sp>
      <p:sp>
        <p:nvSpPr>
          <p:cNvPr id="4" name="object 4"/>
          <p:cNvSpPr/>
          <p:nvPr/>
        </p:nvSpPr>
        <p:spPr>
          <a:xfrm>
            <a:off x="3547782" y="1751479"/>
            <a:ext cx="5097108" cy="135008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3543160" y="1746857"/>
          <a:ext cx="5097556" cy="13500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932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28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14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028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300" b="1" spc="25" dirty="0">
                          <a:solidFill>
                            <a:srgbClr val="0065CC"/>
                          </a:solidFill>
                          <a:latin typeface="Arial"/>
                          <a:cs typeface="Arial"/>
                        </a:rPr>
                        <a:t>Name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32497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381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300" b="1" spc="15" dirty="0">
                          <a:solidFill>
                            <a:srgbClr val="0065CC"/>
                          </a:solidFill>
                          <a:latin typeface="Arial"/>
                          <a:cs typeface="Arial"/>
                        </a:rPr>
                        <a:t>Mail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32497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381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300" b="1" spc="20" dirty="0">
                          <a:solidFill>
                            <a:srgbClr val="0065CC"/>
                          </a:solidFill>
                          <a:latin typeface="Arial"/>
                          <a:cs typeface="Arial"/>
                        </a:rPr>
                        <a:t>Mobile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32497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38100">
                      <a:solidFill>
                        <a:srgbClr val="CCEC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614">
                <a:tc>
                  <a:txBody>
                    <a:bodyPr/>
                    <a:lstStyle/>
                    <a:p>
                      <a:pPr marL="55244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100" spc="5" dirty="0">
                          <a:latin typeface="Arial"/>
                          <a:cs typeface="Arial"/>
                        </a:rPr>
                        <a:t>Partha Pratim Das,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Instructor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0816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381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244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  <a:hlinkClick r:id="rId3"/>
                        </a:rPr>
                        <a:t>ppd@cse.iitkgp.ernet.in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0816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381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191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100" spc="5" dirty="0">
                          <a:latin typeface="Arial"/>
                          <a:cs typeface="Arial"/>
                        </a:rPr>
                        <a:t>9830030880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0816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381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0286">
                <a:tc>
                  <a:txBody>
                    <a:bodyPr/>
                    <a:lstStyle/>
                    <a:p>
                      <a:pPr marL="55244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Srijoni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Majumdar, </a:t>
                      </a:r>
                      <a:r>
                        <a:rPr sz="1100" spc="-40" dirty="0">
                          <a:latin typeface="Arial"/>
                          <a:cs typeface="Arial"/>
                        </a:rPr>
                        <a:t>TA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0816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100" spc="5" dirty="0">
                          <a:latin typeface="Arial"/>
                          <a:cs typeface="Arial"/>
                          <a:hlinkClick r:id="rId4"/>
                        </a:rPr>
                        <a:t>majumdarsrijoni@gmail.com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0816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191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100" spc="5" dirty="0">
                          <a:latin typeface="Arial"/>
                          <a:cs typeface="Arial"/>
                        </a:rPr>
                        <a:t>9674474267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0816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9614">
                <a:tc>
                  <a:txBody>
                    <a:bodyPr/>
                    <a:lstStyle/>
                    <a:p>
                      <a:pPr marL="55244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100" spc="5" dirty="0">
                          <a:latin typeface="Arial"/>
                          <a:cs typeface="Arial"/>
                        </a:rPr>
                        <a:t>Himadri </a:t>
                      </a:r>
                      <a:r>
                        <a:rPr sz="1100" spc="10" dirty="0">
                          <a:latin typeface="Arial"/>
                          <a:cs typeface="Arial"/>
                        </a:rPr>
                        <a:t>B </a:t>
                      </a:r>
                      <a:r>
                        <a:rPr sz="1100" spc="15" dirty="0">
                          <a:latin typeface="Arial"/>
                          <a:cs typeface="Arial"/>
                        </a:rPr>
                        <a:t>G </a:t>
                      </a:r>
                      <a:r>
                        <a:rPr sz="1100" spc="10" dirty="0">
                          <a:latin typeface="Arial"/>
                          <a:cs typeface="Arial"/>
                        </a:rPr>
                        <a:t>S </a:t>
                      </a:r>
                      <a:r>
                        <a:rPr sz="1100" spc="5" dirty="0">
                          <a:latin typeface="Arial"/>
                          <a:cs typeface="Arial"/>
                        </a:rPr>
                        <a:t>Bhuyan,</a:t>
                      </a:r>
                      <a:r>
                        <a:rPr sz="1100" spc="-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40" dirty="0">
                          <a:latin typeface="Arial"/>
                          <a:cs typeface="Arial"/>
                        </a:rPr>
                        <a:t>TA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0816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244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100" spc="5" dirty="0">
                          <a:latin typeface="Arial"/>
                          <a:cs typeface="Arial"/>
                          <a:hlinkClick r:id="rId5"/>
                        </a:rPr>
                        <a:t>himadribhuyan@gmail.com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0816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97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9438911655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0816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0286">
                <a:tc>
                  <a:txBody>
                    <a:bodyPr/>
                    <a:lstStyle/>
                    <a:p>
                      <a:pPr marL="55244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100" spc="5" dirty="0">
                          <a:latin typeface="Arial"/>
                          <a:cs typeface="Arial"/>
                        </a:rPr>
                        <a:t>Gurunath Reddy</a:t>
                      </a:r>
                      <a:r>
                        <a:rPr sz="11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15" dirty="0">
                          <a:latin typeface="Arial"/>
                          <a:cs typeface="Arial"/>
                        </a:rPr>
                        <a:t>M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0816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100" spc="5" dirty="0">
                          <a:latin typeface="Arial"/>
                          <a:cs typeface="Arial"/>
                          <a:hlinkClick r:id="rId6"/>
                        </a:rPr>
                        <a:t>m</a:t>
                      </a:r>
                      <a:r>
                        <a:rPr sz="1100" spc="5" dirty="0">
                          <a:latin typeface="Arial"/>
                          <a:cs typeface="Arial"/>
                          <a:hlinkClick r:id="rId7"/>
                        </a:rPr>
                        <a:t>gurunathreddy@gmail.com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0816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191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100" spc="5" dirty="0">
                          <a:latin typeface="Arial"/>
                          <a:cs typeface="Arial"/>
                        </a:rPr>
                        <a:t>9434137638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0816" marB="0">
                    <a:lnL w="12700">
                      <a:solidFill>
                        <a:srgbClr val="CCECFF"/>
                      </a:solidFill>
                      <a:prstDash val="solid"/>
                    </a:lnL>
                    <a:lnR w="12700">
                      <a:solidFill>
                        <a:srgbClr val="CCECFF"/>
                      </a:solidFill>
                      <a:prstDash val="solid"/>
                    </a:lnR>
                    <a:lnT w="12700">
                      <a:solidFill>
                        <a:srgbClr val="CCECFF"/>
                      </a:solidFill>
                      <a:prstDash val="solid"/>
                    </a:lnT>
                    <a:lnB w="12700">
                      <a:solidFill>
                        <a:srgbClr val="CCEC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3237378" y="4289164"/>
            <a:ext cx="5645524" cy="819626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11206" marR="4483">
              <a:lnSpc>
                <a:spcPct val="102400"/>
              </a:lnSpc>
              <a:spcBef>
                <a:spcPts val="84"/>
              </a:spcBef>
            </a:pPr>
            <a:r>
              <a:rPr sz="1279" b="1" spc="9" dirty="0">
                <a:latin typeface="Arial"/>
                <a:cs typeface="Arial"/>
              </a:rPr>
              <a:t>Slides </a:t>
            </a:r>
            <a:r>
              <a:rPr sz="1279" b="1" spc="13" dirty="0">
                <a:latin typeface="Arial"/>
                <a:cs typeface="Arial"/>
              </a:rPr>
              <a:t>used </a:t>
            </a:r>
            <a:r>
              <a:rPr sz="1279" b="1" spc="9" dirty="0">
                <a:latin typeface="Arial"/>
                <a:cs typeface="Arial"/>
              </a:rPr>
              <a:t>in this presentation </a:t>
            </a:r>
            <a:r>
              <a:rPr sz="1279" b="1" spc="13" dirty="0">
                <a:latin typeface="Arial"/>
                <a:cs typeface="Arial"/>
              </a:rPr>
              <a:t>are borrowed from </a:t>
            </a:r>
            <a:r>
              <a:rPr sz="1279" b="1" u="sng" spc="9" dirty="0">
                <a:solidFill>
                  <a:srgbClr val="FF9A00"/>
                </a:solidFill>
                <a:uFill>
                  <a:solidFill>
                    <a:srgbClr val="FF9900"/>
                  </a:solidFill>
                </a:uFill>
                <a:latin typeface="Arial"/>
                <a:cs typeface="Arial"/>
                <a:hlinkClick r:id="rId8"/>
              </a:rPr>
              <a:t>http://db-book.com/ </a:t>
            </a:r>
            <a:r>
              <a:rPr sz="1279" b="1" spc="9" dirty="0">
                <a:solidFill>
                  <a:srgbClr val="FF9A00"/>
                </a:solidFill>
                <a:latin typeface="Arial"/>
                <a:cs typeface="Arial"/>
              </a:rPr>
              <a:t> </a:t>
            </a:r>
            <a:r>
              <a:rPr sz="1279" b="1" spc="13" dirty="0">
                <a:latin typeface="Arial"/>
                <a:cs typeface="Arial"/>
              </a:rPr>
              <a:t>with kind permission of the</a:t>
            </a:r>
            <a:r>
              <a:rPr sz="1279" b="1" spc="-49" dirty="0">
                <a:latin typeface="Arial"/>
                <a:cs typeface="Arial"/>
              </a:rPr>
              <a:t> </a:t>
            </a:r>
            <a:r>
              <a:rPr sz="1279" b="1" spc="9" dirty="0">
                <a:latin typeface="Arial"/>
                <a:cs typeface="Arial"/>
              </a:rPr>
              <a:t>authors.</a:t>
            </a:r>
            <a:endParaRPr sz="1279">
              <a:latin typeface="Arial"/>
              <a:cs typeface="Arial"/>
            </a:endParaRPr>
          </a:p>
          <a:p>
            <a:pPr>
              <a:spcBef>
                <a:spcPts val="35"/>
              </a:spcBef>
            </a:pPr>
            <a:endParaRPr sz="1368">
              <a:latin typeface="Arial"/>
              <a:cs typeface="Arial"/>
            </a:endParaRPr>
          </a:p>
          <a:p>
            <a:pPr marL="11206"/>
            <a:r>
              <a:rPr sz="1279" b="1" spc="13" dirty="0">
                <a:latin typeface="Arial"/>
                <a:cs typeface="Arial"/>
              </a:rPr>
              <a:t>Edited and </a:t>
            </a:r>
            <a:r>
              <a:rPr sz="1279" b="1" spc="18" dirty="0">
                <a:latin typeface="Arial"/>
                <a:cs typeface="Arial"/>
              </a:rPr>
              <a:t>new </a:t>
            </a:r>
            <a:r>
              <a:rPr sz="1279" b="1" spc="9" dirty="0">
                <a:latin typeface="Arial"/>
                <a:cs typeface="Arial"/>
              </a:rPr>
              <a:t>slides </a:t>
            </a:r>
            <a:r>
              <a:rPr sz="1279" b="1" spc="13" dirty="0">
                <a:latin typeface="Arial"/>
                <a:cs typeface="Arial"/>
              </a:rPr>
              <a:t>are marked with</a:t>
            </a:r>
            <a:r>
              <a:rPr sz="1279" b="1" spc="-101" dirty="0">
                <a:latin typeface="Arial"/>
                <a:cs typeface="Arial"/>
              </a:rPr>
              <a:t> </a:t>
            </a:r>
            <a:r>
              <a:rPr sz="1279" b="1" spc="13" dirty="0">
                <a:latin typeface="Arial"/>
                <a:cs typeface="Arial"/>
              </a:rPr>
              <a:t>“PPD”.</a:t>
            </a:r>
            <a:endParaRPr sz="1279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302885" y="960344"/>
            <a:ext cx="231962" cy="134094"/>
          </a:xfrm>
          <a:prstGeom prst="rect">
            <a:avLst/>
          </a:prstGeom>
        </p:spPr>
        <p:txBody>
          <a:bodyPr vert="horz" wrap="square" lIns="0" tIns="11766" rIns="0" bIns="0" rtlCol="0">
            <a:spAutoFit/>
          </a:bodyPr>
          <a:lstStyle/>
          <a:p>
            <a:pPr marL="11206">
              <a:spcBef>
                <a:spcPts val="93"/>
              </a:spcBef>
            </a:pPr>
            <a:r>
              <a:rPr sz="794" b="1" dirty="0">
                <a:solidFill>
                  <a:srgbClr val="CC3300"/>
                </a:solidFill>
                <a:latin typeface="Arial"/>
                <a:cs typeface="Arial"/>
              </a:rPr>
              <a:t>PPD</a:t>
            </a:r>
            <a:endParaRPr sz="794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717267" y="2050267"/>
            <a:ext cx="2757467" cy="275746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4294967295"/>
          </p:nvPr>
        </p:nvSpPr>
        <p:spPr>
          <a:xfrm>
            <a:off x="1658471" y="0"/>
            <a:ext cx="0" cy="7563368"/>
          </a:xfrm>
          <a:prstGeom prst="rect">
            <a:avLst/>
          </a:prstGeom>
        </p:spPr>
        <p:txBody>
          <a:bodyPr vert="horz" wrap="square" lIns="0" tIns="5603" rIns="0" bIns="0" rtlCol="0">
            <a:spAutoFit/>
          </a:bodyPr>
          <a:lstStyle/>
          <a:p>
            <a:pPr marL="11206">
              <a:spcBef>
                <a:spcPts val="44"/>
              </a:spcBef>
            </a:pPr>
            <a:r>
              <a:rPr spc="9" dirty="0"/>
              <a:t>Database </a:t>
            </a:r>
            <a:r>
              <a:rPr spc="13" dirty="0"/>
              <a:t>System Concepts </a:t>
            </a:r>
            <a:r>
              <a:rPr spc="4" dirty="0"/>
              <a:t>- 6</a:t>
            </a:r>
            <a:r>
              <a:rPr sz="728" spc="6" baseline="25252" dirty="0"/>
              <a:t>th</a:t>
            </a:r>
            <a:r>
              <a:rPr sz="728" spc="-79" baseline="25252" dirty="0"/>
              <a:t> </a:t>
            </a:r>
            <a:r>
              <a:rPr sz="706" spc="4" dirty="0"/>
              <a:t>Edition</a:t>
            </a:r>
            <a:endParaRPr sz="706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4294967295"/>
          </p:nvPr>
        </p:nvSpPr>
        <p:spPr>
          <a:xfrm>
            <a:off x="1658471" y="0"/>
            <a:ext cx="0" cy="1390652"/>
          </a:xfrm>
          <a:prstGeom prst="rect">
            <a:avLst/>
          </a:prstGeom>
        </p:spPr>
        <p:txBody>
          <a:bodyPr vert="horz" wrap="square" lIns="0" tIns="5603" rIns="0" bIns="0" rtlCol="0">
            <a:spAutoFit/>
          </a:bodyPr>
          <a:lstStyle/>
          <a:p>
            <a:pPr marL="11206">
              <a:spcBef>
                <a:spcPts val="44"/>
              </a:spcBef>
            </a:pPr>
            <a:r>
              <a:rPr spc="9" dirty="0"/>
              <a:t>17.25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4294967295"/>
          </p:nvPr>
        </p:nvSpPr>
        <p:spPr>
          <a:xfrm>
            <a:off x="1658471" y="0"/>
            <a:ext cx="0" cy="8592624"/>
          </a:xfrm>
          <a:prstGeom prst="rect">
            <a:avLst/>
          </a:prstGeom>
        </p:spPr>
        <p:txBody>
          <a:bodyPr vert="horz" wrap="square" lIns="0" tIns="5603" rIns="0" bIns="0" rtlCol="0">
            <a:spAutoFit/>
          </a:bodyPr>
          <a:lstStyle/>
          <a:p>
            <a:pPr marL="11206">
              <a:spcBef>
                <a:spcPts val="44"/>
              </a:spcBef>
            </a:pPr>
            <a:r>
              <a:rPr spc="4" dirty="0"/>
              <a:t>©Silberschatz, </a:t>
            </a:r>
            <a:r>
              <a:rPr spc="9" dirty="0"/>
              <a:t>Korth and</a:t>
            </a:r>
            <a:r>
              <a:rPr spc="-53" dirty="0"/>
              <a:t> </a:t>
            </a:r>
            <a:r>
              <a:rPr spc="9" dirty="0"/>
              <a:t>Sudarshan</a:t>
            </a:r>
          </a:p>
        </p:txBody>
      </p:sp>
    </p:spTree>
    <p:extLst>
      <p:ext uri="{BB962C8B-B14F-4D97-AF65-F5344CB8AC3E}">
        <p14:creationId xmlns:p14="http://schemas.microsoft.com/office/powerpoint/2010/main" val="2475034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69391" y="1687205"/>
            <a:ext cx="115416" cy="3992096"/>
          </a:xfrm>
          <a:prstGeom prst="rect">
            <a:avLst/>
          </a:prstGeom>
        </p:spPr>
        <p:txBody>
          <a:bodyPr vert="vert270" wrap="square" lIns="0" tIns="3362" rIns="0" bIns="0" rtlCol="0">
            <a:spAutoFit/>
          </a:bodyPr>
          <a:lstStyle/>
          <a:p>
            <a:pPr marL="11206">
              <a:spcBef>
                <a:spcPts val="26"/>
              </a:spcBef>
            </a:pP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SWAYAM: NPTEL-NOC </a:t>
            </a:r>
            <a:r>
              <a:rPr sz="750" b="1" spc="4" dirty="0">
                <a:solidFill>
                  <a:srgbClr val="00009A"/>
                </a:solidFill>
                <a:latin typeface="Arial"/>
                <a:cs typeface="Arial"/>
              </a:rPr>
              <a:t>MOOCs </a:t>
            </a: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Instructor: Prof. </a:t>
            </a:r>
            <a:r>
              <a:rPr sz="750" b="1" spc="4" dirty="0">
                <a:solidFill>
                  <a:srgbClr val="00009A"/>
                </a:solidFill>
                <a:latin typeface="Arial"/>
                <a:cs typeface="Arial"/>
              </a:rPr>
              <a:t>P P </a:t>
            </a: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Das, IIT Kharagpur. Jan-Apr,</a:t>
            </a:r>
            <a:r>
              <a:rPr sz="750" b="1" spc="141" dirty="0">
                <a:solidFill>
                  <a:srgbClr val="00009A"/>
                </a:solidFill>
                <a:latin typeface="Arial"/>
                <a:cs typeface="Arial"/>
              </a:rPr>
              <a:t> </a:t>
            </a: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2018</a:t>
            </a:r>
            <a:endParaRPr sz="75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415092" y="4153349"/>
            <a:ext cx="6346451" cy="907586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 marR="4483">
              <a:spcBef>
                <a:spcPts val="88"/>
              </a:spcBef>
            </a:pPr>
            <a:r>
              <a:rPr sz="2912" b="1" spc="-4" dirty="0">
                <a:solidFill>
                  <a:srgbClr val="CC3300"/>
                </a:solidFill>
                <a:latin typeface="Arial"/>
                <a:cs typeface="Arial"/>
              </a:rPr>
              <a:t>FEATURES OF GOOD RELATIONAL  </a:t>
            </a:r>
            <a:r>
              <a:rPr sz="2912" b="1" dirty="0">
                <a:solidFill>
                  <a:srgbClr val="CC3300"/>
                </a:solidFill>
                <a:latin typeface="Arial"/>
                <a:cs typeface="Arial"/>
              </a:rPr>
              <a:t>DESIGN</a:t>
            </a:r>
            <a:endParaRPr sz="2912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00358" y="960345"/>
            <a:ext cx="1634378" cy="1518062"/>
          </a:xfrm>
          <a:prstGeom prst="rect">
            <a:avLst/>
          </a:prstGeom>
        </p:spPr>
        <p:txBody>
          <a:bodyPr vert="horz" wrap="square" lIns="0" tIns="11766" rIns="0" bIns="0" rtlCol="0">
            <a:spAutoFit/>
          </a:bodyPr>
          <a:lstStyle/>
          <a:p>
            <a:pPr marR="4483" algn="r">
              <a:spcBef>
                <a:spcPts val="93"/>
              </a:spcBef>
            </a:pPr>
            <a:r>
              <a:rPr sz="794" b="1" dirty="0">
                <a:solidFill>
                  <a:srgbClr val="CC3300"/>
                </a:solidFill>
                <a:latin typeface="Arial"/>
                <a:cs typeface="Arial"/>
              </a:rPr>
              <a:t>PPD</a:t>
            </a:r>
            <a:endParaRPr sz="794">
              <a:latin typeface="Arial"/>
              <a:cs typeface="Arial"/>
            </a:endParaRPr>
          </a:p>
          <a:p>
            <a:pPr>
              <a:spcBef>
                <a:spcPts val="18"/>
              </a:spcBef>
            </a:pPr>
            <a:endParaRPr sz="882">
              <a:latin typeface="Arial"/>
              <a:cs typeface="Arial"/>
            </a:endParaRPr>
          </a:p>
          <a:p>
            <a:pPr marL="11206" marR="323867">
              <a:lnSpc>
                <a:spcPct val="101499"/>
              </a:lnSpc>
              <a:buSzPct val="92307"/>
              <a:buFont typeface="Wingdings"/>
              <a:buChar char=""/>
              <a:tabLst>
                <a:tab pos="79566" algn="l"/>
              </a:tabLst>
            </a:pPr>
            <a:r>
              <a:rPr sz="1147" b="1" spc="4" dirty="0">
                <a:latin typeface="Arial"/>
                <a:cs typeface="Arial"/>
              </a:rPr>
              <a:t>Features of</a:t>
            </a:r>
            <a:r>
              <a:rPr sz="1147" b="1" spc="-44" dirty="0">
                <a:latin typeface="Arial"/>
                <a:cs typeface="Arial"/>
              </a:rPr>
              <a:t> </a:t>
            </a:r>
            <a:r>
              <a:rPr sz="1147" b="1" spc="4" dirty="0">
                <a:latin typeface="Arial"/>
                <a:cs typeface="Arial"/>
              </a:rPr>
              <a:t>Good  Relational</a:t>
            </a:r>
            <a:r>
              <a:rPr sz="1147" b="1" spc="-13" dirty="0">
                <a:latin typeface="Arial"/>
                <a:cs typeface="Arial"/>
              </a:rPr>
              <a:t> </a:t>
            </a:r>
            <a:r>
              <a:rPr sz="1147" b="1" spc="4" dirty="0">
                <a:latin typeface="Arial"/>
                <a:cs typeface="Arial"/>
              </a:rPr>
              <a:t>Design</a:t>
            </a:r>
            <a:endParaRPr sz="1147">
              <a:latin typeface="Arial"/>
              <a:cs typeface="Arial"/>
            </a:endParaRPr>
          </a:p>
          <a:p>
            <a:pPr marL="11206" marR="471232">
              <a:lnSpc>
                <a:spcPct val="101499"/>
              </a:lnSpc>
              <a:spcBef>
                <a:spcPts val="4"/>
              </a:spcBef>
              <a:buSzPct val="92307"/>
              <a:buFont typeface="Wingdings"/>
              <a:buChar char=""/>
              <a:tabLst>
                <a:tab pos="79566" algn="l"/>
              </a:tabLst>
            </a:pPr>
            <a:r>
              <a:rPr sz="1147" spc="4" dirty="0">
                <a:latin typeface="Arial"/>
                <a:cs typeface="Arial"/>
              </a:rPr>
              <a:t>Atomic</a:t>
            </a:r>
            <a:r>
              <a:rPr sz="1147" spc="-57" dirty="0">
                <a:latin typeface="Arial"/>
                <a:cs typeface="Arial"/>
              </a:rPr>
              <a:t> </a:t>
            </a:r>
            <a:r>
              <a:rPr sz="1147" spc="4" dirty="0">
                <a:latin typeface="Arial"/>
                <a:cs typeface="Arial"/>
              </a:rPr>
              <a:t>Domains  and </a:t>
            </a:r>
            <a:r>
              <a:rPr sz="1147" dirty="0">
                <a:latin typeface="Arial"/>
                <a:cs typeface="Arial"/>
              </a:rPr>
              <a:t>First </a:t>
            </a:r>
            <a:r>
              <a:rPr sz="1147" spc="4" dirty="0">
                <a:latin typeface="Arial"/>
                <a:cs typeface="Arial"/>
              </a:rPr>
              <a:t>Normal  Form</a:t>
            </a:r>
            <a:endParaRPr sz="1147">
              <a:latin typeface="Arial"/>
              <a:cs typeface="Arial"/>
            </a:endParaRPr>
          </a:p>
          <a:p>
            <a:pPr marL="11206" marR="672389">
              <a:lnSpc>
                <a:spcPct val="101499"/>
              </a:lnSpc>
              <a:buSzPct val="92307"/>
              <a:buFont typeface="Wingdings"/>
              <a:buChar char=""/>
              <a:tabLst>
                <a:tab pos="79566" algn="l"/>
              </a:tabLst>
            </a:pPr>
            <a:r>
              <a:rPr sz="1147" dirty="0">
                <a:latin typeface="Arial"/>
                <a:cs typeface="Arial"/>
              </a:rPr>
              <a:t>Functional  </a:t>
            </a:r>
            <a:r>
              <a:rPr sz="1147" spc="4" dirty="0">
                <a:latin typeface="Arial"/>
                <a:cs typeface="Arial"/>
              </a:rPr>
              <a:t>Dependencies</a:t>
            </a:r>
            <a:endParaRPr sz="1147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717267" y="2050267"/>
            <a:ext cx="2757467" cy="27574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4294967295"/>
          </p:nvPr>
        </p:nvSpPr>
        <p:spPr>
          <a:xfrm>
            <a:off x="1658471" y="0"/>
            <a:ext cx="0" cy="7563368"/>
          </a:xfrm>
          <a:prstGeom prst="rect">
            <a:avLst/>
          </a:prstGeom>
        </p:spPr>
        <p:txBody>
          <a:bodyPr vert="horz" wrap="square" lIns="0" tIns="5603" rIns="0" bIns="0" rtlCol="0">
            <a:spAutoFit/>
          </a:bodyPr>
          <a:lstStyle/>
          <a:p>
            <a:pPr marL="11206">
              <a:spcBef>
                <a:spcPts val="44"/>
              </a:spcBef>
            </a:pPr>
            <a:r>
              <a:rPr spc="9" dirty="0"/>
              <a:t>Database </a:t>
            </a:r>
            <a:r>
              <a:rPr spc="13" dirty="0"/>
              <a:t>System Concepts </a:t>
            </a:r>
            <a:r>
              <a:rPr spc="4" dirty="0"/>
              <a:t>- 6</a:t>
            </a:r>
            <a:r>
              <a:rPr sz="728" spc="6" baseline="25252" dirty="0"/>
              <a:t>th</a:t>
            </a:r>
            <a:r>
              <a:rPr sz="728" spc="-79" baseline="25252" dirty="0"/>
              <a:t> </a:t>
            </a:r>
            <a:r>
              <a:rPr sz="706" spc="4" dirty="0"/>
              <a:t>Edition</a:t>
            </a:r>
            <a:endParaRPr sz="706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4294967295"/>
          </p:nvPr>
        </p:nvSpPr>
        <p:spPr>
          <a:xfrm>
            <a:off x="1658471" y="0"/>
            <a:ext cx="0" cy="1667651"/>
          </a:xfrm>
          <a:prstGeom prst="rect">
            <a:avLst/>
          </a:prstGeom>
        </p:spPr>
        <p:txBody>
          <a:bodyPr vert="horz" wrap="square" lIns="0" tIns="5603" rIns="0" bIns="0" rtlCol="0">
            <a:spAutoFit/>
          </a:bodyPr>
          <a:lstStyle/>
          <a:p>
            <a:pPr marL="11206">
              <a:spcBef>
                <a:spcPts val="44"/>
              </a:spcBef>
            </a:pPr>
            <a:r>
              <a:rPr spc="9" dirty="0"/>
              <a:t>16.</a:t>
            </a:r>
            <a:fld id="{81D60167-4931-47E6-BA6A-407CBD079E47}" type="slidenum">
              <a:rPr spc="9" dirty="0"/>
              <a:pPr marL="11206">
                <a:spcBef>
                  <a:spcPts val="44"/>
                </a:spcBef>
              </a:pPr>
              <a:t>6</a:t>
            </a:fld>
            <a:endParaRPr spc="9" dirty="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4294967295"/>
          </p:nvPr>
        </p:nvSpPr>
        <p:spPr>
          <a:xfrm>
            <a:off x="1658471" y="0"/>
            <a:ext cx="0" cy="8592624"/>
          </a:xfrm>
          <a:prstGeom prst="rect">
            <a:avLst/>
          </a:prstGeom>
        </p:spPr>
        <p:txBody>
          <a:bodyPr vert="horz" wrap="square" lIns="0" tIns="5603" rIns="0" bIns="0" rtlCol="0">
            <a:spAutoFit/>
          </a:bodyPr>
          <a:lstStyle/>
          <a:p>
            <a:pPr marL="11206">
              <a:spcBef>
                <a:spcPts val="44"/>
              </a:spcBef>
            </a:pPr>
            <a:r>
              <a:rPr spc="4" dirty="0"/>
              <a:t>©Silberschatz, </a:t>
            </a:r>
            <a:r>
              <a:rPr spc="9" dirty="0"/>
              <a:t>Korth and</a:t>
            </a:r>
            <a:r>
              <a:rPr spc="-53" dirty="0"/>
              <a:t> </a:t>
            </a:r>
            <a:r>
              <a:rPr spc="9" dirty="0"/>
              <a:t>Sudarshan</a:t>
            </a:r>
          </a:p>
        </p:txBody>
      </p:sp>
    </p:spTree>
    <p:extLst>
      <p:ext uri="{BB962C8B-B14F-4D97-AF65-F5344CB8AC3E}">
        <p14:creationId xmlns:p14="http://schemas.microsoft.com/office/powerpoint/2010/main" val="1542168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69391" y="1687205"/>
            <a:ext cx="115416" cy="3992096"/>
          </a:xfrm>
          <a:prstGeom prst="rect">
            <a:avLst/>
          </a:prstGeom>
        </p:spPr>
        <p:txBody>
          <a:bodyPr vert="vert270" wrap="square" lIns="0" tIns="3362" rIns="0" bIns="0" rtlCol="0">
            <a:spAutoFit/>
          </a:bodyPr>
          <a:lstStyle/>
          <a:p>
            <a:pPr marL="11206">
              <a:spcBef>
                <a:spcPts val="26"/>
              </a:spcBef>
            </a:pP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SWAYAM: NPTEL-NOC </a:t>
            </a:r>
            <a:r>
              <a:rPr sz="750" b="1" spc="4" dirty="0">
                <a:solidFill>
                  <a:srgbClr val="00009A"/>
                </a:solidFill>
                <a:latin typeface="Arial"/>
                <a:cs typeface="Arial"/>
              </a:rPr>
              <a:t>MOOCs </a:t>
            </a: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Instructor: Prof. </a:t>
            </a:r>
            <a:r>
              <a:rPr sz="750" b="1" spc="4" dirty="0">
                <a:solidFill>
                  <a:srgbClr val="00009A"/>
                </a:solidFill>
                <a:latin typeface="Arial"/>
                <a:cs typeface="Arial"/>
              </a:rPr>
              <a:t>P P </a:t>
            </a: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Das, IIT Kharagpur. Jan-Apr,</a:t>
            </a:r>
            <a:r>
              <a:rPr sz="750" b="1" spc="141" dirty="0">
                <a:solidFill>
                  <a:srgbClr val="00009A"/>
                </a:solidFill>
                <a:latin typeface="Arial"/>
                <a:cs typeface="Arial"/>
              </a:rPr>
              <a:t> </a:t>
            </a: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2018</a:t>
            </a:r>
            <a:endParaRPr sz="75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99436" y="558937"/>
            <a:ext cx="2849656" cy="1370058"/>
          </a:xfrm>
          <a:prstGeom prst="rect">
            <a:avLst/>
          </a:prstGeom>
        </p:spPr>
        <p:txBody>
          <a:bodyPr vert="horz" wrap="square" lIns="0" tIns="15688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124"/>
              </a:spcBef>
            </a:pPr>
            <a:r>
              <a:rPr spc="18" dirty="0"/>
              <a:t>Combine</a:t>
            </a:r>
            <a:r>
              <a:rPr spc="-35" dirty="0"/>
              <a:t> </a:t>
            </a:r>
            <a:r>
              <a:rPr spc="18" dirty="0"/>
              <a:t>Schemas?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504515" y="1677475"/>
            <a:ext cx="6422091" cy="829865"/>
          </a:xfrm>
          <a:prstGeom prst="rect">
            <a:avLst/>
          </a:prstGeom>
        </p:spPr>
        <p:txBody>
          <a:bodyPr vert="horz" wrap="square" lIns="0" tIns="84604" rIns="0" bIns="0" rtlCol="0">
            <a:spAutoFit/>
          </a:bodyPr>
          <a:lstStyle/>
          <a:p>
            <a:pPr marL="260551" indent="-249905">
              <a:spcBef>
                <a:spcPts val="666"/>
              </a:spcBef>
              <a:buClr>
                <a:srgbClr val="CC3300"/>
              </a:buClr>
              <a:buSzPct val="89655"/>
              <a:buFont typeface="Wingdings"/>
              <a:buChar char=""/>
              <a:tabLst>
                <a:tab pos="260551" algn="l"/>
                <a:tab pos="261111" algn="l"/>
              </a:tabLst>
            </a:pPr>
            <a:r>
              <a:rPr sz="1279" spc="18" dirty="0">
                <a:latin typeface="Arial"/>
                <a:cs typeface="Arial"/>
              </a:rPr>
              <a:t>Suppose we combine </a:t>
            </a:r>
            <a:r>
              <a:rPr sz="1279" i="1" spc="13" dirty="0">
                <a:latin typeface="Arial"/>
                <a:cs typeface="Arial"/>
              </a:rPr>
              <a:t>instructor </a:t>
            </a:r>
            <a:r>
              <a:rPr sz="1279" spc="18" dirty="0">
                <a:latin typeface="Arial"/>
                <a:cs typeface="Arial"/>
              </a:rPr>
              <a:t>and </a:t>
            </a:r>
            <a:r>
              <a:rPr sz="1279" i="1" spc="13" dirty="0">
                <a:latin typeface="Arial"/>
                <a:cs typeface="Arial"/>
              </a:rPr>
              <a:t>department </a:t>
            </a:r>
            <a:r>
              <a:rPr sz="1279" spc="13" dirty="0">
                <a:latin typeface="Arial"/>
                <a:cs typeface="Arial"/>
              </a:rPr>
              <a:t>into</a:t>
            </a:r>
            <a:r>
              <a:rPr sz="1279" spc="-128" dirty="0">
                <a:latin typeface="Arial"/>
                <a:cs typeface="Arial"/>
              </a:rPr>
              <a:t> </a:t>
            </a:r>
            <a:r>
              <a:rPr sz="1279" i="1" spc="13" dirty="0">
                <a:latin typeface="Arial"/>
                <a:cs typeface="Arial"/>
              </a:rPr>
              <a:t>inst_dept</a:t>
            </a:r>
            <a:endParaRPr sz="1279">
              <a:latin typeface="Arial"/>
              <a:cs typeface="Arial"/>
            </a:endParaRPr>
          </a:p>
          <a:p>
            <a:pPr marL="551359" lvl="1" indent="-207880">
              <a:spcBef>
                <a:spcPts val="591"/>
              </a:spcBef>
              <a:buClr>
                <a:srgbClr val="FF9A33"/>
              </a:buClr>
              <a:buSzPct val="79310"/>
              <a:buFont typeface="Wingdings"/>
              <a:buChar char=""/>
              <a:tabLst>
                <a:tab pos="551359" algn="l"/>
                <a:tab pos="551919" algn="l"/>
              </a:tabLst>
            </a:pPr>
            <a:r>
              <a:rPr sz="1279" i="1" spc="18" dirty="0">
                <a:latin typeface="Arial"/>
                <a:cs typeface="Arial"/>
              </a:rPr>
              <a:t>(No </a:t>
            </a:r>
            <a:r>
              <a:rPr sz="1279" i="1" spc="13" dirty="0">
                <a:latin typeface="Arial"/>
                <a:cs typeface="Arial"/>
              </a:rPr>
              <a:t>connection to relationship set</a:t>
            </a:r>
            <a:r>
              <a:rPr sz="1279" i="1" spc="-84" dirty="0">
                <a:latin typeface="Arial"/>
                <a:cs typeface="Arial"/>
              </a:rPr>
              <a:t> </a:t>
            </a:r>
            <a:r>
              <a:rPr sz="1279" i="1" spc="13" dirty="0">
                <a:latin typeface="Arial"/>
                <a:cs typeface="Arial"/>
              </a:rPr>
              <a:t>inst_dept)</a:t>
            </a:r>
            <a:endParaRPr sz="1279">
              <a:latin typeface="Arial"/>
              <a:cs typeface="Arial"/>
            </a:endParaRPr>
          </a:p>
          <a:p>
            <a:pPr marL="260551" indent="-249905">
              <a:spcBef>
                <a:spcPts val="587"/>
              </a:spcBef>
              <a:buClr>
                <a:srgbClr val="CC3300"/>
              </a:buClr>
              <a:buSzPct val="89655"/>
              <a:buFont typeface="Wingdings"/>
              <a:buChar char=""/>
              <a:tabLst>
                <a:tab pos="260551" algn="l"/>
                <a:tab pos="261111" algn="l"/>
              </a:tabLst>
            </a:pPr>
            <a:r>
              <a:rPr sz="1279" spc="9" dirty="0">
                <a:latin typeface="Arial"/>
                <a:cs typeface="Arial"/>
              </a:rPr>
              <a:t>Result is possible repetition of information </a:t>
            </a:r>
            <a:r>
              <a:rPr sz="1279" spc="13" dirty="0">
                <a:latin typeface="Arial"/>
                <a:cs typeface="Arial"/>
              </a:rPr>
              <a:t>(</a:t>
            </a:r>
            <a:r>
              <a:rPr sz="1279" i="1" spc="13" dirty="0">
                <a:latin typeface="Arial"/>
                <a:cs typeface="Arial"/>
              </a:rPr>
              <a:t>building </a:t>
            </a:r>
            <a:r>
              <a:rPr sz="1279" spc="18" dirty="0">
                <a:latin typeface="Arial"/>
                <a:cs typeface="Arial"/>
              </a:rPr>
              <a:t>and </a:t>
            </a:r>
            <a:r>
              <a:rPr sz="1279" i="1" spc="13" dirty="0">
                <a:latin typeface="Arial"/>
                <a:cs typeface="Arial"/>
              </a:rPr>
              <a:t>budget </a:t>
            </a:r>
            <a:r>
              <a:rPr sz="1279" spc="13" dirty="0">
                <a:latin typeface="Arial"/>
                <a:cs typeface="Arial"/>
              </a:rPr>
              <a:t>against</a:t>
            </a:r>
            <a:r>
              <a:rPr sz="1279" spc="-66" dirty="0">
                <a:latin typeface="Arial"/>
                <a:cs typeface="Arial"/>
              </a:rPr>
              <a:t> </a:t>
            </a:r>
            <a:r>
              <a:rPr sz="1279" i="1" spc="13" dirty="0">
                <a:latin typeface="Arial"/>
                <a:cs typeface="Arial"/>
              </a:rPr>
              <a:t>dept_name</a:t>
            </a:r>
            <a:r>
              <a:rPr sz="1279" spc="13" dirty="0">
                <a:latin typeface="Arial"/>
                <a:cs typeface="Arial"/>
              </a:rPr>
              <a:t>)</a:t>
            </a:r>
            <a:endParaRPr sz="1279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771215" y="2665879"/>
            <a:ext cx="4980791" cy="29779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" name="object 6"/>
          <p:cNvSpPr/>
          <p:nvPr/>
        </p:nvSpPr>
        <p:spPr>
          <a:xfrm>
            <a:off x="4717267" y="2050267"/>
            <a:ext cx="2757467" cy="27574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4294967295"/>
          </p:nvPr>
        </p:nvSpPr>
        <p:spPr>
          <a:xfrm>
            <a:off x="1658471" y="0"/>
            <a:ext cx="0" cy="7563368"/>
          </a:xfrm>
          <a:prstGeom prst="rect">
            <a:avLst/>
          </a:prstGeom>
        </p:spPr>
        <p:txBody>
          <a:bodyPr vert="horz" wrap="square" lIns="0" tIns="5603" rIns="0" bIns="0" rtlCol="0">
            <a:spAutoFit/>
          </a:bodyPr>
          <a:lstStyle/>
          <a:p>
            <a:pPr marL="11206">
              <a:spcBef>
                <a:spcPts val="44"/>
              </a:spcBef>
            </a:pPr>
            <a:r>
              <a:rPr spc="9" dirty="0"/>
              <a:t>Database </a:t>
            </a:r>
            <a:r>
              <a:rPr spc="13" dirty="0"/>
              <a:t>System Concepts </a:t>
            </a:r>
            <a:r>
              <a:rPr spc="4" dirty="0"/>
              <a:t>- 6</a:t>
            </a:r>
            <a:r>
              <a:rPr sz="728" spc="6" baseline="25252" dirty="0"/>
              <a:t>th</a:t>
            </a:r>
            <a:r>
              <a:rPr sz="728" spc="-79" baseline="25252" dirty="0"/>
              <a:t> </a:t>
            </a:r>
            <a:r>
              <a:rPr sz="706" spc="4" dirty="0"/>
              <a:t>Edition</a:t>
            </a:r>
            <a:endParaRPr sz="706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4294967295"/>
          </p:nvPr>
        </p:nvSpPr>
        <p:spPr>
          <a:xfrm>
            <a:off x="1658471" y="0"/>
            <a:ext cx="0" cy="1667651"/>
          </a:xfrm>
          <a:prstGeom prst="rect">
            <a:avLst/>
          </a:prstGeom>
        </p:spPr>
        <p:txBody>
          <a:bodyPr vert="horz" wrap="square" lIns="0" tIns="5603" rIns="0" bIns="0" rtlCol="0">
            <a:spAutoFit/>
          </a:bodyPr>
          <a:lstStyle/>
          <a:p>
            <a:pPr marL="11206">
              <a:spcBef>
                <a:spcPts val="44"/>
              </a:spcBef>
            </a:pPr>
            <a:r>
              <a:rPr spc="9" dirty="0"/>
              <a:t>16.</a:t>
            </a:r>
            <a:fld id="{81D60167-4931-47E6-BA6A-407CBD079E47}" type="slidenum">
              <a:rPr spc="9" dirty="0"/>
              <a:pPr marL="11206">
                <a:spcBef>
                  <a:spcPts val="44"/>
                </a:spcBef>
              </a:pPr>
              <a:t>7</a:t>
            </a:fld>
            <a:endParaRPr spc="9" dirty="0"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4294967295"/>
          </p:nvPr>
        </p:nvSpPr>
        <p:spPr>
          <a:xfrm>
            <a:off x="1658471" y="0"/>
            <a:ext cx="0" cy="8592624"/>
          </a:xfrm>
          <a:prstGeom prst="rect">
            <a:avLst/>
          </a:prstGeom>
        </p:spPr>
        <p:txBody>
          <a:bodyPr vert="horz" wrap="square" lIns="0" tIns="5603" rIns="0" bIns="0" rtlCol="0">
            <a:spAutoFit/>
          </a:bodyPr>
          <a:lstStyle/>
          <a:p>
            <a:pPr marL="11206">
              <a:spcBef>
                <a:spcPts val="44"/>
              </a:spcBef>
            </a:pPr>
            <a:r>
              <a:rPr spc="4" dirty="0"/>
              <a:t>©Silberschatz, </a:t>
            </a:r>
            <a:r>
              <a:rPr spc="9" dirty="0"/>
              <a:t>Korth and</a:t>
            </a:r>
            <a:r>
              <a:rPr spc="-53" dirty="0"/>
              <a:t> </a:t>
            </a:r>
            <a:r>
              <a:rPr spc="9" dirty="0"/>
              <a:t>Sudarshan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0" name="Ink 9"/>
              <p14:cNvContentPartPr/>
              <p14:nvPr/>
            </p14:nvContentPartPr>
            <p14:xfrm>
              <a:off x="3010059" y="1031717"/>
              <a:ext cx="6935506" cy="1172118"/>
            </p14:xfrm>
          </p:contentPart>
        </mc:Choice>
        <mc:Fallback>
          <p:pic>
            <p:nvPicPr>
              <p:cNvPr id="10" name="Ink 9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005379" y="1023797"/>
                <a:ext cx="6948466" cy="1188677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46665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69391" y="1687205"/>
            <a:ext cx="115416" cy="3992096"/>
          </a:xfrm>
          <a:prstGeom prst="rect">
            <a:avLst/>
          </a:prstGeom>
        </p:spPr>
        <p:txBody>
          <a:bodyPr vert="vert270" wrap="square" lIns="0" tIns="3362" rIns="0" bIns="0" rtlCol="0">
            <a:spAutoFit/>
          </a:bodyPr>
          <a:lstStyle/>
          <a:p>
            <a:pPr marL="11206">
              <a:spcBef>
                <a:spcPts val="26"/>
              </a:spcBef>
            </a:pP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SWAYAM: NPTEL-NOC </a:t>
            </a:r>
            <a:r>
              <a:rPr sz="750" b="1" spc="4" dirty="0">
                <a:solidFill>
                  <a:srgbClr val="00009A"/>
                </a:solidFill>
                <a:latin typeface="Arial"/>
                <a:cs typeface="Arial"/>
              </a:rPr>
              <a:t>MOOCs </a:t>
            </a: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Instructor: Prof. </a:t>
            </a:r>
            <a:r>
              <a:rPr sz="750" b="1" spc="4" dirty="0">
                <a:solidFill>
                  <a:srgbClr val="00009A"/>
                </a:solidFill>
                <a:latin typeface="Arial"/>
                <a:cs typeface="Arial"/>
              </a:rPr>
              <a:t>P P </a:t>
            </a: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Das, IIT Kharagpur. Jan-Apr,</a:t>
            </a:r>
            <a:r>
              <a:rPr sz="750" b="1" spc="141" dirty="0">
                <a:solidFill>
                  <a:srgbClr val="00009A"/>
                </a:solidFill>
                <a:latin typeface="Arial"/>
                <a:cs typeface="Arial"/>
              </a:rPr>
              <a:t> </a:t>
            </a: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2018</a:t>
            </a:r>
            <a:endParaRPr sz="75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80770" y="558937"/>
            <a:ext cx="5686985" cy="1370058"/>
          </a:xfrm>
          <a:prstGeom prst="rect">
            <a:avLst/>
          </a:prstGeom>
        </p:spPr>
        <p:txBody>
          <a:bodyPr vert="horz" wrap="square" lIns="0" tIns="15688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124"/>
              </a:spcBef>
            </a:pPr>
            <a:r>
              <a:rPr spc="22" dirty="0"/>
              <a:t>A </a:t>
            </a:r>
            <a:r>
              <a:rPr spc="18" dirty="0"/>
              <a:t>Combined Schema </a:t>
            </a:r>
            <a:r>
              <a:rPr spc="13" dirty="0"/>
              <a:t>Without</a:t>
            </a:r>
            <a:r>
              <a:rPr spc="-88" dirty="0"/>
              <a:t> </a:t>
            </a:r>
            <a:r>
              <a:rPr spc="9" dirty="0"/>
              <a:t>Repetition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246119" y="1677476"/>
            <a:ext cx="5484159" cy="1651243"/>
          </a:xfrm>
          <a:prstGeom prst="rect">
            <a:avLst/>
          </a:prstGeom>
        </p:spPr>
        <p:txBody>
          <a:bodyPr vert="horz" wrap="square" lIns="0" tIns="84604" rIns="0" bIns="0" rtlCol="0">
            <a:spAutoFit/>
          </a:bodyPr>
          <a:lstStyle/>
          <a:p>
            <a:pPr marL="260551" indent="-249905">
              <a:spcBef>
                <a:spcPts val="666"/>
              </a:spcBef>
              <a:buClr>
                <a:srgbClr val="CC3300"/>
              </a:buClr>
              <a:buSzPct val="89655"/>
              <a:buFont typeface="Wingdings"/>
              <a:buChar char=""/>
              <a:tabLst>
                <a:tab pos="260551" algn="l"/>
                <a:tab pos="261111" algn="l"/>
              </a:tabLst>
            </a:pPr>
            <a:r>
              <a:rPr sz="1279" spc="13" dirty="0">
                <a:latin typeface="Arial"/>
                <a:cs typeface="Arial"/>
              </a:rPr>
              <a:t>Consider combining</a:t>
            </a:r>
            <a:r>
              <a:rPr sz="1279" spc="-35" dirty="0">
                <a:latin typeface="Arial"/>
                <a:cs typeface="Arial"/>
              </a:rPr>
              <a:t> </a:t>
            </a:r>
            <a:r>
              <a:rPr sz="1279" spc="13" dirty="0">
                <a:latin typeface="Arial"/>
                <a:cs typeface="Arial"/>
              </a:rPr>
              <a:t>relations</a:t>
            </a:r>
            <a:endParaRPr sz="1279">
              <a:latin typeface="Arial"/>
              <a:cs typeface="Arial"/>
            </a:endParaRPr>
          </a:p>
          <a:p>
            <a:pPr marL="551359" lvl="1" indent="-208441">
              <a:spcBef>
                <a:spcPts val="591"/>
              </a:spcBef>
              <a:buClr>
                <a:srgbClr val="FF9A33"/>
              </a:buClr>
              <a:buSzPct val="79310"/>
              <a:buFont typeface="Wingdings"/>
              <a:buChar char=""/>
              <a:tabLst>
                <a:tab pos="551359" algn="l"/>
                <a:tab pos="551919" algn="l"/>
              </a:tabLst>
            </a:pPr>
            <a:r>
              <a:rPr sz="1279" i="1" spc="9" dirty="0">
                <a:latin typeface="Arial"/>
                <a:cs typeface="Arial"/>
              </a:rPr>
              <a:t>sec_class(sec_id, building, </a:t>
            </a:r>
            <a:r>
              <a:rPr sz="1279" i="1" spc="13" dirty="0">
                <a:latin typeface="Arial"/>
                <a:cs typeface="Arial"/>
              </a:rPr>
              <a:t>room_number)</a:t>
            </a:r>
            <a:r>
              <a:rPr sz="1279" i="1" spc="-44" dirty="0">
                <a:latin typeface="Arial"/>
                <a:cs typeface="Arial"/>
              </a:rPr>
              <a:t> </a:t>
            </a:r>
            <a:r>
              <a:rPr sz="1279" spc="18" dirty="0">
                <a:latin typeface="Arial"/>
                <a:cs typeface="Arial"/>
              </a:rPr>
              <a:t>and</a:t>
            </a:r>
            <a:endParaRPr sz="1279">
              <a:latin typeface="Arial"/>
              <a:cs typeface="Arial"/>
            </a:endParaRPr>
          </a:p>
          <a:p>
            <a:pPr marL="551359" lvl="1" indent="-208441">
              <a:spcBef>
                <a:spcPts val="587"/>
              </a:spcBef>
              <a:buClr>
                <a:srgbClr val="FF9A33"/>
              </a:buClr>
              <a:buSzPct val="79310"/>
              <a:buFont typeface="Wingdings"/>
              <a:buChar char=""/>
              <a:tabLst>
                <a:tab pos="551359" algn="l"/>
                <a:tab pos="551919" algn="l"/>
              </a:tabLst>
            </a:pPr>
            <a:r>
              <a:rPr sz="1279" i="1" spc="13" dirty="0">
                <a:latin typeface="Arial"/>
                <a:cs typeface="Arial"/>
              </a:rPr>
              <a:t>section(course_id, sec_id, semester,</a:t>
            </a:r>
            <a:r>
              <a:rPr sz="1279" i="1" spc="-53" dirty="0">
                <a:latin typeface="Arial"/>
                <a:cs typeface="Arial"/>
              </a:rPr>
              <a:t> </a:t>
            </a:r>
            <a:r>
              <a:rPr sz="1279" i="1" spc="13" dirty="0">
                <a:latin typeface="Arial"/>
                <a:cs typeface="Arial"/>
              </a:rPr>
              <a:t>year)</a:t>
            </a:r>
            <a:endParaRPr sz="1279">
              <a:latin typeface="Arial"/>
              <a:cs typeface="Arial"/>
            </a:endParaRPr>
          </a:p>
          <a:p>
            <a:pPr marL="343479">
              <a:spcBef>
                <a:spcPts val="582"/>
              </a:spcBef>
            </a:pPr>
            <a:r>
              <a:rPr sz="1279" spc="13" dirty="0">
                <a:latin typeface="Arial"/>
                <a:cs typeface="Arial"/>
              </a:rPr>
              <a:t>into </a:t>
            </a:r>
            <a:r>
              <a:rPr sz="1279" spc="18" dirty="0">
                <a:latin typeface="Arial"/>
                <a:cs typeface="Arial"/>
              </a:rPr>
              <a:t>one</a:t>
            </a:r>
            <a:r>
              <a:rPr sz="1279" spc="-18" dirty="0">
                <a:latin typeface="Arial"/>
                <a:cs typeface="Arial"/>
              </a:rPr>
              <a:t> </a:t>
            </a:r>
            <a:r>
              <a:rPr sz="1279" spc="13" dirty="0">
                <a:latin typeface="Arial"/>
                <a:cs typeface="Arial"/>
              </a:rPr>
              <a:t>relation</a:t>
            </a:r>
            <a:endParaRPr sz="1279">
              <a:latin typeface="Arial"/>
              <a:cs typeface="Arial"/>
            </a:endParaRPr>
          </a:p>
          <a:p>
            <a:pPr marL="551359" lvl="1" indent="-207880">
              <a:spcBef>
                <a:spcPts val="587"/>
              </a:spcBef>
              <a:buClr>
                <a:srgbClr val="FF9A33"/>
              </a:buClr>
              <a:buSzPct val="79310"/>
              <a:buFont typeface="Wingdings"/>
              <a:buChar char=""/>
              <a:tabLst>
                <a:tab pos="551359" algn="l"/>
                <a:tab pos="551919" algn="l"/>
              </a:tabLst>
            </a:pPr>
            <a:r>
              <a:rPr sz="1279" i="1" spc="13" dirty="0">
                <a:latin typeface="Arial"/>
                <a:cs typeface="Arial"/>
              </a:rPr>
              <a:t>section(course_id, sec_id, semester, year, building,</a:t>
            </a:r>
            <a:r>
              <a:rPr sz="1279" i="1" spc="-84" dirty="0">
                <a:latin typeface="Arial"/>
                <a:cs typeface="Arial"/>
              </a:rPr>
              <a:t> </a:t>
            </a:r>
            <a:r>
              <a:rPr sz="1279" i="1" spc="18" dirty="0">
                <a:latin typeface="Arial"/>
                <a:cs typeface="Arial"/>
              </a:rPr>
              <a:t>room_number)</a:t>
            </a:r>
            <a:endParaRPr sz="1279">
              <a:latin typeface="Arial"/>
              <a:cs typeface="Arial"/>
            </a:endParaRPr>
          </a:p>
          <a:p>
            <a:pPr marL="260551" indent="-249905">
              <a:spcBef>
                <a:spcPts val="587"/>
              </a:spcBef>
              <a:buClr>
                <a:srgbClr val="CC3300"/>
              </a:buClr>
              <a:buSzPct val="89655"/>
              <a:buFont typeface="Wingdings"/>
              <a:buChar char=""/>
              <a:tabLst>
                <a:tab pos="260551" algn="l"/>
                <a:tab pos="261111" algn="l"/>
              </a:tabLst>
            </a:pPr>
            <a:r>
              <a:rPr sz="1279" spc="18" dirty="0">
                <a:latin typeface="Arial"/>
                <a:cs typeface="Arial"/>
              </a:rPr>
              <a:t>No </a:t>
            </a:r>
            <a:r>
              <a:rPr sz="1279" spc="13" dirty="0">
                <a:latin typeface="Arial"/>
                <a:cs typeface="Arial"/>
              </a:rPr>
              <a:t>repetition </a:t>
            </a:r>
            <a:r>
              <a:rPr sz="1279" spc="9" dirty="0">
                <a:latin typeface="Arial"/>
                <a:cs typeface="Arial"/>
              </a:rPr>
              <a:t>in this</a:t>
            </a:r>
            <a:r>
              <a:rPr sz="1279" spc="-44" dirty="0">
                <a:latin typeface="Arial"/>
                <a:cs typeface="Arial"/>
              </a:rPr>
              <a:t> </a:t>
            </a:r>
            <a:r>
              <a:rPr sz="1279" spc="18" dirty="0">
                <a:latin typeface="Arial"/>
                <a:cs typeface="Arial"/>
              </a:rPr>
              <a:t>case</a:t>
            </a:r>
            <a:endParaRPr sz="1279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717267" y="2050267"/>
            <a:ext cx="2757467" cy="27574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4294967295"/>
          </p:nvPr>
        </p:nvSpPr>
        <p:spPr>
          <a:xfrm>
            <a:off x="1658471" y="0"/>
            <a:ext cx="0" cy="7563368"/>
          </a:xfrm>
          <a:prstGeom prst="rect">
            <a:avLst/>
          </a:prstGeom>
        </p:spPr>
        <p:txBody>
          <a:bodyPr vert="horz" wrap="square" lIns="0" tIns="5603" rIns="0" bIns="0" rtlCol="0">
            <a:spAutoFit/>
          </a:bodyPr>
          <a:lstStyle/>
          <a:p>
            <a:pPr marL="11206">
              <a:spcBef>
                <a:spcPts val="44"/>
              </a:spcBef>
            </a:pPr>
            <a:r>
              <a:rPr spc="9" dirty="0"/>
              <a:t>Database </a:t>
            </a:r>
            <a:r>
              <a:rPr spc="13" dirty="0"/>
              <a:t>System Concepts </a:t>
            </a:r>
            <a:r>
              <a:rPr spc="4" dirty="0"/>
              <a:t>- 6</a:t>
            </a:r>
            <a:r>
              <a:rPr sz="728" spc="6" baseline="25252" dirty="0"/>
              <a:t>th</a:t>
            </a:r>
            <a:r>
              <a:rPr sz="728" spc="-79" baseline="25252" dirty="0"/>
              <a:t> </a:t>
            </a:r>
            <a:r>
              <a:rPr sz="706" spc="4" dirty="0"/>
              <a:t>Edition</a:t>
            </a:r>
            <a:endParaRPr sz="706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4294967295"/>
          </p:nvPr>
        </p:nvSpPr>
        <p:spPr>
          <a:xfrm>
            <a:off x="1658471" y="0"/>
            <a:ext cx="0" cy="1667651"/>
          </a:xfrm>
          <a:prstGeom prst="rect">
            <a:avLst/>
          </a:prstGeom>
        </p:spPr>
        <p:txBody>
          <a:bodyPr vert="horz" wrap="square" lIns="0" tIns="5603" rIns="0" bIns="0" rtlCol="0">
            <a:spAutoFit/>
          </a:bodyPr>
          <a:lstStyle/>
          <a:p>
            <a:pPr marL="11206">
              <a:spcBef>
                <a:spcPts val="44"/>
              </a:spcBef>
            </a:pPr>
            <a:r>
              <a:rPr spc="9" dirty="0"/>
              <a:t>16.</a:t>
            </a:r>
            <a:fld id="{81D60167-4931-47E6-BA6A-407CBD079E47}" type="slidenum">
              <a:rPr spc="9" dirty="0"/>
              <a:pPr marL="11206">
                <a:spcBef>
                  <a:spcPts val="44"/>
                </a:spcBef>
              </a:pPr>
              <a:t>8</a:t>
            </a:fld>
            <a:endParaRPr spc="9" dirty="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4294967295"/>
          </p:nvPr>
        </p:nvSpPr>
        <p:spPr>
          <a:xfrm>
            <a:off x="1658471" y="0"/>
            <a:ext cx="0" cy="8592624"/>
          </a:xfrm>
          <a:prstGeom prst="rect">
            <a:avLst/>
          </a:prstGeom>
        </p:spPr>
        <p:txBody>
          <a:bodyPr vert="horz" wrap="square" lIns="0" tIns="5603" rIns="0" bIns="0" rtlCol="0">
            <a:spAutoFit/>
          </a:bodyPr>
          <a:lstStyle/>
          <a:p>
            <a:pPr marL="11206">
              <a:spcBef>
                <a:spcPts val="44"/>
              </a:spcBef>
            </a:pPr>
            <a:r>
              <a:rPr spc="4" dirty="0"/>
              <a:t>©Silberschatz, </a:t>
            </a:r>
            <a:r>
              <a:rPr spc="9" dirty="0"/>
              <a:t>Korth and</a:t>
            </a:r>
            <a:r>
              <a:rPr spc="-53" dirty="0"/>
              <a:t> </a:t>
            </a:r>
            <a:r>
              <a:rPr spc="9" dirty="0"/>
              <a:t>Sudarshan</a:t>
            </a:r>
          </a:p>
        </p:txBody>
      </p:sp>
    </p:spTree>
    <p:extLst>
      <p:ext uri="{BB962C8B-B14F-4D97-AF65-F5344CB8AC3E}">
        <p14:creationId xmlns:p14="http://schemas.microsoft.com/office/powerpoint/2010/main" val="3346786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69391" y="1687205"/>
            <a:ext cx="115416" cy="3992096"/>
          </a:xfrm>
          <a:prstGeom prst="rect">
            <a:avLst/>
          </a:prstGeom>
        </p:spPr>
        <p:txBody>
          <a:bodyPr vert="vert270" wrap="square" lIns="0" tIns="3362" rIns="0" bIns="0" rtlCol="0">
            <a:spAutoFit/>
          </a:bodyPr>
          <a:lstStyle/>
          <a:p>
            <a:pPr marL="11206">
              <a:spcBef>
                <a:spcPts val="26"/>
              </a:spcBef>
            </a:pP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SWAYAM: NPTEL-NOC </a:t>
            </a:r>
            <a:r>
              <a:rPr sz="750" b="1" spc="4" dirty="0">
                <a:solidFill>
                  <a:srgbClr val="00009A"/>
                </a:solidFill>
                <a:latin typeface="Arial"/>
                <a:cs typeface="Arial"/>
              </a:rPr>
              <a:t>MOOCs </a:t>
            </a: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Instructor: Prof. </a:t>
            </a:r>
            <a:r>
              <a:rPr sz="750" b="1" spc="4" dirty="0">
                <a:solidFill>
                  <a:srgbClr val="00009A"/>
                </a:solidFill>
                <a:latin typeface="Arial"/>
                <a:cs typeface="Arial"/>
              </a:rPr>
              <a:t>P P </a:t>
            </a: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Das, IIT Kharagpur. Jan-Apr,</a:t>
            </a:r>
            <a:r>
              <a:rPr sz="750" b="1" spc="141" dirty="0">
                <a:solidFill>
                  <a:srgbClr val="00009A"/>
                </a:solidFill>
                <a:latin typeface="Arial"/>
                <a:cs typeface="Arial"/>
              </a:rPr>
              <a:t> </a:t>
            </a:r>
            <a:r>
              <a:rPr sz="750" b="1" dirty="0">
                <a:solidFill>
                  <a:srgbClr val="00009A"/>
                </a:solidFill>
                <a:latin typeface="Arial"/>
                <a:cs typeface="Arial"/>
              </a:rPr>
              <a:t>2018</a:t>
            </a:r>
            <a:endParaRPr sz="75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127574" y="558937"/>
            <a:ext cx="4393826" cy="1370058"/>
          </a:xfrm>
          <a:prstGeom prst="rect">
            <a:avLst/>
          </a:prstGeom>
        </p:spPr>
        <p:txBody>
          <a:bodyPr vert="horz" wrap="square" lIns="0" tIns="15688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124"/>
              </a:spcBef>
            </a:pPr>
            <a:r>
              <a:rPr spc="18" dirty="0"/>
              <a:t>What About Smaller</a:t>
            </a:r>
            <a:r>
              <a:rPr spc="-53" dirty="0"/>
              <a:t> </a:t>
            </a:r>
            <a:r>
              <a:rPr spc="18" dirty="0"/>
              <a:t>Schemas?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416225" y="1746997"/>
            <a:ext cx="5579409" cy="3666623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260551" marR="52110" indent="-249905">
              <a:lnSpc>
                <a:spcPct val="102400"/>
              </a:lnSpc>
              <a:spcBef>
                <a:spcPts val="84"/>
              </a:spcBef>
              <a:buClr>
                <a:srgbClr val="CC3300"/>
              </a:buClr>
              <a:buSzPct val="89655"/>
              <a:buFont typeface="Wingdings"/>
              <a:buChar char=""/>
              <a:tabLst>
                <a:tab pos="260551" algn="l"/>
                <a:tab pos="261111" algn="l"/>
              </a:tabLst>
            </a:pPr>
            <a:r>
              <a:rPr sz="1279" spc="18" dirty="0">
                <a:latin typeface="Arial"/>
                <a:cs typeface="Arial"/>
              </a:rPr>
              <a:t>Suppose we had </a:t>
            </a:r>
            <a:r>
              <a:rPr sz="1279" spc="13" dirty="0">
                <a:latin typeface="Arial"/>
                <a:cs typeface="Arial"/>
              </a:rPr>
              <a:t>started with </a:t>
            </a:r>
            <a:r>
              <a:rPr sz="1279" i="1" spc="13" dirty="0">
                <a:latin typeface="Arial"/>
                <a:cs typeface="Arial"/>
              </a:rPr>
              <a:t>inst_dept. </a:t>
            </a:r>
            <a:r>
              <a:rPr sz="1279" spc="18" dirty="0">
                <a:latin typeface="Arial"/>
                <a:cs typeface="Arial"/>
              </a:rPr>
              <a:t>How </a:t>
            </a:r>
            <a:r>
              <a:rPr sz="1279" spc="13" dirty="0">
                <a:latin typeface="Arial"/>
                <a:cs typeface="Arial"/>
              </a:rPr>
              <a:t>would </a:t>
            </a:r>
            <a:r>
              <a:rPr sz="1279" spc="18" dirty="0">
                <a:latin typeface="Arial"/>
                <a:cs typeface="Arial"/>
              </a:rPr>
              <a:t>we </a:t>
            </a:r>
            <a:r>
              <a:rPr sz="1279" spc="13" dirty="0">
                <a:latin typeface="Arial"/>
                <a:cs typeface="Arial"/>
              </a:rPr>
              <a:t>know </a:t>
            </a:r>
            <a:r>
              <a:rPr sz="1279" spc="9" dirty="0">
                <a:latin typeface="Arial"/>
                <a:cs typeface="Arial"/>
              </a:rPr>
              <a:t>to </a:t>
            </a:r>
            <a:r>
              <a:rPr sz="1279" spc="4" dirty="0">
                <a:latin typeface="Arial"/>
                <a:cs typeface="Arial"/>
              </a:rPr>
              <a:t>split </a:t>
            </a:r>
            <a:r>
              <a:rPr sz="1279" spc="13" dirty="0">
                <a:latin typeface="Arial"/>
                <a:cs typeface="Arial"/>
              </a:rPr>
              <a:t>up  (</a:t>
            </a:r>
            <a:r>
              <a:rPr sz="1279" b="1" spc="13" dirty="0">
                <a:solidFill>
                  <a:srgbClr val="00009A"/>
                </a:solidFill>
                <a:latin typeface="Arial"/>
                <a:cs typeface="Arial"/>
              </a:rPr>
              <a:t>decompose</a:t>
            </a:r>
            <a:r>
              <a:rPr sz="1279" spc="13" dirty="0">
                <a:latin typeface="Arial"/>
                <a:cs typeface="Arial"/>
              </a:rPr>
              <a:t>) </a:t>
            </a:r>
            <a:r>
              <a:rPr sz="1279" spc="4" dirty="0">
                <a:latin typeface="Arial"/>
                <a:cs typeface="Arial"/>
              </a:rPr>
              <a:t>it </a:t>
            </a:r>
            <a:r>
              <a:rPr sz="1279" spc="13" dirty="0">
                <a:latin typeface="Arial"/>
                <a:cs typeface="Arial"/>
              </a:rPr>
              <a:t>into </a:t>
            </a:r>
            <a:r>
              <a:rPr sz="1279" i="1" spc="13" dirty="0">
                <a:latin typeface="Arial"/>
                <a:cs typeface="Arial"/>
              </a:rPr>
              <a:t>instructor </a:t>
            </a:r>
            <a:r>
              <a:rPr sz="1279" spc="18" dirty="0">
                <a:latin typeface="Arial"/>
                <a:cs typeface="Arial"/>
              </a:rPr>
              <a:t>and</a:t>
            </a:r>
            <a:r>
              <a:rPr sz="1279" spc="-62" dirty="0">
                <a:latin typeface="Arial"/>
                <a:cs typeface="Arial"/>
              </a:rPr>
              <a:t> </a:t>
            </a:r>
            <a:r>
              <a:rPr sz="1279" i="1" spc="13" dirty="0">
                <a:latin typeface="Arial"/>
                <a:cs typeface="Arial"/>
              </a:rPr>
              <a:t>department</a:t>
            </a:r>
            <a:r>
              <a:rPr sz="1279" spc="13" dirty="0">
                <a:latin typeface="Arial"/>
                <a:cs typeface="Arial"/>
              </a:rPr>
              <a:t>?</a:t>
            </a:r>
            <a:endParaRPr sz="1279">
              <a:latin typeface="Arial"/>
              <a:cs typeface="Arial"/>
            </a:endParaRPr>
          </a:p>
          <a:p>
            <a:pPr marL="260551" indent="-249905">
              <a:spcBef>
                <a:spcPts val="587"/>
              </a:spcBef>
              <a:buClr>
                <a:srgbClr val="CC3300"/>
              </a:buClr>
              <a:buSzPct val="89655"/>
              <a:buFont typeface="Wingdings"/>
              <a:buChar char=""/>
              <a:tabLst>
                <a:tab pos="260551" algn="l"/>
                <a:tab pos="261111" algn="l"/>
              </a:tabLst>
            </a:pPr>
            <a:r>
              <a:rPr sz="1279" spc="13" dirty="0">
                <a:latin typeface="Arial"/>
                <a:cs typeface="Arial"/>
              </a:rPr>
              <a:t>Write </a:t>
            </a:r>
            <a:r>
              <a:rPr sz="1279" spc="18" dirty="0">
                <a:latin typeface="Arial"/>
                <a:cs typeface="Arial"/>
              </a:rPr>
              <a:t>a </a:t>
            </a:r>
            <a:r>
              <a:rPr sz="1279" spc="13" dirty="0">
                <a:latin typeface="Arial"/>
                <a:cs typeface="Arial"/>
              </a:rPr>
              <a:t>rule </a:t>
            </a:r>
            <a:r>
              <a:rPr sz="1279" spc="9" dirty="0">
                <a:latin typeface="Arial"/>
                <a:cs typeface="Arial"/>
              </a:rPr>
              <a:t>“if </a:t>
            </a:r>
            <a:r>
              <a:rPr sz="1279" spc="13" dirty="0">
                <a:latin typeface="Arial"/>
                <a:cs typeface="Arial"/>
              </a:rPr>
              <a:t>there </a:t>
            </a:r>
            <a:r>
              <a:rPr sz="1279" spc="18" dirty="0">
                <a:latin typeface="Arial"/>
                <a:cs typeface="Arial"/>
              </a:rPr>
              <a:t>were a schema </a:t>
            </a:r>
            <a:r>
              <a:rPr sz="1279" spc="13" dirty="0">
                <a:latin typeface="Arial"/>
                <a:cs typeface="Arial"/>
              </a:rPr>
              <a:t>(</a:t>
            </a:r>
            <a:r>
              <a:rPr sz="1279" i="1" spc="13" dirty="0">
                <a:latin typeface="Arial"/>
                <a:cs typeface="Arial"/>
              </a:rPr>
              <a:t>dept_name, </a:t>
            </a:r>
            <a:r>
              <a:rPr sz="1279" i="1" spc="9" dirty="0">
                <a:latin typeface="Arial"/>
                <a:cs typeface="Arial"/>
              </a:rPr>
              <a:t>building, budget</a:t>
            </a:r>
            <a:r>
              <a:rPr sz="1279" spc="9" dirty="0">
                <a:latin typeface="Arial"/>
                <a:cs typeface="Arial"/>
              </a:rPr>
              <a:t>),</a:t>
            </a:r>
            <a:r>
              <a:rPr sz="1279" spc="-180" dirty="0">
                <a:latin typeface="Arial"/>
                <a:cs typeface="Arial"/>
              </a:rPr>
              <a:t> </a:t>
            </a:r>
            <a:r>
              <a:rPr sz="1279" spc="13" dirty="0">
                <a:latin typeface="Arial"/>
                <a:cs typeface="Arial"/>
              </a:rPr>
              <a:t>then</a:t>
            </a:r>
            <a:endParaRPr sz="1279">
              <a:latin typeface="Arial"/>
              <a:cs typeface="Arial"/>
            </a:endParaRPr>
          </a:p>
          <a:p>
            <a:pPr marR="2500166" algn="r">
              <a:spcBef>
                <a:spcPts val="40"/>
              </a:spcBef>
            </a:pPr>
            <a:r>
              <a:rPr sz="1279" i="1" spc="18" dirty="0">
                <a:latin typeface="Arial"/>
                <a:cs typeface="Arial"/>
              </a:rPr>
              <a:t>dept_name </a:t>
            </a:r>
            <a:r>
              <a:rPr sz="1279" spc="13" dirty="0">
                <a:latin typeface="Arial"/>
                <a:cs typeface="Arial"/>
              </a:rPr>
              <a:t>would </a:t>
            </a:r>
            <a:r>
              <a:rPr sz="1279" spc="18" dirty="0">
                <a:latin typeface="Arial"/>
                <a:cs typeface="Arial"/>
              </a:rPr>
              <a:t>be a </a:t>
            </a:r>
            <a:r>
              <a:rPr sz="1279" spc="13" dirty="0">
                <a:latin typeface="Arial"/>
                <a:cs typeface="Arial"/>
              </a:rPr>
              <a:t>candidate</a:t>
            </a:r>
            <a:r>
              <a:rPr sz="1279" spc="-115" dirty="0">
                <a:latin typeface="Arial"/>
                <a:cs typeface="Arial"/>
              </a:rPr>
              <a:t> </a:t>
            </a:r>
            <a:r>
              <a:rPr sz="1279" spc="13" dirty="0">
                <a:latin typeface="Arial"/>
                <a:cs typeface="Arial"/>
              </a:rPr>
              <a:t>key”</a:t>
            </a:r>
            <a:endParaRPr sz="1279">
              <a:latin typeface="Arial"/>
              <a:cs typeface="Arial"/>
            </a:endParaRPr>
          </a:p>
          <a:p>
            <a:pPr marL="249344" marR="2511372" indent="-249344" algn="r">
              <a:spcBef>
                <a:spcPts val="587"/>
              </a:spcBef>
              <a:buClr>
                <a:srgbClr val="CC3300"/>
              </a:buClr>
              <a:buSzPct val="89655"/>
              <a:buFont typeface="Wingdings"/>
              <a:buChar char=""/>
              <a:tabLst>
                <a:tab pos="249344" algn="l"/>
                <a:tab pos="249905" algn="l"/>
              </a:tabLst>
            </a:pPr>
            <a:r>
              <a:rPr sz="1279" spc="13" dirty="0">
                <a:latin typeface="Arial"/>
                <a:cs typeface="Arial"/>
              </a:rPr>
              <a:t>Denote as </a:t>
            </a:r>
            <a:r>
              <a:rPr sz="1279" spc="18" dirty="0">
                <a:latin typeface="Arial"/>
                <a:cs typeface="Arial"/>
              </a:rPr>
              <a:t>a </a:t>
            </a:r>
            <a:r>
              <a:rPr sz="1279" b="1" spc="9" dirty="0">
                <a:solidFill>
                  <a:srgbClr val="00009A"/>
                </a:solidFill>
                <a:latin typeface="Arial"/>
                <a:cs typeface="Arial"/>
              </a:rPr>
              <a:t>functional</a:t>
            </a:r>
            <a:r>
              <a:rPr sz="1279" b="1" spc="-84" dirty="0">
                <a:solidFill>
                  <a:srgbClr val="00009A"/>
                </a:solidFill>
                <a:latin typeface="Arial"/>
                <a:cs typeface="Arial"/>
              </a:rPr>
              <a:t> </a:t>
            </a:r>
            <a:r>
              <a:rPr sz="1279" b="1" spc="13" dirty="0">
                <a:solidFill>
                  <a:srgbClr val="00009A"/>
                </a:solidFill>
                <a:latin typeface="Arial"/>
                <a:cs typeface="Arial"/>
              </a:rPr>
              <a:t>dependency</a:t>
            </a:r>
            <a:r>
              <a:rPr sz="1279" spc="13" dirty="0">
                <a:latin typeface="Arial"/>
                <a:cs typeface="Arial"/>
              </a:rPr>
              <a:t>:</a:t>
            </a:r>
            <a:endParaRPr sz="1279">
              <a:latin typeface="Arial"/>
              <a:cs typeface="Arial"/>
            </a:endParaRPr>
          </a:p>
          <a:p>
            <a:pPr marL="1342536">
              <a:spcBef>
                <a:spcPts val="587"/>
              </a:spcBef>
            </a:pPr>
            <a:r>
              <a:rPr sz="1279" i="1" spc="18" dirty="0">
                <a:latin typeface="Arial"/>
                <a:cs typeface="Arial"/>
              </a:rPr>
              <a:t>dept_name </a:t>
            </a:r>
            <a:r>
              <a:rPr sz="1279" spc="31" dirty="0">
                <a:latin typeface="Symbol"/>
                <a:cs typeface="Symbol"/>
              </a:rPr>
              <a:t></a:t>
            </a:r>
            <a:r>
              <a:rPr sz="1279" spc="31" dirty="0">
                <a:latin typeface="Times New Roman"/>
                <a:cs typeface="Times New Roman"/>
              </a:rPr>
              <a:t> </a:t>
            </a:r>
            <a:r>
              <a:rPr sz="1279" i="1" spc="13" dirty="0">
                <a:latin typeface="Arial"/>
                <a:cs typeface="Arial"/>
              </a:rPr>
              <a:t>building,</a:t>
            </a:r>
            <a:r>
              <a:rPr sz="1279" i="1" spc="-35" dirty="0">
                <a:latin typeface="Arial"/>
                <a:cs typeface="Arial"/>
              </a:rPr>
              <a:t> </a:t>
            </a:r>
            <a:r>
              <a:rPr sz="1279" i="1" spc="13" dirty="0">
                <a:latin typeface="Arial"/>
                <a:cs typeface="Arial"/>
              </a:rPr>
              <a:t>budget</a:t>
            </a:r>
            <a:endParaRPr sz="1279">
              <a:latin typeface="Arial"/>
              <a:cs typeface="Arial"/>
            </a:endParaRPr>
          </a:p>
          <a:p>
            <a:pPr marL="260551" marR="253266" indent="-249905">
              <a:lnSpc>
                <a:spcPct val="102400"/>
              </a:lnSpc>
              <a:spcBef>
                <a:spcPts val="547"/>
              </a:spcBef>
              <a:buClr>
                <a:srgbClr val="CC3300"/>
              </a:buClr>
              <a:buSzPct val="89655"/>
              <a:buFont typeface="Wingdings"/>
              <a:buChar char=""/>
              <a:tabLst>
                <a:tab pos="260551" algn="l"/>
                <a:tab pos="261111" algn="l"/>
              </a:tabLst>
            </a:pPr>
            <a:r>
              <a:rPr sz="1279" spc="13" dirty="0">
                <a:latin typeface="Arial"/>
                <a:cs typeface="Arial"/>
              </a:rPr>
              <a:t>In </a:t>
            </a:r>
            <a:r>
              <a:rPr sz="1279" i="1" spc="13" dirty="0">
                <a:latin typeface="Arial"/>
                <a:cs typeface="Arial"/>
              </a:rPr>
              <a:t>inst_dept</a:t>
            </a:r>
            <a:r>
              <a:rPr sz="1279" spc="13" dirty="0">
                <a:latin typeface="Arial"/>
                <a:cs typeface="Arial"/>
              </a:rPr>
              <a:t>, </a:t>
            </a:r>
            <a:r>
              <a:rPr sz="1279" spc="18" dirty="0">
                <a:latin typeface="Arial"/>
                <a:cs typeface="Arial"/>
              </a:rPr>
              <a:t>because </a:t>
            </a:r>
            <a:r>
              <a:rPr sz="1279" i="1" spc="18" dirty="0">
                <a:latin typeface="Arial"/>
                <a:cs typeface="Arial"/>
              </a:rPr>
              <a:t>dept_name </a:t>
            </a:r>
            <a:r>
              <a:rPr sz="1279" spc="9" dirty="0">
                <a:latin typeface="Arial"/>
                <a:cs typeface="Arial"/>
              </a:rPr>
              <a:t>is </a:t>
            </a:r>
            <a:r>
              <a:rPr sz="1279" spc="13" dirty="0">
                <a:latin typeface="Arial"/>
                <a:cs typeface="Arial"/>
              </a:rPr>
              <a:t>not </a:t>
            </a:r>
            <a:r>
              <a:rPr sz="1279" spc="18" dirty="0">
                <a:latin typeface="Arial"/>
                <a:cs typeface="Arial"/>
              </a:rPr>
              <a:t>a </a:t>
            </a:r>
            <a:r>
              <a:rPr sz="1279" spc="13" dirty="0">
                <a:latin typeface="Arial"/>
                <a:cs typeface="Arial"/>
              </a:rPr>
              <a:t>candidate key, the</a:t>
            </a:r>
            <a:r>
              <a:rPr sz="1279" spc="-168" dirty="0">
                <a:latin typeface="Arial"/>
                <a:cs typeface="Arial"/>
              </a:rPr>
              <a:t> </a:t>
            </a:r>
            <a:r>
              <a:rPr sz="1279" spc="13" dirty="0">
                <a:latin typeface="Arial"/>
                <a:cs typeface="Arial"/>
              </a:rPr>
              <a:t>building  </a:t>
            </a:r>
            <a:r>
              <a:rPr sz="1279" spc="18" dirty="0">
                <a:latin typeface="Arial"/>
                <a:cs typeface="Arial"/>
              </a:rPr>
              <a:t>and </a:t>
            </a:r>
            <a:r>
              <a:rPr sz="1279" spc="13" dirty="0">
                <a:latin typeface="Arial"/>
                <a:cs typeface="Arial"/>
              </a:rPr>
              <a:t>budget of </a:t>
            </a:r>
            <a:r>
              <a:rPr sz="1279" spc="18" dirty="0">
                <a:latin typeface="Arial"/>
                <a:cs typeface="Arial"/>
              </a:rPr>
              <a:t>a </a:t>
            </a:r>
            <a:r>
              <a:rPr sz="1279" spc="13" dirty="0">
                <a:latin typeface="Arial"/>
                <a:cs typeface="Arial"/>
              </a:rPr>
              <a:t>department </a:t>
            </a:r>
            <a:r>
              <a:rPr sz="1279" spc="18" dirty="0">
                <a:latin typeface="Arial"/>
                <a:cs typeface="Arial"/>
              </a:rPr>
              <a:t>may have </a:t>
            </a:r>
            <a:r>
              <a:rPr sz="1279" spc="13" dirty="0">
                <a:latin typeface="Arial"/>
                <a:cs typeface="Arial"/>
              </a:rPr>
              <a:t>to </a:t>
            </a:r>
            <a:r>
              <a:rPr sz="1279" spc="18" dirty="0">
                <a:latin typeface="Arial"/>
                <a:cs typeface="Arial"/>
              </a:rPr>
              <a:t>be</a:t>
            </a:r>
            <a:r>
              <a:rPr sz="1279" spc="-115" dirty="0">
                <a:latin typeface="Arial"/>
                <a:cs typeface="Arial"/>
              </a:rPr>
              <a:t> </a:t>
            </a:r>
            <a:r>
              <a:rPr sz="1279" spc="13" dirty="0">
                <a:latin typeface="Arial"/>
                <a:cs typeface="Arial"/>
              </a:rPr>
              <a:t>repeated.</a:t>
            </a:r>
            <a:endParaRPr sz="1279">
              <a:latin typeface="Arial"/>
              <a:cs typeface="Arial"/>
            </a:endParaRPr>
          </a:p>
          <a:p>
            <a:pPr marL="551359" lvl="1" indent="-207880">
              <a:spcBef>
                <a:spcPts val="587"/>
              </a:spcBef>
              <a:buClr>
                <a:srgbClr val="FF9A33"/>
              </a:buClr>
              <a:buSzPct val="79310"/>
              <a:buFont typeface="Wingdings"/>
              <a:buChar char=""/>
              <a:tabLst>
                <a:tab pos="551359" algn="l"/>
                <a:tab pos="551919" algn="l"/>
              </a:tabLst>
            </a:pPr>
            <a:r>
              <a:rPr sz="1279" spc="9" dirty="0">
                <a:latin typeface="Arial"/>
                <a:cs typeface="Arial"/>
              </a:rPr>
              <a:t>This indicates the </a:t>
            </a:r>
            <a:r>
              <a:rPr sz="1279" spc="13" dirty="0">
                <a:latin typeface="Arial"/>
                <a:cs typeface="Arial"/>
              </a:rPr>
              <a:t>need </a:t>
            </a:r>
            <a:r>
              <a:rPr sz="1279" spc="9" dirty="0">
                <a:latin typeface="Arial"/>
                <a:cs typeface="Arial"/>
              </a:rPr>
              <a:t>to </a:t>
            </a:r>
            <a:r>
              <a:rPr sz="1279" spc="13" dirty="0">
                <a:latin typeface="Arial"/>
                <a:cs typeface="Arial"/>
              </a:rPr>
              <a:t>decompose</a:t>
            </a:r>
            <a:r>
              <a:rPr sz="1279" spc="-57" dirty="0">
                <a:latin typeface="Arial"/>
                <a:cs typeface="Arial"/>
              </a:rPr>
              <a:t> </a:t>
            </a:r>
            <a:r>
              <a:rPr sz="1279" i="1" spc="13" dirty="0">
                <a:latin typeface="Arial"/>
                <a:cs typeface="Arial"/>
              </a:rPr>
              <a:t>inst_dept</a:t>
            </a:r>
            <a:endParaRPr sz="1279">
              <a:latin typeface="Arial"/>
              <a:cs typeface="Arial"/>
            </a:endParaRPr>
          </a:p>
          <a:p>
            <a:pPr marL="260551" indent="-249905">
              <a:spcBef>
                <a:spcPts val="587"/>
              </a:spcBef>
              <a:buClr>
                <a:srgbClr val="CC3300"/>
              </a:buClr>
              <a:buSzPct val="89655"/>
              <a:buFont typeface="Wingdings"/>
              <a:buChar char=""/>
              <a:tabLst>
                <a:tab pos="260551" algn="l"/>
                <a:tab pos="261111" algn="l"/>
              </a:tabLst>
            </a:pPr>
            <a:r>
              <a:rPr sz="1279" spc="13" dirty="0">
                <a:latin typeface="Arial"/>
                <a:cs typeface="Arial"/>
              </a:rPr>
              <a:t>Not </a:t>
            </a:r>
            <a:r>
              <a:rPr sz="1279" spc="4" dirty="0">
                <a:latin typeface="Arial"/>
                <a:cs typeface="Arial"/>
              </a:rPr>
              <a:t>all </a:t>
            </a:r>
            <a:r>
              <a:rPr sz="1279" spc="9" dirty="0">
                <a:latin typeface="Arial"/>
                <a:cs typeface="Arial"/>
              </a:rPr>
              <a:t>decompositions are good. </a:t>
            </a:r>
            <a:r>
              <a:rPr sz="1279" spc="13" dirty="0">
                <a:latin typeface="Arial"/>
                <a:cs typeface="Arial"/>
              </a:rPr>
              <a:t>Suppose </a:t>
            </a:r>
            <a:r>
              <a:rPr sz="1279" spc="18" dirty="0">
                <a:latin typeface="Arial"/>
                <a:cs typeface="Arial"/>
              </a:rPr>
              <a:t>we</a:t>
            </a:r>
            <a:r>
              <a:rPr sz="1279" spc="-66" dirty="0">
                <a:latin typeface="Arial"/>
                <a:cs typeface="Arial"/>
              </a:rPr>
              <a:t> </a:t>
            </a:r>
            <a:r>
              <a:rPr sz="1279" spc="13" dirty="0">
                <a:latin typeface="Arial"/>
                <a:cs typeface="Arial"/>
              </a:rPr>
              <a:t>decompose</a:t>
            </a:r>
            <a:endParaRPr sz="1279">
              <a:latin typeface="Arial"/>
              <a:cs typeface="Arial"/>
            </a:endParaRPr>
          </a:p>
          <a:p>
            <a:pPr marL="306497">
              <a:spcBef>
                <a:spcPts val="35"/>
              </a:spcBef>
            </a:pPr>
            <a:r>
              <a:rPr sz="1279" i="1" spc="13" dirty="0">
                <a:latin typeface="Arial"/>
                <a:cs typeface="Arial"/>
              </a:rPr>
              <a:t>employee(ID, </a:t>
            </a:r>
            <a:r>
              <a:rPr sz="1279" i="1" spc="18" dirty="0">
                <a:latin typeface="Arial"/>
                <a:cs typeface="Arial"/>
              </a:rPr>
              <a:t>name, </a:t>
            </a:r>
            <a:r>
              <a:rPr sz="1279" i="1" spc="13" dirty="0">
                <a:latin typeface="Arial"/>
                <a:cs typeface="Arial"/>
              </a:rPr>
              <a:t>street, </a:t>
            </a:r>
            <a:r>
              <a:rPr sz="1279" i="1" spc="9" dirty="0">
                <a:latin typeface="Arial"/>
                <a:cs typeface="Arial"/>
              </a:rPr>
              <a:t>city, </a:t>
            </a:r>
            <a:r>
              <a:rPr sz="1279" i="1" spc="13" dirty="0">
                <a:latin typeface="Arial"/>
                <a:cs typeface="Arial"/>
              </a:rPr>
              <a:t>salary)</a:t>
            </a:r>
            <a:r>
              <a:rPr sz="1279" i="1" spc="-88" dirty="0">
                <a:latin typeface="Arial"/>
                <a:cs typeface="Arial"/>
              </a:rPr>
              <a:t> </a:t>
            </a:r>
            <a:r>
              <a:rPr sz="1279" spc="13" dirty="0">
                <a:latin typeface="Arial"/>
                <a:cs typeface="Arial"/>
              </a:rPr>
              <a:t>into</a:t>
            </a:r>
            <a:endParaRPr sz="1279">
              <a:latin typeface="Arial"/>
              <a:cs typeface="Arial"/>
            </a:endParaRPr>
          </a:p>
          <a:p>
            <a:pPr marL="676311">
              <a:spcBef>
                <a:spcPts val="591"/>
              </a:spcBef>
            </a:pPr>
            <a:r>
              <a:rPr sz="1279" i="1" spc="18" dirty="0">
                <a:latin typeface="Arial"/>
                <a:cs typeface="Arial"/>
              </a:rPr>
              <a:t>employee1 </a:t>
            </a:r>
            <a:r>
              <a:rPr sz="1279" spc="9" dirty="0">
                <a:latin typeface="Arial"/>
                <a:cs typeface="Arial"/>
              </a:rPr>
              <a:t>(</a:t>
            </a:r>
            <a:r>
              <a:rPr sz="1279" i="1" spc="9" dirty="0">
                <a:latin typeface="Arial"/>
                <a:cs typeface="Arial"/>
              </a:rPr>
              <a:t>ID</a:t>
            </a:r>
            <a:r>
              <a:rPr sz="1279" spc="9" dirty="0">
                <a:latin typeface="Arial"/>
                <a:cs typeface="Arial"/>
              </a:rPr>
              <a:t>,</a:t>
            </a:r>
            <a:r>
              <a:rPr sz="1279" spc="-40" dirty="0">
                <a:latin typeface="Arial"/>
                <a:cs typeface="Arial"/>
              </a:rPr>
              <a:t> </a:t>
            </a:r>
            <a:r>
              <a:rPr sz="1279" i="1" spc="18" dirty="0">
                <a:latin typeface="Arial"/>
                <a:cs typeface="Arial"/>
              </a:rPr>
              <a:t>name</a:t>
            </a:r>
            <a:r>
              <a:rPr sz="1279" spc="18" dirty="0">
                <a:latin typeface="Arial"/>
                <a:cs typeface="Arial"/>
              </a:rPr>
              <a:t>)</a:t>
            </a:r>
            <a:endParaRPr sz="1279">
              <a:latin typeface="Arial"/>
              <a:cs typeface="Arial"/>
            </a:endParaRPr>
          </a:p>
          <a:p>
            <a:pPr marL="676311">
              <a:spcBef>
                <a:spcPts val="587"/>
              </a:spcBef>
            </a:pPr>
            <a:r>
              <a:rPr sz="1279" i="1" spc="18" dirty="0">
                <a:latin typeface="Arial"/>
                <a:cs typeface="Arial"/>
              </a:rPr>
              <a:t>employee2 </a:t>
            </a:r>
            <a:r>
              <a:rPr sz="1279" spc="13" dirty="0">
                <a:latin typeface="Arial"/>
                <a:cs typeface="Arial"/>
              </a:rPr>
              <a:t>(</a:t>
            </a:r>
            <a:r>
              <a:rPr sz="1279" i="1" spc="13" dirty="0">
                <a:latin typeface="Arial"/>
                <a:cs typeface="Arial"/>
              </a:rPr>
              <a:t>name</a:t>
            </a:r>
            <a:r>
              <a:rPr sz="1279" spc="13" dirty="0">
                <a:latin typeface="Arial"/>
                <a:cs typeface="Arial"/>
              </a:rPr>
              <a:t>, </a:t>
            </a:r>
            <a:r>
              <a:rPr sz="1279" i="1" spc="13" dirty="0">
                <a:latin typeface="Arial"/>
                <a:cs typeface="Arial"/>
              </a:rPr>
              <a:t>street, </a:t>
            </a:r>
            <a:r>
              <a:rPr sz="1279" i="1" spc="9" dirty="0">
                <a:latin typeface="Arial"/>
                <a:cs typeface="Arial"/>
              </a:rPr>
              <a:t>city,</a:t>
            </a:r>
            <a:r>
              <a:rPr sz="1279" i="1" spc="-75" dirty="0">
                <a:latin typeface="Arial"/>
                <a:cs typeface="Arial"/>
              </a:rPr>
              <a:t> </a:t>
            </a:r>
            <a:r>
              <a:rPr sz="1279" i="1" spc="13" dirty="0">
                <a:latin typeface="Arial"/>
                <a:cs typeface="Arial"/>
              </a:rPr>
              <a:t>salary</a:t>
            </a:r>
            <a:r>
              <a:rPr sz="1279" spc="13" dirty="0">
                <a:latin typeface="Arial"/>
                <a:cs typeface="Arial"/>
              </a:rPr>
              <a:t>)</a:t>
            </a:r>
            <a:endParaRPr sz="1279">
              <a:latin typeface="Arial"/>
              <a:cs typeface="Arial"/>
            </a:endParaRPr>
          </a:p>
          <a:p>
            <a:pPr marL="260551" marR="30818" indent="-249905">
              <a:lnSpc>
                <a:spcPct val="102400"/>
              </a:lnSpc>
              <a:spcBef>
                <a:spcPts val="552"/>
              </a:spcBef>
              <a:buClr>
                <a:srgbClr val="CC3300"/>
              </a:buClr>
              <a:buSzPct val="89655"/>
              <a:buFont typeface="Wingdings"/>
              <a:buChar char=""/>
              <a:tabLst>
                <a:tab pos="260551" algn="l"/>
                <a:tab pos="261111" algn="l"/>
              </a:tabLst>
            </a:pPr>
            <a:r>
              <a:rPr sz="1279" spc="18" dirty="0">
                <a:latin typeface="Arial"/>
                <a:cs typeface="Arial"/>
              </a:rPr>
              <a:t>The </a:t>
            </a:r>
            <a:r>
              <a:rPr sz="1279" spc="13" dirty="0">
                <a:latin typeface="Arial"/>
                <a:cs typeface="Arial"/>
              </a:rPr>
              <a:t>next slide </a:t>
            </a:r>
            <a:r>
              <a:rPr sz="1279" spc="18" dirty="0">
                <a:latin typeface="Arial"/>
                <a:cs typeface="Arial"/>
              </a:rPr>
              <a:t>shows how we </a:t>
            </a:r>
            <a:r>
              <a:rPr sz="1279" spc="13" dirty="0">
                <a:latin typeface="Arial"/>
                <a:cs typeface="Arial"/>
              </a:rPr>
              <a:t>lose information </a:t>
            </a:r>
            <a:r>
              <a:rPr sz="1279" spc="9" dirty="0">
                <a:latin typeface="Arial"/>
                <a:cs typeface="Arial"/>
              </a:rPr>
              <a:t>-- </a:t>
            </a:r>
            <a:r>
              <a:rPr sz="1279" spc="18" dirty="0">
                <a:latin typeface="Arial"/>
                <a:cs typeface="Arial"/>
              </a:rPr>
              <a:t>we </a:t>
            </a:r>
            <a:r>
              <a:rPr sz="1279" spc="13" dirty="0">
                <a:latin typeface="Arial"/>
                <a:cs typeface="Arial"/>
              </a:rPr>
              <a:t>cannot reconstruct  the original </a:t>
            </a:r>
            <a:r>
              <a:rPr sz="1279" i="1" spc="18" dirty="0">
                <a:latin typeface="Arial"/>
                <a:cs typeface="Arial"/>
              </a:rPr>
              <a:t>employee </a:t>
            </a:r>
            <a:r>
              <a:rPr sz="1279" spc="13" dirty="0">
                <a:latin typeface="Arial"/>
                <a:cs typeface="Arial"/>
              </a:rPr>
              <a:t>relation </a:t>
            </a:r>
            <a:r>
              <a:rPr sz="1279" spc="9" dirty="0">
                <a:latin typeface="Arial"/>
                <a:cs typeface="Arial"/>
              </a:rPr>
              <a:t>-- </a:t>
            </a:r>
            <a:r>
              <a:rPr sz="1279" spc="18" dirty="0">
                <a:latin typeface="Arial"/>
                <a:cs typeface="Arial"/>
              </a:rPr>
              <a:t>and </a:t>
            </a:r>
            <a:r>
              <a:rPr sz="1279" spc="13" dirty="0">
                <a:latin typeface="Arial"/>
                <a:cs typeface="Arial"/>
              </a:rPr>
              <a:t>so, </a:t>
            </a:r>
            <a:r>
              <a:rPr sz="1279" spc="9" dirty="0">
                <a:latin typeface="Arial"/>
                <a:cs typeface="Arial"/>
              </a:rPr>
              <a:t>this is </a:t>
            </a:r>
            <a:r>
              <a:rPr sz="1279" spc="18" dirty="0">
                <a:latin typeface="Arial"/>
                <a:cs typeface="Arial"/>
              </a:rPr>
              <a:t>a </a:t>
            </a:r>
            <a:r>
              <a:rPr sz="1279" b="1" spc="13" dirty="0">
                <a:solidFill>
                  <a:srgbClr val="00009A"/>
                </a:solidFill>
                <a:latin typeface="Arial"/>
                <a:cs typeface="Arial"/>
              </a:rPr>
              <a:t>lossy</a:t>
            </a:r>
            <a:r>
              <a:rPr sz="1279" b="1" spc="-172" dirty="0">
                <a:solidFill>
                  <a:srgbClr val="00009A"/>
                </a:solidFill>
                <a:latin typeface="Arial"/>
                <a:cs typeface="Arial"/>
              </a:rPr>
              <a:t> </a:t>
            </a:r>
            <a:r>
              <a:rPr sz="1279" b="1" spc="13" dirty="0">
                <a:solidFill>
                  <a:srgbClr val="00009A"/>
                </a:solidFill>
                <a:latin typeface="Arial"/>
                <a:cs typeface="Arial"/>
              </a:rPr>
              <a:t>decomposition</a:t>
            </a:r>
            <a:r>
              <a:rPr sz="1279" spc="13" dirty="0">
                <a:latin typeface="Arial"/>
                <a:cs typeface="Arial"/>
              </a:rPr>
              <a:t>.</a:t>
            </a:r>
            <a:endParaRPr sz="1279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717267" y="2050267"/>
            <a:ext cx="2757467" cy="27574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4294967295"/>
          </p:nvPr>
        </p:nvSpPr>
        <p:spPr>
          <a:xfrm>
            <a:off x="1658471" y="0"/>
            <a:ext cx="0" cy="7563368"/>
          </a:xfrm>
          <a:prstGeom prst="rect">
            <a:avLst/>
          </a:prstGeom>
        </p:spPr>
        <p:txBody>
          <a:bodyPr vert="horz" wrap="square" lIns="0" tIns="5603" rIns="0" bIns="0" rtlCol="0">
            <a:spAutoFit/>
          </a:bodyPr>
          <a:lstStyle/>
          <a:p>
            <a:pPr marL="11206">
              <a:spcBef>
                <a:spcPts val="44"/>
              </a:spcBef>
            </a:pPr>
            <a:r>
              <a:rPr spc="9" dirty="0"/>
              <a:t>Database </a:t>
            </a:r>
            <a:r>
              <a:rPr spc="13" dirty="0"/>
              <a:t>System Concepts </a:t>
            </a:r>
            <a:r>
              <a:rPr spc="4" dirty="0"/>
              <a:t>- 6</a:t>
            </a:r>
            <a:r>
              <a:rPr sz="728" spc="6" baseline="25252" dirty="0"/>
              <a:t>th</a:t>
            </a:r>
            <a:r>
              <a:rPr sz="728" spc="-79" baseline="25252" dirty="0"/>
              <a:t> </a:t>
            </a:r>
            <a:r>
              <a:rPr sz="706" spc="4" dirty="0"/>
              <a:t>Edition</a:t>
            </a:r>
            <a:endParaRPr sz="706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4294967295"/>
          </p:nvPr>
        </p:nvSpPr>
        <p:spPr>
          <a:xfrm>
            <a:off x="1658471" y="0"/>
            <a:ext cx="0" cy="1667651"/>
          </a:xfrm>
          <a:prstGeom prst="rect">
            <a:avLst/>
          </a:prstGeom>
        </p:spPr>
        <p:txBody>
          <a:bodyPr vert="horz" wrap="square" lIns="0" tIns="5603" rIns="0" bIns="0" rtlCol="0">
            <a:spAutoFit/>
          </a:bodyPr>
          <a:lstStyle/>
          <a:p>
            <a:pPr marL="11206">
              <a:spcBef>
                <a:spcPts val="44"/>
              </a:spcBef>
            </a:pPr>
            <a:r>
              <a:rPr spc="9" dirty="0"/>
              <a:t>16.</a:t>
            </a:r>
            <a:fld id="{81D60167-4931-47E6-BA6A-407CBD079E47}" type="slidenum">
              <a:rPr spc="9" dirty="0"/>
              <a:pPr marL="11206">
                <a:spcBef>
                  <a:spcPts val="44"/>
                </a:spcBef>
              </a:pPr>
              <a:t>9</a:t>
            </a:fld>
            <a:endParaRPr spc="9" dirty="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4294967295"/>
          </p:nvPr>
        </p:nvSpPr>
        <p:spPr>
          <a:xfrm>
            <a:off x="1658471" y="0"/>
            <a:ext cx="0" cy="8592624"/>
          </a:xfrm>
          <a:prstGeom prst="rect">
            <a:avLst/>
          </a:prstGeom>
        </p:spPr>
        <p:txBody>
          <a:bodyPr vert="horz" wrap="square" lIns="0" tIns="5603" rIns="0" bIns="0" rtlCol="0">
            <a:spAutoFit/>
          </a:bodyPr>
          <a:lstStyle/>
          <a:p>
            <a:pPr marL="11206">
              <a:spcBef>
                <a:spcPts val="44"/>
              </a:spcBef>
            </a:pPr>
            <a:r>
              <a:rPr spc="4" dirty="0"/>
              <a:t>©Silberschatz, </a:t>
            </a:r>
            <a:r>
              <a:rPr spc="9" dirty="0"/>
              <a:t>Korth and</a:t>
            </a:r>
            <a:r>
              <a:rPr spc="-53" dirty="0"/>
              <a:t> </a:t>
            </a:r>
            <a:r>
              <a:rPr spc="9" dirty="0"/>
              <a:t>Sudarshan</a:t>
            </a:r>
          </a:p>
        </p:txBody>
      </p:sp>
    </p:spTree>
    <p:extLst>
      <p:ext uri="{BB962C8B-B14F-4D97-AF65-F5344CB8AC3E}">
        <p14:creationId xmlns:p14="http://schemas.microsoft.com/office/powerpoint/2010/main" val="1695953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518FF3D9A3D1143BA731E1C70E98EBC" ma:contentTypeVersion="2" ma:contentTypeDescription="Create a new document." ma:contentTypeScope="" ma:versionID="c185bbbaf46fd4b937f6cb99c92e61c6">
  <xsd:schema xmlns:xsd="http://www.w3.org/2001/XMLSchema" xmlns:xs="http://www.w3.org/2001/XMLSchema" xmlns:p="http://schemas.microsoft.com/office/2006/metadata/properties" xmlns:ns2="c302b2da-80de-452f-be9e-bbc89d50501c" targetNamespace="http://schemas.microsoft.com/office/2006/metadata/properties" ma:root="true" ma:fieldsID="b10cf698ccb589d1928d7cbc6821b8e7" ns2:_="">
    <xsd:import namespace="c302b2da-80de-452f-be9e-bbc89d50501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302b2da-80de-452f-be9e-bbc89d50501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D6A9E62-C053-4BD5-BDD1-5217296B2708}"/>
</file>

<file path=customXml/itemProps2.xml><?xml version="1.0" encoding="utf-8"?>
<ds:datastoreItem xmlns:ds="http://schemas.openxmlformats.org/officeDocument/2006/customXml" ds:itemID="{F258A681-761C-46D3-99E8-226B990BC2F0}"/>
</file>

<file path=customXml/itemProps3.xml><?xml version="1.0" encoding="utf-8"?>
<ds:datastoreItem xmlns:ds="http://schemas.openxmlformats.org/officeDocument/2006/customXml" ds:itemID="{21B2984A-F1D7-4A85-B8A7-3507E4AD6E57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4731</Words>
  <Application>Microsoft Office PowerPoint</Application>
  <PresentationFormat>Widescreen</PresentationFormat>
  <Paragraphs>698</Paragraphs>
  <Slides>55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2" baseType="lpstr">
      <vt:lpstr>Arial</vt:lpstr>
      <vt:lpstr>Calibri</vt:lpstr>
      <vt:lpstr>Calibri Light</vt:lpstr>
      <vt:lpstr>Symbol</vt:lpstr>
      <vt:lpstr>Times New Roman</vt:lpstr>
      <vt:lpstr>Wingdings</vt:lpstr>
      <vt:lpstr>Office Theme</vt:lpstr>
      <vt:lpstr>Design-phase 2</vt:lpstr>
      <vt:lpstr>Database Management Systems Module 16: Relational Database Design/1</vt:lpstr>
      <vt:lpstr>Week 03 Recap</vt:lpstr>
      <vt:lpstr>Module Objectives</vt:lpstr>
      <vt:lpstr>Module Outline</vt:lpstr>
      <vt:lpstr>PowerPoint Presentation</vt:lpstr>
      <vt:lpstr>Combine Schemas?</vt:lpstr>
      <vt:lpstr>A Combined Schema Without Repetition</vt:lpstr>
      <vt:lpstr>What About Smaller Schemas?</vt:lpstr>
      <vt:lpstr>A Lossy Decomposition</vt:lpstr>
      <vt:lpstr>Example of Lossless-Join Decomposition</vt:lpstr>
      <vt:lpstr>PowerPoint Presentation</vt:lpstr>
      <vt:lpstr>First Normal Form (1NF)</vt:lpstr>
      <vt:lpstr>First Normal Form (Cont’d)</vt:lpstr>
      <vt:lpstr>First Normal Form (Cont’d)</vt:lpstr>
      <vt:lpstr>First Normal Form (Cont’d)</vt:lpstr>
      <vt:lpstr>First Normal Form (Cont’d)</vt:lpstr>
      <vt:lpstr>First Normal Form (Cont’d)</vt:lpstr>
      <vt:lpstr>PowerPoint Presentation</vt:lpstr>
      <vt:lpstr>Goal — Devise a Theory for the Following</vt:lpstr>
      <vt:lpstr>Functional Dependencies</vt:lpstr>
      <vt:lpstr>Functional Dependencies (Cont.)</vt:lpstr>
      <vt:lpstr>Functional Dependencies (Cont.)</vt:lpstr>
      <vt:lpstr>Use of Functional Dependencies</vt:lpstr>
      <vt:lpstr>Functional Dependencies (Cont.)</vt:lpstr>
      <vt:lpstr>Functional Dependencies (Cont.)</vt:lpstr>
      <vt:lpstr>Functional Dependencies (Cont.)</vt:lpstr>
      <vt:lpstr>Closure of a Set of Functional  Dependencies</vt:lpstr>
      <vt:lpstr>Module Summary</vt:lpstr>
      <vt:lpstr>Instructor and TAs</vt:lpstr>
      <vt:lpstr>Database Management Systems Module 17: Relational Database Design/2</vt:lpstr>
      <vt:lpstr>Module Recap</vt:lpstr>
      <vt:lpstr>Module Objectives</vt:lpstr>
      <vt:lpstr>Module Outline</vt:lpstr>
      <vt:lpstr>PowerPoint Presentation</vt:lpstr>
      <vt:lpstr>Boyce-Codd Normal Form</vt:lpstr>
      <vt:lpstr>Decomposing a Schema into BCNF</vt:lpstr>
      <vt:lpstr>BCNF and Dependency Preservation</vt:lpstr>
      <vt:lpstr>Third Normal Form</vt:lpstr>
      <vt:lpstr>Goals of Normalization</vt:lpstr>
      <vt:lpstr>How good is BCNF?</vt:lpstr>
      <vt:lpstr>How good is BCNF? (Cont.)</vt:lpstr>
      <vt:lpstr>How good is BCNF? (Cont.)</vt:lpstr>
      <vt:lpstr>PowerPoint Presentation</vt:lpstr>
      <vt:lpstr>Functional-Dependency Theory</vt:lpstr>
      <vt:lpstr>Closure of a Set of Functional  Dependencies</vt:lpstr>
      <vt:lpstr>Closure of a Set of Functional  Dependencies</vt:lpstr>
      <vt:lpstr>Example</vt:lpstr>
      <vt:lpstr>Procedure for Computing F+</vt:lpstr>
      <vt:lpstr>Closure of Functional Dependencies  (Cont.)</vt:lpstr>
      <vt:lpstr>Closure of Attribute Sets</vt:lpstr>
      <vt:lpstr>Example of Attribute Set Closure</vt:lpstr>
      <vt:lpstr>Uses of Attribute Closure</vt:lpstr>
      <vt:lpstr>Module Summary</vt:lpstr>
      <vt:lpstr>Instructor and TAs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Design-phase 2</dc:title>
  <dc:creator>user</dc:creator>
  <cp:lastModifiedBy>user</cp:lastModifiedBy>
  <cp:revision>1</cp:revision>
  <dcterms:created xsi:type="dcterms:W3CDTF">2020-10-12T10:54:07Z</dcterms:created>
  <dcterms:modified xsi:type="dcterms:W3CDTF">2020-10-12T10:54:19Z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0x010100E518FF3D9A3D1143BA731E1C70E98EBC</vt:lpwstr>
  </property>
</Properties>
</file>