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35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33.xml" ContentType="application/inkml+xml"/>
  <Override PartName="/ppt/ink/ink34.xml" ContentType="application/inkml+xml"/>
  <Override PartName="/ppt/ink/ink32.xml" ContentType="application/inkml+xml"/>
  <Override PartName="/ppt/ink/ink31.xml" ContentType="application/inkml+xml"/>
  <Override PartName="/ppt/ink/ink38.xml" ContentType="application/inkml+xml"/>
  <Override PartName="/ppt/ink/ink37.xml" ContentType="application/inkml+xml"/>
  <Override PartName="/ppt/ink/ink36.xml" ContentType="application/inkml+xml"/>
  <Override PartName="/ppt/ink/ink35.xml" ContentType="application/inkml+xml"/>
  <Override PartName="/ppt/ink/ink29.xml" ContentType="application/inkml+xml"/>
  <Override PartName="/ppt/ink/ink30.xml" ContentType="application/inkml+xml"/>
  <Override PartName="/ppt/ink/ink8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ink/ink10.xml" ContentType="application/inkml+xml"/>
  <Override PartName="/ppt/ink/ink9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ink/ink11.xml" ContentType="application/inkml+xml"/>
  <Override PartName="/ppt/ink/ink12.xml" ContentType="application/inkml+xml"/>
  <Override PartName="/ppt/ink/ink24.xml" ContentType="application/inkml+xml"/>
  <Override PartName="/ppt/ink/ink23.xml" ContentType="application/inkml+xml"/>
  <Override PartName="/ppt/ink/ink22.xml" ContentType="application/inkml+xml"/>
  <Override PartName="/ppt/ink/ink21.xml" ContentType="application/inkml+xml"/>
  <Override PartName="/ppt/ink/ink25.xml" ContentType="application/inkml+xml"/>
  <Override PartName="/ppt/ink/ink28.xml" ContentType="application/inkml+xml"/>
  <Override PartName="/ppt/ink/ink27.xml" ContentType="application/inkml+xml"/>
  <Override PartName="/ppt/ink/ink26.xml" ContentType="application/inkml+xml"/>
  <Override PartName="/ppt/ink/ink20.xml" ContentType="application/inkml+xml"/>
  <Override PartName="/ppt/ink/ink15.xml" ContentType="application/inkml+xml"/>
  <Override PartName="/ppt/ink/ink14.xml" ContentType="application/inkml+xml"/>
  <Override PartName="/ppt/ink/ink16.xml" ContentType="application/inkml+xml"/>
  <Override PartName="/ppt/ink/ink17.xml" ContentType="application/inkml+xml"/>
  <Override PartName="/ppt/ink/ink13.xml" ContentType="application/inkml+xml"/>
  <Override PartName="/ppt/ink/ink19.xml" ContentType="application/inkml+xml"/>
  <Override PartName="/ppt/ink/ink1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13:37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4126 6260 175 0,'0'0'252'0,"0"0"-216"0,0 0 53 16,0 0-23-16,0 0-11 16,0 0 22-16,0 0-35 15,-21 0 58-15,18 0-87 16,-1 0-2-16,4 0 18 16,-2 0-25-16,2 0-3 15,0 0 17-15,0 0-4 16,0 0-14-16,0 0 0 15,0 0-7-15,0 0 5 16,20 0-11-16,20 0 13 16,12 1 11-16,8 1-10 15,4 0 0-15,7-2 3 0,11 0 0 16,16 0-1 0,9 0-3-16,10 0 0 0,1 0 5 15,3 0-5-15,-3 0 0 16,-5 0-3-16,-9 0 9 15,-13-2-5-15,-23-1-1 16,-26-1-6-16,-21 3 1 16,-9 0-16-16,-10 0 16 15,-2-1-3-15,0 2-7 16,0 0-24-16,-17 0-60 16,-10 0-120-16,3 7 6 15</inkml:trace>
  <inkml:trace contextRef="#ctx0" brushRef="#br0" timeOffset="972.8218">4520 7911 575 0,'0'0'13'0,"0"0"8"15,0 0 54-15,0 0-38 0,0 0 0 16,0 0-10-16,0 0-15 16,-8-2-4-16,8 2-5 15,8 0 0-15,22 0 0 16,18 0 11-16,12 0 21 15,12 0-14-15,10 6-13 16,6-1 5-16,12 1-6 16,9 3 7-16,12 1-5 15,15-2-7-15,17 1 27 16,10-1-21-16,8-1 9 16,10-1 5-16,8-1-7 15,3-2-14-15,9 1 4 16,-2-2 0-16,-1 2-4 15,-6-4 2-15,-11 0-3 16,-6 0 0-16,-11 0 3 0,-15 1-3 16,-10 1 0-1,-13-1-3-15,-17 1 3 0,-10-2 0 16,-24 1 0-16,-16-1 2 16,-16 0-2-16,-19 0-5 15,-12 0-2-15,-2 0 7 16,-10 0 9-16,0 0-8 15,0 0 7-15,0 0-2 16,0 0-2-16,0-1-8 16,0-2-38-16,0 0-53 15,0-4-69-15,0 0-353 16</inkml:trace>
  <inkml:trace contextRef="#ctx0" brushRef="#br0" timeOffset="14315.5085">16983 11226 717 0,'0'0'28'15,"0"0"-21"-15,0 0-1 16,0 0 9-16,0 0 8 16,0 0 10-16,0 0-16 15,0 0-6-15,-16-1-6 16,16 4-3-16,0 8 2 16,0 7-2-16,0 9-1 0,0 2 17 15,0 5-17-15,0 5 11 16,16-3-3-16,8-1-9 15,10-5 0-15,-1-7-1 16,4-5 4-16,-1-9-11 16,5-4-1-16,7-5 9 15,8 0 9-15,7-9 6 16,6-8-2-16,6-6 3 16,-2-4 5-16,1-8 3 15,-2-4-24-15,-1-4-4 0,5-1-3 16,-1 1-7-1,-4 3-19-15,0 7 2 0,-4 6-78 16,-14 7-23 0,-14 7-43-16</inkml:trace>
  <inkml:trace contextRef="#ctx0" brushRef="#br0" timeOffset="15200.9924">17615 13002 717 0,'0'0'20'15,"0"0"-20"-15,0 0 0 0,-35 61 2 16,33-45 32-16,2-1-23 15,0-1 8-15,0-6 22 16,0 0-24-16,6-5 2 16,12 1-13-16,10-3 8 15,12-1 22-15,13-8-10 16,13-13 10-16,5-10 17 16,0-9-26-16,-2-7-15 15,-11-2-7-15,-13-3-5 16,-11-1 3-16,-9 3-3 15,-7 10-17-15,-6 10 6 16,-2 16-26-16,-1 9-11 16,3 5-80-16,-3 7-154 15,-3 8-76-15</inkml:trace>
  <inkml:trace contextRef="#ctx0" brushRef="#br0" timeOffset="16114.7019">17451 14973 644 0,'0'0'0'15,"0"0"-8"-15,48 47 8 16,-29-30 12-16,-3-1-5 16,0-1-4-16,5-1-1 0,-3 0-2 15,7-3 0 1,0-2 0-16,-1-6 6 0,1-1-12 16,5-2 6-16,4-9 0 15,11-10 22-15,-1-12 0 16,4-14 5-16,-6-8 15 15,0-11-12-15,-5-5 19 16,-6-1-18-16,6 8-16 16,-3 10 8-16,4 12-23 15,3 7 0-15,0 7-15 16,15-2-75-16,5 0-77 16,2-3-423-16</inkml:trace>
  <inkml:trace contextRef="#ctx0" brushRef="#br0" timeOffset="17346.8608">20517 11542 423 0,'0'0'64'15,"-10"57"-64"-15,4-24 0 16,2-5 6-16,4-5-1 16,-2-6-1-16,2-1 45 0,0-5-17 15,0-5-2 1,0-3-15-16,0-3-8 0,0 0 25 15,0 0 19-15,-5-3 41 16,-5-14-29-16,-7-8-63 16,0-12 10-16,4-12-9 15,6-7 3-15,5-2-4 16,2 3-9-16,0 14-6 16,2 9-2-16,17 10 16 15,3 6 0-15,-1 7-11 16,-5 3 3-16,0 5 5 15,-2 1-2-15,-1 0 0 16,1 4-8-16,1 10 7 16,-14 5 5-16,-1 4 2 15,-5 3 2-15,-25 0 4 16,-5 1-5-16,-2 0 0 0,5-3-1 16,5 1 1-16,10-7 3 15,11-5-4-15,6-5-9 16,0-6 1-16,0 0-20 15,23-2-1-15,16 0 15 16,15 0 14-16,14-3 11 16,11 3-8-16,3 0 0 15,-2 0-1-15,-13 10-2 16,-14 0 0-16,-22 0 19 16,-11 3-15-16,-19-1 7 15,-1 1 22-15,-16 4-2 0,-25 1-3 16,-7-1-10-1,1-1-16-15,3-2 5 0,2-1-7 16,13-7-2-16,7-3-8 16,11-3-45-16,11-3 10 15,0-16-123-15,19-11-236 16</inkml:trace>
  <inkml:trace contextRef="#ctx0" brushRef="#br0" timeOffset="17581.0042">21338 11305 579 0,'0'0'23'0,"0"0"-11"15,0 0 19 1,0 0-4-16,0 0-26 0,0 0 40 16,-130 58-2-16,114-30-21 15,14 1 6-15,2-5-24 16,0-1 0-16,30-2-1 15,12-3 1-15,11-6 0 16,6-10-17-16,12-2-43 16,-2-9-4-16,-7-11-86 15,-13-8-353-15</inkml:trace>
  <inkml:trace contextRef="#ctx0" brushRef="#br0" timeOffset="18047.1655">21751 11250 559 0,'0'0'0'15,"0"0"1"-15,0 0-1 16,29 60 21-16,-22-32 11 16,0 1-22-16,-5-4-1 15,2-3 7-15,-4-3 5 16,0-6 6-16,0-3 8 16,-6-5-5-16,-1-4 2 15,-4-1-30-15,-1-9 40 16,3-13-42-16,-2-6-11 15,11-5 5-15,0 1-3 16,0 7 2-16,11 6-1 16,10 6 6-16,6 10-4 15,0 3 4-15,10 0-3 16,10 2 4-16,5 10-6 16,9 1 7-16,1 2 2 0,9 2-1 15,1-5-1-15,-7-2 2 16,-10-2-2-16,-18-6 5 15,-14-1-5-15,-15 1 9 16,-3-2 43-16,-5 0 9 16,0-11 1-16,-5-5-27 15,-12-9-29-15,-14-1-6 16,1-4 0-16,-4 1 7 16,4 1-15-16,6 3-12 15,8 6-10-15,10 7 12 0,6 5-25 16,0 1-49-1,14 4-111-15,22-1 22 0,6-1-14 16</inkml:trace>
  <inkml:trace contextRef="#ctx0" brushRef="#br0" timeOffset="18385.1448">22606 11115 293 0,'0'0'66'16,"0"0"-17"-16,84 55 4 15,-48-30 47-15,5 4-47 16,-4-3-17-16,-4 2-1 15,-11-5-21-15,-8-4 6 16,-6-1 0-16,-4-7 3 16,-4-2-4-16,0-6-17 0,0-1 1 15,0-2 6-15,0-9 13 16,-15-11-15-16,-9-11-7 16,-1-5-43-16,1-3 26 15,-2 0-1-15,3 1 8 16,9 11 10-16,6 4 11 15,8 5 19-15,0 2-14 16,0 0-4-16,21 4 12 16,9-1-16-16,6-1 3 15,10 0-11-15,1 0 4 16,-2 4-1-16,-7 0-3 16,-8 3-18-16,-9 6-21 0,-5 1-73 15,-11 0-32 1,-5 6-11-16</inkml:trace>
  <inkml:trace contextRef="#ctx0" brushRef="#br0" timeOffset="18592.6168">22772 11249 597 0,'0'0'117'0,"0"0"-101"16,0 0 26-16,0 0 2 15,145-23-27-15,-81 10 3 16,-2-1-8-16,-4 3-12 16,-12 2-10-16,-11 4-40 0,-11 5-100 15,-14 0-52-15,-10 8-167 16</inkml:trace>
  <inkml:trace contextRef="#ctx0" brushRef="#br0" timeOffset="19415.7798">20621 12295 694 0,'0'0'1'16,"0"0"5"-16,0 0 55 16,0 0-23-16,142 39 12 0,-109-9 0 15,-8 3-47 1,-8 4 12-16,-6-4-11 0,-7-2-4 16,-4-3 2-16,0-5 0 15,0-7 1-15,0-8-3 16,0-5 0-16,0-3 1 15,-4 0 5-15,-10-15-4 16,-2-9-2-16,-5-15-11 16,7-8 11-16,2-7-11 15,8 1-6-15,4 7 16 16,0 15-3-16,0 13 4 16,15 13 0-16,3 2-2 15,4 3 0-15,6 0-5 16,4 13 7-16,-2 2 5 0,0 2-2 15,-9 3-4-15,-7 0 1 16,-8-2-2-16,-6-3 2 16,0-4 0-16,0-3 2 15,0-4-4-15,-6-4 2 16,5 0 0-16,-3-15 0 16,4-11-52-16,0-10 19 15,0 0 10-15,19 4 12 16,2 8 11-16,6 10 15 15,-3 6 6-15,3 2-7 16,6 6 4-16,5 0 18 16,8 6-11-16,2 8-4 15,1 4 0-15,-10 5-14 0,-9 3 2 16,-12 2-3 0,-6-2-5-16,-8-2-1 0,-4-4-2 15,0-5-27-15,0-3-11 16,0-7-47-16,0-5-61 15,0-5-37-15,4-14-257 16</inkml:trace>
  <inkml:trace contextRef="#ctx0" brushRef="#br0" timeOffset="19717.459">21525 12198 455 0,'0'0'12'16,"25"46"28"-16,-10-16 55 15,9-2-37-15,3-1-8 16,3-6 4-16,8-4-29 16,-5-3 23-16,5-7-5 15,-13-3-25-15,-5-4 21 16,-1 0-19-16,-1-10 19 16,1-9 3-16,-6-11-12 15,-1-8-11-15,-11-4-19 16,-1-6 0-16,0 0 0 15,0 7-36-15,-1 10 18 16,-3 12 2-16,4 11-8 16,0 3-21-16,0 5-102 15,17 0-68-15,15 0 70 16,3 0-227-16</inkml:trace>
  <inkml:trace contextRef="#ctx0" brushRef="#br0" timeOffset="19927.2244">22378 11998 673 0,'0'0'145'0,"0"0"-109"16,0 0-7-16,0 0 9 15,0 0-11-15,0 0 4 16,0 55 9-16,6-34-24 16,5 1-11-16,1-2 0 0,-7-3-5 15,1-5-7 1,-6-2-21-16,0-2-24 0,0-7-25 15,0-1-57-15,-11-1 10 16,-12-13-105-16</inkml:trace>
  <inkml:trace contextRef="#ctx0" brushRef="#br0" timeOffset="20215.9545">22064 11981 540 0,'0'0'0'15,"0"0"-9"-15,0 0 7 16,0 0-7-16,0 0 9 15,0 0 19-15,80 1 29 16,-17 4-14-16,12 3 3 16,12 2-25-16,7 0 2 15,2 4-10-15,-1 1 4 0,-19 1-5 16,-20 1 0 0,-23 2 6-16,-18 1 6 0,-15-2 52 15,-13 0-16-15,-29 4 23 16,-20-2-26-16,-7 2-16 15,-10 1-21-15,0 4-2 16,-3-4-9-16,2 0-3 16,0-5-29-16,9-3-60 15,0-2-105-15,3-8-153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24:09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14170 9493 192 0,'0'0'11'0,"0"0"3"16,0 0 43-16,0 0-14 15,0 0-7-15,0 0-12 16,0 0-1-16,30 46-13 16,-26-42 16-16,4-2 6 15,-2 1-5-15,-1-2 7 16,5-1-2-16,3 0 14 16,4 0-8-16,7 0 6 15,8-9-8-15,-1-3-35 16,8-3 2-16,-3-3 2 15,2-1-5-15,3 0 0 16,-1-2-1-16,-2 0 4 16,-4 4-6-16,-4 0-8 0,-2 2-2 15,-4 2 7 1,-2-2-44-16,2 4 13 0,-8 1-94 16,-6 3-323-16</inkml:trace>
  <inkml:trace contextRef="#ctx0" brushRef="#br0" timeOffset="1572.9822">13572 10907 658 0,'0'0'38'0,"0"0"-37"16,0 0-1-16,0 0 12 16,0 0 35-16,0 0-17 15,0-4-16-15,0 4 6 16,0 0-15-16,0 0 12 16,0 0-3-16,0 0-8 15,0 9 3-15,0 1-9 16,0 8 0-16,-1 1 8 15,-5 0-8-15,1-2-5 16,4 3 5-16,1-4 0 16,0-2-2-16,0-2-2 0,0-4 4 15,0-4-3 1,0-1 3-16,1-1 0 0,17-2 9 16,6 0 5-1,14-7 16-15,7-9-12 0,-2-3-17 16,6-9 16-16,2-4-15 15,13-8-1-15,4-6-1 16,4-6-9-16,-6-3-28 16,-12 4-38-16,-14 9 0 15,-21 5-15-15,-12 6-125 16</inkml:trace>
  <inkml:trace contextRef="#ctx0" brushRef="#br0" timeOffset="3035.9691">9585 7713 433 0,'0'0'0'0,"0"0"0"16,0 0 3-16,130 4 40 0,-95-3-36 15,0-1 8-15,0 0-13 16,-10 0 21-16,-1 0-8 15,-1 0 6-15,-2 0 2 16,3 0 8-16,2 0 13 16,6-2-2-16,-1-6-28 15,5-1 17-15,4-1-14 16,-6-1-14-16,2 0 10 16,-7 0-13-16,-10 0 0 15,-4 4 4-15,-12 0-4 16,0 3 12-16,-3 1-10 15,0 3 1-15,-18 0-3 16,-30 0 0-16,-21 4-7 16,-17 9-2-16,-6 4 9 15,0 5-4-15,11 2 3 0,9 0 1 16,7 1-1-16,8 2 1 16,6 3 0-16,10-1 0 15,11 2 0-15,14-2-2 16,16-2 2-16,0-2-4 15,0-1 0-15,26-2 2 16,8 2 0-16,8 0 0 16,6-2 4-16,2 0-3 15,-5-1 2-15,0 1-1 16,-5-1 4-16,-8-1-4 0,-12 1-2 16,-10 1 2-1,-10 5 0-15,-8 3 5 0,-33 3 6 16,-14 3-8-16,-8-1 7 15,0-4-9-15,3-4 7 16,9-6 0-16,4-3-2 16,13-2 8-16,11-5-14 15,12 0 0-15,11-6 0 16,0 0 0-16,11 1-2 16,22 0 1-16,13 0 2 15,15 0 11-15,3 3-12 16,5 4 0-16,-6 1 2 15,-12 3-2-15,-4 2 0 16,-15 1-3-16,-3-1-4 16,-11-2 3-16,-6-5 2 15,-12 1 2-15,0-4 6 0,0-4-2 16,0-1 2-16,0-2 15 16,0-1-12-16,0-1-1 15,0 2-7-15,3-2-1 16,3 1 0-16,6-1-39 15,6 0-56-15,-2 0-126 16</inkml:trace>
  <inkml:trace contextRef="#ctx0" brushRef="#br0" timeOffset="3999.9712">9794 8902 513 0,'0'0'9'0,"0"0"-7"15,0 0 30-15,0 0 15 16,0 0 1-16,77-46 5 0,-65 37-11 16,-3-2-23-16,-6 3 8 15,-3 2-2 1,0 1 9-16,0 2-34 0,-13 3 0 16,-19 0 0-16,-11 1-4 15,-7 10-15-15,0 4 13 16,4 0 0-16,4 2 2 15,12-2-10-15,11 0-3 16,17 0 12-16,2-1-26 16,6-3-12-16,38-1 15 15,11-3 9-15,13-3 3 16,2-1-2-16,5 0 15 16,-6-3 2-16,-2 0 1 0,-14 0 0 15,-15 0 4-15,-16 0 3 16,-11 0 6-16,-11 0-9 15,0 4 13-15,-13 0 21 16,-36 4 8-16,-15 1-21 16,-10-1-9-16,2 2-15 15,2 0 3-15,7-4-4 16,11 0-3-16,18-2-7 16,13-1-51-16,21-3-20 15,0 0-47-15,30-10-222 16</inkml:trace>
  <inkml:trace contextRef="#ctx0" brushRef="#br0" timeOffset="4238.2777">10106 8788 755 0,'0'0'0'16,"0"0"-2"-16,0 0 2 15,0 0 8-15,0 0 9 16,-10 62 0-16,36-42-4 16,2 2-5-16,5-3-2 15,-3 1-6-15,-5-6-17 16,0-2-35-16,-8-6-26 0,-4-5-36 16,-4-1-28-1,-3 0-146-15</inkml:trace>
  <inkml:trace contextRef="#ctx0" brushRef="#br0" timeOffset="4466.8579">10373 8781 482 0,'0'0'5'16,"0"0"-3"-16,0 0 36 15,0 0 14-15,0 0-28 16,142 47 1-16,-113-25-3 15,-7-2-17-15,1 0-3 16,-9-1-2-16,-9-5 5 16,-5-3-8-16,0-2 3 15,0-4-17-15,-5-5-5 0,-12 0-37 16,-3 0-69-16</inkml:trace>
  <inkml:trace contextRef="#ctx0" brushRef="#br0" timeOffset="4749.1293">10258 8795 449 0,'0'0'0'15,"0"0"-22"-15,0 0-15 16,0 0 37-16,143-3 33 16,-66 3-2-16,11 0-5 0,8 8-19 15,-4 4 9-15,-5 2 6 16,-13 3-22-16,-19-2 1 15,-23 4-1-15,-22-1 2 16,-10-2-1-16,-22 4 14 16,-30-3 23-16,-13-1 5 15,-10 1-23-15,0-3-16 16,3-1-2-16,10-1-2 16,11-5-3-16,15 3-56 15,21-7-91-15,12-1-266 16</inkml:trace>
  <inkml:trace contextRef="#ctx0" brushRef="#br0" timeOffset="5335.2732">11170 8887 378 0,'0'0'142'15,"0"0"-66"-15,0 0-1 0,0 0 10 16,0 0-45-16,0 0-23 16,0-5 13-16,5 5-23 15,-1 7-3-15,5 7 14 16,-5 3-16-16,4 2 15 15,-5-1-12-15,-3 2-1 16,0-4-4-16,0-2 0 16,0-3-17-16,0-3-22 15,-6-4-37-15,-4-4-19 16,-1 0-180-16,2-7-123 16</inkml:trace>
  <inkml:trace contextRef="#ctx0" brushRef="#br0" timeOffset="5849.7881">11279 8614 653 0,'0'0'0'16,"0"0"-10"-16,0 0 5 15,0 0 5-15,78 47 6 16,-55-23 12-16,-1 1-7 15,-3 2-4-15,1-3 0 0,-6 0-7 16,-7-4 0 0,-7-8-2-16,0-3 10 0,0-5-6 15,-5-2 0-15,-14-2 4 16,-8-1 10-16,-4-10-16 16,-10-4-16-16,5-4 13 15,2-1 3-15,6-4 7 16,17-3-7-16,5-2 0 15,6-5 1-15,0 3 5 16,25 5-5-16,7 4 15 16,7 9-6-16,4 4-6 15,5 4-3-15,-4 5-1 16,-7 0 16-16,-1 0-13 16,-12 11 11-16,-6 4-14 15,-16 8 0-15,-2 1 0 0,-5 4 0 16,-28-3 4-16,0-3-4 15,0-1 2-15,3-6-4 16,9-3-20-16,6-5-32 16,14-3 13-16,1-4-14 15,0 0-9-15,26-4-9 16,9-7-29-16,10-4-123 16</inkml:trace>
  <inkml:trace contextRef="#ctx0" brushRef="#br0" timeOffset="6025.7299">11661 8643 80 0,'0'0'201'0,"0"0"-124"0,0 0 61 15,71-47-41-15,-67 46-47 16,-4 1-6-16,0 0-17 16,4 11-1-1,-4 6-5-15,0 4 14 0,0 1-30 16,0 1-4-16,5 1 7 16,2-5-6-16,-1 1-4 15,0-4-48-15,2-6-67 16,2-2-65-16,-3-8 61 15</inkml:trace>
  <inkml:trace contextRef="#ctx0" brushRef="#br0" timeOffset="6233.2502">12022 8557 501 0,'0'0'60'0,"0"0"-60"0,0 0 0 15,0 0 31-15,2 54-10 16,3-30 4-16,6-2-17 16,-5-2-8-16,1-3 12 15,-7-5-12-15,0-3-9 16,0-4-17-16,-7-5-31 16,-7 0-46-16,-2-3-112 15</inkml:trace>
  <inkml:trace contextRef="#ctx0" brushRef="#br0" timeOffset="6501.8965">11855 8546 392 0,'0'0'43'0,"0"0"4"15,0 0-41-15,0 0 4 16,0 0-8-16,129-32 0 16,-69 32 15-16,11 0 33 15,9 6 15-15,-3 6-20 16,-3 4-15-16,-14 4-21 15,-21 2-6-15,-12-1 0 16,-27 1 2-16,0-3-5 16,-37-1 12-16,-25-2-9 15,-6-2 17-15,-6-1-9 16,-4-2-8-16,8-3 2 16,7-2-5-16,16 1-14 15,16-5-66-15,16 0-62 0,12-2-109 16</inkml:trace>
  <inkml:trace contextRef="#ctx0" brushRef="#br0" timeOffset="6830.1601">12693 8619 468 0,'0'0'1'0,"0"0"49"16,0 0 21-16,130-16-20 15,-81 9 23-15,3 0-20 16,-5 0-21-16,1-2-7 15,-9 4-17-15,0-2-7 16,-9 4 5-16,-3-2-7 16,-3 3-8-16,-3-3-16 15,-6 1-59-15,-9-2-63 16,-2-3-342-16</inkml:trace>
  <inkml:trace contextRef="#ctx0" brushRef="#br0" timeOffset="7149.4767">12936 8393 403 0,'0'0'11'0,"0"0"-10"15,0 0 5-15,158 0 32 16,-98 0-5-16,5 2-5 15,-6 6-16-15,-4 1 3 0,-13 2-13 16,-12 1-2 0,-17 0 0-16,-13 5 2 0,-9 1-2 15,-33 0 9-15,-12 2 14 16,-9 0 8-16,3-2-22 16,4-2-5-16,6 0 0 15,11-4-3-15,10-4-2 16,12-4-8-16,14-2-78 15,3-2-90-15</inkml:trace>
  <inkml:trace contextRef="#ctx0" brushRef="#br0" timeOffset="7762.8445">13551 8197 468 0,'0'0'17'0,"0"0"-17"16,0 0 3-16,0 0 5 16,-51 64 15-16,47-37-7 15,2 3-2-15,2 2 6 16,0-1-14-16,0-3 2 0,0-5-6 15,3-8-2 1,15-6 1-16,3-4 3 0,3-2 30 16,6-3 29-16,3 0-18 15,3-11-16-15,2-3-25 16,-8-4 3-16,-8-4-7 16,-7-1-18-16,-9-4 14 15,-6-2-59-15,0 1 31 16,-28 3 21-16,-8 7 11 15,-11 5 0-15,-2 8 19 16,2 5-13-16,4 0-5 16,7 10-1-16,7 2 0 15,16 4-6-15,13 1 6 16,0-2-4-16,22 3 4 16,16-1 0-16,15 3-1 0,7-4 1 15,1 2-4-15,-3-2-7 16,-3-7-3-16,-5 4 9 15,-10-3 3-15,-4-2 2 16,-14 0 1-16,-9-1-1 16,-10 0-2-16,-3-1-2 15,0 1 4-15,0-1 0 16,0-3 4-16,-3 5-3 16,-2-6 0-16,1-1-1 15,3-1-21-15,1 0-14 16,0-3-27-16,0-10-444 15</inkml:trace>
  <inkml:trace contextRef="#ctx0" brushRef="#br0" timeOffset="8014.071">14037 8175 507 0,'0'0'39'0,"0"0"-26"16,0 0-13-16,0 0-1 15,0 0 1-15,0 0 60 16,12 25-21-16,1-1 22 16,-3 2-16-16,6 4-32 15,-1 1 3-15,6-3-12 16,4-3-2-16,2-7 0 16,-4-4 1-16,1-3 0 15,-4-6-6-15,-2-2-24 0,0-3-37 16,-6 0-13-16,-4 0-104 15</inkml:trace>
  <inkml:trace contextRef="#ctx0" brushRef="#br0" timeOffset="8557.1564">14117 8349 482 0,'0'0'54'15,"0"0"-9"-15,0 0 20 16,0 0-21-16,0 0-12 15,170-16-5-15,-108 9-21 16,2 1-4-16,-8 2-4 0,-3-4-1 16,-16 3-13-16,-12 5 2 15,-12-2-7-15,-9 2 21 16,-4 0-31-16,0 0-19 16,0 0 12-16,-12 4 32 15,-1 5 6-15,6-3-1 16,2 7 6-16,5-1-3 15,0 3-2-15,0 2 0 16,10 1 7-16,17 2-7 16,4 0 0-16,6-2 0 15,4 0-6-15,-4 1-16 16,1-2 17-16,-9 0 5 16,-12 1-4-16,-10 0 3 0,-7 1-2 15,0-1-1 1,-19 1 8-16,-10-2-3 0,-1-2-1 15,2-3 0-15,6-7 0 16,2-3 5-16,4-2 8 16,2 0 10-16,6-4 38 15,6-11-4-15,2-5-17 16,0-6-25-16,26-6 36 16,12-4-28-16,1 0-6 15,10-6 0-15,5 0-10 16,4 0-1-16,-6 3-6 15,-14 9 0-15,-14 8-2 16,-11 10-14-16,-13 4-37 16,0 5-100-16,-34-2-133 0</inkml:trace>
  <inkml:trace contextRef="#ctx0" brushRef="#br0" timeOffset="10415.8715">9925 9286 392 0,'0'0'16'0,"0"0"-15"16,0 0 25-16,0 0 42 16,0 0-24-16,0 0-10 15,0 0-26-15,0 0-4 16,3 0-7-16,18 0 7 16,9 3-4-16,11 0 15 15,6-3-14-15,13 0 9 0,8 0-10 16,2 0 2-1,4 0 1-15,-3-6-3 0,-4 0 0 16,-8 0 0-16,-6-2-1 16,-7 1 1-16,-9 0-8 15,-7 0 7-15,-8 1-1 16,-5-2 3-16,-4 2-1 16,-8 3 15-16,1 0-5 15,-6 2 6-15,0 0-8 16,0 0-8-16,0-4-6 15,0 4-52-15,0-5-73 16,-6-1-337-16</inkml:trace>
  <inkml:trace contextRef="#ctx0" brushRef="#br0" timeOffset="16615.895">10458 11841 585 0,'0'0'220'0,"0"0"-183"16,0 0-37-16,0 0 0 16,0 0 0-16,0 0 14 15,44 49-5-15,-31-32 0 16,4-1-1-16,-5-2-7 0,-8-1-1 16,-4-3 0-1,0-2 14-15,0-2-10 0,0-4 5 16,0 0 1-16,-10-2 7 15,-9-2 0-15,2-12-17 16,2-7-11-16,0-4 6 16,7-5-3-16,2 0-6 15,5 2 11-15,1 5 2 16,0 4 1-16,0 7-2 16,7 6-3-16,9 2 2 15,6 4-1-15,2 0 4 16,9 10-1-16,6 4 3 15,10 3-2-15,1 0 0 16,1 0 0-16,-3-5-3 16,-7-2 3-16,-11-5-5 0,-10-1 5 15,-7-4 1-15,-5 0 0 16,-1-6 6-16,1-9 8 16,-3-4 10-16,-5-6-22 15,0-4-1-15,0-3 1 16,0-1-3-16,-4 1-12 15,-3 4 1-15,1 7-21 16,5 7 17-16,1 7-59 16,0 4-18-16,0 3-20 15,0 0-36-15,1 3 91 16,16 5 31-16,-4-1-13 16,6 1 21-16,-1-4 13 0,-4 6 5 15,5-1 53-15,-3 5 22 16,6 1 12-16,2 6-28 15,4-4-36-15,-3 3 1 16,7-1-7-16,1-6 0 16,3-1 0-16,4-3 0 15,-1-4-2-15,2-5 5 16,-1 0 9-16,-6-3 13 16,-4-6-31-16,-13-5 0 15,-15 1 5-15,-2-4 5 16,-13 3-5-16,-33-2 28 15,-5 3-16-15,-8 5-5 16,0 1-14-16,4 2 3 0,5 1-11 16,9-1 2-1,7-1-6-15,14 1-8 0,5-1-26 16,13-3-11-16,2-5-52 16,7-5-95-16,28-5 11 15,8-8-159-15</inkml:trace>
  <inkml:trace contextRef="#ctx0" brushRef="#br0" timeOffset="16819.9569">11306 11381 469 0,'0'0'228'0,"0"0"-127"15,0 0-80-15,0 0-13 16,0 0 31-16,0 0 28 0,0 56-9 16,0-25 9-1,0 6-40-15,0 0-7 16,21-2-20-16,9-5 6 0,6-5-14 15,4-5 8-15,4-6-97 16,-9-1 89-16,-5-9-91 16,-5-3-101-16,-10-1 7 15,-13-7-308-15</inkml:trace>
  <inkml:trace contextRef="#ctx0" brushRef="#br0" timeOffset="16976.2804">11170 11518 933 0,'0'0'30'0,"0"0"-23"16,0 0-7-16,0 0 15 0,0 0-15 15,0 0-1-15,149-50-21 16,-47 35-68-16,17-1-118 16,2 1-81-16</inkml:trace>
  <inkml:trace contextRef="#ctx0" brushRef="#br0" timeOffset="17298.8904">12132 11395 342 0,'0'0'566'16,"0"0"-566"-16,0 0-33 0,0 0 33 15,0 0 13-15,0 0-1 16,-2-18-7-16,47 17 0 15,8 1-5-15,-1 0 0 16,-9 10-14-16,-15 7 1 16,-20 8 7-16,-8 3 6 15,-22 5 14-15,-20 0-5 16,-7-2 13-16,8-4 7 16,8-5 32-16,15-6-17 15,10-2-25-15,8-7 1 16,0 0-20-16,37-5-7 15,15-2-16-15,20 0-44 16,10-10-38-16,4-7-145 16</inkml:trace>
  <inkml:trace contextRef="#ctx0" brushRef="#br0" timeOffset="17802.166">12889 11482 306 0,'0'0'498'16,"0"0"-475"-16,0 69-21 16,9-44 8-16,5-7 6 15,-1-3 0-15,-1-3 22 16,-5-4-8-16,-5-5-13 16,-1-3-17-16,-1 0-8 15,0 0 8-15,0 0 9 0,-15-14-9 16,-6-2 0-1,-1-4-3-15,1-5 3 0,6 2 0 16,7 0 5-16,8 5-10 16,0 7 5-16,0 5-9 15,12 6-6-15,6 0-4 16,9 2 17-16,7 9 1 16,4 1 1-16,4 2-1 15,4-2 1-15,4 0-1 16,-5-2 1-16,-6-3 0 15,-9-4 1-15,-9-2-2 16,-9-1 2-16,-9 0 16 16,2 0 6-16,-3-9 16 0,-2-8-23 15,0-2 14-15,0-3-8 16,-5-4-2-16,-12-4-20 16,4 3 8-16,-2-1-8 15,8 8-10-15,3 5-15 16,1 3-36-16,3 5 7 15,0 5-84-15,0-1-68 16,12 3 38-16,8 0-130 16</inkml:trace>
  <inkml:trace contextRef="#ctx0" brushRef="#br0" timeOffset="17999.0383">13412 11355 443 0,'0'0'156'0,"0"0"-68"15,52 57 36-15,-32-30-53 16,2 1-41-16,-2 2-1 15,0-1 3-15,-1-4 2 16,-6-3-32-16,-1-6 2 16,-4-3-3-16,-7-6-1 15,-1-2-4-15,0-2-16 16,0-3-16-16,0 0 3 16,0-8-29-16,-9-11-97 15,-10-3 14-15,-10-7-253 16</inkml:trace>
  <inkml:trace contextRef="#ctx0" brushRef="#br0" timeOffset="18146.9155">13439 11427 197 0,'0'0'222'0,"0"0"-90"0,0 0-42 16,0 0 36-1,0 0-47-15,-34-49-25 0,48 46-38 16,13-5 11-16,5 2-24 16,2 0-1-16,9-3-4 15,0 2-8-15,-1 0-18 16,-1 1-32-16,-8 2-95 15,-6 3-97-15</inkml:trace>
  <inkml:trace contextRef="#ctx0" brushRef="#br0" timeOffset="18421.8673">13527 11518 383 0,'0'0'44'0,"0"0"40"15,0 0 13-15,0 0-15 16,0 0 13-16,0 0-27 16,112 4-25-16,-95-4-27 15,-1 0 17-15,3-2-33 16,0-1 2-16,-1-3-4 15,3 2-17-15,0-3-33 16,-2 0-62-16,-6-2-147 16</inkml:trace>
  <inkml:trace contextRef="#ctx0" brushRef="#br0" timeOffset="20449.3723">18395 5666 658 0,'0'0'5'16,"0"0"13"-16,0 0 31 16,0 0 0-16,0 0-3 15,0 0-28-15,0 0 0 16,-42-9-18-16,47 7-9 15,15 2 9-15,20 0 3 16,17-1 5-16,17-3 7 16,19 2-14-16,14-2 16 15,3 1-17-15,3-5 0 16,2-1 15-16,0 1-11 0,-1-1-1 16,-9 1-3-16,-13-1 6 15,-18 3-13-15,-15-1 2 16,-12 2-7-16,-17 0 10 15,-13 1-17-15,-10 4-5 16,-7 0-1-16,0 0-13 16,0 0-22-16,-14 0-70 15,-24 0-33-15,-18 0-133 16</inkml:trace>
  <inkml:trace contextRef="#ctx0" brushRef="#br0" timeOffset="20791.8216">18428 5817 558 0,'0'0'43'0,"0"0"-36"16,0 0 7-16,0 0 17 15,188-21 24-15,-115 13-3 16,14-2-31-16,9-1 12 0,5-1-17 16,-1 2-9-16,-4 1 3 15,-22 1-9-15,-9 2 1 16,-16 1-4-16,-14 2 5 16,-15 1-2-16,-7 2-1 15,-6-2-8-15,-7 2 3 16,0 0-28-16,0 0-18 15,0 0-60-15,0 0-81 16,0 0-100-16</inkml:trace>
  <inkml:trace contextRef="#ctx0" brushRef="#br0" timeOffset="33100.1595">24055 6368 37 0,'0'0'199'16,"0"0"-147"-16,0 0 141 15,0 0-192-15,0 0 8 16,0 0 24-16,0 0-1 16,0 0-11-16,20 0 3 0,-20 0 25 15,0 0-21-15,0 0 5 16,0 0-4-16,0 0-12 16,0 0 13-16,0 0-11 15,0 0-13-15,0 0 3 16,0 0-2-16,0 0-7 15,0 0 5-15,0 0-5 16,0 1 0-16,0 4-9 16,0 3-12-16,0 5 16 15,0 1 5-15,0 6 0 0,-4-3 2 16,2 3 0-16,1-4-3 16,-2 2 1-16,3-1 0 15,0-2-3-15,0-5 3 16,0-3 0-16,0-4 3 15,0-1 1-15,4-2-4 16,4 0 17-16,13 0 3 16,11 0 22-16,13-2-9 15,12-8-24-15,3 0-4 16,11-5-3-16,5-2 4 16,5-3-6-16,6-1 2 15,1-7-6-15,1 1 0 16,-1-1-2-16,-6-3-1 15,-5 3 3-15,-7 3-19 16,-11 3 12-16,-10 1-5 0,-13 5 12 16,-1 2-15-1,-10 3-3-15,-13 5 17 0,-7 0-77 16,-5 2-51-16,0 1-96 16</inkml:trace>
  <inkml:trace contextRef="#ctx0" brushRef="#br0" timeOffset="40270.9447">17102 9632 153 0,'0'0'10'0,"0"0"-7"16,0 0-3-16,0 0 33 16,0 0-14-16,0 0-4 0,0 0 26 15,-12-2-11 1,8 2-14-16,3 0 1 0,1 0-17 16,-2 0 0-16,2 0-4 15,0 0-25-15,0 0-44 16,0 0-54-16,0 0 27 15</inkml:trace>
  <inkml:trace contextRef="#ctx0" brushRef="#br0" timeOffset="66733.9071">16696 14562 7 0,'0'0'15'0,"0"0"14"16,0 0 14 0,0 0-2-16,0 0-8 0,0 0-12 15,0 0-16-15,0 0 2 16,0 0-4-16,0 6 7 15,0-6 5-15,0 2-13 16,0-1 8-16,0 1-8 16,0-2 2-16,0 2-3 15,0-1-1-15,-4 1 0 16,1-2 1-16,3 0 0 16,-5 2-1-16,2-1 0 15,-2 1 2-15,0-2 0 0,-2 0-2 16,2 2 0-16,-3-2 1 15,3 0-1-15,-3 0-1 16,1 2 1-16,-3-2-6 16,3 0-6-16,-3 0-30 15,2 0 24-15,-3 0 10 16,-2 0-5-16,1 0-43 16,-1 1-5-16,4-1 39 15</inkml:trace>
  <inkml:trace contextRef="#ctx0" brushRef="#br0" timeOffset="71147.8636">23354 9934 343 0,'0'0'2'16,"0"0"-2"-16,0 0 0 15,0 0 91-15,0 0-5 16,0 0-32-16,0 0 0 16,11-19-4-16,-3 16-37 15,-7-1 9-15,3 2-14 16,-4 2 15-16,0 0-23 0,0 0 1 16,0 0-2-1,0 0-11-15,0 9 2 0,-4 5 8 16,-13 4 4-16,-1 1-1 15,2 0-1-15,0-1 0 16,8-3 0-16,-1-1 0 16,6-3 0-16,-2 1 0 15,1-2 0-15,3-2 1 16,-3-1-1-16,4-2 4 16,0-3-9-16,0-2 9 15,0 0-4-15,0 0 1 16,0 0 6-16,0 0 10 0,4-5-15 15,7-4 3-15,8-4-4 16,-10 1-1-16,2-1 0 16,-3 0-2-16,-3 2 5 15,2 1-6-15,-6 2-1 16,4 2 2-16,-5 2 0 16,0 3 2-16,0 1-7 15,0 0 2-15,0 0-19 16,-6 2 1-16,-18 7 22 15,-11 5 1-15,0 1-3 16,-2 4 3-16,-3 0-1 16,1 3-1-16,-1-2 4 15,10-1 0-15,10-5-2 0,12-6 0 16,8-3-1 0,0-4 6-16,0-1 0 0,0 0 58 15,8-1-50-15,18-8-8 16,4-4-5-16,1 0-3 15,-5-1-5-15,4 0 8 16,-2-1-13-16,-3 0-20 16,1 2 2-16,-5 0 1 15,1 4-11-15,-5 3 38 16,-6 2-2-16,3 1 5 16,1 3-11-16,5 0 3 15,13 5-25-15,14 7-8 0,19 2-27 16,15 1-272-16</inkml:trace>
  <inkml:trace contextRef="#ctx0" brushRef="#br0" timeOffset="90252.1487">19244 7936 110 0,'0'0'159'16,"0"0"-123"-16,0 0-34 15,0 0 31-15,-133-27 31 16,114 24-15-16,4 0-17 15,3 0-9-15,-3 1-6 16,0 0 7-16,-1-2-12 16,-5 4 10-16,-4 0-10 15,1-1-5-15,-6-1 20 16,-8-1-20-16,-1 1-6 0,-3 1-1 16,0 1 1-1,0 0-2-15,2 0 2 0,-2 0 4 16,3 0-3-16,2 0-2 15,-1 4 4-15,6 1 4 16,-1 2-6-16,-1 3-2 16,4 1 3-16,-2-4-1 15,2 5 4-15,-2 2-6 16,-1-1 3-16,-4 3 5 16,-3 4-8-16,-1 2-3 15,-2 3 3-15,4 7 0 0,-5 0 7 16,6 4-7-16,3 1 0 15,2 1 9-15,-4 2-4 16,4-1-4-16,-3 3-1 16,4-1 3-16,-2 2-5 15,4-1 2-15,-1 0 0 16,1 0 7-16,0 0-7 16,1 1 0-16,1 2 3 15,1-6 1-15,7 3 11 16,8-3-11-16,2-1 8 15,8-1 6-15,2 3-18 16,0 0 3-16,0 1 7 16,6 0-6-16,8-1-6 15,-2-2 2-15,0 2 0 0,2-1 6 16,-3-5-4 0,-1 3-1-16,2-1 11 0,-2 3-4 15,1 2 6-15,-2-1-3 16,3-2-9-16,6-1 10 15,1-3-11-15,8 1 1 16,0 2-2-16,2-3 3 16,1 1-3-16,2-1 0 15,3-4-6-15,3-3 6 16,-4-1 3-16,-2-2 2 0,3-2-5 16,-1-6-4-16,-4 1 1 15,0-3 0-15,1 1 3 16,-2-2 2-16,1 0 2 15,-1-3-1-15,1 2 2 16,2 0-2-16,0-2 3 16,-3 0 1-16,6-4-7 15,-4 0 5-15,5-2-5 16,2-1 0-16,0 0-5 16,-5-2 9-16,1 2-4 15,-2-3 0-15,7 3 0 16,-1-2 2-16,6 0 0 15,-2-1-2-15,-2 0 0 16,-2 0 5-16,-3 0-3 16,1-1-2-16,-1-3 0 15,-4-2 1-15,6 2-1 16,-4-3 0-16,5 2 1 0,1-2-1 16,4 0 40-1,1 1-32-15,-7-5-7 0,2 1 4 16,3-2 3-16,-2-2-8 15,2 2 14-15,-2-2-13 16,-4-2 12-16,-6 0-6 16,1-2-3-16,-4-1 23 15,-6-2-15-15,-4-3 8 16,-4-1-4-16,-1-1 5 16,0-4 6-16,1-1-10 0,0-3-13 15,-2 0 10 1,-5-2-12-16,0 2 6 0,1-4 2 15,-1-1-8-15,-4-2 16 16,2 0-18-16,-4-1 2 16,0 0-1-16,0-3 3 15,0 0-2-15,0-2 1 16,-1-3-2-16,-8-1 6 16,5-1-7-16,-1 0-1 15,5 1-1-15,0 0 3 16,0 0-1-16,0-1 4 15,0 0-3-15,0 1 4 16,0 3-5-16,-6 2 0 16,-9 3-6-16,-1 6 3 15,-8 1 1-15,-2 6-3 0,-2 2 10 16,-2 3-5 0,1-1 0-16,0-1 0 0,-6 2 7 15,-5-3-7-15,-12-1 0 16,-5-2 0-16,-10 0-7 15,-5 2 6-15,-3-1-3 16,12 6 3-16,4 3 1 16,9 1 0-16,0 6-2 15,7 2 1-15,0 4 1 16,0 0-5-16,-3 7-17 16,-17 1-32-16,-22 2-36 15,-15 11-57-15,-10 5-13 0,-1 4-100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25:44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4708 7129 151 0,'0'0'218'0,"0"0"-218"16,0 0-5-16,0 0-3 0,0 0 8 16,0 0 15-1,0 0-7-15,-9 2-2 0,9-2 9 16,0 0 4-16,0 0 14 15,0 0-18-15,0 0-14 16,0 0 1-16,0 0 0 16,0 0-2-16,0 0 0 15,0 0 0-15,0 0-16 16,0 0-42-16,9 0-54 16,12 0-104-16</inkml:trace>
  <inkml:trace contextRef="#ctx0" brushRef="#br0" timeOffset="5521.3176">5683 7785 370 0,'0'0'20'15,"0"0"-8"-15,0 0 31 16,0 0-13-16,0 0-10 16,0 0-2-16,0 0-18 0,8 0-5 15,16 0 5 1,18 0 3-16,10 0-1 0,13-2-2 16,9-1 1-1,17 0-4-15,10-2 3 0,12 1 0 16,10 0 0-16,11-2 3 15,4 3-1-15,0-2-2 16,-8 3-3-16,-18 0 2 16,-18 2-15-16,-19 0-37 15,-15 0 23-15,-19-2-23 16,-19 2-34-16,-13 0 64 16,-9 0 23-16,0 0 131 15,0 0-73-15,0-1-24 16,0 1-18-16,0 0-11 15,0 0 2-15,0 0-7 16,0 0 0-16,0 0-2 0,0-2-6 16,-3 2-7-16,-3 0-5 15,-1 0-3-15,-5 0-3 16,0 0-2-16,0 0-5 16,-2 0-33-16,-5 0-21 15,2 0-106-15</inkml:trace>
  <inkml:trace contextRef="#ctx0" brushRef="#br0" timeOffset="6564.9282">9757 7918 330 0,'0'0'0'0,"0"0"0"0,201-15 1 16,-114 8 8-16,9 0-5 15,2-1-1-15,-6 1 2 16,4 2-5-16,-9 0 7 15,1 0-4-15,-8-1 22 16,-13 3 17-16,-14-1-42 16,-18 1 3-16,-19 2-6 15,-15 1 2-15,-1 0 0 16,-11 0 1-16,-23 0 3 16,-17 1-3-16,-9 6-20 15,-11-1 1-15,-14 2 5 16,-5 1-8-16,-11-1-52 15,-13 3-63-15,-14 1 16 16,-5 1 104-16</inkml:trace>
  <inkml:trace contextRef="#ctx0" brushRef="#br0" timeOffset="6800.8821">9494 7968 79 0,'-77'12'172'0,"31"-7"-77"16,31 0-52-16,15-3-36 16,0 1-7-16,32-3 0 15,24 0 18-15,19 0-8 16,16 0-1-16,13 0-9 15,9 0 1-15,1-3-3 16,5-1 2-16,0-3 0 16,-7 1 2-16,-3-2-2 15,-8-1 8-15,-8 2 43 16,-5 2-41-16,-6 1 9 0,-17-1 6 16,-10 3-23-1,-16 1-3-15,-4-1 1 0,-13 2-10 16,-8 0-56-16,-4 0-5 15,-4 0-87-15</inkml:trace>
  <inkml:trace contextRef="#ctx0" brushRef="#br0" timeOffset="21649.3819">10319 10654 64 0,'0'0'37'0,"0"0"-20"0,0 0 6 16,0 0 20-16,0 0-9 15,0 0-13-15,0 0-15 16,0 0 4-16,0 0-4 16,0 0 8-16,0 0-3 15,0 0-11-15,0 0 2 16,0 0 4-16,0 0-6 16,0 0 4-16,0 0-4 15,0 0 1-15,0 0 0 16,0 0 0-16,0 0 4 15,0 0-2-15,2 0-3 16,2 0 0-16,2 0 0 0,2 0-2 16,4 0 2-16,-3 0-2 15,0 0-4-15,4 0-6 16,2 0-23-16,0 0 13 16,5 0-60-16,2 0 16 15,8 0-16-15</inkml:trace>
  <inkml:trace contextRef="#ctx0" brushRef="#br0" timeOffset="22170.2162">11188 10651 156 0,'0'0'45'16,"0"0"-33"-16,0 0 14 16,0 0 29-16,0 0-26 15,0 0-1-15,0 0-4 16,65-4-10-16,-59 2-5 16,6 1-1-16,-3-1-8 15,-6-2 0-15,3 3-8 0,-3 0-20 16,-3-2-42-16,0-1-96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26:19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15586 4539 681 0,'0'0'6'16,"0"0"6"-16,0 0-12 15,0 0 9-15,0 0 17 16,0 0-23-16,0 0 9 0,194-19-7 16,-114 16-4-16,5 1 2 15,6-2-3-15,5 3 2 16,5-1-5-16,7 0 9 15,6-1-9-15,2 2 3 16,-3 0 0-16,-8-2 2 16,-12 3-2-16,-20-3-7 15,-15 2-19-15,-10-2-76 16,-18 1-27-16,-19-1-17 16</inkml:trace>
  <inkml:trace contextRef="#ctx0" brushRef="#br0" timeOffset="314.542">15491 4670 384 0,'0'0'96'0,"150"0"-96"16,-49 0-2-16,14 0 2 16,6-5 23-16,1 0 25 15,3-1-17-15,7-3-4 16,0 1-13-16,6 2 4 0,-2-2-6 16,-10 0-12-1,-16 2-1-15,-15-1 0 0,-16 0-21 16,-18 2-37-16,-12-1-119 15</inkml:trace>
  <inkml:trace contextRef="#ctx0" brushRef="#br0" timeOffset="10646.5662">21747 2877 562 0,'0'0'7'0,"0"-48"1"16,0 26 24-16,0 0 15 15,0 7 26-15,0-2-29 16,0 1 11-16,-6 2-22 15,-3 1-25-15,-3 1 21 16,-4 4-19-16,-6-1 0 16,-5 1-8-16,-12 0 3 15,-19 5 7-15,-18 0-12 0,-16 3 3 16,-17 2-6-16,-7 8 3 16,-10 5 0-16,-16 3-2 15,-13 5 6-15,-10 10-10 16,-7 7 6-16,-7 12 0 15,0 14-2-15,-4 14 0 16,-1 17-3-16,11 12 2 16,15 11-17-16,20 4 5 15,26 3-10-15,31 5 14 16,30-4-13-16,35-7-8 16,16-4 9-16,38-14-2 15,30-9 3-15,18-9 13 16,17-5 2-16,7-2-9 15,14-6-13-15,4-9 0 0,2-5 24 16,0-9 3-16,-3-6 2 16,1-6 7-16,-10-8-7 15,1-5 1-15,7-13 22 16,1-3-22-16,6-7 6 16,2-1 39-16,2-2-32 15,-4-11 8-15,-3 0-17 16,4-6 17-16,-7-3-12 15,-4 0-10-15,-4-6 6 16,-2-1 8-16,-7-3-10 16,-1-6 14-16,-5-1-10 15,0-5 37-15,1-2-24 16,-5-5-16-16,0 2 18 16,-9-5-7-16,-7-1 0 0,-7-3 25 15,-11-1-33-15,-8-3-1 16,-3 0 19-16,-11-1-14 15,-5-1-2-15,-1-3 5 16,-1 0-9-16,-6-3 7 16,2-3-13-16,-10 0 0 15,-5-2 15-15,-18 0-14 16,0 5 6-16,-18 5-7 16,-31 4 0-16,-13 3-2 15,-10 2 2-15,-15 3 0 16,-6 2-1-16,-3 3 3 0,-12 5-2 15,-2 2 0 1,-3 5-15-16,-7 3 7 16,-11 9-30-16,-14 8-16 0,-17 6 2 15,-19 10-1-15,-4 0-14 16,-9 14-35-16,-1 8-30 16,4 4-47-16</inkml:trace>
  <inkml:trace contextRef="#ctx0" brushRef="#br0" timeOffset="11332.5231">21650 3139 744 0,'0'0'17'0,"0"0"-2"16,0 0 18-16,-9-53 3 16,15 40-2-16,18 4-4 15,7-1-20-15,9 3-3 16,9 4-1-16,1-1-6 16,2 4 0-16,-4 0-11 15,-10 0 11-15,-10 0-3 16,-12 4 1-16,-9 3-24 15,-7 3 7-15,-7 4 7 16,-31 1 8-16,-14 2 2 16,-13 0 4-16,-2 0-2 15,0-2 0-15,7-1 4 16,14-5-10-16,9 1 3 16,7-3-11-16,11 1 3 15,8-1-17-15,11 0-5 0,0 0-13 16,0 1 15-16,27 2 9 15,6-1-1-15,9 4 17 16,-1-2-2-16,-3-1 9 16,-8-2-1-16,-11 0 1 15,-9-3 1-15,-10-4 11 16,0 1 19-16,0-2 1 16,-21 5 6-16,-19-2-9 15,-12 1 5-15,-3 1-19 16,10 0-15-16,7-3-1 0,18 0-5 15,6-2-36-15,14 0-43 16,0 0-15-16,11-7-53 16</inkml:trace>
  <inkml:trace contextRef="#ctx0" brushRef="#br0" timeOffset="11812.5654">22061 3227 551 0,'0'0'25'0,"0"0"-25"16,0 0 0-16,0 0 14 16,0 0 32-16,0 0-8 15,0 0 25-15,-44 38-43 0,26-34-1 16,2 0 10-16,5-3-22 16,10-1 0-16,1 0 0 15,0 0-5-15,0-2 0 16,12-10-2-16,8-1-37 15,2 1 27-15,6 2-1 16,-9 3 10-16,-1 2-1 16,-4 4-4-16,2 1 5 15,-1 0-7-15,6 0 3 16,3 6 5-16,3 3-4 16,0-1 4-16,1 0 0 15,-5-2 0-15,0-3 4 0,-13-1-3 16,-5-2 14-16,-4 0 38 15,3 0-6-15,0-2 36 16,5-10-46-16,-2-5-37 16,0 0 10-16,-6-5-8 15,3-2 5-15,0 1-14 16,1 0-5-16,1 1-1 16,2 11-12-16,-6 3-13 15,3 8-1-15,-1 0-105 16,7 0-83-16,4 9 132 15,6 4-293-15</inkml:trace>
  <inkml:trace contextRef="#ctx0" brushRef="#br0" timeOffset="12180.8982">22659 3165 134 0,'0'0'329'16,"0"0"-326"-16,0 0 13 15,0 0 22-15,0 0-7 16,0 0 22-16,16 43-8 15,-16-36 2-15,0-3-25 16,0-3-19-16,0 2 6 16,0-3-7-16,0 0 3 15,0 0 37-15,0 0 7 16,0 0 12-16,-3-11-32 16,-6-2-29-16,5-2-5 15,1-2-6-15,3-2 11 16,0-1 1-16,13-1 3 0,14-1-4 15,2 5 0 1,5 3 5-16,-6 7-1 0,5 1-4 16,-2 2 0-16,4 3-4 15,0-1 5-15,-10 2-1 16,2 0 0-16,-3 0-10 16,-9 0 4-16,0 6-41 15,-12 1-43-15,-3 2-14 16,0 2-43-16,-9-3-12 15</inkml:trace>
  <inkml:trace contextRef="#ctx0" brushRef="#br0" timeOffset="12359.5078">22604 3160 397 0,'0'0'76'0,"0"0"-43"16,0 0 17-16,0 0-6 15,0 0-12-15,0 0-4 16,129 0-14-16,-80 0-14 16,1 0 1-16,2 0-1 15,-6 0-65-15,-6 0-110 16</inkml:trace>
  <inkml:trace contextRef="#ctx0" brushRef="#br0" timeOffset="12548.8859">22855 3212 53 0,'0'0'664'16,"0"0"-634"-16,0 0-30 16,0 0 0-16,0 0 6 15,0 0-5-15,58 1-1 16,-25-1-23-16,2 0-193 15</inkml:trace>
  <inkml:trace contextRef="#ctx0" brushRef="#br0" timeOffset="16630.7354">22812 2137 494 0,'0'0'6'16,"-140"-34"-6"-16,62 18 0 16,8 1 3-16,3-3 13 15,8 1-9-15,2 3 161 16,-12-3-108-16,-20 2-58 16,-13 5 2-16,-10-4-4 15,-11 5 1-15,-6-1-1 16,-7 8 0-16,-5 2-4 15,-9 0 4-15,-1 2 0 16,0 9 0-16,-7 4 0 16,8 0 6-16,6 4 16 0,5 3-21 15,4 2 4-15,-2 5 4 16,1 3-6-16,-10 7 6 16,-5 7 7-16,-3 9-13 15,-9 11 17-15,-1 13-20 16,-8 11 0-16,0 10 11 15,5 3-11-15,21 0 7 16,16-8-7-16,33-3 1 16,15-2-6-16,7-6 9 15,8-1-4-15,2 1 0 16,4-2 3-16,10 2-6 16,1 1-1-16,11-1 4 15,7 9-9-15,2 3 9 16,6 6-13-16,7 7 0 0,9-4-39 15,8-6-3-15,0-7 1 16,8-9 27-16,33-4 20 16,16-1 14-16,17-2 1 15,23 1 11-15,11-1-9 16,13 2-8-16,12 1 7 16,10-3-7-16,8-1 31 15,11-3 4-15,6-2-15 16,11-4-8-16,9-4 4 15,14-5-3-15,12-7-11 16,5-3-2-16,5-5 6 16,6-4-6-16,-8-7-2 15,-5-4 1-15,-12-6 2 0,-14-9-6 16,-12-1 0 0,-10-7 3-16,-8-4 9 0,-8 0-8 15,-2-7-1-15,-4-8 13 16,-2-4-7-16,2-8 3 15,-4-2 16-15,-4-7-11 16,-8-6 34-16,-9-3-9 16,-4-10-13-16,-6-3 14 15,-2-7-13-15,-8-4 3 16,1-6-20-16,-3-2-7 0,9-6 29 16,7-4-21-1,11-2 3-15,10-8 11 0,6-5-21 16,15-2-3-1,-7-2 0-15,-9 4 3 0,-24 10 2 16,-38 7-3-16,-30 7-3 16,-30 3 0-16,-20 1-1 15,0 1-1-15,-28-2-1 16,-2-2 3-16,3 2 7 16,3-2-7-16,0-5 0 15,3 2 5-15,-14-3-3 16,-6 3-4-16,-14 6-6 15,-9 3 5-15,-9 2-3 16,-10 2-3-16,-4 3-2 16,-3-2 7-16,-2-4-12 0,-3 2 16 15,-1 4 0 1,-7-1-2-16,-3 4-4 0,3 6-4 16,-10 5-2-16,-15 10 12 15,-15 4-32-15,-21 5 22 16,-9 6-1-16,0 2-30 15,2 1 37-15,4 3-23 16,-4 2-57-16,-1 5 71 16,4 4-41-16,-4 6 3 15,-4 2-14-15,1 0-67 16,4 9-14-16,17 1-157 16</inkml:trace>
  <inkml:trace contextRef="#ctx0" brushRef="#br0" timeOffset="17698.6894">20172 2344 422 0,'0'0'33'0,"0"0"34"0,0 0-16 16,0 0 17-16,0 0-20 15,0 0 3-15,-40-50 5 16,40 47-25-16,19 0-22 16,7 0-9-16,4 2 0 15,-1 1 6-15,1 0-3 16,-6 0-5-16,-2 0 2 16,-8 5-4-16,-5 7 3 15,-8 6-1-15,-1 7-9 16,-16 5 5-16,-27 4 9 15,1-2-3-15,-3-3 3 16,3-6-1-16,9-6 7 16,14-4-9-16,7-4 0 0,4-3 7 15,8-4 0 1,0 1-3-16,0-3-4 0,20 1 3 16,23 1 36-16,20-2-33 15,12 0 2-15,14 0 0 16,-1-3-8-16,3-3-30 15,0-5-69-15,-2-3-68 16,-8-7-163-16</inkml:trace>
  <inkml:trace contextRef="#ctx0" brushRef="#br0" timeOffset="18184.0915">20979 2335 627 0,'0'0'0'15,"0"0"-4"-15,0 0-15 16,0 0 19-16,-16 59 0 16,10-41 39-16,6 2-19 15,0-5 28-15,-2-1-20 16,-3-6-27-16,5-4 5 16,-2 0-6-16,-2-4 4 15,3 0 18-15,-5 0-2 16,-2-8 36-16,4-7-42 15,-1-2-14-15,5-3-6 16,0-3-5-16,18 3 10 0,7 3-8 16,0 5 1-16,0 7-8 15,1 5 1-15,4 0-6 16,4 4 19-16,2 10-11 16,10 6 13-16,8 4-4 15,5-1 9-15,7-4-4 16,-2-2-1-16,-10-8 0 15,-8-4 7-15,-19-2-1 16,-9-3 5-16,0 0 47 16,-6-5-5-16,5-12-11 15,-4-2-42-15,-5-5-2 16,-8-2-5-16,0 0 7 16,0 0-10-16,0-1 9 0,-1 3-56 15,-1 2 38 1,2 1-36-16,0 4-24 0,0 6-1 15,20 5-142-15</inkml:trace>
  <inkml:trace contextRef="#ctx0" brushRef="#br0" timeOffset="18513.9672">21969 2350 360 0,'0'0'2'0,"0"0"28"15,0 0 11-15,-21 57 18 0,14-49-22 16,-1-1 21 0,6-4 3-16,2-3-25 0,0 0-6 15,0 0 1-15,0 0 9 16,0 0 23-16,0-6 19 16,0-5-10-16,16-6-61 15,6-5-11-15,12 2 3 16,6-2-6-16,10-1 3 15,4 3-18-15,-3 1 8 16,-6 4-14-16,-3 3 9 16,-9 4-40-16,-7 4-14 15,-8 2-3-15,-6 2-44 16,-12 0-11-16,0 5 9 16,-26 4-1-16,-22 3-102 15</inkml:trace>
  <inkml:trace contextRef="#ctx0" brushRef="#br0" timeOffset="18662.2474">22098 2284 216 0,'0'0'108'0,"0"0"-45"16,0 0 0-16,0 0 47 16,0 0-20-16,0 0-21 15,142 1-47-15,-58-2 14 16,12-6-27-16,8 1-9 16,9-3-34-16,13-3-65 15,-9-3-92-15,-10-11-257 16</inkml:trace>
  <inkml:trace contextRef="#ctx0" brushRef="#br0" timeOffset="20083.6424">22656 1386 420 0,'0'0'2'15,"-212"-26"-2"-15,102 16 6 16,-6 3-4-16,-12 2 13 16,-14 0 21-16,-5 2 10 15,-2 0-6-15,0 2-21 16,4 1-6-16,2 0-2 0,-3 0-8 15,-9 0 6-15,-13 0 5 16,-10 4-5-16,-13 2 24 16,-5 3-11-16,-1 3-6 15,-4 3 10-15,1 4-18 16,8 5 5-16,12 3-1 16,0 4-10-16,0 8 7 15,7 2-9-15,3 6 0 16,-1 10 5-16,4 6-2 15,11 5-3-15,7 2 0 0,18 3 2 16,15-1 3 0,12 1-3-16,5 5-2 0,7 4 14 15,1 12-11-15,7 7 6 16,2 7-2-16,7 7-5 16,7 4 8-16,6-1-10 15,12 6 0-15,21-4 3 16,15-5-3-16,14-4-1 15,4-11-7-15,30 0 12 16,15-2-4-16,6 5 0 16,8 1 0-16,0 6 10 15,3 1 0-15,5 0 17 16,6-2-27-16,16-2-12 16,14-1 8-16,18-9-2 15,16-2 5-15,19-3-1 0,8-6 4 16,12-3 3-16,12-6-5 15,-3-5 0-15,4-6 6 16,-2-2-6-16,-7-5 0 16,-5 4 5-16,2-7-2 15,-1 0-3-15,-8 0-5 16,-6-4-31-16,-6-3 26 16,6-5-8-16,-1-4-1 15,10-10 19-15,-8-3-24 16,-6-6 24-16,-11-7 0 15,-8-2 4-15,-6-2 4 16,-6-3-2-16,-8 0-1 0,-4-2-1 16,-10 0 0-16,-4-5-2 15,-7 0 6-15,-6-2 3 16,-2-11 10-16,-1-6-17 16,8-3 3-16,8-5 9 15,0-6-7-15,-3-1-7 16,1-1 9-16,-12-2 2 15,-6 3-1-15,-9-2 7 16,-4-1 7-16,0 1-1 16,-3-5-2-16,3-5 10 15,0-6-14-15,5-5 1 16,6-6-16-16,2 0-4 16,5-4 0-16,-1 3 19 0,-4 1-10 15,-3 4 5 1,-4 3 9-16,-4 4-13 0,4-5 18 15,3-1-28-15,13-5 0 16,12-6 6-16,12-7-4 16,8-2-1-16,9-6-1 15,2-4 2-15,-4-1-7 16,-7-1 1-16,-12-2 4 16,-21 5-7-16,-20-1 2 15,-17-1-4-15,-16 2 0 16,-9-8-7-16,-10-4 12 15,-6-7-10-15,-1-5 14 16,-5 0 0-16,-8 5-8 16,0 6-1-16,-29 8 7 0,-27 8 1 15,-19 3-8-15,-13 3-1 16,-16-1 2-16,-10 4 5 16,-2 5-11-16,-2 3 3 15,-7 8-14-15,-5 4 3 16,-13 4 1-16,-11 5 7 15,-16 2 1-15,-7 5 2 16,-10 2-12-16,-10 4 18 16,-9 4 4-16,-2 6 1 15,1 0 4-15,-1 1-4 16,-5 2 0-16,-4 4 0 16,-5 2 0-16,3 2-2 15,2 0-3-15,5 2-15 0,10 0-12 16,14 3-15-16,21 0-10 15,21 4-20-15,18-1-16 16,17 2-26-16,23 2-107 16</inkml:trace>
  <inkml:trace contextRef="#ctx0" brushRef="#br0" timeOffset="20433.7879">20930 1745 29 0,'0'0'507'16,"0"0"-507"-16,0 0-10 16,0 0 5-16,0 0 5 15,-84 63 0-15,53-31 33 16,-9 6-6-16,-5 8-14 16,-1-1-4-16,5-1-8 0,10-7-1 15,6-8-4 1,6-10-24-16,5-8 10 0,11-5-69 15,-1-6-16-15</inkml:trace>
  <inkml:trace contextRef="#ctx0" brushRef="#br0" timeOffset="21028.8238">21333 1802 539 0,'0'0'44'16,"0"0"-44"-16,0 0-2 16,0 59-3-16,-5-43 10 15,-4 2 4-15,-3 1 30 16,-1 0-17-16,-1-4 13 15,3 2-12-15,2-7-16 16,0-3-1-16,7-5-1 16,2 0-2-16,-4-2 24 15,4 0 8-15,0 0 30 16,0-7 2-16,0-5-64 0,0-7 3 16,11 2-6-1,13-6-16-15,12 4 11 0,0 0-14 16,2 7-3-1,0 2 3-15,-7 8 7 0,0 2 10 16,-1 0-7-16,5 10-1 16,1 3 7-16,1 3 1 15,-3 1-1-15,2 0 3 16,-4-3 0-16,-3-2 7 16,-9-5-7-16,-8-4 0 15,-5-1 25-15,-4-2-6 16,4 0 37-16,4-9 32 15,3-6-59-15,-1-7-20 16,-4 0-9-16,-4-2 3 0,-3-1-8 16,3-5-4-16,-1-3 7 15,5 1-13-15,3-1-69 16,-1 7 64-16,-2 7-39 16,2 9 26-16,-1 9 0 15,4 1-253-15</inkml:trace>
  <inkml:trace contextRef="#ctx0" brushRef="#br0" timeOffset="21446.0238">22253 1805 422 0,'0'0'1'15,"0"0"0"1,-16 50 11-16,11-34-6 0,5-2 64 15,0 0-20-15,0-6-20 16,0-1 19-16,0-2-39 16,0-3-8-16,0-2 10 15,0 0 0-15,0 0 79 16,0-2 9-16,0-9-74 16,0-3-18-16,0-5-4 15,0-1-4-15,0-3 2 16,0-2-1-16,0-3-1 15,8-5 4-15,22 2-4 16,0 4 14-16,2 6-12 16,0 7 8-16,-3 9 9 0,1 0-16 15,7 5-6-15,6 0-2 16,8 0 5-16,2 0-3 16,-1 5 3-16,-3 0-4 15,-3 2 0-15,-7 3-48 16,-11 2-28-16,-12 2-42 15,-16 3-50-15,0 0 0 16</inkml:trace>
  <inkml:trace contextRef="#ctx0" brushRef="#br0" timeOffset="21605.3686">22270 1808 433 0,'0'0'189'0,"0"0"-172"16,0 0-8-16,0 0-7 15,0 0 23-15,135 0 25 16,-66-1-14-16,7-1-36 16,6 2-4-16,0 0-83 15,-3 0-153-15</inkml:trace>
  <inkml:trace contextRef="#ctx0" brushRef="#br0" timeOffset="27312.6341">2968 1835 836 0,'0'0'0'15,"0"0"-9"-15,0 0 7 16,0 0 4-16,0 0-2 16,0 0 0-16,-1 50 1 15,1-16 23-15,0 0-11 16,2 2-9-16,6-2 1 15,-8 0 0-15,0-2-7 16,0-6 2-16,0-9 0 0,0-5 9 16,0-7-9-16,0-3 0 15,-4-2 29-15,0-3 6 16,2-13 31-16,-5-7-66 16,5-7-10-16,2-4 10 15,0 0 0-15,0-2 1 16,6 2 1-16,7 8-2 15,-5 10 0-15,1 7-1 16,-3 8-12-16,9 1 8 16,7 3-25-16,8 12 28 15,12 5-4-15,4 1 6 16,8 6 0-16,2-4-3 16,-6-3-3-16,-9-4 5 0,-17-8-12 15,-13-5 13 1,-4-1 2-16,-6-2 5 0,-1 0 58 15,5-13 10-15,-5-8-60 16,0-5 19-16,0-4-29 16,0-3 3-16,0-2 5 15,0-8-13-15,0 2 0 16,0 5-2-16,0 9-6 16,0 14 8-16,0 11-26 15,0 2-85-15,12 13-66 16,18 12 97-16,3 6-106 15,4 2-138-15</inkml:trace>
  <inkml:trace contextRef="#ctx0" brushRef="#br0" timeOffset="27680.9519">3682 1959 776 0,'0'0'2'15,"0"0"7"-15,0 0 60 16,0 0-43-16,0 0-18 16,0 0-8-16,-32 18 0 15,28 1-1-15,4 1 1 16,0-2 0-16,5-2 5 0,18 0-5 16,2-3-3-1,2-5 0-15,-2-2 3 0,1-4 0 16,-8-2 19-16,-5 0 15 15,4-8 20-15,-9-7-11 16,1-7-11-16,-9-5 14 16,0 0-25-16,0-2-10 15,-17 1-4 1,-8 4-5-16,-3 4-2 0,-6 8-23 16,0 7 8-16,-8 5-25 15,2 2-108-15,7 12 38 16,5 3-97-16,13 3-357 15</inkml:trace>
  <inkml:trace contextRef="#ctx0" brushRef="#br0" timeOffset="28347.6586">4987 1909 454 0,'0'0'28'0,"0"0"-23"16,0 0 33-16,0 61 58 15,-2-28-45-15,2 4 2 16,0 2-23-16,0-3-16 15,0-7-7-15,0-5 12 0,0-9-18 16,0-6 24-16,0-5 4 16,0-4-2-16,0 0 35 15,0 0 46-15,-6-6-23 16,-7-11-54-16,2-8-24 16,-2-3 0-16,5-7-7 15,4-5 0-15,4-8 15 16,0-5-15-16,0-6 0 15,16 3 2-15,10 8-1 16,-2 13-2-16,4 12-3 16,0 11-5-16,2 4 4 15,2 3-1-15,-3 5-6 16,4 0 10-16,-14 8-11 0,-7 4 2 16,-12 5 4-1,0 2 7-15,-6 4-6 0,-29 0 8 16,-1-1-2-16,-2-3 0 15,0 2-34-15,0-1-67 16,3-2 12-16,5-3-81 16,5-1-111-16</inkml:trace>
  <inkml:trace contextRef="#ctx0" brushRef="#br0" timeOffset="28599.4081">5407 2067 745 0,'0'0'16'0,"0"0"-12"15,0 0 9-15,0 0-13 16,0 0-5-16,0 0-37 16,-1-10-82-16,1 3-85 15</inkml:trace>
  <inkml:trace contextRef="#ctx0" brushRef="#br0" timeOffset="29796.4813">5540 2102 549 0,'0'0'23'0,"0"0"15"0,0 0 51 15,69-48 6-15,-58 31-17 16,-7 3-23-16,-4-1 4 16,0 1 9-16,0 6-28 15,-15 1 5-15,1 3-36 16,1 3-4-16,-11 1-10 16,-6 0-3-16,-4 10-7 15,-4 7 9-15,7 2-4 16,12 1-6-16,14-3-22 15,5 2-4-15,0-2 10 16,17-1-3-16,16-3-14 16,4-6 18-16,3-2-11 0,-4-5 40 15,-5 0-1 1,-8-2 3-16,-2-6 6 0,-7-4 0 16,-6-2 10-16,-2-3 10 15,-6-2-20-15,0-1 21 16,0 1-22-16,0 4 12 15,0 5-4-15,0 6-6 16,0 1-1-16,0 3-6 16,0 0-15-16,0 0-3 15,10 10-2-15,2 6 20 16,7 4-1-16,7 0 1 16,-1-3-37-16,0 2-38 15,-5-5-16-15,-8-6-46 0,-9-3-16 16,4-5-31-16</inkml:trace>
  <inkml:trace contextRef="#ctx0" brushRef="#br0" timeOffset="30181.3018">5916 1991 351 0,'0'0'20'0,"0"0"6"16,0 0 44-16,0 0-21 15,0 0 30-15,0 0-28 16,0 0-7-16,113 26 14 15,-96-13-38-15,-9-1-9 16,-3-2 8-16,-5-3-3 0,0-2 8 16,0-3-10-16,0-2-14 15,0 0 16-15,0 0-6 16,-5-14-4-16,5-3-6 16,0-5-21-16,0-4 18 15,5-2-17-15,12-3 20 16,5-2 0-16,0 0-1 15,0 6 1-15,-5 7 3 16,-7 10 7-16,-7 8 11 16,5 2-21-16,3 4 0 15,4 11 16-15,9 7-14 16,-1 4 8-16,8 4 0 16,2 3-10-16,6-1 0 15,-6 3-13-15,0-2-56 16,-14-7-43-16,-11-6-184 0</inkml:trace>
  <inkml:trace contextRef="#ctx0" brushRef="#br0" timeOffset="30468.4781">6154 1958 501 0,'0'0'0'0,"0"0"-33"15,0 0 31-15,167-6 2 0,-99 6-4 16,0 0-3 0,-3 0 7-16,-15 6 6 0,-11 3 44 15,-14 3 24-15,-13 0 0 16,-9 3-10-16,-3-1 8 16,0-3-33-16,0 2-22 15,-10-7 12-15,1 1-18 16,-1-3-10-16,10-3-1 15,0-1 0-15,0 0-3 16,0 0-53-16,0-14-62 16,14-4-96-16</inkml:trace>
  <inkml:trace contextRef="#ctx0" brushRef="#br0" timeOffset="31128.8451">6788 1944 85 0,'0'0'307'0,"0"0"-298"0,24 46 14 16,13-30 22-16,13-4 2 16,10 1-12-16,-1-7-3 15,-3 1-7-15,-6-7-13 16,-10 0 5-16,-9-4-17 16,-13-6 0-16,-14-3 2 15,-4-1 8-15,-2 1 56 16,-28 0 15-16,-4 1-48 15,-4 5-6-15,-3 1-22 16,3 4-3-16,-2 2 1 0,4 0-3 16,4 8-3-16,5 1 0 15,11-1 3-15,12-1-8 16,4-2 8-16,0 2-28 16,20-3 9-16,20 1 0 15,9-2 14-15,-3-3-21 16,-6 0 19-16,-5 0 0 15,-5-5 7-15,-5-2 0 16,-4 0 7-16,-11 2-5 16,-2 4 16-16,-8 1 5 15,0 0-20-15,0 0-3 16,0 0-19-16,0 3 19 16,0 7 4-16,0-1 0 15,0 2-1-15,6-2 0 0,15-1-1 16,13-2 10-16,5-1-5 15,6-3 3-15,0-2 18 16,-3 0-19-16,-3-11 36 16,-9-5-34-16,-3-5-5 15,-10-5 10-15,-9-6-16 16,-8-4 2-16,0-5-4 16,0-6-4-16,-15-4 6 15,-4 4 4-15,-7 8 5 16,4 14 57-16,5 11 24 15,6 11-53-15,-8 3-14 16,-3 6-23-16,-10 18-14 16,-2 12 13-16,0 9 1 0,13 7-4 15,10 2-59-15,11 1-91 16,0-5-68-16</inkml:trace>
  <inkml:trace contextRef="#ctx0" brushRef="#br0" timeOffset="31978.4214">8147 1919 649 0,'0'0'30'0,"0"0"-21"16,0 0 6-16,0 0 32 15,-139 26-47-15,123-11 2 16,3 6-2-16,12-6 5 16,1 2-12-16,0-3 7 15,22-4-19-15,8-2 3 16,2-3-27-16,-2-5 43 16,3 0 1-16,-9-6 25 15,6-10 8-15,-5-4-12 16,-3-7-13-16,-8-6 3 15,2-3-5-15,-3-7 14 16,-2-7-20-16,-3-4-1 0,4 1 25 16,-7 8 5-16,-5 13 8 15,0 12 35-15,0 12-4 16,0 8-9-16,0 0-60 16,-5 14-18-16,-18 13-3 15,-3 17 14-15,3 10 7 16,12 5-2-16,11 1-53 15,0-6-34-15,9-9 26 16,21-8 12-16,2-7 13 16,3-9 19-16,-6-9 14 15,-2-9 5-15,3-3 0 16,-1-1 12-16,1-13-4 16,-8-4 0-16,-2-8 16 15,0-5-4-15,-5 2-11 16,3 0 5-16,-4 10-4 0,-9 8-9 15,-5 7-1-15,0 4-7 16,0 5-23-16,0 11 17 16,-8 3 13-16,3 2 0 15,5 0 0-15,0 1-11 16,30-3 6-16,10-4-20 16,7-1 3-16,6-6-8 15,-2-5-22-15,-8-3 30 16,-1-1 2-16,-16-13-16 15,-7-6 34-15,-8-4 2 16,-1-6 41-16,-1-4 19 16,1-4-30-16,0-5 18 0,1-5 1 15,-1 6-15 1,-1 11-15-16,-9 14 27 0,0 10 16 16,0 7-62-16,0 4-13 15,-17 16 11-15,-5 14-5 16,3 9 4-16,0 8 3 15,4 4 0-15,3 4-7 16,-6 6-38-16,-8 0-88 16,-3-4-84-16,8-10-288 15</inkml:trace>
  <inkml:trace contextRef="#ctx0" brushRef="#br0" timeOffset="32615.8985">8787 2291 376 0,'0'0'46'0,"0"0"109"0,0 0-5 15,0 0-138-15,-18-76 37 16,18 38-36-16,9-10-6 15,28-7-7-15,10-2-4 16,8 4-43-16,0 10 4 16,-6 12 13-16,0 16 13 15,2 6 3-15,-1 9 14 16,2 0-4-16,-7 9 0 16,-12 8 4-16,-21 0 29 15,-12 3-10-15,0-1 19 16,-15 0-7-16,-16-2-12 15,-13 0-2-15,2-5-17 16,2-2-6-16,8-2 3 0,6-4-28 16,16-2 17-16,7 1-9 15,3-3 3-15,0 4 3 16,0-3-9-16,13-1 26 16,30 0 5-16,12 0 24 15,12 0-14-15,7-8-14 16,6-4 2-16,-6-1 3 15,-6-3-6-15,-13-3 0 16,-11 1 6-16,-14 0 52 16,-8 1 22-16,-12 4-13 15,-9 4 26-15,-1 6-33 16,0 1-23-16,0 2-37 16,0 0-2-16,-10 5-19 15,-8 8 12-15,-3 3 9 16,7-1-19-16,6 1-17 0,8-1-15 15,0-3 24-15,0-3 7 16,8-1-30-16,3-6-14 16,5-2 34-16,-2 0 2 15,2-4 19-15,2-9-77 16,4-3 10-16,0-4 34 16,10-2 29-16,1 0 3 15,6 0-3-15,0 2 2 16,1 6 11-16,-6 7 1 15,-5 5 6-15,0 2 16 0,0 5 27 16,1 7-8 0,0 7-2-16,-1 3 12 0,-5 5-44 15,-11 2-8-15,-10 0-168 16</inkml:trace>
  <inkml:trace contextRef="#ctx0" brushRef="#br0" timeOffset="33514.6809">3680 3067 193 0,'0'0'543'0,"0"0"-519"16,0 0 17-16,0 0-39 16,0 0 15-16,0 0 8 15,0 0-23-15,0 25 15 16,-9 14 15-16,3 7-20 16,3 4 2-16,0-1-12 15,-4-3-2-15,1 1 4 16,-2-6-1-16,-1-9-6 15,0-9-6-15,9-11 2 0,-4-7 4 16,0-5-13 0,2 0 16-16,-1-12-1 15,-5-10 1-15,4-10-15 16,0-6 1-16,4-4 14 0,0-6 0 16,0-3 0-16,0 3 0 15,16 9-1-15,-1 13 7 16,3 16 22-16,4 5-15 15,3 5-5-15,13 3-10 16,2 16 2-16,8 7 0 16,2 7 17-16,-1 9-14 15,3 2-3-15,-4-2-4 16,-7 1-34-16,-22 2-59 16,-19-6-146-16</inkml:trace>
  <inkml:trace contextRef="#ctx0" brushRef="#br0" timeOffset="33678.1729">3661 3377 669 0,'0'0'15'15,"0"0"-13"-15,149-22-4 16,-69 11-4-16,2-1-50 0,-1-5-67 15</inkml:trace>
  <inkml:trace contextRef="#ctx0" brushRef="#br0" timeOffset="33871.5796">4231 3019 754 0,'0'0'49'15,"0"0"-49"-15,0 0-5 16,0 0 5-16,22 49 29 15,15-13 18-15,12 8-25 16,9 4-7-16,5 2-9 16,-3-2-3-16,-10-2-3 0,-9-4-38 15,-17-5-34 1,-20-8-145-16,-4-12-49 16</inkml:trace>
  <inkml:trace contextRef="#ctx0" brushRef="#br0" timeOffset="34264.7838">4239 3237 406 0,'0'0'0'16,"126"-5"-5"-16,-37 5 0 16,5 0 3-16,7 5 2 15,-24 5 0-15,-4 5 1 16,-28 2 1-16,-10 4 1 15,-20 0 12-15,-8 5 50 0,-4-3 11 16,-3-1-35 0,4 0 5-16,3-5-15 0,8-4 18 15,4-4-26-15,7-2-8 16,5-6 13-16,9-1 3 16,8 0 3-16,1-11-20 15,-5-8-4-15,-5-1 6 16,-14-6-12-16,-12-4-3 15,-13-3 15-15,0 1-6 16,-21 1 1-16,-15 4-11 16,-3 8 0-16,-3 9 5 15,-6 5-5-15,1 5-41 16,3 3-13-16,8 8-16 16,10 0-76-16,13-2-54 15</inkml:trace>
  <inkml:trace contextRef="#ctx0" brushRef="#br0" timeOffset="34963.3612">5496 3279 491 0,'0'0'7'0,"0"0"91"16,0 0-38-16,94 50 8 16,-90-41-48-16,-4-3-9 15,0 1 38-15,0-3-29 16,-12-1-14-16,-1-3 23 15,0 0-29-15,-3-2 21 16,4-7-21-16,8-6-2 16,-2-2-1-16,6-4-8 0,0 3 6 15,22-1 1-15,2 7-6 16,0 4 1-16,4 4 0 16,0 4 0-16,5 2 4 15,-2 9-5-15,5 5 10 16,-1 1 0-16,-5 0-1 15,1-1 0-15,-12-3 1 16,-8-3-3-16,-10-4 1 16,-1-3-10-16,0 0 8 15,0-3 4-15,0 0 8 16,0-3 10-16,-6-7-18 16,-1-5-6-16,7-2 2 15,0 1 0-15,0-5 4 0,7 5-1 16,6 2 1-16,-2 6-2 15,4 4 1-15,-3 4-1 16,1 0 0-16,5 4-4 16,1 9 6-16,-1 1 3 15,-2 1 0-15,2-1-1 16,4-3-2-16,-2-3 5 16,1 0 0-16,-4-3-5 15,-3-5 0-15,4 2 0 16,3-2-3-16,0-2-4 15,0-9-67-15,3-5 22 16,-6 0 40-16,-5-4-21 16,0-2 33-16,-3 4 1 0,0 2 29 15,-7 9-4-15,-1 2 42 16,-2 5-47-16,0 0-21 16,0 12 10-16,5 2 7 15,3 3 4-15,4 2-14 16,4-2 1-16,1-1-8 15,7-1-2-15,-5-2-33 16,-5-2-108-16,-4-4-77 16</inkml:trace>
  <inkml:trace contextRef="#ctx0" brushRef="#br0" timeOffset="35109.917">6321 3087 724 0,'0'0'0'16,"0"0"-87"-16,0 0 23 15,0 0 2-15,0 0-58 16</inkml:trace>
  <inkml:trace contextRef="#ctx0" brushRef="#br0" timeOffset="35320.4456">6735 3107 562 0,'0'0'17'16,"0"0"-10"-16,0 0 11 16,-133 55 20-16,133-30 4 15,0 1-36-15,39 1-4 16,13-2-2-16,13 0-5 15,13-7-53-15,7-5-79 16,6-9-231-16</inkml:trace>
  <inkml:trace contextRef="#ctx0" brushRef="#br0" timeOffset="35630.5633">7491 3077 560 0,'0'0'6'0,"0"0"16"16,-5 54 27-16,19-29-12 15,22-2 19-15,6 1-32 16,6-7-23-16,-1-2 16 16,-4-7-14-16,-11-2 2 15,-4-6 8-15,0 0 15 16,-7-7 13-16,-3-8 16 15,0-6-18-15,-6-8 21 0,-2 0-28 16,-1-5-10-16,3-2-12 16,2-2-10-16,6 1-8 15,-10 9-73-15,-2 9-18 16,-8 13 2-16,0 6-214 16</inkml:trace>
  <inkml:trace contextRef="#ctx0" brushRef="#br0" timeOffset="35914.3197">8349 3036 740 0,'0'0'37'15,"0"0"15"-15,-36-47 2 16,23 37-19-16,-1 6 11 15,-1 4-38-15,-9 0-8 16,-6 6-9-16,-3 8 9 16,5 0-2-16,10-1-9 15,15-1-11-15,3 1 10 16,3 1-12-16,33-5-23 16,9 2-9-16,7-5-82 15,2-6 11-15,-10 0 19 16,-4-1-85-16</inkml:trace>
  <inkml:trace contextRef="#ctx0" brushRef="#br0" timeOffset="36282.9387">8349 3036 207 0,'108'11'183'0,"-108"-14"-51"0,-6 0-6 16,-9 3-116-16,-7 0-5 15,3 9 3-15,-5 2 29 16,10 1-16-16,6 0 17 16,8 0-22-16,0 0-5 15,0-2 5-15,27-1 1 16,10-2-1-16,6-5-3 15,3-2-9-15,0 0-4 16,-4-9 2-16,-6-7-9 16,-9-4 0-16,-6-2-11 15,-12-4 10-15,-2-7-26 16,-7-4 23-16,0-7 2 0,0-9-7 16,0-1 14-16,0 1 4 15,0 6 7-15,0 11 48 16,0 18 0-16,-7 10 0 15,-6 8-12-15,-9 10-45 16,-12 17-15-16,-2 12 15 16,6 4 1-16,12 3 10 15,14-3-7-15,4-4-8 16,0 2 4-16,22-7-29 16,16-4-24-16,5-4-52 15,5-9-133-15,-5-5-16 16</inkml:trace>
  <inkml:trace contextRef="#ctx0" brushRef="#br0" timeOffset="37067.5468">9066 2863 433 0,'0'0'70'0,"0"0"1"16,-21 52-29-16,21-34-30 15,0-2 37-15,21 0-15 16,4-3-21-16,2-2-12 16,0-5 10-16,-1-3-9 15,0-3 5-15,3 0-7 16,-4-3 2-16,3-9-7 0,-2-2 4 16,0-6-4-16,-4-2 0 15,-2 1 10-15,-1 5-5 16,-9 7 19-16,-7 3-3 15,2 6-3-15,-4 0-13 16,-1 6-44-16,7 4 44 16,-3 5 20-16,5-2-18 15,8 1 19-15,7-3 1 16,6 1-10-16,1-3-12 16,10-3 0-16,-1-2 10 15,-2-3-8-15,0-1-2 16,-3-1 0-16,-5-9 1 15,-3-3-6-15,-6-4 5 16,-3-2 0-16,-2-1 1 0,0-1 10 16,-3-2 4-1,-4 1-8-15,-5 5 11 0,-4 4 26 16,0 7-20-16,0 6-21 16,-5 0-3-16,-19 13-15 15,-1 4 14-15,3 4-3 16,10 1 2-16,6-3-4 15,6 0 2-15,0-3 3 16,25-2-2-16,5-2-16 16,4-3 6-16,-3-7 4 0,-1-2-11 15,5 0 19 1,-9-8-5-16,3-6-8 16,1-2 13-16,-2-4-18 15,3 1 11-15,5-5 6 0,2-3 4 16,8-1 1-16,-8 3 2 15,-5 4 1-15,-7 9 31 16,-10 8-8-16,-8 4-18 16,4 0-7-16,0 11-1 15,-2 6 8-15,-2 5-2 16,-8-2-4-16,0 0 20 16,0-2-19-16,0-1 0 15,0-3-6-15,-8-2 0 16,-8 2-4-16,-2-6-72 15,0-1-65-15,6-7-230 16</inkml:trace>
  <inkml:trace contextRef="#ctx0" brushRef="#br0" timeOffset="37224.9889">10759 2738 548 0,'0'0'0'15,"0"0"-171"-15</inkml:trace>
  <inkml:trace contextRef="#ctx0" brushRef="#br0" timeOffset="38953.4729">7626 8858 409 0,'150'-70'0'0,"-10"8"-309"16</inkml:trace>
  <inkml:trace contextRef="#ctx0" brushRef="#br0" timeOffset="40851.174">7133 6777 346 0,'0'0'5'0,"0"0"29"15,0 0-13-15,0 0 55 16,0 0 19-16,0 0-47 16,-45 0-22-16,70 0-3 15,16 0-5-15,26 0 4 16,8-2 0-16,20 1-16 15,2-2 5-15,6 2-3 16,3-2 2-16,1-1-5 16,-7 1 0-16,0 1-3 15,-11-1-2-15,-11 2 4 16,-10-1 0-16,-21 1-4 16,-10-4 0-16,-15 5 3 0,-12 0 1 15,-8 0-4-15,-2 0 0 16,0 0 0-16,0 0-7 15,0 0 7-15,0 0-33 16,0 0-30-16,0 0-10 16,-2 7-28-16,-15-2-31 15</inkml:trace>
  <inkml:trace contextRef="#ctx0" brushRef="#br0" timeOffset="48341.5524">7740 7499 401 0,'0'0'66'0,"0"0"-65"15,0 0 22-15,0 0-5 16,0 0 0-16,0 0 2 16,0 0 1-16,-2 0-10 15,2 0-4-15,0 0-7 16,0 0 20-16,0 0-20 16,0 0 5-16,0 0 9 15,0 0-7-15,0 0 7 16,0 0-7-16,0 0-7 15,0 0 18-15,0 0-16 16,0 0 5-16,0 0 1 0,0 0-3 16,0 0-4-16,2 0 7 15,6 0-1-15,9 0 9 16,4 2-12-16,-1-2-2 16,10 0 9-16,0 0-9 15,0 0 0-15,1 0 1 16,-1 0-2-16,5 0 3 15,-3-2-4-15,0 1 0 16,0-3 1-16,2 2 2 16,-1-2-3-16,-4 0 5 15,0 1-3-15,-4 0 4 16,-5 2-6-16,1-2 0 16,1 1 6-16,2-1-6 15,0 3 0-15,6 0 0 16,4 0 3-16,4-2 13 0,9 2-16 15,0 0 0-15,3-3 5 16,1 3-2-16,-5 0-3 16,1 0 0-16,-8 0 2 15,-8 0-2-15,-4 0 0 16,-4 0 0-16,-4 0-5 16,-2 0 6-16,-1 0-1 15,-4 0 0-15,6 0 6 16,-6 0-6-16,1 0 0 15,0-2 0-15,5 2-4 16,5-1 8-16,2 1-1 16,3 0-1-16,-1 0 1 0,2 0 2 15,0 0 0-15,4 0-3 16,2 0 5-16,6 0-5 16,-3 0-2-16,6 1 0 15,-1 1 5-15,0 1-1 16,4-3-4-16,1 2 0 15,-3-2 8-15,4 3-3 16,0-3-5-16,-4 0 1 16,3 0 3-16,5 0 4 15,-2 0-7-15,0 2 1 16,-1 1 3-16,4-2-2 16,5 0-3-16,0 0 0 15,3 0 3-15,-4 2-1 0,2-3-2 16,-4 0 0-1,3 0 12-15,-1 0-11 0,-4 0-1 16,3 0 2-16,-8 0 1 16,4 0 10-16,-2 0-13 15,-1 0 0-15,-1 0 2 16,0 0 4-16,-2 0-6 16,0 0 4-16,4 0 0 15,-2-4 3-15,5 3-7 16,-1 0 0-16,0 1 8 15,-2 0-6-15,3 0-2 16,-2 0 0-16,1 0 1 16,-3 0-5-16,4 0 4 15,-4 0 0-15,2 0 4 0,1 0-4 16,1 0 0-16,1 0 3 16,-2 0 2-16,-2 0-7 15,1 1 2-15,-3 0 0 16,9 3 7-16,-3-4-7 15,0 0-2-15,3 3 2 16,2-2 0-16,4 0 5 16,5 1-5-16,3-2 1 15,3 0-4-15,1 1 8 16,-4-1-8-16,-4 2 3 16,-6-2 0-16,2 0-1 0,-6 0 2 15,1 0-1 1,3 0 0-16,-2 0 4 0,2 0-4 15,1 0 0-15,-3 0 1 16,-2 0 2-16,-8 0 0 16,-1 0-3-16,-5 0 0 15,-7 0 4-15,-2 0-1 16,-5 0 5-16,-1 0-6 16,-4 0 26-16,-7-2-8 15,2 1 5-15,-3-3 7 16,-5 1-7-16,-2-2-14 15,-5 3 7-15,-1-3-11 16,-4 0-7-16,0-2-37 16,0-1-121-16,-6-2-58 15</inkml:trace>
  <inkml:trace contextRef="#ctx0" brushRef="#br0" timeOffset="63810.5775">15942 7421 372 0,'0'0'7'0,"0"0"-4"16,0 0 0-16,0 0 0 15,0 0 28-15,0 0-17 16,0 0 12-16,47 0-2 0,-34 0-9 16,4 0-6-1,9-3-9-15,2 3 0 0,9-2 14 16,6 0-14-16,4 2 0 16,11-1 0-16,4 0 3 15,13 1-1-15,6 0-2 16,7 0 1-16,9 0 4 15,-4 0-5-15,5 0 0 16,-7 0 13-16,7 0-13 16,9 0 1-16,-1 0-1 15,6 0 0-15,2 0 5 16,-5 0-4-16,-4 0-1 0,1 0 0 16,-5 1 2-1,0-1-2-15,-8 1 0 16,1-1 4-16,-5 0-7 0,-2 0 3 15,-3 0 0-15,7 0-3 16,-3 0 5-16,-4 0-4 16,-2 0-4-16,-9-2 6 15,-6 1-2-15,-8-5 2 16,-1 5 0-16,-2-2-4 16,-5 1 10-16,-7 0-8 15,0-1 2-15,-4 1 0 16,-2 0-2-16,6 1 2 15,-4 0 0-15,2-1-1 16,-10 2 6-16,3-1-5 0,-9 1 0 16,2-3 2-16,-4 1-5 15,-3 2 5-15,1-3-2 16,2 3 7-16,6-2-6 16,7 1 2-16,8 1-3 15,7 0 0-15,6 0 2 16,-4 0-2-16,1 0 0 15,-1 0 1-15,2 0 0 16,-5 0 2-16,-7 0-3 16,-10 0 0-16,-13 1-3 15,-9-1 3-15,-11 0 0 16,1 0 0-16,-2 0 4 16,0 0-3-16,0 0-1 0,0 0 2 15,0 0 1 1,0 0-3-16,0 0-12 0,-2 0-43 15,-11 0-71-15</inkml:trace>
  <inkml:trace contextRef="#ctx0" brushRef="#br0" timeOffset="67542.4703">9795 8005 113 0,'0'0'94'0,"0"0"-87"16,0 0-4-16,0 0-3 16,0 0 39-16,0 0 1 15,0 0 7-15,0 0-37 16,0 0-7-16,0 0 7 16,0 0-4-16,0 0 1 15,0 0 1-15,0 0-8 16,0 0 16-16,0 0-16 15,0 0 3-15,0 0 1 16,0 0-1-16,0 0-3 16,0 0 0-16,0 0 2 0,2 0-1 15,7 0-1-15,0 0 0 16,1 0-1-16,2-1 1 16,1 0 0-16,0 0-1 15,-1-2 3-15,0 1-4 16,5 2 2-16,-6-2 0 15,6-1 0-15,-5 3 2 16,1 0-2-16,1-3 0 16,3 3 0-16,7-3 3 15,-2 2-2-15,6-1-1 0,-2 1 6 16,1-1-3 0,4-1-3-16,-2 1 0 0,1 1 0 15,-1 1 0-15,-5-2 0 16,6 2 0-16,-5-2 1 15,-1 2 2-15,2-1-4 16,0-1 1-16,-1 2 0 16,0 0-3-16,1-1 3 15,-2 1 0-15,3-3 1 16,-6 3 4-16,7 0-5 16,3 0 0-16,-1-3 0 15,5 3-3-15,2-2 3 16,-6 2 0-16,5-2 0 15,-3-1 3-15,0 1-3 16,2 0 0-16,1 1 1 0,2-1-2 16,0 0 1-1,0 0 0-15,-1-1 1 0,2 2 3 16,1 0-4-16,3 0 0 16,0-3 0-16,-2 1-5 15,0 1 5-15,-2 0 0 16,1-1 4-16,-1 3-2 15,0-5-2-15,1 3 0 16,2 1 2-16,-4-2-5 16,3 0 3-16,-1 2 0 15,-1-1 0-15,3 2 1 16,0 0-1-16,-2-3 0 16,0 1 2-16,-6 2 2 15,5 0-3-15,-3 0-1 0,-2 0 6 16,2 0-1-1,-2 0-5-15,4 0 0 0,-4 0 1 16,3 0-1-16,-2 0 0 16,0 0 0-16,3 0 3 15,2 0 1-15,0 0-1 16,2 0-3-16,0 0 3 16,0 0 5-16,0 0-8 15,-1 0 0-15,-3 0 14 16,9 0-14-16,-1 0 5 15,5 0 2-15,-3 2 0 0,-6-2 11 16,3 0-18 0,-1 0 0-16,-2 3 17 0,2-3-7 15,3 0 5 1,-1 0-3-16,2 0-9 0,1 0 21 16,-2 0-15-16,0 0 1 15,-1 0 21-15,-4-5-13 16,0 3 5-16,-3 1-8 15,-6-2-9-15,-4 1 23 16,0 1-19-16,-6-2-1 16,-3 0 19-16,-8 2-23 15,1 0 6-15,-2-1-8 16,0 1 7-16,-2-1 0 16,-1 0-10-16,2 0 0 0,2-1-4 15,6-2-48-15,3 0-135 16</inkml:trace>
  <inkml:trace contextRef="#ctx0" brushRef="#br0" timeOffset="76871.1809">13220 12819 433 0,'0'0'98'0,"0"0"-98"0,0 0 1 15,0 0 6 1,0 0 5-16,0 0 6 0,0 0 13 15,0 0-16 1,-3 0 13-16,3 0-28 0,0 0 0 16,0 0 16-16,0 0-15 15,0 0 8-15,0 0-9 16,0 0 2-16,0 0 6 16,16 3-8-16,8-3 0 15,12 0 13-15,3 0-12 16,13 0 2-16,2 0-2 15,5 0 4-15,8-3 7 16,2 2-9-16,4 1 4 16,-3-3-2-16,2 3-1 15,-4-2 4-15,-3 0-8 16,-6 2 4-16,-8 0-2 16,-6 0 0-16,-14 0-2 15,-6 0 7-15,-8 0-6 16,-10 0-1-16,-2 0 0 0,-5 0 0 15,0 0 24-15,0 0-14 16,0 0 11-16,0 0 9 16,0 0-10-16,0 0-7 15,0 0-10-15,0 0 1 16,0 0 0-16,0 0-4 16,0 0 0-16,0 0 4 15,0 0 3-15,0 0-7 16,0 0 0-16,0 0 0 15,0 0 13-15,0 0-13 0,0 0 2 16,0 0 8 0,0 0-8-16,0 0-2 0,0 0 0 15,0 0 0-15,0 0 8 16,0 0-8-16,0 0 0 16,0 0 7-16,0 0-5 15,0 0 0-15,0 0-2 16,0 0 0-16,0 0 4 15,0 0-3-15,0 0-1 16,0 0 4-16,0 0-4 16,0 0 0-16,0 0-12 15,0 0-26-15,0 0-7 16,0 0-126-16,2 0-106 0</inkml:trace>
  <inkml:trace contextRef="#ctx0" brushRef="#br0" timeOffset="80227.3607">17285 12938 414 0,'0'0'22'16,"0"0"-21"-16,0 0 4 15,0 0 13-15,0 0 13 16,0 0 16-16,-21 0-36 16,21 0 0-16,0 0 2 15,0 0-11-15,0 0 9 16,0 0-10-16,0 0 2 16,0 0 6-16,10 0 0 15,15 1-6-15,9-1 28 16,13 0-15-16,9 0 12 15,3 0-22-15,9 0-4 16,4-1 25-16,-1-4-25 0,8 0-1 16,-1 1 8-1,2 2-9-15,-4-2 0 0,-2 2 0 16,-7-3 5 0,-8 4-7-16,-10 0 2 0,-8 0 0 15,-9 1-2-15,-6 0 5 16,-11 0-3-16,-7 0 0 15,-4 0 0-15,-4 0-5 16,0 0 5-16,0 0-1 16,0 0 1-16,0 0 0 15,0 0 17-15,0 0-12 16,0 0-3-16,0 0 7 16,0 0-9-16,0 0-1 0,0 0 1 15,0 0 2-15,0 0 0 16,0 0-2-16,0 0 2 15,0 0-6-15,0 0 6 16,0 0-2-16,0 0 4 16,0 0-2-16,0 0 1 15,0 0-3-15,0 0 0 16,0 0 1-16,0 0-1 16,0 1 0-16,0-1 3 15,-4 0-2-15,3 0 4 16,-1 1-5-16,-1-1 0 15,3 1-1-15,0 2 4 0,0-3-3 16,-2 0 3-16,2 0-2 16,0 0 2-16,0 0-3 15,0 0 0-15,0 0 7 16,0 0-7-16,0 0-1 16,0 0 1-16,0 0 3 15,0 0-3-15,0 0 0 16,0 0 0-16,0 0 8 15,0 0-8-15,0 0 0 16,0 0-3-16,0 0 6 16,0 0 3-16,0 0-6 0,0 0 1 15,0 0 2 1,0 0 0-16,0 0-3 16,0 0 3-16,0 0-2 15,0 0 9-15,0 0-10 0,0 0 1 16,0 0 2-16,0 0-3 15,0 0 0-15,0 0 3 16,0 0 5-16,0 0-5 16,0 0-3-16,0 0 0 15,0 0 2-15,0 0-2 16,0 0 0-16,0 0 1 16,0 0 0-16,0 0 2 15,0 0-3-15,0 0 0 16,0 0-5-16,0 0 5 0,0 0 0 15,0 0-2-15,0 0 10 16,0 0-12-16,0 0 4 16,0 0 0-16,0 0 0 15,0 0 1-15,0 0-1 16,0 0 2-16,0 0 2 16,0 0-4-16,0 0 0 15,0 0 0-15,0 0 0 16,0 0 0-16,0 0 0 15,0 0-4-15,0 0 9 16,0 0-9-16,0 0 4 16,0 0 0-16,0 0 3 15,0 0-3-15,0 0 0 0,0 0-7 16,0 0 15 0,0 0-8-16,0 0 0 0,0 0 0 15,0 0-5-15,0 0 5 16,0 0 0-16,0 0 0 15,0 0 6-15,0 0-12 16,0 0 6-16,0 0 0 16,0 0 4-16,0 0-4 15,0 0 0-15,0 0-3 16,0 0 8-16,0 0-6 16,0 0 1-16,0 0 0 15,0 0-8-15,0 0 8 16,0 0 0-16,0 0-2 15,0 0 8-15,0 0-8 16,0 0 2-16,0 0 0 16,0 0 3-16,0 0-3 0,0 0-3 15,0 0 3-15,0 0 0 16,0 0 3-16,0 0-3 16,0 0 2-16,0 0-4 15,0 0 2-15,0 0 0 16,0 0-5-16,0 0 10 15,0 0-7-15,0 0 2 16,0 0 0-16,0 0-3 16,0 0 3-16,0 0 0 15,0 0 0-15,0 0 0 16,0 0 0-16,0 0 0 16,0 0 3-16,0 0-5 15,0 0 2-15,0 0-5 0,0 0 4 16,0 0 1-16,0 0 4 15,0 0-4-15,0 0 0 16,0 0-7-16,0 0 7 16,0 0 0-16,0 0 1 15,0 0 4-15,0 0-7 16,0 0 2-16,0 0 0 16,0 0-4-16,0 2 4 15,0-2 0-15,0 0-1 16,0 0 4-16,0 2-4 0,0-2 1 15,0 0 0-15,0 0 0 16,0 0 0-16,0 0 0 16,0 0 0-16,0 1 5 15,0-1-4-15,0 0-1 16,0 0 0-16,0 0-1 16,0 0 1-16,0 2 0 15,0-2-4-15,0 0 9 16,0 1-10-16,0-1 5 15,0 0 0-15,0 2-2 16,0-2 2-16,0 0 0 16,0 0-5-16,0 0 7 15,0 0-4-15,0 0 2 16,0 2 0-16,0-2-3 16,0 0 3-16,0 0 0 0,0 0 0 15,0 0 2-15,0 0-2 16,0 0 0-16,0 0 0 15,0 0 1-15,0 0-1 16,0 0-1-16,0 0 0 16,0 0 2-16,0 0 9 15,0 0-10-15,0 0 4 16,0 0 8-16,0 0-12 16,0 0 0-16,0 0-4 15,0 0 13-15,0 0-9 16,0 0 0-16,0 0 0 15,0 0 4-15,0 0-4 0,0 0 0 16,0 0 0-16,0 0 2 16,0 0 0-16,0 0-2 15,0 0 3-15,0 0 1 16,0 0-4-16,0 0-1 16,0 0 0-16,0 0 2 15,0 0 5-15,0 0-6 16,0 0 5-16,0 0 2 15,0 0-7-15,0 0 0 16,0 0-1-16,0 0 4 16,0 0 1-16,0 0-4 15,0 0 3-15,0 0-4 16,0 0 1-16,0 0 0 16,0 0-1-16,0 0 3 15,0 0 0-15,0 0-2 0,0 0 1 16,0 0-4-16,0 0 3 15,0 0 0-15,0 0 1 16,0 0 4-16,0 0-5 16,0 0 0-16,0 0 0 15,0 0-1-15,0 0 1 16,0 0 0-16,0 0-3 16,0 0 7-16,0 0-8 15,0 0 3-15,0 0 1 16,0 0 5-16,0 0-5 0,0 0-4 15,0 0 3-15,0 0 2 16,0 0-2-16,0 0 1 16,0 0 0-16,0 0 0 15,0 0 0-15,0 0 0 16,0 0-1-16,0 0 8 16,0 0-13-16,0 0 6 15,0 0-14-15,0 0 9 16,2 0-5-16,1 0-6 15,0 0 9-15,1 0-6 16,-1 0 6-16,5 0-17 16,3 0-22-16,2-4-6 15,4-4-143-15</inkml:trace>
  <inkml:trace contextRef="#ctx0" brushRef="#br0" timeOffset="82851.3584">4715 13595 344 0,'0'0'30'16,"0"0"-26"-16,0 0-1 16,0 0 1-16,0 0 14 15,0 0 14-15,0 0-13 0,-29 0-3 16,28 0-5-16,-5 0-9 15,0 0 15-15,-1 0-10 16,-3 3-1-16,3-2 25 16,-7 3-19-16,3-4-5 15,-1 3-1-15,4 0 0 16,-6 0 11-16,8-1-14 16,-4-1 2-16,2 2 17 15,2-1-22-15,2 0 2 16,4-1 4-16,0-1-5 15,0 0 6-15,0 0-6 16,0 2 2-16,18-2 12 16,8 0 1-16,4 0 13 0,5 0-12 15,3 0-6 1,4 0 5-16,4 0-15 16,6 0-1-16,5-3 17 15,-1-1-6-15,12 0-6 0,-4 1-2 16,4-2-1-16,-2 2 0 15,-6-2-2-15,-3 2 5 16,-8-1-8-16,-1 2 3 16,-6-3 0-16,-7 2 0 15,-8 1 6-15,-9-1-7 16,-6 3 1-16,-4 0 0 16,-8 0 7-16,0 0-6 15,0 0-1-15,0 0 23 16,0 0-14-16,0 0 10 0,0 0-17 15,0 0 0-15,0 0 7 16,0 0-3-16,0 0-6 16,0 0 0-16,0 0 0 15,0 0 9-15,0 0-9 16,0 0 0-16,0 0 3 16,0 0-1-16,0 0-2 15,0 3 6-15,0-3-5 16,0 2 6-16,0-2-7 15,0 0 0-15,0 0 6 16,0 0-6-16,0 0 3 16,0 0-3-16,0 0 3 15,0 0-3-15,0 0 0 16,0 0 0-16,0 0 1 0,0 0 2 16,0 0 0-16,0 0-3 15,0 0 2 1,0 0 2-16,0 0-4 0,0 0-1 15,0 0 1-15,0 0 3 16,0 0-2-16,0 0-1 16,0 0 0-16,0 0 4 15,0 0-4-15,0 0-1 16,0 0 1-16,0 0 1 16,0 0-1-16,0 0 0 15,0 0 0-15,0 0 3 16,0 0-3-16,0 0 2 15,0 0-4-15,0 0 2 0,0 0 0 16,0 0 2-16,0 0 0 16,0 0 1-16,0 0-3 15,0 0 0-15,0 0-4 16,0 0 8-16,0 0-4 16,0 0 0-16,0 0 4 15,0 0-4-15,0 0 0 16,0 0-4-16,0 0 1 15,0 0-4-15,0 0-6 16,0 0-5-16,0 0-35 16,0 3-76-16,0-3-61 15,-1 2-215-15</inkml:trace>
  <inkml:trace contextRef="#ctx0" brushRef="#br0" timeOffset="84837.1739">4423 14441 339 0,'0'0'27'0,"0"0"-21"0,0 0 3 16,0 0 12-16,0 0 24 15,0 0-22-15,0 0-2 16,0 0-11-16,0 0 1 15,0 0 16-15,0 0-3 16,0 0-5-16,0 0 7 16,0 0-9-16,0 0 20 15,0 0-9-15,0 0-15 16,0 0 15-16,0 0-21 16,0 0 8-16,0 0-5 15,0 0-5-15,0 0 2 16,0 0-7-16,0 0-4 15,0 0 4-15,11 0 0 0,19 0 8 16,9 0-1 0,6-3-1-16,3-4-3 0,0 0-3 15,1-1 8-15,-1 1-9 16,-2 2 3-16,3-2-2 16,-1 1 1-16,2 0-1 15,1-1 0-15,6 0-4 16,1-1 4-16,8-4 3 15,5 2-2-15,5-4-1 16,5 0 0-16,3 0 4 16,2 0-4-16,5 0 0 15,-6 2 0-15,-6 2 0 16,-6 1 1-16,-4-1-1 0,-1 3 0 16,-6-1 0-1,1 2 0-15,-4-2-1 0,5 3 2 16,-2-2-7-16,4 2 11 15,-1-3-5-15,-5 4 1 16,-4 0 1-16,-10 1-4 16,-9-1-2-16,0 3 4 15,1 1 0-15,1-3 0 16,3-1 0-16,7-1 0 16,0 0 4-16,7 0-5 15,7-2 1-15,4 0 0 16,3 0 0-16,2 0 0 15,-5 0 0-15,0 1-4 16,-8 3 9-16,-3-2-10 16,0 1 5-16,-6-1-5 0,0 3 0 15,0-3 5-15,1 0 0 16,-2 1 1-16,3 0 3 16,-6-3-8-16,4 3 2 15,-12 2 2-15,-4-3-2 16,-4 2 5-16,-7 0-5 15,-2 2 2-15,1 1 0 16,-6-1 0-16,1-1 0 16,-4 1 0-16,-2-2-1 15,-3 2 2-15,-2 0-1 0,-6 1 3 16,3 0 2 0,-3 0 0-16,0 0-5 0,0 0 0 15,0 0 6-15,0 0-2 16,0 0-4-16,0 0 0 15,0 0-14 1,0 0 3-16,0 0-33 0,0 0-57 16,-8 0-60-16</inkml:trace>
  <inkml:trace contextRef="#ctx0" brushRef="#br0" timeOffset="87245.9034">9660 13622 328 0,'0'0'115'0,"0"0"-96"16,0 0 4-16,0 0-2 16,0 0 28-16,0 0-14 15,0 0-4-15,5-4 1 16,-2 4-5-16,-3 0-19 15,2 0 18-15,9 0-18 16,3-4 7-16,15-2-8 16,3-3 3-16,15-1 14 15,0-3-24-15,7-2 0 16,0 2 6-16,7-4-2 16,3 2 0-16,-2 0 1 15,-6-1-1-15,-2 3-4 16,-14 2 0-16,-9 3-16 15,-9 4 14-15,-13 4-55 0,-9 0 1 16,0 0-8-16,-2 0-37 16,-30 7 48-16,-6 2-24 15,-12 4-298-15</inkml:trace>
  <inkml:trace contextRef="#ctx0" brushRef="#br0" timeOffset="87593.5187">9527 13732 343 0,'0'0'89'0,"0"0"-60"16,0 0-24-16,0 0 4 15,0 0 18-15,0 0 19 16,16 4 0-16,16-8-3 15,13-4-9-15,5-5-10 16,5 3-3-16,3-4 1 16,3-2-11-16,0-1-7 15,5-2 26-15,0 2-27 16,1 2 14-16,-7-2 6 16,-11 5-15-16,-4 2 10 15,-10 1-18-15,-8 6 0 16,-10-1 2-16,-6 3-2 0,-10 1-8 15,-1 0-2-15,0 0-81 16,-14 8 31-16,-16 6-48 16,-12 6-135-16</inkml:trace>
  <inkml:trace contextRef="#ctx0" brushRef="#br0" timeOffset="88379.1154">8670 14421 494 0,'0'0'110'15,"0"0"-90"-15,0 0-10 16,0 0-10-16,0 0 43 15,0 0-11-15,109-43-9 16,-56 28 3-16,7-2-13 16,8 0 21-16,4-2-5 15,5-1-16-15,-2 3 15 16,3-2-7-16,-7 1-12 16,-2 4 8-16,-11-1-14 15,-9 3 0-15,-10 3-3 16,-12 2 0-16,-9 2 0 0,-8 3 0 15,-8 0-8-15,-2 1-6 16,0 1-28-16,0 0 25 16,-15 0-24-16,-14 3-15 15,-5 4-25-15,-11 3-21 16,-7 2-23-16,-15 0 29 16</inkml:trace>
  <inkml:trace contextRef="#ctx0" brushRef="#br0" timeOffset="88767.6327">8791 14341 167 0,'0'0'233'0,"0"0"-210"16,0 0-18-16,-138 37 3 0,131-35 54 15,5 0 7 1,2-2 5-16,0 0-7 0,0 0-49 16,25 0-6-16,7-2 2 15,12-4 11-15,10-4 20 16,9-1-32-16,3-1 7 15,2-2 2-15,2 0-13 16,5 0 3-16,-4 1-12 16,1 0 4-16,-5 1 3 15,-8 2-7-15,-14 2 0 16,-6 0 6-16,-11 3-5 16,-7 1 11-16,-8 0 6 15,-8 2-13-15,-3 0 12 0,-2 2-13 16,0 0 30-1,0 0 14-15,0 0-27 0,0 0-12 16,0 0-9 0,0 0 6-16,0 0-12 0,0 0-8 15,0 0-9-15,0 0-26 16,0 0-24-16,0 0-18 16,-3 0-66-16,-13 0-46 15</inkml:trace>
  <inkml:trace contextRef="#ctx0" brushRef="#br0" timeOffset="90167.6705">4143 15321 528 0,'0'0'60'16,"0"0"-42"-16,0 0-16 16,0 0 5-16,0 0 17 15,0 0 1-15,0 0-14 16,18 0-11-16,-5 0 0 16,10 0 14-16,1 0-10 15,3 0 21-15,6-7-18 16,-1-5-3-16,11-1 16 0,3-2-16 15,-1 0 3-15,-1 0 6 16,0 2-13-16,-9 1 4 16,-9 3-4-16,-6 5 3 15,-6 1-6-15,-5 1-1 16,-6 2-13-16,-1 0 9 16,-2 0-28-16,0 0-19 15,0 0-1-15,-9 5 6 16,-6 7 0-16,-11 1-28 15,-2 0 47-15,-3 3 10 16,-9 1-10-16,7 0 11 16,-5-2 14-16,0 2 6 0,8 0 3 15,0-5 11 1,3 1 20-16,5-4-7 16,4-2 8-16,6-2 8 0,6-1-14 15,6-3 6-15,0-1 6 16,0 0-20-16,0 0-20 15,19-3 19-15,11-6 6 16,4-4 16-16,-2-1-19 16,-2 5-15-16,-7-1-2 15,-3 5-5-15,-2 0-1 16,-5 1 0-16,-8 3-1 16,3-1-19-16,-4 2-25 15,1-1 6-15,-3 1-13 16,8 0-51-16,-1-2-9 15</inkml:trace>
  <inkml:trace contextRef="#ctx0" brushRef="#br0" timeOffset="91465.5536">6992 14989 269 0,'0'0'137'0,"0"0"-106"0,0 0-27 15,0 0-2-15,0 0 13 16,0 0 9-16,-10 1 8 15,10-1-2-15,0 0-25 16,0 0 8-16,0 0-12 16,0 0 9-16,0 0-2 15,0 0 3-15,6 0 13 16,10 0-9-16,10 0 14 16,7-2 11-16,5-3-32 15,6 2 3-15,6 0-1 0,10-3-7 16,9 0 23-16,4-3-26 15,15 2 0-15,-3-3 20 16,6 3-20-16,-4-3-1 16,6 2-1-16,-4 1 4 15,-2 2-10-15,-8-1 4 16,-8 3-28-16,-12-1 20 16,-6 1-13-16,-7 2 17 15,-8-3 7-15,-11 3-9 16,-4-1 2-16,-10-2-12 15,0 4 1-15,-8-1 10 16,-1-1-16-16,-4 2-8 16,0-2-16-16,-17 2 9 0</inkml:trace>
  <inkml:trace contextRef="#ctx0" brushRef="#br0" timeOffset="91585.9194">7309 14994 585 0,'0'0'0'16,"-130"20"-138"-16</inkml:trace>
  <inkml:trace contextRef="#ctx0" brushRef="#br0" timeOffset="91895.8222">7022 15045 37 0,'0'0'329'0,"0"0"-223"16,0 0-58-16,0 0-48 15,0 0-4-15,0 0 3 0,-110 36-6 16,110-35 7-1,14 1 20-15,19-2 6 0,12 0 7 16,11 0 0 0,8-5-28-16,9-2 7 0,7-3 4 15,4 1-13-15,2-3 33 16,7 2-20-16,-7-2-10 16,-2 2-6-16,-11 0-5 15,-10 3 3-15,-13 3-11 16,-8-2 13-16,-4 2 5 15,-9-1-4-15,-4 3-1 16,-5-1 0-16,-6 1 1 0,-8 0-3 16,-6 2 2-1,5 0 0-15,-5 0-5 0,0 0-27 16,0 0-7-16,0 0 4 16,-5 0-62-16,-3 0-30 15</inkml:trace>
  <inkml:trace contextRef="#ctx0" brushRef="#br0" timeOffset="99348.8177">18224 12182 93 0,'0'0'24'16,"0"0"-17"-16,0 0 61 15,0 0-27-15,0 0-10 16,0 0-21-16,0 0 11 15,9-11-16-15,-9 7 1 16,0-2-5-16,0 1 1 0,0 0-4 16,-18 3-36-1,-3 2-125-15</inkml:trace>
  <inkml:trace contextRef="#ctx0" brushRef="#br0" timeOffset="107774.3761">17210 12789 151 0,'0'0'71'16,"0"0"-68"-16,0 0 60 16,0 0-9-16,0 0-24 15,24 62-21-15,-18-38 1 16,-2 6-9-16,5 3-1 16,-8-2 0-16,6 3-37 15,-6-3-100-15</inkml:trace>
  <inkml:trace contextRef="#ctx0" brushRef="#br0" timeOffset="108693.8043">17178 12815 466 0,'0'0'47'0,"0"0"-38"0,0 0-3 15,0 0 18-15,0 0 3 16,0 0 14-16,-12 43-3 16,3-19-21-16,-5 2-12 15,3-1 1-15,-6-3-5 16,4 0-1-16,-4-4 6 16,5 0-6-16,-6-8 0 15,4 1 0-15,7-5 0 16,1-2-5-16,1-4-2 15,5 0-17-15,0 0 20 16,0 0-13-16,0-14-23 0,17-2-9 16,-2-3-10-16,9 0 34 15,-1-4-19-15,2-2 38 16,5-2 3-16,-4 1-6 16,1 6 9-16,-8 6 14 15,1 5 8-15,-11 3-1 16,0 4 6-16,-1 2-11 15,0 0 10-15,1 0 6 16,4 0-14-16,2 10 8 16,1 2-18-16,2 2 5 15,2 3-13-15,-3 0 0 16,-1-1 0-16,1 0-23 16,-5-3-12-16,-5 0-11 15,0-6 8-15,-3-1-9 0,-4-2 21 16,0 1 6-16,0-5-3 15,0 2-11-15,0-2-13 16,-5 0-14-16,-14 0 4 16,-4 0-18-16,-4 0 75 15,-8 0 55-15,-5-2 99 16,-3 2-80-16,-6 0-46 16,-7 0 8-16,-2 6-1 15,-1 3 7-15,-2 3 9 16,-5 1-30-16,2 3-21 15,-1 1 0-15,3 0-52 16,3 2-108-16</inkml:trace>
  <inkml:trace contextRef="#ctx0" brushRef="#br0" timeOffset="113210.7795">17306 12980 250 0,'0'0'75'0,"0"0"-47"16,0 0-18-16,0 0 19 16,0 0 1-16,0 0 15 15,0 0-18-15,-6-6-13 16,6 6 27-16,0 0-17 16,0 0 0-16,0 0 6 15,0-2-6-15,0 2 5 16,0 0-17-16,0 0-9 0,0 0 4 15,0 2-7-15,0 8-3 16,0 9 3-16,5 8 9 16,6 9-2-16,2 5-7 15,-6 3-4-15,6-2 2 16,-8-1-25-16,2-5 12 16,-7-1-8-16,0-8 21 15,0-2 1-15,0-6-6 16,0-4 7-16,-2-3-2 15,-3-4 2-15,4-2-4 16,1-4-22-16,0-2-68 16,0 0-71-16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28:34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17575 6755 56 0,'0'0'144'0,"0"0"-94"16,0 0 8-16,0 0-10 15,0 0-13-15,0 0 24 16,0 0-15-16,0 0 17 15,-41 5-26-15,41-5 5 16,0 0 10-16,0 0-26 16,0 0-9-16,0 1 11 15,19-1-16-15,11 3 15 16,13-2 4-16,11 0-16 16,4 1 4-16,5-2-17 15,7 4 1-15,3-4 12 0,5 0-11 16,-1 1-2-1,-3-1 0-15,-2 0 2 0,-3 0 1 16,-5 0-3-16,-12 0 0 16,-4 0 0-16,-5 0 2 15,-6 0-2-15,-8-1 1 16,-1-3-1-16,-8 2 5 16,0 1-3-16,-3 0 18 0,-8 1-4 15,-2 0-16 1,-4 0 1-16,-3 0 7 0,0-2-7 15,0 2 11-15,0 0-12 16,0-1-4-16,0 1-2 16,-3-1-3-16,-12-2-21 15,-3 3-22-15,-12-2-17 16,-4 2-12-16,-14 0-11 16,-12 0-56-16,-15 0-81 15</inkml:trace>
  <inkml:trace contextRef="#ctx0" brushRef="#br0" timeOffset="444.8686">16521 6775 388 0,'0'0'28'0,"0"0"-23"16,0 0 0-16,0 0 56 15,150 3-23-15,-83-3 23 16,13 0-20-16,11 0-11 16,7 0-8-16,-1 0-15 15,3 0 2-15,6 0 3 16,1 0-9-16,5 0 2 15,-2 0-3-15,-2 0-1 0,-7 0 10 16,-11 0 0-16,-6 0-9 16,-7-1 0-16,-11-3 2 15,-4 0 5-15,-10 1-8 16,-10-2-1-16,-5 2 11 16,-17 0-9-16,-7 0 6 15,-8 2 0-15,-1 1 5 16,-4 0-2-16,0 0-1 15,0-1-10-15,0 1-8 16,-16-2-68-16,-9 1-86 16,-6 1-137-16</inkml:trace>
  <inkml:trace contextRef="#ctx0" brushRef="#br0" timeOffset="5734.0625">4470 8965 239 0,'0'0'181'0,"0"0"-167"15,0 0-12-15,0 0 5 16,0 0 17-16,0 0-9 16,-17 0-10-16,17 0 10 15,0 0-12-15,0 0-1 16,0 0 23-16,0 0-13 16,0 0 0-16,0 2 7 15,0-2-18-15,0 0 4 16,0 0 6-16,1 0-10 15,30 0 8-15,20 0-3 16,24 0 7-16,19 0 17 16,12 0-11-16,14-5-5 15,11 2 5-15,13 0-5 16,3 1 5-16,1 0-19 16,-8 2 1-16,-15 0 1 0,-7 0-2 15,-14 0-2-15,-8 0-5 16,-15 0-51-16,-16 0 21 15,-19 0 18-15,-16 0 7 16,-12 0 10-16,-10 0 2 16,-5 0 0-16,-3 0 5 15,0 0 10-15,0 0 22 16,0 0-4-16,0 0-19 16,0 0 7-16,0 0-14 15,0 0 0-15,0 0-7 0,0 0 6 16,0 0-6-1,0 0 0-15,0 0 0 0,0 0 8 16,0 0-5-16,0 0-1 16,0 0 13-16,0 0-10 15,0 0 7-15,0 0-12 16,0 0 0-16,0 0 14 16,0 0-11-16,0 0 1 15,0 0 1-15,0 0-3 16,0 0 6-16,0 0-6 15,0 0-2-15,0 0 16 16,0 0-14-16,0 0 1 16,0 0-3-16,0 0 1 0,0 0 1 15,0 0 4 1,0 0-6-16,0 0 9 0,0 0-7 16,0 0 0-1,0 0-2-15,0 0 6 0,0 0 1 16,0 0-4-1,0 0-3-15,0 0 7 0,0 0-2 16,0 0-5-16,0 0 0 16,0 0 1-16,0 0 4 15,0 0-5-15,0 0 0 16,0 0 0-16,0 0 0 16,0 0 0-16,0 0 1 15,0 0 6-15,0 0-4 16,0 0-3-16,0 0 0 0,0 0 2 15,0 0 0-15,0 0-2 16,0 0 0-16,0 0 4 16,0 0-5-16,0 0 1 15,0 0 0-15,0 0 7 16,0 0-1-16,0 0-6 16,0 0 0-16,0 0 2 15,0 0 4-15,0 0-6 16,0 0 0-16,0 0 2 15,0 0-2-15,0 0-2 16,0 0 2-16,0 0 0 16,0 0 4-16,0 0-4 15,0 0 0-15,0 0 0 16,0 0 0-16,0 0-1 16,0 0 0-16,0 0 2 0,0 0 6 15,0 0-7-15,0 0 0 16,0 0-5-16,0 0 5 15,0 0 0-15,0 0-1 16,0 0 10-16,0 0-10 16,0 0 1-16,0 0 0 15,0 0 1-15,2 0-1 16,-2 0 0-16,0 0-3 16,0 0 8-16,0 0 4 15,0 0-9-15,0 0 0 16,0 0 13-16,0 0-13 15,0 0 6-15,0 0 3 0,0 0-5 16,0 0 9-16,0 0-10 16,0 0-2-16,0 0 12 15,0 0-8-15,0 0 1 16,0 0-5-16,0 0 3 16,0 0 4-16,0 0-4 15,0 0-4-15,0 0 19 16,0 0-17-16,0 0 2 15,0 0-4-15,0 0 0 16,0 0 1-16,0 0 2 16,0 0-3-16,0 0 4 15,0 0-4-15,0 0-15 16,0 0-46-16,0 0-101 0,0 0-157 16</inkml:trace>
  <inkml:trace contextRef="#ctx0" brushRef="#br0" timeOffset="9627.2325">4524 10462 458 0,'0'0'60'0,"0"0"-49"16,0 0-9-16,0 0 8 16,0 0 14-16,0 0-4 15,0 0-20-15,-16 0-2 16,16 0 0-16,0 0 4 16,0 0-2-16,0 0 2 15,0 0-2-15,0 0 22 16,0 0 3-16,0 0 2 15,0 0 8-15,-3 0-15 16,3 0 5-16,0 1-15 0,0-1-10 16,0 0 20-16,0 0-17 15,0 0 0-15,22 0-3 16,20 0 6-16,18 0-1 16,14-1 5-1,13-7-10-15,14-1 8 0,14-2-3 16,21 0 12-16,12-1 3 15,11 2-9-15,-1 4-3 16,-7-2-8-16,-13 4 0 16,0 1 0-16,-16 2-4 0,-6 0-11 15,-7 0 14-15,-4-1-14 16,-4 1 10 0,-11-1-2-16,-10 2 7 0,-18-2-2 15,-17 2 2-15,-15 0 0 16,-13 0-2-16,-8 0 2 15,-3-3 0-15,-3 3 2 16,-3 0 4-16,0 0 16 16,0 0-7-16,0 0 0 15,0 0 9-15,0 0-17 16,0 0 3-16,0 0-9 16,0 0 8-16,0 0-6 15,0 0-3-15,0 0 2 16,0 0 11-16,0 0-7 15,0 0 7-15,0 0-13 16,0 0 6-16,0 0-3 0,0 0-3 16,-9 0 0-16,6 0 6 15,-5 0-6-15,4 0 0 16,-2 0 2-16,1 0-1 16,5 3 11-16,-5-3-12 15,5 0 1-15,0 0 9 16,0 0-8-16,0 0 7 15,0 0-5-15,0 0-2 16,0 0 7-16,-1 0-9 16,1 0 0-16,0 0 15 15,0 0-15-15,0 0 7 16,0 0-7-16,0 0 3 16,0 0 3-16,0 0-6 15,0 0 0-15,0 0 4 16,0 0-2-16,0 0 1 15,0 0-3-15,0 0 0 0,0 0 0 16,0 0 0-16,0 0 2 16,0 0-3-16,0 0 1 15,0 0 0-15,0 0 0 16,0 0 0-16,0 0 1 16,0 0-1-16,0 0 0 15,0 0-1-15,0 0 1 16,0 0-1-16,0 0 1 0,0 0 0 15,0 0 2-15,0 0-2 16,0 0 0-16,0 0-5 16,0 0 12-16,0 0-11 15,0 0 4-15,0 0 0 16,0 0-3-16,0 0 3 16,0 0 0-16,0 0-5 15,0 0 9-15,0 0-4 16,0 0 0-16,0 0 2 15,0 0-5-15,0 0 3 16,0 2 0-16,0-2-3 16,1 0 7-16,4 0-4 15,-5 0 0-15,2 0 3 16,-2 0-1-16,0 0-2 0,5 0-3 16,-5 0 3-16,4 0 1 15,-4 0-1-15,0 0-1 16,0 0 1-16,0 0 0 15,3 0 0-15,-3 0 0 16,0 0-1-16,0 0 2 16,0 2-1-16,0-2 0 15,0 0 0-15,0 0 1 16,0 0-1-16,0 0 0 16,0 0-3-16,0 0 8 15,0 0-7-15,0 0 2 0,0 0 0 16,0 0 0-1,0 0 0-15,0 0 0 16,0 0 1-16,0 0 0 16,0 0-1-16,0 0 0 0,0 0 0 15,0 0 0-15,0 0 0 16,0 0 1-16,0 0-2 16,0 0 3-16,0 0-4 15,1 0 1-15,-1 0 1 16,0 0 2-16,0 0-2 15,0 0 0-15,0 0-2 16,0 0 5-16,0 0-6 16,0 0 3-16,0 0 0 15,0 0-1-15,0 0 1 0,0 0 0 16,0 0 1-16,0 0 2 16,0 0-5-16,0 0 2 15,0 0 0 1,0 0 0-16,0 0 0 0,0 0 0 15,0 0-1-15,0 0 3 16,0 0-2-16,2 0 0 16,-2 0-4-16,0 0 4 15,0 0-13-15,0 0-17 16,0 0-23-16,3 1-19 16,2 3-16-16,-5 0-80 15,0 0-150-15</inkml:trace>
  <inkml:trace contextRef="#ctx0" brushRef="#br0" timeOffset="12065.1584">10201 11109 359 0,'0'0'109'0,"0"0"-82"0,0 0-26 16,0 0 37-16,0 0 25 15,0 0 9-15,0 0-10 16,-3 3-17-16,3-3-25 16,0 0 8-16,0 0-10 15,0 0-1-15,0 0 4 16,0 0-8-16,0 0 2 15,0 0-3-15,0 0 11 16,0 0 12-16,0 0-11 16,0 0-2-16,0 0-7 15,0 0-12-15,21 0 5 0,20 0-8 16,13 0 0-16,20 0 14 16,10 0-14-16,12 0 0 15,13 0-5-15,6 0 11 16,4 0-12-16,-1 0 6 15,-11 0-3-15,-8 3 3 16,1-3 0-16,-9 2-1 16,-11-1-1-16,-5 1 4 15,-17 0-1-15,-10-2-1 16,-8 0 0-16,-14 2 5 16,-10-2-4-16,1 0-1 15,-7 1 13-15,-8-1-4 16,4 0 5-16,-6 0-13 0,0 0 4 15,0 0 16 1,0 0-19-16,0 0 10 0,0 0 4 16,0 0-16-16,0 0 12 15,0 0-12-15,0 0 0 16,0 0 6-16,0 0-6 16,0 0 0-16,0 0-1 15,0 0 4-15,0 0-6 16,0 0-6-16,0 0-21 15,0 0-17-15,0 0-46 16,0 0-11-16,0 0-12 16,-6 0-105-16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28:59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16779 1536 671 0,'0'0'24'0,"0"0"23"16,0 0-18-16,0 0-12 15,0 0-11-15,0 0 9 16,0 0-11-16,25 34-4 16,-4-5 16-16,-7 4-16 15,-9 9 13-15,-5-1 2 16,0 1-15-16,0-5 7 15,-8-10-7-15,-2-8 0 0,6-9 1 16,-2-6 6-16,6-4-2 16,0 0 6-16,0-1 30 15,-2-19 35-15,2-6-76 16,0-8-14-16,0-5 14 16,3 1-6-16,14-1 0 15,4 2-1-15,-1 3 1 16,-3 8 2-16,-4 9-4 15,-2 8 3-15,-2 7 1 16,6 2-5-16,3 0-12 16,12 8 8-16,0 8 7 15,8 5 3-15,0 5 3 16,6 0-13-16,1 2 7 0,-2-1-12 16,-3 1-45-16,-4-5 45 15,-11-7 14-15,-6-6 0 16,-9-5 2-16,-4-3 2 15,-2-2 32-15,4 0 21 16,1-14 38-16,2-8-63 16,-1-5-26-16,-4-4 31 15,0-3-16-15,-3-7-4 16,2-4 15-16,-1-5-24 16,1 3 5-16,1 2-9 15,-5 10 1-15,-1 10-2 16,0 9-1-16,0 10-4 0,0 4-14 15,0 2-115-15,0 2 7 16,5 10-188-16,-4 5 149 16</inkml:trace>
  <inkml:trace contextRef="#ctx0" brushRef="#br0" timeOffset="765.0621">17935 1596 363 0,'0'0'98'16,"0"0"-67"0,0 0 44-16,0 0-22 0,0 0 12 15,0 0-36-15,-2-6-20 16,2 6-9-16,0 6-7 16,0 11 2-16,0 7 6 15,2 10-1-15,4 10 12 16,-6 2-10-16,0 2 1 15,0-7-2-15,0-9 3 16,-6-8 0-16,1-10-4 0,1-6 0 16,0-5 11-1,4-3 5-15,0 0 33 0,-2 0 31 16,-1-8-7 0,-9-9-38-16,5-7-35 0,-1-4-9 15,3-9 3-15,4-8-4 16,1-5 6-16,0-5-10 15,6 1-5-15,21 3 18 16,3 6-33-16,2 8 18 16,-1 11 8-16,6 6 4 15,-4 6-7-15,1 5 9 16,-6 3-2-16,-7 4-5 16,-3 2 5-16,-12 0-8 15,-3 6-1-15,-3 12-30 16,0 3 42-16,-23 4-1 0,-14 2 1 15,-13 2-6-15,-4 2 7 16,4-2-53-16,7-2-31 16,10-3-86-16,17-7-23 15</inkml:trace>
  <inkml:trace contextRef="#ctx0" brushRef="#br0" timeOffset="1298.9143">18428 1620 422 0,'0'0'1'0,"0"0"54"16,-5 60-12-16,-4-36-11 16,1 1 4-16,-6 1-2 15,5-6-12-15,0-3 0 16,4-7-11-16,2-5 20 15,-2-3-16-15,5-2-2 16,0 0 39-16,-4-5 32 16,-2-11-11-16,4-7-68 15,1-5-5-15,1-4 12 16,0-2-12-16,1 0-2 16,16 4 0-16,0 2-5 15,-2 11 3-15,-7 5 4 0,0 10-13 16,9 2 8-16,4 0-39 15,9 8 23-15,11 6 13 16,2 6-7-16,6 3-7 16,3 1-18-16,1 1-46 15,-14-5 13-15,-1 0 5 16,-14-10 27-16,-11-1 36 16,-7-5 5-16,-4-4 4 15,0 0 113-15,-2-1 28 16,2-11-53-16,1-5-50 15,0-4-21-15,4-5 3 16,5-2-4-16,1-3-14 16,4-4-6-16,0 5-8 15,-1 6-12-15,-4 8-15 0,3 11-7 16,0 5-27-16,6 0-146 16,6 5 17-16</inkml:trace>
  <inkml:trace contextRef="#ctx0" brushRef="#br0" timeOffset="1549.1878">19454 1712 804 0,'0'0'22'0,"0"0"-4"15,0 0 34-15,0 0-35 16,0 0-12-16,199-41-3 16,-110 33 3-16,7 2-5 15,-4 1-7-15,4-2 2 16,-7-1-49-16,-15 1-64 16,-10-2-117-16</inkml:trace>
  <inkml:trace contextRef="#ctx0" brushRef="#br0" timeOffset="1832.9844">19974 1473 506 0,'0'0'16'0,"0"0"-16"0,0 0-2 16,0 0-13-16,0 0 15 15,0 0 10-15,68 29 6 16,-9-12-6-16,9 3-9 15,1 1 3-15,-6 1-2 16,-11 0-1-16,-10-1 1 16,-18-4-2-16,-11-2 0 15,-13-1 0-15,0-1 10 16,-17 1 8-16,-26 0 3 16,-2-4 22-16,-13 0-35 15,12-1-8-15,3-1-55 16,10-6-104-16</inkml:trace>
  <inkml:trace contextRef="#ctx0" brushRef="#br0" timeOffset="2402.5112">20942 1550 424 0,'0'0'4'0,"0"46"47"16,0-13-4-1,0 3 10-15,0 1-4 0,0-1-18 16,4-2-27-16,3-9 10 16,-2-8-16-16,-3-10-1 15,-2-3-2-15,0-4 3 16,0 0 20-16,0-4 61 15,-2-11-35-15,-10-6-19 16,4-7-29-16,8-4 0 16,0-2 20-16,3 0-15 15,22-2 7-15,5 4-12 16,-2 5 1-16,-4 8 7 16,-5 10-2-16,-2 7-12 15,2 2 1-15,9 1-12 16,4 12 9-16,6 6 8 15,3 2 0-15,6 1 3 16,0 0-3-16,0 0-9 0,-11-3-4 16,-11-8-2-16,-8-3 15 15,-14-3 0-15,-3-5 0 16,0 0 36-16,0 0 33 16,0-5 49-16,0-7-57 15,0-7-59-15,0-3 11 16,-2-2-12-16,2-3 5 15,0-5-11-15,0-1 5 16,12-1-15-16,7 4-10 16,0 7-28-16,-3 8-17 15,-3 8-14-15,-1 7-112 16,-3 0-106-16</inkml:trace>
  <inkml:trace contextRef="#ctx0" brushRef="#br0" timeOffset="2886.3982">21884 1521 588 0,'0'0'19'16,"0"0"-13"-16,0 0 10 16,0 65 41-16,0-38-32 0,0 8 14 15,0 1-33-15,0-1-1 16,-1 0-5-16,-8-9 0 15,0-7-9-15,2-8-22 16,5-7-3-16,-4-4 0 16,-2 0-12-16,-8-7 35 15,-6-8-12-15,1-8-3 16,0-4-15-16,3-3 16 16,3-4 10-16,1-4 10 15,13 1 3-15,1-4 2 16,0 2 23-16,18 1 0 15,6 6 35-15,6 8-11 16,0 4 14-16,4 8-23 0,2 3-31 16,4 0-4-16,9 4-1 15,-2 2 0-15,2 3-4 16,-7 0-2-16,-8 7 2 16,-4 6-2-16,-10 4 1 15,-15 2-6-15,-5-2 4 16,-6 0 10-16,-32 1-2 15,-13-5-1-15,-11-1 1 16,-8 3-3-16,-1-2-4 16,3-5-84-16,14 0-29 15,13-6-115-15</inkml:trace>
  <inkml:trace contextRef="#ctx0" brushRef="#br0" timeOffset="3649.0876">22472 1502 493 0,'0'0'3'0,"0"0"2"16,0 0 8-16,7 65 31 16,1-42-9-16,-1 0-10 0,-3-1-7 15,-4-3-8 1,0-6 0-16,0-4 16 0,0-3-16 16,0-4 5-16,0-2 16 15,0 0-9-15,0 0 24 16,-8 0 4-16,3-10 15 15,-8-5-53-15,5-4-12 16,4 0-27-16,4-6 26 16,0-1-11-16,4-5 10 15,19 3-12 1,0 1 14-16,2 7 6 0,-6 7-5 16,-7 6 5-16,-5 7-12 15,-1 0 5-15,13 0-11 16,6 6 5-16,5 8 6 0,7 5-1 15,1 2 3-15,9 4-1 16,3 0 0-16,-5 0-12 16,-4-5-32-16,-14-6-16 15,-11-4 9-15,-10-4 42 16,-2-6 1-16,-4 0 8 16,0 0 10-16,0 0 51 15,0 0 26-15,0-9-34 16,-9-7-50-16,0-4 15 15,4-4-12-15,2-4 9 16,3-7 24-16,0-1-23 16,0-1 23-16,0-1-8 15,4 4-11-15,4 2 39 0,-3 8-29 16,-1 10-17 0,-3 1 48-16,3 7-35 0,-1 5-6 15,-3-3-12-15,0 4-3 16,0 0 1-16,3 0-6 15,-3 0-14-15,0 0-9 16,0 0-35-16,0 0-24 16,0 2-76-16,0 9-5 15,0 6 36-15,0 2-123 16</inkml:trace>
  <inkml:trace contextRef="#ctx0" brushRef="#br0" timeOffset="10324.8182">6856 5581 116 0,'0'0'21'0,"0"0"71"0,0 0-15 16,0 0-15-16,0 0-32 15,0 0 4-15,0 0 7 16,0 0-35-16,-4 0 2 15,4 0-8-15,-5 0 0 16,5 0 0-16,0 0 4 16,0 0-4-16,0 0 3 15,-1 0-3-15,1 0 12 16,0 0-7-16,-1 0-2 16,1 0 1-16,-4 0-4 15,2 0 0-15,-1 3 1 16,-1-3 2-16,-2 2-4 15,3 1 1-15,-5-2 0 16,8 1 5-16,0-2-5 0,0 0 0 16,0 0 1-16,-4 0 0 15,4 0 16-15,0 0-17 16,0 0 0-16,0 0 9 16,0 0-5-16,0 0-4 15,0 0 15-15,0 0-11 16,8 1 20-16,14 0 3 15,12 1 27-15,6 0-13 16,13 1-24-16,12-1 4 16,14 1-7-16,16-2 5 15,16 2-5-15,9 0-12 16,9-1 1-16,-2 1 11 16,9 1-10-16,1-2-4 15,3 4 2-15,7-2-1 0,-3 2 2 16,0 0-3-16,-3-3 0 15,-6 4-1-15,-14-4 4 16,-12 1-3-16,-7-3 0 16,-6 1 0-16,-6 1 0 15,-10-1 0-15,-11-1-1 16,-12 0 0-16,-6-1 1 16,-11 0 0-16,-8 0-1 15,-8 0 1-15,-7 0 1 16,-8 0-1-16,-3 0 0 15,0 0 2-15,-4 0 1 0,-2 0-3 16,5 0 0-16,-5 0 3 16,0 0 11-16,2 0-11 15,-2 0 3-15,0 0-1 16,0 0-1-16,2 0-4 16,3 0 0-16,-1 0-9 15,5 0-24-15,-9 3-87 16,0-3-135-16</inkml:trace>
  <inkml:trace contextRef="#ctx0" brushRef="#br0" timeOffset="23095.7175">5060 8855 306 0,'0'0'11'15,"0"0"-3"-15,0 0-8 16,0 0 5-16,0 0 8 16,0 0-1-16,0 0-1 15,18 0 5-15,-6 0-16 16,15 0 0-16,19 0-3 15,16 4-5-15,19-4-124 16</inkml:trace>
  <inkml:trace contextRef="#ctx0" brushRef="#br0" timeOffset="24698.3249">5171 9691 24 0,'0'0'77'0,"0"0"-16"16,0 0-20-16,0 0-33 16,0 0-5-16,0 0 0 15,0 0 11-15,0 0 16 0,0 0-22 16,0 0-3 0,0 0-5-16,0 0 0 0,0 0-4 15,0 0-37-15,0 0-101 16</inkml:trace>
  <inkml:trace contextRef="#ctx0" brushRef="#br0" timeOffset="42089.543">11986 11006 55 0,'0'0'46'0,"0"0"-23"0,0 0 25 16,0 0 10-16,0 0-11 15,0 0-13-15,0 0 1 16,0 0-6-16,4 0-6 16,-4 0-5-16,3 0-8 15,-2 0-2-15,-1 2 7 16,0-2-11-16,0 0 10 15,0 0 1-15,0 0-9 16,0 0 18-16,0 0-5 16,3 0 3-16,-3 0 5 15,0 0-7-15,0 0 0 16,0 0 6-16,0 0 3 0,0 0-1 16,2 0 0-16,-2 0-9 15,0 0 11-15,0 0-1 16,0 0-1-16,4 0-11 15,-4 0-12-15,0 0 14 16,0 0-15-16,0 0 4 16,0 0 1-16,0 0-9 15,0 0 10-15,0 0-10 16,0 0 0-16,0 0-2 16,0 0 7-16,0 0-5 15,0 0 4-15,3 0-4 16,-3 0 1-16,0 0-1 15,0 0 0-15,0 0 2 0,0 0 3 16,0 0-5 0,0 0 0-16,0 0 3 0,0 0-3 15,0 0 0-15,0 0 0 16,0 0 0-16,0 0 0 16,0 0 1-16,0 0-2 15,0 0 2-15,1 0-5 16,-1 0 4-16,0 0 0 15,0 0 1-15,0 0 0 16,0 0-2-16,3 0 1 16,-3 0 0-16,0 0 1 15,0 0-1-15,2 0 1 16,-2 0-2-16,3 0 1 16,-1 0-1-16,-1 0-3 0,3 0-10 15,-4 1-23-15,2-1-36 16,-2 0-103-16,0 0-100 15</inkml:trace>
  <inkml:trace contextRef="#ctx0" brushRef="#br0" timeOffset="44736.0315">2979 8422 430 0,'0'0'40'16,"0"0"-30"-16,0 0-4 0,0 0 50 15,0 0 3 1,0 0-26-16,0 0-10 0,2-28-21 16,4 28 21-1,-6 0 7-15,0 0-17 0,0 0 10 16,0 0-11-16,0 0-11 15,0 0-2-15,1 0-7 16,5 11 8-16,0 6 2 16,3 0 0-16,-2 5-1 15,1-1-1-15,7 0 0 16,-1-3 11-16,3 0-11 16,-4-2-1-16,5-1-2 15,-4-1 6-15,4-2-1 16,0-3-2-16,2-5 0 0,4-2 0 15,3-2 0 1,13 0 0-16,10 0 20 0,9-10-11 16,7-4 7-16,6-3-10 15,2-5-5-15,2-4 12 16,5 1-13-16,-6-2 1 16,2-1 1-16,-7 0-1 15,-9 5 3-15,-10-1-4 16,-9 6 0-16,-9 3 6 15,-7 3 2-15,-10 3 8 16,-3 4 0-16,-5 2-10 16,-5 1 21-16,-3 2-20 15,0-2-4-15,0 2-2 16,0-2 3-16,0 2-1 16,0 0-3-16,0 0 1 15,0 0-3-15,0 0-33 16,0 0-12-16,0 0 10 0,0 0-19 15,0 0 8-15,0 0-166 16,-9 0-98-16</inkml:trace>
  <inkml:trace contextRef="#ctx0" brushRef="#br0" timeOffset="45964.1822">3406 10227 655 0,'0'0'3'0,"0"0"-2"16,0 0 5-16,0 0 29 15,0 0 1-15,0 0-28 16,0 0-5-16,-12-7-1 16,12 7 1-16,0 0-6 15,0 2 1-15,0 10 2 16,7 3 11-16,2 6-11 15,2 0 0-15,1 2 7 16,1-3-4-16,2-1-6 16,2 0 2-16,-2-4 1 15,1-3 7-15,3-3-7 16,1-1-2-16,3-6-4 16,4-1 6-16,6-1 0 15,7 0 24-15,8-7-9 0,1-6 22 16,6-3-34-1,-2-3-1-15,0-4 8 0,-2-2-8 16,-3-1-1-16,-6-1-1 16,-7 7 4-16,1 1-4 15,-6 4 0-15,-6 4 0 16,-4 1-2-16,-6 4 5 16,0 3-4-16,-3-2 1 15,-7 2-23-15,4 3-14 16,0 0-75-16,-2-2-71 0,-6 2-266 15</inkml:trace>
  <inkml:trace contextRef="#ctx0" brushRef="#br0" timeOffset="53486.2217">4906 12799 299 0,'0'0'177'0,"0"0"-162"16,0 0-11-16,0 0-4 15,0 0 1-15,0 0 1 16,0 0 14-16,9 11-10 16,-4-10 1-16,2-1-2 15,-1 0 3-15,-3 3 8 16,7-3 3-16,7 2 9 16,9 0 11-16,5 1 71 15,6 1-69-15,4-3-37 16,6 2 0-16,11-1 9 15,2-2-8-15,5 0-3 16,4 0-2-16,2 0 5 16,3 0-3-16,11 0-2 15,3 0 0-15,8-2-2 16,3-1 2-16,-2 1 0 0,3 0 0 16,-12 1 0-1,0 1 0-15,-7 0-2 0,-1 0-2 16,-1 0 0-16,-7 0-1 15,-3 0-5-15,-6 0 10 16,-4 0 0-16,-9 0-4 16,-2 0 4-16,-9-2 0 15,-8 1 6-15,-4 1-6 16,-5 0 0-16,-5 0-3 16,-4 0 4-16,-5 0-1 15,-2-2 1-15,0 2-1 0,-6 0 18 16,2 0-14-1,-2 0 5-15,0 0 0 0,0 0 3 16,0 0 2-16,0 0-10 16,0 0-1-16,1 0 10 15,-1 0-13-15,0 0 0 16,0 0-5-16,0 0 12 16,0 0-5-16,0 0 3 15,0 0-5-15,0 0 11 16,0 0-4-16,0 0-6 15,0 0 2-15,0 0-3 16,0 0 0-16,0 0-1 16,0 0 2-16,0 0 4 15,0 0-5-15,0 0 0 0,0 0-2 16,0 0 4-16,0 0-2 16,0 0 1-16,0 0-1 15,0 0 1-15,0 0-1 16,0 0 0-16,0 0 0 15,0 0 3-15,0 0-4 16,0 0 1-16,0 0 0 16,0 0 2-16,0 0-2 15,0 0 0-15,0 0 1 16,0 0-1-16,0 0 0 16,0 0 0-16,0 0-5 15,0 0 1-15,0 0-2 16,0 0-7-16,0 0-2 0,0 0-20 15,0 0-31 1,0 0-47-16,0 0-102 0</inkml:trace>
  <inkml:trace contextRef="#ctx0" brushRef="#br0" timeOffset="56547.1603">8378 13295 653 0,'0'0'41'0,"0"0"-41"0,0 0-14 15,0 0 14-15,0 0 36 16,0 0 9-16,0 0 11 16,140 0-43-16,-79 0-1 15,3 0-7-15,10-2-1 16,3 2-1-16,9 0-3 15,3 0 0-15,11 0 3 16,6 0-3-16,5 0 0 16,7 0 0-16,2 2 9 15,2 1 11-15,-4 1 0 16,3-3-13-16,-2 1 20 16,-7-2-18-16,-13 0 10 15,-10 2-2-15,-13-2-6 16,-9 0 7-16,-15 3-14 15,-8-3 8-15,-13 0 3 16,-14 0-14-16,-8 0-1 0,-3 0 0 16,-6 0-6-16,0 0-2 15,0 0-53-15,-14 0-31 16,-22 0-60-16,-20 0-210 16</inkml:trace>
  <inkml:trace contextRef="#ctx0" brushRef="#br0" timeOffset="57040.8139">8659 13361 488 0,'0'0'0'0,"0"0"-38"16,130 0 38-16,-71 0 102 15,0 0 23-15,11 0-29 16,10 0-38-16,13 0-27 15,13 0-16-15,10 0-11 0,3-1-2 16,4-1 4-16,-1 0-4 16,-3 0-2-16,3 0 0 15,-11 0 2-15,-1-2 1 16,-10 2-3-16,-6 1 0 16,-3-1 0-16,-7 2 6 15,-12 0-5-15,-10 0 7 16,-16 0 26-16,-9 0-29 15,-8 0 5-15,-8 0 11 16,-8 0-7-16,-3 0 0 16,-5 0-14-16,-3 0 0 15,2 0-2-15,-4 0-15 0,0 0-26 16,0 0-58 0,0 0-143-16</inkml:trace>
  <inkml:trace contextRef="#ctx0" brushRef="#br0" timeOffset="64569.1185">4963 10224 365 0,'0'0'84'0,"0"0"-75"16,0 0-8-16,0 0 6 0,0 0 34 16,0 0-29-16,0 0-12 15,0 25 48-15,0-1-14 16,6 8-11-16,0 0 6 16,-3 1-23-16,0-2 2 15,0-4-8-15,-3 0 0 16,0-8 10-16,0-4-7 15,0-8-2-15,0-2 10 16,0-3-4-16,0-2 66 16,0-5-23-16,-6-9-50 0,-1-7-4 15,2-1-9 1,2-1 13-16,-1-1 0 0,4-2-14 16,0 1 1-16,0 3 4 15,4 3-21-15,8 8 22 16,0 7-1-16,3 4-5 15,7 0-5-15,8 6 11 16,6 10 8-16,8 3 0 16,3 2-2-16,9-2 0 15,-3 0-32-15,-10-5 8 16,-8-6-11-16,-15-1 33 16,-10-7 4-16,-4 0 11 15,-6 0 34-15,0 0 55 16,0-10-24-16,0-5-70 15,0-4 1-15,0-2 7 16,0-1 2-16,-7-2-15 16,-9-1 0-16,7 2 2 0,0 3-3 15,1 7-5-15,7 6 5 16,1 5-18-16,0 2-38 16,0 0-100-16,18 2-12 15,19 10-44-15</inkml:trace>
  <inkml:trace contextRef="#ctx0" brushRef="#br0" timeOffset="65921.5506">8150 10312 570 0,'0'0'5'16,"0"0"9"-16,0 0 8 0,0 0 6 16,0 0 6-16,0 0-14 15,0-3 2-15,1 3-15 16,13 0 2-16,-2 1-2 15,2 8-3-15,2 2 16 16,2 3-7-16,-6 0-13 16,0 0 1-16,-3 1-1 15,-8-6 0-15,-1 0-4 16,0-2 4-16,0-3 0 16,0-4-3-16,-10 0 6 15,-2 0 20-15,-3-5-22 16,3-10 3-16,4 0 16 15,4-5-20-15,4 0 2 16,0-4-2-16,4 2 2 16,16 0 0-16,-1 3 3 0,1 6-10 15,1 4 3-15,-1 6-1 16,6 3 1-16,0 0-1 16,2 10-2-16,2 5 3 15,0 2-3-15,2 3 4 16,6-2-7-16,-2 1 5 15,-4-4-14-15,-2-3-4 16,-8-4-10-16,-11-3 30 16,-3-3 2-16,-6-2 5 15,0 0 30-15,2 0 1 16,-4 0 0-16,0-7 5 0,0-5-30 16,4-5 1-16,-4 0-13 15,0-3 12-15,0-6 0 16,0-2-12-16,0 0 1 15,0-1 0-15,0 7 10 16,0 7-2-16,0 3-9 16,-4 7 0-16,4 3 0 15,0 0-2-15,0 2-28 16,0 0-43-16,0 0-94 16,0 2-54-16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30:1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12519 12085 390 0,'0'0'26'0,"0"0"-25"16,0 0 15-16,13 62 12 15,-1-44 9-15,-3 0-26 16,-3-1 0-16,3-1-2 15,-9-5-7-15,0 0-2 16,0-7 22-16,0 1 20 16,0-4-2-16,-3-1 17 15,-6 0-8-15,-8-2-4 0,9-10-15 16,-4-3-11-16,7-4-15 16,1-3-3-16,4 0-1 15,0 1 3-15,0 5-3 16,0 7 0-16,0 4 3 15,0 3-6-15,5 2 2 16,11 0-4-16,4 0 5 16,7 7-4-16,5 2 8 15,6 4-2-15,8-4-2 16,-2 6-14-16,-2-3-1 16,-3-2-20-16,-12-3-11 15,-8-1 35-15,-14-5 10 16,0 1 1-16,-5-2 16 15,0 0 37-15,0 0 6 0,0-11-15 16,0-3-15-16,0-3-20 16,0-3-4-16,0-4 15 15,0-1-19-15,0 1-1 16,-8 5-3-16,6 5 2 16,-5 6-3-16,6 5-21 15,1 3-1-15,0 0-17 16,0 0-76-16,0 0-59 15,0 0-14-15</inkml:trace>
  <inkml:trace contextRef="#ctx0" brushRef="#br0" timeOffset="257.1471">13020 11976 422 0,'0'0'373'16,"0"0"-373"-16,0 0-23 16,0 0 23-16,0 0 12 15,0 0 15-15,49 47-4 16,-21-25-21-16,-3 4 1 16,3-1-3-16,-7 0-28 15,-4-5-35-15,-15-2-5 16,-2-2 29-16,0-6-80 0,-5-3-43 15,-10-5 94-15</inkml:trace>
  <inkml:trace contextRef="#ctx0" brushRef="#br0" timeOffset="547.2059">13320 11997 492 0,'0'0'27'16,"0"0"-22"-16,0 0 32 15,-149 44 39-15,119-28-26 16,9-1-1-16,10 2-21 16,7-4-25-16,4 0-3 0,0-3-18 15,25-3 7 1,7 0 10-16,10 0-21 0,2-4 11 15,5-3-20-15,10 0 14 16,0 0-7-16,-5-5-38 16,-2-2-47-16,-12-1-69 15</inkml:trace>
  <inkml:trace contextRef="#ctx0" brushRef="#br0" timeOffset="2121.8147">12640 9422 426 0,'0'0'11'0,"0"0"26"16,0 0-28-16,0 0 2 16,0 0-11-16,0 0 9 15,-2 12 2-15,2 8 36 16,0 5-27-16,0 6 8 16,-2 6-15-16,-7 1 8 15,0 1-14-15,-1-5-4 16,3-4 8-16,-1-10-11 15,3-10 0-15,3-6 3 16,2-1 3-16,0-3 29 0,-5 0 44 16,0-6-11-16,-6-12-43 15,2-6-24-15,-1-2-1 16,3-5 0-16,7 0 1 16,0 2-1-16,0-2 0 15,0 3-20-15,12 4 14 16,0 7 6-16,3 7-20 15,-4 6 13-15,8 4-11 16,6 0 5-16,3 8 4 16,7 6 9-16,2 3 2 15,8 3-2-15,-7-2 0 0,0-1-2 16,-5-4 7 0,-11-3-3-16,-7-4-2 15,-5-3 1-15,-7 0-4 16,-3-3 9-16,3 0 4 0,-2 0 51 15,5-7-10-15,0-8-35 16,-5-3-16-16,-1-1 2 16,0-4-3-16,0 0 1 15,-5-1-2-15,-4 1 0 16,-3 3-26-16,1 5 10 16,3 7-18-16,4 4-16 15,2 4-38-15,2 0-127 16,0 8 63-16,0 1-142 15</inkml:trace>
  <inkml:trace contextRef="#ctx0" brushRef="#br0" timeOffset="2402.3387">13090 9373 445 0,'0'0'60'16,"0"0"-6"-16,0 0-26 0,0 0-13 15,0 0-9 1,0 0-6-16,9 24 14 0,1-4-4 16,-2 2 17-1,-3 2-23-15,2 2-2 0,-7-3 0 16,0 0-2-16,0-5-24 15,0-3-22-15,0-7-51 16,-9-4 12-16,5-4-45 16</inkml:trace>
  <inkml:trace contextRef="#ctx0" brushRef="#br0" timeOffset="2716.2479">13376 9387 534 0,'0'0'35'0,"0"0"-35"16,0 0 3-16,0 0 0 15,-142 17 9-15,100-2 0 16,5-1 5-16,4 0 17 16,10 1-29-16,14-1-3 15,9-1-2-15,0-2 0 16,6-2 0-16,20 0 6 15,14-2-5-15,6-2 12 16,6-3-8-16,6-1 14 16,-5-1-8-16,-1 0-4 15,-3 0 4-15,-3 0-11 0,-9 0-14 16,-5 0-37 0,-9 0-87-16,-6-3-66 0</inkml:trace>
  <inkml:trace contextRef="#ctx0" brushRef="#br0" timeOffset="7479.8798">9100 14011 487 0,'0'0'0'0,"0"0"-8"15,0 0-6-15,0 0 14 16,0 0 4-16,0 0-1 16,126 7 8-16,-89-4 9 15,5 0-5-15,1 5-12 0,10-4-2 16,7 6 4-1,10-4-3-15,15 0 4 0,18 1 3 16,12-3 12 0,14 2-1-16,6-3 20 0,2 1-12 15,-1-1-12-15,3 0-13 16,-5-1 5-16,0 2-7 16,-3-3-1-16,1 1 0 15,3-2-3-15,-3 0 3 16,-9 0-5-16,-7 0 2 15,-9-4-14-15,-8-2 0 16,-7-1-32-16,-13 0 18 16,-19 0-13-16,-10-1 1 15,-13 2 26-15,-3 0 6 16,-3-2 6-16,0-1 2 16,6-1 2-16,3 2 1 15,4-1 1-15,4-2 0 16,2 1 11-16,-4 0-11 15,-1 1-1-15,-6-4 0 0,1 4-7 16,-7-3 6-16,-3 0-4 16,-4 0 5-16,-3-2-5 15,-8 3 6-15,-4 1-1 16,-8-3 3-16,2 0-2 16,-5 1 10-16,0-3-8 15,0-1-2-15,0 0 9 16,0-3-8-16,-5 1 4 15,-3-4-6-15,-3 3 2 16,1-4-4-16,-1-2 1 0,-2 0 1 16,-8 0 1-16,-1 2-1 15,-5-2 0-15,-2 6 1 16,-1-1 1-16,1 1 7 16,-7 1-8-16,3 2-1 15,-3 2 26-15,-1-1-25 16,-1 3 0-16,0 0 3 15,-2 2-3-15,-2 3 13 16,-1 2-6-16,4-1-4 16,1 4-5-16,8 0 2 15,1-1 5-15,2 2-6 16,2 0-1-16,1-1 1 0,-2 2 0 16,0-3 1-16,-4 1-1 15,4 2 0-15,-3 0-1 16,-1-2-3-16,-2 2 3 15,-9-2-2-15,-1 1-11 16,-3-1 13-16,1 0-2 16,-11-1-7-16,2 0-4 15,-2 1 8-15,-4-3 6 16,2 3-1-16,3-1-3 16,2 0 4-16,4 3 3 15,3 0-1-15,2 0-2 0,1 0-3 16,-2-1 3-1,0 1-2-15,-3 0 2 0,5 0-4 16,-8 0 1 0,3 0-14-16,-1 0-3 0,-4 0 15 15,-1-3 5-15,-3 0-4 16,1 3 3-16,5-2 1 16,-3 1 0-16,4-3 1 15,-2 2-2-15,2-5-1 16,1 1 2-16,3 2 3 15,-2-3-3-15,6 2 0 16,0-2 0-16,2 4 13 16,-3-2 11-16,-4 3-17 0,4 0-3 15,-3-1 6 1,2 3-10-16,4-1 0 0,-2 1-1 16,3 0 6-16,2 0-9 15,1 0 4-15,-3 0 0 16,1 0 0-16,-4 0 1 15,0 4-1-15,2-2 0 16,2 2 2-16,6-1 0 16,-1 0 1-16,-5 0 1 15,1 1 2-15,0-1-1 16,2 1-2-16,1-2-1 16,5 3 2-16,2-3-4 15,2 1 1-15,-4 0-1 16,4-1 1-16,0 3-1 0,-1-1 0 15,3 1 10-15,-8-2-8 16,-2 1 2-16,2 0-4 16,7 0 4-16,4-1 13 15,4 1-15-15,6 1 0 16,-1-2-2-16,3 2 2 16,7-1 8-16,-4 1-4 15,4 2-4-15,0-1 7 16,0 1-9-16,0 4 1 15,0 4 2-15,4 1-2 16,7 6 13-16,8 0-12 16,-2 4 1-16,3-3-1 15,1 4 4-15,-1-1 1 16,-7-1-4-16,-2-1 2 16,2 2-3-16,-7 0 3 15,5 2-1-15,-3 1 3 16,-2-3-5-16,2 2 3 0,4 0-6 15,-3-4 5-15,3 3-4 16,3-5 0-16,0-1 0 16,0-1 5-16,4-3 0 15,-2-3-5-15,3 0 4 16,0-4 3-16,4 0 21 16,3 0-20-16,5-1-7 15,1 2 18-15,4 0-17 16,3-5 15-16,2 0-11 15,7-3 6-15,4 1 5 0,7-4 2 16,3 0-7-16,-3 0 6 16,-3 0 0-16,2-3-12 15,-3-1 2-15,0 0-5 16,-1-2-6-16,4-2-11 16,-1 2-39-16,-2-6-45 15,-7 0-121-15</inkml:trace>
  <inkml:trace contextRef="#ctx0" brushRef="#br0" timeOffset="25285.0632">11335 15478 10 0,'0'0'9'0,"175"-4"-8"15,-103 3-1-15,-1 1 10 16,-14 0 19-16,-5 0 1 16,-3 0 37-16,-15 0-6 15,-4 0-42-15,-4 0-12 16,-6 0-5-16,-5 0 2 15,-8 0-4-15,-5 0-35 16,-2 0-73-16,0 0 28 16,-4 0 54-16</inkml:trace>
  <inkml:trace contextRef="#ctx0" brushRef="#br0" timeOffset="25775.2882">9891 15522 385 0,'0'0'3'15,"0"0"-3"-15,0 0 0 16,0 0 0-16,0 0 9 16,0 0 20-16,-64 2-8 15,83-2-14-15,10 0 1 0,9 0 3 16,7 0 15-16,14 0-4 16,3 0 5-16,15-2-15 15,4-2-6-15,16-2 1 16,5 1 13-16,10-2-4 15,6 1 10-15,-1-1-12 16,-1 1-1-16,-14 1-5 16,-7 2-8-16,-16 3 0 15,-14 0-24-15,-15 0 13 16,-14 0 6-16,-16 0 5 16,-12 0-1-16,-3 0 1 15,-5 0 0-15,0 0 1 0,0 0 8 16,0 0-7-1,0 0-4-15,-6 0-29 0,5 0-39 16,1 0-19-16,0 0-61 16</inkml:trace>
  <inkml:trace contextRef="#ctx0" brushRef="#br0" timeOffset="35904.6366">19551 8812 11 0,'0'0'18'15,"0"0"-6"-15,0 0 36 16,0 0 24-16,0 0-26 16,0 0 1-16,0 0-5 0,-7 0-15 15,7 0-13-15,-6 2 4 16,1-1-15-16,-5-1-2 15,2 3-2-15,-2-2-6 16,-2 2-42-16,3-1-167 16</inkml:trace>
  <inkml:trace contextRef="#ctx0" brushRef="#br0" timeOffset="36917.2588">22207 8861 287 0,'0'0'71'0,"0"0"-59"0,0 0-5 16,0 0 12-16,0 0 1 15,0 0 12-15,-13 0-7 16,9 0-9-16,-2 1 3 16,-1-1-12-16,7 0 2 15,-2 1-9-15,-2 0 0 16,4-1-4-16,0 0-2 15,0 0-15-15,0 0-2 16,0 0-14-16,0 0-1 16,0 0-80-16</inkml:trace>
  <inkml:trace contextRef="#ctx0" brushRef="#br0" timeOffset="39099.7392">22169 8769 4 0,'0'0'189'16,"0"0"-131"-16,0 0-39 16,0 0-15-16,0 0-1 15,0 0 3-15,0 0-1 16,0 0 8-16,0 0 3 16,0 0-3-16,0 0 10 15,0 0 0-15,0 0-10 16,0 0-10-16,0 0-3 15,0 0 0-15,0 0 0 16,0 0 6-16,0 0 3 16,0 0 0-16,0 0 2 0,0 0-6 15,0 0-5-15,0 0 3 16,0 0-3-16,0 0-2 16,0 0-11-16,0 0-29 15,0 0-281-15</inkml:trace>
  <inkml:trace contextRef="#ctx0" brushRef="#br0" timeOffset="41521.6069">18129 12614 371 0,'0'0'21'0,"0"0"-19"16,0 0 13-16,0 0 32 15,0 0 16-15,0 0-2 0,0 0-28 16,0 1-9-16,0-1-24 15,0 3-21 1,5 1-43-16,-3-1-67 0</inkml:trace>
  <inkml:trace contextRef="#ctx0" brushRef="#br0" timeOffset="47498.0369">21562 12644 416 0,'0'0'3'0,"0"0"1"16,0 0 0-16,0 0 22 16,0 0 27-16,0 0-13 15,0 0-3-15,57 3 7 0,-51-3-11 16,3 0-4-1,0 0 8-15,3-1-8 0,2-4-5 16,0-3-12-16,-1 2-9 16,-5-3 16-16,-2-1-16 15,-6 1-1-15,0-1 6 16,0 0-8-16,-17 0 1 16,-13 2-3-16,-14 1-6 15,-10 5 5-15,-8 2-3 16,-10 0-4-16,-7 6 6 15,5 6 2-15,12 2-6 16,7 1 7-16,22 1-27 16,16-1 14-16,13 1-28 0,4 2-12 15,21-1 12 1,22-1 6-16,8 0 30 0,13-1-9 16,4-2-6-16,7 2 17 15,-2-2-17-15,-10-2 15 16,-6 2 6-16,-12-1-1 15,-16-1 2-15,-12-2 6 16,-12 2-3-16,-5-3 31 16,-5 1-13-16,-34-1 11 15,-11 0 22-15,-12 1-23 16,-8-3-2-16,1 1-20 16,9-2-6-16,9-1 6 15,17-3-8-15,10 2-4 16,10-3-19-16,10 0-78 15,4 0-50-15</inkml:trace>
  <inkml:trace contextRef="#ctx0" brushRef="#br0" timeOffset="48820.0422">21926 12802 678 0,'0'0'69'0,"0"0"-59"15,0 0 4-15,0 0 21 16,0 0 3-16,0 0-13 15,125-19-13-15,-77 14 8 16,7-2-13-16,7 2 1 16,4 0-8-16,-6 0-5 15,-7 3-24-15,-1-3-58 16,-6 2-99-16,-9-6-52 0</inkml:trace>
  <inkml:trace contextRef="#ctx0" brushRef="#br0" timeOffset="49117.8839">22284 12608 658 0,'0'0'0'0,"0"0"-3"16,0 0-11-16,0 0 12 15,0 0 4-15,0 0-1 16,146 2 0-16,-92 9-1 0,5 1 10 15,-5 5-10-15,-5 4 0 16,-11-3 0-16,-16 4 0 16,-18-5 0-16,-4-1 2 15,-12-2-2-15,-29-3 20 16,-11 0-7-16,-2-1 8 16,3-3-8-16,8-1-11 15,16-3-2-15,9-3 0 16,15 0-65-16,3-1-42 15</inkml:trace>
  <inkml:trace contextRef="#ctx0" brushRef="#br0" timeOffset="49645.3725">23274 12446 252 0,'0'0'519'16,"0"0"-513"-16,-130-7-10 16,85 22 4-16,4 6 0 15,1 8 11-15,15 3-3 16,4 3 10-16,9 1-15 16,12-3-2-16,0-2-1 15,8-4 0-15,17-3 0 0,12-5 0 16,6-4-27-1,6-6 25-15,4-7-4 0,2-2 12 16,2 0-12 0,-11-8 6-16,0-3-1 0,-5-4-15 15,-10-1 9-15,-2-1 7 16,-13 1-11-16,-2 4 11 16,-7 5 3-16,-4 4 3 15,-3 1-5-15,0 2-1 16,0 0-15-16,0 5 1 15,0 4 13-15,0 4 0 16,9 0 1-16,12 1 2 16,4 0-1-16,8-1 9 15,6-2-9-15,4-2 3 16,1-4 0-16,-1-2-3 16,-7-3 8-16,-1 0-8 15,-7-7 6-15,-2-6-5 0,-6-2-2 16,-3-5-24-16,-5-3-50 15,-3-3-80-15,-7-2-321 16</inkml:trace>
  <inkml:trace contextRef="#ctx0" brushRef="#br0" timeOffset="49816.7936">23708 12501 170 0,'0'0'16'16,"0"0"-13"-16,0 0 0 15,0 0-3-15,0 0-44 16,0 0-93-16</inkml:trace>
  <inkml:trace contextRef="#ctx0" brushRef="#br0" timeOffset="50095.2794">24002 12354 611 0,'0'0'14'0,"0"0"20"0,0 0-14 15,0 0 26-15,0 0-13 16,0 0-11-16,137 49 6 15,-124-18-20-15,-8 8 5 16,-5 0-11-16,0 1-2 16,0-5 0-16,-9-4-33 15,-16-5-18-15,1-6-18 16,-3-8-36-16,2-4 52 16,10-6-59-16,10-2-65 15</inkml:trace>
  <inkml:trace contextRef="#ctx0" brushRef="#br0" timeOffset="50479.2702">24438 12549 432 0,'0'0'22'16,"0"0"-18"-16,0 0 40 15,0 0-20-15,0 0-6 16,0 0 4-16,0 0-12 15,97 47 7-15,-93-31-4 16,-4 8 2-16,0 0-4 16,2 5-5-16,2-1-3 15,5 1 4-15,0-6-2 16,3-5-3-16,-8-3 0 0,-2-5-1 16,1-6 5-16,-3-1-6 15,0-3 17-15,0 0 106 16,2-3-31-16,-1-10-17 15,5-7-62-15,5-7 12 16,7-2-6-16,3-7-6 16,5-1-10-16,5-6-6 15,-5 4-29-15,-9 5 24 16,-9 11-55-16,-8 9 36 16,-1 9-9-16,-45 5-110 15,-24 9-97-15,-25 8 38 16</inkml:trace>
  <inkml:trace contextRef="#ctx0" brushRef="#br0" timeOffset="51361.8825">21095 13401 365 0,'0'0'57'16,"0"0"-37"-16,0 0 4 15,0 0 46-15,0 0-6 16,0 0-5-16,108-23-11 16,-89 14-3-16,-1 1-17 15,-8-4 14-15,-6 3-29 16,-4-3 4-16,0 4-3 16,-5 2 2-16,-27 4 9 15,-6 2-25-15,-12 0 2 16,-7 13-1-16,-1 6-1 15,4 4 0-15,3 5 0 16,7 4 1-16,13 1 0 0,13-3-1 16,15-1-2-16,3-5 0 15,17-2 2-15,30-5-8 16,7-3 0-16,15-6 4 16,8-1-37-16,1-7-28 15,-1 0-12-15,-1-8-150 16</inkml:trace>
  <inkml:trace contextRef="#ctx0" brushRef="#br0" timeOffset="51609.098">22014 13462 816 0,'0'0'32'15,"0"0"-29"-15,0 0 1 16,0 0 1-16,177-31 4 16,-112 23-7-16,0-3-4 15,1 3-38-15,-2-5-101 0,-9 0-113 16</inkml:trace>
  <inkml:trace contextRef="#ctx0" brushRef="#br0" timeOffset="51900.8526">22394 13303 630 0,'0'0'20'15,"0"0"-19"-15,0 0 5 16,0 0 18-16,0 0-15 15,0 0-3-15,89 14-1 16,-29-6-9-16,2 1 4 16,4 2-4-16,-10 3 4 15,-11 0 0-15,-19 0-1 0,-17 0 1 16,-9 0 4-16,-19 0 25 16,-27-1 4-16,-12-1 12 15,0-1-2-15,7-3-26 16,9-2-17-16,12-1 0 15,4-2-1-15,15-3-75 16,11 0-67-16,6-11-196 16</inkml:trace>
  <inkml:trace contextRef="#ctx0" brushRef="#br0" timeOffset="52229.4807">23216 13204 702 0,'0'0'16'0,"0"0"-13"16,-130 4 30-16,105 7 13 15,12-2-22-15,8 5-23 16,5 0 9-16,0 2-10 16,12 1-9-16,22 2-3 15,7-2-15-15,11-1 13 16,10 2 8-16,-2-1-4 15,-5-3 10-15,-19-1-4 16,-21-4 4-16,-15-1 2 16,0-1 14-16,-29-1 10 15,-23-1 12-15,-7-1-18 16,-3-2-14-16,10-2-6 16,11 0-2-16,5-6-32 0,12-5-90 15,6-7-157-15</inkml:trace>
  <inkml:trace contextRef="#ctx0" brushRef="#br0" timeOffset="52430.6202">23602 13149 795 0,'0'0'44'0,"0"0"-41"15,0 0 2-15,99 50 48 0,-74-24-26 16,-4 2 6-1,0 2-19-15,0-1-2 0,-5-4-12 16,-8 0-54-16,-1-7-15 16,-7-5-69-16,0-5-17 15,-30-4-26-15</inkml:trace>
  <inkml:trace contextRef="#ctx0" brushRef="#br0" timeOffset="53036.3553">23559 13334 548 0,'0'0'73'0,"0"0"-71"16,0 0 2-16,0 0 42 16,131-35-11-16,-75 33-12 15,6-1-12-15,2 0-11 0,7 1-9 16,-3 2 2-16,-1-3-24 16,-2 3-15-16,-5 0-17 15,-8 0-14-15,-7 0 43 16,-4 0 22-16,-9 3-2 15,-10 0 11-15,-5 1 2 16,-9-3 1-16,-4-1 50 16,-4 0 58-16,0 0 7 15,0 0-31-15,0 0-14 16,0-5-10-16,0-1-43 16,-7-5-4-16,-7 2 6 15,-7-1-16-15,-3 2-1 16,-10 2-2-16,-4 1 5 15,-6 5-12-15,-1 0 2 16,-3 2 1-16,1 9 4 0,5 1 0 16,11 1 0-16,7 1-3 15,16-2-6-15,8 1 8 16,0-2-43-16,19-2-10 16,17-2 26-16,11-7 18 15,6 0-7-15,-2 0-13 16,-1 0-3-16,-11-10 17 15,-3-1 5-15,-6-1 11 16,-9-4 5-16,-1 3 16 16,-14 4 14-16,-3 4 6 15,-3 2-3-15,0 0 4 0,0 3-42 16,0 0-11-16,0 6 10 16,-5 3 2-16,-3 3-2 15,6-2 1-15,2 2-5 16,0-2 4-16,10 0-27 15,14-4-14-15,6-3-9 16,6-3-11-16,1 0-70 16,-4-12-28-16</inkml:trace>
  <inkml:trace contextRef="#ctx0" brushRef="#br0" timeOffset="53231.3604">24705 13012 581 0,'0'0'106'15,"0"0"-61"-15,0 0-45 16,0 0 0-16,0 0 40 16,-36 46 9-16,19-18-25 15,4 2-15-15,4 6-2 16,1 3 0-16,3 3-7 16,4-6-22-16,-2-7-132 15,3-8-2-15,-1-9-95 16</inkml:trace>
  <inkml:trace contextRef="#ctx0" brushRef="#br0" timeOffset="53612.9492">24775 13162 339 0,'0'0'43'15,"0"0"-17"-15,0 0 44 16,0 0-2-16,150 2-14 15,-124 3-9-15,-9-3 3 16,0 2-31-16,-8 0 5 16,-8-3 3-16,1 2 2 15,-2-3 15-15,4 0-14 16,-4 0-14-16,2 0-7 16,-2 0-1-16,3 0 9 0,6 0 2 15,9-3 11 1,10-8-28-16,8 0-2 0,3 2-9 15,-5 0 10 1,-1 3-1-16,-3 4-8 0,-7 1 5 16,-1 1 6-16,-5 0-5 15,-5 0 4-15,-4 2-6 16,-8 2 4-16,0 0-8 16,-8 2-18-16,-30-3 22 15,-7-1-14-15,-23-2-67 16,-11 0-113-16</inkml:trace>
  <inkml:trace contextRef="#ctx0" brushRef="#br0" timeOffset="54022.8109">23798 12646 492 0,'0'0'2'0,"0"0"42"0,0 0 27 16,0 0 23-16,29-55-2 16,-29 39-36-16,0-1-5 15,-22 5 4-15,-6-2-38 16,-7 3 17-16,-9 2-13 16,-3 4-19-16,1 2 0 15,0 1-2-15,8 2-3 16,13 0-6-16,9 0-56 15,12 0-1-15,4 0-47 16,23 0-85-16,29 0 8 16</inkml:trace>
  <inkml:trace contextRef="#ctx0" brushRef="#br0" timeOffset="54217.0929">24210 12297 731 0,'0'0'1'16,"0"0"5"-16,0 0-6 16,0 76 54-16,0-29-7 15,-7 12-17-15,6 8 8 16,-10 1-34-16,-1-3-4 16,-2-7-73-16,1-9-117 15,3-19-19-15</inkml:trace>
  <inkml:trace contextRef="#ctx0" brushRef="#br0" timeOffset="54766.1547">24027 12566 396 0,'0'0'0'0,"0"0"0"16,163-3 0-16,-109 11 10 15,-4 5 12-15,1 2 19 16,-9 4 4-16,-5 3-11 16,-11-3-19-16,-3 1 1 0,-3-1-3 15,-4-3 4-15,4-3-10 16,-4-3 6-16,2-6-5 16,3-4-6-16,-5 0 15 15,1-4-14-15,0-13 13 16,1 0-2-16,2-7-1 15,-1-3-1-15,8-1-3 16,6 0 9-16,-4 2-1 16,-3 7-15-16,-6 8 38 15,-4 9-15-15,-2 2-25 16,6 8-4-16,-3 15 4 16,0 7 0-16,-2 8 33 15,-5 6-17-15,0 6 5 16,-10 2-21-16,0-6 2 15,-7-3-5-15,-18-9-1 0,-8-9-3 16,-3-11 7-16,2-5 1 16,-4-6 7-16,0-3 7 15,4-5 12-15,0-9-19 16,13-7 1-16,12-6-3 16,9-7 8-16,3-6-10 15,30-7-6-15,20-5 2 16,7 1-36-16,-1 9-33 15,3 9 2-15,-12 12-15 16,-3 4-227-16</inkml:trace>
  <inkml:trace contextRef="#ctx0" brushRef="#br0" timeOffset="58148.7695">17772 15937 365 0,'0'0'83'0,"0"0"-78"16,0 0 0-16,0 0 13 0,0 0 30 15,0 0-10 1,0 0 7-16,131-16-11 0,-110 14-20 15,-6 0 1-15,3 0 12 16,-2 2-3-16,-2-1 3 16,3 1 4-16,-1 0-10 15,3 0 1-15,1 0 1 16,7 0-12-16,3 0 6 16,3 0-15-16,6 0 5 15,3 0-3-15,4 1-2 16,2-1 3-16,4 0-4 15,-2 0 8-15,3 0-5 16,-1 0-4-16,-3 0 4 16,1-3-4-16,0 2 0 0,1-3 1 15,-4 1-1 1,1-1 0-16,-2 0-3 0,2-2 3 16,0 1-4-16,-3-3-5 15,0-1-4-15,0-3-17 16,-4 3-7-16,-5-2-2 15,-4 0 11-15,-3-3 17 16,-3 1 6-16,-1 3-7 16,-2-3 9-16,3 0 2 15,-3 0-9-15,0-2 6 16,0 1-22-16,-4 2-13 16,-9 0 21-16,-7 0 11 15,-3 2 1-15,0 1 9 0,0 1-3 16,0-1 0-1,-18 1 68-15,7-1-68 0,-9 2 59 16,-1-1-54-16,-7 2-5 16,-3-2 5-16,-2 3 2 15,-5 0 8-15,0 0 8 16,-1 1-6-16,-2-1-2 16,-4 2-3-16,-2-1 8 15,-2 1-13-15,-3-2 1 16,2-1-4-16,1 3 0 15,-3-5-4-15,3 1 12 16,-6 0-7-16,-3-1-5 16,-4 1 3-16,-1-2 3 15,4 1 2-15,1 2-5 16,8 5 0-16,4-1 6 16,4 2-5-16,4 0 7 0,1 0-11 15,-1 4 7-15,1 3-5 16,1-1 2-16,-1 4 2 15,1 1 18-15,2 4-7 16,-4-2-15-16,3 5 12 16,1 0-5-16,7 2 5 15,5-2-14-15,7 1 3 16,0 0-1-16,9-2 2 16,0 0-4-16,6-1 0 15,0-1 0-15,0 1 4 16,0-1-4-16,0 0 2 0,0 0-3 15,0-1 1 1,0-1-1-16,12-3 0 0,1 0-2 16,2-1-3-16,7 1-2 15,4-1 2-15,-2-1 5 16,6-2-5-16,-3 0 4 16,5-1-10-16,-2-1 6 15,1 1-2-15,5-2-11 16,-1-3-5-16,4 0-1 15,5 0-20-15,3 0-42 16,1-3-79-16,0-6-158 16</inkml:trace>
  <inkml:trace contextRef="#ctx0" brushRef="#br0" timeOffset="60547.9543">21052 15200 167 0,'0'0'311'16,"0"0"-311"-16,0 0-4 15,0 0 4-15,0 0 19 16,0 0 13-16,22-2-8 0,-19 2 0 15,-3 0-1-15,0 0 6 16,0 0 15-16,0 0 4 16,0 0-20-16,0 0-10 15,0 0-9-15,0 7 15 16,0 1-2-16,0 3-12 16,0-1 16-16,0 0-3 15,0-3-11-15,0-2-3 16,0 0-6-16,0-2 12 15,0 0-5-15,0-3-1 16,12 0 8-16,11 0 0 16,13 0 16-16,6-11-9 15,12-5-18-15,6-7-6 16,7-2-5-16,4-5 2 0,4-4-2 16,7-4 6-16,1-2-1 15,3-3 0-15,-3-6-13 16,-4 6 2-16,-6 4-13 15,-12 8-11-15,-9 9-14 16,-16 7-2-16,-11 4-1 16,-12 3-2-16,-9 5-161 15,-4 0-267-15</inkml:trace>
  <inkml:trace contextRef="#ctx0" brushRef="#br0" timeOffset="61445.8616">19430 16607 665 0,'0'0'172'16,"0"0"-172"-16,0 0-23 15,0 0 23-15,0 0 26 16,0 0 9-16,0 0 6 15,0 26 9-15,0-19-18 16,0 0-18-16,0-2-4 16,0 1 5-16,0-2 1 15,0 0 0-15,0-1-6 16,0 0-2-16,0-1-6 16,4-1 5-16,25-1-2 15,13 0-5-15,13-13-6 16,20-5-2-16,20-8-19 0,12-6-101 15,13-4-25-15,5-5 5 16,-8-2 64-16,1-2 63 16,-14 3 6-16,-7-1-66 15,-18 5-62-15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31:26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7459 8026 460 0,'0'0'25'16,"0"0"-25"-16,0 0 0 15,0 0 4-15,0 0 39 16,0 0-8-16,0 0-9 16,0 0-11-16,-4 0-3 15,4 0 0-15,0 0-10 16,0 0 8-16,0 0-8 0,0 0 0 16,0 0-2-16,10 0 5 15,18 0 1-15,16 0 6 16,6 0-11-16,5 0 5 15,-1 0-2-15,1 0-2 16,0 0 1-16,2 0-3 16,0 0 0-16,4 0 1 15,2 0-1-15,4 0 0 16,3 0 0-16,5 0 0 16,9 0 1-16,5 0-1 15,7 3 3-15,-4 2-3 16,-1-2 0-16,1 2 0 15,-6 0-3-15,5-1 3 0,-4-1 0 16,-2 3-1-16,1-5 1 16,-2 5-1-16,-4-5-1 15,0 4 1-15,8-2 2 16,3-1 0-16,1 2-1 16,4-2-1-16,-2-1 1 15,-3 2 0-15,-2-1 0 16,1 1 0-16,0 0-1 15,0-2 2-15,6 2-2 16,2 0-3-16,-7-1 4 16,6 0-2-16,-5-2-2 15,0 3-8-15,4-2-5 16,3 2 1-16,-5-3 5 16,0 1-4-16,-9-1 6 0,-2 0 7 15,-3 0-14-15,-2 0 3 16,3 0-1-16,-1 0-15 15,-2 0 14-15,-5-1 5 16,-7-1 6-16,1 1 4 16,-6 0-3-16,-1-2 1 15,-4 3 1-15,-3-3-5 16,-6 3 5-16,-3-1-3 16,-2-1-1-16,-3-1 5 15,1 2 1-15,1-3 1 16,-2 4-2-16,-2-3 0 15,2 1 3-15,3 2-2 16,-3-3 1-16,2 1-4 16,1 1 4-16,3 0 1 0,2-2 1 15,2 1-2-15,3 2-1 16,0-2-1-16,4 1 1 16,-2-2-1-16,1 0 0 15,-2 0 0-15,-2 0 0 16,-2 2 4-16,2-2-4 15,-8 0-2-15,-5 2 2 16,-6-1 2-16,-4 0-2 16,-6 0 0-16,-4 2 2 15,-3 0-1-15,-5-2-1 0,-3 2 0 16,-3-2 0 0,-3 2 0-16,3 0-1 0,-4 0-21 15,0-1-76-15</inkml:trace>
  <inkml:trace contextRef="#ctx0" brushRef="#br0" timeOffset="27792.2734">13908 13283 439 0,'0'0'29'0,"0"0"-27"15,0 0 0-15,0 0 12 16,0 0 15-16,0 0-12 16,0 0 6-16,-16 0-16 15,16 0-6-15,0 0 1 16,8 0-2-16,17 0 5 15,12 0 14-15,23 0-1 16,18 0 26-16,20-2-14 16,17 2-7-16,16 0 17 15,12 0-15-15,15 0-8 0,15 6-10 16,18 1-4-16,5-1 3 16,17 1-6-16,0-2-2 15,-2 0 0-15,-1-2-10 16,-6 1 12-16,-12-4 0 15,-12 3-8-15,-20-3 8 16,-16 0 0-16,-15 0-2 16,-21 0 1-16,-23 0 2 15,-28 0 7-15,-20 0-5 16,-17-3-1-16,-10 3 11 16,-6-2 1-16,-4 0-2 15,0 2 4-15,0 0-7 16,0-1 3-16,0-1-12 0,2-1-63 15,4-1-82 1,-4-1-114-16</inkml:trace>
  <inkml:trace contextRef="#ctx0" brushRef="#br0" timeOffset="33125.9952">10537 12514 239 0,'0'0'178'0,"0"0"-167"0,0 0 1 15,0 0 22-15,0 0 8 16,0 0-11-16,-12 0-11 15,12 0-6-15,0 0-14 16,0 0 2-16,0 0-4 16,26 0 4-16,7-3 11 15,13-1 22-15,11-5-7 16,19-2-5-16,13 0-9 16,11-2-2-16,8-4 19 15,1 0-18-15,-4 2 2 16,-6-2-9-16,-3 3 1 0,-10 0 1 15,-12 1-8 1,-15 2-1-16,-14 5 0 0,-16 1-8 16,-11 3 3-16,-7 0-16 15,-10 2-20-15,-1 0-23 16,0 0-9-16,-12 10 57 16,-22 1-15-16,-15 4-67 15,-11-1-47-15</inkml:trace>
  <inkml:trace contextRef="#ctx0" brushRef="#br0" timeOffset="33538.1351">10613 12648 416 0,'0'0'57'15,"0"0"-28"-15,0 0-16 16,0 0 47-16,0 0 1 15,0 0-48-15,-39 12-6 16,78-18 16-16,14-3 13 16,11-3 2-16,20-1-14 15,15-1-10-15,5-3-12 16,10-2 8-16,-1 1 1 16,-11-4-6-16,-11 4-4 15,-13 4-2-15,-16 3 2 16,-14 4-3-16,-12 3-7 15,-9 1 9-15,-11 0-4 0,-7 3 5 16,-5-2-2-16,-4 2 1 16,0 0-13-16,0 0 12 15,0 0-23-15,0 0-2 16,-13 2 8-16,-13 6-26 16,-6 1 14-16,-10 5-33 15,-4 1 1-15,-5 2 6 16,-4-2-8-16,-3 2-44 15,-5 0-146-15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32:28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13888 6753 17 0,'0'0'61'0,"0"0"-29"16,0 0-4-16,0 0 13 15,0 0-10-15,0 0 6 16,0 0-9-16,8-11-11 15,-8 11 2-15,0-2-5 16,0 2-8-16,0 0 7 16,0 0-10-16,0 0 7 15,0-1 5-15,0 1-11 16,0 0 8-16,0-2 1 16,0 2 12-16,0 0-10 15,0 0 3-15,0-2-10 16,0 2 4-16,-5-2-3 15,3 1 2-15,-4 1-2 0,5 0-8 16,-4-1 24 0,3 1-18-16,-2 0-6 0,4 0 13 15,-4 0-12-15,0 0 5 16,4 0-6-16,0 0 0 16,0 0 19-16,0 0-18 15,0 0-1-15,0-3 11 16,0 2-7-16,12-2-5 15,9-1 0-15,9 1 0 16,3-3 3-16,0 2-3 16,5 0 0-16,-4-1-1 15,3 1 2-15,-6-1-1 16,-3 5 0-16,-5-3 5 0,-10 0-11 16,-6 3 6-16,-7 0-2 15,0 0-5-15,0 0-24 16,-19 0 2-16,-14 3-6 15,-10 5-17-15,-6 0 12 16,-1 0-5-16,1-4 32 16,2 2 13-16,9-2 0 15,8 0 1-15,6-1-1 16,10-2 0-16,12 0 10 16,2 1-2-16,0-2-7 15,0 0-1-15,0 0-1 16,16 0 1-16,13 0 1 15,9-4 1-15,4-2 5 16,6 1-7-16,-4 1-20 0,-2-3-213 16</inkml:trace>
  <inkml:trace contextRef="#ctx0" brushRef="#br0" timeOffset="1138.7845">15602 6802 99 0,'0'0'60'16,"0"0"-59"-16,0 0-1 15,0 0 12-15,0 0 34 16,0 0-27-16,60-9-13 16,-60 9 3-16,0 0 8 15,0 0 14-15,0 0-13 16,-22 0-15-16,-4 5 1 0,-4-1-1 16,-1 0 0-16,-3 2-6 15,6-3 7-15,1 2-4 16,7-3 0-16,7 0 1 15,8 0 22-15,5-2-11 16,0 0-5-16,0 0 2 16,0 0 1-16,0 0-3 15,18 0-1-15,5 0-6 16,7-2 16-16,0 0-16 16,-1-1 4-16,-2-1-3 15,-3 1 0-15,-3 1 5 16,0-1 4-16,-5 2-9 15,-7-2 14-15,-4 3-15 0,-5 0 2 16,0 0-5-16,0 0-2 16,-12 0-49-16,-23 3-153 15</inkml:trace>
  <inkml:trace contextRef="#ctx0" brushRef="#br0" timeOffset="12467.5735">17144 6747 285 0,'0'0'19'16,"0"0"-19"-16,0 0-8 15,0 0 8-15,0 0 13 16,0 0 25-16,0 0-16 0,-1 0-21 15,10 0-1-15,13 0 6 16,7 0 0 0,2 0 1-16,2 0 6 0,5 0-13 15,-3 0 1-15,2 0-2 16,5 0 6-16,-8 0-5 16,-1-2 0-16,-8 1 3 15,-11 1-6-15,-13-2 0 16,-1 2-3-16,0 0-15 15,0-3-81-15</inkml:trace>
  <inkml:trace contextRef="#ctx0" brushRef="#br0" timeOffset="13301.7479">19710 6837 170 0,'0'0'17'16,"0"0"12"-16,0 0-22 15,0 0-7-15,0 0-4 0,0 0-4 16,119 2-12-16,-119-2-20 16,-29 0-22-16</inkml:trace>
  <inkml:trace contextRef="#ctx0" brushRef="#br0" timeOffset="13734.5285">18801 6874 274 0,'0'0'3'16,"152"2"0"-16,-59-2-3 15,-7 0 1-15,0 2 5 16,-1-2 15-16,-3 0 3 16,2 0-10-16,-1 0 8 15,-4 0-19-15,-10 0-2 16,0 0 2-16,-13 0-3 0,-6-2 1 16,-4 0-2-1,-11 1 1-15,-7-2 0 0,-8 1 0 16,-4 2-5-16,-8 0-1 15,-2 0-19-15,-6 0-79 16</inkml:trace>
  <inkml:trace contextRef="#ctx0" brushRef="#br0" timeOffset="20598.245">6028 8078 437 0,'0'0'13'0,"0"0"-13"0,0 0-13 16,0 0 13-16,0 0-1 16,0 0-2-16,0 0-4 15,-8 0 2-15,8 0 5 16,10 0 2-16,5 0-1 16,0 0 1-16,4 0-2 15,3 0 0-15,4-3 0 16,5 1 0-16,5-3 3 15,10 1-3-15,-3-2 1 16,7 3-3-16,5-3 2 16,3 0 0-16,8-1-2 15,11 0 0-15,14 0 1 16,6-1 1-16,6-1 24 0,0 2-24 16,-1 2 1-1,-3 0 5-15,-6 1-6 0,4 0-11 16,-8 0-5-16,-1-1-13 15,-10 1-6-15,-8 1-5 16,-6-1-12-16,-15 3 17 16,-9-2 13-16,-8 0 16 15,-16 3-40-15,-2-1 46 16,-10 1 31-16,-4 0 24 16,0 0-4-16,0 0-12 15,0 0-18-15,0 0-17 16,3 0-4-16,0 0-19 0,0 0-38 15,0 0-191 1</inkml:trace>
  <inkml:trace contextRef="#ctx0" brushRef="#br0" timeOffset="23387.4612">12051 7999 97 0,'0'0'243'0,"0"0"-225"0,0 0-17 16,0 0-1-16,0 0 3 16,0 0-2-16,9 8 12 15,-6-8-5-15,2 3 9 16,-5-3-4-16,1 3-4 16,3-3 3-16,-4 0-4 15,0 0 14-15,0 0 18 16,0 0-3-16,0 0 4 0,0 0 11 15,0 0 7 1,0 0 2-16,0-6-36 0,0-3-5 16,-10-5-10-16,-9-3-8 15,-2-5 3-15,-2-5 8 16,-5-6-12-16,3-3 5 16,2-3 1-16,0-3-6 15,5 2-1-15,4 3 3 16,1 10 3-16,7 4 0 15,-1 9-6-15,5 0-1 16,0 4-1-16,2 3-4 16,0 0 2-16,0 4 3 15,0-1 1-15,0 0-4 16,8 0 4-16,10 0-2 16,6 2-3-16,5-2 0 15,5 0 4-15,4 1 2 16,6 2 0-16,10-3-1 0,0 1 0 15,9-3 3-15,2 4-3 16,5-3 0-16,5 0-5 16,0 0 10-16,0-2-5 15,0 2 0-15,1 0 1 16,3 0-3-16,4 0 2 16,-5 0 0-16,2 2 2 15,-7 2-2-15,0-4 0 16,1 2-4-16,0 2 7 15,3-3-7-15,-2 1-2 0,3 2-2 16,-1-4-4-16,-6 0-13 16,-4 1 18-16,-5 0 4 15,-8 0-4-15,-4-3 7 16,-7 6-20-16,-13-5 9 16,-10 4 10-16,-3-1-3 15,-8 2 1-15,0-1 2 16,-2 0 1-16,-2 2 4 15,2-3-4-15,6 1-1 16,-1 0-1-16,3 0 4 16,4 1-2-16,-1-2 0 15,9-1 2-15,3 1-5 16,0 2 3-16,-1-1 0 16,-8 2 1-16,-1 0-1 15,-3 0 0-15,-3 0 0 0,-2 0 1 16,-4 0-1-16,-4 0-1 15,-4 0 1-15,0 0-1 16,0 0 4-16,0 0 0 16,0 0-3-16,0 0 3 15,0 0 0-15,0 0-3 16,0 0-2-16,0 0 2 16,0 0 2-16,0 0-2 15,0 0 0-15,0 0 0 16,0 0-5-16,0 0 6 15,0 0-1-15,1 0 0 16,3 0 4-16,-2 2-6 0,1-2 2 16,0 1 0-1,-2-1 2-15,1 3-2 0,-2-3 0 16,0 0-2-16,0 0 2 16,4 0 0-16,-4 0 5 15,0 0-4-15,0 0 4 16,0 0-5-16,0 0 2 15,0 2 5-15,2-2-7 16,1 0 2-16,-3 0-2 16,4 3 0-16,-4-1 8 15,4-2-4-15,0 1 5 16,-4-1-6-16,0 2 1 16,0-2-3-16,0 1 1 0,0 0-2 15,0-1 6-15,0 0-6 16,0 2 2-16,5-2 4 15,-5 4-4-15,4-1 1 16,0 3-3-16,1 6 6 16,-1 2 4-16,2 4-8 15,0 0-2-15,-2 4 0 16,1 0 3-16,-2 5-3 16,-2 2 0-16,4-3 0 15,-2 1 7-15,1-4-7 16,1-3 1-16,-4-1-1 15,4-3 1-15,-3-1 0 16,3 0-1-16,-3-2 0 0,2-5 1 16,-4 1-1-16,2-2 0 15,-2 0 6-15,4-2-5 16,-4-3 1-16,0 1 2 16,0 0-4-16,1-3 0 15,-1 0 0-15,0 0 0 16,0 0 3-16,0 0 0 15,0 0 5-15,2 0-8 16,-2 0-3-16,4 0-16 16,-4-7-39-16,0 1-78 15,0-1-130-15</inkml:trace>
  <inkml:trace contextRef="#ctx0" brushRef="#br0" timeOffset="28767.0917">12013 7474 432 0,'0'0'0'15,"0"0"-16"-15,0 0 16 0,0 0 32 16,0 0 19-1,0 0 9-15,0 0 2 0,0-21-13 16,0 19-8-16,0 2-14 16,0 0-7-16,0 0 7 15,0 0-27-15,0 0-2 16,5 8-1-16,9 7 3 16,8 2 0-16,8 3 0 15,9 4 3-15,8-2 1 16,3 3-4-16,7-4 4 15,1-2-9-15,-2-2-3 16,-6-4 8-16,-15-4-11 16,-5-1 2-16,-12-3-9 15,-8-3 15-15,-4 0 3 0,-6-2 0 16,0 0 2-16,0 0 19 16,-4 0 10-16,-24 0 3 15,-9 0-23-15,-8 0-8 16,0 0-3-16,3 0 6 15,6-3-1-15,6 0-10 16,9 2-10-16,4-1-50 16,14-3-28-16,3 0-14 15,11-1-101-15</inkml:trace>
  <inkml:trace contextRef="#ctx0" brushRef="#br0" timeOffset="29366.7129">14022 7211 463 0,'0'0'38'16,"0"0"-38"-16,0 0 0 16,0 0 0-16,0 0 8 15,0 0 24-15,-68 28-13 16,53-11-9-16,-3-1 16 15,2 1-9-15,0 3-12 0,4 2 4 16,6 1-6-16,6-1 5 16,0-3-3-16,0-2-3 15,12-2 1-15,17-3-3 16,4-3 0-16,6-1-3 16,4-2 6-16,1-2-1 15,-1-2-2-15,-1-2-9 16,-9 0-1-16,-8 0-15 15,-5 0-15-15,-5 0-52 16,-15 0 3-16,0 0-102 16</inkml:trace>
  <inkml:trace contextRef="#ctx0" brushRef="#br0" timeOffset="29800.8379">13118 7456 389 0,'0'0'33'0,"0"0"-33"16,0 0 6-16,0 0-6 15,0 0 4-15,0 0 58 16,37 38-12-16,-16-11-24 16,3 5-4-16,5 4-14 15,-2 3 1-15,-6-1-4 16,0-2-4-16,-8-3 0 15,1-3 0-15,-4-3 2 16,-2-2-3-16,-3-3 0 16,-4-3-2-16,6-1 2 15,-7-3-8-15,0-3-6 0,0 0-30 16,0-4-33-16,0-4-9 16,0-1-254-16</inkml:trace>
  <inkml:trace contextRef="#ctx0" brushRef="#br0" timeOffset="30198.4692">13122 7889 377 0,'0'0'31'0,"0"0"-26"0,0 0 6 16,0 0 30-16,113 53-8 15,-74-36 9-15,3 2 7 16,-5 1-45-16,-4 1-3 16,1-3 6-16,-6 0-5 15,-2-5-2-15,-7-1 3 16,-4-4-3-16,-2-4 0 15,-4-2 2-15,7-2-2 16,-3 0 37-16,3-12 11 0,5-4-14 16,0-6-3-1,-7-1-21-15,2-7 11 16,-2-1-21-16,0-2-6 0,2 2-19 16,-3 3 5-16,-1 8-52 15,-5 6-7-15,-4 3-66 16</inkml:trace>
  <inkml:trace contextRef="#ctx0" brushRef="#br0" timeOffset="32553.6033">13205 7474 358 0,'0'0'56'0,"0"0"-46"15,0 0 0-15,0 0 48 16,0 0 19-16,0 0-24 15,12-18 17-15,-12 6-15 16,0 0-17-16,0-5-10 16,0-3-15-16,0-5 15 15,0-3-12-15,0-3-11 16,0-1 4-16,0-4 3 16,12-1-11-16,9 1 3 15,6 0-4-15,7 8 2 16,4 5 0-16,12 2-2 15,12 6-2-15,2 3-2 0,7 1 8 16,-1 3-8-16,2 3 1 16,-9 4-21-16,-1 1 18 15,1 1-10-15,-2 12-1 16,-1 4 8-16,-5 3-4 16,-5 2-2-16,0 7 3 15,-9-2 5-15,-3 4-3 16,-5 3-1-16,-6 3 8 15,-7 8 0-15,-3 0-22 16,-4 8 22-16,-1-3-12 16,-1-2 5-16,10 0-10 15,-2-4-2-15,1-4-2 0,-1-2 2 16,0-5 9 0,-2-4 6-16,-2 1-2 0,-2-4 3 15,0-2 1-15,-4-1-12 16,3-4 3-16,-5-1-5 15,-2-1 7-15,-4-6 12 16,-1 0-6-16,0-3 6 16,0-3-6-16,0-2 6 15,0-2 0-15,0 1 0 16,0-2-9-16,0 0-18 16,0 0-19-16,0-4-263 15</inkml:trace>
  <inkml:trace contextRef="#ctx0" brushRef="#br0" timeOffset="33065.0706">14202 7789 520 0,'0'0'0'0,"0"0"0"0,0 0 0 16,142 45 7-16,-95-23 5 16,2 4 12-16,-3 2-6 15,2 0-7-15,-3-4-11 16,-8 0 0-16,1-4 3 15,-8-4-3-15,-2-4 0 16,-13-7 2-16,-6-2 0 16,-1-3 1-16,2 0 32 15,-3-7 40-15,3-9-20 16,-2-2-20-16,-2-7-21 16,0-2 5-16,-1-4-6 15,3-6-5-15,5-5-8 16,5 0 1-16,4-2 4 15,-4 11-2-15,1 8-3 0,-4 8 9 16,-11 8-9-16,-1 4 0 16,-3 2-1-16,0 3-2 15,0 0-8-15,0 0-13 16,0 0-18-16,-15 3-41 16,-6 2-48-16,-3 2-140 15</inkml:trace>
  <inkml:trace contextRef="#ctx0" brushRef="#br0" timeOffset="39968.0905">11847 9762 400 0,'0'0'60'0,"0"0"-59"0,0 0 8 15,0 0 29-15,0 0 6 16,0 0 10-16,0 0-32 16,-60 26-5-16,54-23 7 15,4 1-11-15,-3-2 4 16,5 1 9-16,0-3-18 16,0 0 20-16,0 0-28 15,0 0-4-15,0 0 4 16,25 0 5-16,7 0-4 15,11 0-1-15,7-5-5 16,8-4 4-16,3-2-11 16,-4 3 7-16,-5 0 2 15,-8 1 3-15,-8 2-48 0,-7 0-21 16,-13 2 41-16,-4 2 23 16,-7 0-3-16,-5 1-12 15,0 0 2-15,0 0-9 16,0 0-5-16,0 0-54 15,0 0-310-15</inkml:trace>
  <inkml:trace contextRef="#ctx0" brushRef="#br0" timeOffset="40800.3593">14042 9706 155 0,'0'0'128'0,"0"0"-115"16,0 0-8-16,0 0 19 16,0 0 14-16,0 0-12 0,17 0 5 15,-16 0 2-15,8 2-13 16,-6-2-1-16,8 0-8 16,-2 0 21-16,4 0-32 15,3 0 6-15,-2 0 0 16,7 0-5-16,-4 0 6 15,2 0-7-15,2-2 3 16,0 0-1-16,1-2-2 16,1 4 0-16,-3-4-1 15,-5 0 0-15,0 1-2 16,-5 3-13-16,-5 0-22 16,-2 0-29-16,-3 0-94 15</inkml:trace>
  <inkml:trace contextRef="#ctx0" brushRef="#br0" timeOffset="65484.2526">8777 7175 486 0,'0'0'8'15,"0"0"-8"-15,-131-31 21 16,89 23-5-16,1 0 49 16,3-1-13-16,-5 0-18 15,7 1 11-15,-6 3-26 0,-8-1-18 16,0 1 16-16,-5 4-17 16,-4 1 1-16,-2 0 2 15,-4 0 0-15,-2 6-5 16,-4 2 2-16,0 3 0 15,0 1 2-15,0 2-2 16,-4 3 0-16,1 3-3 16,-3-1 2-16,2 0 1 15,0 4 0-15,9-1 5 16,-2 3-9-16,10 3 4 16,7 5 0-16,4 3-1 15,11 4 1-15,14 4-5 16,14 3 1-16,8 4-1 15,2 3-3-15,39 4 8 16,12 0-6-16,15 1-1 0,10 1-7 16,15-3 14-1,11-1-10-15,9 0-4 0,9-6 13 16,8-4-12-16,6-8 5 16,12-6 8-16,2-5 0 15,7-5-1-15,7-2-1 16,9-9-12-16,6 0 9 15,-1-5 5-15,-7-6 0 16,-9 0 8-16,-15-5-6 16,-14-7 2-16,-11-2-4 15,-18-6 2-15,-11-4-1 16,-10-1 1-16,-13-1-2 16,-10-7 3-16,-9 1-1 15,-18-2 9-15,-13 0-7 0,-13 0 13 16,-7-1 17-16,0-2-7 15,-19-3-13-15,-13-5-1 16,-7-5-4-16,-11-3 17 16,0-4-26-16,-14 0 0 15,-6 0 13-15,-11 2-11 16,-9-6 2-16,-6 2 5 16,-9 0-9-16,-5 0 6 15,-2 9-6-15,-5 2 0 16,4 4 7-16,-1 8-4 15,-3 5-2-15,2 8-2 0,-4 2 8 16,10 6 1 0,3 4-7-16,7 4 3 0,-1 1 1 15,4 5-2-15,4 1-3 16,8 0 5-16,4 8-3 16,5 4-2-16,2 5-5 15,1 3 5-15,4 5-5 16,9-2-14-16,5 1-13 15,14 3-50-15,16-4-70 16,5-3-24-16</inkml:trace>
  <inkml:trace contextRef="#ctx0" brushRef="#br0" timeOffset="66728.385">8681 8131 727 0,'0'0'5'15,"0"0"-5"-15,0 0-9 16,0 0 7-16,0 0 2 15,0 0 0-15,0 0 5 16,45-26-9-16,-34 24 4 0,2 2-1 16,-7 0-2-16,1 4-36 15,4 11 23-15,1 8 16 16,4 2 2-16,1 2 10 16,2-3-12-16,-1-5-3 15,-5-3 2-15,-2-5 1 16,-5-5 0-16,-4-3 0 15,-1-3 5-15,-1 0-6 16,0 0 4-16,0-8-6 16,-18-7-1-16,-12-5-33 0,-4 0 35 15,-6-4-4 1,-2-1 5-16,0-1 1 0,5 2 1 16,3 7 6-16,10 5-7 15,3 9 3-15,-4 3-3 16,-1 3-39-16,-11 14-66 15,-13 0 15-15,-5 5-244 16</inkml:trace>
  <inkml:trace contextRef="#ctx0" brushRef="#br0" timeOffset="67995.6102">5876 8356 237 0,'0'0'94'16,"0"0"-94"-16,0 0 12 15,0 0-6-15,-17-51 43 16,17 37-43-16,-3 1 31 16,-2 3-32-16,3 1 31 15,-5 3-5-15,5 3 41 16,1 0-19-16,1 3-17 0,-4 0-6 15,4 0-15 1,0 0-13-16,4 13-1 0,21 10 1 16,12 7 0-16,10 3 17 15,5 3-17-15,-1 0 0 16,-1-6-2-16,-8-4 0 16,-8-8 3-16,-13-2-3 15,-8-8 0-15,-5-2-3 16,-5-4-8-16,-3-2 2 15,0 0 3-15,-3-1-3 16,-26-14-56-16,-3-4-86 16,-7-6 70-16,-3-4 49 15,-3-2 22-15,2-5 4 16,2 2 6-16,3 2 7 0,9 6 1 16,12 6 23-1,9 11 35-15,2 4 9 0,5 5-35 16,1 0-21-16,0 0-12 15,0 11-7-15,0 6 23 16,15 11 4-16,7 1-10 16,-2 3-2-16,2-2-12 15,-4-1-1-15,-6-4-2 16,-6-8 2-16,-6 0 3 16,0-8-5-16,0-3-1 15,0-5-2-15,0-1 2 16,-22-1-1-16,-4-12-29 15,-14-9-19-15,6-1 43 0,-6-8 7 16,1-4 0 0,3-2-1-16,6 2 4 0,11 6-3 15,17 5 22-15,2 11-1 16,0 4 5-16,0 6-21 16,0 1 0-16,12 2 1 15,13 0-5-15,6 12 8 16,6 2 4-16,7 4-12 15,1 5 12-15,3-1-11 16,-8-5-2-16,-8 0 0 16,-10-5-8-16,-7-5 3 15,-10-4 2-15,-1-3-10 0,1 0 11 16,-1-10 1 0,2-7 1-16,-6-9 4 0,0-1 1 15,0 1 0-15,0-1-5 16,-12 2 0-16,-3 6-2 15,3 7 2-15,7 6 0 16,-2 4 30-16,2 2-20 16,-8 0 1-16,-2 14-11 15,0 1 0-15,-6 8-1 16,6 1 1-16,-7 5 0 16,-2 0 3-16,3 1-3 15,-7-2 4-15,2-3-4 16,0-3 0-16,1-4-4 15,-1-1 4-15,-4-1-40 16,-4 2-75-16,-8-1-67 0</inkml:trace>
  <inkml:trace contextRef="#ctx0" brushRef="#br0" timeOffset="70303.459">8609 7954 300 0,'0'0'30'0,"0"0"-24"15,0 0-4-15,0 0-1 16,0 0 17-16,0 0-9 16,0 0 26-16,42 22-16 15,-17-1 19-15,4 1-15 16,-1 7-21-16,6-2 6 15,0 3-8-15,-3-4-4 16,-4-4-3-16,-6-6-6 16,-7-4 8-16,-7-4-17 15,-4-4 19-15,-3-4 2 0,0 0 1 16,0 0-6-16,-3-1 5 16,-23-12-119-16</inkml:trace>
  <inkml:trace contextRef="#ctx0" brushRef="#br0" timeOffset="70921.1414">8380 7947 479 0,'0'0'0'0,"0"0"-7"0,0 0-10 16,0 0 17-16,-22 50 18 15,29-31-16-15,14 4 14 16,0 1-16-16,1 1 4 15,-5-6 0-15,-4-2-3 16,-12-6-1-16,5-7 1 16,-6-2 0-16,0-2-1 15,0 0 4-15,0 0 2 16,0-6 3-16,0-11-9 16,-14-4-19-16,-2-1 19 15,0-2-2-15,3 0 0 16,1-2-3-16,5 3 5 15,5 4 16-15,2 6-10 16,0 2 14-16,0 6 3 16,2 4-22-16,17-1 3 0,8 2 13 15,5 0 11-15,6 8 17 16,14 3-25-16,3 3-15 16,3 2-1-16,-2 1-1 15,-7 0-1-15,-13-3-2 16,-14-2-8-16,-11-4-13 15,-4-1 13-15,-7-3 8 16,0-4 3-16,0 0 10 16,-3 0 27-16,-18 0-28 15,-8 0-11-15,-7-4 5 16,0-1-4-16,-8 0 0 16,0 1 2-16,-2 1-3 0,4 3 4 15,0 0-5-15,9 2 0 16,-1 6 7-16,6 4-3 15,7 0-4-15,6 2 0 16,0 1 2-16,6-1-2 16,3 0 0-16,1-1-18 15,3-2-5-15,2 0-43 16,0-4-24-16,0-2-32 16,0 1-282-16</inkml:trace>
  <inkml:trace contextRef="#ctx0" brushRef="#br0" timeOffset="71117.6151">8450 8094 603 0,'0'0'0'15,"0"0"4"-15,0 0-2 16,0 0-2-16,0 0-2 15,0 0-10-15,9-2-55 16,-9 2-47-16,0 0-182 16</inkml:trace>
  <inkml:trace contextRef="#ctx0" brushRef="#br0" timeOffset="77933.0744">5605 8155 5 0,'0'0'14'0,"0"0"16"16,0 0-25-16,0 0-4 16,0 0 1-16,0 0 4 0,0 0-6 15,0 0-8 1,0 0-2-16,0 1 9 0,0-1-1 16,1 0-21-1,5 0 5-15</inkml:trace>
  <inkml:trace contextRef="#ctx0" brushRef="#br0" timeOffset="78208.4154">5605 8155 148 0,'94'-30'47'16,"-94"30"-41"-16,0 0-3 15,0 0-3-15,0 0 2 16,0 0-1-16,0 0-1 16,0 0 0-16,0 0 1 15,0 0-3-15,0 0-16 16,0 0-67-16,0 0-18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34:32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19043 5395 396 0,'0'0'7'15,"0"0"-7"-15,0 0 0 16,9-47 51-16,-9 32-27 16,0 2 29-16,0-1-14 15,0 1 21-15,0-5-1 16,-6 0-41-16,-1 0 28 0,-7 1-39 15,4 2 1 1,-9 5 9-16,-4-4-13 0,-3 1 2 16,-5 4 0-1,-1 1-5-15,-5 0 3 0,-2 0-4 16,-4 1 2-16,-1 4-5 16,-13 3 3-16,-5 0-4 15,-13 2-3-15,-11 6 2 16,-2 6 0-16,-8 5-3 15,-1 5 8-15,1 4-7 16,0 7 6-16,-5 7-7 16,2 8 6-16,-1 6-4 15,7 9 3-15,17 5-7 16,26 6-10-16,29 0 18 16,21-3-18-16,30-3-8 15,40-7-2-15,26-5 11 0,10-4 0 16,19-6 12-16,1-8-14 15,13-5 17-15,2-4 3 16,0-8-18-16,-2-7 17 16,-10-6-9-16,-4-8 10 15,-10-2-2-15,-8-12 6 16,-3-7-2-16,-10-5 1 16,-12-8 1-16,-2-4 23 15,-4-7-3-15,-8-9-4 16,-3-10 39-16,-11-8-51 15,-3-14 29-15,-8-4-25 0,-13-6-10 16,-6 2 21 0,-15 4-20-16,-9 6 8 0,0 7-10 15,-39 8 13-15,-15 6 3 16,-22 6-16-16,-12 6-5 16,-9 5 4-16,-10 8-3 15,-11 7-6-15,-18 7-44 16,-21 10-54-16,-17 4-30 15,-18 8-56-15</inkml:trace>
  <inkml:trace contextRef="#ctx0" brushRef="#br0" timeOffset="1752.5509">17567 6842 519 0,'0'0'29'16,"0"0"-25"-16,0 0-3 16,0 0 8-16,0 0 24 15,0 0 22-15,-38-7-11 16,38 5-13-16,0 2-16 15,20 0-13-15,17-1 3 16,17 0-5-16,24-1 1 16,16 2 20-16,15 0-19 15,20 0 3-15,13 0-2 16,19 0 4-16,7 3 1 16,5 0-6-16,5-1 3 0,-7 1 5 15,4 0-8-15,1-3 6 16,-8 0-4-16,-14 0 1 15,-19 0 2-15,-10 0-7 16,-21 0 0-16,-13-3 1 16,-18-2-1-16,-22 3 0 15,-25 0-4-15,-11 0 13 16,-15 2-18-16,0-3 1 16,-9 0-27-16,-38 0 31 15,-17 1-46-15,-24 0-46 16,-19 1 23-16,-14 0-19 15,-21-1-3-15</inkml:trace>
  <inkml:trace contextRef="#ctx0" brushRef="#br0" timeOffset="2237.6753">16955 6989 453 0,'0'0'23'0,"0"0"-21"16,0 0-4-16,0 0 0 0,0 0 2 15,0 0 51 1,0 0 4-16,101 19 7 0,-5-17-5 16,26-2-40-16,33 0 3 15,26 1-11-15,18-1-4 16,11 0 2-16,2 0-7 15,7 0 0-15,-5-1 8 16,-6-7-2-16,-14-1 11 16,-4-1 3-16,-10-2-2 15,-16 1 2-15,-9 0-2 16,-22 1-7-16,-13 0 2 16,-15 3-7-16,-11 0-3 15,-23 2-3-15,-13 3 2 16,-21-1 0-16,-12 2-2 15,-12-1 0-15,-13 1 2 0,0 1 1 16,0 0 4 0,0 0 2-16,0 0-4 0,0 0 10 15,0 0-12-15,0 0-2 16,0 0-1-16,0 0-14 16,0 0-10-16,0 0-2 15,0 0-23-15,0 0 3 16,0 0-45-16,0 0-53 15,0-1-34-15</inkml:trace>
  <inkml:trace contextRef="#ctx0" brushRef="#br0" timeOffset="7271.4609">14956 6920 371 0,'0'0'98'0,"0"0"-78"15,0 0-11-15,0 0-8 0,0 0 14 16,0 0 6-16,-8 1-1 16,8-1 0-16,0 0-19 15,0 0 3-15,0 0-2 16,0 0-1-16,0 0-1 16,0 0 3-16,0 0-1 15,0 0-4-15,0 0 1 16,3 0 1-16,14 0 5 15,4 0 0-15,9 0-4 16,9 0-1-16,1 0 6 16,2 0-5-16,8 0-1 15,1 0 0-15,3 0-1 16,5 0 1-16,2 0-1 0,-5 0 0 16,1 0-9-1,-12 0 9-15,-2 0-18 0,-12 0-13 16,-2 0 5-16,-13 0-8 15,-4 0-5-15,-4 0-11 16,1 0-1-16,1 0 7 16,6 0-56-16</inkml:trace>
  <inkml:trace contextRef="#ctx0" brushRef="#br0" timeOffset="8116.1879">16700 6938 414 0,'0'0'48'16,"0"0"-48"-16,0 0-9 0,0 0 9 16,0 0 16-16,0 0 2 15,0 0 19-15,102 0-22 16,-52 0-5-16,5 0-4 15,3 0-6-15,1 0 0 16,-2 0 3-16,1-3-1 16,-9 2-1-16,0-1-1 15,-9 1 0-15,-13 1 0 16,-4 0 0-16,-9 0 2 16,-6-2-4-16,-5 2 2 15,-3 0-6-15,0 0-28 16,0 0-14-16,-3 0-3 0,-19 0-96 15</inkml:trace>
  <inkml:trace contextRef="#ctx0" brushRef="#br0" timeOffset="10494.6624">16688 6948 48 0,'0'0'36'0,"0"0"23"0,0 0-11 16,0 0-41-16,0 0 12 16,0 0 13-16,14-4-7 15,-14 4-18-15,0 0 8 16,0 0 15-16,0 0 1 15,0 0-14-15,0 0-1 16,0 0-6-16,0 0 12 16,0 0-11-16,0 0-11 15,0 0 3-15,0 0 0 16,0 0 3-16,0 0 4 0,0 0-4 16,0 0 8-1,0 0-13-15,0 0 1 0,0 0 11 16,0 0-12-16,0 0 1 15,0-3-2-15,0 3 4 16,0 0-3-16,0-2-1 16,0 2 0-16,0-1-1 15,0 0 2-15,0-1-2 16,0-1-1-16,0 0-5 16,0 1 6-16,0-3-12 15,0 1 4-15,0 1 8 16,0-5-11-16,0 2-11 15,0 3 21-15,0-2-3 0,0 0-16 16,0 2-2 0,0 1 23-16,0 0 0 0,0-3-17 15,0 2 12-15,0 0 1 16,0-1-42-16,0 0 24 16,0-1 4-16,0 2-48 15,0-1 60-15,0 2 3 16,0-1-26-16,-6 1-27 15,6-1-51-15</inkml:trace>
  <inkml:trace contextRef="#ctx0" brushRef="#br0" timeOffset="11165.9714">16218 6870 60 0,'0'0'39'0,"0"0"-8"16,0 0 26-16,0 0-13 15,0 0-19-15,0 0-1 16,0 0-8-16,-40 3 1 16,34-3-3-16,2 0-10 15,-2 0 4-15,-1 0-5 16,1 0 1-16,0 0 8 16,4 0-10-16,-5 0 3 15,3 0-2-15,-3 0-3 16,2 0 11-16,0 0-11 0,3 0-2 15,2-3-3 1,0 1-14-16,0-2-11 0,0-1-41 16,0 0-181-16</inkml:trace>
  <inkml:trace contextRef="#ctx0" brushRef="#br0" timeOffset="19654.553">11968 11447 447 0,'0'0'13'15,"0"0"20"-15,0 0 21 16,0 0-7-16,0 0 24 15,0 0-39-15,0 0 2 16,-3-31-23-16,3 38-8 16,0 17 12-16,0 12 10 0,-8 14 2 15,-9 5-8 1,6 5-15-16,5-2 7 0,6-5-6 16,0-6-3-1,21-7 7-15,11-7-5 0,11-10-4 16,16-4 8-16,3-7-8 15,15-7-1-15,0-5-4 16,-3-4-46-16,3-14-36 16,-13-6-148-16</inkml:trace>
  <inkml:trace contextRef="#ctx0" brushRef="#br0" timeOffset="19898.34">12727 11338 665 0,'0'0'35'0,"0"0"-12"16,0 0 17-16,0 0-22 15,-5 46-11-15,5-3 60 16,0 13-29-16,12 0-11 16,4 1-5-16,6-3-19 15,-1-5 3-15,-4-3-6 16,-9-11-6-16,-5-8 4 15,-3-8-50-15,0-5 0 16,0-8 8-16,0-6-106 0,0 0-59 16</inkml:trace>
  <inkml:trace contextRef="#ctx0" brushRef="#br0" timeOffset="20501.3246">12946 11611 459 0,'0'0'24'16,"0"0"-22"-16,122-51 27 16,-90 33 4-16,-4-3-25 15,-10-3 29-15,-6-2 8 16,-6 1 13-16,-2-1-29 0,-4 9-1 16,0 5 29-1,0 9-7-15,0 3-19 0,0 2-24 16,0 14-7-16,-7 9 0 15,-5 9 21-15,9 1-9 16,3 4 22-16,0 3-13 16,0-2-17-16,18 1 10 15,16-4-14-15,6-3-25 16,8-8-22-16,4-7-21 16,1-9-34-16,-1-10 38 15,-3 0-11-15,-3-19 14 16,-1-8-99-16,-6-7 105 15,-9-11 55-15,-11-5 4 16,-10-5 15-16,-9 6-11 16,0 8 55-16,0 17 65 15,-21 10 4-15,-4 11-56 16,-9 3-54-16,-7 0-18 0,4 13 21 16,-1 5-7-1,16 0-2-15,16 3-16 0,6-1 2 16,15 2 3-16,34 2-5 15,14 1-17-15,13-2 10 16,10 1-21-16,-4 0-7 16,-4-4 35-16,-18-3 0 15,-16-5 12-15,-28-2 14 16,-16-1 6-16,-10 1 28 16,-38 0 31-16,-17-1-36 15,-10 2-14-15,0-5-38 0,6-5-3 16,6-1-12-16,6-1-74 15,14-16-92-15,12-5-181 16</inkml:trace>
  <inkml:trace contextRef="#ctx0" brushRef="#br0" timeOffset="20679.1741">14503 11556 51 0,'0'0'812'0,"0"0"-804"16,147-7 1-16,-77 1 47 0,7 2-25 16,5-1-29-16,7-2-2 15,3-1-5-15,4-4-68 16,-1-3-130-16</inkml:trace>
  <inkml:trace contextRef="#ctx0" brushRef="#br0" timeOffset="20984.137">14998 11338 527 0,'0'0'33'0,"0"0"-33"16,0 0 5-1,0 0 13-15,47 55 8 0,32-38-6 16,17 0-10-16,15 0-10 15,8-2 0-15,-11-1 2 16,-20-4 3-16,-31 4 18 16,-29-2-8-16,-28 0-5 15,-9 3 48-15,-47 0 12 16,-26 3-28-16,-11-1 5 16,4-2-37-16,14-3-2 15,14-2-8-15,22-3-45 16,15-4-46-16,24-3-133 15</inkml:trace>
  <inkml:trace contextRef="#ctx0" brushRef="#br0" timeOffset="21584.1036">16433 11265 585 0,'0'0'141'15,"0"0"-134"-15,-4 52 36 16,-10-17 32-16,12 3-33 16,2 3 36-16,0-1-19 15,16 1-50-15,9-7-8 16,2 0-1-16,-5-11-9 16,-5-5-26-16,-8-11-25 0,-6-4 17 15,-3-3 10 1,0 0 19-16,-11-13 14 0,-16-8 4 15,-2-5-2-15,5-6 14 16,7-5-1-16,13-6 1 16,4-8 5-16,4-1-21 15,28 5-4-15,11 6 4 16,4 14-5-16,8 8 1 16,0 6 0-16,3 6 0 15,-6 5-2-15,-9 2-3 16,-13 0 8-16,-18 12 0 15,-12 5-17-15,-4 2 18 16,-35 5 2-16,-12-1 2 16,-4 0 8-16,-1 1-12 15,11-2 1-15,9-2-3 0,17-3 10 16,18-5-16-16,1-2 5 16,14 4 3-16,22 0-3 15,15-2 3-15,8 1-1 16,2 2 1-16,8 0 3 15,3-1-3-15,-3 0-4 16,-9-2 4-16,-15-3 8 16,-23-4-8-16,-9-2-1 15,-13 0 0-15,0-3 0 16,0 0-2-16,0-8-38 16,-7-4-93-16,1-8-39 15,6-6-1-15</inkml:trace>
  <inkml:trace contextRef="#ctx0" brushRef="#br0" timeOffset="21773.7267">17289 11239 639 0,'0'0'33'15,"0"0"-31"-15,0 0 63 16,0 0 21-16,9 57-25 16,0-27 30-16,-1 4-61 15,5 2-9-15,8-5-21 16,-3 0 7-16,-3-7-16 15,-6-4-33-15,-9-7-82 16,0-2-37-16,-2-8-27 16,-20-3-63-16</inkml:trace>
  <inkml:trace contextRef="#ctx0" brushRef="#br0" timeOffset="22084.9228">17417 11356 244 0,'0'0'184'16,"0"0"-166"-16,193-54 47 15,-123 33 45-15,-13-2-24 16,-8-1-24-16,-6-6-15 16,-11 2-7-16,-11 2 19 0,-10 9-16 15,-4 7 0 1,-7 6 25-16,0 4-52 0,0 0-14 15,-3 4-2-15,-19 12-1 16,-3 8 0-16,-4 5 1 16,8 4 0-16,12 3 5 15,7 4 1-15,2 0-6 16,15-2-7-16,24-4-32 16,9-5-72-16,11-9-10 15,1-11-96-15</inkml:trace>
  <inkml:trace contextRef="#ctx0" brushRef="#br0" timeOffset="22452.1226">18696 11071 642 0,'0'0'97'0,"0"0"-50"15,0 0 5-15,0 0-31 16,0 0 0-16,-150 3 14 15,103 11-19-15,5 4-2 16,6 1-14-16,14 0-5 16,9 3 2-16,10-3-7 15,3 4-9-15,19-3-27 16,23 0-11-16,18 0 8 16,8 1-8-16,4 1 4 15,5-2 50-15,-8-3 3 0,-9 2 42 16,-14-7 51-16,-13 0-7 15,-19-7 33-15,-14 0-47 16,0 1-16-16,-26 0 8 16,-34 6-23-16,-22 1-13 15,-27 1-10-15,-14 0-18 16,-18 0-22-16,-22 0-72 16,-14-1-243-16</inkml:trace>
  <inkml:trace contextRef="#ctx0" brushRef="#br0" timeOffset="23666.1815">13288 12234 475 0,'0'0'117'16,"0"0"-91"-16,0 0 27 0,0 0 12 15,0 0-23-15,0 0-10 16,5-8-8-16,2 16-23 16,4 14 14-16,1 12 27 15,-2 10-5-15,6 8-3 16,5 3-26-16,-3-1-7 16,1-2 8-16,-11-3-1 15,-8-7-14-15,0-4 6 16,0-6-13-16,-7-6 13 15,-6-2-22-15,5-9-16 16,0-4 25-16,2-7-70 16,3-4-38-16,-6-3-78 15,0-14-72-15</inkml:trace>
  <inkml:trace contextRef="#ctx0" brushRef="#br0" timeOffset="24448.3157">13308 12114 758 0,'0'0'0'0,"0"0"0"15,0 0 0-15,-76 61 11 0,57-25 31 16,0 6-31-16,-2-2-3 15,3 1 7-15,-5-4-14 16,-2-3 3-16,4-5-4 16,-3-8 1-16,7-2-1 15,4-10 0-15,9-2-6 16,4-7 5-16,0 0-6 16,0 0-2-16,0-16-19 15,2-12-12-15,18-6 25 16,2-10-4-16,8-6 3 15,5-4-10-15,1 6-23 16,4 7 49-16,-1 10 3 16,2 8-2-16,2 5 10 15,0 6-4-15,-1 5-2 16,7 6 20-16,1 1-20 0,4 10 10 16,6 11-6-16,1 7-1 15,3 5 14-15,-8 3-22 16,-3-2-6-16,-8 0-2 15,-8-4-21-15,-10-2-52 16,-2-4 80-16,-17-7-2 16,1-4-4-16,-9-5 4 15,0-2 1-15,0-4 0 16,0-1 2-16,-13-1 3 16,-16 0 5-16,-2 0-5 0,-7-6 8 15,-5-3-11 1,1 0 0-16,-10 3 15 0,-6 2-14 15,-13 1 29-15,-12 3-19 16,-9 5-3-16,-9 3 17 16,8 6-3-16,11-2 14 15,10 2-7-15,9 2-16 16,0-2 5-16,12 2-15 16,7-3 8-16,16-1 1 15,6-3-9-15,10-2 0 16,6-5-4-16,6 1 4 15,-3-3 0-15,3 0-3 16,0 0-6-16,0 0 4 16,14 0-5-16,16-5-2 15,8-10 4-15,8-3-21 0,1-6-33 16,2-7-42-16,-2-6-32 16,-5-2-33-16</inkml:trace>
  <inkml:trace contextRef="#ctx0" brushRef="#br0" timeOffset="25393.6112">10315 13709 719 0,'0'0'21'16,"0"0"0"-16,0 0 1 15,-36 46 3-15,26-7 11 16,7 9 8-16,3 1-23 0,0-2-17 16,21-2 21-1,3-4-25-15,6-12 1 0,-1-5 0 16,-9-10-1-16,-1-9-22 15,-2-5-24-15,2-2-30 16,-4-21 2-16,-8-12-76 16</inkml:trace>
  <inkml:trace contextRef="#ctx0" brushRef="#br0" timeOffset="25852.1589">10057 13471 724 0,'0'0'22'15,"0"0"-22"-15,0 0 0 16,0 0-2-16,83-50 2 0,-21 48 0 16,11 2 14-1,3 22-10-15,-3 19-3 16,0 15 0-16,-7 19 2 0,-2 14 7 16,-9 8-10-1,-10 10 1-15,-4 4-6 0,-8 0 7 16,1-9-5-16,7-15-21 15,6-17 0-15,7-19 18 16,1-14 5-16,11-11-1 16,0-10 1-16,11-9-2 15,-8-7 3-15,-5-4-2 16,-15-16 1-16,-17-9 1 16,-20-5 4-16,-12-9 3 0,-12-8 28 15,-36-8-14 1,-6 3 12-16,-14 6-3 0,11 14-18 15,3 14 9-15,-5 11-4 16,7 7 14-16,1 4-26 16,3 0-4-16,12 0 9 15,14 0-10-15,14 0 0 16,8 0-5-16,0 0 5 16,0 0-28-16,0 0-32 15,0-4-10-15,0-9-68 16,0-5-349-16</inkml:trace>
  <inkml:trace contextRef="#ctx0" brushRef="#br0" timeOffset="26233.3878">9985 13593 597 0,'0'0'10'15,"0"0"-10"-15,0 0-7 16,0 0 7-16,0 0 9 0,0 0 20 16,74 37 7-1,-39-30-9-15,-1-3 3 0,4-4-8 16,-2 0 14-1,-6-4-12-15,-5-5 38 0,-13-5-30 16,-12-4-15-16,0-4 19 16,-11-3-25-16,-18 3 0 15,-6 6-3-15,1 5-8 16,4 7-3-16,6 4-12 16,-1 4-35-16,14 12 0 15,11 6-25-15,0 7-21 16,25 1-37-16,20 3-67 15</inkml:trace>
  <inkml:trace contextRef="#ctx0" brushRef="#br0" timeOffset="26771.4801">11782 13729 733 0,'0'0'19'16,"0"0"-19"-16,0 0 0 16,-55 50 4-16,46-23 7 0,9-1 7 15,0 1 8 1,7-2-25-16,18-2 14 0,5-6-15 15,9-5-5-15,10-7 2 16,12-5-8-16,8-3 7 16,-7-14 2-16,-8-8-13 15,-17-6-5-15,-14-3 10 16,-18-8 10-16,-5-6 0 16,0-11 3-16,-19-9-2 15,-8-6 6-15,2 8 0 16,3 13 12-16,4 24 9 15,14 15 19-15,-2 10 21 16,4 4-31-16,2 0-28 16,0 18-7-16,0 11-1 15,12 13 33-15,28 6-27 0,9 5-4 16,4 0 9-16,12 0-12 16,1-2-1-16,2-7-2 15,-2-8-32-15,-12-13-31 16,-7-10 30-16,-14-8 16 15,-6-5-47-15,-9-5-40 16,-14-15-35-16</inkml:trace>
  <inkml:trace contextRef="#ctx0" brushRef="#br0" timeOffset="26918.8167">12096 13528 503 0,'0'0'310'16,"0"0"-309"-16,0 0-1 15,0 0-3-15,0 0 3 16,0 0 9-16,203-32-7 16,-124 24-4-16,-16-2-133 15,-17-5-289-15</inkml:trace>
  <inkml:trace contextRef="#ctx0" brushRef="#br0" timeOffset="27069.1694">11479 13432 773 0,'0'0'0'15,"0"0"-85"-15,0 0 8 16,0 0 0-16,134 52 22 16,-20-40-60-16</inkml:trace>
  <inkml:trace contextRef="#ctx0" brushRef="#br0" timeOffset="27327.5834">13213 13533 824 0,'0'0'7'0,"-85"50"-3"15,57-19-2-15,22-1 0 16,6-4-2-16,16 0 5 16,29-3-3-16,20-1-2 15,18-8-18-15,17-6-62 16,5-6 21-16,-12-2-130 16,-14-15 117-16,-26-1-178 15</inkml:trace>
  <inkml:trace contextRef="#ctx0" brushRef="#br0" timeOffset="27889.6859">13793 13644 429 0,'0'0'90'16,"0"0"-36"-16,0 0-17 0,0 0-10 16,0 0 9-16,0 0 5 15,-122 58-11-15,122-37-7 16,0-4-18-16,24-4-5 16,21-1-1-16,16-7 1 15,10-5 0-15,3 0-2 16,-17-9-36-16,-14-3 6 15,-23-6 4-15,-20 1 28 16,0-1 0-16,-11-3 31 16,-19 2 9-16,0 0-9 15,7 6 7-15,4 3-37 16,13 4 9-16,6 1 1 0,0 5-11 16,8 0-36-1,26 0 33-15,13 0 1 0,10 0-3 16,3 8-1-16,-7 2-13 15,-6-2 19-15,-18 2-17 16,-13-1 10-16,-16-1 7 16,0-1 10-16,0 0 31 15,-16-2-12-15,-4 0-21 16,8-2 18-16,0-3-15 16,10 0 1-16,2-1-5 15,0-11-7-15,0-3-12 16,14-3-21-16,13 3 10 15,7 3 23-15,-8 5-9 16,2 3 9-16,0 4 0 16,0 0 1-16,0 1-1 15,2 7 0-15,3 1 0 0,-2 3 12 16,0 0-11-16,-2-3-1 16,1-3 1-16,0-1 1 15,-3-3-4-15,0-2-12 16,-7 0-12-16,-9-10-25 15,-3-6-44-15,-5-6-99 16,-3-5-4-16</inkml:trace>
  <inkml:trace contextRef="#ctx0" brushRef="#br0" timeOffset="28064.1526">14668 13172 442 0,'0'0'224'0,"0"0"-161"0,0 0-62 16,0 0 5-16,0 0 39 15,7 70 18-15,18-29-32 16,13 2-24-16,12 2 8 16,0 3-15-16,5 2-1 15,-19-3-79-15,-17-9-121 16,-19-11-353-16</inkml:trace>
  <inkml:trace contextRef="#ctx0" brushRef="#br0" timeOffset="29117.0989">14533 13434 498 0,'0'0'0'0,"0"0"0"16,167 21 3-16,-70-14 3 16,12-4-4-16,13-3 1 15,1 0 0-15,-10 0-3 16,-12-10-14-16,-26 0-29 15,-28-4-11-15,-24-2 39 16,-23-1 15-16,0 0 6 16,-29 2 106-16,-12 2 23 15,-4 3-4-15,-4 6-64 16,-3 4-37-16,-1 0-20 16,0 14 4-16,5 4-10 15,8 5 6-15,8 1 4 0,9-1-10 16,9 1 7-16,14-2-11 15,0-2 0-15,24-5-2 16,28-4-16-16,17-5 2 16,7-6-8-16,1 0-9 15,-7-7 7-15,-11-6-12 16,-20-5-17-16,-11-1 55 16,-16-1 7-16,-8-1 24 15,-4 4 30-15,0 5 7 16,0 7 24-16,0 5-7 15,0 0-64-15,-13 2-5 16,-5 13-16-16,-1 2 0 16,5 5 19-16,7-3-13 15,7 0-2-15,0-2-2 0,27-3 1 16,17-2-6-16,16-6-28 16,7-2-4-16,-1-4-53 15,-7-5-12-15,-14-9 10 16,-12-3-92-16,-12-5 80 15,-15-2 86-15,-1-2 16 16,-5 1 36-16,0 7 56 16,0 3-9-16,0 9 32 15,0 5-38-15,0 1-33 16,0 0-32-16,-2 7-5 16,-1 8-2-16,3 3 16 0,0 2-5 15,0 2 12 1,24-3-28-16,14-1 4 0,4-5-4 15,5-4-2-15,2-3-40 16,-11-6-7-16,-5 0 6 16,-8-3 16-16,-9-9-3 15,-6-5 26-15,-4-1 3 16,2-5 2-16,2 6 3 16,-4 0 11-16,5 8-14 15,-8 1 26-15,6 8-22 16,-1 0-1-16,4 0-8 15,0 5 8-15,1 5-4 16,2 3 0-16,0 0 4 16,2-1-7-16,1 0 3 0,-2-3 0 15,-10-5-4 1,0-2-15-16,-6-2 18 16,2 0-2-16,4 0 3 0,0-6 5 15,10-10-5-15,-1-3-7 16,13-3 6-16,-1 2-6 15,3 1 7-15,-2 5-5 16,-2 5 5-16,1 3 8 16,-4 6-6-16,-6 0 5 15,-1 0 19-15,2 10-19 16,0 5 10-16,1 1-5 16,-1 2 3-16,1-2 0 15,-4-3-15-15,-4 1-15 16,-11-6-25-16,0 0-55 0,-32-4-71 15</inkml:trace>
  <inkml:trace contextRef="#ctx0" brushRef="#br0" timeOffset="29309.2495">15934 13216 355 0,'0'0'639'16,"0"0"-639"-16,0 0-33 16,0 0-15-16,0 0 17 0,0 0 27 15,143 15-37-15,-79-6-148 16,5-1-152-16</inkml:trace>
  <inkml:trace contextRef="#ctx0" brushRef="#br0" timeOffset="29631.4734">18182 13180 801 0,'0'0'1'0,"0"0"-1"15,0 0 42-15,0 0 4 16,-150-33-43-16,107 36 17 16,-6 17-13-16,-2 2 4 15,5 5 20-15,12 2-21 16,11 1 37-16,14-1-31 16,9 0-7-16,9 1 0 15,35-4-9-15,23-6-61 16,21-6-2-16,12-12-47 15,7-2-46-15,-9-16-251 16</inkml:trace>
  <inkml:trace contextRef="#ctx0" brushRef="#br0" timeOffset="29806.8827">18554 13102 824 0,'0'0'27'15,"0"0"10"-15,0 0-15 16,0 0-2-16,0 0 9 15,0 0 28-15,-13 53-29 16,13-24-8-16,18-2-13 16,13 2 2-16,0-3-9 15,5-2-46-15,-2-8-107 16,-10-7 56-16,-6-7-239 16</inkml:trace>
  <inkml:trace contextRef="#ctx0" brushRef="#br0" timeOffset="30054.2301">18934 13089 596 0,'0'0'144'0,"0"0"-103"15,0 0-24-15,0 0 6 16,-129 32 18-16,84-12-5 16,14-1-36-16,5 1 11 15,9 1-10-15,16-5 1 16,1 0 11-16,9-2-13 15,35-2 4-15,13-3-4 16,11-4 0-16,8-5-19 16,0 0-13-16,3-2-22 15,2-8-16-15,-1 0-95 0,-11-1-128 16</inkml:trace>
  <inkml:trace contextRef="#ctx0" brushRef="#br0" timeOffset="43697.3589">18094 12154 434 0,'0'0'207'0,"0"0"-161"16,0 0-45-16,0 0 42 15,0 0 1-15,0 0-3 16,0 0-3-16,0 0-36 16,46-41 35-16,-18 34-30 15,7 1-7-15,4-1 0 16,12-1 5-16,4 1-5 16,8 3 0-16,0-4 2 15,0 1-2-15,2 0 0 16,-5 1 0-16,0 0-1 0,2 0 8 15,-4 2-14 1,-4-1 1-16,-3 2-11 0,-11 0 11 16,-5 1-29-16,-11 2-14 15,-10 0-10-15,-5 0-43 16,-9 0-9-16,0 0-50 16,-23 0-189-16</inkml:trace>
  <inkml:trace contextRef="#ctx0" brushRef="#br0" timeOffset="44485.4235">18043 12211 458 0,'0'0'12'0,"0"0"-12"16,143-4 8-16,-78 0-8 16,0-3 30-16,2 0 3 15,0 2-18-15,-1 2-4 16,-3 0-11-16,-1 0 0 16,-11 0 2-16,-2 0-2 15,-7 1-8-15,-8 0 8 16,-9 2 1-16,-4-2-1 15,-10 2-1-15,-1-3 1 0,-9 3 0 16,-1 0 5-16,0 0-2 16,0 0 22-16,0 0-9 15,0 0 6-15,0 0-16 16,0 0-6-16,0 0 12 16,0 0-12-16,0 0 1 15,0 0-3-15,0 0 4 16,0 0 10-16,0 0-1 15,0 0-6-15,0 0 19 16,0 0-17-16,0 0 5 16,0 0-12-16,0 0 1 15,0 0 8-15,0 0-7 16,0 0 2-16,0 0 13 0,0 0-16 16,0 0 1-1,0 0 2-15,0 0-3 0,0 0 4 16,0 0-5-16,0 0 0 15,0 0 3-15,0 0 2 16,0 0-5-16,0 0 0 16,0 0 3-16,0 0-7 15,0 0 4-15,0 0 0 16,0 0 1-16,0 0 3 16,0 0-6-16,0 0 2 15,0 0 0-15,0 0 3 16,0 0-3-16,0 0-1 0,0 0 0 15,0 0 2 1,0 0-2-16,0 0 0 0,0 0 1 16,0 0 0-1,0 0 0-15,0 0 0 0,0 0-2 16,0 0 2-16,0 0-5 16,0 0-3-16,0 0-25 15,0 0-9-15,8-4-90 16,2-4-77-16</inkml:trace>
  <inkml:trace contextRef="#ctx0" brushRef="#br0" timeOffset="46036.0484">21251 7853 392 0,'0'0'8'0,"0"0"-2"16,0 0-5-16,0 0 20 15,0 0 39-15,-128-38-35 16,114 33 41-16,6 2-50 16,0 0 10-16,5 2 11 15,3 1-29-15,0 0 10 16,0 0-18-16,0-1 6 16,35 0-6-16,28-2 2 15,27-2 2-15,27 2 15 16,22 0-7-16,6 0-2 15,3 0 3-15,1-2-10 0,-2 2 20 16,1-1-23-16,0-1 0 16,-7 2 1-16,-15-1 1 15,-17 2-2-15,-21 1 0 16,-17 1 4-16,-20-2-2 16,-17 2-2-16,-15 0 0 15,-15 0-6-15,-4 0 3 16,0 0-31-16,-4 0-18 15,-33 0 17-15,-17 0 31 16,-18 5-30-16,-16 2-36 16,-11-2 10-16,-10 2-39 15,-10-2-31-15</inkml:trace>
  <inkml:trace contextRef="#ctx0" brushRef="#br0" timeOffset="46363.4578">21193 7859 109 0,'0'0'97'16,"0"0"-58"-16,0 0-21 15,0 0 57-15,0 0-11 16,188 7-4-16,-78-7 2 16,15 0-31-16,12 0 22 15,6-3-30-15,4-1 21 16,4-2-12-16,-1 4-14 15,-7-1 5-15,-11 1-17 0,-14 0-3 16,-21-1 9-16,-18 1-10 16,-17 0 11-16,-26 1-6 15,-15 1-6-15,-14-2 9 16,-7 2-2-16,0 0-7 16,0 0-2-16,0 0-20 15,-13 0-72-15,-17 5 28 16,-12 5-64-16,-4 1-13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36:05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11675 4779 69 0,'0'0'355'16,"0"0"-331"-16,0 0-17 0,0 0 14 15,0 0 28-15,0 0-8 16,0 0-21-16,0 0 28 15,134-6-20-15,-82 3-10 16,10-2-13-16,17 0 2 16,13-1-3-16,13 2-3 15,23-1 1-15,12 0 8 16,12 0-8-16,14-1-1 16,9 1-1-16,14-2 2 15,2 1 5-15,1-4-7 16,-6 3 1-16,-4-3-4 15,-7-1 0-15,-9-2 2 0,-8 2 0 16,-15 1 1-16,-15 0-5 16,-19 4 5-16,-12 0 0 15,-19 0 2-15,-19 1 1 16,-20 2-6-16,-19 0 3 16,-13 3 0-16,-7 0 4 15,0 0-4-15,0 0-7 16,-6 0 0-16,-11 0 2 15,-4 0-11-15,-6 0-47 16,3 0-15-16,-2 0-2 16,2 0-68-16</inkml:trace>
  <inkml:trace contextRef="#ctx0" brushRef="#br0" timeOffset="7554.2272">8533 8967 342 0,'0'0'23'15,"0"0"-17"-15,0 0-3 16,0 0 55-16,0 0-35 16,0 0 22-16,0 0 3 15,0 0-23-15,-8 0-1 16,8 0-7-16,0 0-2 15,0-2 1-15,28 0-16 16,17-3 0-16,16 0 11 0,14 2-11 16,13-1 9-1,13-1 0-15,12 0-1 16,5 5 18-16,-7-2-25 0,6-1-1 16,-4 1 3-16,-3 0 3 15,0-1-5-15,-8 1-1 16,-5-1 4-16,-13 1-3 15,-16-2-1-15,-11 1 0 16,-20 2-3-16,-12-1 9 16,-15 2-9-16,-7 0 3 15,2 0-1-15,-5 0-3 16,0 0-9-16,0 0-28 16,-5 0-64-16,-15 0-131 15</inkml:trace>
  <inkml:trace contextRef="#ctx0" brushRef="#br0" timeOffset="9767.2218">14484 8864 398 0,'0'0'0'16,"0"0"0"-16,0 0 9 15,0 0 24-15,0 0-7 16,0 0 22-16,-60-24-22 15,52 23 3-15,4 0-1 0,-1 0-7 16,3 1 12 0,0 0-22-16,-10 0-6 0,-2 0-1 15,-6 0-1-15,-2 0 0 16,2 3-3-16,-10 1 0 16,6 1 3-16,2 0-3 15,1-2-2-15,5 1 2 16,2-2 2-16,7-1-2 15,3-1-2-15,4 0 2 16,0 0-4-16,0 2-21 16,28 0 25-16,22-1 17 15,22-1 9-15,22 0-4 16,17 0-10-16,14-5 14 16,27 0-1-16,15 0-10 15,13-1-4-15,14 0-4 16,-4 1-1-16,9 0 2 0,4 0-8 15,3 1 0-15,0-1 3 16,1 2-3-16,2-2 0 16,3 3 2-16,-7 1-1 15,-4 0 3-15,-12-1-4 16,-17 0-1-16,-5-2-2 16,-23 0 4-16,-7 1-1 15,-14 0 0-15,-11 1 0 16,-13 0 0-16,-10-3 0 15,-9 2 2-15,-11 0 3 16,-6-1-5-16,-4 2 0 16,1-3 1-16,-2 0 3 15,-3 3-2-15,-9-1 7 0,-8 0-1 16,-15 2 5-16,-10-2-9 16,-4 3 6-16,-6-1-1 15,-2 1 4-15,-1-2-8 16,0 0-1-16,0 2 1 15,0 0 7-15,0 0-12 16,0 0-24-16,0 0-35 16,0 0-83-16,-13-6-223 15</inkml:trace>
  <inkml:trace contextRef="#ctx0" brushRef="#br0" timeOffset="15752.1856">8328 4721 383 0,'0'0'7'0,"0"0"1"15,0 0-5-15,0 0 5 16,0 0 28-16,0 0-13 15,0 0-5-15,0 0-4 16,0 0-12-16,0 0 17 16,0 0-16-16,0 0 8 15,0 0 6-15,0 0-13 0,0 0-2 16,0 0 0 0,0 0 0-16,0 0 2 0,0 0-4 15,4 0 0-15,23-4-1 16,14-1 4-16,9-3-3 15,10 2 0-15,2-2 1 16,9-1 9-16,8 1-10 16,9-2 0-16,1 1 2 15,5 1 0-15,-2 1-2 16,-8 0 0-16,-12 1 2 16,-14 2-6-16,-22 1 4 15,-13 2 0-15,-16 1-5 16,-7 0-11-16,-2 0-32 15,-41 5 23-15,-36 6 21 16,-29 6-34-16,-23 2-60 0,-9-2-24 16,0 5-90-16</inkml:trace>
  <inkml:trace contextRef="#ctx0" brushRef="#br0" timeOffset="15785.279">8328 4721 70 0</inkml:trace>
  <inkml:trace contextRef="#ctx0" brushRef="#br0" timeOffset="16002.046">8328 4721 70 0,'-226'75'93'0,"188"-68"-17"0,14-4-38 0,16-1-14 16,8 1-24-16,5-3 1 15,31 0-1-15,21 0 69 16,22-1-40-16,15-8 13 16,13-1 11-16,6 1-29 0,2-3 9 15,8 0-2 1,1 2-17-16,2 2 9 0,-13-1-21 16,-17 4 1-16,-21 0 0 15,-12 0-3-15,-13 3 0 16,-12 0 0-16,-13 1-6 15,-8 1 6-15,-8 0-57 16,-9 0-55-16,0 0-9 16,-9 1-211-16</inkml:trace>
  <inkml:trace contextRef="#ctx0" brushRef="#br0" timeOffset="21714.716">13742 7228 519 0,'0'0'29'15,"0"0"-29"-15,0 0-21 16,0 0 21-16,0 0 11 16,0 0 18-16,0 0 8 15,153-8-3-15,-93 5-1 16,11-1-19-16,17-1-6 16,12 1 23-16,7-1-31 0,7 2 3 15,7-1 1-15,0 1-1 16,2 0-3-16,3-1 0 15,4-1 0-15,0 0 3 16,-7-2-3-16,-7 2 0 16,-7-2 3-16,-9 2-2 15,-9 0 0-15,-11 0-1 16,-14 3 2-16,-17-3-8 16,-13 5 2-16,-20 0-14 15,-13-2-11-15,-3 2-66 16,-15 0 10-16,-27 0-22 15</inkml:trace>
  <inkml:trace contextRef="#ctx0" brushRef="#br0" timeOffset="22249.9464">13166 7402 509 0,'0'0'19'0,"0"0"-19"16,175-9 7-16,-80 1 11 15,19-2 22-15,9-2-3 16,17 2 5-16,2-3-8 15,8 2-10-15,-1 0-13 16,0 3-3-16,-7 0-4 0,-5-1 6 16,-10 2-10-16,-2 2 0 15,-11 0 10-15,-7 0-6 16,-15-1-4-16,-14 5 7 16,-17-2-6-16,-15 1-1 15,-13 2 0-15,-12-1 0 16,-13 1-7-16,-8 0 7 15,0 0-34-15,0 0 14 16,-8 0-55-16,-17 0-56 16,-8 0-224-16</inkml:trace>
  <inkml:trace contextRef="#ctx0" brushRef="#br0" timeOffset="24827.5489">14000 8907 337 0,'0'0'19'16,"0"0"-15"-16,0 0-1 15,0 0 16-15,0 0-4 16,0 0 22-16,-6 0-11 15,6 0-21-15,0 0 8 16,0 0 3-16,-2 0 1 16,2 0 4-16,0 0-9 15,0 0-4-15,0 0 15 16,0 0-13-16,0 0-5 0,28 0-3 16,20 0-2-16,24 0 25 15,19 0-6-15,11 0-10 16,10 0 13-16,9 0-10 15,10 0 16-15,18 0-8 16,11 0-14-16,3 0 13 16,5 0-19-16,-5 0 0 15,-10 0 4-15,-5 0-4 16,-17 0 0-16,-11 0-2 16,-16 0 5-16,-13 0 0 15,-15 0-3-15,-15 0-10 16,-9 0 6-16,-10 0-2 15,-12 0 6-15,-11 0 0 16,-11 0 0-16,1 0 0 0,-3 0 0 16,-6 0 0-1,0 0-1-15,0 0 4 0,0 0-3 16,0 0 0-16,3 0-6 16,1-2 3-16,4-1-30 15,5 3-44-15,-7 0-57 16,1-3-43-16</inkml:trace>
  <inkml:trace contextRef="#ctx0" brushRef="#br0" timeOffset="45181.8461">8674 9754 203 0,'0'0'17'15,"0"0"-14"-15,0 0 42 0,0 0 0 16,0 0-19-16,0 0-23 16,0 0 1-16,0 0 15 15,-28 5-18-15,23-5 8 16,-5 2 20-16,1-1-1 15,-3 1 1-15,0 0-20 16,-1 1 7-16,5 1 25 16,-2-1-34-16,2 0-2 15,-1 2 11-15,1-1-13 16,-1-2 7-16,9 0-10 16,0-1 0-16,0 1 0 15,0-2 0-15,0 1-5 16,17 1 2-16,10-1 3 15,5-1 15-15,6 0-15 16,8 0 4-16,4-3 3 16,4-1-5-16,4-4-2 0,2 0 1 15,-4-3 3-15,1 2 2 16,-5 0-6-16,-4 1 5 16,-7-1-12-16,-10 4 7 15,-5-2 0-15,-11 4-4 16,-5 3 11-16,-8 0-11 15,1 0 4-15,-3 0 0 16,0 0 6-16,0 0-6 16,0 0-2-16,0 0-3 15,0 0-7-15,0 0 10 16,0 0-7-16,0 0-18 0,0 0-7 16,0 0-27-16,0 0-69 15</inkml:trace>
  <inkml:trace contextRef="#ctx0" brushRef="#br0" timeOffset="46347.6478">9638 9725 345 0,'0'0'154'16,"0"0"-154"-16,0 0 0 15,0 0 0-15,0 0 8 16,0 0-4-16,26 0-1 16,-5 0-1-16,5 0-3 15,6 0 4-15,2-3-3 16,3-1 1-16,1 1 2 15,7-3-3-15,-3 3 0 16,5-1 3-16,1-2-6 16,-5 0 8-16,3 2-5 15,-9-3 0-15,-2 3 0 16,-10 1 0-16,-4 0 0 0,-7 3 2 16,-8-2 0-16,-6 2-2 15,0 0 0-15,0 0 1 16,0 0 2-16,0 0-6 15,0 0-8-15,0 0-3 16,-10 2 14-16,-13 1-1 16,-7 4-16-16,-8 0 7 15,2 0-4-15,-3 1-9 16,-6 0 4-16,3 0 10 16,3 0-2-16,-2-1 0 15,1 0 8-15,5 0-1 16,3-4 7-16,5 2-4 15,6 0 2-15,9-3 3 0,7-1 8 16,5 1-12-16,0-2 0 16,0 0 4-16,0 0 1 15,0 0 1-15,5 0 3 16,15 0-7-16,7-3 22 16,5-2-15-16,6 1-4 15,2-2 8-15,3-1-13 16,3 0 5-16,-4 0-5 15,-3 0 0-15,-2 0 0 16,-7 3 0-16,-7 0 0 16,-1 2 2-16,-9-1 2 15,-7 1-8-15,0 2 3 0,-5 0 1 16,-1 0-1-16,0 0 1 16,0 0-10-16,0 0 9 15,0 0-37-15,0 0 2 16,0 0 1-16,0 0-32 15,0 0-177-15</inkml:trace>
  <inkml:trace contextRef="#ctx0" brushRef="#br0" timeOffset="51876.2069">15450 9676 369 0,'0'0'0'16,"0"0"0"-16,140-14 8 15,-80 10-1-15,-2-4 11 16,2 5 13-16,-2-4-14 16,-1 1 3-16,-6 2-17 15,-10 0 2-15,-12-1-4 16,-7 3 2-16,-14 2-6 15,-3-2-6-15,-5 1-12 16,0 1-31-16,-35 0-5 16,-7 0-101-16</inkml:trace>
  <inkml:trace contextRef="#ctx0" brushRef="#br0" timeOffset="52111.1305">15537 9673 174 0,'0'0'93'0,"0"0"-74"16,0 0 34-16,0 0-23 15,143-9-2-15,-102 5 27 16,1-1-27-16,5-2 4 16,-5 1-6-16,2 0-8 15,-6 1 8-15,-4 0-20 0,-10 2 1 16,-6-1-7-1,-7 4-9-15,-6-2-16 0,-5 2-55 16,0 0-80-16</inkml:trace>
  <inkml:trace contextRef="#ctx0" brushRef="#br0" timeOffset="60097.3129">14226 8989 474 0,'0'0'5'16,"0"0"5"-16,0 0-7 16,0 0 16-16,0 0 1 15,0 0-7-15,0 0 25 16,-84-12-11-16,72 8-9 16,-4 2-4-16,-8-1-4 15,-3-2-8-15,-10 2 5 16,-1-1-5-16,-8 1 13 15,-3 0-8-15,-5-1-6 16,-4 2 3-16,-2 1 1 0,-2-3-5 16,-2 1 3-16,7 3-1 15,-3-2-2-15,2 2 0 16,3 0 2-16,0 0-4 16,5 2 4-16,0 5-2 15,0 2 0-15,3 2 0 16,3-1 2-16,-3 3-2 15,3 3-6-15,0 1 2 16,-1-2 3-16,2 3-4 16,4-1 3-16,2 2-3 15,6 1 5-15,6 3-6 16,2 2-4-16,7 3 10 16,-2 2-18-16,-1 0 11 15,10 0-4-15,0-3-1 0,8-1 12 16,1-3-3-16,0 3-2 15,8 2-2-15,22 2 6 16,4-1 0-16,13 1-1 16,4-4 2-16,6-1-1 15,10 0 1-15,6-5 0 16,5 2 1-16,1-7-1 16,3-1-2-16,-4 0 2 15,1-4 1-15,1 2 2 16,2-2-3-16,4-2-4 15,2 0-4-15,-1-3 7 16,3-3-5-16,-1 0-1 0,-4 0-7 16,-1-2 9-16,-11 0-5 15,0 0-25-15,-11 0 12 16,-2 0 13-16,-4 0-25 16,-7 0 8-16,2 0 11 15,-1 0 14-15,-5 0-2 16,4 0 3-16,1-4-3 15,-4 1 4-15,4-2 0 16,-3 0 0-16,-7-1 0 16,-2 0 1-16,-3-2-1 15,3 1 0-15,-8-4 3 0,0 0-2 16,-6-2-1 0,-5 0 4-16,-5 1-3 0,-8-3 8 15,-6 1 9-15,0-3 23 16,0 0-13-16,-9-1-7 15,-14-3 16-15,-2-2 4 16,-2 0 3-16,-5-2-29 16,-4-1 11-16,-3 2 3 15,-2-3-5-15,-1-2-12 16,-2 0 6-16,-1-1-6 16,-2-2-7-16,-4 2 12 15,-4 2-13-15,-11-2 1 0,-7 1 1 16,-3 1-4-16,-4-2-1 15,6 1 8 1,-4 3-9-16,8 3 15 0,-1 4-15 16,5 4 4-16,-2 1 7 15,-5 5-11-15,-2 4 0 16,-4 0-4-16,-2 5 2 16,1 0 1-16,-8 0-12 15,-4 13-29-15,-4 7-18 16,-19 5-70-16,-9 9-88 15</inkml:trace>
  <inkml:trace contextRef="#ctx0" brushRef="#br0" timeOffset="68452.2154">6831 10538 243 0,'0'0'299'0,"0"0"-299"0,0 0-27 16,0 0 24-16,0 0 0 15,0 0-1-15,0 0-5 16,0 0 8-16,-12 0-7 16,21 0 8-16,-1 0-2 15,2 0 5-15,-3 0-2 16,5-3-1-16,5 1 4 15,3-4-1-15,2 2-1 16,7 0-2-16,-1-4 11 16,6 1-11-16,-4 0 0 15,-3 2 3-15,-4 1-2 16,-1-1-2-16,-7 2 1 16,-5 3 0-16,-5 0-1 15,-3 0 1-15,-2 0-4 0,0 0 4 16,0 0 0-16,0 0-1 15,0 0-5-15,0 0 0 16,-4 0-2-16,-5 0 5 16,-4 5-2-16,1-1 0 15,-1-1-20-15,1 2 19 16,-2 0-1-16,5-3-6 16,0 1-2-16,2-1-3 15,1 0-8-15,6 0-51 16,0-1-173-16</inkml:trace>
  <inkml:trace contextRef="#ctx0" brushRef="#br0" timeOffset="70731.0276">15299 10477 450 0,'0'0'64'16,"0"0"-64"-16,0 0 5 15,0 0 12-15,0 0 2 16,0 0-6-16,-17 0 6 15,17 0-12-15,0 0-5 16,0 0-2-16,0 0 0 16,0 0-1-16,0 0 1 15,13 0 0-15,7 0 1 16,4 0 0-16,6 0 3 0,8-2-2 16,-1 0 1-1,5 2-2-15,6-1 6 0,0 0 6 16,7 1-12-16,-3-2 0 15,-1 1-1-15,1-1 1 16,-10 1 1-16,-4-1 2 16,-10 2-4-16,-8-3 0 15,-8 2 0-15,-6 0 1 16,-5 1-1-16,-1 0 0 16,0 0 0-16,0 0 30 15,0 0-17-15,0 0-13 16,0 0-2-16,0 0-28 15,0 0-15-15,0 0-32 0,0-2-64 16</inkml:trace>
  <inkml:trace contextRef="#ctx0" brushRef="#br0" timeOffset="76814.9659">20569 10519 524 0,'0'0'73'0,"0"0"-73"0,0 0-1 16,0 0 1-16,0 0 19 16,0 0-5-16,0 0 22 15,24 0-35-15,14 0 7 16,13-1-5-16,16-1-2 16,11 0 1-16,18-1-2 15,15 3 5-15,13 0-3 16,2 0-2-16,-5 0 0 15,-3 0 3-15,-5 0-1 0,-4 0-4 16,-5 0-1 0,-9 0 3-16,-13 0-1 0,-12 0-4 15,-14 0-16-15,-21 0-14 16,-15 0-9-16,-20 0-6 16,0 0-47-16,-32-2-56 15</inkml:trace>
  <inkml:trace contextRef="#ctx0" brushRef="#br0" timeOffset="77237.2619">20578 10589 469 0,'0'0'27'0,"0"0"-16"15,0 0-11-15,193-9 0 16,-114 6 5-16,12 0 19 15,10 1 7-15,5 1-29 0,-2 1 2 16,-7-2 2 0,-11 2-6-16,-3 0 0 0,-7-2 1 15,-9 2 4-15,-7-3-7 16,-12 3 2-16,-17-2-4 16,-10 1 2-16,-11 0 2 15,-7 1 0-15,-3 0 2 16,0 0-1-16,0-2-2 15,0 2-11-15,-20-2-97 16,0 1-194-16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14:10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3784 7107 379 0,'0'0'201'16,"0"0"-201"-16,0 0-6 15,0 0 6-15,0 0 9 16,0 0 9-16,0 0-2 16,0 0 5-16,-18 0-18 15,18 0 2-15,0 0-1 0,0 0 15 16,0 0 27-1,0 0-8-15,0 0-15 0,0 0 4 16,0 0-8-16,0 0-1 16,0 0-8-16,5-3-7 15,26 1-2-15,13-2 1 16,15 1-2-16,11 0 6 16,10 1-6-16,10-1 0 15,11 1 0-15,17 0 0 16,17-2 1-16,17-2-1 15,7 2 0-15,5-3 2 16,-9-2-2-16,-4 2 0 16,-18-2 0-16,-13 4 3 15,-21 0-6-15,-20 1-5 16,-25 1-4-16,-11 0 12 16,-25 2-7-16,-9-3 7 15,-3 4 2-15,-6 0 21 0,0 0 10 16,0 0 2-16,0 0-7 15,0 0-12-15,0 0-14 16,0-2-2-16,0 2-15 16,0 0-18-16,0 0-6 15,0 0-32-15,0-1-61 16,-17-2-189-16</inkml:trace>
  <inkml:trace contextRef="#ctx0" brushRef="#br0" timeOffset="5783.1577">10087 8091 132 0,'0'0'160'0,"0"0"-145"0,0 0 8 16,0 0 17-16,0 0-14 15,0 0-1-15,0 0-14 16,14-4-2-16,-12 4 8 16,2-1-2-16,-4 1 7 15,1 0-4-15,-1 0-6 16,0 0 17-16,0 0-17 15,0 0 1-15,2 0 1 16,-2 0-6-16,0 0 11 16,0 7-2-16,0 2 4 15,0 5 7-15,0 0-20 16,0 2-8-16,4-2 1 16,2 2 4-16,-3-2-6 0,3-2 1 15,1-4 0 1,1 0 3-16,1-4-2 0,4-2-1 15,4-2 6-15,3 0 9 16,6 0 24-16,7-6-21 16,5-7 6-16,-1-4-10 15,6-4-12-15,5-3-2 16,4-4 0-16,10-4-5 16,9 0-6-16,0-3 8 15,4 2 3-15,-9 1 7 16,-6 6-7-16,-9 4 7 15,-3 2 8-15,-5 6-10 0,-9 1 4 16,-8 2-9-16,-7 5 0 16,-4 2 5-16,-9 1-5 15,0 1 0-15,-6 0-2 16,0 2 2-16,0 0-4 16,0 0-22-16,0 0-55 15,0 0-25-15,0-2-92 16</inkml:trace>
  <inkml:trace contextRef="#ctx0" brushRef="#br0" timeOffset="9681.3508">10772 8848 531 0,'0'0'101'0,"0"0"-84"16,0 0 26-16,0 0-1 15,0 0-29-15,0 0-2 16,0 0-11-16,3-4 0 16,2 4-1-16,-5 0 1 15,3 0 0-15,-3 0 6 16,0 0 9-16,0 0 8 16,0 0-16-16,0 6 9 15,0 0 8-15,0 5-20 16,0 0 0-16,0-3 2 15,0 1-4-15,0 1 14 0,0-4-16 16,0-2 1-16,0 3 10 16,0-6-7-16,0 0-1 15,0-1 4-15,0 0-6 16,16 0 5-16,3 0 1 16,15-9 11-16,7-8-3 15,5-5-15-15,10-5-8 16,1-4-18-16,15-4-7 15,4-5 0-15,6-4 8 16,-7-1-1-16,-4 3 24 16,-15 7 4-16,-7 6-1 15,-12 7 0-15,-7 5 0 16,-5 6-2-16,-11 3 1 0,-4 5 0 16,-7 2 2-1,-3-1-2-15,0 2-10 0,0 0-67 16,-3 3 6-16,-24 8-112 15</inkml:trace>
  <inkml:trace contextRef="#ctx0" brushRef="#br0" timeOffset="10517.9578">10320 9638 627 0,'0'0'46'16,"0"0"-24"-16,0 0-8 15,0 0 25-15,0 0 19 0,0 0-9 16,0 0-22-16,17-2 1 15,-12 2-7-15,0 0 2 16,0 0-3-16,3 9 7 16,0 1 3-16,2 1-30 15,0 4 6-15,-2-5 24 16,0 3-28-16,0-2 4 16,1-4 3-16,-2 4-5 15,-1-6 4-15,4-2-8 16,0 0 2-16,8-3 2 15,10 0-4-15,11 0 4 16,5-5-8-16,11-8 6 16,5-9-5-16,5-5 2 15,6-5-9-15,4-7 4 16,6 2 1-16,3-1 5 0,3 4 1 16,-8 3 1-16,-4 5 2 15,-8 1-4-15,-11 5 1 16,-8 3 2-16,-9 4-3 15,-12 6 0-15,-12 1 0 16,-6 2 3-16,-6 4-3 16,0 0 2-16,-3 0-1 15,3 0-2-15,-3 0-14 16,0 0-46-16,0 0-31 16,0 0-54-16,0 0-124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37:33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3139 2847 542 0,'0'0'23'0,"0"0"-19"16,0 0 34-16,0-46 15 16,0 43-3-16,0 2-19 15,0 1-17-15,0 0 3 16,10 4-17-16,16 16 0 15,16 12 21-15,5 11-20 16,1 10 7-16,-1 4 8 16,0 9-15-16,-14-6 0 15,-12-3-1-15,-5-12 0 16,-14-14-3-16,-2-12 3 16,0-11 0-16,0-5 2 15,0-3 0-15,-2-6 10 16,-24-12-12-16,-13-13-14 15,0-8 12-15,-5-11-24 0,-3-7 24 16,-5-7-3-16,11-6-23 16,3 4-9-16,17 11 22 15,21 14 15-15,0 13 20 16,10 7-17-16,20 4 1 16,6 5 14-16,-2 5-6 15,2 3 4-15,-1 4-16 16,-6 0 4-16,-4 14-8 15,-8 7 4-15,-9 8-14 16,-8 5 13-16,0 3 2 16,-25 1 0-16,-4-2-1 0,4-5 0 15,8-8-4-15,12-6 4 16,5-7-10-16,0 1 9 16,13-6-15-16,26-1 16 15,15 1 0-15,3-5 6 16,13 3 0-16,-5-3-6 15,0 8 0-15,-7 1 1 16,-5 2 5-16,-6 3-10 16,-10 2 4-16,-7 1 0 15,-4 0 2-15,-4 0-2 16,0-2-51-16,-5-4-80 16,4-5-65-16</inkml:trace>
  <inkml:trace contextRef="#ctx0" brushRef="#br0" timeOffset="566.011">4149 2907 712 0,'0'0'0'0,"0"0"12"16,0 0-12-16,0 0 14 15,0 60-11-15,4-34 14 16,16 0-14-16,5-1 3 15,0-1-6-15,3-6 2 16,-4-4-2-16,-2-4-6 16,-5-6-15-16,1-4 13 0,2 0-20 15,2-5 25-15,2-12 2 16,-3-3-4-16,0-4 2 16,-1 0-5-16,0 3-4 15,-3 4 12-15,-4 8 0 16,0 4 0-16,-2 5-4 15,5 0 8-15,-2 4 0 16,5 6 12-16,-3 2-8 16,-1 0 12-16,3 0-17 15,-6-2 3-15,-3 0-5 16,0-3 4-16,-7-4-1 0,4-1-4 16,-1-2-1-1,3 0-7-15,8-3-5 0,4-10 13 16,2-6 0-1,2-1 2-15,1 3-6 0,0 1 4 16,4 5 0-16,-1 5 0 16,-4 2 1-16,0 4 2 15,-6 0 3-15,2 4 11 16,6 6 3-16,-3 3-1 16,-1-1-7-16,-1 1 10 15,-7-2-22-15,-3-2 2 16,-11-1 0-16,0-3-2 15,0 0-15-15,-19-5-76 16,-17 0-109-16</inkml:trace>
  <inkml:trace contextRef="#ctx0" brushRef="#br0" timeOffset="739.0504">4247 2674 856 0,'0'0'13'15,"0"0"-3"-15,0 0 19 16,0 0-29-16,0 0-6 16,0 0 2-16,145-24-39 15,-68 18-41-15,4-2-28 16,-7-2-61-16,1 0 5 16</inkml:trace>
  <inkml:trace contextRef="#ctx0" brushRef="#br0" timeOffset="901.0782">5084 2569 377 0,'0'0'64'16,"51"49"17"-16,-18-12 35 16,6 5-35-16,6 1-61 15,0 1 1-15,-4 1-17 16,-1-3 0-16,-8-2-4 16,-7-7-6-16,-7-10-60 15,-6-10-48-15,-5-9-5 16</inkml:trace>
  <inkml:trace contextRef="#ctx0" brushRef="#br0" timeOffset="1269.7168">5314 2713 453 0,'0'0'82'16,"0"0"-78"-16,0 0 23 15,137-21 2-15,-80 21-7 16,8 5-22-16,-1 11-3 15,-7 5 2-15,-1 4-6 16,-16 3-9-16,-2-3 13 16,-8-1 3-16,-6-3 2 15,-3-5 9-15,6-5 13 16,-2-3 36-16,6-4-44 16,3-4-1-16,1 0 14 15,-2-11-20-15,-9-5 22 0,-7-6-19 16,-17-3-5-1,0-3 21-15,-28-7-2 0,-24 1-12 16,-15-2 1-16,-6-1-15 16,1 11 0-16,4 9-2 15,8 13-5-15,5 4-4 16,9 2 7-16,10 17-14 16,8 5-28-16,11 4-90 15,4 2-63-15</inkml:trace>
  <inkml:trace contextRef="#ctx0" brushRef="#br0" timeOffset="1829.3392">4881 2483 520 0,'0'0'48'0,"0"0"-23"16,0 0-2-16,0 0-22 15,0 0 6-15,25 51 29 0,14-13 6 16,11 13-17-16,1 8-11 16,5 8 24-16,-7 1-34 15,-4-5 2-15,-4-5-4 16,6-10-2-16,-4-15 5 16,11-10-3-16,3-8 1 15,3-6 23-15,6-6 3 16,-3-3-15-16,0-1-12 15,-3-15-2-15,-11-6-38 16,-8-5-92-16,-21-9-209 16</inkml:trace>
  <inkml:trace contextRef="#ctx0" brushRef="#br0" timeOffset="2035.7747">4966 2737 821 0,'0'0'71'15,"0"0"-71"-15,0 0 0 16,136-42 13-16,-31 14-7 16,15 3-5-16,4-3 2 15,-11 4-3-15,-10 6-24 16,-20 2-133-16,-17 4-132 15</inkml:trace>
  <inkml:trace contextRef="#ctx0" brushRef="#br0" timeOffset="8319.488">14793 6851 154 0,'0'0'85'0,"0"0"-61"16,0 0 25-1,0 0 2-15,0 0-17 0,0 0 17 16,0 0-23-16,0 0 1 15,0 0-2-15,0 0-19 16,0 0 5-16,0 0-6 16,0 0-6-16,0 0 0 15,2 0 0-15,16 0-1 16,9 0 6-16,8 0-5 16,-1 0 2-16,2 0-3 15,4 0 6-15,-3 0-6 16,1 2 2-16,-4 0-2 15,-4-2 0-15,-7 2 0 16,-9-2 0-16,-9 1-4 16,-5-1-12-16,0 0 3 0,-5 1-32 15,-29-1 22-15,-7 3 19 16,-14 0-32-16,-7-2-4 16,-10 3-5-16,0 0 2 15,1-2-26-15,7 2 50 16,8-2 19-16,17 4 7 15,8-4 1-15,14 1 16 16,9-2-5-16,8 1-3 16,0 1-3-16,3-3-5 15,25 2 23-15,10 1-3 16,4-3-2-16,3 0 11 16,0 0-23-16,-1 0 5 0,-2 0 9 15,0 0-22 1,-5 0 20-16,-3 2-22 0,-8-2 3 15,-5 1-10-15,-10-1 3 16,-5 2-56-16,-6 0-99 16</inkml:trace>
  <inkml:trace contextRef="#ctx0" brushRef="#br0" timeOffset="14812.8798">11421 7477 29 0,'0'0'53'0,"0"0"15"15,0 0-24-15,0 0 3 16,0 0-9-16,0 0-4 16,0 0 3-16,0 0-17 15,0 0-1-15,0 0 19 16,0 0-24-16,5 0-1 16,1 0-6-16,7 0-6 15,1 0 5-15,4 0-6 0,3 0 1 16,-2 0 0-16,3 0 3 15,0 0-4-15,5-2 0 16,-2 1 2-16,0 0 0 16,-3 0-2-16,-1 1 0 15,-4-4-2-15,-4 4 5 16,-6 0-6-16,-3-2 3 16,-4 2 0-16,0 0-3 15,0 0-2-15,0 0-31 16,-11 0-11-16,-22 0 6 15,-7 2-87-15</inkml:trace>
  <inkml:trace contextRef="#ctx0" brushRef="#br0" timeOffset="14947.6753">11421 7477 64 0</inkml:trace>
  <inkml:trace contextRef="#ctx0" brushRef="#br0" timeOffset="15045.7969">11421 7477 64 0,'109'19'104'0,"-84"-21"-60"0,0 0 12 16,-3 1-16-16,2-1-12 16,-7-1 2-16,0 1-18 15,-4 0-8-15,0 2-2 16,-7 0-2-16,-2 0-16 0,-4 0-53 15</inkml:trace>
  <inkml:trace contextRef="#ctx0" brushRef="#br0" timeOffset="22812.0291">9664 9002 475 0,'0'0'0'0,"222"-13"-32"16,-93 9 26-16,4-1 6 15,4 0 9-15,0 2 7 16,-2-1 8-16,6-1-16 15,-9 0 7-15,-10 2-15 0,-8-1 3 16,-15-1-3 0,-7 3 3-16,-16-3-3 0,-13 2 1 15,-21-1-1-15,-18 3 0 16,-12-1-1-16,-6 0 7 16,-6 2-2-16,0-3 2 15,-9 3-1-15,-21-2-5 16,-12 1-42-16,-7-1-20 15,-19 2 5-15,-10 0-162 16</inkml:trace>
  <inkml:trace contextRef="#ctx0" brushRef="#br0" timeOffset="23381.3847">8749 8948 98 0,'0'0'226'0,"0"0"-200"0,0 0-18 16,0 0 26-16,0 0 47 15,0 0-28-15,-110 0-21 16,107 0 11-16,3 0-13 16,0 0-18-16,0 0 0 15,24 0-10-15,28 0 28 16,22 0 2-16,25 0-19 15,15 0 18-15,19-2-29 16,16-3 9-16,9 0-1 16,3 3-8-16,-5 0-1 15,-1 1-1-15,-9-1 0 16,-8 2 8-16,-8 0-8 16,-4 0 0-16,-9 0-3 0,-11 0 6 15,-13 0 1-15,-23 0-4 16,-21 0 0-16,-13 0-5 15,-19 0 5-15,-8 0 0 16,-7 0 2-16,-2 0 4 16,0 0-6-16,0 0 0 15,0 0 0-15,0 0-2 16,0 0-28-16,0 0-47 16,8 0-66-16,-1 0-67 15</inkml:trace>
  <inkml:trace contextRef="#ctx0" brushRef="#br0" timeOffset="28227.1949">22545 5801 357 0,'0'0'11'0,"-151"62"-8"15,60-24 2-15,-6 2 1 0,1-4-4 16,-1-5 1-16,2-5 50 16,5-8-6-16,-2-4 15 15,-4-6-1-15,4-3-22 16,4-5-16-16,14 0-15 16,15-5-3-16,16-7 17 15,15-3-13-15,12-2-4 16,16 0-5-16,0 0-6 15,38 0 3-15,12 1 3 16,13 4-18-16,3 6 14 16,0 2 4-16,1 4-6 15,-4 0 3-15,6 4 6 16,-3 6-7-16,-3 2 2 0,-6 5 2 16,-6 3-1-1,-9 2-1-15,-14 6-2 0,-12 4 0 16,-10 2 6-16,-6 0-6 15,0-1 4-15,0-3 0 16,0-6 0-16,16-3-1 16,10-3 0-16,11-3-65 15,5-6-134-15</inkml:trace>
  <inkml:trace contextRef="#ctx0" brushRef="#br0" timeOffset="28481.3008">22418 6127 739 0,'0'0'0'0,"0"0"17"16,0 0-27-16,0 0 17 15,172-3-7-15,-64 1 9 16,10 0-3-16,-1-1-6 16,-7 2-3-16,-6-4-80 15,-15-3-127-15</inkml:trace>
  <inkml:trace contextRef="#ctx0" brushRef="#br0" timeOffset="28794.1639">22807 5902 474 0,'0'0'19'0,"0"0"-19"16,0 0-6-16,0 0-8 16,0 0 14-16,0 0 26 15,135 39 9-15,-60-21-7 16,0 0-16-16,4 1-1 15,-3 4 3-15,-5 3-12 0,-11-2 7 16,-15 1 2 0,-11-4-2-16,-16-2-1 0,-18 1-5 15,0-4-2-15,-39 4 8 16,-18-1 6 0,-16 1-2-16,-2 1-8 0,3-1-5 15,10-3-7-15,19-3-56 16,15-4-56-16,19-5-30 15</inkml:trace>
  <inkml:trace contextRef="#ctx0" brushRef="#br0" timeOffset="29665.684">24088 5878 120 0,'0'0'108'15,"0"0"-72"-15,0 0 1 16,0 0 14-16,0 0 10 0,-39 73 2 16,14-30-27-1,-5 10 6-15,-7 8-11 16,-10 1-10-16,8-3-20 0,-1-4 0 16,11-13 6-16,10-6-7 15,6-13 0-15,12-7 9 16,-2-7-6-16,3-4 2 15,0-4 9-15,0-1 9 16,0 0 46-16,0-6-27 16,0-13-30-16,4-8-12 15,13-9-15-15,2-10-17 16,11-7-6-16,5-10-34 16,4-2 18-16,6 3-1 15,-3 5 34-15,-2 10 21 16,-6 11 0-16,-4 7 3 0,-4 8 3 15,-2 4-4-15,5 5-4 16,0 2-4-16,1 3-10 16,-9 4 15-16,-1 1-4 15,-2 2 4-15,-4 0-3 16,-1 5 4-16,-5 8-1 16,-8 5 2-16,0 2 7 15,-3-1 1-15,-27 1-4 16,-7 1 11-16,-5-4-7 15,1 0-6-15,6-6 15 16,3 0-18-16,14-1 5 16,2-4-6-16,7-1 3 0,2-2-3 15,5-1 1-15,2 1-9 16,0 1 3-16,0-2-20 16,0 1 20-16,10 2 5 15,19-2-6-15,-2 0 7 16,4 3 0-16,-1-1 0 15,-7 3 7-15,-4 1-4 16,-8 1 7-16,-1 0 39 16,-10 2-37-16,0 0 40 15,-5 2-15-15,-20-4 16 16,-16 3 2-16,-14-2-21 16,-16 3-20-16,-13-4 17 15,-11 0-21-15,-10 1-10 0,-11 0-9 16,-14-3-106-16,-6-2-174 15</inkml:trace>
  <inkml:trace contextRef="#ctx0" brushRef="#br0" timeOffset="40287.6588">8134 11356 200 0,'0'0'54'0,"0"0"-29"16,0 0 2-16,0 0-9 16,0 0 8-16,0 0-4 15,0 0 1-15,0 0-9 0,-14 0-9 16,14 0 14-1,0 0-18-15,0 0 8 0,0 0-3 16,14 0-2-16,21 0 17 16,17-3 1-16,22-1 9 15,14-2-5 1,12-2-17-16,7 1 8 0,1 0-1 16,-5-1-4-16,-6 1 11 15,-9 1-22-15,-13-1 0 16,-12 4 6-16,-14 0-5 15,-18 2-2-15,-10-2 0 16,-14 3-18-16,-7 0 13 16,0 0-36-16,-15 0 12 15,-28 0 29-15,-19 7-68 16,-9 3 38-16,-14 0-26 16,-4 0 34-16,-7 1-1 0,-7-1-28 15,-1 0 13-15,-1-1-22 16,11-1-1-16,6 1 15 15,15-1 46-15,6-1 18 16,12-2 35-16,10 0-32 16,20-3 27-16,9 0 7 15,14-2 2-15,2 0-13 16,0 0-32-16,13 0-10 16,34 0 10-16,19-7 20 15,27 0 13-15,21-3 4 16,15 3-32-16,4-2-7 15,-6 2 7-15,-8 1-16 16,-13 2 15-16,-10 1-16 0,-10 0 0 16,-17-1 0-1,-11 4 0-15,-21-3 0 0,-13 2-1 16,-10 1 1-16,-8-1-6 16,-3-1 6-16,-3 2-15 15,0 0 4-15,5 0-50 16,-3-1-33-16,6-1-139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38:36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11152 7107 76 0,'0'0'56'0,"169"8"32"0,-88-4-59 16,-5-2-7-16,1 1 2 15,-5-1-20-15,-2-1 4 16,-4 1-8-16,-7 0 1 15,-5-2 2-15,-8 0-3 16,-8 0 0-16,-6 0-2 16,-8 0 4-16,-6 0-1 15,-6 0-1-15,-10 0 0 16,-2 0 1-16,0 0-1 16,-18 0-6-16,-18-4-88 15</inkml:trace>
  <inkml:trace contextRef="#ctx0" brushRef="#br0" timeOffset="338.1762">10379 7074 159 0,'0'0'121'0,"0"0"-64"16,0 0-24-16,0 0 17 15,0 0 4-15,0 0 171 16,19 13-225-16,48-9 1 16,10 3 6-16,13-2-4 15,7 0-3-15,-3 2 4 16,4-2-1-16,-1-1-3 16,3 1 0-16,-3-3 4 0,-7-1-2 15,-6 1-2-15,-7 1-2 16,-9-3-1-16,-7 0-12 15,-8 0-2-15,-6 0-3 16,-9 0-12-16,-13 0 26 16,-4 0-19-16,-8-3-40 15,-8 0-26-15,-5-2-104 16</inkml:trace>
  <inkml:trace contextRef="#ctx0" brushRef="#br0" timeOffset="4545.1197">7933 8634 338 0,'0'0'32'0,"0"0"-30"15,0 0 2-15,0 0 7 16,0 0 34-16,0 0 2 16,0 0-15-16,-4 0-3 15,4 0-20-15,13 0-6 16,26 0 14-16,22 2 38 16,28 1-1-16,20 0-24 15,20-2-16-15,14 4-10 16,8 0 23-16,11 3-15 15,9-1-1-15,5 0 4 0,-9-3-15 16,-2-2 0-16,-14-1 1 16,-11-1 3-16,-9 0-2 15,-22 0 0-15,-18 0 3 16,-19 0-5-16,-23-1 0 16,-18 0 0-16,-14 0 0 15,-14 1-1-15,-3-1 0 16,0-1-16-16,-16 2-30 0,-19 0 25 15,-18 0-113 1,-7 0-30-16</inkml:trace>
  <inkml:trace contextRef="#ctx0" brushRef="#br0" timeOffset="5346.3565">7365 9614 344 0,'0'0'274'16,"0"0"-274"-16,0 0-18 15,0 0 18-15,0 0 11 16,0 0 15-16,-24 7 17 0,37-5-4 16,23-2 2-1,13 2-17-15,22-2 1 0,23 0-13 16,21 0-3-16,22-5-1 15,17-1-7-15,13-5 4 16,8-2-5-16,2-2-1 16,3-5-2-16,-2 2-7 15,-9-2 8-15,-13 6-2 16,-23 2 4-16,-31 1 5 16,-18 5-4-16,-18 3-1 15,-18-2 5-15,-14 3-2 16,-14 2 1-16,-12 0-4 0,-8 0 2 15,0 0 1 1,0 0-3-16,0 0 1 0,-3 0 2 16,-14 0-3-16,-3 0-29 15,-5 0-59-15,-1 0-81 16,0 0-132-16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39:27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5300 9871 548 0,'0'0'20'0,"0"0"-15"16,0 0 3-16,0 0 29 0,0 0 0 15,0 0 8 1,0 0-28-16,-18-2-4 0,18 2-13 16,0 0 2-16,0 0-4 15,0 0 3-15,8 0-1 16,19 0 3-16,9 0 5 15,15 0 0-15,11 0 4 16,2 0-6-16,8 0 7 16,9 2-11-16,2 2 7 15,3-2-9-15,1 3 1 16,1-1-2-16,-2 2-7 16,-4 0-4-16,-3-4 1 15,-12 1 4-15,-12-2-68 16,-2-1 34-16,-14 0-27 15,-11 2-60-15,-17-2 31 0,-11 0-231 16</inkml:trace>
  <inkml:trace contextRef="#ctx0" brushRef="#br0" timeOffset="546.4737">4959 9935 466 0,'0'0'0'0,"0"0"-69"15,0 0 69-15,0 0 22 16,0 0 28-16,0 0-21 16,131 2 1-16,-78-2 5 15,14 0-12-15,5 0-14 16,12 0 4-16,4 0 6 16,9 0-4-16,-3 0-14 15,0 0 6-15,-3 0-6 16,-8 0-2-16,-12 0 1 15,-7 0-2-15,-9 0-3 0,-10 0-3 16,-11 0 4-16,-15 0 3 16,-7 0 1-16,-9 0 1 15,-3 0 0-15,0 0 17 16,0 0 27-16,0 0-25 16,0 0-16-16,0 0 11 15,0 0-12-15,0 0-6 16,0 0 2-16,0 0 1 15,0 0-3-15,0 0-2 16,0 0-12-16,0 0 3 16,0 0-10-16,0 0-11 0,0 0-37 15,0 0-54 1,-3 0-149-16</inkml:trace>
  <inkml:trace contextRef="#ctx0" brushRef="#br0" timeOffset="4769.0208">8284 9878 424 0,'0'0'44'0,"0"0"-40"16,0 0-4-16,0 0 21 15,0 0 8-15,0 0-9 16,0 0-6-16,-19-6 12 16,19 6-21-16,0 0-2 15,0 0 17-15,-1 0-6 16,-1 0 5-16,-3-1-4 15,0 1-11-15,2-2 13 0,-1 0 0 16,4 2-3-16,0 0 3 16,0 0-15-16,0 0 15 15,0 0-14-15,0 0 3 16,0 0 14-16,20-2-20 16,17-1 0-16,10 3 8 15,7-3-4-15,7 2-7 16,9 1 5-16,3 0-2 15,12 0 5-15,-2 0-4 16,7 0-1-16,-11 0 0 16,-7 0-1-16,-7 0-2 15,-14 0-6-15,-3 0-2 0,-13 0 5 16,-5 0-8-16,-9 0 0 16,-10 0 7-16,-7 0-12 15,-4 0 4-15,0 0-5 16,0 0 5-16,-19 0-8 15,-7 0-44-15,-8 0-27 16,-3 3 17-16,-9-2-14 16</inkml:trace>
  <inkml:trace contextRef="#ctx0" brushRef="#br0" timeOffset="5383.0069">7767 9942 498 0,'0'0'37'0,"0"0"-32"15,0 0 0-15,0 0 22 16,0 0 24-16,0 0-12 16,117 0-2-16,-70-2-26 15,3-1 1-15,9 3 0 16,7-2 3-16,7 2-2 15,8-1 0-15,-1 1-12 16,4 0 8-16,-4 0-8 16,-11 0 0-16,-5 0-1 15,-5-2 1-15,-10 2 4 16,-6-1-5-16,-9-1 2 16,-10 1-2-16,-12 1 2 0,-4 0 4 15,-7 0 11 1,-1 0 2-16,0 0 3 0,0 0-4 15,0 0 9-15,0 0-13 16,0 0-12-16,0 0 3 16,0 0-1-16,0 0-2 15,0 0-2-15,0 0-3 16,0 0 3-16,0 0 0 16,0 0-1-16,0 0-13 15,0 0 8-15,0 0 3 16,0 0-1-16,0 0-8 15,-5 0-17-15,-11 0-8 16,-4 0-57-16,-13 0-105 16</inkml:trace>
  <inkml:trace contextRef="#ctx0" brushRef="#br0" timeOffset="6636.663">6401 10668 299 0,'0'0'3'0,"0"0"-3"0,0 0 0 16,0 0 31-16,182 0-13 15,-112 0-13-15,14 0 13 16,13 0-3-16,5 0-15 16,4 0 0-16,-3 0-5 15,5 0 4-15,5 0-5 16,2 0 6-16,8 0-6 16,-3 0-1-16,-5-3-2 15,-2 1-13-15,-6 0 13 16,-6-2 6-16,-12 1 3 15,-4-1 2-15,-15 3 6 16,-7-2 7-16,-10 3 3 16,-8-2-8-16,-5-1 3 0,-8 1 13 15,-3 1-9-15,-8-1 11 16,-4 1 0-16,-6 1 5 16,0-1 8-16,-6 1-16 15,-5 0-22-15,0-2 5 16,0 2-4-16,0 0-4 15,0 0-5-15,0 0-44 16,0 0-48-16,0 0-119 16</inkml:trace>
  <inkml:trace contextRef="#ctx0" brushRef="#br0" timeOffset="11804.6252">8449 11503 268 0,'0'0'15'0,"0"0"6"16,0 0 0-1,0 0 19-15,0 0-11 0,0 0-10 16,0 0 20-16,0 0-8 16,-42-17-19-16,42 17-1 15,0 0-4-15,0 0-5 16,0 0 18-16,0 0-8 15,0 0 2-15,0 0-5 16,0 0-3-16,0 0-6 16,8 0 1-16,22 0-1 15,7 0 22-15,11 0-14 16,7 2-7-16,9 0 4 16,12 3-3-16,11-2 11 15,7 4 2-15,7-4-14 0,-1 4 6 16,1-1-5-16,6 1-2 15,2-3 6-15,6 2-2 16,6-1-2-16,-9-2 0 16,0 0-2-16,-12-1 17 15,-8 0-16-15,-5-1 0 16,-10 2 6-16,-11-3-6 16,-11 0 2-16,-10 0-3 15,-10 0 0-15,-5 0 10 16,-10 0-7-16,-9 0 2 15,0 0 1-15,-9 0-6 16,2 0 6-16,-4 0-6 16,0 0 0-16,0 0-2 0,0 0-8 15,0 1-89 1,0 0-36-16,0-1-257 0</inkml:trace>
  <inkml:trace contextRef="#ctx0" brushRef="#br0" timeOffset="24116.6059">12791 13160 485 0,'0'0'21'15,"0"0"-9"-15,0 0 10 16,0 0 26-16,0 0 3 16,0 0-19-16,0 0-9 15,0 0-23-15,31-18 0 16,-29 27 0-16,-2 8 3 16,0 6 2-16,0 2-1 15,0 4-1-15,-2-5-2 16,-4 2 0-16,0-3-1 0,6-2 6 15,0-4-5 1,0-4 0-16,0-4 5 0,0-6 6 16,7-2 16-16,14-1 1 15,9 0-10-15,10-4 10 16,11-9-8-16,6-5-10 16,7-1-8-16,-2-2 0 15,9-4 1-15,8-3-4 16,2-2-11-16,1 0 10 15,-2 1-5-15,-8 0 5 16,-4 9-2-16,-11 1-7 16,-5 3 10-16,-6 1-1 15,-4 2-10-15,-2 0 10 16,-6 2-12-16,3 2 3 16,-12-1-5-16,2 3-19 0,-7 0 13 15,-3 2-45-15,-9 2-17 16,-1-1-23-16,-1 1-40 15</inkml:trace>
  <inkml:trace contextRef="#ctx0" brushRef="#br0" timeOffset="26000.4791">11943 13703 311 0,'0'0'61'0,"0"0"-48"16,0 0 11-16,0 0 9 0,0 0 6 15,0 0-12-15,26-12-9 16,-19 11 23-16,2 0-18 15,-6 0 4-15,3-1 9 16,-3 1-14-16,-3 1-9 16,0 0 7-16,0 0-10 15,0 0 11-15,0 0-19 16,0 0 4-16,2 0 1 16,1 0-1-16,0 3-6 15,1 6 11-15,2-1-4 0,-3 3-5 16,0-3-1-1,0 4 1-15,-3-4 0 0,0 1-2 16,5-2 0-16,-4-1-1 16,3 0 4-16,1-3 1 15,-2 2-4-15,6-5 0 16,3 4-2-16,1-4 7 16,8 0-4-16,3 0-1 15,12 0 0-15,4-4 7 16,6-4-5-16,5-4 0 15,3-2 3-15,5-4 5 16,-6 1-10-16,6-3 5 16,-7 3-4-16,-4 1 7 15,-8 3-8-15,-7 4-6 16,-3 0 6-16,-7 2 0 16,-2 2-2-16,-7-2-13 15,-2 4 0-15,-1 1-21 0,2 0-32 16,1 2-28-16,2 0-55 15,-4 0-289-15</inkml:trace>
  <inkml:trace contextRef="#ctx0" brushRef="#br0" timeOffset="26837.5888">15011 14399 441 0,'0'0'55'15,"0"0"-49"-15,0 0-1 16,0 0 40-16,0 0 13 16,0 0-3-16,1 24 2 15,-1-13-15-15,0-2-19 16,0 5-2-16,0-3-2 15,-1-1-10-15,0 1 8 16,-3-2-8-16,4-2-7 16,0-2 5-16,0 0 1 15,0-2 6-15,0-3 6 16,19 0 2-16,11 0 15 0,8 0-1 16,9-5 0-1,3-7-23-15,3-3-5 0,2-1 9 16,8-4-10-16,4-4-1 15,3-3-8-15,-3 1 2 16,-3 1-4-16,-11 5-2 16,-11 2 1-16,-9 6-1 15,-7 3-4-15,-13 2-13 16,0 3-2-16,-6-1-31 16,-7 2 7-16,0 2-7 15,0 0-82-15,0-1-162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40:02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9592 6001 243 0,'0'0'5'0,"0"0"9"16,0 0 11-16,0 0 14 15,0 0-9-15,0 0-11 16,0 0 2-16,-9-7-10 16,4 7 12-16,4 0 10 15,0-2-14-15,1 2-2 16,-3 0 0-16,-1 0-4 16,4 0 2-16,-2 0-10 15,2 0-2-15,0 0 3 16,0 0-2-16,0 0 3 0,0 0-7 15,16 0-8-15,22 0 3 16,16 0 5-16,22 0 7 16,11 0 0-16,3 0-5 15,3 0-1-15,0 0 2 16,8 0-3-16,3-1 0 16,3-1 0-16,-3 0 0 15,-6 1 6-15,-17-1-6 16,-12 1 1-16,-16-1-3 15,-13-2 6-15,-20 2-7 16,-9 0 3-16,-9 1 0 16,-2-1 7-16,0 1 19 15,0-1-2-15,0 0-7 16,-2-1-13-16,-4 3-8 16,-8-1-25-16,0 1-53 0,-7 0-40 15,3 0-52-15</inkml:trace>
  <inkml:trace contextRef="#ctx0" brushRef="#br0" timeOffset="14751.2657">2332 6766 407 0,'0'0'25'0,"0"0"-22"15,0 0 15-15,0 0 1 16,0 0-6-16,0 0 2 15,0 0 0-15,14 5 4 16,3-5 6-16,4 0 11 0,4 0-1 16,5 0-14-1,7 0-7-15,7 0 14 0,3 0-4 16,7 0 0-16,6 0-5 16,9 0-17-16,1 0-1 15,12-2 0 1,5-1 6-16,9 0-7 0,-1 1 6 15,2-2-6-15,-1-1 1 16,6 2-1-16,-4-2 0 16,3 3-2-16,-1-1 1 15,-5 2-1-15,-8 0-3 16,0-1-3-16,-11 2-2 16,1 0 7-16,-2 0 3 15,-1 0 0-15,1 0-3 16,-10 0 3-16,-3 0-3 15,-4 0 3-15,-6 0 0 16,-1 0 0-16,1 0 0 0,-2 0 3 16,4 0-6-16,1 0 3 15,3 0 0-15,-2 0 0 16,4 0 4-16,-1 0-4 16,1 0-1-16,1-1-5 15,-2 1 5-15,-1 0-4 16,1 0-4-16,-5-1-8 15,0 1 8-15,-1-1-1 16,0 1 0-16,1-3-3 16,-4 3-3-16,3-2 12 15,-2 0-6-15,0 1 8 16,-4-2 0-16,-1 3 2 0,0-2 0 16,0 2 0-16,-1 0-1 15,1 0 0-15,-3 0 1 16,8-2-4-16,-1 2 4 15,-2 0 0-15,-1 0 0 16,2 0-1-16,-3 0 2 16,-1 0-3-16,-1 0 2 15,-2 0 0-15,0-2 1 16,-2 2-1-16,2 0 5 16,-4 0-5-16,-3 0-3 15,-1 0 3-15,2 0 0 0,-2 0 3 16,7 0-7-16,-4 0 4 15,6 0 0 1,-2 0-1-16,1 0 6 0,-4 0-11 16,3 0 6-16,0 0 0 15,-1 0-1-15,0 0 3 16,0 2 3-16,4-2-5 16,-2 2-5-16,1-2 4 15,0 2-6-15,-3 1-1 16,5 0 8-16,0-1-1 15,0 2-4-15,0-2 5 16,6 1 0-16,-4 0 1 16,2 0-1-16,2 2-1 15,-6-5 1-15,4 0 0 16,-4 2 1-16,0-1-1 0,5-1 0 16,-1 2-1-16,2-1 3 15,-1-1-4-15,-1 2 5 16,-7-1-3-16,5 2 0 15,-10-1-3-15,1 1 3 16,-1-1 1-16,-7-1-1 16,0 1 0-16,-1 0-1 15,0-2 6-15,-1 2-9 16,3 1 4-16,2-3 0 16,-3 1 2-16,2 0 1 15,4-1-3-15,1 0 3 16,1 0-2-16,-2 2-1 15,-6-2 0-15,3 0 3 16,-4 1-4-16,-3-1 1 0,-1 0 0 16,-5 0-3-1,0 0 6-15,-2 0-1 0,-4 0-1 16,4 0 0-16,-4 0 5 16,2 0-6-16,-4 0 0 15,4 0-1-15,-2 0 3 16,-1 0-3-16,0 0 1 15,-5 0 0-15,0 0 2 16,4 0-2-16,-6 0-1 16,0 0 1-16,-1 0 0 15,-5 0 0-15,1 0 3 16,-1 0-3-16,0-1 5 0,0 1 2 16,0 0-2-16,0 0 14 15,0-2-9-15,0 2 5 16,0 0-15-16,0-1 1 15,0 0 4-15,0-2-4 16,0 3 6-16,0-3 8 16,0 2-14-16,0-2 8 15,0 1-6-15,0-1 4 16,0 1-3-16,0 2 0 16,0-3-4-16,0 3 0 15,0 0 4-15,0 0 0 0,0 0-2 16,0 0 0-1,0-1 3-15,0 1-5 16,0 0 0-16,0 0 17 16,0 0-13-16,0 0-4 0,0 0 2 15,0 0 6-15,0 0 0 16,0 0-8-16,0 0 0 16,0 0 3-16,0 0-2 15,0 0 21-15,0 0-13 16,0-2 6-16,0 2 20 15,0-1-16-15,0-1-12 16,0 2 26-16,0-3-20 16,0 3-2-16,0-5-11 15,0 5 1-15,0-3 4 16,0-3-5-16,0 3 0 0,0-5 12 16,0-1 13-16,0-1-10 15,-1 0-13-15,-4-2 4 16,1 0 5-16,2 1-10 15,-2-3 0-15,-3 1 4 16,5-2-3-16,-10-2-2 16,3 0 0-16,-6 0-1 15,0 4-3-15,-1 2 4 16,-5 1-33-16,-3 3-21 16,-12-2-27-16,-5 3-43 15,-17-1-181-15</inkml:trace>
  <inkml:trace contextRef="#ctx0" brushRef="#br0" timeOffset="16280.3667">2123 6579 211 0,'0'0'63'0,"0"0"-36"16,0 0 49-16,0 0-50 16,0 0 30-16,0 0-30 15,0-37-2-15,0 33 11 16,0 0-6-16,0 2 8 16,0-4-13-16,-4 4 4 15,4-3 3-15,-2 3-13 16,2 0-3-16,0-1 4 15,0 0-14-15,-2 2 18 16,2 0-20-16,0-2 0 16,0 3 12-16,0 0-7 0,0 0 4 15,0 0-5 1,0 0-3-16,0 0 2 0,0 0 0 16,0 0-4-16,0 0-4 15,0 0 5-15,0 0-3 16,0 0 0-16,0 0-7 15,0 3 4-15,0 4 2 16,0 3 1-16,0 2 1 16,8 0 0-16,-2 2-1 15,3 0 0-15,0 0 0 16,1 3 2-16,-4-3-2 16,-2 0 0-16,6 0 4 15,0-1-3-15,-3 1-2 16,-2 0-1-16,3-1 2 15,-1 1 4-15,3-2-4 0,-2 0-1 16,2-2-1 0,-4-3 3-16,3 3-1 0,-3-3 2 15,-1 0-1-15,5-3 2 16,-1 2-2-16,-2-4 1 16,-3 3 5-16,1-2-3 15,1-1-2-15,-4 0-2 16,2 1 0-16,0-2 9 15,-3 0-9-15,3 1 0 16,0 1 6-16,1 0-6 16,1 2 1-16,0-2 2 15,-5 2 2-15,7-4-2 16,-5 6-3-16,3-3 0 0,0 2 6 16,-5-1-4-16,5 0-2 15,0-2 6-15,-1 1-6 16,-2-2 3-16,1-1-3 15,-1-1 3-15,-3 0-2 16,2 2 2-16,-2-2 19 16,0 0-9-16,0 0-5 15,0 0 9-15,0 0-4 16,4 0 2-16,4 0 7 16,5 0-20-16,8-5 0 15,5-4-4-15,11-1-11 16,5-2-47-16,4 0-96 0,-6-3-198 15</inkml:trace>
  <inkml:trace contextRef="#ctx0" brushRef="#br0" timeOffset="18627.0913">6007 5842 176 0,'0'0'113'15,"0"0"-68"-15,0 0 9 16,0 0 11-16,0 0-9 16,0 0-2-16,0 0-22 15,0 0 4-15,0 0-17 0,0 0-19 16,0 0 3-16,0 7-7 16,0 2-4-16,0 8 8 15,0 3-3-15,0 4 7 16,0 5-7-16,0-1 6 15,-4 0-3-15,2-3 4 16,2-7-4-16,0-7 0 16,0-4 3-16,-2-5-1 15,2-2-2-15,0 0 15 16,-3 0 42-16,0-13-18 16,-5-5-39-16,4-7-25 15,-5-3 3-15,6-1 15 16,3-1-13-16,0 0-17 0,0-1-6 15,8 3 42 1,11 0-11-16,4 3 11 0,1 4-3 16,10 7-12-1,-1 4-3-15,-2 2 8 0,0 2-4 16,-4 4 11-16,-10 2-7 16,-9 0-5-16,-8 2-9 15,0 11-11-15,-22 3 31 16,-21 3-5-16,-6 4 10 15,-11 0 0-15,-1 2 0 16,3-2 0-16,4-2 0 16,11-8-2-16,17-1 2 0,14-4 0 15,7-1 1 1,5 0-5-16,0-4 4 0,21 2-10 16,13-4 3-1,8 0 7-15,3 2 0 0,-1 1 1 16,-2-1-1-1,-6 0 21-15,2 0 4 0,-5 3 17 16,-6 1-12-16,-7 0-15 16,-4 1 4-16,-3 3 3 15,-5 2-18-15,-5-1 6 16,7-1-10-16,-8-1 6 16,7 0-12-16,-2 0-24 15,6-7-86-15,3-3-243 16</inkml:trace>
  <inkml:trace contextRef="#ctx0" brushRef="#br0" timeOffset="18854.1348">6505 5833 707 0,'0'0'3'16,"0"0"4"-16,0 0-2 15,0 0-5-15,0 0 1 16,0 0 1-16,72 40 25 16,-43-16-22-16,-2 5 1 15,-1 7-12-15,-10 1-27 0,-4 1-70 16,-12-4-156-16</inkml:trace>
  <inkml:trace contextRef="#ctx0" brushRef="#br0" timeOffset="20921.4565">3915 8011 201 0,'0'0'7'16,"0"0"-3"-16,0 0 3 15,0 0 15-15,0 0 45 16,0 0-17-16,-77 6-23 0,77-6-22 15,0-1-5-15,0-4-34 16,-6-4-84 0</inkml:trace>
  <inkml:trace contextRef="#ctx0" brushRef="#br0" timeOffset="21346.1024">3207 7900 142 0,'0'0'28'0,"0"0"12"0,0 0 36 16,0 0 19-16,0 0-27 15,0 0-3-15,-92 0-12 16,92 0-20-16,8-4-11 15,33 0-2-15,23-5 34 16,25 0-17-16,25-5-9 16,22-1-1-16,16-2 4 15,21-3 6-15,16 3-7 16,7 0-14-16,2 0-9 16,-7 3-7-16,-19-2 0 15,-22 4 4-15,-20-1-1 16,-29 5-6-16,-33 0 1 15,-23 4 2-15,-19 1-2 16,-14 2 0-16,-12 1 0 0,0-1 0 16,0 1 2-16,0 0-4 15,0-4-6-15,11 1-45 16,8-8-130-16,18-6-164 16</inkml:trace>
  <inkml:trace contextRef="#ctx0" brushRef="#br0" timeOffset="22063.5903">10034 6879 357 0,'0'0'88'0,"0"0"-74"16,0 0 21-16,151-2 38 16,-71-5 5-16,20 0 16 15,15-1-47-15,8-1-14 16,6-1 8-16,-2-2 1 16,-3 1-16-16,-6-3-5 15,-17 0 2-15,-19 2-14 0,-22 0-9 16,-18 2-11-1,-16-2-11-15,-12 0-1 16,-8-3-24-16,-6-2-43 0,0-4-89 16,0-4-137-1</inkml:trace>
  <inkml:trace contextRef="#ctx0" brushRef="#br0" timeOffset="22778.4445">12217 5798 473 0,'0'0'21'0,"0"0"-15"15,0 0-6-15,0 0 2 16,-9 48 22-16,9-27 25 16,0 4-27-16,15 2 1 15,-3-1-9-15,0-4-9 16,-4-5-5-16,1-5 0 16,-6-5 6-16,-3-3-6 15,0-3 4-15,0-1 4 16,0 0 90-16,0-8-35 0,0-9-50 15,0-7-13-15,0-3-1 16,-3-5-12-16,-6-1 8 16,6-1-5-16,3-5 9 15,0 2-2-15,15 2-1 16,12 5-6-16,2 8 3 16,6 5 5-16,1 5-6 15,0 6-4-15,-1 3 4 16,-10-1-2-16,2 4 4 15,-15 0 1-15,-4 10-19 16,-8 2-3-16,0 7-7 16,-36 0 21-16,-7 4 12 15,-6-1-3-15,-2 3-11 0,2-5 13 16,13-1-8 0,6-3 3-16,10-2 3 0,10 0-34 15,10-5 22-15,0 2-17 16,9-5 3-16,22 0 15 15,6-1-1-15,10-3 13 16,1 0 3-16,-5 2 0 16,1-4 8-16,-7 2 30 15,-9 2 17-15,-9-1 2 16,-6 1-26-16,-8-1 2 16,-2 4-23-16,-3-4-1 15,0 4 5-15,1 0-14 0,7 3-2 16,5-1-78-16,10-1-36 15</inkml:trace>
  <inkml:trace contextRef="#ctx0" brushRef="#br0" timeOffset="23177.2785">13247 5813 473 0,'0'0'5'0,"0"0"33"0,0 0-13 15,0 0-21-15,0 0 0 16,0 0-2-16,121-9-2 16,-95 9 2-16,-7 7-4 15,-10 6-4-15,-9 0 3 16,0 5 2-16,-24 2-2 15,-22 0 1-15,-6 4 2 16,-1 2 3-16,3 1-1 16,7-5 1-16,15 1 1 15,11-3-4-15,13-6 0 16,4-4 12-16,0 0 9 16,8-5 13-16,20 1-3 15,12-3 2-15,8-2 3 16,6-1-30-16,6 0-6 15,3 0-3-15,-7 0-76 0,-4 0-59 16,-14 0-107 0</inkml:trace>
  <inkml:trace contextRef="#ctx0" brushRef="#br0" timeOffset="24180.3331">12025 7303 449 0,'0'0'13'0,"0"53"7"16,0-23 12-16,0 3-8 0,0 3 10 15,5-4-25-15,8-1-8 16,-4-7 0-16,4-4-1 16,-5-8 2-16,-6-3-1 15,0-4-1-15,-2-5 0 16,0 0 16-16,0-4 85 15,-6-11-65-15,-8-4-14 16,6-8 27-16,8-5-23 16,0-6-9-16,0-9-15 15,26-4 13-15,1 1-14 16,5 5-1-16,5 10 10 16,-5 9-5-16,2 9 0 15,2 4-5-15,-2 5 0 16,-7 4-1-16,-3 2 4 15,-4 2-3-15,-10 0 0 16,-8 3-2-16,-2 9 1 16,0 2-6-16,-24 3 7 0,-8 0 0 15,-4 2 0-15,3 1-2 16,3-3-6-16,8-3-8 16,4-2-12-16,9-2-12 15,2-3 7-15,7 0 15 16,0 0-53-16,7-3 22 15,20 2 35-15,7 2-7 16,3-1 11-16,2 1-7 16,-2 1 8-16,5 0 4 15,-14 1 10-15,-5 4 10 0,-7-1 11 16,-13 1 36-16,-3 1-17 16,0 0 8-16,-12-1-25 15,-8-2 15-15,8-2-37 16,-6-3 3-16,6 1-1 15,2-1-8-15,7-5-8 16,0 0-74-16,3-2-96 16,0 0-119-16</inkml:trace>
  <inkml:trace contextRef="#ctx0" brushRef="#br0" timeOffset="24955.735">12695 7334 300 0,'0'0'123'0,"0"0"-112"16,0 0 31-16,0 0 21 15,0 0-23-15,0 0 2 16,60-27-6-16,-48 25 3 16,4 1-3-16,0 0-18 15,2-2 11-15,1 3-17 16,4 0 6-16,-2 0-8 0,3 0-8 16,-8 7 4-16,-4 3-6 15,-4 0 0-15,-5 2-6 16,-3-1 10-16,0 0-4 15,0-2 0-15,0 0 0 16,-11-2 2-16,-4-1-2 16,2 1 1-16,0-4-3 15,2 1 2-15,6-1-1 16,5-3 1-16,0 2 0 16,0-2-1-16,0 0 5 0,0 0-6 15,0 0 2 1,0 0 0-16,0 0 0 0,16 0 2 15,1-2-2-15,-2-3 7 16,2 3-7-16,2 0 2 16,-4 1-2-16,0-1 0 15,-4 2 0-15,-2-2 0 16,-7 1 0-16,-1 1 5 16,4 0-5-16,-1 0-4 15,1 0 4-15,-1 0 1 16,3 8 5-16,-7-3-5 15,0 4 4-15,0 0-5 16,0-1 0-16,-3 5 0 16,-19-1 9-16,1-1-8 15,0 2 10-15,2-4-5 0,-3 0-4 16,9-1 31-16,-4-2-29 16,-4-2 16-16,2 1-4 15,-2-3-2-15,2 2 1 16,5-4 15-16,0 0-13 15,3 0-3-15,1 0-12 16,0 0 3-16,3-4-5 16,2 2-22-16,-2 0-43 15,3-1-30-15,-2 0-137 16</inkml:trace>
  <inkml:trace contextRef="#ctx0" brushRef="#br0" timeOffset="51708.5409">10540 7805 353 0,'0'0'18'0,"0"0"9"0,0 0 14 16,0 0 23-16,0 0-22 16,0 0-5-16,0 0 1 15,0 0 2-15,0 0-5 16,0-44-3-16,0 43-17 16,0 1 5-16,0 0-19 15,0 0 17-15,0 0-5 16,0 0-10-16,0 0-5 15,0 0 2-15,0 0-14 16,0 0 11-16,0 0-3 16,0 5 6-16,0-3 4 15,0 0-3-15,0 1-1 16,1-1 0-16,10-1 2 0,15-1-10 16,15 0-1-1,18 0 9-15,7-3 5 0,15-4-3 16,2-6 0-16,1 1-4 15,5-4-40-15,-7 1 0 16,-10 0-49-16,-11 0-56 16,-13 0-143-16</inkml:trace>
  <inkml:trace contextRef="#ctx0" brushRef="#br0" timeOffset="61775.2989">2555 13268 604 0,'0'0'0'0,"0"0"-34"16,0 0 34-16,0 0 5 15,151-13 26-15,-98 8-10 16,3 1-4-16,8-1 8 16,5 0-24-16,4 2 6 15,3-1-6-15,13 3 24 16,-3-1-2-16,6 0-19 15,6-1 3-15,2 2 13 16,1 0-16-16,5 0-3 16,-6-1 6-16,-1 2-1 15,2 0 0-15,1 0-6 16,9 0 0-16,-7-1 3 0,2-1 2 16,-8 2-8-16,-4 0 5 15,-5-2-2-15,6 0 4 16,-3 2-4-16,5-4 0 15,-6 3 0-15,-3-1 1 16,-8 2 0-16,-2 0-1 16,-2 0-1-16,-8 0-4 15,4 0 4-15,-11 0-2 16,2 0 2-16,0 0-6 16,-2 0 6-16,3 0 1 15,-5 0 0-15,-5 0-2 0,1 2-14 16,2 1 16-1,-2 1-3-15,5-2-4 0,1 1-6 16,1 0 12-16,-3-2-5 16,4 0 3-16,1-1-7 15,-5 3 10-15,7-3 0 16,-3 0-12-16,-1 2-4 16,3-2 3-16,0 0 4 15,-4 0 0-15,-4 0-7 16,0 3 5-16,-6-2 8 15,2-1 3-15,-1 0-1 16,2 0 1-16,0 0 6 16,2 0-5-16,1 0-1 15,-2 0 0-15,-3-1 5 0,-3-2-3 16,-4 3 6-16,1 0-8 16,-5 0 5-16,-2 0-5 15,1 0 0-15,1 0 0 16,-5 0 2-16,3 0 1 15,-4 0-3-15,0 0 7 16,2 0-5-16,-1 0 10 16,2 2-9-16,0 0 7 15,0 1 2-15,0 0-12 16,3-1 4-16,-1 1-3 16,0-1-1-16,2 1 0 15,2 1 0-15,-4-1 0 16,-3-1 2-16,1-2-2 15,-2 3 3-15,0-1-4 0,-3 0 4 16,1-2-2-16,-2 1-1 16,-2-1-1-16,-1 0 1 15,-5 2 0-15,4-2 0 16,2 0-2-16,2 0 5 16,2 0-3-16,0 0 2 15,-2 0-2-15,2 0 0 16,-6-2 0-16,-3 1 5 15,-3-1-5-15,-3 0 1 16,5-1-2-16,-6 1-3 16,9-1 4-16,-5 2 5 15,3 0-5-15,-2-1-2 0,0 1 0 16,-4 1 2-16,-2-2 0 16,-4 2 0-16,-2 0 3 15,-5 0-7-15,-4-2 4 16,-2 2 0-16,5 0 5 15,-3 0-5-15,2-3 0 16,2 3-1-16,0 0 0 16,2-2-1-16,1 1 4 15,0-1-2-15,1 1 0 16,1-1 3-16,-4 2-3 16,1-1 0-16,-2 1 0 15,2-1 0-15,0-1 0 0,-4 2-1 16,4 0-1-16,-3-2 4 15,2-1-1-15,-6 3-1 16,1 0 1-16,-2 0-1 16,3 0 0-16,-3-1 4 15,4 1 4-15,-3-1-5 16,0 1 4-16,4 0-7 16,-4 0 6-16,1-1-5 15,-2 1 1-15,0 0-2 16,0 0 12-16,0 0-8 15,0 0 4-15,0 0-8 16,0 0 0-16,0 0 8 16,0 0-5-16,0 0-2 15,0 0 0-15,0 0-1 16,0 0 9-16,0 0-7 0,0 0-1 16,0 0 11-16,0-2-12 15,0 2 0-15,0-1 5 16,0-1-3-16,0 2-2 15,0-2-2-15,0 0 2 16,0-2 5-16,0 3-5 16,0-3 0-16,0 2-1 15,0 1 3-15,0-1-4 16,0-1 0-16,0 1 2 16,0 0 1-16,0-1-1 0,0 1 0 15,0-1 0 1,0-2 0-16,0 1 0 15,0 1 0-15,0-2 1 16,0 1 1-16,0-1-2 0,0 2-1 16,0 1 1-16,0-2 0 15,0 3-1-15,0-1 0 16,0-1 2-16,0-2 1 16,0 3-2-16,0-1 0 15,5-2-1-15,-5 1 4 16,0 1-5-16,0 1 2 15,0-1 0-15,0 0-2 16,0 1 5-16,5-2-3 16,-5 4 0-16,0-3 0 15,0 1-1-15,0-1 1 0,0 1 0 16,0 0 3 0,0-1-3-16,0 0 0 0,0 1 2 15,0-2 0-15,0 1-2 16,0 1 0-16,0-2 0 15,0 4 1-15,0-3-1 16,0 0-2-16,0 2-1 16,0-3 6-16,0 2-3 15,0-2 0-15,1 1 0 16,-1 1 1-16,0-1-1 16,0 0 0-16,0 1-4 15,0-3 8-15,0 2-5 16,0-1 1-16,0-1 0 15,0 0 0-15,0 2 0 0,0-1 0 16,0 1-3-16,0-1 6 16,0 1-4-16,0-2 6 15,0 0-5-15,0-2 9 16,0 2-6-16,-1-2 1 16,1 0-3-16,-5 1 4 15,5 0-5-15,-5-2 0 16,5 3 0-16,0-2 1 15,-2 2-1-15,2-3 0 16,0 0 2-16,0-2 0 16,0 0-1-16,0 1 1 15,-6-2-2-15,4-2 1 16,-5 3-1-16,0-2 6 0,-1-1 2 16,0 1-8-1,4-1 10-15,-1-2-7 0,2 0 2 16,1-2-3-16,-1-2 5 15,0-4-7-15,-1 6 3 16,-1 1 1-16,-4 2-2 16,0 4 14-16,2 0-9 15,-1 2 8-15,1 1-2 16,2-2-10-16,-1 3-1 16,-2-2-2-16,4 0-3 15,-4-1 3-15,4 1 0 16,-3-2 2-16,5 3-2 15,-7 0 0-15,1 0 5 16,-3 0-5-16,3-1 0 0,-5 2 0 16,1 1 7-16,-3 2-4 15,2 0-3-15,-3-1 9 16,0 2-6-16,-5-1-3 16,0 0 0-16,-8 0-5 15,-5 1 5-15,-3 2 5 16,0-4-5-16,-6 1-3 15,-9 3 0-15,7-3 4 16,-3 1-1-16,-4 2 0 16,1-3 0-16,-1 3 1 15,-4-1 0-15,2 0 3 0,-9-1-4 16,-2 2 0 0,2-1 0-16,-9-1 0 0,7 2 0 15,0-2-1-15,-1 2 3 16,4 0-2-16,-3-2 0 15,-1 2 2-15,-2-3-2 16,-2 2 1-16,-5 0 0 16,-2-1-1-16,-2-1 0 15,-4 1 0-15,1-1-2 16,0 0 5-16,-3 2-5 16,8 1 4-16,2-1-1 15,2 0-1-15,6 1 0 0,-1-3 1 16,6 2 5-16,-1-1-6 15,2 0 0-15,1-1 5 16,-1 0-5-16,-4-1 8 16,-1 2-6-16,-4-1 4 15,5 0-10-15,1 1 5 16,-2 2-1-16,9-3 4 16,-5 1 0-16,2 1-3 15,-2-1-1-15,-3-2 1 16,-3 4 2-16,4-3-3 15,-7 3 4-15,8-1-1 16,-2 1-2-16,-1 0 2 0,8 0 0 16,1 0-2-1,-1 0 7-15,7 0-8 0,-6-1 0 16,4-1 1-16,5-1-1 16,-1 3 1-16,4-2 0 15,-3 0 1-15,0 0 4 16,3 1-6-16,-1-1-5 15,1 0 5-15,0 1 5 16,0-1-5-16,3-1 0 16,-3-1 0-16,-2 2 2 15,2 2-2-15,-1 0-2 16,4 0 2-16,-4 0 3 16,3 0 0-16,0 0-3 15,2 0 0-15,1 0-5 16,2 0 5-16,0 0 0 15,2-2 0-15,-3 2 2 16,-3-1-4-16,-4 1 2 0,0 0 0 16,0 0 7-16,-2 0-7 15,3 0-3-15,-3 0 2 16,5 0 1-16,-3 0 1 16,4 0-1-16,-1 0 3 15,3 0-8-15,-2 0 5 16,-3 0 0-16,6 0 0 15,-4 0 5-15,3 0-6 16,-3 0 1-16,1 1 0 0,2 1 2 16,5 0-2-16,-2 2-2 15,-4-2 2-15,2 2 0 16,-1-1-1-16,-1 1 1 16,2 0 0-16,-1-1-1 15,-1-1 2-15,3 3-1 16,5-2 1-16,-4 0 1 15,1 1-4-15,-2 0 1 16,-1 2 1-16,5-3 0 16,-1 3 0-16,2-1 1 15,-4 0-3-15,1-1 4 16,0 3-6-16,-1 0 4 16,1-1 0-16,-2-1-1 15,-1 0 4-15,4 2-3 16,8-2 0-16,3 0-1 15,-1 0-1-15,1 0 4 0,6-1-1 16,6 1 0-16,2-4-1 16,2 4 0-16,0-2-1 15,-1 3-4-15,4-1 5 16,-3-2-1-16,4 3 1 16,-6 2-2-16,7-1 0 15,-6 2 2-15,6-1 4 16,-4 1-3-16,3 0-2 15,3 3 0-15,-8 1 1 16,9-1 0-16,-3 3 0 16,-1-1 2-16,2 3-2 15,1-5 0-15,1 5 0 16,0-2 0-16,0-1 2 0,0 0 0 16,0 1-2-16,0 2 1 15,0 0 0-15,3 0-1 16,4 2 0-16,3 6 1 15,-2-5 0-15,-2 3 5 16,3-1-6-16,0 0 0 16,1-3 0-16,2 3 5 15,4-1-7-15,-4-2 2 16,2 0 0-16,-2 0 1 16,1 2 2-16,3-4-3 15,-2 2 3-15,2-4-3 0,-1 0 0 16,2-3 4-16,-2 0 1 15,7-3 0-15,-4-1-5 16,7 1 3-16,-3-5 0 16,2 1 3-16,5-4-2 15,1 1-2-15,4 3 5 16,0-5-7-16,5 0 0 16,5 0-30-16,12 0-12 15,16 0-71-15,20 0 7 16,18 0-111-16,11 0-375 15</inkml:trace>
  <inkml:trace contextRef="#ctx0" brushRef="#br0" timeOffset="66625.31">9877 12580 271 0,'0'0'81'15,"0"0"-80"-15,0 0-1 0,0 0 60 16,0 0-57-16,0 0 7 15,0 0 11-15,-53 0-9 16,41 0 15-16,-1 0 6 16,1 0-11-16,-5 0-1 15,4 0-9-15,2 0 0 16,-1 0 5-16,-5 3-3 16,5-1 1-16,-1 1-4 15,0 1 2-15,1-1 3 16,2 0-11-16,-2 1 6 15,4 0 3-15,0 3-6 16,0-2 7-16,0 3-13 0,-1 0 8 16,2 1 1-1,1 1-9-15,-2 2 4 0,2-1 3 16,2 1 11-16,0 1-11 16,2-1-9-16,1 1 2 15,-4 1-1-15,5-4 0 16,0 3 3-16,0-2-4 15,0-1 2-15,0 3-3 16,0 0 2-16,0-1 1 16,0 3 2-16,8 1-4 15,6-2 1-15,-5 2 0 16,3 1 0-16,-1-1-2 16,-1-3 0-16,2 3 1 15,0-2-2-15,2 1 2 16,1 0 0-16,-1-1 3 0,6 1-3 15,-5-1 0-15,0 1 1 16,-2 1 0-16,-4-3-1 16,-7 4 0-16,-2-3 0 15,0 2 3-15,0 1 5 16,0 2-8-16,-2-4 0 16,-7 1 0-16,5-4 3 15,-7-1-3-15,5 0 0 16,-3-6 3-16,1-1 3 15,3 1-4-15,-8 0 5 16,1-3-7-16,3 1 7 16,-2-2-7-16,-7 0 0 0,-2 2 6 15,-5-1-6-15,-2-2 0 16,-2 3 3-16,1-3-1 16,-2 2-1-16,2-2 0 15,-1 2 2-15,-1-2 9 16,-4 3-10-16,4-3-2 15,-3 2 7-15,-1-2-4 16,-4 1 1-16,-5 1-4 16,-3 0 0-16,-3-2 6 15,-4 2-3-15,0-2 2 16,2 1 2-16,-5 1 8 16,-6 0 5-16,3-1-17 15,-3 1 7-15,1-2 15 0,-5 0-20 16,1 0 2-1,5 0-1-15,4 2-3 0,6 0 13 16,6-2-6-16,2 2 3 16,-2-1-5-16,9 1-5 15,0-1 1-15,0 2 1 16,-2-2 5-16,-7 2-9 16,-2-1-2-16,-8 1 2 15,0 0-1-15,7 1 3 16,4 1-2-16,8-3 14 15,4 1-15-15,3 0 5 16,-1-2-5-16,7 2 1 16,-3-1 4-16,3 1-5 15,-1-3 0-15,1 3 1 0,-2 0-1 16,0-1 0-16,-6 2 0 16,-9 0 0-16,-6-1-4 15,0 0 8-15,-5 1-3 16,1 0 1-16,5-1-2 15,2-2 1-15,4 2-1 16,4-2 1-16,0 2-1 16,2-3 0-16,4 4 0 15,1-4 1-15,2 2 2 16,-2-1-4-16,-3 2 1 16,2-1 0-16,-8-2 6 15,-3 2-6-15,-11-2-1 16,0 0 0-16,-10 3 1 0,-5-3 2 15,-5 0-2-15,1 0 0 16,-1 0 5-16,-1 2-5 16,4-2 0-16,3 1 0 15,-2-1 0-15,-4 1 5 16,7-1-5-16,-6 2 0 16,0-1-3-16,4-1 6 15,-1 2-2-15,5-2-1 16,-7 0 0-16,8 0 1 15,-2 3-1-15,0-3 5 16,2 0-4-16,-2 0-1 16,-1 2 0-16,-3-2 2 0,4 0-2 15,-3 0 0-15,5 0 0 16,4 3 3-16,-2-3 1 16,2 0-4-16,0 0 0 15,-3 0-3-15,-1 0 9 16,-3 0-5-16,-3 0 3 15,4 0-1-15,-1 0-4 16,4 0 1-16,-1 0 0 16,9 0 1-16,2 0 3 15,-6 0-4-15,6-3 0 16,-4 1 0-16,-2-1 0 16,-1 1 0-16,3 1 0 15,-2-1 1-15,3 2 0 0,2 0-1 16,-3 0-1-16,6 0 1 15,-4 0 1-15,2 0-1 16,-2 0-1-16,2 0 1 16,2 0 1-16,-2 0-1 15,-2 0 0-15,2 0 0 16,0 0-3-16,-1 3 3 16,-7 2 0-16,6-3-2 15,1 4 2-15,-1-1 0 16,7 1 0-16,2 0 3 15,-3 3-1-15,2-4-2 16,2 2 0-16,-1 0 0 16,-1 0 0-16,5-1-3 15,-3 0 3-15,-1 2 1 0,2-1-1 16,5 0-2-16,-2-1 2 16,4 0 1-16,-1 2-1 15,2-1 0-15,2 0 0 16,1 2 2-16,6 1-2 15,-2-2 0-15,1 1 1 16,-5 2-3-16,6-2 2 16,-10 1-3-16,3 3 2 15,-1-2 1-15,-4 2 5 16,5-2-5-16,6 1-1 16,-5 0 0-16,4 1-3 15,-1 0 4-15,0 0 0 16,5-1 0-16,-1 0-1 0,8 1 1 15,-2 0 0-15,4 1-2 16,4 1-1-16,1-2 2 16,7 1-4-16,0 3 5 15,0-1-2-15,19 0-4 16,2 1 2-16,12 0 2 16,10 2 0-16,6 0-1 15,8-2-2-15,3 1 5 16,4 2-3-16,-1-3 1 15,1 2 2-15,7 0-2 0,11-1 1 16,2 2-1-16,7 1 2 16,1 3 0-16,-2-2-1 15,0 0 0-15,-3-1 1 16,1-1-7-16,6-3 4 16,-1 2 3-16,6 1 0 15,-8-3-4-15,0 2 4 16,-1-4 0-16,1 1-20 15,-1-3 16-15,9-1 2 16,0-2-4-16,-2-3 3 16,0 0 1-16,-2-1 2 15,-4 0-19-15,-1 2 18 16,5-1-4-16,-3-2 7 16,4 0-2-16,4-1 0 15,-4-3 0-15,8-1 0 16,1 0 5-16,5 0-5 0,2 0 0 15,-6 0 0-15,1 0 8 16,-6-3-8-16,7 1 3 16,2 1-7-16,4 0 3 15,1-2 1-15,6-2 9 16,5 2-3-16,10-1-3 16,4-1-3-16,2 0 4 15,-11 2-4-15,-7 1 3 16,-1-2 1-16,1 0-4 15,6-3 0-15,8 4 2 16,0-3-4-16,6 1 1 16,7-3 1-16,-1 1 16 15,7 2-15-15,-2-2 3 0,2 3-2 16,-7-2 6-16,-9-2 3 16,-11 4 6-16,-3-3 3 15,-5 2-11-15,3 0-7 16,-7 1 33-16,0-5-27 15,0 1-1-15,1 1-2 16,5-1-5-16,-1-1 8 16,0 1-5-16,2-1 4 15,2 0 11-15,5 1-9 16,-1 0-6-16,-4 1 9 16,-5 0-12-16,-3 1 8 15,2-2-8-15,2 0 0 16,-6 1-1-16,-4-1 2 0,-4 1 4 15,-7-2-5-15,-1 3 2 16,-3-3-7-16,2 1 5 16,-4-3 0-16,0-1-7 15,1-3 7-15,3 1-2 16,5-1 2-16,2 1-8 16,-5-1 8-16,-10 1-4 15,-4 0 4-15,-13-1-1 16,-1 3 4-16,-3-2-3 15,1 0 1-15,0-2-1 16,-1 1 0-16,-1-4 0 16,-2 0-1-16,-10-1-6 0,0 1 1 15,-12 0 6-15,-3 0 3 16,1 1-3-16,-5-2 3 16,-5 1-2-16,-2-4 3 15,2-2 4-15,-8 0-8 16,4-5 0-16,-1 0-9 15,-4-1 14-15,-4 2-5 16,0 0 0-16,-6-3 0 16,3-3 7-16,-2 2-7 15,-4-1 0-15,-7 1 7 16,2-1-6-16,-1 3 0 16,-6-3-1-16,0 1 3 15,0-2 5-15,0-1-5 16,0 1-3-16,0 0 8 15,-5 3-6-15,-7 1 2 0,-1 2-2 16,-1 2-1-16,-9-4 10 16,2 4-11-16,-4-1 0 15,1 1 9-15,-3 3-9 16,4 2-5-16,-4 2 5 16,3 0 0-16,-3 1 1 15,-3 0 3-15,3-3-4 16,-7 3 1-16,0 0-1 15,2-1 0-15,-7 2 0 16,-3 2 4-16,-3-4-3 16,-8 1-1-16,-5-1 0 15,-3 0-4-15,3 2 7 0,7 3-4 16,-3-1 1-16,3 6-1 16,0-3 1-16,1 2 0 15,2 2 0-15,2-2 2 16,-4 2-2-16,-6-1 0 15,-11-1-2-15,-9-1 1 16,-8-1-1-16,-6-2 2 16,-3 4-3-16,2-2 3 15,5 4 3-15,7 1-3 16,8-1 0-16,10 2-6 16,-2 0 5-16,7-1 1 0,-2 2 0 15,1-2-3 1,-3-1 5-16,-4 3-2 0,2-3 0 15,0 3 1-15,0 0-7 16,-1-2 6-16,-4 3-2 16,-3 1-1-16,-2 0 1 15,4 0 1-15,-7 0-5 16,6 1 9-16,-1 0-8 16,1 1 4-16,2-3 0 15,-2 5 0-15,-1-3 1 16,-4 0-2-16,1 2 2 15,3 1-3-15,0 0 1 16,10-2-1-16,3 2 3 16,5 0-1-16,5 0 1 0,-6 0-1 15,-2 0 1 1,0 0 0-16,-4 0-2 0,2 0 2 16,2 2-1-16,-6 0-5 15,4 0 3-15,0-2 3 16,2 0-3-16,-3 0 3 15,4 0-1-15,-3 0 1 16,-1 0 0-16,-4 3-2 16,6-3 2-16,-4 0 0 15,4 3-1-15,2-1 2 16,5 1-1-16,2 0 0 16,7-2 0-16,-3 1-1 15,1 4 2-15,2-4-1 0,-6 3 0 16,2 0 1-16,-5 1-4 15,0-1 3-15,-7 2 0 16,-4 0-2-16,-9 1 2 16,-1-1 0-16,-5 3 2 15,2-3-1-15,-10 4-2 16,-5 0-13-16,-12 4-51 16,-6 4-29-16,-3 0-123 15,2 1-233-15</inkml:trace>
  <inkml:trace contextRef="#ctx0" brushRef="#br0" timeOffset="68744.6416">9847 12196 539 0,'0'0'5'16,"0"0"0"-16,0 0 47 16,0 0 6-16,0 0-8 15,0 0-5-15,0 0 5 0,-34-18-24 16,34 16-9-1,-1-1 6-15,-3 1-7 0,2 2 17 16,-4 0-1-16,-1 0-17 16,-10 0-14-16,-11 12-1 15,-12 7-3-15,-7 11-2 16,-10 10-21 0,1 9-64-16,2 10-105 0,2 3-442 15</inkml:trace>
  <inkml:trace contextRef="#ctx0" brushRef="#br0" timeOffset="71174.5407">15158 13045 664 0,'0'0'23'15,"0"0"-13"-15,0 0-6 16,0 0 7-16,0 0 63 15,0 0-24-15,-109 3-21 16,109-3 2-16,0 0-21 16,18-6-10-16,11-4-4 15,1-1 4-15,7 1-3 16,-2 2 3-16,0 2-3 16,-3 3 3-16,1 3-4 15,-4 0-4 1,-4 2 4-16,-5 10-10 0,-12 3 10 15,-8 4-2-15,0 3 0 16,-8 5 3-16,-20 2 0 16,-10 2 1-16,-5-2-12 0,-1 2-13 15,4-4 11 1,8-5-9-16,7-3 1 0,7-6-2 16,10-2 2-16,8-6 4 15,0 0-21-15,8-5-39 16,29 0 60-16,15 0 7 15,7 0 2-15,11 0-2 16,5 0-7-16,-3 0 13 16,-6 8-28-16,-17 1 32 15,-19 0 3-15,-22 2 11 16,-8 2 36-16,-8 4 33 0,-29 1-14 16,-11 1-27-16,3 1 12 15,0-6-21-15,8-6-1 16,15-1-29-16,5-5-4 15,6-2-3-15,5-5-80 16,4-12-136-16</inkml:trace>
  <inkml:trace contextRef="#ctx0" brushRef="#br0" timeOffset="71665.3143">15711 13166 440 0,'0'0'21'0,"0"0"-15"16,0 0 36-16,55 58 17 15,-43-44-16-15,-5 1 9 16,-7-3 6-16,0 2-24 16,0-5 0-16,0-1-21 15,-7-1-3-15,-5-3-6 16,3-4 7-16,1 0 9 15,-1-8-7-15,4-5-13 16,5-6-18-16,0-2-2 16,0 4 9-16,0 6 8 15,7 4 1-15,0 3-2 16,5 4 4-16,5 0-4 16,5 0 0-16,10 2 4 0,8 4 6 15,5 0-6 1,0 2 0-16,5-4-2 0,-11 1 4 15,-7-5-4-15,-6 0 2 16,-14 0 0-16,-2 0 8 16,-4 0 22-16,-6-10 7 15,0-5-10-15,0-3-12 16,-7-4-12-16,-14-5-1 16,-5 1-2-16,1-4-14 15,-1 3-13-15,6 1-30 16,4 7-8-16,8 2 10 15,7 8-181-15,1 4-155 16</inkml:trace>
  <inkml:trace contextRef="#ctx0" brushRef="#br0" timeOffset="72073.3501">16217 13028 486 0,'0'0'16'16,"0"0"6"-16,36 50 27 15,-17-30-16-15,3-1-9 16,-4 1-6-16,-3-3-11 0,-2-3 1 16,-10-2-2-16,-3-4-4 15,0-3 4-15,0-1-3 16,0-3 4-16,0-1 5 15,-13 0 0-15,-12-1 14 16,2-13-17-16,-6-1-7 16,6-7 23-16,5-4-14 15,3-1-2-15,5-2 7 16,7-1-11-16,3 2 7 16,0 1 19-16,13 6-23 15,12-2 9-15,6 2-9 16,8-1-6-16,0 3 4 0,4 2-5 15,-4 5-2-15,-8 4-3 16,-6 2-27-16,-10 5-30 16,-2 1-40-16,0 0-39 15,-9 5-23-15</inkml:trace>
  <inkml:trace contextRef="#ctx0" brushRef="#br0" timeOffset="72295.2558">16376 13086 359 0,'0'0'280'0,"0"0"-255"0,0 0-19 15,0 0 6-15,0 0 16 16,0 0-15-16,172-16-13 15,-125 5-17-15,-7 3-102 16,-10-1-70-16</inkml:trace>
  <inkml:trace contextRef="#ctx0" brushRef="#br0" timeOffset="73225.166">15447 14026 426 0,'0'0'2'0,"0"0"3"15,-20 74 17-15,20-43 8 16,0 1 13-16,1 0-13 15,11 1-12-15,5 0 6 16,3-3-6-16,-4-6-1 16,6-2-10-16,3-4 4 15,4-4 7-15,3-5-4 16,7-2-4-16,8-3-3 16,2-4 2-16,2 0-9 15,1-7 13-15,0-6-13 16,-7-1 18-16,-9 0-18 15,-6 0-2-15,-3-1 0 0,-11 2-5 16,1 5 0 0,-4-1-17-16,-5 3 10 0,-3 0 7 15,-2 2-13-15,-2-1-54 16,-1 1-18-16,0-3-26 16</inkml:trace>
  <inkml:trace contextRef="#ctx0" brushRef="#br0" timeOffset="74124.1171">16124 13894 636 0,'0'0'100'0,"0"0"-100"0,0 0 26 16,0 0 22-16,0 0-27 16,0 0-8-16,2 17-10 15,4 2 5-15,7 10 8 16,4 0-10-16,2 3-4 16,1-1-2-16,6-4 4 15,0-1-5-15,3-6 1 16,1-2 0-16,4-3 1 15,2-6 6-15,6-3-3 16,7-4 2-16,2-2 0 16,7 0 26-16,-1-9-27 15,-5-6-3-15,-3-4-2 16,-4 0-13-16,-3-5-28 0,-8 2-41 16,-12 1-74-1,-8 2-36-15</inkml:trace>
  <inkml:trace contextRef="#ctx0" brushRef="#br0" timeOffset="74784.657">16012 14840 859 0,'0'0'63'16,"0"0"-52"-16,0 0 1 16,0 0 2-16,0 0-13 15,0 0 1-15,46 51 3 16,-12-17-1-16,0-1-2 16,-6-2-2-16,-8-4 0 15,-7-2-15-15,-12-6-49 16,-1-1 27-16,0-9-66 15,0-6-45-15,-4-3-25 16</inkml:trace>
  <inkml:trace contextRef="#ctx0" brushRef="#br0" timeOffset="75107.2277">15794 14816 680 0,'0'0'6'16,"0"0"-6"-16,0 0 0 16,0 0 4-16,188-9 7 15,-97 18 10-15,15 5 2 16,-3 10-19-16,-3 3 0 16,-19 6-8-16,-26 2 2 15,-29 6 2-15,-18 0 45 16,-8 1-29-16,-38 2 58 15,-12-4-35-15,-12 1-18 16,-3-2 28-16,2-2-27 0,7-4-19 16,13-8 5-16,13-7-8 15,9-10-35-15,2-6-52 16,6-2-27-16,2-17-102 16</inkml:trace>
  <inkml:trace contextRef="#ctx0" brushRef="#br0" timeOffset="75576.6959">16675 14828 777 0,'0'0'3'15,"10"56"12"-15,0-25-13 16,5-2 2-16,2-6-1 16,0-1 9-16,-4-6-8 15,0-2 1-15,-1-5-5 16,-2-6-11-16,-8-3-41 16,-2 0-25-16,0-10 38 15,0-8 13-15,-20-7-34 0,-5-6-19 16,-9-2 52-1,0-5 26-15,4-1 1 0,2 1 0 16,8 9 43-16,6 8 47 16,7 5-14-16,6 7-6 15,1 3-8-15,0 0-30 16,0-1-18-16,14 1 1 16,10-2 9-16,0-1-21 15,6 0 11-15,7-4-4 16,5-1-8-16,0 0-2 15,0 2-2-15,-4 1-15 16,-4 2-50-16,-2 4-48 16,-15 2-84-16,0 3-130 15</inkml:trace>
  <inkml:trace contextRef="#ctx0" brushRef="#br0" timeOffset="75795.7086">16749 14915 797 0,'0'0'100'16,"0"0"-94"-16,0 0-6 15,0 0 21-15,146-31-5 16,-84 14 8-16,3-1-24 0,-4-1-35 15,-15 5-26-15,-3-1-51 16,-8 0-149-16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42:06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3515 12524 485 0,'0'0'110'15,"0"0"-104"-15,0 0 6 0,0 0-10 16,0 0 38-16,0 0 8 16,0 0-1-16,96 11-5 15,-30-11-16-15,14 0-7 16,11-9 6-16,8-1-17 15,0-4 16-15,-8 0-21 16,-12 3 5-16,-17-1-16 16,-14 7-5-16,-15 2-26 15,-15 1-1-15,-16 2-49 16,-2 0-38-16,-5 5 8 16,-34 6-36-16</inkml:trace>
  <inkml:trace contextRef="#ctx0" brushRef="#br0" timeOffset="289.5848">3674 12693 507 0,'0'0'22'0,"0"0"-9"16,0 0-13-16,0 0 80 15,0 0 36-15,0 0-52 16,165-4-28-16,-113-2-17 15,-5 1-13-15,-2-1-4 16,0 1 6-16,-3-1-8 16,-5 0 0-16,-6 1-2 15,-7-1 1-15,-10 3-1 16,-4 1 0-16,-4 1-13 16,-6 1 7-16,0 0-10 15,0 0-29-15,0 0-41 16,6 0-54-16,0 0-83 0</inkml:trace>
  <inkml:trace contextRef="#ctx0" brushRef="#br0" timeOffset="6967.8746">12852 12326 239 0,'0'0'36'16,"0"0"-30"-16,0 0 6 15,0 0 29-15,0 0-5 16,0 0 1-16,0 0 6 0,-1 18 8 16,1-14-14-1,0-4 5-15,0 1-18 0,0-1-6 16,0 0 6-16,0 0 3 15,0 0-6-15,0 0-8 16,0 0-3-16,0 0 13 16,0 0-10-16,7 0 9 15,7 0-1-15,5 0-4 16,8-3 4-16,8-6-9 16,5 0-10-16,3-4 7 15,0-3-9-15,5-1 2 16,-2 0-1-16,0 1 5 15,-1 0-10-15,-9 3 8 16,-6 4-2-16,-15 3-2 0,-6 3 0 16,-4 1 6-16,-5 2 1 15,0 0 4 1,0 0 14-16,0 0-16 0,0 0-6 16,0 0 10-16,0 0-13 15,0 0 0-15,0 0-1 16,0 0 0-16,0 0 1 15,0 0-3-15,0 0-1 16,0 0-7-16,0 0-55 16,0 0-23-16,0 0-28 15,0 0-60-15</inkml:trace>
  <inkml:trace contextRef="#ctx0" brushRef="#br0" timeOffset="41126.1125">4284 12589 410 0,'0'0'0'16,"0"0"-2"-16,0 0 2 15,0 0 22-15,0 0-3 16,0 0 1-16,0 0-16 15,0 0-1-15,-4 2 19 16,4-2 0-16,0 0 9 16,9 0-7-16,27 0 4 15,10 0 14-15,17-9-30 16,10-4 4-16,9 4-9 16,-2-4 1-16,7-2 14 15,1 4-14-15,-1-1-3 16,3 3 3-16,-10 2-8 15,-9 1 0-15,-14 4-12 0,-14 2-4 16,-12 0 6-16,-8 0-28 16,-7 0-18-16,-7 0 12 15,-7 0-31-15,-2 0 16 16,0 5 25-16,-14 1-13 16,-21 1-193-16</inkml:trace>
  <inkml:trace contextRef="#ctx0" brushRef="#br0" timeOffset="41526.5608">4371 12675 172 0,'0'0'59'16,"0"0"-13"-16,0 0 7 15,0 0 0-15,0 0-2 16,0 0-3-16,-123 21-11 15,137-21-34-15,16 0 22 16,22-1 14-16,5-8-2 16,16 1-10-16,10-2-5 15,-1-3-6-15,11-1 7 16,-6 2-3-16,-10 3-11 16,-4 0-7-16,-13 5 4 15,-11 0 0-15,-10 2-6 16,-15 2 1-16,-11 0-1 0,-7 0 1 15,-6 0-2-15,0 0 0 16,0 0 1-16,0 0 14 16,0 0 3-16,0 0-16 15,0 0-2-15,0 0-11 16,0 0-11-16,-6 2-34 16,-1 3-34-16,2 0-11 15,-6-1-26-15</inkml:trace>
  <inkml:trace contextRef="#ctx0" brushRef="#br0" timeOffset="55548.2554">3964 13419 403 0,'0'0'31'0,"0"0"-31"16,0 0-4-16,0 0 4 0,0 0 19 16,0 0-6-16,0 0 4 15,0 0-11-15,-18 0-5 16,18 0 5-1,0 0 8-15,0 0 5 0,0 0 9 16,0 0 2-16,0 0 25 16,0 0-34-16,0 0-17 15,9 0 10-15,19 0-13 16,5-4 1-16,17-2 13 16,5-1-15-16,11-1 6 15,16 0-1-15,14-3-1 16,16 0 10-16,6 0-6 0,1-1-1 15,-12 3-7 1,-14 5-18-16,-11 0 0 0,-8-1 7 16,-6 3-10-16,-9-1 3 15,-12-1-4-15,-9 1-13 16,-11 0 19-16,-7 0-6 16,-7 0 16-16,-4 2 3 15,-7 0-2-15,4 1-20 16,-6-3-38-16,0 3-11 15,0-3-82-15</inkml:trace>
  <inkml:trace contextRef="#ctx0" brushRef="#br0" timeOffset="56331.1955">3697 13409 394 0,'0'0'74'16,"0"0"-68"-16,0 0-5 0,0 0 4 16,0 0 39-1,0 0-6-15,0 0-10 16,0 0-9-16,13 0-18 0,7 0 7 15,11-7 31-15,7 4-22 16,12-4 11-16,14 0-19 16,10 0-2-16,9-1 7 15,9-3 3-15,0 3-6 16,1-1-11-16,-1 3 3 16,0 1-3-16,-3 0 0 15,-8-2 0-15,-11 2-1 16,-10 1-1-16,-4-3 2 15,-12 2-4-15,-3 2 11 16,-11-2-12-16,-10 2 5 16,-1 0 0-16,-3 1 4 0,-3 1-2 15,-3-2-3-15,2 1 1 16,-3 0 0-16,2 2 0 16,-3 0-2-16,1-3 2 15,-7 3-3-15,1 0 3 16,-3 0-8-16,4 0-9 15,-1 0-7-15,-2 0-10 16,4-1-45-16,-2 0-63 16,0-1-105-16</inkml:trace>
  <inkml:trace contextRef="#ctx0" brushRef="#br0" timeOffset="78853.3896">7029 13254 250 0,'0'0'0'0,"0"0"-50"0,0 0 50 16,125-15 5-16,-75 8 7 16,-3-2 15-16,-2 3-5 15,-9 0-22-15,-6 3-79 16</inkml:trace>
  <inkml:trace contextRef="#ctx0" brushRef="#br0" timeOffset="79053.835">7086 13290 266 0,'0'0'22'16,"0"0"-22"0,0 0 0-16,0 0 38 0,0 0 10 15,0 0-25-15,138-14-23 16,-96 5-2-16,3-4-47 15,-2 3-266-15</inkml:trace>
  <inkml:trace contextRef="#ctx0" brushRef="#br0" timeOffset="84329.484">6236 13424 448 0,'0'0'2'16,"0"0"-2"-16,0 0 0 15,0 0 2-15,0 0 14 16,0 0-10-16,0 0 3 15,-78-13 13-15,77 13-7 16,-5 0-9-16,5-2 2 0,-4 2-2 16,-4 0 12-16,5 0-15 15,-2 0 6-15,4 0 11 16,2 0-14-16,0 0 14 16,0-2-20-16,0 1 5 15,30 1-3-15,12-4 0 16,11 4 3-16,11 0-1 15,8-3-3-15,16 2 1 16,11-1 11-16,6-1-3 16,4-1 2-16,0 2-7 15,-5 0 3-15,-12-1-3 16,1 3-1-16,-15-2-4 16,-14 1-1-16,-16 0 0 0,-16 1 1 15,-13 0-15 1,-15 0-11-16,-4 0 3 0,0 0-28 15,-2 0 23-15,-33 0 4 16,-7 0-43-16,-21 4-26 16,-14 0-134-16</inkml:trace>
  <inkml:trace contextRef="#ctx0" brushRef="#br0" timeOffset="84695.7844">5957 13440 107 0,'0'0'255'16,"0"0"-254"-16,0 0 13 15,0 0-4-15,0 0 12 16,0 0 27-16,151 7 12 16,-63-7-10-16,12 0-19 15,17 0-2-15,9 0 19 16,9 0-19-16,-8 0-8 15,-18-1 0-15,-20 1-20 16,-18 0 9-16,-17 0-11 16,-12 0 1-16,-9-1-2 15,-12 1 2-15,-9 0-1 16,-4 0 6-16,-8 0-3 16,0 0 2-16,0 0-1 15,0 0-3-15,0 0 3 0,0 0-4 16,0 0-11-16,0 0-20 15,0 0-55-15,0 0-22 16,0 0-60-16,0 0-77 16</inkml:trace>
  <inkml:trace contextRef="#ctx0" brushRef="#br0" timeOffset="90210.4773">5413 12504 353 0,'0'0'186'15,"0"0"-164"-15,0 0-22 0,0 0 1 16,0 0 6-16,0 0 5 16,0 0 7-16,-4 2-18 15,12 1 7-15,6 4 21 16,9 1-4-16,7-2-9 16,9 2 16-16,11-1-20 15,7 1 11-15,7 1-6 16,5-2-16-16,8 4 23 15,2 0-24-15,-4-3 3 16,7 0 1-16,-1-1 3 16,0-1-5-16,7-1 3 15,8-3-4-15,5 0 10 16,8-2-11-16,-4 0 0 0,-5 0 4 16,-5 0-2-16,-2 3-2 15,-2-3 3-15,-2 0 2 16,5 2-6-16,-2 0 1 15,-2-1 0-15,0-1 1 16,7 1 2-16,-1 2-6 16,5-2 2-16,3 4 1 15,-8-2 3-15,-2 2-3 16,-8 1 0-16,3 0 2 16,0-1-1-16,5 1-2 15,15 2-1-15,4-1 2 16,7-3 2-16,4 4-2 0,1-4 0 15,8-1 0 1,1 2 3-16,-1 0-1 16,-6 0-2-16,-3 0 0 15,-4-1-2-15,2 2 2 0,-1-1 0 16,2 1 1-16,-1-2 1 16,-2-2-4-16,2 3-1 15,-1-1 3-15,-7 0 4 16,-3 1-4-16,-9-2 1 15,3-1-3-15,-5 1 3 16,1-3-2-16,-2 0 1 16,5 0 0-16,-3 0-3 15,0 2 3-15,-1-2 0 16,-9 0-1-16,-5 2 4 16,-8-2-3-16,-5 0 0 15,-11 0-2-15,-1-2-1 16,-10-5 1-16,3 0-9 0,-2-1 6 15,11-4 7-15,8 1-5 16,7-3 1-16,-2 0 2 16,-1 0 4-16,-12 0-4 15,-10-1 0-15,-9-1-6 16,-7 2 9-16,-3-4-3 16,-13 1 0-16,-2-3 3 15,-2 0-6-15,-8 1 8 16,2-2-5-16,4-2 13 15,0-2-5-15,6 0-8 16,4 1 4-16,1-1 2 16,0 2 3-16,-2-1-7 0,-10 2 0 15,-3 2 16-15,-3-2-6 16,-3 2-11-16,-1-1 15 16,-4 0-13-16,0-1 11 15,0 0-14-15,-6 2 16 16,-9-1 4-16,0 2-19 15,-5-1 15-15,-1-2-6 16,-3 3-9-16,-4-3 10 16,-2 0-11-16,-2 2 0 15,-4-1 7-15,1 2-4 16,-4-1-3-16,-2 5 4 16,-3-3-3-16,-1 3 3 15,-7 0-4-15,-9 1 0 0,-4 2 0 16,-5 0 0-16,-1 0 0 15,1 0-3-15,-2 0 11 16,-2 2-7-16,-6-3-1 16,-9 1 0-16,-2 1-4 15,-5 0 9-15,0 2-8 16,0 0 4-16,1 3-1 16,-3-1 2-16,-3 0-2 15,-3 0 1-15,2 1-4 16,7 0 5-16,4-1-2 15,3 0 0-15,9 1 1 16,-6-1-2-16,-8 4 1 0,2-4 0 16,0 2 3-1,-1 1 0-15,1 1-6 0,-1 0 3 16,-5 0 0-16,0 2 4 16,-4-2-4-16,-3 2 2 15,4-2-4-15,7 0 2 16,-2 3 0-16,6-3 0 15,1 2 3-15,-3-1-2 16,2 1-1-16,1 1 0 16,1 0 0-16,11 0 5 15,-3 0-5-15,1 0 0 16,-7 0 4-16,-6 3-4 16,2 0 0-16,-2-2 0 0,5 2-1 15,7 0 1 1,-2 1 0-16,-1-1 1 0,-2 1 5 15,-1-1-5-15,-5 1-1 16,4 0 1-16,-8-3 0 16,2 2-1-16,1 1 0 15,-3-3-3-15,-1 3 11 16,3-1-5-16,2 1-3 16,8-2 0-16,3 0-6 15,4-1 9-15,0 1-3 16,2-1 1-16,0-1 1 15,4 1-2-15,-1 1 0 0,3 0 0 16,-1 0 0-16,11 1 0 16,-3-3 0-16,5 3-2 15,0-2 9-15,-1 3-10 16,-4-3 3-16,2 2 0 16,5-3-2-16,1 3 3 15,0-3-1-15,5 2 2 16,-6-2-1-16,1 3-1 15,1-2 0-15,-6 4 1 16,6-1-4-16,-6 0 3 16,3 0 0-16,-3 1 0 15,3-2 4-15,5 4-4 16,2-3 0-16,7 0-1 0,9 1 1 16,1 2 0-1,11-2-7-15,0 0 5 0,0 4 2 16,5-2-2-16,-5 6-2 15,1 0 3-15,5-1-5 16,-5 2 6-16,-2 0 0 16,-1-3 1-16,1 4 1 15,1-1-4-15,0 3 0 16,2-2 2-16,2 2 0 16,4 0 0-16,2-1-6 15,7 1 6-15,2-1-1 16,0 0 0-16,2 1-1 0,18-3-1 15,6 2 3 1,-1 0 0-16,2-3 1 0,3 1-4 16,-6 2 8-16,1-2-2 15,-7 0-3-15,0-4 0 16,-1-1 3-16,-4-2-3 16,1 0-1-16,-6 1 1 15,-2-4 0-15,2 1 3 16,0-2-3-16,0 0-5 15,0 2 4-15,6 1-80 16,2 3-7-16,10 3-28 16,5-4-135-16</inkml:trace>
  <inkml:trace contextRef="#ctx0" brushRef="#br0" timeOffset="91176.1602">8334 12608 320 0,'0'0'44'16,"0"0"12"-16,0 0-10 0,0 0-27 15,0 0 27-15,0 51-1 16,0-22-3-16,2 5-1 15,4 1-20-15,2 5 2 16,-4-3-14-16,-4 3 10 16,0-5-9-16,0-1-7 15,0-3 8-15,0-8-4 16,-2-1-7-16,-5-2 13 16,-2-6-12-16,7-2 4 15,-2-3-5-15,-2-1-5 16,3-4-27-16,-8 1-53 15,-2-2-71-15,-4 0-15 0</inkml:trace>
  <inkml:trace contextRef="#ctx0" brushRef="#br0" timeOffset="91551.0555">8014 13091 450 0,'0'0'122'0,"0"0"-117"16,0 0 1-16,0 0 13 16,39 45 11-16,-10-24 34 15,-2 3-29-15,4 3-13 16,-1-1-13-16,3-3-6 0,-6-2 10 16,-3-4-11-16,-5-7 2 15,-7-1 4-15,-3-6-3 16,1-1 1-16,-2-2 12 15,4 0 17-15,10-9 27 16,7-6-26-16,1-9-16 16,6-3 4-16,2-3-6 15,5-6-17-15,-4 6-1 16,-6 6 1-16,-5 9 2 16,-16 5-3-16,-3 5-13 15,-6 5-2-15,-3 0-28 16,0 0-29-16,6 0-27 0,-3 0-76 15,-3 0-19-15</inkml:trace>
  <inkml:trace contextRef="#ctx0" brushRef="#br0" timeOffset="93095.0724">8312 14289 509 0,'0'0'57'0,"0"0"-57"16,0 0 16-16,0 0 19 15,0 0-14-15,0 0 4 16,-7 15-15-16,7 4 24 16,0 9-2-16,0 3-17 15,-1 5-7-15,1-2-8 16,-4-1 0-16,1-5 11 16,-2-2-11-16,-2-8 0 15,1-5 0-15,-3-3 7 16,6-4-7-16,-3-5 7 15,4-1-6-15,-3 0 17 0,-4-7 13 16,4-8-24-16,-1-6-5 16,6-5 0-16,0-3-4 15,0-8-1-15,0-3-5 16,16-1 4-16,13 4-2 16,-3 5 5-16,10 5-10 15,3 8 11-15,-2 3 0 16,5 4 0-16,-4 6-3 15,0 2 1-15,-9 4-1 16,-5 0 3-16,-8 0 0 16,-10 6-5-16,-6 6 5 15,0 2 0-15,-35 3 2 16,-5 0 0-16,-8 1-2 0,2-2 0 16,-2 0 2-1,7-2 2-15,4 0-3 0,10 0-1 16,9-4-3-16,7 2 0 15,10-1 3-15,1-1-18 16,0 0 10-16,24-2-16 16,11 0 7-16,8 3 5 15,6-1 12-15,-4 0 0 16,-2 3 0-16,-6-3 0 16,-13 4 3-16,-11 0-2 15,-9-3 34-15,-4 2-5 16,0-4-12-16,0 3 0 15,-1-4-11-15,-9 1 1 16,2-1-8-16,-1-3-3 0,6 0-5 16,-4-4-36-1,1-1-104-15,6 0-135 0</inkml:trace>
  <inkml:trace contextRef="#ctx0" brushRef="#br0" timeOffset="93384.8605">8765 14452 721 0,'0'0'31'15,"0"0"-25"-15,0 0 8 16,0 0-3-16,0 0 32 15,0 51-4-15,0-27-2 16,2 2-3-16,2-5-24 16,-1 0-5-16,-1-1 1 15,-2-7-6-15,0-1-42 16,0-5 4-16,0-4-39 16,0-3-129-16,0-5-171 15</inkml:trace>
  <inkml:trace contextRef="#ctx0" brushRef="#br0" timeOffset="95027.8981">6114 12622 423 0,'0'0'18'0,"0"0"-17"15,0 0 4-15,0 0-4 16,0 0 13-16,0 0-1 15,0 17 1-15,6-12 8 16,2 3-11-16,6-5 21 16,1 3-10-16,2-3 3 15,4 0-2-15,6-1 11 16,3-2-10-16,10 2-6 0,7-2-14 16,9 0 16-1,7 0-19-15,10 0 0 0,5 0 2 16,5 0-2-16,2 0 3 15,-8 0-4-15,-2 0 2 16,-5 1 2-16,-10 2-3 16,5 0 0-16,-9 1-1 15,4 0 4-15,-1 0-4 16,-2 1 0-16,-4 0 0 16,0 0-4-16,-4 0 4 15,0 0 0-15,-3 2 0 16,-1-3 3-16,-8 1 0 15,2 3-3-15,-3-2-3 16,-2 2 3-16,2 3 0 0,0-2-1 16,-3 3 1-16,-2-3 0 15,5 0 2-15,-1 3-3 16,1-3 2-16,-6 2 2 16,0 0-3-16,-8 0 0 15,-4 0 1-15,-4 2 3 16,-2 0 4-16,0 5-2 15,-2-1 2-15,2 0 2 16,1 1-7-16,4-1 1 16,-2 0 3-16,5 0-3 15,-3-3 8-15,5 0-11 16,-5 0 0-16,-4-1 8 16,3-1-3-16,0 0-4 0,1-1 5 15,3 1-6-15,-2-3 11 16,-4 0-2-16,2 1-3 15,-4 0 5-15,-2-3 24 16,-4-2-18-16,-5 2 3 16,3-4 1-16,-4 4-8 15,0 0 1-15,0 1-11 16,0-1 7-16,0 2-9 16,0-1-2-16,0 3 14 15,0-1-10-15,0-2-3 16,0 1 5-16,0-3-2 15,0 1 2-15,0 1-2 0,0-4-4 16,0 0 0-16,0 1 3 16,0-3-4-16,0-1 1 15,0-1 0-15,0 2-1 16,0-2-4-16,0 0-17 16,0 0-29-16,-9 0-52 15,-5-2-16-15,-10-7-128 16</inkml:trace>
  <inkml:trace contextRef="#ctx0" brushRef="#br0" timeOffset="95478.1788">7979 13133 355 0,'0'0'211'0,"0"0"-191"16,0 0 73-16,0 0-40 15,0 0-18-15,0 0 3 16,0-2-14-16,0 2-5 16,0 0-10-16,0 0-6 15,3 8 6-15,14 5-6 16,5 4 3-16,1 7 14 16,3 1-19-16,-1 4 7 15,8-5-8-15,-7 1 0 16,4-6-1-16,-5-2 1 0,-4-4 0 15,-6-2 1 1,-1-7 8-16,-6 0-9 0,4-3 2 16,-3-1-1-16,0 0 20 15,6 0-2-15,3-6-4 16,2-7 25-16,2-5-26 16,2-6 3-16,3-4-1 15,4-4-11-15,-5 3 3 16,-2 3-8-16,-6 6 0 15,-6 6-3-15,-6 6 3 16,-1 6-4-16,-3-1-1 16,-2 3-67-16,0 0-34 15,0 0-53-15,-3 0-137 16</inkml:trace>
  <inkml:trace contextRef="#ctx0" brushRef="#br0" timeOffset="97276.1225">15947 9646 472 0,'0'0'23'0,"0"0"-7"16,-1 66-5-16,1-32 6 15,0-1-4-15,13-1-10 0,4-3 11 16,-8-1-9-16,1-5-4 16,-4-4 11-16,-5-8-4 15,2-3 14-15,-3-5 0 16,0-1 6-16,0-2 21 15,0-5 31-15,0-11-39 16,-3-7-24-16,-2-8-6 16,3-3-7-16,2-7 8 15,0-3-11-15,0-4 6 16,19 2-4-16,3 8 15 16,2 11-7-16,6 9 4 15,0 9 0-15,1 1-13 16,3 4 1-16,0 4-3 15,1 0-5-15,1 15-4 0,-3 3 7 16,-6 10-11 0,-10 5 10-16,-9 6 1 0,-8 5 4 15,0-2-4-15,0-2 0 16,0-9-20-16,-9-2-24 16,-3-6 14-16,5-5-42 15,-4-3 14-15,-10-8-120 16</inkml:trace>
  <inkml:trace contextRef="#ctx0" brushRef="#br0" timeOffset="97466.9892">16060 9825 754 0,'0'0'119'0,"0"0"-80"15,0 0 32-15,0 0-25 16,0 0-46-16,0 0 3 15,146-8 0-15,-75 8-3 16,-3 0-20-16,-8-2-75 16,-2 0-76-16,-5 0-96 15</inkml:trace>
  <inkml:trace contextRef="#ctx0" brushRef="#br0" timeOffset="98428.4299">16938 9588 513 0,'0'0'56'0,"0"0"-50"16,0 0 12-16,0 0-16 0,0 0 10 15,0 0 43-15,0 75-25 16,0-42-5-16,0-1-16 15,0-1-8-15,0-4 9 16,0-2-7-16,0-5 2 16,0-9-5-16,0 0-3 15,0-7 3-15,0-2 0 16,0-2 4-16,0 0 8 16,0-5 40-16,0-12-23 15,0-7-26-15,-9-5-1 16,5-5 6-16,0-5-4 15,4-3-4-15,0-5 8 0,6 5 7 16,15 6-12 0,-1 8 4-16,6 8-2 0,1 7 6 15,2 3-10-15,0 2 1 16,-1 5-1-16,-3 1-2 16,-2 2 0-16,-5 0-7 15,-2 13-1-15,-10 5-2 16,-6 4 6-16,0 2-5 15,-6 0 9-15,-23 1-10 16,-4-3-6-16,-5 1 6 16,-1-4-1-16,1-3 10 15,7-4 0-15,7-3 2 16,12-4-4-16,5-2 3 16,7-1 0-16,0-2-6 0,0 0-1 15,0 0 4-15,10 0-19 16,15-5 5-16,1 0 17 15,5 3-3-15,8 0 1 16,-1 2 3-16,5 0 0 16,2 4-2-16,-1 6-12 15,-10 0 10-15,-12 2 4 16,-10 2-15-16,-9-2 15 16,-3 1 19-16,-3 0-10 15,-22 0 26-15,-1-1 0 16,-2 0-18-16,0-3 17 0,8-1-20 15,-3-4 6 1,5-2 14-16,-12-1 7 0,0-1 8 16,1 0-21-1,-3 0-16-15,2 0 9 0,1-3-18 16,4 2 1-16,6-2-4 16,3 3 0-16,6 0-4 15,1 0 4-15,6 0-22 16,-2 0-13-16,-5 0-71 15,-4 0-49-15,3-4-218 16</inkml:trace>
  <inkml:trace contextRef="#ctx0" brushRef="#br0" timeOffset="98793.8523">16487 9767 545 0,'0'0'32'0,"0"0"-8"16,0 0 11-16,0 0-8 15,0 0-5-15,0 0 4 16,125 0-19-16,-94-2 0 16,1-1-7-16,-8-1 0 15,5 1-3-15,-7-4-53 16,-4 0-69-16,-6-1-65 15</inkml:trace>
  <inkml:trace contextRef="#ctx0" brushRef="#br0" timeOffset="99124.5197">16642 9596 540 0,'0'0'25'15,"0"0"9"-15,0 0 33 16,0 0-19-16,0 0-29 15,0 0-19-15,-24-5-3 16,27 5 3-16,13 2 9 16,2 5-9-16,5 4 11 15,4 0-4-15,4 3-7 16,1 0 0-16,0 2 5 16,-3-1-2-16,-3 1-1 15,-6-1-2-15,-6-1-3 16,-4 2 3-16,-7-2 0 15,-3 0 17-15,0-2-6 16,-13 0 5-16,-12 0 10 16,-5 0-18-16,-5 1-2 15,-6 1 3-15,0 0-9 0,-4-2-3 16,3 3-75-16,8-1-99 16</inkml:trace>
  <inkml:trace contextRef="#ctx0" brushRef="#br0" timeOffset="99740.2386">18089 9636 469 0,'0'0'22'0,"0"0"19"16,0 0 38-16,0 0 13 16,0 0-8-16,0 0-32 15,-4 0-18-15,18 0-4 16,17 0-21-16,16 0 6 15,17-5-15-15,5-1 0 16,6 0 6-16,5-2-2 16,-3 0-8-16,-5 2-35 15,-8 0-98-15,-12-4-75 16,-16 0-333-16</inkml:trace>
  <inkml:trace contextRef="#ctx0" brushRef="#br0" timeOffset="100056.9291">18532 9484 606 0,'0'0'7'0,"0"0"-7"16,0 0-23-16,0 0 23 15,0 0 24-15,146 36-10 16,-86-25-5-16,4 0-9 15,-3 1 2-15,-9-2 5 0,-10 5 7 16,-12-3-9 0,-15 3 12-16,-11-1-13 0,-4 2 26 15,0-1 3 1,-29 1 4-16,-6 2-5 0,-7-3-16 16,-7 1 1-16,0-4-15 15,3 0 5-15,10-4-14 16,10 0-32-16,8-2-133 15,12-3-35-15</inkml:trace>
  <inkml:trace contextRef="#ctx0" brushRef="#br0" timeOffset="101017.6342">19516 9426 409 0,'0'0'218'0,"0"0"-218"0,0 0-4 15,0 0 4 1,21 53 34-16,-5-28 2 0,-2 6-19 15,2 1-1-15,-9 1-15 16,1 0 10-16,-8-8-11 16,0-2 0-16,0-12-1 15,0-4 1-15,0-3 0 16,0-4 10-16,0 0-2 16,-7-17 54-16,-6-6-62 15,-7-3-7-15,-1-4 7 16,0 0 0-16,0-3-2 15,3-7 2-15,8-1 3 16,8-1 2-16,2 3-5 16,0 10 5-16,21 8 19 0,11 6-12 15,17 4-10 1,3 5-2-16,8 1 0 0,-5 5 0 16,-10 0-2-16,-12 1-2 15,-11 11-1-15,-18 3-29 16,-4 2-7-16,-4 2 30 15,-35 2-1-15,-7-3 9 16,-5 0-7-16,3-2 10 16,6-2-6-16,8-2 6 15,13 1-1-15,8-5-4 16,13 3 5-16,0 0-6 16,8-1-6-16,27 1 12 15,7 4-5-15,7-2 7 16,-3 4-2-16,-2-1 5 15,-9 1-5-15,-14 0 16 16,-4 0-5-16,-12-3 6 0,-5 1 19 16,0-3-22-16,0-1-4 15,0-1 3-15,0-3-13 16,-2-4 0-16,0 0-20 16,2-3-84-16,0 0-23 15,0-9-140-15</inkml:trace>
  <inkml:trace contextRef="#ctx0" brushRef="#br0" timeOffset="101219.2994">20156 9462 689 0,'0'0'124'16,"0"0"-115"-16,0 0-2 15,0 0-7-15,0 54 28 16,0-30-16-16,15 2-7 15,6-1-5-15,1 1-6 16,-2-6-61-16,-2-2-78 16,-2-10-165-16</inkml:trace>
  <inkml:trace contextRef="#ctx0" brushRef="#br0" timeOffset="101451.4917">20738 9163 180 0,'0'0'531'16,"0"0"-526"-16,-144 62-5 16,109-20 24-16,9 1 22 15,7 10 2-15,4 3-31 16,2 4-6-16,13-4-11 15,0-8-44-15,13-6-121 16,23-12-5-16,12-15-309 16</inkml:trace>
  <inkml:trace contextRef="#ctx0" brushRef="#br0" timeOffset="101858.9207">21101 9371 586 0,'0'0'35'16,"-22"53"1"-16,14-20-4 15,6 1-9-15,2 0-5 16,0-1 6-16,-4-3-24 16,2-8 2-16,-2-4-6 15,0-12 2-15,-4-4-4 0,2-2 6 16,-2-8 10-1,-2-13-10-15,8-7-37 0,2-5 5 16,0-6 29-16,10-8-22 16,20-9 10-16,4 3 7 15,6 2-13-15,0 10 21 16,-6 18 74-16,-4 12-29 16,0 6 0-16,4 5-44 15,8 5 10-15,-1 10 27 16,3 7-5-16,-5 7 4 15,-2 3-24-15,-10 3-8 16,-3 3 9-16,-8 2-14 16,-8-3-3-16,-8-3-48 15,0-6-75-15,-13-6-48 0,-16-8-140 16</inkml:trace>
  <inkml:trace contextRef="#ctx0" brushRef="#br0" timeOffset="102020.6983">21029 9505 754 0,'0'0'75'0,"0"0"-49"15,0 0 17-15,0 0-15 16,137-9-26-16,-42 7 9 16,17-1-11-16,10-1-58 15,10-1-105-15,5-6-176 16</inkml:trace>
  <inkml:trace contextRef="#ctx0" brushRef="#br0" timeOffset="102659.1079">22552 9225 402 0,'0'0'134'0,"0"0"-116"15,0 53 10-15,0-25 12 16,0 0-2-16,1 1 8 16,-1 0-35-16,0-6 3 0,0-5-14 15,-1-3 5 1,-10-7 4-16,5-4 4 0,-3-4 6 16,2 0 4-16,-1-2 6 15,-2-10-3-15,4-5-11 16,6-8-14-16,0-2 9 15,3-6-1-15,22-5-7 16,17-1 7-16,5 0 2 16,-2 7-4-16,0 10-4 15,-5 9 1-15,-4 7 1 16,-2 1-5-16,-8 5-6 16,-5 0 3-16,-14 5-6 15,-7 3-6-15,0 7 13 16,-4 1-8-16,-32-2 4 15,-8 3 6-15,-6-4-8 0,0 2-5 16,4-4-8 0,5-2 7-16,12-3-9 0,15-2-7 15,10-1 19-15,4-3-15 16,0 0-2-16,1 0-20 16,29 0 11-16,11 2 37 15,6-2 0-15,3 4 0 16,6 2 3-16,0 2-3 15,-5 6 0-15,-5 0 15 16,-13 1 42-16,-13 1-14 16,-16-1-1-16,-4-3-18 15,0 0 14-15,-24 0-8 0,-12 1-23 16,-7-4 9 0,-5-2-16-16,-3-2-3 0,-8-3-68 15,4-2-102-15,8-9-92 16</inkml:trace>
  <inkml:trace contextRef="#ctx0" brushRef="#br0" timeOffset="102929.1155">23204 8867 406 0,'0'0'53'0,"144"23"19"0,-66 5-8 16,1 8-10-16,-10 3-17 15,-16 6-13-15,-14 7 3 16,-29 5-27-16,-10 4 1 16,-36 2 3-16,-39 3 1 15,-17-1-10-15,-17 2-5 16,-23-4-16-16,-17 2-69 15,-11-6-56-15,-5-4-299 16</inkml:trace>
  <inkml:trace contextRef="#ctx0" brushRef="#br0" timeOffset="104023.795">16111 10806 440 0,'0'0'5'16,"11"53"-2"-16,-7-25-1 16,-3-6 17-16,-1-2 21 15,0-6 6-15,0-3-7 16,0-8-13-16,0 0 4 15,0-3 20-15,-5-3 50 16,-14-9-48-16,1-9-52 16,5-5 3-16,1-2-2 15,12-5 7-15,0-4 1 16,0-6-9-16,16-1 7 16,13 3-16-16,7 10 7 15,4 7 2-15,4 11 1 16,8 4 2-16,0 6 1 15,4 3-8-15,0 3 8 16,-4 15 0-16,1 5-4 0,-12 6 0 16,-4 4 1-16,-13 0 0 15,-11-2-1-15,-13-1 0 16,0 0-17-16,-24-3-5 16,-15-6-69-16,-9-3-13 15,1-5-51-15,-3-7-69 16</inkml:trace>
  <inkml:trace contextRef="#ctx0" brushRef="#br0" timeOffset="104357.5003">16215 10834 398 0,'0'0'203'0,"0"0"-141"0,0 0-22 16,127-34 11-16,-58 25-20 16,7 1-20-16,16-4-1 15,7 2-5-15,-2-2-5 16,-13-1-36-16,-18 1-72 15,-16-4-66-15,-19 0 33 16,-16 2 66-16,-15-3 75 16,0 3 5-16,-2 3 175 15,-19 2-41-15,-1 3-29 16,1 6-27-16,-4 0-53 16,0 7-20-16,-3 8 18 15,1 3 0-15,11 0 1 16,8 4-6-16,8-1-6 15,0-1-2-15,21 0-12 16,17 2-3-16,15-2-7 0,18-4-32 16,8-7-29-16,10-2-35 15,-6-7-187-15</inkml:trace>
  <inkml:trace contextRef="#ctx0" brushRef="#br0" timeOffset="104545.7907">17511 10643 771 0,'0'0'71'16,"0"0"-60"-16,0 0-7 16,0 0 0-16,0 0 17 0,0 0-5 15,-20 46 25-15,20-27-40 16,0-2 7-16,17 0-8 16,0-2-6-16,-4-3-23 15,-6-5-56-15,-7-5-70 16,0-2-92-16</inkml:trace>
  <inkml:trace contextRef="#ctx0" brushRef="#br0" timeOffset="104782.1294">17300 10585 368 0,'0'0'113'16,"0"0"-101"-16,0 0-9 15,0 0 41-15,167-22-21 16,-101 30 20-16,5 8-19 15,-3 4 2-15,-9 6 11 0,-14 2-19 16,-18 0 5-16,-18 2 18 16,-9-2-19-16,-19-1 8 15,-32-2 0-15,-7-3-15 16,2-3 9-16,2-1-21 16,18-6-3-16,9-4-10 15,18-6-57-15,7-2-74 16,2-2-59-16</inkml:trace>
  <inkml:trace contextRef="#ctx0" brushRef="#br0" timeOffset="104972.3417">18205 10717 847 0,'0'0'61'0,"0"0"-53"15,0 0-6-15,0 0-1 16,181-14-1-16,-98 7 0 16,2 0-31-16,-1-2-89 15,-6-1-245-15</inkml:trace>
  <inkml:trace contextRef="#ctx0" brushRef="#br0" timeOffset="105256.4583">18550 10544 697 0,'0'0'7'16,"0"0"-7"-16,0 0-1 15,0 0 1-15,0 0 3 16,0 0 0-16,164 5-3 16,-100 1 1-16,3 2-1 15,-7 7 0-15,-8-1 0 16,-13 5-2-16,-20-2-7 15,-19 4-1-15,0-3 8 16,-22-1 2-16,-20 1 40 16,-4-3-6-16,-2 0-18 15,5-5-10-15,13-3-6 16,12-3-50-16,16-4-77 0,2-3-124 16</inkml:trace>
  <inkml:trace contextRef="#ctx0" brushRef="#br0" timeOffset="105443.5823">19398 10496 820 0,'0'0'0'15,"0"0"-11"-15,0 0 8 0,139-27 3 16,-78 21 0-1,-6 2-1-15,-3-1-81 0,-11 0-219 16</inkml:trace>
  <inkml:trace contextRef="#ctx0" brushRef="#br0" timeOffset="105679.8164">19407 10493 375 0,'0'0'118'0,"0"0"-65"16,-69 56 37-16,59-30-26 16,4 3-3-16,2 0-19 15,4-1-21-15,0-3-6 0,0-3-4 16,10-5 0 0,10-3 12-16,9-3-11 0,1-2 20 15,11-4-29-15,6-3 3 16,6-2-12-16,7 0-34 15,-2-7-67-15,-8-6-222 16</inkml:trace>
  <inkml:trace contextRef="#ctx0" brushRef="#br0" timeOffset="105874.613">19415 10649 729 0,'0'0'84'0,"0"0"-47"0,0 0-1 16,0 0-11-16,0 0-16 16,143 1-4-16,-85-4-5 15,6-3-23-15,-4-1-74 16,4-2-106-16,-7-3-226 16</inkml:trace>
  <inkml:trace contextRef="#ctx0" brushRef="#br0" timeOffset="106382.0434">20162 10590 326 0,'0'0'514'15,"0"0"-453"-15,0 0-26 16,0 0-11-16,0 0-16 16,154-9-6-16,-109 6-2 15,-8 0 0-15,-7 2-53 0,-10 1-47 16,-6 0-9 0,-14 0-65-16,0 3-37 0</inkml:trace>
  <inkml:trace contextRef="#ctx0" brushRef="#br0" timeOffset="106527.8374">20289 10621 333 0,'0'0'114'16,"0"0"-6"-16,0 0-5 16,0 0-31-16,0 0-9 15,0 0-29-15,-45 17-10 16,74-14-4-16,9-3 8 16,7 0-15-16,10 0-13 15,15-5-94-15,2-3-114 16,4-4-247-16</inkml:trace>
  <inkml:trace contextRef="#ctx0" brushRef="#br0" timeOffset="107129.8674">21065 10287 707 0,'0'0'0'0,"0"0"8"15,0 0-8-15,-4 47 64 16,4-14-37-16,0 4-4 16,0 5-8-16,0-5-12 0,4-1 2 15,-4-4-2 1,0-4-1-16,0-8 3 0,0-5-5 16,0-8-5-16,0-4-1 15,0-3 6-15,0-5 8 16,-4-10-8-16,-12-6-14 15,0-3 2-15,3-3 4 16,1-2 8-16,9-9 0 16,3-3-23-16,0-9 16 15,15 5 3-15,12 8 4 16,1 12 7-16,2 11-5 16,-1 5 0-16,5 6-4 15,-2-1 4-15,2 4-2 16,-8 0 0-16,-9 7-7 15,-10 7 6-15,-7 3-31 0,-7 3 24 16,-23 1 3 0,-8-1 8-16,6 1-6 0,5-2 3 15,4-2-13-15,9-3 9 16,6-3-19-16,8 0 4 16,0-2 17-16,4 2-16 15,16 1 17-15,2-2-1 16,6 1 4-16,-1-2 3 15,1 2 2-15,-7-5 35 16,1 1 27-16,-10 0-33 16,-4-1-10-16,-5-2-5 15,-3-2-18-15,0 0-6 16,2-1-3-16,-2 0-60 16,5-1-92-16,-3 0-214 0</inkml:trace>
  <inkml:trace contextRef="#ctx0" brushRef="#br0" timeOffset="107459.0709">21578 10416 476 0,'0'0'321'0,"0"0"-317"15,0 0-8-15,0 0 8 16,0 0-5-16,153-20 1 0,-106 20 0 15,-12 0 1-15,-11 10-1 16,-18 0-6-16,-6 6-10 16,-9 1 12-16,-28 5 4 15,-9-2 11-15,2-1-8 16,3 0 12-16,13-2-1 16,8-4 8-16,8 0-7 15,12-3-5-15,0-2 5 16,0-3-11-16,12-1 2 15,24-4 15-15,22 0-21 16,16-2-31-16,16-12-157 16,4-8-504-16</inkml:trace>
  <inkml:trace contextRef="#ctx0" brushRef="#br0" timeOffset="107668.6308">22338 10086 696 0,'0'0'36'0,"0"0"-26"16,-138 42 24-16,103-11 16 15,9 5-34-15,8 5 28 16,6 6-2-16,-6 4-39 16,4 1-3-16,5-1-6 15,9-10-30-15,0-9-62 16,17-10-62-16,18-8 31 15,9-9-121-15</inkml:trace>
  <inkml:trace contextRef="#ctx0" brushRef="#br0" timeOffset="108107.9897">22499 10324 250 0,'0'0'134'15,"0"0"-90"-15,-19 69 3 16,19-41-29-16,0-3-8 0,0-2 28 16,0-4-27-1,0-4 0-15,0-5-11 0,0-6 0 16,-2-4 11-16,-10 0 29 16,-2-2 12-16,2-11-29 15,-1-7-2-15,7-5-10 16,6-7 9-16,0-4-15 15,1-10 10-15,34 0-12 16,3 0 21-16,4 9-19 16,-6 9 6-16,-8 13 24 15,-1 6 8-15,-5 9-17 16,6 0-26-16,5 2 4 16,0 11-1-16,5 9 6 15,-3 0-8-15,-10 6 13 16,-1 4-12-16,-12 3 4 15,1 3-6-15,-12-5-5 16,-1-2-6-16,0-7-26 0,-6-5-39 16,-18-5-6-16,-2-7-43 15,-8-5-47-15</inkml:trace>
  <inkml:trace contextRef="#ctx0" brushRef="#br0" timeOffset="108274.1987">22460 10363 792 0,'0'0'61'0,"0"0"-48"0,0 0 5 15,0 0 17-15,0 0-17 16,190 9-7-16,-119-5-11 16,7-4-11-16,1 0-116 15,-2 0-122-15</inkml:trace>
  <inkml:trace contextRef="#ctx0" brushRef="#br0" timeOffset="108551.7593">23578 10161 482 0,'0'0'4'0,"0"0"-2"0,0 0 3 16,-127 8 60-16,87 9-27 16,4 5 5-16,4 4 26 15,9 3-43-15,8 3 7 16,6-1-22-16,9-2 6 16,0-2-7-16,14-2-10 15,19-5 1-15,5-7-3 16,7-7-34-16,10-6-20 15,-1 0-151-15</inkml:trace>
  <inkml:trace contextRef="#ctx0" brushRef="#br0" timeOffset="108767.2434">23906 10178 621 0,'0'0'72'0,"0"0"-72"15,0 0 3-15,0 0 38 16,0 0 7-16,7 61-23 16,-7-39 4-16,0 3-29 15,0-4 3-15,0 4-6 16,0-7-5-16,-10-1-23 16,-2-5-96-16,4-5-31 15,2-7-140-15</inkml:trace>
  <inkml:trace contextRef="#ctx0" brushRef="#br0" timeOffset="109055.8777">23794 10133 593 0,'0'0'31'15,"0"0"-31"-15,0 0 0 16,0 0 19-16,155 20 15 15,-103-2-8-15,-4 3-11 16,-2 4-3-16,-6 2 2 16,-11 3-2-16,-20-1-11 15,-9 1-1-15,-6-1 0 16,-36-1 18-16,-7-5-12 0,-6-4 10 16,-3-3 3-16,0-3-14 15,7-3 1-15,13-3-6 16,14-4-3-16,17-3-25 15,7 0-52-15,0-6-35 16</inkml:trace>
  <inkml:trace contextRef="#ctx0" brushRef="#br0" timeOffset="109268.0929">24388 10228 795 0,'0'0'65'16,"0"0"-19"-16,0 0-28 16,0 0 1-16,155-24 2 15,-103 19-4-15,1-3-17 16,7 1-9-16,-7-1-10 16,-10 3-96-16,-19-2-53 15,-12 2-200-15</inkml:trace>
  <inkml:trace contextRef="#ctx0" brushRef="#br0" timeOffset="109493.223">24304 10267 358 0,'0'0'8'0,"0"0"26"15,-40 69 3-15,40-48 13 16,0 1 4-16,8-1-6 15,14-5 28-15,2-3-31 16,5-5-19-16,3 1 13 16,6-9-28-16,4 0 5 15,6 0-16-15,1-2-88 16,-10-11-159-16</inkml:trace>
  <inkml:trace contextRef="#ctx0" brushRef="#br0" timeOffset="109649.1858">24455 10312 551 0,'0'0'116'16,"0"0"2"-16,0 0-40 15,0 0-21-15,0 0-17 16,0 0-36-16,97-1 4 16,-41-1-8-16,5-1-76 15,1-5-126-15,5-3-262 16</inkml:trace>
  <inkml:trace contextRef="#ctx0" brushRef="#br0" timeOffset="109905.7772">24912 9923 385 0,'0'0'0'15,"0"0"3"-15,0 0-1 16,0 0 31-16,138 51 18 16,-113-22-16-16,-9 4-23 15,-6 6 9-15,-10 5-21 16,0 1-15-16,-30 3-23 16,-15-1-3-16,-11 1 8 15,-18 0-1-15,-14 0-22 16,-10-5-269-16</inkml:trace>
  <inkml:trace contextRef="#ctx0" brushRef="#br0" timeOffset="111186.2149">15915 11748 264 0,'0'0'67'0,"0"0"-33"16,0 0 47-16,0 0-14 15,0 0-18-15,0 0 17 16,32-31-6-16,-28 31-19 15,-2-2 5-15,0 1-10 16,3-1-13-16,0 0 16 0,6-1-29 16,8-1 0-16,8-4 2 15,11-1-12-15,11 0 2 16,7-1-2-16,2-2 0 16,-6 2 3-16,-12 0-3 15,-8 3-19-15,-12 4-11 16,-12 0-4-16,-5 2-18 15,-3 1-39-15,0 0-79 16,0 0 15-16</inkml:trace>
  <inkml:trace contextRef="#ctx0" brushRef="#br0" timeOffset="111491.3212">15959 11752 401 0,'0'0'41'0,"0"0"23"15,-4 72-3-15,4-43-7 16,14 3-13-16,1-4-2 16,2-1-26-16,-3-1 2 15,7-4 0-15,-4-4 9 16,2-2-8-16,-1-2-12 15,1-6 3-15,-1 2 15 0,8-5-22 16,2-3 0-16,7-2 3 16,3 0-3-16,-1-3-22 15,1-6-27-15,0-4-75 16,-7-2-80-16</inkml:trace>
  <inkml:trace contextRef="#ctx0" brushRef="#br0" timeOffset="111666.2119">16210 11865 467 0,'0'0'300'0,"0"0"-300"16,0 0-14-16,0 0 14 15,0 0 0-15,163-16-9 16,-73 3-82-16,13 0-156 15</inkml:trace>
  <inkml:trace contextRef="#ctx0" brushRef="#br0" timeOffset="112022.9841">17145 11790 301 0,'0'0'424'0,"-38"46"-388"0,28-17-24 15,7 0 25-15,3-3-3 16,0-4-18-16,3-4-4 16,7-7-3-1,-2-3-2-15,-4-5-7 0,-2-3-5 16,-2 0 5-16,0-16 13 16,0-4-13-16,0-10-6 15,0-4 4-15,0-5 2 16,0-3 3-16,0 0-3 15,0-2 0-15,15 4 9 16,12 4-2-16,5 10-6 16,5 7-1-16,10 4 0 15,2 3-1-15,9 2-3 16,2 3 0-16,-6 3 3 0,-8 4-49 16,-5 0-43-16,-18 11-44 15,-12 6-92-15</inkml:trace>
  <inkml:trace contextRef="#ctx0" brushRef="#br0" timeOffset="112172.2449">17276 11774 378 0,'0'0'306'16,"0"0"-306"-16,0 0 0 16,0 0 0-16,0 0 27 15,140 26-27-15,-56-27-14 0,7-9-217 16,2-4-76-1</inkml:trace>
  <inkml:trace contextRef="#ctx0" brushRef="#br0" timeOffset="112325.5813">18022 11700 844 0,'0'0'0'0,"0"0"-4"15,0 0-40-15,0 0 35 16,0 0 8-16,202 0-43 0,-122-6-196 16</inkml:trace>
  <inkml:trace contextRef="#ctx0" brushRef="#br0" timeOffset="112642.0627">18334 11596 262 0,'0'0'352'0,"0"0"-346"15,0 0 2-15,0 0-7 16,0 0 15-16,0 0 6 16,103 17-14-16,-50-5-8 15,1 1-1-15,-11 2 1 16,-6-4-3-16,-16 5 1 0,-20-2 2 15,-1 2 3 1,-22-1 29-16,-27 2 32 0,-11-2-15 16,-2 2-12-1,-5-4 14-15,13-1-28 0,3-4-15 16,20-3-8-16,11-5-31 16,16 0-31-16,4-11-36 15,15-8-205-15</inkml:trace>
  <inkml:trace contextRef="#ctx0" brushRef="#br0" timeOffset="113107.1761">18989 11500 768 0,'0'0'52'15,"0"0"-41"-15,0 0-6 16,-151 21 29-16,115 1 22 15,6 4-20-15,8 4-3 16,14-1-13-16,8 0-13 16,0-2 9-16,3-3-16 15,27-3-4-15,3-4 2 16,10-4-36-16,2-6-23 16,-8-7 35-16,-7 0 1 15,0-5 8-15,-6-8 3 16,-3-6 14-16,-2-2 1 15,0-3 0-15,3 1 7 0,3 0-6 16,3 6 5-16,-3 5 0 16,-3 5-7-16,2 6-6 15,-6 1 6-15,2 0 0 16,-3 8 19-16,-9 5-6 16,1 4-5-16,-6 5 31 15,-3-2-17-15,0-1 3 16,0 1-6-16,-7-4-4 15,-1-2 2-15,-2-5-9 16,6-2-6-16,4-2-2 16,0-1-29-16,0-4-70 15,17 0-7-15,26-4-111 0,17-10-390 16</inkml:trace>
  <inkml:trace contextRef="#ctx0" brushRef="#br0" timeOffset="113316.1164">19904 11673 922 0,'0'0'70'16,"0"0"-65"-16,0 0 5 16,0 0 28-16,0 0-31 0,133 0-4 15,-69 0 12 1,3-2-14-16,-4-2-2 0,-5-2-32 15,-4-2-83-15,1 0-56 16,-10-6-224-16</inkml:trace>
  <inkml:trace contextRef="#ctx0" brushRef="#br0" timeOffset="113609.9194">20289 11530 609 0,'0'0'18'0,"0"0"-15"0,0 0-2 16,0 0 13 0,0 0 19-16,0 0-19 0,63 23-4 15,-26-11-10-15,6 2 5 16,3 3-8-16,5 3 3 16,-2 0 0-16,-4-1 2 15,-15 1-2-15,-13-4-7 16,-17-4 7-16,0 2 2 15,-29-3 61-15,-18-2-23 16,-8 4 4-16,-6-6-11 16,-6 2-25-16,-1-1-8 15,1-1-50-15,1-5-200 16</inkml:trace>
  <inkml:trace contextRef="#ctx0" brushRef="#br0" timeOffset="114593.146">21031 11474 402 0,'0'0'101'16,"0"0"-84"-16,0 0 9 0,50 55 31 15,-38-27-14 1,0 1-3-16,-2-2-11 0,-8-1-8 16,4-6-3-16,-6-4-8 15,0-5 2-15,0-6 0 16,0-4-3-16,0-1 22 15,-12 0-25-15,-7-6 12 16,-10-13-4-16,7-3-14 16,4-5-3-16,9-3 0 15,5-1 3-15,4-2 1 16,0-4-1-16,23 1 0 16,15 5-7-16,8 2-2 15,10 9-11-15,2 8 5 16,1 6 7-16,-4 3 0 0,-14 3 3 15,-10 0-6-15,-22 11 1 16,-9 6-26-16,-8 4 34 16,-28 1-1-16,-11 3 6 15,-3-5 0-15,4 2-3 16,12-3 0-16,8-5 3 16,13 1 5-16,7-2-6 15,6-2-1-15,0 0 5 16,22-3-5-16,17 1 2 15,9-3 1-15,13-1 6 16,2-4-10-16,-1-1-7 16,1 0-12-16,-6-4-98 15,-5-4-85-15</inkml:trace>
  <inkml:trace contextRef="#ctx0" brushRef="#br0" timeOffset="115109.1013">21686 11475 664 0,'0'0'96'16,"0"0"-81"-16,0 0-10 16,0 0 6-16,0 0-11 0,0 0 0 15,101 0 14 1,-63 0-14-16,-5 3 0 0,-6 4-1 15,-8 4 1-15,-14 4-9 16,-5 0 7-16,-2 2 2 16,-29 2 1-16,-7-3-1 15,-2-2 2-15,3 0 0 16,0-2 1-16,4-2 2 16,8-5-5-16,7 0 0 15,10-4-1-15,6 0 1 16,2-1-32-16,0 0 8 15,0 0-33-15,25 0-11 16,6 0 52-16,3 0 16 16,5 0 1-16,1 5-1 0,-2 3 0 15,-1 1 0 1,-7 2 6-16,-14 0 10 0,-7 0 38 16,-9 0-24-1,0-2 42-15,-12 1-40 0,-14 0 14 16,-4-1-20-16,4-1-6 15,-1-4-7-15,6 1-13 16,0-5-4-16,5 0-19 16,4-4-50-16,6-9-66 15,6-3-107-15</inkml:trace>
  <inkml:trace contextRef="#ctx0" brushRef="#br0" timeOffset="115410.0319">22366 11223 501 0,'0'0'23'0,"0"0"-11"16,0 0 26-16,-123 66 55 15,96-31-59-15,6 5 4 16,9 1 1-16,2 0-23 16,7 0-7-16,3-3 5 0,0-5-14 15,0-3 2-15,16-7-2 16,14-6 8-16,2-3-16 16,4-7 1-16,-1-3-20 15,-2-4-39 1,1-3-108-16,-6-11-371 0</inkml:trace>
  <inkml:trace contextRef="#ctx0" brushRef="#br0" timeOffset="116672.7685">23023 11315 366 0,'0'0'119'0,"0"0"-93"16,0 0 29-16,0 0-5 15,0 0-7-15,0 0-18 16,0-4-2-16,0 4-6 16,0 0-2-16,0 0-7 0,0 0-5 15,0 0 12 1,0 0-15-16,0 0 6 0,0 0-1 16,0 0-4-16,0 0 14 15,0 0-10-15,0 0-2 16,0 0 15-16,7-2-8 15,13-6-3-15,5 1-4 16,5-5-2-16,8 0-1 16,3 0 0-16,7 0 5 15,2 2-10-15,3 0 6 16,-4 3-1-16,-2-1 2 16,-14 4-2-16,-6 2-4 15,-13 2-25-15,-11 0-69 16,-3 0-94-16,-3 4-70 0</inkml:trace>
  <inkml:trace contextRef="#ctx0" brushRef="#br0" timeOffset="116894.7701">23012 11357 379 0,'0'0'22'15,"0"0"6"-15,-3 60 50 16,3-37 2-16,4 0-24 15,13-3 19-15,3 1-32 16,3 0-3-16,0-5-14 0,-1-4-8 16,3-3 10-1,-5-1-7-15,4-4-7 0,1 0-2 16,5-4-6-16,5 0-6 16,1 0-53-16,2-6-48 15,-16-4-150-15</inkml:trace>
  <inkml:trace contextRef="#ctx0" brushRef="#br0" timeOffset="117062.4202">23172 11474 737 0,'0'0'83'0,"0"0"-51"15,0 0 17-15,0 0-37 0,0 0-12 16,168-11-5-16,-94 5-55 15,5-1-74 1,-3-3-126-16</inkml:trace>
  <inkml:trace contextRef="#ctx0" brushRef="#br0" timeOffset="117509.8538">24047 11265 366 0,'0'0'18'0,"0"0"57"16,0 59-10-16,0-32-16 16,0 0-9-16,0-1 0 15,-1-4-24-15,-2-4-3 16,-3-3-11-16,3-4-2 15,0-6 0-15,3-2-5 16,-4-3-15-16,4 0-9 16,-1-1-1-16,-4-10-16 15,0-5-56-15,2-5 102 16,-1-2 2-16,4-2 5 16,0-3 12-16,0-1 20 15,0-1 4-15,22 1 26 16,-4 6 27-16,4 6-38 0,0 1 27 15,-2 7-34-15,4 1-11 16,6 1-37-16,-3 1-1 16,-3 2 3-16,1 3-5 15,-8-1-11-15,2 2-33 16,-4 0-42-16,-5 6 0 16,-4 4-63-16,-6 5-84 15</inkml:trace>
  <inkml:trace contextRef="#ctx0" brushRef="#br0" timeOffset="117676.3254">24026 11357 480 0,'0'0'74'0,"0"0"-68"16,0 0 71-16,0 0-21 16,0 0-13-16,0 0 4 15,99 24-39-15,-41-24-8 16,2 0-13-16,1 0-127 15,-1-10-158-15</inkml:trace>
  <inkml:trace contextRef="#ctx0" brushRef="#br0" timeOffset="117901.1979">24573 11219 392 0,'0'0'3'16,"0"0"18"-16,-34 48 6 16,34-26-20-16,0-3-4 15,0-2-1-15,9-4-2 16,-1-3-9-16,-3-5-18 16,7-4 9-16,2-1-7 15,7 0 0-15,2-6-308 16</inkml:trace>
  <inkml:trace contextRef="#ctx0" brushRef="#br0" timeOffset="118072.2179">24816 11264 363 0,'0'0'99'0,"0"0"-32"15,0 0-31-15,0 0 0 16,0 0 4-16,0 0 28 16,22 35-40-16,-22-19-15 15,-10 2-9-15,-2-1-1 16,0-3-6-16,-9-2-2 15,-1-2-73-15,-1-5-88 16,-7-5-33-16</inkml:trace>
  <inkml:trace contextRef="#ctx0" brushRef="#br0" timeOffset="118332.4052">24891 11057 422 0,'0'0'6'16,"0"0"67"-16,130 67-29 16,-94-35-19-16,-16 4-13 15,-10 5-11-15,-10 1 10 16,0 0-8-16,-27 0-1 15,-25-2-2-15,-19-5-18 16,-16-3-9-16,-10-2-8 16,0-1-58-16,-2-4-53 15</inkml:trace>
  <inkml:trace contextRef="#ctx0" brushRef="#br0" timeOffset="121475.1248">16547 12994 679 0,'0'0'16'0,"0"0"-7"15,0 0 2-15,0 0-2 16,195-38 7-16,-103 25 2 15,1 0 11-15,-5 3-22 0,-14-3-3 16,-12 7-4 0,-15-1-12-16,-18 6-41 0,-17-1-91 15,-12 2-80 1</inkml:trace>
  <inkml:trace contextRef="#ctx0" brushRef="#br0" timeOffset="121713.0964">16442 13055 521 0,'0'0'21'0,"0"0"-17"15,-22 71 54-15,22-38 0 16,13 5-14-16,8 2 4 16,8 1-21-16,0-2-16 0,5-7 7 15,-1-6-16 1,12-8 8-16,-2-2 4 0,7-8-7 15,1-1-5-15,6-5-2 16,-4-2-7-16,3-2-37 16,-2-13-125-16,-17-2-314 15</inkml:trace>
  <inkml:trace contextRef="#ctx0" brushRef="#br0" timeOffset="121878.2976">16577 13215 835 0,'0'0'43'0,"0"0"-30"16,0 0-5-1,0 0 8-15,198-34-16 0,-93 22-12 16,13 0-45-16,2-3-71 16,-10-3-132-16</inkml:trace>
  <inkml:trace contextRef="#ctx0" brushRef="#br0" timeOffset="122256.7136">17495 13029 590 0,'0'0'69'0,"0"0"-42"0,-34 49 36 16,30-28-29-1,4 2-25-15,0 0 9 0,0-3-17 16,4-2 4-16,6-7-3 15,-3-4-2-15,-4-5 0 16,-2-2-25-16,-1-2 24 16,0-13-5-16,0-6 6 15,0-5-13-15,-4-4 11 16,-9 1 2-16,3-5 9 16,6-2-9-16,4 0 0 15,0-1 20-15,14 9-6 16,16 7 23-16,4 6 5 15,8 2-37-15,7 1-2 16,3 2-3-16,1 5 0 16,1 0 2-16,-10 5-2 0,-5 0-6 15,-8 0-38 1,-5 12-62-16,-14 5-45 0,-10 3-54 16</inkml:trace>
  <inkml:trace contextRef="#ctx0" brushRef="#br0" timeOffset="122408.8152">17554 13111 585 0,'0'0'11'0,"0"0"22"16,0 0 50-16,0 0-49 16,0 0-13-16,192-9-3 15,-122 1-18-15,3-4-60 16,-1-5-217-16</inkml:trace>
  <inkml:trace contextRef="#ctx0" brushRef="#br0" timeOffset="122614.1463">18202 12903 420 0,'0'0'394'15,"0"0"-394"-15,0 0-12 16,0 0-10-16,0 0 7 16,148 0 15-16,-74 0 0 15,7 0-33-15,0 0-84 0,-4-4-44 16,-18-3-214-16</inkml:trace>
  <inkml:trace contextRef="#ctx0" brushRef="#br0" timeOffset="122908.4391">18475 12753 566 0,'0'0'19'0,"0"0"-16"0,0 0-3 15,0 0 1-15,158 25 0 16,-97-9 6-16,-3 7-5 15,-8 3 27-15,-14 2-12 16,-10 0 8-16,-24-1 21 16,-2 1 2-16,-23-1-16 15,-28-1-17-15,-7 0-12 16,0-4 16-16,7-5-19 16,12-7 0-16,15-4-13 15,11-6-98-15,13 0-13 16,0-13-217-16</inkml:trace>
  <inkml:trace contextRef="#ctx0" brushRef="#br0" timeOffset="123126.3584">19043 12757 304 0,'0'0'369'16,"0"0"-363"-16,0 0 15 15,-37 71 17-15,37-42-12 16,2 2 13-16,20 1-16 16,5-2-12-16,1 0-11 15,-4-5-2-15,-4-3-39 16,-3-10-89-16,-12-5-64 16,-5-7-148-16</inkml:trace>
  <inkml:trace contextRef="#ctx0" brushRef="#br0" timeOffset="123455.0504">19063 12923 430 0,'0'0'160'15,"0"0"-106"-15,0 0-16 16,0 0-5-16,173-35 13 16,-107 24-39-16,-8-4-3 15,-3 1-4-15,-16-2-4 16,-13-2 0-16,-8-2 2 15,-9 1-7-15,-9 2 9 16,0 4 20-16,0 4 9 0,0 7-1 16,0 2-11-1,0 0-2-15,-8 2-15 0,-5 11 0 16,-6 8 11 0,6 1-10-16,7 3 15 0,6 3-6 15,0-4-9-15,4 6 4 16,24-3-5-16,10-1 0 15,11 0-1-15,9-4-56 16,7-4-54-16,3-9-127 16</inkml:trace>
  <inkml:trace contextRef="#ctx0" brushRef="#br0" timeOffset="123931.9661">20185 12853 802 0,'0'0'31'16,"0"0"-2"-16,0 0-3 16,0 0-11-16,0 0-2 0,167 1-3 15,-100-1-9-15,-5 0-1 16,-10 0-30-16,-8 0-61 15,-14 0-77-15,-17 0-91 16</inkml:trace>
  <inkml:trace contextRef="#ctx0" brushRef="#br0" timeOffset="124084.0417">20238 12976 324 0,'0'0'261'16,"0"0"-250"-16,0 0 42 15,0 0 0-15,0 0-29 16,148 4-5-16,-65-4-19 0,10-6-115 16,10-5-134-1</inkml:trace>
  <inkml:trace contextRef="#ctx0" brushRef="#br0" timeOffset="124739.0042">21160 12627 692 0,'0'0'0'0,"0"0"-19"16,0 0 19-16,-13 62 45 16,13-26 1-16,22 0-24 15,-3 2 21-15,-2 0-36 0,-8-6-3 16,-2-2-1-16,-4-9-1 15,-3-9 3-15,0-4-5 16,0-5 0-16,0-3 6 16,0 0-3-16,0-8 9 15,0-12-12-15,0-2-19 16,0-6 12-16,0-2 6 16,-6-4-4-16,6-8 1 15,0-2-10-15,21 0 7 16,15 5 6-16,11 8-8 15,0 12 9-15,8 6-2 16,3 6 0-16,-7 2 0 16,-6 5 1-16,-12 0-2 15,-20 12 2-15,-13 5-20 16,0 5 7-16,-42 2 5 0,-15 2 0 16,-13-2 6-16,-4-1-3 15,3-3-9-15,8-3 11 16,14-2 4-16,20-2 0 15,14-3-2-15,13-1-9 16,2 0 7-16,2-1-7 16,29 3-2-16,10-2 13 15,6 3 0-15,-3 1 0 16,-1 1 1-16,-4-2 1 16,-2 2 5-16,-5-2 6 15,-10 0 11-15,-6-3 0 16,-7-1 2-16,0 0 1 0,-2-4-8 15,-1 1-9-15,2-2 6 16,3-1-5-16,1 0-6 16,7-1-5-16,6-1-32 15,3 0-144-15,2-8-378 16</inkml:trace>
  <inkml:trace contextRef="#ctx0" brushRef="#br0" timeOffset="125623.2896">21834 12689 213 0,'0'0'268'15,"0"0"-211"-15,0 0 5 16,0 0 22-16,0 0-34 15,0 0-11-15,11-6 5 16,-11 9-41-16,-13 11 6 16,-11 5 15-16,3 7 0 15,1 4 1-15,4-1-24 16,3 2 15-16,6-1-3 16,7-4-10-16,0-4-2 15,0-5-1-15,23-3 3 16,9-4-5-16,8-5 2 0,10-3-4 15,0-2-29-15,2-2-17 16,-5-10-7-16,-10-5-9 16,-8-4 8-16,-1-4 0 15,-9-4 24-15,-6 2 34 16,0 2 12-16,-9 9 27 16,-4 7 44-16,0 6 16 15,0 3-75-15,0 0-24 16,0 12 0-16,0 4 4 15,0 5 31-15,0 2-29 16,2-1-2-16,14 0 2 16,-1-1-1-16,9-3-10 15,-1-1 5-15,2-3-39 0,-2-1-35 16,0-11-85-16,-4-2-73 16</inkml:trace>
  <inkml:trace contextRef="#ctx0" brushRef="#br0" timeOffset="125972.6565">22871 12385 419 0,'0'0'11'0,"0"0"41"16,-119 56 36-16,79-23-20 16,8 9-3-16,2 3-3 15,2 2-23-15,4 4-27 16,-1 0 5-16,17-2-15 15,8-6-1-15,0-10-1 16,30-6 0-16,17-5-1 16,13-3-17-16,9-7-52 15,4-5-22-15,4-7-123 16</inkml:trace>
  <inkml:trace contextRef="#ctx0" brushRef="#br0" timeOffset="126362.3417">23252 12521 573 0,'0'0'100'16,"0"0"-9"-16,0 0-33 15,0 0 13-15,0 0-54 16,0 0-14-16,179-18-3 0,-105 6 6 16,3 0-6-1,-10 4-9-15,-13-3-45 0,-15 4-75 16,-17 3-123-16</inkml:trace>
  <inkml:trace contextRef="#ctx0" brushRef="#br0" timeOffset="126588.7692">23326 12562 346 0,'0'0'102'15,"-58"55"-62"-15,41-23 41 16,5-3-22-16,12 3-8 0,0-6-5 16,0-1-7-16,17-6-1 15,9-2-15-15,5-3 4 16,10-5-26-16,6-1 25 15,4-5-5-15,8-3-16 16,-1 0-5-16,-6 0-111 16,-3-13-89-16,-16-2-282 15</inkml:trace>
  <inkml:trace contextRef="#ctx0" brushRef="#br0" timeOffset="126761.3333">23443 12678 545 0,'0'0'243'0,"0"0"-184"16,0 0-17-16,0 0 10 0,0 0-40 15,0 0 1-15,140-2-12 16,-66-2-1-16,2 0-48 16,-1-3-92-16,1-1-131 15</inkml:trace>
  <inkml:trace contextRef="#ctx0" brushRef="#br0" timeOffset="127016.3967">24326 12439 582 0,'0'0'4'0,"0"0"-3"0,-28 70 57 15,24-36 4-15,4-2-20 16,0-1-15-16,0-1-7 16,-6-5-11-16,4 0-8 15,1-6-2-15,-4-5-1 16,5-7-16-16,0-5-29 16,0-2-42-16,0 0 35 15,0-11-164-15</inkml:trace>
  <inkml:trace contextRef="#ctx0" brushRef="#br0" timeOffset="127172.9216">24352 12415 476 0,'0'0'106'0,"0"0"8"16,0 0-39-16,0 0-58 16,167-44-7-16,-112 41-7 15,9 1-3-15,-9 2 0 16,-8 0-34-16,-9 0-71 15,-18 9-104-15</inkml:trace>
  <inkml:trace contextRef="#ctx0" brushRef="#br0" timeOffset="127339.9517">24386 12611 445 0,'0'0'2'0,"0"0"65"15,0 0 8-15,124 11-34 16,-48-11-34-16,7 0-7 16,-7-2-61-16,5-11-185 15</inkml:trace>
  <inkml:trace contextRef="#ctx0" brushRef="#br0" timeOffset="131037.4961">23652 13180 470 0,'0'0'212'0,"0"0"-197"16,0 0 4-16,0 0-13 15,0 0 6-15,0 0 48 16,0 0-30-16,34 72 6 16,-34-41-16-16,0 0-12 15,0-2 13-15,0 1-17 16,-8-4 4-16,0 1-8 16,-5-5-11-16,5-5-15 15,3-5-7-15,1-5-57 0,-2-7-55 16,-1 0-86-16</inkml:trace>
  <inkml:trace contextRef="#ctx0" brushRef="#br0" timeOffset="131363.9357">23621 13378 611 0,'0'0'88'0,"0"0"-35"15,0 0-5-15,0 0-24 16,0 0-20-16,141-25-3 15,-91 17 5-15,-8-1-6 16,-4-1-1-16,-9-2-2 16,-9 2 0-16,-6-1 3 0,-6 1 3 15,-5 1-1 1,-3 2 15-16,0 1-17 0,0 2 14 16,0 4 11-16,5 0-20 15,-5 0 2-15,0 0-7 16,0 0 0-16,0 4-3 15,0 5-1-15,2 4 3 16,0 4 2-16,2 0-1 16,2 0 0-16,1-2-13 15,4-2-48-15,-6-3-62 16,0-4-106-16</inkml:trace>
  <inkml:trace contextRef="#ctx0" brushRef="#br0" timeOffset="131672.266">24185 13065 452 0,'0'0'36'15,"0"0"-36"-15,0 0 0 16,0 0 27-16,0 0-1 15,157 63 19-15,-125-36 3 0,-12 10-37 16,-13 1 10-16,-7-1-20 16,-3 1 3-1,-35-1 7-15,-12-1-3 16,-14-1-4-16,-15-1-5 0,-10 0 1 16,-10-4-3-16,3 2-20 15,-1-4-36-15,2-5-50 16,8-5-77-16</inkml:trace>
  <inkml:trace contextRef="#ctx0" brushRef="#br0" timeOffset="139245.8823">8479 14115 14 0,'0'0'242'15,"0"0"-237"-15,0 0-2 16,0 0 35-16,0 0 31 16,0 0 8-16,0 0-36 15,0 0-12-15,-16-8-15 16,16 8 1-16,0 0 3 16,0 0-6-16,0-1-2 15,0 0-9-15,0-1 7 16,21-2-10-16,10 2 7 15,10-3-5-15,7-1 0 16,4 3 0-16,-2-1 1 0,2 2-1 16,1-3 6-1,1 5-11-15,4-2 5 0,2 0 0 16,6 0-2-16,11-2 6 16,8 2-4-16,12-3 0 15,-5 0 3-15,5 2-3 16,-1 2 0-16,-5 1 0 15,-3 0 0-15,-3 0 0 16,-6 0-5-16,-4 0-10 16,-5 3-10-16,0 0 23 15,2 0-23-15,-2-3 18 16,8 2 7-16,0-2-6 0,6 0 6 16,2 0-1-1,0 0 1-15,2 0 4 0,-5-2-4 16,-4-1-4-16,-2 0 3 15,2 1 2-15,-5 1 1 16,3-1-2-16,-6-2-1 16,-5 4-4-16,-3-4 5 15,1 1-4-15,-5 1-1 16,-2-1-3-16,-3-1 8 16,-2 3-5-16,5-3 5 15,-5 2-5-15,-3 1 5 16,4-2 0-16,-2 3 0 15,-1 0 0-15,1 0-3 16,4 0 3-16,-6 0 0 16,5 0-1-16,-7 0-2 0,-5 0 3 15,0 0-3-15,3 1 0 16,-7-1 0-16,6 0 0 16,-4 0 5-16,-2 0-5 15,-3 0 3-15,-5 0-1 16,-2 0-1-16,-2 0 4 15,2 0-1-15,10 0 0 16,-3-1 2-16,4-2 12 16,-1 0-15-16,-4 2 0 15,-6-1 1-15,-7 2-1 16,-7-2-3-16,-12 2-21 0,-2 0-86 16</inkml:trace>
  <inkml:trace contextRef="#ctx0" brushRef="#br0" timeOffset="140188.9693">9249 14317 440 0,'0'0'39'16,"0"0"-38"-16,0 0 13 15,0 0 33-15,77 54-27 16,-56-33 4-16,1-1 7 15,-3 0-2-15,1 0-9 0,-9-1-18 16,-5-4 3 0,-6-3 0-16,0-5 0 0,0-2-1 15,0-4 2 1,0-1 4-16,0 0 11 0,-11-6 4 16,-4-9-11-16,-1-6-14 15,-4-3-8-15,6-6 6 16,-1-3 4-16,4-2-12 15,7-2 6-15,4-5-12 16,0 4 13-16,28 5-7 16,12 7 3-16,10 7 0 15,1 6 6-15,6 4-7 0,-5 3 9 16,-3 4-1 0,-11 2 0-16,-13 0 0 0,-16 10-7 15,-9 5-5-15,0 2-8 16,-26 2 20-16,-10 3-1 15,0 1 2-15,6-1-1 16,11-2 6-16,8-5-7 16,11-3 1-16,0 1 0 15,11-6 1-15,23-1-1 16,11-3 0-16,6-1 14 16,8-2-14-16,1 0 2 15,7 0-2-15,-7-2 3 16,-5-3-6-16,-4 1-24 15,-7-6-80-15,-9 2-59 16</inkml:trace>
  <inkml:trace contextRef="#ctx0" brushRef="#br0" timeOffset="140488.7724">10127 14202 723 0,'0'0'22'16,"0"0"-11"-16,0 0-3 16,0 0 1-16,0 0-5 15,0 0-4-15,110 1 0 16,-89 10 8-16,-9 6-6 0,-10 2 4 16,-2 2 13-16,0 3 2 15,0-5 24-15,0-2-35 16,0-5 1-16,0-1 3 15,0-5-1-15,0-4-12 16,21 0-1-16,23-2-3 16,11-2-14-16,21-9-127 15,10-4 38-15,3-4-84 16</inkml:trace>
  <inkml:trace contextRef="#ctx0" brushRef="#br0" timeOffset="140975.1589">11035 14161 551 0,'0'0'258'0,"0"0"-258"0,0 0 1 15,0 0 2-15,0 53 0 16,0-37 18-16,14 2 16 16,2-2-2-16,8 0-14 15,2-1-21-15,-1-4 0 16,-10-3-1-16,-2-4 3 15,-10-2-4-15,-3-2 3 16,0 0-1-16,-5-3 7 16,-17-8-7-16,-3-5 2 15,-2-4-4-15,6-5 7 0,3-2-5 16,9-1 0 0,6 3 10-16,3 5-9 0,0 5 2 15,14 0-3-15,13 5-5 16,5 2 5-16,3 3-4 15,0 2 3-15,-4 3-2 16,-2 0-4-16,-11 10 3 16,-10 5-22-16,-8 1 25 15,0 6 1-15,0-2-5 16,-20 1 5-16,-2 0 0 16,5-3 5-16,2-2-5 15,11-4 0-15,4-5 3 16,0-1-1-16,0-1-4 15,22-5 4-15,10 0-4 16,12 0-5-16,11-7-33 0,2-4-33 16,8-5-36-1,-3 0-109-15,-3 0-157 0</inkml:trace>
  <inkml:trace contextRef="#ctx0" brushRef="#br0" timeOffset="141390.2015">11714 14175 535 0,'0'0'37'0,"0"0"-35"16,0 0 9-16,0 0 12 15,-18 47 3-15,18-33 14 16,0 3-12-16,9 0-23 0,-4-3-2 16,-5-3 1-1,0-3 4-15,0 0-8 0,0-1 15 16,0-1-5-16,-2-4-10 15,0 3 1-15,2-3 1 16,0-2 0-16,0 0 1 16,0 0-3-16,2-7-10 15,14 1-1-15,-4 0-5 16,2-1 12-16,-1 3 0 16,1 3 3-16,-5-2 1 15,-3 3 6-15,-1 0 9 16,3 0 19-16,-5 0-21 15,-1 0 11-15,3 5-16 16,-5 2 11-16,0 2 3 16,0 2-19-16,0-2 3 0,-7 1-6 15,-4 0 2 1,0 0-4-16,2-3-17 0,-1 1-94 16,6-7 37-16,4-1-178 15</inkml:trace>
  <inkml:trace contextRef="#ctx0" brushRef="#br0" timeOffset="141889.2664">12175 14147 678 0,'0'0'22'0,"0"0"-6"0,-18 56 4 15,18-32 5-15,0 0 19 16,0-2-20-16,12 0-14 16,-3-6-3-16,-5-3-2 15,-1-4-9-15,-3-5 8 16,0-4-4-16,0 0 12 16,0 0-9-16,0-6 17 15,-13-8-8-15,7-8-10 16,2-2 6-16,4-3-5 15,0-3-3-15,4 2 5 16,15 3-5-16,4 9-3 16,1 3-2-16,4 3 10 15,-4 3-11-15,-1 6 6 0,-10-2 0 16,-1 3-9-16,-7 0 2 16,-5 11 5-16,0 3-4 15,-12 2 12-15,-14 3-3 16,-1-1-3-16,5-2 0 15,4 1 4-15,10-4-1 16,4-6-1-16,4 2-4 16,0-3 4-16,10-2 12 15,20-3-14-15,9-1-6 16,11 0 4-16,4-5-66 16,6-5-3-16,2-5-129 15,-10 1-193-15</inkml:trace>
  <inkml:trace contextRef="#ctx0" brushRef="#br0" timeOffset="142241.7555">12718 14134 729 0,'0'0'51'15,"0"0"-50"-15,0 0 13 16,0 0 10-16,0 0 4 16,-91 62 23-16,86-43-23 15,4 1-4-15,1-4-24 16,0 4 0-16,0-6 9 15,19 0-9-15,3-3-5 16,4-6-9-16,8-3-34 0,-4-2 18 16,-2 0 1-16,2-3-3 15,-4-9 7 1,-4-5-11-16,-2-1 21 0,-7-4 12 16,-2 3 3-16,-11 4 7 15,4 6 28-15,-4 5 20 16,0 3 6-16,0 1-44 15,0 0-6-15,0 10-6 16,-4 7-1-16,-5 3 19 16,7 3-11-16,2 0-10 15,0 1-4-15,0-1-34 0,15 2-76 16,-6-2-207 0</inkml:trace>
  <inkml:trace contextRef="#ctx0" brushRef="#br0" timeOffset="144504.3633">6033 13382 211 0,'0'0'109'15,"0"0"-98"-15,0 0-11 16,0 0 0-16,0 0 6 15,0 0 27-15,179 0 19 16,-106 0-25-16,0 0-21 16,8 0 20-16,3 0 6 15,-5 0-5-15,-10 0 5 16,-11-4-31-16,-13-1 2 0,-12 2-3 16,-16-2 6-1,-4 5-9-15,-11-1 3 0,-2 1 0 16,0 0-4-16,0-2-3 15,-30 0-50-15,-10 2-6 16,-15 0 2-16,-12 0 44 16,-8 4-8-16,-9 3 8 15,-2 0-2-15,2 2 16 16,8-2 3-16,8 1 11 16,9-1 14-16,13 0 2 15,13-4-9-15,12 2-10 16,12-5 11-16,9 0-5 15,0 0 8-15,0 0-14 16,0 0-8-16,30 0 1 16,12 0 28-16,16-5-5 15,14 1 2-15,8-5-24 0,19-1 6 16,7-1 20-16,8-1 2 16,-5-1 2-16,-15 2-28 15,-15 2-1-15,-20 3 1 16,-15 0-4-16,-17 4 0 15,-9 0-4-15,-11-1 14 16,-3 3-21-16,-4 0 9 16,0-2 2-16,0 2 1 15,0 0-1-15,10 0-14 0,18 5 7 16,12 2-62 0,13-2-60-16</inkml:trace>
  <inkml:trace contextRef="#ctx0" brushRef="#br0" timeOffset="145474.2288">13462 14346 485 0,'0'0'64'16,"0"0"-60"-16,0 0-4 0,0 0 0 16,0 0 0-16,0 0 7 15,103-6 18-15,-51 3 1 16,6-1-23-16,11-3 3 15,10 1 11-15,5-3-15 16,6 1 18-16,1 0-9 16,2-2 3-16,1-2-4 15,0 1-3-15,-4 0 1 16,-2 2 12-16,-10-2-20 16,-18 6 3-16,-15 1 1 15,-20 2-2-15,-13 0-2 16,-11 2-1-16,-1 0-4 15,0 0 4-15,0 0-31 16,-10 0-26-16,-23 0 3 0,-16 2-39 16,-15 0-60-16</inkml:trace>
  <inkml:trace contextRef="#ctx0" brushRef="#br0" timeOffset="145833.2818">13324 14362 339 0,'0'0'228'15,"0"0"-179"-15,0 0-27 16,0 0 17-16,0 0 1 0,0 0-9 16,-21 10-26-16,50-8 25 15,19-2 5-15,15 0 24 16,10 0-37-16,12-6-14 15,13-5-8-15,5 1 11 16,5-1-10-16,-1-2 6 16,2 1-5-16,-12-2-1 15,-8 2-2-15,-14 2 5 16,-16 2-5-16,-14 2 1 16,-8 2 0-16,-18 0 4 15,-11 2-4-15,-4 2 0 16,-4 0-8-16,0 0 1 15,0 0 0-15,0 0-40 16,0 0-22-16,0 0-2 16,0-1-102-16,0-1-192 15</inkml:trace>
  <inkml:trace contextRef="#ctx0" brushRef="#br0" timeOffset="148855.9478">16675 14198 502 0,'0'0'30'16,"0"0"-27"-16,-8 50 0 15,8-21 12-15,5 1-6 16,16 3 4-16,6-5-3 16,3 0-2-16,-4-2 1 15,-8-5-7-15,-6-4 3 16,-6-4-5-16,-4-4 0 15,-2-6 4-15,0-3-4 16,0 0 0-16,0-3 53 0,-15-11-25 16,-6-5-28-16,-7-6-12 15,6-3 12-15,-2-3 5 16,0-3-5-16,7-7 0 16,9-4-6-16,8-3 14 15,0 4-11-15,23 6 3 16,11 13-2-16,8 5-1 15,3 5 3-15,6 4-11 16,-4 3 4-16,-10 8-6 16,-8 0 12-16,-19 13-4 15,-10 8-16-15,0 3 14 16,-35 4-6-16,-9 2 6 0,-8-4 4 16,-2 3-9-1,0-1-7-15,8-5-11 0,13-3-3 16,15-1 23-16,18-5-6 15,0-2-8-15,5-2 20 16,31-3-1-16,13 1 5 16,12-2 0-16,7 2 0 15,-5 1 5-15,-3 2-5 16,-11 5 0-16,-12 1 15 16,-14 0 60-16,-11-2-30 15,-12 4-1-15,0-3 14 16,0 1-2-16,-3 0-16 15,-9-4-18-15,-1 0-14 0,5-2-7 16,2-3 3 0,6 0-4-16,0-5-25 0,0 0-22 15,21-3-104-15,15-3-48 16</inkml:trace>
  <inkml:trace contextRef="#ctx0" brushRef="#br0" timeOffset="149086.0435">17571 14297 813 0,'0'0'20'0,"0"0"-20"0,0 0 0 15,0 0 0-15,0 0 0 16,162-46 0-16,-91 37 1 15,5-2 2-15,-8 0-6 16,-6 0-56-16,-24 2-86 16,-17 2 4-16,-21 3-28 15</inkml:trace>
  <inkml:trace contextRef="#ctx0" brushRef="#br0" timeOffset="149526.1574">17661 14220 433 0,'0'0'43'0,"0"0"-37"0,0 0 50 16,0 0 1-16,-91 60-27 15,75-39 42-15,3-2-40 16,1 1-6-16,-2 1-16 16,1-5-7-16,1-3 10 15,0-4-13-15,5-1 0 16,3-5 4-16,4-1-4 15,0-2 0-15,0 0-2 16,3 0-28-16,23 0 26 16,9-5 3-16,5-1-16 15,6-2-8-15,-2 3-16 16,7 2 10-16,5 3 12 16,5 0 1-16,-6 0-10 15,3 3-22-15,-15 7 47 0,-11 2 3 16,-17 0 2-16,-15-2 24 15,0 3 37-15,-34 2 2 16,-14-2 9-16,-6 0-29 16,-12 0-11-16,6-2 10 15,0-3-25-15,11-4-9 16,16 1-10-16,5-5 2 16,11 0-4-16,11-3-44 15,6-10-84-15,0-8-96 16</inkml:trace>
  <inkml:trace contextRef="#ctx0" brushRef="#br0" timeOffset="149800.2313">18524 14189 714 0,'0'0'23'0,"0"0"-14"15,0 0-9-15,132-13 17 16,-64 9 1-16,4 0 23 0,-13 3-36 16,-11-1-5-16,-16 2-8 15,-12 0-43-15,-16 0-23 16,-4 3-55-16,0 5-27 15,-34 5 77-15</inkml:trace>
  <inkml:trace contextRef="#ctx0" brushRef="#br0" timeOffset="149962.136">18515 14304 365 0,'0'0'108'0,"0"0"-41"16,0 0 1-16,0 0-26 15,0 0 0-15,-46 47-1 0,76-43 2 16,13-4-21-1,14 0 13-15,14 0-32 0,11-4-3 16,4-7-28-16,1-3-108 16,-4-2-186-16</inkml:trace>
  <inkml:trace contextRef="#ctx0" brushRef="#br0" timeOffset="150439.27">19658 13953 650 0,'0'0'19'16,"0"0"-15"-16,-50 58 30 0,45-26 9 16,5 2-20-1,0 0 1-15,0 0 4 0,0-1-26 16,0 0 13-16,0-9-15 15,0-6 1-15,0-6-6 16,0-5 3-16,-15-2-7 16,-3-5 6-16,-4 0 3 15,-8-10 0-15,7-9-3 16,5-2-5-16,10-8 5 16,8-1-2-16,0-6 0 15,5-3-3-15,24-4 8 16,4 6-3-16,5 6 5 15,3 6-2-15,-1 8 2 16,3 6 3-16,-3 6-7 0,1 5 4 16,-3 0 5-16,0 12 8 15,-4 9-4 1,-4 4 15-16,-11 1-6 0,-7 2-11 16,-11 1 2-16,-1-4-11 15,0-1-5-15,-5-2 2 16,-15-5-16-16,-6 2-30 15,-7-6-19-15,0-5-96 16,-2-5-51-16</inkml:trace>
  <inkml:trace contextRef="#ctx0" brushRef="#br0" timeOffset="150607.1567">19624 14120 620 0,'0'0'109'16,"0"0"-99"-16,0 0 11 15,0 0-1-15,0 0-8 16,164-13 5-16,-91 9-16 16,6 0-1-16,12-2-15 15,4-1-51-15,1-2-118 16</inkml:trace>
  <inkml:trace contextRef="#ctx0" brushRef="#br0" timeOffset="150825.9203">20612 13867 525 0,'0'0'232'0,"0"0"-228"15,0 0-3-15,-164 22 13 16,129 0 14-16,8 3-10 16,12 4 10-16,9 1 2 15,6-1-18-15,0-1-11 16,25-1 3-16,17-5-4 15,8-1-9-15,14-6-52 16,10-7-21-16,14-8-89 16,-9-2-121-16</inkml:trace>
  <inkml:trace contextRef="#ctx0" brushRef="#br0" timeOffset="151047.7187">21175 13836 604 0,'0'0'93'0,"0"0"-89"16,0 0-4-16,0 0 14 15,-3 68 16-15,3-41 2 16,0 1-13-16,0-2-6 16,0-4-5-16,0-3-8 15,0-1-4-15,0-7-12 16,0-4-100-16,0-6 5 15,0-1-146-15</inkml:trace>
  <inkml:trace contextRef="#ctx0" brushRef="#br0" timeOffset="151324.5259">20947 13809 302 0,'0'0'370'0,"0"0"-370"16,0 0-7-16,0 0 7 15,0 0 5-15,158-23 3 16,-103 23 16-16,6 8-22 16,3 9 8-16,-2 6 0 15,-13 4-8-15,-9 6 11 16,-20 2-12-16,-15 1 19 16,-5-5-18-16,-14-3 11 0,-27-6-7 15,-13-3-6-15,-4-2 2 16,7-5 9-16,2 0-11 15,10-4-8-15,14-7-55 16,11-1-60-16,14-5-45 16</inkml:trace>
  <inkml:trace contextRef="#ctx0" brushRef="#br0" timeOffset="151573.5086">21783 13737 476 0,'0'0'98'16,"0"0"-91"-16,0 0 25 15,-32 69 17-15,29-39-2 16,3 4-6-16,0 1-10 16,0 2-7-16,0-6-23 15,10-2 2-15,-4-8-2 16,0-8-1-16,0-3-5 15,-4-7-40-15,3-3-55 16,-1 0 25-16,4-9-94 16</inkml:trace>
  <inkml:trace contextRef="#ctx0" brushRef="#br0" timeOffset="151775.9643">21737 13711 680 0,'0'0'7'15,"0"0"14"-15,0 0 51 16,0 0-46-16,101-44-3 16,-44 34 10-16,7 0-7 15,10-1-21-15,1 4-4 16,3-3 1-16,-9 5-4 16,-8 3-17-16,-17 2-38 15,-14 0-96-15,-22 0-121 16</inkml:trace>
  <inkml:trace contextRef="#ctx0" brushRef="#br0" timeOffset="151963.5704">21825 13889 624 0,'0'0'73'0,"0"0"-61"16,0 0 15-16,0 0-9 15,0 0 23-15,145-2-12 16,-64-7-29-16,6-1-19 16,-7-1-105-16,-8 0-155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44:14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27888 13014 505 0,'0'0'57'0,"0"0"-40"15,0 0-9-15,0 0-7 16,163-17-1-16,-119 8 4 16,-4-2-9-16,-10-1-37 15,-9-3-38-15,-12 2 15 16,-6-1 20-16,-3 4-35 16,0 2 80-16,-9 2 25 15,-7 5-4-15,-1 1-18 16,-4 0 0-16,1 1-3 15,2 6 0-15,1 2-41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45:03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10135 6199 285 0,'0'0'14'16,"0"0"-13"-16,0 0 17 16,0 0-5-16,0 0 9 15,0 0 4-15,0 0-17 16,0 0-5-16,0 0-2 15,-27-5-1-15,27 5 34 16,-2 0-23-16,2 0 0 16,-1 0 7-16,1 0-16 15,-5 0 8-15,5 0 4 0,0 0-11 16,0 0 26 0,-4 0-24-16,4 0-4 0,0 0 0 15,0 0 1-15,0 0-3 16,0 0 0-16,0 0 7 15,0 0 0-15,0 0-7 16,0 0-4-16,0 0 1 16,15-2 6-16,21 2 3 15,17-4-3-15,7 1 1 16,7 1 20-16,0-2-24 16,7 0 0-16,-1 2 10 15,-1-2-1-15,5 2-2 16,-7 1-7-16,-1-3 3 0,-8 3-5 15,-15 1 6 1,-8 0-4-16,-12 0 2 0,-11 0-2 16,-8-3 5-16,-5 3-5 15,-2 0 0-15,0 0 46 16,0 0-32-16,0 0 13 16,0 0-2-16,0 0-24 15,0 0 14-15,0 0-15 16,0 0 1-16,0 0-9 15,0 0 6-15,0 0-52 16,0 0-34-16,0 0-67 16</inkml:trace>
  <inkml:trace contextRef="#ctx0" brushRef="#br0" timeOffset="6515.3524">15440 6208 256 0,'0'0'7'0,"0"0"-7"15,0 0 0-15,142 0 48 16,-84 0-17-16,21 0 1 15,8 0-3-15,11 0-8 16,8 0 5-16,5 0-8 16,-4 0-14-16,-1 3 11 15,-5-3-13-15,-10 1-2 0,-11 2 0 16,-3-3 3-16,-9 1 0 16,-8 2-3-16,-6-3 0 15,-9 0 3-15,-7 0-1 16,-9 0-2-16,-10 0 0 15,-8 0 1-15,-8 0-4 16,2 0-8-16,-5 0-40 16,0 0-86-16</inkml:trace>
  <inkml:trace contextRef="#ctx0" brushRef="#br0" timeOffset="10441.5784">5332 6949 493 0,'0'0'3'16,"0"0"10"-16,0 0-11 16,0 0 2-16,0 0 0 15,0 0 21-15,0 0 12 16,-24-4-37-16,24 4 0 15,0 0 4-15,0 0 0 16,0 0 8-16,0 0-6 16,0 0-2-16,0-2 13 15,0 1-17-15,2-1 0 16,28-4-1-16,17-1 8 16,23-1-5-16,11-2 1 15,13-1 3-15,3 0 15 16,4-1-21-16,-1 2 0 15,0 1 3-15,-9 0 5 0,-10 2-4 16,-19 4-4-16,-14 0-11 16,-18 2 7-16,-16 1-14 15,-10 0-5-15,-4 0-5 16,0 0-18-16,-24 0-23 16,-26 4 3-16,-14 6-31 15</inkml:trace>
  <inkml:trace contextRef="#ctx0" brushRef="#br0" timeOffset="10743.9188">5132 7008 330 0,'0'0'8'0,"0"0"-8"15,0 0 5-15,0 0 4 16,140 0 67-16,-60-6-18 15,11-1-12-15,4-2-30 16,-1 2-10-16,-5-1 16 16,-15 1-16-16,-6 1-1 15,-10 2-3-15,-15 1 5 16,-8 1-7-16,-9-1 0 16,-11 2 0-16,-8-1-1 15,-3 2 1-15,-4 0 0 16,0 0 11-16,0 0-11 0,0 0 0 15,0-1-14-15,4-1-78 16,1-1-101-16</inkml:trace>
  <inkml:trace contextRef="#ctx0" brushRef="#br0" timeOffset="14444.3206">10791 7637 394 0,'0'0'82'0,"0"0"-76"16,0 0 43-16,0 0-1 15,0 0-6-15,0 0 16 16,-22 0-48-16,22 0-6 15,0 0 3-15,0 0-5 16,0 0-2-16,0 0 0 16,0 0-6-16,3 0-2 15,16 0 8-15,11 0 0 16,7-1 9-16,5-2-7 0,2 0-2 16,8 2 0-1,3-2 0-15,-1 1 0 0,1-3 2 16,1 5-2-16,-6-2 6 15,2 0-5-15,-3 2-1 16,-4-2 0-16,-9 2 2 16,-8 0-12-16,-9 0 9 15,-17 0-38-15,-2 0-4 16,0 0-8-16,-9 0-28 16,-31 0-6-16,-11 0-30 15</inkml:trace>
  <inkml:trace contextRef="#ctx0" brushRef="#br0" timeOffset="14699.4817">10922 7658 167 0,'0'0'140'0,"0"0"-127"16,138-1 20-16,-85-2 41 16,-2 1-27-16,-5 0-26 15,-1-1-2-15,-8 3-12 0,-7-1 0 16,-4 1-7-16,1 0-25 16,-4-2-42-16,1 2-98 15</inkml:trace>
  <inkml:trace contextRef="#ctx0" brushRef="#br0" timeOffset="15907.2619">14705 7569 554 0,'0'0'0'16,"0"0"-13"-16,0 0 4 16,0 0 9-16,0 0 44 15,0 0-20-15,-4 0-1 16,40-3-19-16,16 3-4 16,21-1 14-16,10 1-14 15,8-2 2-15,5 2 24 16,13-2-11-16,8 2 5 15,8 0-6-15,11 0-11 16,2 0 0-16,-1 0-2 16,-1 0 0-16,-4 0 7 0,-2 2-8 15,-13-1 0 1,-7 0 2-16,-6-1 2 0,-12 0-4 16,-4 0 0-16,-10 0 0 15,-13 0 1-15,-13 0 2 16,-5 0-3-16,-14 0-3 15,-13 0 0-15,-3 0-2 16,-13 0 2-16,-4 0-27 16,0 0-12-16,-8 0-50 15,-28 0-70-15</inkml:trace>
  <inkml:trace contextRef="#ctx0" brushRef="#br0" timeOffset="16468.7121">14970 7617 231 0,'0'0'52'0,"147"0"-50"0,-55 0 36 15,17 0 9-15,12 0 15 16,12 0 0-16,9 0-14 16,5 0-3-16,7 0-16 15,5 0-9-15,-2 0 11 16,-1 0-24-16,-11 0-3 16,0 0 8-16,-12 0-10 15,-6 0 5-15,-15-2-4 0,-20 0-2 16,-16 1 5-1,-22-1-6-15,-15 1 1 0,-19 0 8 16,-9-3-3-16,-11 4-2 16,0 0 32-16,0-2-21 15,0 2 13-15,0 0-28 16,0 0 5-16,0 0 1 16,0 0-6-16,0 0-19 15,0 0-14-15,0 0-45 16,0 0-37-16,0 0-85 15</inkml:trace>
  <inkml:trace contextRef="#ctx0" brushRef="#br0" timeOffset="21144.3889">13812 8234 544 0,'0'0'56'15,"0"0"-56"-15,0 0 0 16,0 0 3-16,0 0 19 0,0 0 4 16,0 0 10-16,34 2-36 15,-6-2 8-15,6 0-4 16,11-3-3-16,-2 2 8 15,10-1-3-15,4 0-3 16,3 1 6-16,8-1-6 16,2 2-2-1,-6-1 2-15,-2 1 1 0,-4 0-4 16,-4 0 0-16,-3 0 1 16,1-2-4-16,-8 2 6 15,-4 0-5-15,-4 0 2 16,-6 0 0-16,-6 0 1 15,-3 0-1-15,-7-3 0 16,-11 3 1-16,0 0-1 16,-3 0 0-16,0 0-1 0,0 0 4 15,0 0-11 1,0 0 8-16,0 0-6 0,0 0 1 16,0 0 7-16,0 0-4 15,0 0-1-15,0 0 3 16,0 0 2-16,0 0-2 15,0 0 0-15,0 0-5 16,0 0-1-16,0 0 6 16,0 0-1-16,0 0 3 15,0 0 4-15,0 0-6 16,0 0 0-16,0 0 0 16,0 0 6-16,0 0-6 15,0 0 0-15,0 0 4 16,0 0-1-16,0 0-3 0,0 0 0 15,0 0 9-15,0 0-6 16,0 0-3-16,0 0 7 16,0 0-6-16,0 0 11 15,0 0-12-15,0 0 0 16,0 0 5-16,0 0-4 16,0 0-1-16,0 0 0 15,0 0 8-15,0 0-7 16,0 0-1-16,0 0 0 15,0 0 4-15,0 0 2 16,0 0-6-16,0 0 0 16,0 0 2-16,0 0 4 15,0 0-5-15,0 0-1 16,0 0 6-16,0 0-3 16,0 0 2-16,0 0-5 0,0 0 0 15,0 0 1-15,0 0-1 16,0 0 0-16,-3 0-2 15,3 0 5-15,0 0-3 16,0 0 0-16,0 0 6 16,0 0-13-16,0 0 9 15,0 0-2-15,0 0 0 16,0 0-1-16,0 0 1 16,0 0 0-16,0 0 5 15,0 0 2-15,0 0-7 0,0 0 0 16,0 0 4-16,0 0-2 15,0 0-2-15,0 0 8 16,0 0-7-16,0 0 13 16,0 0-8-16,0 0-3 15,0 0 6-15,0 0-6 16,0 0 11-16,0 0-5 16,0 0-5-16,0 0 3 15,0 0-3-15,0 0 1 16,0 0 3-16,0 0-2 15,0 0-6-15,0 0 11 16,0 0-10-16,0 0 4 16,0 0-5-16,0 0 0 0,0 0 4 15,0 0-3 1,0 0-2-16,0 0 0 0,0 0 1 16,0 0 3-16,0 0-3 15,0 0-6-15,0 0 6 16,0 0-12-16,0 0-12 15,0 0-13-15,0 0-14 16,0 0 0-16,0 0-56 16,0 0-72-16,5-2-204 15</inkml:trace>
  <inkml:trace contextRef="#ctx0" brushRef="#br0" timeOffset="23015.2737">21537 8277 328 0,'0'0'292'0,"0"0"-290"0,0 0 11 16,0 0-16-16,0 0 6 15,0 0 19-15,0 0 0 16,-8 6-8-16,8-6 10 16,0 0-20-16,0 0-4 15,0 0 5-15,0 0-1 16,0 0 14-16,0 1-18 16,0-1 0-16,0 0 24 15,6 0-24-15,4 0 0 16,9 0 8-16,10 2-7 15,0-1 1-15,4 2-2 16,0-1 0-16,6 0 4 16,-1-2-4-16,4 3 0 15,-2-2-1-15,2-1-5 16,-4 0 3-16,-5 0 2 0,-3 0-14 16,-4 0 6-1,-3 0-4-15,-3 0 11 0,-2 0-2 16,-8 0-2-16,-7 0 5 15,1 0 0-15,-4 0 1 16,0 0-3-16,0 0 5 16,0 0-2-16,0 0 2 15,0 0-1-15,0 0 10 16,0 0-8-16,0 0-3 16,0 0 7-16,0 0-5 15,0 0 3-15,0 0 0 16,0 0-5-16,0 0 16 0,0 0-12 15,0 0-4 1,0 0 4-16,0 0 1 0,0 0-3 16,0 0-2-16,0 0 0 15,0 0-4-15,0 0 5 16,0 0-1-16,0 0 0 16,0 0-1-16,0 0 1 15,0 0-1-15,0 0 8 16,0 0-6-16,0 0-1 15,0 0-3-15,0 0 3 16,0 0 0-16,0 0 0 16,0 0 0-16,0 0 2 15,0 0-2-15,0 0-4 16,0 0 4-16,0 0 3 16,0 0-1-16,0 0-2 0,0 0 0 15,0 0 1 1,0 0-2-16,0 0 1 0,0 0-8 15,0 0 7-15,0 0-11 16,0 0-4-16,0 0-22 16,0 0-72-16,0 0-97 15</inkml:trace>
  <inkml:trace contextRef="#ctx0" brushRef="#br0" timeOffset="25785.0876">9179 8769 492 0,'0'0'28'0,"0"0"-28"15,0 0-24-15,0 0 19 16,0 0 3-16,0 0 2 16,0 0 3-16,174 7-2 15,-113-7 7-15,7 0-4 16,9 0 6-16,12 0 34 15,12-3-29-15,9-3 29 16,11 1-14-16,4 0-28 16,-3 0 22-16,-8 3-24 15,-7 1 1-15,-14 1 12 16,-13 0-13-16,-11 0 0 16,-15 0-6-16,-11 0 12 0,-13 0-2 15,-12 0-4 1,-8 0 0-16,-3 0 2 0,-6 0-2 15,-1 0-5-15,0 0 4 16,0 1 1-16,0-1-3 16,0 0-25-16,5 2-29 15,2-2-36-15,-2 1-36 16</inkml:trace>
  <inkml:trace contextRef="#ctx0" brushRef="#br0" timeOffset="33457.9836">5743 8730 1 0,'0'0'59'0,"0"0"-45"15,0 0-8-15,0 0-5 16,0 0 10-16,0 0-3 16,-54 34 27-16,52-31 0 15,-2 2-20-15,4-2 18 16,0 0-6-16,0-1-20 15,0 1-3-15,0 0 1 16,0-3 2-16,0 0 17 16,0 0-22-16,0 0 17 15,0 0 20-15,0 0-9 16,0 0 3-16,0 0-8 16,0 0-15-16,0 1 15 15,0-1-17-15,0 0 1 0,0 0 31 16,0 0-17-1,0 0-4-15,0 0 7 0,0 0-10 16,0 2 12-16,0-1-28 16,-2-1 0-16,-4 3 1 15,5-3 2-15,-2 0-1 16,3 0 6-16,0 0 11 16,0 0 25-16,0 0-44 15,0 0 10-15,18-1 6 16,14-8 6-16,13-4-2 15,6 0-8-15,4-4-10 16,-1 2 11-16,1 1-13 0,-1 0 0 16,1 3 1-16,-6-1-1 15,-3 5 0-15,-9 0 0 16,-18 5 0-16,-8 1-11 16,-10 1 0-16,-1 0-28 15,0 0 0-15,0 0-21 16,-20 10 7-16,-10 0 32 15,-7 4-44-15,-5 0 21 16,-5 1-7-16,0 0 41 16,0 0 5-16,2 1-2 15,0-3 6-15,7-2-3 16,3-3 4-16,4 1 1 16,6-1 3-16,7-1-4 15,9-5 12-15,6-1 18 16,3 0-7-16,0-1-3 0,0 0-8 15,0 0 17 1,0 0-24-16,9 0-1 0,20 0 33 16,2-3 3-16,10-5 12 15,0 2-39-15,0-3-5 16,1 2-1-16,-5 0-7 16,-4 0 0-16,-3 0 3 15,-8 1-2-15,-1 2 8 16,-11-1-9-16,-5 3 0 15,0 0 0-15,-3 2 0 16,-2 0 0-16,0 0-4 16,0 0 1-16,0 0 0 15,0 0-21-15,0 0-10 16,0 0 10-16,0 0-25 0,0 0-42 16,-12 4 32-16,-6 3-11 15,-4-1-136-15</inkml:trace>
  <inkml:trace contextRef="#ctx0" brushRef="#br0" timeOffset="50526.1769">16689 10663 318 0,'0'0'16'16,"0"0"-14"-16,0 0 4 0,0 0-6 16,0 0 8-1,0 0 5-15,155 0 5 0,-118 0-4 16,0 0-3-16,3 2-11 16,4 0 13-16,-1-2-12 15,4 0-1-15,2 0 0 16,5 0 2-16,-2 0-2 15,6 0 6-15,4 0-4 16,1 0 17-16,4 0-12 16,5 0 10-16,0-2 9 15,-2 0-22-15,6 0 5 16,-1 2-6-16,8 0 0 0,3 0 7 16,2 0-10-1,2 0 0-15,-2 0 0 0,-1 0 6 16,-3 0-6-1,-7 0 0-15,-1 0 0 0,-7 0 2 16,0 0 0-16,-3 0-2 16,4 0 0-16,-3 2 0 15,-2-2 7-15,-2 4-7 16,-4-2 0-16,-1 0-1 16,-2-1 5-16,-2 1-4 15,4 0 4-15,-3 3-3 16,7-2 8-16,3 1-9 15,-4-1 0-15,0 0 5 0,-2 1-3 16,2 0-2 0,4 1 0-16,-3-1 1 0,2 1-1 15,3 1 0 1,-4-2 0-16,0 1-3 0,3 2 6 16,-4-3-3-16,6-1 0 15,-6 3-1-15,-1-1 1 16,-1-1 0-16,0 1 1 15,0-1 1-15,0 1-2 16,5-2 0-16,2 2-3 16,3-2 6-16,-2 1-6 15,-3-1 4-15,-2 2-1 0,-4-2 3 16,-5 1-3 0,5-2 0-16,-2 3-3 0,3-1 7 15,3 0-6-15,-3 0 2 16,-4 0 0-16,-1 1 0 15,-10-3 0-15,0 1 1 16,-9-1-1-16,-3-1 0 16,-3-1 0-16,-5 0 0 15,6 0 0-15,2 0 0 16,2 0 1-16,5 0-1 16,1 0 0-16,4 0 2 15,1 0 1-15,4 0-3 16,11 0 0-16,4-1 1 15,6-2 5-15,1 1-4 16,-5 0 3-16,-11-4-2 0,1 2 1 16,0 1-4-1,0-1 1-15,3 0 8 0,5-2-4 16,-8-1 0-16,7 0 4 16,-13-2-3-16,-6 4 18 15,-6 0-18-15,1 0 1 16,-2 0 7-16,5 1-12 15,1-3 11-15,2 0 2 16,10-1-6-16,-1-2 8 16,9 3-14-16,-6-1-1 15,-2 2 3-15,0 0-5 16,-4 1 1-16,2-1-1 16,-4 2 2-16,-8-3-2 0,-3 2 0 15,-14 2 0-15,1-3 1 16,-6 4-1-16,-2 0-2 15,-4-2 0-15,-4 2-2 16,2-3-5-16,-7 4-28 16,-3-5-28-16,-2 1-66 15,0-1-45-15</inkml:trace>
  <inkml:trace contextRef="#ctx0" brushRef="#br0" timeOffset="53320.5692">5650 11338 48 0,'0'0'102'16,"0"0"-92"-16,0 0-7 16,0 0 41-16,0 0-8 15,0 0-10-15,0 0-2 16,96-13 1-16,-79 11 7 15,0-1-17-15,-1 2-1 16,2-2-5-16,1 1-6 16,-1 0 14-16,3-1-10 15,3 1-2-15,6-2 7 16,0 1-4-16,9 1 11 16,1-4-2-16,9 3-12 15,6-1 14-15,4 2-12 0,4 0 44 16,-6 1-51-1,1 1-3-15,-1 0 2 0,-8 0-2 16,5 0-4-16,-3 0 4 16,1 0 3-16,4 0 0 15,4-3-1-15,-3 3 1 16,1 0 0-16,2-1 1 16,-5 1 4-16,-6 0 8 15,-4 0-13-15,-5 0-5 16,5 0 4-16,-9 0 1 15,2 0 0-15,0 0 0 0,-4 0 3 16,4 0-4 0,3 0 1-16,1 0 0 0,-2 0 0 15,5 0 0-15,4 0 3 16,1 0-3-16,0 0 2 16,6 0 11-16,-3-3-13 15,2 2 0-15,-1-1-1 16,-3 2 2-16,-2 0-2 15,-7 0 1-15,0 0 0 16,-5 0 1-16,-2 0-1 16,-2 0 0-16,5 0-1 15,-5 0 5-15,8 0-4 16,1 0 1-16,5 0 2 16,0 0 9-16,2 0-2 0,0 0-8 15,2 0 9-15,1 0-9 16,1 0-2-16,-3 0-3 15,-1 3 3-15,3 0 0 16,-5-2 0-16,6 2 2 16,-3-2-5-16,0 1 8 15,1-1-9-15,-2-1 4 16,-4 0 0-16,-7 1 2 16,-2-1-2-16,-9 0 0 15,-1 0-2-15,-1 0 5 16,-9 0-2-16,-1 0 4 15,-3 0-3-15,-5 0 2 16,-6 0-2-16,-1 0-1 0,4 0 6 16,-4 0-5-16,0 0-2 15,0 0-5-15,0 0-1 16,0 0-14-16,0 1-31 16,0 0-21-16,0 2-20 15,0-3-294-15</inkml:trace>
  <inkml:trace contextRef="#ctx0" brushRef="#br0" timeOffset="54427.1048">11526 11351 501 0,'0'0'33'0,"0"0"-32"16,0 0-1-16,0 0 10 16,0 0 14-16,0 0 1 15,-3 0-18-15,3 0-7 16,0 0-4-16,0 0 2 0,0 0-3 16,3 0 3-1,11 0-4-15,2 0 7 0,5 0-1 16,5 0 2-16,3 0-2 15,7 0 0-15,2 0-4 16,5 0 9-16,8 0 8 16,6 0-2-16,8 0-6 15,0 0 5-15,6 0-4 16,-8 3-1-16,-1-1 0 16,-10 1-4-16,-12-1-2 15,-10-1-2-15,-13 0 1 16,-4-1 2-16,-13 2-2 15,0-2 2-15,0 0-2 0,0 0 2 16,0 0 2 0,0 0-1-16,0 0-1 0,0 0-4 15,0 0-16-15,0 0-45 16,0 0-77-16,0 0-262 16</inkml:trace>
  <inkml:trace contextRef="#ctx0" brushRef="#br0" timeOffset="55139.0468">13175 11435 332 0,'0'0'43'0,"0"0"-42"0,0 0 0 15,0 0-1-15,0 0 0 16,0 0 6-16,-1 0-2 16,1 0 1-16,0 0-3 15,0 0 4-15,0 0 1 16,0-1-7-16,9 0 0 15,5-1-1-15,6 0 1 16,2 0 0-16,8 1-3 16,6 1 6-16,15 0 6 15,16 0 22-15,5 0 15 16,9 0-24-16,10 0-4 16,8 0 16-16,6 0-4 15,2 0-24-15,2 0 23 0,-1 0-22 16,-2 0 10-16,-6 0 29 15,-7 0-22-15,-13-3-3 16,-7 2-12-16,-9 1-1 16,-7 0-7-16,-14 0 0 15,-5 0 3-15,-12 0 0 16,-11 0-2-16,-6 0 7 16,-8 0 1-16,-1 0 10 15,0 0-4-15,0 0-7 16,0 0-6-16,0-2 3 15,0 2-6-15,0-1 0 16,0 1-18-16,0 0-27 16,-14-1-44-16,-16-2-133 0</inkml:trace>
  <inkml:trace contextRef="#ctx0" brushRef="#br0" timeOffset="67577.7947">12022 11957 174 0,'0'0'58'0,"0"0"-58"15,0 0 1-15,0 0 4 16,0 0-4-16,0 0 10 16,0 0-10-16,3 0 5 15,-3 1 17-15,0-1-3 16,0 0 3-16,0 0-3 16,0 0-17-16,0 0 13 15,0 0-13-15,0 0-2 0,0 1 3 16,0-1-3-1,0 0 5-15,0 0-5 0,0 0 0 16,0 0 9 0,0 0-2-16,0 0-2 0,0 0 8 15,1 0-10-15,8 0 5 16,3 0-9-16,6 0-2 16,4 0 0-16,5-5-33 15,6-3-19-15</inkml:trace>
  <inkml:trace contextRef="#ctx0" brushRef="#br0" timeOffset="72775.9709">12247 12037 218 0,'0'0'48'0,"0"0"-48"15,0 0 0-15,0 0 38 16,0 0-9-16,0 0 0 16,0 0 4-16,9 1 41 15,-2-1-24-15,1 0-4 16,10 0 9-16,2 0-8 15,9 0-36-15,13 0 1 16,12 0 4-16,11 0-3 16,11 0 8-16,9 0-7 15,7 0-8-15,9 0-4 0,7 0-4 16,-1 0-1 0,0 0-6-16,-1 0 2 0,-3 0-8 15,-3 0 14-15,-2 0-15 16,-7 0 14-16,-7 0-11 15,-1 0-1-15,-15-1 9 16,-10-1 2-16,-8 0 0 16,-17 2 3-16,-6 0 0 15,-6-1 2-15,-12 1-1 16,2-2 7-16,-9 2 18 16,1 0-16-16,-3 0 15 15,0 0 1-15,0 0-9 16,0 0-1-16,0 0-10 15,0 0-4-15,0 0-4 0,0 0-1 16,0 0-3-16,0 0-16 16,0 0-53-16,-13 0-48 15,-4 0-105-15</inkml:trace>
  <inkml:trace contextRef="#ctx0" brushRef="#br0" timeOffset="85256.423">13953 13347 529 0,'0'0'0'15,"0"0"-15"-15,0 0 12 16,0 0 3-16,0 0 9 16,0 0 9-16,0 0 16 15,0 0-20-15,-37 0-6 16,37 0-3-16,0 0-1 16,0 0-1-16,0 0 12 15,0 0-4-15,1 0-4 16,22 0 5-16,8 0-8 0,11 0 7 15,3 0-8 1,6 0 0-16,6 0 3 0,5 0 1 16,2 1 5-16,0-1-12 15,-2 0 9-15,-7 2-5 16,-10-1-4-16,-15 0 1 16,-17 1 0-16,-6-2-1 15,-7 0-4-15,0 0-11 16,-3 0-21-16,-33 2-14 15,-20 0-22-15,-19-1-31 16,-6 2 2-16,-1-3-221 16</inkml:trace>
  <inkml:trace contextRef="#ctx0" brushRef="#br0" timeOffset="85476.0857">14296 13376 315 0,'0'0'51'0,"0"0"-41"16,0 0 38-16,0 0-29 16,0 0 1-16,139 0-17 15,-127 0 0-15,1 0-2 16,6 0-2-16,1 2-29 15,5-1-75-15</inkml:trace>
  <inkml:trace contextRef="#ctx0" brushRef="#br0" timeOffset="86074.9584">16236 13328 388 0,'0'0'25'0,"0"0"-21"0,0 0 8 16,0 0 40-16,0 0 11 16,0 0-31-16,0 0-6 15,17 0-4-15,5 0-12 16,8 0 1-16,1-1-8 16,4-1-1-16,0 1-2 15,3 1 5-15,-1 0-4 16,-2-1-1-16,-1 1 4 15,-8 0-4-15,-5-2 0 16,-5 2-1-16,-6 0 1 16,-6 0 0-16,-4 0-3 15,0 0-12-15,0 0-10 16,-21 0-2-16,-17 0-10 0,-16 0-45 16,-10 0-9-1,-2 0-46-15</inkml:trace>
  <inkml:trace contextRef="#ctx0" brushRef="#br0" timeOffset="86400.643">16241 13332 5 0,'0'0'144'16,"0"0"-43"-16,0 0-49 15,164 0-1-15,-132 0-16 0,-2 0 4 16,-5 0-11-16,-1 0 31 16,-3 0-18-16,-1 0-6 15,-5 0-1-15,-1 0 4 16,-3 0-15-16,2 0-1 16,-6 0-5-16,1 0-2 15,-2 0-1-15,-5 0-11 16,2 0 2-16,-3 0-5 15,0 0 0-15,0 0-3 16,0 0-10-16,0 0-57 16,-8 0-42-16,-26 0-57 15</inkml:trace>
  <inkml:trace contextRef="#ctx0" brushRef="#br0" timeOffset="87675.478">8444 14087 567 0,'0'0'70'15,"0"0"-56"-15,0 0-6 16,0 0 15-16,0 0 6 16,0 0 4-16,134-13 4 15,-77 8-22-15,27 2-9 16,13-1-4-16,17 0 2 15,8 1-1-15,2-1-3 16,1 2 0-16,-4-1 2 16,4 1 5-16,-5-1-10 15,-4-1 5-15,-9-1-2 16,-6 2 0-16,-12-1-3 0,-17 1 3 16,-19-1 1-16,-19 1-1 15,-13 2-9-15,-17-1 7 16,-4 2-9-16,0-3 0 15,-4 3 11-15,-21 0-6 16,-13 0-1-16,-7 0-31 16,-7 0 6-16,-6 3-19 15,-4 2 5-15,-13 0-42 16,-5 2-39-16,-10 2-73 16</inkml:trace>
  <inkml:trace contextRef="#ctx0" brushRef="#br0" timeOffset="88544.8219">8393 14135 257 0,'0'0'29'16,"0"0"-29"-16,0 0-123 16,-139 29 123-16,127-26 79 15,5 2 5-15,7-3-46 16,0-1-18-16,0 1-14 15,0-1-4-15,4 0 25 16,11 0 20-16,4-1 7 16,7 0-6-16,7 0-1 15,8 0-11-15,6 0-3 0,11 0-1 16,12-5 4 0,13 2-13-16,16-3 12 0,17 3-20 15,4-3-6-15,2 3 5 16,-4-2-14-16,-8 4 3 15,-4-2 3-15,-4 0-6 16,-1 2 0-16,-10-2 6 16,-7 2-5-16,-6-1 1 15,-13 2-2-15,-9-1 2 16,-15 1-7-16,-15 0 7 16,-11-1-2-16,-9 1 0 15,-6 0 1-15,0 0-1 16,0 0 4-16,0 0 0 15,0 0 3-15,0 0-6 16,0 0-1-16,0 0-1 0,0 0 0 16,0 0 1-16,0 0 0 15,0 0-1-15,0 0-1 16,0 0 4-16,0 0-4 16,0-3 0-16,0 3 2 15,0 0 3-15,0 0-3 16,0 0 0-16,0 0-1 15,0 0 1-15,0 0 0 16,0 0 0-16,0 0 0 16,0 0 0-16,0 0 0 15,0 0 0-15,0 0 1 16,0 0-1-16,0 0 1 0,0 0 0 16,0 0 0-16,0 0-1 15,0 0 1-15,0 0-1 16,0 0 1-16,0 0 4 15,0 0-1-15,0 0-4 16,0 0 0-16,0 0-3 16,0 0 5-16,0 0-3 15,0 0 2-15,0 0-2 16,0 0 4-16,0 0-7 16,0 0 9-16,0 0-8 15,0 0 3-15,0 0 0 16,0 0 2-16,0 0-2 15,0 0-3-15,0 0-3 16,0 0 2-16,0 0 1 16,0 0-22-16,0 0-17 0,0 0-26 15,0 0-29-15,0 0-4 16,2 0-41-16</inkml:trace>
  <inkml:trace contextRef="#ctx0" brushRef="#br0" timeOffset="90141.5727">11186 13275 311 0,'0'0'9'16,"0"0"-8"-16,0 0 3 16,0 0-2-16,0 0 33 15,0 0-6-15,-2-5-16 16,2 5-3-16,0 0-7 15,0-3 0-15,-3 3 10 16,-3 0-6-16,-3-1-1 16,3-2-5-16,-3 2-1 15,0 0 2-15,-5-1-2 0,-1 0 0 16,-1 1 1 0,-1-2 1-16,-5 2 4 0,-2-2-6 15,-2 0 0-15,-8 2-2 16,2-2 4-16,-2 3-2 15,-2 0 0-15,-2 0 0 16,0 0 2-16,0 7-1 16,0 3-1-16,0-2 0 15,-1 5 0-15,5 0 1 16,-2 3-2-16,4 2 2 16,-1 3-1-16,1 5 0 15,-1 3-2-15,1 5 2 16,-1 4 0-16,3 4-1 15,0 5 1-15,2 1-1 16,6-2-2-16,-7 3-3 0,3-5 6 16,3 2 3-1,-2-2-3-15,3-2-3 0,9-2 3 16,0-4 4-16,7 0-4 16,6-6 0-16,0-2 0 15,0-2-3-15,2-1 6 16,15-3-6-16,3-3 3 15,1-1-4-15,8-6 4 16,3-3 1-16,0-1 1 16,5-4-2-16,1-3 5 15,-6-1-1-15,10 0 0 16,-7 0-1-16,0-10 17 0,2 1-18 16,-5-2 0-16,-2 1 2 15,1-3-2-15,-3-1 2 16,1 1 4-16,1-2-4 15,-3 0 14-15,-1-5 0 16,3 2-5-16,3-2 13 16,-1-5 1-16,4 4-10 15,-1-3-6-15,-4 2-1 16,0-4-2-16,-4-1-4 16,-5-1 0-16,-5-2 31 15,2 1-20-15,-3-7-10 16,0 2 10-16,0-9-8 15,-5-1 33-15,1-1-24 16,-2 1-13-16,-5 3 7 16,-4 5 1-16,0 3 2 0,0 5-4 15,-12 6-1-15,-13 2-1 16,-5 3-7-16,-9 2 0 16,-4 1-1-16,-8 3-5 15,-1 2 6-15,3 3-8 16,-5 2-16-16,2 4-20 15,3 0-18-15,-2 0-29 16,3 8-6-16,8 1-17 16,4 3-174-16</inkml:trace>
  <inkml:trace contextRef="#ctx0" brushRef="#br0" timeOffset="92404.4457">12828 14093 264 0,'0'0'42'0,"0"0"-41"16,0 0 24-16,0 0 8 15,0 0 8-15,0 0-8 16,0 0-2-16,0 2-12 16,0-2 0-16,0 0 0 15,0 0 14-15,0 0-20 16,0 0 4-16,0 0-6 15,14 0-5-15,5 0 1 0,8 0-7 16,7 0 3-16,5 0 2 16,3 0-5-16,-4 0 0 15,-1 0 1-15,-3-2 0 16,-8 0 2-16,-2 0-3 16,-3 2 0-16,-4 0 5 15,-8-1-5-15,-5 1-1 16,-4 0 0-16,0 0-7 15,0 0-14-15,-8 0-31 16,-23 0-1-16,-13 0 13 16,-8 1-22-16,-11 0-20 15,-3 0-31-15</inkml:trace>
  <inkml:trace contextRef="#ctx0" brushRef="#br0" timeOffset="92982.9314">12575 14108 176 0,'0'0'52'0,"0"0"-28"16,0 0 24-16,0 0-15 15,0 0-10-15,0 0-15 16,-86 12-1-16,97-11-4 16,16-1-1-16,6 0-4 15,0 0 3-15,9 0-2 16,-4 0-3-16,4 0 0 16,5 0 4-16,2 0 0 15,0 0 3-15,4 0 2 16,-5 0-2-16,-9 0 12 15,-3 0 15-15,-9 0-11 16,-3 0 15-16,-9 0-10 16,-2 0-14-16,-7 0-4 15,-4 0 3-15,-2 0 1 0,0 0 12 16,0 0-3-16,0 0 7 16,0 0-9-16,0 0 4 15,0 0-10-15,0 0-4 16,0 0-2-16,0 0-3 15,0 0-2-15,0 0 1 16,0 0-1-16,-2 0 4 16,-4 0-7-16,3 0 3 15,-7 0 0-15,8 0 0 16,-2 0 4-16,1 0-3 0,2 0-1 16,1 0 1-16,-4 0 1 15,4 0-1-15,0 0 6 16,0 0-7-16,-1 0-1 15,1 0 1-15,0 0 0 16,0 0 0-16,0 0-1 16,0 0 5-16,0 0-4 15,-4 0 0-15,2 0-3 16,2 0 2-16,-3 0 2 16,3 0-1-16,-3 0 0 15,3 0-10-15,-1 0-15 16,-3 0-15-16,0 0-41 15,0 0-31-15,0 0-164 16</inkml:trace>
  <inkml:trace contextRef="#ctx0" brushRef="#br0" timeOffset="93787.251">14990 14046 352 0,'0'0'0'16,"0"0"0"-16,0 0 0 15,0 0 0-15,0 0 22 16,155 6 2-16,-103-6-7 16,4 1 22-16,9 1-33 15,5 0 13-15,5-1 18 16,4 1-6-16,2 0-18 16,-2 2-5-16,-4-3 6 15,-4-1 8-15,-7 2-18 16,-10 0-1-16,-10-1-3 15,-12-1 3-15,-10 0-8 16,-11 2 5-16,-8-2 0 16,-3 0-19-16,0 0-18 0,-24 0-7 15,-18 0-18-15,-13 0-157 16</inkml:trace>
  <inkml:trace contextRef="#ctx0" brushRef="#br0" timeOffset="94087.7517">14729 14077 441 0,'0'0'0'0,"0"0"-18"16,0 0 10-16,0 0 8 15,170 10 17-15,-88-9-12 16,7 0 8-16,1 0-7 15,-3 0-6-15,-4-1-7 16,-3 2-5-16,-2-2 2 16,-12 0-3-16,-6 0-5 15,-9 0 14-15,-13 0 4 16,-8 0 0-16,-6-2 0 16,-8 0 4-16,-7 1-4 15,-2-3-5-15,2 2-24 16,-7-3-184-16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46:43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18230 4658 353 0,'0'0'74'0,"0"0"-74"16,0 0 0-16,0 0 0 15,0 0 19-15,0 0 5 0,143 0 14 16,-106 0-17-16,5-2 4 15,1-1-13 1,4 0-8-16,4 2 21 0,-2 0-16 16,4-3 1-16,2 3-10 15,-1 0 1-15,-3 1 0 16,-1-1-1-16,-4-1 2 16,-5 2-2-16,-11 0 0 15,-7 0 0-15,-5 0 0 16,-12 0 3-16,-3 0-6 15,-3 0-14-15,0 0-35 16,-3 0-54-16,-28 0-5 16,-15 0 34-16</inkml:trace>
  <inkml:trace contextRef="#ctx0" brushRef="#br0" timeOffset="451.257">18186 4772 347 0,'0'0'5'0,"143"0"1"16,-69-2 30-16,-3-1-8 16,1-2 5-16,-7 1 19 15,4 1-31-15,1-3 6 16,-8 2 0-16,-1 0-10 16,-9-2 8-16,-8 2-14 15,-7-2-3-15,-9 5 21 16,-8-2-13-16,-5 1 2 15,-3 0 15-15,-5 1-7 16,-1-1 1-16,1 1-8 16,-3-3-10-16,2 4 14 15,1-3-22-15,-2 2 2 0,2-1 4 16,-5 2-7 0,-2 0 0-16,3 0-1 0,-3 0 0 15,0 0-18-15,0 0-62 16,0 0-92-16,-12 0-250 15</inkml:trace>
  <inkml:trace contextRef="#ctx0" brushRef="#br0" timeOffset="3764.5224">12694 6205 546 0,'0'0'91'0,"0"0"-65"0,0 0 7 15,0 0 8-15,0 0 5 16,0 0-25-16,-2 0 14 16,2 0-27-16,0 0 0 15,5 0-7-15,17 0 4 16,16 0-3-16,15-1 0 15,8 0-1-15,13 0 3 16,4 1-2-16,1 0-2 16,2 0 0-16,5 0 0 15,7 0 3-15,7 0-3 16,6 1 0-16,5 1 2 16,2 2-2-16,5-2-3 15,3 1 1-15,-2 2-1 0,-1-3-7 16,-8 3 3-1,-5-3-3-15,-14-1 8 0,-1 1-8 16,-8 1 6-16,-2-3-3 16,-10 0 0-16,-15 0 6 15,-8 0 0-15,-14 0 1 16,-7 0 0-16,-11 0 0 16,-7 0 1-16,-4 0 0 15,-1 0 1-15,-3 0 2 16,0 0-4-16,0 0 0 15,0 0 0-15,0 0-9 16,0 0-6-16,-3 0-24 16,-13 0-36-16,-5 0-23 0,-10 0-11 15,-14-1 8 1,-12-1-240-16</inkml:trace>
  <inkml:trace contextRef="#ctx0" brushRef="#br0" timeOffset="4361.3946">12298 6195 429 0,'0'0'53'15,"0"0"-53"-15,0 0-17 16,0 0 17-16,0 0 31 16,0 0 7-16,4 1 3 15,19 2-5-15,10-3-17 16,13 0 9-16,6 0-4 16,12 0-11-16,12 0 18 15,15 0-26-15,10 0 5 16,12 0 7-16,9 3-14 15,3-2 12-15,5 1-13 16,3 2 3-16,6-4-3 16,2 3-2-16,-1-1 2 15,-7-2-1-15,1 2-1 0,-8-2 0 16,-6 0 0-16,-13 0 3 16,-12 0-3-16,-13 0 0 15,-3 0 3-15,-10 0 0 16,-9 0-2-16,-12 0 6 15,-11 0 16-15,-7-2-12 16,-13 0 13-16,-1 2-15 16,-7-1 13-16,-1 1 8 15,-3-2-7-15,3 2-13 16,-5 0 4-16,3 0-12 16,-1 0 11-16,-2 0-13 15,2 0 0-15,-1 0 0 16,3 0 3-16,-1 0-3 15,0 0-9-15,-6 0-35 0,0 0-15 16,0 0-25-16,0 0-120 16,0 0-194-16</inkml:trace>
  <inkml:trace contextRef="#ctx0" brushRef="#br0" timeOffset="6029.2904">6921 6271 145 0,'0'0'225'16,"0"0"-217"-16,0 0 14 0,0 0-19 16,0 0 10-1,0 0 54-15,0-1-23 0,10 1-30 16,2 0 17-16,2-3-21 15,11 3 1-15,8 0 10 16,7 0-4-16,8 0 0 16,7 0 7-16,12-5-18 15,12 1 2-15,9-1 3 16,11-3 23-16,6-1-19 16,4 1-1-16,-4-1-6 15,-4 2-3-15,-11 0-1 16,-13 4-4-16,-15 0 0 15,-14 0-10-15,-15 2-15 16,-13 1-9-16,-12 0-31 16,-8 0-12-16,0 0 0 0,0 0 36 15,-28 4 14 1,-11 1-25-16,-5 0-135 0</inkml:trace>
  <inkml:trace contextRef="#ctx0" brushRef="#br0" timeOffset="6478.1268">6572 6384 465 0,'0'0'31'0,"0"0"-31"0,0 0 0 15,0 0 3 1,0 0 26-16,0 0 29 0,198-2-21 16,-104-2-11-16,7-4-2 15,4 0 2-15,9 0 6 16,6-1-14-16,10 1 1 16,-4-1-7-16,-7 2-1 15,-9 2-5-15,-13 0-6 16,-18 5 1-16,-13-2-2 15,-14 1 4-15,-14 1-3 16,-15 0 0-16,-15 0 1 16,-1 0 1-16,-7 0-2 15,0 0 0-15,0 0 2 0,0 0-2 16,0 0 14-16,0 0-12 16,0 0 1-16,0 0-5 15,0 0 2-15,2 0-17 16,3 0-11-16,4 0-40 15,8 0 4-15,10 0-68 16,1 0-83-16</inkml:trace>
  <inkml:trace contextRef="#ctx0" brushRef="#br0" timeOffset="7533.0189">13187 6253 326 0,'0'0'173'15,"0"0"-173"-15,0 0-12 16,0 0 12-16,0 0 19 16,0 0 7-16,0-8 8 15,0 8-13-15,0 0-5 16,7-2-10-16,1 2 0 16,11 0 15-16,5-1-9 15,10 0-7-15,8 0-3 0,7 1 1 16,11-2 1-1,7 2-1-15,6 0 3 0,8 0 5 16,-1 0-3-16,-1 0-6 16,4 0-2-16,-3 0 3 15,0 0-3-15,-2 0 1 16,-5 0 2-16,-6 0-2 16,-6 0-1-16,-18 0 0 15,-12-2-1-15,-11 2 4 16,-10-2-8-16,-9 2 3 15,-1 0 2-15,0 0 8 16,0 0-5-16,0 0 2 16,0-1-5-16,0 1-8 15,0 0 5-15,0 0-37 16,-1 0-30-16,-9 0-46 0,0 0-49 16</inkml:trace>
  <inkml:trace contextRef="#ctx0" brushRef="#br0" timeOffset="11962.1822">5995 6978 130 0,'0'0'195'0,"0"0"-188"16,0 0-5-16,0 0 8 16,0 0 9-16,0 0-3 15,0 0 11-15,0 0-10 16,0 0-3-16,0 0 3 15,0 0 3-15,0 0 7 16,0 0-7-16,0 0-6 16,0 0-7-16,0 0 2 15,0 0 0-15,0 0 6 16,0 0 2-16,0 0-3 16,0 0-11-16,0 0-1 15,0 0 1-15,0 0-2 16,19 0-1-16,9 0 1 0,4-4 1 15,12-2-2-15,1-1-1 16,8 0 1-16,5 0 7 16,2 0-4-16,-4 2 1 15,2 0-4-15,-10 1-3 16,-6 3-23-16,-11 1-1 16,-6 0-2-16,-13 0-25 15,-5 0 2-15,-7 0 12 16,0 0 28-16,0 0 12 15,-20 0 2-15,-7 0-2 16,3 5 0-16,-4 0 1 16,1 0-1-16,-4 2 0 15,1 0 0-15,-2 0 0 16,1 0 0-16,-2-1 1 16,2 2-1-16,7-4 3 0,2 2 4 15,10-3 6-15,3 0-11 16,6-2 8-16,3-1-5 15,0 0 9-15,0 0-1 16,0 0-11-16,14 0 7 16,11-1 26-16,-2-4-29 15,-1 0-1-15,-5 3 1 16,1-2-4-16,-3 2-1 16,-6 1 0-16,-2 0 0 15,2 1-1-15,-9 0 1 0,2 0 11 16,-2 0 1-16,0 0-1 15,0 0 16-15,0 0-17 16,0 0 8-16,0 0-11 16,0 0-8-16,0 0 5 15,0 0-4-15,0 0 1 16,0 0 0-16,0 0-2 16,0 0-6-16,0 0 5 15,0 0-20-15,0 0-4 16,0 0-17-16,6 0-35 15,10 0 0-15,2-4-63 16</inkml:trace>
  <inkml:trace contextRef="#ctx0" brushRef="#br0" timeOffset="16430.7814">12845 6921 430 0,'0'0'23'16,"0"0"-15"-16,0 0-8 15,0 0 20-15,0 0 4 16,0 0-8-16,20 0-5 16,0 0-4-16,3 0-1 15,5 0 2-15,2 0 6 16,6 0 11-16,12 0 0 15,3 0-7-15,8 0-7 16,9 0 8-16,13 0-4 16,10 0-5-16,6 2 1 15,6 1-5-15,6 1 5 0,-2-2-8 16,5-2-1 0,-4 3 5-16,2-3-7 0,-3 2 0 15,-6-2-1-15,-10 1 1 16,-10-1 0-16,-5 0-4 15,-6 0 5-15,-5 0-1 16,-6 0 3-16,-12 0-3 16,-6 0 2-16,-8 0 0 15,-3 0 12-15,-4 0-5 16,-6 0 4-16,3 0 10 16,-1 0-13-16,0 0-3 15,7 0 0-15,-3 0-3 0,7 0-2 16,-3 2-2-1,-2 0 0-15,5-1 8 0,0 3-7 16,3-3-1-16,-3 1 0 16,5 2 2-16,1-4-1 15,-2 3-1-15,-4-1 0 16,-1 0-3-16,-2 0 8 16,-1 0-10-16,-2-2 10 15,-2 3-4-15,-2-3 1 16,-1 1-2-16,-6 0 1 15,3 0-7-15,-1-1 8 16,-4 3-2-16,2-3 0 16,-4 2 3-16,-3-2-5 15,-1 2 4-15,-7-2-2 16,1 0 4-16,-2 0-4 0,0 0-3 16,0 0 1-16,0 0 2 15,2 0 2-15,-2 0-2 16,0 0-1-16,4 0 1 15,-4 0 3-15,0 0-2 16,3 0-2-16,-3 0 3 16,0 0-3-16,0 0 1 15,0 0-1-15,0 0 1 16,0 0 0-16,0 0 0 16,0 0 0-16,0 0 0 15,0 0 5-15,0 0-5 16,0 0 0-16,0 0-2 0,0 0 3 15,0 0-1 1,0 0 1-16,0 0 2 0,0 0-6 16,0 0 3-16,0 0 0 15,0 0 0-15,0 0 0 16,0 0-1-16,0 0 0 16,0 0 2-16,0 0 4 15,0 0-5-15,0 0 0 16,0 0 0-16,0 0 2 15,0 0-2-15,0 0 0 16,0 0 1-16,0 0 0 16,0 0-1-16,0 0 1 15,0 0-2-15,0 0 1 0,0 0 0 16,0 0-2 0,0 0 5-16,0 0-3 0,0 0 0 15,0 0-3-15,0 0 3 16,0 0 1-16,0 0-1 15,0 0 0-15,0 0 0 16,0 0 1-16,0 0-1 16,0 0 1-16,0 0-2 15,0 0 3-15,0 0-2 16,0 0 0-16,0 0 3 16,0 0-7-16,0 0 5 15,0 0-1-15,0 0 0 0,0 0 0 16,0 0 2-16,0 0-2 15,0 0 0-15,0 0 2 16,0 0-2-16,0 0 1 16,0 0 1-16,0 0 0 15,0 0 1-15,0 0-3 16,0 0 0-16,0 0 3 16,0 0-3-16,0 0 0 15,0 0-3-15,0 0 4 16,0 0-1-16,0 0 1 15,0 0 2-15,0 0-3 16,0 0-1-16,0 0 1 16,0 0 5-16,0 0-5 15,0 0 0-15,0 0 0 16,0 0 1-16,0 0 0 0,0 0-1 16,0 0 0-16,0 0-1 15,0 0 3-15,0 0-2 16,0 0 0-16,0 0-1 15,0 0 1-15,0 0-2 16,0 0 4-16,0 0-3 16,0 0 1-16,0 0 0 15,0 0 0-15,0 0 4 16,0 0-3-16,0 0-1 16,0 0 0-16,0 0 2 0,0 0 0 15,0 0 1 1,0 0-3-16,0 0 1 0,0 0 5 15,0 0-6-15,0 0 0 16,0 0 3-16,0 0-2 16,0 0-1-16,0 0 0 15,0 0 0-15,0 0 0 16,0 0 1-16,0 0 2 16,0 0-3-16,0 0 1 15,0 0-1-15,0 0 0 16,0 0 1-16,0 0-2 15,0 0 1-15,0 0-1 16,0 0 0-16,0 0 1 0,0 0 0 16,0 0 0-1,0 0 4-15,0 0-5 0,0 0 1 16,0 0 0-16,0 0-2 16,0 0 3-16,0 0-2 15,0 0-2-15,0 0 3 16,0 0 5-16,0 0-5 15,0 0 4-15,0 0-9 16,0 0 6-16,0 0-1 16,0 0 0-16,0 0 5 15,1 0-3-15,-1 0-2 16,0 0-4-16,0 0 4 16,0 0 0-16,0 0 4 15,0 0-6-15,0 0 4 0,0 0-1 16,0 0-1-16,0 0-5 15,0 0 4-15,0 0 0 16,0 0 1-16,0 0 0 16,0 0 3-16,0 0-5 15,0 0 2-15,0 0 0 16,0 0-2-16,0 0 4 16,0 0-3-16,0 0 1 15,0 0 0-15,0 0-4 16,0 0 4-16,0 0-4 15,0 0 4-15,0 0-1 16,0 0 1-16,0 0-4 16,0 0 5-16,0 0-1 0,0 0 0 15,0 0-4-15,0 0 4 16,0 0 1-16,0 0 2 16,0 0-4-16,0 0 4 15,0 0-6-15,0 0 3 16,0 0 0-16,0 0 0 15,0 0 0-15,0 0 1 16,0 0-1-16,0 0-4 16,0 0 4-16,0 0 0 15,0 0 3-15,0 0-3 16,0 0 2-16,0 0-4 16,0 0 0-16,0 0 2 0,0 0 0 15,0 0 0 1,0 0 0-16,0 0 0 15,0 0 3-15,0 0-7 16,0 0 4-16,0 0 0 0,0 0 0 16,0 0 0-16,0 0 0 15,0 0-1-15,0 0 2 16,0 0-1-16,0 0 0 16,0 0-4-16,0 0 4 15,0 0 1-15,0 0-1 16,0 0 0-16,0 0-1 15,0 0 4-15,0 0-4 16,0 0 2-16,0 0-1 16,0 0 0-16,0 0 1 15,0 0-2-15,0 0 3 0,0 0-2 16,0 0 0-16,0 0-2 16,0 0 1-16,0 0 1 15,0 0 1-15,0 0 1 16,0 0-2-16,0 0 2 15,0 0-2-15,0 0-2 16,0 0-2-16,0 0 8 16,0 0-6-16,0 0 3 15,0 0-1-15,0 0 1 16,0 0-1-16,0 0 2 16,0 0-6-16,0 0 6 15,0 0-4-15,0 0 4 0,0 0-4 16,0 0 2-1,0 0 0-15,0 0 1 0,0 0-1 16,0 0-1-16,0 0 1 16,0 0 0-16,0 0 1 15,0 0-2-15,0 0 1 16,0 0 0-16,0 0 0 16,0 0 5-16,0 0-5 15,0 0 0-15,0 0 1 16,0 0-5-16,0 0 2 15,0 0 2-15,0 0 4 16,0 0-4-16,0 0 0 16,0 0 2-16,0 0-2 15,0 0 0-15,0 0-4 16,0 0 4-16,0 0 3 0,0 0-1 16,0 0-2-1,-1 0 0-15,1 0 0 0,0 0-5 16,0 0 5-16,0 0 0 15,0 0 7-15,0 0-7 16,0 0 0-16,0 0-2 16,0 0 0-16,0 0 2 15,0 0 0-15,0 0 0 16,0 0 0-16,0 0 4 16,0 0-4-16,0 0 0 15,0 0 1-15,0 0-2 16,0 0 1-16,0 0 0 15,0 0 1-15,0 0-1 16,0 0 0-16,0 0-2 0,0 0 1 16,0 0 1-16,0 0 0 15,0 0 0-15,0 0 2 16,0 0-2-16,0 0 0 16,0 0-3-16,0 0 3 15,0 0 0-15,0 0 3 16,0 0-3-16,0 0 0 15,0 0 0-15,0 0 0 16,0 0 0-16,0 0 2 16,0 0-7-16,0 0 6 15,0 0-1-15,0 0 0 0,0 0 2 16,0 0-6-16,0 0 4 16,0 0 0-16,0 0 5 15,0 0-5-15,0 0 0 16,0 0-1-16,0 0-1 15,0 0 2-15,0 0 0 16,0 0 0-16,0 0 0 16,0 0 1-16,0 0-1 15,0 0 0-15,0 0 1 16,0 0-1-16,0 0 0 16,0 0 2-16,0 0-2 15,0 0 0-15,-3 0 0 16,3 0-3-16,0 0 4 15,0 0-1-15,0 0 0 0,0 0 2 16,0 0-2 0,0 0 0-16,0 0-4 0,0 0-1 15,-4 0 3-15,4 0-6 16,0 0-6-16,-4 0 6 16,0 0-15-16,-10 0-36 15,-1 0-55-15,-8 0-74 16</inkml:trace>
  <inkml:trace contextRef="#ctx0" brushRef="#br0" timeOffset="18543.1341">8631 8145 262 0,'0'0'233'0,"0"0"-233"16,0 0-104-16,0 0 104 15,171 0 32-15,-124 0-7 16,3 0 6-16,0 0-12 16,4 0-9-16,-3 0-3 15,-1 0-4-15,1-4-2 16,1 3-1-16,4 0 1 16,3-2-3-16,-2 2 0 15,1-1 2-15,7 1 2 16,-1-3-2-16,1 4 0 15,5-3-2-15,-4 3 2 16,6 0-2-16,3 0-9 16,-3 0 11-16,4 0 19 15,-1 0-6-15,-4 0-13 16,0 0 0-16,-3 0 3 0,-5 0-1 16,-5 0-2-16,-4 0-5 15,-1 0-1-15,2 3 6 16,0-3-3-16,4 3 2 15,2-1 1-15,-3 1 1 16,1 0 11-16,1-2 11 16,-6 0-11-16,-3 0-4 15,-2 2-2-15,-3 1-5 16,-4-3 1-16,4 2 7 16,-4-1-4-16,-3 2 0 15,3-2 3-15,-1-1-2 16,5 1-6-16,0 1 0 15,0-3 2-15,3 3-4 16,-6-2 4-16,-2 4-2 0,0-3 0 16,2 1 2-16,-5-2-4 15,2 1 2-15,-4 0 0 16,1 1 3-16,-6-3 0 16,-1 2-3-16,-3-1 0 15,0 1 0-15,3-1 1 16,-3 2 3-16,-3-1-4 15,0-2 3-15,-1 3-3 16,-2-3 2-16,0 0-2 16,-6 0 1-16,-1 0-1 15,-3 3 2-15,-6-3-1 0,-1 0 7 16,-4 0 1-16,0 0 7 16,0 0 15-16,0 0-2 15,0 0 4-15,0 0-20 16,0 0-4-16,0 0-4 15,0 1 1-15,0-1-6 16,0 0 1-16,0 0 0 16,0 0-1-16,0 0-8 15,0 0 3-15,0 0-5 16,0 0-23-16,0 0-5 16,-8 0-25-16,5 0-57 15,-3-4-65-15</inkml:trace>
  <inkml:trace contextRef="#ctx0" brushRef="#br0" timeOffset="19716.644">14345 8191 304 0,'0'0'85'0,"0"0"-46"16,0 0-19-16,0 0 26 15,0 0 4-15,0 0-13 16,-26 0 19-16,26 0-20 16,0 0-14-16,0 0-9 15,0 0-7-15,0 0 6 16,0 0-11-16,7 0 8 16,1 0-4-16,8 0-4 15,8 0 4-15,1 0-2 16,8 0-1-16,10 0-1 15,2 0-1-15,6 0-3 16,4 0 1-16,5 0-10 0,6 0 3 16,-1 0 7-1,-1 0-6-15,-5 0 5 16,-6 0-1-16,-8 0-4 0,-6 0 7 16,-8 0-5-16,-7 0 4 15,-7 0 2-15,-9 0 0 16,-6 0 0-16,-2 0 2 15,0 0-2-15,0 0 13 16,0 0-4-16,-5 0-2 16,-5 0-5-16,-2 0-1 15,-1 0-2-15,2 0 0 16,1 0 1-16,2 0 0 16,2 0 0-16,0 0 0 15,5 0-22-15,-4 0-15 16,1 0-18-16,4 0-28 15,-2 0-2-15,2 0 18 16,0 0-130-16</inkml:trace>
  <inkml:trace contextRef="#ctx0" brushRef="#br0" timeOffset="24545.3267">9967 9055 356 0,'0'0'8'0,"0"0"0"16,0 0 3-16,0 0 26 16,0 0-4-16,0 0-11 15,0 0 8-15,-66-10-14 16,62 10-1-16,-4-2 10 16,-2-1-4-16,0 3-11 15,2-2 1-15,0 2-8 16,-2-2 2-16,-1 2-5 0,2-1 3 15,-5 1 7 1,6 0-9-16,-5-2-1 0,12 2 3 16,0 0-3-16,1 0 8 15,0 0-8-15,0 0 2 16,0 0 3-16,0 0-3 16,0 0 2-16,0 0 21 15,11 0-13-15,23 0-2 16,8 0 4-16,8 0-7 15,4 0 8-15,2 0-11 16,3 2 4-16,2 1 6 16,0-1-9-16,4 1 3 15,-3-1-3-15,0 1-1 16,-9-2-1-16,-1 2 0 16,-4-2-3-16,-7 3 0 15,1-1 5-15,-12-2-5 16,-7-1 0-16,-9 0 0 0,-10 1 0 15,0-1 0-15,-4 0-2 16,0 0 1-16,0 0 1 16,0 0 1-16,0 0-1 15,0 0 0-15,0 0 2 16,0 0-2-16,0 0 0 16,0 0 2-16,0 0 1 15,0 0-2-15,0 0-1 16,0 1 1-16,0-1-4 15,0 0 3-15,0 0 0 0,0 0 0 16,0 0 1 0,0 0-1-16,0 0 0 0,0 0 0 15,0 0 6-15,0 0-6 16,0 0-5-16,0 0 5 16,0 0 1-16,0 0 1 15,0 0-2-15,0 0 1 16,0 1-4-16,0-1 3 15,0 0 0-15,0 0 0 16,0 0 0-16,0 0-1 16,0 0 1-16,0 0 0 15,0 0-3-15,0 0 3 16,0 0-39-16,0 2-34 16,-9 1-54-16,-11-2-66 15</inkml:trace>
  <inkml:trace contextRef="#ctx0" brushRef="#br0" timeOffset="25712.482">13396 8890 261 0,'0'0'7'16,"0"0"13"-16,0 0 9 0,0 0-4 16,0 0-9-1,0 0-4-15,-31-2-1 0,28 2 2 16,-1 0 9-16,-3 0-11 15,2 0-9-15,-1 0 19 16,-2 0-11-16,-3 0-3 16,6 0 14-16,-2 0-16 15,1 0 3-15,2 0-7 16,2 0-1-16,-4 0 16 16,5 0-15-16,1 0 1 15,0 0 4-15,0 0-2 16,0 0 3-16,0 0-3 0,0 0 0 15,0 2 5 1,0-2-1-16,0 0 6 0,0 5 9 16,4-5 1-1,11 3 8-15,5-2-10 0,4 1-7 16,4-1 2-16,7-1 5 16,-2 2-5-16,9-1-3 15,-1-1-12-15,-3 2 13 16,1-2-14-16,-7 0 5 15,-2 0-2-15,-5 0 0 16,0 0 6-16,-7 0-5 16,-2 0-4-16,-4 0 2 15,-8 0 0-15,-2 0-1 16,-2 0-2-16,0 0 0 16,0 0 1-16,0 0-3 15,0 0-10-15,-12 0-44 16,-20 3-23-16,-15-1-29 0,-7 0-27 15,-7-1-161 1</inkml:trace>
  <inkml:trace contextRef="#ctx0" brushRef="#br0" timeOffset="26278.7329">12827 8974 200 0,'0'0'132'0,"0"0"-118"15,0 0 22-15,0 0 14 16,0 0 16-16,148 2-15 16,-103-2-1-16,5 0-20 15,-2 0-2-15,4 0-5 16,-7 0 11-16,0 0-18 15,1 0-4-15,-6 0 1 16,-3 0 4-16,-2 0-2 16,-7 0-7-16,-3 0 0 15,-4 0 8-15,-4 0-11 16,-4 0 5-16,-3-2-9 16,-4 2 8-16,-2 0 0 15,-4 0-3-15,0 0-3 0,0 0 4 16,0 0 3-1,0 0-5-15,0 0 1 0,0-1-5 16,0 1 11-16,0 0-12 16,0 0 0-16,0 0 5 15,0 0-5-15,0 0 0 16,3 0-3-16,-3 0 6 16,0 0-6-16,0 0-1 15,0 0 3-15,0 0 1 16,0 0-14-16,0 0 10 15,0 0 0-15,0 0-1 16,0 0 5-16,0 0-14 16,0 0-5-16,0 0 3 15,0 0-28-15,0 0-36 0,-7 0-33 16,-3 0-39-16,-3 0-283 16</inkml:trace>
  <inkml:trace contextRef="#ctx0" brushRef="#br0" timeOffset="29331.6104">19491 8895 295 0,'0'0'11'15,"0"0"-11"-15,0 0 0 16,0 0 14-16,154 7 24 16,-108-5-1-16,8 1-9 0,6 0-1 15,8-1 3-15,6 1 6 16,7 1-6-16,8 1-11 15,2-1-2-15,7 2 2 16,-5-3-6-16,3 1-5 16,-1 1-1-16,6 0-7 15,3-1 0-15,-8 1 1 16,2 0 0-16,-13-2-1 16,-3 3-1-16,-16-3 1 15,-5 2 0-15,-10-2 4 16,-7-1-7-16,1 1 6 15,-8 0-3-15,1-1 2 16,-12 2-2-16,3-1 0 16,-9-2-2-16,2 0 6 0,-3 0-4 15,0 1 6-15,-2-2-6 16,-4 1 15-16,-2 1-9 16,6-1 4-16,-4-1 12 15,4 3-12-15,3-1-5 16,2-2-3-16,2 2 1 15,5-1-2-15,0 1 0 16,1 1 2-16,-1-3-6 16,9 2 7-16,-5 2-2 15,7-1-2-15,-3-1-1 16,-2 1 0-16,3-1 1 16,0-2 0-16,0 3 6 15,0-1-6-15,-1 0 0 16,-6-1-6-16,1 0 6 15,-2-1 2-15,-2 0-2 0,2 0-6 16,-1 1 5-16,-7-1 1 16,2 2 0-16,-6-2 0 15,6 0 1-15,-4 0-4 16,4 0 4-16,4 0-1 16,-7 0 4-16,0 0-4 15,-2 0 0-15,-5 0-4 16,3 0 9-16,-4 0-6 15,-2 0 1-15,-4 0-3 16,-1 0 3-16,-2 0 0 16,0 0 3-16,-4 0 5 15,0 0-7-15,2 0 25 16,1 0-17-16,-2 0 3 0,-1 0 0 16,0 0-6-16,2 0-4 15,-2 0-2-15,0 0 1 16,0 0-4-16,0 0-39 15,0-4-131-15</inkml:trace>
  <inkml:trace contextRef="#ctx0" brushRef="#br0" timeOffset="31461.3333">4509 9529 250 0,'0'0'30'15,"0"0"-11"-15,0 0 20 0,0 0-15 16,0 0-7 0,0 0 12-16,0 8 15 0,5-6-7 15,11 0 2-15,-1 0 2 16,4 1-16-16,2-3 10 16,5 2-19-16,5-2 13 15,1 0-2-15,17 0-2 16,1 0-15-16,13 0 11 15,0 0-13-15,-1-5 6 16,2 1-14-16,-3 0 4 16,2 1-4-16,0-2 4 15,-5-2-2-15,-3 2-2 16,-6 0 3-16,-3 0-1 16,-10 2-2-16,-4 0 0 15,-12 2 1-15,-6 0 0 0,-2-1-1 16,-8 0-1-16,-1 2 1 15,-3 0 2-15,0 0-2 16,0 0 0-16,0 0 1 16,0 0-1-16,0 0 0 15,0 0 0-15,0 0 0 16,0 0-1-16,0 0-23 16,0 0-9-16,-11 0 14 15,-6 0-24-15,-7 0-25 16,0 0 2-16,-1 2-33 15,-1-2-92-15</inkml:trace>
  <inkml:trace contextRef="#ctx0" brushRef="#br0" timeOffset="33167.8449">6673 9524 59 0,'0'0'64'15,"0"0"0"-15,0 0 0 16,0 0-26-16,0 0-6 16,0 0-7-16,66 0-1 15,-44 0-11-15,5-5 0 16,3 1 4-16,-1-4-10 16,1 1 1-16,-1 0-4 15,-2 0 4-15,-4 2-5 16,-3 0 0-16,-5-2-1 15,-3 4-2-15,-9-1 2 0,-3 2 1 16,0 2-3 0,0-4-5-16,0 4 5 0,-11 0 0 15,-13 0-11-15,-7 0-7 16,-15 6-17-16,-8 5 17 16,-5-1-16-16,-7 0 6 15,2 0 17-15,1 0 6 16,8-1 5-16,12-2 5 15,13-3 1-15,9 0 7 16,13 0-8-16,8-4 1 16,0 0 1-16,0 0-5 15,29 0 9-15,11 0 10 16,11-4 0-16,3-1-3 16,6-3-15-16,8 2 8 15,4-5 9-15,0 1 2 0,-6-1 7 16,-10 3-6-16,-15 3-21 15,-11 1-2-15,-18 3-2 16,-2-1-4-16,-10 2 1 16,0 0-12-16,0 0-5 15,-10 0 8-15,-17 3 14 16,-12 4-1-16,-4 0 1 16,-3 0-13-16,1 1 8 15,-6-1 0-15,5 0-4 16,1-1-3-16,8 0 0 15,4-2 11-15,14 0-3 16,3-3 4-16,11 1-1 16,5-2 2-16,0 0 2 15,0 0 0-15,13 0 6 0,14-2 0 16,-1-2 14-16,4 2-13 16,-5-3-4-16,-6 3-2 15,-1 0 2-15,-5 0-5 16,-5 1 1-16,-1-1 10 15,-5 2-11-15,1 0 5 16,-3 0-1-16,0 0-4 16,0 0 4-16,0 0-5 15,0 0-2-15,0 0 1 16,0 0-2-16,0 0-32 16,0 0-14-16,0 0 12 0,0 0-53 15</inkml:trace>
  <inkml:trace contextRef="#ctx0" brushRef="#br0" timeOffset="37979.1366">12885 9524 244 0,'0'0'239'0,"0"0"-217"16,0 0-21-16,0 0 7 15,0 0 23-15,0 0 32 16,0 0-44-16,75 0-9 16,-30 0-2-16,8-2-3 15,5 0 1-15,7 0 13 16,11-1-1-16,7 0-7 15,5 1 7-15,-1-1-9 16,-2 1 0-16,-3 2-2 16,-5 0-6-16,-11 0 0 0,-8 0 3 15,-10 0-4-15,-12 0 0 16,-9 0-11-16,-11 0 7 16,-8 0 4-16,-7 0-42 15,-1 0 17-15,0 0 9 16,-1 0-30-16,-24 0 23 15,-13 5-3-15,-7-3-52 16,-10 2-10-16,-7-1-36 16</inkml:trace>
  <inkml:trace contextRef="#ctx0" brushRef="#br0" timeOffset="39648.4412">12717 9541 313 0,'0'0'30'0,"0"0"-26"16,152 0 0-16,-73 0 7 15,5 0-10-15,8 0 0 16,-1-2-1-16,5 0 4 16,3 0 10-16,3 0 39 15,-4-1 24-15,-10 2-33 16,-15 0-6-16,-21 0-16 15,-14 1-21-15,-17 0 3 16,-11 0-4-16,-9 0 4 0,-1 0 1 16,0 0 22-1,0 0 18-15,0 0-21 0,0 0-10 16,0 0 0-16,0 0-13 16,0 0 2-16,0 0-1 15,0 0-2-15,0 0-4 16,0 0 4-16,0 0-4 15,-1 0 1-15,-6 0-5 16,4 0-1-16,-5 0-6 16,2 0-3-16,-3 0 9 15,3 0 4-15,2 0 5 16,4 0-3-16,0 0-9 0,0 0-2 16,0 0 1-1,0 0 9-15,0 0 0 16,0 0 0-16,0 0 4 0,0 0 1 15,0 0-1-15,0 0-3 16,0 0-10-16,-3 0 7 16,3 0 0-16,0 0 8 15,0 0-2-15,0 0 0 16,0 0 2-16,0 0 0 16,0 0-2-16,0 0 0 15,0 0 4-15,0 0 3 16,0 0-3-16,0 0-1 15,0 0-3-15,0 0 0 16,0 0 1-16,0 0-1 16,0 0 2-16,0 0-2 0,0 0 0 15,0 0-4-15,0 0 9 16,0 0-7-16,0 0 3 16,0 0-1-16,0 0 4 15,0 0-4-15,0 0 0 16,0 0-4-16,0 0 5 15,0 0-1-15,0 0 0 16,0 0 0-16,0 0 2 16,0 0-2-16,0 0 2 15,0 0-6-15,0 0 4 16,0 0 0-16,0 0-2 16,0 0 2-16,0 0 0 15,0 0 1-15,0 0-2 0,0 0 1 16,0 0-1-16,0 0 1 15,0 0 1-15,0 0-1 16,0 0 0-16,0 0 0 16,0 0 0-16,0 0 0 15,0 0 1-15,0 0-1 16,0 0 0-16,0 0 0 16,0 0-1-16,0 0 3 15,0 0-2-15,0 0 3 16,0 0-3-16,0 0 3 15,0 0-3-15,0 0 0 16,0 0 4-16,0 0-4 16,0 0 0-16,0 0 0 15,0 0 1-15,0 0 0 0,0 0-1 16,0 0 0-16,0 0 4 16,0 0-2-16,0 0-3 15,0 0 1-15,0 0 0 16,0 0 1-16,0 0 4 15,0 0-5-15,0 0 0 16,0 0 1-16,0 0-1 16,0 0 0-16,0 0 0 15,0 0 6-15,0 0-6 16,0 0 0-16,0 0 7 0,0 0-6 16,0 0 2-1,0 0-3-15,0 0 0 0,0 0 6 16,0 0-6-16,0 0 0 15,0 0 0-15,0 0 0 16,0 0 0-16,0 0 0 16,0 0 0-16,0 0 3 15,0 0-3-15,0 0 0 16,0 0 0-16,0 0 3 16,0 0-3-16,0 0 0 15,0 0 1-15,0 0-1 16,0 0 1-16,0 0-1 15,0 0 0-15,0 0 3 16,0 0-3-16,0 0 0 16,0 0 3-16,0 0-3 0,0 0 0 15,0 0 0-15,0 0 4 16,0 0-2-16,0 0 0 16,0 0 4-16,0 0-6 15,0 0 4-15,0 0 4 16,0 0-3-16,0 0 10 15,0 0-7-15,0 0 1 16,0 0-2-16,0 0-5 16,0 0 11-16,0 0-11 15,0 0 2-15,0 0-1 16,0 0-2-16,0 0 3 16,0 0-2-16,0 0-2 15,0 0 0-15,0 0 0 0,0 0 0 16,0 0 6-16,0 0-5 15,0 0-1-15,0 0 0 16,0 0 0-16,0 0-4 16,0 0 4-16,0 0-8 15,0 0-23-15,-2 0-48 16,-20 0-68-16,-15 0-99 16</inkml:trace>
  <inkml:trace contextRef="#ctx0" brushRef="#br0" timeOffset="45260.2546">11583 10337 346 0,'0'0'12'0,"139"-2"-6"15,-50-1 21-15,5 2 30 16,7-1-20-16,12-1-14 15,3 0 1-15,4 3-8 16,0-3-5-16,-2 1-3 16,2 2-5-16,-6 0 10 15,-5 0-4-15,-16 0-5 16,-12 0 11-16,-10 0-10 0,-12 0 7 16,-5 0-4-1,-12 0-1-15,-8 0-4 0,-12 0-3 16,-11 0-2-16,-4 0 0 15,-7 0-15-15,0 0-25 16,-16 0 4-16,-16 0 6 16,-10 0-16-16,-9 2-17 15,-3 1 9-15,-15-3-96 16</inkml:trace>
  <inkml:trace contextRef="#ctx0" brushRef="#br0" timeOffset="45845.3706">11622 10352 280 0,'0'0'80'15,"0"0"-80"-15,-134 9-14 16,113-6 13-16,13-1 2 16,8 0 16-16,0-2 15 15,11 0-23-15,23 0-7 16,20 0 19-16,10 0 17 15,11 0-5-15,9 0-9 16,7-2-15-16,5 0 15 16,8-1 1-16,1 1 9 15,1 0-13-15,-3 1-8 16,-5-1 3-16,-6 2-5 16,-4-1-8-16,-9 1 3 0,-12 0-4 15,-14 0-1-15,-16 0 1 16,-18 0-1-16,-8 0 3 15,-10 0-4-15,-1 0 2 16,0 0 19-16,0 0 0 16,0 0-7-16,0 0 3 15,0 0-17-15,0 0 3 16,0 0-2-16,0 0 3 16,0 0-3-16,0 0-1 15,0 0 0-15,0 0-2 16,0 0 2-16,0 0-8 15,0 0 8-15,0 0 1 16,-1 0-1-16,-3 0 0 16,1 0 0-16,-1 0 2 15,3 0-2-15,1 0-4 0,-3 0 4 16,2 0-2-16,1 0 2 16,-5 0 2-16,5 0-2 15,-1 0-5-15,-6 0-1 16,0 0-14-16,1 1-1 15,-6 2-31-15,-1-1-43 16,-2 0-79-16</inkml:trace>
  <inkml:trace contextRef="#ctx0" brushRef="#br0" timeOffset="52842.6853">7430 10313 321 0,'0'0'26'0,"0"0"-26"15,0 0 0-15,0 0 12 16,0 0 6-16,0 0 5 16,0 0-14-16,13-5-1 15,-13 5 5-15,0 0-7 16,0 0-2-16,0 0-4 15,0 0 0-15,0 0-7 16,0 0 2-16,0 0-6 0,0 0 11 16,0 0-7-16,0 0 6 15,0 0-2-15,0 0 3 16,0 0 0-16,0 0-2 16,0 0 2-16,0 0 11 15,0 0 1-15,0 0-5 16,0 0 2-16,0 0-4 15,0 0 10-15,0 0 4 16,0 0-10-16,0 0 1 16,0 0 1-16,0 0-11 15,0 0 7-15,0 0 0 16,0 0 2-16,0 0-5 16,0 0-3-16,0 0 5 0,0 0-4 15,0 0 2-15,0 0 2 16,0 0-5-16,0 0 7 15,0 0-7-15,0 0 11 16,0 0 1-16,0 0-3 16,0 0-9-16,0 0 9 15,0 0-8-15,0 0-1 16,0 0-1-16,0 0 0 16,0 0 6-16,0 0-6 15,0 0 1-15,0 0 3 16,0 0 2-16,0 0-2 15,0 0-1-15,0-1 0 16,0 0-1-16,0-2-2 16,-2 1 4-16,-5-1-9 0,-4 0 1 15,-3-1 1-15,3 2-1 16,-1-1-1-16,-1 1 5 16,-3-1-8-16,2 1 5 15,-3 1 0-15,-2 0 3 16,3 1-4-16,-4 0 4 15,2 0-2-15,-2 0 0 16,2 0 2-16,0 4-6 16,-3 1 5-16,3 2 1 15,2 1-4-15,1-1 3 16,-6 3-4-16,6 1 3 16,-5 0 2-16,4 2 0 0,1 2-1 15,-4 0-6-15,4 2 2 16,4 1-3-16,-6 3-11 15,8 1 9-15,1 2-10 16,1-1-22-16,1 0 16 16,1-2 22-16,3-1-8 15,2-1-3-15,0 1-9 16,0-3 10-16,0 0-3 16,5-1-4-16,14-4 6 15,-1 1-7-15,3-1 17 16,1-3-2-16,-2-2 7 15,4 1 1-15,-3-2-1 16,-6-3 0-16,3 2-6 16,-2-2 4-16,-3-3 2 15,-1 2-1-15,1-2-2 0,4 0 3 16,-4 0 0 0,4 0 3-16,1 0-3 0,1-2 0 15,2-1 0-15,-3-4 0 16,2 2-1-16,-4-2-4 15,3 0-7-15,-2 0-2 16,-4-1-10-16,-1 1 14 16,-3-3 10-16,0 1 6 15,-8 1 20-15,5-1 8 16,-4-2-3-16,1 1 4 16,3-3-8-16,-2 1-8 0,4 0 12 15,-5-3-7-15,6 0-1 16,1-1 8-16,-5-1-11 15,6 0 13-15,-7-1 4 16,1-1-13-16,-2 0 4 16,-3-3 19-16,0 3-21 15,0 0 10-15,0-1-6 16,-12 3-12-16,-5 1-2 16,-4 2 0-16,-8 1-7 15,-2 4-9-15,-9 1-2 16,-9 2-3-16,-3 4-29 15,-9 2-53-15,1 2-35 16,0 11-39-16</inkml:trace>
  <inkml:trace contextRef="#ctx0" brushRef="#br0" timeOffset="53656.3255">6336 10834 581 0,'0'0'19'0,"0"0"-9"16,0 0-10-16,0 0 17 15,0 0 2-15,0 0 6 16,154-11-6-16,-100 6-3 15,2-2-10-15,-4 2 3 16,-3 1-9-16,-10-1 0 16,-16 3-2-16,-4 2-33 0,-13 0 4 15,-6 0 3-15,0 0-29 16,0 0-3-16,-27 0-9 16,-10 0-52-16</inkml:trace>
  <inkml:trace contextRef="#ctx0" brushRef="#br0" timeOffset="54145.2932">6275 10889 311 0,'0'0'9'0,"0"0"-6"0,0 0 30 16,0 0 0-16,0 0 1 15,0 0-5-15,160 0 17 16,-121-3-4-16,-1-1 4 16,-6 1-12-16,-1 1-19 15,-12 2-15-15,0-3 1 16,-8 3 1-16,-3 0-2 16,-2 0-1-16,-4 0 1 15,-2 0 0-15,0 0 8 16,0 0-5-16,0 0-1 15,0 0 10-15,0 0-11 16,0 0 5-16,0 0-2 0,0 0-3 16,0 0-1-1,0 0 0-15,0 0-1 0,3 0 1 16,-3 0-3-16,0 0 2 16,0 0-18-16,0 0 0 15,0 0 1-15,0 0 4 16,0 0 2-16,0 0 6 15,0 0-3-15,0 0 7 16,5 0-6-16,-2 0-6 16,-2 0-15-16,7 3-5 15,-3-3-12-15,0 1-23 16,2-1-138-16</inkml:trace>
  <inkml:trace contextRef="#ctx0" brushRef="#br0" timeOffset="54967.1153">8108 10870 89 0,'0'0'117'0,"0"0"-101"15,0 0 37-15,0 0-10 16,0 0-21-16,0 0 2 16,0 0-1-16,0 0-4 15,0 0-1-15,0 0 0 16,0 0 5-16,0 0-14 0,0 0-5 16,0 0-3-16,0 0-1 15,0 0 0-15,0 0-9 16,0 1-14-16,2-1-7 15,9 0-43-15,0 0-242 16</inkml:trace>
  <inkml:trace contextRef="#ctx0" brushRef="#br0" timeOffset="55949.7623">9179 10756 159 0,'0'0'58'16,"0"0"-45"-16,0 0 24 16,0 0-5-16,0 0 1 15,0 0-12-15,0 0-8 16,0 0 3-16,0 0 4 0,0 0 4 15,0 0-18-15,0 0-2 16,0 0 9-16,0 0-12 16,0 0 11-16,0 0 0 15,0 0-3-15,0 0 8 16,0 1-16-16,0-1 4 16,0 0 0-16,0 0-4 15,0 0-2-15,0 0-18 16,0 2-49-16,0-2-90 15</inkml:trace>
  <inkml:trace contextRef="#ctx0" brushRef="#br0" timeOffset="58846.608">7544 10712 5 0,'0'0'136'16,"187"-24"-40"-16,-96 12-48 0,1 5-25 15,-11-1-23-15,-7 3-21 16,-17 3-246-16</inkml:trace>
  <inkml:trace contextRef="#ctx0" brushRef="#br0" timeOffset="59469.5321">8709 10672 324 0,'0'0'16'16,"0"0"-16"-16,0 0 0 0,0 0 0 16,0 0 7-16,0 0 2 15,0 0-3-15,0 0-4 16,0 1-4-16,0 1-4 15,0 1-19-15,-4-3-142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47:58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7621 6171 420 0,'0'0'32'16,"0"0"-31"-16,0 0 1 15,0 0 8-15,0 0 33 16,0 0-22-16,0 0 3 15,0 0-1-15,-8 0-11 16,8 0 10-16,0 0-8 0,0 0-1 16,0 0 10-16,0 0-14 15,0 0 1-15,0 0 6 16,0 0-4-16,0 0-5 16,0 0-7-16,23 0-2 15,8 0 2-15,17 0 2 16,10 0 6-16,5-2-5 15,7 0-1-15,-1-1 4 16,5 3-6-16,-4 0 3 16,2 0-3-16,-5 0-3 15,3 0 3-15,-8 0 4 16,9 0-4-16,-7 0-4 0,-4 0 1 16,-5 3-2-16,-14-3-6 15,-3 0-8 1,-14 0 19-16,-7 0 1 0,-9 0 0 15,-7 0-2-15,-1 0-2 16,0 0 3-16,0 0 10 16,0 0 3-16,0 0-5 15,0 0-1-15,0 0-5 16,0 0-4-16,0 0-3 16,0 0-41-16,0 0-10 15,0 2-65-15,0-2-25 16</inkml:trace>
  <inkml:trace contextRef="#ctx0" brushRef="#br0" timeOffset="1555.5339">9413 6281 723 0,'0'0'6'16,"0"0"-1"-16,0 0 6 0,0 0 11 16,0 0 19-16,0 0-4 15,2-9-28-15,18 5-7 16,8-2 8-16,8-2-8 15,6 4-2-15,2-3 7 16,4 1-7-16,0 1 0 16,0 0 0-16,-4-2 0 15,0 2-1-15,-5 0 8 16,-2 3-9-16,-10-2 2 16,-2 1 0-16,-5 2-1 15,-9-1-12-15,0 2-8 16,-8 0-22-16,-3 0-33 15,0 0-21-15,0 0-65 16,-34 5 26-16,-14 2-194 16</inkml:trace>
  <inkml:trace contextRef="#ctx0" brushRef="#br0" timeOffset="2263.1465">9279 6355 390 0,'0'0'76'16,"0"0"-76"-16,0 0-18 15,0 0 18-15,0 0 46 16,0 0 1-16,75 3-2 16,-37-3-16-16,-1 0-5 0,-1 0-4 15,3 0 2-15,-8-3 1 16,1 0-6-16,-2-1 4 15,-2-1-13-15,-2 3 11 16,-4-1-5-16,-3 0-6 16,-6 2 5-16,-2-1 0 15,-2 1-1-15,-5-1-11 16,3 2 2-16,-6 0 8 16,-1-3-7-16,0 3-1 15,0 0 6-15,0 0-8 16,0 0 6-16,0 0-7 15,5 0 0-15,-5 0 0 16,0 0 6-16,0 0-10 16,0 0 4-16,0 0 0 15,0 0 4-15,0 0-4 16,0 0 0-16,0 0 3 0,0 0-3 16,0 0-2-16,0 0-1 15,0 0 3-15,0 0-1 16,0 0 3-16,0 0-2 15,0 0 7-15,0 0-7 16,0 0-5-16,0 0 5 16,0 0 0-16,0 0 3 15,0 0-3-15,0 0 3 16,0 0-4-16,0 0 1 16,0 0-2-16,0 0 2 15,0 0 0-15,0 0 4 0,0 0-4 16,0 0-2-16,0 0 2 15,0 0 1-15,0 0 1 16,0 0-2-16,0 0-1 16,0 0-2-16,0 0 4 15,0 0-1-15,0 0 0 16,0 0 0-16,0 0-5 16,0 0-7-16,4 0-26 15,4 0-31-15,5 0-84 16,4-4-46-16</inkml:trace>
  <inkml:trace contextRef="#ctx0" brushRef="#br0" timeOffset="3123.3054">11755 6201 384 0,'0'0'112'16,"0"0"-95"-16,0 0-16 15,0 0 25-15,0 0 27 16,0 0-12-16,-8 0 15 0,8 0-25 16,0 0-4-16,0 0 1 15,0 0-13-15,0 0 0 16,0 0 7-16,0 0-13 15,0 0-3-15,8 0-6 16,14 0 0-16,6 0 9 16,14 2-7-16,5-1 0 15,6 0-2 1,5 2 4-16,1-3-4 0,3 0 0 16,-5 2-9-16,0-2 8 15,-13 0-15-15,-4 0 9 16,-8 0-11-16,-10 0-2 15,-9 0 18-15,-7 0-8 16,-6 0 5-16,0 0 5 16,0 0 1-16,-6 0-1 0,-19 0-19 15,-5 0-26-15,-3 0-7 16,-6 0-16-16,-9 0-32 16,-4 0-7-16,-9 2-194 15</inkml:trace>
  <inkml:trace contextRef="#ctx0" brushRef="#br0" timeOffset="3375.616">11612 6262 250 0,'0'0'75'16,"0"0"-74"-16,0 0 4 16,0 0 39-16,0 0 2 0,0 0 20 15,82 13-18-15,-29-13 6 16,5 0-28-16,5 0-10 15,-5 0-11-15,4 0 10 16,-6-3-11-16,-1-1 6 16,-9 2-8-16,-5-1-2 15,-11 0 5-15,-6 0-5 16,-12 2-6-16,-3-1-1 16,-6 2-16-16,-2 0-26 15,-1 0-39-15,0 0-30 16</inkml:trace>
  <inkml:trace contextRef="#ctx0" brushRef="#br0" timeOffset="4726.2742">7745 6985 721 0,'0'0'0'0,"0"0"-33"16,0 0 33-16,0 0 15 0,0 0 34 15,0 0-9-15,157-30 2 16,-91 25-26-16,14-2-6 16,8-2-7-16,1 1 3 15,12-1-6-15,2-1-3 16,5 0 2-16,-4-2-7 15,-7 3-7-15,-9-1-8 16,-16 1 2-16,-14 3-1 16,-13-2-7-16,-18 6-14 15,-10-2-2-15,-10 4-4 16,-7 0-41-16,0 0-6 16,-37 0 12-16</inkml:trace>
  <inkml:trace contextRef="#ctx0" brushRef="#br0" timeOffset="5026.0345">7445 7108 72 0,'0'0'496'0,"0"0"-439"16,0 0-57-16,0 0 0 15,0 0 33-15,0 0 39 16,172 4-24-16,-83-8-14 0,8-7-17 16,8 0-15-16,6-3 0 15,-6 0-2-15,1-3-12 16,-3 2 5-16,5 0-20 16,-3 0-7-16,-1 1-5 15,-7 1-46-15,-16 2-29 16,-8 2-5-16,-16 1-277 15</inkml:trace>
  <inkml:trace contextRef="#ctx0" brushRef="#br0" timeOffset="10179.3442">3049 7849 4 0,'0'0'229'0,"0"0"-221"16,0 0-6-16,0 0 3 0,0 0 39 15,0 0-15-15,0 0-7 16,5-11 4-16,-5 9-12 16,3 0 7-16,-3 0-6 15,0 2 5-15,0 0 15 16,0 0-16-16,0 0 4 15,0 0-1-15,3 0-15 16,-3 0 7-16,0 0-8 16,0 0-1-16,0 0 11 15,0 0-14-15,0 0-1 16,7-3 2-16,13 3-2 16,13-3 9-16,12 1 14 0,20-1-10 15,2 0 7 1,6 0-19-16,-1-2 8 0,0 2 1 15,-1-2-6-15,-5 2 6 16,1-1-8-16,-13 1-1 16,-5-1 2-16,-9 3-4 15,-8-1 0-15,-12 0 4 16,-9 0-2-16,-3 2-2 16,-8 0 1-16,0 0 0 15,0 0 14-15,0 0-9 16,0 0-4-16,0 0 4 15,0 0-6-15,0 0-2 16,0 0-61-16,0 0-57 16,0-2-60-16</inkml:trace>
  <inkml:trace contextRef="#ctx0" brushRef="#br0" timeOffset="15907.7356">9121 8422 60 0,'0'0'226'16,"0"0"-212"-16,0 0-13 16,0 0 18-16,0 0 3 15,0 0-4-15,0 0 6 16,0 0-11-16,-18 0-2 15,18 0 8-15,0 0-3 16,0 0 6-16,0 0 1 16,0 0 8-16,0 0-9 15,0 0-7-15,0 0 14 16,0 0-27-16,24 0 0 16,7-2 5-16,14-2 12 15,11-2 5-15,1 1-5 16,7 0-8-16,-3 0 1 15,-7 1-8-15,-5 1-4 16,-8 2 3-16,-10 0-1 16,-3-2-4-16,-17 3 0 15,-5 0-17-15,-6 0 2 0,0 0 3 16,0 0 10-16,0 0 1 16,-23 0-17-16,-10 5 19 15,-7 2-24-15,-9 0-5 16,-4 1-5-16,-7-1-4 15,-3 3 0-15,-4-4 15 16,5 2-1-16,4-2 16 16,8 2 6-16,12-5 3 15,11 1 2-15,12-1-2 16,7-2 4-16,8-1-1 16,0 0-2-16,11 1 0 0,24-1 9 15,11 0 6-15,9 0 10 16,2 0-7-16,3-1 2 15,-1-2-7-15,-5-2 18 16,-2 2-2-16,-6 0-14 16,-3 1-10-16,-11-1 6 15,-11 2-11-15,-3 1 2 16,-12 0-4-16,-2 0 6 16,-4 0 2-16,0 0-3 15,0 0-1-15,0 0 13 16,0 0-11-16,0 0-4 15,0 0 2-15,0 0 1 0,0 0-2 16,0 0-2-16,0 0-3 16,0 0 0-16,0 0-2 15,0 0 5-15,0 0 0 16,0 0 2-16,0 0-1 16,0 0-1-16,0 0 0 15,0 0-2-15,0 0 4 16,-4 0-3-16,2 0 2 15,2 0-1-15,-3 0 0 16,3 0 1-16,0 0-1 16,-1 0 0-16,-2 0 0 15,-1 0 1-15,0 0-2 16,2 0 5-16,-3 0-9 16,4 0 6-16,0 0-1 0,1 0 0 15,-4 0 0-15,4 0 1 16,0 0-1-16,0 0 0 15,0 0-3-15,-2 0 3 16,-2 0 0-16,2 0 1 16,1 0-1-16,1 1-1 15,-4-1 1-15,2 0 0 16,2 0 1-16,-2 0-1 16,2 0 0-16,0 0-1 15,0 0 1-15,0 0 0 16,0 0 0-16,0 0 1 15,0 0-2-15,0 0 1 16,0 0 0-16,0 0 0 0,0 0 1 16,0 0-1-1,0 0 5-15,-3 0-5 0,3 0 6 16,0 0 2-16,0 0-4 16,0 0 10-16,0 0-13 15,0 0-1-15,0 0 9 16,0 0-9-16,0 0 13 15,0 0-10-15,0 0-2 16,0 0 14-16,0 0-13 16,-1 0-1-16,1 0-1 15,0 0 5-15,0 0-4 16,0 0-1-16,0 0 4 0,0 0-4 16,0 2 1-16,0-2-2 15,0 0-2 1,-4 0 3-16,4 0-1 0,-1 0 2 15,1 0-1-15,-4 1 3 16,4-1-3-16,0 0 0 16,0 0-3-16,0 0 8 15,0 0-9-15,0 0 6 16,0 0-2-16,0 0 3 16,0 0-3-16,0 0-2 15,0 0 1-15,0 0 1 16,0 0 0-16,0 0 0 15,0 0 0-15,0 0 0 0,0 0 0 16,0 0-2 0,0 0 1-16,0 0 1 0,0 0 5 15,0 0-5-15,0 0 0 16,0 0-1-16,0 0 1 16,0 0 0-16,0 0-3 15,0 0 3-15,0 0 0 16,0 0 0-16,0 0 0 15,0 0 4-15,0 0-3 16,0 0-1-16,0 0-3 16,0 0 3-16,0 0 0 15,0 0 1-15,0 0-1 16,0 0 0-16,0 0 1 0,0 0-3 16,0 0 2-16,0 0 0 15,0 0-3-15,0 0-8 16,0 0-24-16,0 0-8 15,-9 0-103-15,-7 0-147 16</inkml:trace>
  <inkml:trace contextRef="#ctx0" brushRef="#br0" timeOffset="19773.3017">13378 8373 213 0,'0'0'233'16,"0"0"-233"-16,0 0-16 15,0 0 16-15,0 0 22 16,0 0 14-16,0 0-3 16,-10-1-8-16,8 0-16 15,-4 1-9-15,-2-2 22 16,-7 2-22-16,-3-3 0 16,-7 3-1-16,-8 0 5 15,2 0-4-15,0 0 0 16,1 0 2-16,5 0-3 15,6 0 3-15,3 0 0 0,5 0 2 16,2 0-4-16,6 0 15 16,3 0-6-16,0 0-2 15,0 0 14-15,0 0-20 16,0 0-1-16,25 0-11 16,15 0 11-16,18 0 22 15,15 0-11-15,13 0 3 16,4 0 5-16,9 0-16 15,3 0 7-15,1 0 5 16,7 0 1-16,1 0-8 16,2 3-7-16,-3 0-1 15,-5-1 12-15,-4 3-11 0,0-1 1 16,-3 0 1 0,-3 0 5-16,-8 0 0 0,-8-1-7 15,-9-1 0-15,-11-2-1 16,-8 0 10-16,-6 0-8 15,-6 0-2-15,-9 0 5 16,-1 0-5-16,-6 0 5 16,-5 0-5-16,-6 0 6 15,-7 0-6-15,-2 0 4 16,-3 0-1-16,0 0 2 16,0 0-5-16,0 0-2 15,0 0 2-15,0 0-43 16,-4-3-71-16,-22-1-81 15</inkml:trace>
  <inkml:trace contextRef="#ctx0" brushRef="#br0" timeOffset="22344.0031">16571 8480 44 0,'0'0'148'0,"0"0"-135"15,0 0 21 1,0 0 26-16,0 0-21 0,0 0-8 16,149 0-11-16,-116 0 12 15,1 0-26-15,1 0-6 16,3 0 13-16,4 3 2 16,-1-3-2-16,4 2-11 15,1 0-2-15,4 0 15 16,-3-1-15-16,-3 1 2 15,5-2 11-15,0 2-1 16,-6-1 0-16,2 1-1 16,-2 0-10-16,-6-2 8 0,-1 1-9 15,0 1 0 1,-4-2 2-16,-3 2-1 0,-3-2-1 16,1 3-1-1,-5-3 1-15,-4 1 2 0,1-1 0 16,-8 1-2-16,3-1 0 15,-8 2 1-15,1-2 0 16,-6 0-1-16,-1 0-2 16,0 0-2-16,0 0 4 15,0 0-18-15,0 0-39 16,0 0-28-16,0 0-258 16</inkml:trace>
  <inkml:trace contextRef="#ctx0" brushRef="#br0" timeOffset="25728.2008">6492 9212 541 0,'0'0'24'15,"0"0"-24"-15,0 0-5 0,0 0 5 16,0 0 9-1,0 0-9-15,0 0 4 0,18 0-3 16,3 0 0-16,0 0 4 16,-2 0-4-16,-1-2 15 15,6-2-10-15,9 4-3 16,6-7 21-16,16 4-4 16,7-3-10-1,9-2 12-15,11 0 2 0,16 1 14 16,11-4-19-16,10 0 9 15,8 1-1-15,0-1-16 16,-11 5 3-16,-8-1-14 16,-14 3-3-16,-18 1 2 15,-18-1-26-15,-18 4 8 0,-16 0 4 16,-14-2 8-16,-4 2 5 16,-6 0 2-16,0 0 8 15,0 0 27-15,0 0-18 16,0 0-11-16,0 0 10 15,0 0-16-15,0 0 8 16,0 0-8-16,0 0-11 16,0 0-1-16,0 0-21 15,0 0-3-15,0 0-20 16,0 0-24-16,-10 0-45 16,-2 0-178-16</inkml:trace>
  <inkml:trace contextRef="#ctx0" brushRef="#br0" timeOffset="30707.5144">5405 9975 235 0,'0'0'39'0,"0"0"-38"16,0 0 0-16,0 0 11 15,0 0-4-15,0 0 1 16,0 0-3-16,3 0 2 15,-3 0-1-15,0 0 7 16,0 0 3-16,0 0 4 16,0 0-9-16,0 0 6 15,0 0 4-15,0 0-3 16,0 0-1-16,0 0-9 16,0 0-4-16,0 0 12 15,0 0-7-15,0 0-4 16,0 0 8-16,0 0-8 0,0 0 6 15,0 0-2-15,4 0-10 16,-4 0 13-16,2 0-5 16,1 0-3-16,-2 0 3 15,5 0-2-15,-1 0 2 16,2 0 2-16,4 0 4 16,1 0 0-16,0 0-14 15,6 0 8-15,-1 0-2 16,5-4 8-16,8 1-6 15,5-3 1-15,3-1-3 16,11-2 11-16,-2 1-3 0,4-1-5 16,-1 2-4-16,-2 1-3 15,-3 0-1-15,-2 1-1 16,-11 2-3-16,-5 1 3 16,-5 0 2-16,-14 0-2 15,0 2-3-15,-2 0 0 16,-6 0-1-16,0 0-9 15,0 0-1-15,0 0 4 16,0 0-37-16,0 0 0 16,-21 0 17-16,-9 6-34 15,-8 0-41-15,-4 0-7 16</inkml:trace>
  <inkml:trace contextRef="#ctx0" brushRef="#br0" timeOffset="32540.7209">5314 10044 111 0,'0'0'57'16,"0"0"-9"-16,0 0 30 16,0 0-30-16,0 0-11 15,0 0-13-15,-30 23 10 16,30-21-1-16,0-1-1 15,0 1 8-15,9-2-12 16,9 0-4-16,0 0-10 0,7 0 14 16,1 0-2-16,2 0-17 15,0 0-8-15,3 0 19 16,-4-2-18-16,-2 1-1 16,-2-2 3-16,-2 2-2 15,-4 0-1-15,-3 1-1 16,-2-2 0-16,-3 0 5 15,-6 2-5-15,-1 0 0 16,4 0-3-16,-6 0 3 16,1 0-4-16,-1 0 4 15,0 0 0-15,0 0-1 16,0 0 1-16,0 0 0 16,0 0 2-16,0 0-1 15,0 0 3-15,0 0-2 16,0 0-1-16,0 0 1 15,0 0-2-15,0 0-1 0,0 0 1 16,0 0 0-16,0 0 4 16,0 0-4-16,0 0 2 15,0 0-1-15,0 0 5 16,0 0-3-16,0 0-3 16,0 0 0-16,0 0 5 15,0 0-2-15,0 0-1 16,0 0 1-16,0 0-1 15,0 0 5-15,0 0-7 16,0 0 6-16,0 0-2 16,0 0-1-16,0 0-3 0,0 0 0 15,0 0 1-15,0 0-1 16,0 0 6-16,0 0-3 16,0 0-3-16,0 0 0 15,0 0 0-15,0 0 2 16,0 0-2-16,0 0 0 15,0 0 0-15,0 0 0 16,0 0 0-16,0 0 2 16,0 0-2-16,0 0 3 15,0 0-3-15,0 0 0 16,0 0 0-16,0 0 0 16,0 0 0-16,0 0-1 15,0 0 1-15,0 0 4 16,0 0-4-16,0 0-3 15,0 0 3-15,0 0 0 0,0 0 1 16,0 0 0-16,0 0 0 16,0 0-2-16,0 0 4 15,0 0-6-15,0 0 3 16,0 0 0-16,0 0 5 16,0 0-5-16,0 0 0 15,0 0 0-15,0 2 0 16,0 0 0-16,0-2-1 15,0 0 1-15,0 0-3 16,0 0 3-16,0 0 0 16,0 0 8-16,0 0-6 15,0 0-2-15,0 0-7 0,0 0 7 16,0 0 2-16,0 0-2 16,0 0 0-16,0 0 1 15,0 0 3-15,0 0-4 16,0 0 1-16,0 0-1 15,0 0 3-15,0 0-1 16,0 0-2-16,0 0 0 16,0 0 1-16,0 0 1 15,0 0 0-15,0 0-1 16,0 0 9-16,0 0-10 16,0 0 4-16,0 0-2 0,0 0 3 15,0 0 2 1,0 0-7-16,0 0 5 0,0 0-2 15,0 0 0-15,0 0-3 16,0 0 2-16,0 0 2 16,0 0-4-16,0 0 0 15,0 0 2-15,0 0-1 16,0 0-1-16,0 0 0 16,0 0 0-16,0 0 1 15,0 0-1-15,0 0 0 16,0 0 4-16,0 0-4 15,0 0 0-15,0 0 0 16,0 0-2-16,0 0 3 16,0 0-1-16,0 0 0 15,0 0 4-15,0 0-8 16,0 0 5-16,0 0-1 0,0 0 0 16,0 0-1-16,0 0 1 15,0 0 0-15,0 0 1 16,0 0 3-16,0 0-4 15,0 0 0-15,0 0 1 16,0 0-1-16,0 0-4 16,0 0 1-16,0 0 3 15,0 0 6-15,0 0-6 16,0 0-5-16,0 0 3 16,0 0 2-16,0 0-7 15,0 0 5-15,0 0 2 0,0 0-4 16,0 0 4-1,0 0 0-15,0 0-2 0,0 0 2 16,0 0 0-16,0 0 0 16,0 0 2-16,0 0-2 15,0 0 0-15,0 0 0 16,0 1-1-16,0-1 5 16,0 0-2-16,0 0-2 15,2 0 0-15,-2 0-7 16,0 0 6-16,2 1 1 15,-2-1 0-15,0 0 0 16,4 0 1-16,-4 0-1 16,0 0 0-16,0 0-1 15,0 0 1-15,0 0 0 0,0 0 1 16,0 0-1-16,0 0-1 16,0 0 0-16,0 0-11 15,0 0 0-15,0 1-8 16,0-1-11-16,0 0-1 15,0 0-42-15,0 0-29 16,0 0-111-16</inkml:trace>
  <inkml:trace contextRef="#ctx0" brushRef="#br0" timeOffset="39027.3564">7178 9963 61 0,'0'0'68'0,"0"0"-46"16,0 0 39-16,0 0 16 16,0 0-32-16,0 0-7 15,138-22 5-15,-112 16-16 16,-2 0 11-16,-2-1-19 0,-2 3-19 15,-8 2-1 1,-4 0-8-16,-2 2 3 0,-6 0-1 16,0 0-32-1,0 0 18-15,0 0 20 0,-6 0-23 16,-14 4 22-16,0 2-19 16,-4-1-15-16,2 2-10 15,-4 1-3-15,2-2-12 16,1 2 8-16,4-3 30 15,1 1 21-15,6 0-14 16,0-4-50-16,8 3 66 16,4-4 0-16,0 1-2 15,0-2 2-15,0 0 14 16,16 0 1-16,2 0 10 0,6 0-17 16,-3-3 7-1,8-4 43-15,1 1-25 16,-6 2-14-16,2 0-15 0,-6-1 7 15,-6 4-11-15,-2-1-55 16,-5 2 33-16,-6 0-12 16,-1 0 22-16,0 0 6 15,0 0 6-15,0 0 17 16,-13 0-10-16,-4 3-4 16,-1 3-1-16,3 0-2 15,-4-3-24-15,-3 4-34 16,0-2 41-16,1 2 11 15,-2-3 6-15,3 2 61 16,2-2-17-16,6-1-22 16,2 1 1-16,2 0 13 0,6-3 10 15,2-1-20-15,0 3-14 16,0-3 0-16,0 0 4 16,0 0-1-16,8 0-6 15,6 0 7-15,3 0-3 16,-4 0-5-16,4 0 4 15,-4-3-9-15,4 2 8 16,-6-3-11-16,1 2 4 16,-3 1-6-16,0 0 5 15,-4-2-3-15,-2 3 0 16,-3 0 1-16,0 0-5 16,0 0 0-16,0 0-3 15,0 0 3-15,0 0-2 0,0 0-15 16,-4 0-10-16,-10 0-46 15,-1 3-126-15</inkml:trace>
  <inkml:trace contextRef="#ctx0" brushRef="#br0" timeOffset="39403.3706">7223 10028 99 0,'0'0'112'0,"0"0"-99"0,0 0-2 15,0 0 39-15,0 0-24 16,0 0-25-16,83-16-1 16,-76 15 0-16,-4 1 2 15,1 0-2-15,-4 0 0 16,0 0 0-16,0 0 5 15,0 0 2-15,0 0-5 16,0 0 2-16,0 0-4 16,0 0-2-16,0 0-5 15,0 0-8-15,0 0 12 16,0 0-15-16,0 0 5 0,-8 0 2 16,1 4 3-16,-2-3 7 15,5-1-9-15,-2 3-8 16,1-3-13-16,0 2-111 15</inkml:trace>
  <inkml:trace contextRef="#ctx0" brushRef="#br0" timeOffset="41850.7889">7107 9820 0 0,'0'0'5'0,"0"0"0"16,0 0 7-16,0 0-9 15,0 0 8-15,0 0 7 16,0 0 4-16,0 0-13 15,0 0-8-15,0 0 4 16,0 3 9-16,0-3 6 16,0 0 9-16,0 0-2 15,0 0-9-15,0 0-1 16,0 0-11-16,0 0 16 16,0 0-4-16,0 0-7 15,0 2 10-15,0-2-4 16,0 0-14-16,0 0 17 15,0 0-10-15,0 0-9 16,0 0 3-16,0 0-1 16,0 2-2-16,0-2-1 0,0 0-4 15,4 0 2-15,17 0-21 16,4 0-49-16,4 0-180 16</inkml:trace>
  <inkml:trace contextRef="#ctx0" brushRef="#br0" timeOffset="46604.3287">6361 9961 78 0,'0'0'69'0,"0"0"-38"15,0 0-4-15,0 0-16 16,0 0 16-16,0 0 0 15,0 0 2-15,0 1-7 16,0-1-17-16,0 0 3 16,0 0 2-16,0 0-1 0,0 0-2 15,0 0-5-15,0 0 2 16,0 0 6-16,0 0-9 16,0 0 5-16,0 0 1 15,0 0-3-15,0 0-3 16,0 0-1-16,0 0 0 15,0 0 5-15,0 0-5 16,0 0 0-16,0 0 2 16,0 0-2-16,0 0 2 15,0 0-2-15,0 0 2 16,0 0-6-16,0 0 4 16,0 0 0-16,0 0 2 0,0 0-2 15,0 0 0-15,0 0-1 16,0 0 1-16,0 0 0 15,0 0-3-15,0 0-5 16,6 0 0-16,-6 0 5 16,0 0 1-16,1 0-12 15,-1 0-7-15,2 0-4 16,0 0-36-16,-2 0-23 16,0 0-61-16</inkml:trace>
  <inkml:trace contextRef="#ctx0" brushRef="#br0" timeOffset="48840.4289">6291 10640 424 0,'0'0'100'0,"0"0"-89"15,0 0-10-15,0 0 7 16,0 0-6-16,0 0 3 16,-7 2-5-16,7-2-20 15,0 0 16-15,0 0 4 16,0 0 4-16,0 0 13 16,0 0 0-16,0 0-9 15,0 0 13-15,0 0-20 16,0 0 10-16,0 0-4 15,0 0-6-15,0 0 1 16,0 0-2-16,0 0 0 0,0 0 0 16,0 0 2-1,0 0 0-15,0 0 1 0,0 0 2 16,0 0 1-16,0 0-6 16,0 0 2-16,0 0 4 15,0 0-3-15,0 0-2 16,0 0 17-16,0 0-9 15,0 0-2-15,0 0 2 16,7 0 2-16,-1 0-8 16,0 0-2-16,7 0-1 15,-1 0 12-15,2 0-11 16,2 0-2-16,8 0 1 0,0 0 0 16,4 0 1-1,4 0 3-15,-4 0-4 0,7 0 3 16,3 0-1-16,4 0-4 15,3 0 0-15,-1 0 2 16,7 0 3-16,-3 0-3 16,-1-3 0-16,2 0 4 15,2-2-2-15,-5 3-1 16,0-2-1-16,4 1 0 16,-1 0 6-16,2 0-6 15,-5 2 0-15,-3-3 3 16,-2 2 3-16,-1 2-6 15,0-2 0-15,-8 1 2 16,3-1-1-16,-1 2 3 16,-2 0 0-16,2-2 0 0,-4 0-2 15,-2 0-3-15,-3 1 1 16,2 1 0-16,-4-2 8 16,4 2-8-16,-2 0-2 15,-1 0-3-15,-7 0 10 16,4-1-2-16,-1-1-3 15,-3 2 1-15,-5-1-1 16,-3 1 0-16,-4 0 0 16,-2 0-4-16,-3 0 7 15,0 0-3-15,0 0 0 16,0 0 1-16,0 0-1 16,0 0 0-16,0 0 0 0,0 0-1 15,0 0 4-15,0 0-5 16,0 0 2-16,0 0-1 15,0 0-8-15,0 0 9 16,0 0-7-16,0 0-8 16,0 0-7-16,0 0-16 15,0 0-32-15,-4 1-60 16,-2-1-114-16</inkml:trace>
  <inkml:trace contextRef="#ctx0" brushRef="#br0" timeOffset="49604.92">8288 10657 164 0,'0'0'86'0,"0"0"-73"0,0 0 12 15,0 0 18-15,0 0-15 16,0 0 2-16,-30 10-24 16,30-10 3-16,0 0 4 15,0 0 9-15,0 0-7 16,0 0 5-16,0 0 17 15,9 0-2-15,10 0-12 16,0 0-5-16,9 0-1 16,2-2 3-16,7-3 55 15,0 1-42-15,5 0-29 16,5-3 20-16,1 4-21 16,3 0 11-16,-9 0 1 0,3 0-13 15,-7 1 2 1,-5 2-4-16,-9-2 0 0,-3 2 0 15,-6 0 0-15,-11 0-7 16,0 0-13-16,-4 0 3 16,0 0 9-16,0 0-9 15,0 0 2-15,0 0-33 16,-19 2-36-16,-6 3-66 16,-5 1-276-16</inkml:trace>
  <inkml:trace contextRef="#ctx0" brushRef="#br0" timeOffset="50371.021">8098 10765 499 0,'0'0'0'16,"0"0"-13"-16,0 0 13 15,0 0 60-15,0 0-2 16,0 0-12-16,-8 2-16 0,8-2-14 16,4 0 7-1,13 0-11-15,5 0 14 0,-1 0-3 16,7 0-16-16,2-2 3 15,-3 0-10-15,3 1 0 16,0-2 8-16,1 1-4 16,-3-1-5-16,-4 1 1 15,-2 0 0-15,-6 2 4 16,-4-1-4-16,-3 0 0 16,-4 1-1-16,-1 0 2 15,-4 0-1-15,0 0 0 16,0 0 2-16,4 0 3 15,-4 0-4-15,0-2 5 16,0 2 1-16,0 0-7 0,0 0-4 16,0 0 3-16,0 0 2 15,0 0 5-15,0 0-6 16,0 0 0-16,0 0 1 16,0 0 2-16,0 0-4 15,0 0 1-15,0 0 0 16,0 0 8-16,0 0-8 15,0 0 0-15,0 0 0 16,0 0 2-16,0 0-4 16,0 0 2-16,0 0 0 15,0 0 0-15,0 0 0 16,0 0 0-16,0 0 2 16,0 0-2-16,0 0 0 15,0 0-1-15,0 0 4 16,0 0-5-16,0 0 2 0,0 0 0 15,0 0-3-15,0 0 2 16,0 0-3-16,0 0-3 16,0 0 2-16,0 0-3 15,0 0-21-15,0 0-7 16,0 0 6-16,1 0-26 16,12 0-52-16,1-3 0 15,10 1 17-15</inkml:trace>
  <inkml:trace contextRef="#ctx0" brushRef="#br0" timeOffset="51569.6135">9814 10762 257 0,'0'0'39'16,"0"0"-37"-16,0 0 32 16,0 0-4-16,0 0-3 15,0 0 1-15,3 0-8 16,1 0 9-16,1 0-10 16,5 0 8-16,2 0 5 15,8 0-18-15,5 0 8 16,14 0-8-16,4 0-4 15,8 0 1-15,13-1-10 16,7-3-1-16,4 1 0 16,5 1 8-16,4-1-9 15,10 2 2-15,1-2 7 16,-1 1-1-16,-6 2-1 0,-4-1 13 16,-11 1 24-1,-3 0-16-15,-9-1 6 0,-4 1 3 16,-3-1-14-16,-12-2-2 15,-6 1-12-15,-11 2 5 16,-8 0 7-16,-8 0 1 16,0 0 7-16,-6 0-11 15,-3 0 3-15,0 0 0 16,0 0-2-16,0 0 1 16,0 0-1-16,0 0-1 15,0 0-8-15,0 0 1 16,0 0-5-16,0 0-7 15,0 0 2-15,0 0-16 16,0 0-10-16,-9-2-3 16,-6 0-83-16,-2 0-34 0,-5-2-137 15</inkml:trace>
  <inkml:trace contextRef="#ctx0" brushRef="#br0" timeOffset="57209.8281">12069 10686 207 0,'0'0'56'0,"0"0"-31"15,0 0-15-15,0 0 5 16,0 0 8-16,0 0-12 0,0 0 5 15,0 1-1-15,0-1 11 16,0 0 9-16,0 0-14 16,0 0-18-16,0 0-3 15,0 0-49-15,0-5-33 16</inkml:trace>
  <inkml:trace contextRef="#ctx0" brushRef="#br0" timeOffset="59037.6065">9137 8712 534 0,'0'0'62'15,"0"0"-50"-15,0 0-5 16,0 0 41-16,0 0 4 16,0 0 8-16,141-36-23 15,-99 36-15-15,0 0-6 0,-5 7-16 16,-1 13 5-1,-8 11-10-15,-10 8 9 0,-12 4-4 16,-6 9 0-16,0 3 0 16,0 0-9-16,-6 0 7 15,3-3-21-15,3-6 1 16,0-7-3-16,12-8 20 16,18-5 5-16,9-11-20 15,3-3 6-15,3-7 7 16,4-5 7-16,-2 0 0 15,-8-5-1-15,-9-7 1 16,-11-3 4-16,-14 0-4 16,-5 2 4-16,0 5 15 15,-11 4 1-15,-16 3-13 16,-3 1-7-16,0 5 0 16,4 10-2-16,8 2 2 15,14 5 0-15,4 4-6 0,3 1 2 16,30 7-9-16,19-1-1 15,18 6-1-15,9-3 13 16,2-1 2-16,0-2 0 16,-24-7 2-16,-24-4-2 15,-29-3 34-15,-4-2-3 16,-28-1 22-16,-30-4 13 16,-5-3 13-16,-10-2-47 15,3-3-23-15,4-4-9 16,8-3-8-16,9-11-89 15,13-4-61-15,14-8-200 16</inkml:trace>
  <inkml:trace contextRef="#ctx0" brushRef="#br0" timeOffset="59970.1364">10758 9404 285 0,'0'0'537'0,"0"0"-532"16,0 0 4-16,0-49 11 15,-7 34 22-15,-6-1-23 0,-4 4-6 16,5 4-5 0,-8 2-8-16,0 6-12 0,-12 0-11 15,-6 6 23-15,-2 7-3 16,2 2 2-16,11-1-6 15,9 1 3-15,11-3 0 16,7 2-27-16,13-5 2 16,26-1 17-16,18-5-22 15,10-3 14-15,-3 0 15 16,-14-7 10-16,-9-4-5 16,-16-5 18-16,-12-1 2 15,-9-5 18-15,-4-8-17 0,0-9-3 16,0-8 8-1,0-6-12-15,-8 0 4 0,-4 9-6 16,3 13 64 0,5 16-42-16,-4 10 14 0,7 5-48 15,-10 0 0-15,-7 12-5 16,-3 9 5-16,-2 9 8 16,9 5 3-16,11 2-9 15,3 2-2-15,17-2 0 16,24-2-1-16,9-5-28 15,4-7 18-15,2-5-36 16,-11-8-7-16,-7-5 53 16,-8-3-48-16,-6-2 41 15,1-2-10-15,4-9 18 16,-7-5-3-16,-7-1 6 0,-1 0-3 16,-11 7 6-1,1 3-6-15,-4 7-5 0,0 0-6 16,0 7-17-1,0 10 28-15,-5 4 3 0,-2 1-1 16,7-2 20-16,0-5-14 16,7 1-4-16,24-3-4 15,16-5 0-15,5-2 1 16,0-6-1-16,-4 0 1 16,-9-5 4-16,-15-7-2 15,-6-2-2-15,-9-5 3 16,0-1 0-16,-7-7 6 15,-2-2-2-15,0 1-5 16,0 1 6-16,0 8-9 0,0 9 0 16,0 5-1-16,0 3 0 15,0 2-1-15,0 0-10 16,10 7 0-16,18 7 7 16,5 3 7-16,14 3-2 15,3 1 0-15,3-1 0 16,-5 1 1-16,-15 1 0 15,-12-5 4-15,-18-2 19 16,-3-1-2-16,-20-1 20 16,-26-2-5-16,-8-1-27 15,-16-6-10-15,-7-4-89 16,-7 0-86-16,5-15-264 16</inkml:trace>
  <inkml:trace contextRef="#ctx0" brushRef="#br0" timeOffset="60152.2902">11090 9077 1055 0,'0'0'39'16,"0"0"-29"-16,0 0 36 16,0 0-10-16,0 0-14 15,0 0-22-15,-4-13-21 16,34 7-80-16,14-7-159 15,6-1-105-15</inkml:trace>
  <inkml:trace contextRef="#ctx0" brushRef="#br0" timeOffset="60382.4015">11832 8846 869 0,'0'0'41'15,"0"0"-39"-15,0 0-2 16,72 67 49-16,-38-28 10 16,-2 7-14-16,3 2-40 15,-6 0-4-15,-2-2-1 16,-15-4-34-16,-12-4-54 0,0-6-6 16,-12-10-19-1,-18-1-57-15,-7-12-13 0,-1-5-25 16</inkml:trace>
  <inkml:trace contextRef="#ctx0" brushRef="#br0" timeOffset="60771.9816">11820 9278 153 0,'0'0'147'0,"-39"-49"-60"16,35 23-2-16,4-3-16 15,0 5 31-15,13 3-71 16,17 7 28-16,9-1-22 16,6 7-21-16,4 3-4 15,3 3-9-15,-1 2 1 16,0 2 34-16,-7 11-30 15,-14 2 7-15,-12 3 14 16,-13 2 0-16,-5-1 6 0,0-4-12 16,0-3-12-16,0-1 2 15,0-8-9-15,0 0-2 16,0-3 4-16,0 0-7 16,0-4 3-16,16-12-43 15,8-1-6-15,-3 0 47 16,4 5 2-16,-12 1 3 15,0 7 9-15,-8 2-2 16,-5 2 26-16,0 0 12 16,3 2-40-16,5 8 37 15,2 5-6-15,2 0-5 0,6 3-29 16,4-5 1 0,5 1-5-16,-3-5-1 0,1-5-41 15,-3-2-37 1,1-2-87-16,-5-8-116 0</inkml:trace>
  <inkml:trace contextRef="#ctx0" brushRef="#br0" timeOffset="61252.5448">12605 8800 648 0,'0'0'119'0,"0"0"-92"0,0 0-2 16,0 0 0-1,0 0-17-15,0 0 40 0,50 50-9 16,-29-21-22-16,-4 4 0 16,6 4-10-16,-2 2-6 15,0 0-1-15,-1 0 8 16,-7-3-8-16,-4-3-14 16,-5-6 14-16,-4-3-5 15,0-7 3-15,0-7-7 16,0-3-11-16,0-7 6 15,0 0 14-15,-13-7 10 16,-2-10 6-16,5-7-1 16,10-5-6-16,0-3-5 15,10 5-4-15,14 5 0 16,6 6-15-16,-3 7-1 16,8 4 8-16,2 5 8 15,6 0-8-15,3 5 8 0,-8 9 0 16,-5 2 1-1,-16 0-1-15,-16 1 2 0,-1-1 4 16,-18 1 23-16,-19 0 19 16,-9-2-12-16,-2-3-23 15,4 1-12-15,-2-7 0 16,7-4-1-16,7-2-52 16,8 0-35-16,15-8-46 15,9-12-108-15</inkml:trace>
  <inkml:trace contextRef="#ctx0" brushRef="#br0" timeOffset="61853.1261">13115 9058 672 0,'0'0'32'0,"0"0"44"16,0 0 9-16,0 46-33 15,0-32 5-15,0-1-19 16,4-1-9-16,16 1-20 15,14-4-8-15,4-2 8 16,12-5-9-16,1-2-3 16,-3 0-70-16,-4-4 19 15,-8-7 5-15,-2-3 18 16,-9-2 31-16,-8-2 1 16,-4 4-1-16,-5 2 17 15,-6 7 27-15,-2 3 5 0,0 2-26 16,0 0-23-16,0 9 0 15,-5 4 18-15,-3 2-3 16,3-1 7-16,5 2-15 16,0-2-5-16,5-1 7 15,22 1-9-15,9-7-9 16,6-2 5-16,4-5-9 16,3-2-4-16,-11-10-11 15,-7-5-23-15,-14-2 46 16,-4-5-18-16,-4-3 15 15,-1-6 8-15,9-7 0 16,1-9 1-16,7-1-1 16,-1 4 2-16,-3 11 28 0,-12 15 29 15,-6 12-10-15,-3 8-18 16,0 0-30-16,-12 17-1 16,-14 10 11-16,-4 4 11 15,11 8 6-15,8 1-27 16,11-1 0-16,0 0-1 15,27 0-1-15,17-5-8 16,14-5-20-16,4-4 1 16,-3-7-8-16,-10-10-35 15,-18-6 3-15,-8-2-6 16,-15-13-102-16,-8-10-91 0</inkml:trace>
  <inkml:trace contextRef="#ctx0" brushRef="#br0" timeOffset="62156.5949">13717 8983 600 0,'0'0'0'15,"0"0"9"-15,0 0-9 16,0 0 30-16,0 0-5 16,185 13-17-16,-125-7-6 0,-4 1-2 15,-11 1 0 1,-6 4 1-16,-7 0 5 0,-6 1 43 15,-8 1 1 1,-5-1 3-16,-7 0 27 0,-4 0-13 16,-2-2-2-16,0-1-19 15,0-1-11-15,0-1-16 16,4-3-11-16,7-2-8 16,2 0 0-16,8-3-14 15,5 0-35-15,8-6-36 16,-1-11-75-16,-4-1-88 15,-9-10-349-15</inkml:trace>
  <inkml:trace contextRef="#ctx0" brushRef="#br0" timeOffset="62721.0304">14372 8958 580 0,'0'0'41'16,"0"0"-24"-16,0 0 4 0,0 0 1 15,0 0 1-15,0 0-19 16,44 40 4-16,-12-24-8 15,-7-1-23-15,-6 2 22 16,-3 0-5-16,-8-2 4 16,-3-1 2-16,-3-2 6 15,-2-1 28-15,0-5-3 16,0-3 17-16,0 1-18 16,0-3-7-16,0-1-5 15,0 0 16-15,0 0-7 16,0 0-10-16,4-8 5 15,10-7-21-15,6-4 5 0,5-2-6 16,1-1-17 0,4 3 4-16,3 3-2 15,-7 7-51-15,-2 4 44 16,0 5-6-16,-5 0 8 0,6 0 9 16,-6 8 11-16,0 3 5 15,-8-3-3-15,-9 1 14 16,-2-3-7-16,0 2 1 15,-8-5-1-15,-7 2-9 16,6-2 11-16,-2-1-8 16,9-2-3-16,-1 0-1 15,3 0 0-15,0 0-1 16,29-2-6-16,10-7-39 0,3-1 36 16,3 5-1-1,-8 2 12-15,0 1 8 0,-7 2-5 16,0 0 44-1,-9 4 2-15,-1 4 25 0,-10 1 1 16,-10 1-24-16,0 0-21 16,0-1-5-16,-10 1-22 15,-13 1-3-15,-1-2-22 16,9-1-147-16,12-2-236 16</inkml:trace>
  <inkml:trace contextRef="#ctx0" brushRef="#br0" timeOffset="63892.6894">16139 8942 473 0,'0'0'0'16,"0"0"-75"-16,0 0 75 15,0 0 65-15,0 0-22 16,0 0-7-16,59-39 16 15,-59 35 43-15,-27 1-81 0,-14 1 12 16,-18 2-19-16,-12 2 19 16,-7 8 12-16,5 4-16 15,13 3-5-15,8-2-9 16,19 3-4-16,8-2-1 16,21-2-3-16,4 0-23 15,9-3 9-15,32-4-14 16,9-3-6-16,4-4 12 15,1 0-2-15,-5 0 12 16,-4-9 8-16,-15-3 4 16,-6-3 8-16,-5 1-8 15,-5-2-6-15,-4 0 6 16,-7 6 2-16,-4 3 34 0,0 5-4 16,0 2-29-1,0 0-3-15,0 6-4 0,0 5 4 16,0 6 17-16,0-3-5 15,0 3-7-15,6-2-5 16,24-1-4-16,16-2-2 16,6-6-18-16,2-5 0 15,3-1 9-15,2 0-20 16,-11-7 5-16,-7-7 16 16,-18-4 14-16,-4-4 5 15,-8-4 38-15,-4-5-14 16,-1-3 3-16,0-5-14 15,-4-2 12-15,2 2 6 16,-3 3-22-16,-1 13 15 0,0 11 6 16,0 8 6-16,0 4-41 15,0 2-1-15,-15 14 1 16,-5 7 13-16,6 4-11 16,11 5 20-16,3 2-18 15,9 1 0-15,29-1-4 16,8 0-48-16,6-7-20 15,-2-2-8-15,-2-9-9 16,-10-8 9-16,-12-8 30 16,-3 0 28-16,-7-10 13 15,-4-7-40-15,-4-9 1 16,-6-4 15-16,-2-6-19 16,9-10 22-16,1-4 8 15,1-4 18-15,7 6 40 16,-2 11 38-16,-10 13 34 0,1 15-17 15,-7 9-29-15,0 0-51 16,0 14-6-16,-8 10 25 16,-9 8 30-16,9 3-19 15,3 2-23-15,5 3-2 16,0 0-19-16,20-4 12 16,7-1-13-16,1-4-3 15,2-4-57-15,-6-6-23 16,-8-7-26-16,-10-11-106 15</inkml:trace>
  <inkml:trace contextRef="#ctx0" brushRef="#br0" timeOffset="64355.6684">16518 8800 665 0,'0'0'52'0,"0"0"-37"16,0 0-15-16,0 0-6 15,0 0 6-15,202-10 0 16,-114 10-3-16,0 3-32 16,0 8-22-16,-8 6 56 15,-9 3 1-15,-12 3 4 16,-22-1 0-16,-23 0 2 0,-14-5-6 16,0-3 5-16,-11-3 12 15,-14-3 20-15,5-4-26 16,3 0-4-16,4-4 4 15,6 0-11-15,7-8-10 16,0-8-27-16,12-1-24 16,25-5 11-16,7 2-26 15,5 4-15-15,-2 2 48 16,-3 9-6-16,-11 3 49 16,-4 2 49-16,-6 0 3 15,-1 11 43-15,1 0-20 16,-1 4-15-16,6 1-6 15,2 1-25-15,4-3-10 16,0 0-19-16,-2-6-1 0,-3 0 0 16,-10-6-20-16,0-2-33 15,-5-2 10-15,2-9-52 16,-4-8-111-16,-9-5-106 16</inkml:trace>
  <inkml:trace contextRef="#ctx0" brushRef="#br0" timeOffset="64754.1526">17898 8567 282 0,'0'0'197'0,"0"0"-103"16,0 0-56-16,0 0-34 15,0 0-4-15,0 0 70 16,-24 38-9-16,18-1-29 16,6 6-18-16,0 1-6 0,2 2-8 15,21 0-2 1,-3-5-34-16,-7-7-31 0,-13-9 2 15,0-7 17-15,0-7 6 16,-1-9 36-16,-11-2-9 16,3 0 15-16,1-10 5 15,8-9 0-15,0-2-2 16,12-2 3-16,27-4-4 16,2 4-4-16,2 7-54 15,1 7 17-15,-2 9 39 16,-2 0 9-16,3 8-3 15,0 7 15-15,-7 3 20 0,-7 4-8 16,-17-4-25-16,-12-1-2 16,0-3 26-16,-34-3 4 15,-8 1-1-15,-2-6-25 16,-4 1-3-16,3-3-7 16,6-4-44-16,9 0-94 15,10-6-60-15</inkml:trace>
  <inkml:trace contextRef="#ctx0" brushRef="#br0" timeOffset="65326.1922">18352 8804 478 0,'0'0'58'0,"0"0"-19"16,0 0 61-16,0 0-48 15,0 49-30-15,-4439-38 0 16,8882 0-10-16,-4430-1-8 15,11-4 0-15,5 1-4 16,7-4-26-16,7-3-27 16,-3 0-20-16,2-5-34 15,-5-6 56-15,-10-2-15 16,-4-2 66-16,-3-2 6 16,-11 4 59-16,-3 5 22 15,-4 4 22-15,-2 4-51 16,0 0-49-16,0 1-6 15,0 9 8-15,0 1 17 16,0 2 1-16,0-1-20 0,10 1-7 16,20-3 9-1,11 1-11-15,5-5-4 0,4-5 3 16,5-1-43-16,-6 0-25 16,-7-12-51-16,-10-2-18 15,-13-6 50-15,-9-4 29 16,-4-2-34-16,-2-8 86 15,6-6-1-15,6-6 16 16,6-6 46-16,2 0 15 16,5 5 28-16,-9 6 20 15,-7 16-1-15,-6 13-12 16,-7 7-58-16,0 5 3 16,0 0-34-16,0 10-7 15,-7 12-2-15,-1 7 22 16,-2 7-16-16,6 3 5 0,4 4-11 15,0 3-12-15,0 0 1 16,0-4-44-16,5-4-23 16,-5-6-6-16,0-6-99 15,0-9-61-15</inkml:trace>
  <inkml:trace contextRef="#ctx0" brushRef="#br0" timeOffset="65554.4641">18834 8706 632 0,'0'0'69'15,"0"0"-48"-15,0 0 62 16,132 0-26-16,-76 0-22 15,5 0-29-15,5 0-6 16,-2 0-33-16,-4 0-70 16,-6 0-120-16</inkml:trace>
  <inkml:trace contextRef="#ctx0" brushRef="#br0" timeOffset="66071.2883">19679 8807 247 0,'0'0'66'0,"0"0"-54"16,149-28 63-16,-119 14 33 16,-14-5-21-16,-7 0 11 15,-9 0 10-15,0 1-70 16,-7 6 15-16,-17 5-27 15,-6 6-15-15,-10 1-11 16,-10 6 0-16,-3 9 0 0,-1 6 9 16,13 0-9-16,18 2 0 15,10-2-6-15,13-2-6 16,1 0 4-16,33-1-6 16,8-5-22-16,7-2 2 15,-2-6 16-15,-6-3-5 16,-11-2 23-16,-9-4 5 15,-2-8-2-15,-5-3-1 16,4-2 9-16,2-4 6 16,9-4-5-16,3-2 8 15,10 1-14-15,-3 4-1 16,-13 8 4-16,-2 7-9 16,-7 7 0-16,-1 0-4 0,6 9 8 15,2 6-4-15,9 8 15 16,1 2-8-16,0 2 6 15,-6 0-13-15,-11-3-5 16,-12-3-20-16,-5-2-38 16,0-4-77-16,-20-3-187 15</inkml:trace>
  <inkml:trace contextRef="#ctx0" brushRef="#br0" timeOffset="66840.581">21267 8600 737 0,'0'0'28'0,"0"0"-25"16,0 0 4-16,0 0 26 15,0 0-30-15,0 0 13 16,-91-35-14-16,48 32 0 0,-6 3-2 15,-11 0 0-15,-2 10 0 16,2 4 0-16,8 1-2 16,5 4-7-16,13 1 1 15,19 1-13-15,15-1-26 16,12 2-2-16,33-5 2 16,22-3-5-16,4-7-28 15,6-7 11-15,-4 0 7 16,-13-4 30-16,-14-12 11 15,-12-2 21-15,-10-4 10 16,-6-1 17-16,-7 0 63 16,-2 3-20-16,-5 6 9 15,-2 4 17-15,-2 6-43 0,0 4-21 16,0 0-32 0,0 4-1-16,-14 9 1 0,-1 3 46 15,-3 1-38 1,8 0-5-16,10 2 4 0,0-1 0 15,0-1-6-15,25 0-1 16,7-2-40-16,5-7 15 16,4-3-78-16,-5-5-29 15,-5 0-21-15,-11-12-32 16</inkml:trace>
  <inkml:trace contextRef="#ctx0" brushRef="#br0" timeOffset="67678.804">21542 8620 277 0,'0'0'80'0,"0"0"-30"15,0 0 22-15,0 0-62 0,0 0 8 16,0 0 74-16,65 20-24 16,-49-1-29-16,6 1-5 15,3-1-17-15,-6 0-2 16,-5-7-12-16,-3-3-6 16,-11-3-1-16,0-4-10 15,0-2 14-15,0 0 14 16,-11-3 5-16,-3-8 5 15,4-4-16-15,4-2 4 16,6-2 8-16,0 2-9 16,23-2-11-16,0 6-7 15,0 6-5-15,-1 2-3 16,2 5 11-16,0 0 4 0,1 7-2 16,0 3 2-1,-5 1 0-15,1 0-1 0,-8 1 1 16,-1-4 1-16,-7-2-1 15,-5-3-5-15,0 0-1 16,0-3-7-16,0 0 12 16,0 0-1-16,0-1 4 15,0-8 7-15,0-2-7 16,0-5-2-16,13 4-5 16,13-3 5-16,-2 2-5 15,1 3-4-15,-11 6 8 16,-3 2 2-16,3 2 7 15,1 0 4-15,5 10 18 16,10 2-12-16,6 3 8 0,7 2-10 16,1-1-3-16,9-3-7 15,-2-3-6-15,-6-3-22 16,-7-3-3-16,-11-4 1 16,-13 0 13-16,-1-2-4 15,-5-8-5-15,0-2 20 16,-7-1 9-16,3-2 9 15,-3 2 14-15,3 1-22 16,-1-1-5-16,2 6 11 16,-1 5-10-16,-4 2 2 15,4 0-8-15,-4 0-7 16,0 5 7-16,0 7 2 16,0-1-2-16,12 3 1 15,7-2-3-15,12 1 0 16,8-2 2-16,12-4 0 0,-1 0 8 15,-8-4-8-15,-10-3 3 16,-3 0 11-16,-11-7-3 16,-4-3-1-16,-11-5 32 15,-3-3-18-15,0-2-2 16,-23 0-12-16,-7-2 1 16,-1 5-11-16,6 4-1 15,-10 7-2-15,1 6-52 16,-3 0-30-16,-1 5 32 15,9 7-17-15,17 0-49 16,12 0-79-16,10-2-247 16</inkml:trace>
  <inkml:trace contextRef="#ctx0" brushRef="#br0" timeOffset="67890.8137">23217 8608 551 0,'0'0'77'16,"0"0"-18"-16,0 0 40 15,0 0-26-15,-25-52-29 16,0 46-12-16,-4 4-20 16,-8 2-12-16,7 0-5 15,1 0 2-15,6 2-5 16,9 4-12-16,4 3-12 16,10 1-10-16,0 4 9 0,13 2-13 15,26 4-22-15,7-3-42 16,-1 5-142-1</inkml:trace>
  <inkml:trace contextRef="#ctx0" brushRef="#br0" timeOffset="67987.479">23227 8732 331 0,'0'0'91'0,"0"0"21"15,0 0-64-15,0 0-30 16,0 0-18-16,0 0-10 16,-104 29-81-16,76-34-388 15</inkml:trace>
  <inkml:trace contextRef="#ctx0" brushRef="#br0" timeOffset="68435.7691">23147 8545 387 0,'0'0'28'0,"0"0"7"15,0 0 89-15,3 59-74 16,6-32 10-16,2 3-17 15,-4 2-17-15,1 0-17 16,-4-1-8-16,-4-7 0 16,0-5-1-16,0-5-3 15,-10-6-18-15,-5-5 12 16,0-1 9-16,-2-2 2 0,2-2 1 16,6-10 2-16,2-7 10 15,7-1-9-15,0-7 1 16,22-2 19-16,12-1-19 15,10 1-1-15,0 6-6 16,-4 8-10-16,-10 9 4 16,-3 4-6-16,-5 2 12 15,-1 0 0-15,3 13 8 16,-9-1 16-16,-6 5 3 16,-6 0 11-16,1 0-8 15,3-1-21-15,2 1-8 16,4-1-1-16,3-5-18 15,1 1 5-15,11-7-61 0,11-2-8 16,7-3-68-16,4 0-22 16</inkml:trace>
  <inkml:trace contextRef="#ctx0" brushRef="#br0" timeOffset="68735.3708">23836 8648 298 0,'0'0'93'0,"4"-50"3"15,-4 34 40-15,-3 6-36 16,-17 5-34-16,-5 5-41 15,-5 0-11-15,-5 3 8 16,-2 11-1-16,4 2-10 16,7 4-4-16,11 4-7 0,14 4-3 15,1 4 1-15,0 4-11 16,21 3-29 0,13 3-22-16,-2 1-57 15,-7-1-20-15,-15-4 85 0,-10-4 56 16,0-7 32-16,-30-5 69 15,-12-8 46-15,-12-5-19 16,-6-5-56-16,-11-4 4 16,1 0-38-16,0-10-33 15,7-7 0-15,3-5-5 16,2-2-67-16,4-5-80 16,-9 0-183-16</inkml:trace>
  <inkml:trace contextRef="#ctx0" brushRef="#br0" timeOffset="69322.6193">17762 9464 693 0,'0'0'45'0,"0"0"-16"15,0 0 20-15,0 0-29 16,0 0-17-16,181-45 14 15,-111 41-13-15,-6 4 18 0,-3 0-7 16,-19 1-14-16,-13 8 0 16,-19 6-1-16,-10 3-6 15,-14 3 6-15,-35 2 4 16,-20 2 6-16,-9-2-1 16,-1 2-8-16,11 0 20 15,10-5-10-15,16-3-1 16,21-5 5-16,13-1-10 15,8-4-5-15,22-1-6 16,39-4 3-16,31-2-24 16,28-5-25-16,17-7-87 15,3-9-157-15</inkml:trace>
  <inkml:trace contextRef="#ctx0" brushRef="#br0" timeOffset="69553.22">19273 9281 760 0,'0'0'35'16,"0"0"-34"-16,0 0 15 15,0 0 26-15,0 60 34 16,11-30 3-16,10 6-51 16,1 1-7-16,0-4-21 15,-2-2-2-15,-3-4-15 16,-6-4-52-16,-11-8 4 0,0-1-24 15,-4-11-33 1,-28-1 9-16,-6-2-29 0,-5-6-279 16</inkml:trace>
  <inkml:trace contextRef="#ctx0" brushRef="#br0" timeOffset="70984.8931">19067 9475 327 0,'0'0'290'0,"0"0"-211"15,0 0-58-15,0 0 7 16,0 0-27-16,0 0 5 15,78-10 4-15,-14 10 6 16,11 2-16-16,14-2-1 16,6 0-32-16,7 0 16 15,-1 0 17-15,-2-7 0 16,-15-1-21-16,-12 0-27 16,-16-5 17-16,-16 3 31 15,-16-3 22-15,-14 2 7 0,-10 1 37 16,-10 0-23-16,-26 3-27 15,-17 6-5-15,-9 1-8 16,-5 1 8-16,4 12 34 16,10 1-21-16,10 4-19 15,11-5 2-15,19 3-7 16,10-7-3-16,3 2-20 16,23-5-6-16,24-1-29 15,11-5-39-15,5 0 5 16,-9 0-34-16,-7-6 19 15,-15-3 89-15,-13 1 18 0,-9 0 52 16,-4-3 84-16,-4 6-59 16,-2 1-12-16,0 4 12 15,0 0-46-15,0 0-9 16,0 1-11-16,0 10 8 16,0-1 12-16,0 4-19 15,0-2 4-15,15-1-15 16,18 0-1-16,8-3 0 15,10-2-12-15,4-6-13 16,-1 0-50-16,3-6-16 16,-10-9-20-16,-10-3-44 15,-13-5 74-15,-10-2 26 0,-6-3-40 16,0-7 70-16,2-4 0 16,2-6 50-1,2 4 95-15,-2 2-23 0,-8 12-50 16,2 10 2-1,-6 10 22-15,0 7 5 0,0 2-71 16,-16 15 7-16,-13 7 44 16,7 5 6-16,2 5-36 15,11 2 2-15,9-2-18 16,0 1-6-16,0-2-4 16,26-4-8-16,4-1-25 15,6-10-39-15,0-5 15 16,1-6 17-16,1-7 16 0,-5 0-18 15,-3-5-1 1,-1-8 23-16,-12-5 20 0,-6-3 2 16,-5 0 4-16,-6 2 5 15,0 3-11-15,0 5 0 16,-9 5 2-16,-1 5 0 16,-1 1-4-16,2 0-8 15,6 5 8-15,3 2-5 16,0-1 7-16,30-2-7 15,14 0-11-15,15-3-3 16,7-1-4-16,2 0-35 16,-1-1-11-16,-9-11-35 15,-11-5-9-15,-10-2 45 16,-12-3 70-16,-8-4 60 16,-5-6-20-16,-5-5 109 15,-1-5-99-15,-4 1 21 0,3 2 11 16,-5 7 24-16,0 8-16 15,0 12-37-15,0 7 17 16,-19 5-67-16,-8 3 9 16,-11 14-3-16,-3 8 17 15,3 5-7-15,13 6-5 16,5 3-5-16,12 4-9 16,8-3-3-16,0-3-21 15,30-6-7-15,11-8 3 16,12-6 13-16,2-6 10 15,-1-3-11-15,-3-8 10 0,-3 0 5 16,-1-7 1 0,-7-7 6-16,-2-5-3 0,-10-2 9 15,-3 0 4-15,-12 4 19 16,-6 8-10-16,-6 6-2 16,-1 3-10-16,0 0-13 15,0 10-3-15,0 5 0 16,2 2 1-16,9 2 4 15,5-2-2-15,8-3 0 16,6-3-16-16,0-5-9 16,-1-4-53-16,-4-2 68 15,-4 0-18-15,0-8-34 0,1-5 22 16,3-2 32-16,0-4 8 16,11-1 0-1,3-8 16-15,11 0 53 0,9-5-25 16,2 7 37-16,-5 6-26 15,-7 9-13-15,-10 9 2 16,-14 2 6-16,-1 16-22 16,-10 12-26-16,-3 7 10 15,-11 3-8-15,0-4-4 16,-23-2-18-16,-25-4-89 16,-20-4-17-16,-13-5-227 15</inkml:trace>
  <inkml:trace contextRef="#ctx0" brushRef="#br0" timeOffset="73019.7394">6585 9170 76 0,'0'0'36'16,"0"0"96"-16,0 0-64 0,0 0-27 15,0 0 3-15,0 0 14 16,0 0-13-16,-5-8-4 15,5 8-9-15,0 0-6 16,0-2-7-16,-1 2 6 16,1-3-10-16,0 2 19 15,0 1-11-15,0-3-4 16,0 3 12-16,0-3-13 16,0 3-18-16,1-7-7 15,25 3 7-15,12-2 0 16,10 1 0-16,4-2 0 15,3 1 4-15,2-2-3 16,6 1 2-16,-6 2-3 16,2 0-8-16,0-1 8 0,-9 0-13 15,-1 1-17-15,-10 0-22 16,-9 3-1-16,-11-2-10 16,-8 3-7-16,-8-2-4 15,-3 1 40-15,0 0-6 16,-9-1-100-16</inkml:trace>
  <inkml:trace contextRef="#ctx0" brushRef="#br0" timeOffset="73354.3339">6643 9058 105 0,'0'0'92'0,"-163"8"-52"0,89-4-1 15,18 1-39-15,9-2 17 16,20 2-4-16,10-3 5 15,17 0 40-15,0-2-44 16,42 0-3-16,18 0-2 16,26 0 11-16,19 0-3 15,4-3-16-15,11-4 5 16,-11 0-4-16,-5 3 1 16,-8-4-2-16,-12 4 8 15,-17-2-9-15,-13 2 0 16,-21-1-1-16,-11 2 2 15,-16 0 2-15,-4 2-2 16,-2 0 27-16,0 1 35 0,0-2-51 16,0 2-11-16,0-2-1 15,0 2-28-15,0 0-52 16,6 0-11-16,0-2-293 16</inkml:trace>
  <inkml:trace contextRef="#ctx0" brushRef="#br0" timeOffset="92837.3302">19242 12315 415 0,'0'0'2'16,"0"0"-2"-16,162-29 46 16,-122 24-4-16,-10-2-16 15,-10 4-3-15,-8 1-4 0,-3 0-2 16,-5 2-13-16,1-2-4 15,-5 2-5-15,0 0-9 16,0 0-6-16,-30 7 18 16,-15 5-32-16,-14 2-12 15,-9-2-39-15,-7 5 24 16,-5-2-123-16</inkml:trace>
  <inkml:trace contextRef="#ctx0" brushRef="#br0" timeOffset="93121.2054">18683 12424 118 0,'0'0'92'16,"0"0"-16"-16,0 0-18 0,0 0-24 16,0 0-17-16,0 0-4 15,45 3 19-15,-2-6 9 16,15-2-17-16,0 0 24 16,9 0-21-16,5-2 11 15,-1-1-11-15,-1 2-17 16,-2-2 0-16,-4 3-2 15,-11-2-2-15,-12 2 0 16,-20 3-6-16,-13 1-1 16,-8 1-28-16,0 0-52 15,-19 0 25-15,-24 3 41 16,-15 5-27-16,-11 2-10 16,-3 1 5-16,0-1-74 15</inkml:trace>
  <inkml:trace contextRef="#ctx0" brushRef="#br0" timeOffset="93369.8196">18752 12455 43 0,'0'0'93'0,"0"0"23"15,0 0-36-15,0 0-41 16,0 0 4-16,174-9 5 16,-122 2 12-16,0 2-19 15,2 1-8-15,7-2 1 16,-2-1 11-16,-3 1-20 15,-7 2 11-15,-14-1-30 16,-10 5 6-16,-12 0-12 16,-9 0 3-16,-4 0-6 0,0 0-7 15,0 0 5-15,0 0-4 16,0 0-36-16,-2 0-33 16,-13 0 17-16,-10 8-48 15,-7-1-24-15</inkml:trace>
  <inkml:trace contextRef="#ctx0" brushRef="#br0" timeOffset="161749.8428">7554 4645 295 0,'0'0'14'0,"0"0"-8"16,0 0 15-16,0 0-2 15,0 0-5-15,0 0 9 0,0 0-9 16,0 0-7-16,0 0 10 16,0 0-8-16,0 0 2 15,0 0 1-15,0 0 8 16,0 0 5-16,0 0-17 16,0 0 6-16,0 0 9 15,0 0-16-15,0 0 3 16,0 0 0-16,0 0 5 15,0 0-5-15,3 0-6 16,5 0 6-16,3-2-10 16,12-4 4-16,16-1-12 15,19-1 12-15,14 0-4 16,17 0 0-16,8 0 4 16,3 2-4-16,0-2 0 15,1 2 0-15,-2 0 0 0,-3-1 0 16,-3 2 2-16,-3 0-6 15,-11-2 4-15,-6 4 0 16,-11-2-4-16,-6 1-3 16,-7 0 1-16,-11-2-15 15,-8 2-1-15,-5 0 9 16,-9 0-13-16,-12 4-4 16,-4-4 5-16,0 2-2 15,-22 0-65-15</inkml:trace>
  <inkml:trace contextRef="#ctx0" brushRef="#br0" timeOffset="162173.2738">7175 4746 325 0,'0'0'43'0,"0"0"-43"0,0 0 0 16,0 0 54 0,145 1 5-16,-58-1-5 0,8 0-10 15,10 0-16-15,9 0 2 16,3-4-17-16,5 0 3 15,-1-3-9-15,-3 2-7 16,-1-2 9-16,-2-1-9 16,0 0 0-16,0 0-1 15,-8-2 6-15,-17 0-5 16,-14 1 0-16,-8-2 0 16,-12 2 6-16,-7 1-6 15,-13 1 0-15,-6 1-6 16,-9 1 6-16,-7 0-6 15,-6 3-18-15,-4-1-38 0,-4 0-23 16,0 1-129-16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49:36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7850 6260 326 0,'0'0'13'0,"0"0"-6"16,0 0-4-16,0 0 10 16,0 0 14-16,0 0 1 15,0 0-2-15,-57 5-8 16,57-5-12-16,0 0 14 16,6 0-12-16,18 0 3 15,12 0 9-15,10 0 3 0,10 0-12 16,3-3-1-1,2-1-5-15,-1-1-1 0,0 2-2 16,-2-2 0-16,-3 1-2 16,-5-1 7-16,-5 2-7 15,-8 0 0-15,-7 0-3 16,-17 3 2-16,-3-3 1 16,-10 3-3-16,0 0 1 15,0 0-28-15,-18 0-22 16,-28 0-20-16,-21 0-76 15</inkml:trace>
  <inkml:trace contextRef="#ctx0" brushRef="#br0" timeOffset="310.8984">7583 6335 416 0,'0'0'7'0,"0"0"-3"16,0 0 55-16,172-3-19 16,-116-1-3-16,7-1-5 15,0 0 8-15,-2 1-17 16,5-2-16-16,-4 1 0 16,-4 1-2-16,-10-1-1 0,-3 0 5 15,-6-1 2 1,-10 3-10-16,-7 0 11 0,-9 0-1 15,-8 2 3-15,-5 1-3 16,0 0-7-16,0 0-1 16,0 0-3-16,0 0-16 15,0 0-17-15,-10-4-85 16,-14 4-95-16</inkml:trace>
  <inkml:trace contextRef="#ctx0" brushRef="#br0" timeOffset="1439.6878">6175 6405 231 0,'0'0'118'0,"0"0"-107"15,0 0-9-15,0 0 7 16,0 0 1-16,0 0-9 16,61-6 18-16,-21 0 7 15,4 1-6-15,7-2-7 16,5 1 2-16,2 2 9 0,-2-3-14 16,0 1-5-1,-3 2 6-15,-4-1-5 0,-8 4-5 16,-5-3-1-16,-12 1 3 15,-8 2-6-15,-12 1-3 16,-4 0-7-16,0 0-21 16,-9 0-6-16,-26 0 20 15,-14 2-18-15,-12 5-4 16,-8-1-91-16</inkml:trace>
  <inkml:trace contextRef="#ctx0" brushRef="#br0" timeOffset="1804.9165">6005 6423 170 0,'0'0'2'0,"0"0"21"15,0 0-23-15,0 0 86 16,0 0-42-16,143-4-10 16,-93 0-1-16,-3 1-16 15,2-1 1-15,1 2 11 16,-5-2-6-16,4 1 4 15,-8-1-9-15,-5 1-10 16,-3 0 19-16,-10 2-23 16,0-2 9-16,-11 3-9 15,-11-2-3-15,1 2 11 16,-2 0-10-16,0 0 16 16,0 0-1-16,0 0-9 15,0 0-7-15,0 0 2 16,0 0 3-16,0 0-6 0,0 0 0 15,0 0-11-15,0 0 4 16,0 0-35-16,0 0-46 16,0 0 4-16,-8 0 15 15,-5 0-102-15</inkml:trace>
  <inkml:trace contextRef="#ctx0" brushRef="#br0" timeOffset="3049.6484">7802 7419 277 0,'0'0'21'0,"0"0"-11"16,0 0 5-16,0 0 25 16,0 0 10-16,0 0 11 15,-17 6-9-15,17-6-8 16,0 0-10-16,0 0 3 0,0 0-16 16,0 0-10-1,0 0 1-15,0 0-4 0,14 2 8 16,10-2 8-16,9 0-5 15,13 0 6-15,11 0-15 16,4 0 3-16,5-2-7 16,2-3 1-16,-2-1 6 15,-2 3-13-15,-2-3 2 16,-3 0-3-16,-5 2 1 16,-7-1 0-16,-6 2 4 15,-7-2-1-15,-12 3-6 16,-8-1-3-16,-8 1-5 15,-2 2-7-15,-4 0-15 16,0 0-9-16,0 0-24 16,-17 0 7-16,-8 0-61 15,-13 0-26-15,-10 0-184 0</inkml:trace>
  <inkml:trace contextRef="#ctx0" brushRef="#br0" timeOffset="3508.0982">7664 7516 273 0,'0'0'118'0,"0"0"-100"16,0 0-14-16,0 0 45 15,0 0 9-15,0 0 12 16,80 0 3-16,-38 0-37 16,8 0-13-16,0 0-20 15,5-2 19-15,-1-2-21 16,1 0 13-16,-1 0-3 16,0 1-6-16,-5-1-5 15,-5 2 1-15,-6-2 0 16,-6 2 12-16,-7 1-6 15,-4-3-4-15,-3 3 3 16,-8 1-3-16,-6 0-2 16,2-1 4-16,-6 1-5 0,0 0 12 15,0 0-8 1,0 0-3-16,0 0 2 0,0 0-3 16,0 0-8-16,0 0-14 15,0 0-28-15,0 0-1 16,0-1-42-16,0-1-1 15,0-1-47-15,0 1-196 16</inkml:trace>
  <inkml:trace contextRef="#ctx0" brushRef="#br0" timeOffset="8688.3918">15123 8648 6 0,'0'0'88'0,"0"0"2"0,0 0-32 16,0 0-2-16,0 0-27 16,0 0 0-16,0 0-9 15,0 0-4-15,-90-5 5 16,83 3 15-16,7 0-17 16,-3 1 8-16,-2 0 17 15,1 1-18-15,1-2 2 16,3 2 0-16,0 0-20 15,0-1 25-15,0 1-14 16,0-1-3-16,0 1 12 0,0 0-23 16,2-2-5-1,17 0-6-15,9-1 6 0,14 1 41 16,8-3-34-16,10 4-3 16,1-1 9-16,10-2-11 15,8 4 2-15,3-2-4 16,9-1 5-16,0 0-5 15,2 1 0-15,-5 0 0 16,5-1 1-16,-11 1 4 16,-6 0-6-16,-4-1 1 15,-11 3 0-15,-12-1 5 16,-10 0-5-16,-2 1-6 0,-12-3 6 16,-6 3 1-1,-6-3 0-15,-3 3-2 0,-5 0 7 16,1 0-5-1,-6 0-1-15,0 0 0 0,0 0-7 16,3 0 11-16,-3 0-8 16,0 0-16-16,0 0-53 15,0 0-8-15,0 0-61 16,0 0-35-16</inkml:trace>
  <inkml:trace contextRef="#ctx0" brushRef="#br0" timeOffset="10968.7724">9029 9708 197 0,'0'0'71'15,"0"0"-52"-15,0 0 5 16,0 0 17-16,0 0-3 16,0 0-15-16,-14 0-6 15,14 0-6-15,0 0 1 16,-4 0 15-16,2 0-15 16,0 0 16-16,-1 0-23 0,1-2 15 15,-2 1-4-15,0 0-14 16,0 1 7-16,3-2 0 15,-3 2-4-15,-2-1 6 16,6 1 0-16,-1 0-10 16,1 0 14-16,0 0-11 15,0 0-3-15,0 0-1 16,0 0 0-16,0 0 5 16,0 0 2-16,0 0-6 15,0 0 13-15,0 0-14 16,0 0 8-16,0 0-6 15,0 0 2-15,0 0-4 0,0 0-8 16,21-3 8 0,19 1 3-16,16-1-1 0,9-1 0 15,17 1 7-15,14 0 6 16,7-4-4-16,7 3-11 16,2 1 11-16,1 0-1 15,-3-1-5-15,-4 4 13 16,-6-3-9-16,-8 3-6 15,-8 0 1-15,-11 0-4 16,-18 0 0-16,-9 0 1 16,-25 0-1-16,-10 0 0 15,-6 0-5-15,-5 0 13 16,0 0 1-16,0 0-8 0,0 0 17 16,0 0 7-1,0 0-21-15,0 0 0 0,0 0-4 16,0 0-4-1,0 0-4-15,0 0-6 0,0 0-11 16,0 0 9-16,0 0-14 16,-5 0-3-16,-2 0-7 15,0 0 1-15,-3 1 11 16,2 1-4-16,-4 0-27 16,-1 1-10-16,4-1-7 15,-4-2-64-15</inkml:trace>
  <inkml:trace contextRef="#ctx0" brushRef="#br0" timeOffset="15267.1794">10529 10231 357 0,'0'0'0'0,"0"0"1"16,0 0 12-16,0 0 23 0,0 0 4 15,0 0-6-15,0 0-20 16,0-3 16-16,0 3-4 15,0 0 29-15,0 0-15 16,0 0-31-16,0 0 1 16,0 0 17-16,0 0-7 15,0 0 18-15,0 0-31 16,1 0-3-16,15-1 12 16,6-2-15-16,15 0 4 15,4 0-5-15,10 1 8 16,12-1-6-16,7 0-2 15,6 2 0-15,3 1 4 16,2 0 2-16,-7 0-5 16,-7 0-1-16,-6 0 0 0,-9 0-8 15,-5 0 4-15,-7 0-12 16,-13 0 7-16,-10 0-21 16,-9 0 0-16,-8 0-4 15,0 0-21-15,-4 0 52 16,-22 0-39-16,-15 0-36 15,-5 4-33-15,-12 1-11 16</inkml:trace>
  <inkml:trace contextRef="#ctx0" brushRef="#br0" timeOffset="15661.7493">10322 10317 357 0,'0'0'25'16,"0"0"-25"-16,0 0-40 15,0 0 40-15,0 0 55 16,0 0 3-16,98 0-10 16,-53 0-15-16,4 0-18 15,0-1 23-15,4 0-16 16,3 1-2-16,2-2 13 0,2 2-25 15,2 0 10 1,1-3-8-16,-5 3-8 16,-8-2 3-16,-7 2-1 15,-14 0-4-15,-8 0 1 0,-12 0 5 16,-3 0-6-16,-6 0 0 16,0 0 1-16,0 0 33 15,0 0-27-15,0 0-2 16,0 0-5-16,0 0-2 15,0 0 0-15,0 0-18 16,0-2-14-16,5 1-42 16,-1-1-54-16,2-2-58 15</inkml:trace>
  <inkml:trace contextRef="#ctx0" brushRef="#br0" timeOffset="20116.9475">14550 10310 402 0,'0'0'8'0,"0"0"-2"16,0 0-6-16,142-14 1 16,-130 11 5-16,-5 3-3 15,-7 0-1-15,0 0 7 0,-3 0 2 16,-23 0-11-16,-15 0-14 15,-4 0-18-15,-20 5 12 16,-7 2-20-16,-7 1-57 16,-6-2-17-16,6 0-7 15,12 2 121-15,13-2 138 16,18-2-69-16,16 0-53 16,10-1-14-16,10-3 1 15,0 0 14-15,2 0 8 16,28 0-9-16,12 0-4 15,4-4 3-15,13-3-1 16,2 2-14-16,8 0 1 16,5-3 1-16,-3 3 2 15,-1-1 14-15,-10 2 7 0,-9 1-5 16,-14 0-20-16,-20 3-4 16,-9 0-5-16,-8 0-8 15,-6 0-34-15,-37 0 40 16,-13 3-40-16,-20 2-149 15</inkml:trace>
  <inkml:trace contextRef="#ctx0" brushRef="#br0" timeOffset="20292.4212">13973 10363 179 0,'0'0'77'0,"0"0"-77"16,0 0-72-16,0 0 72 0,0 0 70 15,0 0-20-15,170-9-39 16,-106 2-3-16,-2-1 13 15,6 2-14-15,-5 0 2 16,-2 0 0-16,-12 1-9 16,-6 2 0-16,-9 0-52 15</inkml:trace>
  <inkml:trace contextRef="#ctx0" brushRef="#br0" timeOffset="22205.4917">16131 10293 366 0,'0'0'40'0,"0"0"-40"16,0 0 23-16,0 0 27 15,0 0 0-15,0 0 0 16,-16 0-27-16,16 0 5 16,0 0-16-16,3 0-9 15,17 0 21-15,8 0-20 16,10 0 9-16,2 0-13 16,2 0 1-16,6 0-1 15,2-5 1-15,6 1-1 16,8-1 6-16,-9 0-4 15,2-1-2-15,-12 0 0 16,2 4 3-16,-11-3-3 0,-10 4 0 16,-7-1-9-16,-12 2 1 15,-7 0-52-15,0 0 0 16,-25 0-28-16,-12 0-16 16</inkml:trace>
  <inkml:trace contextRef="#ctx0" brushRef="#br0" timeOffset="22523.272">15918 10364 125 0,'0'0'292'15,"0"0"-259"-15,0 0-30 16,0 0 22-16,0 0 41 15,0 0-24-15,167 0 14 16,-104-3-33-16,8-2-18 16,4 1 10-16,0 1-12 15,-4-3 8-15,5 2-11 16,-13-1 2-16,-4 3 5 16,-8-1-6-16,-11-1 2 15,-10 4 0-15,-13-3-2 0,-4 2-2 16,-11 1-11-16,-2 0-7 15,0 0 10-15,0 0-63 16,0 0-44-16,-5 0 10 16</inkml:trace>
  <inkml:trace contextRef="#ctx0" brushRef="#br0" timeOffset="29082.3035">10400 10618 0 0,'0'0'32'0,"0"0"3"15,0 0-23-15,0 0-10 16,0 0-4-16,0 0-16 16,0 0-29-16,-22 9 34 15,22-9 12-15,0 0 1 16,0 0 0-16,0 0 0 15,0 0 0-15,0 0 0 16,0 0 0-16,0 0 0 0,0 0 0 16,0 0 0-1,0 2 0-15,0-2 0 0,0 0 0 16,0 0 0-16,0 1 0 16,0-1 0-16</inkml:trace>
  <inkml:trace contextRef="#ctx0" brushRef="#br0" timeOffset="33632.4705">13938 11433 460 0,'0'0'2'0,"0"0"16"16,0 0-18-16,0 0 74 15,0 0-3-15,0 0-30 16,0 0 3-16,-23-10-25 16,23 10-12-16,0 0 22 15,0 0-22-15,0 0-3 16,0 0-3-16,15-4 3 16,10 1 6-16,9 0-10 15,12-4 0-15,8 0 9 16,6 0-9-16,10-1 0 15,2-1 0-15,6 1 4 16,0-1 1-16,-4 0-5 16,1 1-5-16,-12 1 2 0,-4 2 3 15,-15 2-6-15,-10 1-16 16,-16-1 4-16,-6 3-3 16,-12 0 11-16,0 0-22 15,-5 0 26-15,-26 0-25 16,-11 0-31-16,-10 3-77 15,-6 2-74-15</inkml:trace>
  <inkml:trace contextRef="#ctx0" brushRef="#br0" timeOffset="35239.8447">13454 11580 423 0,'0'0'0'0,"0"0"-14"15,0 0 14-15,0 0 72 16,0 0 22-16,0 0-42 16,152-9-15-16,-91 4-9 15,0-2-16-15,5-2-7 16,4 3 13-16,-4-1-9 15,-4-1 2-15,-3 1-8 16,-3 3 0-16,-5 0 4 16,-2 0-3-16,-12 0-4 15,-6 3 0-15,-7-1 0 0,-7-1 1 16,-7 3-1-16,-8-2 0 16,1 2 2-16,-3 0 0 15,0-2-2-15,0 2 8 16,0 0-8-16,0 0 3 15,0 0-3-15,0 0 0 16,0 0-3-16,0 0-5 16,0 0 2-16,0 0 4 15,0 0-6-15,0 0 8 0,0 0-15 16,0 0-8 0,0 0 17-16,0 0 6 0,0 0 2 15,0 0 2-15,0 0-3 16,0 0-1-16,0 0-4 15,0 0 4-15,0 0-4 16,0 0 4-16,0 0-2 16,0 0 0-16,0 0-1 15,0 0-2-15,0 0 1 16,0 0-4-16,0 0 8 16,0 0-6-16,0 0-2 15,0 0-2-15,0 0-2 16,0 0 10-16,0 0-2 15,0 0-2-15,0 0 4 16,0 0-3-16,0 0 4 0,0 0 0 16,0 0-10-1,0 0 6-15,0 0 1 0,0 0 4 16,0 0-4-16,0 0 3 16,0 0 0-16,0 0-5 15,0 0 6-15,0 0-2 16,0 0-9-16,0 0-8 15,0 0 15-15,0 0-4 16,0 0 2-16,0 0 2 16,0 0-2-16,0 0 2 15,0 0-11-15,0 0 2 16,0 0 12-16,0 0-5 16,0 0 5-16,0 0 1 15,0 0-6-15,0 0 5 0,0 0 0 16,0 0 1-16,0 0-4 15,0 0 6-15,0 0-4 16,3 0 2-16,-3 0 0 16,0 0 2-16,0 0-2 15,0 0 0-15,0 0-2 16,0 0 6-16,0 0-5 16,0 0 1-16,0 0 0 15,0 0 2-15,0 0-2 16,0 0-1-16,0 0-4 15,0 0 5-15,0 0 0 16,0 0 0-16,0 0 1 16,0 0-6-16,0 0 5 0,0 0-3 15,0 0 0-15,0 0 3 16,0 0-5-16,0 0 5 16,0 0 0-16,0 4 0 15,0-4 0-15,0 1 0 16,0 1-2-16,0-2 5 15,0 0-3-15,0 0 0 16,0 0 2-16,0 0 1 16,0 0-3-16,0 0 1 15,0 0 4-15,0 0-5 16,0 0 0-16,0 0 1 16,0 0 5-16,0 0-1 0,0 0-5 15,0 0 3-15,3 0 6 16,-3 0-9-16,1 0 0 15,-1 0 6-15,0 0-4 16,0 0 5-16,0 0-7 16,0 0 2-16,0 0 4 15,0 0-5-15,0 0 0 16,0 0-1-16,0 0 3 16,0 0 0-16,0 0-1 15,0 0-2-15,0 0 3 16,0 0-1-16,0 0-2 15,0 0 0-15,0 0 4 16,0 0-4-16,0 0 0 16,0 0 0-16,0 0-1 15,0 0 1-15,0 0 0 0,0 0-3 16,0 2 9-16,0-2-6 16,0 0 0-16,0 0 0 15,0 0 1-15,0 0 0 16,0 0-1-16,0 0 0 15,0 0 2-15,0 0 2 16,0 0-4-16,0 0 0 16,2 0 5-16,-2 0-5 15,4 0 0-15,-2 0-1 16,-2 0 8-16,4 0-5 16,-4 0-2-16,1 0-12 15,5 0-6-15,-2 0-42 0,1 0-31 16,-2 0-296-16</inkml:trace>
  <inkml:trace contextRef="#ctx0" brushRef="#br0" timeOffset="40411.2568">11922 11433 336 0,'0'0'170'0,"0"0"-170"16,0 0-1-16,0 0-2 15,0 0 3-15,0 0 17 16,0 0 11-16,49 13 14 0,-33 3-30 16,-2 1-2-16,4 0 9 15,-2 1-17-15,-2-1-2 16,-3-2 0-16,-5 0 4 16,-2-3-12-16,-2-2-6 15,-2-5 4-15,0 0 6 16,0-3 0-16,0-2-17 15,0 0 5-15,0 0-18 16,0-14-39-16,-6-2 12 16,0-4-17-16,-5 0-174 15</inkml:trace>
  <inkml:trace contextRef="#ctx0" brushRef="#br0" timeOffset="40816.2924">11922 11433 311 0,'0'-27'48'0,"-12"39"-39"15,0 0-3-15,-1 1 52 16,1 3-12-16,4-3-26 16,3 1-4-16,5-2-9 15,0 0-4-15,0-4-3 16,0-1 1-16,0-3-6 16,0-2 5-16,0-2-8 15,0 0-1-15,0 0-7 16,4-6-17-16,5-4-30 15,3-2 38-15,1-5 25 16,0-2-42-16,3-3-5 16,-2 0 34-16,2 3 13 15,-2 4 12-15,2 3 37 16,-4 5-41-16,2 3 3 0,2 1-8 16,-2 3 18-16,3 0 15 15,1 0-7-15,3 4 3 16,0 6-5-16,-1 2 1 15,1 0-1-15,-8 3-25 16,0-1-2-16,-2-4-1 16,-8 3-2-16,0-6-7 15,-3 0-26-15,0-2-20 16,0-1 0-16,0-1-44 0</inkml:trace>
  <inkml:trace contextRef="#ctx0" brushRef="#br0" timeOffset="45148.937">15588 14227 702 0,'0'0'55'16,"0"0"-54"-16,0 0 9 0,0 0-6 15,0 0 40 1,0 0-33-16,0 0 4 0,-17 0 5 16,52 0-11-16,21 0-1 15,13 0-6-15,18 0 1 16,10 0 11-16,5 0-14 15,0 0 0-15,6-6 0 16,-1 4 1-16,-7-5 0 16,-2 4-1-16,-8-2-2 15,-4-1-3-15,-8-1 10 16,-4 3-4-16,-8-1-1 16,-8 5-5-16,-15-3-5 15,-14 3-73-15,-16 0 23 16,-13 0 9-16,0 0-63 15,-28 0-62-15,-27 9 114 16,-12-3-154-16</inkml:trace>
  <inkml:trace contextRef="#ctx0" brushRef="#br0" timeOffset="45465.2843">15668 14327 518 0,'0'0'0'15,"0"0"-49"-15,0 0 40 16,0 0 9-16,0 0 0 16,-6 51 51-16,44-45 31 15,14 0-57-15,13-1-8 16,13-1-10-16,4-4-6 16,6 3 21-16,3-3 1 0,-1 0-11 15,1 0 5 1,0 0-8-16,-10-3 21 0,-7-1 15 15,-17 1-35-15,-8 3 12 16,-9-4-8-16,-9 1-6 16,-2 2 1-16,-9 0-9 15,-11 1-17-15,-5 0-6 16,-4 0-33-16,0 0-17 16,0 0-40-16,0 0-45 15,0 0-44-15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14:25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14132 7392 404 0,'0'0'29'0,"0"0"-28"16,0 0 4-16,0 0-3 15,0 0 2-15,0 0-4 16,-7 5 1-16,-1 4 18 16,1 5 5-16,1 0 8 15,-6 5-9-15,0-2-14 16,-1 0 3-16,6 0-5 0,1-3 2 15,2 0 10-15,1-6-19 16,3-2 3-16,0-5 8 16,0 0 16-16,0-1 25 15,20 0-3-15,21-2-4 16,19-11-14-16,10-5-21 16,6-5-10-16,5-5 6 15,-1 0-6-15,11-10 0 16,4 0 0-16,7-2 4 15,2 1-8-15,-4 5 4 16,-12 6 0-16,-13 5-5 16,-8 2 9-16,-14 6-8 0,-6 3 2 15,-10 3-3-15,-12 5 2 16,-7 2 2-16,-9 0 1 16,-9 2-2-16,4 0 3 15,-4 0-2-15,0 0-15 16,0 0-5-16,0 0-10 15,0 0-23-15,0 0-51 16,4 0-32-16,-1 0-4 16</inkml:trace>
  <inkml:trace contextRef="#ctx0" brushRef="#br0" timeOffset="3386.878">10882 7854 544 0,'0'0'1'0,"0"0"7"16,0 0 15-16,0 0 11 16,0 0-2-16,0 0 5 15,0 0-15-15,-7-7-6 16,7 5-4-16,-2 0 19 15,2 2-7-15,0-1-5 16,-2 1 7-16,-1-2-11 16,2 2 3-16,-6 0-7 15,7 0-9-15,0 0 17 16,0 0-19-16,0 0 2 16,0 0 3-16,0 0-5 15,0 0-2-15,0 0 0 16,0 2-6-16,0 10 8 15,0 7-5-15,7 8 5 0,17 4 2 16,10 3-2-16,4 5 0 16,0 6 2-16,1 0-2 15,-8 6 0-15,-5-2 0 16,-9-5 1-16,-9-4-8 16,-8-6 7-16,0 0-5 15,-8-2 3-15,-21-6 1 16,-4-1-1-16,-7-4-1 15,-1-4 3-15,-8-1 4 16,0-3-3-16,-1-4 2 0,3-1 1 16,1-1-2-1,8-2 9-15,4-2-8 0,9-1 1 16,7 0-4-16,3 0 2 16,5-2-2-16,1 0 0 15,7 1 2-15,2-1-1 16,0 0-1-16,0 0 0 15,0 0-3-15,0 0-6 16,0 0-21-16,0 0-48 16,0 0-71-16,2 0-111 15</inkml:trace>
  <inkml:trace contextRef="#ctx0" brushRef="#br0" timeOffset="4317.6149">18196 7951 286 0,'0'0'522'0,"0"0"-522"0,0 0-2 15,0 0-1-15,-25-47 4 16,34 43-1-16,21 2 0 15,3 2-8-15,1 0 3 16,1 0-9-16,-6 13-18 16,-11 8 25-16,-17 18-8 15,-1 16 15-15,-39 16 3 16,-23 16-2-16,-17 7 4 16,-6 3-5-16,-2 3 1 15,-8-1 0-15,2 2-1 16,-1-2 0-16,4-7 3 0,9-2-1 15,12-8 6-15,27-9-8 16,23-9 1-16,19-6 5 16,2-6-6-16,45-5-5 15,16-4 3-15,15-9-22 16,6-7-124-16,5-9 95 16,-3-7 49-16,-8-7-48 15,-9-4-246-15</inkml:trace>
  <inkml:trace contextRef="#ctx0" brushRef="#br0" timeOffset="4648.3273">17963 9446 436 0,'0'0'56'0,"0"0"-12"15,-181 61-24-15,137-28-2 16,14 0 3-16,10 4-19 16,12 3 17-16,8 4-19 15,0 4-43-15,14 2 43 16,14 5 0-16,10 0 4 15,-4 1-2-15,-9 1 11 16,-7-1 41-16,-17-3 40 16,-1 2-40-16,-4-2 54 15,-35-2-39-15,-12-7 26 16,-24-2-25-16,-12-7-23 16,-9-3-13-16,2-7 10 15,0-4 5-15,4-4-6 16,3-3-15-16,0-6-6 0,4-5-17 15,4-3-5-15,10 0-15 16,11-11-51-16,12-7-15 16,22-4-46-16,18-5-147 15</inkml:trace>
  <inkml:trace contextRef="#ctx0" brushRef="#br0" timeOffset="5530.9663">19377 9556 644 0,'0'0'52'0,"0"0"-37"16,0 0-10-16,0 0 76 15,17 57-23-15,-17-29-17 16,0 3-6-16,-12-3-4 16,-1-3-6-16,-1-3-8 15,-4-7-3-15,-2-4 21 16,8-5-23-16,-6-3-3 16,10-3 22-16,-3-7-1 15,7-11-21-15,4-10-9 16,2-4-5-16,28-3-3 15,8 3 4-15,1 5-8 16,-5 7 4-16,-4 12 6 16,-2 4-1-16,4 4-5 0,-3 4-2 15,6 7 6 1,1 3-2-16,6 0 6 0,5 0 2 16,-2-1 0-16,-2-4-4 15,-5-5 0-15,-13 2-11 16,-5-6-3-16,-7 0-23 15,4-3 14-15,-1-10 22 16,-3-3-4-16,-8-4 6 16,3-1 0-16,-3 2 1 15,1 5 6-15,-6 4-6 16,5 6 0-16,-5 4 7 16,0 0-7-16,0 10 0 15,0 5 1-15,0 2 1 16,0 0 8-16,10-3-10 15,19 0 2-15,17-4-2 0,13-1 5 16,8-5-5 0,-6-4 0-16,-9 0 7 0,-16 0 1 15,-19-9-6-15,-9-4 5 16,-8-5 40-16,0-4-19 16,-31 0 8-16,-19 0-17 15,-8 0-18-15,-12 7 6 16,4 3-7-16,0 5-13 15,9 5 6-15,12 0-9 16,13 2-25-16,14 0-52 16,15-2 7-16,3-2-37 15,24-9-73-15,27-1-114 0</inkml:trace>
  <inkml:trace contextRef="#ctx0" brushRef="#br0" timeOffset="5773.6596">20314 9233 656 0,'33'-45'32'0,"-3"3"53"15,-6 7 1-15,-8 12-13 16,-12 11 2-16,2 7-1 16,-6 5-32-16,0 0-37 15,0 12-4-15,0 10 15 16,0 11 11-16,0 6 1 16,0 5-11-16,2 1-4 15,19 0-5-15,13-3-8 16,-1-6-1-16,-1-7-8 15,-4-10-2-15,-13-5-20 16,-1-7-21-16,-8-7-87 0,0 0-18 16,-6-9-73-16</inkml:trace>
  <inkml:trace contextRef="#ctx0" brushRef="#br0" timeOffset="5915.9552">20254 9249 688 0,'0'0'194'0,"0"0"-176"15,0 0-15-15,0 0 7 0,0 0-10 16,0 0 0 0,57-5-5-16,23 1 5 0,18-3-52 15,11 1-144-15,-2-2-104 16</inkml:trace>
  <inkml:trace contextRef="#ctx0" brushRef="#br0" timeOffset="6469.8735">21264 9177 765 0,'0'0'22'15,"0"0"36"-15,0 48-13 16,0-29-11-16,0 1-10 16,0-3 10-16,6-2-19 15,4-4-11-15,-2-6-3 0,-3-1-1 16,-1-3-6-16,-1-1 5 15,2 0 1-15,3-6-2 16,5-8 0-16,4-2-9 16,4-4 10-16,-1 5-4 15,-3 2-13-15,-4 5 16 16,-2 4-4-16,-3 4 3 16,-1 0-7-16,4 1 2 15,3 9 8-15,6 4 6 16,-2 1 0-16,6 2 3 15,2-3-9-15,3-2 5 16,-10-4-5-16,-4-4-14 16,-9-3 4-16,-6 1 3 15,2-2 7-15,0 0 5 0,12-5 9 16,6-9-14-16,9-2-10 16,9-2 10-16,11-2-1 15,-2 3-4-15,0 3 2 16,-6 6-1-16,-4 5 1 15,-2 2 1-15,-11 1 4 16,6 1 8-16,-10 8 16 16,2 5-4-16,-3 3-4 15,-6 0-3-15,-2 0-1 16,-8-3 6-16,-3-1-17 16,0-2-3-16,-1-4-5 15,-25-5-21-15,-4-2-26 16,-9 0-70-16,-4-14-281 0</inkml:trace>
  <inkml:trace contextRef="#ctx0" brushRef="#br0" timeOffset="6626.7056">21309 8888 933 0,'0'0'10'16,"0"0"-8"-16,0 0 1 15,0 0-3-15,0 0-23 0,0 0-24 16,-16 29-76 0,-32-3-202-16</inkml:trace>
  <inkml:trace contextRef="#ctx0" brushRef="#br0" timeOffset="7166.8973">18935 10204 566 0,'0'0'40'15,"38"-55"-18"-15,-32 42 67 16,-6 9-1-16,0 1-33 16,-18 3-16-16,-13 4-26 15,-4 9-10-15,0-1 11 16,4 5-8-16,10 0-2 15,7-1 14-15,14 3-18 16,0-2 0-16,17 4-1 0,23-3-8 16,17 3-20-16,9-2-10 15,3-5-10-15,-8 1 33 16,-20-3 16-16,-18 0 15 16,-9-4 18-16,-14 1 11 15,0-2 33-15,-10 2-3 16,-33 2-36-16,-11-3 0 15,-6 0-24-15,0-5-13 16,5-3-1-16,8 0-8 16,6-10-50-16,7-8-92 15,10-9-88-15,12-7-40 16</inkml:trace>
  <inkml:trace contextRef="#ctx0" brushRef="#br0" timeOffset="7583.617">19301 10184 870 0,'0'0'30'15,"0"0"-2"-15,0 0 42 16,-9 58 7-16,11-40-49 16,26 2-11-16,11-3-4 15,9-2-13-15,12-4-19 16,4-9 3-16,-6-2-21 15,-9 0-2-15,-7-11 23 16,-17-5-12-16,-4-5 6 16,-5-2 17-16,-7-1 5 0,-3 5 8 15,-4 5 3-15,-2 5-4 16,0 6 1-16,0 3 2 16,0 0 5-16,0 0-15 15,0 2 6-15,0 3-6 16,0 2 0-16,0 1 6 15,0-1 0-15,7 0-2 16,11-1-7-16,3-3 3 16,-8 0 0-16,1 0-4 15,-2-3-8-15,0 0-16 16,4 0-9-16,1-6-12 16,0-3-23-16,-8 0-38 15,-1 1-20-15,-4 3-37 0,-4-2-219 16</inkml:trace>
  <inkml:trace contextRef="#ctx0" brushRef="#br0" timeOffset="7933.212">19855 10199 604 0,'0'0'76'0,"0"0"-47"15,0 60 51-15,0-28 13 16,0 4-43-16,10 4-19 0,4 4 32 16,2 4-63-16,-8 1 9 15,-7 0-14-15,-1-2 7 16,-1-4-4-16,-28-4-7 16,-8-1 9-16,-5-4 11 15,0-6 17-15,5-6-21 16,7-5 4-16,9-6-9 15,9-8-1-15,3-3-1 16,1-9-14-16,5-13-19 16,3-11-4-16,3-15-12 15,26-14 12-15,13-15 24 16,16-16-60-16,9-15-92 16,9-5 71-16,-1 4-359 15</inkml:trace>
  <inkml:trace contextRef="#ctx0" brushRef="#br0" timeOffset="8129.7107">20249 9780 404 0,'0'0'148'16,"30"-55"-70"-16,-24 38 40 16,0 8-50-16,-6 7 12 15,5 2-55-15,-5 11-11 16,0 19 42-16,0 14 20 16,0 14-34-16,0 6-38 15,0 6-2-15,0-1 1 16,0-5-3-16,0-6-34 15,0-11-47-15,0-7-5 16,0-9-26-16,0-14-116 0,0-10-81 16</inkml:trace>
  <inkml:trace contextRef="#ctx0" brushRef="#br0" timeOffset="8353.1818">20598 9696 499 0,'0'0'352'16,"0"0"-340"-16,0 0 5 15,-49 62 56-15,41-25-1 16,3 7-8-16,5 2-9 16,0 3-32-16,0 0-22 15,16-3-1-15,3-6-30 0,5-7-47 16,-1-11-68-16,-4-7-81 15,1-10-223-15</inkml:trace>
  <inkml:trace contextRef="#ctx0" brushRef="#br0" timeOffset="8682.7446">20811 10029 669 0,'0'0'72'0,"0"0"-53"16,-11 66 6-16,22-46 18 0,22-2-33 16,16-2-8-1,7-4-2-15,3-7-30 0,-8-5-57 16,-8 0 58 0,-15-9 1-16,-14-4 12 0,-7-7 16 15,-7-4 57-15,0-2 14 16,-1 4 2-16,-19 5-7 15,-8 9-2-15,-9 4-36 16,1 4-24-16,-10 2-4 16,1 8-4-16,3-1 2 15,7 1-15-15,6-1-27 16,5-1-54-16,6-3-87 16,9-2-88-16</inkml:trace>
  <inkml:trace contextRef="#ctx0" brushRef="#br0" timeOffset="9597.1016">21104 10023 296 0,'0'0'224'0,"0"0"-206"16,0 0 32-16,0 0 20 16,0 0-24-16,0 0-6 15,29 56-21-15,-14-44-7 16,3-1 7-16,3 0-4 16,1-2-8-16,2-2-7 15,1-1 0-15,0-3 11 0,-3-3-10 16,3 0-1-1,-1 0 22-15,6-9-21 0,-1-5-2 16,-3-5-2 0,-4-6-20-16,-2-10-12 0,-4-7-58 15,9-9 54-15,-3-10-72 16,-1-6 31-16,0 4 76 16,-9 10 8-16,-6 16 88 15,-6 16 47-15,0 10-42 16,0 5-25-16,0 3-29 15,0 3 6-15,0 0-5 16,-3 0-20-16,-7 6-2 16,-7 10 11-16,-2 11-3 15,3 8 2-15,0 9 2 0,8 5-25 16,3 6-1-16,5-1-8 16,0-4-7-16,0-3 0 15,0-8-41-15,4-8-24 16,-4-9 16-16,0-6 18 15,0-6 3-15,0-8 29 16,0-2 0-16,0 0 5 16,-4-3-4-16,3-11-16 15,-3-10 10-15,4-1 11 16,0-4 5-16,13 1 1 0,14 1 0 16,2 7-3-1,-2 6-3-15,0 7 0 0,-1 4-1 16,2 3 6-16,0 0-5 15,2 3 6 1,3 9-2-16,-3 4 20 0,-9 5 1 16,-5-2-14-16,-16-2 12 15,0-2 1-15,-24-1-11 16,-19-1 5-16,-5-2-10 16,-1-3-1-16,1-6-7 15,9-2-18-15,2 0-35 16,3-2-60-16,12-13-84 15</inkml:trace>
  <inkml:trace contextRef="#ctx0" brushRef="#br0" timeOffset="10250.9922">21941 9877 758 0,'0'0'47'0,"0"0"-7"15,0 60 35-15,0-37-11 16,0 0-38-16,16-1-17 16,5-4 0-16,4-4-9 15,-1-1-12-15,5-9-15 16,2-1 10-16,4-3 3 16,-2-4 3-16,0-7 2 0,-3-4 0 15,-1-6-22-15,-2-2 26 16,-2-3 5-16,-2 0 7 15,-6 6 0-15,-4 7 4 16,-9 7 8-16,-4 4 11 16,0 2-26-16,0 0-3 15,-4 9 16-15,-10 3-4 16,2 3 15-16,3 0-24 16,9 0 2-16,0-1-6 15,9-2 0-15,21-4-2 16,1 0-12-16,8-5 0 15,0-3 10-15,-6 0 4 16,-5-7 0-16,-4-5-3 16,-5-3 2-16,1-7 1 15,-9 0-6-15,-6-2-1 0,-5 6-1 16,0 4 7 0,0 4-7-16,0 6-2 0,0 4 4 15,0 0-18-15,-5 0 9 16,-2 2-1-16,7 7 16 15,0 0-46-15,0 0 4 16,25 3 10-16,13 1-50 16,1-1 21-16,4 3-59 15,-3-1 31-15,-4 3 89 16,-11-3 24-16,-12 1 68 16,-13-4 43-16,0 0-14 15,-8 0-54-15,-26-2 4 16,-2-2-19-16,-7 0-30 0,1-3-22 15,6-1-4 1,1-3-36-16,6 0-100 0,6-5-143 16</inkml:trace>
  <inkml:trace contextRef="#ctx0" brushRef="#br0" timeOffset="10444.0948">23379 9836 403 0,'0'0'0'0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5T08:24:19.1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757 679 123 0,'0'0'59'15,"24"-90"-30"-15,-9 52 40 16,3 9 13-16,-4 14-29 15,-1 7 12-15,7 5-44 16,5 3-16-16,10 0 14 16,8 10-18-16,4 9 20 15,-4 7 6-15,-10 5-21 16,-10 4 14-16,-19 3-20 16,-4-5 0-16,0 5 4 15,-37-4-4-15,-4-3-1 16,2-6-2-16,12-10-4 15,9-3-4-15,18-9-43 16,0-3 2-16,18-10 48 0,30-17-61 16,21-7-5-16,-1-8 48 15,3-4 1-15,-1-2-9 16,-5 3 14-16,-17 3 16 16,-9 12 35-16,-21 14 18 15,-18 6 7-15,0 5-8 16,0 5 8-16,0 0-60 15,-32 0 0-15,-12 12 0 16,-5 6 18-16,0 1-13 16,10 4 4-16,10-3-8 15,9 1 4-15,16 5-5 16,4-6-7-16,0-1 6 0,49-1-8 16,31-6-22-16,37-9 8 15,27-3 13-15,28 0-26 16,8-14-16-16,-17-6-4 15,-37-6 4-15,-39-6-26 16,-40 1 44-16,-35-1 34 16,-12 1 81-16,0 6 49 15,-43 3-22-15,-21 12-95 16,-14 7 22-16,-10 3-10 16,-16 5-23-16,-1 19 3 15,15 5-2-15,5 4-1 16,19-1 12-16,14-1-14 15,21-6 0-15,25 1-3 0,6-4 3 16,10-6-13-16,64-1 1 16,28-7-15-16,24-8 21 15,3 0-12-15,-17 0 4 16,-21-13-16-16,-25-8-37 16,-28 2-35-16,-11-3 37 15,-7-8 38-15,-13 3 27 16,-1 1 28-16,-6 9 55 15,0 6-1-15,0 4-8 16,0 7-18-16,0 0-56 16,0 1 2-16,0 16-2 15,-8 3 2-15,8 2 2 16,0-1-4-16,0 0 6 16,27 0-6-16,16-1 0 0,12-5 3 15,8-7-8-15,-5-3-1 16,-3-5 6-16,-12 0-4 15,-9-5 1-15,-2-11-1 16,1-7-5-16,-12-2-6 16,-3-2 13-16,-9-2-5 15,1 3 7-15,-2 6 7 16,-8 7 2-16,0 6 28 16,0 5-11-16,0 2-26 15,0 0 0-15,0 5-11 16,0 12 11-16,0 5 25 15,1 1-21-15,12 0 3 16,3-3-7-16,5-2 2 0,-1-3 1 16,-6-8-3-16,-3 1 0 15,-7-8-4-15,0 0 4 16,-4 0-1-16,13 0-2 16,-1-4 3-16,10-14-1 15,5-4 1-15,4 0-7 16,-4 2 4-16,3 5-10 15,-8 3 12-15,-6 4-3 16,-6 7 4-16,2 1-4 16,6 0 2-16,1 0 2 15,1 8 7-15,7 8-5 16,-1-4 3-16,6 4-5 0,2-7 5 16,-7 4-1-16,-2-9-4 15,-5 1-2-15,-1-5 0 16,1 0-4-16,5 0 2 15,1-10-3-15,1-7-3 16,0-3 7-16,-1 4-10 16,5 0 4-16,-12 5 9 15,-9 1-11-15,0 9 11 16,-10 1 0-16,0 0 2 16,0 0-1-16,9 0 1 15,1 0-2-15,8 8 9 16,12 2-6-16,15-2 4 15,13 0 3-15,16-3-8 16,8-5 9-16,2 0-11 0,-12-5-1 16,-17-10-2-16,-11-4-7 15,-10-3-2-15,-11-7-8 16,-1 2 13-16,-16-4 7 16,-1 1 0-16,3-4 0 15,-8 2 0-15,5 8 0 16,-5 6 15-16,0 10 19 15,0 8 0-15,0 0-34 16,0 4-1-16,-9 18-1 16,-6 19 2-16,-1 4 3 15,16 12 3-15,0 10 5 0,8 5-4 16,30 6 8 0,9-1-15-16,0-2 0 0,-15-14-3 15,-13-9-1-15,-7-20 4 16,-12-7-1-16,0-12 2 15,0-9-5-15,0-4-3 16,0 0 7-16,-24-9 35 16,1-17-35-16,11-8-1 15,12-4 0-15,0-8-8 16,0-5 3-16,35 2 2 16,3 7-3-16,7 11 3 15,-3 12 4-15,8 12 0 16,6 6-6-16,4 1 3 15,-7 1 2-15,-9 12 0 16,-17 4-2-16,-24 3 3 0,-3-1-2 16,-3 1-11-16,-43 0 8 15,-13-3 3-15,-1 0 1 16,3-6-26-16,8-4-5 16,14-6-11-16,20-1-11 15,11-1 40-15,4-12-34 16,0-3 0-16,35-3 48 15,23-2-4-15,17-2 4 16,24-3 0-16,17-5 3 16,16-4-4-16,10-10 1 15,-5-4-5-15,-12 0-18 16,-23-4-25-16,-21-2-3 0,-17-10 4 16,-11-3 47-1,-16 0 9-15,-15 3 0 0,-22 17 89 16,0 17-33-16,-14 13 30 15,-38 15-56-15,-3 3-27 16,-7 14-10-16,-3 13 9 16,17 14-5-16,10 5-5 15,5 6 15-15,22 9-16 16,6-1 2-16,5-1-2 16,16-2 0-16,45-11-2 15,30 0-2-15,18-11 4 16,4-12-5-16,-15-4 5 15,-16-13 0-15,-17-6-6 0,-17 0 6 16,3-16-8 0,-13-7-4-16,-4-11 12 0,-2-7 4 15,-13-5-4-15,-4 1 0 16,-7 7-9-16,-3 12 18 16,-5 11-9-16,0 8 23 15,0 7-19-15,-15 7-2 16,-11 11-2-16,2 4 1 15,10 2 10-15,14-2-10 16,0 2 0-16,14-2-2 16,38-4 6-16,6 4-9 15,19-6 4-15,4-8-12 0,4-3-49 16,5-5-218-16</inkml:trace>
  <inkml:trace contextRef="#ctx0" brushRef="#br0" timeOffset="-2185.7483">20 373 465 0,'0'0'14'0,"0"0"-13"15,0 0 24-15,0 0 6 16,0 0-26-16,249-48 5 16,-159 23-8-16,2-2-2 0,6-7 8 15,-3-1-7-15,-15-1 0 16,-10-2-1-16,-23 2 9 16,-21 3-16-16,-22 0 8 15,-4 7-1-15,0 5 6 16,-35 8 1-16,-12 10-7 15,-19 3-5-15,-18 0 5 16,-16 26 9-16,2 7-9 16,8 4 0-16,24 5-10 15,27 0 17-15,26-5-7 16,13-2 0-16,3-8 0 16,49-5-7-16,11-6 7 15,11-7 0-15,3-6 2 16,-5-3 9-16,-18 0-12 15,-15 0 1-15,-21-7 0 0,-17 1 4 16,-1 3 0-16,0 3-8 16,-48 0 4-16,-28 11 0 15,-17 16 1-15,-11 13 1 16,5 8 1-16,9 4 13 16,14 4-11-16,17 0-1 15,29-3 5-15,25-6-7 16,5-6-2-16,28-5 0 15,38-6 0-15,29-6 0 16,9-6 0-16,7-7-24 16,-11-8-8-16,-9-3-24 15,-25 0-31-15,-28-19-82 16</inkml:trace>
  <inkml:trace contextRef="#ctx0" brushRef="#br0" timeOffset="2866.1325">9044 110 243 0,'0'0'165'0,"0"0"-156"16,0 0 41 0,0 0-5-16,254 36-3 0,-186-9-6 15,1 6-17-15,-21 0-12 16,-7 1-1-16,-22-11-6 15,-15-3 13-15,-4-6-13 16,0-6-11-16,0-2 10 16,-4-3-11-16,-11-3 9 15,-1 0 3-15,6-5 5 16,10-11-1-16,0 1-4 16,26-11-4-16,24 1-5 15,5 4 8-15,2 7-3 16,-17 3 0-16,0 10 8 15,-9 1-3-15,-4 0-1 16,-3 1 0-16,-5 13 16 0,-5 5-9 16,-5 0 1-16,4 0 2 15,-8 0-8-15,1-1 3 16,2-2-5-16,9-3 0 16,10-1 8-16,7-6-8 15,11-4 0-15,-5-2-5 16,-3 0 5-16,-3-11 8 15,-7-7-8-15,-2-6-1 16,-7-5-6-16,-4 0 1 16,-11 2 6-16,-3 0-1 15,0 8-1-15,-11 5-10 16,-33 10-5-16,-14 4 15 0,-6 0 0 16,-4 4 3-16,9 10-1 15,15 3 0-15,16-7 5 16,12 1-12-16,16 0-1 15,0 0 8-15,24 1 2 16,40-1-2-16,22-4 0 16,11-6 0-16,3-1-9 15,-8 0 1-15,-10-8-2 16,-16-8-24-16,-8-9 22 16,-7-5-18-16,-8-5-19 15,-15-7-23-15,0-7 40 16,-9 0 10-16,4-7 6 15,-4 2-29-15,-6 5 45 0,-13 13 14 16,0 13 45-16,0 15 20 16,-16 8-57-16,-23 0-4 15,-8 19-15-15,4 11 6 16,4 5 22-16,15 8-26 16,3 0 1-16,19 2 10 15,2 10-13-15,0-6 9 16,39 6-12-16,23-13 0 15,13-5-1-15,4-10 1 16,-6-9 0-16,-9-10-3 16,-11-1 3-16,-1-7-2 15,-5-7 2-15,-12-12-6 16,-13-10 4-16,-13-6-8 16,-9-4 9-16,0-2-2 0,0 3 6 15,-19 6 2-15,-9 12-5 16,-4 12-6-16,2 5 1 15,-7 3 5-15,6 3 0 16,11 10-2-16,10 2 7 16,10 0-8-16,0 2 3 15,15-3 0-15,39 3 10 16,24-9-5-16,17-2 0 16,-1-6 4-16,0 0-7 15,-20-10 14-15,-8-12-16 16,-3-3 0-16,-16-3 2 15,0-7-2-15,-10-2-9 16,-12-5-1-16,3-9-15 0,-13 0 20 16,2 2-19-16,-17 7 24 15,0 12 21-15,0 15 13 16,0 11-14-16,-8 4-8 16,-29 1-8-16,-9 24 8 15,-5 13-10-15,12 8 1 16,12 11 8-16,9 10-9 15,1 4 8-15,12 6-8 16,5-6 3-16,22-10-7 16,35-12 2-16,6-19 0 15,-13-8-5-15,-7-7 11 16,-10-14-6-16,-8-1 3 0,3 0-3 16,-1-13 11-1,-8-12-11-15,1-5 0 0,-2-4 10 16,-7-3-8-16,-3-1-2 15,-2 11 7-15,-6 9-6 16,0 10 30-16,0 8-31 16,0 0-6-16,-4 9 4 15,-22 15 3-15,3 3-1 16,6-2 1-16,15-1 6 16,2 3-13-16,0-5 6 15,33-1 0-15,19-1 7 16,0-7-7-16,-6-7 0 15,-5-3 0-15,-4-3-2 0,-4 0-4 16,8-9 0-16,-6-7-3 16,1-3 3-16,-3-3-4 15,0 3 8-15,-8-1 0 16,-5 5 4-16,-9 12 8 16,-9 1-10-16,-2 2 0 15,0 0-9-15,0 17 16 16,0 8-7-16,0 2 15 15,0-4-14-15,0 1 7 16,0-3-8-16,0-6 0 16,0 0 0-16,0-4 2 15,0-7-2-15,4-1 0 16,-4-2 4-16,4-1 9 16,6 0-10-16,-1-4-2 0,11-11 2 15,9-4-1-15,4-3-4 16,3 5-1-16,-5-2 3 15,-4 6 1-15,-9 5-1 16,-12 5 0-16,-1 3-4 16,-5 0 4-16,3 0-7 15,2 8 7-15,-3 5 0 16,8 0 9-16,-3-1-9 16,0-2 0-16,1 1 1 15,0-4-1-15,-3-2 0 16,-1-5-2-16,2 0 5 15,8 0-1-15,7 0-2 16,11-7-5-16,0-9 3 0,0 1-5 16,-6-7 5-16,6 6 1 15,-3-3 1-15,-5 9 1 16,-9-1-1-16,-2 6 0 16,-13 5 0-16,5 0 0 15,3 0 0-15,-2 8-2 16,12 7 7-16,-3 0 8 15,8 0-13-15,5 0 0 16,11-4 2-16,2-2 2 16,8-5-4-16,-3-4 2 15,-3 0 1-15,0 0 9 16,4-16-12-16,-4-1 0 0,-1-7-5 16,-5-3-10-1,-11-3 7-15,1-4-9 0,1-4-26 16,-12 0 38-16,-3 5-48 15,-11 13 45-15,-2 7 0 16,0 9-5-16,0 4-9 16,0 0 21-16,0 4 2 15,0 13-4-15,0 7 3 16,0 6 0-16,17-1 11 16,17 2-7-16,13 2 6 15,4 6 3-15,7-6-8 16,-6-3 13-16,-17-6 0 15,-9-7 12-15,-16-5 1 16,-10-1-31-16,0 0 8 16,-36 4-8-16,-38 1 8 0,-41 2-18 15,-29-4-64 1,-12-1-72-16</inkml:trace>
  <inkml:trace contextRef="#ctx0" brushRef="#br0" timeOffset="630.6944">8253 363 562 0,'0'0'6'16,"0"0"5"-16,0 0 10 15,0 0-18-15,0 0 4 16,137-74-7-16,-107 39 1 0,-11-6-9 16,2-11-1-16,-5-1-10 15,-6 3-9-15,-5 5 9 16,-5 15 19-16,0 12 6 16,0 5 14-16,0 12 15 15,0 1-35-15,0 0-4 16,-24 22 4-16,3 13-5 15,-5 18 5-15,6 12 3 16,19 13 0-16,1 5 13 16,0 3-16-16,0 0 0 15,0-1-5-15,0-12 7 16,0-11-2-16,0-19 0 0,0-13 1 16,0-16-7-1,0-7 6-15,0-5 0 0,0-2 8 16,0-5 7-16,0-13 7 15,0-15-19-15,0-5 3 16,0-12-8-16,7-7 2 16,33-5-15-16,10-4 13 15,0 10-12-15,-2 15 14 16,-10 12 1-16,-1 13 4 16,-12 8-10-16,7 6 7 15,7 2-2-15,6 0 0 16,-5 17-3-16,0 1 3 15,-9 5 0-15,-16 0 8 0,-15-1-6 16,0 1-2-16,-15-4-14 16,-24-2 14-16,-8 0-25 15,4-7 9-15,4-3-34 16,8-7-83-16,11-5-38 16</inkml:trace>
  <inkml:trace contextRef="#ctx0" brushRef="#br0" timeOffset="4770.7536">1121 2671 193 0,'0'0'185'0,"0"0"-116"15,0 0-14-15,0 0-3 16,0 0 21-16,0 0-54 16,0 0-14-16,-20-40-5 15,20 61 9-15,-4 5-9 16,4 8 11-16,0 4-7 15,0 0 10-15,0-7-14 16,0-2 0-16,17-6 7 0,-2-6-7 16,-4-8 3-1,-3-6-3-15,-3-3 2 0,1 0-10 16,12 0 8-16,17-7 0 16,2-15 4-16,6-5-4 15,-3-7 0-15,-4 7 0 16,-5 2 0-16,-1 8-3 15,-11 6 3-15,-1 4-2 16,-5 7 0-16,1 0-3 16,12 0 4-16,6 4-3 15,0 5 4-15,1 1 2 16,-4 1-2-16,-5-6 0 16,-1 5-2-16,-8-9 9 15,-7 3-8-15,-1-4 1 0,6 0 0 16,-2 0 2-16,15 0-2 15,-5-10 0-15,11-7-1 16,0-1-7-16,6-4 2 16,-3 2-8-16,-3 5-22 15,-8 4 36-15,-10 4-9 16,1 7 1-16,-5 0 6 16,-1 0-15-16,9 4 16 15,-3 6 0-15,8 2 2 16,0 3 15-16,6-1-16 15,5-3 0-15,18 1 15 16,13-8-11-16,9-4 10 16,-2 0 0-16,-16-3-14 0,-22-6 18 15,-15-4-18-15,-11-3 3 16,-8-1 2-16,0-3-5 16,-32 4-11-16,-23-6 3 15,-16 13-9-15,-14 2 15 16,-7 2-15-16,-2 5 17 15,12 0 2-15,14 8 0 16,25 3-2-16,19-4 0 16,18 1-1-16,6-6-4 15,0 0-9-15,50-2 14 0,35 0 12 16,21-4-10 0,19-17 11-16,2-2-13 0,-9-7-13 15,-26-1 9-15,-28-3-40 16,-26 1-8-16,-28-3 22 15,-10 5 20-15,0 1 2 16,-7 8-2-16,-20 6 10 16,0 11 0-16,7 5-5 15,4 0 0-15,9 0 1 16,7 7 4-16,0 2-9 16,7 1 5-16,32 6 4 15,12-1-3-15,6 9 3 16,1-1 0-16,0 6 18 15,-8 3-10-15,-11-2 8 16,-10 5 14-16,-20-5-16 0,-4-4 10 16,-5-3-12-1,0-4-8-15,0-4 9 0,0-4-10 16,-5-6-3-16,5 0-26 16,0-5-50-16,0-5-41 15</inkml:trace>
  <inkml:trace contextRef="#ctx0" brushRef="#br0" timeOffset="5834.8931">3432 2192 491 0,'0'0'4'16,"0"0"-4"-16,-9 90 18 15,9-43-3-15,17 5 3 16,24 7 13-16,4-2-29 16,-6-9 1-16,-20-9 1 15,-11-13-3-15,-8-8 5 16,0-6-6-16,0-12-10 16,0 0 10-16,-15 0 3 15,-3-12-3-15,-1-9-20 16,19-10 16-16,0-5-24 15,5-2-12-15,34-5-7 0,6 5 34 16,0 9-32-16,-3 8 45 16,-5 11 1-16,-5 8 5 15,-17 2 19-15,-4 0-14 16,-7 16 22-16,-4 6 26 16,0 7-41-16,-4-3-11 15,-26 1 7-15,-3-2-7 16,1-1 5-16,4-3-12 15,10-3 3-15,11-1-2 16,7-1-1-16,0-6 0 16,0-2-4-16,34-3 7 15,24-2-3-15,13-3 0 16,21 0 2-16,4-8-2 16,-2-8-4-16,-12 1-12 0,-8-5 12 15,-22-7-13-15,-15 1 12 16,-18-5 3-16,-13-1 2 15,-6 2 12-15,0 11 17 16,-11 4-5-16,-24 9 4 16,-4 6-26-16,0 0 13 15,-10 16-15-15,14 6 0 16,5-1-5-16,7-2 5 16,14 1 0-16,9-2-3 15,0-1 6-15,29 0-6 16,32-8-15-16,29 1 11 15,15-5 5-15,17-5-9 16,9 0-9-16,-12-8-10 0,-10-7-43 16,-29-1 61-16,-29-2-32 15,-30 2 44-15,-21 0 23 16,0 2 49-16,0 7 5 16,-21 2-24-16,-20 2-35 15,-2 3-8-15,-4 4-10 16,-6 12 1-16,10 5-9 15,3-2 8-15,14 0 0 16,8 1 2-16,15-6-2 16,3 1 3-16,0-3-3 15,27-5 0-15,33-3-1 16,17 0 1-16,7-4-2 16,-7-5-3-16,-16-12-11 0,-14-6-3 15,-23-6-11-15,-11-4 18 16,-13-11 9-16,0-4-11 15,0-9 13-15,0-1-3 16,-4 3 8-16,-5 1-4 16,-2 12 2-16,-2 16 25 15,3 15 28-15,6 8-23 16,-9 3-31-16,1 7-1 16,-2 20 0-16,6 10 0 15,8 4 0-15,0 0 7 16,13 2-7-16,35 10 0 15,15 3-1-15,21-3 0 0,5-1-86 16,17-14-38-16,6-16-129 16</inkml:trace>
  <inkml:trace contextRef="#ctx0" brushRef="#br0" timeOffset="6254.7976">6779 2259 597 0,'0'0'4'0,"0"0"13"15,0 0-7-15,-120 80 7 0,99-44 9 16,17 2-26-16,4-6 14 16,0 2-13-16,0-8 0 15,35-3 1-15,4-8-2 16,4-8 0-16,4-3-3 15,0-4 7-15,1-4-4 16,-1-11 2-16,-9-10 5 16,-5-3-12-16,-10-9 5 15,-17-3-1-15,-6-3-5 16,0 5 4-16,-20 8-1 16,-22 11 1-16,-15 10-5 15,-3 9 6-15,-3 0 1 16,5 4 0-16,16 14-1 15,13-1-1-15,14 1 2 16,15-2 0-16,0-2 0 0,46 0-14 16,29-3 12-1,19-8-48-15,11-3 21 0,6 0-71 16,-10 0 15-16,-21-12-119 16</inkml:trace>
  <inkml:trace contextRef="#ctx0" brushRef="#br0" timeOffset="6443.0183">7460 2283 374 0,'0'0'28'16,"0"0"26"-16,0 0 1 16,0 0-47-16,0 0 5 15,0 0 47-15,-90 67-55 16,82-46 13-16,8 0-10 0,0-4-6 16,3 1 1-16,35-8-3 15,19-2-5-15,9-5 4 16,5-3-29-16,-2 0-31 15,-6-3-35-15,-16-11-43 16</inkml:trace>
  <inkml:trace contextRef="#ctx0" brushRef="#br0" timeOffset="6892.9117">7853 2335 198 0,'0'0'98'16,"0"0"-7"-16,0 0-22 16,0 0-23-16,0 0-46 15,0 0 0-15,-15 14 23 0,11 8-17 16,4 0 3-1,0-2-1-15,19-2-7 0,26-4 18 16,16-5-12-16,17-4 0 16,10-5 5-16,-7 0-10 15,-15-7-4-15,-10-12-4 16,-22-5-9-16,-2-10-3 16,-7-2-1-16,-15-2 1 15,-6-4-25-15,-4-7 7 16,0-2 36-16,0-7-44 15,0-4 36-15,0 1 4 16,0 10 8-16,0 16 17 16,0 17 83-16,0 9-46 15,0 9-24-15,-14 5-34 16,-23 17 5-16,2 11 14 16,8 7-17-16,11 1 7 0,13 5 9 15,3-1-12-15,0 5 6 16,9-4-5-16,40-2-1 15,6-10-2-15,3-3 0 16,1-5 2-16,-5-14 1 16,2-5-1-16,2-7 1 15,13 0-7-15,3-2-7 16,-1-14-7-16,-14-8-21 16,-20-3-95-16,-22-6-135 15</inkml:trace>
  <inkml:trace contextRef="#ctx0" brushRef="#br0" timeOffset="7042.9103">8101 2124 207 0,'0'0'120'0,"0"0"-113"16,0 0-7-16,234 11 12 15,-89-7-12-15,22-3-13 16,35 3-85-16</inkml:trace>
  <inkml:trace contextRef="#ctx0" brushRef="#br0" timeOffset="8347.1894">11615 2196 496 0,'0'0'9'0,"0"0"-1"16,0 0-1-16,-101-73-1 15,50 67 6-15,-12 6-12 16,-16 0 0-16,-14 4 7 16,-4 15-1-16,7 3 13 15,11 2-6-15,18 0-4 16,18 1 9-16,23-1-14 15,20-1-4-15,0-3 3 0,44-1-3 16,28-9 0-16,20-2 0 16,13-8 5-16,-2 0-2 15,-11-15-3-15,-14-4-1 16,-19-4-7-16,-5-2 12 16,-11-4-8-16,-8 3 4 15,-3-1 0-15,-8 4 29 16,-11 6 3-16,-12 5 5 15,-1 8-3-15,0 4-9 16,0 0-25-16,0 0-9 16,-14 16 9-16,-13 4 1 15,2 7-1-15,13-3 3 16,12 2-7-16,0 1 8 16,0-3 3-16,6-2-7 0,28-3-3 15,4-4 0-15,0-9 3 16,3-6-13-16,-2 0 12 15,5-6-13-15,-6-12-3 16,3-6-5-16,-11-2-6 16,6 0 9-16,-5 0 10 15,4 3 0-15,-5 0 8 16,-15 8 2-16,-3 9 5 16,-12 4 15-16,0 2-1 15,0 0-8-15,0 0-12 16,0 12 0-16,-1 6 13 15,-10 1-7-15,9 0 2 16,2 0 3-16,0-5-8 0,0 1 4 16,0-10-6-16,0 2-1 15,0-3 4-15,0-4-4 16,0 0 5-16,2 0 8 16,19 0-11-16,7-14 32 15,11-3-32-15,0-6-2 16,-4 4 8-16,0-2-4 15,-4 6 0-15,-5 4-4 16,-8 4 0-16,-17 6 0 16,-1 1 0-16,0 0-8 15,6 0-1-15,6 0-8 16,3 12 17-16,22 4 0 0,5 4 1 16,20-3 5-16,12-4-5 15,22-1 0-15,1-5 1 16,4-2-2-16,-16-5-4 15,-9 0-29-15,-18-5 13 16,-7-6 6-16,-16-6 5 16,-12-2 5-16,-15 0 4 15,-8-1 5-15,0-1 3 16,-4 5-8-16,-30 5-9 16,-11-1 3-16,-16 8 0 15,-15 4 1-15,-5 0 4 16,4 4 2-16,8 10 4 15,20-1-5-15,17 5-5 0,12-6 0 16,20 4 3 0,0-1 2-16,20-2 0 0,42-5 1 15,16 1-2-15,17-9 0 16,-5 0-6-16,-4-9 5 16,-7-5-25-16,-13-8-3 15,-13-4-3-15,-5-5-2 16,-12-7-22-16,-6-1 9 15,-2-8 14-15,5-5-28 16,4-1 19-16,-8-3 34 16,-15 16 9-16,-5 10 96 15,-9 17 49-15,0 9-60 16,0 4-52-16,-5 4-31 16,-28 21 5-16,-4 10 13 0,14 5-12 15,12 3-4-15,11 6 5 16,0 2-6-16,14-2 0 15,33 3 6-15,1-5-9 16,-9-3-6-16,-5-4-19 16,-7-6-104-16,0-13-115 15</inkml:trace>
  <inkml:trace contextRef="#ctx0" brushRef="#br0" timeOffset="15336.5936">3299 4834 262 0,'0'0'5'0,"0"0"-1"0,0 0 20 15,0 0-12-15,0 0 1 16,0 0 12-16,20-45 2 15,-20 32 22-15,0 2-28 16,0 1 12-16,0-4-12 16,0 2 3-16,0-5-19 15,-4 0 9-15,-7-9-8 16,-2-1-3-16,-2-8 7 16,2-5-10-16,-5-6 0 15,1 1 0-15,-3-4 2 16,0-1-2-16,1-1 0 15,-3 9 0-15,5 8 2 0,-3 5-2 16,6 9 0-16,1 2 12 16,2 7-11-16,8-1 6 15,-2 6-6-15,5 4 5 16,0 0 1-16,-7 2-7 16,-8 9-14-16,-2 17 13 15,4 17 2-15,12 6-1 16,1 8 0-16,0 3 1 15,6 1-1-15,27 6 0 16,0 8-3-16,4-3-51 16,2-8-129-16</inkml:trace>
  <inkml:trace contextRef="#ctx0" brushRef="#br0" timeOffset="9833.1039">568 5230 360 0,'0'0'44'0,"0"0"-16"16,0 0 6 0,0 0 5-16,0 0-3 0,0 0 5 15,0 0-3-15,89-78-8 16,-67 44-6-16,4 0 1 15,7-8-23-15,-2-1 4 16,0 5-6-16,-8 10 0 16,-3 7 11-16,-11 15-10 15,-6 4 1-15,3 2-2 16,7 0-10-16,2 20 10 16,3 7 0-16,1 7 4 15,-4 3 7-15,4 1-7 16,5-4-2-16,3 1 5 15,1-12-6-15,1-1-2 0,-8-7 1 16,6-8 0-16,-3-7 8 16,9 0-8-16,0 0 5 15,6-12 1-15,6-13-3 16,-6-5-4-16,-7 0 1 16,-6-4-6-16,-6 8 6 15,-8 6 0-15,-9 9 1 16,-3 6 9-16,0 5 0 15,0 0-9-15,0 0-1 16,0 0-15-16,0 9 12 16,0 9 3-16,16-1 0 15,12 4-2-15,5-5 7 16,14-1-5-16,15-3 0 0,5-9-7 16,-1-3 5-1,-2 0 0-15,-12-1-7 0,-22-13-3 16,-7-9-9-16,-9-4 10 15,-8-6-14-15,-2-5-12 16,0-3 18-16,-4-4-2 16,0 3 14-16,0 0 2 15,0 12 10-15,0 15 11 16,0 8 18-16,0 7-23 16,-10 9-11-16,6 20 2 15,4 11 4-15,0 10 14 16,14 7 3-16,37 3 0 0,7 4-19 15,13 0 0-15,3-4 3 16,-3 0-5 0,-16-10 0-16,-28-5-2 0,-12-12-5 15,-15-13 4-15,0-5-5 16,0-11 6-16,0-4 8 16,0 0-4-16,-7-5 21 15,-6-16-24-15,12-8-1 16,1-7-10-16,0-6-3 15,0-3 1-15,26-2 8 16,7 8-4-16,12 5 4 16,7 15 1-16,1 2 3 15,10 8-5-15,-8 8 3 0,-9 1 2 16,-15 0 2 0,-23 4-2-16,-8 11-6 0,-3 1 3 15,-47 2 6-15,-16 4 2 16,-10-1-5-16,6-2-2 15,8-5-12-15,17-3-61 16,11-8-74-16,17-3-61 16</inkml:trace>
  <inkml:trace contextRef="#ctx0" brushRef="#br0" timeOffset="10417.1577">3214 4469 635 0,'0'0'10'0,"0"0"-10"16,-74 109 14-16,62-53 11 16,8 6-1-16,4-2-16 15,0-4 2-15,19-7-10 16,16-4 0-16,12-8 4 15,4-8-4-15,8-10-3 16,-5-9-2-16,-1-10-3 16,-2 0 6-16,-6-12-6 15,-6-12-9-15,0-8 16 16,-6-3-12-16,-12-3 10 0,-3 1-2 16,-9 8 0-16,-9 9 5 15,0 11 10-15,0 9 4 16,0 0-14-16,0 13 3 15,-23 12-3-15,7 6 17 16,13 0-12-16,3 0 3 16,0-6-8-16,27 4 0 15,16-5 9-15,24-7-9 16,7-5 0-16,11-7 1 16,11-5 1-16,-20-4-4 15,-14-12 0-15,-11-4-1 16,-23-7-3-16,-11 1 12 15,-17-8-3-15,0 3-3 0,-12-4 2 16,-32 9 4-16,-6-1-6 16,-8 11-1-16,-11 7-8 15,-4 9 9-15,-1 0-7 16,3 18 7-16,9-1-19 16,15 1-11-16,14-1-23 15,23-1-29-15,10-5-44 16,0-6-61-16</inkml:trace>
  <inkml:trace contextRef="#ctx0" brushRef="#br0" timeOffset="12006.7875">6137 4772 148 0,'0'0'153'0,"0"0"-38"15,0 0 39-15,-26-77-85 16,-11 71-26-16,-1 6-29 16,-14 0-3-16,-8 0-9 15,7 17-2-15,2 0 0 16,12 3 3-16,7-1-1 15,18-5-2-15,9 0 0 0,5-4-2 16,5 2 2-16,46-5-1 16,23-6-6-16,12-1-9 15,9 0 8-15,-5-12-17 16,-12-6-42-16,-19-4 27 16,-17-5 0-16,-16-2 4 15,-9-6 34-15,-9-8-2 16,-3-5 1-16,-3-5 3 15,3 1 0-15,-5 2 6 16,0 12-6-16,0 9 19 16,0 13 49-16,0 9-16 15,-20 7-10-15,-7 0-42 16,-12 19 6-16,0 11 5 16,7 4-5-16,15 0 5 0,15 3-2 15,2 1-8-15,0 1 6 16,39 0-7-16,20-5 0 15,19-3-6-15,15-12 6 16,3-4-16-16,-8-9 14 16,-11-6-8-16,-19 0 6 15,-18-1-6-15,-9-15 10 16,-11-4-7-16,-12-3 10 16,-4-8-3-16,-4 6 14 15,0 3 0-15,0 10 17 16,0 5-23-16,0 7-6 0,-14 0 1 15,-15 10-3 1,-5 14 0-16,2 3-2 0,12 2 7 16,17-1-3-16,3-6-2 15,0-4 0-15,36 2-4 16,21-9 4-16,16 3-3 16,16-8 3-16,-1-6-8 15,-6 0-10-15,-11-6-37 16,-19-10 20-16,-14-5 22 15,-15-1-4-15,-15-4 17 16,-8-5 10-16,0 4 9 16,0 1 43-16,0 2-46 15,-17 14 6-15,-1 6-12 16,-7 4-10-16,-8 0 0 0,-1 8 0 16,-3 10 2-1,9-1-4-15,9 4 2 0,14-6 0 16,5 0 0-16,0-3 0 15,18-1 0-15,34-2-1 16,12-1 2-16,7-8-2 16,-10 0-4-16,-5-5-22 15,-9-14 17-15,-8-1-10 16,-16-6-6-16,-5-7 20 16,-8-2-11-16,-10-4 7 15,0-8-20-15,0-2-10 16,0-8-22-16,0-7 23 0,0 5 37 15,0 8 2 1,0 18 28-16,0 14 65 0,0 11-6 16,0 8-56-16,0 0-31 15,-4 13 11-15,-8 16-11 16,0 10 17-16,12 6-17 16,0 3 20-16,0 1-18 15,0 4 2-15,38 0 9 16,7-4-13-16,8-1 0 15,-1-10-4-15,0-3 12 16,-1-14-8-16,-6-5 0 16,2-6 0-16,-1-5-8 15,13-5 8-15,17 0-11 16,6 0-34-16,-7-15-73 16,-17 0-343-16</inkml:trace>
  <inkml:trace contextRef="#ctx0" brushRef="#br0" timeOffset="13394.7702">7671 4502 137 0,'0'0'76'16,"0"0"-61"-16,0 0 8 15,0 0 13-15,0 0-4 16,0 0-4-16,-5 0 19 0,5 0-11 16,0 0-12-16,0 0 4 15,0 0-18-15,0 0-2 16,0 0-1-16,0 0-5 15,0 0 0-15,0 0 7 16,0 0-5-16,0 0 13 16,0 0-12-16,0 0 1 15,0 0 17-15,0 0-19 16,-3 0 12-16,3-3-7 16,-6 0-9-16,-1 3 20 15,0-5-8-15,-1 5-9 16,-2 0 13-16,-3 0-15 0,-7-2 2 15,-7 2-3 1,-4 0 4-16,-16 0-7 0,0 2 3 16,0 9-14-16,-4 2 10 15,3 5-15-15,0 5-2 16,-2 7-19-16,5 3-14 16,4 4-45-16,16-2-102 15</inkml:trace>
  <inkml:trace contextRef="#ctx0" brushRef="#br0" timeOffset="10926.5052">5182 4734 531 0,'0'0'10'0,"0"0"29"15,0 0 3-15,0 0-32 16,0 0-10-16,0 0 6 16,-248-4 4-16,184 22-2 15,6 6 17-15,7-2-11 0,8-1 5 16,19 3-11-1,16-3-8-15,8 0 7 16,0-4-7-16,37-4 0 0,18-3-10 16,14-2 9-16,2-8 0 15,-5 0-2-15,-12-8-11 16,-15-9 6-16,-11-3-10 16,-9-3 18-16,-6-3-4 15,-13-1 8-15,0 1 1 16,0 6 15-16,0 4-13 15,0 11 21-15,0 3-10 16,0 2-16-16,-21 0-4 16,7 12 0-16,-5 6 0 15,12 3 2-15,7-3-2 16,0 1 2-16,29-1 0 16,42-2-15-16,19-4 13 15,27-8-31-15,20-1-29 0,0-3-26 16,-5-3-45-16,-15-13-120 15</inkml:trace>
  <inkml:trace contextRef="#ctx0" brushRef="#br0" timeOffset="16657.2238">9567 4147 160 0,'0'0'356'0,"0"0"-356"16,0 0-28-16,0 0-17 15,0 0-36-15,0 0-97 0</inkml:trace>
  <inkml:trace contextRef="#ctx0" brushRef="#br0" timeOffset="16401.8678">9704 4409 362 0,'0'0'174'16,"0"0"-147"-16,0 0 51 15,0 0-27-15,0 0-25 16,0 0 3-16,0-27-28 16,0 27 6-16,5 0-7 15,-3 4-2-15,-2 19 2 0,0 6 1 16,0 9 8-16,4 7 8 15,4 0-13-15,7-4-3 16,4-6-1-16,5-5 0 16,-4-10 4-16,1-6-4 15,-10-8 0-15,-8-2-4 16,2-4 5-16,0 0-1 16,1 0 0-16,9-6 0 15,10-13 7-15,6-7-7 16,-2-5-5-16,3 0 3 15,1 0-19-15,-14 4 20 16,-5 11-3-16,-4 7 4 16,-6 6 1-16,-4 3-1 0,0 0-9 15,4 0 4 1,2 9-3-16,7 6 8 0,1 0 0 16,-5 1 0-16,2-1-2 15,2 1 2-15,-7-2 0 16,2-7 1-16,-2-4-1 15,0-3 0-15,7 0-11 16,1 0-7-16,11-3-11 16,2-17-17-16,1-6 4 15,0-1 25-15,1-3-9 16,0 5 19-16,-9 5 6 16,-5 13 1-16,-8 2 35 15,-7 5-1-15,0 0-9 16,5 0 0-16,3 0-23 0,7 17 8 15,4 1 8-15,5 5-7 16,-5 7 3-16,1-4-12 16,5-1-2-16,-3-4 12 15,-3-11-8-15,-1 2-8 16,-17-7 4-16,7 0-2 16,-8-3-16-16,0-2-84 15,0 0-114-15</inkml:trace>
  <inkml:trace contextRef="#ctx0" brushRef="#br0" timeOffset="16980.3927">12323 3975 518 0,'0'0'2'0,"0"0"-2"16,0 95 40-16,5-46-10 15,10 4 3-15,4 3-10 16,5-7-19-16,-3 0 8 15,-1-4-12-15,-1-7 0 16,-5-5-3-16,-8-6-28 16,-6-14-28-16,0-6-68 15,0-7-129-15</inkml:trace>
  <inkml:trace contextRef="#ctx0" brushRef="#br0" timeOffset="17808.6803">11927 4312 535 0,'0'0'5'15,"0"0"3"-15,0 0-8 16,254-28 0-16,-139 25 4 16,2-5 0-16,3 0-6 15,2 1 2-15,-11 0 0 16,-19-6-2-16,-12 6-36 15,-23-3-23-15,-10-4 42 16,-8-2-8-16,-10 1 24 16,-13-2 2-16,-11 4 2 15,-5 0 50-15,0 8-34 0,-37 2-13 16,-10 3 2-16,-5 0-5 16,1 5 18-16,2 11 5 15,10 1-12-15,2 3 11 16,18 4-15-16,7-2-5 15,12 4 14-15,0 0-17 16,23-4 0-16,29-1 1 16,14-2 3-16,18-3-6 15,16-4 2-15,22-2-10 16,17-10 10-16,11 0-26 16,-7 0-60-16,-8-10 10 15,-17-6-9-15,-19-2-139 16,-11-7 182-16,-28-1 42 15,-27-1 83-15,-25-1 45 0,-8 3 32 16,0 4-72 0,-16 7-27-16,-19 3 12 0,-12 7-40 15,-7 4-32-15,-5 0 7 16,-3 0-7-16,7 11 1 16,3 3-2-16,9 2 0 15,4 0 8-15,16 4-8 16,12 1 0-16,11-2 3 15,0 3-3-15,11-5 0 16,31-3 0-16,17-3 1 16,5-7-2-16,2-2 1 15,-10-2-5-15,-10 0 4 16,-5-3-8-16,-4-11 5 0,-3-5 4 16,-7 1 0-16,-8-6-4 15,-1 3 6-15,-16 5-2 16,-2 0 22-16,0 5-13 15,0 7 4-15,0 4-5 16,0 0-5-16,-14 0-4 16,-11 10 1-16,6 6 0 15,10-2 1-15,9 4-1 16,0-4 0-16,0 3-3 16,38-4 10-16,10-1-15 15,22-6-3-15,-5-2-36 16,-13-4-43-16,-18 0-236 0</inkml:trace>
  <inkml:trace contextRef="#ctx0" brushRef="#br0" timeOffset="18659.5211">14663 4146 452 0,'0'0'14'0,"0"0"23"15,0 0 6-15,-18 77-28 16,18-53 9-16,19-2-19 16,13 2 2-16,-12-10 2 15,-3 0-9-15,-15-9 0 16,-2-5-2-16,0 0 9 0,4 0 11 16,0 0-15-16,-4-7 18 15,10-9-21-15,-4-6-7 16,11 3 0-16,2-5 2 15,5 9-4-15,-3-1 4 16,-9 6 5-16,-4 4 0 16,-2 6 4-16,-6 0-4 15,4 0-10-15,3 2 10 16,5 12 9-16,8 3 5 16,3 3-9-16,2-2-5 15,7 1 1-15,-4-7 7 16,-4-5-8-16,-12-1 0 15,-4-6 0-15,-8 0 5 0,0 0-2 16,8 0-3-16,-2-7 6 16,13-8-6-16,1-4-9 15,10-2 3-15,-4 0 6 16,9-1-5-16,-4-1 6 16,-3 5-1-16,-5 8 11 15,-15 5 3-15,-8 1 23 16,0 4-27-16,0 0-9 15,12 0 6-15,7 6-2 16,9 10-5-16,5 4 10 16,17-2-7-16,-5-3 0 0,2-2 3 15,0-5-3 1,-8-1 5-16,-12-7-8 0,-3 0 0 16,-5 0 17-16,7-1-14 15,0-13-3-15,2-3 0 16,-14-4 0-16,-1-3-7 15,-7 2 6-15,-6-4-17 16,0 1 16-16,0 4-15 16,0-2 3-16,-9 9 4 15,-5 5-16-15,8 6 19 16,-4 3-26-16,7 0 25 16,-1 0 2-16,4 12-7 15,0 6 13-15,0 2-1 16,19 3 1-16,18-1 2 0,10 4-2 15,4 0 0-15,-4-4 0 16,-8-3 4-16,-12-2-4 16,-16-8 1-16,-8 4 8 15,-3-5 29-15,0 2-29 16,0 2 1-16,0-4 2 16,-18-2-9-16,-13 2-3 15,-5 0-71-15,9-7-101 16</inkml:trace>
  <inkml:trace contextRef="#ctx0" brushRef="#br0" timeOffset="18824.8954">16520 4201 653 0,'0'0'0'15,"0"0"-18"-15,0 0-7 16,0 0-119-16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5:43:53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4268 2031 53 0,'0'0'41'0,"0"0"-15"15,0 0 49-15,0 0-21 16,0 0-23-16,0 0-12 16,0 0-3-16,-4 0 6 15,4 0-1-15,0 0-1 0,0 0 0 16,0 0-4-1,0 0 12-15,0 0-23 0,0 0 4 16,0 0-5-16,0 0 5 16,0 0-9-16,11 0 0 15,16 0 1-15,10 0 15 16,4 0 6-16,16 0-14 16,3 0 7-16,8 0-7 15,10 0-3-15,-3 0-1 16,0 0-4-16,-3 0 4 15,-17 0-4-15,-4 0 0 16,-11 0 0-16,-6 0-11 16,-10 0 5-16,-8 0 6 15,-9 0 0-15,-3 0-14 0,-4 0 6 16,0 0 6-16,0 0 2 16,0 0 0-16,0 0-2 15,0 0 2-15,0 0-1 16,0 0-5-16,0 0-24 15,-9 0-47-15,0 0-121 16</inkml:trace>
  <inkml:trace contextRef="#ctx0" brushRef="#br0" timeOffset="969.5782">4975 1831 74 0,'0'0'94'16,"0"0"-74"-16,0 0 25 15,0 0 15-15,0 0-33 16,0 0-20-16,-10-1-2 16,10 1 3-16,0 0-2 0,0 1 1 15,3 10 0-15,18 2 17 16,5 2-11-16,0 3-7 16,11-1-3-16,-5-4 5 15,11 3-7-15,-4-1 0 16,7 1 3-16,1 2-1 15,-2-1 0-15,-12 1 3 16,-5-3-3-16,-10-1-3 16,-9-5-1-16,-6 1-5 15,-3-3 6-15,0-2-2 16,-3 2 2-16,-18 2 0 16,-5-1 0-16,-6 1 2 15,-7-1 2-15,-1 1 9 0,2 0-13 16,6 0-3-16,2-2 3 15,10-1 0-15,0 0 1 16,5-3 1-16,6 2-2 16,-2-1 9-16,1 0-9 15,1-2 0-15,0 0 2 16,0 3-2-16,1-1 0 16,3-2 0-16,0-1 10 15,5 0-8-15,-4-1 0 16,4 0 1-16,0 0 0 15,0 0 16-15,0 0-18 16,0 2 12-16,-2-1-10 16,-3 0 3-16,5-1 2 0,-1 3 1 15,-6-3-5 1,4 0-3-16,3 0 11 0,-3 0-5 16,3 0 8-16,0 0-10 15,0 1 9-15,0-1-11 16,0 0 7-16,0 0-5 15,0 0 4-15,0 0-1 16,0 0 3-16,0 0-8 16,0 0 1-16,0 0 8 15,0 0-6-15,0 0-1 16,0 0-3-16,0 0-2 16,0 0 3-16,0 0 5 15,0 0-11-15,0 0 6 16,0 0-3-16,0 0 5 0,0 0-5 15,0 0-2-15,0 0 2 16,0 0 1-16,0 0-1 16,0 0 0-16,0 0-4 15,0 0 4-15,0 0-7 16,0 0-4-16,0 0-15 16,0 0-13-16,0 0-45 15,4-1 11-15,6-10-162 16</inkml:trace>
  <inkml:trace contextRef="#ctx0" brushRef="#br0" timeOffset="1418.3397">5451 2044 38 0,'0'0'13'0,"0"0"21"0,0 0 23 16,0 0-13-16,0 0 6 15,0 0-18-15,142 0-7 16,-98 0 1-16,1 0-6 16,4-2 24-16,8 2-18 15,5 0-20-15,1 0 1 16,-1 0 3-16,-5 0-6 16,-6 0 6-16,-6 0-6 15,-11 0-2-15,-12 0 1 16,-4 0-3-16,-8 0 1 15,-6 0 4-15,0 0-4 16,-4-2 4-16,0 2-3 0,0 0-2 16,0 0-6-1,0-2-15-15,0-3-83 0</inkml:trace>
  <inkml:trace contextRef="#ctx0" brushRef="#br0" timeOffset="2130.5595">5983 1884 191 0,'0'0'15'0,"0"0"21"16,0 0 30-16,0 0-36 15,0 0-22-15,0 0 15 16,30 0-20-16,-12 0 22 16,4 4-3-16,8 0-17 15,2 3 19-15,11 0-18 16,-7 1 0-16,4 1-1 15,0 2-4-15,-1-3 3 0,1 2 7 16,-3 3-13 0,-6-2 11-16,-1-1-8 0,-6 0 1 15,-2-3-1-15,-4 0-2 16,-2 0-2-16,-4-5-4 16,-6 1 14-16,-2 0-2 15,2-3-5-15,-6 0 0 16,0 0 1-16,0 0-1 15,0 0 4-15,0 0-3 16,0 0-1-16,-4 5 0 16,-14-2 0-16,-8 4 4 15,-10 5 1-15,-2 0-1 16,-2 2 2-16,-3 0-3 16,2 1-2-16,4-5 1 15,6 4-4-15,2-3 2 0,1-1 0 16,6-2 13-1,7-1-13-15,3-1 11 0,1 0-2 16,7-3 2-16,0-1-7 16,-3 2 8-16,7-2-2 15,0-2-10-15,0 0 9 16,0 2-6-16,0-2-1 16,0 0-2-16,0 0 4 15,0 0-1-15,0 0-3 16,0 0 0-16,-4 0-12 15,-2 0-21-15,-1 0-63 16,-5 0-108-16</inkml:trace>
  <inkml:trace contextRef="#ctx0" brushRef="#br0" timeOffset="3630.6352">7246 1752 344 0,'0'0'15'0,"0"0"-10"16,0 0-3-16,10 71 20 16,-3-41-14-16,5-2 3 15,-7-3 1-15,2-2-2 16,-7-6-7-16,0-6 0 16,0-3 2-16,0-6-3 0,0-2-2 15,0 0 10 1,-11-8 20-16,2-12-16 0,4-8-14 15,5-9-5-15,0-3 5 16,13-3 7-16,9 8-7 16,-2 11 3-16,-4 12 3 15,0 9 7-15,1 3-13 16,10 3 5-16,4 9-4 16,4 7 5-16,-1 1 8 15,-1 5-12-15,0-2 4 16,2-2-9-16,-1-1 6 15,-4-5-6-15,-10-5 6 16,-9-4-6-16,-3-6-12 16,-3 0 11-16,7 0-19 0,-2-11 17 15,2-6 1-15,1-3 2 16,-8-1-1-16,-2 4-2 16,0 4 12-16,1 6-12 15,-4 7 6-15,0 0-9 16,0 8-5-16,-7 9 14 15,-1 4-2-15,1 2 5 16,7-2 1-16,0-2-2 16,12-1-2-16,15-3 4 15,13-7-4-15,5-1-6 16,0-7-2-16,2 0 4 16,-10-11 4-16,-13-6 18 15,-10-3-13-15,-14-1 2 0,0-6-3 16,-9-2 16-1,-20 3-18-15,-7 3 13 0,-2 6-10 16,-1 10-5-16,6 7-2 16,-1 0-1-16,0 16 3 15,13 3 0-15,11 4-7 16,10-2-16-16,0-2-10 16,22-6 6-16,27-5-19 15,12-8-10-15,17 0 46 16,3-10 4-16,-6-13 3 15,-9-7-16-15,-18-2-33 16,-19-4-132-16</inkml:trace>
  <inkml:trace contextRef="#ctx0" brushRef="#br0" timeOffset="3839.8796">8272 1592 61 0,'0'0'111'0,"-25"-64"9"16,11 46-18-16,10 10-10 16,-1 8-31-16,3 0-52 15,2 4-9-15,0 14-3 16,0 8 3-16,0 8 1 15,0 10 7-15,8 8 5 16,8 6-11-16,4-3-2 16,3-6-7-16,-3-14 5 15,-1-15 2-15,-6-7-3 16,-7-10-1-16,0-3-6 16,-1 0-17-16,-2-11 11 15,-3-10-39-15,0-5-223 16</inkml:trace>
  <inkml:trace contextRef="#ctx0" brushRef="#br0" timeOffset="3963.456">8032 1710 125 0,'0'0'34'0,"0"0"-34"16,0 0-11-16,0 0-8 16,98 50 4-16,-24-39 14 15,17-3-61-15</inkml:trace>
  <inkml:trace contextRef="#ctx0" brushRef="#br0" timeOffset="4374.0864">8802 1678 337 0,'0'0'26'0,"-133"11"-14"15,81 5 36-15,15-1-35 16,16 3-13-16,11-4-2 15,10 1-6-15,0-3 2 16,18-2-27-16,26-1-12 16,14-3 4-16,13-6-10 15,-7 0 36-15,0-5-29 16,-20-9-19-16,-12 0 28 16,-12-1-14-16,-9-1 49 15,-9 5 60-15,-2 4 111 0,0 3-141 16,0 4 35-1,0 0-27-15,-13 12-36 0,-4 6 8 16,3 5 12-16,1 5-5 16,8-5 0-16,5-2-17 15,0-1-3-15,8-8 0 16,25-2-5-16,12-5-8 16,9-5 0-16,6-6 8 15,3-15 1-15,-7-7-29 16,-15-11-66-16,-4-1 35 15,-14-4 4-15,-8-3-15 16</inkml:trace>
  <inkml:trace contextRef="#ctx0" brushRef="#br0" timeOffset="4525.6834">9354 1515 105 0,'0'0'94'15,"-19"-68"41"-15,4 55-4 0,12 9-72 16,-6 4-24-16,0 4-27 16,3 17-8-16,-3 8 0 15,8 9 10-15,-2 9-6 16,3 3-3-16,0-2-1 15,13 0-21-15,6-11-27 16,1-7-7-16,-14-10-25 16,-2-12-49-16</inkml:trace>
  <inkml:trace contextRef="#ctx0" brushRef="#br0" timeOffset="4796.9585">9227 1669 88 0,'0'0'65'0,"0"0"-13"0,0 0 22 15,0 0-60-15,0 0-8 16,135-27 2-16,-81 27-7 16,3 0 4-16,-3 8-5 15,0 5-4-15,-11 4-1 16,-8 1 5-16,-10 6 10 16,-7-2-4-16,-10-1 17 15,-1-4 8-15,-2-7-5 16,0-2-2-16,-3-3 7 15,7-4 7-15,1 0-32 0,1-1 9 16,8 0-11 0,5-8 12-16,-4-12-16 0,2-4-89 15,-7-8-76-15</inkml:trace>
  <inkml:trace contextRef="#ctx0" brushRef="#br0" timeOffset="5387.2086">9827 1577 84 0,'0'0'25'0,"0"0"-8"16,0 0-2-16,0 0-5 15,0 0 3-15,75 53-4 16,-53-36 10-16,-1 3 0 16,-5 3-16-16,1 2-3 15,-8-2 6-15,2-5 5 0,-6 2-11 16,3-7 5-16,-2-3-4 15,1-4-1-15,-3-4-12 16,-4-2 12-16,0 0 44 16,0 0 26-16,0-8-20 15,0-6-32-15,0-6-18 16,-5-5 3-16,5 0 0 16,0 0-3-16,0 7-16 15,6 4 16-15,13 8 13 16,0 2-10-16,9 4-2 15,5 0-1-15,1 2 0 16,9 7 0-16,-2 1 0 16,-5 2 19-16,-6-1-18 15,-9 2-1-15,-15-2-10 0,-6 2 7 16,0-4 3 0,-10-3 0-16,-13-2 12 0,-1-1 1 15,10-3-4-15,1 0 8 16,7-5-16-16,6-11-1 15,0-5-13-15,12 0-18 16,18 0 18-16,0 6 13 16,-2 6 1-16,2 5 3 15,0 2 4-15,3 2 0 16,10 3 9-16,-7 7-2 16,6 7 3-16,-1 1 2 0,-5 2 4 15,0-2-20 1,-10 1-4-16,-1-2 0 0,-4-3-1 15,-6-2-61-15,8-1-26 16,3-11-184-16</inkml:trace>
  <inkml:trace contextRef="#ctx0" brushRef="#br0" timeOffset="5980.2888">11439 1365 505 0,'0'0'22'16,"0"0"-3"-16,0 0-6 0,0 0-5 15,-10 45-5-15,10 0 38 16,0 6-15-16,0 10-14 16,0 14 2-16,0 8-8 15,-6-1-6-15,-1-4-5 16,7-16-22-16,1-16-10 15,29-17 12-15,1-11 8 16,2-11-9-16,3-7 10 16,2 0 16-16,0-17-4 15,-2-8 10-15,-11-4-12 16,-1-12 12-16,3-3-12 16,-10-1 3-16,-3 5-6 15,-3 11 9-15,-11 14 7 0,0 8 13 16,0 7-6-1,0 0-14-15,0 0-3 0,-9 10 3 16,1 2 9-16,3 0-7 16,5-2 2-16,0-2-4 15,0 0-6-15,19-6-19 16,9-2 15-16,0 0 7 16,2-4 6-16,-5-14 6 15,-12-6-9-15,-6-3 0 16,-7-5 11-16,0 1-8 15,-18 2 3-15,-23 8 12 16,-11 7 9-16,-12 7-24 16,-1 6-3-16,5 1-1 0,15 1 1 15,10 8-1-15,18-1 1 16,15 0-12-16,2-2-18 16,24 0-23-16,30-5-30 15,16 1 23-15,6-2-29 16,-4 0-145-16</inkml:trace>
  <inkml:trace contextRef="#ctx0" brushRef="#br0" timeOffset="6188.8834">12169 1659 3 0,'0'0'66'15,"0"0"75"-15,130 43-96 16,-109-28-11-16,-8-2-4 16,-13-3-13-16,0-6 19 0,-7 0 8 15,-19 0 22-15,-1-4-9 16,0 0-19-16,5-5-5 15,5-12-5-15,16-4-21 16,1-4-7-16,1-5-7 16,38-4-11-16,3-2-7 15,3 2-19-15,9 3-52 16,-3 12-14-16,6 10-79 16</inkml:trace>
  <inkml:trace contextRef="#ctx0" brushRef="#br0" timeOffset="6895.2189">13211 1475 396 0,'0'0'17'0,"0"0"-13"16,0 0 40-16,0 44 6 15,21-13 9-15,5 1-18 16,3 3-8-16,5 2-12 16,-4-1-7-16,-7-1-12 15,-8-5-2-15,-13-9-6 16,-2-9-6-16,0-5-1 16,-4-4 4-16,-18-3 4 15,-5 0 10-15,0-13 3 16,2-7-4-16,4-5 1 0,14-6-5 15,7-9-5-15,0-3 5 16,7-1-4-16,15 5-9 16,7 7 13-16,-9 14 5 15,-5 10-5-15,5 7-4 16,2 1 3-16,8 1 0 16,9 9 1-16,3 10 0 15,5 0 0-15,2 5 6 16,-5-1-3-16,-14 4-3 15,-12-5-6-15,-16 0-12 16,-2-5-2-16,-4-2 12 0,-14-6-2 16,1-3 2-1,4-7 2-15,1 0 6 0,-1-7 5 16,9-8-4-16,4-7 6 16,0-2-3-16,29-7-2 15,11-2-2-15,10-1-4 16,2 6 2-16,-2 5-2 15,-3 11 4-15,-8 7 0 16,-3 5 0-16,3 0 11 16,-3 10-9-16,-6 7 9 15,-5 5 11-15,-6 4-8 16,-8 1 0-16,-9 2 1 16,-2-1-12-16,0-2-2 0,-11 1 9 15,-10-5-9 1,-4-2-2-16,-1-5-8 0,6-4 0 15,3-4-15-15,9-4-21 16,1-3-30-16,7-1-80 16</inkml:trace>
  <inkml:trace contextRef="#ctx0" brushRef="#br0" timeOffset="7286.0497">14446 1416 147 0,'0'0'253'0,"0"0"-236"16,0 0-6-16,0 0-11 16,17 51 46-16,7-13-24 15,5 3-3-15,6 1 1 16,1-4 5-16,-1-5-24 15,-1-4 7-15,-12-8 15 16,-6-7-22-16,-12-7 7 16,-4-5-2-16,0-2 9 15,0 0 33-15,2-3 9 16,2-11 2-16,5-8-40 16,7-4-13-16,7-7 0 15,10-7-3-15,0-4-3 16,5-4 0-16,-6 7-10 15,-5 7-4-15,-14 16-4 0,-11 9-2 16,4 7-1-16,-6 2-53 16,3 0-74-16,-3 0-116 15</inkml:trace>
  <inkml:trace contextRef="#ctx0" brushRef="#br0" timeOffset="7561.6953">15109 1396 394 0,'0'0'21'16,"0"0"-9"-16,0 0 24 15,0 51 1-15,0-23-6 16,0 4-7-16,0-1-9 15,0 0-11-15,0-6-4 16,0-2 0-16,0-9-6 16,0-4-7-16,0-4-1 15,-1-3-11-15,-8-3-22 16,5 0-26-16,-5-9-35 16</inkml:trace>
  <inkml:trace contextRef="#ctx0" brushRef="#br0" timeOffset="7920.8462">14955 1346 389 0,'0'0'25'16,"0"0"57"-16,0 0-17 16,0 0-65-16,0 0-29 15,0 0 29-15,194 6 16 16,-107 5-6-16,3-2-8 15,0 5-3-15,4 2 3 0,-13 6-4 16,-10 1-2 0,-23 6-15-16,-24 0 12 0,-19-1-21 15,-5-1 28-15,-38-1 0 16,-18-3 1-16,-7-5-1 16,1-4 12-16,-1-1 27 15,1-2 11-15,-2-5 0 16,8-1-4-16,10 0-34 15,-1-2 6-15,4 0-13 16,2-3 1-16,-8 1-6 16,3 1-21-16,-8 3-4 15,-3 1-60-15,-6-2-64 16</inkml:trace>
  <inkml:trace contextRef="#ctx0" brushRef="#br0" timeOffset="42728.4301">21344 14055 38 0,'0'0'71'0,"0"0"-39"16,0 0-19-16,0 0 5 15,0 0-1-15,0 0 0 16,0 0-17-16,-8-5 22 16,8 5-20-16,0 0 30 15,0-1-9-15,0 1-2 16,0 0-10-16,0 0 4 0,0 0-2 15,0 0 2-15,0 0 6 16,0-2 0-16,0 2 1 16,0 0-10-16,0-1 0 15,0 1-2-15,0 0-3 16,0-1 3-16,0-3 4 16,0 2-10-16,0-1 4 15,0-1 11-15,-5-2-14 16,-4 1 1-16,-3-2-2 15,-4 1-4-15,-2-5 7 16,0 5-7-16,-9-1 6 16,6-2-10-16,-5 0 13 15,-1 3-9-15,-3 0 6 0,-4-2-6 16,1 1 1 0,-9 2-1-16,-4 0 1 0,-3-2-1 15,-7 2 1-15,-1-3 2 16,0 0-2-16,-4 0-1 15,10 0 0-15,-7-3 6 16,2 4-6-16,0-1 0 16,-4 1 1-16,0 2-1 15,-1 0-3-15,-5-2 3 16,-2 1 3-16,-2 0-2 16,-7 1-1-16,3-1 0 15,-4 2 0-15,0-3 0 16,-1 2 0-16,1 0 1 15,-2 1-1-15,4-2 2 0,1 1-4 16,0 3 2-16,3 0-2 16,2 2 2-16,5 0 2 15,2 0-1-15,2 0-1 16,3 0 1-16,4 0 2 16,-1-2-3-16,1-1-1 15,0 1 1-15,-6-3 0 16,1 0-2-16,0 1 0 15,-3 1 2-15,-8 1-8 16,2-1 8-16,-3 3-2 16,5-2 2-16,2 2 0 0,2-2-2 15,4 2 2 1,-2 0 2-16,1 0-2 0,1 0-3 16,1 0 3-16,-1 4 0 15,5 4-1-15,1 0 1 16,-2 1 8-16,3 1-8 15,3-1 0-15,6 3-1 16,-3 0 1-16,0-2 0 16,0 4 0-16,-6-2 0 15,4 5-10-15,0-1 7 16,-1 0 3-16,4 1-1 16,0 4 2-16,2-1-4 0,-4 0 3 15,-3 3 0 1,5 4-1-16,-2-2 1 0,1 2 1 15,8 1 1 1,-2 2-2-16,9-2 0 0,6 3-5 16,4-2 14-16,4 0-11 15,7 2 2-15,2-5-1 16,0 1-3-16,0-1 4 16,1 0 1-16,-6 3 0 15,4 4-1-15,-1 0 0 16,2 0 0-16,0 1 7 15,7-3-1-15,0 1-6 16,0 1-1-16,0 2-8 16,0-1 18-16,0-1-7 15,0 1-2-15,0 0 1 0,0 0-10 16,7 2 18 0,4 1-9-16,2 3 0 0,9 1 0 15,1-2 0-15,2 0 1 16,4-3 3-16,1-2-1 15,0-2 1-15,1-3-4 16,0-4 6-16,6-2 0 16,3-4 2-16,2 0-8 15,2 1 0-15,-8-2-7 16,4 0 7-16,2 0 13 16,0 1-8-16,3 0-3 15,5-4-1-15,-3 1 6 16,9-2 0-16,-3-3 4 15,4 3-11-15,3-3 0 0,2 3 2 16,5-2 3-16,-3 2-5 16,4-4-1-16,2 3 1 15,4-4 12-15,-3 1-10 16,1-1 1-16,1 0-3 16,-1 2 1-16,1-2 1 15,-2 0 0-15,-5-3-2 16,-7 1 5-16,1-4-3 15,-3 2 3-15,1-3-6 16,2 3 2-16,2-1 1 16,4 0-1-16,1 2-1 0,-4-1 0 15,2 0 0 1,-4-3 11-16,-1 2-4 0,-4-3-7 16,3 1 1-16,-3-1 1 15,3 1 1-15,-3-2-2 16,4 0 4-16,-2 0-1 15,2 0-3-15,-1 0 0 16,3 0 2-16,-1 0-2 16,-1 0-1-16,-6-3 1 15,4 3-1-15,-2-3 0 16,0-1 1-16,-3 0 1 16,4-4-2-16,3 1 0 15,9-3 3-15,2-2 0 16,2 0-3-16,2-1-2 0,-12 2 2 15,-3 1 0-15,-3 1 0 16,-5 0-3-16,0-2 3 16,-3 2 0-16,1-3 11 15,2 2-11-15,3-5-8 16,1 1 8-16,-3-3 0 16,0 0-1-16,-3-1 1 15,0-1 0-15,1 2 0 16,1-2 0-16,-3 2-2 15,0 0 0-15,-5 1 1 16,-5 1-1-16,-5-2 1 16,-1 0-1-16,-3 0-1 15,4-4 3-15,-2-3 0 0,6-1-4 16,0-1 2 0,0-4-8-16,-2 4 5 0,3 2 3 15,-9-1 4-15,1 1-8 16,-3 1 4-16,-7 1 2 15,-6-3 0-15,-5 3-3 16,-5-1 3-16,-3 0 3 16,7-2 0-16,-4 1 4 15,6-2-12-15,-2 0 15 16,0-1-18-16,-3-1 16 16,4-2-15-16,-6 1 16 15,-4-1-11-15,0 2 4 16,0-1-4-16,-17 5 4 15,-4 2-2-15,4 0 2 0,-2 5-4 16,5 0 6-16,-3 2-2 16,2-4-2-16,-3 3-6 15,1 1 6-15,-4-2 2 16,-4 0-2-16,-9-3 0 16,1-1-4-16,-8-1 3 15,0 2 1-15,4-1 0 16,1 4 0-16,9 0 1 15,1 0-1-15,4 0 1 16,5 0 2-16,0 1 3 16,-1 1-6-16,0 5-1 15,-3-3 1-15,-6 0 0 16,3-1 1-16,-5-2 4 0,5 4-5 16,2-2 1-1,0 1 0-15,6 1 2 0,1 2-3 16,0 0 0-16,1 1 0 15,-4 0 1-15,0-1 0 16,-7 0-1-16,-5-2-2 16,0 0 2-16,1 1 0 15,-2 3 4-15,3-3-4 16,2 5 0-16,0-2-1 16,0 3 1-16,-2-2-2 15,0 0 2-15,2 2 1 16,2 1 8-16,-3-1-6 0,9 1 6 15,-1 2-8 1,5-1-1-16,-2 0 0 0,2 1 0 16,-4 1 2-16,-1-1 4 15,3 2-12-15,-1-3 6 16,5 3-3-16,1 0 2 16,-2 0-4-16,-4 0-15 15,-8 0-13-15,-10 0-51 16,5 0-116-16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5:42:42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4798 9283 34 0,'0'0'20'16,"-39"79"0"-16,21-50 24 15,2-1-25-15,7-10 23 16,-1-7-26-16,6-5 8 16,0-3-12-16,3-3 37 15,-7 0 26-15,5-11-27 16,-3-12-45-16,-2-6 4 15,6-6-3-15,2-7-2 0,0-5-2 16,0-1 7 0,11-5-1-16,10 10-6 0,5 4-4 15,2 11 4-15,2 11 5 16,0 9-3-16,5 8-2 16,5 0 5-16,-1 13-11 15,11 10 17-15,-6 11-8 16,-1 4 1-16,-8 10 0 15,-13 3 0-15,-8 0 3 16,-14 2 2-16,0-7-7 16,0-7-2-16,0-5-8 15,-8-12 8-15,0-5-1 16,2-7-6-16,6-3-9 16,0-7-86-16,-4 0-103 0</inkml:trace>
  <inkml:trace contextRef="#ctx0" brushRef="#br0" timeOffset="167.6067">4828 9420 374 0,'0'0'39'16,"0"0"-16"-16,0 0-11 15,0 0-12-15,137-13-11 16,-38-3 1-16,17 1-62 15,7-2-59-15</inkml:trace>
  <inkml:trace contextRef="#ctx0" brushRef="#br0" timeOffset="377.4375">5832 9299 377 0,'0'0'24'0,"0"0"24"16,0 0 18-16,0 0-66 16,0 0-6-16,0 0-3 15,101-28 1-15,-48 20-3 16,0-1-28-16,-6 0-29 0,-4-2-43 16,-16 1-113-16</inkml:trace>
  <inkml:trace contextRef="#ctx0" brushRef="#br0" timeOffset="668.5949">5832 9140 216 0,'0'0'31'16,"0"0"11"-16,0 0-18 15,0 0-20-15,0 0-3 16,0 0-1-16,132 29 8 15,-61-25-8-15,0 0-5 0,1 2-1 16,-3-1-10 0,-4 1 9-16,-18 3 7 0,-13-1 3 15,-20 5 3-15,-14 2-1 16,0 2 10-16,-31 5 54 16,-12 1-17-16,-5 0-47 15,3-1 15-15,1 1-19 16,10-4-1-16,8-3-41 15,19-8-82-15</inkml:trace>
  <inkml:trace contextRef="#ctx0" brushRef="#br0" timeOffset="1457.0896">7003 9087 135 0,'0'0'31'0,"0"0"39"15,0 65-14-15,4-38-14 16,4 3-27-16,-3 0-1 0,-3-1-5 16,-2-2 8-1,0-7-11-15,0-4-5 0,0-6 0 16,-3-6 12-16,-4-3 10 16,-6-1 3-16,-1-2 10 15,-10-13-26-15,2-9-6 16,1-3-1-16,-3-6-3 15,7-5 10-15,4-3-8 16,8-2 8-16,5 4-19 16,0 6 13-16,18 4-4 15,12 9 9-15,6 3-8 16,3 3-1-16,4 6 0 0,0 0-7 16,-5 2 14-1,0 4-11-15,-8 2 4 0,-3 0-15 16,-9 13 14-16,-5 7 1 15,-13 7-5-15,0 2 5 16,-1 2 7-16,-26-1-7 16,-7-5-9-16,0 0 9 15,-2-8 0-15,5-2 10 16,12-4-10-16,3-5-7 16,12 1 7-16,4-7 0 15,0 0-4-15,0 0-5 16,0 0-15-16,9 0 11 15,17-2 10-15,-1-3 0 0,5 3 2 16,2 0-7 0,10 2 7-16,1 0-1 0,3 0 2 15,0 1 0-15,-8 7 0 16,-8 0 2-16,-15 5 15 16,-2-4 8-16,-13 3 2 15,0 1 15-15,-21 0 12 16,-13 0 10-16,-5-3-49 15,-3 2-2-15,-9-2-13 16,-5 0-12-16,-6 0-43 16,2-1-68-16,3-4-208 15</inkml:trace>
  <inkml:trace contextRef="#ctx0" brushRef="#br0" timeOffset="3068.7399">4944 10440 16 0,'0'0'95'0,"0"64"-84"16,0-30-1-16,0-3-5 15,0-8 17-15,0-2 18 16,0-6-16-16,0-7 10 0,0-2 1 16,-4-3 13-16,-1-3-10 15,-7 0 19-15,-1-3-24 16,-3-6-29-16,-1-11 0 16,1-4-4-16,4-7 5 15,4-6-5-15,6-1 8 16,2 1-8-16,0 8 0 15,0 8 2-15,17 9-1 16,4 2-1-16,1 7-5 16,8 3 5-16,8 0-1 15,6 7 2-15,3 13 0 16,-3 6 2-16,-3 7 4 16,-6 4-7-16,-10-1 3 0,-7-1-4 15,-10-5 8-15,-5-6-12 16,-3-6 5-16,0-2-2 15,0-7 0-15,0-1-18 16,0-4-30-16,-10-4-78 16</inkml:trace>
  <inkml:trace contextRef="#ctx0" brushRef="#br0" timeOffset="3241.2005">4802 10636 342 0,'0'0'47'16,"0"0"-40"-16,0 0 4 0,0 0 14 16,0 0-25-16,0 0 1 15,154 0 1-15,-56-13-2 16,12-4-88-16,8-2-91 16</inkml:trace>
  <inkml:trace contextRef="#ctx0" brushRef="#br0" timeOffset="3443.6977">6008 10473 433 0,'0'0'0'16,"0"0"-18"-16,0 0 1 15,0 0 2-15,132-15 7 16,-69 6-46-16,0-2-64 16</inkml:trace>
  <inkml:trace contextRef="#ctx0" brushRef="#br0" timeOffset="3787.5146">6015 10324 274 0,'0'0'75'0,"0"0"-75"0,0 0-45 16,0 0 45-16,0 0 8 15,191 8-8-15,-115-3-33 16,5 4 3-16,1-3 16 15,-5 6 4-15,-7 0 8 16,-26 4-13-16,-22 2 15 16,-20-1 10-16,-2 5 11 15,-18 0 32-15,-27 2-19 16,-17 1 35-16,-4-2-36 16,4-2-3-16,1 1-13 0,12-5-10 15,8-2-7-15,18-8-35 16,11-4-67-16,12-3-192 15</inkml:trace>
  <inkml:trace contextRef="#ctx0" brushRef="#br0" timeOffset="4319.919">7632 10275 106 0,'0'0'3'0,"0"0"5"16,0 0 66-16,0 0-4 16,0 0-23-16,0 0-6 15,97-8-12-15,-75 1-4 16,-9-3 4-16,1 1-8 0,-7-3-16 16,-7 0 17-1,0 1-1-15,-2 0-14 0,-25 3 3 16,-16 4-8-16,-6 4 13 15,-11 0-14-15,-6 13 1 16,-5 11-2-16,8 1 2 16,9 5 11-16,12 1-11 15,17 3 3-15,16 0 7 16,9 4-5-16,0-1-5 16,27-6 3-16,18-4-5 15,8-8-3-15,15-7 3 16,4-4 2-16,6-8-2 15,1 0-3-15,-11-10-2 0,2-6-25 16,-2-5-42 0,-14-3-104-16</inkml:trace>
  <inkml:trace contextRef="#ctx0" brushRef="#br0" timeOffset="6047.6779">5180 12701 349 0,'-16'48'20'0,"2"-4"-10"15,2-5 1-15,2-10 5 0,2-10-2 16,4-12 7-16,0-4-7 15,2-3 10-15,-6-15 3 16,-2-18-27-16,-3-14 0 16,1-17-1-16,-3-10 2 15,4-9 4-15,7 4-1 16,4 9-4-16,17 19-8 16,23 17 8-16,6 18-2 15,-4 12 4-15,-2 4-8 16,-3 6-3-16,-14 16 8 15,-12 6 1-15,-11 5 15 16,-6 6-6-16,-35 3 4 16,-13 4 3-16,-4 4-16 0,2-6 0 15,7-7-4-15,18-12-18 16,10-11 9-16,11-6-3 16,10-7-15-16,0-1-12 15,14-9-76-15,29-8 37 16,15-2 15-16,12 2 26 15,7 7 21-15,2 0 1 16,-1 8 14-16,-9 2 4 16,-10 0 1-16,-22 12 27 15,-29 2 46-15,-8 4-24 16,-13 4 71-16,-26 1-53 16,-6 4-1-16,-4 0-43 0,-1-3-7 15,7 0-16-15,10-9 0 16,8-5-41-16,5-10-57 15,12-11-83-15</inkml:trace>
  <inkml:trace contextRef="#ctx0" brushRef="#br0" timeOffset="6600.1745">5844 12546 107 0,'0'0'103'0,"0"0"-1"15,-45 65 5-15,39-46-45 16,6-2-41-16,0-3-11 0,1-3-10 16,25-4 0-1,14-7-37-15,11 0-9 0,7-19-8 16,1-13-1-16,-5-4-53 16,-12-2 55-16,-18-1 43 15,-6 10-2-15,-10 9 12 16,-5 7 81-16,-3 10 14 15,0 3-48-15,5 4-18 16,3 11-10-16,0 7 18 16,10 5 42-16,3-3-64 15,0 0-3-15,12 0-12 16,-2-4 0-16,1-5-4 0,1-7-29 16,5-8-6-1,10 0 13-15,1-19 26 0,5-12 9 16,-12-6-9-16,-12-2-15 15,-18-5 15-15,-12-3-8 16,0-4-31-16,-22-4 39 16,-10-1 19-16,-1 10-11 15,11 14 37-15,12 15 27 16,4 12-33-16,0 5-10 16,4 12-15-16,2 12-8 15,0 10 29-15,0 8-6 16,16 3-22-16,21 4 8 15,12 2-5-15,6 1-10 16,10-2 0-16,1-5-16 16,-4-8-19-16,-2-13-30 0,-8-12-27 15,-11-12-43-15,-15-13-153 16</inkml:trace>
  <inkml:trace contextRef="#ctx0" brushRef="#br0" timeOffset="6750.6754">6457 12395 435 0,'0'0'41'15,"0"0"-41"-15,0 0-50 16,141 4 47-16,-20-16 2 16,20-10-57-16,27-7-134 0</inkml:trace>
  <inkml:trace contextRef="#ctx0" brushRef="#br0" timeOffset="7349.823">8326 12145 469 0,'0'0'51'16,"-1"68"-36"-16,1-30-15 15,0-2 13-15,1-5-6 16,6-6-6-16,-7-1 1 0,0-5-2 16,-19-6-5-1,-10-6-9-15,-8-7 14 0,-7-3 5 16,1-14-2-16,-2-12-1 16,13-10 2-16,10-11 17 15,14-6-18-15,8 1 0 16,10 6-1-16,28 10 3 15,13 11-5-15,10 8-12 16,12 6 12-16,6 2 1 16,4 7 0-16,-16 5 7 15,-23 0-8-15,-26 9-23 16,-18 9 23-16,-12 6 10 16,-37 4 4-16,-13 2 10 15,-2 2-23-15,6-4 1 0,10-6-2 16,16-5-4-16,12-6-13 15,11-3 4-15,9-8-12 16,0 0-4-16,11 0-50 16,27 0 53-16,14 0 25 15,22-2-14-15,13 2 0 16,13 0 4-16,6 0-81 16,-16 0 91-16,-29 0 1 15,-37 7 79-15,-24 3-7 16,-22 3-27-16,-45 7 50 15,-19 0-25-15,-10-1-27 16,-1-1-15-16,13-4-15 16,19-4-13-16,15-8-18 0,10-2-28 15,15-5-72-15,14-18-118 16</inkml:trace>
  <inkml:trace contextRef="#ctx0" brushRef="#br0" timeOffset="7791.7198">9679 12032 104 0,'0'0'121'0,"0"0"-101"15,0 0-17-15,126-38 94 16,-126 26-22-16,0 3 8 16,-15-1-33-16,-11 2-14 0,-4 6 7 15,-8 2-25-15,-3 2-17 16,-4 13 1-16,3 7 0 15,8 3 22-15,5 1-24 16,12-2-1-16,12-2-2 16,5-3 3-16,14-4-9 15,31-5-13-15,8-5-9 16,7-5 10-16,-5-3-17 16,-11-13 36-16,-12-2-3 15,-13-4-1-15,-12-1 1 16,-7-1 10-16,0-1 2 15,0 8 12-15,0 3 14 16,-7 9 2-16,7 5-7 16,-8 0-28-16,-3 9 1 15,1 7 7-15,1 4 13 0,6 2-7 16,3 2-4-16,0-2-10 16,18-1 0-16,17-3-28 15,7-3-4-15,0-8-65 16,0-7-7-16,-12 0-40 15,-8-13-137-15</inkml:trace>
  <inkml:trace contextRef="#ctx0" brushRef="#br0" timeOffset="8490.1324">10005 12024 100 0,'0'0'79'0,"0"-44"-10"16,0 30 13-16,0 6-14 0,15 8-10 16,8 0-39-16,2 1 33 15,5 10-17-15,-1 2 34 16,1 1-40-16,-9 1-12 15,-4-1-8-15,-6-4-8 16,-9-2-1-16,-2-3-2 16,0-1 2-16,-2-4 0 15,-9 0-18-15,3-2 18 16,-1-13-30-16,9-3-19 16,0-3 37-16,0-2 12 15,9 4 0-15,-1 7 5 16,3 6-3-16,-5 6 5 15,2 0-7-15,4 6 2 16,12 8 7-16,3 2 7 0,11 3-11 16,12 0 9-16,8-6-14 15,4-1-2-15,4-2-24 16,0-8-22-16,4-2 1 16,-9-4-44-16,-11-11-46 15,-14-2 40-15,-18-1 18 16,-18-3 79-16,0-3 52 15,0-2 35-15,-13 1 17 16,-6 1-17-16,3 9 14 16,1 8-42-16,-6 7-19 15,1 2-14-15,-10 18-17 16,-1 2-8-16,-4 5 3 16,11-4 13-16,7 1-11 0,14-4-6 15,3 0-2-15,9-6-4 16,32-2-13-16,5-7-31 15,2-5 14-15,-5 0 10 16,-5-15 17-16,-14-7 3 16,-10-8-22-16,-10-6 8 15,-4-11-5-15,0-7 23 16,-17-10-8-16,-4-5-4 16,-1-1 14-16,4 12 24 15,5 17 37-15,8 22 26 16,0 14-7-16,-1 7-63 15,5 23 1-15,-1 11 13 16,2 12 14-16,0 4-26 0,14 0-16 16,23 2-3-16,16 0-1 15,11-4-51-15,9-5-43 16,10-8-40-16,4-16-44 16</inkml:trace>
  <inkml:trace contextRef="#ctx0" brushRef="#br0" timeOffset="8717.7499">12086 11471 614 0,'0'0'2'16,"-135"15"-2"-1,79 8 20-15,-1 10 19 0,6 6-14 16,11 9-8-16,10 3-12 15,13 2-5-15,17 0 0 16,0-4-11-16,34-5-26 16,25-8-42-16,16-10-49 15,13-9-192-15</inkml:trace>
  <inkml:trace contextRef="#ctx0" brushRef="#br0" timeOffset="9347.6105">13479 11782 327 0,'0'0'16'0,"0"0"-9"16,-38-56 79-16,10 39-39 15,-6 3 23-15,-5 6-20 16,-6 7-33-16,-14 1-5 16,-4 16 1-16,-4 11-3 15,8 9 9-15,14 5 7 16,15 0-18-16,18-4-5 16,12-2 0-16,7-10-3 15,37-3-6-15,27-7 4 16,20-9-17-16,19-6 4 15,-2-9-15-15,-16-11 1 16,-19-6 27-16,-25-5-2 16,-16-3 4-16,-16-2 2 15,-11 4 11-15,-5 9 38 0,0 10 3 16,0 8-2-16,0 5-12 16,-11 4-11-16,-11 14-29 15,-1 8 2-15,8 6 4 16,11-1-6-16,4-2 1 15,5-1-2-15,28-5-35 16,5-4-23-16,9-5-12 16,-5-6-12-16,-4-8-13 15,-10 0-58-15,-8-17 16 16</inkml:trace>
  <inkml:trace contextRef="#ctx0" brushRef="#br0" timeOffset="9810.4492">13837 11779 137 0,'0'0'82'16,"0"0"-28"-16,0 0 5 15,0 0-28-15,0 0-23 16,0 0 43-16,126-9 3 16,-87 31-18-16,-4 1-2 15,-7 0-14-15,-15-2-18 16,-13-2 4-16,0-6-6 16,-1-4 16-16,-20-4-10 15,2-5-6-15,4 0 0 16,0-14-2-16,5-10-39 15,9-5 9-15,1-1 27 0,0 4 5 16,0 5 6 0,17 10-6-16,7 7-3 0,6 4 2 15,13 0 1-15,9 4 0 16,9 4 0-16,7-3-2 16,20-3 0-16,7-2 2 15,-1 0 0-15,-7-2 4 16,-22-8-4-16,-22-2 0 15,-22-3-19-15,-21-2 18 16,0-2 1-16,-23-1 5 16,-18 4 67-16,1 6 4 15,2 3-28-15,4 7-14 16,4 4-20-16,1 9-9 16,10 8-4-16,8 4 8 0,11-3-9 15,10 4-13-15,44-2-12 16,25-2-27-16,28-1-39 15,15-11 16-15,5-7-22 16,-6-3-165-16</inkml:trace>
  <inkml:trace contextRef="#ctx0" brushRef="#br0" timeOffset="10710.4931">15658 11549 350 0,'0'0'48'0,"0"0"-32"15,0 0-8-15,0 0 99 16,73 56-37-16,-50-27-34 0,6 0-16 16,-2-3-8-16,-7-4-1 15,-9-5-11-15,-11-4-18 16,0-4-6-16,-26-3 9 16,-6-6 10-16,2 0-5 15,8-6 4-15,13-8-15 16,9-8-44-16,0-5 17 15,11 1 34-15,15 6 4 16,6 6 10-16,-1 7 0 16,-2 7 0-16,1 0 3 15,2 0 6-15,2 9-1 16,8-1 17-16,12 2-14 0,4-3-2 16,7 0-9-16,1-3-2 15,-12-4-3-15,-15 0-25 16,-18-4 2-16,-8-8-62 15,-7 0-42-15,-6-1 98 16,0-1 29-16,0 0 5 16,-9 2 119-16,-2 5-92 15,2 4 23-15,4 3-6 16,-1 4-44-16,0 11 5 16,6 3 2-16,0 1 5 15,0 4-12-15,16-3 0 16,19-3-3-16,13-3-4 0,17-4-33 15,6-3 40 1,-9-7 2-16,-12 0 5 0,-20 0-5 16,-19-10 11-16,-11-2 0 15,0-4 1-15,-32-2-4 16,-17-5-3-16,-6 1 54 16,0 1-53-16,1 6-6 15,5 5 18-15,10 10-5 16,1 0-3-16,12 0-12 15,9 9-2-15,10 2 0 16,7-2 0-16,0 2-15 16,41-3 12-16,25-2-21 15,24-5 23-15,21-1-33 16,7-5 36-16,-5-9 0 16,-19-5 0-16,-20-3 0 0,-25-1-1 15,-19-5-30-15,-17-8 29 16,-13-8-22-16,0-9 1 15,-7-3 23-15,-16 6 19 16,4 13 50-16,1 15 24 16,8 13-21-16,-1 9-11 15,-2 7-43-15,-6 15-12 16,0 14 18-16,6 5 18 16,7 5-29-16,6 0-1 15,8 2-3-15,27-3-7 16,13-2 2-16,14-10-4 15,6-6-22-15,2-8-2 16,-3-9-14-16,-4-10-37 0,-18-4-20 16,-11-15-60-1,-25-8-234-15</inkml:trace>
  <inkml:trace contextRef="#ctx0" brushRef="#br0" timeOffset="10868.578">16732 11321 441 0,'0'0'103'16,"0"0"-103"-16,0 0-3 16,0 0 3-16,179 32 19 15,-61-26-19-15,24-6-33 16,23 0-2-16,1 0-16 16,11-10-128-16</inkml:trace>
  <inkml:trace contextRef="#ctx0" brushRef="#br0" timeOffset="11057.1065">18139 11342 379 0,'0'0'50'0,"0"0"35"16,-123 59-12-16,117-39-49 16,6 1-6-16,3-1-16 15,36 0-2-15,22-6-22 16,14-3-28-16,13-9 38 15,4-2-76-15,-15-10-18 16,-18-7-90-16</inkml:trace>
  <inkml:trace contextRef="#ctx0" brushRef="#br0" timeOffset="11679.5355">18582 11359 223 0,'0'0'134'16,"0"0"-11"-16,0 0-61 16,0 0-28-16,0 0 3 15,0 0 5-15,-130 57-15 16,123-30-19-16,7-1 16 15,9-1-21-15,22-1-3 16,20-3-13-16,15-3-11 16,15-9-15-16,3-8 1 15,-6-1-4-15,-24-10 2 16,-20-7-2-16,-25-2-3 16,-9-3 41-16,-25-5 4 0,-21 1 13 15,-18-1 16-15,3 4 17 16,7 3-19-16,15 10 8 15,13 3-2-15,11 7-18 16,10 0-14-16,5 0-2 16,0 0-23-16,35 0-6 15,18 7 15-15,24-3-10 16,10-3-16-16,4 2 3 16,-8-1-15-16,-15 4 19 15,-19 2 22-15,-13 6 12 16,-16 0 15-16,-12 1 44 15,-8 2-20-15,0 2 41 16,0-2-36-16,-6-4-2 16,-5-1-19-16,7-1 3 0,-3-5-17 15,7-4 4-15,0-2-13 16,0 0-18-16,7-2-19 16,8-10 7-16,12-5-24 15,-3-3 31-15,5-4-8 16,7 0 18-16,-3 0 6 15,-1 7 5-15,-10 9 2 16,-3 6-4-16,-1 2 4 16,2 10 0-16,2 4 57 15,-2 1-24-15,2 2 11 16,3 0-35-16,-3-3 10 0,-1-2-1 16,-3-4-18-1,-6-4-1-15,-5-3-26 0,2-1 1 16,-1 0-19-16,8-6-14 15,-4-9-98-15,2-5-138 16</inkml:trace>
  <inkml:trace contextRef="#ctx0" brushRef="#br0" timeOffset="12359.8823">20045 11255 315 0,'0'0'76'0,"0"0"-18"16,-12 62 22-16,12-34-20 16,0 3-18-16,12 0-37 15,-2-5-3-15,-3-4-2 16,-6-5-1-16,-1-5-18 16,0-5 2-16,0-4-2 0,-1-3 16 15,-11 0-8-15,7-8 2 16,5-9 2-16,0-4-25 15,2-3 17-15,26-6 15 16,7 3 2-16,1 3-1 16,-6 8 3-16,-4 10-4 15,-3 6 1-15,4 0-1 16,1 2 9-16,7 9 27 16,5 1-18-16,7 1 15 15,0 2-29-15,11-4 0 16,5 1 3-16,1-5-7 15,1-4 0-15,-1-1-20 16,-12-2 15-16,-8-5-13 16,-10-5 10-16,-11-8 5 0,-1-1 0 15,-10-4 3-15,-11-2 0 16,-1 2 21-16,0-1 5 16,-13 10 23-16,-10 4-2 15,-8 9-16-15,-10 1-19 16,1 8-12-16,0 9 1 15,6 2 1-15,17 0-2 16,16 3 1-16,1-2-1 16,18-3-12-16,40 4-23 15,20-7-10-15,19-6-43 16,5-6 17-16,2-2-207 0</inkml:trace>
  <inkml:trace contextRef="#ctx0" brushRef="#br0" timeOffset="12734.7562">21519 11240 454 0,'0'0'41'0,"0"0"5"16,0 0 15-16,0 0 2 15,0 0-35-15,0 0-4 16,-63 55-23-16,63-35 6 16,0 2-6-16,17-3-1 15,13-2-1-15,12-5-44 16,2-3 23-16,9-5-16 0,1-4 11 15,-4-8-6 1,-5-9 0-16,-8-10 5 0,-17-4 1 16,-1-3 9-16,-2-11 7 15,-2-9 9-15,4-11 2 16,2-3 1-16,-5 5 9 16,-5 17 44-16,-10 19 28 15,-1 17 12-15,0 10-34 16,-1 4-60-16,-26 19 0 15,1 14 30-15,1 11-14 16,8 4-11-16,9 2 8 16,3-1-13-16,-5-3-18 15,4-5-49-15,1-5-48 16,5-10-29-16,0-13-184 16</inkml:trace>
  <inkml:trace contextRef="#ctx0" brushRef="#br0" timeOffset="13081.8532">21888 11178 439 0,'0'0'7'16,"0"0"3"-16,0 0-10 16,0 0 31-16,0 0-12 15,170 37-10-15,-86-35-9 16,10-2-34-16,-3 0 11 15,-13-9-46-15,-22-5 5 0,-19-1 27 16,-15-2 26 0,-21 0 11-16,-1 0 44 0,-6 3 82 15,-24 4-47-15,-6 6-30 16,-3 4-13-16,-3 4-3 16,-2 13-12-16,6 3-7 15,8-1-9-15,16 0-5 16,14 3 0-16,1-3-6 15,42 1-16-15,22 2 2 16,24-6-49-16,14-3-3 16,10-9-15-16,4-4-38 15</inkml:trace>
  <inkml:trace contextRef="#ctx0" brushRef="#br0" timeOffset="13470.4491">23146 11204 67 0,'0'0'189'0,"5"-51"-31"0,-5 34-40 16,0 3-29-16,-13 8-9 15,-3 6-42-15,-10 0-38 16,-2 10-1-16,-2 6 1 16,0 2-1-16,5 0-3 15,13 0-12-15,3-3-2 16,9 2-1-16,0-7-19 16,11 0-3-16,24-5 9 15,8-4 25-15,5-1-2 16,-3-3 18-16,-1-10-13 15,-7-4 4-15,-3-5-3 16,-8-7 1-16,-1-10 0 0,-2-9 2 16,5-5 14-16,0-6-6 15,-2 4-6-15,-6 10 30 16,-9 14 27-16,-10 12 6 16,-1 15-16-16,0 2-35 15,0 2-14-15,0 6-13 16,-22 13 10-16,-1 11 3 15,-3 4 0-15,9 8 0 16,4 5-2-16,5 5-1 16,8 0-7-16,0 0-49 15,6-5-34-15,22-7-45 16</inkml:trace>
  <inkml:trace contextRef="#ctx0" brushRef="#br0" timeOffset="13631.029">23791 11253 224 0,'0'0'150'0,"0"0"-150"16,0 0-29-16,0 0-37 15</inkml:trace>
  <inkml:trace contextRef="#ctx0" brushRef="#br0" timeOffset="14864.7904">4488 8882 48 0,'0'0'19'0,"0"0"-16"15,-151 3 0-15,98 8 2 16,-2 3 2-16,-11 5 1 0,-7 7-8 15,-4 7 0 1,-5 7 1-16,-2 9 33 0,14 13-5 16,12 12-19-16,26 15 23 15,32 13-20-15,3 6-13 16,64-7-1-16,35-13-102 16</inkml:trace>
  <inkml:trace contextRef="#ctx0" brushRef="#br0" timeOffset="15130.1405">5273 9839 10 0,'0'0'4'0,"171"-68"-2"15,-108 25 14-15,-6-10 61 16,-17-8 1-16,-5-11-16 16,-6-9-23-16,-7-11 68 0,-6-4-93 15,-6 6 6-15,-10 5-1 16,0 15 7-16,-36 10-20 15,-19 11 1-15,-19 11-5 16,-15 8 7-16,0 7-9 16,3 7 4-16,-7 6-10 15,2 9-16-15,-5 1-10 16,-1 15-32-16,15 11-38 16,18 8 36-16,25 7-41 15</inkml:trace>
  <inkml:trace contextRef="#ctx0" brushRef="#br0" timeOffset="15870.9172">7948 9228 4 0,'0'0'20'0,"0"0"22"15,-13 60-21-15,13-41 12 16,17-4 1-16,4-6 13 16,5-3-29-16,1-5 31 15,3-1 10-15,8-1-1 16,4-14-17-16,1-8-17 16,2-7 7-16,1-8-16 0,4-5 3 15,1-5-17-15,-5-3-1 16,2-2 0-16,3 2 1 15,-7 5 3-15,-1 10 0 16,-10 13 4-16,-5 8 4 16,-5 7-10-16,-1 2-2 15,1 5-1-15,1 1-39 16,7 0-39-16,-5 7-62 16,-13 8-144-16</inkml:trace>
  <inkml:trace contextRef="#ctx0" brushRef="#br0" timeOffset="16582.4796">8734 10299 78 0,'0'0'47'16,"0"0"-46"-16,0 0 10 16,0 0 37-16,0 0-8 15,48 52-8-15,-34-41-6 16,-2-2 11-16,-2-4-6 15,2 0 5-15,-7-4-4 16,3-1-11-16,13 0 17 16,9-8 4-16,15-7 7 15,19-12-10-15,10-9-20 16,8-10-4-16,8-9-11 16,4-10-4-16,-2-9 5 0,-11-3-1 15,-17 7-4 1,-10 15-5-16,-18 21 1 0,-14 14 3 15,-6 11-1-15,-5 6-13 16,0 3-23-16,-1 0-16 16,4 0-33-16,-8 0-86 15</inkml:trace>
  <inkml:trace contextRef="#ctx0" brushRef="#br0" timeOffset="19049.5092">9375 10328 38 0,'0'0'38'15,"86"-75"36"-15,-39 28-35 16,1-10-4-16,4-4 58 16,2-3-68-16,3 6-5 15,-9 10 48-15,-15 18-9 16,-6 13-41-16,-15 12-3 16,-9 0-12-16,2 5-1 15,-5 0-1-15,0 0-1 16,0 0-6-16,0 0-25 15,0 0-57-15,0 6-29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5:44:55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8180 10790 3 0,'0'0'16'0,"0"0"-9"15,0 0 23-15,0 0 1 16,0 0 13-16,0 0-3 16,49 44-25-16,-39-39-6 0,1-4 12 15,-3-1 3-15,9 0 0 16,1 0 5-16,14-6 9 16,5-9-9-16,2-4-9 15,11-9-8-15,0 0-7 16,0-4 2-16,-4-1 8 15,-4-3-4-15,-10 3-7 16,-10 10 1-16,-8 6-2 16,-8 9 4-16,-6 6-7 15,0 2 0-15,0 0-1 16,2 0-2-16,10 0-8 16,4 0-41-16,2 3-55 15</inkml:trace>
  <inkml:trace contextRef="#ctx0" brushRef="#br0" timeOffset="660.6023">10863 10637 195 0,'0'0'13'0,"0"0"-7"0,0 0-12 15,0 0 9-15,18 49-3 16,4-45 12-16,10-4-2 15,5 0-1-15,8 0-9 16,5-8 27-16,7-6-11 16,1-6 4-16,3-2-17 15,-1-5 6-15,-8-4-3 16,2-1 10-16,-8-1 9 16,0 1-17-16,-4 8-5 15,-11 2-3-15,-4 5 8 16,-5 5 1-16,-7 3 20 15,-6 3-11-15,-1 0-3 16,-7 5 4-16,-1-3 0 16,4 3 1-16,-1 1-13 0,-3 0-5 15,0 0 2-15,0 0-3 16,0 0-1-16,0 0 0 16,0 0-5-16,0 0-9 15,0 0-1-15,0 0-60 16,0-2-42-16,0 0-158 15</inkml:trace>
  <inkml:trace contextRef="#ctx0" brushRef="#br0" timeOffset="15458.5283">15907 9949 34 0,'0'0'28'0,"0"0"8"16,149 0-21-16,-89-2 17 15,10-1-11-15,6-2 7 16,8 3-5-16,9 1-12 16,6-1 0-16,9 0 26 15,5 2 18-15,3 0-40 16,11 0-3-16,7 0 0 15,8 0-5-15,7 0 5 16,-3 0-6-16,-7 0 0 16,-4 0-4-16,-9 0 2 15,-5 0 3-15,-14 0-6 0,-14 0 3 16,-16 0-4-16,-15 0 1 16,-12-3 3-16,-5 1-2 15,-8-2-1-15,1-2 0 16,-10 1 1-16,2 1 8 15,-1-2 9-15,-9-1-6 16,0 4-4-16,-4-1 17 16,-3-1-6-16,-6 3-6 15,-1 0-2-15,-4-1-3 16,3 2 6-16,-5 1-15 0,0-2 18 16,0 1-18-16,0 1 9 15,0 0-2-15,0 0-4 16,0 0-3-16,0 0 0 15,0 0 0-15,0 0-6 16,0 0 0-16,0 0-4 16,0 0-47-16,0-1-120 15</inkml:trace>
  <inkml:trace contextRef="#ctx0" brushRef="#br0" timeOffset="23781.5589">17976 15502 159 0,'0'0'64'16,"0"0"-56"-16,0 0 13 15,0 0 3-15,0 0 7 0,0 0-30 16,0 0 11-16,9-4-8 16,-9 4-1-16,0 0 2 15,0 0 14-15,0 0 5 16,0 4-7-16,0 8 8 16,0 2-5-16,0 1-14 15,0 1 10-15,0-2-15 16,0-1 6-16,5-3-6 15,3-2 0-15,1-2 0 16,4-3-1-16,5-1 0 16,2-2 0-16,8 0 11 15,5-2 8-15,8-8-16 16,6-6 3-16,-2-2 0 0,6-4-1 16,6-4-1-1,11-3-2-15,6-4 3 0,6 2 9 16,-3 3-6-16,-7 6-2 15,-19 3-2-15,-14 4 0 16,-12 4-4-16,-7 1 5 16,-6 2-5-16,-1 3 2 15,-5-2-2-15,-3 4 2 16,1-1 1-16,-4 1-3 16,0 1 0-16,0-1 1 15,0 3-1-15,0-2-41 16,3 2-33-16,3 0-154 15</inkml:trace>
  <inkml:trace contextRef="#ctx0" brushRef="#br0" timeOffset="24630.043">18659 16059 213 0,'0'0'138'0,"0"0"-121"15,0 0-13-15,0 0 8 16,0 0 40-16,0 0-42 15,8 0-4-15,-1 11 12 16,1 4 17-16,0 5-19 16,-1 3 5-16,-1 0-17 15,1 2 8-15,3-2-7 16,0 2 1-16,2-4 0 0,-1-3 0 16,4-3-6-1,0-2 7-15,4-7-7 0,0-3 1 16,7-3 0-16,8 0 3 15,14-7 3-15,8-12-7 16,13-10-1-16,7-7-3 16,5-4-10-16,-6-3 8 15,2 1-2-15,-8 2 8 16,-6 3 0-16,-4 3 1 16,-5 5 11-16,-5 3 4 15,-6 4-10-15,3 3 9 16,-14 0-2-16,4 5-13 15,-7 3 7-15,-8 3-1 16,0 1 0-16,-9 2 1 0,-4 1-13 16,-4 0 11-16,-1 4-5 15,0-2 0-15,3 1-11 16,0-4-9-16,1 2-23 16,-7-2-45-16,0 1-119 15</inkml:trace>
  <inkml:trace contextRef="#ctx0" brushRef="#br0" timeOffset="30061.1203">16492 9367 94 0,'0'0'248'0,"0"0"-248"15,0 0-10-15,0 0 10 16,0 0 31-16,0 0-10 15,0 0-21-15,-51-9-5 16,49 9 5-16,2 0 36 16,0 0-36-16,-6 0-5 15,-2 0-3-15,0 0 8 16,-8 0 0-16,2 0 7 16,-2 0-1-16,-3 0 3 15,0 4-6-15,-6-2-3 16,-1 1 7-16,0-1-9 15,-6 4 2-15,7-4-5 0,-5 2 5 16,1 0 10-16,0 1-8 16,5 0-2-16,1 0 3 15,1 2 0-15,0 0-3 16,-4 2 0-16,-1 5 0 16,0-1 0-16,-2 4-3 15,4 2 3-15,1 1 0 16,2 1-6-16,3 1 4 15,8 0 1-15,1 1-4 16,10-1 3-16,0 1 2 16,0 1 3-16,0 2-3 15,0 1-5-15,17 1 3 0,-4-2 4 16,6-2 1-16,2-5-3 16,3-2-7-1,1-3 6-15,-2 0 1 0,0-3 0 16,-2 1-9-16,5-3 6 15,-1-1 3-15,6-3-5 16,-5 0 3-16,2-3 2 16,0 0 0-16,-1-2 2 15,3 0-2-15,-6 0 5 16,1 0-5-16,-3 0 0 16,-2 0 0-16,2 0 0 15,-4-2 2-15,2 0-2 16,1-3 0-16,3 2 0 15,2-4 0-15,-2 2 0 16,2-2 5-16,-4-2-5 0,1-1 3 16,-3-2 14-16,-4 2-1 15,-2-2 1-15,-1-2 1 16,2-1-1-16,-3-3-7 16,-1-3-4-16,-2-3 2 15,-1 1 11-15,-6-1-8 16,0-2-8-16,-2 1 6 15,0 2 23-15,0-4-26 16,-4 5-1-16,-13-1-5 16,-4 3 7-16,0 0-1 0,-5 0-6 15,2 4 7-15,-2-1-4 16,2 0-1 0,-6 3-2-16,0 2-2 0,1 2-3 15,-7 3-20-15,-2 1-14 16,-9 5 23-16,3 1-45 15,1 0 6-15,7 0-48 16,4 0-86-16</inkml:trace>
  <inkml:trace contextRef="#ctx0" brushRef="#br0" timeOffset="31185.5191">16977 9479 63 0,'0'0'63'15,"0"0"-23"-15,0 0 1 16,0 0-15-16,0 0 16 15,0 0-36-15,-24-6-6 16,17 6-2-16,-5-1 2 16,-1 1-4-16,-6 0 5 15,-2 0-1-15,0 0 9 16,-5 1-2-16,6 0-1 0,-4 4-4 16,2-2 0-16,-2-1 3 15,5 3 0-15,-2 0-5 16,0 2 0-16,-5 4-4 15,-2 0 4-15,1 3 3 16,-1 3-1-16,4 0 6 16,4 3-6-16,-3 1-2 15,5 2 0-15,4 3 11 16,1 5-11-16,0 2 0 16,3 4 0-16,0-2 5 15,4 1-5-15,6-7 0 16,0-1-3-16,0-1 0 15,9-5-3-15,10-1 6 0,1-3 0 16,3-2 1-16,0-3-1 16,-2-3 0-16,4 2 0 15,2-5 0-15,0-2-1 16,0-2 1-16,5-3 0 16,2 0 0-16,0 0 1 15,3-1 1-15,-3-6-2 16,-4-1 0-16,2-5 0 15,-6 2 0-15,-2-1 3 16,0-2 0-16,-3-2 6 16,-4-2-4-16,-1-1 29 15,-5-3-9-15,-1-6 2 16,-1-5-7-16,-4-7 19 16,-5-2-29-16,0 3 7 0,0 3-14 15,-18 9 6-15,-15 4-4 16,-9 3-5-16,-2 3-14 15,-8 2-6-15,-12 5-59 16,-13 3-86-16</inkml:trace>
  <inkml:trace contextRef="#ctx0" brushRef="#br0" timeOffset="32401.8169">22226 10267 118 0,'0'0'119'0,"0"0"-9"16,0 0-22-16,0 0-74 15,-4-45 3-15,4 17-11 16,17-5 0-16,5-1-4 15,9 1-2-15,2 1 0 16,-2 6 0-16,-1 5 0 16,-6 10 1-16,-3 3 9 15,-4 7-10-15,4 1-3 0,4 4 3 16,-4 9 1 0,3 6 2-16,-2 4 4 0,-8 2-4 15,-3 0-3-15,-11-2-1 16,0-8 0-16,0-5 1 15,-11-5-13-15,3-5-1 16,2 0 14-16,-6 0 34 16,11-11-9-16,1-5-25 15,0-4 0-15,13-5-1 16,13 0 2-16,5 0-2 16,-1 1 2-16,0 5-1 15,0 6 2-15,-1 7 2 0,3 0 3 16,3 3 6-1,5 3 35-15,-2 0-34 0,-8 6-10 16,-3 6 7-16,-8 5-8 16,-2-1 3-16,-13 4-1 15,-4-3 3-15,0-2-3 16,0-3-5-16,-2-3-4 16,-5-3-3-16,0-4-12 15,2-2-47-15,5 0-31 16,0-8-275-16</inkml:trace>
  <inkml:trace contextRef="#ctx0" brushRef="#br0" timeOffset="32607.2821">23338 9819 88 0,'0'0'201'16,"0"0"-189"-16,0 0-5 16,0 0 16-16,0 0-10 15,0 0-13-15,0 0-13 16,0 0-90-16</inkml:trace>
  <inkml:trace contextRef="#ctx0" brushRef="#br0" timeOffset="33039.7422">22900 10021 248 0,'0'0'89'0,"0"0"-51"0,0 0 33 16,0 0-16-16,0 0-34 16,56-51-3-16,-33 41 8 15,6-1-4-15,-2 4-16 16,3 2-3-16,3 0 2 15,-3 5-1-15,1 0-4 16,-1 0 1-16,2 4 3 16,-3 7 1-16,-2 6 2 15,-11 4-2-15,-8 1 4 16,-8-1-2-16,0-4-7 16,0 0-1-16,-15-2-7 15,6-7-3-15,1-3-16 0,8-5-29 16,0 0-81-16,11-6-232 15</inkml:trace>
  <inkml:trace contextRef="#ctx0" brushRef="#br0" timeOffset="33194.4075">23648 9842 323 0,'0'0'169'0,"0"0"-167"16,0 0 13-16,0 0-12 15,0 0-3-15,0 0-19 16,0 30-48-16,0-12-204 16</inkml:trace>
  <inkml:trace contextRef="#ctx0" brushRef="#br0" timeOffset="33354.5308">23617 10106 154 0,'0'0'447'0,"0"0"-413"0,0 0 52 16,0 0-19-16,0 0-38 16,0 0-29-16,-6 4-33 15,22-4-35-15,9-4-63 16,5-6-256-16</inkml:trace>
  <inkml:trace contextRef="#ctx0" brushRef="#br0" timeOffset="33812.3016">24131 9856 449 0,'0'0'47'16,"0"0"-45"-16,0 0-1 15,0 0-1-15,0 0 22 16,0 64-15-16,-9-37-7 15,-4 1 0-15,0-7 4 16,-4-3-2-16,1-4 8 16,4-7-10-16,0-4-19 15,2-3 19-15,2 0 3 0,0-5 14 16,7-9 3-16,1-6-8 16,1-4-10-16,29-4 4 15,8-2-3-15,5 0 1 16,-4 8 5-16,-5 6-6 15,-7 7-3-15,-3 6 0 16,-3 1-1-16,3 2 1 16,-3 2-2-16,0 10 5 15,1 1-3-15,-1 3 5 16,-3 1-3-16,-1 5 3 16,-10 0 1-16,-1 1-5 15,-6-3-1-15,0-2 0 16,-6-3-5-16,-13-2-12 15,-4-5-15-15,-3-4-10 0,-7-4-63 16,2 0-163-16</inkml:trace>
  <inkml:trace contextRef="#ctx0" brushRef="#br0" timeOffset="34194.2872">23631 9781 294 0,'0'0'14'0,"0"0"22"16,0 0 17-16,0 0-15 15,0 0-17-15,0 0-8 16,-53 38-3-16,53-38-1 15,0 0-2-15,0 0 36 16,0 0-13-16,17 0-8 16,3-5 1-16,3-3 1 15,0-4-18-15,-10-5 16 16,0 4-22-16,-4-1 5 16,-7 1-2-16,-2 4 2 0,0 5-4 15,0 3-1 1,-16 1-16-16,-5 0-5 0,-9 13-6 15,-1 6-23-15,-3 8-9 16,-1 7-70-16,-7 4-149 16</inkml:trace>
  <inkml:trace contextRef="#ctx0" brushRef="#br0" timeOffset="34478.4193">23560 10210 430 0,'0'0'28'15,"0"0"-11"-15,0 0 34 0,0 0-29 16,70-61-16-16,-50 45 3 16,-4 2-3-16,-8 6 10 15,-8 1-15-15,0 7 19 16,0 0 1-16,0 0-21 15,0 0-14-15,-5 0 12 16,-7 2 2-16,3 4-1 16,9 1-13-16,0 1-26 15,4-3-21-15,30-2-78 16,6-1-173-16</inkml:trace>
  <inkml:trace contextRef="#ctx0" brushRef="#br0" timeOffset="35258.5938">24424 9929 66 0,'0'0'63'0,"0"0"-18"15,0 0 12-15,0 0-19 16,0 0-24-16,0 0 4 16,0 0-1-16,0 0 3 15,0 0 13-15,0 0-7 16,0 0 1-16,0 0 10 16,0 0-13-16,0 0-7 15,0 0 2-15,0 0-4 16,0 0-4-16,0 0 1 15,0 0-10-15,0 0 0 16,0 0-2-16,0 5-3 16,0 5 3-16,0 8 0 15,0 2 5-15,0 5-3 0,-4 1 0 16,-2-1 3-16,3-1-2 16,-2-2 1-16,5-5-4 15,0-3 0-15,0-5-1 16,0-1-4-16,0-6 5 15,0 1 4-15,0-3-3 16,7 0 18-16,6 0-7 16,9-5 6-16,5-7-15 15,3-5 1-15,4 0-4 16,-3-2-7-16,-3-1-27 16,-5 1-1-16,-13 2-1 15,-10 3-171-15</inkml:trace>
  <inkml:trace contextRef="#ctx0" brushRef="#br0" timeOffset="36091.5858">23802 9886 142 0,'0'0'55'0,"0"0"17"0,0 0-26 16,0 0-2-16,0 0-6 15,0 0 10-15,81-17-25 16,-60 13-3-16,6 1-14 16,-7 0 1-16,-3 0-6 15,-2 1 9-15,-1 2-8 16,-6 0-1-16,5 0-1 16,-1 0 0-16,3 0-2 15,3 5 0-15,-6 8 2 0,-4 5 0 16,-3 7 1-16,-5 4-1 15,0 8 1-15,-13-1 0 16,-11 4-2-16,-4-5-4 16,5-6 5-16,6-4 0 15,8-11 1-15,3-5-1 16,6-5 3-16,0-3-4 16,0-1 4-16,0 0 8 15,0 0 29-15,0-8 2 16,13-4-32-16,3-5-6 15,-1-5 3-15,2-5-7 16,7-6 1-16,6-3-1 16,5-5 1-16,7-1 6 15,2 1-7-15,-4 7-5 0,0 3 5 16,-2 9 0 0,-3 5-1-16,-4 5 0 0,-6 5 2 15,1 2-3-15,-9 5-4 16,8 0 1-16,-1 5 5 15,-2 9-2-15,3 6 0 16,-7 4 1-16,-5 4-8 16,-1 3 7-16,-4-1 0 15,-8 0 2-15,0-1 0 16,0-3-1-16,-18-2-2 16,-2-2 3-16,-1-2 3 15,3-3 1-15,7-3-1 16,3-3-2-16,6-4 1 15,2-3-2-15,0 0-1 0,0-2 0 16,0-1-3-16,0 1 3 16,2-1-26-16,14-1-55 15,-4 0-118-15</inkml:trace>
  <inkml:trace contextRef="#ctx0" brushRef="#br0" timeOffset="36248.9148">24583 10074 143 0,'0'0'278'15,"0"0"-269"-15,0 0 7 16,0 0-8-16,0 0-8 0,0 0-38 16,43-36-116-16</inkml:trace>
  <inkml:trace contextRef="#ctx0" brushRef="#br0" timeOffset="40057.068">14681 12144 54 0,'0'0'69'0,"0"0"-28"16,0 0-7-16,0 0-4 16,0 0-3-16,0 0 3 15,0 0 0-15,-26-9 7 16,26 2-20-16,-4 1 10 0,4-3-9 15,0-2-8 1,0 1-8-16,0-2 6 0,4 2-7 16,9 2 0-16,4 2-1 15,-6-1-3-15,6 4 3 16,-4-1 6-16,-1 2-6 16,-4 2 0-16,3 0-4 15,-2 0 2-15,1 2 2 16,3 7 0-16,0 2 1 15,0 5-1-15,0 1 0 16,-4 3 0-16,-1 5 2 16,-2 3-2-16,-6 6 0 15,0 7 4-15,0 4-2 16,0 6-2-16,0 2-1 0,0-1-6 16,0 0 1-16,0-8-6 15,0-3-10-15,7-2 13 16,2-5 9-16,1-4-3 15,1-1-4-15,-3-4 1 16,3 0-7-16,0-6-3 16,-2-2-13-16,3-5 5 15,5-7-8-15,-4-4 0 16,5-1 17-16,3 0 8 16,-2-11 1-16,-1-1-1 15,-5-1 5-15,-5 1 1 16,-6 1 1-16,-2 5 1 15,0 2 6-15,0 2-2 0,0 2 3 16,-10 0 6-16,-10 7-14 16,-3 5 12-16,-5 0 10 15,9 0-16-15,3 2 1 16,7-2-3-16,2-2-1 16,2-1-3-16,5-1-5 15,0-1 4-15,0-1-15 16,0-4-4-16,0 2 8 15,0-1-19-15,0 2-17 16,0-2-20-16</inkml:trace>
  <inkml:trace contextRef="#ctx0" brushRef="#br0" timeOffset="57275.4391">14760 16700 70 0,'0'0'43'0,"0"0"-43"16,0 0 11-16,0 0-3 16,0 0-3-16,0 0-5 0,0 0 11 15,0 0 15 1,0-1 14-16,0 1 3 0,0 0 0 15,0-2-38-15,3 2-1 16,9 0 14-16,6-2-15 16,8-1-1-16,7-1-2 15,4-2-5-15,7 0-5 16,1 1-2-16,0-3 5 16,-2 5-2-16,-5-3-3 15,-8 3-23-15,-10 1-27 16,-9 2-26-16</inkml:trace>
  <inkml:trace contextRef="#ctx0" brushRef="#br0" timeOffset="58065.7285">17439 16565 141 0,'0'0'40'16,"0"0"-39"-16,0 0 2 15,0 0 3-15,0 0-6 16,0 0 0-16,8-3-7 15,-8 3 4-15,0 0-3 16,0-3-5-16,0 0-28 16</inkml:trace>
  <inkml:trace contextRef="#ctx0" brushRef="#br0" timeOffset="60352.7758">19612 12082 185 0,'0'0'16'16,"0"0"-13"-16,0 0-4 0,0 0 3 15,0 0 3-15,0 0-4 16,0 0 1-16,53 37 3 16,-34-30-4-16,-3-4 3 15,-2 1-3-15,5-2-1 16,-4-2 2-16,7 0 8 16,3 0-7-16,5-7 3 15,2-8 0-15,-1 1-6 16,2-5 18-16,-3-1-16 15,-5-1 12-15,0-1-10 16,-4 0 20-16,-7 6-19 16,-3 3 14-16,0 4-19 15,2 6-5-15,1 3-42 0,4 0-58 16</inkml:trace>
  <inkml:trace contextRef="#ctx0" brushRef="#br0" timeOffset="60955.391">20206 12713 143 0,'0'0'19'0,"0"0"-18"16,133-45 37-16,-77 25 25 16,-2-4-31-16,-5 2 12 15,-5 1-12-15,-3 1 10 16,-11 1-8-16,-6 5-14 16,-6 4-18-16,-5 3 20 0,-1 0 11 15,-1 2-31 1,3 0 5-16,-3 2-7 0,-1 1-10 15,-2 0 2-15,0 1-16 16,6 1-25-16,-2-4-58 16,-4 4-128-16</inkml:trace>
  <inkml:trace contextRef="#ctx0" brushRef="#br0" timeOffset="63104.8625">17868 12256 120 0,'0'0'48'15,"0"0"-36"-15,0 0 34 16,0 0 9-16,0 0-34 16,0 0-18-16,0 10 5 15,0-2 22-15,0-1-10 16,0 0-1-16,0-2-1 15,0-4-4-15,0 1-14 16,0-2 7-16,0 0-2 16,0 0-1-16,21 0 16 15,8-6 2-15,4-9 1 16,6-2-2-16,-1-4-10 16,-7-1-4-16,4-4-1 0,-10-3-6 15,-4 4 1-15,-5 0 9 16,-7 10-3-16,-4 3-5 15,2 7 0-15,-6 4-2 16,0 1 0-16,2 0 0 16,5 0-20-16,3 0-28 15,2 6-3-15,-7 10-34 16,-4 8-29-16</inkml:trace>
  <inkml:trace contextRef="#ctx0" brushRef="#br0" timeOffset="63592.4778">18135 12898 34 0,'0'0'128'15,"0"0"-123"-15,0 0-4 16,0 0 44-16,0 0 2 16,0 0-34-16,38 4 32 15,-10-17 12-15,2-2 17 16,5-3-31-16,-1-5-11 16,6-4-18-16,-9 1 20 15,-1-3-17-15,-6 1-4 0,-8 7 15 16,-6 3-13-16,-4 7-14 15,-2 4 4-15,0 2-5 16,-4 2-3-16,0 3-17 16,2 0-25-16,3 0-49 15,1 0-124-15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5T08:28:37.9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331 860 344 0,'0'0'2'16,"0"0"21"-16,0 0-13 0,0 0-5 15,238-38-7-15,-176 34 2 16,-9 0-57-16,-1 1-51 16</inkml:trace>
  <inkml:trace contextRef="#ctx0" brushRef="#br0" timeOffset="-188.761">461 756 201 0,'0'0'131'0,"0"0"-123"0,0 0 41 15,0 0-19-15,0 0-2 16,0 0-2-16,0-2 0 15,0 2-4-15,0 0-22 16,0 0 5-16,0 11 0 16,0 11-5-16,-10 9 11 15,2 3-8-15,8 0-2 16,-1 1 6-16,-5-6-6 16,2-3-1-16,0-3 1 0,0-6-1 15,1-5 1-15,3-2-1 16,0-6-1-16,0 1-9 15,0-4-69 1,0-1-88-16</inkml:trace>
  <inkml:trace contextRef="#ctx0" brushRef="#br0" timeOffset="379.5168">783 871 298 0,'0'0'49'16,"0"0"20"-16,0 0-26 0,0 0-28 15,0 0-14-15,0 0 6 16,108-19-1-16,-87 14 1 16,-3 5-2-16,-10 0-5 15,-7 0-5-15,-1 13 3 16,0 9 2-16,-29 1 2 16,-19 7 4-16,-2-1-1 15,6-3-4-15,12-6 8 16,13-2-7-16,11-8-2 15,8-4 11-15,0-2-11 16,45-4 0-16,27 0 16 0,22 0-5 16,13-12 1-16,5-4-6 15,1-1-12-15,-10-4-4 16,-18 0-49 0,-14-2-56-16,-20 1-116 0</inkml:trace>
  <inkml:trace contextRef="#ctx0" brushRef="#br0" timeOffset="-1313.1589">52 0 238 0,'0'0'1'0,"0"0"2"16,0 0 2-16,0 0-3 15,-21 84 7-15,21-60 2 16,-5 0 7-16,0-2-9 15,2-3 4-15,-4 3 23 16,3-2-21-16,-2 2 3 16,4-4-4-16,-3 4-8 15,2 1 5-15,3-4-7 16,0 4 3-16,0-7-4 16,0 3-2-16,0-9 1 15,16 1-2-15,9-2 0 0,12-5-2 16,5 1-5-1,2-5-27-15,-3 0-49 0,-2 0-143 16</inkml:trace>
  <inkml:trace contextRef="#ctx0" brushRef="#br0" timeOffset="-800.4154">698 90 197 0,'0'0'163'0,"0"0"-121"15,0 0-8-15,0 0-14 16,0 0-15-16,0 0 27 16,0 0-11-16,6 72-14 15,-6-50 3-15,0 1-7 16,-6-1-3-16,-14 0 0 16,1 0 1-16,-9-1-2 15,-3 4-17-15,-4 2-83 16,-3-6-178-16</inkml:trace>
  <inkml:trace contextRef="#ctx0" brushRef="#br0" timeOffset="938.5166">-48 354 269 0,'0'0'75'15,"0"0"-37"-15,0 0-14 16,0 0-8-16,203-43 21 16,-142 32-10-16,9 0-19 15,-13 6 3-15,-3 1 0 16,-3 1-11-16,0 3-5 15,-2 0 2-15,1 0-60 0,-10 7-86 16</inkml:trace>
  <inkml:trace contextRef="#ctx0" brushRef="#br0" timeOffset="2487.7323">721 1899 397 0,'0'0'26'0,"0"0"9"16,0 0 5-16,0 0-22 16,0 0-13-16,0 0 1 15,28-3-6-15,-9 3 0 16,1 0 0-16,-1 0 0 15,-4 0 0-15,3 0-2 0,-8 1 1 16,-1 9-4 0,-9 2 5-16,0 3 0 0,0 0 1 15,-13 4-1-15,-26-4 0 16,-8 3 0-16,-4 1 0 16,1-5 8-16,8-1-7 15,5-2 6-15,14-4-4 16,12-2 0-16,3-3-5 15,8-2 2-15,0 0-4 16,0 0 0-16,19 0 0 16,22 0 4-16,6 0 0 15,6 0 6-15,3 0-8 16,-7-2 4-16,2 2-1 16,-8 0-1-16,-1 2-6 15,-10 11 5-15,-7 1-1 0,-11 0 4 16,-14-1-2-1,0 0 1-15,0 0 11 0,-20 1 9 16,-18 2 0-16,-8-1-9 16,-6 3-3-16,-7 2-7 15,-1 3-4-15,-9-1-21 16,3 2-155-16</inkml:trace>
  <inkml:trace contextRef="#ctx0" brushRef="#br0" timeOffset="3078.3863">323 2565 420 0,'0'0'71'0,"0"0"-60"15,0 0 25-15,0 0-13 16,0 0-18-16,0 0 1 15,0 9-4-15,0 7-2 16,-4 5 14-16,-4 4-2 16,2 1 4-16,1 3-9 0,-3 1-5 15,2 1 4 1,6-4-3-16,0 0-3 0,0-9 3 16,0 1-1-16,0-5-2 15,9 0 0-15,19-2 3 16,2-5-1-16,8-1-2 15,7-6-2-15,0 0-8 16,-4 0-35-16,-6-5-39 16,-7-7-83-16</inkml:trace>
  <inkml:trace contextRef="#ctx0" brushRef="#br0" timeOffset="3274.6431">169 2774 342 0,'0'0'40'0,"0"0"-20"15,0 0 38-15,0 0-39 16,0 0-18-16,216-12-1 16,-139 7-10-16,-1 0-26 15,-2-6-38-15,-8 6-47 16</inkml:trace>
  <inkml:trace contextRef="#ctx0" brushRef="#br0" timeOffset="3551.0522">906 2721 353 0,'0'0'54'0,"0"0"-34"15,0 0 33-15,0 0-13 16,0 0 10-16,0 0-5 15,-123 79-21-15,94-52-6 16,0-2-13-16,8-3 2 16,15 0 2-16,-2-3-8 15,8-6-1-15,0 0 2 16,0-5 1-16,0-1-6 16,4-1 3-16,27-2-2 15,12-3 1-15,9-1-13 16,-1 0-48-16,-2 0-13 0,-1-1-65 15,-8-9-36-15</inkml:trace>
  <inkml:trace contextRef="#ctx0" brushRef="#br0" timeOffset="1775.311">56 1631 103 0,'0'0'229'16,"0"0"-208"-16,0 0 3 16,0 0 16-16,0 0-11 15,0 0 1-15,21-7-14 16,-21 7-10-16,0 0-5 16,0 4-1-16,0 16 0 15,-17 9 28-15,-12 7-9 0,-8 4 7 16,9 6-15-16,3-1-2 15,-1-2 1-15,15-3-8 16,7-6 2-16,4-5-4 16,0-6 2-16,0-4-1 15,4-5-1-15,15-6 0 16,10-1 3-16,5-7 1 16,12 0-4-16,11 0-5 15,-3-9-63-15,-1-9-132 16</inkml:trace>
  <inkml:trace contextRef="#ctx0" brushRef="#br0" timeOffset="1970.2846">-77 1891 391 0,'0'0'23'16,"0"0"36"-16,0 0-29 15,0 0-28-15,0 0 0 16,264-14-2-16,-179 7-15 16,-7 3-43-16,-4 0-38 15,-8 0-219-15</inkml:trace>
  <inkml:trace contextRef="#ctx0" brushRef="#br0" timeOffset="3774.2321">1113 2868 389 0,'0'0'27'0,"0"0"5"15,0 0 36-15,0 0-17 16,0 0-24-16,0 0-12 16,-13 0-14-16,2 6 6 0,3 11 24 15,-5 6-20-15,11-1-7 16,-2 4-2-16,-1 1-2 16,2 4-15-16,-9-1-50 15,-1-1-150-15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5T08:29:33.7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-41 325 236 0,'0'0'76'16,"0"0"-57"-16,0 0 2 15,0 0-20-15,0 0 3 16,0 0-4-16,30 7 0 16,-30-2-2-16,0 5 2 15,0-5 1-15,0 7-1 16,4-4 1-16,1-1-1 0,-5-3 1 16,3-1 0-16,-3 0 0 15,0-2 2-15,5-1 2 16,-5 0 14-16,3 0 9 15,14 0 25-15,5 0-10 16,7 0-23-16,10-8-6 16,-10-3-13-16,8-3 11 15,1-1-12-15,-2-2 0 16,2-5 8-16,1-4-8 16,-2-1 0-16,-8 0-4 15,-5 5 7-15,-11 4-6 16,0 11-3-16,-13 1-10 15,2 4-19-15,-2 2-12 16,0 0-116-16</inkml:trace>
  <inkml:trace contextRef="#ctx0" brushRef="#br0" timeOffset="-25985.1773">-123 285 396 0,'0'0'0'16,"0"0"-9"-16,0 0 6 16,0 0 6-16,0 0-6 15,0 0 6-15,0 0-3 16,0 0 4-16,0 0-4 15,0 10 0-15,0-10 0 16,0 0 1-16,0 3-1 16,0-3 0-16,0 0 3 0,0 0-7 15,0 0 4-15,0 0 0 16,0 0 6-16,0 0-6 16,0 0 0-16,0 1-1 15,0 5 5-15,0-5-4 16,0 5 1-16,7-4-1 15,1 0 5-15,3-2 2 16,8 0 6-16,7 0 13 16,8 0 1-16,10 0 1 15,2-2-22-15,6-9-4 16,1-7 10-16,-1-4-11 16,5-9 3-16,-2-4-4 0,3-2-1 15,-2-3-4-15,-17 5 5 16,-7 7-2-1,-13 3-4-15,-9 9-11 0,-5 6-5 16,0 6-23-16,-5 2-55 16</inkml:trace>
  <inkml:trace contextRef="#ctx0" brushRef="#br0" timeOffset="-24892.1073">-1035 1811 216 0,'0'0'38'0,"0"0"-38"16,0 0 12-16,0 0 7 15,0 0-9-15,0 0 2 16,0 33 6-16,0-32 12 16,0 2 19-16,0-3-18 15,0 1 4-15,0-1-9 16,0 4-8-16,25-4 13 15,2 0-4-15,12 0-2 16,4 0-5-16,12 0-14 16,3 0 6-16,5-5-8 15,3-5 1-15,0 2 2 16,-1-3-3-16,2-4-3 16,-3 3-1-16,-6-3 2 0,-5 3-7 15,-3-2 3-15,-3-2-28 16,-2 6-29-16,0-6-76 15</inkml:trace>
  <inkml:trace contextRef="#ctx0" brushRef="#br0" timeOffset="14617.722">-229 2571 137 0,'0'0'125'15,"0"0"-67"-15,0 0 13 16,0 0-42-16,0 0-10 0,0 0-8 15,0 0-9 1,15 0-1-16,-15 0-1 0,0 0 8 16,0 0-13-16,0 0 7 15,0 0-2-15,0 0 3 16,0 0-3-16,0 0 0 16,0 0 0-16,0 0-6 15,0 3 4-15,0 6-1 16,0-2 3-16,-12 0-1 15,4 3 1-15,-3-2-1 16,3 2 0-16,-4-2 1 16,4-5 1-16,7 3-1 15,-4-4 2-15,5 3-4 16,0-2 2-16,0-3 0 16,0 0-1-16,0 0 1 0,0 0 5 15,0 0-4-15,0 0 13 16,11 0 17-16,12-4-29 15,-4-9 12-15,10 0-7 16,5-2-3-16,-7-4 5 16,12-4-9-16,6-1 0 15,0-4-2-15,6-1 2 16,-4-3 0-16,-13 5-3 16,-4 4 13-16,-15 8-13 15,-3 8 3-15,-9 3-14 16,-3 4-3-16,0 0-35 15,0 0-33-15,0-2-79 0</inkml:trace>
  <inkml:trace contextRef="#ctx0" brushRef="#br0" timeOffset="1140.6321">-437 1799 422 0,'0'0'6'0,"0"0"-4"16,0 0-2-16,0 0-2 15,0 0-2-15,0 0 2 16,-5-3 2-16,5 3-3 16,0 0 4-16,0 3-1 15,5 1 0-15,0 0 1 0,-2 0-1 16,5 0 2-16,-3 0-2 16,-5 2 4-16,5-5-3 15,-5-1-1-15,0 4 0 16,2-4-2-16,2 0 2 15,4 0 0-15,-1 3 0 16,11-3 0-16,-12 0 2 16,7 0-1-16,6 0 0 15,4 0 1-15,9 0 1 16,2-7-3-16,5-1-2 16,-1-6-1-16,12-3 3 15,-5-4-1-15,10-2-12 16,7-7 4-16,-6 4 2 15,-5 0-56-15,-12 4 46 16,-15 10-4-16,-15 3-31 0,1 2-151 16</inkml:trace>
  <inkml:trace contextRef="#ctx0" brushRef="#br0" timeOffset="-2226.16">1973 1890 280 0,'0'0'48'16,"0"0"-11"-16,0 0 12 15,0 0-15-15,0 0 14 16,225-51-12-16,-168 31-8 16,9-7 14-16,-3 5-12 15,6-9-12-15,2 4-12 16,-1 2-5-16,0-1 1 15,-4 4 1-15,1 5-6 0,8 2-1 16,-1 0-50 0,-1 5-58-16,-3 1-161 0</inkml:trace>
  <inkml:trace contextRef="#ctx0" brushRef="#br0" timeOffset="19904.8588">2250 403 123 0,'0'0'45'16,"0"0"9"-16,0 0 9 15,0 0-16-15,0 0-36 16,0 0-7-16,50-8 26 16,-24 3-22-16,0-2 5 15,1-1 4-15,7-3-15 16,-5 3 0-16,2-1-2 0,-1-2 1 15,-4 0 1-15,0 0-2 16,-2 2-7-16,3-1 5 16,0 6-36-16,4-2-67 15</inkml:trace>
  <inkml:trace contextRef="#ctx0" brushRef="#br0" timeOffset="-2993.7776">2648 864 203 0,'0'0'42'0,"0"0"-36"16,0 0 6-16,0 0 5 16,0 0-9-16,0 0-7 15,0 0 8-15,0 0 17 16,5-19-1-16,0 16-8 15,-5 3-15-15,0 0 11 16,0 0-12-16,0 0 0 16,0 0 4-16,0 0-5 15,0 0-5-15,0 0 4 16,0 0 1-16,0 0-3 0,0 5 5 16,-13 4-2-16,1 3 1 15,4-4-1-15,4 1 0 16,-3 1-5-16,7-3 5 15,0-6-1-15,0 3 0 16,0-4 1-16,0 0 13 16,7 0 23-16,20 0 6 15,12-4-28-15,4-8 1 16,4-1 6-16,4-1-21 16,4-4 0-16,-11-2 5 15,-1-2-5-15,-4 3 0 16,-4-2-2-16,-4 5-35 15,-12 4 2-15,-6 4-4 0,-13 5-27 16,0-2-112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5:46:16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3256 6255 181 0,'0'0'12'0,"0"0"7"16,0 0 62-16,0 0-23 0,0 0-41 15,0 0-16-15,0 0 11 16,-7 0-3-16,7 0 1 16,0 0-8-16,0 0-1 15,0 0 5-15,0 0-2 16,12 0 4-16,9 0-8 15,3 0 18-15,13-2-18 16,2 0 1-16,6-1 4 16,2 1 0-16,-2-3 0 15,-3 2-5-15,-2-2-3 16,-9 5-1-16,-8-2 3 16,-12-2 1-16,-3 4-1 15,-6 0 3-15,-2 0-4 16,0 0-2-16,0 0 2 15,0 0-1-15,0 0 3 0,0 0-1 16,0 0 0-16,0 0-6 16,0 0 6-16,0 0-5 15,0 0 6-15,0 0-2 16,0 0-2-16,0 0-11 16,0 0 12-16,0 0 1 15,0 0 2-15,0 0 1 16,0 0-1-16,0 0-6 15,0 0 6-15,0 0-2 16,0 0 1-16,0 0 1 0,0 0 0 16,0 0 1-16,0 0-1 15,0 0 0-15,0 0 3 16,0 0-5-16,0 0 2 16,0 0 0-16,0 0 0 15,0 0 1-15,0 0-1 16,0 2 0-16,0-2 0 15,0 0 0-15,0 2 0 16,0-2 0-16,0 0 0 16,0 0 0-16,0 0 11 15,0 0-11-15,0 0-7 16,0 0 7-16,0 0 0 16,0 2-3-16,0-2 3 0,0 0 4 15,0 0-3 1,0 4-1-16,2-1-1 0,2-2-9 15,-4 4-1-15,1-3-7 16,1 3-7-16,0-3-32 16,3 1-23-16,-5 0-52 15</inkml:trace>
  <inkml:trace contextRef="#ctx0" brushRef="#br0" timeOffset="15375.5866">14326 7585 20 0,'0'0'96'15,"0"0"-63"-15,0 0 19 16,0 0-9-16,0 0-7 16,0 0-18-16,0 0 2 0,0 0-5 15,0 0-5-15,0 3-4 16,0-3 5-16,0 0-5 16,0 0 13-16,0 0-4 15,3 0 9-15,10 0-16 16,8 0-7-16,12 0 0 15,9 0 2-15,9 0-3 16,3-3 6-16,8 0-6 16,-4 3 4-16,-3-5-4 15,0 3 0-15,-5-2 1 16,-9 1-1-16,-11 2 0 16,-9-1 0-16,-17 2 0 15,4 0 5-15,-8 0-5 0,0 0 1 16,0 0 3-1,0 0 3-15,0 0-5 0,0 0-2 16,0 0-24-16,0 0-54 16,-3 0-1-16,-3 0-89 15</inkml:trace>
  <inkml:trace contextRef="#ctx0" brushRef="#br0" timeOffset="16401.4094">15613 7649 1 0,'0'0'11'0,"0"0"13"15,0 0 8-15,0 0-22 16,0 0-6-16,0 0-1 16,0 1 7-16,0-1 8 15,0 0 12-15,0 0 5 16,0 0-10-16,0 0 1 15,0 0-12-15,0 0 1 16,0 0-12-16,0 0-1 16,0 0-1-16,0 0-1 15,0 0 15-15,0 0-14 16,0 0 5-16,0 0 1 16,0 0-4-16,0 0 7 15,0 0-9-15,0 0 0 0,0 0-1 16,0 0-2-16,0 0 2 15,0 0 7-15,0 0-7 16,0 0 0-16,0 0-1 16,3 0 1-16,4 2 0 15,4-2-5-15,9 0 5 16,-1 0 0-16,6 0 0 16,6 0 4-16,-5 0-3 15,8 0-1-15,0 0 0 16,-2 0 5-16,-2 0-5 15,-1 2 0-15,1-2 0 16,-6 0 0-16,-2 0-2 16,-6 0 1-16,1 0 2 0,-8 0 3 15,0 0-4-15,-7 0-1 16,-2 0 1-16,0 0 6 16,0 0 1-16,0 0 11 15,0 0 2-15,0 0-13 16,0 0 0-16,0 0-6 15,0 0 3-15,0 0-1 16,0 0-3-16,0 0 6 16,0 0-6-16,0 0-7 15,0 0-2-15,0 0-20 16,0 0-52-16,-7 0-108 16</inkml:trace>
  <inkml:trace contextRef="#ctx0" brushRef="#br0" timeOffset="23132.0861">19595 7665 20 0,'0'0'52'0,"0"0"26"16,0 0-37-16,0 0-14 0,0 0-2 15,0 0-12-15,0 0-5 16,0 0-3-16,4 0-4 16,4 0 4-16,2 0-3 15,0-3 1-15,1 2 6 16,1 0-9-16,-1 1 0 15,-3-2-3-15,-2 2 6 16,-4 0-4-16,-2 0 2 16,0 0-1-16,0 0 4 15,0 0-2-15,0 0 1 16,0 0-3-16,-5 0-36 0,-17 0 28 16,-1 0 4-16,-5 0 8 15,4 0 10-15,3 0-7 16,5 2-3-16,6-1 6 15,7 0-10-15,3-1 0 16,0 0 0-16,0 0 0 16,0 0-8-16,0 0 6 15,0 0-6-15,0 2-1 16,8-2 9-16,5 0 0 16,8 0 0-16,0 0 2 15,-1 0 1-15,7 0-2 16,-3 0-1-16,2 0 1 15,-7-2 0-15,2 1 2 0,-12 0-2 16,0-1-1-16,-6 2 0 16,-3 0 2-16,0 0 18 15,0 0-20-15,-19-1-9 16,-9 1-21-16,-12 0 30 16,-2 0 6-16,3 0-1 15,7 0-5-15,10 1-1 16,10 1 1-16,7-1 9 15,5 0-9-15,0-1-12 16,0 0-1-16,5 2-2 16,11-2 9-16,7 0 12 15,4 0-5-15,2 0-1 16,-1 0 1-16,-2 0 0 16,2 0-1-16,-4 0-2 0,-8-2 2 15,-6 1 1-15,-2 0-1 16,-8 1 6-16,0 0-5 15,0 0 28-15,0 0-21 16,-9 0-8-16,-15 0-28 16,-5 0 6-16,-6 0-6 15,5 0-103-15</inkml:trace>
  <inkml:trace contextRef="#ctx0" brushRef="#br0" timeOffset="24596.14">19770 7698 4 0,'0'0'66'0,"0"0"-54"15,0 0-12-15,0 0-2 16,0 0 2-16,0 0 0 16,-111 2 0-16,87 0 0 15,1 3 14-15,10-4 2 16,4-1-10-16,9 2 0 15,0-2-4-15,0 0 2 16,0 0-4-16,15 0 1 16,5 0-1-16,5 0 9 15,2 0-6-15,-3-2-3 16,2-1 0-16,-2 0 3 0,1 1-4 16,-3 0 6-1,-5-2-4-15,-2 2 0 0,-6 1 0 16,-2-2-1-16,-6 3 2 15,-1-2-7-15,0-1-24 16</inkml:trace>
  <inkml:trace contextRef="#ctx0" brushRef="#br0" timeOffset="25439.3288">19044 7568 23 0,'0'0'13'0,"0"0"48"15,0 0-14-15,0 0-27 16,0 0 4-16,0 0 8 16,0 0-4-16,0 0-6 15,0 0-4-15,0 0-2 16,0 0-14-16,0 0 0 16,0 0-1-16,0 0-1 15,3 0-9-15,5 0-44 16</inkml:trace>
  <inkml:trace contextRef="#ctx0" brushRef="#br0" timeOffset="28944.2708">2744 8182 222 0,'0'0'9'16,"0"0"-3"-16,0 0 12 16,0 0 8-16,0 0 0 15,0 0-26-15,0 0 0 16,25-15 8-16,-2 11 2 16,2 1-9-16,11-2-1 15,9 0 1-15,10 0 8 16,13-2 0-16,2 1-4 15,3 2-3-15,3-2 4 16,2-1-5-16,9 2-1 16,5 2 4-16,6-4-1 15,7 3-3-15,1 1 3 16,4 0-6-16,2-2 1 16,-3 5 2-16,6-3 0 0,-1-1 0 15,-2 4 0-15,-7 0 2 16,-13 0-2-16,-14-2-1 15,-14 2 0-15,-6 0 0 16,-12-1-5-16,1 1 6 16,4-4 0-16,5 3 0 15,-4 0 1-15,2 0-2 16,-8-2 2-16,-1 3-1 16,1 0 0-16,-1 0 5 15,0 0-5-15,-5 0 0 16,0 0-1-16,-6 0 1 15,-4 0 0-15,0-2-2 0,-8 0 2 16,-3 2 0-16,-7-3 5 16,-2 2-5-16,-3 1-1 15,-6 0-4-15,-1 0 5 16,0 0 0-16,0 0-1 16,0 0-1-16,0 0-7 15,0 0-1-15,0 0-34 16,0 4-38-16</inkml:trace>
  <inkml:trace contextRef="#ctx0" brushRef="#br0" timeOffset="30269.331">6045 8191 22 0,'0'0'44'0,"0"0"-30"15,0 0 1-15,0 0 21 16,0 0-6-16,0 0-15 16,-10 0 6-16,4 0-18 15,0 0 8-15,-2 0 7 16,2 0-5-16,-2 0-1 0,-2 0-3 16,4 0-4-16,0 0 29 15,-1 0-17-15,6 0 2 16,-4 0-7-16,4 0 1 15,1 0-5-15,0 0 6 16,0 0-1-16,0 0 3 16,0 0 4-16,0 0-12 15,0 0-7-15,0 0 2 16,0 0-3-16,1 0-1 16,28 0 1-16,11 0 3 0,12-2-1 15,13-5-2 1,5 0 2-16,18 0 0 0,13-1-2 15,19-2 2 1,2 4 7-16,0 0-9 0,-5 0 0 16,-12 2-5-16,-5 2 0 15,-12 0-3-15,-14 0-3 16,-15-1-1-16,-17-1 1 16,-12 3-27-16,-11-2 18 15,-8 2 20-15,-4-2 1 16,2 0 3-16,-1 1 6 15,-2 0-3-15,5 1-2 16,-1-1-4-16,-1 1-1 16,2-1 1-16,-3 1 2 15,2 0-3-15,2-1 3 16,3 0-3-16,0-1 0 16,5 1 0-16,2 1 0 0,-1-3 0 15,5 1 0-15,-9 1 0 16,-2 0 1-16,-8 2-1 15,-5-1 1-15,-2 1 1 16,0 0-4-16,0 0 6 16,0 0 7-16,0 0-8 15,0-1-3-15,0 0-3 16,0-2-87-16</inkml:trace>
  <inkml:trace contextRef="#ctx0" brushRef="#br0" timeOffset="33956.9861">9314 8205 41 0,'0'0'4'0,"0"0"19"16,0 0 28-16,0 0 0 15,0 0-16-15,0 0 14 16,0 0-23-16,0 1 19 15,0-1-25-15,0 0 12 16,0 0-31-16,0 0-1 16,14 0 0-16,18 0 5 15,16 0-1-15,12-2-2 16,7 0-2-16,6-1 5 16,0-2-4-16,7 2 1 15,3 2-2-15,-7 0 0 16,-6-1 0-16,-8-1 0 15,-14 3 0-15,-22-1 0 0,-11 0 1 16,-10 1 1-16,-5 0-1 16,0 0 50-16,0 0-2 15,0 0-19-15,0 0-5 16,0 0-12-16,0 0-9 16,0 0 9-16,0 0-13 15,0 0-12-15,0 0-10 16,0 0-23-16,0 0-78 15,0 0-104-15</inkml:trace>
  <inkml:trace contextRef="#ctx0" brushRef="#br0" timeOffset="37328.9296">4712 8656 260 0,'0'0'21'16,"0"0"-10"-16,0 0-3 15,0 0 22-15,0 0-18 16,0 0-12-16,0 0 16 16,54-39-2-16,-50 29-9 0,-4-1 13 15,0 1 1-15,0-3 0 16,0 2-6-16,-17-1 13 16,2 5-17-16,-3 1-4 15,-4 2-5-15,-1 4-7 16,-3 0-9-16,-4 0 7 15,-2 7 5-15,-2 4 4 16,-2 4 15-16,5 5-10 16,2 1 1-16,7 4-6 15,6 8-4-15,11 7 4 16,5 8 4-16,0 5-4 16,12 5 0-16,23-2 0 15,6 2-3-15,5-4-1 16,7 0 5-16,-5 0-2 0,3 0 0 15,-6 2-7-15,-3 4 3 16,-5 5-4-16,-5-2-17 16,-1 6 9-16,-10-7-14 15,-3-3 28-15,-8-5-13 16,-10-10-52-16,0-5 56 16,-15-6 12-16,-19 1 19 15,-2-1 2-15,-5-5 3 16,-1 0-11-16,-3-5-1 15,-3-2 1-15,-4 1 0 16,4-3-4-16,1-2 0 16,5 0-6-16,5-2-2 15,10-4 4-15,12 2-3 0,6-6-2 16,9 1-14-16,0-3 8 16,11-3 0-16,24 0-2 15,12-2 8-15,10 0 0 16,12 0 0-16,1 5 0 15,-4 0-12-15,-2 3-91 16,-5 3 102-16,-14 4-25 16,-10 6-126-16,-16 3 135 15,-11 6-12-15,-8-1 17 16,0 7 12-16,-22 3 17 16,-8 7 66-16,-1 4-65 15,-3 4 50-15,7 2-34 16,5-6 35-16,17-4-55 0,5-5-9 15,5-4 2-15,25-6 4 16,10-7-22-16,-1-7 15 16,10-5-8-16,-5-4 0 15,0-3 0-15,-6-5 4 16,-9 0-1-16,-8 0 1 16,-12 0 7-16,-3 0-7 15,-2 0 0-15,-4 2-7 16,0 0-17-16,-10 2-195 15</inkml:trace>
  <inkml:trace contextRef="#ctx0" brushRef="#br0" timeOffset="54026.2275">12837 12164 42 0,'0'0'28'16,"0"0"-14"-16,0 0 37 15,0 0-8-15,0 0-27 16,0 0 6-16,0 0-3 15,0 0 6-15,-5 0-4 16,4 0 4-16,-6 2 5 16,4-1-1-16,-3 2 2 0,2 2-17 15,-5-2 0 1,1 2-2-16,-1 2-3 0,5 0 2 16,0-1-5-16,4-3 5 15,0-2-3-15,0-1-7 16,0 0 9-16,29-3 12 15,22-8-14-15,23-7 8 16,11-10-16-16,2-2-14 16,-4-4-18-16,-10-3-2 15,-10 1-68-15,-13 0-43 16,-8 5-28-16</inkml:trace>
  <inkml:trace contextRef="#ctx0" brushRef="#br0" timeOffset="54753.2473">13274 12983 260 0,'0'0'60'0,"0"0"-59"0,0 0 11 16,0 0 5-16,0 0-5 16,0 0-9-16,0 3-3 15,0-1 10-15,0 3 12 16,0 2 10-16,0-3 7 16,0 2-16-16,0-2 4 15,0-1-19-15,0-1-2 16,0 0 14-16,0-2-17 15,0 0 2-15,6 0 3 16,15 0 6-16,12-10-1 16,9-5-9-16,8-5 6 0,4-5-5 15,4-2-3 1,-1-6 7-16,7-5-6 0,-4-1 5 16,-5 3-6-16,-14 8-2 15,-20 11 0-15,-10 9 5 16,-5 3-5-16,-6 4 3 15,0 1 2-15,0 0-10 16,0 0 4-16,0 0-6 16,2 0-15-16,8-4-31 15,-1-6-74-15</inkml:trace>
  <inkml:trace contextRef="#ctx0" brushRef="#br0" timeOffset="55549.7567">15187 11967 161 0,'0'0'17'16,"0"0"-17"-16,0 0 32 15,0 0 18-15,0 0-14 16,0 0 6-16,0-15-20 16,0 15 9-16,0 0-20 15,0 2 2-15,0 10-5 16,0 4 11-16,8 3-5 15,-3 0-5-15,2-1-9 16,2-5 14-16,-6-3-13 16,3-3 0-16,-2-4 10 0,0-3 8 15,10 0-4-15,6 0 20 16,8-7-4-16,8-10-17 16,3-5-2-16,1-4-1 15,1-4-5-15,0-6-6 16,-2-2 2-16,2-6-2 15,0 2 0-15,-8 6 4 16,-11 11 3-16,-7 9-7 16,-9 10 0-16,-3 2-3 15,-3 4 3-15,0 0-10 16,0 0-15-16,0 0-17 16,0 0-32-16,0 9-5 0,0 2-32 15</inkml:trace>
  <inkml:trace contextRef="#ctx0" brushRef="#br0" timeOffset="56187.8201">15141 12487 293 0,'0'0'24'0,"0"0"-22"16,0 0-2-1,0 0 0-15,0 0 1 0,0 0 2 16,9 48 0-16,-5-33 14 15,0 0-8-15,-2 1 37 16,3 1-21-16,-4-2 8 16,4-3-3-16,1 0-16 15,-1-2 14-15,2-3-17 16,-1-3 5-16,1-1-5 16,1 0-7-16,7-3 23 15,6 0-9-15,4-6-5 16,12-6 4-16,1-7 11 15,4-8-21-15,3-4 7 16,1-3-7-16,-4-4-2 16,-8 6-5-16,-6 8 0 0,-13 9 2 15,-4 5 2-15,-7 4-4 16,2 0-3-16,-3 4 0 16,-2-5-18-16,5-2-42 15,-6-4-48-15,0-1-212 16</inkml:trace>
  <inkml:trace contextRef="#ctx0" brushRef="#br0" timeOffset="58092.4722">15229 10362 50 0,'0'0'47'16,"0"0"-44"-16,0 0 22 0,0 0 30 16,0 0-18-16,0 0-19 15,0 0-2-15,8 0-6 16,-8 0 2-16,0 0 10 16,0 0-6-16,0 0-6 15,0 0-1-15,0 0 4 16,0 0-6-16,0 0 5 15,0 0-5-15,0 0-1 16,4 0-3-16,-4 0 1 16,0 0-4-16,0 0 0 15,5 0 6-15,-4 6-6 16,1 0 6-16,4 1-4 16,-3-2 3-16,-2 2-4 0,1 1 1 15,-2-2 4 1,0 2-3-16,0-1-3 0,0-1 1 15,0-2 5-15,0-1-4 16,0 1-1-16,0-4 2 16,0 0-2-16,0 0 6 15,0 0 1-15,10 0 17 16,7-7 14-16,3-3-23 16,4-5-13-16,3-2 3 15,6-5-5-15,-3-3 9 16,7-4-6-16,2-3-4 15,-3-2 0-15,1 8 1 16,-7 2 3-16,-8 6 6 16,-7 6-6-16,2 2 0 15,-4 1-3-15,0 3-1 0,-5-1 3 16,-4 3 9 0,-2 4-12-16,1 0 0 0,-3 0 5 15,0 0-5-15,0 0 0 16,0 0-18-16,0 0-18 15,0 0-8-15,0 2-218 16</inkml:trace>
  <inkml:trace contextRef="#ctx0" brushRef="#br0" timeOffset="60162.0857">15291 11028 23 0,'0'0'61'15,"0"0"-40"-15,0 0 5 16,0 0 34-16,0 0-28 16,0 0-19-16,0 0 17 15,0 0-1-15,0 0 6 16,0 0-7-16,0 0-7 0,0 0 8 16,0 0-13-1,0 0-5-15,0 0 3 0,0 0-8 16,0 0-1-16,0 0 1 15,0 2-5-15,0 3-1 16,-3 0 0-16,-1 4 0 16,2 0 1-16,2 4 0 15,0-3-1-15,0-1 1 16,0 0-1-16,0-1 2 16,0-2-2-16,0 0 1 15,2-3-1-15,2-1 0 16,-1 0-1-16,-3-2-1 15,4 0 2-15,-2 0 0 16,4 0 10-16,7-2 35 16,3-6-25-16,6-6-16 0,4-3 3 15,-3-3 5-15,2-1-11 16,-6-2 9 0,5 0-9-16,-3 1 0 0,-5 1-1 15,-1 6 5-15,-5 5 2 16,-1 3 0-16,-3 2-4 15,-4 3-3-15,1-1 1 16,-3 1 3-16,0 2 2 16,0 0 1-16,0 0-5 15,0 0-2-15,0 0 4 16,2 0-4-16,2-2 0 16,-4 2 3-16,0 0-3 0,0 0 0 15,0 0 5-15,0 0-4 16,0 0-1-16,0 0-6 15,0 0 1-15,0 0-5 16,0 0-8-16,0 0 6 16,0 0-20-16,0 0-2 15,0 0 4-15,0 0-9 16,0 0-9-16,0 4-11 16,-12-1-90-16</inkml:trace>
  <inkml:trace contextRef="#ctx0" brushRef="#br0" timeOffset="61579.6733">15408 11997 16 0,'0'0'22'0,"0"0"-12"15,0 0 2-15,0 0 3 16,0 0-6-16,0 0 4 15,2 1-1-15,0-1 18 16,-2 0-2-16,4 0-6 16,-4 0 0-16,0 0 3 15,0 0-6-15,0 0-11 16,0 0 2-16,0 0 11 16,0 0-16-16,0 0-5 0,1 0-3 15,-1 0-13-15,4 0-46 16,-4 0-112-16</inkml:trace>
  <inkml:trace contextRef="#ctx0" brushRef="#br0" timeOffset="62709.9909">15354 12776 1 0,'0'0'22'0,"0"0"-1"15,0 0-6-15,0 0-13 16,0 0 4-16,0 0-1 0,4 0-5 16,-3 0 0-1,-1 0-2-15,0 0-4 0,0 0 2 16,0 2-17-16,0-1 1 15</inkml:trace>
  <inkml:trace contextRef="#ctx0" brushRef="#br0" timeOffset="66296.2843">8766 6795 35 0,'0'0'27'0,"0"0"21"15,0 0-4-15,0 0-3 16,0 0 0-16,0 0-4 16,150 7-12-16,-103-9-11 15,3-5-6-15,4 1-1 16,7-2-1-16,-5 0-1 0,2-1-4 16,-12-1 15-1,-8 3-16-15,-16 0-6 0,-12 4 6 16,-5 1 0-16,-5 0 0 15,0 0 0-15,0 2-28 16,-16 0-31-16,-23 0 42 16,-5 5 3-16,-13 2 11 15,-3 2-24-15,0 3 15 16,-5-1-13-16,1 2 25 16,10 1 0-16,6-3 9 15,12 1-6-15,12-4-3 16,11 0 0-16,4-3 0 15,9-3 2-15,0 0-2 16,0-2-2-16,0 0 2 0,10 0 11 16,20 0 7-16,2 0 1 15,11 0-4-15,9-4 0 16,2-3-2-16,9-1 3 16,7 2-11-16,-1-2-5 15,-8-1 1-15,-5 3 14 16,-12 0-13-16,-10 2-2 15,-16 1 0-15,-11 3 2 16,-7 0-2-16,0 0 0 16,0 0-10-16,-11 0 6 15,-16 0-23-15,-14 0 27 16,-3 6 2-16,-3 1-2 16,-3-1-15-16,0 0-6 0,-1 2 7 15,9-1-1-15,1-3 3 16,7 4 8-16,11-6 5 15,9 1-1-15,6-1 3 16,7-2-3-16,1 0-6 16,0 0 6-16,0 0 0 15,9 0 6-15,12 0-6 16,0 0 11-16,8-4 0 16,0 1-5-16,6-3-3 15,2 2-2-15,-5 0 10 16,-3 1-8-16,-7 0-2 15,-6-1-1-15,-10 4 0 0,-6 0 2 16,0 0 0-16,0 0-2 16,0 0 0-16,0 0 0 15,0 0 0-15,0 0-10 16,0 0-10-16,0 0 11 16,0 0-32-16,0 0-46 15</inkml:trace>
  <inkml:trace contextRef="#ctx0" brushRef="#br0" timeOffset="71819.1361">5413 9549 51 0,'0'0'60'0,"0"0"29"16,0 0-34-16,0 0-2 15,0 0-15-15,0 0-5 16,0 0-10-16,0 0 2 16,-11 0-9-16,11 0-11 15,0 0 3-15,0 0-8 16,6 0-2-16,18 0 2 16,13-2 2-16,8-4 1 15,4 0-3-15,2-2 1 16,6 2 1-16,-1 0-2 15,0-2 5-15,-6-1-5 16,-10 4-5-16,-13 1 4 16,-12 1 1-16,-8 3 1 0,-7-2 5 15,0 2-7-15,0 0 2 16,0 0 4-16,0 0-4 16,0 0 4-16,0 0-10 15,12 0-20-15,0 0-92 16,17-3-79-16</inkml:trace>
  <inkml:trace contextRef="#ctx0" brushRef="#br0" timeOffset="78186.4966">18683 11918 76 0,'0'0'90'16,"0"0"-24"-16,0 0-22 15,0 0 8-15,0 0-3 16,0 0-4-16,0-11-17 0,0 11 1 16,0 0-2-16,0 0-12 15,0 0-8-15,0 0-4 16,0 3-3-16,-8 5 3 15,-2 6-1-15,0-3 1 16,6 3 5-16,-1 0-8 16,4-2 2-16,-1 1 1 15,2-6-2-15,0 0 1 16,0-4 3-16,0-1-5 16,0-2 0-16,0 0 2 15,8 0 6-15,12 0 14 16,6-10-8-16,6-5 2 0,-2-6-15 15,-1-5 12 1,4-3-11-16,-6-6 1 0,0-1-3 16,-6 0 3-16,-2 4-3 15,-8 5 0-15,2 6-2 16,-6 5 2-16,3 1-5 16,0 5-15-16,0 0-23 15,4 1-45-15,-6-2-85 16</inkml:trace>
  <inkml:trace contextRef="#ctx0" brushRef="#br0" timeOffset="79260.4067">18533 10435 142 0,'0'0'14'0,"0"0"-8"15,0 0 31-15,0 0-26 16,0 0-8-16,0 0 9 15,0 2 0-15,0 4 18 16,1 0-2-16,3 4 9 16,2 0-19-16,-3 1 13 15,4 2-12-15,-6-1 8 16,0-1-15-16,6 0 3 0,-5-2-6 16,1-4 3-1,0 0-7-15,-2-3 11 16,1-2-7-16,-2 0 8 0,4 0 6 15,3 0 4-15,8 0 8 16,10-5-8-16,13-8-12 16,4-4-4-16,0-6-6 15,4-4-4-15,-6-4-1 16,-1-5 3-16,-9 2 0 16,-9 5 4-16,-8 5-9 15,-3 9 4-15,-4 8 1 16,-6 4-1-16,3 1 0 15,-3 0-1-15,0 2-1 0,0-2-5 16,0 2-3 0,1 0-35-16,3 0-23 0,-3-1-44 15,-1-3-119-15</inkml:trace>
  <inkml:trace contextRef="#ctx0" brushRef="#br0" timeOffset="88912.5493">6285 10043 1 0,'0'0'10'16,"0"0"-8"-16,0 0 5 15,0 0-5-15,167-7-2 16,-112 4-5-16,11 0 4 15,8-1-2-15,14 1 3 16,9 2 96-16,5-2-83 16,3 0-10-16,-2 0 1 15,-4-1-3-15,-10 2-1 16,-18-3-2-16,-20 2-6 16,-16 1-2-16</inkml:trace>
  <inkml:trace contextRef="#ctx0" brushRef="#br0" timeOffset="89080.4498">7515 9991 39 0,'0'0'96'0,"0"0"-55"15,0 0 3-15,0 0-12 16,0 0-20-16,0 0-7 16,0-3-5-16,0 3-6 15,0 0-6-15,0 0 9 16,0 0-1-16,0 0 2 16,0 0 2-16,0 0-5 15,0 0-2-15,0 0-10 0,0 0 7 16,-5 0-26-16,1 0-77 15</inkml:trace>
  <inkml:trace contextRef="#ctx0" brushRef="#br0" timeOffset="102283.5396">21239 10836 219 0,'0'0'7'0,"0"0"12"0,0 0 5 16,0 0-18-16,0 0-6 16,0 0 0-16,0 0 0 15,0 0 1-15,0 0 2 16,0 10 16-16,0 4-2 15,0 6 4-15,0 2 8 16,-7 2-18-16,1-2 4 16,4-2-8-16,2 0-3 15,0-3 4-15,0-3-8 16,0-3 3-16,0-3 0 16,0-3-3-16,0-4 0 15,0-1 0-15,0 0 5 16,0 0-3-16,0 0 14 15,7 0 19-15,7-4-17 0,10-9-4 16,2-6-13-16,6-5 5 16,6-5 1-16,4-8-1 15,3-3-1-15,-6-4-5 16,3 3 0-16,0 5-2 16,-4 6 2-16,-8 6 0 15,-10 5 0-15,-6 7 0 16,-4 3 5-16,-5 3-3 15,-1 1 0-15,0 1-1 16,-4 1 6-16,0 3 0 16,0-1 2-16,0 1-2 15,0 0-14-15,0 0-1 16,0 0-8-16,0 0-60 0,0 0-61 16</inkml:trace>
  <inkml:trace contextRef="#ctx0" brushRef="#br0" timeOffset="103752.2206">21205 11678 50 0,'0'0'32'0,"0"0"2"15,0 0 0-15,0 0-20 16,0 0 23-16,0 0-1 0,0 0-16 16,0-19 8-16,0 19 6 15,0 0-2-15,-3 0-11 16,3 0 4-16,0 0-25 16,0 5 5-16,0 7 1 15,0 4-6-15,0 3 8 16,0 1 2-16,9 0 1 15,-2 2-9-15,1-2 4 16,5-2-5-16,0-3 7 16,-1-1-4-16,-1-3 0 15,-1-5 9-15,0-2-6 16,0-3 0-16,0-1 3 16,2 0 12-16,9 0-7 15,1-7-3-15,7-8-2 16,1-2-5-16,2-9 6 0,2-1-11 15,1-9 0-15,-3-1-2 16,2-1 2-16,0 1 1 16,-7 4 1-16,-5 6-2 15,-5 11 0-15,-4 3 4 16,-5 6 2-16,-3 3-6 16,-2 3 2-16,-1-1-2 15,-2 1 0-15,0 1 0 16,0 0 2-16,0 0-3 15,0 0 1-15,0 0 0 16,0 0 4-16,0 0 0 16,0 0 2-16,0 0-6 0,0 0 0 15,0 0 7-15,0 0-7 16,0 0 4-16,0 0-2 16,0 0-2-16,0 0-1 15,0 0 1-15,0 0 11 16,0 0-9-16,0 0-2 15,0 0 2-15,0 0-2 16,0 0 0-16,0 0-1 16,0 0 1-16,0 0-3 15,0 0 10-15,0 0 0 16,0 0 2-16,0 0-1 16,0 0-1-16,0 0 1 15,0 0 0-15,0 0 0 0,0 0-3 16,0 0-4-16,0 0 15 15,0 0-7-15,0 0 0 16,0 0-3-16,0 0-3 16,0 0 14-16,0 0-7 15,0 0-1-15,0 0-6 16,0 0 1-16,0 0-4 16,0 0 1-16,0 0-1 15,0 0 0-15,0 0 0 16,0 0 0-16,0 0 1 15,0 0 5-15,0 0-12 16,0 0-7-16,0 0-6 0,-11 0-52 16,-13 0-46-1,-1 0-119-15</inkml:trace>
  <inkml:trace contextRef="#ctx0" brushRef="#br0" timeOffset="104931.0424">17094 8982 337 0,'0'0'31'15,"0"0"7"-15,0 0 31 0,0 0-10 16,0 0-30-16,0 0-16 16,0 0 6-16,-5-4-11 15,5 4-8-15,1 16 0 16,13 7 18-16,0 13 11 16,0 5 0-16,-5 3-24 15,-2 0 0-15,-7 1-4 16,0-5 5-16,0-6-5 15,0-8 9-15,0-5-10 16,0-6-4-16,0-8 4 16,0-2 1-16,0-4 1 15,0-1-4-15,0 0 2 16,0 0-12-16,0-8-6 0,1-7-11 16,10-9-57-1,2-5-20-15,-7-2-177 0</inkml:trace>
  <inkml:trace contextRef="#ctx0" brushRef="#br0" timeOffset="105831.9985">17052 9010 181 0,'0'0'20'16,"0"0"5"-16,0 0 50 0,0 0-13 15,0 0-28-15,0 0 10 16,-43-51-19-16,37 36 1 15,0-3 2-15,-1 1-2 16,7-2-11-16,0 3-4 16,0 3 2-16,13 0-8 15,12 1 0-15,7 4-5 16,7-3 6-16,3 5-10 16,5 1 8-16,1 2-5 15,-4 3 1-15,-4 0 0 16,-10 8-4-16,-4 9 2 15,-12 0 1-15,-9 7 2 16,-5 0-2-16,0 2 0 16,-15-3 1-16,-13 0 0 0,-4-3-7 15,0-5 7-15,2-2 4 16,0-4-4-16,9-4 3 16,4-1-3-16,9-4-5 15,4 1 5-15,4-1 0 16,0 0 0-16,0 0-5 15,0 0-2-15,0-5-7 16,0 0 12-16,4-2-13 16,17-1-1-16,1 2 8 15,3 1 4-15,4 3 2 16,2 1 1-16,0-2 0 0,6 3 1 16,-10 0 0-1,2 0-10-15,-13 6 10 0,-3 0-2 16,-6 2 2-16,-7-1 0 15,0 3 5-15,0-1 5 16,0 1 20-16,-15-1-22 16,-6 1 33-16,-5-3-11 15,-4 3 5-15,2-6-6 16,2 1-5-16,-3 1-10 16,1-4-10-16,-3 1-4 15,-7 0 6-15,-6-2-6 16,-6 0-42-16,-6 1-48 15,-4-2-62-15</inkml:trace>
  <inkml:trace contextRef="#ctx0" brushRef="#br0" timeOffset="107211.0961">14645 8777 370 0,'0'0'9'0,"0"0"12"15,0 0 38-15,0 0-19 16,0 0-32-16,0 0-4 16,19 10-2-16,-7 11 16 15,-7 6-2-15,-5 7 6 16,0 6-15-16,0 0-4 0,-14 1-3 15,-14-4 3-15,-6-4 2 16,-7-5-5-16,-2-5 5 16,2-6-5-16,7-3 1 15,5-8-5-15,2-3 8 16,3-3 7-16,-4 0-8 16,7-3-3-16,-3-7-7 15,9-5 1-15,9-1 6 16,1 0 0-16,5 2-2 15,0 2-2-15,0 2 1 0,20 3-1 16,1 2 0-16,9 1 0 16,0 4 4-16,6 0 0 15,2 1 0-15,7 12-3 16,2 5 1-16,4 5 1 16,3 4 1-16,-4 0-16 15,4 2 10-15,-4-5 0 16,-7-6 5-16,-3-3-1 15,-5-5-6-15,0-6 6 16,-4-2 4-16,-1-2 5 16,0 0-3-16,0-2 17 15,-3-9 4-15,-1-1 10 16,-3-2-6-16,-1-2-23 16,-6-1 17-16,-2 2-11 15,-6-1-9-15,5 2-2 0,-7 2-2 16,0 2-6-16,-6 3-45 15,0 2-42-15</inkml:trace>
  <inkml:trace contextRef="#ctx0" brushRef="#br0" timeOffset="108824.3421">19885 8796 116 0,'0'0'27'16,"0"0"-6"-16,0 0 56 16,0 0 2-16,0 0-11 15,0 0-30-15,-6-14-9 16,6 14 14-16,0 0-25 16,-2 0 0-16,2 9-16 0,0 14 6 15,0 7 11 1,0 7 5-16,0 5-17 0,0-1-6 15,0-5 5-15,0-4-3 16,0-8 0-16,0-8 0 16,0-6-3-16,0-7 3 15,0-2-3-15,0-1 5 16,0 0 6-16,0 0 4 16,0-10 3-16,-12-6-18 15,-4-8-2-15,2-3-3 16,4-6 1-16,0-4 2 15,8-4 2-15,2-2-4 16,0 3 0-16,0 7 0 16,12 7 4-16,9 9 0 0,0 5-1 15,1 4-7-15,-5 3 8 16,-3 5-1-16,-4442 0-2 16,8876 2-1-16,-4438 13 2 15,-4 5-3-15,-6 4-1 16,0 4 6-16,0-1 2 15,-18 0-2-15,-7-3-13 16,2-4 12-16,6-1-4 16,4-7 3-16,5-2 0 15,8-5-4-15,0-3-6 16,0-2-7-16,0 2-6 16,18-2-11-16,12 0 28 15,5 0 8-15,0 0 0 0,-3 0 1 16,-4 1-1-1,-2 3 0-15,-5 1 1 0,-8 2 4 16,-1 1 4-16,0 2 19 16,-10 2-20-16,4-3 19 15,-6 1-18-15,0-1 6 16,7-1-15-16,-6-3 0 16,4 0 2-16,0-1-2 15,-2-3-20-15,6 3-16 16,5-4-57-16,-3 0-190 0</inkml:trace>
  <inkml:trace contextRef="#ctx0" brushRef="#br0" timeOffset="109155.2121">20390 8951 269 0,'0'0'57'15,"0"0"-37"-15,0 0 31 16,0 0-40-16,0 0 1 15,0 0-12-15,162-10 2 16,-119 5-1-16,-9-1 2 16,-10 2 3-16,-6-1-5 15,-6 2-2-15,-3-3-15 16,-9 3-45-16,0-2-124 16</inkml:trace>
  <inkml:trace contextRef="#ctx0" brushRef="#br0" timeOffset="110554.8865">21245 8676 173 0,'0'0'22'0,"0"0"-14"16,0 0 24-16,0 0 20 16,0 0-21-16,0 0-24 0,3-8-1 15,-3 8 23-15,0 0-7 16,0 0 0-16,0 0 9 15,0 0-12-15,0 0-1 16,0 0-1-16,0 0-4 16,4-2-1-16,-4 2-6 15,0 0 1-15,0-1 5 16,0 1-10-16,0 0 3 16,0 0-3-16,0 0-1 15,0 0 1-15,2 0-2 16,-2 0 1-16,0 0 0 15,0-2 2-15,0 2 3 16,0 0-1-16,0 0-5 0,0 0 1 16,0 0-1-16,0 0 1 15,0 0-1-15,0 0 0 16,0 0 0-16,0 0 1 16,0 0 8-16,0 0-3 15,0 0 10-15,0 0-16 16,0 0 5-16,0 0-5 15,0 0 3-15,0 0 1 16,0 0-1-16,0 0-3 16,0 0 0-16,0 0 0 15,0 0 0-15,0 0 0 16,0 0-3-16,0 0-4 16,0 0-47-16,0 0-81 0,-13 0-204 15</inkml:trace>
  <inkml:trace contextRef="#ctx0" brushRef="#br0" timeOffset="111542.2799">21094 8728 225 0,'0'0'11'0,"0"0"-9"15,0 0 33-15,0 0 3 16,0 0-38-16,0 0 6 0,26 18-6 16,-16 6 15-16,-1 9-3 15,-8 4-1-15,1 4 0 16,-2 6-3-16,0-2-7 15,0-3 2-15,0-9 6 16,0-9-11-16,0-7 5 16,0-7-3-16,0-7 0 15,0 0 4-15,0-3 0 16,0 0 27-16,0-1 20 16,0-12-16-16,0-4-32 15,-16-8 0-15,-5-2 2 16,0-5-5-16,5-9-6 0,-1-1 6 15,4-6 2 1,5 0 2-16,4 0-4 0,4 4-5 16,0 3 4-16,4 7-1 15,14 9 0-15,3 7 2 16,4 3-6-16,7 2 5 16,-7 4 1-16,-1 4-1 15,-4 3 1-15,-1 2-5 16,-1 0 5-16,-2 12-3 15,-8 2 1-15,1 10 2 16,-5 1 0-16,-4 0-2 16,0 4 2-16,0-4 4 15,0 0-2-15,-14-3-4 16,0-5-3-16,-2-5 4 16,2-1-6-16,2-5-13 0,-3-2 20 15,9 2-9-15,0-6 9 16,3 1-9-16,3-1-3 15,0 0-10-15,0 0 13 16,0 0 6-16,0 0-13 16,1 0 2-16,17 0-8 15,8 0 5-15,5 0 4 16,7 0 13-16,-2 0 1 16,-1 0-1-16,-7 0-2 15,-11 0 2-15,-11 0 9 16,-4 3-8-16,-2 2 29 15,0 3 7-15,-17 1-12 16,-19 2 24-16,-6 0-35 16,-6 0 3-16,-5 0-16 0,2-4 4 15,2 3-5-15,2-5-4 16,9-2-17-16,8-3-50 16,8 0-63-16</inkml:trace>
  <inkml:trace contextRef="#ctx0" brushRef="#br0" timeOffset="111841.2141">21578 8475 282 0,'0'0'4'16,"138"1"5"-16,-69 14 1 15,-8 7 16-15,-20 5-4 16,-11 6-17-16,-19 4 6 16,-11 5-1-16,-6 3 9 15,-38 3-19-15,-18 1 0 16,-20 1-9-16,-12-1-17 0,-10-2-63 15,-3-5-94 1</inkml:trace>
  <inkml:trace contextRef="#ctx0" brushRef="#br0" timeOffset="112506.5729">19534 8708 45 0,'0'0'4'0,"0"0"2"16,0 0 21-16,0 0-5 16,0 0 5-16,0 0 15 15,-37 1-12-15,23 6-9 16,-2 4-4-16,-6 6 0 16,-3 7 6-16,4 9-3 15,8 11 0-15,0 7-7 0,6 7-3 16,7-2-2-16,0-6 3 15,0-9-11-15,22-9 0 16,10-10-6-16,11-3 6 16,10-4-34-16,6-7-14 15,-5-6-42-15</inkml:trace>
  <inkml:trace contextRef="#ctx0" brushRef="#br0" timeOffset="128619.344">22619 12439 340 0,'0'0'96'16,"0"0"-96"-16,0 0 0 15,0 0 17-15,0 0 10 16,0 0 5-16,0 0-26 16,132-4 12-16,-119 4 7 15,-7 0 0-15,-6 0-10 16,0 0-9-16,0 0 1 16,0 6 0-16,0 5 23 15,0 5-6-15,0 3-14 0,0 2-9 16,-6-2-2-16,-1 1 0 15,3-4 1-15,4-4-11 16,-2-4 8-16,2-2 3 16,0-4 0-16,0-2 0 15,0 0 2-15,24-10 1 16,8-8-3-16,8-9-4 16,1-2 2-16,1-8-3 15,0-3-1-15,3-4 1 16,-2-5-6-16,-2-1 6 15,-8 8-4-15,-7 8 1 16,-5 9-16-16,-12 5-7 0,-2 1-38 16,-7 0-64-16</inkml:trace>
  <inkml:trace contextRef="#ctx0" brushRef="#br0" timeOffset="129763.0976">22831 11122 6 0,'0'0'48'0,"0"0"-35"15,0 0 39-15,0 0 21 16,0 0-28-16,0 0-24 16,0-3 15-16,0 3-7 15,0 0 5-15,0 0-4 16,0 0-3-16,0 0-26 16,0 0-2-16,0 3-10 0,0 8 9 15,0 2 2-15,0 1 7 16,-2-1-2-16,-1 0-5 15,2-5 10-15,1 0-7 16,0-3-3-16,0-3 1 16,0 0-1-16,0-2 5 15,0 0-1-15,0 0 21 16,4 0 21-16,19-9-19 16,5-5-15-16,5-6-4 15,5-2-4-15,1-5-1 16,1 0-2-16,1-4 2 15,1 2 2-15,-7 4 0 16,-2 6-5-16,-11 5-1 16,-4 4-24-16,-5 1 5 0,-4 5-54 15,0-1-88-15</inkml:trace>
  <inkml:trace contextRef="#ctx0" brushRef="#br0" timeOffset="132443.5083">15282 12651 76 0,'0'0'25'15,"0"0"-25"-15,0 0 33 16,0 0 33-16,0 0-38 15,0 0-25-15,56-24 9 16,-48 19-7-16,4 3-2 16,-9 1 3-16,4-1 5 15,-5 1 2-15,-2 1 12 16,2 0 5-16,-2 0-1 16,2 0-6-16,3 0-2 15,0 3-11-15,9 6 20 0,-2 3-9 16,0-1-5-1,4 4-15-15,0-1-1 0,1-4 14 16,0 1-10-16,-1-2-4 16,3-1-2-16,5-3 2 15,-3-2 11-15,6 0 1 16,3-3 2-16,8 0-2 16,9-4-11-16,-2-11 15 15,3-2-9-15,2-3-2 16,-10-2 0-16,-1-2-1 0,-7-5 1 15,-6-1 4 1,-10-2 2-16,1 3 10 0,-5 0-13 16,1 6-1-16,-5 5 5 15,1 5-10-15,-3 4-1 16,-4 4 3-16,0 0-4 16,-2 4-14-16,0-1-7 15,0-5-47-15,0 0-39 16,0-2-186-16</inkml:trace>
  <inkml:trace contextRef="#ctx0" brushRef="#br0" timeOffset="133457.1088">15793 11335 37 0,'0'0'35'16,"0"0"0"-16,0 0 11 16,0 0-11-16,0 0-6 15,0 0 27-15,0-10-20 16,0 10-1-16,0 0-10 16,0 0-11-16,0 0 4 15,0 0-13-15,0 0-5 16,0 0-8-16,0 3-2 0,0 6 6 15,0 5 3 1,0-2 2-16,0 1 2 0,0-4 0 16,0-1 4-16,1-1-7 15,4-2 7-15,-2-3 9 16,2 1-16-16,-2-3 0 16,0 0 4-16,2 0-4 15,1 0 22-15,13 0 7 16,1-5-17-16,10-4 6 15,8-5-16-15,-5 0 2 16,5-3 0-16,1-4-1 16,-3 0-2-16,-2-2 4 15,-1 2-5-15,-6 3 3 0,-4 2 2 16,-3 1-5 0,-11 8 4-16,0 3 5 0,-9 1-5 15,1 3 3-15,-1 0-3 16,0 0 3-16,0 0-1 15,0 0-5-15,0 0-1 16,0 0 3-16,0 0 0 16,0 0-1-16,0 0-4 15,0 0 4-15,0 0-4 16,0 0 3-16,0 0-8 16,0 0 3-16,0 0-20 15,0 0-16-15,0 0-14 16,5 0-10-16,-2 3-16 15,-3-1-178-15</inkml:trace>
  <inkml:trace contextRef="#ctx0" brushRef="#br0" timeOffset="135709.6243">7961 11214 99 0,'0'0'20'15,"0"0"16"-15,0 0 34 16,0 0-22-16,0 0-8 15,0 0 2-15,0 0-19 16,-47-7 0-16,47 7 6 16,0 0-18-16,0 0 1 15,0 0-12-15,0 0 3 16,0 0-9-16,0-1-11 16,29-2-18-16,11 1 35 0,19-5 10 15,2 1-5 1,10-2 3-16,5-2-7 0,6-4-1 15,0 2 6-15,-4-2 2 16,-6 0-5-16,-22 1-3 16,-12 5 4-16,-19 2 7 15,-7 2-4-15,-10 4 14 16,-2 0 9-16,0 0 7 16,0 0-7-16,0 0-21 15,-9 0-9-15,-14-2-32 16,-24 2-78-16,-15 0-17 15,-18 6-24-15</inkml:trace>
  <inkml:trace contextRef="#ctx0" brushRef="#br0" timeOffset="136922.734">5320 11441 61 0,'0'0'12'16,"0"0"-9"-16,0 0 24 15,0 0 62-15,0 0-34 16,0 0-31-16,-6 1 3 0,6-1-16 16,0 0 3-16,0 0-6 15,0 0-3-15,0 0-5 16,0 0-2-16,0 0-5 15,13 0-3-15,11 0 10 16,13 0 11-16,7-2 11 16,12-4 4-16,8-4-13 15,3 0-4-15,1-2 6 16,-2 0-6-16,-10 3-7 16,-7-1 2-16,-15 6-4 15,-14 2 1-15,-10 0-1 16,-8 2-1-16,-2 0-1 15,0 0 2-15,0 0-6 16,-3 0-5-16,-24 4 2 0,-9 5 6 16,-7 4 3-16,-2-2-10 15,-7 1 5-15,-2 1-6 16,-1 0-1-16,3-2 2 16,7 0 3-16,6 0 7 15,14-5 0-15,9-1 1 16,12-2 0-16,4-3-1 15,0 0-17-15,0 0-2 16,28 0 3-16,18-5 4 16,4-2 12-16,2-2 1 15,-3 2 0-15,-8-1-1 16,-8 3 0-16,-11 2 3 0,-7 0-6 16,-9 3 10-16,-2 0-11 15,-4 0 13-15,0 0 8 16,0 0 6-16,0 0-2 15,0 0-5-15,0 0-15 16,-4 0 1-16,-7 0 0 16,-3 0 3-16,3 0-3 15,-2 2 0-15,1-1 2 16,-2 1-4-16,2-1 0 16,1 2 1-16,4-1-1 15,0 0 1-15,6-2 14 16,-3 3-15-16,4-3 1 15,0 0 0-15,0 0-1 16,0 0 0-16,0 0 0 0,0 0 0 16,0 0 7-16,0 0-5 15,0 0-4-15,0 0 2 16,0 0-6-16,0 0-13 16,4 0-58-16,18 0-81 15</inkml:trace>
  <inkml:trace contextRef="#ctx0" brushRef="#br0" timeOffset="137357.2891">6692 11219 167 0,'0'0'5'0,"0"0"-5"16,0 0 6-16,0 0 14 16,0 0-17-16,0 0-1 15,-11 4-1-15,11-3 3 16,0 1-4-16,0 0-11 15,6-2-23-15,17 3 9 16,15-3-29-16,14 0-30 16</inkml:trace>
  <inkml:trace contextRef="#ctx0" brushRef="#br0" timeOffset="138032.5963">9279 11186 17 0,'0'0'52'0,"0"0"-47"16,0 0 20-16,0 0 21 16,0 0-29-16,0 0-11 0,-1 0 5 15,1 0-10-15,0 2 16 16,0-2-14-16,0 0 9 15,0 0 0-15,0 0 9 16,0 0-10-16,0 0-10 16,0 0-1-16,0 0 0 15,0 0 1-15,0 0-1 16,0 0 0-16,0 0 3 16,0 0-4-16,0 0 1 15,0 0-2-15,0 0 2 16,0 0-1-16,0 0-15 15,0 0 10-15,0 0-9 16,0 0 5-16,0 0 4 16,0 0-1-16,0 0 7 0,0 0-19 15,0 0 15-15,6 0-27 16,-2 0 5-16,2 1-53 16</inkml:trace>
  <inkml:trace contextRef="#ctx0" brushRef="#br0" timeOffset="143163.5598">20960 10297 85 0,'0'0'24'0,"0"0"-9"16,0 0 21-16,0 0 30 16,0 0-22-16,0 0-13 15,0 0-7-15,0 0 13 0,14-24-5 16,-14 24 11-16,0 0-27 16,0 0 6-16,0 0-9 15,0 0 4-15,0 0-17 16,0 0-6-16,0 0 2 15,0 5 0-15,0 6 4 16,0 1 0-16,0 1 2 16,0-1 3-16,0-1-2 15,0 2-1-15,0-3 0 16,0 2 1-16,0-3-3 16,0 0 0-16,0-3 5 15,0-1-4-15,0-3-1 16,0 0-1-16,0-2-3 15,0 0 4-15,0 0 3 0,0 0-2 16,14 0 20-16,0-7 6 16,10-5-18-16,5-2 4 15,0-5-6-15,13 0-3 16,1-4-1-16,2-4-3 16,6-2 5-16,-1 1-1 15,-8 3-4-15,-4 4 2 16,-12 5-1-16,-12 6 5 15,-4 2 24-15,-7 4-12 16,1 0-14-16,-4 4 6 16,0 0-3-16,0 0-14 0,0 0 4 15,0 0-27-15,0 0-33 16,0 10-37-16,-12 2-43 16,-21 5-195-16</inkml:trace>
  <inkml:trace contextRef="#ctx0" brushRef="#br0" timeOffset="144283.2514">21094 12463 163 0,'0'0'25'0,"0"0"-24"16,0 0 9-16,0 0 24 15,0 0-13-15,0 0-20 16,46 0 5-16,-38 9 4 16,0 4 18-16,-4-2-7 0,0 7-2 15,-4-4-9 1,0 2-2-16,0 0 4 0,0-4 2 15,0 0 5-15,0-3 0 16,0-3-5-16,0-2 10 16,0-2-21-16,0-2 3 15,6 0 20-15,23 0 2 16,3-2-1-16,14-10-14 16,9-5-3-16,4-7-3 15,7-5-4-15,7-5 8 16,1-5-10-16,-3 1 1 15,-10 1 9-15,-6 6-10 16,-21 6-1-16,-12 9-2 16,-6 5 2-16,-6 2 0 15,-4 0 3-15,0-1-3 0,-6 0-26 16,0-2-57-16,0 2-86 16</inkml:trace>
  <inkml:trace contextRef="#ctx0" brushRef="#br0" timeOffset="189809.2708">5563 11119 11 0,'0'0'25'0,"0"0"7"16,0 0-5-16,0 0-3 0,0 0 1 16,0 0-9-1,0 0 15-15,0 0-29 0,0 0 19 16,0 0-11-16,0 0-3 15,0 0-7-15,0 0 17 16,0 0-11-16,0 0 1 16,0 0 0-16,0 0-7 15,0 0 12-15,0 0-10 16,0 0 11-16,0 0-13 16,0 0 4-16,0 0 4 15,0 0 4-15,0 0-12 16,0 0 5-16,0 0-1 15,0 0 1-15,0 0 2 0,0 0-3 16,0 0 4-16,0 0-5 16,0 0 1-16,0 0 2 15,0 0-2-15,0 0-4 16,0 0 1-16,0 0 4 16,0 0-4-16,0 0 1 15,0 0 1-15,0 0-1 16,0 0 0-16,0 0 0 15,0 0-2-15,0 0 1 16,0 0 0-16,0 0 2 16,0 0-3-16,0 0 4 15,0 0 2-15,0 0-11 0,0 0 10 16,0 0-5 0,0 0 2-16,0 0 2 0,0 0 1 15,0 0-1-15,0 0 0 16,0 0 2-16,0 0 0 15,0 0-4-15,0 0 4 16,0 0-1-16,0 0-1 16,0 0-4-16,0 0 8 15,0 0 1-15,0 0-9 16,0 0 0-16,0 0 2 16,0 0-2-16,0 0 0 15,2 0 3-15,2 0-2 16,3 0 0-16,7 0 4 15,1 0-4-15,15-1 4 0,6-6-5 16,5 1 1 0,4 0 5-16,2-4-2 0,2 2-7 15,2-1 3-15,-9 1 0 16,-1 1 0-16,-7 1 0 16,-12 2-1-16,-6 1 1 15,-8 2 1-15,-2-2-1 16,-6 3 0-16,0 0 2 15,0 0-2-15,0 0-6 16,0 0-2-16,-18 3-1 16,-16 5 7-16,-8 2-8 15,-3 3 4-15,-7-2 6 16,3 0 0-16,-1 3 1 0,1-5-4 16,2 3 6-16,5 0-3 15,11-4 0-15,1 1 0 16,15-5 0-16,4 0 1 15,5-1 1-15,6-2-4 16,0-1 6-16,0 0-6 16,0 0 2-16,0 0 0 15,6 0 0-15,18 0 1 16,3-2 2-16,-1-3 4 16,9 0 6-16,-3-2-13 15,0 1 1-15,0 0 1 16,2-1 1-16,-6 2 0 0,-6 0-3 15,-5 0 2-15,-5 5-2 16,-9 0 0-16,0 0 1 16,-3-1 8-16,0 1-18 15,0 0 7-15,0 0-2 16,0 0 1-16,0 0-8 16,0 0-1-16,0 0-10 15,-10 0-23-15,-1 1-80 16</inkml:trace>
  <inkml:trace contextRef="#ctx0" brushRef="#br0" timeOffset="190838.0188">5552 11160 145 0,'0'0'69'15,"0"0"-67"-15,0 0-2 16,0 0 16-16,0 0-12 16,0 0-4-16,-13 4 0 15,13-4-1-15,0 0 1 16,0 0 0-16,0 1 0 15,0 1 1-15,0-2 6 0,0 1 5 16,0 1-11-16,-3-2 11 16,3 1 2-16,0 0-13 15,-3-1 5-15,3 0 9 16,-2 1-14-16,-1-1 0 16,2 4 7-16,-4-4-8 15,4 3 5-15,-1-3-1 16,2 0 5-16,-4 0-7 15,4 0 4-15,0 0 4 16,0 0-8-16,0 0 11 16,0 0-12-16,0 0 11 15,0 0 8-15,0 0 1 0,0 0-21 16,18 0 4-16,7 0-1 16,8-2-1-16,6-4 5 15,6-2 5-15,4 0-11 16,5-2 12-16,1 0-13 15,0 0 5-15,-2 2-9 16,-14 0 9-16,-4 1-9 16,-15 4 7-16,-10 0-3 15,-4 3 1-15,-6 0-1 16,0 0-1-16,0 0 1 16,0 0 0-16,0 0 1 15,-10 0 1-15,-6 6-2 0,0 1-8 16,0-1-7-1,3 0-39-15,8-2-65 0</inkml:trace>
  <inkml:trace contextRef="#ctx0" brushRef="#br0" timeOffset="191927.7451">8154 11156 76 0,'0'0'80'0,"0"0"-72"15,0 0 1-15,0 0 49 16,0 0-8-16,0 0-25 16,0 0-10-16,0 0-2 15,0 0-1-15,0 0-1 16,0 0 4-16,14 0 4 0,7 0-4 15,4 0-4-15,5-7 11 16,6 1-11-16,3-3-3 16,6 2-7-16,-8-1 0 15,2 0 0-15,-9 2 4 16,-11 4-5-16,-11 1 0 16,-8 1 0-16,0 0-11 15,0 0-10-15,-17 0 15 16,-20 1-7-16,-13 7-11 15,-3 0 11-15,2 3 10 16,7-2-1-16,8 1 4 16,9-3-3-16,7-2 6 15,10-1-2-15,7-1-1 16,3-1-8-16,0-2 8 0,0 0 4 16,5 0 2-16,20 0-6 15,2 0 15-15,4-5-9 16,-1 1-1-16,3-1 5 15,-1-2 2-15,-4 4 0 16,-4-2 8-16,-3 0-18 16,-12 3 3-16,0 2-5 15,-8-1 5-15,-1-1-5 16,0 2-10-16,0 0-1 16,0 0-18-16,-11 0-50 15,-18-4-258-15</inkml:trace>
  <inkml:trace contextRef="#ctx0" brushRef="#br0" timeOffset="193478.3397">5582 9524 3 0,'0'0'15'0,"0"0"30"15,0 0-22-15,0 0-22 0,0 0-1 16,0 0-1-1,0 0 1-15,0 0 2 0,0 0 15 16,0 0 7-16,0 0 3 16,0 0-3-16,0 0 10 15,0 0-29-15,0 0 20 16,0 0-11-16,0-2 11 16,0 2-12-16,0-1 18 15,0 1-31-15,0 0 25 16,0-1-3-16,0 1-22 15,0 0 2-15,0 0-2 16,-3 0 7-16,0 0-2 16,1 0 3-16,-2 0-7 15,3 0-1-15,-3 0 0 16,4 0 0-16,-2 0 9 0,2 0-2 16,0 0-7-16,0 0 2 15,0 0 0-15,7 0 1 16,27-1-3-16,14-3 0 15,12 2 4-15,7-3 5 16,12 2-9-16,5 1 1 16,-1-3 0-16,1 1 5 15,-13 0-6-15,-20 2-4 16,-15 0 4-16,-8 0 6 16,-19 2-4-16,-2-2-4 15,-4 2 4-15,-3 0-4 16,0 0 8-16,0 0-7 0,0 0 1 15,0 0-11-15,0 0-52 16,0 0-64-16</inkml:trace>
  <inkml:trace contextRef="#ctx0" brushRef="#br0" timeOffset="194339.3725">7622 9508 4 0,'0'0'12'0,"0"0"11"16,0 0 25-16,0 0-28 15,0 0-18-15,0 0 8 16,1 5 18-16,18-3 22 16,1-2 3-16,20 0-23 15,7 0 16-15,6 0-30 16,12-2-14-16,5-4 5 16,6 0-2-16,-6-2 11 15,-4 1-16-15,-15 0-3 16,-18 2 3-16,-11 3 10 15,-10 1-8-15,-10-1-1 16,-2 2 1-16,0 0 2 0,0 0 17 16,0 0 6-16,0 0-11 15,0 0 4-15,0 0-13 16,0 0-7-16,0 0 1 16,0 0 0-16,0 0-1 15,0 0-3-15,5-3-6 16,1 2-19-16,3-1-7 15,-1 1-48-15,-8-2-49 16</inkml:trace>
  <inkml:trace contextRef="#ctx0" brushRef="#br0" timeOffset="203931.2165">5730 11219 105 0,'0'0'215'0,"0"0"-215"16,0 0 5-16,0 0-2 15,0 0 35-15,0 0-38 16,0 0 3-16,0 0-6 16,-18 0 3-16,18 0-3 15,0 0 2-15,0 0 1 16,0 0 0-16,0 0 2 16,0 0-2-16,0 0-28 15,0 0-60-15</inkml:trace>
  <inkml:trace contextRef="#ctx0" brushRef="#br0" timeOffset="204617.5953">8063 11160 321 0,'0'0'0'0,"0"0"-136"16,0 0-10-16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5:52:11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15990 7571 16 0,'0'0'8'0,"0"0"6"16,0 0-11-16,0 0 7 16,0 0-1-16,0 0-7 15,0 0-1-15,0 0 5 16,-19 40 20-16,23-40-5 16,17 0 5-16,9-9 14 15,5-3-25-15,4-2-6 0,-1-3 1 16,-1 0 4-16,-2-3-8 15,-4 3-3-15,6-1 5 16,-9 5-4-16,-3 1-3 16,-8 1 5-16,-6 5-6 15,-9 1 2-15,-1 5 1 16,-1 0-3-16,0 0 0 16,0 0-2-16,0 0-14 15,1 0-45-15,5 0-63 16</inkml:trace>
  <inkml:trace contextRef="#ctx0" brushRef="#br0" timeOffset="6601.3738">2952 3190 63 0,'0'0'91'0,"0"0"-19"16,0 0 29-16,0 0-15 16,0 0-19-16,0 0-22 15,0 0 6-15,0-14-5 16,-3 10-24-16,3 4 0 16,0 0-9-16,0 0-11 15,0 0-2-15,0 0-9 16,0 3 1-16,24 11 2 15,5 8 6-15,6 4 1 16,3 2-1-16,-2 3 8 16,8-1-8-16,0 3-10 15,-2-3-19-15,-1-2-13 16,-3-6-23-16,-8-6-64 0,-9-3-13 16</inkml:trace>
  <inkml:trace contextRef="#ctx0" brushRef="#br0" timeOffset="6847.0147">3312 3177 281 0,'0'0'23'0,"0"0"0"15,0 0 29-15,0 0 6 16,0 0-50-16,0 0-1 0,-39 48 22 15,26-20-19 1,-1 1-8-16,-3-1 11 0,-1 0-12 16,-3 2 4-16,0-4-5 15,-4-2-29-15,-3-3-1 16,-1-8-67-16,-1-3-45 16</inkml:trace>
  <inkml:trace contextRef="#ctx0" brushRef="#br0" timeOffset="7020.3211">2876 3377 200 0,'0'0'8'15,"0"0"54"-15,91-50 30 16,-43 34-33-16,12-2-31 16,5 1-7-16,2 0-6 0,2 1-12 15,-8-1-3-15,-7 1-20 16,-16-2-91-16,-17 2-165 15</inkml:trace>
  <inkml:trace contextRef="#ctx0" brushRef="#br0" timeOffset="7320.5384">3094 3110 180 0,'0'0'32'0,"0"0"-21"0,0 0 30 15,8 71 14-15,10-35-19 16,0 3-16-16,2 2 21 16,-2 4-30-16,-6 0-1 15,-1-6 2-15,-8-2-7 16,2-9-5-16,-5-8-1 15,0-4 1-15,4-7 2 16,-3-5-1-16,3-1-1 16,-1-3-36-16,-2 0-69 15,3-7-88-15</inkml:trace>
  <inkml:trace contextRef="#ctx0" brushRef="#br0" timeOffset="7890.2897">2907 2960 242 0,'0'0'3'15,"0"0"6"-15,-148 0 37 16,95 12 14-16,1 10-38 0,6 6-21 15,14 7 22 1,10 6-21-16,11 6 11 0,11 5-8 16,0 2-1-16,0 2 3 15,11 1 2-15,13-2-10 16,12-5 1-16,4-5-4 16,14-12 0-16,5-2 2 15,3-8 1-15,15-2 1 16,-1-4 0-16,9-7 11 15,8-3-8-15,6-7 4 16,-1 0 13-16,-1-8-19 16,-5-9 2-16,-5-3 0 15,-13-7 3-15,-4-2-2 16,-6-5 0-16,-16-8 11 16,-14-5-12-16,-14-6 19 15,-11-2-7-15,-9-1 13 16,0 6-3-16,-5 1-4 0,-23 8 2 15,-8 1 2-15,-9 7-5 16,-12 0-5-16,-12 5-4 16,3 2-11-16,-13 5-3 15,-6 4 1-15,0 6-10 16,-5 3-13-16,2 8 5 16,1 0-14-16,11 8-16 15,5 3-7-15,10 8 15 16,13-1-67-16,9-2-13 15</inkml:trace>
  <inkml:trace contextRef="#ctx0" brushRef="#br0" timeOffset="8459.0595">3407 3016 92 0,'0'0'44'0,"0"0"32"16,0 0 12-16,0 0-44 16,0 0-5-16,0 0-7 15,0-9-4-15,0 9-3 16,0 0 0-16,0 0 3 0,0 0-27 15,-4 0-2 1,1 0-5-16,-9 6 6 0,-5 13 6 16,-4 13-6-16,-1 6 11 15,1 8-7-15,-4 7 8 16,3 5-2-16,-1 1-10 16,-2-9 1-16,12-5-7 15,0-9 8-15,5-8-2 16,2-8 7-16,3-3-7 15,0-9-4-15,-3-2 1 16,6-1 3-16,0-5 0 16,0 0-1-16,-2 0-21 15,-8 0-8-15,-6-3-88 16,-7-9-22-16</inkml:trace>
  <inkml:trace contextRef="#ctx0" brushRef="#br0" timeOffset="8766.2026">2585 3110 197 0,'0'0'25'0,"0"0"-12"16,0 0-11-16,0 0 5 15,164-4 23-15,-84 17 7 0,15 7 1 16,8 3-15-16,-2 7-5 16,-4 4 0-16,-3 5-3 15,-13 3-15-15,-8 2 4 16,-6-2-9-16,-11-3 4 16,-10-11-12-16,-12-8-12 15,-12-6-8-15,-13-5-13 16,-4-5-42-16,-5-4-46 15</inkml:trace>
  <inkml:trace contextRef="#ctx0" brushRef="#br0" timeOffset="9033.7043">3309 3087 254 0,'0'0'1'0,"0"0"21"15,0 0 38-15,0 0-37 16,0 0-19-16,-133 56 9 16,101-24-2-16,-6 1-5 15,2 2-3-15,-2 4-3 16,0-3-14-16,-7 3-39 15,5-3-14-15,4-11-132 16</inkml:trace>
  <inkml:trace contextRef="#ctx0" brushRef="#br0" timeOffset="9264.4795">2773 3440 166 0,'0'0'22'15,"0"0"6"-15,0 0 61 16,176-40-22-16,-105 25-41 16,11-1 24-16,4-2-13 15,-4 1-23-15,-15 4-12 16,-13 2-2-16,-12-1-1 16,-8 1-11-16,-12-2-36 0,-14-2-18 15,-8 3-6 1,0-5-77-16,0 2 15 0</inkml:trace>
  <inkml:trace contextRef="#ctx0" brushRef="#br0" timeOffset="9516.3617">3106 3023 80 0,'0'0'69'16,"0"0"18"-16,0 0-19 15,0 0-44-15,0 0-21 0,0 0 2 16,3 44 18-16,18-11-4 16,0 6-7-16,0 4-2 15,-5 7-1-15,-2 4-3 16,0 1-4-16,-1 0 3 16,1-2-10-16,2-5-14 15,-4-8-2-15,-1-3-18 16,-3-2-26-16,-1-5-41 15</inkml:trace>
  <inkml:trace contextRef="#ctx0" brushRef="#br0" timeOffset="12507.2972">5282 7697 42 0,'0'0'51'0,"0"0"-5"16,0 0-4-16,0 0-6 0,0 0-9 15,0 0-7 1,0 0 2-16,0 11-8 0,0 3 14 15,0 3-7-15,0 3-11 16,3 0-6-16,3 0 3 16,0 1 4-16,1-4 4 15,-4-5-3-15,-1-3-3 16,1-5-3-16,0 1 0 16,-2-4-2-16,11-1-4 15,5 0 22-15,8-8 5 16,9-8-16-16,1-5-1 15,1-4-8-15,1-4 8 16,-2-5-5-16,3-2-10 16,-5 1 4-16,-4 2 1 0,-4 4-1 15,-7 1-1-15,-2 8 2 16,-5 3-9-16,-8 2 6 16,-2 7-4-16,-1 1-6 15,0 1-31-15,0 3-40 16,-9 0-168-16</inkml:trace>
  <inkml:trace contextRef="#ctx0" brushRef="#br0" timeOffset="13538.1836">5910 6951 214 0,'0'0'27'16,"0"0"11"-16,0 0 22 15,0 0-23-15,0 0 3 16,0 0 2-16,0-14-26 16,0 14-16-16,0 0 1 15,0 0 0-15,0 1-1 16,0 6 4-16,0 5-1 16,0-3-1-16,0 3 2 0,0-3-1 15,0-3 7-15,0-1-4 16,0-3-6-1,0-2-7-15,0 0 7 0,3 0 2 16,9 0 6-16,6-8 10 16,10-10-7-16,0-7-5 15,0-4-4-15,-7-7 15 16,-5-1-17-16,0 1-11 16,-9 3 6-16,0 1 3 15,-7 8-3-15,0 9 5 16,0 3 5-16,0 7-5 15,0 4-38-15,0 1-61 16,0 0-114-16</inkml:trace>
  <inkml:trace contextRef="#ctx0" brushRef="#br0" timeOffset="23248.1547">7830 8691 1 0,'0'0'24'0,"0"0"-10"15,0 0-10-15,0 0-2 16,0 0 1-16,0 0 6 15,0 0 2-15,0 0 1 16,108 0 9-16,-70 0-11 16,6 0 2-16,5 0-6 15,10-5-5-15,3 0 4 16,12 1-4-16,6-1-1 16,2 0 0-16,3 1 17 0,-5-1-17 15,-14 1 0-15,-3 2 0 16,-11-3 0-16,-14 3 0 15,-7-3-8-15,-12 3 4 16,-8 0 4-16,-7 2 2 16,0-1 3-16,-4 1 21 15,0 0 20-15,0 0-22 16,0 0-11-16,0 0-6 16,0 0-7-16,0 0-9 15,0 0-28-15,0 0-57 16</inkml:trace>
  <inkml:trace contextRef="#ctx0" brushRef="#br0" timeOffset="37817.1547">12357 9410 208 0,'0'0'10'16,"0"0"-9"-16,0 0 37 15,0 0 5-15,0 0-10 16,0 0-14-16,0 0 1 16,0 0 3-16,0 0 12 15,-1 0-10-15,-6 0-11 16,4 0 0-16,3 0-10 16,0 0 12-16,0 0-8 15,0 0-5-15,0 0 1 16,0 0-3-16,0 0-1 0,0 0-7 15,21 0 6-15,6-3 1 16,10-1 2-16,-3 1-2 16,4-2 1-16,3 3-2 15,-2-4-4-15,4 3-1 16,-4-1-2-16,-4 2-6 16,-7 0-5-16,-10-1-5 15,-6 3 2-15,-8 0-1 16,-4 0 8-16,0 0 15 15,0 0-20-15,-13 0-16 16,-12 0 17-16,-16 3 3 16,-8 1-3-16,-7 3 1 15,1-1-14-15,-1-1 29 16,6 0-14-16,9-2 14 16,8 1 2-16,7-3-7 0,6-1 8 15,12 3 0-15,5-3 8 16,3 0-6-16,0 0 0 15,0 0-2-15,6 0-19 16,21 0 14-16,6 0 5 16,2 0 0-16,5-3 0 15,-2-1 0-15,4 2 0 16,4-2 0-16,0 1 1 16,1-2 1-16,-6 1-2 15,0 0 0-15,-6 1-3 0,-2 1 2 16,-7 0-5-1,-10 2-12-15,-5 0 1 0,-10 0-3 16,-1 0 6-16,0 0-7 16,0 0 7-16,-12 0-48 15</inkml:trace>
  <inkml:trace contextRef="#ctx0" brushRef="#br0" timeOffset="45907.5198">17531 9400 51 0,'0'0'19'0,"0"0"-8"0,0 0-10 15,0 0 49-15,0 0-6 16,0 0-13-16,0 0-10 16,0 0-2-16,0 0 4 15,0 0 5-15,0 0-13 16,0 0-2-16,0 0-3 16,0 0 4-16,0 0-5 0,0 0-4 15,0 0 1 1,0 0-6-16,0 0 5 0,0 0-5 15,0 1 0 1,0 1 0-16,1 1 4 0,5 2-9 16,9 1-7-16,6 1 12 15,3 0 1-15,10-1-1 16,4 0-1-16,8-1 1 16,4 2 0-16,8-3 0 15,-4-2-2-15,8 1 2 16,-4-2 3-16,2-1-3 15,2 0 5-15,-6 0-2 16,-6 0-3-16,-5-5-3 16,-11 0 3-16,-5-2 4 15,-8-1-2-15,-5 4-2 16,-1-1 16-16,-4 0-5 16,-3 1 21-16,-7 1-13 0,2 1-11 15,-2-4-3-15,4 5-5 16,-3-3-11-16,-1 0-20 15,2 2-45-15,-3-3-90 16</inkml:trace>
  <inkml:trace contextRef="#ctx0" brushRef="#br0" timeOffset="53121.1824">19706 9358 69 0,'0'0'50'0,"0"0"-3"0,0 0 5 16,0 0-13-16,0 0 4 15,0 0-11-15,0 0-9 16,8 2-6-16,-2-2-14 15,9 0 0-15,3 0 2 16,10 0 0-16,2 0-4 16,0 0 0-16,-5 0 4 15,4 0-4-15,-9 0 9 16,-3 0-9-16,-7 0-1 16,-6 0-1-16,-4 0 1 15,0 0-2-15,0 0-5 16,0 0-15-16,0 0-23 15,-6 0 24-15,-14 0 11 0,-5 0 3 16,-5 0 2-16,0 0 4 16,6 0 0-16,5 1-1 15,3 0 2-15,12-1-1 16,0 0 1-16,4 0 5 16,0 0 1-16,0 0 1 15,0 0-7-15,0 0-1 16,4 0 1-16,10 0 0 15,6 0 3-15,2 0 1 16,4 0-4-16,-1 0 0 0,0 0 1 16,-2 0-1-1,0-1 10-15,-6 1-10 0,-5-1 1 16,0 1-2 0,-11 0-5-16,3 0 6 15,-4 0 0-15,0 0 1 0,0 0-1 16,0 0-10-16,-10 0-9 15,-9 0 10-15,-3 0 9 16,0 0 0-16,1 0 3 16,5 0 8-16,4 0-11 15,4 0-5-15,7 0 5 16,-2 0 2-16,3 0 0 16,0 0 10-16,0 0-10 15,0 0-1-15,0 0 4 16,0 0 2-16,0 0-3 0,0 0 3 15,0 0 13 1,0 0-19-16,0 0 0 0,0 0 2 16,0 0 3-16,0 0-3 15,0 0 2-15,0 0 5 16,0 0-6-16,0 0 8 16,0 0-6-16,0 0 0 15,0 0-1-15,0 0 16 16,0 0-20-16,0 0 11 15,0 0 6-15,0 0-18 16,0 0 4-16,0 0 0 16,0 0 4-16,0 0 4 0,0 0-10 15,0 0-2-15,0 0 7 16,0 0-1-16,0 0 1 16,0 0-3-16,0 0-4 15,0 0 1-15,0 0 1 16,0 0 0-16,0 0-1 15,0 0 2-15,0 0-3 16,0 0 0-16,0 0 0 16,0 0 2-16,0 0-2 15,0 0 1-15,0 0-1 16,0 0 1-16,0 0-1 16,0 0 0-16,0 0 3 15,0 0-3-15,0 0 0 16,0 0 0-16,0 0 0 15,0 0 2-15,0 0 2 0,0 0-4 16,0 0 0-16,0 0 3 16,0 0-3-16,0 0-2 15,0 0 0-15,0 0 2 16,0 0-3-16,0 0 4 16,0 0-1-16,0 0 3 15,0 0-2-15,0 0 1 16,0 0-2-16,0 0 2 15,0 0-2-15,0 0 1 16,0 0-1-16,0 0 5 16,0 0-5-16,0 0-2 15,0 0-1-15,0 0 3 0,0 0 0 16,0 0 0-16,0 0 1 16,0 0-1-16,0 0 0 15,0 0 2-15,0 0 0 16,0 0-2-16,0 0 0 15,0 0 0-15,0 0 0 16,0 0 1-16,0 0-1 16,0 0 4-16,0 0-4 15,0 0 0-15,0 0 1 16,0 0-1-16,0 0-23 16,0 0-11-16,0 1-52 15,0-1-23-15,-6 0-132 16</inkml:trace>
  <inkml:trace contextRef="#ctx0" brushRef="#br0" timeOffset="56571.0485">22132 9410 88 0,'0'0'185'16,"0"0"-184"-16,0 0-1 0,0 0 15 15,0 0 22 1,0 0-16-16,0 0-5 0,-9 0 11 15,9 0 3-15,0 0 6 16,0 0-12-16,0 0-3 16,0 0 2-16,0 0-9 15,0 0-10-15,0 0 1 16,2 0 2-16,18 0 0 16,18 1-5-16,13 2-2 15,8 0 10-15,10-1-4 16,6 1-3-16,11-1 1 15,5 0-2-15,-2-1-2 16,-8 1 1-16,-9-2-1 16,-13 2-3-16,-7-2 0 0,-15 0 3 15,-5 0 0-15,-9 0 3 16,-7 0-9-16,-3 0 8 16,-11 0-2-16,5 0 3 15,-5 0-2-15,-2 0-1 16,0 0 0-16,0 0 0 15,0 0-11-15,0 0 4 16,0 0-10-16,-18 0 5 16,-11 0 8-16,-12 0 1 15,-3 0 3-15,-14 0 4 16,-10 0-4-16,-14 0 0 16,-14 0-8-16,-8 0 6 15,-4-4 1-15,8 1 1 0,3 1 4 16,6-1-4-1,12-1-2-15,6 0 2 0,10 3 2 16,8-3-2-16,12 3 2 16,12-2-1-16,6 3-1 15,14-2 3-15,2 2-3 16,5 0 1-16,-2-2-2 16,6 2 2-16,-4 0-2 15,4 0 1-15,0 0-3 16,0 0-5-16,0 0 3 15,0 0-6-15,13 0-9 16,24 0-7-16,9 0 25 0,21 3 2 16,9 1 4-1,9 1-2-15,2-4-2 0,6 5 2 16,2-3-2-16,-3 1 2 16,4-2 1-16,-16-1-2 15,-9 1-1-15,-12 0 0 16,-22-2 8-16,-13 0-8 15,-10 0 0-15,-10 0-7 16,-4 0 7-16,0 0 9 16,0 0 3-16,0 0 1 15,0 0-2-15,0 0 2 16,0 0-5-16,0 0-8 16,0 0-6-16,-4 0-6 15,-17 0 10-15,-9 0-2 16,-13 0-16-16,-11 0 0 0,-15 0 2 15,-11 0-1-15,-13 0-13 16,-4 0-16-16,1-2 8 16,6 0 14-16,8 1-5 15,16-1 27-15,10 0 1 16,7 0 0-16,17 2 2 16,10 0 1-16,14 0 7 15,8 0-7-15,0 0-17 16,4 0 13-16,22 0 3 15,12 0 1-15,11 0-6 16,9 0 6-16,9 0 9 16,9 4-9-16,-2-4 2 0,10 3 0 15,-7-1 4 1,2 0-4-16,1 0 1 0,-10-2-2 16,-11 0 7-16,-10 1-5 15,-11-1 5-15,-16 0 13 16,-5 0 20-16,-6 0 8 15,-7 0-1-15,-2 0-3 16,-2 0-4-16,0 0-18 16,0 0-6-16,0 0-16 15,0 0 8-15,0 0-2 16,0 0-2-16,0 0-4 16,0 0 3-16,0 0-4 15,0 0 3-15,0 0 5 0,0 0-16 16,0 0 8-16,0 0 0 15,0 0-1-15,4 0-6 16,-1 0-2-16,0 0-3 16,7 0-19-16,-2-1-91 15,2-8-193-15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7T05:53:23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4622 7031 220 0,'0'0'35'0,"0"0"-35"16,0 0 1-16,0 0 10 15,0 0-3-15,0 0-3 16,0 0-4-16,0 0 6 16,-3 2 4-16,3-2 23 15,0 0 82-15,0 0-99 16,0 0-7-16,0 0-6 16,0 0-2-16,0 0-2 0,0 0 0 15,0 0-2-15,0 0 2 16,0 0 0-16,0 1 0 15,0 1 8-15,11-2-8 16,4 0 0-16,0 2 0 16,4-2-6-16,5 4 6 15,1-4 11-15,5 0-8 16,1 0-3-16,8 0 0 16,7 0 2-16,1 0-2 15,6 0 1-15,-1-4-12 16,3 0 21-16,2-2-10 15,-8 2 0-15,2-1-2 16,-9 0 2-16,-9 0 0 16,-8 1 0-16,-3 1-1 15,-8 0 1-15,-6 1 0 0,0 0 0 16,-6-1 0-16,2 3 0 16,-2 0 3-16,2-3-2 15,-3 3 1-15,0-2-1 16,4 2-1-16,-4-1-1 15,3 1-31-15,-4-3-75 16,0-2-226-16</inkml:trace>
  <inkml:trace contextRef="#ctx0" brushRef="#br0" timeOffset="1609.8215">7270 7099 44 0,'0'0'57'16,"0"0"-22"-16,0 0-16 0,0 0 1 15,0 0 4-15,0 0-1 16,-38-6-13-16,32 5-5 16,-1 1 6-16,1-2-1 15,1 2 9-15,1 0-8 16,3 0 0-16,1 0-5 16,0 0-5-16,0 0-1 15,0 0-12-15,0 0 3 16,0 0-10-16,0 0-18 15,23 0 24-15,7 0 10 16,10 0 3-16,10 0 0 16,4 0 1-16,12 0-2 0,4 0 2 15,7 0-9-15,3-3 16 16,5-2-16-16,0 2 7 16,0 0 1-16,-4-1-1 15,-1-1-4-15,-6 1-12 16,-5 0 10-16,-12 2 7 15,-6-2 0-15,-7 1 3 16,-6 2-2-16,-8-2 2 16,-7 2-3-16,-13-2 0 15,-2 3 0-15,-8 0 2 16,0 0 45-16,0 0 4 16,0 0-13-16,0 0-16 15,0 0-13-15,0 0-5 0,0 0-4 16,0 0-10-16,0 0-55 15,0 0-148-15</inkml:trace>
  <inkml:trace contextRef="#ctx0" brushRef="#br0" timeOffset="7842.2015">14748 7749 41 0,'0'0'10'15,"145"-1"-6"-15,-69 1 25 16,5-2-15-16,-3 2-11 16,4-1 1-16,-1-1-3 15,7-1-1-15,1 3 3 16,4-3-1-16,1-1-1 16,-3 3 0-16,6 1 0 15,-6-2-1-15,7 2 9 16,-5-2-9-16,-4 0 15 15,-7 2-8-15,-13-1-3 16,-13 1-3-16,-15-2-1 16,-13-1-6-16,-11 3 6 0,-8-4 1 15,1 4 35-15,-8 0 5 16,-2-3 1-16,0 3 0 16,0-2-23-16,0 2-14 15,0-2-5-15,0 0-29 16,0-1-153-16</inkml:trace>
  <inkml:trace contextRef="#ctx0" brushRef="#br0" timeOffset="16555.0816">11091 8480 125 0,'0'0'10'0,"0"0"-10"0,0 0 37 16,0 0 7-16,0 0-17 16,0 0-15-16,0 0-12 15,0 0-4-15,9 0-4 16,18-2 8-16,11-1 2 15,10 2-2-15,9-1-1 16,5-1-4-16,7-1 5 16,7 3 2-16,4-5-1 15,2 4-1-15,5-2-4 16,-4-1 4-16,-2 2-6 16,-6-2 6-16,-17 3 0 15,-15 0 7-15,-11 1-7 0,-20-1-2 16,-5 2 2-1,-7 0 0-15,0 0 52 0,0 0-8 16,0-2-12-16,0 2-32 16,-2 0 0-16,2 0-2 15,0 0 2-15,0 0-38 16,0 0-50-16,0 0 10 16</inkml:trace>
  <inkml:trace contextRef="#ctx0" brushRef="#br0" timeOffset="18240.6067">14647 8504 36 0,'0'0'18'0,"0"0"-17"16,0 0 6-16,0 0 11 16,0 0-17-16,0 0 0 15,49 0-2-15,-40 0 5 16,4 0-4-16,4 0 1 16,-1 0 1-16,11 0-2 15,4 0 1-15,0 0 5 16,7-2-2-16,2 2 7 15,6-2-2-15,6 1-4 16,11-1-1-16,9-1-2 16,13 3 42-16,9 0-32 15,4-2-4-15,3 2 1 0,1 0-6 16,5 0-3-16,1 0-2 16,9 0 1-16,5 0 2 15,-1 0-2-15,-3 0 2 16,-1 2-1-16,-8 3 3 15,-4-5-3-15,0 0 0 16,-1 0 0-16,-9 0 1 16,-3 0 4-16,-4 0-2 15,0 0-3-15,5 0 0 16,3 0 0-16,-1 0 2 16,2-2-1-16,-5-1-1 0,-3 0 1 15,4 0 1-15,-3 3 2 16,1-1-2-1,-1 1-1-15,0 0 1 0,-1 0-2 16,-5 0 1-16,0 0 3 16,-1 0-4-16,-1 0 0 15,4 0 1-15,-6 0-1 16,-6 0 0-16,-4 0 0 16,-10 0 4-16,-8-1-4 15,-12 1 1-15,-10 0 1 16,-6-1-2-16,-12 1 4 15,1-3 15-15,-4 1 15 16,-1 2-10-16,-4-2 7 16,-3 2-22-16,2 0 14 0,-1-3-1 15,-2 3-11-15,3 0 0 16,-3 0-2-16,0 0 3 16,0-1 4-16,0 1-6 15,0 0-4-15,0 0-3 16,0-2 1-16,0 2-4 15,0 0 7-15,2 0 1 16,-2 0-12-16,0 0 4 16,0 0 0-16,0 0 6 15,0 0-4-15,0 0 0 0,0 0-1 16,1 0 0 0,-1 0 3-16,0 0-3 15,0 0-1-15,0 0 1 0,0 0 2 16,0 0-2-16,0 0-1 15,0 0 0-15,0 0 0 16,0 0 4-16,0 0-4 16,0 0 0-16,0 0 0 15,0 0 5-15,0 0 2 16,0 0-7-16,0 0-5 16,0 0 5-16,0 0 6 15,0 0 8-15,0 0-2 16,0 0-12-16,0 0 0 15,0 0 0-15,0 0 2 16,0 0-2-16,0 0 0 0,0 0 4 16,0 0-6-1,0 0 2-15,0 0 0 0,0 0 4 16,0 0-4-16,0 0-2 16,0 0-4-16,0 0 5 15,0 0-6-15,0 0 1 16,0 0-32-16,0 0-11 15,6 0-47-15,2-2-70 16</inkml:trace>
  <inkml:trace contextRef="#ctx0" brushRef="#br0" timeOffset="19606.9839">22703 8569 107 0,'0'0'53'0,"0"0"-39"15,0 0 0-15,0 0 23 16,0 0-12-16,0 0-14 0,22 0-9 16,-5 0 18-1,-1 0-3-15,6 0-4 0,6 0 4 16,2 0-8-16,4 0-1 15,5 0 0-15,-2 0-12 16,-2 0 8-16,-1 0-4 16,-4 0 10-16,-4 0-7 15,-2 0-3-15,-12 0 0 16,-3 0 1-16,-4 0-1 16,-5 0 0-16,0 0-1 15,0 0 1-15,0 0 3 16,0 0-3-16,-1-2-11 15,-17 2-13-15,-6-2 21 16,-3 2 6-16,-4 0-1 16,1 0-2-16,-3 0-5 0,3 0 5 15,-1 0-1 1,4 0-4-16,7 0 4 0,7 0-1 16,4 0 1-16,9 0-1 15,0 0 4-15,0 0-4 16,0 0 2-16,0 0-3 15,0 0-4-15,0 0-5 16,9 0 7-16,5 0-2 16,6 0 14-16,6 0-13 15,6 0 12-15,4 0-6 16,-1 0 1-16,-2 0-1 16,0 0 0-16,-1 0 3 0,-4 0-3 15,-7 0 1-15,0 0-1 16,-9 0 2-16,-4 0-2 15,-8 0 19-15,0 0-3 16,0 0 1-16,0 0 8 16,0 0-6-16,0 0-1 15,0 0-7-15,0 0-7 16,0 0-1-16,0 0-3 16,0 0-1-16,4 0-4 15,-4 0-15-15,0 0-2 16,0 0-8-16,3 0-17 15,0-3-261-15</inkml:trace>
  <inkml:trace contextRef="#ctx0" brushRef="#br0" timeOffset="22791.645">7509 9246 43 0,'0'0'13'16,"0"0"9"-16,0 0 22 16,0 0-27-16,0 0 14 15,0 0 2-15,0 0-7 16,-5 0 2-16,5 0 8 16,0 0 3-16,0 0-8 15,0 0-3-15,0 0-10 16,0 0 5-16,0 0-8 15,0 0-1-15,0 0-6 16,0 0-2-16,0 0-5 16,0-2-1-16,0 2-2 15,0-1-11-15,0 1 0 16,15 0 13-16,13-6 2 0,6 1 2 16,8-1-3-16,3-1 3 15,-2 1-2-15,-4 1-2 16,-5 1 1-16,0 1-1 15,-13 0 0-15,-4 2 0 16,-8-1-3-16,-5 2-2 16,-4 0 5-16,0 0 5 15,0 0-5-15,0 0-5 16,0 0 4-16,0 0-7 16,0 0 2-16,-4 0 3 0,-11 0-1 15,-3 3-9-15,0 3 8 16,2-4-5-16,-9 3 10 15,8-1-1-15,-3 2-2 16,2-4 3-16,6 3 0 16,-3-4-2-16,6 2-6 15,0-2 7-15,7 1-1 16,-1-1-4-16,3-1 4 16,0 1-8-16,0 1-6 15,0-2 6-15,0 0-2 16,0 0-14-16,0 0-9 15,1 0 2-15,11 0 19 16,0 0-1-16,2 0 15 16,-1 0-7-16,-3 0 7 0,-4 0 0 15,0 0 3-15,-5 0-6 16,-1 0 6-16,0 0-6 16,0 0 6-16,0 0 5 15,0 0-1-15,0 0-1 16,5 0-2-16,-5 0-2 15,0 0-2-15,0 0 7 16,0 0-7-16,0 0 1 16,0 0-2-16,0 0 1 15,2 0-21-15,5 0-54 16,4 0-25-16</inkml:trace>
  <inkml:trace contextRef="#ctx0" brushRef="#br0" timeOffset="23439.5773">8957 9226 112 0,'0'0'80'0,"0"0"-75"16,0 0 22-16,0 0 37 0,0 0-43 15,0 0-19-15,-9 0-4 16,9 0 2-16,0 0-8 16,0 0 7-16,0 0-14 15,0 0 3-15,4 0-9 16,14 0 18-16,-1 0 5 16,7 0-4-16,-3-3 3 15,2 1-1-15,-4-1 5 16,-2 0-5-16,-5 1-6 15,-5 2 0-15,-4 0 6 16,-3 0 0-16,0 0 11 0,0 0-11 16,0 0 16-1,0 0 0-15,0 0-7 0,0 0-9 16,3 0-10-16,0-1-34 16,5 0-71-16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15:09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14196 778 0,'0'0'0'0,"0"0"-2"16,0 0-3-16,0 0 5 0,0 0 16 15,0 0 19-15,104 66-14 16,-75-32 16-16,-5-2-36 15,1-1-1-15,-4-1 3 16,-7-7-1-16,-9-1 12 16,-5-7-14-16,0-1 0 15,0-6 7-15,-6-3-7 16,-1-3 0-16,1-2 12 16,0 0-5-16,1-7 14 15,-2-11-21-15,4-6 1 16,3-4-10-16,0-6 9 15,0-3-4-15,15 6 4 16,9 3-6-16,1 11 2 16,5 9-3-16,2 1 7 15,6 6-7-15,3 1 7 0,6 0-4 16,-5 8 3-16,-5 3 2 16,-8 3-5-16,-16 2-1 15,-8-1 5-15,-5-3-14 16,0 1 8-16,-12-4-3 15,-8-1 8-15,2-2 2 16,5-6 1-16,2 0 0 16,4-4-1-16,7-10 11 15,0-5-12-15,19-6-13 16,13 5 10-16,5 1 1 16,1 5 0-16,-5 5 2 15,6 4 0-15,-3 5 2 16,1 0 1-16,-1 0-3 0,-4 12 15 15,-6 5-8 1,-1 2 12-16,-12 5-12 0,-10 0-4 16,-3-4 5-16,0-3-8 15,0 0-4-15,-12-7 4 16,0-1-29-16,6-5-21 16,0-4-57-16,1 0-86 15,5-6 36-15</inkml:trace>
  <inkml:trace contextRef="#ctx0" brushRef="#br0" timeOffset="307.4926">4980 14200 547 0,'0'0'140'16,"0"0"-127"-16,0 0 4 16,14 50 47-16,5-25 17 15,5-1-79-15,10 1 15 16,0-2 5-16,6-3-16 15,7-4-5-15,-5-5-1 16,-5-4 6-16,-3-5-7 16,-10-2 8-16,-6 0-2 15,-4-10 24-15,-3-6-4 16,-9-2 2-16,-2-9 7 0,0-6-11 16,0 0 2-1,0-1-25-15,0 4-4 0,0 5-2 16,0 8-13-16,0 7-17 15,0 2-25-15,0 3-39 16,12 4-70-16,7-1-89 16</inkml:trace>
  <inkml:trace contextRef="#ctx0" brushRef="#br0" timeOffset="524.9317">5696 14137 650 0,'0'0'153'0,"0"0"-121"16,0 0-16-16,0 47 45 16,1-25-10-16,5 1-25 15,2 1 10-15,5 0-36 16,-1-5 3-16,0-7-6 16,-3 1-55-16,-9-6-6 15,0-5-21-15,0-2-96 16,-9 0-23-16</inkml:trace>
  <inkml:trace contextRef="#ctx0" brushRef="#br0" timeOffset="821.6868">5467 14119 407 0,'0'0'229'0,"0"0"-214"0,0 0-3 16,0 0 18-16,0 0 2 15,0 0 15-15,174-12-21 16,-121 12-10-16,-2 7-2 16,0 6-12-16,-2 2 7 15,-10 3-3-15,-4 3-3 16,-10 2 22-16,-10 2-9 16,-11 1 20-16,-4 0 9 15,-17 1 11-15,-30-1 2 16,-11 0-10-16,-9-3-27 15,-9 4 0-15,4-6-21 16,2-2-19-16,-5 0-66 16,4-5-143-16,-3-4-274 0</inkml:trace>
  <inkml:trace contextRef="#ctx0" brushRef="#br0" timeOffset="2131.9685">2592 14383 416 0,'0'0'5'0,"0"0"0"16,0 0 72-16,0 0-25 16,0 0 7-16,0 0 30 15,39-37-8-15,-39 35-36 16,-20 0-2-16,-8 2-35 16,-5 0-13-16,-14 10 5 15,1 5 0-15,3-2 3 16,12 1 1-16,9 0-2 0,10 0-2 15,12-2 2 1,0-1-10-16,5-1-4 0,26 1-12 16,18-2 12-16,12-1-21 15,7-2 19-15,0 2-28 16,-1-3 3-16,-9 2 22 16,-13 1 10-16,-13-1 6 15,-15 0-3-15,-14 4 8 16,-3 1 25-16,0 3 6 15,-19 0-5-15,-17 4 30 16,-12 0-25-16,-4-4-7 16,-2 2 9-16,2-4-16 15,9-6-3-15,9-2-18 16,4-2 0-16,13-3 0 0,4 0-62 16,8-6-35-16,5-5-98 15,0-9-397-15</inkml:trace>
  <inkml:trace contextRef="#ctx0" brushRef="#br0" timeOffset="2456.3098">3115 14486 725 0,'0'0'89'15,"0"0"-89"-15,0 0-5 16,0 0-11-16,0 0 16 16,0 0 8-16,44 3 0 15,-1-3 12-15,8-5-15 16,-2-1-5-16,-7-1 4 15,-6-1-4-15,-8 0-10 16,-1 0-9-16,-8-1-78 16,-7-1-104-16,-6-4-281 15</inkml:trace>
  <inkml:trace contextRef="#ctx0" brushRef="#br0" timeOffset="2828.1659">3237 14352 680 0,'0'0'100'0,"0"0"-99"15,0 0 9-15,0 0 0 16,0 0 5-16,0 0 4 16,35 9-16-16,3-2 15 15,15-1-17-15,7 0 7 16,-5-1-16-16,3 3 5 0,-9-1-24 15,-5 1 17 1,-7 2-15-16,-4 0 18 0,-8 0 0 16,-13 0 5-16,-2 0-3 15,-10 4 10-15,0-3 22 16,-10 2 17-16,-18 0-11 16,-8 2 0-16,-7 0-11 15,1-3 7-15,0-1 13 16,5-1-26-16,6-3-6 15,4-2-4-15,9 0-6 16,0-2-3-16,14-2-22 16,4-1-31-16,0 0-28 15,0-4-143-15</inkml:trace>
  <inkml:trace contextRef="#ctx0" brushRef="#br0" timeOffset="3890.6107">4879 14723 473 0,'0'0'112'0,"0"0"-104"16,0 0-4-16,0 0 56 0,28-47 13 15,-28 38-28-15,0 1-1 16,0 1-20-16,0 7 12 15,-22 0 14-15,-9 0-50 16,-11 0 8-16,-8 12 7 16,-5 3-14-16,10 3 16 15,4 1-5-15,5 0-12 16,15 0 20-16,12-1-20 16,9-1 1-16,0 0-8 15,27-5 2-15,18-1-12 16,12-5-4-16,11-1-23 15,4-5 10-15,-11 0-30 0,-9-7 15 16,-19 1 45-16,-11 1 4 16,-4 0 0-16,-6 1 3 15,1 0 1-15,-3 1-8 16,-2 1 4-16,-2 0-8 16,-6 0-11-16,4 2-41 15,-4-4-11-15,2 2-30 16,4 0-38-16</inkml:trace>
  <inkml:trace contextRef="#ctx0" brushRef="#br0" timeOffset="5335.5311">2932 14361 353 0,'0'0'90'0,"0"0"-88"16,0 0 39-16,0 0 36 16,0 0-50-16,0 0-2 15,0-9 23-15,0 9-16 16,0 0 14-16,0 0-18 15,0 0-14-15,0 0 20 16,0 0-27-16,0 0-1 16,0 0 7-16,0 0-10 15,0 0-1-15,0 0 3 16,0-2-3-16,0 2 14 16,0 0-16-16,0 0 0 0,0 0-2 15,0 0 3-15,0 0-1 16,0 0 0-16,0 2 3 15,6 9-6-15,13 7 7 16,7 6-4-16,4 5 8 16,1 1-8-16,5-1 1 15,-3-2-1-15,-11-5 0 16,-4-2 11-16,-12-1-9 16,0-1 10-16,-4-5 6 15,-2-3-16-15,0-3 6 16,0 1-8-16,0-3 4 15,0-4-3-15,0 1-1 0,0-2-14 16,0 0 2 0,0 0-40-16,0 0-39 0,4 0-95 15,-3-1-212-15</inkml:trace>
  <inkml:trace contextRef="#ctx0" brushRef="#br0" timeOffset="6138.4942">3197 15347 556 0,'0'0'193'16,"0"0"-182"-16,0 0 0 15,66-55 18-15,-63 43 35 16,-3 4 19-16,0 3-17 16,-13 1 2-16,-14 3-29 15,-10 1-38-15,-5 1 15 0,-12 11-15 16,-4 3-1-16,6 4 22 15,4-1-21-15,10-2 2 16,18-1-3-16,9-2 0 16,11-5-11-16,0 0 11 15,14 1-37-15,29-1 26 16,20 1-24-16,24 0-13 16,12 0 31-16,1 1-11 15,-14 2-2-15,-15 2 7 16,-28 1 23-16,-21 1 16 15,-14 2 0-15,-8 3 17 16,0 1 5-16,-24-2 3 16,-7 1 18-16,-6-2-40 0,-1-2-7 15,1-4 0-15,7-4-12 16,5-3 0-16,4-3-28 16,6-3-48-16,7-13-55 15,8-9-89-15</inkml:trace>
  <inkml:trace contextRef="#ctx0" brushRef="#br0" timeOffset="6347.4906">3657 15322 727 0,'0'0'320'15,"0"0"-279"-15,0 0-41 16,0 0 10-16,0 0-6 15,42 56 47-15,-30-34-23 16,5 2-1-16,4-2-27 16,8-4-17-16,8-1-16 15,6-5-103-15,10-1-26 16,-1-7-139-16</inkml:trace>
  <inkml:trace contextRef="#ctx0" brushRef="#br0" timeOffset="6526.718">4263 15477 1127 0,'0'0'0'16,"0"0"-12"-16,0 0-59 16,0 0 17-16,143-8 39 15,-79-1 10-15,7-5 5 16,-2 1-160-16,-6 2-243 15</inkml:trace>
  <inkml:trace contextRef="#ctx0" brushRef="#br0" timeOffset="6840.5736">4607 15319 595 0,'0'0'297'0,"0"0"-297"16,0 0-20-16,0 0-54 15,0 0 69-15,0 0 5 16,36 6 27-16,11 0 14 16,6 2-41-16,9 2-4 15,-5-1 0-15,-12 4 4 16,-15-4-5-16,-14 4 5 16,-16 2 0-16,0 0 48 15,-8 3-20-15,-24-1 7 16,-10 2 4-16,-9 1-2 15,2-3 29-15,7-3-48 16,12-3-16-16,10-4-2 16,11-6-27-16,9-1-89 0,0-8-82 15,29-10-281-15</inkml:trace>
  <inkml:trace contextRef="#ctx0" brushRef="#br0" timeOffset="7123.6066">5641 15117 825 0,'0'0'132'15,"0"0"-132"-15,0 0-1 16,-160 56 1-16,125-30 33 15,8-1 44-15,4 1 17 16,16 0-71-16,7-2-9 16,0-3-14-16,13-4-15 15,20-4-5-15,6-4-52 16,14-1-29-16,9-8 3 16,11 0-134-16,2-4-266 15</inkml:trace>
  <inkml:trace contextRef="#ctx0" brushRef="#br0" timeOffset="7465.8301">6285 15322 167 0,'0'0'666'0,"0"0"-629"0,0 0-9 16,0 0 44-16,0 0-18 15,0 58 6-15,-27-38-9 16,-10-3-25-16,4 1 1 15,-4 0-24-15,13-7-6 16,8 0 2-16,10-5-70 16,6-5-40-16,0-1-90 15,4-3-197-15</inkml:trace>
  <inkml:trace contextRef="#ctx0" brushRef="#br0" timeOffset="7761.7746">6873 14900 960 0,'0'0'48'16,"0"0"-48"-16,0 0-28 15,-145 35 28-15,98-11 29 16,6 6 55-16,1 2 10 16,19 0-64-16,11 0-25 15,10-3 15-15,3-4-20 0,28-4-8 16,7-4-10 0,15-5-31-16,5-4-17 0,11-6-74 15,8-2-34-15,1-6-89 16</inkml:trace>
  <inkml:trace contextRef="#ctx0" brushRef="#br0" timeOffset="7967.3327">7341 15067 996 0,'0'0'171'15,"0"0"-168"-15,0 0-6 16,0 0-39-16,0 0 32 15,0 0 10-15,81 1 5 16,-31-1-5-16,9-10 0 0,0-2-83 16,-3-5-2-16,-9 0-32 15,-19 1-65-15,-16 1-68 16</inkml:trace>
  <inkml:trace contextRef="#ctx0" brushRef="#br0" timeOffset="8211.9275">7380 14905 466 0,'0'0'344'0,"0"0"-328"16,0 0-16-16,0 0 13 15,0 0-13-15,0 0 68 16,-4 49 15-16,29-28 2 0,-4 5-57 16,3 0-13-1,-2 0 12-15,-8-3-25 0,-3 1-2 16,-6-6 0-16,-5 2-3 15,0-6 1-15,0-2-40 16,0-3-37-16,3-5-3 16,9-4-76-16,6 0-206 15</inkml:trace>
  <inkml:trace contextRef="#ctx0" brushRef="#br0" timeOffset="8392.9604">7868 15017 957 0,'0'0'138'0,"0"0"-138"15,0 0-44-15,0 0 3 16,161-28 26-16,-115 20 15 16,-4-1-9-16,-4-4-50 15,-8-2-156-15,-18 3-277 16</inkml:trace>
  <inkml:trace contextRef="#ctx0" brushRef="#br0" timeOffset="8591.7514">7811 14844 771 0,'0'0'79'0,"0"0"-75"16,0 0 6-16,17 53 12 15,-1-29-14-15,2 5 17 16,-6-1-12-16,-4 5-13 16,-6-2-7-16,-2-5-72 15,0 3-109-15,-13-6-334 16</inkml:trace>
  <inkml:trace contextRef="#ctx0" brushRef="#br0" timeOffset="9476.2287">5548 15554 860 0,'0'0'58'16,"0"0"-58"-16,0 0-11 15,0 0 11-15,206 19 2 16,-115-17 1-16,14-1 41 15,14-1-38-15,11 0 0 0,13 0-6 16,9-1 5 0,5-6-7-16,-5-2 2 0,3-2 0 15,-14-1 1-15,-6-6 8 16,-6-1-5-16,-11-3-4 16,-9-2 6-16,-6-4-11 15,-6 0 5-15,3-1 0 16,-12-5 9-16,-9 0-9 15,-15-4-3-15,-13 0 2 16,-15-2-1-16,-9-2 2 16,-11-2 18-16,-14-1-11 15,-2-3 24-15,-15-1-9 16,-27-2 7-16,-19-2 2 16,-21 3-30-16,-18 1 21 0,-17 8-17 15,-4 8 0-15,-4 8 28 16,4 5-18-16,7 3 1 15,5 5-2-15,4 3-11 16,7 2 3-16,1 7-6 16,-12 0 0-16,-12 7-14 15,-19 10 15-15,-9 5-2 16,-11 5-1-16,4 4-3 16,7 5-2-16,4 10 7 15,14 8 0-15,13 5-4 16,17 3 8-16,18 2-4 15,21 3 0-15,20-2 3 16,21-1-17-16,21-2 12 0,3-9-16 16,46-7 12-1,14-9-60-15,9-7-47 0,14-7-92 16,1-7-224-16</inkml:trace>
  <inkml:trace contextRef="#ctx0" brushRef="#br0" timeOffset="9628.5955">6020 15542 767 0,'0'0'350'16,"0"0"-350"-16,0 0-236 15,0 0-160-15</inkml:trace>
  <inkml:trace contextRef="#ctx0" brushRef="#br0" timeOffset="15372.8645">5084 9366 602 0,'0'0'8'0,"0"0"0"0,0 0 46 15,0 0-4-15,0 0-14 16,0 0 2-16,0 0-22 16,0 0-4-16,0-14-10 15,5 15 2-15,25 16-4 16,18 7 6-16,14 13 6 15,10 4 9-15,9 4-16 16,5 4 2-16,11 3-7 16,0-3 3-16,-2 0-13 15,-11-5 1-15,-17-6-31 16,-16-3-20-16,-15-7-49 16,-14-7-25-16,-14-8 18 15</inkml:trace>
  <inkml:trace contextRef="#ctx0" brushRef="#br0" timeOffset="15756.9595">5524 9416 268 0,'0'0'198'16,"0"0"-195"-16,0 0 22 15,-31 62 25-15,19-33 7 16,-1 3 7-16,-3 4-8 15,-6 5-15-15,-11 3 6 16,3-1-31-16,-8 3 3 16,1 2-9-16,4-4-9 15,3-4 0-15,9-10-1 16,8-2-1-16,11-4-9 16,2-2-50-16,0-1-74 15,12-4-63-15</inkml:trace>
  <inkml:trace contextRef="#ctx0" brushRef="#br0" timeOffset="16599.3239">7945 11198 675 0,'0'0'39'0,"0"0"-34"15,0 0-5-15,0 0 25 16,0 0 2-16,0 0-21 16,67 0 15-16,-34 0-10 15,-1 0-8-15,3 0 28 16,1-3-14-16,-6 2-7 16,-3 0 10-16,1-1-13 15,-4-2 6-15,-4 3 6 16,-4 1-8-16,-5 0 9 0,-8 0-20 15,-3 0 0 1,0 0 8-16,0-1-6 0,0 1-4 16,0 0-8-16,0-4-49 15,6 0-19-15,-6-3-125 16</inkml:trace>
  <inkml:trace contextRef="#ctx0" brushRef="#br0" timeOffset="17263.0894">8168 10931 498 0,'0'0'0'0,"0"0"-9"16,0 0 9-16,0 0 3 15,0 0 34-15,0 0 2 16,10 13 15-16,-4-8-11 16,-4 1 10-16,5 0-16 15,-1-1-27-15,0 1 16 16,4 3-8-16,3 1-6 15,5 2 11-15,4 4-21 0,6-3-1 16,4 6-1-16,4 0 0 16,6-2 3-16,7 0-3 15,-2 0-8-15,-4-2 4 16,-7 0-4-16,-6-2 2 16,-7-1 4-16,-6-2 2 15,-3-2-4-15,-6-1 4 16,-2 1 0-16,0-2 6 15,-2-3-6-15,2 3 0 16,-4-3-2-16,-2 2 2 16,0 0 15-16,0 5 2 0,-2 3-6 15,-16 1 24-15,-4 5-25 16,-5 2 5-16,-3-2 1 16,0 1-14-16,-2 1 21 15,-2-1-9-15,-1-3-5 16,-2 3 9-16,3-3-13 15,5-1-2-15,4-1-3 16,1-3 6-16,4-2 0 16,7-1-6-16,4-3 1 15,4-4 1-15,5 0-2 16,0-2-9-16,0 3-10 16,0-3-16-16,0 0 1 15,0 0-47-15,0 0-68 16,-3 0-102-16</inkml:trace>
  <inkml:trace contextRef="#ctx0" brushRef="#br0" timeOffset="21105.0276">12201 10691 637 0,'0'0'63'0,"0"0"-62"15,0 0-1-15,0 0 24 16,0 0-17-16,0 0 8 15,78 0-15-15,-24 0 0 16,14 0 10-16,14 0-9 16,7-1 1-16,3-2 11 15,9 1 0-15,7-1 17 16,4-1-30-16,10-3 0 16,-2 2 13-16,-4-1-12 15,-13-2 3-15,-12-2-4 0,-21 3 1 16,-18 1-6-16,-14 0 2 15,-14-1-15-15,-16 6-2 16,-8-2-7-16,0 0-24 16,-20 3 10-16,-21 0-55 15,-6 0-52-15,-12 0 69 16,-11 0-215-16</inkml:trace>
  <inkml:trace contextRef="#ctx0" brushRef="#br0" timeOffset="21450.289">12034 10770 325 0,'0'0'138'16,"0"0"-138"-16,0 0-3 15,0 0 3-15,157 9 20 16,-89-9 7-16,12 0 25 15,15 0 2-15,13-3-19 16,5-1-8-16,0 0-16 16,-6-1-2-16,-5 1 26 15,-6 0-33-15,-8 0 2 16,-12 2-1-16,-14-1-2 16,-13 3-1-16,-18-2 0 15,-11 1 0-15,-14 1-1 0,-3 0 1 16,-3 0 0-1,0 0 2-15,0 0-2 0,0 0 0 16,0 0-17-16,0 0-40 16,0 0-21-16,0 0-76 15</inkml:trace>
  <inkml:trace contextRef="#ctx0" brushRef="#br0" timeOffset="28171.1133">9664 11150 489 0,'0'0'0'16,"0"0"11"-16,0 0-11 0,0 0 55 16,0 0-14-1,0 0-13-15,14-51 17 0,-7 47-21 16,1-2 0-16,0 2 26 16,4 0-32-16,0-2 3 15,6 1-16-15,3 1 6 16,0 0-3-16,5 1-2 15,3-3 6-15,0 4-12 16,-4 2 2-16,-3 0 2 16,-5 0-4-16,-9 9 1 15,-6 8-1-15,-2 10-3 16,0 9 3-16,-23 5 1 0,-11 3 5 16,-5 2-10-1,-10 5 4-15,0 4 0 0,-6 3 0 16,3-2-7-16,8-3-19 15,9-8-10-15,18-5 18 16,11-8 4-16,6-5 6 16,0-5 8-16,8-8 0 15,12-1-1-15,0-5-2 16,7-2-1-16,0-5 0 16,2-1-1-16,-1 0 9 15,-8 0-4-15,-4 0 7 16,-8-3-7-16,-4-1 15 15,-4 0-1-15,0 2-5 16,0 1-3-16,-18 1-6 16,-4 0-6-16,-2 0 0 0,0 5-9 15,-1 3 14 1,3 6-17-16,12 0 12 0,1 1 3 16,6 4-14-16,3 0-21 15,0 5 10-15,12 0-35 16,18-1-53-16,2-2 88 15,11-1-14-15,-1-4 23 16,-10-2 19-16,-10-4 0 16,-12-3 36-16,-8-6 2 15,-2 2 41-15,0-3 36 16,-5 0-11-16,-32 2-11 16,-13-2-47-16,-9 0-14 15,6 0-5-15,3 0-11 16,2 0-14-16,3 0-2 0,2 7-44 15,0-1-81-15,7 3-255 16</inkml:trace>
  <inkml:trace contextRef="#ctx0" brushRef="#br0" timeOffset="29520.4371">9953 12620 388 0,'0'0'1'15,"0"0"-1"-15,0 0 19 16,0 0 42-16,0 0 19 16,0 0 7-16,-80-19-74 15,72 13 27-15,7 3-8 16,1-1-1-16,0-1 2 16,0-2-15-16,0-1-4 0,0 0-5 15,21-2-2 1,1 4-7-16,4 1-3 0,-3 0 1 15,0 2 2-15,-2 3-4 16,-5 0-3 0,3 0-1-16,-4 13-4 0,-9 6-2 15,-2 7 3-15,-4 8 6 16,0 6 3-16,-19 1 2 16,-10 1 6-16,-10 3-6 15,0 3 0-15,-3 1-2 16,-7-1 1-16,4 2-4 15,0-3 3-15,7-1-22 16,8 0 24-16,7-5-18 16,3-3-24-16,10-2 37 0,3-5-84 15,7-5 85-15,0-1-17 16,17-7-61-16,12-1-30 16,1-7 105-16,3-6-30 15,1-3-32-15,0-1-1 16</inkml:trace>
  <inkml:trace contextRef="#ctx0" brushRef="#br0" timeOffset="29862.9144">9877 13369 304 0,'0'0'47'16,"0"0"-17"-16,-87 47 5 15,61-28-8-15,5 5-10 16,9 0-4-16,4 1-13 0,0 1-3 15,8-2-51-15,0 0 53 16,0-2-68-16,0-2 66 16,8-4-108-16,7-2 111 15,2 0 5-15,0-6-4 16,-6 0 68-16,0-4-5 16,-7 1-5-16,0-2 7 15,-4 0 25-15,0-2-5 16,0-1 4-16,0 3-22 15,0 0 3-15,-19 1-34 16,0 4-14-16,-7 0 5 0,-1-2-9 16,-1 1-4-16,-2 0-15 15,0 1-32-15,-5-3-49 16,2-1-164 0</inkml:trace>
  <inkml:trace contextRef="#ctx0" brushRef="#br0" timeOffset="33923.4728">13386 11231 525 0,'0'0'13'15,"0"0"-10"-15,0 0 2 16,0 0 49-16,0 0-23 15,0 0-26-15,0 0-5 16,-8 12 0-16,4-1 2 16,-3 1-1-16,7 2-1 15,0-1 0-15,0-3 3 16,0 2 5-16,0-3-7 0,0-1-1 16,0-4 8-1,0-1-7-15,0-3 11 0,8 0 23 16,14 0 25-16,7-7-1 15,9-7-47-15,-2-5-11 16,6-2 16-16,0-3-10 16,4-4-4-16,9-3-3 15,-1-2 2-15,-2-1-2 16,-4 5 0-16,-6 4 0 16,-8 4-3-16,-10 11 3 15,-5 3-2-15,-8 2-5 16,2 5-35-16,3 0-46 15,-4 1-116-15,0 11-20 16</inkml:trace>
  <inkml:trace contextRef="#ctx0" brushRef="#br0" timeOffset="34487.0415">13147 12273 210 0,'0'0'223'0,"0"0"-220"16,0 44-3-16,18-31 0 0,9-5 3 16,2-3 36-16,-3-2 17 15,3-3-1-15,1 0-2 16,1-8 45-16,1-6-42 16,4-6-7-16,2-2-6 15,3-7-5-15,0-2-15 16,11-6-10-16,-2-1 7 15,-2-2-19-15,-5 9 3 16,-14 8 1-16,-8 11-2 16,-10 7-6-16,-1 4-18 15,2 1-58-15,-4 1-45 16,-2 12-36-16,-6 3-66 16</inkml:trace>
  <inkml:trace contextRef="#ctx0" brushRef="#br0" timeOffset="34891.0466">13203 12877 568 0,'0'0'97'16,"0"0"-84"-16,0 0 20 15,0 0 56-15,0 0-42 16,148-23-3-16,-102 6 17 16,5-2-45-16,7-6-1 15,0-1-13-15,3-6-2 0,-10-2-18 16,-2 3 1 0,-15 4-20-16,-8 10-54 0,-13 8-51 15,-13 6-95-15</inkml:trace>
  <inkml:trace contextRef="#ctx0" brushRef="#br0" timeOffset="35369.6228">13169 13435 461 0,'0'0'184'0,"0"0"-170"15,0 0-13-15,0 0 10 0,0 0 42 16,0 0 6-16,77 38-8 15,-20-38-16-15,7-7 2 16,5-8 8-16,1-1-32 16,1-9-2-16,-2-1-11 15,0-8-4-15,1-6-50 16,0-10-69-16,1-5-25 16,1-5-77-16</inkml:trace>
  <inkml:trace contextRef="#ctx0" brushRef="#br0" timeOffset="40575.0125">9070 15365 337 0,'0'0'149'0,"0"0"-135"16,147 0-11-16,-83-1 18 0,2-3 56 15,0 0-30-15,5 1 9 16,-3-1-12-16,-2 2-31 16,-7-2-1-1,-13 3-12-15,-8 1-18 0,-16 0 4 16,-11 0-1-16,-7 0 7 16,-4 0-13-16,0 0 4 15,-25 0-5-15,-13 0-34 16,-8 1-116-16,-11 5 49 15,-2-2 99-15,-6 1 24 16,-3 2 41-16,5 0-27 16,7-1 55-16,15-1 68 15,8-2-43-15,15 2-53 16,14-4-39-16,4 0 5 0,0-1 4 16,8 0-11-1,20 0-4-15,8 0-10 0,7 0 14 16,-1 0-1-16,4-2-1 15,2-3-2-15,-5 1 1 16,-7 1-3-16,-1-1-17 16,-3 1-110-16,-7 2 14 15</inkml:trace>
  <inkml:trace contextRef="#ctx0" brushRef="#br0" timeOffset="41188.8048">10537 15302 679 0,'0'0'107'0,"0"0"-107"16,0 0-25-16,0 0 25 16,0 0 14-16,0 0 13 15,150 0 0-15,-82 0-19 16,7 0 3-16,6 0-11 15,6-2 0-15,5 1 5 0,8-2-5 16,1 3-5 0,-2-3-6-16,-1 3 2 15,-5 0 9-15,-7 0 0 0,-10 0 1 16,0 0 3-16,-8 0-4 16,-5 0 0-16,-11 3-3 15,-10-3 1-15,-12 1-6 16,-12-1-41-16,-11 2 3 15,-7-1 1-15,-13-1-68 16,-30 2 6-16,-20-2-321 16</inkml:trace>
  <inkml:trace contextRef="#ctx0" brushRef="#br0" timeOffset="41504.6528">10945 15342 363 0,'0'0'148'0,"137"0"-133"15,-44 0-9-15,17-3 8 16,8 0 23-16,5 3 8 15,-2 0-4-15,-6 0 42 16,-4 0-10-16,2 0-51 16,-8 0-22-16,-1 0-2 0,-4 0-14 15,-8 0 14-15,-7 0-14 16,-15 0-17-16,-10-1-20 16,-11-5-56-16,-15-1-132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16:11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3458 9420 542 0,'0'0'39'0,"0"0"-39"0,0 0 0 16,0 0 12-16,0 0 16 15,0 0 1-15,0 0-29 16,0 0 1-16,61-26 15 15,-48 13-3-15,1-2 4 16,-7-4 4-16,-4 1-6 16,-3-3 13-16,0-1-17 15,-7 0-10-15,-14 3 18 16,-9 4-16-16,-2 7-1 16,-8 1-1-16,-7 7-1 15,-7 0 3-15,-6 5-3 16,-1 12-1-16,3 6-4 15,7 5 4-15,9 11 0 16,15 4-4-16,7 8 5 0,20 5 0 16,0 4 0-1,0 4-20-15,28 1 17 0,4 2-26 16,15-4 3-16,11 0-3 16,3-2-4-16,-1-2 29 15,-5 0-5-15,-10 2 2 16,-10 2 3-16,-9-1 3 15,-8 1 1-15,-12-3 0 16,-6-1 0-16,0-3 1 16,-11-1-1-16,-21-2 3 15,5-7 18-15,-3-7-20 16,6-5 5-16,-1-5 2 0,-5-6 7 16,3-3-11-16,-3-6 0 15,5-3 2-15,-7-4 13 16,0-2 6-16,1-3-4 15,1 1-5-15,0-1-8 16,10-2 0-16,-2 2-1 16,9 1-5-16,-4-1-2 15,-2 3-1-15,4 1-1 16,4 4 2-16,2 3-2 16,9 2-4-16,0 7 6 15,0 3-8-15,18 3 8 16,11 2-6-16,0 2-4 15,8-2-1-15,0 3-17 0,-3-6 22 16,-1-3 5 0,-9-4 1-16,-3-4 0 0,-2-6 1 15,-3-3 60-15,-3-4-49 16,-5-3-12-16,4 0 12 16,-2 0 2-16,-7 0-9 15,2 0 4-15,-1 0-7 16,-2 0-1-16,1 0-1 15,0 0-7-15,0 0-6 16,7-3-63-16,-1-1-103 16</inkml:trace>
  <inkml:trace contextRef="#ctx0" brushRef="#br0" timeOffset="8794.2163">5128 16654 379 0,'0'0'49'0,"0"0"-49"15,0 0 0-15,0 0 15 16,0 0 15-16,0 0 8 15,0 0 11-15,0-1-19 16,0 1 16-16,0 0-23 16,0 0-5-16,0 0 12 15,0 0 4-15,0 0-7 16,0 0-4-16,0 0-18 16,0 0 11-16,0 0-16 15,0 0 0-15,25 4 6 16,14 4-6-16,9 2 6 15,16 0-5-15,14-3-1 16,11 3 13-16,15-3-12 16,16-2 7-16,14 2 0 0,5-4-1 15,2 0 2-15,-2-3-9 16,-9 0 4-16,-5 0-2 16,-13 0-2-16,-12 0 0 15,-15-3 0-15,-19-4 3 16,-15 3-3-16,-14 0 0 15,-11-1 1-15,-5 1-1 16,-11 1 0-16,-4 2 0 16,-6 1 5-16,0 0 19 15,0 0 9-15,0 0-5 0,0 0-7 16,0 0 5-16,0 0-25 16,0 0 1-16,0 0 6 15,0 0-8-15,0 0 0 16,0 0 0-16,0 0 0 15,0 0 18-15,0 0-6 16,0 0-4-16,0 0 9 16,0 0-6-16,0 0 0 15,0 0 0-15,-3 0-9 16,-5 0 7-16,1 0-9 16,-1 0 4-16,1 1-1 15,2 1 1-15,-3 1-4 16,-1-1 0-16,3-2 1 0,0 3 8 15,4-3-8-15,2 0 0 16,-3 0 8-16,3 0-3 16,-4 0-4-16,4 0-2 15,0 0 2-15,0 0 2 16,0 0-4-16,0 0 0 16,0 0-1-16,0 0 2 15,0 0-1-15,0 0 0 16,0 0 0-16,0 0-3 15,0 0 3-15,0 0-10 16,0 0 9-16,0 0-13 16,0 0-7-16,0 0-2 15,0 0-17-15,0 0-14 0,0 0-73 16,-2 0-75-16,-1 0-82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17:04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5113 16008 318 0,'0'0'330'16,"0"0"-308"-16,0 0-15 15,0 0-13-15,0 0 6 16,0 0-13-16,0 0 4 16,0 0 9-16,71 0 2 15,-10 3 19-15,11 0-6 16,14-1 9-16,14 3-19 16,12-1 2-16,11 3-3 15,15 0-4-15,1-1 5 16,4 3-5-16,-7-2 4 15,-9-1-4-15,-3-2 2 16,-13-1-2-16,-12-1 2 0,-13-2 0 16,-17 0-2-1,-20 0 0-15,-11 0 0 0,-10 0-1 16,-15 0 0-16,-5 0 1 16,-8 0 4-16,0 0-4 15,0 0 0-15,0 0-29 16,-20-2-63-16,-9-3-57 15,-18 0-88-15</inkml:trace>
  <inkml:trace contextRef="#ctx0" brushRef="#br0" timeOffset="381.8587">4893 16195 596 0,'0'0'5'15,"144"0"-5"-15,-43 0 0 0,14 0 0 16,12 0 0 0,8 0 0-16,3 0 0 15,6 0 6-15,7 4 19 16,1 0-12-16,-3-2 12 0,-1 3-10 16,-6-3-4-16,-8 0 12 15,-9-2 3-15,-19 0 7 16,-13 0-30-16,-10-4 1 15,-4-5-4-15,-4-3-35 16,-1-4-88-16,-9-4-107 16</inkml:trace>
  <inkml:trace contextRef="#ctx0" brushRef="#br0" timeOffset="2020.9288">19224 4789 462 0,'0'0'0'16,"0"0"0"-16,-4 52 0 15,4-29 17-15,-1 4 30 16,-3 0-26-16,0-1 12 16,1-7-20-16,2-4-5 15,-4-3-2-15,3-8 4 16,2-1 19-16,0-3-5 0,0 0 14 15,-6 0 50 1,0 0 4-16,-4-10-56 0,2-6-22 16,-5-2-14-1,2-3 9-15,3-4-7 0,6-5-1 16,2-1-2-16,0-2-9 16,22 3 3-16,8 1-8 15,2 5 6-15,8 6 8 16,0 1-8-16,6 3-8 15,8 2 2-15,1 5-8 16,4 0 16-16,-3 5-32 16,-5 2 28-16,-9 0 3 15,-12 0-7-15,-11 9 5 16,-17 4-4-16,-2-1-13 16,-13 5 14-16,-36 0 7 15,-14 0 6-15,-12 1 4 0,-2-3 3 16,0-1-4-16,11-1-3 15,9-1 3-15,14-4-7 16,9-1-32-16,19-3-99 16,8-4-86-16</inkml:trace>
  <inkml:trace contextRef="#ctx0" brushRef="#br0" timeOffset="2228.6207">19610 4719 649 0,'0'0'0'15,"0"0"-15"-15,0 0 15 16,0 0 5-16,2 47 0 16,8-29 10-16,2 2-5 15,6-1-7-15,1 4-3 16,-2-3-5-16,5-3-80 15,-4-2-41-15</inkml:trace>
  <inkml:trace contextRef="#ctx0" brushRef="#br0" timeOffset="2571.2251">20032 4737 193 0,'0'0'339'16,"0"0"-324"-16,-159 3-3 15,93 9 17-15,-2 2-7 16,9 2-5-16,12-2-5 16,11 1 7-16,9-3-19 15,12-3 6-15,6-1 1 16,9-2-6-16,0 2 5 0,6-3-3 15,24-1-3 1,10-1 25-16,9 2 0 0,8-5 2 16,6 2-18-16,1-2-5 15,3 0 1-15,-5 0-5 16,-3 0-5-16,-3 0-39 16,-5 0-156-16,-9 0-124 15</inkml:trace>
  <inkml:trace contextRef="#ctx0" brushRef="#br0" timeOffset="2799.7679">20486 4888 480 0,'0'0'61'0,"0"0"-61"0,0 0-2 16,0 0-6-16,0 0-3 15,0 0-29-15,-32 10-19 16,19-8-170-16</inkml:trace>
  <inkml:trace contextRef="#ctx0" brushRef="#br0" timeOffset="13023.829">12403 5100 811 0,'0'0'0'0,"0"0"-10"16,0 0 10-16,0 0 8 15,0 0 22-15,57-48 3 16,-57 44 12-16,0 0-33 16,-12 1-10-16,-25-1-2 15,-8 4-11-15,-10 0-20 16,-9 0-3-16,8 7 17 0,3 2-17 16,11 2 25-16,18-3 8 15,10 1-5-15,14-1-19 16,0 0-12-16,16 1 20 15,28 0 9-15,10 3 2 16,12-2 1-16,1 5-14 16,7 0-101-16,-5 3 107 15,-12-1 10-15,-9-2 3 16,-15 0 0-16,-17-3 6 16,-16-2 28-16,0-1 37 15,-28 1 21-15,-23 1-41 16,-12 0 11-16,-9-2-42 15,2-1-11-15,8-3 1 16,10 1-10-16,10-3-10 0,9 0-67 16,6-3-92-16,16 0-77 15</inkml:trace>
  <inkml:trace contextRef="#ctx0" brushRef="#br0" timeOffset="13556.9154">12824 4990 662 0,'0'0'0'15,"0"0"0"-15,0 49 10 16,0-16 40-16,0 6-23 16,7 2-27-16,7 1 0 15,4 1-2-15,-6-2 1 0,-3-7-83 16,-2-6-43 0,-7-11-62-16</inkml:trace>
  <inkml:trace contextRef="#ctx0" brushRef="#br0" timeOffset="13787.9219">12875 5072 603 0,'0'0'85'0,"0"0"-4"16,0 0-21-16,0 0-35 15,0 0-16-15,0 0 20 16,39 12 4-16,-17 12 0 0,-1-1-28 15,5 5-4 1,-1 0 9-16,-6 2-10 0,0-3-15 16,-10-3-55-16,-9-5-89 15,0-7-46-15,-13-4-85 16</inkml:trace>
  <inkml:trace contextRef="#ctx0" brushRef="#br0" timeOffset="13988.4168">12661 5200 78 0,'0'0'672'16,"0"0"-649"-16,0 0 41 0,0 0-26 15,0 0 7 1,133-36-22-16,-62 26-3 16,0 4-20-16,6 0-2 0,-8 1 1 15,-9 2-39-15,-15 3-44 16,-19 0-137-16,-18 0-168 15</inkml:trace>
  <inkml:trace contextRef="#ctx0" brushRef="#br0" timeOffset="14508.9549">12853 5293 655 0,'0'0'198'15,"0"0"-185"-15,0 0-10 16,0 0 7-16,173-18-10 0,-105 8 2 15,4 1-8 1,5-5-55-16,-11-1-225 0</inkml:trace>
  <inkml:trace contextRef="#ctx0" brushRef="#br0" timeOffset="14957.3548">13699 4963 819 0,'0'0'3'16,"0"0"6"-16,0 49-9 15,0-13 31-15,0 2-13 0,2 1 10 16,13 0-18 0,0-3-8-16,-6-2-2 0,-2-8 0 15,-7-8-3-15,0-9-7 16,0-4 4-16,0-5 1 15,0 0 5-15,-18-5 10 16,-12-9-10-16,-5-8 0 16,-1-4-22-16,5-4 10 15,6-3 12-15,11-4-2 16,12-9 4-16,2-3 0 16,2 3 3-16,28 8-4 15,10 4 16-15,6 10-17 16,3 7 1-16,2 6-5 15,-3 8 4-15,-4 3 0 0,-6 0 0 16,-7 9 3-16,-13 8-2 16,-17 2 6-16,-1 3-6 15,-6 0 12-15,-31 1-11 16,0 0 2-16,-2 1-4 16,-1-4-20-16,1-3-43 15,14-5-130-15,10-5-307 16</inkml:trace>
  <inkml:trace contextRef="#ctx0" brushRef="#br0" timeOffset="15193.6503">14205 4883 821 0,'0'0'90'0,"0"0"-85"16,0 0-4-16,0 0 29 15,0 0 24-15,12 71-27 16,-10-38 23-16,3-1-50 16,0-1 1-16,-5 0-1 15,0-8-14-15,0-2-38 16,-3-6-54-16,-12-7-34 16,4-6-72-16,0-2-64 15</inkml:trace>
  <inkml:trace contextRef="#ctx0" brushRef="#br0" timeOffset="15414.7429">14347 4877 777 0,'0'0'40'16,"0"0"-17"-16,0 0 16 16,0 0 21-16,0 0 10 15,40 64-10-15,-26-36-36 16,2 5-11-16,-2-5-13 15,-1 0 6-15,-6-5-12 16,-7-4-2-16,0-5-63 16,0-3 0-16,-13-3-38 15,-8-7-51-15,-4-1-25 16,4 0-182-16</inkml:trace>
  <inkml:trace contextRef="#ctx0" brushRef="#br0" timeOffset="15580.4327">14205 5046 514 0,'0'0'79'0,"0"0"37"16,0 0-17-16,0 0-52 16,0 0-32-16,0 0 13 15,157-35-10-15,-102 28-16 16,5 2 0-16,-6 0-2 16,-5 1-30-16,-9 4-39 15,-16 0-131-15,-17 0-63 16</inkml:trace>
  <inkml:trace contextRef="#ctx0" brushRef="#br0" timeOffset="15731.3165">14200 5067 198 0,'0'0'298'16,"0"0"-247"-16,0 0 26 16,0 0 36-16,0 0-78 15,0 0-19-15,105 5-8 16,-49-13-8-16,9-3-58 15,-10-1-247-15</inkml:trace>
  <inkml:trace contextRef="#ctx0" brushRef="#br0" timeOffset="15987.6367">14713 4598 363 0,'0'0'282'16,"0"0"-279"-16,0 0-3 16,196 11 2-16,-110 9 35 15,9 11 48-15,2 9-38 16,-9 13-21-16,-18 9-6 16,-30 6-16-16,-31 3-4 15,-20 0-12-15,-62-2-51 16,-34-6-73-16,-38-3 13 0,-31-4-126 15</inkml:trace>
  <inkml:trace contextRef="#ctx0" brushRef="#br0" timeOffset="16323.56">11335 4783 801 0,'0'0'4'15,"-143"5"28"-15,68 15 12 16,12 12 10-16,7 14-26 16,15 20 13-16,22 19-14 15,19 12-17-15,2 13-10 16,49 0-1-16,32-4-85 16,31-10-116-16,36-15-187 15</inkml:trace>
  <inkml:trace contextRef="#ctx0" brushRef="#br0" timeOffset="16712.8498">15201 4908 943 0,'0'0'77'16,"0"0"-58"-16,0 0-19 16,0 0 4-16,0 0 7 15,140-12-7-15,-60 7-4 16,3 0 0-16,-1-2 3 16,-3-1-6-16,-10-3-17 15,-15 0-127-15,-24-1-202 16</inkml:trace>
  <inkml:trace contextRef="#ctx0" brushRef="#br0" timeOffset="16988.2138">15480 4766 507 0,'0'0'33'15,"0"0"-32"-15,0 0 2 16,150 8 15-16,-88 5 17 15,4 4-1-15,8 2 1 16,-9 1-6-16,-13 1 10 16,-14-2 12-16,-18 0-28 15,-20-2 8-15,0-1 8 16,-38 1-2-16,-8-3 1 16,-12-3-6-16,3 2-24 0,2-4 0 15,10-2-8-15,14-2-56 16,11-4-80-16,18-1-106 15,0-3-249-15</inkml:trace>
  <inkml:trace contextRef="#ctx0" brushRef="#br0" timeOffset="17500.5806">16477 4730 729 0,'0'0'0'0,"0"0"2"16,0 0 43-16,-158 62 6 16,127-34-8-16,12 6-8 15,7 0-27-15,9 0 4 16,3-3-11-16,3-7 0 16,23-6-2-16,2-5 7 15,6-7-3-15,8-6-1 16,0 0-1-16,8-6 14 15,-3-12-15-15,-10-6-8 16,-7-4-4-16,-9-6-22 16,-17-1 9-16,-4 3-2 15,0-1-11-15,-25 8 23 0,-5 8 15 16,-6 7 3 0,2 6-3-16,-4 4-1 0,2 4 1 15,10 9 0-15,8 1 1 16,11 3 3-16,7 2-2 15,0 0-2-15,29 4 3 16,9 3-1-16,4 0 1 16,1 0-3-16,-4 1 0 15,0-4-2-15,-8 0 2 16,-3-4 0-16,-9-2 21 16,-6-3-3-16,-6-5 0 15,-4-2-10-15,-3 0-4 16,0-5 10-16,0 1-12 15,0-3-2-15,0 0-32 16,0 0-52-16,0-11-105 0</inkml:trace>
  <inkml:trace contextRef="#ctx0" brushRef="#br0" timeOffset="17839.7672">17045 4623 594 0,'0'0'10'0,"0"0"83"0,0 52-27 16,0-26-13-16,0 6-14 15,0 2 2-15,0 0-22 16,0 2-6-16,0-7-2 15,0 1-10-15,0-4 11 16,3-7-10-16,3-5 8 16,1-3 8-16,2-8-2 15,-1 1-10-15,1-2 2 16,6-2-6-16,5 0 11 16,7-2-13-16,-1-9-12 15,1-10-55-15,-5-1-97 16,-4-2-225-16</inkml:trace>
  <inkml:trace contextRef="#ctx0" brushRef="#br0" timeOffset="18018.4333">16922 4823 511 0,'0'0'154'15,"0"0"-139"-15,0 0 17 16,0 0 31-16,0 0-12 15,0 0-29-15,165 0-20 16,-120 0-2-16,5 0-13 0,-4-3-125 16,-7-1-176-1</inkml:trace>
  <inkml:trace contextRef="#ctx0" brushRef="#br0" timeOffset="18638.8052">17472 4789 694 0,'0'0'36'15,"0"0"-35"-15,0 0 47 16,0 0 20-16,-18 48-21 16,18-28-5-16,0-3-27 15,0 2-8-15,0-2 4 16,9-3-8-16,3-3 4 0,2 0-7 15,-2-8 1-15,0 0-1 16,5-3 6-16,-1 0-6 16,5-4-2-16,1-9-4 15,2-2-14-15,1-3 0 16,0-1-20-16,-3-1 35 16,-2 3-13-16,-3 3 7 15,-7 5 9-15,-4 6 2 16,-6 2-1-16,0 1 1 15,0 0-10-15,0 8-6 16,-6 7 8-16,-8 9 8 16,-6 10 12-16,2 4-12 15,-1 4 8-15,-4 3-8 16,-2 2 1-16,0-1-4 0,1 0-4 16,0-8-7-16,3-6 9 15,2-8-2-15,1-7 7 16,-1-5-2-16,1-7 5 15,6-2 15-15,-3-3 11 16,6 0 12-16,3-11-14 16,6-7-19-16,0-4 7 15,6-10-15-15,24-4 0 16,13-6 5-16,5-1-4 16,-2 0 2-16,3 6 7 15,-11 8 16-15,-3 8-6 16,-9 4-20-16,-5 6 0 15,-6 2-2-15,-7 4-16 0,-6 3-75 16,-2-1-41 0,0 1-237-16</inkml:trace>
  <inkml:trace contextRef="#ctx0" brushRef="#br0" timeOffset="20807.74">12523 5858 437 0,'0'0'2'15,"0"0"6"-15,-80 53-7 16,80-36 5-16,5-1 6 16,37 0-10-16,15-2 4 0,8 1-4 15,7-1 0 1,0 0-2-16,-1 2 0 0,-4-2 0 16,-12-2 1-1,-19 0 0-15,-15 0 4 0,-12-3 3 16,-9 1 71-16,0 0 18 15,-24 1-22-15,-16 2 1 16,-8-1-42-16,-5 1-13 16,3-5-3-16,6 0-18 15,12-5 0-15,4-2-28 16,14-1-34-16,14-8-41 16,0-11-141-16</inkml:trace>
  <inkml:trace contextRef="#ctx0" brushRef="#br0" timeOffset="21045.0785">13188 5860 699 0,'0'0'50'16,"0"0"-39"-16,0 0 8 16,0 0 45-16,61 59-2 15,-45-28-19-15,4 4-27 16,-1-4-9-16,3 0-3 15,-2-5 0-15,-8-1-4 16,1-8-6-16,-8-5-3 16,-4-5-43-16,-1-5-23 15,2-2-23-15,2-9-3 0,-1-9-205 16</inkml:trace>
  <inkml:trace contextRef="#ctx0" brushRef="#br0" timeOffset="21257.8101">13473 5851 107 0,'0'0'548'16,"0"0"-519"-16,0 0 21 16,0 0 32-16,0 0-23 15,0 0-2-15,99 60-33 16,-83-31-14-16,5 0 1 16,-2-2-9-16,-3-4 3 15,0-2-2-15,-2-5-3 16,-8-7-16-16,2-3-20 0,-6-4-42 15,6-2-38-15,-7 0-36 16,-1-12-204-16</inkml:trace>
  <inkml:trace contextRef="#ctx0" brushRef="#br0" timeOffset="21520.8544">13076 6025 762 0,'0'0'51'0,"0"0"-51"16,0 0 0-16,186-17 6 15,-90 3 13-15,11-3 6 16,0 0-14-16,-11 1-8 15,-16 5-6-15,-19-1-38 16,-18 6-102-16,-22 4-19 16,-16 2-162-16</inkml:trace>
  <inkml:trace contextRef="#ctx0" brushRef="#br0" timeOffset="21676.7761">13309 6069 609 0,'0'0'76'15,"0"0"-36"-15,0 0 12 0,0 0-23 16,0 0-15-16,0 0 6 16,62 26 28-16,20-28-34 15,8-10-14-15,14-4-29 16,5-4-120-16,8-2-172 16</inkml:trace>
  <inkml:trace contextRef="#ctx0" brushRef="#br0" timeOffset="21864.7086">14381 5840 946 0,'0'0'29'0,"0"0"-27"0,0 0-4 15,0 0 0-15,0 0 2 16,213-6 0-16,-123-1-14 15,-2-5-131-15,-11 1-222 16</inkml:trace>
  <inkml:trace contextRef="#ctx0" brushRef="#br0" timeOffset="22153.6866">14531 5746 559 0,'0'0'7'16,"0"0"-7"-16,0 0-7 0,0 0 7 16,175 25 4-16,-97-17 7 15,1 0-9-15,-7 3-2 16,-8-2 4-16,-19-1 6 16,-19-1 4-16,-22 0-8 15,-4 2 30-15,-22 1 48 16,-26 4-22-16,-14 1-27 15,-8-2-12-15,4-1-19 16,4-4-4-16,10-3-50 16,12-4-122-16,15-1-88 0</inkml:trace>
  <inkml:trace contextRef="#ctx0" brushRef="#br0" timeOffset="22489.874">15163 5608 646 0,'0'0'90'15,"0"0"-88"-15,0 0-1 16,0 0 24-16,0 0-13 16,0 0-8-16,-97 57-3 15,131-43 4-15,8 3-5 16,12-1 0-16,13-3 0 15,5 2-6-15,3-3-5 0,1 0 5 16,-15-5 0-16,-14 1 4 16,-25-2 4-16,-20-3 1 15,-2 3 18-15,-20 2 16 16,-23-3 18-16,-16 3-26 16,-3-3-25-16,1-1 7 15,6-4-11-15,10 0-8 16,9 0-77-16,12-9-58 15,15-8-7-15,9-3-108 16</inkml:trace>
  <inkml:trace contextRef="#ctx0" brushRef="#br0" timeOffset="22696.94">15598 5477 617 0,'0'0'67'0,"0"0"-34"16,0 0 3-16,0 0 57 15,0 0-43-15,61 64 11 16,-40-30-24-16,-4 2-26 16,8 3 0-16,2-3-11 15,-2-3 1-15,-2-4-1 16,-2-6-14-16,-7-7-40 16,-3-8-75-16,-11-5-123 15,0-3-35-15</inkml:trace>
  <inkml:trace contextRef="#ctx0" brushRef="#br0" timeOffset="23186.9576">15725 5689 562 0,'0'0'119'0,"0"0"-114"0,0 0-5 16,0 0 0-16,148-7 3 16,-77 4 3-16,11 3 9 15,9-6-14-15,0 0 3 16,-2-4-8-16,-18 1-32 15,-20-2-92-15,-21-1 13 16,-24 2 0-16,-6 1 115 16,-26-2 72-16,-20 5 34 15,-11 0 1-15,-11 4-40 16,2 2-14-16,6 0-17 0,11 8-6 16,12 0 2-16,10 1-16 15,16 0-16-15,7-2 0 16,4-1-2-16,4-1 2 15,32-1 1-15,18-4 0 16,11 0-1-16,4-6-1 16,-9-4-45-16,-18 0-12 15,-12-1 9-15,-11 6 49 16,-14 2 11-16,-5 1 93 16,0 2-41-16,0 0-8 15,0 0-50-15,5 0-1 16,-3 5-4-16,4 8 0 15,7 2 17-15,6 4-7 16,7-1 0-16,-1 1-10 16,9-2 3-16,-2-7-6 0,6-2-2 15,1-8-63-15,3 0-4 16,-9-15-149-16,-9-5-146 16</inkml:trace>
  <inkml:trace contextRef="#ctx0" brushRef="#br0" timeOffset="23363.7243">16744 5360 715 0,'0'0'87'15,"0"0"-79"-15,0 0-1 0,0 0 18 16,0 0 40-16,9 68-42 16,15-35 0-16,-4 0-8 15,4 4-15-15,-6-2 0 16,-6-2-7-16,-2-3-83 15,-10-7-86-15,0-10-112 16</inkml:trace>
  <inkml:trace contextRef="#ctx0" brushRef="#br0" timeOffset="24019.6455">16409 5531 689 0,'0'0'4'0,"0"0"-7"15,176-14 3 1,-83 9 0-16,7 1-3 0,1-2-4 16,-14-2-83-16,-12 4 0 15,-24 0 13-15,-21 1-26 16,-16 1 103-16,-14 2 13 16,0 0 67-16,-4 0-1 15,-17 10 54-15,-3-1-32 16,3 5-19-16,0-4-51 15,8 3-14-15,5-1-11 16,8 1 7-16,0-6-10 16,0 2-3-16,16-3 2 0,14-3 2 15,11-3 1 1,14 0-2-16,3-3-3 0,5-11-30 16,-13 0-35-16,-8-3 36 15,-12-2 13-15,-12-1-11 16,-8 3 27-16,-5 3 13 15,-5 2 49-15,0 4-8 16,0 4 9-16,0 4-58 16,0 0-5-16,0 4-4 15,-5 8-1-15,1 4 5 16,4-1 0-16,0 1-2 16,0-4 2-16,19 0-11 15,1-4 1-15,0-4-10 16,-7-4 0-16,1 0 8 15,-2 0 3-15,0-7 8 16,0-3-23-16,7-5 14 16,1-3 9-16,5 2-16 0,8-2 8 15,0 1 7-15,1 1 2 16,4 4 7-16,-2 5 13 16,-4 3 7-16,-4 2 9 15,-1 2 25-15,-2 0-26 16,-3 10-15-16,3 5-7 15,-7 2 5-15,1 3-18 16,-14-1-13-16,-5 3-52 16,-2-3-80-16,-37-4-181 15</inkml:trace>
  <inkml:trace contextRef="#ctx0" brushRef="#br0" timeOffset="25503.1299">13243 6634 689 0,'0'0'52'0,"0"0"-41"15,28-48 5-15,-28 36 51 16,0 7 0-16,0 1-7 15,-5 4-14-15,-16 0-39 16,-16 0-7-16,-10 0-3 16,-2 12 3-16,-7 1-7 15,6 5 12-15,7-3-10 16,11-1-2-16,14-2 4 16,17 0 0-16,1-2 0 15,12 0-18-15,34-1-8 16,10-1-13-16,18 0-17 15,1-2 10-15,7 1 18 0,-2-1 4 16,-9 1 23-16,-15 2 3 16,-23-1 2-16,-15 3 27 15,-18-2 3-15,0 5 35 16,-22 2 11-16,-22 2-24 16,-8-2-16-16,-6 1 18 15,7-2-40-15,8-6-2 16,4-1-13-16,11-3-16 15,4-5-56-15,12 0-58 16,12-16-123-16</inkml:trace>
  <inkml:trace contextRef="#ctx0" brushRef="#br0" timeOffset="25733.6017">13699 6533 792 0,'0'0'44'16,"0"0"-42"-16,0 0-1 15,0 0 25-15,2 65 5 16,7-36-6-16,10-2-11 16,-1 0-2-16,-4-2-12 15,2-6 0-15,-7-2-18 16,0-6-50-16,-6-6-24 15,6-5-115-15,-6 0-69 16</inkml:trace>
  <inkml:trace contextRef="#ctx0" brushRef="#br0" timeOffset="25953.6381">13865 6490 737 0,'0'0'80'16,"0"0"-64"-16,0 0-7 15,0 0 24-15,0 0 42 16,36 51-35-16,-20-25-17 16,-2 1-11-16,8 2-10 0,-5-3 4 15,0 1-6-15,-4-5-4 16,-8-5-57-16,-5-3-63 16,0-2-61-16,-19-7-193 15</inkml:trace>
  <inkml:trace contextRef="#ctx0" brushRef="#br0" timeOffset="26133.7717">13656 6645 806 0,'0'0'68'16,"0"0"-52"-16,0 0-9 15,0 0 15-15,166-33 12 0,-101 24-34 16,-4 0 5-1,-4 1-5-15,-17 4-62 0,-15 3-50 16,-20 1-107 0,-5 0-85-16</inkml:trace>
  <inkml:trace contextRef="#ctx0" brushRef="#br0" timeOffset="26275.7634">13735 6706 534 0,'0'0'119'0,"0"0"-51"16,0 0-3-16,0 0-35 15,0 0-17-15,0 0 6 16,51 31-7-16,12-34-12 16,6-8-7-16,13-3-139 15,5-5-176-15</inkml:trace>
  <inkml:trace contextRef="#ctx0" brushRef="#br0" timeOffset="26498.9109">14406 6572 599 0,'0'0'188'0,"0"0"-188"16,0 0 0-16,0 0 1 15,0 0 7-15,0 0 5 16,159-5-5-16,-104-3-6 0,3-1-4 15,-3 1-11 1,-7-1-109-16,-10-3-126 0</inkml:trace>
  <inkml:trace contextRef="#ctx0" brushRef="#br0" timeOffset="26803.7597">14639 6441 650 0,'0'0'74'16,"0"0"-64"-16,0 0-7 16,0 0-2-16,0 0 5 0,0 0 0 15,9 34 12 1,35-26-14-16,8-4-4 0,6 4 0 16,-2 1 1-16,5 2-1 15,-10 2 0-15,0 1 5 16,-14 1-8-16,-17-2 3 15,-15 1 0-15,-5 0 9 16,-1 2 13-16,-29 0 11 16,-8-2-9-16,-2-1-18 15,-6-4-6-15,4-3-27 16,5-5-99-16,2-1-81 16</inkml:trace>
  <inkml:trace contextRef="#ctx0" brushRef="#br0" timeOffset="27352.7616">15542 6231 252 0,'0'0'325'0,"0"0"-231"16,0 0-36-16,0 0-33 16,0 0 6-16,0 0 34 15,-117 43-7-15,88-21-33 16,6 5-2-16,9-1-7 15,6-2 4-15,8 1-14 16,0-5-3-16,3-3-2 16,26-4-1-16,6-3-1 15,6-10-16-15,10 0-18 16,3 0-13-16,-4-10-1 16,-8-5-22-16,-6-5 9 15,-9-2 16-15,-6 0 22 16,-9 0 24-16,-7 8 58 0,0 6 20 15,-5 6 0 1,0 2-24-16,2 0-45 0,-2 0 0 16,3 0-9-1,3 7 0-15,1 5 15 0,7 0 10 16,9 3-14-16,7-1-2 16,9-2-8-16,2-2 8 15,6-5-9-15,-5-5-64 16,-5 0-52-16,-13-10-163 15</inkml:trace>
  <inkml:trace contextRef="#ctx0" brushRef="#br0" timeOffset="27513.4655">15764 6187 891 0,'0'0'22'0,"0"0"-13"16,0 0 36-16,0 0-21 15,0 0-24-15,0 0-5 16,53-20-45-16,-17 11-114 16,-3-1-184-16</inkml:trace>
  <inkml:trace contextRef="#ctx0" brushRef="#br0" timeOffset="27721.2713">16154 6008 289 0,'0'0'539'0,"0"0"-533"16,0 0-2-16,16 49 9 16,2-20 42-16,5 5-15 15,4 4-11-15,6-2-15 16,0-2-9-16,-4-5-5 16,-8-4-27-16,-11-9-70 15,-10-6-65-15,0-7-28 16,-7-3-90-16</inkml:trace>
  <inkml:trace contextRef="#ctx0" brushRef="#br0" timeOffset="28203.008">16506 6109 409 0,'0'0'63'15,"0"0"45"-15,0 0-51 16,0 0-9-16,154 35-7 15,-125-18-4-15,0-3-20 16,0 1-3-16,-5-3 2 16,-4 0-4-16,-1-5-5 15,-2 0-3-15,-5-4 1 16,0-1 1-16,-6-2-6 16,-2 0 0-16,4 0 4 15,2 0-4-15,4-7-3 16,3-2-6-16,-4 4 4 15,-5 2-1-15,2 3 3 16,-2 0-7-16,-4 0 3 0,9 10-18 16,-1 2 20-16,-3 5 5 15,1 0 0-15,-5 0-2 16,0-3 2-16,-1 0-18 16,-4-5 13-16,0-3 1 15,0-4 4-15,0-2 23 16,-11 0 30-16,-2-2 14 15,4-11-10-15,3-3 3 16,6-6-10-16,0-2-16 16,9-3-17-16,17-6 1 0,4 1-17 15,3-1 2 1,-1 3-3-16,-2 6-20 0,-1 5-35 16,-4 2-66-1,-9 1-108-15</inkml:trace>
  <inkml:trace contextRef="#ctx0" brushRef="#br0" timeOffset="36188.6035">12090 10917 440 0,'0'0'35'0,"0"0"-31"16,0 0 31-16,0 0 11 16,0 0-7-16,0 0-3 15,0 0-13-15,0 4-11 16,0-4-1-16,0 0-10 16,0 0 4-16,0 0 2 15,19 0-6-15,13 0 8 0,7 0-7 16,13 0 1-1,8 0 6-15,14-2-4 0,11 1 5 16,8 0 2-16,12-3-8 16,2 4-1-16,6 0-3 15,0-3 0-15,-1 2 2 16,2-1-2-16,4-3 0 16,-9-1-1-16,-8-1-15 15,-14 2-2-15,-9 0-2 16,-18 2-9-16,-12-1-5 15,-17 1-3-15,-6 3 33 16,-12-4-6-16,-9 3 10 16,0 1 0-16,-4-1 4 15,0 0 1-15,0 1 2 16,0-2-7-16,1 1-9 0,3-2-67 16,3 2-160-16</inkml:trace>
  <inkml:trace contextRef="#ctx0" brushRef="#br0" timeOffset="39686.6746">4194 12963 649 0,'0'0'0'0,"0"0"-17"16,0 0 17-16,0 0 18 15,0 0 4-15,-131-14 7 16,106 14-1-16,-1 0-13 15,-1 0-1-15,-7 0 11 16,0 0-12-16,-3 6 13 16,-6-3-19-16,-1 3 2 15,-1 0 31-15,-1 1-38 16,1 2-2-16,-1 1 3 16,3-1 2-16,7 4 0 15,0-1-5-15,2 3 3 16,4 1-1-16,0 2-1 15,0 3 1-15,6 4-3 16,11 1 6-16,-4 1-7 0,9 2 5 16,3-2-3-1,5 6 2-15,0-5-2 0,0 3 0 16,10 2 2-16,13-4-2 16,8 4-1-16,7 1-2 15,4 1-1-15,6 1 3 16,8-2-4-16,2 0-10 15,0-5-35-15,-1-1 39 16,-1-3 9-16,3 2-7 16,5-5 9-16,-2 0 0 15,4-1-4-15,3-4 4 16,1-1 1-16,10-6 2 0,7-3-6 16,-3-5 1-1,3-2-14-15,-12 0 15 0,-7-2 1 16,-2-7-1-16,-6-5-1 15,-8 0 4-15,-4-6 3 16,-4-1-3-16,1-2-1 16,-3-3 9-16,-2-3 3 15,-10 0 7-15,-8-5-3 16,-8-5 15-16,-11-2-2 16,-3-6 2-16,0-4-2 15,-33-1 39-15,-10-4-32 16,-8-2-21-16,-10 3 22 15,-11 4-22-15,-8 10 22 0,-19 9-30 16,-17 6 2-16,-12 11 1 16,-11 5-10-16,-12 10-2 15,-7 8-8-15,-2 18-42 16,-11 12-34-16,-11 12-81 16,-17 10-213-16</inkml:trace>
  <inkml:trace contextRef="#ctx0" brushRef="#br0" timeOffset="60928.2328">11313 11796 132 0,'0'0'28'0,"0"0"-28"16,0 0 1-16,0 0-2 16,0 0 1-16,0 0-5 15,0 0-26-15,0 0-31 0,0 0 31 16,-5 2 12-16,5-2 11 16</inkml:trace>
  <inkml:trace contextRef="#ctx0" brushRef="#br0" timeOffset="65586.3303">11140 11659 9 0,'0'0'102'16,"0"0"-83"-16,0 0 40 16,0 0-6-16,0 0-35 15,0 0-17-15,0 0-1 16,0-20 0-16,9 19-9 16,-3-1-11-16,3 0-55 15,1 2 22-15,-1 0-15 0,2-3 54 16</inkml:trace>
  <inkml:trace contextRef="#ctx0" brushRef="#br0" timeOffset="73597.769">12268 12407 11 0,'0'0'3'16,"0"0"63"-16,0 0 57 15,0 0-44-15,0 0-10 16,0 0-28-16,0 0-11 16,0 0 23-16,0 0-1 15,0 0-14-15,0 0-8 16,0 0-1-16,0 0-3 0,0 0-16 16,3 0-6-16,1 0 6 15,4 0-9-15,7 0 6 16,-2-2-4-16,5-1 0 15,0 2 1-15,4-1-2 16,5-1-2-16,3-2 0 16,11 1 1-16,1-2 0 15,1 0-1-15,7 2 0 16,-4-3 4-16,-4 0-4 16,-8 3 0-16,-10 1-3 15,-9 3-1-15,-8-1 1 16,-7 1-13-16,0 0-17 15,0 0 10-15,-6 0-28 16,-22 6 39-16,-12 2-3 16,-13 1-49-16,-4 1 30 0,-7 0 16 15,-4 2 3-15,2-3-29 16,-1 2-47-16,5 0 6 16,3-4 33-16,3 0 52 15,12 1 64-15,5-4 1 16,10-1-46-16,9 0 2 15,7-1 5-15,11-2 7 16,2 0-10-16,0 0-5 16,0 0 3-16,11 0-3 15,19 0-8-15,12 0 41 16,7-8-26-16,6 1 2 16,12-1 8-16,4 0-3 0,9-2 8 15,-7 2-26-15,-1 1-9 16,-17 3-4-16,-14 2-1 15,-14 0-14-15,-15 2 2 16,-8 0 6-16,-4 0 1 16,0 0-5-16,0 0 9 15,0 0 1-15,0 0 0 16,0 0 2-16,0 0 0 16,0 0-2-16,0 0 0 15,0 0 1-15,0 0-1 16,0 0 0-16,0 0-8 15,0 0-1-15,0 0 8 16,0 0 0-16,0 0 0 16,-4 0 1-16,0 0-5 15,-1 0 4-15,2 0-4 0,0 0-10 16,-3 2-11-16,5-1-10 16,-5 0 0-16,6-1-4 15,-2 1 5-15,-2 2-9 16,-1-3-54-16,-2 0-183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19:15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5002 6900 388 0,'0'0'2'0,"0"0"5"16,0 0-6-16,0 0 29 16,0 0 37-16,0 0-26 15,0 0 3-15,0 0-4 0,0 0-17 16,-22 0 1-1,13 0-18-15,4 0-5 0,-11 0 2 16,2 0 1-16,-7 0-1 16,2 0-3-16,-5-1 0 15,0-1 0-15,-4 1 1 16,-2-1-1-16,0 2 1 16,0 0 0-16,5 0-2 15,4 0 0-15,5 0 1 16,4 0 3-16,10 0-3 15,2 0-1-15,0 0-1 16,0 0-1-16,0 0-2 16,24 0-3-16,20 0 8 15,22 0 11-15,18 0-10 0,13 0 4 16,5 0 20 0,6 0-15-16,5 0 10 0,-1 0-9 15,7 0-2-15,-3 0 7 16,-1-5-13-16,-9 2-2 15,-12 1 4-15,-13-2-4 16,-11 2 1-16,-11 1-2 16,-17-2 0-16,-12 1 5 15,-13-1-5-15,-15 3 0 16,-2 0 9-16,0-2 15 16,-6 1 17-16,-24-1-37 15,-13 0-4-15,-14 0 0 16,-10 2-19-16,-15 0 4 15,-12 2-14-15,-9 3-13 16,-8 2-3-16,-2 2 2 16,1-1-11-16,-1 1 11 0,6-1 8 15,4 0-6-15,5 1 31 16,8-2-8-16,14 1 16 16,10 1 1-16,17-3 2 15,13 0 1-15,15-3-2 16,11 2 0-16,10-4-6 15,0 1-1-15,24-1-2 16,23-1 9-16,15 0 3 16,17 0 14-16,12 0-8 15,9-4-5-15,8-1 13 16,-1 2-15-16,-5-2-3 16,-8 3 1-16,-5-1 0 15,-14 1-2-15,-15 0-25 0,-12 0-138 16</inkml:trace>
  <inkml:trace contextRef="#ctx0" brushRef="#br0" timeOffset="7814.4536">17494 7872 437 0,'0'0'12'0,"0"0"-11"15,0 0-1-15,0 0 0 16,0 0 23-16,0 0 13 16,0 0-10-16,0 0-3 15,0 0 12-15,0 0-3 16,0 0-2-16,0 0-14 16,16 0-12-16,4 0 8 0,16 0-10 15,10-1 3 1,11-1 1-16,18 2 1 15,17 0 2-15,10 0-6 0,13 0-3 16,7 0 5-16,13 0-3 16,-1-1-1-16,4-1-1 15,-8 0-3-15,-8-4 3 16,-10 0-13-16,-12 1-12 16,-12-2 19-16,-16 2-2 15,-11 1-5-15,-19 0 12 16,-7 1-8-16,-11 2 9 15,-13 0 0-15,-6-1-1 16,-3 0 1-16,-2 2 0 16,0 0-4-16,0 0-45 0,0 0-34 15,0 0-9-15</inkml:trace>
  <inkml:trace contextRef="#ctx0" brushRef="#br0" timeOffset="10474.1574">18426 8978 515 0,'0'0'30'0,"0"0"-28"15,0 0 2-15,0 0 14 16,0 0 31-16,0 0-31 16,-6 2-1-16,6-2-17 0,0 0 4 15,0 0 12 1,0 0-9-16,6 1 6 15,21-1-13-15,10 2 4 0,12-1 16 16,7 1-13-16,6 1-6 16,7 2 8-16,1-2-9 15,0 0 0 1,5 1 0-16,-12-2 2 0,0 2-4 16,-8-3 1-16,-6 1-5 15,-12-1 5-15,-10-1 1 16,-7 0 0-16,-11 0-1 15,-6 0 3-15,-3 0 5 16,0 0-4-16,0 0 2 16,0 0 18-16,0 0-17 15,0 0 6-15,0 0-12 0,0 0-19 16,0 0-24-16,-3-3-86 16,-1 0-101-16</inkml:trace>
  <inkml:trace contextRef="#ctx0" brushRef="#br0" timeOffset="15591.1419">1387 13151 536 0,'0'0'0'15,"0"0"8"-15,0 0-8 16,46-48 28-16,-41 34 23 16,0-1 4-16,-3 0-21 0,-2-3 25 15,0 5-4-15,0 3-50 16,-15 3 6-16,-8 4-3 16,-6 3 2-16,-7 0-10 15,-6 12 2-15,-10 9-3 16,4 5 1-16,11 5 0 15,7 0-1-15,16 2-2 16,14 0 3-16,0 1 0 16,20 2-5-16,26 0-7 15,4-2-4-15,15 1 5 16,-2 0-37-16,-1 0 36 16,-2 0 6-16,-6 2-19 15,-10 4 24-15,-9 0-60 0,-14 2 52 16,-14 1 8-16,-7 4-49 15,0-2 50-15,-33-1 1 16,-7 0 2-16,-5-4 18 16,0-6-11-16,-1 0 4 15,4-3 9-15,2 0 14 16,6-5-30-16,8 0-7 16,5-4 3-16,5-1-1 15,12-4-2-15,4-4 0 16,0-3 0-16,0-3-3 15,17-3-12-15,12 3-8 16,4-3 13-16,11-3-5 16,4 0 5-16,2 2 4 0,-4 3 2 15,-12-1-22-15,-6 6-59 16,-14 7 85-16,-10 5 3 16,-4 6 15-16,-13 0-4 15,-17 4 1-15,-6 1 25 16,-3 1 48-16,1-2-76 15,6 3 69-15,14-5-42 16,6-3-36-16,12-5 2 16,0-7-5-16,0-2 0 15,24-4 6-15,6-3-6 16,0-2-5-16,3-6 5 16,-3 0 0-16,-2 0 0 15,-9 0 5-15,-4-2 1 0,-6 0 19 16,-9 0 4-16,0-1-8 15,0 3 18-15,0 0-9 16,0 0 13-16,0 0-36 16,0 0-2-16,0 0-10 15,-9 0-27-15,2 0-33 16,-5 0-30-16,-3 0-157 16</inkml:trace>
  <inkml:trace contextRef="#ctx0" brushRef="#br0" timeOffset="16588.1258">10171 13570 440 0,'0'0'16'16,"0"0"3"-16,0 0 79 16,-144-4-8-16,126 4-46 15,10 0-12-15,4 0 5 16,4 0 6-16,0 0-10 15,0 0-21-15,22 0-8 16,17 0 3-16,18 0 21 16,8 0-16-16,16 0-11 15,16 0 0-15,9-5-1 0,16 1 7 16,-5-1 9-16,-6-3-8 16,-9 3 7-16,-15-1 2 15,-18 1-16-15,-16 3 0 16,-17-1 3-16,-13 0-4 15,-14 2 0-15,-9 1-3 16,0 0-6-16,0 0 5 16,0 0 0-16,0 0 0 15,0-3-26-15,-3 2-33 16,-6-3-52-16,4-2-118 16</inkml:trace>
  <inkml:trace contextRef="#ctx0" brushRef="#br0" timeOffset="17102.7493">10940 13318 773 0,'0'0'12'15,"0"0"-12"-15,0 0-16 16,0 0 16-16,0 0 8 15,0 0-6-15,36-3 13 16,14 9 12-16,9 1-17 16,3 0-10-16,2 2-5 0,-3-1-7 15,-5-3 6 1,-6 0-11-16,-2 2-5 0,-7-2-11 16,-10-1 6-16,-5 1 11 15,-8-3 13-15,-6 0-5 16,-3-2 0-16,-6 5-1 15,0 1 7-15,-3 3 1 16,0 6 1-16,0 4 0 16,-12 8 5-16,-12 9-3 15,-11 2 11-15,3 6 1 16,-10 1-1-16,0 2 11 16,1-2 8-16,2-2-14 15,9-10-13-15,4-5 25 16,6-9-20-16,5-3 5 0,2-5 7 15,6-2-5-15,6-6-7 16,1-1-6-16,-5-1-2 16,5-1-1-16,-4 0 10 15,-3 0-11-15,-6-6-36 16,-1-11-82-16,2-7-79 16,-9-7-346-16</inkml:trace>
  <inkml:trace contextRef="#ctx0" brushRef="#br0" timeOffset="17477.9194">10783 13394 785 0,'0'0'1'16,"0"0"-1"-16,0 0 11 15,0 0 8-15,0 0 17 16,0 0-19-16,0-2-15 16,3 20 13-16,12 12 4 15,-8 8-5-15,-1 7 6 16,0 4-13-16,4 2 0 16,-2 0-3-16,4-1-2 15,0-1-4-15,-3-7 1 0,-4-7-9 16,-1-5 4-16,-1-2-7 15,-3-6 12-15,0-3 1 16,0-3 0-16,0-4-1 16,0-4 1-16,0-1-3 15,0-4-8-15,0 2-27 16,0-5-24-16,1 0-18 16,5 0-36-16,2-5-43 15</inkml:trace>
  <inkml:trace contextRef="#ctx0" brushRef="#br0" timeOffset="20109.8008">12888 13499 377 0,'0'0'45'0,"0"0"-38"15,0 0 1-15,0 0 21 16,0 0 5-16,0 0 14 16,0 0-15-16,0-1-10 15,0 1-9-15,0 0 9 16,0 0 15-16,0 0-17 16,0 0-4-16,0 0 2 15,0 0-13-15,0 0 12 0,0 0-11 16,0 0 3-16,0 0 2 15,0 0-7-15,0 0-5 16,0 0 8-16,0 0-4 16,0 0-2-16,0 0 4 15,0 0-4-15,0 0 2 16,0 0-2-16,-3 0 3 16,3 0-1-16,0 0-4 15,0 0 0-15,0 0 2 16,0 0-1-16,0 0 0 15,0 0-1-15,0 0-2 0,16 0 2 16,12 0 0-16,6 0 0 16,7 0 0-16,3 0 0 15,1-1 3-15,-6 1-3 16,-7 0-1-16,-10 0-10 16,-7 0-17-16,-9 0 4 15,-6 0-17-15,0 0-18 16,-13 0 7-16,-25 0 34 15,-8 0-5-15,-13 0-47 16,-8 2 17-16,6 1 29 16,-7 0 8-16,5 0 2 15,4 0 14-15,8-2 0 16,10 0 2-16,9 1 13 16,13 2-13-16,8-4 6 0,11 0 6 15,0 0 12-15,0 0-3 16,20 0-16-16,10 0-1 15,11 0 13-15,-2 0-2 16,2 0-5-16,0 0 9 16,1 0 9-16,-1-4 17 15,1 1-27-15,-11 3-2 16,-7 0-18-16,-12 0-1 16,-2 0-48-16,-10 0-29 15,0 0-64-15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20:06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7239 6990 402 0,'0'0'13'0,"0"0"-6"0,0 0-7 15,0 0 10-15,0 0 18 16,0 0-8-16,146-3-8 15,-79-2-9-15,16-3 2 16,4 2-5-16,7 3 1 16,13-2 10-16,-1-1-9 15,5 4-2-15,-1-2-11 16,-1 0 1-16,-7 0-4 16,-9-1-2-16,-6-1 7 15,-8 1 1-15,-7-2 7 16,-3 2 1-16,-12 0 0 15,-10 0 1-15,-10 1-1 16,-10 2 0-16,-12-1 6 16,-7 2-5-16,-7 1 18 0,-1-2 21 15,0 2 23 1,0 0-6-16,0 0-23 0,-9 0-27 16,4 0-3-16,-5-3 1 15,2 3-5-15,1 0 2 16,-5 0-2-16,1 0-20 15,-3 0-21-15,-11 0-24 16,-6 0-59-16,-9 3-221 16</inkml:trace>
  <inkml:trace contextRef="#ctx0" brushRef="#br0" timeOffset="545.4132">7021 7045 561 0,'0'0'74'0,"0"0"-74"16,0 0-60-16,0 0 60 15,146-18 17-15,-74 11 11 16,14-1 0-16,15 0 8 15,3 0-21-15,10 0-14 16,-5 2 0-16,-3-4-2 16,0 3 1-16,-5-1-1 15,-5 3-4-15,-5-3-1 16,-5 1 6-16,-16 1 1 16,-7 1 0-16,-9 0-1 15,-16 1 0-15,-4 1 0 0,-18 1 3 16,-4 2 5-16,-10 0-2 15,-2 0 19-15,0 0 15 16,0 0-8-16,0 0-16 16,0 0-11-16,0 0-5 15,0 0-28-15,0 0-13 16,-2 0-40-16,-6 0-94 16</inkml:trace>
  <inkml:trace contextRef="#ctx0" brushRef="#br0" timeOffset="4916.2976">10271 7654 507 0,'0'0'5'0,"0"0"-5"16,0 0 0-16,0 0 3 15,0 0 18-15,0 0 33 16,0 0-16-16,0 0-21 16,0 0 17-16,0 0-5 15,0 0-6-15,0 0 15 16,0 0-18-16,0 0 10 16,13 0-24-16,11 0-2 15,17 0 6-15,24 0-10 16,13 0 0-16,20-2 9 15,14 2-3-15,25 0-3 16,9 0-3-16,6 0 2 16,2 0 1-16,-3 0-3 15,-9 0 0-15,-1 0-1 16,-9 0 3-16,-10 0-4 0,-12 0 2 16,-9 0 0-16,-17 0-1 15,-11 0 3-15,-15 0-2 16,-16 0 0-16,-10 0 0 15,-14 0-1-15,-9 0-1 16,-8 0-10-16,-1 0 8 16,0 0-43-16,0 0-47 15,-22 0-57-15,-22 2 33 16,-22-2-245-16</inkml:trace>
  <inkml:trace contextRef="#ctx0" brushRef="#br0" timeOffset="11817.5643">5619 12634 327 0,'0'0'89'0,"0"0"-82"16,0 0-3-16,0 0-4 16,0 0 16-16,0 0 17 15,0 0-10-15,0 0-16 16,0 0 3-16,0 0 1 15,0 0-2-15,0 0 0 16,0 0-7-16,0 0 10 0,0 0-11 16,0 0 2-1,0 0 2-15,0 4-5 16,0 0 0-16,4 0-2 0,4 3 2 16,8-2 1-1,8 0 1-15,6 1-1 0,4 0 1 16,11 2-2-16,4-5 1 15,5 0 1-15,10 0-1 16,2-3 5-16,4 0-6 16,6 0 0-16,-12 0 0 15,-4-2 0-15,-8-3-10 16,-4 0-3-16,-7 0 3 16,-10 2 6-16,-4-1-3 15,-9 2 7-15,-4-4 4 16,-4 4-1-16,-4-1 14 0,-2 1 3 15,-2 2-9 1,1-2 24-16,1 2-8 0,-3-2-12 16,3 2-3-16,-4-2-9 15,0 2 1-15,0 0-4 16,0 0-8-16,1 0-25 16,-1 0-21-16,0-1-37 15,0-1-74-15</inkml:trace>
  <inkml:trace contextRef="#ctx0" brushRef="#br0" timeOffset="21798.6031">11831 12630 285 0,'0'0'163'16,"0"0"-152"-16,0 0-10 0,0 0 12 15,0 0 40-15,0 0-14 16,0 0-10-16,0-6-2 16,0 5-13-16,0 1 11 15,0-1-5-15,0 1-1 16,0-2 1-16,0 2 1 16,0 0-8-16,1 0-2 15,-1-3-6-15,7 3 14 16,-3-2-11-16,6 2-3 15,4-1-1-15,8 0-1 16,2 1-3-16,7-2 4 16,6 2-3-16,7-1-1 0,2-1 5 15,2 2-1-15,4 0-4 16,-2-3 0-16,-1 3 2 16,-6 0-2-16,-7-2-4 15,-8-1 3-15,-1 3-2 16,-14 0 3-16,-1 0-3 15,-4 0-7-15,-8 0-4 16,0 0 5-16,0 0-10 16,0 0-11-16,-5 0 6 15,-18 0-20-15,-7 0-16 16,-8 0-42-16,1 0-25 16</inkml:trace>
  <inkml:trace contextRef="#ctx0" brushRef="#br0" timeOffset="22215.0187">11983 12600 264 0,'0'0'80'0,"0"0"-80"16,136 0 0-1,-89 0 15-15,2 0 16 0,-2 0-13 16,-5-2 1-16,0 2 0 16,-9-1 2-16,1 1 7 15,-10-1 3-15,-3-1 5 16,-8 2-4-16,-5 0-15 15,1 0 3-15,-6 0-1 16,-2 0-3-16,3-1-2 16,-4 1-8-16,0 0-2 15,0 0-4-15,0 0 2 16,1 0-5-16,-1 0-16 16,0 0-21-16,0 0-16 15,0 0-22-15,0-1-26 16,0 1-275-16</inkml:trace>
  <inkml:trace contextRef="#ctx0" brushRef="#br0" timeOffset="26690.9865">9434 13512 93 0,'0'0'329'16,"0"0"-312"-16,0 0-15 16,0 0-2-16,0 0 11 15,0 0 2-15,0 0 23 0,154 0-11 16,-110 0-12-16,-2 0-13 15,1 0 0-15,5 0 0 16,-3 0 0-16,6 0 0 16,4 0 1-16,-1 1-1 15,3-1 0-15,2 3 4 16,-1 0-3-16,-2 0 0 16,-2-1-1-16,-7-1 0 15,-3 1 0-15,-5 0-2 16,-14-1-1-16,-7-1 3 15,-6 0 0-15,-6 0 4 16,-4 0-3-16,-2 0 8 16,0 0 33-16,0 0 4 0,0 0-4 15,0 0-8-15,0 0-23 16,0 0-2-16,0 0-8 16,0 0 3-16,0 0-2 15,0 0-2-15,0 0 0 16,-2 0 0-16,-2 0 0 15,2 0 0-15,-2 0 0 16,2 0 0-16,-2 0-4 16,4 0 2-16,0 0-5 15,-2 0-3-15,1 0-7 16,-4 0-7-16,4 0-16 16,-5 0-21-16,1 0-39 0,-5-1-72 15</inkml:trace>
  <inkml:trace contextRef="#ctx0" brushRef="#br0" timeOffset="32015.7506">10003 14118 295 0,'0'0'90'16,"0"0"-69"-16,0 0-7 16,0 0 16-16,0 0 3 0,0 0-1 15,0 0-23-15,0-4-8 16,0 4 3-1,0-1-1-15,0 1 5 0,0-2 3 16,0 2-6-16,5 0-1 16,5 0-4-16,9 0 0 15,1 0 15-15,9 0-1 16,1 0-9-16,4 0-5 16,11 0 1-16,-1 0 1 15,9 0-2-15,4 0-1 16,2 0-1-16,1 0 0 15,-2 0 0-15,8 0 1 16,3 0-7-16,0 0 6 16,7 0-2-16,-2 0-10 15,3 0 7-15,-6 0-12 0,-8 0 15 16,-5 0 0-16,-8 0 2 16,-8 0 1-16,-8 0-3 15,-4 0 3-15,-6 2 1 16,-4-1 0-16,-8 1 1 15,-6-2 0-15,2 1 13 16,-4-1 0-16,-4 0-10 16,0 0 16-16,0 0 11 15,0 0 3-15,0 0 5 16,0 0-20-16,0 0 4 16,0 0-10-16,0 0-13 15,0 0 4-15,0 0-2 0,0 0-2 16,0 0 0-16,0 0-4 15,0 0 0-15,0 0-7 16,0 0-9-16,0 0-21 16,0 0-37-16,-12 0-73 15</inkml:trace>
  <inkml:trace contextRef="#ctx0" brushRef="#br0" timeOffset="33110.3832">5707 14579 314 0,'0'0'46'0,"0"0"-46"16,0 0 0-16,0 0 0 16,0 0 27-16,0 0-18 15,0 0 10-15,28-4 1 16,-22 3-12-16,-1 1-8 16,1 0 2-16,8-2-2 0,10 2 0 15,6-2-5 1,9 0 5-16,10 1-4 0,9 0-4 15,8-3-64-15,11-3-100 16</inkml:trace>
  <inkml:trace contextRef="#ctx0" brushRef="#br0" timeOffset="33784.1104">7392 14485 472 0,'0'0'134'0,"0"0"-127"15,0 0 3-15,0 0-5 16,0 0 31-16,0 0-12 16,109 0-8-16,-58 0-8 15,6 0-8-15,11 0-5 16,7 0-15-16,2 0-5 15,10 2-3-15,-3-1 8 16,15 2-36-16,-6-2 1 16,7 0 32-16,-1 1 9 0,-6 0 7 15,0 0 7 1,-8 1 14-16,4 0-2 0,-1-1 6 16,-4 2-7-16,2-2-11 15,-10 0-6-15,-12-1-2 16,-13 0 2-16,-8-1-14 15,-12 0 18-15,-4 2-9 16,-7-2-3-16,-7 2 10 16,-4-2-5-16,-9 0-5 15,0 0-41-15,-3 0-35 16,-22 0-144-16</inkml:trace>
  <inkml:trace contextRef="#ctx0" brushRef="#br0" timeOffset="34266.1425">7628 14584 525 0,'0'0'72'0,"0"0"-72"0,0 0 3 15,0 0-2-15,0 0 47 16,132 7 15-16,-63-7-18 16,10 0-19-16,13 0-26 15,13-2-3-15,7 0-16 16,6-1-21-16,-3 1 7 15,-3 0-5-15,-2 1 37 16,-3-1 1-16,-8 2 26 16,-11 0 15-16,-14 0 22 15,-14 0-20-15,-18 0-21 16,-12 0-14-16,-10 0-3 16,-12 0-2-16,-5 0 14 15,-3 0-1-15,0 0 0 0,0 0-5 16,0 0-11-16,0 0 0 15,0 0-20-15,-7-3-36 16,-1 1-58-16,-5-2-49 16,-4 2-65-16</inkml:trace>
  <inkml:trace contextRef="#ctx0" brushRef="#br0" timeOffset="42782.6748">8933 13616 23 0,'0'0'64'16,"0"0"-20"-16,0 0-36 15,171 5 70-15,-121-5 0 16,1 0-65-16,-1 0 4 16,-1 3-3-16,1-3-7 0,-8 0-6 15,4 0 1-15,-9 0-1 16,-6 2-1-16,-5-2 0 16,-7 0 1-16,-10 0 44 15,-6 0-40-15,0 0 2 16,-3 0 18-16,0 0 4 15,0 0 10-15,0 0-24 16,0 0-13-16,-3 2-2 16,0-2-6-16,0 0-41 15,-2 0-30-15,-3 0-311 16</inkml:trace>
  <inkml:trace contextRef="#ctx0" brushRef="#br0" timeOffset="45801.415">6849 13586 518 0,'0'0'92'16,"0"0"-88"-16,0 0 4 15,0 0 20-15,0 0 3 16,0 0 13-16,-12 0-2 16,12 0-11-16,0 0-31 15,0 0 0-15,0 0 8 16,0 0-4-16,6 0-1 15,12 0 0-15,3 0 5 16,-3 2 2-16,7-1-2 0,1-1-8 16,1 2 4-16,7-1 9 15,1-1-7-15,4 3-2 16,9-3-1-16,3 0 3 16,0 4-5-16,1-4 0 15,6 0 3-15,-3 1-2 16,2-1-2-16,-5 2 0 15,-2 0 0-15,-1-2-2 16,-6 1 2-16,-1-1-4 16,-1 0 1-16,-6 0 3 15,2 0-3-15,0 0 2 16,-2 0 2-16,2 0-2 16,0 0 0-16,-4 0-3 15,0 0 1-15,1 0-1 16,0 0-2-16,-3 0 3 15,5 0 3-15,-3 0-5 0,1 0 4 16,7 1 1 0,6-1-3-16,0 0-3 0,3 0 6 15,-2 0-9-15,0 0-1 16,-6 0-10-16,2 0 6 16,-2 0 7-16,-2 0 2 15,3 1 0-15,1 1 5 16,4 0-2-16,4-1 4 15,-3 0-4-15,8 0 2 16,-1 1 0-16,-1-1 6 16,1 2-6-16,-2-2 0 0,-4-1-2 15,1 0 4-15,-2 0-2 16,0 0 0-16,2 0 0 16,-1 0-2-16,2 0 2 15,0 0 0-15,0 0 3 16,-5 0-2-16,-2 0-2 15,-3 0 0-15,2 0 1 16,-5 0 2-16,-1 0 1 16,-6 0-3-16,-2 0 0 15,-4 0 2-15,-9 0-2 16,-1 0 3-16,-8 0 1 16,-5 0 3-16,-3 0 1 0,0 0 4 15,0 0 20 1,0 0-16-16,0 0 1 0,0 0-13 15,0 0 3-15,0 0-1 16,0 0-4-16,0 0-2 16,0 0 5-16,0 0-4 15,0 0 0-15,0 0 3 16,4 0-1-16,-4 0 11 16,0 0-12-16,0 0-1 15,0 0 9-15,0 0-4 16,0 0 4-16,0 0-7 15,0 0 0-15,0 0 1 16,0 0-4-16,0 0 1 16,0 0 1-16,0 0 3 0,0 0-3 15,0 0-2-15,0 0 4 16,0 0 0-16,0 0-4 16,6 0 0-16,-6 0 0 15,0 0 5-15,0 0-4 16,0 0-2-16,0 0 5 15,0 0-1-15,0 0-3 16,0 0-4-16,0 0 2 16,0 0 2-16,0 3 2 15,0-3-2-15,0 0 4 16,0 0-10-16,0 0 11 16,0 0-5-16,0 0 2 15,0 0-2-15,0 2 0 0,0-2-1 16,0 0 2-16,0 2-3 15,0-2 2-15,0 0 0 16,0 0 2 0,0 0 0-16,0 0-4 0,0 0 2 15,0 0 0-15,0 0 4 16,0 0-4-16,0 0 3 16,0 0-10-16,0 0 14 15,0 0-12-15,0 0 6 16,0 0-1-16,0 0 4 15,0 0-4-15,0 0 0 16,0 0 0-16,0 0 0 16,0 0 0-16,0 0 1 15,0 0 0-15,0 0 1 0,0 0-1 16,0 0-1-16,0 0 1 16,0 0-1-16,0 0 0 15,0 0-2-15,0 0 5 16,0 0-7-16,0 0 5 15,0 0-1-15,0 0 1 16,0 0-1-16,0 0-3 16,0 0-6-16,0 0-4 15,0 2 0-15,0-2-44 16,-6 1-23-16,-6-1-81 16,6 0-163-16</inkml:trace>
  <inkml:trace contextRef="#ctx0" brushRef="#br0" timeOffset="48347.6328">7355 13563 13 0,'0'0'427'0,"0"0"-422"16,0 0-5-16,0 0 0 16,0 0 4-16,0 0 21 15,0 0 10-15,101 0-17 16,-77 0-10-16,2 0 2 15,3-2-7-15,4-1 10 16,6 2 19-16,2-3-11 16,10 0 4-16,2 1-2 15,4 2-14-15,7-3 6 16,3 2-1-16,10 2-5 16,11-1 16-16,6 1 6 0,6 0-8 15,-2 0-16-15,-5 0-4 16,-14 0 1-16,-10 0-4 15,-18 0-1-15,-13 0-4 16,-8 0 1-16,-11 0-3 16,-11 0 0-16,-5 0 2 15,-3 0 5-15,0 0 0 16,0 0 2-16,0 0-4 16,0 0-8-16,0 0-9 15,-3 1-36-15,-8-1-23 16,-5 3-40-16,-8 0-20 15</inkml:trace>
  <inkml:trace contextRef="#ctx0" brushRef="#br0" timeOffset="48851.6133">7070 13568 339 0,'0'0'45'15,"0"0"-45"-15,0 0 3 16,0 0-2-16,0 0 26 15,136 0 7-15,-85 0 24 16,9 0-12-16,10-1 0 16,14-3 10-16,5 2-12 15,9-1-1-15,4 2-12 16,3-2-6-16,-2 0-19 16,-4 3 2-16,-4-2-6 15,-7 2 1-15,-16-3-2 16,-11 3-1-16,-9 0 2 0,-15 0 3 15,-9-1-4-15,-11 1-1 16,-7-3 0-16,-7 3 9 16,-3 0 3-16,0 0 9 15,0 0 12-15,0 0-12 16,0 0-4-16,0 0-13 16,0 0-1-16,0 0-3 15,0 0-26-15,0 0-11 16,-4 0-22-16,-20 0-63 15,-9 0-100-15</inkml:trace>
  <inkml:trace contextRef="#ctx0" brushRef="#br0" timeOffset="50149.1688">7970 14033 429 0,'0'0'64'16,"0"0"-64"-16,0 0 2 15,0 0 8-15,0 0 0 0,0 0 41 16,40 0-18-16,-19 2-24 15,7-2 4 1,1 0-12-16,7 0 0 0,2 0-1 16,9 0 4-16,6 0 6 15,7 0-10-15,6 0 8 16,3 0 0-16,6 0-2 16,7 0 5-16,7 0-7 15,11 0 2-15,5 0 6 16,6 0-11-16,-8 0-1 15,-3 0 2-15,-9-2-1 16,-10 2 2-16,-8-3-3 16,-4 3 1-16,-11 0-5 15,-6 0 4-15,-10 0-1 16,-6-2-2-16,-12 2-3 0,-7-2-3 16,-9 2 7-1,-7 0-1-15,-1 0 2 0,0 0-22 16,0 0 13-16,-19 0 9 15,-1 0-15-15,-9 0-16 16,-1 0-13-16,-6 0-23 16,-10 0-24-16,-9 4-276 15</inkml:trace>
  <inkml:trace contextRef="#ctx0" brushRef="#br0" timeOffset="50636.1008">8292 14100 442 0,'0'0'46'0,"0"0"-46"0,0 0 0 15,0 0 6-15,0 0 40 16,0 0-9-16,-42 8-18 16,73-8 8-16,14 0 27 15,12 0-32-15,10 0-3 16,5-5-8-16,12 2-9 15,2 0 4-15,21-2 7 16,6 4 12-16,2-2-2 16,4 1-13-16,-2 0 7 15,-5 1 6-15,-2 1-16 0,-7 0-2 16,-6 0 9 0,-13 0-11-16,-13 0 12 0,-12-2-11 15,-15 2-2-15,-14 0 0 16,-9 0 0-16,-12-1 1 15,-4 1 0-15,-5 0 2 16,0 0 12-16,0 0 5 16,0 0 6-16,0 0 7 15,0 0-21-15,0 0-8 16,0 0-6-16,0 0 8 16,0 0-12-16,0 0 4 15,0 0 0-15,0 0-5 16,0 0 5-16,0 0-2 0,0 0-9 15,0 0-12 1,-8-1 6-16,-6-2-54 0,-5-2-120 16,-2 0-105-16</inkml:trace>
  <inkml:trace contextRef="#ctx0" brushRef="#br0" timeOffset="53748.7928">17240 6379 695 0,'-34'63'13'0,"4"7"-15"16,3 1 2-16,3-10 0 15,13-11 0-15,8-14 2 16,3-9 24-16,0-8-11 16,0-6 3-16,0-7 7 15,0-3-20-15,0-3 27 16,0 0 47-16,0-13-46 15,-2-10-15-15,-4-8-16 16,0-6-2-16,3-13 7 16,-2-7-7-16,1-8-4 0,4-8-9 15,0 3 0-15,9 3 11 16,16 13-5-16,0 8 7 16,3 17 0-16,4 7 1 15,0 5-1-15,8 5 0 16,3 1 1-16,4 6 6 15,2 4-7-15,2 1 2 16,0 8-6-16,6 14 5 16,-5 14-1-16,-6 10 5 15,-16 11-4-15,-15 4 2 16,-15 10-2-16,0-6-1 0,0-7-1 16,-3-12-10-16,-7-12 11 15,-4-9 0-15,3-6 3 16,4-5-8-16,-2-5 8 15,4-1-6-15,-5-6-18 16,-9 0-98-16,-3-2-63 16</inkml:trace>
  <inkml:trace contextRef="#ctx0" brushRef="#br0" timeOffset="53947.5179">16823 6588 964 0,'0'0'0'0,"0"0"6"0,0 0-13 15,0 0 14-15,199-34-7 16,-85 24 14-16,15-5-14 16,8-2-33-16,2-1-155 15,-17-7-143-15</inkml:trace>
  <inkml:trace contextRef="#ctx0" brushRef="#br0" timeOffset="54683.0949">18128 6215 362 0,'0'0'276'0,"0"0"-269"0,0 0-7 15,0 69 37-15,8-30 19 16,1 8-19-16,-2 6-26 16,-4-2 16-16,-3-1-21 15,0-9-3-15,0-12 12 16,0-9-13-16,0-9 7 16,0-5 29-16,0-4-21 15,0-2 36-15,0 0 26 16,-10-11-27-16,-6-7-26 15,2-8-24-15,5-4-2 16,1-15-10-16,8-4-4 16,0-13 9-16,9-1-35 0,23-1-13 15,1 9 51 1,9 10-6-16,1 12 4 0,2 12 2 16,-1 4-2-16,6 8 2 15,-5 3 2-15,-4 4-4 16,-4 2 1-16,-7 2-2 15,-8 15-5-15,-12 8 7 16,-10 10-4-16,0 4 0 16,-41 6-6-16,-17-1-13 15,-13-2-14-15,-4-3 18 16,8-8 2-16,4-2 15 16,15-7 1-16,9-6-1 15,19-5 4-15,14-6 1 0,6-3 0 16,0-2-3-1,8 0-17-15,30 0 11 0,12-5 9 16,15-5 3-16,-1 1-3 16,8 1 0-16,3 6 2 15,-3 2-2-15,-7 0 0 16,-9 5-1-16,-22 6 1 16,-14 2 0-16,-14 1 13 15,-6-2 19-15,-18 4 8 16,-24-1 5-16,-14 3 7 15,-9-4-23-15,-7-2 20 16,-4-2-15-16,3-3-20 0,7-2-14 16,11-5 15-16,15 0-15 15,8 0-1-15,10 0-19 16,14-11-67-16,8-6-80 16,1-3-296-16</inkml:trace>
  <inkml:trace contextRef="#ctx0" brushRef="#br0" timeOffset="55032.1275">19047 6379 818 0,'0'0'24'16,"0"0"-15"-16,0 0 5 15,0 0-6-15,184-11 12 16,-84 5 19-16,5 1 0 16,9-2-26-16,-2 2 0 15,-10-2-9-15,-16 4 1 16,-20-3 6-16,-17 3-11 15,-21 0 0-15,-10 1-5 16,-12-2-21-16,-6 1 0 0,0 0-3 16,0-4-58-16,0-2-127 15,-10-4-222-15</inkml:trace>
  <inkml:trace contextRef="#ctx0" brushRef="#br0" timeOffset="55396.2228">19441 6108 656 0,'0'0'54'16,"0"0"-48"-16,0 0-3 0,0 0 11 16,0 0 16-16,0 0 17 15,134 39 2-15,-55-22-17 16,8 2-6-16,9-2-24 15,0-2 1-15,-6 2 3 16,-11-1-5-16,-13 0-2 16,-13-2 0-16,-21-2 0 15,-9 0-1-15,-15-2 0 16,-8 1 1-16,0 1 1 16,-37 1 7-16,-13 4 13 15,-20 0-5-15,-10 2 5 16,-2-2 4-16,1 2-19 15,5-4-4-15,14-4 7 16,15-1-8-16,17-4-19 0,20-2-43 16,10 0-87-16,10-4-143 15</inkml:trace>
  <inkml:trace contextRef="#ctx0" brushRef="#br0" timeOffset="56067.1591">21376 6089 602 0,'0'0'37'15,"0"0"-28"-15,0 0 12 16,0 0 48-16,0 0-18 15,0 0 2-15,6 23-13 16,13-20-17-16,11-1-7 0,4 0 26 16,4-2-28-16,2 0-4 15,-4 0 7-15,-7-8-12 16,-5-4 12-16,-10-2-12 16,-10-1 5-16,-4-2-10 15,0 1 0-15,-22 0 0 16,-16 2-1-16,-15 6-13 15,-11 6 3-15,-11 2 11 16,-5 7-3-16,2 12 1 16,0 8-4-16,5 9-4 15,9 8 10-15,10 7-11 16,22 0-1-16,19-2-11 16,13-6 16-16,16-2 6 15,33-8-10-15,11-4 11 16,1-7-7-16,3-8 14 0,-2-6-7 15,2-6 11-15,4-2 7 16,3-2 5-16,-5-10-20 16,-4-2-1-16,-8-2 13 15,-7 0-14-15,-14 2-2 16,-8 4-3-16,-11 3-7 16,-3-1-28-16,-10 2-69 15,-1 0-191-15</inkml:trace>
  <inkml:trace contextRef="#ctx0" brushRef="#br0" timeOffset="65474.929">18509 7678 447 0,'0'0'6'0,"-36"47"-9"16,21-25 7-16,1-8-4 16,2-2 6-16,9-7 45 15,2-3 8-15,1-1-26 16,0-1 15-16,0 0 27 0,0 0-4 16,0-6 6-1,0-8-52-15,9-10-25 0,3-4 11 16,6-6-11-1,5-6 0-15,3-7-1 16,3-3 4-16,-1 2-3 0,2 4 1 16,-1 8 1-16,-3 13-1 15,-4 7-1-15,-2 7-1 16,1 4-3-16,4 2 1 16,1 1 0-16,6 2 3 15,5 5-3-15,-2 9-3 16,-5 10 3-16,-12 4-1 15,-9 3 4-15,-9 0 0 16,-11 3 0-16,-31-5-11 16,-10-2 11-16,-5-4-6 15,-2-3 4-15,6-6-5 0,3-2 7 16,11-4 2-16,6-3-1 16,11-3-1-16,9 0 0 15,8-2 6-15,5 0-6 16,0 0-1-16,3-9-2 15,25-1-15-15,14 3-11 16,4-3-8-16,3 5 34 16,4 5-6-16,1 0 9 15,8 0 0-15,5 5-4 16,-7 5 0-16,-8 5 3 16,-16 1-13-16,-18 4 6 15,-18 0 1-15,0-1-19 16,-24 0 26-16,-20-2 1 0,-9-3 1 15,-1-3 43 1,-7 0-21-16,-3-4 0 0,4-4 24 16,3-3-29-16,4 0-2 15,7 0 21-15,6-3-32 16,11-4 28-16,1-3-22 16,4 1-12-16,10 1 15 15,-1-1-15-15,8-1-41 16,3 3-18-16,4-3-93 15,0 1-136-15</inkml:trace>
  <inkml:trace contextRef="#ctx0" brushRef="#br0" timeOffset="66046.2674">19432 7674 614 0,'0'0'39'16,"0"0"-35"-16,0 0 51 16,0 0 10-16,0 0-21 15,0 0 7-15,-8-2-12 16,8 2-1-16,0 0-18 15,0-3-9-15,9 0 4 16,16 1-14-16,18-4 1 16,11 0-2-16,20 1 4 0,8 0 0 15,12-2-4-15,3-1 1 16,-3 1 17-16,-13 0-16 16,-11 2 1-16,-27 2-1 15,-16 1-1-15,-10 1-1 16,-13 1 0-16,-4 0-6 15,0 0 0-15,0 0-11 16,0 0-1-16,0 0-4 16,0-2-21-16,-21 1 0 15,-6 0-35-15,-3-3-112 16,-3-1-212-16</inkml:trace>
  <inkml:trace contextRef="#ctx0" brushRef="#br0" timeOffset="66529.4693">19951 7386 539 0,'0'0'278'0,"0"0"-278"16,0 0-11-16,0 0 10 16,0 0-2-1,0 0 3-15,-5 4 2 0,5 9 4 16,9 4-5-16,19 3 19 16,10 5-11-16,12 0-2 15,6 0-6-15,14 0 3 16,-3 0 0-16,1-2-4 15,-6-3 0-15,-8-1 1 16,-12-4-1-16,-15-3-6 16,-16-2 2-16,-3-2-5 15,-8-4 2-15,0 1-4 16,-25 0 11-16,-19 3 42 16,-20-2-20-16,-7 2 5 15,-8-1-8-15,7 0-1 0,5-4-2 16,12 3-16-16,17-3 0 15,10 2 6-15,11-4-6 16,12 0 0-16,5-1-33 16,0 0-15-16,16 0-55 15,31-4-144-15</inkml:trace>
  <inkml:trace contextRef="#ctx0" brushRef="#br0" timeOffset="67220.5071">21481 7289 700 0,'0'0'18'0,"0"0"10"0,0 0 38 16,0 0-14-16,0 0 3 15,0 0-29-15,0-2 11 16,0 2-18-16,0 0-4 16,0 0-15-16,0 3 0 15,0 13-7-15,0 5 7 16,0 4 12-16,0 4-3 15,0 0-7-15,-3-1-2 16,-2-1 7-16,0-2-6 16,1-5 4-16,-2 0-5 15,0-6 5-15,3-5-4 16,-3 0-1-16,4-4 1 0,2-2-5 16,-1-1-4-1,1 0-29-15,0-2-4 0,-5 0-70 16,2 0 65-16,2-4-134 15</inkml:trace>
  <inkml:trace contextRef="#ctx0" brushRef="#br0" timeOffset="67850.0851">21281 7258 336 0,'0'0'210'0,"0"0"-181"0,0 0 24 16,0 0 36-16,0 0 6 15,0 0-48-15,0 0 1 16,5-2-27-16,10 1-20 16,10-4 5-16,7 3-6 15,4 2-2-15,11 0-1 16,3 0 3-16,8 0 0 16,4 4 0-16,0 5 1 15,6 5-2-15,-14 8 0 16,-3 4-3-16,-11 5-1 15,-10 5-3-15,-12-1 8 16,-10 1-1-16,-8-4 1 16,0-4-5-16,-21-4 4 0,-17-2 1 15,-7-7 10 1,-13-3-6-16,-8 0 24 0,-7-5-3 16,-4-1-18-16,2-2-6 15,-7-2 2-15,3 0-3 16,-7 1-26-16,-6 2-80 15,-2-2-127-15</inkml:trace>
  <inkml:trace contextRef="#ctx0" brushRef="#br0" timeOffset="70335.167">16880 6958 419 0,'0'0'35'16,"0"0"-30"0,0 0-4-16,0 0 8 0,0 0 24 15,0 0 19-15,0 0-23 16,-5 2-6-16,5-2-2 16,0 0 1-16,0 0-8 15,0 0-3-15,0 0 19 16,0 0-9-16,0 0-7 15,22 0-14-15,21 0 2 16,18 2 28-16,15-2-6 16,15 0-10-16,13 0-2 15,10 0-2-15,17 0 16 16,14 0 3-16,1 0-14 16,3-4-1-16,-7 0-14 15,-9 0 0-15,-11-1 1 0,-17 3 4 16,-18-4-6-16,-17 5 1 15,-19-2-4-15,-15 1 0 16,-9 0-2-16,-11 2 6 16,-10 0-5-16,-6 0 10 15,0 0-6-15,0 0 1 16,0-1-22-16,0 1-16 16,-2 0-30-16,-19 0-27 15,-11 0-87-15,-7 0-234 16</inkml:trace>
  <inkml:trace contextRef="#ctx0" brushRef="#br0" timeOffset="70926.1149">16532 7081 461 0,'0'0'9'0,"0"0"-6"16,0 0 0-16,0 0 0 16,0 0 23-16,0 0 38 15,-20 2-23-15,20-2 14 16,0 0-12-16,0 0-15 16,29 0-12-16,22 0 10 15,16 0 30-15,19 0-26 16,19-5-11-16,12 1 8 15,13-4-7-15,9 3-11 0,11-2 32 16,0-2-34-16,1 2 9 16,0 1-3-16,-14-1-10 15,-19 3 13-15,-17 1-16 16,-25 3 0-16,-19-2-2 16,-26 2 8-16,-12 0-8 15,-15-1 2-15,-4 1 0 16,0 0 14-16,0 0-8 15,0 0 7-15,0 0 6 16,0 0-13-16,0 0-5 16,0 0-2-16,0 0-11 15,0 0-23-15,0 0-49 16,0 0-3-16,0 0-58 16,-11 0-134-16</inkml:trace>
  <inkml:trace contextRef="#ctx0" brushRef="#br0" timeOffset="74083.0114">18470 5448 381 0,'0'0'20'16,"0"0"-19"-16,0 0 53 15,0 0 4-15,0 0-5 16,0 0-10-16,0 0 13 15,-3 0-20-15,3 0-6 16,-2 0-10-16,2 0-5 16,-5 0-2-16,5 0 0 15,0 0 5-15,-1 0-18 16,-9 4-9-16,-2 6 7 0,-5 7 4 16,5 3 5-1,3 6 21-15,0 3-8 16,5 3 4-16,-4 2-22 0,2 9-2 15,0 0 3-15,-2 1 0 16,-2-5-3-16,2 0 4 16,0-5 0-16,4-3-8 15,-4-4 4-15,3-7 0 16,-1-2-3-16,-1-6-1 16,-5-3-20-16,-2-3-51 15,-12-1-70-15,-9-5 78 16,0 0-166-16</inkml:trace>
  <inkml:trace contextRef="#ctx0" brushRef="#br0" timeOffset="74646.7237">17942 5812 629 0,'0'0'7'15,"0"0"29"-15,0 0-36 16,0 0 10-16,0 0-10 15,0 0 48-15,157 34-9 16,-84-13 17-16,12 5-47 16,-6 1 3-16,-1-1-8 15,-9-3-1-15,-11-2-4 16,-8-2 9-16,-13-5-8 16,-11-4 0-16,-4-5 3 15,-14-2 3-15,0-3-5 16,2 0 2-16,4-4 33 0,2-10-26 15,-1-5-4-15,0-6-5 16,-5-2 0-16,-3-5 3 16,-2-3-4-16,3-1-5 15,3-1-2-15,-2 4-4 16,1 4 11-16,1 2-7 16,2 4 14-16,-4 7-13 15,7 2 6-15,-7 6 0 16,-4 2 7-16,-2 3-3 15,-3 3-4-15,0 0 0 0,0 0-16 16,-9 0 16 0,-28 1-13-16,-14 9 13 0,-18 3 5 15,-7 0-3-15,-13-1-2 16,-1 0 2-16,-5-4-1 16,3-1 13-16,12 0-5 15,19-4-2-15,7 0 10 16,14 0-13-16,12 2-2 15,5 0-2-15,8 2-27 16,5 3-34-16,4 7-51 16,-2 0-50-16,-5 9-87 15</inkml:trace>
  <inkml:trace contextRef="#ctx0" brushRef="#br0" timeOffset="75597.9734">18609 7019 538 0,'0'0'0'0,"-139"16"1"15,63 5-1-15,2 11 8 16,8 9 24-16,1 10 3 15,4 9-1-15,6 10-29 0,5 5 9 16,6 5-14-16,14-4-40 16,16-4-19-16,14-6-23 15,0-8 24-15,13-3 15 16,18-7-28-16,9-6 49 16,9-4-15-16,1-6-38 15,4-7-21-15,10-8 85 16,2-6 22-16,10-6 99 15,5-5-79-15,1 0 11 16,5-14 37-16,-5-5-67 16,-1-6-7-16,0-8 35 15,6-9-33-15,1-6 89 16,-1-8-71-16,-4-8 38 16,-7-7-34-16,-7-2 42 15,-12-2-34-15,-14 3 10 0,-19 8 32 16,-11 9-33-16,-13 12-23 15,0 3 35-15,-22 7-28 16,-10 2-3-16,-10 3-21 16,-11 6-1-16,-4 7-10 15,-12 1 3-15,-3 7-4 16,-7 6-2-16,3 1-15 16,1 8-15-16,3 9-21 15,14 5-31-15,18 10-45 16,17 2-9-16,18 3-81 15</inkml:trace>
  <inkml:trace contextRef="#ctx0" brushRef="#br0" timeOffset="76348.8361">21089 8022 396 0,'0'0'19'15,"0"0"-18"-15,0 0 36 16,0 0 35-16,0 0 3 16,172 5-1-16,-115-5 8 15,6 0-17-15,8 0-44 16,9 0 17-16,1 0-28 0,5 0 13 16,1 0-17-1,-2-3-6-15,-5 0 16 0,-11 0-8 16,-5 2 2-16,-9-1 0 15,-14 2-7-15,-7-3 14 16,-12 1 5-16,-11 2-7 16,-3 0 9-16,-3-2-24 15,-5 2 12-15,0 0 2 16,0 0-4-16,0 0-10 16,0 0-6-16,-5-1-38 15,-14-1 3-15,-16 1-41 16,-15 1-34-16,-12 0-36 15,-12 0-35-15</inkml:trace>
  <inkml:trace contextRef="#ctx0" brushRef="#br0" timeOffset="76712.2786">20698 8092 722 0,'0'0'16'0,"0"0"-16"15,0 0-15-15,0 0 15 16,0 0 0-16,0 0 50 16,101 36-3-16,-26-28-7 15,14-3-22-15,11 0-12 16,7-1 7-16,1-1-3 16,-9 1 2-16,2-4 7 15,0 0-8-15,-7 0 17 16,-5 0-11-16,-10 0 11 0,-16 0 9 15,-13 0-6-15,-6 0-2 16,-19 0-4-16,-10 0-5 16,-8 0-19-16,-5 0 6 15,-2 0-2-15,0 0-5 16,0 0 0-16,0 0-10 16,0 0-9-16,0 0-69 15,0 0-66-15,-2 0-50 16,-14 0-179-16</inkml:trace>
  <inkml:trace contextRef="#ctx0" brushRef="#br0" timeOffset="81036.4913">17122 6371 498 0,'0'0'0'0,"0"0"0"15,0 0-7-15,0 0 7 16,0 0 0-16,-171 30 0 16,82 1 49-16,-1 6-6 15,2 6-16-15,1 6 1 16,2 5 22-16,6 5-32 15,13 1-16-15,18-4 2 16,27-7 1-16,21-9-6 16,9-4 1-16,36-3 0 0,23-4-2 15,4-2 2-15,12-4 0 16,7 0 1-16,7 1 3 16,8 2-2-16,-3 1-2 15,-5 0 2-15,-15 4-1 16,-15-1-1-16,-15 3-8 15,-15-2 0-15,-17 1 0 16,-20 3 2-16,-1 2 4 16,-20 1 2-16,-22 2 0 15,-17-4 3-15,-2 3-3 16,-4-5 1-16,-2-1 2 16,4-1-1-16,8-6-2 15,11-1 0-15,8-2 1 0,14-3-1 16,8-1-3-16,6 1 0 15,8-3 3-15,0 0-2 16,13-2-17-16,17-1 4 16,12-4 4-16,15 0-4 15,10-4 12-15,8 4-5 16,-3 0-2-16,-10 7-4 16,-14 2-36-16,-8 5-121 15,-22 2 169-15,-6 1 1 16,-9 1-22-16,-3 1 17 15,0-1 12-15,-7-1 39 16,-8 2-38-16,7-3 68 0,8-2-18 16,0-4 43-16,0-3-36 15,23 1-31-15,6-2 26 16,4-3-12-16,8-2-15 16,-2-3 7-16,6-3-11 15,1-4 9-15,-3 1 2 16,-5-2-8-16,-6 0 5 15,-6 0-26-15,-8 0-8 16,-8-2 0-16,-2-1-4 16,-2 2-3-16,-3-4-26 15,1 0-59-15,-4-2-72 16,0-5-204-16</inkml:trace>
  <inkml:trace contextRef="#ctx0" brushRef="#br0" timeOffset="88062.1527">6731 7797 583 0,'0'0'66'15,"0"0"-66"-15,0 0-3 16,0 0 3-16,0 0 11 16,0 0-11-16,0 0 0 15,0 0 5-15,38 0-4 16,6 0 23-16,12 0 13 15,15 0-9-15,14-5 5 16,15-2 4-16,21-1 5 16,12-4-12-16,18 3-16 15,13-1-3-15,3 0 5 0,8 1 18 16,-11 4-9-16,-12-2-25 16,-23 3 2-16,-12 3-6 15,-17 0 2-15,-16-3-13 16,-13 1-1-16,-16-1-17 15,-19 1 16-15,-6 0-9 16,-14-1 21-16,-7-1-1 16,-9 1 6-16,0-1-15 15,-3 0-50-15,-27 2-25 16,-15 2 18-16,-15 1-63 16,-14 0-1-16</inkml:trace>
  <inkml:trace contextRef="#ctx0" brushRef="#br0" timeOffset="88466.9552">6908 7903 566 0,'0'0'10'0,"-177"37"-10"15,120-20 0-15,27-5 0 16,26-1 18-16,4-3 15 15,29-1-7-15,28 0-10 16,32-4 29-16,21 0-10 16,20-3 0-16,11 0-11 15,10-8 27-15,12-6-28 0,9 4 7 16,-1-4-29-16,-5 1 14 16,-11 1-15-16,-18 5 0 15,-18 3 0-15,-22-2 7 16,-18 5-14-16,-17 0 7 15,-19 1 0-15,-15-2 2 16,-15 2 0-16,-8 0-2 16,-5 0 0-16,0 0 5 15,0 0 20-15,0 0-6 16,0 0-17-16,0 0 2 16,0 0-4-16,0 0-30 15,0 0-25-15,-5 0-55 16,2 0-52-16,-7 0-170 0</inkml:trace>
  <inkml:trace contextRef="#ctx0" brushRef="#br0" timeOffset="95629.8272">22711 7105 400 0,'0'0'7'16,"0"0"10"-16,0 0-4 0,0 0 25 16,0 0 32-16,0 0-36 15,0 0 5-15,80-47 30 16,-71 41-31-16,4 3-24 16,-2-3-4-16,-3 3 22 15,-7 0-15-15,-1 3 9 16,0 0 10-16,0 0-36 15,0 0-5-15,-9 0 0 16,-24 12 1-16,-8 4 0 16,-3 6 4-16,-5 3 0 15,5 3 3-15,-3 1-3 16,4-3 5-16,2-2-10 0,7-5 4 16,16-2-6-1,-2-5-24-15,6 0 6 0,4-2-23 16,-2-3-28-16,5-4 15 15,2 1-6-15,-1-4-17 16,1 0 16-16</inkml:trace>
  <inkml:trace contextRef="#ctx0" brushRef="#br0" timeOffset="95947.9256">22247 7207 529 0,'0'0'25'0,"0"0"-25"16,0 0-53-1,0 0 38-15,0 0 15 0,0 0 6 16,13 51 16 0,1-27-5-16,2 4 7 0,-1-3-21 15,-4 4-3-15,-1-8 2 16,0-2 3-16,0-2 7 16,4-4-12-16,-1-3 0 15,-5-5 5-15,5 0 3 16,-1-4 20-16,5-1 39 15,2 0-16-15,7-1 1 16,-1-9-27-16,2-2-18 16,-2 0 9-16,-2-4-12 15,-1-1-4-15,-1 1 0 16,-8 2-20-16,-1-3-24 0,-7 5-55 16,-5-2-11-16,0 3-129 15</inkml:trace>
  <inkml:trace contextRef="#ctx0" brushRef="#br0" timeOffset="96154.0855">22615 7310 559 0,'0'0'202'0,"0"0"-188"16,0 0-13-16,0 0 4 0,0 0 0 15,0 0-5-15,0 0 0 16,0 0 0-16,0 1-2 16,0 0-80-16,0 1-98 15,-4-1-37-15</inkml:trace>
  <inkml:trace contextRef="#ctx0" brushRef="#br0" timeOffset="98611.7919">17658 7069 203 0,'0'0'131'16,"217"-17"-82"-16,-107 8 20 16,-7 1-19-16,-15 0-12 0,-14 2-30 15,-15 4-5-15,-20-1-1 16,-15 3-2-16,-15-1 2 16,-8 1-3-16,-1 0 1 15,0 0 0-15,0 0-7 16,-18 0 7-16,-19 0-59 15,-21 5-40-15,-14 0-118 16</inkml:trace>
  <inkml:trace contextRef="#ctx0" brushRef="#br0" timeOffset="106941.7742">18459 8083 328 0,'0'0'349'15,"0"0"-349"-15,0 0-41 16,0 0 33-16,0 0 8 0,0 0 7 15,0 0-6-15,90 9 5 16,-30-9 14-16,7 0-11 16,-2 0-9-16,-2-2 6 15,1-3-4-15,-8 3 0 16,-8 1-2-16,-9-3 0 16,-19 4 3-16,-8 0-3 15,-12 0-15-15,0 0-10 16,-22 0-5-16,-30 4 19 15,-16 2-22-15,-17 4-26 16,-2 2-11-16,-2-3-15 16,6 3 5-16,5-3 78 15,13-1 2-15,9-3 22 16,18 2 33-16,20-6-21 16,10 1 17-16,8 0-15 0,0 0 0 15,15-2-30-15,22 0-6 16,11 0 18-16,10 0 8 15,-3-4-16-15,-1 1 8 16,1-4-2-16,-1 4-3 16,-2-2 11-16,2 1-3 15,-2 1 3-15,-8-2-15 16,-7 3-8-16,-12-1-2 16,-7 3-22-16,-16-1-55 15,-2-1-105-15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2T10:22:25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9578 14337 287 0,'0'0'25'0,"0"0"-25"15,0 0 2-15,0 0 16 0,0 0 5 16,0 0-10-16,0 0 3 16,0 0-8-16,0 0 6 15,-3 0 4-15,3 0 3 16,0 0 0-16,0 0-18 15,0 0 1-15,0 0 6 16,0 0-5-16,0 0 8 16,0 0-1-16,0 0-3 15,0 0 13-15,0 0-21 16,0 0 10-16,0 0-2 16,0 0-7-16,0 0 1 15,0 0-3-15,0 0 0 16,6 0-2-16,7 0 2 0,6 0-53 15,3 0-4-15,6 0-169 16</inkml:trace>
  <inkml:trace contextRef="#ctx0" brushRef="#br0" timeOffset="1159.3645">11181 14270 318 0,'0'0'60'0,"0"0"-37"15,0 0-7-15,0 0 30 16,0 0-13-16,0 0 7 16,0 0-1-16,0 0-15 15,0 0-1-15,0 0 1 16,0 0-12-16,0 0 11 0,0 0-23 16,0 0 6-16,0 0 3 15,0 0-5-15,0 0-2 16,2 0-2-16,15 0-1 15,12 0-3-15,13 0 7 16,8-2-3-16,4-2 6 16,1 0-6-16,-2-1 0 15,6 1 1-15,-4 0 0 16,-1 2 1-16,-4-3-1 16,-4 4-1-16,-9-4 4 15,-7 3-4-15,-2 0-1 0,-18 2-1 16,-2-1-4-1,-8 1 6-15,0 0-19 0,0 0-5 16,-18 0 18-16,-22 5-33 16,-15 6-43-16,-11-1-34 15,-6 1-76-15</inkml:trace>
  <inkml:trace contextRef="#ctx0" brushRef="#br0" timeOffset="1354.6036">11120 14326 216 0,'0'0'39'0,"0"0"-33"15,0 0-4-15,0 0 1 16,0 0 35-16,0 0 10 16,16 8 2-16,29-8-28 15,15-4-10-15,7-2-2 0,0 1-10 16,-1 0 0 0,-3-1-5-16,-3 2 5 0,-2-1-7 15,-5 1-1-15,-2 1-20 16,-5-1-83-16</inkml:trace>
  <inkml:trace contextRef="#ctx0" brushRef="#br0" timeOffset="2721.4538">12843 13857 57 0,'0'0'188'0,"0"0"-176"15,0 0-7-15,0 0-3 16,0 0 14-16,0 0 0 16,-11 1-3-16,11-1 20 15,0 0-12-15,0 0-12 16,0 0 9-16,0 0-11 16,0 0 4-16,0 0 9 15,0 0-2-15,0 0 5 16,0 0 3-16,0 0-7 15,0 0 7-15,15 0-18 0,15 0 14 16,0-4 11-16,8-1-15 16,-3-1-9-16,3 3-2 15,1-3-5-15,6 3 17 16,-8 0-19-16,-2 1-1 16,-7-1-3-16,-9 3-34 15,-11 0-49-15,-8 0-50 16</inkml:trace>
  <inkml:trace contextRef="#ctx0" brushRef="#br0" timeOffset="3266.0995">11693 14437 549 0,'0'0'4'0,"0"0"-4"16,0 0-53-16,0 0 53 15,0 0 7-15,0 0 7 16,135-21-14-16,-94 13-3 16,-7 4-91-16</inkml:trace>
  <inkml:trace contextRef="#ctx0" brushRef="#br0" timeOffset="8534.103">9852 13779 124 0,'0'0'60'0,"0"0"-13"15,0 0 5-15,0 0 11 16,0 0-17-16,0 0-8 16,0 0-6-16,4-3-21 15,-4 3-2-15,0 0 11 16,0 0-16-16,0 0 4 15,0 0-6-15,0 0-2 16,0 0 5-16,0 0-1 16,0 0-3-16,0 0 17 15,0 0-4-15,0 0-7 16,0 0 4-16,0 0-5 16,0 0-2-16,0 0-4 15,5 0 2-15,-1 0-3 16,13 0 1-16,9 0 0 0,11 0 5 15,9 0-4-15,9 0 5 16,7 3-6-16,8-3 1 16,-2 0 3-16,8 0-2 15,-1 0-2-15,-2 0 3 16,3-3-2-16,-5-1 0 16,-9-1-1-16,-4 0 0 15,-9 1-1-15,-4-1 0 16,-2 0-2-16,-7 0-1 15,-3-1 2-15,-3-1-3 16,-5 3 5-16,-1-1 0 16,1 0 1-16,-2-2-1 15,0 2-2-15,-4 1 0 16,-2 1 4-16,-6 3-2 0,0-3 0 16,-3 1 0-16,-5 2 1 15,-3 0-1-15,4 0 0 16,-4 0 1-16,0 0 3 15,0 0 11-15,0 0-15 16,0 0 3-16,0 0-7 16,0 0-16-16,0 0-69 15,0 0-185-15</inkml:trace>
  <inkml:trace contextRef="#ctx0" brushRef="#br0" timeOffset="15107.7604">9620 14312 19 0,'0'0'373'0,"0"0"-367"16,0 0 4-16,149-20 42 15,-107 12-5-15,3 2 8 16,-1 1-15-16,-5-2 11 16,0 1-20-16,-2 1-16 15,-6 1-14-15,-7 2 10 16,-12 0-11-16,-2 2 0 15,-10 0-2-15,0 0-6 16,0 0 4-16,0 0-9 16,-2 0 10-16,-26 2-6 15,-7 4-21-15,-9 1-1 0,-8 4-22 16,-3-1 16 0,-5 2 19-16,1-3 6 0,7 2 4 15,12-4 7-15,7 0 2 16,14-2 3-16,8-2-4 15,5-3 0-15,6 0 0 16,0 1-1-16,0-1 1 16,10 0 8-16,15 0 5 15,5 0 0-15,3 0 14 16,8-4-19-16,1-1 9 0,5-2-6 16,-6 0 8-1,6 1 16-15,-7 1-7 16,-1 0 2-16,-9 1-14 0,-3 1 0 15,-5 1 12 1,-8 0-2-16,-3 2-14 0,-10 0 7 16,-1 0-10-16,0 0 9 15,0 0-2-15,0 0-11 16,-14 0-1-16,-22 7-4 16,-11 6-2-16,-7 1-16 15,-5-1-29-15,4 0-27 16,6-2-59-16,12-2-181 15</inkml:trace>
  <inkml:trace contextRef="#ctx0" brushRef="#br0" timeOffset="17722.1364">9852 14390 371 0,'0'0'1'0,"0"0"-1"16,0 0 13-16,0 0 39 15,0 0-17-15,0 0 7 16,-4-25 4-16,4 18-20 15,0 1-4-15,0-1 11 16,0 3-8-16,0-2 19 16,0 0-10-16,0-1-28 15,0 0 9-15,0 1-12 16,0 2 32-16,0 0-33 16,0 4 3-16,0 0-5 15,0 0 0-15,0 6 3 0,6 11-4 16,1 10 2-16,3 7-1 15,8 8 3-15,1-2-2 16,6 1 0-16,-2-7-1 16,-1-3-9-16,-4-3 2 15,-8-5-15-15,-1-6-8 16,-9-7 9-16,0-3-24 16,0-4 17-16,0-3-7 15,-7 0-45-15,-16-3-57 16,-1-11-267-16</inkml:trace>
  <inkml:trace contextRef="#ctx0" brushRef="#br0" timeOffset="18355.1361">9764 14317 493 0,'0'0'6'15,"0"0"-6"-15,-49 57 7 16,31-26-6-16,3-2 0 16,2 1 6-16,-4-3-3 15,4-4-4-15,-2-2 0 16,-3-6 1-16,6-3-1 16,2-6 0-16,7-5 0 15,3-1 5-15,0 0 1 0,0-6-6 16,1-8-3-16,19-5-16 15,2-6 11-15,-1-3-5 16,3-4 10-16,0-5 1 16,-2 3 2-16,2 8 8 15,-9 4-6-15,5 11 27 16,-5 4 7-16,0 4-32 16,0 2-1-16,1 1 19 15,3 0-17-15,5 0 7 16,10 11-6-16,2 4-6 15,7 6 4-15,0 2-4 16,-1 4-5-16,-10-1-7 16,-4-4-37-16,-9 1 43 15,-8-7-14-15,-6-2 14 16,-1-3 3-16,-4-4 3 0,0-1 0 16,-4-1 2-16,-20-1 10 15,-1-2 22-15,-10 0 1 16,-4-2-9-16,-1 0 18 15,-4 0-17-15,-4 0-11 16,-3 0 5-16,6 0-13 16,2 0 8-16,5 0-8 15,2 2-2-15,2 3-3 16,4 1-3-16,4 1-2 16,3 0-2-16,3 3-23 15,2-2-37-15,8 0-84 16,-2 1-179-16</inkml:trace>
  <inkml:trace contextRef="#ctx0" brushRef="#br0" timeOffset="22405.8673">9770 16820 455 0,'0'0'167'0,"0"0"-167"16,0 0-27-16,0 0 20 15,0 0 7-15,0 0 36 16,0 0 18-16,11 0-1 16,-11 0-40-16,0 0-5 15,1 0 16-15,-1 0 5 16,0 0 12-16,0 0-7 16,0 0-14-16,0 0-7 0,0 0 1 15,0 0-4 1,7 0 9-16,1 5-14 0,11-3 6 15,11 4-6-15,7 1 0 16,13-1-2 0,11 2-3-16,11-3 2 0,10 1-3 15,16-2 2-15,3-2-2 16,8-2 1-16,3 0-8 16,-3 0 2-16,0 0-3 15,-9-3 3-15,-6-6 3 16,-4-1 3-16,-7-1 0 15,1 0 0-15,-11-4 3 16,0 1-4-16,-5-3 1 0,-11 1 0 16,-6 1 3-1,-14 1-3-15,-11 3 0 0,-5 5 2 16,-12-1-2-16,-2 3 19 16,-7 2-5-16,0 2 6 15,0 0 32-15,0 0-23 16,0 0-21-16,0 0 4 15,-8 0-8-15,3 0-8 16,-2 0-14-16,-2 0-41 16,1 2-22-16,-4 2-66 15,-2-4-257-15</inkml:trace>
  <inkml:trace contextRef="#ctx0" brushRef="#br0" timeOffset="28104.6963">10430 12477 469 0,'0'0'0'16,"0"0"0"-16,0 0 3 16,0 0 8-16,0 0 37 15,0 0 1-15,5-47 29 16,-5 43-46-16,0 2 19 16,0 2 6-16,0 0-34 15,0 5-23-15,0 13 0 16,0 9 1-16,0 5 5 15,3 2 14-15,0 0-17 16,-3-3 0-16,0-7-1 0,0-6 1 16,0-6 1-16,0-2-3 15,0-8-1-15,0-2 5 16,0 0 8-16,0-4 22 16,-8-12-35-16,-2-8-33 15,5-2-31-15,5-6 28 16,0 1-21-16,0 1 54 15,0 7-7-15,15 3 7 16,3 10 3-16,1 8-16 16,8 2 15-16,2 0-5 15,13 7 6-15,0 7-2 16,13 3 2-16,4-1 0 16,3-1-2-16,-4-2 4 0,-13-7-4 15,-14-2 3-15,-15-4-1 16,-16 0 44-16,0-4 71 15,0-9-63-15,-20-5-31 16,-7-3 9-16,-1 0-3 16,-2-6-27-16,4 3 1 15,-1 0-12-15,5 3-8 16,9 5-7-16,5 3-1 16,8 10-35-16,0 3-32 15,14 0-111-15,18 9-33 16,5 7 2-16,6 4 211 15</inkml:trace>
  <inkml:trace contextRef="#ctx0" brushRef="#br0" timeOffset="28370.7521">11047 12547 262 0,'0'0'155'16,"0"0"-87"-16,0 58 16 16,0-43-10-16,3-2-18 15,13-6 1-15,4 0-8 16,6-7 3-16,8 0-7 15,7 0-11-15,3-7 0 16,0-6-10-16,-9-3-22 16,-11-4 3-16,-18-2 14 15,-6 0-17-15,-6-1 1 16,-29 4-3-16,-14 0-6 0,-11 4 3 16,0 4-16-1,-1 0-26-15,4 6 18 0,18 0-45 16,14 1-18-16,17-1-59 15,8-6-51-15</inkml:trace>
  <inkml:trace contextRef="#ctx0" brushRef="#br0" timeOffset="28582.5631">11308 12237 631 0,'0'0'68'0,"0"0"-7"0,0 0-37 15,0 0-24 1,0 0 2-16,0 0 34 0,24 60 15 15,-9-22-23-15,8 3-11 16,8 5-13-16,2 0 15 16,8-6-19-16,-3-10 0 15,3-8-1-15,-3-8-8 16,-8-7-5-16,-9-6-44 16,-8-1-38-16,-13-5-71 15,0-12-401-15</inkml:trace>
  <inkml:trace contextRef="#ctx0" brushRef="#br0" timeOffset="28716.75">11231 12424 645 0,'0'0'76'15,"0"0"-49"-15,0 0-27 16,0 0-18-16,0 0 18 0,139 10 0 16,-41-1 3-16,7-1-3 15,0-2-92-15,-1-6-80 16</inkml:trace>
  <inkml:trace contextRef="#ctx0" brushRef="#br0" timeOffset="28894.4766">12257 12405 707 0,'0'0'46'0,"0"0"-44"16,0 0-4-16,0 0 7 15,0 0 6-15,0 0 26 0,35 27-10 16,-24-16-13-1,3-5-14-15,-4 2 0 0,-1-4-2 16,-8-3-29-16,3-1-89 16,-4-2-81-16</inkml:trace>
  <inkml:trace contextRef="#ctx0" brushRef="#br0" timeOffset="29302.8611">12212 12323 520 0,'0'0'59'0,"0"0"-59"15,0 0-9-15,0 0 5 16,0 0 8-16,137 4-4 16,-93 8 5-16,5 3-3 15,-6 3-2-15,-6 0 0 16,-10 4 0-16,-10-2 3 0,-12-3-3 16,-5-4 0-16,0-1 7 15,-9-6 7-15,-13-1 34 16,-2-1-1-16,3-2-27 15,6-2-6-15,0 0-10 16,12-6 8-16,3-8-12 16,0-2-4-16,9-4-1 15,21 2-14-15,9 0 16 16,3 4 3-16,1 5 0 16,-4 4 3-16,2 5-3 15,-3 0 7-15,-4 5-2 16,-4 5-1-16,-6 4 0 0,-3 2 26 15,-8-2-21-15,-5 2 7 16,-4-2-8-16,-4 0-3 16,0-2-10-16,0-1 5 15,0-2-74-15,15-7-38 16,12-2-256-16</inkml:trace>
  <inkml:trace contextRef="#ctx0" brushRef="#br0" timeOffset="29687.6604">13270 12253 463 0,'0'0'232'15,"0"0"-231"-15,0 0 29 16,0 0 12-16,0 0-38 15,0 0-3-15,51-8 2 16,-13 8-2-16,-1 6 0 16,-3 5-1-16,-10 3-1 15,-19 7-5-15,-5 5 7 16,-27 5-1-16,-21 1 0 0,5 0 3 16,9-3 3-1,14-8 7-15,15-4 7 16,5-5 13-16,0-2-5 15,21-1-4-15,13-3 18 16,13 0-19-16,8-6 16 0,10 0-37 16,-1 0-2-16,3-6-13 15,4-8-71-15,-6-2-77 16,-1-8-156-16</inkml:trace>
  <inkml:trace contextRef="#ctx0" brushRef="#br0" timeOffset="30171.8319">14093 12260 317 0,'0'0'143'15,"0"0"-109"-15,-24 52 41 16,24-29-37-16,0 2 27 0,0 0-15 16,0-3-17-16,0-3-1 15,0-6-9-15,0-6-19 16,0-6 0-16,0-1 2 15,0 0 53-15,-8-1 3 16,-9-13-29-16,4-3-33 16,2-8 0-16,9-3-4 15,2-5-11-15,0 0 14 16,13 1-6-16,5 5 7 16,5 7-9-16,-2 10 9 15,0 6 0-15,1 4-7 16,4 3 5-16,2 9 1 15,5 5 1-15,-3 4-1 0,5 0-2 16,1-1 3-16,7-2 1 16,-7-4 2-16,0-2-2 15,-16-4-1-15,-7-6 0 16,-10-2 6-16,-3 0 6 16,0 0 33-16,0 0 30 15,0-4-6-15,4-8-45 16,-1-8-17-16,-3 1-5 15,0-3-4-15,0-2-6 16,1-4-23-16,4 3-14 16,-4 3-58-16,6 5 27 15,1 6-55-15,6 6-144 16</inkml:trace>
  <inkml:trace contextRef="#ctx0" brushRef="#br0" timeOffset="30424.9152">14821 12163 651 0,'0'0'13'15,"0"0"-7"-15,5 48 33 16,3-22 44-16,1 4-21 16,3 1-8-16,0-2-20 15,6 0-10-15,-7-5-18 0,-2-4 0 16,-4-5-4-1,-1-8-2-15,-4-3 0 0,0-3-3 16,0-1 3-16,0 0-17 16,0-5-10-16,0-7-72 15,0-10-70-15,-17-1-69 16</inkml:trace>
  <inkml:trace contextRef="#ctx0" brushRef="#br0" timeOffset="30608.9612">14851 12189 501 0,'0'0'129'15,"0"0"5"-15,0 0-45 16,0 0-32-16,76-55 4 16,-38 46 20-16,3-2-48 0,5 2 0 15,-1-1-20 1,10 2-12-16,-9 1 10 0,-3 5-11 16,-6 0-3-16,-9 2-19 15,-2 0-69-15,-13 2-27 16,-13 13-72-16,0 0-113 15</inkml:trace>
  <inkml:trace contextRef="#ctx0" brushRef="#br0" timeOffset="30847.7761">14789 12400 700 0,'0'0'39'0,"0"0"-13"16,0 0 62-16,151-15-43 16,-93 6-10-16,3-2-1 15,-2 0-16-15,-7 0-8 16,-10 5-10-16,-13-2-9 16,-9 6-28-16,-16 2-24 15,-4 0-71-15,-11 1-117 16,-33 12 51-16</inkml:trace>
  <inkml:trace contextRef="#ctx0" brushRef="#br0" timeOffset="33821.4838">9770 15163 30 0,'0'0'9'0,"0"0"-9"16,0 0 3-16,0 0-2 15,0 0 25-15,0 0 33 0,54 38 6 16,-52-38 0-1,-1 0-8-15,6 0-38 16,0 0-11-16,0 0-8 0,1-2-28 16,1 0-42-16,-1-3 12 15,-3 3-46-15,0 1 104 16,-2-1 43-16,-3 2 86 16,0 0-39-16,0 0-20 15,0 0-19-15,0 0-21 16,0 0 10-16,0 0-15 15,0 4-10-15,0 2 24 16,-3-4-17-16,2 5 4 16,-3-4-16-16,2 2-9 0,2 0 4 15,0-1-5-15,0 2 0 16,0-1 6-16,0 0 3 16,10-1 5-16,6 0 5 15,3 0-3-15,8-2 0 16,3 0 3-16,7-1-7 15,2-1 11-15,11 0-13 16,4 0 3-16,10-5 26 16,6-3-31-16,5-1 13 15,5-3-16-15,7 2-5 16,-3-1 16-16,-1 1-14 16,2 2 1-16,-12 1-3 15,-4 0 2-15,-10 2-5 16,-8 2 1-16,-7 0 2 15,-5 0-6-15,-11 2 6 16,-8 1-5-16,-11 0-4 0,0 0-16 16,-9 0 5-1,0 0-17-15,0 0-9 0,0 0 0 16,-9 5 8-16,-12 2-80 16,-10-2-50-16</inkml:trace>
  <inkml:trace contextRef="#ctx0" brushRef="#br0" timeOffset="34215.0479">10016 15326 468 0,'0'0'25'15,"0"0"-25"-15,0 0 0 16,0 0 15-16,0 0 64 15,0 0-10-15,0 28 1 16,30-26-29-16,6 1-12 16,8 0-3-16,8 0-4 15,16 0 8-15,7-2-7 16,13-1-3-16,11 0 2 16,6 0 6-16,6 0 13 15,-5-3-33-15,-5-1-6 0,-7-4 6 16,-9 3-8-1,-8 1 0-15,-5-1 0 0,-10-1-4 16,-13 6 4-16,-6-1-1 16,-11-1-4-16,-16 2-3 15,-2-2 5-15,-6 2-19 16,-8 0-1-16,0 0-12 16,0 0-8-16,0 0-44 15,0 0-49-15,0 0-55 16</inkml:trace>
  <inkml:trace contextRef="#ctx0" brushRef="#br0" timeOffset="63719.4321">17298 13295 485 0,'0'0'0'15,"0"0"-18"-15,-128 6 4 16,81 2 14-16,8 0 7 16,4 1 0-16,8-1 7 15,2 1-1-15,7 2-11 16,0-5 9-16,9 2-3 15,3-2 3-15,6 0 1 0,0 4-4 16,8-3 11-16,20 3-10 16,9-2-7-16,7 0 5 15,7 2-7 1,5 0 0-16,-1-1-1 0,-3 1 6 16,2 0-3-16,-10-2-1 15,-7 1-1-15,-13-1 20 16,-10 0-7-16,-14-1 15 15,0 0 0-15,-31 3 24 16,-20-3 1-16,-10 1-13 16,3-1-20-16,3-3 4 15,5-1-24-15,5-1 0 16,9-2-7-16,12 0-6 16,7 0-39-16,14 0-38 0,3-9-97 15,3-6-332 1</inkml:trace>
  <inkml:trace contextRef="#ctx0" brushRef="#br0" timeOffset="63961.867">17671 13339 800 0,'0'0'2'16,"0"0"-1"-16,0 0-1 15,0 0 31-15,0 0 3 16,0 65-8-16,0-46-23 0,4 3 12 16,1-4-15-16,-2-5 0 15,0 0-3-15,-1-4 2 16,-2-5-33-16,0-2-7 16,0-2-42-16,-5 0-39 15,-20-8-106-15</inkml:trace>
  <inkml:trace contextRef="#ctx0" brushRef="#br0" timeOffset="64234.8506">17501 13368 345 0,'0'0'107'0,"0"0"-24"15,0 0-16-15,0 0-4 16,0 0-10-16,0 0-22 0,6-25-24 16,28 25 13-16,7 0-8 15,5 0 3-15,6 8 2 16,3 4-4-16,-4 4-1 15,0 2-6-15,-13-1 3 16,-13-4-9-16,-11 3 0 16,-14-5 0-16,0 1 4 15,-9-2-4-15,-21 1 5 16,-2 0-4-16,-4-4 0 16,5 3-2-16,5-4-3 15,2-2-41-15,4-2-49 16,6-2-52-16,5 0-39 15</inkml:trace>
  <inkml:trace contextRef="#ctx0" brushRef="#br0" timeOffset="64916.5715">17357 13341 459 0,'0'0'15'0,"0"0"51"0,0 0-5 16,0 0-4-16,0 0-27 16,0 0-25-16,4 7 6 15,9 7 16-15,-5 7 13 16,5 1-15-16,-3 2-21 15,0-1-3-15,0 1 4 16,-1-4-2-16,-2-3-3 16,-3 3-20-16,4-6-57 15,2 1-97-15,9-8-49 16</inkml:trace>
  <inkml:trace contextRef="#ctx0" brushRef="#br0" timeOffset="65196.3166">18114 13412 592 0,'0'0'104'0,"0"0"-104"15,0 0-10-15,0 0 10 16,0 0 25-16,0 0-5 16,163-17-17-16,-104 14 4 15,7-1-7-15,-1-4-14 0,-3 2-29 16,-4 0-72 0,-9-5-32-16</inkml:trace>
  <inkml:trace contextRef="#ctx0" brushRef="#br0" timeOffset="65487.7119">18510 13264 375 0,'0'0'124'0,"0"0"-101"16,0 0-6-16,0 0 7 16,0 0-5-16,0 0-19 15,-53 0 12-15,82 4-12 16,8 4 0-16,6-2 9 15,3 5-5-15,4-1-4 16,2 2 0-16,-4 2 1 0,-8 0 1 16,-6 0-2-16,-14-1 0 15,-10-3 6-15,-10 1 6 16,0-1 18-16,-28-1 13 16,-11 0 14-16,-6-1-26 15,-4 0-31-15,6-6 0 16,7 1-21-16,6-3-53 15,9 0-88-15</inkml:trace>
  <inkml:trace contextRef="#ctx0" brushRef="#br0" timeOffset="65969.1715">19279 13103 802 0,'0'0'4'0,"0"0"1"16,0 0-4-16,0 0 32 16,0 0 0-16,0 0-25 15,-60-28-1-15,34 28 0 16,-10 0-2-16,-9 8-10 15,0 6 5-15,-1 3 0 0,6-1 2 16,9 5-2 0,12 0-8-16,18 1 6 0,1-2-20 15,11 0 4-15,33 1-6 16,2-3-23-16,13-1 18 16,2-1-12-16,-5-2 4 15,0-2 19-15,-13-1 15 16,-9-3 3-16,-16-2 12 15,-10-3 19-15,-8-1 3 16,0 1-8-16,-26 2 48 16,-23-1-24-16,-11-1-29 15,-8-3-11-15,11 0-10 16,8 0-1-16,7 0 1 16,12 0-65-16,7-6-61 0,17-3-48 15,6-5-312-15</inkml:trace>
  <inkml:trace contextRef="#ctx0" brushRef="#br0" timeOffset="66986.8483">19571 13250 617 0,'0'0'1'15,"0"0"15"-15,0 0 24 16,0 0-7-16,12 53 8 0,-12-44 8 15,0-4-41-15,0 2-5 16,0-5 6-16,0-1-7 16,0-1 1-16,0 0 1 15,0 0-4-15,0 0 19 16,0 0-10-16,0-7-9 16,0-1 0-16,3-1 0 15,14 3 0-15,2-2-7 16,-4 6 5-16,2 0-1 15,2 2-2-15,2 0 1 16,0 0 2-16,4 0 4 16,-1 2 5-16,4 4-3 15,2-1-3-15,-2-1 13 16,2 0-11-16,0-2 0 16,-3-2 9-16,-5 0-10 0,-6 0 9 15,0 0-10-15,-3 0 4 16,-2-6 2-16,-1 1-7 15,0-3 2-15,-3 3 1 16,-4 1 4-16,-3 0-5 16,1 0-2-16,-1 3 0 15,0 1 5-15,0 0-5 16,0 0-5-16,0 0 0 16,0 0-1-16,5 5 6 15,5 1 0-15,4 1 1 16,4 2-7-16,5-4 7 15,2 1-1-15,-2-3 6 0,-1-1-6 16,-2-2-5 0,-1 0-25-16,2-2-32 0,0-6-1 15,-7 1-1-15,0-3-28 16,-3-1 69-16,-1 2-5 16,5 0 27-16,-10 2-8 15,3 3 9-15,-6-1 25 16,1 5 2-16,-3 0-10 15,0 0-1-15,0 0-4 16,7 0 9-16,-1 0 16 16,5 5-16-16,2 0 11 15,4 2-19-15,-2-1 18 16,3 0-6-16,-6-1-11 0,-1-2-1 16,1-3-13-16,-6 0 0 15,4 0 9-15,0 0-7 16,5 0-4-16,-2-3 0 15,3-6-14-15,-4 0-7 16,1 1 5-16,-2 0-6 16,-1 0 16-16,-1 2-12 15,-7 4 20-15,3-1 0 16,-1 3 3-16,-4 0-6 16,0 0 1-16,0 0 2 15,0 0 7-15,9 4-6 16,-2 2 10-16,2-2 4 0,3 1 3 15,1 2 12 1,4-4 0-16,-2 2-18 0,3-4 23 16,-6 0-23-16,2-1-2 15,-6 0 2-15,0 0-12 16,5 0 6-16,-7 0-6 16,4-5-18-16,-4-4-8 15,-2-2-69-15,3 3-11 16,-6-3-55-16,3 1-121 15</inkml:trace>
  <inkml:trace contextRef="#ctx0" brushRef="#br0" timeOffset="67179.5238">20814 13174 288 0,'0'0'51'0,"0"0"14"0,0 0 7 15,0 0 19-15,0 0 17 16,0 0-52-16,0 20 11 15,3-17-36-15,4 1-20 16,1-1 2-16,-2-2-13 16,1 2 4-16,2-2-9 15,0-1-50-15,3 0-118 16,-3 0-220-16</inkml:trace>
  <inkml:trace contextRef="#ctx0" brushRef="#br0" timeOffset="77438.0882">21423 15695 521 0,'0'0'80'0,"0"0"-79"16,0 0 3-16,0 0 15 0,0 0 21 15,0 0-15-15,-54 53 7 16,54-42-10-16,0-2-12 16,0 0-7-16,0-2 3 15,0 0 3-15,0-1-4 16,0-2 9-16,0-3-3 15,2 1 7-15,4-2 4 16,2 0-5-16,0 0 10 16,9 0-5-16,10-6-2 15,5-5 0-15,5-3-5 16,6-4-10-16,-1 0-2 16,8-7-3-16,2-3-2 15,7-7 2-15,5-2-13 0,-4-3 2 16,-4 2 11-1,-2 3 2-15,-11 6-2 0,-5 5-2 16,-12 8-10-16,-7 3-1 16,-7 5-9-16,-6 3-25 15,-6 2 4-15,0 1-50 16,0 0-46-16,-5 1-16 16</inkml:trace>
  <inkml:trace contextRef="#ctx0" brushRef="#br0" timeOffset="78874.5924">19816 16910 435 0,'0'0'92'16,"0"0"-68"-16,0 0-22 16,0 0 13-16,0 0 37 15,0 0-5-15,34-6-3 16,-26 6-14-16,-2 0-14 16,1 0 8-16,1 0-4 15,-4 1-7-15,5 4 9 16,0 5-18-16,-5 0 9 15,7 1-12-15,-5 1 2 16,-5 1 1-16,5-3-4 16,-4 1 0-16,1-5 3 0,0 3-3 15,6-4 0 1,-2 0-1-16,4-3 4 0,4 0-6 16,3-2 2-16,6 0-6 15,10 0 6-15,3-7-11 16,6-6 9-16,6-4-3 15,3-4-9-15,7-5 13 16,2-7-17-16,1-9 17 16,6-1 0-16,-5-2 4 15,1 2 36-15,-9 11-38 16,-4 6-19-16,-7 7 17 16,-7 3-4-16,-5 3-8 15,-14 4 6-15,-5 0-37 16,-6 5-2-16,-7 1-22 15,0 1-20-15,0 0-18 0,0-1-3 16</inkml:trace>
  <inkml:trace contextRef="#ctx0" brushRef="#br0" timeOffset="80470.1647">18699 15706 331 0,'0'0'165'0,"0"0"-156"0,0 0-9 16,0 0 1-16,-145-8 48 16,110 8 12-16,2-3-3 15,-8 3-13-15,-2-2-10 16,-2 2-3-16,-5 0 2 15,-4 0-33-15,-1 0 24 16,1 2-25-16,-4 8 0 16,3 2 9-16,0 5 4 15,5 7 0-15,4 2-2 16,5 5-9-16,6 2 1 16,7 3-3-16,9 0 0 15,8 4-3-15,7 1-16 16,4 2 14-16,4-1-10 15,26-3-14-15,14 0 0 0,13-6-22 16,12-2 6-16,11-2-5 16,10-1-29-16,8-4 25 15,7-2 34-15,3-5-18 16,6-4-13-16,2-4 11 16,2-5-181-16,-5-4 218 15,-8 0 3-15,-5 0-89 16,-3-4 33-16</inkml:trace>
  <inkml:trace contextRef="#ctx0" brushRef="#br0" timeOffset="80682.2951">19654 16238 347 0,'0'0'133'16,"0"-51"-51"-16,0 17 2 16,-10-3 11-16,-20-4-53 15,-14-2-12-15,-17-1 1 16,-17 1 32-16,-14 2-42 15,-15 3-16-15,-4 4-3 16,-4 6 9-16,1 7-7 16,6 8-2-16,3 13-2 15,1 3-44-15,-4 15-73 16,-5 8-129-16,-5 2-86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8CE0-45A0-45DC-85BC-EDBADAEF290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9-A850-44B5-B576-387099A3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8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grabs.com/normal-forms/#fn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dugrabs.com/2nf-second-normal-f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grabs.com/2nf-second-normal-form/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grabs.com/2nf-second-normal-form/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grabs.com/2nf-second-normal-form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1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dugrabs.com/3nf-third-normal-f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42.png"/><Relationship Id="rId7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www.edugrabs.com/2nf-second-normal-form/" TargetMode="External"/><Relationship Id="rId4" Type="http://schemas.openxmlformats.org/officeDocument/2006/relationships/image" Target="../media/image43.png"/><Relationship Id="rId9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edugrabs.com/2nf-second-normal-fo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5" Type="http://schemas.openxmlformats.org/officeDocument/2006/relationships/customXml" Target="../ink/ink31.xml"/><Relationship Id="rId4" Type="http://schemas.openxmlformats.org/officeDocument/2006/relationships/hyperlink" Target="http://www.edugrabs.com/multivalued-dependency-mvd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customXml" Target="../ink/ink33.xml"/><Relationship Id="rId4" Type="http://schemas.openxmlformats.org/officeDocument/2006/relationships/hyperlink" Target="http://www.edugrabs.com/multivalued-dependency-mv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hyperlink" Target="http://www.edugrabs.com/multivalued-dependency-mvd/" TargetMode="External"/><Relationship Id="rId7" Type="http://schemas.openxmlformats.org/officeDocument/2006/relationships/customXml" Target="../ink/ink35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customXml" Target="../ink/ink34.xml"/><Relationship Id="rId10" Type="http://schemas.openxmlformats.org/officeDocument/2006/relationships/image" Target="../media/image70.emf"/><Relationship Id="rId4" Type="http://schemas.openxmlformats.org/officeDocument/2006/relationships/image" Target="../media/image1.png"/><Relationship Id="rId9" Type="http://schemas.openxmlformats.org/officeDocument/2006/relationships/customXml" Target="../ink/ink3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www.edugrabs.com/multivalued-dependency-mv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customXml" Target="../ink/ink37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emf"/><Relationship Id="rId4" Type="http://schemas.openxmlformats.org/officeDocument/2006/relationships/customXml" Target="../ink/ink3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0.png"/><Relationship Id="rId7" Type="http://schemas.openxmlformats.org/officeDocument/2006/relationships/image" Target="../media/image2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.png"/><Relationship Id="rId4" Type="http://schemas.openxmlformats.org/officeDocument/2006/relationships/hyperlink" Target="http://www.edugrabs.com/normal-forms/#fnf" TargetMode="External"/><Relationship Id="rId9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 forms and MVD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7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6923" y="558937"/>
            <a:ext cx="6754905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First Normal </a:t>
            </a:r>
            <a:r>
              <a:rPr spc="22" dirty="0"/>
              <a:t>Form </a:t>
            </a:r>
            <a:r>
              <a:rPr spc="13" dirty="0"/>
              <a:t>(1 NF): </a:t>
            </a:r>
            <a:r>
              <a:rPr spc="18" dirty="0"/>
              <a:t>Possible</a:t>
            </a:r>
            <a:r>
              <a:rPr spc="-88" dirty="0"/>
              <a:t> </a:t>
            </a:r>
            <a:r>
              <a:rPr spc="13" dirty="0"/>
              <a:t>Redundancy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85813"/>
            <a:ext cx="3490632" cy="851409"/>
          </a:xfrm>
          <a:prstGeom prst="rect">
            <a:avLst/>
          </a:prstGeom>
        </p:spPr>
        <p:txBody>
          <a:bodyPr vert="horz" wrap="square" lIns="0" tIns="75079" rIns="0" bIns="0" rtlCol="0">
            <a:spAutoFit/>
          </a:bodyPr>
          <a:lstStyle/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8461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147" b="1" spc="4" dirty="0">
                <a:latin typeface="Arial"/>
                <a:cs typeface="Arial"/>
              </a:rPr>
              <a:t>When </a:t>
            </a:r>
            <a:r>
              <a:rPr sz="1147" b="1" spc="9" dirty="0">
                <a:latin typeface="Arial"/>
                <a:cs typeface="Arial"/>
              </a:rPr>
              <a:t>LHS </a:t>
            </a:r>
            <a:r>
              <a:rPr sz="1147" b="1" spc="4" dirty="0">
                <a:latin typeface="Arial"/>
                <a:cs typeface="Arial"/>
              </a:rPr>
              <a:t>is not </a:t>
            </a:r>
            <a:r>
              <a:rPr sz="1147" b="1" spc="9" dirty="0">
                <a:latin typeface="Arial"/>
                <a:cs typeface="Arial"/>
              </a:rPr>
              <a:t>a </a:t>
            </a:r>
            <a:r>
              <a:rPr sz="1147" b="1" spc="4" dirty="0">
                <a:latin typeface="Arial"/>
                <a:cs typeface="Arial"/>
              </a:rPr>
              <a:t>Superkey</a:t>
            </a:r>
            <a:r>
              <a:rPr sz="1147" b="1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:</a:t>
            </a:r>
            <a:endParaRPr sz="1147">
              <a:latin typeface="Arial"/>
              <a:cs typeface="Arial"/>
            </a:endParaRPr>
          </a:p>
          <a:p>
            <a:pPr marL="551359" marR="4483" lvl="1" indent="-207880">
              <a:lnSpc>
                <a:spcPct val="101499"/>
              </a:lnSpc>
              <a:spcBef>
                <a:spcPts val="490"/>
              </a:spcBef>
              <a:buClr>
                <a:srgbClr val="FF9A33"/>
              </a:buClr>
              <a:buSzPct val="80769"/>
              <a:buFont typeface="Wingdings"/>
              <a:buChar char=""/>
              <a:tabLst>
                <a:tab pos="551359" algn="l"/>
                <a:tab pos="551919" algn="l"/>
              </a:tabLst>
            </a:pPr>
            <a:r>
              <a:rPr sz="1147" spc="4" dirty="0">
                <a:latin typeface="Arial"/>
                <a:cs typeface="Arial"/>
              </a:rPr>
              <a:t>Let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spc="18" dirty="0">
                <a:latin typeface="Arial"/>
                <a:cs typeface="Arial"/>
              </a:rPr>
              <a:t>→ </a:t>
            </a:r>
            <a:r>
              <a:rPr sz="1147" spc="9" dirty="0">
                <a:latin typeface="Arial"/>
                <a:cs typeface="Arial"/>
              </a:rPr>
              <a:t>Y </a:t>
            </a:r>
            <a:r>
              <a:rPr sz="1147" dirty="0">
                <a:latin typeface="Arial"/>
                <a:cs typeface="Arial"/>
              </a:rPr>
              <a:t>is </a:t>
            </a:r>
            <a:r>
              <a:rPr sz="1147" spc="9" dirty="0">
                <a:latin typeface="Arial"/>
                <a:cs typeface="Arial"/>
              </a:rPr>
              <a:t>a </a:t>
            </a:r>
            <a:r>
              <a:rPr sz="1147" spc="4" dirty="0">
                <a:latin typeface="Arial"/>
                <a:cs typeface="Arial"/>
              </a:rPr>
              <a:t>non </a:t>
            </a:r>
            <a:r>
              <a:rPr sz="1147" dirty="0">
                <a:latin typeface="Arial"/>
                <a:cs typeface="Arial"/>
              </a:rPr>
              <a:t>trivial </a:t>
            </a:r>
            <a:r>
              <a:rPr sz="1147" spc="9" dirty="0">
                <a:latin typeface="Arial"/>
                <a:cs typeface="Arial"/>
              </a:rPr>
              <a:t>FD </a:t>
            </a:r>
            <a:r>
              <a:rPr sz="1147" spc="4" dirty="0">
                <a:latin typeface="Arial"/>
                <a:cs typeface="Arial"/>
              </a:rPr>
              <a:t>over </a:t>
            </a:r>
            <a:r>
              <a:rPr sz="1147" spc="9" dirty="0">
                <a:latin typeface="Arial"/>
                <a:cs typeface="Arial"/>
              </a:rPr>
              <a:t>R </a:t>
            </a:r>
            <a:r>
              <a:rPr sz="1147" spc="4" dirty="0">
                <a:latin typeface="Arial"/>
                <a:cs typeface="Arial"/>
              </a:rPr>
              <a:t>with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dirty="0">
                <a:latin typeface="Arial"/>
                <a:cs typeface="Arial"/>
              </a:rPr>
              <a:t>is  </a:t>
            </a:r>
            <a:r>
              <a:rPr sz="1147" spc="4" dirty="0">
                <a:latin typeface="Arial"/>
                <a:cs typeface="Arial"/>
              </a:rPr>
              <a:t>not </a:t>
            </a:r>
            <a:r>
              <a:rPr sz="1147" spc="9" dirty="0">
                <a:latin typeface="Arial"/>
                <a:cs typeface="Arial"/>
              </a:rPr>
              <a:t>a </a:t>
            </a:r>
            <a:r>
              <a:rPr sz="1147" spc="4" dirty="0">
                <a:latin typeface="Arial"/>
                <a:cs typeface="Arial"/>
              </a:rPr>
              <a:t>superkey of R, then redundancy </a:t>
            </a:r>
            <a:r>
              <a:rPr sz="1147" dirty="0">
                <a:latin typeface="Arial"/>
                <a:cs typeface="Arial"/>
              </a:rPr>
              <a:t>exist  </a:t>
            </a:r>
            <a:r>
              <a:rPr sz="1147" spc="4" dirty="0">
                <a:latin typeface="Arial"/>
                <a:cs typeface="Arial"/>
              </a:rPr>
              <a:t>between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spc="4" dirty="0">
                <a:latin typeface="Arial"/>
                <a:cs typeface="Arial"/>
              </a:rPr>
              <a:t>and </a:t>
            </a:r>
            <a:r>
              <a:rPr sz="1147" spc="9" dirty="0">
                <a:latin typeface="Arial"/>
                <a:cs typeface="Arial"/>
              </a:rPr>
              <a:t>Y </a:t>
            </a:r>
            <a:r>
              <a:rPr sz="1147" dirty="0">
                <a:latin typeface="Arial"/>
                <a:cs typeface="Arial"/>
              </a:rPr>
              <a:t>attribute set.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329" y="2759560"/>
            <a:ext cx="3206562" cy="54570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18526" marR="4483" indent="-207880">
              <a:lnSpc>
                <a:spcPct val="101499"/>
              </a:lnSpc>
              <a:spcBef>
                <a:spcPts val="84"/>
              </a:spcBef>
              <a:buClr>
                <a:srgbClr val="FF9A33"/>
              </a:buClr>
              <a:buSzPct val="80769"/>
              <a:buFont typeface="Wingdings"/>
              <a:buChar char=""/>
              <a:tabLst>
                <a:tab pos="218526" algn="l"/>
                <a:tab pos="219087" algn="l"/>
              </a:tabLst>
            </a:pPr>
            <a:r>
              <a:rPr sz="1147" spc="4" dirty="0">
                <a:latin typeface="Arial"/>
                <a:cs typeface="Arial"/>
              </a:rPr>
              <a:t>Hence in order to </a:t>
            </a:r>
            <a:r>
              <a:rPr sz="1147" dirty="0">
                <a:latin typeface="Arial"/>
                <a:cs typeface="Arial"/>
              </a:rPr>
              <a:t>identify </a:t>
            </a:r>
            <a:r>
              <a:rPr sz="1147" spc="4" dirty="0">
                <a:latin typeface="Arial"/>
                <a:cs typeface="Arial"/>
              </a:rPr>
              <a:t>the redundancy, we  need not to look at the </a:t>
            </a:r>
            <a:r>
              <a:rPr sz="1147" dirty="0">
                <a:latin typeface="Arial"/>
                <a:cs typeface="Arial"/>
              </a:rPr>
              <a:t>actual data, it </a:t>
            </a:r>
            <a:r>
              <a:rPr sz="1147" spc="4" dirty="0">
                <a:latin typeface="Arial"/>
                <a:cs typeface="Arial"/>
              </a:rPr>
              <a:t>can be  </a:t>
            </a:r>
            <a:r>
              <a:rPr sz="1147" dirty="0">
                <a:latin typeface="Arial"/>
                <a:cs typeface="Arial"/>
              </a:rPr>
              <a:t>identified </a:t>
            </a:r>
            <a:r>
              <a:rPr sz="1147" spc="4" dirty="0">
                <a:latin typeface="Arial"/>
                <a:cs typeface="Arial"/>
              </a:rPr>
              <a:t>by given </a:t>
            </a:r>
            <a:r>
              <a:rPr sz="1147" dirty="0">
                <a:latin typeface="Arial"/>
                <a:cs typeface="Arial"/>
              </a:rPr>
              <a:t>functional</a:t>
            </a:r>
            <a:r>
              <a:rPr sz="1147" spc="4" dirty="0">
                <a:latin typeface="Arial"/>
                <a:cs typeface="Arial"/>
              </a:rPr>
              <a:t> dependency.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7329" y="3531422"/>
            <a:ext cx="3281082" cy="54314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Clr>
                <a:srgbClr val="FF9A33"/>
              </a:buClr>
              <a:buSzPct val="80769"/>
              <a:buFont typeface="Wingdings"/>
              <a:buChar char=""/>
              <a:tabLst>
                <a:tab pos="218526" algn="l"/>
                <a:tab pos="219087" algn="l"/>
              </a:tabLst>
            </a:pPr>
            <a:r>
              <a:rPr sz="1147" spc="4" dirty="0">
                <a:latin typeface="Arial"/>
                <a:cs typeface="Arial"/>
              </a:rPr>
              <a:t>Example :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spc="13" dirty="0">
                <a:latin typeface="Arial"/>
                <a:cs typeface="Arial"/>
              </a:rPr>
              <a:t>→Y </a:t>
            </a:r>
            <a:r>
              <a:rPr sz="1147" spc="4" dirty="0">
                <a:latin typeface="Arial"/>
                <a:cs typeface="Arial"/>
              </a:rPr>
              <a:t>and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dirty="0">
                <a:latin typeface="Arial"/>
                <a:cs typeface="Arial"/>
              </a:rPr>
              <a:t>is </a:t>
            </a:r>
            <a:r>
              <a:rPr sz="1147" spc="4" dirty="0">
                <a:latin typeface="Arial"/>
                <a:cs typeface="Arial"/>
              </a:rPr>
              <a:t>not </a:t>
            </a:r>
            <a:r>
              <a:rPr sz="1147" spc="9" dirty="0">
                <a:latin typeface="Arial"/>
                <a:cs typeface="Arial"/>
              </a:rPr>
              <a:t>a </a:t>
            </a:r>
            <a:r>
              <a:rPr sz="1147" spc="4" dirty="0">
                <a:latin typeface="Arial"/>
                <a:cs typeface="Arial"/>
              </a:rPr>
              <a:t>Candidate</a:t>
            </a:r>
            <a:r>
              <a:rPr sz="1147" spc="-40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Key</a:t>
            </a:r>
            <a:endParaRPr sz="1147">
              <a:latin typeface="Arial"/>
              <a:cs typeface="Arial"/>
            </a:endParaRPr>
          </a:p>
          <a:p>
            <a:pPr marL="218526">
              <a:spcBef>
                <a:spcPts val="18"/>
              </a:spcBef>
            </a:pPr>
            <a:r>
              <a:rPr sz="1147" spc="13" dirty="0">
                <a:latin typeface="Cambria"/>
                <a:cs typeface="Cambria"/>
              </a:rPr>
              <a:t>⇒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spc="4" dirty="0">
                <a:latin typeface="Arial"/>
                <a:cs typeface="Arial"/>
              </a:rPr>
              <a:t>can</a:t>
            </a:r>
            <a:r>
              <a:rPr sz="1147" spc="57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duplicate</a:t>
            </a:r>
            <a:endParaRPr sz="1147">
              <a:latin typeface="Arial"/>
              <a:cs typeface="Arial"/>
            </a:endParaRPr>
          </a:p>
          <a:p>
            <a:pPr marL="218526">
              <a:spcBef>
                <a:spcPts val="22"/>
              </a:spcBef>
            </a:pPr>
            <a:r>
              <a:rPr sz="1147" spc="13" dirty="0">
                <a:latin typeface="Cambria"/>
                <a:cs typeface="Cambria"/>
              </a:rPr>
              <a:t>⇒ </a:t>
            </a:r>
            <a:r>
              <a:rPr sz="1147" spc="4" dirty="0">
                <a:latin typeface="Arial"/>
                <a:cs typeface="Arial"/>
              </a:rPr>
              <a:t>corresponding </a:t>
            </a:r>
            <a:r>
              <a:rPr sz="1147" spc="9" dirty="0">
                <a:latin typeface="Arial"/>
                <a:cs typeface="Arial"/>
              </a:rPr>
              <a:t>Y </a:t>
            </a:r>
            <a:r>
              <a:rPr sz="1147" spc="4" dirty="0">
                <a:latin typeface="Arial"/>
                <a:cs typeface="Arial"/>
              </a:rPr>
              <a:t>value would </a:t>
            </a:r>
            <a:r>
              <a:rPr sz="1147" dirty="0">
                <a:latin typeface="Arial"/>
                <a:cs typeface="Arial"/>
              </a:rPr>
              <a:t>duplicate</a:t>
            </a:r>
            <a:r>
              <a:rPr sz="1147" spc="31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also.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5912" y="1685813"/>
            <a:ext cx="3491193" cy="851409"/>
          </a:xfrm>
          <a:prstGeom prst="rect">
            <a:avLst/>
          </a:prstGeom>
        </p:spPr>
        <p:txBody>
          <a:bodyPr vert="horz" wrap="square" lIns="0" tIns="75079" rIns="0" bIns="0" rtlCol="0">
            <a:spAutoFit/>
          </a:bodyPr>
          <a:lstStyle/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8461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147" b="1" spc="4" dirty="0">
                <a:latin typeface="Arial"/>
                <a:cs typeface="Arial"/>
              </a:rPr>
              <a:t>When </a:t>
            </a:r>
            <a:r>
              <a:rPr sz="1147" b="1" spc="9" dirty="0">
                <a:latin typeface="Arial"/>
                <a:cs typeface="Arial"/>
              </a:rPr>
              <a:t>LHS </a:t>
            </a:r>
            <a:r>
              <a:rPr sz="1147" b="1" spc="4" dirty="0">
                <a:latin typeface="Arial"/>
                <a:cs typeface="Arial"/>
              </a:rPr>
              <a:t>is </a:t>
            </a:r>
            <a:r>
              <a:rPr sz="1147" b="1" spc="9" dirty="0">
                <a:latin typeface="Arial"/>
                <a:cs typeface="Arial"/>
              </a:rPr>
              <a:t>a </a:t>
            </a:r>
            <a:r>
              <a:rPr sz="1147" b="1" spc="4" dirty="0">
                <a:latin typeface="Arial"/>
                <a:cs typeface="Arial"/>
              </a:rPr>
              <a:t>Superkey</a:t>
            </a:r>
            <a:r>
              <a:rPr sz="1147" b="1" spc="-4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:</a:t>
            </a:r>
            <a:endParaRPr sz="1147">
              <a:latin typeface="Arial"/>
              <a:cs typeface="Arial"/>
            </a:endParaRPr>
          </a:p>
          <a:p>
            <a:pPr marL="551359" marR="4483" lvl="1" indent="-207880">
              <a:lnSpc>
                <a:spcPct val="101499"/>
              </a:lnSpc>
              <a:spcBef>
                <a:spcPts val="490"/>
              </a:spcBef>
              <a:buClr>
                <a:srgbClr val="FF9A33"/>
              </a:buClr>
              <a:buSzPct val="80769"/>
              <a:buFont typeface="Wingdings"/>
              <a:buChar char=""/>
              <a:tabLst>
                <a:tab pos="551359" algn="l"/>
                <a:tab pos="551919" algn="l"/>
              </a:tabLst>
            </a:pPr>
            <a:r>
              <a:rPr sz="1147" dirty="0">
                <a:latin typeface="Arial"/>
                <a:cs typeface="Arial"/>
              </a:rPr>
              <a:t>If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spc="18" dirty="0">
                <a:latin typeface="Arial"/>
                <a:cs typeface="Arial"/>
              </a:rPr>
              <a:t>→ </a:t>
            </a:r>
            <a:r>
              <a:rPr sz="1147" spc="9" dirty="0">
                <a:latin typeface="Arial"/>
                <a:cs typeface="Arial"/>
              </a:rPr>
              <a:t>Y </a:t>
            </a:r>
            <a:r>
              <a:rPr sz="1147" dirty="0">
                <a:latin typeface="Arial"/>
                <a:cs typeface="Arial"/>
              </a:rPr>
              <a:t>is </a:t>
            </a:r>
            <a:r>
              <a:rPr sz="1147" spc="9" dirty="0">
                <a:latin typeface="Arial"/>
                <a:cs typeface="Arial"/>
              </a:rPr>
              <a:t>a </a:t>
            </a:r>
            <a:r>
              <a:rPr sz="1147" spc="4" dirty="0">
                <a:latin typeface="Arial"/>
                <a:cs typeface="Arial"/>
              </a:rPr>
              <a:t>non </a:t>
            </a:r>
            <a:r>
              <a:rPr sz="1147" dirty="0">
                <a:latin typeface="Arial"/>
                <a:cs typeface="Arial"/>
              </a:rPr>
              <a:t>trivial </a:t>
            </a:r>
            <a:r>
              <a:rPr sz="1147" spc="9" dirty="0">
                <a:latin typeface="Arial"/>
                <a:cs typeface="Arial"/>
              </a:rPr>
              <a:t>FD </a:t>
            </a:r>
            <a:r>
              <a:rPr sz="1147" spc="4" dirty="0">
                <a:latin typeface="Arial"/>
                <a:cs typeface="Arial"/>
              </a:rPr>
              <a:t>over </a:t>
            </a:r>
            <a:r>
              <a:rPr sz="1147" spc="9" dirty="0">
                <a:latin typeface="Arial"/>
                <a:cs typeface="Arial"/>
              </a:rPr>
              <a:t>R </a:t>
            </a:r>
            <a:r>
              <a:rPr sz="1147" spc="4" dirty="0">
                <a:latin typeface="Arial"/>
                <a:cs typeface="Arial"/>
              </a:rPr>
              <a:t>with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dirty="0">
                <a:latin typeface="Arial"/>
                <a:cs typeface="Arial"/>
              </a:rPr>
              <a:t>is </a:t>
            </a:r>
            <a:r>
              <a:rPr sz="1147" spc="9" dirty="0">
                <a:latin typeface="Arial"/>
                <a:cs typeface="Arial"/>
              </a:rPr>
              <a:t>a  </a:t>
            </a:r>
            <a:r>
              <a:rPr sz="1147" spc="4" dirty="0">
                <a:latin typeface="Arial"/>
                <a:cs typeface="Arial"/>
              </a:rPr>
              <a:t>superkey of R, then redundancy does </a:t>
            </a:r>
            <a:r>
              <a:rPr sz="1147" dirty="0">
                <a:latin typeface="Arial"/>
                <a:cs typeface="Arial"/>
              </a:rPr>
              <a:t>not  exist </a:t>
            </a:r>
            <a:r>
              <a:rPr sz="1147" spc="4" dirty="0">
                <a:latin typeface="Arial"/>
                <a:cs typeface="Arial"/>
              </a:rPr>
              <a:t>between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spc="4" dirty="0">
                <a:latin typeface="Arial"/>
                <a:cs typeface="Arial"/>
              </a:rPr>
              <a:t>and </a:t>
            </a:r>
            <a:r>
              <a:rPr sz="1147" spc="9" dirty="0">
                <a:latin typeface="Arial"/>
                <a:cs typeface="Arial"/>
              </a:rPr>
              <a:t>Y </a:t>
            </a:r>
            <a:r>
              <a:rPr sz="1147" dirty="0">
                <a:latin typeface="Arial"/>
                <a:cs typeface="Arial"/>
              </a:rPr>
              <a:t>attribute</a:t>
            </a:r>
            <a:r>
              <a:rPr sz="1147" spc="9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set.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8728" y="2759560"/>
            <a:ext cx="3024467" cy="723260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Clr>
                <a:srgbClr val="FF9A33"/>
              </a:buClr>
              <a:buSzPct val="80769"/>
              <a:buFont typeface="Wingdings"/>
              <a:buChar char=""/>
              <a:tabLst>
                <a:tab pos="218526" algn="l"/>
                <a:tab pos="219087" algn="l"/>
              </a:tabLst>
            </a:pPr>
            <a:r>
              <a:rPr sz="1147" spc="4" dirty="0">
                <a:latin typeface="Arial"/>
                <a:cs typeface="Arial"/>
              </a:rPr>
              <a:t>Example :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spc="13" dirty="0">
                <a:latin typeface="Arial"/>
                <a:cs typeface="Arial"/>
              </a:rPr>
              <a:t>→Y </a:t>
            </a:r>
            <a:r>
              <a:rPr sz="1147" spc="4" dirty="0">
                <a:latin typeface="Arial"/>
                <a:cs typeface="Arial"/>
              </a:rPr>
              <a:t>and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dirty="0">
                <a:latin typeface="Arial"/>
                <a:cs typeface="Arial"/>
              </a:rPr>
              <a:t>is </a:t>
            </a:r>
            <a:r>
              <a:rPr sz="1147" spc="9" dirty="0">
                <a:latin typeface="Arial"/>
                <a:cs typeface="Arial"/>
              </a:rPr>
              <a:t>a </a:t>
            </a:r>
            <a:r>
              <a:rPr sz="1147" spc="4" dirty="0">
                <a:latin typeface="Arial"/>
                <a:cs typeface="Arial"/>
              </a:rPr>
              <a:t>Candidate</a:t>
            </a:r>
            <a:r>
              <a:rPr sz="1147" spc="-49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Key</a:t>
            </a:r>
            <a:endParaRPr sz="1147">
              <a:latin typeface="Arial"/>
              <a:cs typeface="Arial"/>
            </a:endParaRPr>
          </a:p>
          <a:p>
            <a:pPr marL="218526">
              <a:spcBef>
                <a:spcPts val="18"/>
              </a:spcBef>
            </a:pPr>
            <a:r>
              <a:rPr sz="1147" spc="13" dirty="0">
                <a:latin typeface="Cambria"/>
                <a:cs typeface="Cambria"/>
              </a:rPr>
              <a:t>⇒ </a:t>
            </a:r>
            <a:r>
              <a:rPr sz="1147" spc="9" dirty="0">
                <a:latin typeface="Arial"/>
                <a:cs typeface="Arial"/>
              </a:rPr>
              <a:t>X </a:t>
            </a:r>
            <a:r>
              <a:rPr sz="1147" spc="4" dirty="0">
                <a:latin typeface="Arial"/>
                <a:cs typeface="Arial"/>
              </a:rPr>
              <a:t>cannot</a:t>
            </a:r>
            <a:r>
              <a:rPr sz="1147" spc="66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duplicate</a:t>
            </a:r>
            <a:endParaRPr sz="1147">
              <a:latin typeface="Arial"/>
              <a:cs typeface="Arial"/>
            </a:endParaRPr>
          </a:p>
          <a:p>
            <a:pPr marL="218526" marR="95815">
              <a:lnSpc>
                <a:spcPct val="101499"/>
              </a:lnSpc>
              <a:spcBef>
                <a:spcPts val="4"/>
              </a:spcBef>
            </a:pPr>
            <a:r>
              <a:rPr sz="1147" spc="13" dirty="0">
                <a:latin typeface="Cambria"/>
                <a:cs typeface="Cambria"/>
              </a:rPr>
              <a:t>⇒ </a:t>
            </a:r>
            <a:r>
              <a:rPr sz="1147" spc="4" dirty="0">
                <a:latin typeface="Arial"/>
                <a:cs typeface="Arial"/>
              </a:rPr>
              <a:t>corresponding </a:t>
            </a:r>
            <a:r>
              <a:rPr sz="1147" spc="9" dirty="0">
                <a:latin typeface="Arial"/>
                <a:cs typeface="Arial"/>
              </a:rPr>
              <a:t>Y </a:t>
            </a:r>
            <a:r>
              <a:rPr sz="1147" spc="4" dirty="0">
                <a:latin typeface="Arial"/>
                <a:cs typeface="Arial"/>
              </a:rPr>
              <a:t>value may or may </a:t>
            </a:r>
            <a:r>
              <a:rPr sz="1147" dirty="0">
                <a:latin typeface="Arial"/>
                <a:cs typeface="Arial"/>
              </a:rPr>
              <a:t>not  duplicate.</a:t>
            </a:r>
            <a:endParaRPr sz="114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6096" y="4024705"/>
            <a:ext cx="601084" cy="1619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61475" y="4020083"/>
          <a:ext cx="600635" cy="16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234589" y="4057062"/>
          <a:ext cx="600074" cy="107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8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899436" y="5601595"/>
            <a:ext cx="2392456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9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3"/>
              </a:rPr>
              <a:t>http://www.edugrabs.com/normal-forms/#fnf</a:t>
            </a:r>
            <a:endParaRPr sz="79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43970" y="939502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2013918" y="2179059"/>
              <a:ext cx="6576247" cy="2809271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5638" y="2170418"/>
                <a:ext cx="6591366" cy="28261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8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8191" y="558937"/>
            <a:ext cx="393046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Second Normal </a:t>
            </a:r>
            <a:r>
              <a:rPr spc="22" dirty="0"/>
              <a:t>Form </a:t>
            </a:r>
            <a:r>
              <a:rPr spc="13" dirty="0"/>
              <a:t>(2</a:t>
            </a:r>
            <a:r>
              <a:rPr spc="-79" dirty="0"/>
              <a:t> </a:t>
            </a:r>
            <a:r>
              <a:rPr spc="13" dirty="0"/>
              <a:t>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5"/>
            <a:ext cx="4108637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Relation </a:t>
            </a:r>
            <a:r>
              <a:rPr sz="1279" b="1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8" dirty="0">
                <a:latin typeface="Arial"/>
                <a:cs typeface="Arial"/>
              </a:rPr>
              <a:t>Second </a:t>
            </a:r>
            <a:r>
              <a:rPr sz="1279" spc="13" dirty="0">
                <a:latin typeface="Arial"/>
                <a:cs typeface="Arial"/>
              </a:rPr>
              <a:t>Normal </a:t>
            </a:r>
            <a:r>
              <a:rPr sz="1279" spc="18" dirty="0">
                <a:latin typeface="Arial"/>
                <a:cs typeface="Arial"/>
              </a:rPr>
              <a:t>Form </a:t>
            </a:r>
            <a:r>
              <a:rPr sz="1279" spc="13" dirty="0">
                <a:latin typeface="Arial"/>
                <a:cs typeface="Arial"/>
              </a:rPr>
              <a:t>(2NF) </a:t>
            </a:r>
            <a:r>
              <a:rPr sz="1279" spc="9" dirty="0">
                <a:latin typeface="Arial"/>
                <a:cs typeface="Arial"/>
              </a:rPr>
              <a:t>only </a:t>
            </a:r>
            <a:r>
              <a:rPr sz="1279" spc="4" dirty="0">
                <a:latin typeface="Arial"/>
                <a:cs typeface="Arial"/>
              </a:rPr>
              <a:t>iff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22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should be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1NF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and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22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should </a:t>
            </a:r>
            <a:r>
              <a:rPr sz="1279" spc="9" dirty="0">
                <a:latin typeface="Arial"/>
                <a:cs typeface="Arial"/>
              </a:rPr>
              <a:t>not </a:t>
            </a:r>
            <a:r>
              <a:rPr sz="1279" spc="13" dirty="0">
                <a:latin typeface="Arial"/>
                <a:cs typeface="Arial"/>
              </a:rPr>
              <a:t>contain any </a:t>
            </a:r>
            <a:r>
              <a:rPr sz="1279" i="1" spc="9" dirty="0">
                <a:latin typeface="Arial"/>
                <a:cs typeface="Arial"/>
              </a:rPr>
              <a:t>Partial</a:t>
            </a:r>
            <a:r>
              <a:rPr sz="1279" i="1" spc="-97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Dependency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8244" y="3158715"/>
            <a:ext cx="5776632" cy="1867460"/>
          </a:xfrm>
          <a:custGeom>
            <a:avLst/>
            <a:gdLst/>
            <a:ahLst/>
            <a:cxnLst/>
            <a:rect l="l" t="t" r="r" b="b"/>
            <a:pathLst>
              <a:path w="6546850" h="2116454">
                <a:moveTo>
                  <a:pt x="6546342" y="2113788"/>
                </a:moveTo>
                <a:lnTo>
                  <a:pt x="6546342" y="2285"/>
                </a:lnTo>
                <a:lnTo>
                  <a:pt x="6544056" y="0"/>
                </a:lnTo>
                <a:lnTo>
                  <a:pt x="2285" y="0"/>
                </a:lnTo>
                <a:lnTo>
                  <a:pt x="0" y="2286"/>
                </a:lnTo>
                <a:lnTo>
                  <a:pt x="0" y="2113788"/>
                </a:lnTo>
                <a:lnTo>
                  <a:pt x="2286" y="2116074"/>
                </a:lnTo>
                <a:lnTo>
                  <a:pt x="3809" y="2116074"/>
                </a:lnTo>
                <a:lnTo>
                  <a:pt x="3810" y="8382"/>
                </a:lnTo>
                <a:lnTo>
                  <a:pt x="8381" y="4572"/>
                </a:lnTo>
                <a:lnTo>
                  <a:pt x="8381" y="8382"/>
                </a:lnTo>
                <a:lnTo>
                  <a:pt x="6537959" y="8381"/>
                </a:lnTo>
                <a:lnTo>
                  <a:pt x="6537959" y="4571"/>
                </a:lnTo>
                <a:lnTo>
                  <a:pt x="6541770" y="8381"/>
                </a:lnTo>
                <a:lnTo>
                  <a:pt x="6541770" y="2116073"/>
                </a:lnTo>
                <a:lnTo>
                  <a:pt x="6544056" y="2116073"/>
                </a:lnTo>
                <a:lnTo>
                  <a:pt x="6546342" y="2113788"/>
                </a:lnTo>
                <a:close/>
              </a:path>
              <a:path w="6546850" h="2116454">
                <a:moveTo>
                  <a:pt x="8381" y="8382"/>
                </a:moveTo>
                <a:lnTo>
                  <a:pt x="8381" y="4572"/>
                </a:lnTo>
                <a:lnTo>
                  <a:pt x="3810" y="8382"/>
                </a:lnTo>
                <a:lnTo>
                  <a:pt x="8381" y="8382"/>
                </a:lnTo>
                <a:close/>
              </a:path>
              <a:path w="6546850" h="2116454">
                <a:moveTo>
                  <a:pt x="8381" y="2107692"/>
                </a:moveTo>
                <a:lnTo>
                  <a:pt x="8381" y="8382"/>
                </a:lnTo>
                <a:lnTo>
                  <a:pt x="3810" y="8382"/>
                </a:lnTo>
                <a:lnTo>
                  <a:pt x="3810" y="2107692"/>
                </a:lnTo>
                <a:lnTo>
                  <a:pt x="8381" y="2107692"/>
                </a:lnTo>
                <a:close/>
              </a:path>
              <a:path w="6546850" h="2116454">
                <a:moveTo>
                  <a:pt x="6541770" y="2107691"/>
                </a:moveTo>
                <a:lnTo>
                  <a:pt x="3810" y="2107692"/>
                </a:lnTo>
                <a:lnTo>
                  <a:pt x="8381" y="2111502"/>
                </a:lnTo>
                <a:lnTo>
                  <a:pt x="8381" y="2116074"/>
                </a:lnTo>
                <a:lnTo>
                  <a:pt x="6537959" y="2116073"/>
                </a:lnTo>
                <a:lnTo>
                  <a:pt x="6537959" y="2111502"/>
                </a:lnTo>
                <a:lnTo>
                  <a:pt x="6541770" y="2107691"/>
                </a:lnTo>
                <a:close/>
              </a:path>
              <a:path w="6546850" h="2116454">
                <a:moveTo>
                  <a:pt x="8381" y="2116074"/>
                </a:moveTo>
                <a:lnTo>
                  <a:pt x="8381" y="2111502"/>
                </a:lnTo>
                <a:lnTo>
                  <a:pt x="3810" y="2107692"/>
                </a:lnTo>
                <a:lnTo>
                  <a:pt x="3809" y="2116074"/>
                </a:lnTo>
                <a:lnTo>
                  <a:pt x="8381" y="2116074"/>
                </a:lnTo>
                <a:close/>
              </a:path>
              <a:path w="6546850" h="2116454">
                <a:moveTo>
                  <a:pt x="6541770" y="8381"/>
                </a:moveTo>
                <a:lnTo>
                  <a:pt x="6537959" y="4571"/>
                </a:lnTo>
                <a:lnTo>
                  <a:pt x="6537959" y="8381"/>
                </a:lnTo>
                <a:lnTo>
                  <a:pt x="6541770" y="8381"/>
                </a:lnTo>
                <a:close/>
              </a:path>
              <a:path w="6546850" h="2116454">
                <a:moveTo>
                  <a:pt x="6541770" y="2107691"/>
                </a:moveTo>
                <a:lnTo>
                  <a:pt x="6541770" y="8381"/>
                </a:lnTo>
                <a:lnTo>
                  <a:pt x="6537959" y="8381"/>
                </a:lnTo>
                <a:lnTo>
                  <a:pt x="6537959" y="2107691"/>
                </a:lnTo>
                <a:lnTo>
                  <a:pt x="6541770" y="2107691"/>
                </a:lnTo>
                <a:close/>
              </a:path>
              <a:path w="6546850" h="2116454">
                <a:moveTo>
                  <a:pt x="6541770" y="2116073"/>
                </a:moveTo>
                <a:lnTo>
                  <a:pt x="6541770" y="2107691"/>
                </a:lnTo>
                <a:lnTo>
                  <a:pt x="6537959" y="2111502"/>
                </a:lnTo>
                <a:lnTo>
                  <a:pt x="6537959" y="2116073"/>
                </a:lnTo>
                <a:lnTo>
                  <a:pt x="6541770" y="2116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266962" y="3180452"/>
            <a:ext cx="5549153" cy="1799003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dirty="0">
                <a:solidFill>
                  <a:srgbClr val="00009A"/>
                </a:solidFill>
                <a:latin typeface="Arial"/>
                <a:cs typeface="Arial"/>
              </a:rPr>
              <a:t>Partial</a:t>
            </a:r>
            <a:r>
              <a:rPr sz="1147" b="1" spc="1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Dependency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191">
              <a:latin typeface="Arial"/>
              <a:cs typeface="Arial"/>
            </a:endParaRPr>
          </a:p>
          <a:p>
            <a:pPr marL="11206"/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Let </a:t>
            </a:r>
            <a:r>
              <a:rPr sz="1147" b="1" i="1" spc="9" dirty="0">
                <a:solidFill>
                  <a:srgbClr val="00009A"/>
                </a:solidFill>
                <a:latin typeface="Arial"/>
                <a:cs typeface="Arial"/>
              </a:rPr>
              <a:t>R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be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relational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Schema and </a:t>
            </a:r>
            <a:r>
              <a:rPr sz="1147" b="1" i="1" spc="-13" dirty="0">
                <a:solidFill>
                  <a:srgbClr val="00009A"/>
                </a:solidFill>
                <a:latin typeface="Arial"/>
                <a:cs typeface="Arial"/>
              </a:rPr>
              <a:t>X,Y,A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be the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attribute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sets over </a:t>
            </a:r>
            <a:r>
              <a:rPr sz="1147" b="1" i="1" spc="9" dirty="0">
                <a:solidFill>
                  <a:srgbClr val="00009A"/>
                </a:solidFill>
                <a:latin typeface="Arial"/>
                <a:cs typeface="Arial"/>
              </a:rPr>
              <a:t>R</a:t>
            </a:r>
            <a:r>
              <a:rPr sz="1147" b="1" i="1" spc="9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where</a:t>
            </a:r>
            <a:endParaRPr sz="1147">
              <a:latin typeface="Arial"/>
              <a:cs typeface="Arial"/>
            </a:endParaRPr>
          </a:p>
          <a:p>
            <a:pPr marL="11206">
              <a:spcBef>
                <a:spcPts val="22"/>
              </a:spcBef>
            </a:pPr>
            <a:r>
              <a:rPr sz="1147" b="1" i="1" spc="9" dirty="0">
                <a:solidFill>
                  <a:srgbClr val="00009A"/>
                </a:solidFill>
                <a:latin typeface="Arial"/>
                <a:cs typeface="Arial"/>
              </a:rPr>
              <a:t>X: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Any Candidate </a:t>
            </a:r>
            <a:r>
              <a:rPr sz="1147" spc="-18" dirty="0">
                <a:solidFill>
                  <a:srgbClr val="00009A"/>
                </a:solidFill>
                <a:latin typeface="Arial"/>
                <a:cs typeface="Arial"/>
              </a:rPr>
              <a:t>Key, </a:t>
            </a:r>
            <a:r>
              <a:rPr sz="1147" b="1" i="1" spc="-26" dirty="0">
                <a:solidFill>
                  <a:srgbClr val="00009A"/>
                </a:solidFill>
                <a:latin typeface="Arial"/>
                <a:cs typeface="Arial"/>
              </a:rPr>
              <a:t>Y: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Proper Subset of Candidate </a:t>
            </a:r>
            <a:r>
              <a:rPr sz="1147" spc="-18" dirty="0">
                <a:solidFill>
                  <a:srgbClr val="00009A"/>
                </a:solidFill>
                <a:latin typeface="Arial"/>
                <a:cs typeface="Arial"/>
              </a:rPr>
              <a:t>Key,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and </a:t>
            </a:r>
            <a:r>
              <a:rPr sz="1147" b="1" i="1" spc="9" dirty="0">
                <a:solidFill>
                  <a:srgbClr val="00009A"/>
                </a:solidFill>
                <a:latin typeface="Arial"/>
                <a:cs typeface="Arial"/>
              </a:rPr>
              <a:t>A: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Non Key</a:t>
            </a:r>
            <a:r>
              <a:rPr sz="1147" spc="-4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Attribute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191">
              <a:latin typeface="Arial"/>
              <a:cs typeface="Arial"/>
            </a:endParaRPr>
          </a:p>
          <a:p>
            <a:pPr marL="11206"/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If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Y </a:t>
            </a:r>
            <a:r>
              <a:rPr sz="1147" spc="18" dirty="0">
                <a:solidFill>
                  <a:srgbClr val="00009A"/>
                </a:solidFill>
                <a:latin typeface="Arial"/>
                <a:cs typeface="Arial"/>
              </a:rPr>
              <a:t>→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exists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in R, then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R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is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not in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2</a:t>
            </a:r>
            <a:r>
              <a:rPr sz="1147" spc="-15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spc="-40" dirty="0">
                <a:solidFill>
                  <a:srgbClr val="00009A"/>
                </a:solidFill>
                <a:latin typeface="Arial"/>
                <a:cs typeface="Arial"/>
              </a:rPr>
              <a:t>NF.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191">
              <a:latin typeface="Arial"/>
              <a:cs typeface="Arial"/>
            </a:endParaRPr>
          </a:p>
          <a:p>
            <a:pPr marL="11206"/>
            <a:r>
              <a:rPr sz="1147" b="1" i="1" spc="4" dirty="0">
                <a:solidFill>
                  <a:srgbClr val="00009A"/>
                </a:solidFill>
                <a:latin typeface="Arial"/>
                <a:cs typeface="Arial"/>
              </a:rPr>
              <a:t>(Y </a:t>
            </a:r>
            <a:r>
              <a:rPr sz="1147" b="1" i="1" spc="18" dirty="0">
                <a:solidFill>
                  <a:srgbClr val="00009A"/>
                </a:solidFill>
                <a:latin typeface="Arial"/>
                <a:cs typeface="Arial"/>
              </a:rPr>
              <a:t>→ </a:t>
            </a:r>
            <a:r>
              <a:rPr sz="1147" b="1" i="1" spc="9" dirty="0">
                <a:solidFill>
                  <a:srgbClr val="00009A"/>
                </a:solidFill>
                <a:latin typeface="Arial"/>
                <a:cs typeface="Arial"/>
              </a:rPr>
              <a:t>A)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is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Partial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dependency only</a:t>
            </a:r>
            <a:r>
              <a:rPr sz="1147" spc="-66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if</a:t>
            </a:r>
            <a:endParaRPr sz="1147">
              <a:latin typeface="Arial"/>
              <a:cs typeface="Arial"/>
            </a:endParaRPr>
          </a:p>
          <a:p>
            <a:pPr marL="218526" indent="-207880">
              <a:spcBef>
                <a:spcPts val="22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i="1" spc="-26" dirty="0">
                <a:solidFill>
                  <a:srgbClr val="00009A"/>
                </a:solidFill>
                <a:latin typeface="Arial"/>
                <a:cs typeface="Arial"/>
              </a:rPr>
              <a:t>Y: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Proper subset of Candidate</a:t>
            </a:r>
            <a:r>
              <a:rPr sz="1147" spc="4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Key</a:t>
            </a:r>
            <a:endParaRPr sz="1147">
              <a:latin typeface="Arial"/>
              <a:cs typeface="Arial"/>
            </a:endParaRPr>
          </a:p>
          <a:p>
            <a:pPr marL="218526" indent="-207880">
              <a:spcBef>
                <a:spcPts val="18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i="1" spc="9" dirty="0">
                <a:solidFill>
                  <a:srgbClr val="00009A"/>
                </a:solidFill>
                <a:latin typeface="Arial"/>
                <a:cs typeface="Arial"/>
              </a:rPr>
              <a:t>A: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Non Prime</a:t>
            </a:r>
            <a:r>
              <a:rPr sz="1147" spc="-7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Attribute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1432" y="5601595"/>
            <a:ext cx="27084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31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http://www.edugrabs.com/2nf-second-normal-form/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43961" y="939502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3443329" y="1730541"/>
              <a:ext cx="6197612" cy="3291776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6849" y="1722621"/>
                <a:ext cx="6212373" cy="33076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5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8191" y="558937"/>
            <a:ext cx="393046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Second Normal </a:t>
            </a:r>
            <a:r>
              <a:rPr spc="22" dirty="0"/>
              <a:t>Form </a:t>
            </a:r>
            <a:r>
              <a:rPr spc="13" dirty="0"/>
              <a:t>(2</a:t>
            </a:r>
            <a:r>
              <a:rPr spc="-79" dirty="0"/>
              <a:t> </a:t>
            </a:r>
            <a:r>
              <a:rPr spc="13" dirty="0"/>
              <a:t>NF)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4515" y="1677476"/>
            <a:ext cx="4287931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Example: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13" dirty="0">
                <a:latin typeface="Arial"/>
                <a:cs typeface="Arial"/>
              </a:rPr>
              <a:t>STUDENT(Sid, Sname, Cname) </a:t>
            </a:r>
            <a:r>
              <a:rPr sz="1279" spc="9" dirty="0">
                <a:latin typeface="Arial"/>
                <a:cs typeface="Arial"/>
              </a:rPr>
              <a:t>(already in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1NF)</a:t>
            </a:r>
            <a:endParaRPr sz="1279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1269" y="2329030"/>
            <a:ext cx="1869814" cy="2314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36647" y="2324408"/>
          <a:ext cx="1870260" cy="2314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6">
                <a:tc gridSpan="3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Students: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3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SID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Sname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Cname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C++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C++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54">
                <a:tc gridSpan="3">
                  <a:txBody>
                    <a:bodyPr/>
                    <a:lstStyle/>
                    <a:p>
                      <a:pPr marL="77470" marR="318135">
                        <a:lnSpc>
                          <a:spcPct val="101499"/>
                        </a:lnSpc>
                        <a:spcBef>
                          <a:spcPts val="265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(SID, Cname)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Primary 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75137" y="2312221"/>
            <a:ext cx="2165648" cy="1709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4629823" y="4089475"/>
            <a:ext cx="1861857" cy="54673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latin typeface="Arial"/>
                <a:cs typeface="Arial"/>
              </a:rPr>
              <a:t>Functional</a:t>
            </a:r>
            <a:r>
              <a:rPr sz="1147" b="1" spc="-31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Dependencies:</a:t>
            </a:r>
            <a:endParaRPr sz="1147">
              <a:latin typeface="Arial"/>
              <a:cs typeface="Arial"/>
            </a:endParaRPr>
          </a:p>
          <a:p>
            <a:pPr marL="11206" marR="280722">
              <a:lnSpc>
                <a:spcPct val="101499"/>
              </a:lnSpc>
            </a:pPr>
            <a:r>
              <a:rPr sz="1147" spc="4" dirty="0">
                <a:latin typeface="Arial"/>
                <a:cs typeface="Arial"/>
              </a:rPr>
              <a:t>{SID,Cname} </a:t>
            </a:r>
            <a:r>
              <a:rPr sz="1147" spc="18" dirty="0">
                <a:latin typeface="Arial"/>
                <a:cs typeface="Arial"/>
              </a:rPr>
              <a:t>→</a:t>
            </a:r>
            <a:r>
              <a:rPr sz="1147" spc="-40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Sname  </a:t>
            </a:r>
            <a:r>
              <a:rPr sz="1147" spc="9" dirty="0">
                <a:latin typeface="Arial"/>
                <a:cs typeface="Arial"/>
              </a:rPr>
              <a:t>SID </a:t>
            </a:r>
            <a:r>
              <a:rPr sz="1147" spc="18" dirty="0">
                <a:latin typeface="Arial"/>
                <a:cs typeface="Arial"/>
              </a:rPr>
              <a:t>→</a:t>
            </a:r>
            <a:r>
              <a:rPr sz="1147" spc="-4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Sname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9823" y="4799478"/>
            <a:ext cx="2259666" cy="723260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dirty="0">
                <a:latin typeface="Arial"/>
                <a:cs typeface="Arial"/>
              </a:rPr>
              <a:t>Partial</a:t>
            </a:r>
            <a:r>
              <a:rPr sz="1147" b="1" spc="13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Dependencies:</a:t>
            </a:r>
            <a:endParaRPr sz="1147">
              <a:latin typeface="Arial"/>
              <a:cs typeface="Arial"/>
            </a:endParaRPr>
          </a:p>
          <a:p>
            <a:pPr marL="11206" marR="4483">
              <a:lnSpc>
                <a:spcPct val="101499"/>
              </a:lnSpc>
            </a:pPr>
            <a:r>
              <a:rPr sz="1147" spc="9" dirty="0">
                <a:latin typeface="Arial"/>
                <a:cs typeface="Arial"/>
              </a:rPr>
              <a:t>SID </a:t>
            </a:r>
            <a:r>
              <a:rPr sz="1147" spc="18" dirty="0">
                <a:latin typeface="Arial"/>
                <a:cs typeface="Arial"/>
              </a:rPr>
              <a:t>→ </a:t>
            </a:r>
            <a:r>
              <a:rPr sz="1147" spc="4" dirty="0">
                <a:latin typeface="Arial"/>
                <a:cs typeface="Arial"/>
              </a:rPr>
              <a:t>Sname (as SID </a:t>
            </a:r>
            <a:r>
              <a:rPr sz="1147" dirty="0">
                <a:latin typeface="Arial"/>
                <a:cs typeface="Arial"/>
              </a:rPr>
              <a:t>is </a:t>
            </a:r>
            <a:r>
              <a:rPr sz="1147" spc="9" dirty="0">
                <a:latin typeface="Arial"/>
                <a:cs typeface="Arial"/>
              </a:rPr>
              <a:t>a </a:t>
            </a:r>
            <a:r>
              <a:rPr sz="1147" spc="4" dirty="0">
                <a:latin typeface="Arial"/>
                <a:cs typeface="Arial"/>
              </a:rPr>
              <a:t>Proper  Subset of Candidate</a:t>
            </a:r>
            <a:r>
              <a:rPr sz="1147" spc="-9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Key</a:t>
            </a:r>
            <a:endParaRPr sz="1147">
              <a:latin typeface="Arial"/>
              <a:cs typeface="Arial"/>
            </a:endParaRPr>
          </a:p>
          <a:p>
            <a:pPr marL="11206">
              <a:spcBef>
                <a:spcPts val="22"/>
              </a:spcBef>
            </a:pPr>
            <a:r>
              <a:rPr sz="1147" spc="4" dirty="0">
                <a:latin typeface="Arial"/>
                <a:cs typeface="Arial"/>
              </a:rPr>
              <a:t>{SID,Cname})</a:t>
            </a:r>
            <a:endParaRPr sz="114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38708" y="2312221"/>
            <a:ext cx="1146361" cy="2311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34086" y="2307599"/>
          <a:ext cx="1146361" cy="2311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86">
                <a:tc grid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R2: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26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SID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Cname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26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26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C++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26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C++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26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26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26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564">
                <a:tc gridSpan="2">
                  <a:txBody>
                    <a:bodyPr/>
                    <a:lstStyle/>
                    <a:p>
                      <a:pPr marL="74295" marR="154305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{SID,Cname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}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622914" y="2317601"/>
            <a:ext cx="1146361" cy="1771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618290" y="2312978"/>
          <a:ext cx="1146362" cy="1771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85">
                <a:tc gridSpan="2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R1: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SID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Sname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564">
                <a:tc gridSpan="2">
                  <a:txBody>
                    <a:bodyPr/>
                    <a:lstStyle/>
                    <a:p>
                      <a:pPr marL="74930" marR="134620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{SID}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Primary  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184539" y="1757530"/>
            <a:ext cx="0" cy="3815043"/>
          </a:xfrm>
          <a:custGeom>
            <a:avLst/>
            <a:gdLst/>
            <a:ahLst/>
            <a:cxnLst/>
            <a:rect l="l" t="t" r="r" b="b"/>
            <a:pathLst>
              <a:path h="4323715">
                <a:moveTo>
                  <a:pt x="0" y="0"/>
                </a:moveTo>
                <a:lnTo>
                  <a:pt x="0" y="4323587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8251788" y="1796751"/>
            <a:ext cx="1360954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Post</a:t>
            </a:r>
            <a:r>
              <a:rPr sz="1147" b="1" spc="-49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Normalization</a:t>
            </a:r>
            <a:endParaRPr sz="114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95549" y="4811357"/>
            <a:ext cx="1686485" cy="791696"/>
          </a:xfrm>
          <a:custGeom>
            <a:avLst/>
            <a:gdLst/>
            <a:ahLst/>
            <a:cxnLst/>
            <a:rect l="l" t="t" r="r" b="b"/>
            <a:pathLst>
              <a:path w="1911350" h="897254">
                <a:moveTo>
                  <a:pt x="1911095" y="894588"/>
                </a:moveTo>
                <a:lnTo>
                  <a:pt x="1911095" y="1524"/>
                </a:lnTo>
                <a:lnTo>
                  <a:pt x="1909572" y="0"/>
                </a:lnTo>
                <a:lnTo>
                  <a:pt x="1523" y="0"/>
                </a:lnTo>
                <a:lnTo>
                  <a:pt x="0" y="1524"/>
                </a:lnTo>
                <a:lnTo>
                  <a:pt x="0" y="894588"/>
                </a:lnTo>
                <a:lnTo>
                  <a:pt x="1524" y="896874"/>
                </a:lnTo>
                <a:lnTo>
                  <a:pt x="3810" y="896874"/>
                </a:lnTo>
                <a:lnTo>
                  <a:pt x="3810" y="7620"/>
                </a:lnTo>
                <a:lnTo>
                  <a:pt x="7619" y="3810"/>
                </a:lnTo>
                <a:lnTo>
                  <a:pt x="7619" y="7620"/>
                </a:lnTo>
                <a:lnTo>
                  <a:pt x="1903476" y="7620"/>
                </a:lnTo>
                <a:lnTo>
                  <a:pt x="1903476" y="3810"/>
                </a:lnTo>
                <a:lnTo>
                  <a:pt x="1907286" y="7620"/>
                </a:lnTo>
                <a:lnTo>
                  <a:pt x="1907286" y="896873"/>
                </a:lnTo>
                <a:lnTo>
                  <a:pt x="1909572" y="896873"/>
                </a:lnTo>
                <a:lnTo>
                  <a:pt x="1911095" y="894588"/>
                </a:lnTo>
                <a:close/>
              </a:path>
              <a:path w="1911350" h="897254">
                <a:moveTo>
                  <a:pt x="7619" y="7620"/>
                </a:moveTo>
                <a:lnTo>
                  <a:pt x="7619" y="3810"/>
                </a:lnTo>
                <a:lnTo>
                  <a:pt x="3810" y="7620"/>
                </a:lnTo>
                <a:lnTo>
                  <a:pt x="7619" y="7620"/>
                </a:lnTo>
                <a:close/>
              </a:path>
              <a:path w="1911350" h="897254">
                <a:moveTo>
                  <a:pt x="7619" y="888492"/>
                </a:moveTo>
                <a:lnTo>
                  <a:pt x="7619" y="7620"/>
                </a:lnTo>
                <a:lnTo>
                  <a:pt x="3810" y="7620"/>
                </a:lnTo>
                <a:lnTo>
                  <a:pt x="3810" y="888492"/>
                </a:lnTo>
                <a:lnTo>
                  <a:pt x="7619" y="888492"/>
                </a:lnTo>
                <a:close/>
              </a:path>
              <a:path w="1911350" h="897254">
                <a:moveTo>
                  <a:pt x="1907286" y="888491"/>
                </a:moveTo>
                <a:lnTo>
                  <a:pt x="3810" y="888492"/>
                </a:lnTo>
                <a:lnTo>
                  <a:pt x="7619" y="892302"/>
                </a:lnTo>
                <a:lnTo>
                  <a:pt x="7620" y="896874"/>
                </a:lnTo>
                <a:lnTo>
                  <a:pt x="1903476" y="896873"/>
                </a:lnTo>
                <a:lnTo>
                  <a:pt x="1903476" y="892301"/>
                </a:lnTo>
                <a:lnTo>
                  <a:pt x="1907286" y="888491"/>
                </a:lnTo>
                <a:close/>
              </a:path>
              <a:path w="1911350" h="897254">
                <a:moveTo>
                  <a:pt x="7620" y="896874"/>
                </a:moveTo>
                <a:lnTo>
                  <a:pt x="7619" y="892302"/>
                </a:lnTo>
                <a:lnTo>
                  <a:pt x="3810" y="888492"/>
                </a:lnTo>
                <a:lnTo>
                  <a:pt x="3810" y="896874"/>
                </a:lnTo>
                <a:lnTo>
                  <a:pt x="7620" y="896874"/>
                </a:lnTo>
                <a:close/>
              </a:path>
              <a:path w="1911350" h="897254">
                <a:moveTo>
                  <a:pt x="1907286" y="7620"/>
                </a:moveTo>
                <a:lnTo>
                  <a:pt x="1903476" y="3810"/>
                </a:lnTo>
                <a:lnTo>
                  <a:pt x="1903476" y="7620"/>
                </a:lnTo>
                <a:lnTo>
                  <a:pt x="1907286" y="7620"/>
                </a:lnTo>
                <a:close/>
              </a:path>
              <a:path w="1911350" h="897254">
                <a:moveTo>
                  <a:pt x="1907286" y="888491"/>
                </a:moveTo>
                <a:lnTo>
                  <a:pt x="1907286" y="7620"/>
                </a:lnTo>
                <a:lnTo>
                  <a:pt x="1903476" y="7620"/>
                </a:lnTo>
                <a:lnTo>
                  <a:pt x="1903476" y="888491"/>
                </a:lnTo>
                <a:lnTo>
                  <a:pt x="1907286" y="888491"/>
                </a:lnTo>
                <a:close/>
              </a:path>
              <a:path w="1911350" h="897254">
                <a:moveTo>
                  <a:pt x="1907286" y="896873"/>
                </a:moveTo>
                <a:lnTo>
                  <a:pt x="1907286" y="888491"/>
                </a:lnTo>
                <a:lnTo>
                  <a:pt x="1903476" y="892301"/>
                </a:lnTo>
                <a:lnTo>
                  <a:pt x="1903476" y="896873"/>
                </a:lnTo>
                <a:lnTo>
                  <a:pt x="1907286" y="896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2553596" y="4832424"/>
            <a:ext cx="1204632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Redundancy?</a:t>
            </a:r>
            <a:endParaRPr sz="114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6411" y="5009925"/>
            <a:ext cx="697006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i="1" spc="4" dirty="0">
                <a:solidFill>
                  <a:srgbClr val="00009A"/>
                </a:solidFill>
                <a:latin typeface="Arial"/>
                <a:cs typeface="Arial"/>
              </a:rPr>
              <a:t>Sna</a:t>
            </a:r>
            <a:r>
              <a:rPr sz="1147" i="1" dirty="0">
                <a:solidFill>
                  <a:srgbClr val="00009A"/>
                </a:solidFill>
                <a:latin typeface="Arial"/>
                <a:cs typeface="Arial"/>
              </a:rPr>
              <a:t>m</a:t>
            </a:r>
            <a:r>
              <a:rPr sz="1147" i="1" spc="9" dirty="0">
                <a:solidFill>
                  <a:srgbClr val="00009A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3596" y="5187426"/>
            <a:ext cx="944096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Anomaly?</a:t>
            </a:r>
            <a:endParaRPr sz="114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86411" y="5364928"/>
            <a:ext cx="47737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i="1" spc="-57" dirty="0">
                <a:solidFill>
                  <a:srgbClr val="00009A"/>
                </a:solidFill>
                <a:latin typeface="Arial"/>
                <a:cs typeface="Arial"/>
              </a:rPr>
              <a:t>Y</a:t>
            </a:r>
            <a:r>
              <a:rPr sz="1147" i="1" spc="4" dirty="0">
                <a:solidFill>
                  <a:srgbClr val="00009A"/>
                </a:solidFill>
                <a:latin typeface="Arial"/>
                <a:cs typeface="Arial"/>
              </a:rPr>
              <a:t>e</a:t>
            </a:r>
            <a:r>
              <a:rPr sz="1147" i="1" spc="9" dirty="0">
                <a:solidFill>
                  <a:srgbClr val="00009A"/>
                </a:solidFill>
                <a:latin typeface="Arial"/>
                <a:cs typeface="Arial"/>
              </a:rPr>
              <a:t>s</a:t>
            </a:r>
            <a:endParaRPr sz="114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45411" y="4818753"/>
            <a:ext cx="2838450" cy="791134"/>
          </a:xfrm>
          <a:custGeom>
            <a:avLst/>
            <a:gdLst/>
            <a:ahLst/>
            <a:cxnLst/>
            <a:rect l="l" t="t" r="r" b="b"/>
            <a:pathLst>
              <a:path w="3216909" h="896620">
                <a:moveTo>
                  <a:pt x="3216402" y="894588"/>
                </a:moveTo>
                <a:lnTo>
                  <a:pt x="3216402" y="1523"/>
                </a:lnTo>
                <a:lnTo>
                  <a:pt x="3214878" y="0"/>
                </a:lnTo>
                <a:lnTo>
                  <a:pt x="1523" y="0"/>
                </a:lnTo>
                <a:lnTo>
                  <a:pt x="0" y="1524"/>
                </a:lnTo>
                <a:lnTo>
                  <a:pt x="0" y="894588"/>
                </a:lnTo>
                <a:lnTo>
                  <a:pt x="1524" y="896112"/>
                </a:lnTo>
                <a:lnTo>
                  <a:pt x="3810" y="896112"/>
                </a:lnTo>
                <a:lnTo>
                  <a:pt x="3810" y="7620"/>
                </a:lnTo>
                <a:lnTo>
                  <a:pt x="7619" y="3810"/>
                </a:lnTo>
                <a:lnTo>
                  <a:pt x="7619" y="7620"/>
                </a:lnTo>
                <a:lnTo>
                  <a:pt x="3208782" y="7619"/>
                </a:lnTo>
                <a:lnTo>
                  <a:pt x="3208782" y="3809"/>
                </a:lnTo>
                <a:lnTo>
                  <a:pt x="3212592" y="7619"/>
                </a:lnTo>
                <a:lnTo>
                  <a:pt x="3212592" y="896112"/>
                </a:lnTo>
                <a:lnTo>
                  <a:pt x="3214878" y="896112"/>
                </a:lnTo>
                <a:lnTo>
                  <a:pt x="3216402" y="894588"/>
                </a:lnTo>
                <a:close/>
              </a:path>
              <a:path w="3216909" h="896620">
                <a:moveTo>
                  <a:pt x="7619" y="7620"/>
                </a:moveTo>
                <a:lnTo>
                  <a:pt x="7619" y="3810"/>
                </a:lnTo>
                <a:lnTo>
                  <a:pt x="3810" y="7620"/>
                </a:lnTo>
                <a:lnTo>
                  <a:pt x="7619" y="7620"/>
                </a:lnTo>
                <a:close/>
              </a:path>
              <a:path w="3216909" h="896620">
                <a:moveTo>
                  <a:pt x="7619" y="888492"/>
                </a:moveTo>
                <a:lnTo>
                  <a:pt x="7619" y="7620"/>
                </a:lnTo>
                <a:lnTo>
                  <a:pt x="3810" y="7620"/>
                </a:lnTo>
                <a:lnTo>
                  <a:pt x="3810" y="888492"/>
                </a:lnTo>
                <a:lnTo>
                  <a:pt x="7619" y="888492"/>
                </a:lnTo>
                <a:close/>
              </a:path>
              <a:path w="3216909" h="896620">
                <a:moveTo>
                  <a:pt x="3212592" y="888491"/>
                </a:moveTo>
                <a:lnTo>
                  <a:pt x="3810" y="888492"/>
                </a:lnTo>
                <a:lnTo>
                  <a:pt x="7619" y="892301"/>
                </a:lnTo>
                <a:lnTo>
                  <a:pt x="7619" y="896112"/>
                </a:lnTo>
                <a:lnTo>
                  <a:pt x="3208782" y="896112"/>
                </a:lnTo>
                <a:lnTo>
                  <a:pt x="3208782" y="892301"/>
                </a:lnTo>
                <a:lnTo>
                  <a:pt x="3212592" y="888491"/>
                </a:lnTo>
                <a:close/>
              </a:path>
              <a:path w="3216909" h="896620">
                <a:moveTo>
                  <a:pt x="7619" y="896112"/>
                </a:moveTo>
                <a:lnTo>
                  <a:pt x="7619" y="892301"/>
                </a:lnTo>
                <a:lnTo>
                  <a:pt x="3810" y="888492"/>
                </a:lnTo>
                <a:lnTo>
                  <a:pt x="3810" y="896112"/>
                </a:lnTo>
                <a:lnTo>
                  <a:pt x="7619" y="896112"/>
                </a:lnTo>
                <a:close/>
              </a:path>
              <a:path w="3216909" h="896620">
                <a:moveTo>
                  <a:pt x="3212592" y="7619"/>
                </a:moveTo>
                <a:lnTo>
                  <a:pt x="3208782" y="3809"/>
                </a:lnTo>
                <a:lnTo>
                  <a:pt x="3208782" y="7619"/>
                </a:lnTo>
                <a:lnTo>
                  <a:pt x="3212592" y="7619"/>
                </a:lnTo>
                <a:close/>
              </a:path>
              <a:path w="3216909" h="896620">
                <a:moveTo>
                  <a:pt x="3212592" y="888491"/>
                </a:moveTo>
                <a:lnTo>
                  <a:pt x="3212592" y="7619"/>
                </a:lnTo>
                <a:lnTo>
                  <a:pt x="3208782" y="7619"/>
                </a:lnTo>
                <a:lnTo>
                  <a:pt x="3208782" y="888491"/>
                </a:lnTo>
                <a:lnTo>
                  <a:pt x="3212592" y="888491"/>
                </a:lnTo>
                <a:close/>
              </a:path>
              <a:path w="3216909" h="896620">
                <a:moveTo>
                  <a:pt x="3212592" y="896112"/>
                </a:moveTo>
                <a:lnTo>
                  <a:pt x="3212592" y="888491"/>
                </a:lnTo>
                <a:lnTo>
                  <a:pt x="3208782" y="892301"/>
                </a:lnTo>
                <a:lnTo>
                  <a:pt x="3208782" y="896112"/>
                </a:lnTo>
                <a:lnTo>
                  <a:pt x="3212592" y="896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503459" y="4839820"/>
            <a:ext cx="259360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The above two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relations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R1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and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R2</a:t>
            </a:r>
            <a:r>
              <a:rPr sz="1147" spc="-9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are</a:t>
            </a:r>
            <a:endParaRPr sz="114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03458" y="5017322"/>
            <a:ext cx="1847850" cy="54314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60551" indent="-249905">
              <a:spcBef>
                <a:spcPts val="106"/>
              </a:spcBef>
              <a:buAutoNum type="arabicPeriod"/>
              <a:tabLst>
                <a:tab pos="260551" algn="l"/>
                <a:tab pos="261111" algn="l"/>
              </a:tabLst>
            </a:pP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Lossless</a:t>
            </a:r>
            <a:r>
              <a:rPr sz="1147" spc="-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Join</a:t>
            </a:r>
            <a:endParaRPr sz="1147">
              <a:latin typeface="Arial"/>
              <a:cs typeface="Arial"/>
            </a:endParaRPr>
          </a:p>
          <a:p>
            <a:pPr marL="260551" indent="-249905">
              <a:spcBef>
                <a:spcPts val="18"/>
              </a:spcBef>
              <a:buAutoNum type="arabicPeriod"/>
              <a:tabLst>
                <a:tab pos="260551" algn="l"/>
                <a:tab pos="261111" algn="l"/>
              </a:tabLst>
            </a:pP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2NF</a:t>
            </a:r>
            <a:endParaRPr sz="1147">
              <a:latin typeface="Arial"/>
              <a:cs typeface="Arial"/>
            </a:endParaRPr>
          </a:p>
          <a:p>
            <a:pPr marL="260551" indent="-249905">
              <a:spcBef>
                <a:spcPts val="22"/>
              </a:spcBef>
              <a:buAutoNum type="arabicPeriod"/>
              <a:tabLst>
                <a:tab pos="260551" algn="l"/>
                <a:tab pos="261111" algn="l"/>
              </a:tabLst>
            </a:pP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Dependency</a:t>
            </a:r>
            <a:r>
              <a:rPr sz="1147" spc="-22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Preserving</a:t>
            </a:r>
            <a:endParaRPr sz="114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9392" y="1687552"/>
            <a:ext cx="301749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  <a:p>
            <a:pPr marR="145684" algn="ctr">
              <a:spcBef>
                <a:spcPts val="525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 </a:t>
            </a:r>
            <a:r>
              <a:rPr sz="794" dirty="0">
                <a:latin typeface="Arial"/>
                <a:cs typeface="Arial"/>
                <a:hlinkClick r:id="rId6"/>
              </a:rPr>
              <a:t>http://www.edugrabs.com/2nf-second-normal-form/</a:t>
            </a:r>
            <a:endParaRPr sz="79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4685647" y="3835906"/>
              <a:ext cx="4536635" cy="1778824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2047" y="3825466"/>
                <a:ext cx="4548516" cy="1797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3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3787" y="558937"/>
            <a:ext cx="718016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Second Normal </a:t>
            </a:r>
            <a:r>
              <a:rPr spc="22" dirty="0"/>
              <a:t>Form </a:t>
            </a:r>
            <a:r>
              <a:rPr spc="13" dirty="0"/>
              <a:t>(2 NF): Possible</a:t>
            </a:r>
            <a:r>
              <a:rPr spc="-84" dirty="0"/>
              <a:t> </a:t>
            </a:r>
            <a:r>
              <a:rPr spc="13" dirty="0"/>
              <a:t>Redundancy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3365126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Example: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9" dirty="0">
                <a:latin typeface="Arial"/>
                <a:cs typeface="Arial"/>
              </a:rPr>
              <a:t>Supplier(SID, Status, City, PID,</a:t>
            </a:r>
            <a:r>
              <a:rPr sz="1279" b="1" i="1" spc="-31" dirty="0">
                <a:latin typeface="Arial"/>
                <a:cs typeface="Arial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Qty)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2138" y="2312893"/>
            <a:ext cx="2657811" cy="3239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87516" y="2308272"/>
          <a:ext cx="2658594" cy="3239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0285">
                <a:tc gridSpan="5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Supplier: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City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PID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Qty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Karnal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Karnal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Rohtak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245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614">
                <a:tc gridSpan="5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Key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(SID,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PID)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843407" y="2921373"/>
            <a:ext cx="1575994" cy="808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700445" y="3730886"/>
            <a:ext cx="3667685" cy="1866900"/>
          </a:xfrm>
          <a:custGeom>
            <a:avLst/>
            <a:gdLst/>
            <a:ahLst/>
            <a:cxnLst/>
            <a:rect l="l" t="t" r="r" b="b"/>
            <a:pathLst>
              <a:path w="4156709" h="2115820">
                <a:moveTo>
                  <a:pt x="4156710" y="2113787"/>
                </a:moveTo>
                <a:lnTo>
                  <a:pt x="4156710" y="2285"/>
                </a:lnTo>
                <a:lnTo>
                  <a:pt x="4155186" y="0"/>
                </a:lnTo>
                <a:lnTo>
                  <a:pt x="1523" y="0"/>
                </a:lnTo>
                <a:lnTo>
                  <a:pt x="0" y="2286"/>
                </a:lnTo>
                <a:lnTo>
                  <a:pt x="0" y="2113788"/>
                </a:lnTo>
                <a:lnTo>
                  <a:pt x="1524" y="2115312"/>
                </a:lnTo>
                <a:lnTo>
                  <a:pt x="3810" y="2115312"/>
                </a:lnTo>
                <a:lnTo>
                  <a:pt x="3810" y="8382"/>
                </a:lnTo>
                <a:lnTo>
                  <a:pt x="7620" y="3810"/>
                </a:lnTo>
                <a:lnTo>
                  <a:pt x="7620" y="8382"/>
                </a:lnTo>
                <a:lnTo>
                  <a:pt x="4149090" y="8381"/>
                </a:lnTo>
                <a:lnTo>
                  <a:pt x="4149090" y="3809"/>
                </a:lnTo>
                <a:lnTo>
                  <a:pt x="4152900" y="8381"/>
                </a:lnTo>
                <a:lnTo>
                  <a:pt x="4152900" y="2115311"/>
                </a:lnTo>
                <a:lnTo>
                  <a:pt x="4155186" y="2115311"/>
                </a:lnTo>
                <a:lnTo>
                  <a:pt x="4156710" y="2113787"/>
                </a:lnTo>
                <a:close/>
              </a:path>
              <a:path w="4156709" h="2115820">
                <a:moveTo>
                  <a:pt x="7620" y="8382"/>
                </a:moveTo>
                <a:lnTo>
                  <a:pt x="7620" y="3810"/>
                </a:lnTo>
                <a:lnTo>
                  <a:pt x="3810" y="8382"/>
                </a:lnTo>
                <a:lnTo>
                  <a:pt x="7620" y="8382"/>
                </a:lnTo>
                <a:close/>
              </a:path>
              <a:path w="4156709" h="2115820">
                <a:moveTo>
                  <a:pt x="7620" y="2107692"/>
                </a:moveTo>
                <a:lnTo>
                  <a:pt x="7620" y="8382"/>
                </a:lnTo>
                <a:lnTo>
                  <a:pt x="3810" y="8382"/>
                </a:lnTo>
                <a:lnTo>
                  <a:pt x="3810" y="2107692"/>
                </a:lnTo>
                <a:lnTo>
                  <a:pt x="7620" y="2107692"/>
                </a:lnTo>
                <a:close/>
              </a:path>
              <a:path w="4156709" h="2115820">
                <a:moveTo>
                  <a:pt x="4152900" y="2107691"/>
                </a:moveTo>
                <a:lnTo>
                  <a:pt x="3810" y="2107692"/>
                </a:lnTo>
                <a:lnTo>
                  <a:pt x="7620" y="2111502"/>
                </a:lnTo>
                <a:lnTo>
                  <a:pt x="7620" y="2115312"/>
                </a:lnTo>
                <a:lnTo>
                  <a:pt x="4149090" y="2115311"/>
                </a:lnTo>
                <a:lnTo>
                  <a:pt x="4149090" y="2111502"/>
                </a:lnTo>
                <a:lnTo>
                  <a:pt x="4152900" y="2107691"/>
                </a:lnTo>
                <a:close/>
              </a:path>
              <a:path w="4156709" h="2115820">
                <a:moveTo>
                  <a:pt x="7620" y="2115312"/>
                </a:moveTo>
                <a:lnTo>
                  <a:pt x="7620" y="2111502"/>
                </a:lnTo>
                <a:lnTo>
                  <a:pt x="3810" y="2107692"/>
                </a:lnTo>
                <a:lnTo>
                  <a:pt x="3810" y="2115312"/>
                </a:lnTo>
                <a:lnTo>
                  <a:pt x="7620" y="2115312"/>
                </a:lnTo>
                <a:close/>
              </a:path>
              <a:path w="4156709" h="2115820">
                <a:moveTo>
                  <a:pt x="4152900" y="8381"/>
                </a:moveTo>
                <a:lnTo>
                  <a:pt x="4149090" y="3809"/>
                </a:lnTo>
                <a:lnTo>
                  <a:pt x="4149090" y="8381"/>
                </a:lnTo>
                <a:lnTo>
                  <a:pt x="4152900" y="8381"/>
                </a:lnTo>
                <a:close/>
              </a:path>
              <a:path w="4156709" h="2115820">
                <a:moveTo>
                  <a:pt x="4152900" y="2107691"/>
                </a:moveTo>
                <a:lnTo>
                  <a:pt x="4152900" y="8381"/>
                </a:lnTo>
                <a:lnTo>
                  <a:pt x="4149090" y="8381"/>
                </a:lnTo>
                <a:lnTo>
                  <a:pt x="4149090" y="2107691"/>
                </a:lnTo>
                <a:lnTo>
                  <a:pt x="4152900" y="2107691"/>
                </a:lnTo>
                <a:close/>
              </a:path>
              <a:path w="4156709" h="2115820">
                <a:moveTo>
                  <a:pt x="4152900" y="2115311"/>
                </a:moveTo>
                <a:lnTo>
                  <a:pt x="4152900" y="2107691"/>
                </a:lnTo>
                <a:lnTo>
                  <a:pt x="4149090" y="2111502"/>
                </a:lnTo>
                <a:lnTo>
                  <a:pt x="4149090" y="2115311"/>
                </a:lnTo>
                <a:lnTo>
                  <a:pt x="4152900" y="2115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6759164" y="3752625"/>
            <a:ext cx="3533775" cy="1794963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Drawbacks:</a:t>
            </a:r>
            <a:endParaRPr sz="1147">
              <a:latin typeface="Arial"/>
              <a:cs typeface="Arial"/>
            </a:endParaRPr>
          </a:p>
          <a:p>
            <a:pPr marL="218526" marR="27456" indent="-207880">
              <a:lnSpc>
                <a:spcPct val="101499"/>
              </a:lnSpc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Deletion Anomaly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–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If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we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delete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tuple in  </a:t>
            </a:r>
            <a:r>
              <a:rPr sz="1147" spc="-9" dirty="0">
                <a:solidFill>
                  <a:srgbClr val="00009A"/>
                </a:solidFill>
                <a:latin typeface="Arial"/>
                <a:cs typeface="Arial"/>
              </a:rPr>
              <a:t>Sup_City,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then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we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not only loose the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information 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about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spc="-4" dirty="0">
                <a:solidFill>
                  <a:srgbClr val="00009A"/>
                </a:solidFill>
                <a:latin typeface="Arial"/>
                <a:cs typeface="Arial"/>
              </a:rPr>
              <a:t>supplier,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but also loose the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status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value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of 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particular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spc="-18" dirty="0">
                <a:solidFill>
                  <a:srgbClr val="00009A"/>
                </a:solidFill>
                <a:latin typeface="Arial"/>
                <a:cs typeface="Arial"/>
              </a:rPr>
              <a:t>city.</a:t>
            </a:r>
            <a:endParaRPr sz="1147">
              <a:latin typeface="Arial"/>
              <a:cs typeface="Arial"/>
            </a:endParaRPr>
          </a:p>
          <a:p>
            <a:pPr marL="218526" marR="4483" indent="-207880">
              <a:lnSpc>
                <a:spcPct val="101499"/>
              </a:lnSpc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dirty="0">
                <a:solidFill>
                  <a:srgbClr val="00009A"/>
                </a:solidFill>
                <a:latin typeface="Arial"/>
                <a:cs typeface="Arial"/>
              </a:rPr>
              <a:t>Insertion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Anomaly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–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We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cannot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insert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City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and 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its status until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supplier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supplies at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least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one</a:t>
            </a:r>
            <a:r>
              <a:rPr sz="1147" spc="5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part.</a:t>
            </a:r>
            <a:endParaRPr sz="1147">
              <a:latin typeface="Arial"/>
              <a:cs typeface="Arial"/>
            </a:endParaRPr>
          </a:p>
          <a:p>
            <a:pPr marL="218526" marR="78445" indent="-207880">
              <a:lnSpc>
                <a:spcPct val="101499"/>
              </a:lnSpc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Updation Anomaly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–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If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the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status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value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for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city  is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changed, then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we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will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face the problem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of 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searching every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tuple for that</a:t>
            </a:r>
            <a:r>
              <a:rPr sz="1147" spc="4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spc="-18" dirty="0">
                <a:solidFill>
                  <a:srgbClr val="00009A"/>
                </a:solidFill>
                <a:latin typeface="Arial"/>
                <a:cs typeface="Arial"/>
              </a:rPr>
              <a:t>city.</a:t>
            </a:r>
            <a:endParaRPr sz="114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0850" y="2333962"/>
            <a:ext cx="1567143" cy="54673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dirty="0">
                <a:latin typeface="Arial"/>
                <a:cs typeface="Arial"/>
              </a:rPr>
              <a:t>Partial</a:t>
            </a:r>
            <a:r>
              <a:rPr sz="1147" b="1" spc="-18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Dependencies:</a:t>
            </a:r>
            <a:endParaRPr sz="1147">
              <a:latin typeface="Arial"/>
              <a:cs typeface="Arial"/>
            </a:endParaRPr>
          </a:p>
          <a:p>
            <a:pPr marL="11206" marR="652217">
              <a:lnSpc>
                <a:spcPct val="101499"/>
              </a:lnSpc>
            </a:pPr>
            <a:r>
              <a:rPr sz="1147" spc="9" dirty="0">
                <a:latin typeface="Arial"/>
                <a:cs typeface="Arial"/>
              </a:rPr>
              <a:t>SID </a:t>
            </a:r>
            <a:r>
              <a:rPr sz="1147" spc="18" dirty="0">
                <a:latin typeface="Arial"/>
                <a:cs typeface="Arial"/>
              </a:rPr>
              <a:t>→</a:t>
            </a:r>
            <a:r>
              <a:rPr sz="1147" spc="-57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Status  </a:t>
            </a:r>
            <a:r>
              <a:rPr sz="1147" spc="9" dirty="0">
                <a:latin typeface="Arial"/>
                <a:cs typeface="Arial"/>
              </a:rPr>
              <a:t>SID </a:t>
            </a:r>
            <a:r>
              <a:rPr sz="1147" spc="18" dirty="0">
                <a:latin typeface="Arial"/>
                <a:cs typeface="Arial"/>
              </a:rPr>
              <a:t>→</a:t>
            </a:r>
            <a:r>
              <a:rPr sz="1147" spc="-22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City</a:t>
            </a:r>
            <a:endParaRPr sz="114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3807" y="1832833"/>
            <a:ext cx="1539267" cy="1712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8355105" y="1825437"/>
            <a:ext cx="2086984" cy="15739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529668" y="1831490"/>
            <a:ext cx="0" cy="3815043"/>
          </a:xfrm>
          <a:custGeom>
            <a:avLst/>
            <a:gdLst/>
            <a:ahLst/>
            <a:cxnLst/>
            <a:rect l="l" t="t" r="r" b="b"/>
            <a:pathLst>
              <a:path h="4323715">
                <a:moveTo>
                  <a:pt x="0" y="0"/>
                </a:moveTo>
                <a:lnTo>
                  <a:pt x="0" y="432358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7881994" y="1595718"/>
            <a:ext cx="1360954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Post</a:t>
            </a:r>
            <a:r>
              <a:rPr sz="1147" b="1" spc="-49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Normalization</a:t>
            </a:r>
            <a:endParaRPr sz="114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8158" y="5613698"/>
            <a:ext cx="27084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31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6"/>
              </a:rPr>
              <a:t>http://www.edugrabs.com/2nf-second-normal-form/</a:t>
            </a:r>
            <a:endParaRPr sz="79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43968" y="939505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4631330" y="1767071"/>
              <a:ext cx="5747188" cy="3249529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3050" y="1758431"/>
                <a:ext cx="5763028" cy="32621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26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3787" y="558937"/>
            <a:ext cx="718016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Second Normal </a:t>
            </a:r>
            <a:r>
              <a:rPr spc="22" dirty="0"/>
              <a:t>Form </a:t>
            </a:r>
            <a:r>
              <a:rPr spc="13" dirty="0"/>
              <a:t>(2 NF): Possible</a:t>
            </a:r>
            <a:r>
              <a:rPr spc="-84" dirty="0"/>
              <a:t> </a:t>
            </a:r>
            <a:r>
              <a:rPr spc="13" dirty="0"/>
              <a:t>Redundancy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3236819" cy="203493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In the </a:t>
            </a:r>
            <a:r>
              <a:rPr sz="1279" b="1" spc="13" dirty="0">
                <a:latin typeface="Arial"/>
                <a:cs typeface="Arial"/>
              </a:rPr>
              <a:t>Sup_City </a:t>
            </a:r>
            <a:r>
              <a:rPr sz="1279" spc="13" dirty="0">
                <a:latin typeface="Arial"/>
                <a:cs typeface="Arial"/>
              </a:rPr>
              <a:t>relation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spc="13" dirty="0">
                <a:latin typeface="Arial"/>
                <a:cs typeface="Arial"/>
              </a:rPr>
              <a:t>City </a:t>
            </a:r>
            <a:r>
              <a:rPr sz="1279" b="1" spc="31" dirty="0">
                <a:latin typeface="Arial"/>
                <a:cs typeface="Arial"/>
              </a:rPr>
              <a:t>→</a:t>
            </a:r>
            <a:r>
              <a:rPr sz="1279" b="1" spc="-66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Status</a:t>
            </a:r>
            <a:endParaRPr sz="1279">
              <a:latin typeface="Arial"/>
              <a:cs typeface="Arial"/>
            </a:endParaRPr>
          </a:p>
          <a:p>
            <a:pPr marL="801824" marR="227492" lvl="2" indent="-166977">
              <a:lnSpc>
                <a:spcPct val="102400"/>
              </a:lnSpc>
              <a:spcBef>
                <a:spcPts val="547"/>
              </a:spcBef>
              <a:buClr>
                <a:srgbClr val="33CC33"/>
              </a:buClr>
              <a:buSzPct val="75862"/>
              <a:buFont typeface="Webdings"/>
              <a:buChar char="◗"/>
              <a:tabLst>
                <a:tab pos="802383" algn="l"/>
              </a:tabLst>
            </a:pPr>
            <a:r>
              <a:rPr sz="1279" spc="13" dirty="0">
                <a:latin typeface="Arial"/>
                <a:cs typeface="Arial"/>
              </a:rPr>
              <a:t>Non </a:t>
            </a:r>
            <a:r>
              <a:rPr sz="1279" spc="18" dirty="0">
                <a:latin typeface="Arial"/>
                <a:cs typeface="Arial"/>
              </a:rPr>
              <a:t>Key </a:t>
            </a:r>
            <a:r>
              <a:rPr sz="1279" spc="13" dirty="0">
                <a:latin typeface="Arial"/>
                <a:cs typeface="Arial"/>
              </a:rPr>
              <a:t>Attribute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Non </a:t>
            </a:r>
            <a:r>
              <a:rPr sz="1279" spc="-313" dirty="0">
                <a:latin typeface="Arial"/>
                <a:cs typeface="Arial"/>
              </a:rPr>
              <a:t>Key  </a:t>
            </a:r>
            <a:r>
              <a:rPr sz="1279" spc="13" dirty="0">
                <a:latin typeface="Arial"/>
                <a:cs typeface="Arial"/>
              </a:rPr>
              <a:t>Attribute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In the </a:t>
            </a:r>
            <a:r>
              <a:rPr sz="1279" b="1" spc="18" dirty="0">
                <a:latin typeface="Arial"/>
                <a:cs typeface="Arial"/>
              </a:rPr>
              <a:t>STUDENT</a:t>
            </a:r>
            <a:r>
              <a:rPr sz="1279" b="1" spc="-2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spc="13" dirty="0">
                <a:latin typeface="Arial"/>
                <a:cs typeface="Arial"/>
              </a:rPr>
              <a:t>SID </a:t>
            </a:r>
            <a:r>
              <a:rPr sz="1279" b="1" spc="31" dirty="0">
                <a:latin typeface="Arial"/>
                <a:cs typeface="Arial"/>
              </a:rPr>
              <a:t>→</a:t>
            </a:r>
            <a:r>
              <a:rPr sz="1279" b="1" spc="-13" dirty="0">
                <a:latin typeface="Arial"/>
                <a:cs typeface="Arial"/>
              </a:rPr>
              <a:t> </a:t>
            </a:r>
            <a:r>
              <a:rPr sz="1279" b="1" spc="18" dirty="0">
                <a:latin typeface="Arial"/>
                <a:cs typeface="Arial"/>
              </a:rPr>
              <a:t>Cname</a:t>
            </a:r>
            <a:endParaRPr sz="1279">
              <a:latin typeface="Arial"/>
              <a:cs typeface="Arial"/>
            </a:endParaRPr>
          </a:p>
          <a:p>
            <a:pPr marL="801824" marR="4483" lvl="2" indent="-166977">
              <a:lnSpc>
                <a:spcPct val="102400"/>
              </a:lnSpc>
              <a:spcBef>
                <a:spcPts val="547"/>
              </a:spcBef>
              <a:buClr>
                <a:srgbClr val="33CC33"/>
              </a:buClr>
              <a:buSzPct val="75862"/>
              <a:buFont typeface="Webdings"/>
              <a:buChar char="◗"/>
              <a:tabLst>
                <a:tab pos="802383" algn="l"/>
              </a:tabLst>
            </a:pPr>
            <a:r>
              <a:rPr sz="1279" spc="9" dirty="0">
                <a:latin typeface="Arial"/>
                <a:cs typeface="Arial"/>
              </a:rPr>
              <a:t>Proper </a:t>
            </a:r>
            <a:r>
              <a:rPr sz="1279" spc="13" dirty="0">
                <a:latin typeface="Arial"/>
                <a:cs typeface="Arial"/>
              </a:rPr>
              <a:t>Subset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8" dirty="0">
                <a:latin typeface="Arial"/>
                <a:cs typeface="Arial"/>
              </a:rPr>
              <a:t>1 CK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-150" dirty="0">
                <a:latin typeface="Arial"/>
                <a:cs typeface="Arial"/>
              </a:rPr>
              <a:t>Proper  </a:t>
            </a:r>
            <a:r>
              <a:rPr sz="1279" spc="13" dirty="0">
                <a:latin typeface="Arial"/>
                <a:cs typeface="Arial"/>
              </a:rPr>
              <a:t>Subset </a:t>
            </a:r>
            <a:r>
              <a:rPr sz="1279" spc="9" dirty="0">
                <a:latin typeface="Arial"/>
                <a:cs typeface="Arial"/>
              </a:rPr>
              <a:t>of other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CK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8319" y="1733326"/>
            <a:ext cx="4070424" cy="2509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4741432" y="5548480"/>
            <a:ext cx="27084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31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3"/>
              </a:rPr>
              <a:t>http://www.edugrabs.com/2nf-second-normal-form/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43961" y="939496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3151094" y="2264506"/>
              <a:ext cx="2373776" cy="1269318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5334" y="2259466"/>
                <a:ext cx="2384576" cy="12790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9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2245" y="558937"/>
            <a:ext cx="360213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Third </a:t>
            </a:r>
            <a:r>
              <a:rPr spc="13" dirty="0"/>
              <a:t>Normal </a:t>
            </a:r>
            <a:r>
              <a:rPr spc="22" dirty="0"/>
              <a:t>Form </a:t>
            </a:r>
            <a:r>
              <a:rPr spc="13" dirty="0"/>
              <a:t>(3</a:t>
            </a:r>
            <a:r>
              <a:rPr spc="-101" dirty="0"/>
              <a:t> </a:t>
            </a:r>
            <a:r>
              <a:rPr spc="13" dirty="0"/>
              <a:t>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518800"/>
            <a:ext cx="7502338" cy="3895191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11206">
              <a:spcBef>
                <a:spcPts val="666"/>
              </a:spcBef>
            </a:pPr>
            <a:r>
              <a:rPr sz="1279" spc="13" dirty="0">
                <a:latin typeface="Arial"/>
                <a:cs typeface="Arial"/>
              </a:rPr>
              <a:t>Let </a:t>
            </a:r>
            <a:r>
              <a:rPr sz="1279" b="1" i="1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be </a:t>
            </a:r>
            <a:r>
              <a:rPr sz="1279" spc="13" dirty="0">
                <a:latin typeface="Arial"/>
                <a:cs typeface="Arial"/>
              </a:rPr>
              <a:t>the relational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schema.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[</a:t>
            </a:r>
            <a:r>
              <a:rPr sz="1279" spc="13" dirty="0">
                <a:latin typeface="Arial"/>
                <a:cs typeface="Arial"/>
              </a:rPr>
              <a:t>E. F. Codd ,1971</a:t>
            </a:r>
            <a:r>
              <a:rPr sz="1279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]</a:t>
            </a:r>
            <a:r>
              <a:rPr sz="1279" spc="13" dirty="0">
                <a:latin typeface="Arial"/>
                <a:cs typeface="Arial"/>
              </a:rPr>
              <a:t> </a:t>
            </a:r>
            <a:r>
              <a:rPr sz="1279" b="1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8" dirty="0">
                <a:latin typeface="Arial"/>
                <a:cs typeface="Arial"/>
              </a:rPr>
              <a:t>3NF </a:t>
            </a:r>
            <a:r>
              <a:rPr sz="1279" spc="9" dirty="0">
                <a:latin typeface="Arial"/>
                <a:cs typeface="Arial"/>
              </a:rPr>
              <a:t>only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dirty="0">
                <a:latin typeface="Arial"/>
                <a:cs typeface="Arial"/>
              </a:rPr>
              <a:t>if: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22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should be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2NF</a:t>
            </a:r>
            <a:endParaRPr sz="1279">
              <a:latin typeface="Arial"/>
              <a:cs typeface="Arial"/>
            </a:endParaRPr>
          </a:p>
          <a:p>
            <a:pPr marL="551359" marR="425846" lvl="1" indent="-207880">
              <a:lnSpc>
                <a:spcPct val="102400"/>
              </a:lnSpc>
              <a:spcBef>
                <a:spcPts val="543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22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should </a:t>
            </a:r>
            <a:r>
              <a:rPr sz="1279" spc="9" dirty="0">
                <a:latin typeface="Arial"/>
                <a:cs typeface="Arial"/>
              </a:rPr>
              <a:t>not </a:t>
            </a:r>
            <a:r>
              <a:rPr sz="1279" spc="13" dirty="0">
                <a:latin typeface="Arial"/>
                <a:cs typeface="Arial"/>
              </a:rPr>
              <a:t>contain </a:t>
            </a:r>
            <a:r>
              <a:rPr sz="1279" i="1" spc="13" dirty="0">
                <a:latin typeface="Arial"/>
                <a:cs typeface="Arial"/>
              </a:rPr>
              <a:t>transitive dependencies </a:t>
            </a:r>
            <a:r>
              <a:rPr sz="1279" i="1" spc="18" dirty="0">
                <a:latin typeface="Arial"/>
                <a:cs typeface="Arial"/>
              </a:rPr>
              <a:t>(OR, </a:t>
            </a:r>
            <a:r>
              <a:rPr sz="1279" spc="13" dirty="0">
                <a:latin typeface="Arial"/>
                <a:cs typeface="Arial"/>
              </a:rPr>
              <a:t>Every </a:t>
            </a:r>
            <a:r>
              <a:rPr sz="1279" spc="9" dirty="0">
                <a:latin typeface="Arial"/>
                <a:cs typeface="Arial"/>
              </a:rPr>
              <a:t>non-prime attribute of </a:t>
            </a: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non-  </a:t>
            </a:r>
            <a:r>
              <a:rPr sz="1279" spc="13" dirty="0">
                <a:latin typeface="Arial"/>
                <a:cs typeface="Arial"/>
              </a:rPr>
              <a:t>transitively dependent on </a:t>
            </a:r>
            <a:r>
              <a:rPr sz="1279" spc="9" dirty="0">
                <a:latin typeface="Arial"/>
                <a:cs typeface="Arial"/>
              </a:rPr>
              <a:t>every </a:t>
            </a:r>
            <a:r>
              <a:rPr sz="1279" spc="13" dirty="0">
                <a:latin typeface="Arial"/>
                <a:cs typeface="Arial"/>
              </a:rPr>
              <a:t>key </a:t>
            </a:r>
            <a:r>
              <a:rPr sz="1279" spc="9" dirty="0">
                <a:latin typeface="Arial"/>
                <a:cs typeface="Arial"/>
              </a:rPr>
              <a:t>of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R)</a:t>
            </a:r>
            <a:endParaRPr sz="1279">
              <a:latin typeface="Arial"/>
              <a:cs typeface="Arial"/>
            </a:endParaRPr>
          </a:p>
          <a:p>
            <a:pPr marL="260551" marR="124392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[Carlo Zaniolo, 1982] Alternately, </a:t>
            </a:r>
            <a:r>
              <a:rPr sz="1279" b="1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8" dirty="0">
                <a:latin typeface="Arial"/>
                <a:cs typeface="Arial"/>
              </a:rPr>
              <a:t>3NF </a:t>
            </a:r>
            <a:r>
              <a:rPr sz="1279" spc="4" dirty="0">
                <a:latin typeface="Arial"/>
                <a:cs typeface="Arial"/>
              </a:rPr>
              <a:t>iff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each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4" dirty="0">
                <a:latin typeface="Arial"/>
                <a:cs typeface="Arial"/>
              </a:rPr>
              <a:t>its </a:t>
            </a:r>
            <a:r>
              <a:rPr sz="1279" spc="13" dirty="0">
                <a:latin typeface="Arial"/>
                <a:cs typeface="Arial"/>
              </a:rPr>
              <a:t>functional dependencies </a:t>
            </a:r>
            <a:r>
              <a:rPr sz="1279" i="1" spc="22" dirty="0">
                <a:latin typeface="Arial"/>
                <a:cs typeface="Arial"/>
              </a:rPr>
              <a:t>X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23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at  </a:t>
            </a:r>
            <a:r>
              <a:rPr sz="1279" spc="9" dirty="0">
                <a:latin typeface="Arial"/>
                <a:cs typeface="Arial"/>
              </a:rPr>
              <a:t>least </a:t>
            </a:r>
            <a:r>
              <a:rPr sz="1279" spc="13" dirty="0">
                <a:latin typeface="Arial"/>
                <a:cs typeface="Arial"/>
              </a:rPr>
              <a:t>one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following conditions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holds: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i="1" spc="22" dirty="0">
                <a:latin typeface="Arial"/>
                <a:cs typeface="Arial"/>
              </a:rPr>
              <a:t>X </a:t>
            </a:r>
            <a:r>
              <a:rPr sz="1279" spc="13" dirty="0">
                <a:latin typeface="Arial"/>
                <a:cs typeface="Arial"/>
              </a:rPr>
              <a:t>contains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(that </a:t>
            </a:r>
            <a:r>
              <a:rPr sz="1279" spc="9" dirty="0">
                <a:latin typeface="Arial"/>
                <a:cs typeface="Arial"/>
              </a:rPr>
              <a:t>is,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subset of </a:t>
            </a:r>
            <a:r>
              <a:rPr sz="1279" i="1" spc="13" dirty="0">
                <a:latin typeface="Arial"/>
                <a:cs typeface="Arial"/>
              </a:rPr>
              <a:t>X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meaning </a:t>
            </a:r>
            <a:r>
              <a:rPr sz="1279" i="1" spc="22" dirty="0">
                <a:latin typeface="Arial"/>
                <a:cs typeface="Arial"/>
              </a:rPr>
              <a:t>X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is trivial </a:t>
            </a:r>
            <a:r>
              <a:rPr sz="1279" spc="13" dirty="0">
                <a:latin typeface="Arial"/>
                <a:cs typeface="Arial"/>
              </a:rPr>
              <a:t>functional </a:t>
            </a:r>
            <a:r>
              <a:rPr sz="1279" spc="9" dirty="0">
                <a:latin typeface="Arial"/>
                <a:cs typeface="Arial"/>
              </a:rPr>
              <a:t>dependency),</a:t>
            </a:r>
            <a:r>
              <a:rPr sz="1279" spc="-24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or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i="1" spc="22" dirty="0">
                <a:latin typeface="Arial"/>
                <a:cs typeface="Arial"/>
              </a:rPr>
              <a:t>X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superkey,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or</a:t>
            </a:r>
            <a:endParaRPr sz="1279">
              <a:latin typeface="Arial"/>
              <a:cs typeface="Arial"/>
            </a:endParaRPr>
          </a:p>
          <a:p>
            <a:pPr marL="551359" marR="452181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Every element of </a:t>
            </a:r>
            <a:r>
              <a:rPr sz="1279" i="1" spc="13" dirty="0">
                <a:latin typeface="Arial"/>
                <a:cs typeface="Arial"/>
              </a:rPr>
              <a:t>A</a:t>
            </a:r>
            <a:r>
              <a:rPr sz="1279" spc="13" dirty="0">
                <a:latin typeface="Arial"/>
                <a:cs typeface="Arial"/>
              </a:rPr>
              <a:t>-</a:t>
            </a:r>
            <a:r>
              <a:rPr sz="1279" i="1" spc="13" dirty="0">
                <a:latin typeface="Arial"/>
                <a:cs typeface="Arial"/>
              </a:rPr>
              <a:t>X</a:t>
            </a:r>
            <a:r>
              <a:rPr sz="1279" spc="13" dirty="0">
                <a:latin typeface="Arial"/>
                <a:cs typeface="Arial"/>
              </a:rPr>
              <a:t>, the set </a:t>
            </a:r>
            <a:r>
              <a:rPr sz="1279" spc="9" dirty="0">
                <a:latin typeface="Arial"/>
                <a:cs typeface="Arial"/>
              </a:rPr>
              <a:t>difference </a:t>
            </a:r>
            <a:r>
              <a:rPr sz="1279" spc="13" dirty="0">
                <a:latin typeface="Arial"/>
                <a:cs typeface="Arial"/>
              </a:rPr>
              <a:t>between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and X,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i="1" spc="13" dirty="0">
                <a:latin typeface="Arial"/>
                <a:cs typeface="Arial"/>
              </a:rPr>
              <a:t>prime attribute </a:t>
            </a:r>
            <a:r>
              <a:rPr sz="1279" spc="9" dirty="0">
                <a:latin typeface="Arial"/>
                <a:cs typeface="Arial"/>
              </a:rPr>
              <a:t>(i.e.,</a:t>
            </a:r>
            <a:r>
              <a:rPr sz="1279" spc="-15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each  </a:t>
            </a:r>
            <a:r>
              <a:rPr sz="1279" spc="13" dirty="0">
                <a:latin typeface="Arial"/>
                <a:cs typeface="Arial"/>
              </a:rPr>
              <a:t>attribute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18" dirty="0">
                <a:latin typeface="Arial"/>
                <a:cs typeface="Arial"/>
              </a:rPr>
              <a:t>– </a:t>
            </a:r>
            <a:r>
              <a:rPr sz="1279" i="1" spc="22" dirty="0">
                <a:latin typeface="Arial"/>
                <a:cs typeface="Arial"/>
              </a:rPr>
              <a:t>X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contained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some </a:t>
            </a:r>
            <a:r>
              <a:rPr sz="1279" spc="13" dirty="0">
                <a:latin typeface="Arial"/>
                <a:cs typeface="Arial"/>
              </a:rPr>
              <a:t>candidate</a:t>
            </a:r>
            <a:r>
              <a:rPr sz="1279" spc="-14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key)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solidFill>
                  <a:srgbClr val="00009A"/>
                </a:solidFill>
                <a:latin typeface="Arial"/>
                <a:cs typeface="Arial"/>
              </a:rPr>
              <a:t>[Simple Statement} </a:t>
            </a:r>
            <a:r>
              <a:rPr sz="1279" spc="22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279" spc="13" dirty="0">
                <a:solidFill>
                  <a:srgbClr val="00009A"/>
                </a:solidFill>
                <a:latin typeface="Arial"/>
                <a:cs typeface="Arial"/>
              </a:rPr>
              <a:t>relational </a:t>
            </a:r>
            <a:r>
              <a:rPr sz="1279" spc="18" dirty="0">
                <a:solidFill>
                  <a:srgbClr val="00009A"/>
                </a:solidFill>
                <a:latin typeface="Arial"/>
                <a:cs typeface="Arial"/>
              </a:rPr>
              <a:t>schema </a:t>
            </a:r>
            <a:r>
              <a:rPr sz="1279" b="1" spc="22" dirty="0">
                <a:solidFill>
                  <a:srgbClr val="00009A"/>
                </a:solidFill>
                <a:latin typeface="Arial"/>
                <a:cs typeface="Arial"/>
              </a:rPr>
              <a:t>R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is in </a:t>
            </a:r>
            <a:r>
              <a:rPr sz="1279" spc="18" dirty="0">
                <a:solidFill>
                  <a:srgbClr val="00009A"/>
                </a:solidFill>
                <a:latin typeface="Arial"/>
                <a:cs typeface="Arial"/>
              </a:rPr>
              <a:t>3NF </a:t>
            </a:r>
            <a:r>
              <a:rPr sz="1279" spc="4" dirty="0">
                <a:solidFill>
                  <a:srgbClr val="00009A"/>
                </a:solidFill>
                <a:latin typeface="Arial"/>
                <a:cs typeface="Arial"/>
              </a:rPr>
              <a:t>if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for every </a:t>
            </a:r>
            <a:r>
              <a:rPr sz="1279" spc="22" dirty="0">
                <a:solidFill>
                  <a:srgbClr val="00009A"/>
                </a:solidFill>
                <a:latin typeface="Arial"/>
                <a:cs typeface="Arial"/>
              </a:rPr>
              <a:t>FD </a:t>
            </a:r>
            <a:r>
              <a:rPr sz="1279" b="1" spc="22" dirty="0">
                <a:solidFill>
                  <a:srgbClr val="00009A"/>
                </a:solidFill>
                <a:latin typeface="Arial"/>
                <a:cs typeface="Arial"/>
              </a:rPr>
              <a:t>X </a:t>
            </a:r>
            <a:r>
              <a:rPr sz="1279" b="1" spc="31" dirty="0">
                <a:solidFill>
                  <a:srgbClr val="00009A"/>
                </a:solidFill>
                <a:latin typeface="Arial"/>
                <a:cs typeface="Arial"/>
              </a:rPr>
              <a:t>→ </a:t>
            </a:r>
            <a:r>
              <a:rPr sz="1279" b="1" spc="22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associated with </a:t>
            </a:r>
            <a:r>
              <a:rPr sz="1279" spc="22" dirty="0">
                <a:solidFill>
                  <a:srgbClr val="00009A"/>
                </a:solidFill>
                <a:latin typeface="Arial"/>
                <a:cs typeface="Arial"/>
              </a:rPr>
              <a:t>R</a:t>
            </a:r>
            <a:r>
              <a:rPr sz="1279" spc="-19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either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spc="22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279" spc="-300" dirty="0">
                <a:solidFill>
                  <a:srgbClr val="00009A"/>
                </a:solidFill>
                <a:latin typeface="Heisei Mincho Std W5"/>
                <a:cs typeface="Heisei Mincho Std W5"/>
              </a:rPr>
              <a:t>⊆ </a:t>
            </a:r>
            <a:r>
              <a:rPr sz="1279" b="1" spc="22" dirty="0">
                <a:solidFill>
                  <a:srgbClr val="00009A"/>
                </a:solidFill>
                <a:latin typeface="Arial"/>
                <a:cs typeface="Arial"/>
              </a:rPr>
              <a:t>X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(i.e., </a:t>
            </a:r>
            <a:r>
              <a:rPr sz="1279" spc="13" dirty="0">
                <a:solidFill>
                  <a:srgbClr val="00009A"/>
                </a:solidFill>
                <a:latin typeface="Arial"/>
                <a:cs typeface="Arial"/>
              </a:rPr>
              <a:t>the </a:t>
            </a:r>
            <a:r>
              <a:rPr sz="1279" spc="22" dirty="0">
                <a:solidFill>
                  <a:srgbClr val="00009A"/>
                </a:solidFill>
                <a:latin typeface="Arial"/>
                <a:cs typeface="Arial"/>
              </a:rPr>
              <a:t>FD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is trivial)</a:t>
            </a:r>
            <a:r>
              <a:rPr sz="1279" spc="-11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or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spc="22" dirty="0">
                <a:solidFill>
                  <a:srgbClr val="00009A"/>
                </a:solidFill>
                <a:latin typeface="Arial"/>
                <a:cs typeface="Arial"/>
              </a:rPr>
              <a:t>X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is </a:t>
            </a:r>
            <a:r>
              <a:rPr sz="1279" spc="18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279" spc="13" dirty="0">
                <a:solidFill>
                  <a:srgbClr val="00009A"/>
                </a:solidFill>
                <a:latin typeface="Arial"/>
                <a:cs typeface="Arial"/>
              </a:rPr>
              <a:t>superkey of </a:t>
            </a:r>
            <a:r>
              <a:rPr sz="1279" b="1" spc="22" dirty="0">
                <a:solidFill>
                  <a:srgbClr val="00009A"/>
                </a:solidFill>
                <a:latin typeface="Arial"/>
                <a:cs typeface="Arial"/>
              </a:rPr>
              <a:t>R</a:t>
            </a:r>
            <a:r>
              <a:rPr sz="1279" b="1" spc="-5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spc="13" dirty="0">
                <a:solidFill>
                  <a:srgbClr val="00009A"/>
                </a:solidFill>
                <a:latin typeface="Arial"/>
                <a:cs typeface="Arial"/>
              </a:rPr>
              <a:t>or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spc="22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is </a:t>
            </a:r>
            <a:r>
              <a:rPr sz="1279" spc="13" dirty="0">
                <a:solidFill>
                  <a:srgbClr val="00009A"/>
                </a:solidFill>
                <a:latin typeface="Arial"/>
                <a:cs typeface="Arial"/>
              </a:rPr>
              <a:t>part of </a:t>
            </a:r>
            <a:r>
              <a:rPr sz="1279" spc="18" dirty="0">
                <a:solidFill>
                  <a:srgbClr val="00009A"/>
                </a:solidFill>
                <a:latin typeface="Arial"/>
                <a:cs typeface="Arial"/>
              </a:rPr>
              <a:t>some </a:t>
            </a:r>
            <a:r>
              <a:rPr sz="1279" spc="13" dirty="0">
                <a:solidFill>
                  <a:srgbClr val="00009A"/>
                </a:solidFill>
                <a:latin typeface="Arial"/>
                <a:cs typeface="Arial"/>
              </a:rPr>
              <a:t>key (not </a:t>
            </a:r>
            <a:r>
              <a:rPr sz="1279" spc="9" dirty="0">
                <a:solidFill>
                  <a:srgbClr val="00009A"/>
                </a:solidFill>
                <a:latin typeface="Arial"/>
                <a:cs typeface="Arial"/>
              </a:rPr>
              <a:t>just</a:t>
            </a:r>
            <a:r>
              <a:rPr sz="1279" spc="-9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spc="13" dirty="0">
                <a:solidFill>
                  <a:srgbClr val="00009A"/>
                </a:solidFill>
                <a:latin typeface="Arial"/>
                <a:cs typeface="Arial"/>
              </a:rPr>
              <a:t>superkey!)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7321" y="5548485"/>
            <a:ext cx="2577913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26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http://www.edugrabs.com/3nf-third-normal-form/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598070" y="421200"/>
              <a:ext cx="8238812" cy="5064882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8710" y="414360"/>
                <a:ext cx="8258613" cy="50782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6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2245" y="558937"/>
            <a:ext cx="360213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Third </a:t>
            </a:r>
            <a:r>
              <a:rPr spc="13" dirty="0"/>
              <a:t>Normal </a:t>
            </a:r>
            <a:r>
              <a:rPr spc="22" dirty="0"/>
              <a:t>Form </a:t>
            </a:r>
            <a:r>
              <a:rPr spc="13" dirty="0"/>
              <a:t>(3</a:t>
            </a:r>
            <a:r>
              <a:rPr spc="-101" dirty="0"/>
              <a:t> </a:t>
            </a:r>
            <a:r>
              <a:rPr spc="13" dirty="0"/>
              <a:t>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6"/>
            <a:ext cx="7253567" cy="219057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293610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b="1" spc="9" dirty="0">
                <a:latin typeface="Arial"/>
                <a:cs typeface="Arial"/>
              </a:rPr>
              <a:t>transitive </a:t>
            </a:r>
            <a:r>
              <a:rPr sz="1279" b="1" spc="13" dirty="0">
                <a:latin typeface="Arial"/>
                <a:cs typeface="Arial"/>
              </a:rPr>
              <a:t>dependency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functional </a:t>
            </a:r>
            <a:r>
              <a:rPr sz="1279" spc="13" dirty="0">
                <a:latin typeface="Arial"/>
                <a:cs typeface="Arial"/>
              </a:rPr>
              <a:t>dependency which </a:t>
            </a:r>
            <a:r>
              <a:rPr sz="1279" spc="9" dirty="0">
                <a:latin typeface="Arial"/>
                <a:cs typeface="Arial"/>
              </a:rPr>
              <a:t>holds </a:t>
            </a:r>
            <a:r>
              <a:rPr sz="1279" spc="13" dirty="0">
                <a:latin typeface="Arial"/>
                <a:cs typeface="Arial"/>
              </a:rPr>
              <a:t>by </a:t>
            </a:r>
            <a:r>
              <a:rPr sz="1279" spc="9" dirty="0">
                <a:latin typeface="Arial"/>
                <a:cs typeface="Arial"/>
              </a:rPr>
              <a:t>virtue of transitivity. </a:t>
            </a:r>
            <a:r>
              <a:rPr sz="1279" spc="22" dirty="0">
                <a:latin typeface="Arial"/>
                <a:cs typeface="Arial"/>
              </a:rPr>
              <a:t>A  </a:t>
            </a:r>
            <a:r>
              <a:rPr sz="1279" spc="13" dirty="0">
                <a:latin typeface="Arial"/>
                <a:cs typeface="Arial"/>
              </a:rPr>
              <a:t>transitive dependency </a:t>
            </a:r>
            <a:r>
              <a:rPr sz="1279" spc="18" dirty="0">
                <a:latin typeface="Arial"/>
                <a:cs typeface="Arial"/>
              </a:rPr>
              <a:t>can </a:t>
            </a:r>
            <a:r>
              <a:rPr sz="1279" spc="9" dirty="0">
                <a:latin typeface="Arial"/>
                <a:cs typeface="Arial"/>
              </a:rPr>
              <a:t>occur only 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relation that </a:t>
            </a:r>
            <a:r>
              <a:rPr sz="1279" spc="13" dirty="0">
                <a:latin typeface="Arial"/>
                <a:cs typeface="Arial"/>
              </a:rPr>
              <a:t>has three </a:t>
            </a:r>
            <a:r>
              <a:rPr sz="1279" spc="9" dirty="0">
                <a:latin typeface="Arial"/>
                <a:cs typeface="Arial"/>
              </a:rPr>
              <a:t>or </a:t>
            </a:r>
            <a:r>
              <a:rPr sz="1279" spc="18" dirty="0">
                <a:latin typeface="Arial"/>
                <a:cs typeface="Arial"/>
              </a:rPr>
              <a:t>more</a:t>
            </a:r>
            <a:r>
              <a:rPr sz="1279" spc="-16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attributes.</a:t>
            </a:r>
            <a:endParaRPr sz="1279">
              <a:latin typeface="Arial"/>
              <a:cs typeface="Arial"/>
            </a:endParaRPr>
          </a:p>
          <a:p>
            <a:pPr marL="260551" marR="310980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Let </a:t>
            </a:r>
            <a:r>
              <a:rPr sz="1279" spc="13" dirty="0">
                <a:latin typeface="Arial"/>
                <a:cs typeface="Arial"/>
              </a:rPr>
              <a:t>A, B, and </a:t>
            </a:r>
            <a:r>
              <a:rPr sz="1279" spc="22" dirty="0">
                <a:latin typeface="Arial"/>
                <a:cs typeface="Arial"/>
              </a:rPr>
              <a:t>C </a:t>
            </a:r>
            <a:r>
              <a:rPr sz="1279" spc="9" dirty="0">
                <a:latin typeface="Arial"/>
                <a:cs typeface="Arial"/>
              </a:rPr>
              <a:t>designate </a:t>
            </a:r>
            <a:r>
              <a:rPr sz="1279" spc="13" dirty="0">
                <a:latin typeface="Arial"/>
                <a:cs typeface="Arial"/>
              </a:rPr>
              <a:t>three </a:t>
            </a:r>
            <a:r>
              <a:rPr sz="1279" spc="9" dirty="0">
                <a:latin typeface="Arial"/>
                <a:cs typeface="Arial"/>
              </a:rPr>
              <a:t>distinct attributes </a:t>
            </a:r>
            <a:r>
              <a:rPr sz="1279" spc="13" dirty="0">
                <a:latin typeface="Arial"/>
                <a:cs typeface="Arial"/>
              </a:rPr>
              <a:t>(or </a:t>
            </a:r>
            <a:r>
              <a:rPr sz="1279" spc="9" dirty="0">
                <a:latin typeface="Arial"/>
                <a:cs typeface="Arial"/>
              </a:rPr>
              <a:t>distinct </a:t>
            </a:r>
            <a:r>
              <a:rPr sz="1279" spc="13" dirty="0">
                <a:latin typeface="Arial"/>
                <a:cs typeface="Arial"/>
              </a:rPr>
              <a:t>collections </a:t>
            </a:r>
            <a:r>
              <a:rPr sz="1279" spc="9" dirty="0">
                <a:latin typeface="Arial"/>
                <a:cs typeface="Arial"/>
              </a:rPr>
              <a:t>of attributes) in </a:t>
            </a:r>
            <a:r>
              <a:rPr sz="1279" spc="13" dirty="0">
                <a:latin typeface="Arial"/>
                <a:cs typeface="Arial"/>
              </a:rPr>
              <a:t>the  relation. </a:t>
            </a:r>
            <a:r>
              <a:rPr sz="1279" spc="18" dirty="0">
                <a:latin typeface="Arial"/>
                <a:cs typeface="Arial"/>
              </a:rPr>
              <a:t>Suppose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three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following conditions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hold: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B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It is not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18" dirty="0">
                <a:latin typeface="Arial"/>
                <a:cs typeface="Arial"/>
              </a:rPr>
              <a:t>case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A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C</a:t>
            </a:r>
            <a:endParaRPr sz="1279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Then </a:t>
            </a:r>
            <a:r>
              <a:rPr sz="1279" spc="13" dirty="0">
                <a:latin typeface="Arial"/>
                <a:cs typeface="Arial"/>
              </a:rPr>
              <a:t>the functional dependency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22" dirty="0">
                <a:latin typeface="Arial"/>
                <a:cs typeface="Arial"/>
              </a:rPr>
              <a:t>C </a:t>
            </a:r>
            <a:r>
              <a:rPr sz="1279" spc="13" dirty="0">
                <a:latin typeface="Arial"/>
                <a:cs typeface="Arial"/>
              </a:rPr>
              <a:t>(which follows from </a:t>
            </a:r>
            <a:r>
              <a:rPr sz="1279" spc="18" dirty="0">
                <a:latin typeface="Arial"/>
                <a:cs typeface="Arial"/>
              </a:rPr>
              <a:t>1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18" dirty="0">
                <a:latin typeface="Arial"/>
                <a:cs typeface="Arial"/>
              </a:rPr>
              <a:t>3 </a:t>
            </a:r>
            <a:r>
              <a:rPr sz="1279" spc="13" dirty="0">
                <a:latin typeface="Arial"/>
                <a:cs typeface="Arial"/>
              </a:rPr>
              <a:t>by the </a:t>
            </a:r>
            <a:r>
              <a:rPr sz="1279" spc="18" dirty="0">
                <a:latin typeface="Arial"/>
                <a:cs typeface="Arial"/>
              </a:rPr>
              <a:t>axiom </a:t>
            </a:r>
            <a:r>
              <a:rPr sz="1279" spc="9" dirty="0">
                <a:latin typeface="Arial"/>
                <a:cs typeface="Arial"/>
              </a:rPr>
              <a:t>of</a:t>
            </a:r>
            <a:r>
              <a:rPr sz="1279" spc="-20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transitivity)  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transitive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dependency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072953" y="2143165"/>
              <a:ext cx="5126188" cy="1576482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6473" y="2135965"/>
                <a:ext cx="5141668" cy="15941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5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2245" y="558937"/>
            <a:ext cx="360213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Third </a:t>
            </a:r>
            <a:r>
              <a:rPr spc="13" dirty="0"/>
              <a:t>Normal </a:t>
            </a:r>
            <a:r>
              <a:rPr spc="22" dirty="0"/>
              <a:t>Form </a:t>
            </a:r>
            <a:r>
              <a:rPr spc="13" dirty="0"/>
              <a:t>(3</a:t>
            </a:r>
            <a:r>
              <a:rPr spc="-101" dirty="0"/>
              <a:t> </a:t>
            </a:r>
            <a:r>
              <a:rPr spc="13" dirty="0"/>
              <a:t>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3377452" cy="3338180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Example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b="1" spc="9" dirty="0">
                <a:latin typeface="Arial"/>
                <a:cs typeface="Arial"/>
              </a:rPr>
              <a:t>transitive</a:t>
            </a:r>
            <a:r>
              <a:rPr sz="1279" b="1" spc="-49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dependency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9" dirty="0">
                <a:latin typeface="Arial"/>
                <a:cs typeface="Arial"/>
              </a:rPr>
              <a:t>{Book}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endParaRPr sz="1279">
              <a:latin typeface="Arial"/>
              <a:cs typeface="Arial"/>
            </a:endParaRPr>
          </a:p>
          <a:p>
            <a:pPr marL="260551" marR="141762">
              <a:lnSpc>
                <a:spcPct val="102400"/>
              </a:lnSpc>
            </a:pPr>
            <a:r>
              <a:rPr sz="1279" spc="13" dirty="0">
                <a:latin typeface="Arial"/>
                <a:cs typeface="Arial"/>
              </a:rPr>
              <a:t>{Author </a:t>
            </a:r>
            <a:r>
              <a:rPr sz="1279" spc="9" dirty="0">
                <a:latin typeface="Arial"/>
                <a:cs typeface="Arial"/>
              </a:rPr>
              <a:t>Nationality} applies;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4" dirty="0">
                <a:latin typeface="Arial"/>
                <a:cs typeface="Arial"/>
              </a:rPr>
              <a:t>is, if </a:t>
            </a:r>
            <a:r>
              <a:rPr sz="1279" spc="13" dirty="0">
                <a:latin typeface="Arial"/>
                <a:cs typeface="Arial"/>
              </a:rPr>
              <a:t>we  </a:t>
            </a:r>
            <a:r>
              <a:rPr sz="1279" spc="18" dirty="0">
                <a:latin typeface="Arial"/>
                <a:cs typeface="Arial"/>
              </a:rPr>
              <a:t>know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book, </a:t>
            </a:r>
            <a:r>
              <a:rPr sz="1279" spc="18" dirty="0">
                <a:latin typeface="Arial"/>
                <a:cs typeface="Arial"/>
              </a:rPr>
              <a:t>we know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author's  nationality.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Furthermore: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{Book}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{Author}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{Author} does </a:t>
            </a:r>
            <a:r>
              <a:rPr sz="1279" spc="9" dirty="0">
                <a:latin typeface="Arial"/>
                <a:cs typeface="Arial"/>
              </a:rPr>
              <a:t>not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{Book}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{Author}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{Author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Nationality}</a:t>
            </a:r>
            <a:endParaRPr sz="1279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Therefore {Book}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{Author </a:t>
            </a:r>
            <a:r>
              <a:rPr sz="1279" spc="9" dirty="0">
                <a:latin typeface="Arial"/>
                <a:cs typeface="Arial"/>
              </a:rPr>
              <a:t>Nationality}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is 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transitive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dependency.</a:t>
            </a:r>
            <a:endParaRPr sz="1279">
              <a:latin typeface="Arial"/>
              <a:cs typeface="Arial"/>
            </a:endParaRPr>
          </a:p>
          <a:p>
            <a:pPr marL="260551" marR="67799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Transitive dependency </a:t>
            </a:r>
            <a:r>
              <a:rPr sz="1279" spc="9" dirty="0">
                <a:latin typeface="Arial"/>
                <a:cs typeface="Arial"/>
              </a:rPr>
              <a:t>occurred </a:t>
            </a:r>
            <a:r>
              <a:rPr sz="1279" spc="13" dirty="0">
                <a:latin typeface="Arial"/>
                <a:cs typeface="Arial"/>
              </a:rPr>
              <a:t>because 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non-key </a:t>
            </a:r>
            <a:r>
              <a:rPr sz="1279" spc="9" dirty="0">
                <a:latin typeface="Arial"/>
                <a:cs typeface="Arial"/>
              </a:rPr>
              <a:t>attribute </a:t>
            </a:r>
            <a:r>
              <a:rPr sz="1279" spc="13" dirty="0">
                <a:latin typeface="Arial"/>
                <a:cs typeface="Arial"/>
              </a:rPr>
              <a:t>(Author) was  </a:t>
            </a:r>
            <a:r>
              <a:rPr sz="1279" spc="9" dirty="0">
                <a:latin typeface="Arial"/>
                <a:cs typeface="Arial"/>
              </a:rPr>
              <a:t>determining another </a:t>
            </a:r>
            <a:r>
              <a:rPr sz="1279" spc="13" dirty="0">
                <a:latin typeface="Arial"/>
                <a:cs typeface="Arial"/>
              </a:rPr>
              <a:t>non-key </a:t>
            </a:r>
            <a:r>
              <a:rPr sz="1279" spc="9" dirty="0">
                <a:latin typeface="Arial"/>
                <a:cs typeface="Arial"/>
              </a:rPr>
              <a:t>attribute  </a:t>
            </a:r>
            <a:r>
              <a:rPr sz="1279" spc="13" dirty="0">
                <a:latin typeface="Arial"/>
                <a:cs typeface="Arial"/>
              </a:rPr>
              <a:t>(Author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Nationality).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5157" y="1805940"/>
            <a:ext cx="4036135" cy="2263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70534" y="1801318"/>
          <a:ext cx="4036359" cy="226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Book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Genre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Author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102235" indent="1320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b="1" spc="-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Author  Nationality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74930" marR="132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Twenty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Thousand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Leagues Under the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Sea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4953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Science  Fiction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marR="276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Jules 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ern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French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74930" marR="1079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Journey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Center of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Earth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4953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Science  Fiction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marR="276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Jules  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ern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French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Leaves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Grass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Poetry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marR="793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Walt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Whitman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American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Anna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Karenina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5295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Literary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marR="201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Leo  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lst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Russian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Confession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736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Religious  Autobiogr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marR="201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Leo  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lst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69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Russian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604741" y="399600"/>
              <a:ext cx="7196929" cy="4357482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7901" y="388080"/>
                <a:ext cx="7215289" cy="43776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3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245" y="558937"/>
            <a:ext cx="360213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Third </a:t>
            </a:r>
            <a:r>
              <a:rPr spc="13" dirty="0"/>
              <a:t>Normal </a:t>
            </a:r>
            <a:r>
              <a:rPr spc="22" dirty="0"/>
              <a:t>Form </a:t>
            </a:r>
            <a:r>
              <a:rPr spc="13" dirty="0"/>
              <a:t>(3</a:t>
            </a:r>
            <a:r>
              <a:rPr spc="-101" dirty="0"/>
              <a:t> </a:t>
            </a:r>
            <a:r>
              <a:rPr spc="13" dirty="0"/>
              <a:t>NF)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4515" y="1677476"/>
            <a:ext cx="3964641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Example: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spc="13" dirty="0">
                <a:latin typeface="Arial"/>
                <a:cs typeface="Arial"/>
              </a:rPr>
              <a:t>Sup_City(SID, Status, </a:t>
            </a:r>
            <a:r>
              <a:rPr sz="1279" b="1" spc="4" dirty="0">
                <a:latin typeface="Arial"/>
                <a:cs typeface="Arial"/>
              </a:rPr>
              <a:t>City) </a:t>
            </a:r>
            <a:r>
              <a:rPr sz="1279" spc="9" dirty="0">
                <a:latin typeface="Arial"/>
                <a:cs typeface="Arial"/>
              </a:rPr>
              <a:t>(already in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2NF)</a:t>
            </a:r>
            <a:endParaRPr sz="1279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1269" y="2329030"/>
            <a:ext cx="1674159" cy="1889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36648" y="2324408"/>
          <a:ext cx="1674717" cy="1889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6">
                <a:tc gridSpan="3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Sup_City: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3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Status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Delhi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Karnal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Rohtak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Delhi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5">
                <a:tc gridSpan="3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SID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: Primary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629819" y="4089481"/>
            <a:ext cx="1861857" cy="54570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147" b="1" spc="4" dirty="0">
                <a:latin typeface="Arial"/>
                <a:cs typeface="Arial"/>
              </a:rPr>
              <a:t>Functional Dependencies:  </a:t>
            </a:r>
            <a:r>
              <a:rPr sz="1147" spc="9" dirty="0">
                <a:latin typeface="Arial"/>
                <a:cs typeface="Arial"/>
              </a:rPr>
              <a:t>SID </a:t>
            </a:r>
            <a:r>
              <a:rPr sz="1147" spc="18" dirty="0">
                <a:latin typeface="Arial"/>
                <a:cs typeface="Arial"/>
              </a:rPr>
              <a:t>→ </a:t>
            </a:r>
            <a:r>
              <a:rPr sz="1147" dirty="0">
                <a:latin typeface="Arial"/>
                <a:cs typeface="Arial"/>
              </a:rPr>
              <a:t>Status, </a:t>
            </a:r>
            <a:r>
              <a:rPr sz="1147" spc="4" dirty="0">
                <a:latin typeface="Arial"/>
                <a:cs typeface="Arial"/>
              </a:rPr>
              <a:t>SID </a:t>
            </a:r>
            <a:r>
              <a:rPr sz="1147" spc="18" dirty="0">
                <a:latin typeface="Arial"/>
                <a:cs typeface="Arial"/>
              </a:rPr>
              <a:t>→ </a:t>
            </a:r>
            <a:r>
              <a:rPr sz="1147" spc="4" dirty="0">
                <a:latin typeface="Arial"/>
                <a:cs typeface="Arial"/>
              </a:rPr>
              <a:t>City  City </a:t>
            </a:r>
            <a:r>
              <a:rPr sz="1147" spc="18" dirty="0">
                <a:latin typeface="Arial"/>
                <a:cs typeface="Arial"/>
              </a:rPr>
              <a:t>→</a:t>
            </a:r>
            <a:r>
              <a:rPr sz="1147" spc="4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Status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9819" y="4799486"/>
            <a:ext cx="2243418" cy="54673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-4" dirty="0">
                <a:latin typeface="Arial"/>
                <a:cs typeface="Arial"/>
              </a:rPr>
              <a:t>Transitive </a:t>
            </a:r>
            <a:r>
              <a:rPr sz="1147" b="1" spc="4" dirty="0">
                <a:latin typeface="Arial"/>
                <a:cs typeface="Arial"/>
              </a:rPr>
              <a:t>Dependency</a:t>
            </a:r>
            <a:r>
              <a:rPr sz="1147" b="1" spc="22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:</a:t>
            </a:r>
            <a:endParaRPr sz="1147">
              <a:latin typeface="Arial"/>
              <a:cs typeface="Arial"/>
            </a:endParaRPr>
          </a:p>
          <a:p>
            <a:pPr marL="11206" marR="4483">
              <a:lnSpc>
                <a:spcPct val="101499"/>
              </a:lnSpc>
            </a:pPr>
            <a:r>
              <a:rPr sz="1147" spc="9" dirty="0">
                <a:latin typeface="Arial"/>
                <a:cs typeface="Arial"/>
              </a:rPr>
              <a:t>SID </a:t>
            </a:r>
            <a:r>
              <a:rPr sz="1147" spc="18" dirty="0">
                <a:latin typeface="Arial"/>
                <a:cs typeface="Arial"/>
              </a:rPr>
              <a:t>→ </a:t>
            </a:r>
            <a:r>
              <a:rPr sz="1147" spc="4" dirty="0">
                <a:latin typeface="Arial"/>
                <a:cs typeface="Arial"/>
              </a:rPr>
              <a:t>Status {As SID </a:t>
            </a:r>
            <a:r>
              <a:rPr sz="1147" spc="18" dirty="0">
                <a:latin typeface="Arial"/>
                <a:cs typeface="Arial"/>
              </a:rPr>
              <a:t>→ </a:t>
            </a:r>
            <a:r>
              <a:rPr sz="1147" dirty="0">
                <a:latin typeface="Arial"/>
                <a:cs typeface="Arial"/>
              </a:rPr>
              <a:t>City </a:t>
            </a:r>
            <a:r>
              <a:rPr sz="1147" spc="4" dirty="0">
                <a:latin typeface="Arial"/>
                <a:cs typeface="Arial"/>
              </a:rPr>
              <a:t>and  </a:t>
            </a:r>
            <a:r>
              <a:rPr sz="1147" dirty="0">
                <a:latin typeface="Arial"/>
                <a:cs typeface="Arial"/>
              </a:rPr>
              <a:t>City </a:t>
            </a:r>
            <a:r>
              <a:rPr sz="1147" spc="18" dirty="0">
                <a:latin typeface="Arial"/>
                <a:cs typeface="Arial"/>
              </a:rPr>
              <a:t>→</a:t>
            </a:r>
            <a:r>
              <a:rPr sz="1147" spc="9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Status}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38707" y="2312221"/>
            <a:ext cx="1342689" cy="1619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934086" y="2307599"/>
          <a:ext cx="1343024" cy="1619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86">
                <a:tc gridSpan="2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b="1" spc="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CS: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26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Status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Karnal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Rohtak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 grid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City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622914" y="2317600"/>
            <a:ext cx="1146361" cy="2041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618290" y="2312978"/>
          <a:ext cx="1146362" cy="2041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85">
                <a:tc gridSpan="2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1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SC: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SID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City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Delhi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Karnal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S3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Rohtak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S4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Delhi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564">
                <a:tc gridSpan="2">
                  <a:txBody>
                    <a:bodyPr/>
                    <a:lstStyle/>
                    <a:p>
                      <a:pPr marL="74930" marR="265430">
                        <a:lnSpc>
                          <a:spcPct val="101499"/>
                        </a:lnSpc>
                        <a:spcBef>
                          <a:spcPts val="254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SID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Primary  Key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184539" y="1757530"/>
            <a:ext cx="0" cy="3815043"/>
          </a:xfrm>
          <a:custGeom>
            <a:avLst/>
            <a:gdLst/>
            <a:ahLst/>
            <a:cxnLst/>
            <a:rect l="l" t="t" r="r" b="b"/>
            <a:pathLst>
              <a:path h="4323715">
                <a:moveTo>
                  <a:pt x="0" y="0"/>
                </a:moveTo>
                <a:lnTo>
                  <a:pt x="0" y="4323587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8251788" y="1796751"/>
            <a:ext cx="1360954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Post</a:t>
            </a:r>
            <a:r>
              <a:rPr sz="1147" b="1" spc="-49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Normalization</a:t>
            </a:r>
            <a:endParaRPr sz="1147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95549" y="4811357"/>
            <a:ext cx="1686485" cy="791696"/>
          </a:xfrm>
          <a:custGeom>
            <a:avLst/>
            <a:gdLst/>
            <a:ahLst/>
            <a:cxnLst/>
            <a:rect l="l" t="t" r="r" b="b"/>
            <a:pathLst>
              <a:path w="1911350" h="897254">
                <a:moveTo>
                  <a:pt x="1911095" y="894588"/>
                </a:moveTo>
                <a:lnTo>
                  <a:pt x="1911095" y="1524"/>
                </a:lnTo>
                <a:lnTo>
                  <a:pt x="1909572" y="0"/>
                </a:lnTo>
                <a:lnTo>
                  <a:pt x="1523" y="0"/>
                </a:lnTo>
                <a:lnTo>
                  <a:pt x="0" y="1524"/>
                </a:lnTo>
                <a:lnTo>
                  <a:pt x="0" y="894588"/>
                </a:lnTo>
                <a:lnTo>
                  <a:pt x="1524" y="896874"/>
                </a:lnTo>
                <a:lnTo>
                  <a:pt x="3810" y="896874"/>
                </a:lnTo>
                <a:lnTo>
                  <a:pt x="3810" y="7620"/>
                </a:lnTo>
                <a:lnTo>
                  <a:pt x="7619" y="3810"/>
                </a:lnTo>
                <a:lnTo>
                  <a:pt x="7619" y="7620"/>
                </a:lnTo>
                <a:lnTo>
                  <a:pt x="1903476" y="7620"/>
                </a:lnTo>
                <a:lnTo>
                  <a:pt x="1903476" y="3810"/>
                </a:lnTo>
                <a:lnTo>
                  <a:pt x="1907286" y="7620"/>
                </a:lnTo>
                <a:lnTo>
                  <a:pt x="1907286" y="896873"/>
                </a:lnTo>
                <a:lnTo>
                  <a:pt x="1909572" y="896873"/>
                </a:lnTo>
                <a:lnTo>
                  <a:pt x="1911095" y="894588"/>
                </a:lnTo>
                <a:close/>
              </a:path>
              <a:path w="1911350" h="897254">
                <a:moveTo>
                  <a:pt x="7619" y="7620"/>
                </a:moveTo>
                <a:lnTo>
                  <a:pt x="7619" y="3810"/>
                </a:lnTo>
                <a:lnTo>
                  <a:pt x="3810" y="7620"/>
                </a:lnTo>
                <a:lnTo>
                  <a:pt x="7619" y="7620"/>
                </a:lnTo>
                <a:close/>
              </a:path>
              <a:path w="1911350" h="897254">
                <a:moveTo>
                  <a:pt x="7619" y="888492"/>
                </a:moveTo>
                <a:lnTo>
                  <a:pt x="7619" y="7620"/>
                </a:lnTo>
                <a:lnTo>
                  <a:pt x="3810" y="7620"/>
                </a:lnTo>
                <a:lnTo>
                  <a:pt x="3810" y="888492"/>
                </a:lnTo>
                <a:lnTo>
                  <a:pt x="7619" y="888492"/>
                </a:lnTo>
                <a:close/>
              </a:path>
              <a:path w="1911350" h="897254">
                <a:moveTo>
                  <a:pt x="1907286" y="888491"/>
                </a:moveTo>
                <a:lnTo>
                  <a:pt x="3810" y="888492"/>
                </a:lnTo>
                <a:lnTo>
                  <a:pt x="7619" y="892302"/>
                </a:lnTo>
                <a:lnTo>
                  <a:pt x="7620" y="896874"/>
                </a:lnTo>
                <a:lnTo>
                  <a:pt x="1903476" y="896873"/>
                </a:lnTo>
                <a:lnTo>
                  <a:pt x="1903476" y="892301"/>
                </a:lnTo>
                <a:lnTo>
                  <a:pt x="1907286" y="888491"/>
                </a:lnTo>
                <a:close/>
              </a:path>
              <a:path w="1911350" h="897254">
                <a:moveTo>
                  <a:pt x="7620" y="896874"/>
                </a:moveTo>
                <a:lnTo>
                  <a:pt x="7619" y="892302"/>
                </a:lnTo>
                <a:lnTo>
                  <a:pt x="3810" y="888492"/>
                </a:lnTo>
                <a:lnTo>
                  <a:pt x="3810" y="896874"/>
                </a:lnTo>
                <a:lnTo>
                  <a:pt x="7620" y="896874"/>
                </a:lnTo>
                <a:close/>
              </a:path>
              <a:path w="1911350" h="897254">
                <a:moveTo>
                  <a:pt x="1907286" y="7620"/>
                </a:moveTo>
                <a:lnTo>
                  <a:pt x="1903476" y="3810"/>
                </a:lnTo>
                <a:lnTo>
                  <a:pt x="1903476" y="7620"/>
                </a:lnTo>
                <a:lnTo>
                  <a:pt x="1907286" y="7620"/>
                </a:lnTo>
                <a:close/>
              </a:path>
              <a:path w="1911350" h="897254">
                <a:moveTo>
                  <a:pt x="1907286" y="888491"/>
                </a:moveTo>
                <a:lnTo>
                  <a:pt x="1907286" y="7620"/>
                </a:lnTo>
                <a:lnTo>
                  <a:pt x="1903476" y="7620"/>
                </a:lnTo>
                <a:lnTo>
                  <a:pt x="1903476" y="888491"/>
                </a:lnTo>
                <a:lnTo>
                  <a:pt x="1907286" y="888491"/>
                </a:lnTo>
                <a:close/>
              </a:path>
              <a:path w="1911350" h="897254">
                <a:moveTo>
                  <a:pt x="1907286" y="896873"/>
                </a:moveTo>
                <a:lnTo>
                  <a:pt x="1907286" y="888491"/>
                </a:lnTo>
                <a:lnTo>
                  <a:pt x="1903476" y="892301"/>
                </a:lnTo>
                <a:lnTo>
                  <a:pt x="1903476" y="896873"/>
                </a:lnTo>
                <a:lnTo>
                  <a:pt x="1907286" y="896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2553596" y="4832424"/>
            <a:ext cx="1204632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Redundancy?</a:t>
            </a:r>
            <a:endParaRPr sz="114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6411" y="5009925"/>
            <a:ext cx="64882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i="1" dirty="0">
                <a:solidFill>
                  <a:srgbClr val="00009A"/>
                </a:solidFill>
                <a:latin typeface="Arial"/>
                <a:cs typeface="Arial"/>
              </a:rPr>
              <a:t>Status</a:t>
            </a:r>
            <a:endParaRPr sz="114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3596" y="5187426"/>
            <a:ext cx="944096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Anomaly?</a:t>
            </a:r>
            <a:endParaRPr sz="114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6411" y="5364928"/>
            <a:ext cx="47737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i="1" spc="-57" dirty="0">
                <a:solidFill>
                  <a:srgbClr val="00009A"/>
                </a:solidFill>
                <a:latin typeface="Arial"/>
                <a:cs typeface="Arial"/>
              </a:rPr>
              <a:t>Y</a:t>
            </a:r>
            <a:r>
              <a:rPr sz="1147" i="1" spc="4" dirty="0">
                <a:solidFill>
                  <a:srgbClr val="00009A"/>
                </a:solidFill>
                <a:latin typeface="Arial"/>
                <a:cs typeface="Arial"/>
              </a:rPr>
              <a:t>e</a:t>
            </a:r>
            <a:r>
              <a:rPr sz="1147" i="1" spc="9" dirty="0">
                <a:solidFill>
                  <a:srgbClr val="00009A"/>
                </a:solidFill>
                <a:latin typeface="Arial"/>
                <a:cs typeface="Arial"/>
              </a:rPr>
              <a:t>s</a:t>
            </a:r>
            <a:endParaRPr sz="1147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45411" y="4818753"/>
            <a:ext cx="2838450" cy="791134"/>
          </a:xfrm>
          <a:custGeom>
            <a:avLst/>
            <a:gdLst/>
            <a:ahLst/>
            <a:cxnLst/>
            <a:rect l="l" t="t" r="r" b="b"/>
            <a:pathLst>
              <a:path w="3216909" h="896620">
                <a:moveTo>
                  <a:pt x="3216402" y="894588"/>
                </a:moveTo>
                <a:lnTo>
                  <a:pt x="3216402" y="1523"/>
                </a:lnTo>
                <a:lnTo>
                  <a:pt x="3214878" y="0"/>
                </a:lnTo>
                <a:lnTo>
                  <a:pt x="1523" y="0"/>
                </a:lnTo>
                <a:lnTo>
                  <a:pt x="0" y="1524"/>
                </a:lnTo>
                <a:lnTo>
                  <a:pt x="0" y="894588"/>
                </a:lnTo>
                <a:lnTo>
                  <a:pt x="1524" y="896112"/>
                </a:lnTo>
                <a:lnTo>
                  <a:pt x="3810" y="896112"/>
                </a:lnTo>
                <a:lnTo>
                  <a:pt x="3810" y="7620"/>
                </a:lnTo>
                <a:lnTo>
                  <a:pt x="7619" y="3810"/>
                </a:lnTo>
                <a:lnTo>
                  <a:pt x="7619" y="7620"/>
                </a:lnTo>
                <a:lnTo>
                  <a:pt x="3208782" y="7619"/>
                </a:lnTo>
                <a:lnTo>
                  <a:pt x="3208782" y="3809"/>
                </a:lnTo>
                <a:lnTo>
                  <a:pt x="3212592" y="7619"/>
                </a:lnTo>
                <a:lnTo>
                  <a:pt x="3212592" y="896112"/>
                </a:lnTo>
                <a:lnTo>
                  <a:pt x="3214878" y="896112"/>
                </a:lnTo>
                <a:lnTo>
                  <a:pt x="3216402" y="894588"/>
                </a:lnTo>
                <a:close/>
              </a:path>
              <a:path w="3216909" h="896620">
                <a:moveTo>
                  <a:pt x="7619" y="7620"/>
                </a:moveTo>
                <a:lnTo>
                  <a:pt x="7619" y="3810"/>
                </a:lnTo>
                <a:lnTo>
                  <a:pt x="3810" y="7620"/>
                </a:lnTo>
                <a:lnTo>
                  <a:pt x="7619" y="7620"/>
                </a:lnTo>
                <a:close/>
              </a:path>
              <a:path w="3216909" h="896620">
                <a:moveTo>
                  <a:pt x="7619" y="888492"/>
                </a:moveTo>
                <a:lnTo>
                  <a:pt x="7619" y="7620"/>
                </a:lnTo>
                <a:lnTo>
                  <a:pt x="3810" y="7620"/>
                </a:lnTo>
                <a:lnTo>
                  <a:pt x="3810" y="888492"/>
                </a:lnTo>
                <a:lnTo>
                  <a:pt x="7619" y="888492"/>
                </a:lnTo>
                <a:close/>
              </a:path>
              <a:path w="3216909" h="896620">
                <a:moveTo>
                  <a:pt x="3212592" y="888491"/>
                </a:moveTo>
                <a:lnTo>
                  <a:pt x="3810" y="888492"/>
                </a:lnTo>
                <a:lnTo>
                  <a:pt x="7619" y="892301"/>
                </a:lnTo>
                <a:lnTo>
                  <a:pt x="7619" y="896112"/>
                </a:lnTo>
                <a:lnTo>
                  <a:pt x="3208782" y="896112"/>
                </a:lnTo>
                <a:lnTo>
                  <a:pt x="3208782" y="892301"/>
                </a:lnTo>
                <a:lnTo>
                  <a:pt x="3212592" y="888491"/>
                </a:lnTo>
                <a:close/>
              </a:path>
              <a:path w="3216909" h="896620">
                <a:moveTo>
                  <a:pt x="7619" y="896112"/>
                </a:moveTo>
                <a:lnTo>
                  <a:pt x="7619" y="892301"/>
                </a:lnTo>
                <a:lnTo>
                  <a:pt x="3810" y="888492"/>
                </a:lnTo>
                <a:lnTo>
                  <a:pt x="3810" y="896112"/>
                </a:lnTo>
                <a:lnTo>
                  <a:pt x="7619" y="896112"/>
                </a:lnTo>
                <a:close/>
              </a:path>
              <a:path w="3216909" h="896620">
                <a:moveTo>
                  <a:pt x="3212592" y="7619"/>
                </a:moveTo>
                <a:lnTo>
                  <a:pt x="3208782" y="3809"/>
                </a:lnTo>
                <a:lnTo>
                  <a:pt x="3208782" y="7619"/>
                </a:lnTo>
                <a:lnTo>
                  <a:pt x="3212592" y="7619"/>
                </a:lnTo>
                <a:close/>
              </a:path>
              <a:path w="3216909" h="896620">
                <a:moveTo>
                  <a:pt x="3212592" y="888491"/>
                </a:moveTo>
                <a:lnTo>
                  <a:pt x="3212592" y="7619"/>
                </a:lnTo>
                <a:lnTo>
                  <a:pt x="3208782" y="7619"/>
                </a:lnTo>
                <a:lnTo>
                  <a:pt x="3208782" y="888491"/>
                </a:lnTo>
                <a:lnTo>
                  <a:pt x="3212592" y="888491"/>
                </a:lnTo>
                <a:close/>
              </a:path>
              <a:path w="3216909" h="896620">
                <a:moveTo>
                  <a:pt x="3212592" y="896112"/>
                </a:moveTo>
                <a:lnTo>
                  <a:pt x="3212592" y="888491"/>
                </a:lnTo>
                <a:lnTo>
                  <a:pt x="3208782" y="892301"/>
                </a:lnTo>
                <a:lnTo>
                  <a:pt x="3208782" y="896112"/>
                </a:lnTo>
                <a:lnTo>
                  <a:pt x="3212592" y="896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7503458" y="4839820"/>
            <a:ext cx="2624978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The above two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relations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SC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and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CS</a:t>
            </a:r>
            <a:r>
              <a:rPr sz="1147" spc="-26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are</a:t>
            </a:r>
            <a:endParaRPr sz="114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3458" y="5017322"/>
            <a:ext cx="1847850" cy="54314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60551" indent="-249905">
              <a:spcBef>
                <a:spcPts val="106"/>
              </a:spcBef>
              <a:buAutoNum type="arabicPeriod"/>
              <a:tabLst>
                <a:tab pos="260551" algn="l"/>
                <a:tab pos="261111" algn="l"/>
              </a:tabLst>
            </a:pP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Lossless</a:t>
            </a:r>
            <a:r>
              <a:rPr sz="1147" spc="-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Join</a:t>
            </a:r>
            <a:endParaRPr sz="1147">
              <a:latin typeface="Arial"/>
              <a:cs typeface="Arial"/>
            </a:endParaRPr>
          </a:p>
          <a:p>
            <a:pPr marL="260551" indent="-249905">
              <a:spcBef>
                <a:spcPts val="18"/>
              </a:spcBef>
              <a:buAutoNum type="arabicPeriod"/>
              <a:tabLst>
                <a:tab pos="260551" algn="l"/>
                <a:tab pos="261111" algn="l"/>
              </a:tabLst>
            </a:pP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3NF</a:t>
            </a:r>
            <a:endParaRPr sz="1147">
              <a:latin typeface="Arial"/>
              <a:cs typeface="Arial"/>
            </a:endParaRPr>
          </a:p>
          <a:p>
            <a:pPr marL="260551" indent="-249905">
              <a:spcBef>
                <a:spcPts val="22"/>
              </a:spcBef>
              <a:buAutoNum type="arabicPeriod"/>
              <a:tabLst>
                <a:tab pos="260551" algn="l"/>
                <a:tab pos="261111" algn="l"/>
              </a:tabLst>
            </a:pP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Dependency</a:t>
            </a:r>
            <a:r>
              <a:rPr sz="1147" spc="-22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Preserving</a:t>
            </a:r>
            <a:endParaRPr sz="114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9392" y="1687552"/>
            <a:ext cx="301749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  <a:p>
            <a:pPr marR="145684" algn="ctr">
              <a:spcBef>
                <a:spcPts val="525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 </a:t>
            </a:r>
            <a:r>
              <a:rPr sz="794" dirty="0">
                <a:latin typeface="Arial"/>
                <a:cs typeface="Arial"/>
                <a:hlinkClick r:id="rId5"/>
              </a:rPr>
              <a:t>http://www.edugrabs.com/2nf-second-normal-form/</a:t>
            </a:r>
            <a:endParaRPr sz="79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5137" y="2325669"/>
            <a:ext cx="1539267" cy="1712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16.21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4417871" y="2785447"/>
              <a:ext cx="5986376" cy="2846435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1391" y="2780047"/>
                <a:ext cx="6001496" cy="28619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5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2245" y="558937"/>
            <a:ext cx="360213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Third </a:t>
            </a:r>
            <a:r>
              <a:rPr spc="13" dirty="0"/>
              <a:t>Normal </a:t>
            </a:r>
            <a:r>
              <a:rPr spc="22" dirty="0"/>
              <a:t>Form </a:t>
            </a:r>
            <a:r>
              <a:rPr spc="13" dirty="0"/>
              <a:t>(3</a:t>
            </a:r>
            <a:r>
              <a:rPr spc="-101" dirty="0"/>
              <a:t> </a:t>
            </a:r>
            <a:r>
              <a:rPr spc="13" dirty="0"/>
              <a:t>NF)</a:t>
            </a:r>
          </a:p>
        </p:txBody>
      </p:sp>
      <p:sp>
        <p:nvSpPr>
          <p:cNvPr id="4" name="object 4"/>
          <p:cNvSpPr/>
          <p:nvPr/>
        </p:nvSpPr>
        <p:spPr>
          <a:xfrm>
            <a:off x="2204421" y="4575362"/>
            <a:ext cx="7878856" cy="791134"/>
          </a:xfrm>
          <a:custGeom>
            <a:avLst/>
            <a:gdLst/>
            <a:ahLst/>
            <a:cxnLst/>
            <a:rect l="l" t="t" r="r" b="b"/>
            <a:pathLst>
              <a:path w="8929370" h="896620">
                <a:moveTo>
                  <a:pt x="8929116" y="894588"/>
                </a:moveTo>
                <a:lnTo>
                  <a:pt x="8929116" y="1524"/>
                </a:lnTo>
                <a:lnTo>
                  <a:pt x="8927592" y="0"/>
                </a:lnTo>
                <a:lnTo>
                  <a:pt x="2285" y="0"/>
                </a:lnTo>
                <a:lnTo>
                  <a:pt x="0" y="1524"/>
                </a:lnTo>
                <a:lnTo>
                  <a:pt x="0" y="894588"/>
                </a:lnTo>
                <a:lnTo>
                  <a:pt x="2286" y="896112"/>
                </a:lnTo>
                <a:lnTo>
                  <a:pt x="4572" y="896112"/>
                </a:lnTo>
                <a:lnTo>
                  <a:pt x="4572" y="7620"/>
                </a:lnTo>
                <a:lnTo>
                  <a:pt x="8381" y="3810"/>
                </a:lnTo>
                <a:lnTo>
                  <a:pt x="8381" y="7620"/>
                </a:lnTo>
                <a:lnTo>
                  <a:pt x="8921496" y="7620"/>
                </a:lnTo>
                <a:lnTo>
                  <a:pt x="8921496" y="3810"/>
                </a:lnTo>
                <a:lnTo>
                  <a:pt x="8925306" y="7620"/>
                </a:lnTo>
                <a:lnTo>
                  <a:pt x="8925306" y="896112"/>
                </a:lnTo>
                <a:lnTo>
                  <a:pt x="8927592" y="896112"/>
                </a:lnTo>
                <a:lnTo>
                  <a:pt x="8929116" y="894588"/>
                </a:lnTo>
                <a:close/>
              </a:path>
              <a:path w="8929370" h="896620">
                <a:moveTo>
                  <a:pt x="8381" y="7620"/>
                </a:moveTo>
                <a:lnTo>
                  <a:pt x="8381" y="3810"/>
                </a:lnTo>
                <a:lnTo>
                  <a:pt x="4572" y="7620"/>
                </a:lnTo>
                <a:lnTo>
                  <a:pt x="8381" y="7620"/>
                </a:lnTo>
                <a:close/>
              </a:path>
              <a:path w="8929370" h="896620">
                <a:moveTo>
                  <a:pt x="8381" y="888492"/>
                </a:moveTo>
                <a:lnTo>
                  <a:pt x="8381" y="7620"/>
                </a:lnTo>
                <a:lnTo>
                  <a:pt x="4572" y="7620"/>
                </a:lnTo>
                <a:lnTo>
                  <a:pt x="4572" y="888492"/>
                </a:lnTo>
                <a:lnTo>
                  <a:pt x="8381" y="888492"/>
                </a:lnTo>
                <a:close/>
              </a:path>
              <a:path w="8929370" h="896620">
                <a:moveTo>
                  <a:pt x="8925306" y="888492"/>
                </a:moveTo>
                <a:lnTo>
                  <a:pt x="4572" y="888492"/>
                </a:lnTo>
                <a:lnTo>
                  <a:pt x="8381" y="892302"/>
                </a:lnTo>
                <a:lnTo>
                  <a:pt x="8381" y="896112"/>
                </a:lnTo>
                <a:lnTo>
                  <a:pt x="8921496" y="896112"/>
                </a:lnTo>
                <a:lnTo>
                  <a:pt x="8921496" y="892302"/>
                </a:lnTo>
                <a:lnTo>
                  <a:pt x="8925306" y="888492"/>
                </a:lnTo>
                <a:close/>
              </a:path>
              <a:path w="8929370" h="896620">
                <a:moveTo>
                  <a:pt x="8381" y="896112"/>
                </a:moveTo>
                <a:lnTo>
                  <a:pt x="8381" y="892302"/>
                </a:lnTo>
                <a:lnTo>
                  <a:pt x="4572" y="888492"/>
                </a:lnTo>
                <a:lnTo>
                  <a:pt x="4572" y="896112"/>
                </a:lnTo>
                <a:lnTo>
                  <a:pt x="8381" y="896112"/>
                </a:lnTo>
                <a:close/>
              </a:path>
              <a:path w="8929370" h="896620">
                <a:moveTo>
                  <a:pt x="8925306" y="7620"/>
                </a:moveTo>
                <a:lnTo>
                  <a:pt x="8921496" y="3810"/>
                </a:lnTo>
                <a:lnTo>
                  <a:pt x="8921496" y="7620"/>
                </a:lnTo>
                <a:lnTo>
                  <a:pt x="8925306" y="7620"/>
                </a:lnTo>
                <a:close/>
              </a:path>
              <a:path w="8929370" h="896620">
                <a:moveTo>
                  <a:pt x="8925306" y="888492"/>
                </a:moveTo>
                <a:lnTo>
                  <a:pt x="8925306" y="7620"/>
                </a:lnTo>
                <a:lnTo>
                  <a:pt x="8921496" y="7620"/>
                </a:lnTo>
                <a:lnTo>
                  <a:pt x="8921496" y="888492"/>
                </a:lnTo>
                <a:lnTo>
                  <a:pt x="8925306" y="888492"/>
                </a:lnTo>
                <a:close/>
              </a:path>
              <a:path w="8929370" h="896620">
                <a:moveTo>
                  <a:pt x="8925306" y="896112"/>
                </a:moveTo>
                <a:lnTo>
                  <a:pt x="8925306" y="888492"/>
                </a:lnTo>
                <a:lnTo>
                  <a:pt x="8921496" y="892302"/>
                </a:lnTo>
                <a:lnTo>
                  <a:pt x="8921496" y="896112"/>
                </a:lnTo>
                <a:lnTo>
                  <a:pt x="8925306" y="896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263140" y="1677476"/>
            <a:ext cx="5568763" cy="369013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1413697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1413697" algn="l"/>
                <a:tab pos="1414258" algn="l"/>
              </a:tabLst>
            </a:pPr>
            <a:r>
              <a:rPr sz="1279" spc="18" dirty="0">
                <a:latin typeface="Arial"/>
                <a:cs typeface="Arial"/>
              </a:rPr>
              <a:t>Example</a:t>
            </a:r>
            <a:endParaRPr sz="1279">
              <a:latin typeface="Arial"/>
              <a:cs typeface="Arial"/>
            </a:endParaRPr>
          </a:p>
          <a:p>
            <a:pPr marL="1704506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1704506" algn="l"/>
                <a:tab pos="1705066" algn="l"/>
              </a:tabLst>
            </a:pPr>
            <a:r>
              <a:rPr sz="1279" spc="9" dirty="0">
                <a:latin typeface="Arial"/>
                <a:cs typeface="Arial"/>
              </a:rPr>
              <a:t>Relation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dept_advisor</a:t>
            </a:r>
            <a:r>
              <a:rPr sz="1279" spc="9" dirty="0">
                <a:latin typeface="Arial"/>
                <a:cs typeface="Arial"/>
              </a:rPr>
              <a:t>:</a:t>
            </a:r>
            <a:endParaRPr sz="1279">
              <a:latin typeface="Arial"/>
              <a:cs typeface="Arial"/>
            </a:endParaRPr>
          </a:p>
          <a:p>
            <a:pPr marL="1413697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1413697" algn="l"/>
                <a:tab pos="1414258" algn="l"/>
              </a:tabLst>
            </a:pPr>
            <a:r>
              <a:rPr sz="1279" b="1" i="1" spc="13" dirty="0">
                <a:latin typeface="Arial"/>
                <a:cs typeface="Arial"/>
              </a:rPr>
              <a:t>dept_advisor </a:t>
            </a:r>
            <a:r>
              <a:rPr sz="1279" b="1" spc="9" dirty="0">
                <a:latin typeface="Arial"/>
                <a:cs typeface="Arial"/>
              </a:rPr>
              <a:t>(</a:t>
            </a:r>
            <a:r>
              <a:rPr sz="1279" b="1" i="1" spc="9" dirty="0">
                <a:latin typeface="Arial"/>
                <a:cs typeface="Arial"/>
              </a:rPr>
              <a:t>s_ID, </a:t>
            </a:r>
            <a:r>
              <a:rPr sz="1279" b="1" i="1" spc="13" dirty="0">
                <a:latin typeface="Arial"/>
                <a:cs typeface="Arial"/>
              </a:rPr>
              <a:t>i_ID,</a:t>
            </a:r>
            <a:r>
              <a:rPr sz="1279" b="1" i="1" spc="-44" dirty="0">
                <a:latin typeface="Arial"/>
                <a:cs typeface="Arial"/>
              </a:rPr>
              <a:t> </a:t>
            </a:r>
            <a:r>
              <a:rPr sz="1279" b="1" i="1" spc="18" dirty="0">
                <a:latin typeface="Arial"/>
                <a:cs typeface="Arial"/>
              </a:rPr>
              <a:t>dept_name)</a:t>
            </a:r>
            <a:endParaRPr sz="1279">
              <a:latin typeface="Arial"/>
              <a:cs typeface="Arial"/>
            </a:endParaRPr>
          </a:p>
          <a:p>
            <a:pPr marL="1413697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1413697" algn="l"/>
                <a:tab pos="1414258" algn="l"/>
              </a:tabLst>
            </a:pPr>
            <a:r>
              <a:rPr sz="1279" b="1" i="1" spc="18" dirty="0">
                <a:latin typeface="Arial"/>
                <a:cs typeface="Arial"/>
              </a:rPr>
              <a:t>F = </a:t>
            </a:r>
            <a:r>
              <a:rPr sz="1279" b="1" spc="9" dirty="0">
                <a:latin typeface="Arial"/>
                <a:cs typeface="Arial"/>
              </a:rPr>
              <a:t>{</a:t>
            </a:r>
            <a:r>
              <a:rPr sz="1279" b="1" i="1" spc="9" dirty="0">
                <a:latin typeface="Arial"/>
                <a:cs typeface="Arial"/>
              </a:rPr>
              <a:t>s_ID, </a:t>
            </a:r>
            <a:r>
              <a:rPr sz="1279" b="1" i="1" spc="18" dirty="0">
                <a:latin typeface="Arial"/>
                <a:cs typeface="Arial"/>
              </a:rPr>
              <a:t>dept_name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31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i_ID, i_ID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-62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dept_name</a:t>
            </a:r>
            <a:r>
              <a:rPr sz="1279" b="1" spc="13" dirty="0">
                <a:latin typeface="Arial"/>
                <a:cs typeface="Arial"/>
              </a:rPr>
              <a:t>}</a:t>
            </a:r>
            <a:endParaRPr sz="1279">
              <a:latin typeface="Arial"/>
              <a:cs typeface="Arial"/>
            </a:endParaRPr>
          </a:p>
          <a:p>
            <a:pPr marL="1413697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1413697" algn="l"/>
                <a:tab pos="1414258" algn="l"/>
              </a:tabLst>
            </a:pPr>
            <a:r>
              <a:rPr sz="1279" spc="18" dirty="0">
                <a:latin typeface="Arial"/>
                <a:cs typeface="Arial"/>
              </a:rPr>
              <a:t>Two </a:t>
            </a:r>
            <a:r>
              <a:rPr sz="1279" spc="13" dirty="0">
                <a:latin typeface="Arial"/>
                <a:cs typeface="Arial"/>
              </a:rPr>
              <a:t>candidate keys: </a:t>
            </a:r>
            <a:r>
              <a:rPr sz="1279" b="1" i="1" spc="9" dirty="0">
                <a:latin typeface="Arial"/>
                <a:cs typeface="Arial"/>
              </a:rPr>
              <a:t>s_ID, </a:t>
            </a:r>
            <a:r>
              <a:rPr sz="1279" b="1" i="1" spc="18" dirty="0">
                <a:latin typeface="Arial"/>
                <a:cs typeface="Arial"/>
              </a:rPr>
              <a:t>dept_name</a:t>
            </a:r>
            <a:r>
              <a:rPr sz="1279" i="1" spc="18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b="1" i="1" spc="13" dirty="0">
                <a:latin typeface="Arial"/>
                <a:cs typeface="Arial"/>
              </a:rPr>
              <a:t>i_ID,</a:t>
            </a:r>
            <a:r>
              <a:rPr sz="1279" b="1" i="1" spc="-132" dirty="0">
                <a:latin typeface="Arial"/>
                <a:cs typeface="Arial"/>
              </a:rPr>
              <a:t> </a:t>
            </a:r>
            <a:r>
              <a:rPr sz="1279" b="1" i="1" spc="18" dirty="0">
                <a:latin typeface="Arial"/>
                <a:cs typeface="Arial"/>
              </a:rPr>
              <a:t>s_ID</a:t>
            </a:r>
            <a:endParaRPr sz="1279">
              <a:latin typeface="Arial"/>
              <a:cs typeface="Arial"/>
            </a:endParaRPr>
          </a:p>
          <a:p>
            <a:pPr marL="1413697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1413697" algn="l"/>
                <a:tab pos="1414258" algn="l"/>
              </a:tabLst>
            </a:pP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3NF</a:t>
            </a:r>
            <a:endParaRPr sz="1279">
              <a:latin typeface="Arial"/>
              <a:cs typeface="Arial"/>
            </a:endParaRPr>
          </a:p>
          <a:p>
            <a:pPr marL="1704506" lvl="1" indent="-207880">
              <a:spcBef>
                <a:spcPts val="59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1704506" algn="l"/>
                <a:tab pos="1705066" algn="l"/>
              </a:tabLst>
            </a:pPr>
            <a:r>
              <a:rPr sz="1279" b="1" i="1" spc="9" dirty="0">
                <a:latin typeface="Arial"/>
                <a:cs typeface="Arial"/>
              </a:rPr>
              <a:t>s_ID, </a:t>
            </a:r>
            <a:r>
              <a:rPr sz="1279" b="1" i="1" spc="18" dirty="0">
                <a:latin typeface="Arial"/>
                <a:cs typeface="Arial"/>
              </a:rPr>
              <a:t>dept_name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-4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i_ID</a:t>
            </a:r>
            <a:endParaRPr sz="1279">
              <a:latin typeface="Arial"/>
              <a:cs typeface="Arial"/>
            </a:endParaRPr>
          </a:p>
          <a:p>
            <a:pPr marL="1954970" lvl="2" indent="-167537">
              <a:spcBef>
                <a:spcPts val="582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1955531" algn="l"/>
              </a:tabLst>
            </a:pPr>
            <a:r>
              <a:rPr sz="1279" b="1" i="1" spc="13" dirty="0">
                <a:latin typeface="Arial"/>
                <a:cs typeface="Arial"/>
              </a:rPr>
              <a:t>s_ID </a:t>
            </a:r>
            <a:r>
              <a:rPr sz="1279" b="1" i="1" spc="9" dirty="0">
                <a:latin typeface="Arial"/>
                <a:cs typeface="Arial"/>
              </a:rPr>
              <a:t>, </a:t>
            </a:r>
            <a:r>
              <a:rPr sz="1279" b="1" i="1" spc="18" dirty="0">
                <a:latin typeface="Arial"/>
                <a:cs typeface="Arial"/>
              </a:rPr>
              <a:t>dept_name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superkey</a:t>
            </a:r>
            <a:endParaRPr sz="1279">
              <a:latin typeface="Arial"/>
              <a:cs typeface="Arial"/>
            </a:endParaRPr>
          </a:p>
          <a:p>
            <a:pPr marL="1751013" lvl="1" indent="-254387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1751013" algn="l"/>
                <a:tab pos="1751573" algn="l"/>
              </a:tabLst>
            </a:pPr>
            <a:r>
              <a:rPr sz="1279" b="1" i="1" spc="13" dirty="0">
                <a:latin typeface="Arial"/>
                <a:cs typeface="Arial"/>
              </a:rPr>
              <a:t>i_ID </a:t>
            </a:r>
            <a:r>
              <a:rPr sz="1279" b="1" spc="31" dirty="0">
                <a:latin typeface="Symbol"/>
                <a:cs typeface="Symbol"/>
              </a:rPr>
              <a:t></a:t>
            </a:r>
            <a:r>
              <a:rPr sz="1279" b="1" spc="18" dirty="0">
                <a:latin typeface="Times New Roman"/>
                <a:cs typeface="Times New Roman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dept_name</a:t>
            </a:r>
            <a:endParaRPr sz="1279">
              <a:latin typeface="Arial"/>
              <a:cs typeface="Arial"/>
            </a:endParaRPr>
          </a:p>
          <a:p>
            <a:pPr marL="1954970" lvl="2" indent="-167537">
              <a:spcBef>
                <a:spcPts val="582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1955531" algn="l"/>
              </a:tabLst>
            </a:pPr>
            <a:r>
              <a:rPr sz="1279" b="1" i="1" spc="13" dirty="0">
                <a:latin typeface="Arial"/>
                <a:cs typeface="Arial"/>
              </a:rPr>
              <a:t>dept_name </a:t>
            </a:r>
            <a:r>
              <a:rPr sz="1279" spc="9" dirty="0">
                <a:latin typeface="Arial"/>
                <a:cs typeface="Arial"/>
              </a:rPr>
              <a:t>is contained 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candidate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key</a:t>
            </a:r>
            <a:endParaRPr sz="1279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1544">
              <a:latin typeface="Arial"/>
              <a:cs typeface="Arial"/>
            </a:endParaRPr>
          </a:p>
          <a:p>
            <a:pPr marL="11206"/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relational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schema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R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is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in 3NF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if for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every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FD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X </a:t>
            </a:r>
            <a:r>
              <a:rPr sz="1147" b="1" spc="18" dirty="0">
                <a:solidFill>
                  <a:srgbClr val="00009A"/>
                </a:solidFill>
                <a:latin typeface="Arial"/>
                <a:cs typeface="Arial"/>
              </a:rPr>
              <a:t>→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associated with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R</a:t>
            </a:r>
            <a:r>
              <a:rPr sz="1147" spc="-88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either</a:t>
            </a:r>
            <a:endParaRPr sz="1147">
              <a:latin typeface="Arial"/>
              <a:cs typeface="Arial"/>
            </a:endParaRPr>
          </a:p>
          <a:p>
            <a:pPr marL="218526" indent="-207880">
              <a:spcBef>
                <a:spcPts val="22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spc="-278" dirty="0">
                <a:solidFill>
                  <a:srgbClr val="00009A"/>
                </a:solidFill>
                <a:latin typeface="Heisei Mincho Std W5"/>
                <a:cs typeface="Heisei Mincho Std W5"/>
              </a:rPr>
              <a:t>⊆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X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(i.e.,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the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FD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is trivial)</a:t>
            </a:r>
            <a:r>
              <a:rPr sz="1147" spc="-18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or</a:t>
            </a:r>
            <a:endParaRPr sz="1147">
              <a:latin typeface="Arial"/>
              <a:cs typeface="Arial"/>
            </a:endParaRPr>
          </a:p>
          <a:p>
            <a:pPr marL="218526" indent="-207880">
              <a:spcBef>
                <a:spcPts val="22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X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is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superkey of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R</a:t>
            </a:r>
            <a:r>
              <a:rPr sz="1147" b="1" spc="1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or</a:t>
            </a:r>
            <a:endParaRPr sz="1147">
              <a:latin typeface="Arial"/>
              <a:cs typeface="Arial"/>
            </a:endParaRPr>
          </a:p>
          <a:p>
            <a:pPr marL="218526" indent="-207880">
              <a:spcBef>
                <a:spcPts val="18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is part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of some key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(not just</a:t>
            </a:r>
            <a:r>
              <a:rPr sz="1147" spc="62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superkey!)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4026529" y="2549435"/>
              <a:ext cx="3613871" cy="1908741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689" y="2542235"/>
                <a:ext cx="3626832" cy="19238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9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8"/>
            <a:ext cx="3082738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NORMAL</a:t>
            </a:r>
            <a:r>
              <a:rPr sz="2912" b="1" spc="-7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FORMS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15963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882">
              <a:latin typeface="Arial"/>
              <a:cs typeface="Arial"/>
            </a:endParaRPr>
          </a:p>
          <a:p>
            <a:pPr marL="218526" indent="-207880"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9" dirty="0">
                <a:latin typeface="Arial"/>
                <a:cs typeface="Arial"/>
              </a:rPr>
              <a:t>Normal</a:t>
            </a:r>
            <a:r>
              <a:rPr sz="1147" b="1" dirty="0">
                <a:latin typeface="Arial"/>
                <a:cs typeface="Arial"/>
              </a:rPr>
              <a:t> </a:t>
            </a:r>
            <a:r>
              <a:rPr sz="1147" b="1" spc="9" dirty="0">
                <a:latin typeface="Arial"/>
                <a:cs typeface="Arial"/>
              </a:rPr>
              <a:t>Forms</a:t>
            </a:r>
            <a:endParaRPr sz="1147">
              <a:latin typeface="Arial"/>
              <a:cs typeface="Arial"/>
            </a:endParaRPr>
          </a:p>
          <a:p>
            <a:pPr marL="218526" marR="267835" indent="-207880">
              <a:lnSpc>
                <a:spcPct val="101499"/>
              </a:lnSpc>
              <a:buChar char="•"/>
              <a:tabLst>
                <a:tab pos="218526" algn="l"/>
                <a:tab pos="219087" algn="l"/>
              </a:tabLst>
            </a:pPr>
            <a:r>
              <a:rPr sz="1147" spc="4" dirty="0">
                <a:latin typeface="Arial"/>
                <a:cs typeface="Arial"/>
              </a:rPr>
              <a:t>Decomposition</a:t>
            </a:r>
            <a:r>
              <a:rPr sz="1147" spc="-62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to  </a:t>
            </a:r>
            <a:r>
              <a:rPr sz="1147" spc="4" dirty="0">
                <a:latin typeface="Arial"/>
                <a:cs typeface="Arial"/>
              </a:rPr>
              <a:t>3NF</a:t>
            </a:r>
            <a:endParaRPr sz="1147">
              <a:latin typeface="Arial"/>
              <a:cs typeface="Arial"/>
            </a:endParaRPr>
          </a:p>
          <a:p>
            <a:pPr marL="218526" marR="267835" indent="-207880">
              <a:lnSpc>
                <a:spcPct val="101499"/>
              </a:lnSpc>
              <a:buChar char="•"/>
              <a:tabLst>
                <a:tab pos="218526" algn="l"/>
                <a:tab pos="219087" algn="l"/>
              </a:tabLst>
            </a:pPr>
            <a:r>
              <a:rPr sz="1147" spc="4" dirty="0">
                <a:latin typeface="Arial"/>
                <a:cs typeface="Arial"/>
              </a:rPr>
              <a:t>Decomposition</a:t>
            </a:r>
            <a:r>
              <a:rPr sz="1147" spc="-62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to  </a:t>
            </a:r>
            <a:r>
              <a:rPr sz="1147" spc="9" dirty="0">
                <a:latin typeface="Arial"/>
                <a:cs typeface="Arial"/>
              </a:rPr>
              <a:t>BCNF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311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4975" y="183403"/>
            <a:ext cx="2860301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  <a:tabLst>
                <a:tab pos="1946566" algn="l"/>
              </a:tabLst>
            </a:pPr>
            <a:r>
              <a:rPr spc="13" dirty="0"/>
              <a:t>Redundancy	in</a:t>
            </a:r>
            <a:r>
              <a:rPr spc="-79" dirty="0"/>
              <a:t> </a:t>
            </a:r>
            <a:r>
              <a:rPr spc="18" dirty="0"/>
              <a:t>3NF</a:t>
            </a:r>
          </a:p>
        </p:txBody>
      </p:sp>
      <p:sp>
        <p:nvSpPr>
          <p:cNvPr id="4" name="object 4"/>
          <p:cNvSpPr/>
          <p:nvPr/>
        </p:nvSpPr>
        <p:spPr>
          <a:xfrm>
            <a:off x="5537948" y="2672603"/>
            <a:ext cx="451596" cy="284629"/>
          </a:xfrm>
          <a:custGeom>
            <a:avLst/>
            <a:gdLst/>
            <a:ahLst/>
            <a:cxnLst/>
            <a:rect l="l" t="t" r="r" b="b"/>
            <a:pathLst>
              <a:path w="511810" h="322579">
                <a:moveTo>
                  <a:pt x="511301" y="322325"/>
                </a:moveTo>
                <a:lnTo>
                  <a:pt x="511301" y="0"/>
                </a:lnTo>
                <a:lnTo>
                  <a:pt x="0" y="0"/>
                </a:lnTo>
                <a:lnTo>
                  <a:pt x="0" y="322325"/>
                </a:lnTo>
                <a:lnTo>
                  <a:pt x="3810" y="322325"/>
                </a:lnTo>
                <a:lnTo>
                  <a:pt x="3810" y="7619"/>
                </a:lnTo>
                <a:lnTo>
                  <a:pt x="8382" y="3809"/>
                </a:lnTo>
                <a:lnTo>
                  <a:pt x="8382" y="7619"/>
                </a:lnTo>
                <a:lnTo>
                  <a:pt x="502920" y="7619"/>
                </a:lnTo>
                <a:lnTo>
                  <a:pt x="502920" y="3809"/>
                </a:lnTo>
                <a:lnTo>
                  <a:pt x="506730" y="7619"/>
                </a:lnTo>
                <a:lnTo>
                  <a:pt x="506730" y="322325"/>
                </a:lnTo>
                <a:lnTo>
                  <a:pt x="511301" y="322325"/>
                </a:lnTo>
                <a:close/>
              </a:path>
              <a:path w="511810" h="322579">
                <a:moveTo>
                  <a:pt x="8382" y="7619"/>
                </a:moveTo>
                <a:lnTo>
                  <a:pt x="8382" y="3809"/>
                </a:lnTo>
                <a:lnTo>
                  <a:pt x="3810" y="7619"/>
                </a:lnTo>
                <a:lnTo>
                  <a:pt x="8382" y="7619"/>
                </a:lnTo>
                <a:close/>
              </a:path>
              <a:path w="511810" h="322579">
                <a:moveTo>
                  <a:pt x="8382" y="314705"/>
                </a:moveTo>
                <a:lnTo>
                  <a:pt x="8382" y="7619"/>
                </a:lnTo>
                <a:lnTo>
                  <a:pt x="3810" y="7619"/>
                </a:lnTo>
                <a:lnTo>
                  <a:pt x="3810" y="314705"/>
                </a:lnTo>
                <a:lnTo>
                  <a:pt x="8382" y="314705"/>
                </a:lnTo>
                <a:close/>
              </a:path>
              <a:path w="511810" h="322579">
                <a:moveTo>
                  <a:pt x="506730" y="314705"/>
                </a:moveTo>
                <a:lnTo>
                  <a:pt x="3810" y="314705"/>
                </a:lnTo>
                <a:lnTo>
                  <a:pt x="8382" y="318515"/>
                </a:lnTo>
                <a:lnTo>
                  <a:pt x="8382" y="322325"/>
                </a:lnTo>
                <a:lnTo>
                  <a:pt x="502920" y="322325"/>
                </a:lnTo>
                <a:lnTo>
                  <a:pt x="502920" y="318515"/>
                </a:lnTo>
                <a:lnTo>
                  <a:pt x="506730" y="314705"/>
                </a:lnTo>
                <a:close/>
              </a:path>
              <a:path w="511810" h="322579">
                <a:moveTo>
                  <a:pt x="8382" y="322325"/>
                </a:moveTo>
                <a:lnTo>
                  <a:pt x="8382" y="318515"/>
                </a:lnTo>
                <a:lnTo>
                  <a:pt x="3810" y="314705"/>
                </a:lnTo>
                <a:lnTo>
                  <a:pt x="3810" y="322325"/>
                </a:lnTo>
                <a:lnTo>
                  <a:pt x="8382" y="322325"/>
                </a:lnTo>
                <a:close/>
              </a:path>
              <a:path w="511810" h="322579">
                <a:moveTo>
                  <a:pt x="506730" y="7619"/>
                </a:moveTo>
                <a:lnTo>
                  <a:pt x="502920" y="3809"/>
                </a:lnTo>
                <a:lnTo>
                  <a:pt x="502920" y="7619"/>
                </a:lnTo>
                <a:lnTo>
                  <a:pt x="506730" y="7619"/>
                </a:lnTo>
                <a:close/>
              </a:path>
              <a:path w="511810" h="322579">
                <a:moveTo>
                  <a:pt x="506730" y="314705"/>
                </a:moveTo>
                <a:lnTo>
                  <a:pt x="506730" y="7619"/>
                </a:lnTo>
                <a:lnTo>
                  <a:pt x="502920" y="7619"/>
                </a:lnTo>
                <a:lnTo>
                  <a:pt x="502920" y="314705"/>
                </a:lnTo>
                <a:lnTo>
                  <a:pt x="506730" y="314705"/>
                </a:lnTo>
                <a:close/>
              </a:path>
              <a:path w="511810" h="322579">
                <a:moveTo>
                  <a:pt x="506730" y="322325"/>
                </a:moveTo>
                <a:lnTo>
                  <a:pt x="506730" y="314705"/>
                </a:lnTo>
                <a:lnTo>
                  <a:pt x="502920" y="318515"/>
                </a:lnTo>
                <a:lnTo>
                  <a:pt x="502920" y="322325"/>
                </a:lnTo>
                <a:lnTo>
                  <a:pt x="506730" y="322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537948" y="2984574"/>
            <a:ext cx="451596" cy="1117226"/>
          </a:xfrm>
          <a:custGeom>
            <a:avLst/>
            <a:gdLst/>
            <a:ahLst/>
            <a:cxnLst/>
            <a:rect l="l" t="t" r="r" b="b"/>
            <a:pathLst>
              <a:path w="511810" h="1266189">
                <a:moveTo>
                  <a:pt x="511301" y="1265681"/>
                </a:moveTo>
                <a:lnTo>
                  <a:pt x="511301" y="0"/>
                </a:lnTo>
                <a:lnTo>
                  <a:pt x="0" y="0"/>
                </a:lnTo>
                <a:lnTo>
                  <a:pt x="0" y="1265681"/>
                </a:lnTo>
                <a:lnTo>
                  <a:pt x="3810" y="1265681"/>
                </a:lnTo>
                <a:lnTo>
                  <a:pt x="3810" y="8381"/>
                </a:lnTo>
                <a:lnTo>
                  <a:pt x="8382" y="3809"/>
                </a:lnTo>
                <a:lnTo>
                  <a:pt x="8382" y="8381"/>
                </a:lnTo>
                <a:lnTo>
                  <a:pt x="502920" y="8381"/>
                </a:lnTo>
                <a:lnTo>
                  <a:pt x="502920" y="3809"/>
                </a:lnTo>
                <a:lnTo>
                  <a:pt x="506730" y="8381"/>
                </a:lnTo>
                <a:lnTo>
                  <a:pt x="506730" y="1265681"/>
                </a:lnTo>
                <a:lnTo>
                  <a:pt x="511301" y="1265681"/>
                </a:lnTo>
                <a:close/>
              </a:path>
              <a:path w="511810" h="1266189">
                <a:moveTo>
                  <a:pt x="8382" y="8381"/>
                </a:moveTo>
                <a:lnTo>
                  <a:pt x="8382" y="3809"/>
                </a:lnTo>
                <a:lnTo>
                  <a:pt x="3810" y="8381"/>
                </a:lnTo>
                <a:lnTo>
                  <a:pt x="8382" y="8381"/>
                </a:lnTo>
                <a:close/>
              </a:path>
              <a:path w="511810" h="1266189">
                <a:moveTo>
                  <a:pt x="8382" y="1257299"/>
                </a:moveTo>
                <a:lnTo>
                  <a:pt x="8382" y="8381"/>
                </a:lnTo>
                <a:lnTo>
                  <a:pt x="3810" y="8381"/>
                </a:lnTo>
                <a:lnTo>
                  <a:pt x="3810" y="1257299"/>
                </a:lnTo>
                <a:lnTo>
                  <a:pt x="8382" y="1257299"/>
                </a:lnTo>
                <a:close/>
              </a:path>
              <a:path w="511810" h="1266189">
                <a:moveTo>
                  <a:pt x="506730" y="1257299"/>
                </a:moveTo>
                <a:lnTo>
                  <a:pt x="3810" y="1257299"/>
                </a:lnTo>
                <a:lnTo>
                  <a:pt x="8382" y="1261109"/>
                </a:lnTo>
                <a:lnTo>
                  <a:pt x="8382" y="1265681"/>
                </a:lnTo>
                <a:lnTo>
                  <a:pt x="502920" y="1265681"/>
                </a:lnTo>
                <a:lnTo>
                  <a:pt x="502920" y="1261109"/>
                </a:lnTo>
                <a:lnTo>
                  <a:pt x="506730" y="1257299"/>
                </a:lnTo>
                <a:close/>
              </a:path>
              <a:path w="511810" h="1266189">
                <a:moveTo>
                  <a:pt x="8382" y="1265681"/>
                </a:moveTo>
                <a:lnTo>
                  <a:pt x="8382" y="1261109"/>
                </a:lnTo>
                <a:lnTo>
                  <a:pt x="3810" y="1257299"/>
                </a:lnTo>
                <a:lnTo>
                  <a:pt x="3810" y="1265681"/>
                </a:lnTo>
                <a:lnTo>
                  <a:pt x="8382" y="1265681"/>
                </a:lnTo>
                <a:close/>
              </a:path>
              <a:path w="511810" h="1266189">
                <a:moveTo>
                  <a:pt x="506730" y="8381"/>
                </a:moveTo>
                <a:lnTo>
                  <a:pt x="502920" y="3809"/>
                </a:lnTo>
                <a:lnTo>
                  <a:pt x="502920" y="8381"/>
                </a:lnTo>
                <a:lnTo>
                  <a:pt x="506730" y="8381"/>
                </a:lnTo>
                <a:close/>
              </a:path>
              <a:path w="511810" h="1266189">
                <a:moveTo>
                  <a:pt x="506730" y="1257299"/>
                </a:moveTo>
                <a:lnTo>
                  <a:pt x="506730" y="8381"/>
                </a:lnTo>
                <a:lnTo>
                  <a:pt x="502920" y="8381"/>
                </a:lnTo>
                <a:lnTo>
                  <a:pt x="502920" y="1257299"/>
                </a:lnTo>
                <a:lnTo>
                  <a:pt x="506730" y="1257299"/>
                </a:lnTo>
                <a:close/>
              </a:path>
              <a:path w="511810" h="1266189">
                <a:moveTo>
                  <a:pt x="506730" y="1265681"/>
                </a:moveTo>
                <a:lnTo>
                  <a:pt x="506730" y="1257299"/>
                </a:lnTo>
                <a:lnTo>
                  <a:pt x="502920" y="1261109"/>
                </a:lnTo>
                <a:lnTo>
                  <a:pt x="502920" y="1265681"/>
                </a:lnTo>
                <a:lnTo>
                  <a:pt x="506730" y="126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981699" y="2672603"/>
            <a:ext cx="340659" cy="284629"/>
          </a:xfrm>
          <a:custGeom>
            <a:avLst/>
            <a:gdLst/>
            <a:ahLst/>
            <a:cxnLst/>
            <a:rect l="l" t="t" r="r" b="b"/>
            <a:pathLst>
              <a:path w="386079" h="322579">
                <a:moveTo>
                  <a:pt x="385572" y="322325"/>
                </a:moveTo>
                <a:lnTo>
                  <a:pt x="385572" y="0"/>
                </a:lnTo>
                <a:lnTo>
                  <a:pt x="0" y="0"/>
                </a:lnTo>
                <a:lnTo>
                  <a:pt x="0" y="322325"/>
                </a:lnTo>
                <a:lnTo>
                  <a:pt x="3810" y="322325"/>
                </a:lnTo>
                <a:lnTo>
                  <a:pt x="3810" y="7619"/>
                </a:lnTo>
                <a:lnTo>
                  <a:pt x="8381" y="3809"/>
                </a:lnTo>
                <a:lnTo>
                  <a:pt x="8381" y="7619"/>
                </a:lnTo>
                <a:lnTo>
                  <a:pt x="377189" y="7619"/>
                </a:lnTo>
                <a:lnTo>
                  <a:pt x="377189" y="3809"/>
                </a:lnTo>
                <a:lnTo>
                  <a:pt x="381000" y="7619"/>
                </a:lnTo>
                <a:lnTo>
                  <a:pt x="381000" y="322325"/>
                </a:lnTo>
                <a:lnTo>
                  <a:pt x="385572" y="322325"/>
                </a:lnTo>
                <a:close/>
              </a:path>
              <a:path w="386079" h="322579">
                <a:moveTo>
                  <a:pt x="8381" y="7619"/>
                </a:moveTo>
                <a:lnTo>
                  <a:pt x="8381" y="3809"/>
                </a:lnTo>
                <a:lnTo>
                  <a:pt x="3810" y="7619"/>
                </a:lnTo>
                <a:lnTo>
                  <a:pt x="8381" y="7619"/>
                </a:lnTo>
                <a:close/>
              </a:path>
              <a:path w="386079" h="322579">
                <a:moveTo>
                  <a:pt x="8381" y="314705"/>
                </a:moveTo>
                <a:lnTo>
                  <a:pt x="8381" y="7619"/>
                </a:lnTo>
                <a:lnTo>
                  <a:pt x="3810" y="7619"/>
                </a:lnTo>
                <a:lnTo>
                  <a:pt x="3810" y="314705"/>
                </a:lnTo>
                <a:lnTo>
                  <a:pt x="8381" y="314705"/>
                </a:lnTo>
                <a:close/>
              </a:path>
              <a:path w="386079" h="322579">
                <a:moveTo>
                  <a:pt x="381000" y="314705"/>
                </a:moveTo>
                <a:lnTo>
                  <a:pt x="3810" y="314705"/>
                </a:lnTo>
                <a:lnTo>
                  <a:pt x="8381" y="318515"/>
                </a:lnTo>
                <a:lnTo>
                  <a:pt x="8381" y="322325"/>
                </a:lnTo>
                <a:lnTo>
                  <a:pt x="377189" y="322325"/>
                </a:lnTo>
                <a:lnTo>
                  <a:pt x="377189" y="318515"/>
                </a:lnTo>
                <a:lnTo>
                  <a:pt x="381000" y="314705"/>
                </a:lnTo>
                <a:close/>
              </a:path>
              <a:path w="386079" h="322579">
                <a:moveTo>
                  <a:pt x="8381" y="322325"/>
                </a:moveTo>
                <a:lnTo>
                  <a:pt x="8381" y="318515"/>
                </a:lnTo>
                <a:lnTo>
                  <a:pt x="3810" y="314705"/>
                </a:lnTo>
                <a:lnTo>
                  <a:pt x="3810" y="322325"/>
                </a:lnTo>
                <a:lnTo>
                  <a:pt x="8381" y="322325"/>
                </a:lnTo>
                <a:close/>
              </a:path>
              <a:path w="386079" h="322579">
                <a:moveTo>
                  <a:pt x="381000" y="7619"/>
                </a:moveTo>
                <a:lnTo>
                  <a:pt x="377189" y="3809"/>
                </a:lnTo>
                <a:lnTo>
                  <a:pt x="377189" y="7619"/>
                </a:lnTo>
                <a:lnTo>
                  <a:pt x="381000" y="7619"/>
                </a:lnTo>
                <a:close/>
              </a:path>
              <a:path w="386079" h="322579">
                <a:moveTo>
                  <a:pt x="381000" y="314705"/>
                </a:moveTo>
                <a:lnTo>
                  <a:pt x="381000" y="7619"/>
                </a:lnTo>
                <a:lnTo>
                  <a:pt x="377189" y="7619"/>
                </a:lnTo>
                <a:lnTo>
                  <a:pt x="377189" y="314705"/>
                </a:lnTo>
                <a:lnTo>
                  <a:pt x="381000" y="314705"/>
                </a:lnTo>
                <a:close/>
              </a:path>
              <a:path w="386079" h="322579">
                <a:moveTo>
                  <a:pt x="381000" y="322325"/>
                </a:moveTo>
                <a:lnTo>
                  <a:pt x="381000" y="314705"/>
                </a:lnTo>
                <a:lnTo>
                  <a:pt x="377189" y="318515"/>
                </a:lnTo>
                <a:lnTo>
                  <a:pt x="377189" y="322325"/>
                </a:lnTo>
                <a:lnTo>
                  <a:pt x="381000" y="322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981699" y="2984574"/>
            <a:ext cx="340659" cy="1117226"/>
          </a:xfrm>
          <a:custGeom>
            <a:avLst/>
            <a:gdLst/>
            <a:ahLst/>
            <a:cxnLst/>
            <a:rect l="l" t="t" r="r" b="b"/>
            <a:pathLst>
              <a:path w="386079" h="1266189">
                <a:moveTo>
                  <a:pt x="385572" y="1265681"/>
                </a:moveTo>
                <a:lnTo>
                  <a:pt x="385572" y="0"/>
                </a:lnTo>
                <a:lnTo>
                  <a:pt x="0" y="0"/>
                </a:lnTo>
                <a:lnTo>
                  <a:pt x="0" y="1265681"/>
                </a:lnTo>
                <a:lnTo>
                  <a:pt x="3810" y="1265681"/>
                </a:lnTo>
                <a:lnTo>
                  <a:pt x="3810" y="8381"/>
                </a:lnTo>
                <a:lnTo>
                  <a:pt x="8381" y="3809"/>
                </a:lnTo>
                <a:lnTo>
                  <a:pt x="8381" y="8381"/>
                </a:lnTo>
                <a:lnTo>
                  <a:pt x="377189" y="8381"/>
                </a:lnTo>
                <a:lnTo>
                  <a:pt x="377189" y="3809"/>
                </a:lnTo>
                <a:lnTo>
                  <a:pt x="381000" y="8381"/>
                </a:lnTo>
                <a:lnTo>
                  <a:pt x="381000" y="1265681"/>
                </a:lnTo>
                <a:lnTo>
                  <a:pt x="385572" y="1265681"/>
                </a:lnTo>
                <a:close/>
              </a:path>
              <a:path w="386079" h="1266189">
                <a:moveTo>
                  <a:pt x="8381" y="8381"/>
                </a:moveTo>
                <a:lnTo>
                  <a:pt x="8381" y="3809"/>
                </a:lnTo>
                <a:lnTo>
                  <a:pt x="3810" y="8381"/>
                </a:lnTo>
                <a:lnTo>
                  <a:pt x="8381" y="8381"/>
                </a:lnTo>
                <a:close/>
              </a:path>
              <a:path w="386079" h="1266189">
                <a:moveTo>
                  <a:pt x="8381" y="1257299"/>
                </a:moveTo>
                <a:lnTo>
                  <a:pt x="8381" y="8381"/>
                </a:lnTo>
                <a:lnTo>
                  <a:pt x="3810" y="8381"/>
                </a:lnTo>
                <a:lnTo>
                  <a:pt x="3810" y="1257299"/>
                </a:lnTo>
                <a:lnTo>
                  <a:pt x="8381" y="1257299"/>
                </a:lnTo>
                <a:close/>
              </a:path>
              <a:path w="386079" h="1266189">
                <a:moveTo>
                  <a:pt x="381000" y="1257299"/>
                </a:moveTo>
                <a:lnTo>
                  <a:pt x="3810" y="1257299"/>
                </a:lnTo>
                <a:lnTo>
                  <a:pt x="8381" y="1261109"/>
                </a:lnTo>
                <a:lnTo>
                  <a:pt x="8381" y="1265681"/>
                </a:lnTo>
                <a:lnTo>
                  <a:pt x="377189" y="1265681"/>
                </a:lnTo>
                <a:lnTo>
                  <a:pt x="377189" y="1261109"/>
                </a:lnTo>
                <a:lnTo>
                  <a:pt x="381000" y="1257299"/>
                </a:lnTo>
                <a:close/>
              </a:path>
              <a:path w="386079" h="1266189">
                <a:moveTo>
                  <a:pt x="8381" y="1265681"/>
                </a:moveTo>
                <a:lnTo>
                  <a:pt x="8381" y="1261109"/>
                </a:lnTo>
                <a:lnTo>
                  <a:pt x="3810" y="1257299"/>
                </a:lnTo>
                <a:lnTo>
                  <a:pt x="3810" y="1265681"/>
                </a:lnTo>
                <a:lnTo>
                  <a:pt x="8381" y="1265681"/>
                </a:lnTo>
                <a:close/>
              </a:path>
              <a:path w="386079" h="1266189">
                <a:moveTo>
                  <a:pt x="381000" y="8381"/>
                </a:moveTo>
                <a:lnTo>
                  <a:pt x="377189" y="3809"/>
                </a:lnTo>
                <a:lnTo>
                  <a:pt x="377189" y="8381"/>
                </a:lnTo>
                <a:lnTo>
                  <a:pt x="381000" y="8381"/>
                </a:lnTo>
                <a:close/>
              </a:path>
              <a:path w="386079" h="1266189">
                <a:moveTo>
                  <a:pt x="381000" y="1257299"/>
                </a:moveTo>
                <a:lnTo>
                  <a:pt x="381000" y="8381"/>
                </a:lnTo>
                <a:lnTo>
                  <a:pt x="377189" y="8381"/>
                </a:lnTo>
                <a:lnTo>
                  <a:pt x="377189" y="1257299"/>
                </a:lnTo>
                <a:lnTo>
                  <a:pt x="381000" y="1257299"/>
                </a:lnTo>
                <a:close/>
              </a:path>
              <a:path w="386079" h="1266189">
                <a:moveTo>
                  <a:pt x="381000" y="1265681"/>
                </a:moveTo>
                <a:lnTo>
                  <a:pt x="381000" y="1257299"/>
                </a:lnTo>
                <a:lnTo>
                  <a:pt x="377189" y="1261109"/>
                </a:lnTo>
                <a:lnTo>
                  <a:pt x="377189" y="1265681"/>
                </a:lnTo>
                <a:lnTo>
                  <a:pt x="381000" y="126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314515" y="2672603"/>
            <a:ext cx="340659" cy="284629"/>
          </a:xfrm>
          <a:custGeom>
            <a:avLst/>
            <a:gdLst/>
            <a:ahLst/>
            <a:cxnLst/>
            <a:rect l="l" t="t" r="r" b="b"/>
            <a:pathLst>
              <a:path w="386079" h="322579">
                <a:moveTo>
                  <a:pt x="385572" y="322325"/>
                </a:moveTo>
                <a:lnTo>
                  <a:pt x="385572" y="0"/>
                </a:lnTo>
                <a:lnTo>
                  <a:pt x="0" y="0"/>
                </a:lnTo>
                <a:lnTo>
                  <a:pt x="0" y="322325"/>
                </a:lnTo>
                <a:lnTo>
                  <a:pt x="3810" y="322325"/>
                </a:lnTo>
                <a:lnTo>
                  <a:pt x="3810" y="7619"/>
                </a:lnTo>
                <a:lnTo>
                  <a:pt x="8382" y="3809"/>
                </a:lnTo>
                <a:lnTo>
                  <a:pt x="8382" y="7619"/>
                </a:lnTo>
                <a:lnTo>
                  <a:pt x="377189" y="7619"/>
                </a:lnTo>
                <a:lnTo>
                  <a:pt x="377189" y="3809"/>
                </a:lnTo>
                <a:lnTo>
                  <a:pt x="381000" y="7619"/>
                </a:lnTo>
                <a:lnTo>
                  <a:pt x="381000" y="322325"/>
                </a:lnTo>
                <a:lnTo>
                  <a:pt x="385572" y="322325"/>
                </a:lnTo>
                <a:close/>
              </a:path>
              <a:path w="386079" h="322579">
                <a:moveTo>
                  <a:pt x="8382" y="7619"/>
                </a:moveTo>
                <a:lnTo>
                  <a:pt x="8382" y="3809"/>
                </a:lnTo>
                <a:lnTo>
                  <a:pt x="3810" y="7619"/>
                </a:lnTo>
                <a:lnTo>
                  <a:pt x="8382" y="7619"/>
                </a:lnTo>
                <a:close/>
              </a:path>
              <a:path w="386079" h="322579">
                <a:moveTo>
                  <a:pt x="8382" y="314705"/>
                </a:moveTo>
                <a:lnTo>
                  <a:pt x="8382" y="7619"/>
                </a:lnTo>
                <a:lnTo>
                  <a:pt x="3810" y="7619"/>
                </a:lnTo>
                <a:lnTo>
                  <a:pt x="3810" y="314705"/>
                </a:lnTo>
                <a:lnTo>
                  <a:pt x="8382" y="314705"/>
                </a:lnTo>
                <a:close/>
              </a:path>
              <a:path w="386079" h="322579">
                <a:moveTo>
                  <a:pt x="381000" y="314705"/>
                </a:moveTo>
                <a:lnTo>
                  <a:pt x="3810" y="314705"/>
                </a:lnTo>
                <a:lnTo>
                  <a:pt x="8382" y="318515"/>
                </a:lnTo>
                <a:lnTo>
                  <a:pt x="8382" y="322325"/>
                </a:lnTo>
                <a:lnTo>
                  <a:pt x="377189" y="322325"/>
                </a:lnTo>
                <a:lnTo>
                  <a:pt x="377189" y="318515"/>
                </a:lnTo>
                <a:lnTo>
                  <a:pt x="381000" y="314705"/>
                </a:lnTo>
                <a:close/>
              </a:path>
              <a:path w="386079" h="322579">
                <a:moveTo>
                  <a:pt x="8382" y="322325"/>
                </a:moveTo>
                <a:lnTo>
                  <a:pt x="8382" y="318515"/>
                </a:lnTo>
                <a:lnTo>
                  <a:pt x="3810" y="314705"/>
                </a:lnTo>
                <a:lnTo>
                  <a:pt x="3810" y="322325"/>
                </a:lnTo>
                <a:lnTo>
                  <a:pt x="8382" y="322325"/>
                </a:lnTo>
                <a:close/>
              </a:path>
              <a:path w="386079" h="322579">
                <a:moveTo>
                  <a:pt x="381000" y="7619"/>
                </a:moveTo>
                <a:lnTo>
                  <a:pt x="377189" y="3809"/>
                </a:lnTo>
                <a:lnTo>
                  <a:pt x="377189" y="7619"/>
                </a:lnTo>
                <a:lnTo>
                  <a:pt x="381000" y="7619"/>
                </a:lnTo>
                <a:close/>
              </a:path>
              <a:path w="386079" h="322579">
                <a:moveTo>
                  <a:pt x="381000" y="314705"/>
                </a:moveTo>
                <a:lnTo>
                  <a:pt x="381000" y="7619"/>
                </a:lnTo>
                <a:lnTo>
                  <a:pt x="377189" y="7619"/>
                </a:lnTo>
                <a:lnTo>
                  <a:pt x="377189" y="314705"/>
                </a:lnTo>
                <a:lnTo>
                  <a:pt x="381000" y="314705"/>
                </a:lnTo>
                <a:close/>
              </a:path>
              <a:path w="386079" h="322579">
                <a:moveTo>
                  <a:pt x="381000" y="322325"/>
                </a:moveTo>
                <a:lnTo>
                  <a:pt x="381000" y="314705"/>
                </a:lnTo>
                <a:lnTo>
                  <a:pt x="377189" y="318515"/>
                </a:lnTo>
                <a:lnTo>
                  <a:pt x="377189" y="322325"/>
                </a:lnTo>
                <a:lnTo>
                  <a:pt x="381000" y="322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311153" y="2984574"/>
            <a:ext cx="339538" cy="1117226"/>
          </a:xfrm>
          <a:custGeom>
            <a:avLst/>
            <a:gdLst/>
            <a:ahLst/>
            <a:cxnLst/>
            <a:rect l="l" t="t" r="r" b="b"/>
            <a:pathLst>
              <a:path w="384810" h="1266189">
                <a:moveTo>
                  <a:pt x="384810" y="1265681"/>
                </a:moveTo>
                <a:lnTo>
                  <a:pt x="384810" y="0"/>
                </a:lnTo>
                <a:lnTo>
                  <a:pt x="0" y="0"/>
                </a:lnTo>
                <a:lnTo>
                  <a:pt x="0" y="1265681"/>
                </a:lnTo>
                <a:lnTo>
                  <a:pt x="3810" y="1265681"/>
                </a:lnTo>
                <a:lnTo>
                  <a:pt x="3810" y="8381"/>
                </a:lnTo>
                <a:lnTo>
                  <a:pt x="7620" y="3809"/>
                </a:lnTo>
                <a:lnTo>
                  <a:pt x="7620" y="8381"/>
                </a:lnTo>
                <a:lnTo>
                  <a:pt x="377189" y="8381"/>
                </a:lnTo>
                <a:lnTo>
                  <a:pt x="377189" y="3809"/>
                </a:lnTo>
                <a:lnTo>
                  <a:pt x="381000" y="8381"/>
                </a:lnTo>
                <a:lnTo>
                  <a:pt x="381000" y="1265681"/>
                </a:lnTo>
                <a:lnTo>
                  <a:pt x="384810" y="1265681"/>
                </a:lnTo>
                <a:close/>
              </a:path>
              <a:path w="384810" h="1266189">
                <a:moveTo>
                  <a:pt x="7620" y="8381"/>
                </a:moveTo>
                <a:lnTo>
                  <a:pt x="7620" y="3809"/>
                </a:lnTo>
                <a:lnTo>
                  <a:pt x="3810" y="8381"/>
                </a:lnTo>
                <a:lnTo>
                  <a:pt x="7620" y="8381"/>
                </a:lnTo>
                <a:close/>
              </a:path>
              <a:path w="384810" h="1266189">
                <a:moveTo>
                  <a:pt x="7620" y="1257299"/>
                </a:moveTo>
                <a:lnTo>
                  <a:pt x="7620" y="8381"/>
                </a:lnTo>
                <a:lnTo>
                  <a:pt x="3810" y="8381"/>
                </a:lnTo>
                <a:lnTo>
                  <a:pt x="3810" y="1257299"/>
                </a:lnTo>
                <a:lnTo>
                  <a:pt x="7620" y="1257299"/>
                </a:lnTo>
                <a:close/>
              </a:path>
              <a:path w="384810" h="1266189">
                <a:moveTo>
                  <a:pt x="381000" y="1257299"/>
                </a:moveTo>
                <a:lnTo>
                  <a:pt x="3810" y="1257299"/>
                </a:lnTo>
                <a:lnTo>
                  <a:pt x="7620" y="1261109"/>
                </a:lnTo>
                <a:lnTo>
                  <a:pt x="7620" y="1265681"/>
                </a:lnTo>
                <a:lnTo>
                  <a:pt x="377189" y="1265681"/>
                </a:lnTo>
                <a:lnTo>
                  <a:pt x="377189" y="1261109"/>
                </a:lnTo>
                <a:lnTo>
                  <a:pt x="381000" y="1257299"/>
                </a:lnTo>
                <a:close/>
              </a:path>
              <a:path w="384810" h="1266189">
                <a:moveTo>
                  <a:pt x="7620" y="1265681"/>
                </a:moveTo>
                <a:lnTo>
                  <a:pt x="7620" y="1261109"/>
                </a:lnTo>
                <a:lnTo>
                  <a:pt x="3810" y="1257299"/>
                </a:lnTo>
                <a:lnTo>
                  <a:pt x="3810" y="1265681"/>
                </a:lnTo>
                <a:lnTo>
                  <a:pt x="7620" y="1265681"/>
                </a:lnTo>
                <a:close/>
              </a:path>
              <a:path w="384810" h="1266189">
                <a:moveTo>
                  <a:pt x="381000" y="8381"/>
                </a:moveTo>
                <a:lnTo>
                  <a:pt x="377189" y="3809"/>
                </a:lnTo>
                <a:lnTo>
                  <a:pt x="377189" y="8381"/>
                </a:lnTo>
                <a:lnTo>
                  <a:pt x="381000" y="8381"/>
                </a:lnTo>
                <a:close/>
              </a:path>
              <a:path w="384810" h="1266189">
                <a:moveTo>
                  <a:pt x="381000" y="1257299"/>
                </a:moveTo>
                <a:lnTo>
                  <a:pt x="381000" y="8381"/>
                </a:lnTo>
                <a:lnTo>
                  <a:pt x="377189" y="8381"/>
                </a:lnTo>
                <a:lnTo>
                  <a:pt x="377189" y="1257299"/>
                </a:lnTo>
                <a:lnTo>
                  <a:pt x="381000" y="1257299"/>
                </a:lnTo>
                <a:close/>
              </a:path>
              <a:path w="384810" h="1266189">
                <a:moveTo>
                  <a:pt x="381000" y="1265681"/>
                </a:moveTo>
                <a:lnTo>
                  <a:pt x="381000" y="1257299"/>
                </a:lnTo>
                <a:lnTo>
                  <a:pt x="377189" y="1261109"/>
                </a:lnTo>
                <a:lnTo>
                  <a:pt x="377189" y="1265681"/>
                </a:lnTo>
                <a:lnTo>
                  <a:pt x="381000" y="1265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303033" y="1571244"/>
            <a:ext cx="7412691" cy="395225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505412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505412" algn="l"/>
                <a:tab pos="505973" algn="l"/>
              </a:tabLst>
            </a:pPr>
            <a:r>
              <a:rPr sz="1279" b="1" spc="13" dirty="0">
                <a:solidFill>
                  <a:srgbClr val="FF0000"/>
                </a:solidFill>
                <a:latin typeface="Arial"/>
                <a:cs typeface="Arial"/>
              </a:rPr>
              <a:t>There </a:t>
            </a:r>
            <a:r>
              <a:rPr sz="1279" b="1" spc="9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279" b="1" spc="18" dirty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sz="1279" b="1" spc="13" dirty="0">
                <a:solidFill>
                  <a:srgbClr val="FF0000"/>
                </a:solidFill>
                <a:latin typeface="Arial"/>
                <a:cs typeface="Arial"/>
              </a:rPr>
              <a:t>redundancy </a:t>
            </a:r>
            <a:r>
              <a:rPr sz="1279" b="1" spc="9" dirty="0">
                <a:solidFill>
                  <a:srgbClr val="FF0000"/>
                </a:solidFill>
                <a:latin typeface="Arial"/>
                <a:cs typeface="Arial"/>
              </a:rPr>
              <a:t>in this</a:t>
            </a:r>
            <a:r>
              <a:rPr sz="1279" b="1" spc="-7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79" b="1" spc="13" dirty="0">
                <a:solidFill>
                  <a:srgbClr val="FF0000"/>
                </a:solidFill>
                <a:latin typeface="Arial"/>
                <a:cs typeface="Arial"/>
              </a:rPr>
              <a:t>schema</a:t>
            </a:r>
            <a:endParaRPr sz="1279">
              <a:latin typeface="Arial"/>
              <a:cs typeface="Arial"/>
            </a:endParaRPr>
          </a:p>
          <a:p>
            <a:pPr marL="505412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505412" algn="l"/>
                <a:tab pos="505973" algn="l"/>
              </a:tabLst>
            </a:pPr>
            <a:r>
              <a:rPr sz="1279" spc="13" dirty="0">
                <a:latin typeface="Arial"/>
                <a:cs typeface="Arial"/>
              </a:rPr>
              <a:t>Example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problems due to redundancy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3NF </a:t>
            </a:r>
            <a:r>
              <a:rPr sz="1279" i="1" spc="9" dirty="0">
                <a:latin typeface="Arial"/>
                <a:cs typeface="Arial"/>
              </a:rPr>
              <a:t>(J: s_ID, L: i_ID, </a:t>
            </a:r>
            <a:r>
              <a:rPr sz="1279" i="1" spc="13" dirty="0">
                <a:latin typeface="Arial"/>
                <a:cs typeface="Arial"/>
              </a:rPr>
              <a:t>K:</a:t>
            </a:r>
            <a:r>
              <a:rPr sz="1279" i="1" spc="-150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dept_name)</a:t>
            </a:r>
            <a:endParaRPr sz="1279">
              <a:latin typeface="Arial"/>
              <a:cs typeface="Arial"/>
            </a:endParaRPr>
          </a:p>
          <a:p>
            <a:pPr marL="796780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796780" algn="l"/>
                <a:tab pos="797341" algn="l"/>
              </a:tabLst>
            </a:pP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J, L,</a:t>
            </a:r>
            <a:r>
              <a:rPr sz="1279" i="1" spc="-40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K)</a:t>
            </a:r>
            <a:endParaRPr sz="1279">
              <a:latin typeface="Arial"/>
              <a:cs typeface="Arial"/>
            </a:endParaRPr>
          </a:p>
          <a:p>
            <a:pPr marL="796780">
              <a:spcBef>
                <a:spcPts val="35"/>
              </a:spcBef>
            </a:pPr>
            <a:r>
              <a:rPr sz="1279" i="1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JK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L, </a:t>
            </a:r>
            <a:r>
              <a:rPr sz="1279" i="1" spc="18" dirty="0">
                <a:latin typeface="Arial"/>
                <a:cs typeface="Arial"/>
              </a:rPr>
              <a:t>L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K</a:t>
            </a:r>
            <a:r>
              <a:rPr sz="1279" i="1" spc="-4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}</a:t>
            </a:r>
            <a:endParaRPr sz="1279">
              <a:latin typeface="Arial"/>
              <a:cs typeface="Arial"/>
            </a:endParaRPr>
          </a:p>
          <a:p>
            <a:pPr marL="3418537">
              <a:spcBef>
                <a:spcPts val="979"/>
              </a:spcBef>
              <a:tabLst>
                <a:tab pos="3802359" algn="l"/>
                <a:tab pos="4125666" algn="l"/>
              </a:tabLst>
            </a:pPr>
            <a:r>
              <a:rPr sz="1279" i="1" spc="13" dirty="0">
                <a:latin typeface="Arial"/>
                <a:cs typeface="Arial"/>
              </a:rPr>
              <a:t>J	</a:t>
            </a:r>
            <a:r>
              <a:rPr sz="1279" i="1" spc="18" dirty="0">
                <a:latin typeface="Arial"/>
                <a:cs typeface="Arial"/>
              </a:rPr>
              <a:t>L	</a:t>
            </a:r>
            <a:r>
              <a:rPr sz="1279" i="1" spc="22" dirty="0">
                <a:latin typeface="Arial"/>
                <a:cs typeface="Arial"/>
              </a:rPr>
              <a:t>K</a:t>
            </a:r>
            <a:endParaRPr sz="1279">
              <a:latin typeface="Arial"/>
              <a:cs typeface="Arial"/>
            </a:endParaRPr>
          </a:p>
          <a:p>
            <a:pPr marL="249344" algn="ctr">
              <a:spcBef>
                <a:spcPts val="684"/>
              </a:spcBef>
              <a:tabLst>
                <a:tab pos="637088" algn="l"/>
                <a:tab pos="943586" algn="l"/>
              </a:tabLst>
            </a:pPr>
            <a:r>
              <a:rPr sz="1919" i="1" spc="13" baseline="9578" dirty="0">
                <a:latin typeface="Arial"/>
                <a:cs typeface="Arial"/>
              </a:rPr>
              <a:t>j</a:t>
            </a:r>
            <a:r>
              <a:rPr sz="1257" spc="13" baseline="-8771" dirty="0">
                <a:latin typeface="Arial"/>
                <a:cs typeface="Arial"/>
              </a:rPr>
              <a:t>1	</a:t>
            </a:r>
            <a:r>
              <a:rPr sz="1279" i="1" spc="9" dirty="0">
                <a:latin typeface="Arial"/>
                <a:cs typeface="Arial"/>
              </a:rPr>
              <a:t>l</a:t>
            </a:r>
            <a:r>
              <a:rPr sz="1257" spc="13" baseline="-20467" dirty="0">
                <a:latin typeface="Arial"/>
                <a:cs typeface="Arial"/>
              </a:rPr>
              <a:t>1	</a:t>
            </a:r>
            <a:r>
              <a:rPr sz="1279" i="1" spc="18" dirty="0">
                <a:latin typeface="Arial"/>
                <a:cs typeface="Arial"/>
              </a:rPr>
              <a:t>k</a:t>
            </a:r>
            <a:r>
              <a:rPr sz="1257" spc="26" baseline="-20467" dirty="0">
                <a:latin typeface="Arial"/>
                <a:cs typeface="Arial"/>
              </a:rPr>
              <a:t>1</a:t>
            </a:r>
            <a:endParaRPr sz="1257" baseline="-20467">
              <a:latin typeface="Arial"/>
              <a:cs typeface="Arial"/>
            </a:endParaRPr>
          </a:p>
          <a:p>
            <a:pPr marL="249344" algn="ctr">
              <a:spcBef>
                <a:spcPts val="560"/>
              </a:spcBef>
              <a:tabLst>
                <a:tab pos="637088" algn="l"/>
                <a:tab pos="943586" algn="l"/>
              </a:tabLst>
            </a:pPr>
            <a:r>
              <a:rPr sz="1919" i="1" spc="13" baseline="-9578" dirty="0">
                <a:latin typeface="Arial"/>
                <a:cs typeface="Arial"/>
              </a:rPr>
              <a:t>j</a:t>
            </a:r>
            <a:r>
              <a:rPr sz="1257" spc="13" baseline="-35087" dirty="0">
                <a:latin typeface="Arial"/>
                <a:cs typeface="Arial"/>
              </a:rPr>
              <a:t>2	</a:t>
            </a:r>
            <a:r>
              <a:rPr sz="1279" i="1" spc="9" dirty="0">
                <a:latin typeface="Arial"/>
                <a:cs typeface="Arial"/>
              </a:rPr>
              <a:t>l</a:t>
            </a:r>
            <a:r>
              <a:rPr sz="1257" spc="13" baseline="-20467" dirty="0">
                <a:latin typeface="Arial"/>
                <a:cs typeface="Arial"/>
              </a:rPr>
              <a:t>1	</a:t>
            </a:r>
            <a:r>
              <a:rPr sz="1279" i="1" spc="18" dirty="0">
                <a:latin typeface="Arial"/>
                <a:cs typeface="Arial"/>
              </a:rPr>
              <a:t>k</a:t>
            </a:r>
            <a:r>
              <a:rPr sz="1257" spc="26" baseline="-20467" dirty="0">
                <a:latin typeface="Arial"/>
                <a:cs typeface="Arial"/>
              </a:rPr>
              <a:t>1</a:t>
            </a:r>
            <a:endParaRPr sz="1257" baseline="-20467">
              <a:latin typeface="Arial"/>
              <a:cs typeface="Arial"/>
            </a:endParaRPr>
          </a:p>
          <a:p>
            <a:pPr marL="249344" algn="ctr">
              <a:spcBef>
                <a:spcPts val="560"/>
              </a:spcBef>
              <a:tabLst>
                <a:tab pos="637088" algn="l"/>
                <a:tab pos="943586" algn="l"/>
              </a:tabLst>
            </a:pPr>
            <a:r>
              <a:rPr sz="1919" i="1" spc="13" baseline="-9578" dirty="0">
                <a:latin typeface="Arial"/>
                <a:cs typeface="Arial"/>
              </a:rPr>
              <a:t>j</a:t>
            </a:r>
            <a:r>
              <a:rPr sz="1257" spc="13" baseline="-35087" dirty="0">
                <a:latin typeface="Arial"/>
                <a:cs typeface="Arial"/>
              </a:rPr>
              <a:t>3	</a:t>
            </a:r>
            <a:r>
              <a:rPr sz="1279" i="1" spc="9" dirty="0">
                <a:latin typeface="Arial"/>
                <a:cs typeface="Arial"/>
              </a:rPr>
              <a:t>l</a:t>
            </a:r>
            <a:r>
              <a:rPr sz="1257" spc="13" baseline="-20467" dirty="0">
                <a:latin typeface="Arial"/>
                <a:cs typeface="Arial"/>
              </a:rPr>
              <a:t>1	</a:t>
            </a:r>
            <a:r>
              <a:rPr sz="1279" i="1" spc="18" dirty="0">
                <a:latin typeface="Arial"/>
                <a:cs typeface="Arial"/>
              </a:rPr>
              <a:t>k</a:t>
            </a:r>
            <a:r>
              <a:rPr sz="1257" spc="26" baseline="-20467" dirty="0">
                <a:latin typeface="Arial"/>
                <a:cs typeface="Arial"/>
              </a:rPr>
              <a:t>1</a:t>
            </a:r>
            <a:endParaRPr sz="1257" baseline="-20467">
              <a:latin typeface="Arial"/>
              <a:cs typeface="Arial"/>
            </a:endParaRPr>
          </a:p>
          <a:p>
            <a:pPr marL="3330566">
              <a:spcBef>
                <a:spcPts val="1191"/>
              </a:spcBef>
              <a:tabLst>
                <a:tab pos="3798997" algn="l"/>
                <a:tab pos="4105494" algn="l"/>
              </a:tabLst>
            </a:pPr>
            <a:r>
              <a:rPr sz="1279" i="1" spc="9" dirty="0">
                <a:latin typeface="Arial"/>
                <a:cs typeface="Arial"/>
              </a:rPr>
              <a:t>null	</a:t>
            </a:r>
            <a:r>
              <a:rPr sz="1919" i="1" spc="13" baseline="9578" dirty="0">
                <a:latin typeface="Arial"/>
                <a:cs typeface="Arial"/>
              </a:rPr>
              <a:t>l</a:t>
            </a:r>
            <a:r>
              <a:rPr sz="1257" spc="13" baseline="-8771" dirty="0">
                <a:latin typeface="Arial"/>
                <a:cs typeface="Arial"/>
              </a:rPr>
              <a:t>2	</a:t>
            </a:r>
            <a:r>
              <a:rPr sz="1919" i="1" spc="26" baseline="9578" dirty="0">
                <a:latin typeface="Arial"/>
                <a:cs typeface="Arial"/>
              </a:rPr>
              <a:t>k</a:t>
            </a:r>
            <a:r>
              <a:rPr sz="1257" spc="26" baseline="-8771" dirty="0">
                <a:latin typeface="Arial"/>
                <a:cs typeface="Arial"/>
              </a:rPr>
              <a:t>2</a:t>
            </a:r>
            <a:endParaRPr sz="1257" baseline="-8771">
              <a:latin typeface="Arial"/>
              <a:cs typeface="Arial"/>
            </a:endParaRPr>
          </a:p>
          <a:p>
            <a:pPr marL="305377" indent="-249905">
              <a:spcBef>
                <a:spcPts val="1491"/>
              </a:spcBef>
              <a:buClr>
                <a:srgbClr val="CC3300"/>
              </a:buClr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3" dirty="0">
                <a:latin typeface="Arial"/>
                <a:cs typeface="Arial"/>
              </a:rPr>
              <a:t>repetition </a:t>
            </a:r>
            <a:r>
              <a:rPr sz="1279" spc="9" dirty="0">
                <a:latin typeface="Arial"/>
                <a:cs typeface="Arial"/>
              </a:rPr>
              <a:t>of information (e.g., </a:t>
            </a:r>
            <a:r>
              <a:rPr sz="1279" spc="13" dirty="0">
                <a:latin typeface="Arial"/>
                <a:cs typeface="Arial"/>
              </a:rPr>
              <a:t>the relationship </a:t>
            </a:r>
            <a:r>
              <a:rPr sz="1279" i="1" spc="9" dirty="0">
                <a:latin typeface="Arial"/>
                <a:cs typeface="Arial"/>
              </a:rPr>
              <a:t>l</a:t>
            </a:r>
            <a:r>
              <a:rPr sz="1257" spc="13" baseline="-20467" dirty="0">
                <a:latin typeface="Arial"/>
                <a:cs typeface="Arial"/>
              </a:rPr>
              <a:t>1</a:t>
            </a:r>
            <a:r>
              <a:rPr sz="1279" spc="9" dirty="0">
                <a:latin typeface="Arial"/>
                <a:cs typeface="Arial"/>
              </a:rPr>
              <a:t>,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k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96185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96185" algn="l"/>
                <a:tab pos="596745" algn="l"/>
              </a:tabLst>
            </a:pP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i_ID,</a:t>
            </a:r>
            <a:r>
              <a:rPr sz="1279" i="1" spc="-9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dept_name)</a:t>
            </a:r>
            <a:endParaRPr sz="1279">
              <a:latin typeface="Arial"/>
              <a:cs typeface="Arial"/>
            </a:endParaRPr>
          </a:p>
          <a:p>
            <a:pPr marL="305377" marR="60515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3" dirty="0">
                <a:latin typeface="Arial"/>
                <a:cs typeface="Arial"/>
              </a:rPr>
              <a:t>need to use </a:t>
            </a:r>
            <a:r>
              <a:rPr sz="1279" spc="9" dirty="0">
                <a:latin typeface="Arial"/>
                <a:cs typeface="Arial"/>
              </a:rPr>
              <a:t>null </a:t>
            </a:r>
            <a:r>
              <a:rPr sz="1279" spc="13" dirty="0">
                <a:latin typeface="Arial"/>
                <a:cs typeface="Arial"/>
              </a:rPr>
              <a:t>values </a:t>
            </a:r>
            <a:r>
              <a:rPr sz="1279" spc="9" dirty="0">
                <a:latin typeface="Arial"/>
                <a:cs typeface="Arial"/>
              </a:rPr>
              <a:t>(e.g., </a:t>
            </a:r>
            <a:r>
              <a:rPr sz="1279" spc="13" dirty="0">
                <a:latin typeface="Arial"/>
                <a:cs typeface="Arial"/>
              </a:rPr>
              <a:t>to represent the relationship </a:t>
            </a:r>
            <a:r>
              <a:rPr sz="1279" i="1" spc="9" dirty="0">
                <a:latin typeface="Arial"/>
                <a:cs typeface="Arial"/>
              </a:rPr>
              <a:t>l</a:t>
            </a:r>
            <a:r>
              <a:rPr sz="1257" spc="13" baseline="-20467" dirty="0">
                <a:latin typeface="Arial"/>
                <a:cs typeface="Arial"/>
              </a:rPr>
              <a:t>2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k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13" dirty="0">
                <a:latin typeface="Arial"/>
                <a:cs typeface="Arial"/>
              </a:rPr>
              <a:t>where there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no corresponding  value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J</a:t>
            </a:r>
            <a:r>
              <a:rPr sz="1279" spc="9" dirty="0">
                <a:latin typeface="Arial"/>
                <a:cs typeface="Arial"/>
              </a:rPr>
              <a:t>).</a:t>
            </a:r>
            <a:endParaRPr sz="1279">
              <a:latin typeface="Arial"/>
              <a:cs typeface="Arial"/>
            </a:endParaRPr>
          </a:p>
          <a:p>
            <a:pPr marL="596185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96185" algn="l"/>
                <a:tab pos="596745" algn="l"/>
              </a:tabLst>
            </a:pP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i_ID, dept_nameI)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there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no </a:t>
            </a:r>
            <a:r>
              <a:rPr sz="1279" spc="9" dirty="0">
                <a:latin typeface="Arial"/>
                <a:cs typeface="Arial"/>
              </a:rPr>
              <a:t>separate relation </a:t>
            </a:r>
            <a:r>
              <a:rPr sz="1279" spc="13" dirty="0">
                <a:latin typeface="Arial"/>
                <a:cs typeface="Arial"/>
              </a:rPr>
              <a:t>mapping </a:t>
            </a:r>
            <a:r>
              <a:rPr sz="1279" spc="9" dirty="0">
                <a:latin typeface="Arial"/>
                <a:cs typeface="Arial"/>
              </a:rPr>
              <a:t>instructors </a:t>
            </a:r>
            <a:r>
              <a:rPr sz="1279" spc="13" dirty="0">
                <a:latin typeface="Arial"/>
                <a:cs typeface="Arial"/>
              </a:rPr>
              <a:t>to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departments</a:t>
            </a:r>
            <a:endParaRPr sz="127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3438882" y="2122835"/>
              <a:ext cx="5194800" cy="1122565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5642" y="2116355"/>
                <a:ext cx="5202720" cy="11369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9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7841" y="558937"/>
            <a:ext cx="6851837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Third </a:t>
            </a:r>
            <a:r>
              <a:rPr spc="13" dirty="0"/>
              <a:t>Normal </a:t>
            </a:r>
            <a:r>
              <a:rPr spc="22" dirty="0"/>
              <a:t>Form </a:t>
            </a:r>
            <a:r>
              <a:rPr spc="13" dirty="0"/>
              <a:t>(3 NF): Possible</a:t>
            </a:r>
            <a:r>
              <a:rPr spc="-106" dirty="0"/>
              <a:t> </a:t>
            </a:r>
            <a:r>
              <a:rPr spc="13" dirty="0"/>
              <a:t>Redundancy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6738" y="1746996"/>
            <a:ext cx="3868831" cy="340847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49940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table </a:t>
            </a:r>
            <a:r>
              <a:rPr sz="1279" spc="9" dirty="0">
                <a:latin typeface="Arial"/>
                <a:cs typeface="Arial"/>
              </a:rPr>
              <a:t>is automatically in </a:t>
            </a:r>
            <a:r>
              <a:rPr sz="1279" spc="18" dirty="0">
                <a:latin typeface="Arial"/>
                <a:cs typeface="Arial"/>
              </a:rPr>
              <a:t>3NF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one </a:t>
            </a:r>
            <a:r>
              <a:rPr sz="1279" spc="9" dirty="0">
                <a:latin typeface="Arial"/>
                <a:cs typeface="Arial"/>
              </a:rPr>
              <a:t>of</a:t>
            </a:r>
            <a:r>
              <a:rPr sz="1279" spc="-11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the  following </a:t>
            </a:r>
            <a:r>
              <a:rPr sz="1279" spc="9" dirty="0">
                <a:latin typeface="Arial"/>
                <a:cs typeface="Arial"/>
              </a:rPr>
              <a:t>hold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(i) If </a:t>
            </a:r>
            <a:r>
              <a:rPr sz="1279" spc="13" dirty="0">
                <a:latin typeface="Arial"/>
                <a:cs typeface="Arial"/>
              </a:rPr>
              <a:t>relation consists of two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attributes.</a:t>
            </a:r>
            <a:endParaRPr sz="1279">
              <a:latin typeface="Arial"/>
              <a:cs typeface="Arial"/>
            </a:endParaRPr>
          </a:p>
          <a:p>
            <a:pPr marL="551359" marR="83488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(ii) If </a:t>
            </a:r>
            <a:r>
              <a:rPr sz="1279" spc="18" dirty="0">
                <a:latin typeface="Arial"/>
                <a:cs typeface="Arial"/>
              </a:rPr>
              <a:t>2NF </a:t>
            </a:r>
            <a:r>
              <a:rPr sz="1279" spc="13" dirty="0">
                <a:latin typeface="Arial"/>
                <a:cs typeface="Arial"/>
              </a:rPr>
              <a:t>table consists </a:t>
            </a:r>
            <a:r>
              <a:rPr sz="1279" spc="9" dirty="0">
                <a:latin typeface="Arial"/>
                <a:cs typeface="Arial"/>
              </a:rPr>
              <a:t>of only </a:t>
            </a:r>
            <a:r>
              <a:rPr sz="1279" spc="13" dirty="0">
                <a:latin typeface="Arial"/>
                <a:cs typeface="Arial"/>
              </a:rPr>
              <a:t>one non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key  attributes</a:t>
            </a:r>
            <a:endParaRPr sz="1279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4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22" dirty="0">
                <a:latin typeface="Arial"/>
                <a:cs typeface="Arial"/>
              </a:rPr>
              <a:t>X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dependency, then the table </a:t>
            </a:r>
            <a:r>
              <a:rPr sz="1279" spc="9" dirty="0">
                <a:latin typeface="Arial"/>
                <a:cs typeface="Arial"/>
              </a:rPr>
              <a:t>is in</a:t>
            </a:r>
            <a:r>
              <a:rPr sz="1279" spc="-17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the  3NF,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one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following </a:t>
            </a:r>
            <a:r>
              <a:rPr sz="1279" spc="9" dirty="0">
                <a:latin typeface="Arial"/>
                <a:cs typeface="Arial"/>
              </a:rPr>
              <a:t>conditions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exists: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22" dirty="0">
                <a:latin typeface="Arial"/>
                <a:cs typeface="Arial"/>
              </a:rPr>
              <a:t>X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superkey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22" dirty="0">
                <a:latin typeface="Arial"/>
                <a:cs typeface="Arial"/>
              </a:rPr>
              <a:t>X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part of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superkey</a:t>
            </a:r>
            <a:endParaRPr sz="1279">
              <a:latin typeface="Arial"/>
              <a:cs typeface="Arial"/>
            </a:endParaRPr>
          </a:p>
          <a:p>
            <a:pPr marL="260551" marR="105900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22" dirty="0">
                <a:latin typeface="Arial"/>
                <a:cs typeface="Arial"/>
              </a:rPr>
              <a:t>X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dependency, then the table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spc="-18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said  to </a:t>
            </a:r>
            <a:r>
              <a:rPr sz="1279" spc="13" dirty="0">
                <a:latin typeface="Arial"/>
                <a:cs typeface="Arial"/>
              </a:rPr>
              <a:t>be </a:t>
            </a:r>
            <a:r>
              <a:rPr sz="1279" spc="18" dirty="0">
                <a:latin typeface="Arial"/>
                <a:cs typeface="Arial"/>
              </a:rPr>
              <a:t>NOT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3NF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the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following:</a:t>
            </a:r>
            <a:endParaRPr sz="1279">
              <a:latin typeface="Arial"/>
              <a:cs typeface="Arial"/>
            </a:endParaRPr>
          </a:p>
          <a:p>
            <a:pPr marL="551359" marR="193872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22" dirty="0">
                <a:latin typeface="Arial"/>
                <a:cs typeface="Arial"/>
              </a:rPr>
              <a:t>X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proper </a:t>
            </a:r>
            <a:r>
              <a:rPr sz="1279" spc="13" dirty="0">
                <a:latin typeface="Arial"/>
                <a:cs typeface="Arial"/>
              </a:rPr>
              <a:t>subset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8" dirty="0">
                <a:latin typeface="Arial"/>
                <a:cs typeface="Arial"/>
              </a:rPr>
              <a:t>some </a:t>
            </a:r>
            <a:r>
              <a:rPr sz="1279" spc="13" dirty="0">
                <a:latin typeface="Arial"/>
                <a:cs typeface="Arial"/>
              </a:rPr>
              <a:t>key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(partial  </a:t>
            </a:r>
            <a:r>
              <a:rPr sz="1279" spc="13" dirty="0">
                <a:latin typeface="Arial"/>
                <a:cs typeface="Arial"/>
              </a:rPr>
              <a:t>dependency)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22" dirty="0">
                <a:latin typeface="Arial"/>
                <a:cs typeface="Arial"/>
              </a:rPr>
              <a:t>X </a:t>
            </a:r>
            <a:r>
              <a:rPr sz="1279" spc="9" dirty="0">
                <a:latin typeface="Arial"/>
                <a:cs typeface="Arial"/>
              </a:rPr>
              <a:t>is not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proper </a:t>
            </a:r>
            <a:r>
              <a:rPr sz="1279" spc="13" dirty="0">
                <a:latin typeface="Arial"/>
                <a:cs typeface="Arial"/>
              </a:rPr>
              <a:t>subset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key (non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key)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1432" y="5548480"/>
            <a:ext cx="27084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31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http://www.edugrabs.com/2nf-second-normal-form/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3961" y="939496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97034" y="1804595"/>
            <a:ext cx="4063490" cy="1407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0985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8"/>
            <a:ext cx="457984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DECOMPOSITION </a:t>
            </a: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TO</a:t>
            </a:r>
            <a:r>
              <a:rPr sz="2912" b="1" spc="-97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3NF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15963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882">
              <a:latin typeface="Arial"/>
              <a:cs typeface="Arial"/>
            </a:endParaRPr>
          </a:p>
          <a:p>
            <a:pPr marL="218526" indent="-207880">
              <a:buChar char="•"/>
              <a:tabLst>
                <a:tab pos="218526" algn="l"/>
                <a:tab pos="219087" algn="l"/>
              </a:tabLst>
            </a:pPr>
            <a:r>
              <a:rPr sz="1147" spc="4" dirty="0">
                <a:latin typeface="Arial"/>
                <a:cs typeface="Arial"/>
              </a:rPr>
              <a:t>Normal</a:t>
            </a:r>
            <a:r>
              <a:rPr sz="1147" spc="-4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Forms</a:t>
            </a:r>
            <a:endParaRPr sz="1147">
              <a:latin typeface="Arial"/>
              <a:cs typeface="Arial"/>
            </a:endParaRPr>
          </a:p>
          <a:p>
            <a:pPr marL="218526" marR="342918" indent="-207880">
              <a:lnSpc>
                <a:spcPct val="101499"/>
              </a:lnSpc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latin typeface="Arial"/>
                <a:cs typeface="Arial"/>
              </a:rPr>
              <a:t>Decomposition  to 3NF</a:t>
            </a:r>
            <a:endParaRPr sz="1147">
              <a:latin typeface="Arial"/>
              <a:cs typeface="Arial"/>
            </a:endParaRPr>
          </a:p>
          <a:p>
            <a:pPr marL="218526" marR="267835" indent="-207880">
              <a:lnSpc>
                <a:spcPct val="101499"/>
              </a:lnSpc>
              <a:buChar char="•"/>
              <a:tabLst>
                <a:tab pos="218526" algn="l"/>
                <a:tab pos="219087" algn="l"/>
              </a:tabLst>
            </a:pPr>
            <a:r>
              <a:rPr sz="1147" spc="4" dirty="0">
                <a:latin typeface="Arial"/>
                <a:cs typeface="Arial"/>
              </a:rPr>
              <a:t>Decomposition</a:t>
            </a:r>
            <a:r>
              <a:rPr sz="1147" spc="-62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to  </a:t>
            </a:r>
            <a:r>
              <a:rPr sz="1147" spc="9" dirty="0">
                <a:latin typeface="Arial"/>
                <a:cs typeface="Arial"/>
              </a:rPr>
              <a:t>BCNF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3206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3123" y="558937"/>
            <a:ext cx="4340038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Third Normal Form:</a:t>
            </a:r>
            <a:r>
              <a:rPr spc="-71" dirty="0"/>
              <a:t> </a:t>
            </a:r>
            <a:r>
              <a:rPr spc="13" dirty="0"/>
              <a:t>Motivation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1610" y="1677476"/>
            <a:ext cx="6536951" cy="2334379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There are </a:t>
            </a:r>
            <a:r>
              <a:rPr sz="1279" spc="18" dirty="0">
                <a:latin typeface="Arial"/>
                <a:cs typeface="Arial"/>
              </a:rPr>
              <a:t>some </a:t>
            </a:r>
            <a:r>
              <a:rPr sz="1279" spc="13" dirty="0">
                <a:latin typeface="Arial"/>
                <a:cs typeface="Arial"/>
              </a:rPr>
              <a:t>situations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where</a:t>
            </a:r>
            <a:endParaRPr sz="1279">
              <a:latin typeface="Arial"/>
              <a:cs typeface="Arial"/>
            </a:endParaRPr>
          </a:p>
          <a:p>
            <a:pPr marL="551359" lvl="1" indent="-208441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BCNF </a:t>
            </a:r>
            <a:r>
              <a:rPr sz="1279" spc="9" dirty="0">
                <a:latin typeface="Arial"/>
                <a:cs typeface="Arial"/>
              </a:rPr>
              <a:t>is not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spc="9" dirty="0">
                <a:latin typeface="Arial"/>
                <a:cs typeface="Arial"/>
              </a:rPr>
              <a:t>preserving,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and</a:t>
            </a:r>
            <a:endParaRPr sz="1279">
              <a:latin typeface="Arial"/>
              <a:cs typeface="Arial"/>
            </a:endParaRPr>
          </a:p>
          <a:p>
            <a:pPr marL="551359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Efficient checking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22" dirty="0">
                <a:latin typeface="Arial"/>
                <a:cs typeface="Arial"/>
              </a:rPr>
              <a:t>FD </a:t>
            </a:r>
            <a:r>
              <a:rPr sz="1279" spc="13" dirty="0">
                <a:latin typeface="Arial"/>
                <a:cs typeface="Arial"/>
              </a:rPr>
              <a:t>violation on updates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important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Solution: define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weaker normal form, called Third Normal </a:t>
            </a:r>
            <a:r>
              <a:rPr sz="1279" spc="18" dirty="0">
                <a:latin typeface="Arial"/>
                <a:cs typeface="Arial"/>
              </a:rPr>
              <a:t>Form</a:t>
            </a:r>
            <a:r>
              <a:rPr sz="1279" spc="-16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(3NF)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Allows </a:t>
            </a:r>
            <a:r>
              <a:rPr sz="1279" spc="13" dirty="0">
                <a:latin typeface="Arial"/>
                <a:cs typeface="Arial"/>
              </a:rPr>
              <a:t>some redundancy </a:t>
            </a:r>
            <a:r>
              <a:rPr sz="1279" spc="9" dirty="0">
                <a:latin typeface="Arial"/>
                <a:cs typeface="Arial"/>
              </a:rPr>
              <a:t>(with resultant problems; </a:t>
            </a:r>
            <a:r>
              <a:rPr sz="1279" spc="13" dirty="0">
                <a:latin typeface="Arial"/>
                <a:cs typeface="Arial"/>
              </a:rPr>
              <a:t>as seen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above)</a:t>
            </a:r>
            <a:endParaRPr sz="1279">
              <a:latin typeface="Arial"/>
              <a:cs typeface="Arial"/>
            </a:endParaRPr>
          </a:p>
          <a:p>
            <a:pPr marL="551359" marR="458345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But functional dependencies </a:t>
            </a:r>
            <a:r>
              <a:rPr sz="1279" spc="18" dirty="0">
                <a:latin typeface="Arial"/>
                <a:cs typeface="Arial"/>
              </a:rPr>
              <a:t>can </a:t>
            </a:r>
            <a:r>
              <a:rPr sz="1279" spc="13" dirty="0">
                <a:latin typeface="Arial"/>
                <a:cs typeface="Arial"/>
              </a:rPr>
              <a:t>be </a:t>
            </a:r>
            <a:r>
              <a:rPr sz="1279" spc="18" dirty="0">
                <a:latin typeface="Arial"/>
                <a:cs typeface="Arial"/>
              </a:rPr>
              <a:t>checked </a:t>
            </a:r>
            <a:r>
              <a:rPr sz="1279" spc="13" dirty="0">
                <a:latin typeface="Arial"/>
                <a:cs typeface="Arial"/>
              </a:rPr>
              <a:t>on </a:t>
            </a:r>
            <a:r>
              <a:rPr sz="1279" spc="9" dirty="0">
                <a:latin typeface="Arial"/>
                <a:cs typeface="Arial"/>
              </a:rPr>
              <a:t>individual </a:t>
            </a:r>
            <a:r>
              <a:rPr sz="1279" spc="13" dirty="0">
                <a:latin typeface="Arial"/>
                <a:cs typeface="Arial"/>
              </a:rPr>
              <a:t>relations</a:t>
            </a:r>
            <a:r>
              <a:rPr sz="1279" spc="-16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without  </a:t>
            </a:r>
            <a:r>
              <a:rPr sz="1279" spc="13" dirty="0">
                <a:latin typeface="Arial"/>
                <a:cs typeface="Arial"/>
              </a:rPr>
              <a:t>computing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join</a:t>
            </a:r>
            <a:endParaRPr sz="1279">
              <a:latin typeface="Arial"/>
              <a:cs typeface="Arial"/>
            </a:endParaRPr>
          </a:p>
          <a:p>
            <a:pPr marL="551359" marR="4483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b="1" spc="18" dirty="0">
                <a:solidFill>
                  <a:srgbClr val="FF0000"/>
                </a:solidFill>
                <a:latin typeface="Arial"/>
                <a:cs typeface="Arial"/>
              </a:rPr>
              <a:t>There </a:t>
            </a:r>
            <a:r>
              <a:rPr sz="1279" b="1" spc="13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279" b="1" spc="9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1279" b="1" spc="18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279" b="1" spc="13" dirty="0">
                <a:solidFill>
                  <a:srgbClr val="FF0000"/>
                </a:solidFill>
                <a:latin typeface="Arial"/>
                <a:cs typeface="Arial"/>
              </a:rPr>
              <a:t>lossless-join, </a:t>
            </a:r>
            <a:r>
              <a:rPr sz="1279" b="1" spc="9" dirty="0">
                <a:solidFill>
                  <a:srgbClr val="FF0000"/>
                </a:solidFill>
                <a:latin typeface="Arial"/>
                <a:cs typeface="Arial"/>
              </a:rPr>
              <a:t>dependency-preserving </a:t>
            </a:r>
            <a:r>
              <a:rPr sz="1279" b="1" spc="13" dirty="0">
                <a:solidFill>
                  <a:srgbClr val="FF0000"/>
                </a:solidFill>
                <a:latin typeface="Arial"/>
                <a:cs typeface="Arial"/>
              </a:rPr>
              <a:t>decomposition </a:t>
            </a:r>
            <a:r>
              <a:rPr sz="1279" b="1" spc="9" dirty="0">
                <a:solidFill>
                  <a:srgbClr val="FF0000"/>
                </a:solidFill>
                <a:latin typeface="Arial"/>
                <a:cs typeface="Arial"/>
              </a:rPr>
              <a:t>into  </a:t>
            </a:r>
            <a:r>
              <a:rPr sz="1279" b="1" spc="13" dirty="0">
                <a:solidFill>
                  <a:srgbClr val="FF0000"/>
                </a:solidFill>
                <a:latin typeface="Arial"/>
                <a:cs typeface="Arial"/>
              </a:rPr>
              <a:t>3NF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41869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9561" y="558937"/>
            <a:ext cx="218962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Testing </a:t>
            </a:r>
            <a:r>
              <a:rPr spc="9" dirty="0"/>
              <a:t>for</a:t>
            </a:r>
            <a:r>
              <a:rPr spc="-97" dirty="0"/>
              <a:t> </a:t>
            </a:r>
            <a:r>
              <a:rPr spc="18" dirty="0"/>
              <a:t>3NF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103" y="1677475"/>
            <a:ext cx="7373471" cy="1869637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Optimization: Need to check </a:t>
            </a:r>
            <a:r>
              <a:rPr sz="1279" spc="9" dirty="0">
                <a:latin typeface="Arial"/>
                <a:cs typeface="Arial"/>
              </a:rPr>
              <a:t>only </a:t>
            </a:r>
            <a:r>
              <a:rPr sz="1279" spc="18" dirty="0">
                <a:latin typeface="Arial"/>
                <a:cs typeface="Arial"/>
              </a:rPr>
              <a:t>FDs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9" dirty="0">
                <a:latin typeface="Arial"/>
                <a:cs typeface="Arial"/>
              </a:rPr>
              <a:t>F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3" dirty="0">
                <a:latin typeface="Arial"/>
                <a:cs typeface="Arial"/>
              </a:rPr>
              <a:t>need </a:t>
            </a:r>
            <a:r>
              <a:rPr sz="1279" spc="9" dirty="0">
                <a:latin typeface="Arial"/>
                <a:cs typeface="Arial"/>
              </a:rPr>
              <a:t>not </a:t>
            </a:r>
            <a:r>
              <a:rPr sz="1279" spc="13" dirty="0">
                <a:latin typeface="Arial"/>
                <a:cs typeface="Arial"/>
              </a:rPr>
              <a:t>check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8" dirty="0">
                <a:latin typeface="Arial"/>
                <a:cs typeface="Arial"/>
              </a:rPr>
              <a:t>FDs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141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i="1" spc="19" baseline="26315" dirty="0">
                <a:latin typeface="Arial"/>
                <a:cs typeface="Arial"/>
              </a:rPr>
              <a:t>+</a:t>
            </a:r>
            <a:r>
              <a:rPr sz="1279" spc="13" dirty="0">
                <a:latin typeface="Arial"/>
                <a:cs typeface="Arial"/>
              </a:rPr>
              <a:t>.</a:t>
            </a:r>
            <a:endParaRPr sz="1279" dirty="0">
              <a:latin typeface="Arial"/>
              <a:cs typeface="Arial"/>
            </a:endParaRPr>
          </a:p>
          <a:p>
            <a:pPr marL="282964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Use </a:t>
            </a:r>
            <a:r>
              <a:rPr sz="1279" spc="9" dirty="0">
                <a:latin typeface="Arial"/>
                <a:cs typeface="Arial"/>
              </a:rPr>
              <a:t>attribute </a:t>
            </a:r>
            <a:r>
              <a:rPr sz="1279" spc="13" dirty="0">
                <a:latin typeface="Arial"/>
                <a:cs typeface="Arial"/>
              </a:rPr>
              <a:t>closure to check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each dependency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13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superkey.</a:t>
            </a:r>
            <a:endParaRPr sz="1279" dirty="0">
              <a:latin typeface="Arial"/>
              <a:cs typeface="Arial"/>
            </a:endParaRPr>
          </a:p>
          <a:p>
            <a:pPr marL="282964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not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superkey,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have to verify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each </a:t>
            </a:r>
            <a:r>
              <a:rPr sz="1279" spc="9" dirty="0">
                <a:latin typeface="Arial"/>
                <a:cs typeface="Arial"/>
              </a:rPr>
              <a:t>attribute in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contained 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candidate </a:t>
            </a:r>
            <a:r>
              <a:rPr sz="1279" spc="13" dirty="0">
                <a:latin typeface="Arial"/>
                <a:cs typeface="Arial"/>
              </a:rPr>
              <a:t>key </a:t>
            </a:r>
            <a:r>
              <a:rPr sz="1279" spc="9" dirty="0">
                <a:latin typeface="Arial"/>
                <a:cs typeface="Arial"/>
              </a:rPr>
              <a:t>of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R</a:t>
            </a:r>
            <a:endParaRPr sz="1279" dirty="0">
              <a:latin typeface="Arial"/>
              <a:cs typeface="Arial"/>
            </a:endParaRPr>
          </a:p>
          <a:p>
            <a:pPr marL="573772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9" dirty="0">
                <a:latin typeface="Arial"/>
                <a:cs typeface="Arial"/>
              </a:rPr>
              <a:t>this </a:t>
            </a:r>
            <a:r>
              <a:rPr sz="1279" spc="13" dirty="0">
                <a:latin typeface="Arial"/>
                <a:cs typeface="Arial"/>
              </a:rPr>
              <a:t>test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rather </a:t>
            </a:r>
            <a:r>
              <a:rPr sz="1279" spc="18" dirty="0">
                <a:latin typeface="Arial"/>
                <a:cs typeface="Arial"/>
              </a:rPr>
              <a:t>more </a:t>
            </a:r>
            <a:r>
              <a:rPr sz="1279" spc="9" dirty="0">
                <a:latin typeface="Arial"/>
                <a:cs typeface="Arial"/>
              </a:rPr>
              <a:t>expensive, </a:t>
            </a:r>
            <a:r>
              <a:rPr sz="1279" spc="13" dirty="0">
                <a:latin typeface="Arial"/>
                <a:cs typeface="Arial"/>
              </a:rPr>
              <a:t>since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involve </a:t>
            </a:r>
            <a:r>
              <a:rPr sz="1279" spc="13" dirty="0">
                <a:latin typeface="Arial"/>
                <a:cs typeface="Arial"/>
              </a:rPr>
              <a:t>finding candidate</a:t>
            </a:r>
            <a:r>
              <a:rPr sz="1279" spc="-13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keys</a:t>
            </a:r>
            <a:endParaRPr sz="1279" dirty="0">
              <a:latin typeface="Arial"/>
              <a:cs typeface="Arial"/>
            </a:endParaRPr>
          </a:p>
          <a:p>
            <a:pPr marL="573772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3" dirty="0">
                <a:latin typeface="Arial"/>
                <a:cs typeface="Arial"/>
              </a:rPr>
              <a:t>testing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8" dirty="0">
                <a:latin typeface="Arial"/>
                <a:cs typeface="Arial"/>
              </a:rPr>
              <a:t>3NF </a:t>
            </a:r>
            <a:r>
              <a:rPr sz="1279" spc="13" dirty="0">
                <a:latin typeface="Arial"/>
                <a:cs typeface="Arial"/>
              </a:rPr>
              <a:t>has been </a:t>
            </a:r>
            <a:r>
              <a:rPr sz="1279" spc="18" dirty="0">
                <a:latin typeface="Arial"/>
                <a:cs typeface="Arial"/>
              </a:rPr>
              <a:t>shown </a:t>
            </a:r>
            <a:r>
              <a:rPr sz="1279" spc="13" dirty="0">
                <a:latin typeface="Arial"/>
                <a:cs typeface="Arial"/>
              </a:rPr>
              <a:t>to be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NP-hard</a:t>
            </a:r>
            <a:endParaRPr sz="1279" dirty="0">
              <a:latin typeface="Arial"/>
              <a:cs typeface="Arial"/>
            </a:endParaRPr>
          </a:p>
          <a:p>
            <a:pPr marL="573772" marR="560324" lvl="1" indent="-207880">
              <a:lnSpc>
                <a:spcPct val="111700"/>
              </a:lnSpc>
              <a:spcBef>
                <a:spcPts val="40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3" dirty="0">
                <a:latin typeface="Arial"/>
                <a:cs typeface="Arial"/>
              </a:rPr>
              <a:t>Interestingly, </a:t>
            </a:r>
            <a:r>
              <a:rPr sz="1279" spc="9" dirty="0">
                <a:latin typeface="Arial"/>
                <a:cs typeface="Arial"/>
              </a:rPr>
              <a:t>decomposition into third </a:t>
            </a:r>
            <a:r>
              <a:rPr sz="1279" spc="13" dirty="0">
                <a:latin typeface="Arial"/>
                <a:cs typeface="Arial"/>
              </a:rPr>
              <a:t>normal form (described shortly) </a:t>
            </a:r>
            <a:r>
              <a:rPr sz="1279" spc="18" dirty="0">
                <a:latin typeface="Arial"/>
                <a:cs typeface="Arial"/>
              </a:rPr>
              <a:t>can be done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  </a:t>
            </a:r>
            <a:r>
              <a:rPr sz="1279" spc="13" dirty="0">
                <a:latin typeface="Arial"/>
                <a:cs typeface="Arial"/>
              </a:rPr>
              <a:t>polynomial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time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830177" y="1549800"/>
              <a:ext cx="4707847" cy="3472518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3337" y="1544040"/>
                <a:ext cx="4722606" cy="3485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6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6741" y="220382"/>
            <a:ext cx="4273363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3NF </a:t>
            </a:r>
            <a:r>
              <a:rPr spc="13" dirty="0"/>
              <a:t>Decomposition</a:t>
            </a:r>
            <a:r>
              <a:rPr spc="-79" dirty="0"/>
              <a:t> </a:t>
            </a:r>
            <a:r>
              <a:rPr spc="13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8794" y="1702621"/>
            <a:ext cx="7125260" cy="1856368"/>
          </a:xfrm>
          <a:prstGeom prst="rect">
            <a:avLst/>
          </a:prstGeom>
        </p:spPr>
        <p:txBody>
          <a:bodyPr vert="horz" wrap="square" lIns="0" tIns="81243" rIns="0" bIns="0" rtlCol="0">
            <a:spAutoFit/>
          </a:bodyPr>
          <a:lstStyle/>
          <a:p>
            <a:pPr marL="260551" indent="-249905">
              <a:spcBef>
                <a:spcPts val="640"/>
              </a:spcBef>
              <a:buClr>
                <a:srgbClr val="CC3300"/>
              </a:buClr>
              <a:buSzPct val="89743"/>
              <a:buFont typeface="Wingdings"/>
              <a:buChar char=""/>
              <a:tabLst>
                <a:tab pos="261111" algn="l"/>
              </a:tabLst>
            </a:pPr>
            <a:r>
              <a:rPr sz="1721" spc="9" dirty="0">
                <a:latin typeface="Arial"/>
                <a:cs typeface="Arial"/>
              </a:rPr>
              <a:t>Given: relation </a:t>
            </a:r>
            <a:r>
              <a:rPr sz="1721" spc="13" dirty="0">
                <a:latin typeface="Arial"/>
                <a:cs typeface="Arial"/>
              </a:rPr>
              <a:t>R, </a:t>
            </a:r>
            <a:r>
              <a:rPr sz="1721" spc="9" dirty="0">
                <a:latin typeface="Arial"/>
                <a:cs typeface="Arial"/>
              </a:rPr>
              <a:t>set </a:t>
            </a:r>
            <a:r>
              <a:rPr sz="1721" spc="13" dirty="0">
                <a:latin typeface="Arial"/>
                <a:cs typeface="Arial"/>
              </a:rPr>
              <a:t>F </a:t>
            </a:r>
            <a:r>
              <a:rPr sz="1721" spc="9" dirty="0">
                <a:latin typeface="Arial"/>
                <a:cs typeface="Arial"/>
              </a:rPr>
              <a:t>of functional</a:t>
            </a:r>
            <a:r>
              <a:rPr sz="1721" spc="-57" dirty="0">
                <a:latin typeface="Arial"/>
                <a:cs typeface="Arial"/>
              </a:rPr>
              <a:t> </a:t>
            </a:r>
            <a:r>
              <a:rPr sz="1721" spc="13" dirty="0">
                <a:latin typeface="Arial"/>
                <a:cs typeface="Arial"/>
              </a:rPr>
              <a:t>dependencies</a:t>
            </a:r>
            <a:endParaRPr sz="1721">
              <a:latin typeface="Arial"/>
              <a:cs typeface="Arial"/>
            </a:endParaRPr>
          </a:p>
          <a:p>
            <a:pPr marL="260551" indent="-249905">
              <a:spcBef>
                <a:spcPts val="556"/>
              </a:spcBef>
              <a:buClr>
                <a:srgbClr val="CC3300"/>
              </a:buClr>
              <a:buSzPct val="89743"/>
              <a:buFont typeface="Wingdings"/>
              <a:buChar char=""/>
              <a:tabLst>
                <a:tab pos="261111" algn="l"/>
              </a:tabLst>
            </a:pPr>
            <a:r>
              <a:rPr sz="1721" spc="9" dirty="0">
                <a:latin typeface="Arial"/>
                <a:cs typeface="Arial"/>
              </a:rPr>
              <a:t>Find: decomposition of </a:t>
            </a:r>
            <a:r>
              <a:rPr sz="1721" spc="18" dirty="0">
                <a:latin typeface="Arial"/>
                <a:cs typeface="Arial"/>
              </a:rPr>
              <a:t>R </a:t>
            </a:r>
            <a:r>
              <a:rPr sz="1721" spc="9" dirty="0">
                <a:latin typeface="Arial"/>
                <a:cs typeface="Arial"/>
              </a:rPr>
              <a:t>into </a:t>
            </a:r>
            <a:r>
              <a:rPr sz="1721" spc="13" dirty="0">
                <a:latin typeface="Arial"/>
                <a:cs typeface="Arial"/>
              </a:rPr>
              <a:t>a </a:t>
            </a:r>
            <a:r>
              <a:rPr sz="1721" spc="9" dirty="0">
                <a:latin typeface="Arial"/>
                <a:cs typeface="Arial"/>
              </a:rPr>
              <a:t>set of </a:t>
            </a:r>
            <a:r>
              <a:rPr sz="1721" spc="13" dirty="0">
                <a:latin typeface="Arial"/>
                <a:cs typeface="Arial"/>
              </a:rPr>
              <a:t>3NF </a:t>
            </a:r>
            <a:r>
              <a:rPr sz="1721" spc="9" dirty="0">
                <a:latin typeface="Arial"/>
                <a:cs typeface="Arial"/>
              </a:rPr>
              <a:t>relation</a:t>
            </a:r>
            <a:r>
              <a:rPr sz="1721" spc="-84" dirty="0">
                <a:latin typeface="Arial"/>
                <a:cs typeface="Arial"/>
              </a:rPr>
              <a:t> </a:t>
            </a:r>
            <a:r>
              <a:rPr sz="1721" spc="9" dirty="0">
                <a:latin typeface="Arial"/>
                <a:cs typeface="Arial"/>
              </a:rPr>
              <a:t>Ri</a:t>
            </a:r>
            <a:endParaRPr sz="1721">
              <a:latin typeface="Arial"/>
              <a:cs typeface="Arial"/>
            </a:endParaRPr>
          </a:p>
          <a:p>
            <a:pPr marL="260551" indent="-249905">
              <a:spcBef>
                <a:spcPts val="556"/>
              </a:spcBef>
              <a:buClr>
                <a:srgbClr val="CC3300"/>
              </a:buClr>
              <a:buSzPct val="89743"/>
              <a:buFont typeface="Wingdings"/>
              <a:buChar char=""/>
              <a:tabLst>
                <a:tab pos="261111" algn="l"/>
              </a:tabLst>
            </a:pPr>
            <a:r>
              <a:rPr sz="1721" spc="9" dirty="0">
                <a:latin typeface="Arial"/>
                <a:cs typeface="Arial"/>
              </a:rPr>
              <a:t>Algorithm:</a:t>
            </a:r>
            <a:endParaRPr sz="1721">
              <a:latin typeface="Arial"/>
              <a:cs typeface="Arial"/>
            </a:endParaRPr>
          </a:p>
          <a:p>
            <a:pPr marL="551359" lvl="1" indent="-207880">
              <a:spcBef>
                <a:spcPts val="449"/>
              </a:spcBef>
              <a:buClr>
                <a:srgbClr val="FF9A33"/>
              </a:buClr>
              <a:buSzPct val="78787"/>
              <a:buAutoNum type="arabicPeriod"/>
              <a:tabLst>
                <a:tab pos="551919" algn="l"/>
              </a:tabLst>
            </a:pPr>
            <a:r>
              <a:rPr sz="1456" dirty="0">
                <a:latin typeface="Arial"/>
                <a:cs typeface="Arial"/>
              </a:rPr>
              <a:t>Eliminate redundant FDs, resulting </a:t>
            </a:r>
            <a:r>
              <a:rPr sz="1456" spc="-4" dirty="0">
                <a:latin typeface="Arial"/>
                <a:cs typeface="Arial"/>
              </a:rPr>
              <a:t>in </a:t>
            </a:r>
            <a:r>
              <a:rPr sz="1456" dirty="0">
                <a:latin typeface="Arial"/>
                <a:cs typeface="Arial"/>
              </a:rPr>
              <a:t>a canonical cover Fc </a:t>
            </a:r>
            <a:r>
              <a:rPr sz="1456" spc="-4" dirty="0">
                <a:latin typeface="Arial"/>
                <a:cs typeface="Arial"/>
              </a:rPr>
              <a:t>of</a:t>
            </a:r>
            <a:r>
              <a:rPr sz="1456" spc="-71" dirty="0">
                <a:latin typeface="Arial"/>
                <a:cs typeface="Arial"/>
              </a:rPr>
              <a:t> </a:t>
            </a:r>
            <a:r>
              <a:rPr sz="1456" dirty="0">
                <a:latin typeface="Arial"/>
                <a:cs typeface="Arial"/>
              </a:rPr>
              <a:t>F</a:t>
            </a:r>
            <a:endParaRPr sz="1456">
              <a:latin typeface="Arial"/>
              <a:cs typeface="Arial"/>
            </a:endParaRPr>
          </a:p>
          <a:p>
            <a:pPr marL="551359" lvl="1" indent="-207880">
              <a:spcBef>
                <a:spcPts val="437"/>
              </a:spcBef>
              <a:buClr>
                <a:srgbClr val="FF9A33"/>
              </a:buClr>
              <a:buSzPct val="78787"/>
              <a:buAutoNum type="arabicPeriod"/>
              <a:tabLst>
                <a:tab pos="551919" algn="l"/>
              </a:tabLst>
            </a:pPr>
            <a:r>
              <a:rPr sz="1456" spc="-4" dirty="0">
                <a:latin typeface="Arial"/>
                <a:cs typeface="Arial"/>
              </a:rPr>
              <a:t>Create </a:t>
            </a:r>
            <a:r>
              <a:rPr sz="1456" dirty="0">
                <a:latin typeface="Arial"/>
                <a:cs typeface="Arial"/>
              </a:rPr>
              <a:t>a relation Ri = XY for </a:t>
            </a:r>
            <a:r>
              <a:rPr sz="1456" spc="-4" dirty="0">
                <a:latin typeface="Arial"/>
                <a:cs typeface="Arial"/>
              </a:rPr>
              <a:t>each </a:t>
            </a:r>
            <a:r>
              <a:rPr sz="1456" dirty="0">
                <a:latin typeface="Arial"/>
                <a:cs typeface="Arial"/>
              </a:rPr>
              <a:t>FD X → Y </a:t>
            </a:r>
            <a:r>
              <a:rPr sz="1456" spc="-4" dirty="0">
                <a:latin typeface="Arial"/>
                <a:cs typeface="Arial"/>
              </a:rPr>
              <a:t>in</a:t>
            </a:r>
            <a:r>
              <a:rPr sz="1456" spc="-79" dirty="0">
                <a:latin typeface="Arial"/>
                <a:cs typeface="Arial"/>
              </a:rPr>
              <a:t> </a:t>
            </a:r>
            <a:r>
              <a:rPr sz="1456" spc="-4" dirty="0">
                <a:latin typeface="Arial"/>
                <a:cs typeface="Arial"/>
              </a:rPr>
              <a:t>Fc</a:t>
            </a:r>
            <a:endParaRPr sz="1456">
              <a:latin typeface="Arial"/>
              <a:cs typeface="Arial"/>
            </a:endParaRPr>
          </a:p>
          <a:p>
            <a:pPr marL="551359" lvl="1" indent="-207880">
              <a:spcBef>
                <a:spcPts val="437"/>
              </a:spcBef>
              <a:buClr>
                <a:srgbClr val="FF9A33"/>
              </a:buClr>
              <a:buSzPct val="78787"/>
              <a:buAutoNum type="arabicPeriod"/>
              <a:tabLst>
                <a:tab pos="551919" algn="l"/>
              </a:tabLst>
            </a:pPr>
            <a:r>
              <a:rPr sz="1456" dirty="0">
                <a:latin typeface="Arial"/>
                <a:cs typeface="Arial"/>
              </a:rPr>
              <a:t>If the key K of R does not occur </a:t>
            </a:r>
            <a:r>
              <a:rPr sz="1456" spc="-4" dirty="0">
                <a:latin typeface="Arial"/>
                <a:cs typeface="Arial"/>
              </a:rPr>
              <a:t>in </a:t>
            </a:r>
            <a:r>
              <a:rPr sz="1456" dirty="0">
                <a:latin typeface="Arial"/>
                <a:cs typeface="Arial"/>
              </a:rPr>
              <a:t>any relation </a:t>
            </a:r>
            <a:r>
              <a:rPr sz="1456" spc="-4" dirty="0">
                <a:latin typeface="Arial"/>
                <a:cs typeface="Arial"/>
              </a:rPr>
              <a:t>Ri, </a:t>
            </a:r>
            <a:r>
              <a:rPr sz="1456" dirty="0">
                <a:latin typeface="Arial"/>
                <a:cs typeface="Arial"/>
              </a:rPr>
              <a:t>create </a:t>
            </a:r>
            <a:r>
              <a:rPr sz="1456" spc="-4" dirty="0">
                <a:latin typeface="Arial"/>
                <a:cs typeface="Arial"/>
              </a:rPr>
              <a:t>one </a:t>
            </a:r>
            <a:r>
              <a:rPr sz="1456" dirty="0">
                <a:latin typeface="Arial"/>
                <a:cs typeface="Arial"/>
              </a:rPr>
              <a:t>more relation</a:t>
            </a:r>
            <a:r>
              <a:rPr sz="1456" spc="-199" dirty="0">
                <a:latin typeface="Arial"/>
                <a:cs typeface="Arial"/>
              </a:rPr>
              <a:t> </a:t>
            </a:r>
            <a:r>
              <a:rPr sz="1456" dirty="0">
                <a:latin typeface="Arial"/>
                <a:cs typeface="Arial"/>
              </a:rPr>
              <a:t>Ri=K</a:t>
            </a:r>
            <a:endParaRPr sz="145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3824506" y="1461176"/>
              <a:ext cx="5540082" cy="2156506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8746" y="1453976"/>
                <a:ext cx="5552322" cy="21698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4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4058" y="558937"/>
            <a:ext cx="553682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3NF </a:t>
            </a:r>
            <a:r>
              <a:rPr spc="13" dirty="0"/>
              <a:t>Decomposition Algorithm</a:t>
            </a:r>
            <a:r>
              <a:rPr spc="-84" dirty="0"/>
              <a:t> </a:t>
            </a:r>
            <a:r>
              <a:rPr spc="13" dirty="0"/>
              <a:t>(Formal)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91658" y="1777253"/>
            <a:ext cx="4981575" cy="2201772"/>
          </a:xfrm>
          <a:prstGeom prst="rect">
            <a:avLst/>
          </a:prstGeom>
        </p:spPr>
        <p:txBody>
          <a:bodyPr vert="horz" wrap="square" lIns="0" tIns="34178" rIns="0" bIns="0" rtlCol="0">
            <a:spAutoFit/>
          </a:bodyPr>
          <a:lstStyle/>
          <a:p>
            <a:pPr marL="67239" marR="2460943">
              <a:lnSpc>
                <a:spcPts val="1412"/>
              </a:lnSpc>
              <a:spcBef>
                <a:spcPts val="269"/>
              </a:spcBef>
            </a:pPr>
            <a:r>
              <a:rPr sz="1279" spc="13" dirty="0">
                <a:latin typeface="Arial"/>
                <a:cs typeface="Arial"/>
              </a:rPr>
              <a:t>Let </a:t>
            </a:r>
            <a:r>
              <a:rPr sz="1279" i="1" spc="4" dirty="0">
                <a:latin typeface="Arial"/>
                <a:cs typeface="Arial"/>
              </a:rPr>
              <a:t>F</a:t>
            </a:r>
            <a:r>
              <a:rPr sz="1456" i="1" spc="6" baseline="-20202" dirty="0">
                <a:latin typeface="Arial"/>
                <a:cs typeface="Arial"/>
              </a:rPr>
              <a:t>c </a:t>
            </a:r>
            <a:r>
              <a:rPr sz="1279" spc="18" dirty="0">
                <a:latin typeface="Arial"/>
                <a:cs typeface="Arial"/>
              </a:rPr>
              <a:t>be a </a:t>
            </a:r>
            <a:r>
              <a:rPr sz="1279" spc="13" dirty="0">
                <a:latin typeface="Arial"/>
                <a:cs typeface="Arial"/>
              </a:rPr>
              <a:t>canonical cover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i="1" spc="9" dirty="0">
                <a:latin typeface="Arial"/>
                <a:cs typeface="Arial"/>
              </a:rPr>
              <a:t>F;  </a:t>
            </a:r>
            <a:r>
              <a:rPr sz="1279" i="1" dirty="0">
                <a:latin typeface="Arial"/>
                <a:cs typeface="Arial"/>
              </a:rPr>
              <a:t> </a:t>
            </a:r>
            <a:r>
              <a:rPr sz="1279" i="1" spc="4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:=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0;</a:t>
            </a:r>
            <a:endParaRPr sz="1279">
              <a:latin typeface="Arial"/>
              <a:cs typeface="Arial"/>
            </a:endParaRPr>
          </a:p>
          <a:p>
            <a:pPr marL="154649" marR="1263531" indent="-87411">
              <a:lnSpc>
                <a:spcPts val="1412"/>
              </a:lnSpc>
              <a:spcBef>
                <a:spcPts val="9"/>
              </a:spcBef>
            </a:pPr>
            <a:r>
              <a:rPr sz="1279" b="1" spc="13" dirty="0">
                <a:latin typeface="Arial"/>
                <a:cs typeface="Arial"/>
              </a:rPr>
              <a:t>for </a:t>
            </a:r>
            <a:r>
              <a:rPr sz="1279" b="1" spc="18" dirty="0">
                <a:latin typeface="Arial"/>
                <a:cs typeface="Arial"/>
              </a:rPr>
              <a:t>each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4" dirty="0">
                <a:latin typeface="Arial"/>
                <a:cs typeface="Arial"/>
              </a:rPr>
              <a:t>F</a:t>
            </a:r>
            <a:r>
              <a:rPr sz="1456" i="1" spc="6" baseline="-20202" dirty="0">
                <a:latin typeface="Arial"/>
                <a:cs typeface="Arial"/>
              </a:rPr>
              <a:t>c </a:t>
            </a:r>
            <a:r>
              <a:rPr sz="1279" b="1" spc="13" dirty="0">
                <a:latin typeface="Arial"/>
                <a:cs typeface="Arial"/>
              </a:rPr>
              <a:t>do  </a:t>
            </a:r>
            <a:r>
              <a:rPr sz="1279" b="1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none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18" dirty="0">
                <a:latin typeface="Arial"/>
                <a:cs typeface="Arial"/>
              </a:rPr>
              <a:t>schemas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257" i="1" spc="13" baseline="-20467" dirty="0">
                <a:latin typeface="Arial"/>
                <a:cs typeface="Arial"/>
              </a:rPr>
              <a:t>j</a:t>
            </a:r>
            <a:r>
              <a:rPr sz="1279" i="1" spc="9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1 </a:t>
            </a:r>
            <a:r>
              <a:rPr sz="1279" spc="18" dirty="0">
                <a:latin typeface="Symbol"/>
                <a:cs typeface="Symbol"/>
              </a:rPr>
              <a:t>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4" dirty="0">
                <a:latin typeface="Arial"/>
                <a:cs typeface="Arial"/>
              </a:rPr>
              <a:t>j </a:t>
            </a:r>
            <a:r>
              <a:rPr sz="1279" spc="18" dirty="0">
                <a:latin typeface="Symbol"/>
                <a:cs typeface="Symbol"/>
              </a:rPr>
              <a:t>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4" dirty="0">
                <a:latin typeface="Arial"/>
                <a:cs typeface="Arial"/>
              </a:rPr>
              <a:t>i </a:t>
            </a:r>
            <a:r>
              <a:rPr sz="1279" spc="13" dirty="0">
                <a:latin typeface="Arial"/>
                <a:cs typeface="Arial"/>
              </a:rPr>
              <a:t>contains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-35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endParaRPr sz="1368">
              <a:latin typeface="Symbol"/>
              <a:cs typeface="Symbol"/>
            </a:endParaRPr>
          </a:p>
          <a:p>
            <a:pPr marL="565367">
              <a:lnSpc>
                <a:spcPts val="1328"/>
              </a:lnSpc>
            </a:pPr>
            <a:r>
              <a:rPr sz="1279" b="1" spc="13" dirty="0">
                <a:latin typeface="Arial"/>
                <a:cs typeface="Arial"/>
              </a:rPr>
              <a:t>then</a:t>
            </a:r>
            <a:r>
              <a:rPr sz="1279" b="1" spc="-4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begin</a:t>
            </a:r>
            <a:endParaRPr sz="1279">
              <a:latin typeface="Arial"/>
              <a:cs typeface="Arial"/>
            </a:endParaRPr>
          </a:p>
          <a:p>
            <a:pPr marL="1063495">
              <a:lnSpc>
                <a:spcPts val="1372"/>
              </a:lnSpc>
            </a:pPr>
            <a:r>
              <a:rPr sz="1279" i="1" spc="4" dirty="0">
                <a:latin typeface="Arial"/>
                <a:cs typeface="Arial"/>
              </a:rPr>
              <a:t>i </a:t>
            </a:r>
            <a:r>
              <a:rPr sz="1279" spc="13" dirty="0">
                <a:latin typeface="Arial"/>
                <a:cs typeface="Arial"/>
              </a:rPr>
              <a:t>:= </a:t>
            </a:r>
            <a:r>
              <a:rPr sz="1279" i="1" spc="4" dirty="0">
                <a:latin typeface="Arial"/>
                <a:cs typeface="Arial"/>
              </a:rPr>
              <a:t>i </a:t>
            </a:r>
            <a:r>
              <a:rPr sz="1279" i="1" spc="18" dirty="0">
                <a:latin typeface="Arial"/>
                <a:cs typeface="Arial"/>
              </a:rPr>
              <a:t>+</a:t>
            </a:r>
            <a:r>
              <a:rPr sz="1279" i="1" spc="-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1;</a:t>
            </a:r>
            <a:endParaRPr sz="1279">
              <a:latin typeface="Arial"/>
              <a:cs typeface="Arial"/>
            </a:endParaRPr>
          </a:p>
          <a:p>
            <a:pPr marL="1063495">
              <a:lnSpc>
                <a:spcPts val="1468"/>
              </a:lnSpc>
            </a:pP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spc="13" dirty="0">
                <a:latin typeface="Arial"/>
                <a:cs typeface="Arial"/>
              </a:rPr>
              <a:t>:=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-110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endParaRPr sz="1368">
              <a:latin typeface="Symbol"/>
              <a:cs typeface="Symbol"/>
            </a:endParaRPr>
          </a:p>
          <a:p>
            <a:pPr marL="771006">
              <a:lnSpc>
                <a:spcPts val="1407"/>
              </a:lnSpc>
            </a:pPr>
            <a:r>
              <a:rPr sz="1279" b="1" spc="13" dirty="0">
                <a:latin typeface="Arial"/>
                <a:cs typeface="Arial"/>
              </a:rPr>
              <a:t>end</a:t>
            </a:r>
            <a:endParaRPr sz="1279">
              <a:latin typeface="Arial"/>
              <a:cs typeface="Arial"/>
            </a:endParaRPr>
          </a:p>
          <a:p>
            <a:pPr marL="67239">
              <a:lnSpc>
                <a:spcPts val="1416"/>
              </a:lnSpc>
            </a:pPr>
            <a:r>
              <a:rPr sz="1279" b="1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none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18" dirty="0">
                <a:latin typeface="Arial"/>
                <a:cs typeface="Arial"/>
              </a:rPr>
              <a:t>schemas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721" i="1" spc="13" baseline="-21367" dirty="0">
                <a:latin typeface="Arial"/>
                <a:cs typeface="Arial"/>
              </a:rPr>
              <a:t>j</a:t>
            </a:r>
            <a:r>
              <a:rPr sz="1279" i="1" spc="9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1 </a:t>
            </a:r>
            <a:r>
              <a:rPr sz="1279" spc="18" dirty="0">
                <a:latin typeface="Symbol"/>
                <a:cs typeface="Symbol"/>
              </a:rPr>
              <a:t>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4" dirty="0">
                <a:latin typeface="Arial"/>
                <a:cs typeface="Arial"/>
              </a:rPr>
              <a:t>j </a:t>
            </a:r>
            <a:r>
              <a:rPr sz="1279" spc="18" dirty="0">
                <a:latin typeface="Symbol"/>
                <a:cs typeface="Symbol"/>
              </a:rPr>
              <a:t>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4" dirty="0">
                <a:latin typeface="Arial"/>
                <a:cs typeface="Arial"/>
              </a:rPr>
              <a:t>i </a:t>
            </a:r>
            <a:r>
              <a:rPr sz="1279" spc="13" dirty="0">
                <a:latin typeface="Arial"/>
                <a:cs typeface="Arial"/>
              </a:rPr>
              <a:t>contains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candidate key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154649">
              <a:lnSpc>
                <a:spcPts val="1412"/>
              </a:lnSpc>
            </a:pPr>
            <a:r>
              <a:rPr sz="1279" b="1" spc="13" dirty="0">
                <a:latin typeface="Arial"/>
                <a:cs typeface="Arial"/>
              </a:rPr>
              <a:t>then</a:t>
            </a:r>
            <a:r>
              <a:rPr sz="1279" b="1" spc="-4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begin</a:t>
            </a:r>
            <a:endParaRPr sz="1279">
              <a:latin typeface="Arial"/>
              <a:cs typeface="Arial"/>
            </a:endParaRPr>
          </a:p>
          <a:p>
            <a:pPr marL="771006">
              <a:lnSpc>
                <a:spcPts val="1412"/>
              </a:lnSpc>
            </a:pPr>
            <a:r>
              <a:rPr sz="1279" i="1" spc="4" dirty="0">
                <a:latin typeface="Arial"/>
                <a:cs typeface="Arial"/>
              </a:rPr>
              <a:t>i </a:t>
            </a:r>
            <a:r>
              <a:rPr sz="1279" spc="13" dirty="0">
                <a:latin typeface="Arial"/>
                <a:cs typeface="Arial"/>
              </a:rPr>
              <a:t>:= </a:t>
            </a:r>
            <a:r>
              <a:rPr sz="1279" i="1" spc="4" dirty="0">
                <a:latin typeface="Arial"/>
                <a:cs typeface="Arial"/>
              </a:rPr>
              <a:t>i </a:t>
            </a:r>
            <a:r>
              <a:rPr sz="1279" spc="18" dirty="0">
                <a:latin typeface="Arial"/>
                <a:cs typeface="Arial"/>
              </a:rPr>
              <a:t>+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1;</a:t>
            </a:r>
            <a:endParaRPr sz="1279">
              <a:latin typeface="Arial"/>
              <a:cs typeface="Arial"/>
            </a:endParaRPr>
          </a:p>
          <a:p>
            <a:pPr marL="771006">
              <a:lnSpc>
                <a:spcPts val="1474"/>
              </a:lnSpc>
            </a:pPr>
            <a:r>
              <a:rPr sz="1279" i="1" spc="9" dirty="0">
                <a:latin typeface="Arial"/>
                <a:cs typeface="Arial"/>
              </a:rPr>
              <a:t>R</a:t>
            </a:r>
            <a:r>
              <a:rPr sz="1721" i="1" spc="13" baseline="-21367" dirty="0">
                <a:latin typeface="Arial"/>
                <a:cs typeface="Arial"/>
              </a:rPr>
              <a:t>i </a:t>
            </a:r>
            <a:r>
              <a:rPr sz="1279" spc="13" dirty="0">
                <a:latin typeface="Arial"/>
                <a:cs typeface="Arial"/>
              </a:rPr>
              <a:t>:= any candidate key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35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R;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5912" y="3934153"/>
            <a:ext cx="318247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b="1" spc="13" dirty="0">
                <a:latin typeface="Arial"/>
                <a:cs typeface="Arial"/>
              </a:rPr>
              <a:t>end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5284" y="4064314"/>
            <a:ext cx="3887321" cy="1416074"/>
          </a:xfrm>
          <a:prstGeom prst="rect">
            <a:avLst/>
          </a:prstGeom>
        </p:spPr>
        <p:txBody>
          <a:bodyPr vert="horz" wrap="square" lIns="0" tIns="64434" rIns="0" bIns="0" rtlCol="0">
            <a:spAutoFit/>
          </a:bodyPr>
          <a:lstStyle/>
          <a:p>
            <a:pPr marL="33619">
              <a:spcBef>
                <a:spcPts val="507"/>
              </a:spcBef>
            </a:pPr>
            <a:r>
              <a:rPr sz="1279" spc="9" dirty="0">
                <a:latin typeface="Arial"/>
                <a:cs typeface="Arial"/>
              </a:rPr>
              <a:t>/* </a:t>
            </a:r>
            <a:r>
              <a:rPr sz="1279" spc="13" dirty="0">
                <a:latin typeface="Arial"/>
                <a:cs typeface="Arial"/>
              </a:rPr>
              <a:t>Optionally, </a:t>
            </a:r>
            <a:r>
              <a:rPr sz="1279" spc="18" dirty="0">
                <a:latin typeface="Arial"/>
                <a:cs typeface="Arial"/>
              </a:rPr>
              <a:t>remove </a:t>
            </a:r>
            <a:r>
              <a:rPr sz="1279" spc="13" dirty="0">
                <a:latin typeface="Arial"/>
                <a:cs typeface="Arial"/>
              </a:rPr>
              <a:t>redundant relations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*/</a:t>
            </a:r>
            <a:endParaRPr sz="1279">
              <a:latin typeface="Arial"/>
              <a:cs typeface="Arial"/>
            </a:endParaRPr>
          </a:p>
          <a:p>
            <a:pPr marL="61075">
              <a:lnSpc>
                <a:spcPts val="1474"/>
              </a:lnSpc>
              <a:spcBef>
                <a:spcPts val="431"/>
              </a:spcBef>
            </a:pPr>
            <a:r>
              <a:rPr sz="1279" b="1" spc="13" dirty="0">
                <a:latin typeface="Arial"/>
                <a:cs typeface="Arial"/>
              </a:rPr>
              <a:t>repeat</a:t>
            </a:r>
            <a:endParaRPr sz="1279">
              <a:latin typeface="Arial"/>
              <a:cs typeface="Arial"/>
            </a:endParaRPr>
          </a:p>
          <a:p>
            <a:pPr marL="33619">
              <a:lnSpc>
                <a:spcPts val="1416"/>
              </a:lnSpc>
            </a:pPr>
            <a:r>
              <a:rPr sz="1279" b="1" spc="9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any schema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j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contained </a:t>
            </a:r>
            <a:r>
              <a:rPr sz="1279" spc="9" dirty="0">
                <a:latin typeface="Arial"/>
                <a:cs typeface="Arial"/>
              </a:rPr>
              <a:t>in another </a:t>
            </a:r>
            <a:r>
              <a:rPr sz="1279" spc="18" dirty="0">
                <a:latin typeface="Arial"/>
                <a:cs typeface="Arial"/>
              </a:rPr>
              <a:t>schema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721" i="1" spc="19" baseline="-21367" dirty="0">
                <a:latin typeface="Arial"/>
                <a:cs typeface="Arial"/>
              </a:rPr>
              <a:t>k</a:t>
            </a:r>
            <a:endParaRPr sz="1721" baseline="-21367">
              <a:latin typeface="Arial"/>
              <a:cs typeface="Arial"/>
            </a:endParaRPr>
          </a:p>
          <a:p>
            <a:pPr marL="365892">
              <a:lnSpc>
                <a:spcPts val="1416"/>
              </a:lnSpc>
            </a:pPr>
            <a:r>
              <a:rPr sz="1279" b="1" spc="18" dirty="0">
                <a:latin typeface="Arial"/>
                <a:cs typeface="Arial"/>
              </a:rPr>
              <a:t>then </a:t>
            </a:r>
            <a:r>
              <a:rPr sz="1279" b="1" spc="9" dirty="0">
                <a:latin typeface="Arial"/>
                <a:cs typeface="Arial"/>
              </a:rPr>
              <a:t>/* </a:t>
            </a:r>
            <a:r>
              <a:rPr sz="1279" spc="9" dirty="0">
                <a:latin typeface="Arial"/>
                <a:cs typeface="Arial"/>
              </a:rPr>
              <a:t>delete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j</a:t>
            </a:r>
            <a:r>
              <a:rPr sz="1257" i="1" spc="191" baseline="-20467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*/</a:t>
            </a:r>
            <a:endParaRPr sz="1279">
              <a:latin typeface="Arial"/>
              <a:cs typeface="Arial"/>
            </a:endParaRPr>
          </a:p>
          <a:p>
            <a:pPr marL="541833">
              <a:lnSpc>
                <a:spcPts val="1412"/>
              </a:lnSpc>
            </a:pP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j </a:t>
            </a:r>
            <a:r>
              <a:rPr sz="1279" i="1" spc="18" dirty="0">
                <a:latin typeface="Arial"/>
                <a:cs typeface="Arial"/>
              </a:rPr>
              <a:t>=</a:t>
            </a:r>
            <a:r>
              <a:rPr sz="1279" i="1" spc="-4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R;;</a:t>
            </a:r>
            <a:endParaRPr sz="1279">
              <a:latin typeface="Arial"/>
              <a:cs typeface="Arial"/>
            </a:endParaRPr>
          </a:p>
          <a:p>
            <a:pPr marL="541833">
              <a:lnSpc>
                <a:spcPts val="1416"/>
              </a:lnSpc>
            </a:pPr>
            <a:r>
              <a:rPr sz="1279" i="1" spc="9" dirty="0">
                <a:latin typeface="Arial"/>
                <a:cs typeface="Arial"/>
              </a:rPr>
              <a:t>i=i-1;</a:t>
            </a:r>
            <a:endParaRPr sz="1279">
              <a:latin typeface="Arial"/>
              <a:cs typeface="Arial"/>
            </a:endParaRPr>
          </a:p>
          <a:p>
            <a:pPr marL="33619">
              <a:lnSpc>
                <a:spcPts val="1478"/>
              </a:lnSpc>
            </a:pPr>
            <a:r>
              <a:rPr sz="1279" b="1" spc="13" dirty="0">
                <a:latin typeface="Arial"/>
                <a:cs typeface="Arial"/>
              </a:rPr>
              <a:t>return </a:t>
            </a:r>
            <a:r>
              <a:rPr sz="1279" i="1" spc="9" dirty="0">
                <a:latin typeface="Arial"/>
                <a:cs typeface="Arial"/>
              </a:rPr>
              <a:t>(R</a:t>
            </a:r>
            <a:r>
              <a:rPr sz="1456" spc="13" baseline="-20202" dirty="0">
                <a:latin typeface="Arial"/>
                <a:cs typeface="Arial"/>
              </a:rPr>
              <a:t>1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456" spc="13" baseline="-20202" dirty="0">
                <a:latin typeface="Arial"/>
                <a:cs typeface="Arial"/>
              </a:rPr>
              <a:t>2</a:t>
            </a:r>
            <a:r>
              <a:rPr sz="1279" spc="9" dirty="0">
                <a:latin typeface="Arial"/>
                <a:cs typeface="Arial"/>
              </a:rPr>
              <a:t>, ...,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721" i="1" spc="13" baseline="-21367" dirty="0">
                <a:latin typeface="Arial"/>
                <a:cs typeface="Arial"/>
              </a:rPr>
              <a:t>i</a:t>
            </a:r>
            <a:r>
              <a:rPr sz="1279" i="1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16.29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2652388" y="788718"/>
              <a:ext cx="7634012" cy="3212682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4828" y="781878"/>
                <a:ext cx="7647332" cy="32249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1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0019" y="183403"/>
            <a:ext cx="4273363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3NF </a:t>
            </a:r>
            <a:r>
              <a:rPr spc="13" dirty="0"/>
              <a:t>Decomposition</a:t>
            </a:r>
            <a:r>
              <a:rPr spc="-79" dirty="0"/>
              <a:t> </a:t>
            </a:r>
            <a:r>
              <a:rPr spc="13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103" y="1647220"/>
            <a:ext cx="3100668" cy="1438930"/>
          </a:xfrm>
          <a:prstGeom prst="rect">
            <a:avLst/>
          </a:prstGeom>
        </p:spPr>
        <p:txBody>
          <a:bodyPr vert="horz" wrap="square" lIns="0" tIns="94689" rIns="0" bIns="0" rtlCol="0">
            <a:spAutoFit/>
          </a:bodyPr>
          <a:lstStyle/>
          <a:p>
            <a:pPr marL="282964" indent="-249905">
              <a:spcBef>
                <a:spcPts val="74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Above </a:t>
            </a:r>
            <a:r>
              <a:rPr sz="1279" spc="13" dirty="0">
                <a:latin typeface="Arial"/>
                <a:cs typeface="Arial"/>
              </a:rPr>
              <a:t>algorithm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ensures: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67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8" dirty="0">
                <a:latin typeface="Arial"/>
                <a:cs typeface="Arial"/>
              </a:rPr>
              <a:t>Each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schema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is in</a:t>
            </a:r>
            <a:r>
              <a:rPr sz="1279" spc="-24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3NF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66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9" dirty="0">
                <a:latin typeface="Arial"/>
                <a:cs typeface="Arial"/>
              </a:rPr>
              <a:t>Decomposition is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d</a:t>
            </a:r>
            <a:endParaRPr sz="1279">
              <a:latin typeface="Arial"/>
              <a:cs typeface="Arial"/>
            </a:endParaRPr>
          </a:p>
          <a:p>
            <a:pPr marL="824237" lvl="2" indent="-167537">
              <a:spcBef>
                <a:spcPts val="662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24796" algn="l"/>
              </a:tabLst>
            </a:pP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spc="9" dirty="0">
                <a:latin typeface="Arial"/>
                <a:cs typeface="Arial"/>
              </a:rPr>
              <a:t>preserving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and</a:t>
            </a:r>
            <a:endParaRPr sz="1279">
              <a:latin typeface="Arial"/>
              <a:cs typeface="Arial"/>
            </a:endParaRPr>
          </a:p>
          <a:p>
            <a:pPr marL="824237" lvl="2" indent="-167537">
              <a:spcBef>
                <a:spcPts val="666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24796" algn="l"/>
              </a:tabLst>
            </a:pPr>
            <a:r>
              <a:rPr sz="1279" spc="9" dirty="0">
                <a:latin typeface="Arial"/>
                <a:cs typeface="Arial"/>
              </a:rPr>
              <a:t>Lossless-join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990318" y="2247035"/>
              <a:ext cx="1694647" cy="918953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3119" y="2239833"/>
                <a:ext cx="1706525" cy="9344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3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5974" y="558937"/>
            <a:ext cx="445657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Example </a:t>
            </a:r>
            <a:r>
              <a:rPr spc="13" dirty="0"/>
              <a:t>of </a:t>
            </a:r>
            <a:r>
              <a:rPr spc="18" dirty="0"/>
              <a:t>3NF</a:t>
            </a:r>
            <a:r>
              <a:rPr spc="-66" dirty="0"/>
              <a:t> </a:t>
            </a:r>
            <a:r>
              <a:rPr spc="13" dirty="0"/>
              <a:t>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9404" y="1727907"/>
            <a:ext cx="5711638" cy="314793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9" dirty="0">
                <a:latin typeface="Arial"/>
                <a:cs typeface="Arial"/>
              </a:rPr>
              <a:t>Relation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schema:</a:t>
            </a:r>
            <a:endParaRPr sz="1279">
              <a:latin typeface="Arial"/>
              <a:cs typeface="Arial"/>
            </a:endParaRPr>
          </a:p>
          <a:p>
            <a:pPr marL="365892">
              <a:spcBef>
                <a:spcPts val="591"/>
              </a:spcBef>
            </a:pPr>
            <a:r>
              <a:rPr sz="1279" i="1" spc="9" dirty="0">
                <a:latin typeface="Arial"/>
                <a:cs typeface="Arial"/>
              </a:rPr>
              <a:t>cust_banker_branch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u="heavy" spc="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customer_id, employee_id</a:t>
            </a:r>
            <a:r>
              <a:rPr sz="1279" i="1" spc="9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branch_name, </a:t>
            </a:r>
            <a:r>
              <a:rPr sz="1279" i="1" spc="9" dirty="0">
                <a:latin typeface="Arial"/>
                <a:cs typeface="Arial"/>
              </a:rPr>
              <a:t>type</a:t>
            </a:r>
            <a:r>
              <a:rPr sz="1279" i="1" spc="-2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functional dependencies </a:t>
            </a:r>
            <a:r>
              <a:rPr sz="1279" spc="9" dirty="0">
                <a:latin typeface="Arial"/>
                <a:cs typeface="Arial"/>
              </a:rPr>
              <a:t>for this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schema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are:</a:t>
            </a:r>
            <a:endParaRPr sz="1279">
              <a:latin typeface="Arial"/>
              <a:cs typeface="Arial"/>
            </a:endParaRPr>
          </a:p>
          <a:p>
            <a:pPr marL="615796" lvl="1" indent="-25046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615796" algn="l"/>
                <a:tab pos="616356" algn="l"/>
              </a:tabLst>
            </a:pPr>
            <a:r>
              <a:rPr sz="1279" i="1" spc="9" dirty="0">
                <a:latin typeface="Arial"/>
                <a:cs typeface="Arial"/>
              </a:rPr>
              <a:t>customer_id, employee_id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branch_name,</a:t>
            </a:r>
            <a:r>
              <a:rPr sz="1279" i="1" spc="-35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type</a:t>
            </a:r>
            <a:endParaRPr sz="1279">
              <a:latin typeface="Arial"/>
              <a:cs typeface="Arial"/>
            </a:endParaRPr>
          </a:p>
          <a:p>
            <a:pPr marL="615796" lvl="1" indent="-25046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615796" algn="l"/>
                <a:tab pos="616356" algn="l"/>
              </a:tabLst>
            </a:pPr>
            <a:r>
              <a:rPr sz="1279" i="1" spc="9" dirty="0">
                <a:latin typeface="Arial"/>
                <a:cs typeface="Arial"/>
              </a:rPr>
              <a:t>employee_id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branch_name</a:t>
            </a:r>
            <a:endParaRPr sz="1279">
              <a:latin typeface="Arial"/>
              <a:cs typeface="Arial"/>
            </a:endParaRPr>
          </a:p>
          <a:p>
            <a:pPr marL="615796" lvl="1" indent="-25046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615796" algn="l"/>
                <a:tab pos="616356" algn="l"/>
              </a:tabLst>
            </a:pPr>
            <a:r>
              <a:rPr sz="1279" i="1" spc="9" dirty="0">
                <a:latin typeface="Arial"/>
                <a:cs typeface="Arial"/>
              </a:rPr>
              <a:t>customer_id, </a:t>
            </a:r>
            <a:r>
              <a:rPr sz="1279" i="1" spc="13" dirty="0">
                <a:latin typeface="Arial"/>
                <a:cs typeface="Arial"/>
              </a:rPr>
              <a:t>branch_name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4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employee_id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first </a:t>
            </a:r>
            <a:r>
              <a:rPr sz="1279" spc="18" dirty="0">
                <a:latin typeface="Arial"/>
                <a:cs typeface="Arial"/>
              </a:rPr>
              <a:t>compute a </a:t>
            </a:r>
            <a:r>
              <a:rPr sz="1279" spc="13" dirty="0">
                <a:latin typeface="Arial"/>
                <a:cs typeface="Arial"/>
              </a:rPr>
              <a:t>canonical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cover</a:t>
            </a:r>
            <a:endParaRPr sz="1279">
              <a:latin typeface="Arial"/>
              <a:cs typeface="Arial"/>
            </a:endParaRPr>
          </a:p>
          <a:p>
            <a:pPr marL="573772" indent="-208441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i="1" spc="13" dirty="0">
                <a:latin typeface="Arial"/>
                <a:cs typeface="Arial"/>
              </a:rPr>
              <a:t>branch_name </a:t>
            </a:r>
            <a:r>
              <a:rPr sz="1279" spc="9" dirty="0">
                <a:latin typeface="Arial"/>
                <a:cs typeface="Arial"/>
              </a:rPr>
              <a:t>is extraneous in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r.h.s. of </a:t>
            </a:r>
            <a:r>
              <a:rPr sz="1279" spc="13" dirty="0">
                <a:latin typeface="Arial"/>
                <a:cs typeface="Arial"/>
              </a:rPr>
              <a:t>the 1</a:t>
            </a:r>
            <a:r>
              <a:rPr sz="1257" spc="19" baseline="26315" dirty="0">
                <a:latin typeface="Arial"/>
                <a:cs typeface="Arial"/>
              </a:rPr>
              <a:t>st</a:t>
            </a:r>
            <a:r>
              <a:rPr sz="1257" spc="72" baseline="263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dependency</a:t>
            </a:r>
            <a:endParaRPr sz="1279">
              <a:latin typeface="Arial"/>
              <a:cs typeface="Arial"/>
            </a:endParaRPr>
          </a:p>
          <a:p>
            <a:pPr marL="573772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8" dirty="0">
                <a:latin typeface="Arial"/>
                <a:cs typeface="Arial"/>
              </a:rPr>
              <a:t>No </a:t>
            </a:r>
            <a:r>
              <a:rPr sz="1279" spc="9" dirty="0">
                <a:latin typeface="Arial"/>
                <a:cs typeface="Arial"/>
              </a:rPr>
              <a:t>other attribute is extraneous, </a:t>
            </a:r>
            <a:r>
              <a:rPr sz="1279" spc="13" dirty="0">
                <a:latin typeface="Arial"/>
                <a:cs typeface="Arial"/>
              </a:rPr>
              <a:t>so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get </a:t>
            </a:r>
            <a:r>
              <a:rPr sz="1279" spc="31" dirty="0">
                <a:latin typeface="Arial"/>
                <a:cs typeface="Arial"/>
              </a:rPr>
              <a:t>F</a:t>
            </a:r>
            <a:r>
              <a:rPr sz="1257" spc="46" baseline="-20467" dirty="0">
                <a:latin typeface="Arial"/>
                <a:cs typeface="Arial"/>
              </a:rPr>
              <a:t>C</a:t>
            </a:r>
            <a:r>
              <a:rPr sz="1257" spc="-158" baseline="-20467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endParaRPr sz="1279">
              <a:latin typeface="Arial"/>
              <a:cs typeface="Arial"/>
            </a:endParaRPr>
          </a:p>
          <a:p>
            <a:pPr marL="965999" marR="2223926" indent="1121">
              <a:lnSpc>
                <a:spcPct val="102400"/>
              </a:lnSpc>
              <a:spcBef>
                <a:spcPts val="556"/>
              </a:spcBef>
            </a:pPr>
            <a:r>
              <a:rPr sz="1279" i="1" spc="9" dirty="0">
                <a:latin typeface="Arial"/>
                <a:cs typeface="Arial"/>
              </a:rPr>
              <a:t>customer_id, employee_id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type  </a:t>
            </a:r>
            <a:r>
              <a:rPr sz="1279" i="1" spc="9" dirty="0">
                <a:latin typeface="Arial"/>
                <a:cs typeface="Arial"/>
              </a:rPr>
              <a:t>employee_id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branch_name</a:t>
            </a:r>
            <a:endParaRPr sz="1279">
              <a:latin typeface="Arial"/>
              <a:cs typeface="Arial"/>
            </a:endParaRPr>
          </a:p>
          <a:p>
            <a:pPr marL="985610">
              <a:spcBef>
                <a:spcPts val="35"/>
              </a:spcBef>
            </a:pPr>
            <a:r>
              <a:rPr sz="1279" i="1" spc="9" dirty="0">
                <a:latin typeface="Arial"/>
                <a:cs typeface="Arial"/>
              </a:rPr>
              <a:t>customer_id, </a:t>
            </a:r>
            <a:r>
              <a:rPr sz="1279" i="1" spc="13" dirty="0">
                <a:latin typeface="Arial"/>
                <a:cs typeface="Arial"/>
              </a:rPr>
              <a:t>branch_name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4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employee_id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233682" y="3131365"/>
              <a:ext cx="3908647" cy="1677812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7922" y="3123446"/>
                <a:ext cx="3923406" cy="16950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8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5974" y="558937"/>
            <a:ext cx="445545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Example of </a:t>
            </a:r>
            <a:r>
              <a:rPr spc="18" dirty="0"/>
              <a:t>3NF</a:t>
            </a:r>
            <a:r>
              <a:rPr spc="-57" dirty="0"/>
              <a:t> </a:t>
            </a:r>
            <a:r>
              <a:rPr spc="13" dirty="0"/>
              <a:t>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3897" y="1586033"/>
            <a:ext cx="7664824" cy="332114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3568704" indent="-260551">
              <a:lnSpc>
                <a:spcPct val="1537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b="1" spc="9" dirty="0">
                <a:latin typeface="Arial"/>
                <a:cs typeface="Arial"/>
              </a:rPr>
              <a:t>for </a:t>
            </a:r>
            <a:r>
              <a:rPr sz="1279" spc="9" dirty="0">
                <a:latin typeface="Arial"/>
                <a:cs typeface="Arial"/>
              </a:rPr>
              <a:t>loop generates </a:t>
            </a:r>
            <a:r>
              <a:rPr sz="1279" spc="13" dirty="0">
                <a:latin typeface="Arial"/>
                <a:cs typeface="Arial"/>
              </a:rPr>
              <a:t>following </a:t>
            </a:r>
            <a:r>
              <a:rPr sz="1279" spc="18" dirty="0">
                <a:latin typeface="Arial"/>
                <a:cs typeface="Arial"/>
              </a:rPr>
              <a:t>3NF schema: 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customer_id, employee_id, type</a:t>
            </a:r>
            <a:r>
              <a:rPr sz="1279" spc="9" dirty="0">
                <a:latin typeface="Arial"/>
                <a:cs typeface="Arial"/>
              </a:rPr>
              <a:t>)  (</a:t>
            </a:r>
            <a:r>
              <a:rPr sz="1279" i="1" u="heavy" spc="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employee_id</a:t>
            </a:r>
            <a:r>
              <a:rPr sz="1279" i="1" spc="9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branch_name</a:t>
            </a:r>
            <a:r>
              <a:rPr sz="1279" spc="13" dirty="0">
                <a:latin typeface="Arial"/>
                <a:cs typeface="Arial"/>
              </a:rPr>
              <a:t>) 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customer_id, </a:t>
            </a:r>
            <a:r>
              <a:rPr sz="1279" i="1" spc="13" dirty="0">
                <a:latin typeface="Arial"/>
                <a:cs typeface="Arial"/>
              </a:rPr>
              <a:t>branch_name,</a:t>
            </a:r>
            <a:r>
              <a:rPr sz="1279" i="1" spc="-31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employee_id)</a:t>
            </a:r>
            <a:endParaRPr sz="1279">
              <a:latin typeface="Arial"/>
              <a:cs typeface="Arial"/>
            </a:endParaRPr>
          </a:p>
          <a:p>
            <a:pPr marL="551359" marR="4483" lvl="1" indent="-207880">
              <a:lnSpc>
                <a:spcPts val="1253"/>
              </a:lnSpc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Observe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customer_id, employee_id, type </a:t>
            </a:r>
            <a:r>
              <a:rPr sz="1279" spc="9" dirty="0">
                <a:latin typeface="Arial"/>
                <a:cs typeface="Arial"/>
              </a:rPr>
              <a:t>) </a:t>
            </a:r>
            <a:r>
              <a:rPr sz="1279" spc="13" dirty="0">
                <a:latin typeface="Arial"/>
                <a:cs typeface="Arial"/>
              </a:rPr>
              <a:t>contains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candidate key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original </a:t>
            </a:r>
            <a:r>
              <a:rPr sz="1279" spc="18" dirty="0">
                <a:latin typeface="Arial"/>
                <a:cs typeface="Arial"/>
              </a:rPr>
              <a:t>schema,  so no </a:t>
            </a:r>
            <a:r>
              <a:rPr sz="1279" spc="13" dirty="0">
                <a:latin typeface="Arial"/>
                <a:cs typeface="Arial"/>
              </a:rPr>
              <a:t>further relation </a:t>
            </a:r>
            <a:r>
              <a:rPr sz="1279" spc="18" dirty="0">
                <a:latin typeface="Arial"/>
                <a:cs typeface="Arial"/>
              </a:rPr>
              <a:t>schema needs be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added</a:t>
            </a:r>
            <a:endParaRPr sz="1279">
              <a:latin typeface="Arial"/>
              <a:cs typeface="Arial"/>
            </a:endParaRPr>
          </a:p>
          <a:p>
            <a:pPr marL="260551" marR="323867" indent="-249905">
              <a:lnSpc>
                <a:spcPct val="102400"/>
              </a:lnSpc>
              <a:spcBef>
                <a:spcPts val="55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At end </a:t>
            </a:r>
            <a:r>
              <a:rPr sz="1279" spc="9" dirty="0">
                <a:latin typeface="Arial"/>
                <a:cs typeface="Arial"/>
              </a:rPr>
              <a:t>of for loop, detect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9" dirty="0">
                <a:latin typeface="Arial"/>
                <a:cs typeface="Arial"/>
              </a:rPr>
              <a:t>delete </a:t>
            </a:r>
            <a:r>
              <a:rPr sz="1279" spc="13" dirty="0">
                <a:latin typeface="Arial"/>
                <a:cs typeface="Arial"/>
              </a:rPr>
              <a:t>schemas, such as (</a:t>
            </a:r>
            <a:r>
              <a:rPr sz="1279" i="1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employee_id</a:t>
            </a:r>
            <a:r>
              <a:rPr sz="1279" i="1" spc="13" dirty="0">
                <a:latin typeface="Arial"/>
                <a:cs typeface="Arial"/>
              </a:rPr>
              <a:t>, </a:t>
            </a:r>
            <a:r>
              <a:rPr sz="1279" i="1" spc="9" dirty="0">
                <a:latin typeface="Arial"/>
                <a:cs typeface="Arial"/>
              </a:rPr>
              <a:t>branch_name</a:t>
            </a:r>
            <a:r>
              <a:rPr sz="1279" spc="9" dirty="0">
                <a:latin typeface="Arial"/>
                <a:cs typeface="Arial"/>
              </a:rPr>
              <a:t>), </a:t>
            </a:r>
            <a:r>
              <a:rPr sz="1279" spc="13" dirty="0">
                <a:latin typeface="Arial"/>
                <a:cs typeface="Arial"/>
              </a:rPr>
              <a:t>which </a:t>
            </a:r>
            <a:r>
              <a:rPr sz="1279" spc="9" dirty="0">
                <a:latin typeface="Arial"/>
                <a:cs typeface="Arial"/>
              </a:rPr>
              <a:t>are  </a:t>
            </a:r>
            <a:r>
              <a:rPr sz="1279" spc="13" dirty="0">
                <a:latin typeface="Arial"/>
                <a:cs typeface="Arial"/>
              </a:rPr>
              <a:t>subsets </a:t>
            </a:r>
            <a:r>
              <a:rPr sz="1279" spc="9" dirty="0">
                <a:latin typeface="Arial"/>
                <a:cs typeface="Arial"/>
              </a:rPr>
              <a:t>of other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schemas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78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result </a:t>
            </a:r>
            <a:r>
              <a:rPr sz="1279" spc="4" dirty="0">
                <a:latin typeface="Arial"/>
                <a:cs typeface="Arial"/>
              </a:rPr>
              <a:t>will </a:t>
            </a:r>
            <a:r>
              <a:rPr sz="1279" spc="9" dirty="0">
                <a:latin typeface="Arial"/>
                <a:cs typeface="Arial"/>
              </a:rPr>
              <a:t>not </a:t>
            </a:r>
            <a:r>
              <a:rPr sz="1279" spc="13" dirty="0">
                <a:latin typeface="Arial"/>
                <a:cs typeface="Arial"/>
              </a:rPr>
              <a:t>depend on the </a:t>
            </a:r>
            <a:r>
              <a:rPr sz="1279" spc="9" dirty="0">
                <a:latin typeface="Arial"/>
                <a:cs typeface="Arial"/>
              </a:rPr>
              <a:t>order in </a:t>
            </a:r>
            <a:r>
              <a:rPr sz="1279" spc="13" dirty="0">
                <a:latin typeface="Arial"/>
                <a:cs typeface="Arial"/>
              </a:rPr>
              <a:t>which </a:t>
            </a:r>
            <a:r>
              <a:rPr sz="1279" spc="18" dirty="0">
                <a:latin typeface="Arial"/>
                <a:cs typeface="Arial"/>
              </a:rPr>
              <a:t>FDs </a:t>
            </a:r>
            <a:r>
              <a:rPr sz="1279" spc="13" dirty="0">
                <a:latin typeface="Arial"/>
                <a:cs typeface="Arial"/>
              </a:rPr>
              <a:t>are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considered</a:t>
            </a:r>
            <a:endParaRPr sz="1279">
              <a:latin typeface="Arial"/>
              <a:cs typeface="Arial"/>
            </a:endParaRPr>
          </a:p>
          <a:p>
            <a:pPr marL="260551" marR="3670122" indent="-260551">
              <a:lnSpc>
                <a:spcPct val="153600"/>
              </a:lnSpc>
              <a:spcBef>
                <a:spcPts val="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resultant simplified </a:t>
            </a:r>
            <a:r>
              <a:rPr sz="1279" spc="18" dirty="0">
                <a:latin typeface="Arial"/>
                <a:cs typeface="Arial"/>
              </a:rPr>
              <a:t>3NF schema </a:t>
            </a:r>
            <a:r>
              <a:rPr sz="1279" spc="4" dirty="0">
                <a:latin typeface="Arial"/>
                <a:cs typeface="Arial"/>
              </a:rPr>
              <a:t>is: 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customer_id, employee_id, type</a:t>
            </a:r>
            <a:r>
              <a:rPr sz="1279" spc="9" dirty="0">
                <a:latin typeface="Arial"/>
                <a:cs typeface="Arial"/>
              </a:rPr>
              <a:t>)  (</a:t>
            </a:r>
            <a:r>
              <a:rPr sz="1279" i="1" spc="9" dirty="0">
                <a:latin typeface="Arial"/>
                <a:cs typeface="Arial"/>
              </a:rPr>
              <a:t>customer_id, </a:t>
            </a:r>
            <a:r>
              <a:rPr sz="1279" i="1" spc="13" dirty="0">
                <a:latin typeface="Arial"/>
                <a:cs typeface="Arial"/>
              </a:rPr>
              <a:t>branch_name,</a:t>
            </a:r>
            <a:r>
              <a:rPr sz="1279" i="1" spc="-31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employee_id)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171788" y="1787718"/>
              <a:ext cx="5613141" cy="3503965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1348" y="1780158"/>
                <a:ext cx="5629341" cy="35201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8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2562" y="558937"/>
            <a:ext cx="526004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Normalization </a:t>
            </a:r>
            <a:r>
              <a:rPr spc="18" dirty="0"/>
              <a:t>or Schema</a:t>
            </a:r>
            <a:r>
              <a:rPr spc="-84" dirty="0"/>
              <a:t> </a:t>
            </a:r>
            <a:r>
              <a:rPr spc="13" dirty="0"/>
              <a:t>Refinement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7075954" cy="3429551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Normalization or </a:t>
            </a:r>
            <a:r>
              <a:rPr sz="1279" spc="18" dirty="0">
                <a:latin typeface="Arial"/>
                <a:cs typeface="Arial"/>
              </a:rPr>
              <a:t>Schema </a:t>
            </a:r>
            <a:r>
              <a:rPr sz="1279" spc="9" dirty="0">
                <a:latin typeface="Arial"/>
                <a:cs typeface="Arial"/>
              </a:rPr>
              <a:t>Refinement 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technique </a:t>
            </a:r>
            <a:r>
              <a:rPr sz="1279" spc="9" dirty="0">
                <a:latin typeface="Arial"/>
                <a:cs typeface="Arial"/>
              </a:rPr>
              <a:t>of organizing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data in </a:t>
            </a:r>
            <a:r>
              <a:rPr sz="1279" spc="13" dirty="0">
                <a:latin typeface="Arial"/>
                <a:cs typeface="Arial"/>
              </a:rPr>
              <a:t>the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database</a:t>
            </a:r>
            <a:endParaRPr sz="1279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systematic approach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decomposing tables to </a:t>
            </a:r>
            <a:r>
              <a:rPr sz="1279" spc="9" dirty="0">
                <a:latin typeface="Arial"/>
                <a:cs typeface="Arial"/>
              </a:rPr>
              <a:t>eliminate data </a:t>
            </a:r>
            <a:r>
              <a:rPr sz="1279" spc="13" dirty="0">
                <a:latin typeface="Arial"/>
                <a:cs typeface="Arial"/>
              </a:rPr>
              <a:t>redundancy and </a:t>
            </a:r>
            <a:r>
              <a:rPr sz="1279" spc="9" dirty="0">
                <a:latin typeface="Arial"/>
                <a:cs typeface="Arial"/>
              </a:rPr>
              <a:t>undesirable  characteristics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Insertion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Anomaly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Update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Anomaly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Deletion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Anomaly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Most common </a:t>
            </a:r>
            <a:r>
              <a:rPr sz="1279" spc="13" dirty="0">
                <a:latin typeface="Arial"/>
                <a:cs typeface="Arial"/>
              </a:rPr>
              <a:t>technique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18" dirty="0">
                <a:latin typeface="Arial"/>
                <a:cs typeface="Arial"/>
              </a:rPr>
              <a:t>Schema </a:t>
            </a:r>
            <a:r>
              <a:rPr sz="1279" spc="9" dirty="0">
                <a:latin typeface="Arial"/>
                <a:cs typeface="Arial"/>
              </a:rPr>
              <a:t>Refinement is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decomposition.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Goal </a:t>
            </a:r>
            <a:r>
              <a:rPr sz="1279" spc="9" dirty="0">
                <a:latin typeface="Arial"/>
                <a:cs typeface="Arial"/>
              </a:rPr>
              <a:t>of Normalization: Eliminate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Redundancy</a:t>
            </a:r>
            <a:endParaRPr sz="1279">
              <a:latin typeface="Arial"/>
              <a:cs typeface="Arial"/>
            </a:endParaRPr>
          </a:p>
          <a:p>
            <a:pPr marL="260551" marR="356366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Redundancy </a:t>
            </a:r>
            <a:r>
              <a:rPr sz="1279" spc="9" dirty="0">
                <a:latin typeface="Arial"/>
                <a:cs typeface="Arial"/>
              </a:rPr>
              <a:t>refers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repetition of </a:t>
            </a:r>
            <a:r>
              <a:rPr sz="1279" spc="13" dirty="0">
                <a:latin typeface="Arial"/>
                <a:cs typeface="Arial"/>
              </a:rPr>
              <a:t>same </a:t>
            </a:r>
            <a:r>
              <a:rPr sz="1279" spc="9" dirty="0">
                <a:latin typeface="Arial"/>
                <a:cs typeface="Arial"/>
              </a:rPr>
              <a:t>data or duplicate </a:t>
            </a:r>
            <a:r>
              <a:rPr sz="1279" spc="13" dirty="0">
                <a:latin typeface="Arial"/>
                <a:cs typeface="Arial"/>
              </a:rPr>
              <a:t>copies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8" dirty="0">
                <a:latin typeface="Arial"/>
                <a:cs typeface="Arial"/>
              </a:rPr>
              <a:t>same </a:t>
            </a:r>
            <a:r>
              <a:rPr sz="1279" spc="9" dirty="0">
                <a:latin typeface="Arial"/>
                <a:cs typeface="Arial"/>
              </a:rPr>
              <a:t>data </a:t>
            </a:r>
            <a:r>
              <a:rPr sz="1279" spc="13" dirty="0">
                <a:latin typeface="Arial"/>
                <a:cs typeface="Arial"/>
              </a:rPr>
              <a:t>stored </a:t>
            </a:r>
            <a:r>
              <a:rPr sz="1279" spc="4" dirty="0">
                <a:latin typeface="Arial"/>
                <a:cs typeface="Arial"/>
              </a:rPr>
              <a:t>in  </a:t>
            </a:r>
            <a:r>
              <a:rPr sz="1279" spc="13" dirty="0">
                <a:latin typeface="Arial"/>
                <a:cs typeface="Arial"/>
              </a:rPr>
              <a:t>different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locations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Normalization is </a:t>
            </a:r>
            <a:r>
              <a:rPr sz="1279" spc="13" dirty="0">
                <a:latin typeface="Arial"/>
                <a:cs typeface="Arial"/>
              </a:rPr>
              <a:t>used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mainly two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purpose: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Eliminating redundant (useless)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data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Ensuring </a:t>
            </a:r>
            <a:r>
              <a:rPr sz="1279" spc="9" dirty="0">
                <a:latin typeface="Arial"/>
                <a:cs typeface="Arial"/>
              </a:rPr>
              <a:t>data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18" dirty="0">
                <a:latin typeface="Arial"/>
                <a:cs typeface="Arial"/>
              </a:rPr>
              <a:t>make </a:t>
            </a:r>
            <a:r>
              <a:rPr sz="1279" spc="13" dirty="0">
                <a:latin typeface="Arial"/>
                <a:cs typeface="Arial"/>
              </a:rPr>
              <a:t>sense, that </a:t>
            </a:r>
            <a:r>
              <a:rPr sz="1279" spc="4" dirty="0">
                <a:latin typeface="Arial"/>
                <a:cs typeface="Arial"/>
              </a:rPr>
              <a:t>is, </a:t>
            </a:r>
            <a:r>
              <a:rPr sz="1279" spc="9" dirty="0">
                <a:latin typeface="Arial"/>
                <a:cs typeface="Arial"/>
              </a:rPr>
              <a:t>data is logically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stored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7624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6962" y="558937"/>
            <a:ext cx="611280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 </a:t>
            </a:r>
            <a:r>
              <a:rPr spc="9" dirty="0"/>
              <a:t>for </a:t>
            </a:r>
            <a:r>
              <a:rPr spc="18" dirty="0"/>
              <a:t>3NF </a:t>
            </a:r>
            <a:r>
              <a:rPr spc="13" dirty="0"/>
              <a:t>Decomposition:</a:t>
            </a:r>
            <a:r>
              <a:rPr spc="-84" dirty="0"/>
              <a:t> </a:t>
            </a:r>
            <a:r>
              <a:rPr spc="18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3771900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ABCDEFGH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FDs = </a:t>
            </a:r>
            <a:r>
              <a:rPr sz="1279" spc="13" dirty="0">
                <a:latin typeface="Arial"/>
                <a:cs typeface="Arial"/>
              </a:rPr>
              <a:t>{A→B, </a:t>
            </a:r>
            <a:r>
              <a:rPr sz="1279" spc="18" dirty="0">
                <a:latin typeface="Arial"/>
                <a:cs typeface="Arial"/>
              </a:rPr>
              <a:t>ABCD→E, EF→GH,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ACDF→EG}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666" y="3222811"/>
            <a:ext cx="5941359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dirty="0">
                <a:latin typeface="Arial"/>
                <a:cs typeface="Arial"/>
              </a:rPr>
              <a:t>Solution is </a:t>
            </a:r>
            <a:r>
              <a:rPr sz="1147" spc="4" dirty="0">
                <a:latin typeface="Arial"/>
                <a:cs typeface="Arial"/>
              </a:rPr>
              <a:t>given in the next </a:t>
            </a:r>
            <a:r>
              <a:rPr sz="1147" dirty="0">
                <a:latin typeface="Arial"/>
                <a:cs typeface="Arial"/>
              </a:rPr>
              <a:t>slide </a:t>
            </a:r>
            <a:r>
              <a:rPr sz="1147" spc="4" dirty="0">
                <a:latin typeface="Arial"/>
                <a:cs typeface="Arial"/>
              </a:rPr>
              <a:t>(hidden from </a:t>
            </a:r>
            <a:r>
              <a:rPr sz="1147" dirty="0">
                <a:latin typeface="Arial"/>
                <a:cs typeface="Arial"/>
              </a:rPr>
              <a:t>presentation </a:t>
            </a:r>
            <a:r>
              <a:rPr sz="1147" spc="9" dirty="0">
                <a:latin typeface="Arial"/>
                <a:cs typeface="Arial"/>
              </a:rPr>
              <a:t>– </a:t>
            </a:r>
            <a:r>
              <a:rPr sz="1147" spc="4" dirty="0">
                <a:latin typeface="Arial"/>
                <a:cs typeface="Arial"/>
              </a:rPr>
              <a:t>check </a:t>
            </a:r>
            <a:r>
              <a:rPr sz="1147" dirty="0">
                <a:latin typeface="Arial"/>
                <a:cs typeface="Arial"/>
              </a:rPr>
              <a:t>after </a:t>
            </a:r>
            <a:r>
              <a:rPr sz="1147" spc="4" dirty="0">
                <a:latin typeface="Arial"/>
                <a:cs typeface="Arial"/>
              </a:rPr>
              <a:t>you have</a:t>
            </a:r>
            <a:r>
              <a:rPr sz="1147" spc="154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solved)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7543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6541" y="558937"/>
            <a:ext cx="747376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9" dirty="0"/>
              <a:t>Solution: </a:t>
            </a:r>
            <a:r>
              <a:rPr spc="13" dirty="0"/>
              <a:t>Practice Problem </a:t>
            </a:r>
            <a:r>
              <a:rPr spc="9" dirty="0"/>
              <a:t>for </a:t>
            </a:r>
            <a:r>
              <a:rPr spc="18" dirty="0"/>
              <a:t>3NF </a:t>
            </a:r>
            <a:r>
              <a:rPr spc="13" dirty="0"/>
              <a:t>Decomposition:</a:t>
            </a:r>
            <a:r>
              <a:rPr spc="-75" dirty="0"/>
              <a:t> </a:t>
            </a:r>
            <a:r>
              <a:rPr spc="18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6915710" cy="302020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ABCDEFGH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FD </a:t>
            </a:r>
            <a:r>
              <a:rPr sz="1279" spc="18" dirty="0">
                <a:latin typeface="Arial"/>
                <a:cs typeface="Arial"/>
              </a:rPr>
              <a:t>= F = </a:t>
            </a:r>
            <a:r>
              <a:rPr sz="1279" spc="13" dirty="0">
                <a:latin typeface="Arial"/>
                <a:cs typeface="Arial"/>
              </a:rPr>
              <a:t>{A→B, </a:t>
            </a:r>
            <a:r>
              <a:rPr sz="1279" spc="18" dirty="0">
                <a:latin typeface="Arial"/>
                <a:cs typeface="Arial"/>
              </a:rPr>
              <a:t>ABCD→E, EF→GH,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ACDF→EG}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Compute </a:t>
            </a:r>
            <a:r>
              <a:rPr sz="1279" spc="9" dirty="0">
                <a:latin typeface="Arial"/>
                <a:cs typeface="Arial"/>
              </a:rPr>
              <a:t>Canonical </a:t>
            </a:r>
            <a:r>
              <a:rPr sz="1279" spc="13" dirty="0">
                <a:latin typeface="Arial"/>
                <a:cs typeface="Arial"/>
              </a:rPr>
              <a:t>Cover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(Fc)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Make RHS a </a:t>
            </a:r>
            <a:r>
              <a:rPr sz="1279" spc="13" dirty="0">
                <a:latin typeface="Arial"/>
                <a:cs typeface="Arial"/>
              </a:rPr>
              <a:t>single </a:t>
            </a:r>
            <a:r>
              <a:rPr sz="1279" spc="9" dirty="0">
                <a:latin typeface="Arial"/>
                <a:cs typeface="Arial"/>
              </a:rPr>
              <a:t>attribute: </a:t>
            </a:r>
            <a:r>
              <a:rPr sz="1279" spc="18" dirty="0">
                <a:latin typeface="Arial"/>
                <a:cs typeface="Arial"/>
              </a:rPr>
              <a:t>{A→B, ABCD→E, EF→G, EF→H, ACDF→E,</a:t>
            </a:r>
            <a:r>
              <a:rPr sz="1279" spc="-14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ACDF→G}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Minimize </a:t>
            </a:r>
            <a:r>
              <a:rPr sz="1279" spc="13" dirty="0">
                <a:latin typeface="Arial"/>
                <a:cs typeface="Arial"/>
              </a:rPr>
              <a:t>LHS: </a:t>
            </a:r>
            <a:r>
              <a:rPr sz="1279" spc="22" dirty="0">
                <a:latin typeface="Arial"/>
                <a:cs typeface="Arial"/>
              </a:rPr>
              <a:t>ACD→E </a:t>
            </a:r>
            <a:r>
              <a:rPr sz="1279" spc="9" dirty="0">
                <a:latin typeface="Arial"/>
                <a:cs typeface="Arial"/>
              </a:rPr>
              <a:t>instead of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ABCD→E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Eliminate redundant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FDs</a:t>
            </a:r>
            <a:endParaRPr sz="1279">
              <a:latin typeface="Arial"/>
              <a:cs typeface="Arial"/>
            </a:endParaRPr>
          </a:p>
          <a:p>
            <a:pPr marL="801824" lvl="2" indent="-167537">
              <a:spcBef>
                <a:spcPts val="587"/>
              </a:spcBef>
              <a:buClr>
                <a:srgbClr val="33CC33"/>
              </a:buClr>
              <a:buSzPct val="75862"/>
              <a:buFont typeface="Webdings"/>
              <a:buChar char="◗"/>
              <a:tabLst>
                <a:tab pos="802383" algn="l"/>
              </a:tabLst>
            </a:pPr>
            <a:r>
              <a:rPr sz="1279" spc="13" dirty="0">
                <a:latin typeface="Arial"/>
                <a:cs typeface="Arial"/>
              </a:rPr>
              <a:t>Can </a:t>
            </a:r>
            <a:r>
              <a:rPr sz="1279" spc="22" dirty="0">
                <a:latin typeface="Arial"/>
                <a:cs typeface="Arial"/>
              </a:rPr>
              <a:t>ACDF→G </a:t>
            </a:r>
            <a:r>
              <a:rPr sz="1279" spc="18" dirty="0">
                <a:latin typeface="Arial"/>
                <a:cs typeface="Arial"/>
              </a:rPr>
              <a:t>be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removed?</a:t>
            </a:r>
            <a:endParaRPr sz="1279">
              <a:latin typeface="Arial"/>
              <a:cs typeface="Arial"/>
            </a:endParaRPr>
          </a:p>
          <a:p>
            <a:pPr marL="801824" lvl="2" indent="-167537">
              <a:spcBef>
                <a:spcPts val="591"/>
              </a:spcBef>
              <a:buClr>
                <a:srgbClr val="33CC33"/>
              </a:buClr>
              <a:buSzPct val="75862"/>
              <a:buFont typeface="Webdings"/>
              <a:buChar char="◗"/>
              <a:tabLst>
                <a:tab pos="802383" algn="l"/>
              </a:tabLst>
            </a:pPr>
            <a:r>
              <a:rPr sz="1279" spc="13" dirty="0">
                <a:latin typeface="Arial"/>
                <a:cs typeface="Arial"/>
              </a:rPr>
              <a:t>Can </a:t>
            </a:r>
            <a:r>
              <a:rPr sz="1279" spc="18" dirty="0">
                <a:latin typeface="Arial"/>
                <a:cs typeface="Arial"/>
              </a:rPr>
              <a:t>ACDF→E </a:t>
            </a:r>
            <a:r>
              <a:rPr sz="1279" spc="13" dirty="0">
                <a:latin typeface="Arial"/>
                <a:cs typeface="Arial"/>
              </a:rPr>
              <a:t>be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removed?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Fc = </a:t>
            </a:r>
            <a:r>
              <a:rPr sz="1279" spc="13" dirty="0">
                <a:latin typeface="Arial"/>
                <a:cs typeface="Arial"/>
              </a:rPr>
              <a:t>{A→B, </a:t>
            </a:r>
            <a:r>
              <a:rPr sz="1279" spc="18" dirty="0">
                <a:latin typeface="Arial"/>
                <a:cs typeface="Arial"/>
              </a:rPr>
              <a:t>ACD→E, EF→G,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EF→H}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Superkey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ACDF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3NF </a:t>
            </a:r>
            <a:r>
              <a:rPr sz="1279" spc="9" dirty="0">
                <a:latin typeface="Arial"/>
                <a:cs typeface="Arial"/>
              </a:rPr>
              <a:t>Decomposition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{AB, </a:t>
            </a:r>
            <a:r>
              <a:rPr sz="1279" spc="13" dirty="0">
                <a:latin typeface="Arial"/>
                <a:cs typeface="Arial"/>
              </a:rPr>
              <a:t>ACDE, EFG, EFH} </a:t>
            </a:r>
            <a:r>
              <a:rPr sz="1279" spc="22" dirty="0">
                <a:latin typeface="Arial"/>
                <a:cs typeface="Arial"/>
              </a:rPr>
              <a:t>U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{ACDF}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2960" y="5378374"/>
            <a:ext cx="468798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" dirty="0">
                <a:latin typeface="Arial"/>
                <a:cs typeface="Arial"/>
              </a:rPr>
              <a:t>This </a:t>
            </a:r>
            <a:r>
              <a:rPr sz="1147" dirty="0">
                <a:latin typeface="Arial"/>
                <a:cs typeface="Arial"/>
              </a:rPr>
              <a:t>is </a:t>
            </a:r>
            <a:r>
              <a:rPr sz="1147" spc="9" dirty="0">
                <a:latin typeface="Arial"/>
                <a:cs typeface="Arial"/>
              </a:rPr>
              <a:t>a </a:t>
            </a:r>
            <a:r>
              <a:rPr sz="1147" spc="4" dirty="0">
                <a:latin typeface="Arial"/>
                <a:cs typeface="Arial"/>
              </a:rPr>
              <a:t>hidden </a:t>
            </a:r>
            <a:r>
              <a:rPr sz="1147" dirty="0">
                <a:latin typeface="Arial"/>
                <a:cs typeface="Arial"/>
              </a:rPr>
              <a:t>slide giving solution. </a:t>
            </a:r>
            <a:r>
              <a:rPr sz="1147" spc="4" dirty="0">
                <a:latin typeface="Arial"/>
                <a:cs typeface="Arial"/>
              </a:rPr>
              <a:t>Check only </a:t>
            </a:r>
            <a:r>
              <a:rPr sz="1147" dirty="0">
                <a:latin typeface="Arial"/>
                <a:cs typeface="Arial"/>
              </a:rPr>
              <a:t>after </a:t>
            </a:r>
            <a:r>
              <a:rPr sz="1147" spc="4" dirty="0">
                <a:latin typeface="Arial"/>
                <a:cs typeface="Arial"/>
              </a:rPr>
              <a:t>you have</a:t>
            </a:r>
            <a:r>
              <a:rPr sz="1147" spc="79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solved)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2775000" y="2816577"/>
              <a:ext cx="7771235" cy="2082176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440" y="2810817"/>
                <a:ext cx="7784915" cy="20958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7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6962" y="558937"/>
            <a:ext cx="611280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 </a:t>
            </a:r>
            <a:r>
              <a:rPr spc="9" dirty="0"/>
              <a:t>for </a:t>
            </a:r>
            <a:r>
              <a:rPr spc="18" dirty="0"/>
              <a:t>3NF </a:t>
            </a:r>
            <a:r>
              <a:rPr spc="13" dirty="0"/>
              <a:t>Decomposition:</a:t>
            </a:r>
            <a:r>
              <a:rPr spc="-84" dirty="0"/>
              <a:t> </a:t>
            </a:r>
            <a:r>
              <a:rPr spc="18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3532094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CSJDPQV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FDs = {C→CSJDPQV, SD→P,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JP→C,J→S}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666" y="3222811"/>
            <a:ext cx="5941359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dirty="0">
                <a:latin typeface="Arial"/>
                <a:cs typeface="Arial"/>
              </a:rPr>
              <a:t>Solution is </a:t>
            </a:r>
            <a:r>
              <a:rPr sz="1147" spc="4" dirty="0">
                <a:latin typeface="Arial"/>
                <a:cs typeface="Arial"/>
              </a:rPr>
              <a:t>given in the next </a:t>
            </a:r>
            <a:r>
              <a:rPr sz="1147" dirty="0">
                <a:latin typeface="Arial"/>
                <a:cs typeface="Arial"/>
              </a:rPr>
              <a:t>slide </a:t>
            </a:r>
            <a:r>
              <a:rPr sz="1147" spc="4" dirty="0">
                <a:latin typeface="Arial"/>
                <a:cs typeface="Arial"/>
              </a:rPr>
              <a:t>(hidden from </a:t>
            </a:r>
            <a:r>
              <a:rPr sz="1147" dirty="0">
                <a:latin typeface="Arial"/>
                <a:cs typeface="Arial"/>
              </a:rPr>
              <a:t>presentation </a:t>
            </a:r>
            <a:r>
              <a:rPr sz="1147" spc="9" dirty="0">
                <a:latin typeface="Arial"/>
                <a:cs typeface="Arial"/>
              </a:rPr>
              <a:t>– </a:t>
            </a:r>
            <a:r>
              <a:rPr sz="1147" spc="4" dirty="0">
                <a:latin typeface="Arial"/>
                <a:cs typeface="Arial"/>
              </a:rPr>
              <a:t>check </a:t>
            </a:r>
            <a:r>
              <a:rPr sz="1147" dirty="0">
                <a:latin typeface="Arial"/>
                <a:cs typeface="Arial"/>
              </a:rPr>
              <a:t>after </a:t>
            </a:r>
            <a:r>
              <a:rPr sz="1147" spc="4" dirty="0">
                <a:latin typeface="Arial"/>
                <a:cs typeface="Arial"/>
              </a:rPr>
              <a:t>you have</a:t>
            </a:r>
            <a:r>
              <a:rPr sz="1147" spc="154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solved)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10517012" y="4097012"/>
              <a:ext cx="111812" cy="42247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0541" y="4092318"/>
                <a:ext cx="122957" cy="534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6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6541" y="558937"/>
            <a:ext cx="747376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9" dirty="0"/>
              <a:t>Solution: </a:t>
            </a:r>
            <a:r>
              <a:rPr spc="13" dirty="0"/>
              <a:t>Practice Problem </a:t>
            </a:r>
            <a:r>
              <a:rPr spc="9" dirty="0"/>
              <a:t>for </a:t>
            </a:r>
            <a:r>
              <a:rPr spc="18" dirty="0"/>
              <a:t>3NF </a:t>
            </a:r>
            <a:r>
              <a:rPr spc="13" dirty="0"/>
              <a:t>Decomposition:</a:t>
            </a:r>
            <a:r>
              <a:rPr spc="-75" dirty="0"/>
              <a:t> </a:t>
            </a:r>
            <a:r>
              <a:rPr spc="18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6480361" cy="1925036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CSJDPQV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FDs = F = {C→CSJDPQV, SD→P,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JP→C,J→S}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Compute </a:t>
            </a:r>
            <a:r>
              <a:rPr sz="1279" spc="9" dirty="0">
                <a:latin typeface="Arial"/>
                <a:cs typeface="Arial"/>
              </a:rPr>
              <a:t>Canonical </a:t>
            </a:r>
            <a:r>
              <a:rPr sz="1279" spc="13" dirty="0">
                <a:latin typeface="Arial"/>
                <a:cs typeface="Arial"/>
              </a:rPr>
              <a:t>Cover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(Fc)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Minimal cover: </a:t>
            </a:r>
            <a:r>
              <a:rPr sz="1279" spc="18" dirty="0">
                <a:latin typeface="Arial"/>
                <a:cs typeface="Arial"/>
              </a:rPr>
              <a:t>{C→J, C→D, </a:t>
            </a:r>
            <a:r>
              <a:rPr sz="1279" spc="22" dirty="0">
                <a:latin typeface="Arial"/>
                <a:cs typeface="Arial"/>
              </a:rPr>
              <a:t>C→Q, </a:t>
            </a:r>
            <a:r>
              <a:rPr sz="1279" spc="18" dirty="0">
                <a:latin typeface="Arial"/>
                <a:cs typeface="Arial"/>
              </a:rPr>
              <a:t>C→V, JP→C, J→S, SD→P} (Combine</a:t>
            </a:r>
            <a:r>
              <a:rPr sz="1279" spc="-17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LHS)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Fc = {C→JDQV, JP→C, J→S,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SD→P}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Superkey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C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3NF </a:t>
            </a:r>
            <a:r>
              <a:rPr sz="1279" spc="9" dirty="0">
                <a:latin typeface="Arial"/>
                <a:cs typeface="Arial"/>
              </a:rPr>
              <a:t>Decomposition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{CJDQV, JPC, JS,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SDP}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2960" y="5378374"/>
            <a:ext cx="4687981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" dirty="0">
                <a:latin typeface="Arial"/>
                <a:cs typeface="Arial"/>
              </a:rPr>
              <a:t>This </a:t>
            </a:r>
            <a:r>
              <a:rPr sz="1147" dirty="0">
                <a:latin typeface="Arial"/>
                <a:cs typeface="Arial"/>
              </a:rPr>
              <a:t>is </a:t>
            </a:r>
            <a:r>
              <a:rPr sz="1147" spc="9" dirty="0">
                <a:latin typeface="Arial"/>
                <a:cs typeface="Arial"/>
              </a:rPr>
              <a:t>a </a:t>
            </a:r>
            <a:r>
              <a:rPr sz="1147" spc="4" dirty="0">
                <a:latin typeface="Arial"/>
                <a:cs typeface="Arial"/>
              </a:rPr>
              <a:t>hidden </a:t>
            </a:r>
            <a:r>
              <a:rPr sz="1147" dirty="0">
                <a:latin typeface="Arial"/>
                <a:cs typeface="Arial"/>
              </a:rPr>
              <a:t>slide giving solution. </a:t>
            </a:r>
            <a:r>
              <a:rPr sz="1147" spc="4" dirty="0">
                <a:latin typeface="Arial"/>
                <a:cs typeface="Arial"/>
              </a:rPr>
              <a:t>Check only </a:t>
            </a:r>
            <a:r>
              <a:rPr sz="1147" dirty="0">
                <a:latin typeface="Arial"/>
                <a:cs typeface="Arial"/>
              </a:rPr>
              <a:t>after </a:t>
            </a:r>
            <a:r>
              <a:rPr sz="1147" spc="4" dirty="0">
                <a:latin typeface="Arial"/>
                <a:cs typeface="Arial"/>
              </a:rPr>
              <a:t>you have</a:t>
            </a:r>
            <a:r>
              <a:rPr sz="1147" spc="79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solved)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174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8"/>
            <a:ext cx="490817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DECOMPOSITION </a:t>
            </a: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TO</a:t>
            </a:r>
            <a:r>
              <a:rPr sz="2912" b="1" spc="-97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BCNF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15963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882">
              <a:latin typeface="Arial"/>
              <a:cs typeface="Arial"/>
            </a:endParaRPr>
          </a:p>
          <a:p>
            <a:pPr marL="218526" indent="-207880">
              <a:buChar char="•"/>
              <a:tabLst>
                <a:tab pos="218526" algn="l"/>
                <a:tab pos="219087" algn="l"/>
              </a:tabLst>
            </a:pPr>
            <a:r>
              <a:rPr sz="1147" spc="4" dirty="0">
                <a:latin typeface="Arial"/>
                <a:cs typeface="Arial"/>
              </a:rPr>
              <a:t>Normal</a:t>
            </a:r>
            <a:r>
              <a:rPr sz="1147" spc="-4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Forms</a:t>
            </a:r>
            <a:endParaRPr sz="1147">
              <a:latin typeface="Arial"/>
              <a:cs typeface="Arial"/>
            </a:endParaRPr>
          </a:p>
          <a:p>
            <a:pPr marL="218526" marR="267835" indent="-207880">
              <a:lnSpc>
                <a:spcPct val="101499"/>
              </a:lnSpc>
              <a:buChar char="•"/>
              <a:tabLst>
                <a:tab pos="218526" algn="l"/>
                <a:tab pos="219087" algn="l"/>
              </a:tabLst>
            </a:pPr>
            <a:r>
              <a:rPr sz="1147" spc="4" dirty="0">
                <a:latin typeface="Arial"/>
                <a:cs typeface="Arial"/>
              </a:rPr>
              <a:t>Decomposition</a:t>
            </a:r>
            <a:r>
              <a:rPr sz="1147" spc="-62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to  </a:t>
            </a:r>
            <a:r>
              <a:rPr sz="1147" spc="4" dirty="0">
                <a:latin typeface="Arial"/>
                <a:cs typeface="Arial"/>
              </a:rPr>
              <a:t>3NF</a:t>
            </a:r>
            <a:endParaRPr sz="1147">
              <a:latin typeface="Arial"/>
              <a:cs typeface="Arial"/>
            </a:endParaRPr>
          </a:p>
          <a:p>
            <a:pPr marL="218526" marR="342918" indent="-207880">
              <a:lnSpc>
                <a:spcPct val="101499"/>
              </a:lnSpc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latin typeface="Arial"/>
                <a:cs typeface="Arial"/>
              </a:rPr>
              <a:t>Decomposition  to BCNF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6006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7781" y="558937"/>
            <a:ext cx="2452407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Testing </a:t>
            </a:r>
            <a:r>
              <a:rPr spc="13" dirty="0"/>
              <a:t>for</a:t>
            </a:r>
            <a:r>
              <a:rPr spc="-93" dirty="0"/>
              <a:t> </a:t>
            </a:r>
            <a:r>
              <a:rPr spc="18" dirty="0"/>
              <a:t>BCNF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0398" y="1676125"/>
            <a:ext cx="7991475" cy="3059666"/>
          </a:xfrm>
          <a:prstGeom prst="rect">
            <a:avLst/>
          </a:prstGeom>
        </p:spPr>
        <p:txBody>
          <a:bodyPr vert="horz" wrap="square" lIns="0" tIns="64434" rIns="0" bIns="0" rtlCol="0">
            <a:spAutoFit/>
          </a:bodyPr>
          <a:lstStyle/>
          <a:p>
            <a:pPr marL="305377" indent="-249905">
              <a:spcBef>
                <a:spcPts val="50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8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check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non-trivial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147" spc="9" dirty="0">
                <a:latin typeface="Symbol"/>
                <a:cs typeface="Symbol"/>
              </a:rPr>
              <a:t></a:t>
            </a:r>
            <a:r>
              <a:rPr sz="1147" spc="9" dirty="0">
                <a:latin typeface="Times New Roman"/>
                <a:cs typeface="Times New Roman"/>
              </a:rPr>
              <a:t> </a:t>
            </a:r>
            <a:r>
              <a:rPr sz="1279" spc="-4" dirty="0">
                <a:latin typeface="Symbol"/>
                <a:cs typeface="Symbol"/>
              </a:rPr>
              <a:t></a:t>
            </a:r>
            <a:r>
              <a:rPr sz="1235" i="1" spc="-4" dirty="0">
                <a:latin typeface="Symbol"/>
                <a:cs typeface="Symbol"/>
              </a:rPr>
              <a:t></a:t>
            </a:r>
            <a:r>
              <a:rPr sz="1235" i="1" spc="-4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causes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violation of</a:t>
            </a:r>
            <a:r>
              <a:rPr sz="1279" spc="18" dirty="0">
                <a:latin typeface="Arial"/>
                <a:cs typeface="Arial"/>
              </a:rPr>
              <a:t> BCNF</a:t>
            </a:r>
            <a:endParaRPr sz="1279">
              <a:latin typeface="Arial"/>
              <a:cs typeface="Arial"/>
            </a:endParaRPr>
          </a:p>
          <a:p>
            <a:pPr marL="619718" lvl="1" indent="-231414">
              <a:spcBef>
                <a:spcPts val="431"/>
              </a:spcBef>
              <a:buAutoNum type="arabicPeriod"/>
              <a:tabLst>
                <a:tab pos="620279" algn="l"/>
              </a:tabLst>
            </a:pPr>
            <a:r>
              <a:rPr sz="1279" spc="18" dirty="0">
                <a:latin typeface="Arial"/>
                <a:cs typeface="Arial"/>
              </a:rPr>
              <a:t>compute </a:t>
            </a:r>
            <a:r>
              <a:rPr sz="1147" spc="13" dirty="0">
                <a:latin typeface="Symbol"/>
                <a:cs typeface="Symbol"/>
              </a:rPr>
              <a:t></a:t>
            </a:r>
            <a:r>
              <a:rPr sz="1257" spc="19" baseline="26315" dirty="0">
                <a:latin typeface="Arial"/>
                <a:cs typeface="Arial"/>
              </a:rPr>
              <a:t>+ </a:t>
            </a:r>
            <a:r>
              <a:rPr sz="1279" spc="13" dirty="0">
                <a:latin typeface="Arial"/>
                <a:cs typeface="Arial"/>
              </a:rPr>
              <a:t>(the attribute closure of </a:t>
            </a:r>
            <a:r>
              <a:rPr sz="1147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),</a:t>
            </a:r>
            <a:r>
              <a:rPr sz="1279" spc="-22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and</a:t>
            </a:r>
            <a:endParaRPr sz="1279">
              <a:latin typeface="Arial"/>
              <a:cs typeface="Arial"/>
            </a:endParaRPr>
          </a:p>
          <a:p>
            <a:pPr marL="619158" lvl="1" indent="-230853">
              <a:spcBef>
                <a:spcPts val="427"/>
              </a:spcBef>
              <a:buAutoNum type="arabicPeriod"/>
              <a:tabLst>
                <a:tab pos="619718" algn="l"/>
              </a:tabLst>
            </a:pPr>
            <a:r>
              <a:rPr sz="1279" spc="13" dirty="0">
                <a:latin typeface="Arial"/>
                <a:cs typeface="Arial"/>
              </a:rPr>
              <a:t>verify that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includes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attributes of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, that </a:t>
            </a:r>
            <a:r>
              <a:rPr sz="1279" spc="4" dirty="0">
                <a:latin typeface="Arial"/>
                <a:cs typeface="Arial"/>
              </a:rPr>
              <a:t>is, it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superkey </a:t>
            </a:r>
            <a:r>
              <a:rPr sz="1279" spc="9" dirty="0">
                <a:latin typeface="Arial"/>
                <a:cs typeface="Arial"/>
              </a:rPr>
              <a:t>of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.</a:t>
            </a:r>
            <a:endParaRPr sz="1279">
              <a:latin typeface="Arial"/>
              <a:cs typeface="Arial"/>
            </a:endParaRPr>
          </a:p>
          <a:p>
            <a:pPr marL="305377" marR="116547" indent="-249905">
              <a:lnSpc>
                <a:spcPts val="1412"/>
              </a:lnSpc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Simplified test</a:t>
            </a:r>
            <a:r>
              <a:rPr sz="1279" spc="13" dirty="0">
                <a:latin typeface="Arial"/>
                <a:cs typeface="Arial"/>
              </a:rPr>
              <a:t>: </a:t>
            </a:r>
            <a:r>
              <a:rPr sz="1279" spc="18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check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schema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3" dirty="0">
                <a:latin typeface="Arial"/>
                <a:cs typeface="Arial"/>
              </a:rPr>
              <a:t>BCNF,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suffices to </a:t>
            </a:r>
            <a:r>
              <a:rPr sz="1279" spc="13" dirty="0">
                <a:latin typeface="Arial"/>
                <a:cs typeface="Arial"/>
              </a:rPr>
              <a:t>check </a:t>
            </a:r>
            <a:r>
              <a:rPr sz="1279" spc="9" dirty="0">
                <a:latin typeface="Arial"/>
                <a:cs typeface="Arial"/>
              </a:rPr>
              <a:t>only the dependencies  in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given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violation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8" dirty="0">
                <a:latin typeface="Arial"/>
                <a:cs typeface="Arial"/>
              </a:rPr>
              <a:t>BCNF, </a:t>
            </a:r>
            <a:r>
              <a:rPr sz="1279" spc="13" dirty="0">
                <a:latin typeface="Arial"/>
                <a:cs typeface="Arial"/>
              </a:rPr>
              <a:t>rather than checking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150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spc="19" baseline="26315" dirty="0">
                <a:latin typeface="Arial"/>
                <a:cs typeface="Arial"/>
              </a:rPr>
              <a:t>+</a:t>
            </a:r>
            <a:r>
              <a:rPr sz="1279" spc="13" dirty="0">
                <a:latin typeface="Arial"/>
                <a:cs typeface="Arial"/>
              </a:rPr>
              <a:t>.</a:t>
            </a:r>
            <a:endParaRPr sz="1279">
              <a:latin typeface="Arial"/>
              <a:cs typeface="Arial"/>
            </a:endParaRPr>
          </a:p>
          <a:p>
            <a:pPr marL="596185" indent="-207880">
              <a:lnSpc>
                <a:spcPts val="1478"/>
              </a:lnSpc>
              <a:spcBef>
                <a:spcPts val="40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96185" algn="l"/>
                <a:tab pos="596745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none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dependencies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causes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violation of </a:t>
            </a:r>
            <a:r>
              <a:rPr sz="1279" spc="13" dirty="0">
                <a:latin typeface="Arial"/>
                <a:cs typeface="Arial"/>
              </a:rPr>
              <a:t>BCNF, then none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the dependencies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194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</a:t>
            </a:r>
            <a:endParaRPr sz="1257" baseline="26315">
              <a:latin typeface="Arial"/>
              <a:cs typeface="Arial"/>
            </a:endParaRPr>
          </a:p>
          <a:p>
            <a:pPr marL="596185">
              <a:lnSpc>
                <a:spcPts val="1478"/>
              </a:lnSpc>
            </a:pPr>
            <a:r>
              <a:rPr sz="1279" spc="4" dirty="0">
                <a:latin typeface="Arial"/>
                <a:cs typeface="Arial"/>
              </a:rPr>
              <a:t>will </a:t>
            </a:r>
            <a:r>
              <a:rPr sz="1279" spc="13" dirty="0">
                <a:latin typeface="Arial"/>
                <a:cs typeface="Arial"/>
              </a:rPr>
              <a:t>cause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violation of </a:t>
            </a:r>
            <a:r>
              <a:rPr sz="1279" spc="18" dirty="0">
                <a:latin typeface="Arial"/>
                <a:cs typeface="Arial"/>
              </a:rPr>
              <a:t>BCNF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either.</a:t>
            </a:r>
            <a:endParaRPr sz="1279">
              <a:latin typeface="Arial"/>
              <a:cs typeface="Arial"/>
            </a:endParaRPr>
          </a:p>
          <a:p>
            <a:pPr marL="305377" indent="-249905">
              <a:spcBef>
                <a:spcPts val="42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3" dirty="0">
                <a:latin typeface="Arial"/>
                <a:cs typeface="Arial"/>
              </a:rPr>
              <a:t>However,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simplified test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using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only </a:t>
            </a:r>
            <a:r>
              <a:rPr sz="1279" b="1" i="1" spc="18" dirty="0">
                <a:solidFill>
                  <a:srgbClr val="00009A"/>
                </a:solidFill>
                <a:latin typeface="Arial"/>
                <a:cs typeface="Arial"/>
              </a:rPr>
              <a:t>F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is incorrect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when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testing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relation in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decomposition of</a:t>
            </a:r>
            <a:r>
              <a:rPr sz="1279" b="1" spc="-12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b="1" spc="22" dirty="0">
                <a:solidFill>
                  <a:srgbClr val="00009A"/>
                </a:solidFill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596185" lvl="1" indent="-207880">
              <a:spcBef>
                <a:spcPts val="344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96185" algn="l"/>
                <a:tab pos="596745" algn="l"/>
              </a:tabLst>
            </a:pPr>
            <a:r>
              <a:rPr sz="1279" spc="9" dirty="0">
                <a:latin typeface="Arial"/>
                <a:cs typeface="Arial"/>
              </a:rPr>
              <a:t>Consider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A, </a:t>
            </a:r>
            <a:r>
              <a:rPr sz="1279" i="1" spc="13" dirty="0">
                <a:latin typeface="Arial"/>
                <a:cs typeface="Arial"/>
              </a:rPr>
              <a:t>B, C, D, E</a:t>
            </a:r>
            <a:r>
              <a:rPr sz="1279" spc="13" dirty="0">
                <a:latin typeface="Arial"/>
                <a:cs typeface="Arial"/>
              </a:rPr>
              <a:t>), </a:t>
            </a:r>
            <a:r>
              <a:rPr sz="1279" spc="9" dirty="0">
                <a:latin typeface="Arial"/>
                <a:cs typeface="Arial"/>
              </a:rPr>
              <a:t>with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{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368" i="1" spc="-57" dirty="0">
                <a:latin typeface="Symbol"/>
                <a:cs typeface="Symbol"/>
              </a:rPr>
              <a:t></a:t>
            </a:r>
            <a:r>
              <a:rPr sz="1368" i="1" spc="-57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B, </a:t>
            </a:r>
            <a:r>
              <a:rPr sz="1279" i="1" spc="18" dirty="0">
                <a:latin typeface="Arial"/>
                <a:cs typeface="Arial"/>
              </a:rPr>
              <a:t>BC </a:t>
            </a:r>
            <a:r>
              <a:rPr sz="1368" i="1" spc="-57" dirty="0">
                <a:latin typeface="Symbol"/>
                <a:cs typeface="Symbol"/>
              </a:rPr>
              <a:t></a:t>
            </a:r>
            <a:r>
              <a:rPr sz="1368" i="1" spc="-6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</a:t>
            </a:r>
            <a:r>
              <a:rPr sz="1279" spc="13" dirty="0">
                <a:latin typeface="Arial"/>
                <a:cs typeface="Arial"/>
              </a:rPr>
              <a:t>}</a:t>
            </a:r>
            <a:endParaRPr sz="1279">
              <a:latin typeface="Arial"/>
              <a:cs typeface="Arial"/>
            </a:endParaRPr>
          </a:p>
          <a:p>
            <a:pPr marL="846650" lvl="2" indent="-167537">
              <a:spcBef>
                <a:spcPts val="405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47209" algn="l"/>
              </a:tabLst>
            </a:pPr>
            <a:r>
              <a:rPr sz="1279" spc="13" dirty="0">
                <a:latin typeface="Arial"/>
                <a:cs typeface="Arial"/>
              </a:rPr>
              <a:t>Decompose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R</a:t>
            </a:r>
            <a:r>
              <a:rPr sz="1279" i="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into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</a:t>
            </a:r>
            <a:r>
              <a:rPr sz="1257" spc="6" baseline="-20467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A,B</a:t>
            </a:r>
            <a:r>
              <a:rPr sz="1279" spc="9" dirty="0">
                <a:latin typeface="Arial"/>
                <a:cs typeface="Arial"/>
              </a:rPr>
              <a:t>)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and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</a:t>
            </a:r>
            <a:r>
              <a:rPr sz="1257" spc="6" baseline="-20467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A,C,D,</a:t>
            </a:r>
            <a:r>
              <a:rPr sz="1279" i="1" spc="-4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E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893156" marR="2240175" lvl="2" indent="-213483">
              <a:lnSpc>
                <a:spcPts val="1412"/>
              </a:lnSpc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47209" algn="l"/>
              </a:tabLst>
            </a:pPr>
            <a:r>
              <a:rPr sz="1279" spc="9" dirty="0">
                <a:latin typeface="Arial"/>
                <a:cs typeface="Arial"/>
              </a:rPr>
              <a:t>Neither of </a:t>
            </a:r>
            <a:r>
              <a:rPr sz="1279" spc="13" dirty="0">
                <a:latin typeface="Arial"/>
                <a:cs typeface="Arial"/>
              </a:rPr>
              <a:t>the dependencies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contain </a:t>
            </a:r>
            <a:r>
              <a:rPr sz="1279" spc="9" dirty="0">
                <a:latin typeface="Arial"/>
                <a:cs typeface="Arial"/>
              </a:rPr>
              <a:t>only attributes </a:t>
            </a:r>
            <a:r>
              <a:rPr sz="1279" spc="13" dirty="0">
                <a:latin typeface="Arial"/>
                <a:cs typeface="Arial"/>
              </a:rPr>
              <a:t>from 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A,C,D,E</a:t>
            </a:r>
            <a:r>
              <a:rPr sz="1279" spc="9" dirty="0">
                <a:latin typeface="Arial"/>
                <a:cs typeface="Arial"/>
              </a:rPr>
              <a:t>) </a:t>
            </a:r>
            <a:r>
              <a:rPr sz="1279" spc="18" dirty="0">
                <a:latin typeface="Arial"/>
                <a:cs typeface="Arial"/>
              </a:rPr>
              <a:t>so we </a:t>
            </a:r>
            <a:r>
              <a:rPr sz="1279" spc="13" dirty="0">
                <a:latin typeface="Arial"/>
                <a:cs typeface="Arial"/>
              </a:rPr>
              <a:t>might be mislead </a:t>
            </a:r>
            <a:r>
              <a:rPr sz="1279" spc="9" dirty="0">
                <a:latin typeface="Arial"/>
                <a:cs typeface="Arial"/>
              </a:rPr>
              <a:t>into </a:t>
            </a:r>
            <a:r>
              <a:rPr sz="1279" spc="13" dirty="0">
                <a:latin typeface="Arial"/>
                <a:cs typeface="Arial"/>
              </a:rPr>
              <a:t>thinking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9" dirty="0">
                <a:latin typeface="Arial"/>
                <a:cs typeface="Arial"/>
              </a:rPr>
              <a:t>satisfies</a:t>
            </a:r>
            <a:r>
              <a:rPr sz="1279" spc="-24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BCNF.</a:t>
            </a:r>
            <a:endParaRPr sz="1279">
              <a:latin typeface="Arial"/>
              <a:cs typeface="Arial"/>
            </a:endParaRPr>
          </a:p>
          <a:p>
            <a:pPr marL="846650" lvl="2" indent="-167537">
              <a:spcBef>
                <a:spcPts val="409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47209" algn="l"/>
              </a:tabLst>
            </a:pPr>
            <a:r>
              <a:rPr sz="1279" spc="13" dirty="0">
                <a:latin typeface="Arial"/>
                <a:cs typeface="Arial"/>
              </a:rPr>
              <a:t>In </a:t>
            </a:r>
            <a:r>
              <a:rPr sz="1279" spc="9" dirty="0">
                <a:latin typeface="Arial"/>
                <a:cs typeface="Arial"/>
              </a:rPr>
              <a:t>fact,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i="1" spc="18" dirty="0">
                <a:latin typeface="Arial"/>
                <a:cs typeface="Arial"/>
              </a:rPr>
              <a:t>AC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8" dirty="0">
                <a:latin typeface="Arial"/>
                <a:cs typeface="Arial"/>
              </a:rPr>
              <a:t>shows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9" dirty="0">
                <a:latin typeface="Arial"/>
                <a:cs typeface="Arial"/>
              </a:rPr>
              <a:t>is not in</a:t>
            </a:r>
            <a:r>
              <a:rPr sz="1279" spc="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BCNF.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288635" y="1956071"/>
              <a:ext cx="6817024" cy="2894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955" y="1948511"/>
                <a:ext cx="6828544" cy="29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0415" y="220382"/>
            <a:ext cx="4666690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Testing </a:t>
            </a:r>
            <a:r>
              <a:rPr spc="13" dirty="0"/>
              <a:t>Decomposition </a:t>
            </a:r>
            <a:r>
              <a:rPr spc="9" dirty="0"/>
              <a:t>for</a:t>
            </a:r>
            <a:r>
              <a:rPr spc="-75" dirty="0"/>
              <a:t> </a:t>
            </a:r>
            <a:r>
              <a:rPr spc="18" dirty="0"/>
              <a:t>BCNF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2991" y="1727903"/>
            <a:ext cx="7733740" cy="245511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check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relation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decomposition of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</a:t>
            </a:r>
            <a:r>
              <a:rPr sz="1279" spc="-24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BCNF,</a:t>
            </a:r>
            <a:endParaRPr sz="1279">
              <a:latin typeface="Arial"/>
              <a:cs typeface="Arial"/>
            </a:endParaRPr>
          </a:p>
          <a:p>
            <a:pPr marL="573772" marR="26896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9" dirty="0">
                <a:latin typeface="Arial"/>
                <a:cs typeface="Arial"/>
              </a:rPr>
              <a:t>Either </a:t>
            </a:r>
            <a:r>
              <a:rPr sz="1279" spc="13" dirty="0">
                <a:latin typeface="Arial"/>
                <a:cs typeface="Arial"/>
              </a:rPr>
              <a:t>test R</a:t>
            </a:r>
            <a:r>
              <a:rPr sz="1257" spc="19" baseline="-20467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22" dirty="0">
                <a:latin typeface="Arial"/>
                <a:cs typeface="Arial"/>
              </a:rPr>
              <a:t>BCNF </a:t>
            </a:r>
            <a:r>
              <a:rPr sz="1279" spc="9" dirty="0">
                <a:latin typeface="Arial"/>
                <a:cs typeface="Arial"/>
              </a:rPr>
              <a:t>with </a:t>
            </a:r>
            <a:r>
              <a:rPr sz="1279" spc="13" dirty="0">
                <a:latin typeface="Arial"/>
                <a:cs typeface="Arial"/>
              </a:rPr>
              <a:t>respect to the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restriction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to </a:t>
            </a:r>
            <a:r>
              <a:rPr sz="1279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(that </a:t>
            </a:r>
            <a:r>
              <a:rPr sz="1279" spc="4" dirty="0">
                <a:latin typeface="Arial"/>
                <a:cs typeface="Arial"/>
              </a:rPr>
              <a:t>is, all </a:t>
            </a:r>
            <a:r>
              <a:rPr sz="1279" spc="18" dirty="0">
                <a:latin typeface="Arial"/>
                <a:cs typeface="Arial"/>
              </a:rPr>
              <a:t>FDs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9" dirty="0">
                <a:latin typeface="Arial"/>
                <a:cs typeface="Arial"/>
              </a:rPr>
              <a:t>contain  </a:t>
            </a:r>
            <a:r>
              <a:rPr sz="1279" spc="13" dirty="0">
                <a:latin typeface="Arial"/>
                <a:cs typeface="Arial"/>
              </a:rPr>
              <a:t>only attributes from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i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9" dirty="0">
                <a:latin typeface="Arial"/>
                <a:cs typeface="Arial"/>
              </a:rPr>
              <a:t>or </a:t>
            </a:r>
            <a:r>
              <a:rPr sz="1279" spc="13" dirty="0">
                <a:latin typeface="Arial"/>
                <a:cs typeface="Arial"/>
              </a:rPr>
              <a:t>use the </a:t>
            </a:r>
            <a:r>
              <a:rPr sz="1279" spc="9" dirty="0">
                <a:latin typeface="Arial"/>
                <a:cs typeface="Arial"/>
              </a:rPr>
              <a:t>original set of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that hold </a:t>
            </a:r>
            <a:r>
              <a:rPr sz="1279" spc="18" dirty="0">
                <a:latin typeface="Arial"/>
                <a:cs typeface="Arial"/>
              </a:rPr>
              <a:t>on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spc="9" dirty="0">
                <a:latin typeface="Arial"/>
                <a:cs typeface="Arial"/>
              </a:rPr>
              <a:t>but with </a:t>
            </a:r>
            <a:r>
              <a:rPr sz="1279" spc="13" dirty="0">
                <a:latin typeface="Arial"/>
                <a:cs typeface="Arial"/>
              </a:rPr>
              <a:t>the following</a:t>
            </a:r>
            <a:r>
              <a:rPr sz="1279" spc="-18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test:</a:t>
            </a:r>
            <a:endParaRPr sz="1279">
              <a:latin typeface="Arial"/>
              <a:cs typeface="Arial"/>
            </a:endParaRPr>
          </a:p>
          <a:p>
            <a:pPr marL="824237" marR="194432" lvl="2" indent="-166977">
              <a:lnSpc>
                <a:spcPct val="102400"/>
              </a:lnSpc>
              <a:spcBef>
                <a:spcPts val="552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24796" algn="l"/>
              </a:tabLst>
            </a:pP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every set of attributes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257" i="1" spc="13" baseline="-20467" dirty="0">
                <a:latin typeface="Arial"/>
                <a:cs typeface="Arial"/>
              </a:rPr>
              <a:t>i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3" dirty="0">
                <a:latin typeface="Arial"/>
                <a:cs typeface="Arial"/>
              </a:rPr>
              <a:t>check that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3" dirty="0">
                <a:latin typeface="Arial"/>
                <a:cs typeface="Arial"/>
              </a:rPr>
              <a:t>(the attribute closure of 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79" spc="13" dirty="0">
                <a:latin typeface="Arial"/>
                <a:cs typeface="Arial"/>
              </a:rPr>
              <a:t>) either includes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no  </a:t>
            </a:r>
            <a:r>
              <a:rPr sz="1279" spc="13" dirty="0">
                <a:latin typeface="Arial"/>
                <a:cs typeface="Arial"/>
              </a:rPr>
              <a:t>attribute of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257" i="1" spc="13" baseline="-20467" dirty="0">
                <a:latin typeface="Arial"/>
                <a:cs typeface="Arial"/>
              </a:rPr>
              <a:t>i</a:t>
            </a:r>
            <a:r>
              <a:rPr sz="1279" spc="9" dirty="0">
                <a:latin typeface="Arial"/>
                <a:cs typeface="Arial"/>
              </a:rPr>
              <a:t>- 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, or includes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attributes of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257" i="1" spc="13" baseline="-20467" dirty="0">
                <a:latin typeface="Arial"/>
                <a:cs typeface="Arial"/>
              </a:rPr>
              <a:t>i</a:t>
            </a:r>
            <a:r>
              <a:rPr sz="1279" spc="9" dirty="0">
                <a:latin typeface="Arial"/>
                <a:cs typeface="Arial"/>
              </a:rPr>
              <a:t>.</a:t>
            </a:r>
            <a:endParaRPr sz="1279">
              <a:latin typeface="Arial"/>
              <a:cs typeface="Arial"/>
            </a:endParaRPr>
          </a:p>
          <a:p>
            <a:pPr marL="824237" lvl="2" indent="-167537">
              <a:spcBef>
                <a:spcPts val="499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24796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the condition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violated by </a:t>
            </a:r>
            <a:r>
              <a:rPr sz="1279" spc="18" dirty="0">
                <a:latin typeface="Arial"/>
                <a:cs typeface="Arial"/>
              </a:rPr>
              <a:t>some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9" dirty="0">
                <a:latin typeface="Arial"/>
                <a:cs typeface="Arial"/>
              </a:rPr>
              <a:t>F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3" dirty="0">
                <a:latin typeface="Arial"/>
                <a:cs typeface="Arial"/>
              </a:rPr>
              <a:t>the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dependency</a:t>
            </a:r>
            <a:endParaRPr sz="1279">
              <a:latin typeface="Arial"/>
              <a:cs typeface="Arial"/>
            </a:endParaRPr>
          </a:p>
          <a:p>
            <a:pPr marL="1101037">
              <a:spcBef>
                <a:spcPts val="22"/>
              </a:spcBef>
            </a:pP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57" spc="19" baseline="26315" dirty="0">
                <a:latin typeface="Arial"/>
                <a:cs typeface="Arial"/>
              </a:rPr>
              <a:t>+ </a:t>
            </a:r>
            <a:r>
              <a:rPr sz="1279" spc="9" dirty="0">
                <a:latin typeface="Arial"/>
                <a:cs typeface="Arial"/>
              </a:rPr>
              <a:t>-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) </a:t>
            </a:r>
            <a:r>
              <a:rPr sz="1279" spc="22" dirty="0">
                <a:latin typeface="Symbol"/>
                <a:cs typeface="Symbol"/>
              </a:rPr>
              <a:t></a:t>
            </a:r>
            <a:r>
              <a:rPr sz="1279" spc="9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</a:t>
            </a:r>
            <a:endParaRPr sz="1257" baseline="-20467">
              <a:latin typeface="Arial"/>
              <a:cs typeface="Arial"/>
            </a:endParaRPr>
          </a:p>
          <a:p>
            <a:pPr marL="824237">
              <a:spcBef>
                <a:spcPts val="31"/>
              </a:spcBef>
            </a:pPr>
            <a:r>
              <a:rPr sz="1279" spc="18" dirty="0">
                <a:latin typeface="Arial"/>
                <a:cs typeface="Arial"/>
              </a:rPr>
              <a:t>can </a:t>
            </a:r>
            <a:r>
              <a:rPr sz="1279" spc="13" dirty="0">
                <a:latin typeface="Arial"/>
                <a:cs typeface="Arial"/>
              </a:rPr>
              <a:t>be </a:t>
            </a:r>
            <a:r>
              <a:rPr sz="1279" spc="18" dirty="0">
                <a:latin typeface="Arial"/>
                <a:cs typeface="Arial"/>
              </a:rPr>
              <a:t>shown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hold </a:t>
            </a:r>
            <a:r>
              <a:rPr sz="1279" spc="13" dirty="0">
                <a:latin typeface="Arial"/>
                <a:cs typeface="Arial"/>
              </a:rPr>
              <a:t>on 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257" i="1" spc="13" baseline="-20467" dirty="0">
                <a:latin typeface="Arial"/>
                <a:cs typeface="Arial"/>
              </a:rPr>
              <a:t>i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violates</a:t>
            </a:r>
            <a:r>
              <a:rPr sz="1279" spc="-24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BCNF.</a:t>
            </a:r>
            <a:endParaRPr sz="1279">
              <a:latin typeface="Arial"/>
              <a:cs typeface="Arial"/>
            </a:endParaRPr>
          </a:p>
          <a:p>
            <a:pPr marL="824237" lvl="2" indent="-167537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24796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use above dependency to decompose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</a:t>
            </a:r>
            <a:endParaRPr sz="1257" baseline="-2046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16.39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090741" y="1473565"/>
              <a:ext cx="6570847" cy="2250212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5341" y="1466725"/>
                <a:ext cx="6584167" cy="22628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4961" y="220382"/>
            <a:ext cx="4535581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BCNF </a:t>
            </a:r>
            <a:r>
              <a:rPr spc="13" dirty="0"/>
              <a:t>Decomposition</a:t>
            </a:r>
            <a:r>
              <a:rPr spc="-62" dirty="0"/>
              <a:t> </a:t>
            </a:r>
            <a:r>
              <a:rPr spc="13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9277" y="1717817"/>
            <a:ext cx="6318997" cy="2772063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344039" indent="-332832">
              <a:spcBef>
                <a:spcPts val="666"/>
              </a:spcBef>
              <a:buClr>
                <a:srgbClr val="CC3300"/>
              </a:buClr>
              <a:buSzPct val="89655"/>
              <a:buAutoNum type="arabicPeriod"/>
              <a:tabLst>
                <a:tab pos="343479" algn="l"/>
                <a:tab pos="344039" algn="l"/>
              </a:tabLst>
            </a:pPr>
            <a:r>
              <a:rPr sz="1279" spc="13" dirty="0">
                <a:latin typeface="Arial"/>
                <a:cs typeface="Arial"/>
              </a:rPr>
              <a:t>For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F+, check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superkey</a:t>
            </a:r>
            <a:endParaRPr sz="1279" dirty="0">
              <a:latin typeface="Arial"/>
              <a:cs typeface="Arial"/>
            </a:endParaRPr>
          </a:p>
          <a:p>
            <a:pPr marL="634847" lvl="1" indent="-333393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634847" algn="l"/>
                <a:tab pos="635407" algn="l"/>
              </a:tabLst>
            </a:pPr>
            <a:r>
              <a:rPr sz="1279" spc="18" dirty="0">
                <a:latin typeface="Arial"/>
                <a:cs typeface="Arial"/>
              </a:rPr>
              <a:t>By </a:t>
            </a:r>
            <a:r>
              <a:rPr sz="1279" spc="9" dirty="0">
                <a:latin typeface="Arial"/>
                <a:cs typeface="Arial"/>
              </a:rPr>
              <a:t>using attribute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closure</a:t>
            </a:r>
            <a:endParaRPr sz="1279" dirty="0">
              <a:latin typeface="Arial"/>
              <a:cs typeface="Arial"/>
            </a:endParaRPr>
          </a:p>
          <a:p>
            <a:pPr marL="344039" indent="-332832">
              <a:spcBef>
                <a:spcPts val="587"/>
              </a:spcBef>
              <a:buClr>
                <a:srgbClr val="CC3300"/>
              </a:buClr>
              <a:buSzPct val="89655"/>
              <a:buAutoNum type="arabicPeriod"/>
              <a:tabLst>
                <a:tab pos="343479" algn="l"/>
                <a:tab pos="34403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not,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then</a:t>
            </a:r>
            <a:endParaRPr sz="1279" dirty="0">
              <a:latin typeface="Arial"/>
              <a:cs typeface="Arial"/>
            </a:endParaRPr>
          </a:p>
          <a:p>
            <a:pPr marL="634847" lvl="1" indent="-333393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634847" algn="l"/>
                <a:tab pos="635407" algn="l"/>
              </a:tabLst>
            </a:pPr>
            <a:r>
              <a:rPr sz="1279" spc="13" dirty="0">
                <a:latin typeface="Arial"/>
                <a:cs typeface="Arial"/>
              </a:rPr>
              <a:t>Choose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F+ </a:t>
            </a:r>
            <a:r>
              <a:rPr sz="1279" spc="9" dirty="0">
                <a:latin typeface="Arial"/>
                <a:cs typeface="Arial"/>
              </a:rPr>
              <a:t>that </a:t>
            </a:r>
            <a:r>
              <a:rPr sz="1279" spc="13" dirty="0">
                <a:latin typeface="Arial"/>
                <a:cs typeface="Arial"/>
              </a:rPr>
              <a:t>breaks the </a:t>
            </a:r>
            <a:r>
              <a:rPr sz="1279" spc="18" dirty="0">
                <a:latin typeface="Arial"/>
                <a:cs typeface="Arial"/>
              </a:rPr>
              <a:t>BCNF </a:t>
            </a:r>
            <a:r>
              <a:rPr sz="1279" spc="9" dirty="0">
                <a:latin typeface="Arial"/>
                <a:cs typeface="Arial"/>
              </a:rPr>
              <a:t>rules, </a:t>
            </a:r>
            <a:r>
              <a:rPr sz="1279" spc="13" dirty="0">
                <a:latin typeface="Arial"/>
                <a:cs typeface="Arial"/>
              </a:rPr>
              <a:t>say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32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Arial"/>
                <a:cs typeface="Arial"/>
              </a:rPr>
              <a:t>B</a:t>
            </a:r>
            <a:endParaRPr sz="1279" dirty="0">
              <a:latin typeface="Arial"/>
              <a:cs typeface="Arial"/>
            </a:endParaRPr>
          </a:p>
          <a:p>
            <a:pPr marL="634847" lvl="1" indent="-333393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634847" algn="l"/>
                <a:tab pos="635407" algn="l"/>
              </a:tabLst>
            </a:pPr>
            <a:r>
              <a:rPr sz="1279" spc="9" dirty="0">
                <a:latin typeface="Arial"/>
                <a:cs typeface="Arial"/>
              </a:rPr>
              <a:t>Create </a:t>
            </a:r>
            <a:r>
              <a:rPr sz="1279" spc="18" dirty="0">
                <a:latin typeface="Arial"/>
                <a:cs typeface="Arial"/>
              </a:rPr>
              <a:t>R1 = </a:t>
            </a:r>
            <a:r>
              <a:rPr sz="1279" spc="22" dirty="0">
                <a:latin typeface="Arial"/>
                <a:cs typeface="Arial"/>
              </a:rPr>
              <a:t>A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B</a:t>
            </a:r>
            <a:endParaRPr sz="1279" dirty="0">
              <a:latin typeface="Arial"/>
              <a:cs typeface="Arial"/>
            </a:endParaRPr>
          </a:p>
          <a:p>
            <a:pPr marL="634847" lvl="1" indent="-333393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634847" algn="l"/>
                <a:tab pos="635407" algn="l"/>
              </a:tabLst>
            </a:pPr>
            <a:r>
              <a:rPr sz="1279" spc="9" dirty="0">
                <a:latin typeface="Arial"/>
                <a:cs typeface="Arial"/>
              </a:rPr>
              <a:t>Create </a:t>
            </a:r>
            <a:r>
              <a:rPr sz="1279" spc="18" dirty="0">
                <a:latin typeface="Arial"/>
                <a:cs typeface="Arial"/>
              </a:rPr>
              <a:t>R2 = </a:t>
            </a:r>
            <a:r>
              <a:rPr sz="1279" spc="2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(R </a:t>
            </a:r>
            <a:r>
              <a:rPr sz="1279" spc="18" dirty="0">
                <a:latin typeface="Arial"/>
                <a:cs typeface="Arial"/>
              </a:rPr>
              <a:t>– </a:t>
            </a:r>
            <a:r>
              <a:rPr sz="1279" spc="13" dirty="0">
                <a:latin typeface="Arial"/>
                <a:cs typeface="Arial"/>
              </a:rPr>
              <a:t>B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 dirty="0">
              <a:latin typeface="Arial"/>
              <a:cs typeface="Arial"/>
            </a:endParaRPr>
          </a:p>
          <a:p>
            <a:pPr marL="634847" lvl="1" indent="-333393">
              <a:spcBef>
                <a:spcPts val="596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634847" algn="l"/>
                <a:tab pos="635407" algn="l"/>
              </a:tabLst>
            </a:pPr>
            <a:r>
              <a:rPr sz="1279" spc="13" dirty="0">
                <a:latin typeface="Arial"/>
                <a:cs typeface="Arial"/>
              </a:rPr>
              <a:t>Note </a:t>
            </a:r>
            <a:r>
              <a:rPr sz="1279" spc="9" dirty="0">
                <a:latin typeface="Arial"/>
                <a:cs typeface="Arial"/>
              </a:rPr>
              <a:t>that: </a:t>
            </a:r>
            <a:r>
              <a:rPr sz="1279" spc="18" dirty="0">
                <a:latin typeface="Arial"/>
                <a:cs typeface="Arial"/>
              </a:rPr>
              <a:t>R1 </a:t>
            </a:r>
            <a:r>
              <a:rPr sz="1279" spc="22" dirty="0">
                <a:latin typeface="Arial"/>
                <a:cs typeface="Arial"/>
              </a:rPr>
              <a:t>∩ </a:t>
            </a:r>
            <a:r>
              <a:rPr sz="1279" spc="18" dirty="0">
                <a:latin typeface="Arial"/>
                <a:cs typeface="Arial"/>
              </a:rPr>
              <a:t>R2 =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AB </a:t>
            </a:r>
            <a:r>
              <a:rPr sz="1279" spc="9" dirty="0">
                <a:latin typeface="Arial"/>
                <a:cs typeface="Arial"/>
              </a:rPr>
              <a:t>(= R1), </a:t>
            </a:r>
            <a:r>
              <a:rPr sz="1279" spc="13" dirty="0">
                <a:latin typeface="Arial"/>
                <a:cs typeface="Arial"/>
              </a:rPr>
              <a:t>so </a:t>
            </a:r>
            <a:r>
              <a:rPr sz="1279" spc="9" dirty="0">
                <a:latin typeface="Arial"/>
                <a:cs typeface="Arial"/>
              </a:rPr>
              <a:t>this is lossless</a:t>
            </a:r>
            <a:r>
              <a:rPr sz="1279" spc="-13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decomposition</a:t>
            </a:r>
            <a:endParaRPr sz="1279" dirty="0">
              <a:latin typeface="Arial"/>
              <a:cs typeface="Arial"/>
            </a:endParaRPr>
          </a:p>
          <a:p>
            <a:pPr marL="344039" indent="-332832">
              <a:spcBef>
                <a:spcPts val="582"/>
              </a:spcBef>
              <a:buClr>
                <a:srgbClr val="CC3300"/>
              </a:buClr>
              <a:buSzPct val="89655"/>
              <a:buAutoNum type="arabicPeriod"/>
              <a:tabLst>
                <a:tab pos="343479" algn="l"/>
                <a:tab pos="344039" algn="l"/>
              </a:tabLst>
            </a:pPr>
            <a:r>
              <a:rPr sz="1279" spc="13" dirty="0">
                <a:latin typeface="Arial"/>
                <a:cs typeface="Arial"/>
              </a:rPr>
              <a:t>Repeat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R1, </a:t>
            </a:r>
            <a:r>
              <a:rPr sz="1279" spc="18" dirty="0">
                <a:latin typeface="Arial"/>
                <a:cs typeface="Arial"/>
              </a:rPr>
              <a:t>and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R2</a:t>
            </a:r>
            <a:endParaRPr sz="1279" dirty="0">
              <a:latin typeface="Arial"/>
              <a:cs typeface="Arial"/>
            </a:endParaRPr>
          </a:p>
          <a:p>
            <a:pPr marL="634847" lvl="1" indent="-333393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634847" algn="l"/>
                <a:tab pos="635407" algn="l"/>
              </a:tabLst>
            </a:pPr>
            <a:r>
              <a:rPr sz="1279" spc="13" dirty="0">
                <a:latin typeface="Arial"/>
                <a:cs typeface="Arial"/>
              </a:rPr>
              <a:t>By </a:t>
            </a:r>
            <a:r>
              <a:rPr sz="1279" spc="9" dirty="0">
                <a:latin typeface="Arial"/>
                <a:cs typeface="Arial"/>
              </a:rPr>
              <a:t>defining </a:t>
            </a:r>
            <a:r>
              <a:rPr sz="1279" spc="13" dirty="0">
                <a:latin typeface="Arial"/>
                <a:cs typeface="Arial"/>
              </a:rPr>
              <a:t>F1+ </a:t>
            </a:r>
            <a:r>
              <a:rPr sz="1279" spc="9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be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9" dirty="0">
                <a:latin typeface="Arial"/>
                <a:cs typeface="Arial"/>
              </a:rPr>
              <a:t>contain only attributes in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R1</a:t>
            </a:r>
            <a:endParaRPr sz="1279" dirty="0">
              <a:latin typeface="Arial"/>
              <a:cs typeface="Arial"/>
            </a:endParaRPr>
          </a:p>
          <a:p>
            <a:pPr marL="634847" lvl="1" indent="-333393">
              <a:spcBef>
                <a:spcPts val="790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634847" algn="l"/>
                <a:tab pos="635407" algn="l"/>
              </a:tabLst>
            </a:pPr>
            <a:r>
              <a:rPr sz="1279" spc="9" dirty="0">
                <a:latin typeface="Arial"/>
                <a:cs typeface="Arial"/>
              </a:rPr>
              <a:t>Similarly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F2+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16.40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626977" y="1431318"/>
              <a:ext cx="7485035" cy="28620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2297" y="1426638"/>
                <a:ext cx="7496555" cy="28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0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4961" y="220382"/>
            <a:ext cx="4535581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BCNF </a:t>
            </a:r>
            <a:r>
              <a:rPr spc="13" dirty="0"/>
              <a:t>Decomposition</a:t>
            </a:r>
            <a:r>
              <a:rPr spc="-62" dirty="0"/>
              <a:t> </a:t>
            </a:r>
            <a:r>
              <a:rPr spc="13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9091" y="1804818"/>
            <a:ext cx="4821891" cy="300558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62756" marR="3747447" algn="just">
              <a:lnSpc>
                <a:spcPct val="103600"/>
              </a:lnSpc>
              <a:spcBef>
                <a:spcPts val="66"/>
              </a:spcBef>
            </a:pP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9" dirty="0">
                <a:latin typeface="Arial"/>
                <a:cs typeface="Arial"/>
              </a:rPr>
              <a:t>:=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};  </a:t>
            </a:r>
            <a:r>
              <a:rPr sz="1279" i="1" spc="18" dirty="0">
                <a:latin typeface="Arial"/>
                <a:cs typeface="Arial"/>
              </a:rPr>
              <a:t>done </a:t>
            </a:r>
            <a:r>
              <a:rPr sz="1279" spc="13" dirty="0">
                <a:latin typeface="Arial"/>
                <a:cs typeface="Arial"/>
              </a:rPr>
              <a:t>:=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false;  </a:t>
            </a:r>
            <a:r>
              <a:rPr sz="1279" spc="18" dirty="0">
                <a:latin typeface="Arial"/>
                <a:cs typeface="Arial"/>
              </a:rPr>
              <a:t>compute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79" i="1" spc="-66" dirty="0">
                <a:latin typeface="Arial"/>
                <a:cs typeface="Arial"/>
              </a:rPr>
              <a:t> </a:t>
            </a:r>
            <a:r>
              <a:rPr sz="1257" spc="13" baseline="26315" dirty="0">
                <a:latin typeface="Arial"/>
                <a:cs typeface="Arial"/>
              </a:rPr>
              <a:t>+</a:t>
            </a:r>
            <a:r>
              <a:rPr sz="1279" spc="9" dirty="0">
                <a:latin typeface="Arial"/>
                <a:cs typeface="Arial"/>
              </a:rPr>
              <a:t>;</a:t>
            </a:r>
            <a:endParaRPr sz="1279">
              <a:latin typeface="Arial"/>
              <a:cs typeface="Arial"/>
            </a:endParaRPr>
          </a:p>
          <a:p>
            <a:pPr marL="62756" algn="just">
              <a:spcBef>
                <a:spcPts val="35"/>
              </a:spcBef>
            </a:pPr>
            <a:r>
              <a:rPr sz="1279" b="1" spc="13" dirty="0">
                <a:latin typeface="Arial"/>
                <a:cs typeface="Arial"/>
              </a:rPr>
              <a:t>while </a:t>
            </a:r>
            <a:r>
              <a:rPr sz="1279" b="1" spc="9" dirty="0">
                <a:latin typeface="Arial"/>
                <a:cs typeface="Arial"/>
              </a:rPr>
              <a:t>(not </a:t>
            </a:r>
            <a:r>
              <a:rPr sz="1279" i="1" spc="13" dirty="0">
                <a:latin typeface="Arial"/>
                <a:cs typeface="Arial"/>
              </a:rPr>
              <a:t>done)</a:t>
            </a:r>
            <a:r>
              <a:rPr sz="1279" i="1" spc="-35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do</a:t>
            </a:r>
            <a:endParaRPr sz="1279">
              <a:latin typeface="Arial"/>
              <a:cs typeface="Arial"/>
            </a:endParaRPr>
          </a:p>
          <a:p>
            <a:pPr marL="224690" algn="just">
              <a:spcBef>
                <a:spcPts val="40"/>
              </a:spcBef>
            </a:pPr>
            <a:r>
              <a:rPr sz="1279" b="1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(there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schema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9" dirty="0">
                <a:latin typeface="Arial"/>
                <a:cs typeface="Arial"/>
              </a:rPr>
              <a:t>is not in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BCNF)</a:t>
            </a:r>
            <a:endParaRPr sz="1279">
              <a:latin typeface="Arial"/>
              <a:cs typeface="Arial"/>
            </a:endParaRPr>
          </a:p>
          <a:p>
            <a:pPr marL="398389" algn="just">
              <a:lnSpc>
                <a:spcPts val="1509"/>
              </a:lnSpc>
              <a:spcBef>
                <a:spcPts val="35"/>
              </a:spcBef>
            </a:pPr>
            <a:r>
              <a:rPr sz="1279" b="1" spc="13" dirty="0">
                <a:latin typeface="Arial"/>
                <a:cs typeface="Arial"/>
              </a:rPr>
              <a:t>then</a:t>
            </a:r>
            <a:r>
              <a:rPr sz="1279" b="1" spc="-4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begin</a:t>
            </a:r>
            <a:endParaRPr sz="1279">
              <a:latin typeface="Arial"/>
              <a:cs typeface="Arial"/>
            </a:endParaRPr>
          </a:p>
          <a:p>
            <a:pPr marL="1125691" marR="38102" indent="-229173">
              <a:lnSpc>
                <a:spcPts val="1571"/>
              </a:lnSpc>
              <a:spcBef>
                <a:spcPts val="84"/>
              </a:spcBef>
            </a:pPr>
            <a:r>
              <a:rPr sz="1279" spc="9" dirty="0">
                <a:latin typeface="Arial"/>
                <a:cs typeface="Arial"/>
              </a:rPr>
              <a:t>let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be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nontrivial </a:t>
            </a:r>
            <a:r>
              <a:rPr sz="1279" spc="13" dirty="0">
                <a:latin typeface="Arial"/>
                <a:cs typeface="Arial"/>
              </a:rPr>
              <a:t>functional dependency that  </a:t>
            </a:r>
            <a:r>
              <a:rPr sz="1279" spc="9" dirty="0">
                <a:latin typeface="Arial"/>
                <a:cs typeface="Arial"/>
              </a:rPr>
              <a:t>holds </a:t>
            </a:r>
            <a:r>
              <a:rPr sz="1279" spc="13" dirty="0">
                <a:latin typeface="Arial"/>
                <a:cs typeface="Arial"/>
              </a:rPr>
              <a:t>on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spc="18" dirty="0">
                <a:latin typeface="Arial"/>
                <a:cs typeface="Arial"/>
              </a:rPr>
              <a:t>such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is not in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79" i="1" spc="-212" dirty="0">
                <a:latin typeface="Arial"/>
                <a:cs typeface="Arial"/>
              </a:rPr>
              <a:t> </a:t>
            </a:r>
            <a:r>
              <a:rPr sz="1257" spc="13" baseline="26315" dirty="0">
                <a:latin typeface="Arial"/>
                <a:cs typeface="Arial"/>
              </a:rPr>
              <a:t>+</a:t>
            </a:r>
            <a:r>
              <a:rPr sz="1279" spc="9" dirty="0">
                <a:latin typeface="Arial"/>
                <a:cs typeface="Arial"/>
              </a:rPr>
              <a:t>,</a:t>
            </a:r>
            <a:endParaRPr sz="1279">
              <a:latin typeface="Arial"/>
              <a:cs typeface="Arial"/>
            </a:endParaRPr>
          </a:p>
          <a:p>
            <a:pPr marL="1241118">
              <a:lnSpc>
                <a:spcPts val="1500"/>
              </a:lnSpc>
            </a:pP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62" dirty="0">
                <a:latin typeface="Symbol"/>
                <a:cs typeface="Symbol"/>
              </a:rPr>
              <a:t></a:t>
            </a:r>
            <a:r>
              <a:rPr sz="1279" spc="62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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=</a:t>
            </a:r>
            <a:r>
              <a:rPr sz="1279" i="1" spc="40" dirty="0">
                <a:latin typeface="Arial"/>
                <a:cs typeface="Arial"/>
              </a:rPr>
              <a:t> </a:t>
            </a:r>
            <a:r>
              <a:rPr sz="1279" spc="13" dirty="0">
                <a:latin typeface="Symbol"/>
                <a:cs typeface="Symbol"/>
              </a:rPr>
              <a:t></a:t>
            </a:r>
            <a:r>
              <a:rPr sz="1279" spc="13" dirty="0">
                <a:latin typeface="Arial"/>
                <a:cs typeface="Arial"/>
              </a:rPr>
              <a:t>;</a:t>
            </a:r>
            <a:endParaRPr sz="1279">
              <a:latin typeface="Arial"/>
              <a:cs typeface="Arial"/>
            </a:endParaRPr>
          </a:p>
          <a:p>
            <a:pPr marL="1035479">
              <a:lnSpc>
                <a:spcPts val="1606"/>
              </a:lnSpc>
            </a:pP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9" dirty="0">
                <a:latin typeface="Arial"/>
                <a:cs typeface="Arial"/>
              </a:rPr>
              <a:t>:=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i="1" spc="18" dirty="0">
                <a:latin typeface="Arial"/>
                <a:cs typeface="Arial"/>
              </a:rPr>
              <a:t>–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i="1" spc="9" dirty="0">
                <a:latin typeface="Arial"/>
                <a:cs typeface="Arial"/>
              </a:rPr>
              <a:t>) </a:t>
            </a:r>
            <a:r>
              <a:rPr sz="1279" spc="22" dirty="0">
                <a:latin typeface="Symbol"/>
                <a:cs typeface="Symbol"/>
              </a:rPr>
              <a:t>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R</a:t>
            </a:r>
            <a:r>
              <a:rPr sz="1257" i="1" spc="13" baseline="-20467" dirty="0">
                <a:latin typeface="Arial"/>
                <a:cs typeface="Arial"/>
              </a:rPr>
              <a:t>i </a:t>
            </a:r>
            <a:r>
              <a:rPr sz="1279" i="1" spc="18" dirty="0">
                <a:latin typeface="Arial"/>
                <a:cs typeface="Arial"/>
              </a:rPr>
              <a:t>– </a:t>
            </a:r>
            <a:r>
              <a:rPr sz="1368" i="1" spc="-13" dirty="0">
                <a:latin typeface="Symbol"/>
                <a:cs typeface="Symbol"/>
              </a:rPr>
              <a:t></a:t>
            </a:r>
            <a:r>
              <a:rPr sz="1279" spc="-13" dirty="0">
                <a:latin typeface="Arial"/>
                <a:cs typeface="Arial"/>
              </a:rPr>
              <a:t>) </a:t>
            </a:r>
            <a:r>
              <a:rPr sz="1279" spc="22" dirty="0">
                <a:latin typeface="Symbol"/>
                <a:cs typeface="Symbol"/>
              </a:rPr>
              <a:t>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159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);</a:t>
            </a:r>
            <a:endParaRPr sz="1279">
              <a:latin typeface="Arial"/>
              <a:cs typeface="Arial"/>
            </a:endParaRPr>
          </a:p>
          <a:p>
            <a:pPr marR="2723735" algn="ctr">
              <a:spcBef>
                <a:spcPts val="22"/>
              </a:spcBef>
            </a:pPr>
            <a:r>
              <a:rPr sz="1279" b="1" spc="13" dirty="0">
                <a:latin typeface="Arial"/>
                <a:cs typeface="Arial"/>
              </a:rPr>
              <a:t>end</a:t>
            </a:r>
            <a:endParaRPr sz="1279">
              <a:latin typeface="Arial"/>
              <a:cs typeface="Arial"/>
            </a:endParaRPr>
          </a:p>
          <a:p>
            <a:pPr marR="2670504" algn="ctr">
              <a:spcBef>
                <a:spcPts val="35"/>
              </a:spcBef>
            </a:pPr>
            <a:r>
              <a:rPr sz="1279" b="1" spc="13" dirty="0">
                <a:latin typeface="Arial"/>
                <a:cs typeface="Arial"/>
              </a:rPr>
              <a:t>else </a:t>
            </a:r>
            <a:r>
              <a:rPr sz="1279" i="1" spc="18" dirty="0">
                <a:latin typeface="Arial"/>
                <a:cs typeface="Arial"/>
              </a:rPr>
              <a:t>done </a:t>
            </a:r>
            <a:r>
              <a:rPr sz="1279" spc="13" dirty="0">
                <a:latin typeface="Arial"/>
                <a:cs typeface="Arial"/>
              </a:rPr>
              <a:t>:=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true;</a:t>
            </a:r>
            <a:endParaRPr sz="127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12">
              <a:latin typeface="Arial"/>
              <a:cs typeface="Arial"/>
            </a:endParaRPr>
          </a:p>
          <a:p>
            <a:pPr marL="44826" algn="just">
              <a:spcBef>
                <a:spcPts val="1112"/>
              </a:spcBef>
            </a:pPr>
            <a:r>
              <a:rPr sz="1279" spc="9" dirty="0">
                <a:latin typeface="Arial"/>
                <a:cs typeface="Arial"/>
              </a:rPr>
              <a:t>Note: </a:t>
            </a:r>
            <a:r>
              <a:rPr sz="1279" spc="18" dirty="0">
                <a:latin typeface="Arial"/>
                <a:cs typeface="Arial"/>
              </a:rPr>
              <a:t>each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i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3" dirty="0">
                <a:latin typeface="Arial"/>
                <a:cs typeface="Arial"/>
              </a:rPr>
              <a:t>BCNF, and </a:t>
            </a:r>
            <a:r>
              <a:rPr sz="1279" spc="9" dirty="0">
                <a:latin typeface="Arial"/>
                <a:cs typeface="Arial"/>
              </a:rPr>
              <a:t>decomposition is</a:t>
            </a:r>
            <a:r>
              <a:rPr sz="1279" spc="-18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lossless-join</a:t>
            </a:r>
            <a:r>
              <a:rPr sz="1456" spc="9" dirty="0">
                <a:latin typeface="Arial"/>
                <a:cs typeface="Arial"/>
              </a:rPr>
              <a:t>.</a:t>
            </a:r>
            <a:endParaRPr sz="1456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16.41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565941" y="1977035"/>
              <a:ext cx="3983294" cy="2944588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1261" y="1970555"/>
                <a:ext cx="3995534" cy="29586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4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4193" y="558937"/>
            <a:ext cx="4719357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Example </a:t>
            </a:r>
            <a:r>
              <a:rPr spc="13" dirty="0"/>
              <a:t>of </a:t>
            </a:r>
            <a:r>
              <a:rPr spc="18" dirty="0"/>
              <a:t>BCNF</a:t>
            </a:r>
            <a:r>
              <a:rPr spc="-57" dirty="0"/>
              <a:t> </a:t>
            </a:r>
            <a:r>
              <a:rPr spc="13" dirty="0"/>
              <a:t>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3814" y="1746996"/>
            <a:ext cx="3848660" cy="190566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82964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A, </a:t>
            </a:r>
            <a:r>
              <a:rPr sz="1279" i="1" spc="13" dirty="0">
                <a:latin typeface="Arial"/>
                <a:cs typeface="Arial"/>
              </a:rPr>
              <a:t>B, </a:t>
            </a:r>
            <a:r>
              <a:rPr sz="1279" i="1" spc="22" dirty="0">
                <a:latin typeface="Arial"/>
                <a:cs typeface="Arial"/>
              </a:rPr>
              <a:t>C</a:t>
            </a:r>
            <a:r>
              <a:rPr sz="1279" i="1" spc="-4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282964">
              <a:spcBef>
                <a:spcPts val="40"/>
              </a:spcBef>
            </a:pPr>
            <a:r>
              <a:rPr sz="1279" i="1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9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B</a:t>
            </a:r>
            <a:endParaRPr sz="1279">
              <a:latin typeface="Arial"/>
              <a:cs typeface="Arial"/>
            </a:endParaRPr>
          </a:p>
          <a:p>
            <a:pPr marL="282964" marR="2676107" indent="338436">
              <a:lnSpc>
                <a:spcPct val="102400"/>
              </a:lnSpc>
            </a:pP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6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}  </a:t>
            </a:r>
            <a:r>
              <a:rPr sz="1279" spc="18" dirty="0">
                <a:latin typeface="Arial"/>
                <a:cs typeface="Arial"/>
              </a:rPr>
              <a:t>Key =</a:t>
            </a:r>
            <a:r>
              <a:rPr sz="1279" spc="-3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{</a:t>
            </a:r>
            <a:r>
              <a:rPr sz="1279" i="1" spc="9" dirty="0">
                <a:latin typeface="Arial"/>
                <a:cs typeface="Arial"/>
              </a:rPr>
              <a:t>A</a:t>
            </a:r>
            <a:r>
              <a:rPr sz="1279" spc="9" dirty="0">
                <a:latin typeface="Arial"/>
                <a:cs typeface="Arial"/>
              </a:rPr>
              <a:t>}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not in </a:t>
            </a:r>
            <a:r>
              <a:rPr sz="1279" spc="18" dirty="0">
                <a:latin typeface="Arial"/>
                <a:cs typeface="Arial"/>
              </a:rPr>
              <a:t>BCNF (</a:t>
            </a:r>
            <a:r>
              <a:rPr sz="1279" i="1" spc="18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spc="13" dirty="0">
                <a:latin typeface="Arial"/>
                <a:cs typeface="Arial"/>
              </a:rPr>
              <a:t>but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not</a:t>
            </a:r>
            <a:r>
              <a:rPr sz="1279" spc="24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superkey)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9" dirty="0">
                <a:latin typeface="Arial"/>
                <a:cs typeface="Arial"/>
              </a:rPr>
              <a:t>Decomposition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B,</a:t>
            </a:r>
            <a:r>
              <a:rPr sz="1279" i="1" spc="-159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C)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141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(A,B)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16.42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6998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5065" y="558937"/>
            <a:ext cx="1518957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Anomalies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7"/>
            <a:ext cx="3519207" cy="61303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4039" marR="4483" indent="-332832">
              <a:lnSpc>
                <a:spcPct val="102400"/>
              </a:lnSpc>
              <a:spcBef>
                <a:spcPts val="84"/>
              </a:spcBef>
              <a:tabLst>
                <a:tab pos="343479" algn="l"/>
              </a:tabLst>
            </a:pPr>
            <a:r>
              <a:rPr sz="1147" b="1" spc="9" dirty="0">
                <a:solidFill>
                  <a:srgbClr val="CC3300"/>
                </a:solidFill>
                <a:latin typeface="Arial"/>
                <a:cs typeface="Arial"/>
              </a:rPr>
              <a:t>1.	</a:t>
            </a:r>
            <a:r>
              <a:rPr sz="1279" b="1" spc="13" dirty="0">
                <a:latin typeface="Arial"/>
                <a:cs typeface="Arial"/>
              </a:rPr>
              <a:t>Update Anomaly</a:t>
            </a:r>
            <a:r>
              <a:rPr sz="1279" spc="13" dirty="0">
                <a:latin typeface="Arial"/>
                <a:cs typeface="Arial"/>
              </a:rPr>
              <a:t>: </a:t>
            </a:r>
            <a:r>
              <a:rPr sz="1279" spc="18" dirty="0">
                <a:latin typeface="Arial"/>
                <a:cs typeface="Arial"/>
              </a:rPr>
              <a:t>Employee </a:t>
            </a:r>
            <a:r>
              <a:rPr sz="1279" spc="13" dirty="0">
                <a:latin typeface="Arial"/>
                <a:cs typeface="Arial"/>
              </a:rPr>
              <a:t>519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shown  </a:t>
            </a:r>
            <a:r>
              <a:rPr sz="1279" spc="13" dirty="0">
                <a:latin typeface="Arial"/>
                <a:cs typeface="Arial"/>
              </a:rPr>
              <a:t>as </a:t>
            </a:r>
            <a:r>
              <a:rPr sz="1279" spc="9" dirty="0">
                <a:latin typeface="Arial"/>
                <a:cs typeface="Arial"/>
              </a:rPr>
              <a:t>having different </a:t>
            </a:r>
            <a:r>
              <a:rPr sz="1279" spc="13" dirty="0">
                <a:latin typeface="Arial"/>
                <a:cs typeface="Arial"/>
              </a:rPr>
              <a:t>addresses on </a:t>
            </a:r>
            <a:r>
              <a:rPr sz="1279" spc="9" dirty="0">
                <a:latin typeface="Arial"/>
                <a:cs typeface="Arial"/>
              </a:rPr>
              <a:t>different  </a:t>
            </a:r>
            <a:r>
              <a:rPr sz="1279" spc="13" dirty="0">
                <a:latin typeface="Arial"/>
                <a:cs typeface="Arial"/>
              </a:rPr>
              <a:t>records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5912" y="1747670"/>
            <a:ext cx="3411070" cy="54570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483" indent="-249905">
              <a:lnSpc>
                <a:spcPct val="101499"/>
              </a:lnSpc>
              <a:spcBef>
                <a:spcPts val="84"/>
              </a:spcBef>
              <a:tabLst>
                <a:tab pos="260551" algn="l"/>
              </a:tabLst>
            </a:pPr>
            <a:r>
              <a:rPr sz="1015" b="1" spc="9" dirty="0">
                <a:solidFill>
                  <a:srgbClr val="CC3300"/>
                </a:solidFill>
                <a:latin typeface="Arial"/>
                <a:cs typeface="Arial"/>
              </a:rPr>
              <a:t>2.	</a:t>
            </a:r>
            <a:r>
              <a:rPr sz="1147" b="1" dirty="0">
                <a:latin typeface="Arial"/>
                <a:cs typeface="Arial"/>
              </a:rPr>
              <a:t>Insertion </a:t>
            </a:r>
            <a:r>
              <a:rPr sz="1147" b="1" spc="4" dirty="0">
                <a:latin typeface="Arial"/>
                <a:cs typeface="Arial"/>
              </a:rPr>
              <a:t>Anomaly</a:t>
            </a:r>
            <a:r>
              <a:rPr sz="1147" spc="4" dirty="0">
                <a:latin typeface="Arial"/>
                <a:cs typeface="Arial"/>
              </a:rPr>
              <a:t>: </a:t>
            </a:r>
            <a:r>
              <a:rPr sz="1147" dirty="0">
                <a:latin typeface="Arial"/>
                <a:cs typeface="Arial"/>
              </a:rPr>
              <a:t>Until </a:t>
            </a:r>
            <a:r>
              <a:rPr sz="1147" spc="4" dirty="0">
                <a:latin typeface="Arial"/>
                <a:cs typeface="Arial"/>
              </a:rPr>
              <a:t>the new </a:t>
            </a:r>
            <a:r>
              <a:rPr sz="1147" dirty="0">
                <a:latin typeface="Arial"/>
                <a:cs typeface="Arial"/>
              </a:rPr>
              <a:t>faculty  </a:t>
            </a:r>
            <a:r>
              <a:rPr sz="1147" spc="4" dirty="0">
                <a:latin typeface="Arial"/>
                <a:cs typeface="Arial"/>
              </a:rPr>
              <a:t>member, Dr. Newsome, </a:t>
            </a:r>
            <a:r>
              <a:rPr sz="1147" dirty="0">
                <a:latin typeface="Arial"/>
                <a:cs typeface="Arial"/>
              </a:rPr>
              <a:t>is </a:t>
            </a:r>
            <a:r>
              <a:rPr sz="1147" spc="4" dirty="0">
                <a:latin typeface="Arial"/>
                <a:cs typeface="Arial"/>
              </a:rPr>
              <a:t>assigned to teach </a:t>
            </a:r>
            <a:r>
              <a:rPr sz="1147" dirty="0">
                <a:latin typeface="Arial"/>
                <a:cs typeface="Arial"/>
              </a:rPr>
              <a:t>at  least </a:t>
            </a:r>
            <a:r>
              <a:rPr sz="1147" spc="4" dirty="0">
                <a:latin typeface="Arial"/>
                <a:cs typeface="Arial"/>
              </a:rPr>
              <a:t>one course, his </a:t>
            </a:r>
            <a:r>
              <a:rPr sz="1147" dirty="0">
                <a:latin typeface="Arial"/>
                <a:cs typeface="Arial"/>
              </a:rPr>
              <a:t>details </a:t>
            </a:r>
            <a:r>
              <a:rPr sz="1147" spc="4" dirty="0">
                <a:latin typeface="Arial"/>
                <a:cs typeface="Arial"/>
              </a:rPr>
              <a:t>cannot be</a:t>
            </a:r>
            <a:r>
              <a:rPr sz="1147" spc="35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recorded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5912" y="3780192"/>
            <a:ext cx="3217209" cy="54570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483" indent="-249905" algn="just">
              <a:lnSpc>
                <a:spcPct val="101499"/>
              </a:lnSpc>
              <a:spcBef>
                <a:spcPts val="84"/>
              </a:spcBef>
            </a:pPr>
            <a:r>
              <a:rPr sz="1015" b="1" spc="9" dirty="0">
                <a:solidFill>
                  <a:srgbClr val="CC3300"/>
                </a:solidFill>
                <a:latin typeface="Arial"/>
                <a:cs typeface="Arial"/>
              </a:rPr>
              <a:t>3. </a:t>
            </a:r>
            <a:r>
              <a:rPr sz="1147" b="1" spc="4" dirty="0">
                <a:latin typeface="Arial"/>
                <a:cs typeface="Arial"/>
              </a:rPr>
              <a:t>Deletion Anomaly</a:t>
            </a:r>
            <a:r>
              <a:rPr sz="1147" spc="4" dirty="0">
                <a:latin typeface="Arial"/>
                <a:cs typeface="Arial"/>
              </a:rPr>
              <a:t>: </a:t>
            </a:r>
            <a:r>
              <a:rPr sz="1147" dirty="0">
                <a:latin typeface="Arial"/>
                <a:cs typeface="Arial"/>
              </a:rPr>
              <a:t>All information </a:t>
            </a:r>
            <a:r>
              <a:rPr sz="1147" spc="4" dirty="0">
                <a:latin typeface="Arial"/>
                <a:cs typeface="Arial"/>
              </a:rPr>
              <a:t>about </a:t>
            </a:r>
            <a:r>
              <a:rPr sz="1147" dirty="0">
                <a:latin typeface="Arial"/>
                <a:cs typeface="Arial"/>
              </a:rPr>
              <a:t>Dr.  </a:t>
            </a:r>
            <a:r>
              <a:rPr sz="1147" spc="4" dirty="0">
                <a:latin typeface="Arial"/>
                <a:cs typeface="Arial"/>
              </a:rPr>
              <a:t>Giddens </a:t>
            </a:r>
            <a:r>
              <a:rPr sz="1147" dirty="0">
                <a:latin typeface="Arial"/>
                <a:cs typeface="Arial"/>
              </a:rPr>
              <a:t>is lost if </a:t>
            </a:r>
            <a:r>
              <a:rPr sz="1147" spc="4" dirty="0">
                <a:latin typeface="Arial"/>
                <a:cs typeface="Arial"/>
              </a:rPr>
              <a:t>he </a:t>
            </a:r>
            <a:r>
              <a:rPr sz="1147" dirty="0">
                <a:latin typeface="Arial"/>
                <a:cs typeface="Arial"/>
              </a:rPr>
              <a:t>temporarily </a:t>
            </a:r>
            <a:r>
              <a:rPr sz="1147" spc="4" dirty="0">
                <a:latin typeface="Arial"/>
                <a:cs typeface="Arial"/>
              </a:rPr>
              <a:t>ceases to be  assigned to any</a:t>
            </a:r>
            <a:r>
              <a:rPr sz="1147" spc="9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courses.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4611" y="2602678"/>
            <a:ext cx="1271419" cy="185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744321" y="2887084"/>
            <a:ext cx="3385297" cy="204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728183" y="3075343"/>
            <a:ext cx="3417570" cy="824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263205" y="2310877"/>
            <a:ext cx="1678192" cy="2017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682292" y="2583180"/>
            <a:ext cx="2979868" cy="697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671534" y="3293858"/>
            <a:ext cx="2732441" cy="476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318337" y="4437530"/>
            <a:ext cx="1775011" cy="1775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693049" y="4707814"/>
            <a:ext cx="3158714" cy="3751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6693048" y="5082989"/>
            <a:ext cx="3146612" cy="1815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705151" y="5264523"/>
            <a:ext cx="3134509" cy="1815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2714289" y="4207137"/>
            <a:ext cx="2979084" cy="90292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Resolution: Decompose the</a:t>
            </a:r>
            <a:r>
              <a:rPr sz="1147" b="1" spc="1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Schema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191">
              <a:latin typeface="Arial"/>
              <a:cs typeface="Arial"/>
            </a:endParaRPr>
          </a:p>
          <a:p>
            <a:pPr marL="260551" indent="-249905">
              <a:buAutoNum type="arabicPeriod"/>
              <a:tabLst>
                <a:tab pos="260551" algn="l"/>
                <a:tab pos="261111" algn="l"/>
              </a:tabLst>
            </a:pPr>
            <a:r>
              <a:rPr sz="1147" i="1" spc="4" dirty="0">
                <a:latin typeface="Arial"/>
                <a:cs typeface="Arial"/>
              </a:rPr>
              <a:t>Update</a:t>
            </a:r>
            <a:r>
              <a:rPr sz="1147" spc="4" dirty="0">
                <a:latin typeface="Arial"/>
                <a:cs typeface="Arial"/>
              </a:rPr>
              <a:t>: </a:t>
            </a:r>
            <a:r>
              <a:rPr sz="1147" dirty="0">
                <a:latin typeface="Arial"/>
                <a:cs typeface="Arial"/>
              </a:rPr>
              <a:t>(ID, </a:t>
            </a:r>
            <a:r>
              <a:rPr sz="1147" spc="4" dirty="0">
                <a:latin typeface="Arial"/>
                <a:cs typeface="Arial"/>
              </a:rPr>
              <a:t>Address), </a:t>
            </a:r>
            <a:r>
              <a:rPr sz="1147" dirty="0">
                <a:latin typeface="Arial"/>
                <a:cs typeface="Arial"/>
              </a:rPr>
              <a:t>(ID,</a:t>
            </a:r>
            <a:r>
              <a:rPr sz="1147" spc="-18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Skill)</a:t>
            </a:r>
            <a:endParaRPr sz="1147">
              <a:latin typeface="Arial"/>
              <a:cs typeface="Arial"/>
            </a:endParaRPr>
          </a:p>
          <a:p>
            <a:pPr marL="260551" indent="-249905">
              <a:spcBef>
                <a:spcPts val="22"/>
              </a:spcBef>
              <a:buAutoNum type="arabicPeriod"/>
              <a:tabLst>
                <a:tab pos="260551" algn="l"/>
                <a:tab pos="261111" algn="l"/>
              </a:tabLst>
            </a:pPr>
            <a:r>
              <a:rPr sz="1147" i="1" dirty="0">
                <a:latin typeface="Arial"/>
                <a:cs typeface="Arial"/>
              </a:rPr>
              <a:t>Insert</a:t>
            </a:r>
            <a:r>
              <a:rPr sz="1147" dirty="0">
                <a:latin typeface="Arial"/>
                <a:cs typeface="Arial"/>
              </a:rPr>
              <a:t>: (ID, </a:t>
            </a:r>
            <a:r>
              <a:rPr sz="1147" spc="4" dirty="0">
                <a:latin typeface="Arial"/>
                <a:cs typeface="Arial"/>
              </a:rPr>
              <a:t>Name, Hire </a:t>
            </a:r>
            <a:r>
              <a:rPr sz="1147" dirty="0">
                <a:latin typeface="Arial"/>
                <a:cs typeface="Arial"/>
              </a:rPr>
              <a:t>Date), (ID,</a:t>
            </a:r>
            <a:r>
              <a:rPr sz="1147" spc="88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Code)</a:t>
            </a:r>
            <a:endParaRPr sz="1147">
              <a:latin typeface="Arial"/>
              <a:cs typeface="Arial"/>
            </a:endParaRPr>
          </a:p>
          <a:p>
            <a:pPr marL="260551" indent="-249905">
              <a:spcBef>
                <a:spcPts val="18"/>
              </a:spcBef>
              <a:buAutoNum type="arabicPeriod"/>
              <a:tabLst>
                <a:tab pos="260551" algn="l"/>
                <a:tab pos="261111" algn="l"/>
              </a:tabLst>
            </a:pPr>
            <a:r>
              <a:rPr sz="1147" i="1" dirty="0">
                <a:latin typeface="Arial"/>
                <a:cs typeface="Arial"/>
              </a:rPr>
              <a:t>Delete</a:t>
            </a:r>
            <a:r>
              <a:rPr sz="1147" dirty="0">
                <a:latin typeface="Arial"/>
                <a:cs typeface="Arial"/>
              </a:rPr>
              <a:t>: (ID, </a:t>
            </a:r>
            <a:r>
              <a:rPr sz="1147" spc="4" dirty="0">
                <a:latin typeface="Arial"/>
                <a:cs typeface="Arial"/>
              </a:rPr>
              <a:t>Name, Hire </a:t>
            </a:r>
            <a:r>
              <a:rPr sz="1147" dirty="0">
                <a:latin typeface="Arial"/>
                <a:cs typeface="Arial"/>
              </a:rPr>
              <a:t>Date), (ID,</a:t>
            </a:r>
            <a:r>
              <a:rPr sz="1147" spc="75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Code)</a:t>
            </a:r>
            <a:endParaRPr sz="114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42194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4193" y="558937"/>
            <a:ext cx="4719357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Example </a:t>
            </a:r>
            <a:r>
              <a:rPr spc="13" dirty="0"/>
              <a:t>of </a:t>
            </a:r>
            <a:r>
              <a:rPr spc="18" dirty="0"/>
              <a:t>BCNF</a:t>
            </a:r>
            <a:r>
              <a:rPr spc="-57" dirty="0"/>
              <a:t> </a:t>
            </a:r>
            <a:r>
              <a:rPr spc="13" dirty="0"/>
              <a:t>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6135" y="1726827"/>
            <a:ext cx="6939802" cy="3490586"/>
          </a:xfrm>
          <a:prstGeom prst="rect">
            <a:avLst/>
          </a:prstGeom>
        </p:spPr>
        <p:txBody>
          <a:bodyPr vert="horz" wrap="square" lIns="0" tIns="34178" rIns="0" bIns="0" rtlCol="0">
            <a:spAutoFit/>
          </a:bodyPr>
          <a:lstStyle/>
          <a:p>
            <a:pPr marL="260551" marR="4483" indent="-249905">
              <a:lnSpc>
                <a:spcPts val="1412"/>
              </a:lnSpc>
              <a:spcBef>
                <a:spcPts val="26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i="1" spc="13" dirty="0">
                <a:latin typeface="Arial"/>
                <a:cs typeface="Arial"/>
              </a:rPr>
              <a:t>class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course_id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9" dirty="0">
                <a:latin typeface="Arial"/>
                <a:cs typeface="Arial"/>
              </a:rPr>
              <a:t>title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dept_name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credits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sec_id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semester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year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building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132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room_number</a:t>
            </a:r>
            <a:r>
              <a:rPr sz="1279" spc="18" dirty="0">
                <a:latin typeface="Arial"/>
                <a:cs typeface="Arial"/>
              </a:rPr>
              <a:t>,  </a:t>
            </a:r>
            <a:r>
              <a:rPr sz="1279" i="1" spc="13" dirty="0">
                <a:latin typeface="Arial"/>
                <a:cs typeface="Arial"/>
              </a:rPr>
              <a:t>capacity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time_slot_id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 dirty="0">
              <a:latin typeface="Arial"/>
              <a:cs typeface="Arial"/>
            </a:endParaRPr>
          </a:p>
          <a:p>
            <a:pPr marL="260551" indent="-249905">
              <a:spcBef>
                <a:spcPts val="40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Functional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dependencies: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43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8" dirty="0">
                <a:latin typeface="Arial"/>
                <a:cs typeface="Arial"/>
              </a:rPr>
              <a:t>course_id</a:t>
            </a:r>
            <a:r>
              <a:rPr sz="1279" spc="18" dirty="0">
                <a:latin typeface="Arial"/>
                <a:cs typeface="Arial"/>
              </a:rPr>
              <a:t>→ </a:t>
            </a:r>
            <a:r>
              <a:rPr sz="1279" i="1" spc="9" dirty="0">
                <a:latin typeface="Arial"/>
                <a:cs typeface="Arial"/>
              </a:rPr>
              <a:t>title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dept_name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credits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42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3" dirty="0">
                <a:latin typeface="Arial"/>
                <a:cs typeface="Arial"/>
              </a:rPr>
              <a:t>building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room_number</a:t>
            </a:r>
            <a:r>
              <a:rPr sz="1279" spc="13" dirty="0">
                <a:latin typeface="Arial"/>
                <a:cs typeface="Arial"/>
              </a:rPr>
              <a:t>→</a:t>
            </a:r>
            <a:r>
              <a:rPr sz="1279" i="1" spc="13" dirty="0">
                <a:latin typeface="Arial"/>
                <a:cs typeface="Arial"/>
              </a:rPr>
              <a:t>capacity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43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3" dirty="0">
                <a:latin typeface="Arial"/>
                <a:cs typeface="Arial"/>
              </a:rPr>
              <a:t>course_id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sec_id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semester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year</a:t>
            </a:r>
            <a:r>
              <a:rPr sz="1279" spc="13" dirty="0">
                <a:latin typeface="Arial"/>
                <a:cs typeface="Arial"/>
              </a:rPr>
              <a:t>→</a:t>
            </a:r>
            <a:r>
              <a:rPr sz="1279" i="1" spc="13" dirty="0">
                <a:latin typeface="Arial"/>
                <a:cs typeface="Arial"/>
              </a:rPr>
              <a:t>building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room_number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time_slot_id</a:t>
            </a:r>
            <a:endParaRPr sz="1279" dirty="0">
              <a:latin typeface="Arial"/>
              <a:cs typeface="Arial"/>
            </a:endParaRPr>
          </a:p>
          <a:p>
            <a:pPr marL="260551" indent="-249905">
              <a:spcBef>
                <a:spcPts val="42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candidate </a:t>
            </a:r>
            <a:r>
              <a:rPr sz="1279" spc="13" dirty="0">
                <a:latin typeface="Arial"/>
                <a:cs typeface="Arial"/>
              </a:rPr>
              <a:t>key </a:t>
            </a:r>
            <a:r>
              <a:rPr sz="1279" spc="9" dirty="0">
                <a:latin typeface="Arial"/>
                <a:cs typeface="Arial"/>
              </a:rPr>
              <a:t>{</a:t>
            </a:r>
            <a:r>
              <a:rPr sz="1279" i="1" spc="9" dirty="0">
                <a:latin typeface="Arial"/>
                <a:cs typeface="Arial"/>
              </a:rPr>
              <a:t>course_id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sec_id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semester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year</a:t>
            </a:r>
            <a:r>
              <a:rPr sz="1279" spc="13" dirty="0">
                <a:latin typeface="Arial"/>
                <a:cs typeface="Arial"/>
              </a:rPr>
              <a:t>}.</a:t>
            </a:r>
            <a:endParaRPr sz="1279" dirty="0">
              <a:latin typeface="Arial"/>
              <a:cs typeface="Arial"/>
            </a:endParaRPr>
          </a:p>
          <a:p>
            <a:pPr marL="260551" indent="-249905">
              <a:spcBef>
                <a:spcPts val="43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BCNF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Decomposition:</a:t>
            </a:r>
            <a:endParaRPr sz="1279" dirty="0">
              <a:latin typeface="Arial"/>
              <a:cs typeface="Arial"/>
            </a:endParaRPr>
          </a:p>
          <a:p>
            <a:pPr marL="551359" lvl="1" indent="-207880">
              <a:spcBef>
                <a:spcPts val="42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8" dirty="0">
                <a:latin typeface="Arial"/>
                <a:cs typeface="Arial"/>
              </a:rPr>
              <a:t>course_id</a:t>
            </a:r>
            <a:r>
              <a:rPr sz="1279" spc="18" dirty="0">
                <a:latin typeface="Arial"/>
                <a:cs typeface="Arial"/>
              </a:rPr>
              <a:t>→ </a:t>
            </a:r>
            <a:r>
              <a:rPr sz="1279" i="1" spc="9" dirty="0">
                <a:latin typeface="Arial"/>
                <a:cs typeface="Arial"/>
              </a:rPr>
              <a:t>title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dept_name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credits</a:t>
            </a:r>
            <a:r>
              <a:rPr sz="1279" i="1" spc="29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holds</a:t>
            </a:r>
            <a:endParaRPr sz="1279" dirty="0">
              <a:latin typeface="Arial"/>
              <a:cs typeface="Arial"/>
            </a:endParaRPr>
          </a:p>
          <a:p>
            <a:pPr marL="801824" lvl="2" indent="-167537">
              <a:spcBef>
                <a:spcPts val="431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spc="13" dirty="0">
                <a:latin typeface="Arial"/>
                <a:cs typeface="Arial"/>
              </a:rPr>
              <a:t>but </a:t>
            </a:r>
            <a:r>
              <a:rPr sz="1279" i="1" spc="13" dirty="0">
                <a:latin typeface="Arial"/>
                <a:cs typeface="Arial"/>
              </a:rPr>
              <a:t>course_id </a:t>
            </a:r>
            <a:r>
              <a:rPr sz="1279" spc="9" dirty="0">
                <a:latin typeface="Arial"/>
                <a:cs typeface="Arial"/>
              </a:rPr>
              <a:t>is not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superkey.</a:t>
            </a:r>
            <a:endParaRPr sz="1279" dirty="0">
              <a:latin typeface="Arial"/>
              <a:cs typeface="Arial"/>
            </a:endParaRPr>
          </a:p>
          <a:p>
            <a:pPr marL="597866" lvl="1" indent="-254387">
              <a:spcBef>
                <a:spcPts val="42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97866" algn="l"/>
                <a:tab pos="598426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replace </a:t>
            </a:r>
            <a:r>
              <a:rPr sz="1279" i="1" spc="13" dirty="0">
                <a:latin typeface="Arial"/>
                <a:cs typeface="Arial"/>
              </a:rPr>
              <a:t>class</a:t>
            </a:r>
            <a:r>
              <a:rPr sz="1279" i="1" spc="-4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by:</a:t>
            </a:r>
            <a:endParaRPr sz="1279" dirty="0">
              <a:latin typeface="Arial"/>
              <a:cs typeface="Arial"/>
            </a:endParaRPr>
          </a:p>
          <a:p>
            <a:pPr marL="801824" lvl="2" indent="-167537">
              <a:spcBef>
                <a:spcPts val="432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i="1" spc="13" dirty="0">
                <a:latin typeface="Arial"/>
                <a:cs typeface="Arial"/>
              </a:rPr>
              <a:t>course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course_id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9" dirty="0">
                <a:latin typeface="Arial"/>
                <a:cs typeface="Arial"/>
              </a:rPr>
              <a:t>title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dept_name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credits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 dirty="0">
              <a:latin typeface="Arial"/>
              <a:cs typeface="Arial"/>
            </a:endParaRPr>
          </a:p>
          <a:p>
            <a:pPr marL="1403051" marR="2301811" lvl="2" indent="-768204">
              <a:lnSpc>
                <a:spcPts val="1412"/>
              </a:lnSpc>
              <a:spcBef>
                <a:spcPts val="578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i="1" spc="13" dirty="0">
                <a:latin typeface="Arial"/>
                <a:cs typeface="Arial"/>
              </a:rPr>
              <a:t>class-1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course_id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sec_id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semester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year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building</a:t>
            </a:r>
            <a:r>
              <a:rPr sz="1279" spc="13" dirty="0">
                <a:latin typeface="Arial"/>
                <a:cs typeface="Arial"/>
              </a:rPr>
              <a:t>,  </a:t>
            </a:r>
            <a:r>
              <a:rPr sz="1279" i="1" spc="13" dirty="0">
                <a:latin typeface="Arial"/>
                <a:cs typeface="Arial"/>
              </a:rPr>
              <a:t>room_number, </a:t>
            </a:r>
            <a:r>
              <a:rPr sz="1279" i="1" spc="9" dirty="0">
                <a:latin typeface="Arial"/>
                <a:cs typeface="Arial"/>
              </a:rPr>
              <a:t>capacity</a:t>
            </a:r>
            <a:r>
              <a:rPr sz="1279" spc="9" dirty="0">
                <a:latin typeface="Arial"/>
                <a:cs typeface="Arial"/>
              </a:rPr>
              <a:t>,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time_slot_id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16.43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979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6837" y="220382"/>
            <a:ext cx="4092388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BCNF </a:t>
            </a:r>
            <a:r>
              <a:rPr spc="13" dirty="0"/>
              <a:t>Decomposition</a:t>
            </a:r>
            <a:r>
              <a:rPr spc="-49" dirty="0"/>
              <a:t> </a:t>
            </a:r>
            <a:r>
              <a:rPr spc="9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5"/>
            <a:ext cx="7300072" cy="2390677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i="1" spc="13" dirty="0">
                <a:latin typeface="Arial"/>
                <a:cs typeface="Arial"/>
              </a:rPr>
              <a:t>course </a:t>
            </a:r>
            <a:r>
              <a:rPr sz="1279" spc="9" dirty="0">
                <a:latin typeface="Arial"/>
                <a:cs typeface="Arial"/>
              </a:rPr>
              <a:t>is in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BCNF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How </a:t>
            </a:r>
            <a:r>
              <a:rPr sz="1279" spc="13" dirty="0">
                <a:latin typeface="Arial"/>
                <a:cs typeface="Arial"/>
              </a:rPr>
              <a:t>do </a:t>
            </a:r>
            <a:r>
              <a:rPr sz="1279" spc="18" dirty="0">
                <a:latin typeface="Arial"/>
                <a:cs typeface="Arial"/>
              </a:rPr>
              <a:t>we know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this?</a:t>
            </a:r>
            <a:endParaRPr sz="1279">
              <a:latin typeface="Arial"/>
              <a:cs typeface="Arial"/>
            </a:endParaRPr>
          </a:p>
          <a:p>
            <a:pPr marL="260551" marR="4483" indent="-260551">
              <a:lnSpc>
                <a:spcPct val="102400"/>
              </a:lnSpc>
              <a:spcBef>
                <a:spcPts val="54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i="1" spc="13" dirty="0">
                <a:latin typeface="Arial"/>
                <a:cs typeface="Arial"/>
              </a:rPr>
              <a:t>building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room_number</a:t>
            </a:r>
            <a:r>
              <a:rPr sz="1279" spc="13" dirty="0">
                <a:latin typeface="Arial"/>
                <a:cs typeface="Arial"/>
              </a:rPr>
              <a:t>→</a:t>
            </a:r>
            <a:r>
              <a:rPr sz="1279" i="1" spc="13" dirty="0">
                <a:latin typeface="Arial"/>
                <a:cs typeface="Arial"/>
              </a:rPr>
              <a:t>capacity </a:t>
            </a:r>
            <a:r>
              <a:rPr sz="1279" spc="9" dirty="0">
                <a:latin typeface="Arial"/>
                <a:cs typeface="Arial"/>
              </a:rPr>
              <a:t>holds </a:t>
            </a:r>
            <a:r>
              <a:rPr sz="1279" spc="13" dirty="0">
                <a:latin typeface="Arial"/>
                <a:cs typeface="Arial"/>
              </a:rPr>
              <a:t>on </a:t>
            </a:r>
            <a:r>
              <a:rPr sz="1279" i="1" spc="9" dirty="0">
                <a:latin typeface="Arial"/>
                <a:cs typeface="Arial"/>
              </a:rPr>
              <a:t>class-1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course_id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sec_id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semester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year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building</a:t>
            </a:r>
            <a:r>
              <a:rPr sz="1279" spc="13" dirty="0">
                <a:latin typeface="Arial"/>
                <a:cs typeface="Arial"/>
              </a:rPr>
              <a:t>,  </a:t>
            </a:r>
            <a:r>
              <a:rPr sz="1279" i="1" spc="13" dirty="0">
                <a:latin typeface="Arial"/>
                <a:cs typeface="Arial"/>
              </a:rPr>
              <a:t>room_number, </a:t>
            </a:r>
            <a:r>
              <a:rPr sz="1279" i="1" spc="9" dirty="0">
                <a:latin typeface="Arial"/>
                <a:cs typeface="Arial"/>
              </a:rPr>
              <a:t>capacity</a:t>
            </a:r>
            <a:r>
              <a:rPr sz="1279" spc="9" dirty="0">
                <a:latin typeface="Arial"/>
                <a:cs typeface="Arial"/>
              </a:rPr>
              <a:t>,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time_slot_id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97866" lvl="1" indent="-254387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97866" algn="l"/>
                <a:tab pos="598426" algn="l"/>
              </a:tabLst>
            </a:pPr>
            <a:r>
              <a:rPr sz="1279" spc="13" dirty="0">
                <a:latin typeface="Arial"/>
                <a:cs typeface="Arial"/>
              </a:rPr>
              <a:t>but {</a:t>
            </a:r>
            <a:r>
              <a:rPr sz="1279" i="1" spc="13" dirty="0">
                <a:latin typeface="Arial"/>
                <a:cs typeface="Arial"/>
              </a:rPr>
              <a:t>building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room_number</a:t>
            </a:r>
            <a:r>
              <a:rPr sz="1279" spc="13" dirty="0">
                <a:latin typeface="Arial"/>
                <a:cs typeface="Arial"/>
              </a:rPr>
              <a:t>} </a:t>
            </a:r>
            <a:r>
              <a:rPr sz="1279" spc="9" dirty="0">
                <a:latin typeface="Arial"/>
                <a:cs typeface="Arial"/>
              </a:rPr>
              <a:t>is not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superkey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class-1</a:t>
            </a:r>
            <a:r>
              <a:rPr sz="1279" spc="13" dirty="0">
                <a:latin typeface="Arial"/>
                <a:cs typeface="Arial"/>
              </a:rPr>
              <a:t>.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replace </a:t>
            </a:r>
            <a:r>
              <a:rPr sz="1279" i="1" spc="13" dirty="0">
                <a:latin typeface="Arial"/>
                <a:cs typeface="Arial"/>
              </a:rPr>
              <a:t>class-1</a:t>
            </a:r>
            <a:r>
              <a:rPr sz="1279" i="1" spc="-4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by:</a:t>
            </a:r>
            <a:endParaRPr sz="1279">
              <a:latin typeface="Arial"/>
              <a:cs typeface="Arial"/>
            </a:endParaRPr>
          </a:p>
          <a:p>
            <a:pPr marL="801824" lvl="2" indent="-167537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i="1" spc="13" dirty="0">
                <a:latin typeface="Arial"/>
                <a:cs typeface="Arial"/>
              </a:rPr>
              <a:t>classroom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building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room_number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capacity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801824" lvl="2" indent="-167537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i="1" spc="13" dirty="0">
                <a:latin typeface="Arial"/>
                <a:cs typeface="Arial"/>
              </a:rPr>
              <a:t>section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course_id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sec_id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semester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year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building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room_number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132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time_slot_id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i="1" spc="13" dirty="0">
                <a:latin typeface="Arial"/>
                <a:cs typeface="Arial"/>
              </a:rPr>
              <a:t>classroom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3" dirty="0">
                <a:latin typeface="Arial"/>
                <a:cs typeface="Arial"/>
              </a:rPr>
              <a:t>section </a:t>
            </a:r>
            <a:r>
              <a:rPr sz="1279" spc="13" dirty="0">
                <a:latin typeface="Arial"/>
                <a:cs typeface="Arial"/>
              </a:rPr>
              <a:t>are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BCNF.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16.44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58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0214" y="193488"/>
            <a:ext cx="5159749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BCNF and </a:t>
            </a:r>
            <a:r>
              <a:rPr spc="13" dirty="0"/>
              <a:t>Dependency</a:t>
            </a:r>
            <a:r>
              <a:rPr spc="-93" dirty="0"/>
              <a:t> </a:t>
            </a:r>
            <a:r>
              <a:rPr spc="13" dirty="0"/>
              <a:t>Preservation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5499" y="2362604"/>
            <a:ext cx="6503334" cy="2241790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It is not </a:t>
            </a:r>
            <a:r>
              <a:rPr sz="1279" spc="13" dirty="0">
                <a:latin typeface="Arial"/>
                <a:cs typeface="Arial"/>
              </a:rPr>
              <a:t>always </a:t>
            </a:r>
            <a:r>
              <a:rPr sz="1279" spc="9" dirty="0">
                <a:latin typeface="Arial"/>
                <a:cs typeface="Arial"/>
              </a:rPr>
              <a:t>possible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get </a:t>
            </a:r>
            <a:r>
              <a:rPr sz="1279" spc="18" dirty="0">
                <a:latin typeface="Arial"/>
                <a:cs typeface="Arial"/>
              </a:rPr>
              <a:t>a BCNF </a:t>
            </a:r>
            <a:r>
              <a:rPr sz="1279" spc="9" dirty="0">
                <a:latin typeface="Arial"/>
                <a:cs typeface="Arial"/>
              </a:rPr>
              <a:t>decomposition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dependency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preserving</a:t>
            </a:r>
            <a:endParaRPr sz="1279">
              <a:latin typeface="Arial"/>
              <a:cs typeface="Arial"/>
            </a:endParaRPr>
          </a:p>
          <a:p>
            <a:pPr marL="249344" marR="5297303" indent="-249344" algn="r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49344" algn="l"/>
                <a:tab pos="261111" algn="l"/>
              </a:tabLst>
            </a:pP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J, </a:t>
            </a:r>
            <a:r>
              <a:rPr sz="1279" i="1" spc="13" dirty="0">
                <a:latin typeface="Arial"/>
                <a:cs typeface="Arial"/>
              </a:rPr>
              <a:t>K, </a:t>
            </a:r>
            <a:r>
              <a:rPr sz="1279" i="1" spc="18" dirty="0">
                <a:latin typeface="Arial"/>
                <a:cs typeface="Arial"/>
              </a:rPr>
              <a:t>L</a:t>
            </a:r>
            <a:r>
              <a:rPr sz="1279" i="1" spc="-11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R="5345491" algn="r">
              <a:spcBef>
                <a:spcPts val="35"/>
              </a:spcBef>
            </a:pPr>
            <a:r>
              <a:rPr sz="1279" i="1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JK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75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L</a:t>
            </a:r>
            <a:endParaRPr sz="1279">
              <a:latin typeface="Arial"/>
              <a:cs typeface="Arial"/>
            </a:endParaRPr>
          </a:p>
          <a:p>
            <a:pPr marR="5288898" algn="r">
              <a:spcBef>
                <a:spcPts val="35"/>
              </a:spcBef>
            </a:pPr>
            <a:r>
              <a:rPr sz="1279" i="1" spc="18" dirty="0">
                <a:latin typeface="Arial"/>
                <a:cs typeface="Arial"/>
              </a:rPr>
              <a:t>L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K</a:t>
            </a:r>
            <a:r>
              <a:rPr sz="1279" i="1" spc="-8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}</a:t>
            </a:r>
            <a:endParaRPr sz="1279">
              <a:latin typeface="Arial"/>
              <a:cs typeface="Arial"/>
            </a:endParaRPr>
          </a:p>
          <a:p>
            <a:pPr marL="260551">
              <a:spcBef>
                <a:spcPts val="40"/>
              </a:spcBef>
            </a:pPr>
            <a:r>
              <a:rPr sz="1279" spc="18" dirty="0">
                <a:latin typeface="Arial"/>
                <a:cs typeface="Arial"/>
              </a:rPr>
              <a:t>Two </a:t>
            </a:r>
            <a:r>
              <a:rPr sz="1279" spc="13" dirty="0">
                <a:latin typeface="Arial"/>
                <a:cs typeface="Arial"/>
              </a:rPr>
              <a:t>candidate keys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JK </a:t>
            </a:r>
            <a:r>
              <a:rPr sz="1279" spc="18" dirty="0">
                <a:latin typeface="Arial"/>
                <a:cs typeface="Arial"/>
              </a:rPr>
              <a:t>and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JL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not in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BCNF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Any </a:t>
            </a:r>
            <a:r>
              <a:rPr sz="1279" spc="9" dirty="0">
                <a:latin typeface="Arial"/>
                <a:cs typeface="Arial"/>
              </a:rPr>
              <a:t>decomposition of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4" dirty="0">
                <a:latin typeface="Arial"/>
                <a:cs typeface="Arial"/>
              </a:rPr>
              <a:t>will </a:t>
            </a:r>
            <a:r>
              <a:rPr sz="1279" spc="9" dirty="0">
                <a:latin typeface="Arial"/>
                <a:cs typeface="Arial"/>
              </a:rPr>
              <a:t>fail </a:t>
            </a:r>
            <a:r>
              <a:rPr sz="1279" spc="13" dirty="0">
                <a:latin typeface="Arial"/>
                <a:cs typeface="Arial"/>
              </a:rPr>
              <a:t>to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preserve</a:t>
            </a:r>
            <a:endParaRPr sz="1279">
              <a:latin typeface="Arial"/>
              <a:cs typeface="Arial"/>
            </a:endParaRPr>
          </a:p>
          <a:p>
            <a:pPr marL="1961694">
              <a:spcBef>
                <a:spcPts val="591"/>
              </a:spcBef>
            </a:pPr>
            <a:r>
              <a:rPr sz="1279" i="1" spc="13" dirty="0">
                <a:latin typeface="Arial"/>
                <a:cs typeface="Arial"/>
              </a:rPr>
              <a:t>JK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L</a:t>
            </a:r>
            <a:endParaRPr sz="1279">
              <a:latin typeface="Arial"/>
              <a:cs typeface="Arial"/>
            </a:endParaRPr>
          </a:p>
          <a:p>
            <a:pPr marL="288007">
              <a:spcBef>
                <a:spcPts val="591"/>
              </a:spcBef>
            </a:pPr>
            <a:r>
              <a:rPr sz="1279" spc="13" dirty="0">
                <a:latin typeface="Arial"/>
                <a:cs typeface="Arial"/>
              </a:rPr>
              <a:t>This </a:t>
            </a:r>
            <a:r>
              <a:rPr sz="1279" spc="9" dirty="0">
                <a:latin typeface="Arial"/>
                <a:cs typeface="Arial"/>
              </a:rPr>
              <a:t>implies </a:t>
            </a:r>
            <a:r>
              <a:rPr sz="1279" spc="13" dirty="0">
                <a:latin typeface="Arial"/>
                <a:cs typeface="Arial"/>
              </a:rPr>
              <a:t>that testing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i="1" spc="13" dirty="0">
                <a:latin typeface="Arial"/>
                <a:cs typeface="Arial"/>
              </a:rPr>
              <a:t>JK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L </a:t>
            </a:r>
            <a:r>
              <a:rPr sz="1279" spc="13" dirty="0">
                <a:latin typeface="Arial"/>
                <a:cs typeface="Arial"/>
              </a:rPr>
              <a:t>requires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join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16.45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7149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632" y="558937"/>
            <a:ext cx="6033247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 </a:t>
            </a:r>
            <a:r>
              <a:rPr spc="9" dirty="0"/>
              <a:t>for </a:t>
            </a:r>
            <a:r>
              <a:rPr spc="18" dirty="0"/>
              <a:t>BCNF</a:t>
            </a:r>
            <a:r>
              <a:rPr spc="-49" dirty="0"/>
              <a:t> </a:t>
            </a:r>
            <a:r>
              <a:rPr spc="13" dirty="0"/>
              <a:t>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4747372" cy="1377451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ABCDE. </a:t>
            </a: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B, </a:t>
            </a:r>
            <a:r>
              <a:rPr sz="1279" spc="18" dirty="0">
                <a:latin typeface="Arial"/>
                <a:cs typeface="Arial"/>
              </a:rPr>
              <a:t>BC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97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D}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ABCDE. </a:t>
            </a: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B, </a:t>
            </a:r>
            <a:r>
              <a:rPr sz="1279" spc="18" dirty="0">
                <a:latin typeface="Arial"/>
                <a:cs typeface="Arial"/>
              </a:rPr>
              <a:t>BC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0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D}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ABCDEH. </a:t>
            </a: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BC, </a:t>
            </a:r>
            <a:r>
              <a:rPr sz="1279" spc="22" dirty="0">
                <a:latin typeface="Arial"/>
                <a:cs typeface="Arial"/>
              </a:rPr>
              <a:t>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84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HA}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CSJDPQV. </a:t>
            </a: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{C </a:t>
            </a:r>
            <a:r>
              <a:rPr sz="1279" spc="18" dirty="0">
                <a:latin typeface="Arial"/>
                <a:cs typeface="Arial"/>
              </a:rPr>
              <a:t>→CSJDPQV, SD →P, </a:t>
            </a:r>
            <a:r>
              <a:rPr sz="1279" spc="13" dirty="0">
                <a:latin typeface="Arial"/>
                <a:cs typeface="Arial"/>
              </a:rPr>
              <a:t>JP </a:t>
            </a:r>
            <a:r>
              <a:rPr sz="1279" spc="18" dirty="0">
                <a:latin typeface="Arial"/>
                <a:cs typeface="Arial"/>
              </a:rPr>
              <a:t>→C,J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4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S}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ABCD. </a:t>
            </a:r>
            <a:r>
              <a:rPr sz="1279" spc="18" dirty="0">
                <a:latin typeface="Arial"/>
                <a:cs typeface="Arial"/>
              </a:rPr>
              <a:t>F = {C→D, C→A,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B→C}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16.46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38316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4809" y="558937"/>
            <a:ext cx="4255994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Comparison of </a:t>
            </a:r>
            <a:r>
              <a:rPr spc="18" dirty="0"/>
              <a:t>BCNF and</a:t>
            </a:r>
            <a:r>
              <a:rPr spc="-93" dirty="0"/>
              <a:t> </a:t>
            </a:r>
            <a:r>
              <a:rPr spc="18" dirty="0"/>
              <a:t>3NF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7196418" cy="1651243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It is </a:t>
            </a:r>
            <a:r>
              <a:rPr sz="1279" spc="13" dirty="0">
                <a:latin typeface="Arial"/>
                <a:cs typeface="Arial"/>
              </a:rPr>
              <a:t>always </a:t>
            </a:r>
            <a:r>
              <a:rPr sz="1279" spc="9" dirty="0">
                <a:latin typeface="Arial"/>
                <a:cs typeface="Arial"/>
              </a:rPr>
              <a:t>possible </a:t>
            </a:r>
            <a:r>
              <a:rPr sz="1279" spc="13" dirty="0">
                <a:latin typeface="Arial"/>
                <a:cs typeface="Arial"/>
              </a:rPr>
              <a:t>to decompose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9" dirty="0">
                <a:latin typeface="Arial"/>
                <a:cs typeface="Arial"/>
              </a:rPr>
              <a:t>into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relations that are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3NF such</a:t>
            </a:r>
            <a:r>
              <a:rPr sz="1279" spc="-19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that: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decomposition is</a:t>
            </a:r>
            <a:r>
              <a:rPr sz="1279" spc="-3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lossless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the dependencies are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preserved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It is </a:t>
            </a:r>
            <a:r>
              <a:rPr sz="1279" spc="13" dirty="0">
                <a:latin typeface="Arial"/>
                <a:cs typeface="Arial"/>
              </a:rPr>
              <a:t>always </a:t>
            </a:r>
            <a:r>
              <a:rPr sz="1279" spc="9" dirty="0">
                <a:latin typeface="Arial"/>
                <a:cs typeface="Arial"/>
              </a:rPr>
              <a:t>possible </a:t>
            </a:r>
            <a:r>
              <a:rPr sz="1279" spc="13" dirty="0">
                <a:latin typeface="Arial"/>
                <a:cs typeface="Arial"/>
              </a:rPr>
              <a:t>to decompose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9" dirty="0">
                <a:latin typeface="Arial"/>
                <a:cs typeface="Arial"/>
              </a:rPr>
              <a:t>into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set of relations </a:t>
            </a:r>
            <a:r>
              <a:rPr sz="1279" spc="13" dirty="0">
                <a:latin typeface="Arial"/>
                <a:cs typeface="Arial"/>
              </a:rPr>
              <a:t>that are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BCNF </a:t>
            </a:r>
            <a:r>
              <a:rPr sz="1279" spc="13" dirty="0">
                <a:latin typeface="Arial"/>
                <a:cs typeface="Arial"/>
              </a:rPr>
              <a:t>such</a:t>
            </a:r>
            <a:r>
              <a:rPr sz="1279" spc="-17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that: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decomposition is</a:t>
            </a:r>
            <a:r>
              <a:rPr sz="1279" spc="-3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lossless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18" dirty="0">
                <a:latin typeface="Arial"/>
                <a:cs typeface="Arial"/>
              </a:rPr>
              <a:t>may </a:t>
            </a:r>
            <a:r>
              <a:rPr sz="1279" spc="9" dirty="0">
                <a:latin typeface="Arial"/>
                <a:cs typeface="Arial"/>
              </a:rPr>
              <a:t>not </a:t>
            </a:r>
            <a:r>
              <a:rPr sz="1279" spc="13" dirty="0">
                <a:latin typeface="Arial"/>
                <a:cs typeface="Arial"/>
              </a:rPr>
              <a:t>be </a:t>
            </a:r>
            <a:r>
              <a:rPr sz="1279" spc="9" dirty="0">
                <a:latin typeface="Arial"/>
                <a:cs typeface="Arial"/>
              </a:rPr>
              <a:t>possible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preserve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0267" y="3602467"/>
            <a:ext cx="7032139" cy="1548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75644" y="3597844"/>
          <a:ext cx="7031690" cy="1548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61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S#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3NF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BCNF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concentrates on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3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Key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concentrates on Candidate</a:t>
                      </a: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Key.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Redundancy is high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as compared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3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BCNF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25" dirty="0">
                          <a:latin typeface="Times New Roman"/>
                          <a:cs typeface="Times New Roman"/>
                        </a:rPr>
                        <a:t>0%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redundancy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preserve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dependencies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not preserve the</a:t>
                      </a:r>
                      <a:r>
                        <a:rPr sz="13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dependencies.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2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31669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89535">
                        <a:lnSpc>
                          <a:spcPct val="102400"/>
                        </a:lnSpc>
                        <a:spcBef>
                          <a:spcPts val="245"/>
                        </a:spcBef>
                      </a:pPr>
                      <a:r>
                        <a:rPr sz="13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dependency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35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13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allowed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3NF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if  </a:t>
                      </a:r>
                      <a:r>
                        <a:rPr sz="1300" spc="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super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3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key.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3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dependency</a:t>
                      </a:r>
                      <a:r>
                        <a:rPr sz="13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35" dirty="0"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sz="13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allowed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super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key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31669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16.47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31784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93833" y="810471"/>
              <a:ext cx="5947306" cy="2055812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5192" y="802552"/>
                <a:ext cx="5964588" cy="20730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472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8"/>
            <a:ext cx="534072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MULTIVALUED</a:t>
            </a:r>
            <a:r>
              <a:rPr sz="2912" b="1" spc="-88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DEPENDENCY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4"/>
            <a:ext cx="1634378" cy="151940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882">
              <a:latin typeface="Arial"/>
              <a:cs typeface="Arial"/>
            </a:endParaRPr>
          </a:p>
          <a:p>
            <a:pPr marL="218526" marR="532308" indent="-207880"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015" b="1" dirty="0">
                <a:latin typeface="Arial"/>
                <a:cs typeface="Arial"/>
              </a:rPr>
              <a:t>Multivalued  </a:t>
            </a:r>
            <a:r>
              <a:rPr sz="1015" b="1" spc="-4" dirty="0">
                <a:latin typeface="Arial"/>
                <a:cs typeface="Arial"/>
              </a:rPr>
              <a:t>Depen</a:t>
            </a:r>
            <a:r>
              <a:rPr sz="1015" b="1" spc="-9" dirty="0">
                <a:latin typeface="Arial"/>
                <a:cs typeface="Arial"/>
              </a:rPr>
              <a:t>den</a:t>
            </a:r>
            <a:r>
              <a:rPr sz="1015" b="1" spc="-4" dirty="0">
                <a:latin typeface="Arial"/>
                <a:cs typeface="Arial"/>
              </a:rPr>
              <a:t>cies</a:t>
            </a:r>
            <a:endParaRPr sz="1015">
              <a:latin typeface="Arial"/>
              <a:cs typeface="Arial"/>
            </a:endParaRPr>
          </a:p>
          <a:p>
            <a:pPr marL="218526" marR="410717" indent="-207880">
              <a:spcBef>
                <a:spcPts val="9"/>
              </a:spcBef>
              <a:buChar char="•"/>
              <a:tabLst>
                <a:tab pos="218526" algn="l"/>
                <a:tab pos="219087" algn="l"/>
              </a:tabLst>
            </a:pPr>
            <a:r>
              <a:rPr sz="1015" spc="-4" dirty="0">
                <a:latin typeface="Arial"/>
                <a:cs typeface="Arial"/>
              </a:rPr>
              <a:t>Decomposition to  </a:t>
            </a:r>
            <a:r>
              <a:rPr sz="1015" dirty="0">
                <a:latin typeface="Arial"/>
                <a:cs typeface="Arial"/>
              </a:rPr>
              <a:t>4NF</a:t>
            </a:r>
            <a:endParaRPr sz="1015">
              <a:latin typeface="Arial"/>
              <a:cs typeface="Arial"/>
            </a:endParaRPr>
          </a:p>
          <a:p>
            <a:pPr marL="218526" marR="409037" indent="-207880">
              <a:spcBef>
                <a:spcPts val="13"/>
              </a:spcBef>
              <a:buChar char="•"/>
              <a:tabLst>
                <a:tab pos="218526" algn="l"/>
                <a:tab pos="219087" algn="l"/>
              </a:tabLst>
            </a:pPr>
            <a:r>
              <a:rPr sz="1015" spc="-4" dirty="0">
                <a:latin typeface="Arial"/>
                <a:cs typeface="Arial"/>
              </a:rPr>
              <a:t>Database-Design  </a:t>
            </a:r>
            <a:r>
              <a:rPr sz="1015" dirty="0">
                <a:latin typeface="Arial"/>
                <a:cs typeface="Arial"/>
              </a:rPr>
              <a:t>Process</a:t>
            </a:r>
            <a:endParaRPr sz="1015">
              <a:latin typeface="Arial"/>
              <a:cs typeface="Arial"/>
            </a:endParaRPr>
          </a:p>
          <a:p>
            <a:pPr marL="218526" marR="319385" indent="-207880">
              <a:spcBef>
                <a:spcPts val="9"/>
              </a:spcBef>
              <a:buChar char="•"/>
              <a:tabLst>
                <a:tab pos="218526" algn="l"/>
                <a:tab pos="219087" algn="l"/>
              </a:tabLst>
            </a:pPr>
            <a:r>
              <a:rPr sz="1015" dirty="0">
                <a:latin typeface="Arial"/>
                <a:cs typeface="Arial"/>
              </a:rPr>
              <a:t>Modeling</a:t>
            </a:r>
            <a:r>
              <a:rPr sz="1015" spc="-93" dirty="0">
                <a:latin typeface="Arial"/>
                <a:cs typeface="Arial"/>
              </a:rPr>
              <a:t> </a:t>
            </a:r>
            <a:r>
              <a:rPr sz="1015" spc="-18" dirty="0">
                <a:latin typeface="Arial"/>
                <a:cs typeface="Arial"/>
              </a:rPr>
              <a:t>Temporal  </a:t>
            </a:r>
            <a:r>
              <a:rPr sz="1015" spc="-4" dirty="0">
                <a:latin typeface="Arial"/>
                <a:cs typeface="Arial"/>
              </a:rPr>
              <a:t>Data</a:t>
            </a:r>
            <a:endParaRPr sz="101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/>
          <p:nvPr/>
        </p:nvSpPr>
        <p:spPr>
          <a:xfrm>
            <a:off x="6122448" y="5775784"/>
            <a:ext cx="225798" cy="114277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z="706" b="1" spc="9" dirty="0">
                <a:solidFill>
                  <a:srgbClr val="00009A"/>
                </a:solidFill>
                <a:latin typeface="Arial"/>
                <a:cs typeface="Arial"/>
              </a:rPr>
              <a:t>16.5</a:t>
            </a:r>
            <a:endParaRPr sz="70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033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1412" y="558937"/>
            <a:ext cx="348559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Multivalued</a:t>
            </a:r>
            <a:r>
              <a:rPr spc="-53" dirty="0"/>
              <a:t> </a:t>
            </a:r>
            <a:r>
              <a:rPr spc="13" dirty="0"/>
              <a:t>Dependency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6"/>
            <a:ext cx="2908487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60551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b="1" i="1" spc="9" dirty="0">
                <a:latin typeface="Arial"/>
                <a:cs typeface="Arial"/>
              </a:rPr>
              <a:t>Persons(Man, </a:t>
            </a:r>
            <a:r>
              <a:rPr sz="1279" b="1" i="1" spc="13" dirty="0">
                <a:latin typeface="Arial"/>
                <a:cs typeface="Arial"/>
              </a:rPr>
              <a:t>Phones,</a:t>
            </a:r>
            <a:r>
              <a:rPr sz="1279" b="1" i="1" spc="-18" dirty="0">
                <a:latin typeface="Arial"/>
                <a:cs typeface="Arial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Dog_Like)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4355" y="2068157"/>
            <a:ext cx="7436224" cy="134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49733" y="2063535"/>
          <a:ext cx="7435662" cy="1349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614">
                <a:tc gridSpan="3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sz="1300" b="1" spc="-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Meaning </a:t>
                      </a:r>
                      <a:r>
                        <a:rPr sz="1300" b="1" spc="1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sz="1300" b="1" spc="-3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tuples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Man(M)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Phones(P)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Dogs_Like(D)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Man </a:t>
                      </a:r>
                      <a:r>
                        <a:rPr sz="1300" spc="30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have phones </a:t>
                      </a:r>
                      <a:r>
                        <a:rPr sz="1300" spc="-70" dirty="0">
                          <a:latin typeface="Times New Roman"/>
                          <a:cs typeface="Times New Roman"/>
                        </a:rPr>
                        <a:t>P,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likes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the dogs</a:t>
                      </a:r>
                      <a:r>
                        <a:rPr sz="13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3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P1/P2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D1/D2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M1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have phones P1 and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P2,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likes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the dogs 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D1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D2.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M2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D2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M2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have phones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P3,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likes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the dog</a:t>
                      </a:r>
                      <a:r>
                        <a:rPr sz="13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D2.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3">
                <a:tc gridSpan="3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Key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25" dirty="0">
                          <a:latin typeface="Times New Roman"/>
                          <a:cs typeface="Times New Roman"/>
                        </a:rPr>
                        <a:t>MPD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78211" y="3863424"/>
          <a:ext cx="2916891" cy="16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Man(M)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Phones(P)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Dogs_Likes(D)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5" dirty="0">
                          <a:latin typeface="Times New Roman"/>
                          <a:cs typeface="Times New Roman"/>
                        </a:rPr>
                        <a:t>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5" dirty="0">
                          <a:latin typeface="Times New Roman"/>
                          <a:cs typeface="Times New Roman"/>
                        </a:rPr>
                        <a:t>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5" dirty="0">
                          <a:latin typeface="Times New Roman"/>
                          <a:cs typeface="Times New Roman"/>
                        </a:rPr>
                        <a:t>M2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5" dirty="0">
                          <a:latin typeface="Times New Roman"/>
                          <a:cs typeface="Times New Roman"/>
                        </a:rPr>
                        <a:t>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3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5" dirty="0">
                          <a:latin typeface="Times New Roman"/>
                          <a:cs typeface="Times New Roman"/>
                        </a:rPr>
                        <a:t>M1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115222" y="3572435"/>
            <a:ext cx="4230781" cy="54570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147" spc="4" dirty="0">
                <a:latin typeface="Arial"/>
                <a:cs typeface="Arial"/>
              </a:rPr>
              <a:t>There are no non </a:t>
            </a:r>
            <a:r>
              <a:rPr sz="1147" dirty="0">
                <a:latin typeface="Arial"/>
                <a:cs typeface="Arial"/>
              </a:rPr>
              <a:t>trivial </a:t>
            </a:r>
            <a:r>
              <a:rPr sz="1147" spc="4" dirty="0">
                <a:latin typeface="Arial"/>
                <a:cs typeface="Arial"/>
              </a:rPr>
              <a:t>FDs because </a:t>
            </a:r>
            <a:r>
              <a:rPr sz="1147" dirty="0">
                <a:latin typeface="Arial"/>
                <a:cs typeface="Arial"/>
              </a:rPr>
              <a:t>all attributes </a:t>
            </a:r>
            <a:r>
              <a:rPr sz="1147" spc="4" dirty="0">
                <a:latin typeface="Arial"/>
                <a:cs typeface="Arial"/>
              </a:rPr>
              <a:t>are combined  forming Candidate Key </a:t>
            </a:r>
            <a:r>
              <a:rPr sz="1147" dirty="0">
                <a:latin typeface="Arial"/>
                <a:cs typeface="Arial"/>
              </a:rPr>
              <a:t>i.e. </a:t>
            </a:r>
            <a:r>
              <a:rPr sz="1147" spc="-31" dirty="0">
                <a:latin typeface="Arial"/>
                <a:cs typeface="Arial"/>
              </a:rPr>
              <a:t>MDP. </a:t>
            </a:r>
            <a:r>
              <a:rPr sz="1147" spc="4" dirty="0">
                <a:latin typeface="Arial"/>
                <a:cs typeface="Arial"/>
              </a:rPr>
              <a:t>In the above </a:t>
            </a:r>
            <a:r>
              <a:rPr sz="1147" dirty="0">
                <a:latin typeface="Arial"/>
                <a:cs typeface="Arial"/>
              </a:rPr>
              <a:t>relation, </a:t>
            </a:r>
            <a:r>
              <a:rPr sz="1147" spc="4" dirty="0">
                <a:latin typeface="Arial"/>
                <a:cs typeface="Arial"/>
              </a:rPr>
              <a:t>two  </a:t>
            </a:r>
            <a:r>
              <a:rPr sz="1147" dirty="0">
                <a:latin typeface="Arial"/>
                <a:cs typeface="Arial"/>
              </a:rPr>
              <a:t>multivalued </a:t>
            </a:r>
            <a:r>
              <a:rPr sz="1147" spc="4" dirty="0">
                <a:latin typeface="Arial"/>
                <a:cs typeface="Arial"/>
              </a:rPr>
              <a:t>dependencies </a:t>
            </a:r>
            <a:r>
              <a:rPr sz="1147" dirty="0">
                <a:latin typeface="Arial"/>
                <a:cs typeface="Arial"/>
              </a:rPr>
              <a:t>exists</a:t>
            </a:r>
            <a:r>
              <a:rPr sz="1147" spc="4" dirty="0">
                <a:latin typeface="Arial"/>
                <a:cs typeface="Arial"/>
              </a:rPr>
              <a:t> </a:t>
            </a:r>
            <a:r>
              <a:rPr sz="1147" spc="9" dirty="0">
                <a:latin typeface="Arial"/>
                <a:cs typeface="Arial"/>
              </a:rPr>
              <a:t>–</a:t>
            </a:r>
            <a:endParaRPr sz="114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5193" y="4104939"/>
            <a:ext cx="4293534" cy="126315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8526" indent="-207880">
              <a:spcBef>
                <a:spcPts val="106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9" dirty="0">
                <a:latin typeface="Arial"/>
                <a:cs typeface="Arial"/>
              </a:rPr>
              <a:t>Man </a:t>
            </a:r>
            <a:r>
              <a:rPr sz="1147" b="1" spc="18" dirty="0">
                <a:latin typeface="Arial"/>
                <a:cs typeface="Arial"/>
              </a:rPr>
              <a:t>→→</a:t>
            </a:r>
            <a:r>
              <a:rPr sz="1147" b="1" spc="4" dirty="0">
                <a:latin typeface="Arial"/>
                <a:cs typeface="Arial"/>
              </a:rPr>
              <a:t> Phones</a:t>
            </a:r>
            <a:endParaRPr sz="1147">
              <a:latin typeface="Arial"/>
              <a:cs typeface="Arial"/>
            </a:endParaRPr>
          </a:p>
          <a:p>
            <a:pPr marL="218526" indent="-207880">
              <a:spcBef>
                <a:spcPts val="18"/>
              </a:spcBef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9" dirty="0">
                <a:latin typeface="Arial"/>
                <a:cs typeface="Arial"/>
              </a:rPr>
              <a:t>Man </a:t>
            </a:r>
            <a:r>
              <a:rPr sz="1147" b="1" spc="18" dirty="0">
                <a:latin typeface="Arial"/>
                <a:cs typeface="Arial"/>
              </a:rPr>
              <a:t>→→</a:t>
            </a:r>
            <a:r>
              <a:rPr sz="1147" b="1" spc="4" dirty="0">
                <a:latin typeface="Arial"/>
                <a:cs typeface="Arial"/>
              </a:rPr>
              <a:t> Dogs_Like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191">
              <a:latin typeface="Arial"/>
              <a:cs typeface="Arial"/>
            </a:endParaRPr>
          </a:p>
          <a:p>
            <a:pPr marL="11206" marR="4483">
              <a:lnSpc>
                <a:spcPct val="101499"/>
              </a:lnSpc>
            </a:pPr>
            <a:r>
              <a:rPr sz="1147" spc="9" dirty="0">
                <a:latin typeface="Arial"/>
                <a:cs typeface="Arial"/>
              </a:rPr>
              <a:t>A </a:t>
            </a:r>
            <a:r>
              <a:rPr sz="1147" dirty="0">
                <a:latin typeface="Arial"/>
                <a:cs typeface="Arial"/>
              </a:rPr>
              <a:t>man’s </a:t>
            </a:r>
            <a:r>
              <a:rPr sz="1147" spc="4" dirty="0">
                <a:latin typeface="Arial"/>
                <a:cs typeface="Arial"/>
              </a:rPr>
              <a:t>phone are independent of the dogs they </a:t>
            </a:r>
            <a:r>
              <a:rPr sz="1147" dirty="0">
                <a:latin typeface="Arial"/>
                <a:cs typeface="Arial"/>
              </a:rPr>
              <a:t>like. </a:t>
            </a:r>
            <a:r>
              <a:rPr sz="1147" spc="4" dirty="0">
                <a:latin typeface="Arial"/>
                <a:cs typeface="Arial"/>
              </a:rPr>
              <a:t>But </a:t>
            </a:r>
            <a:r>
              <a:rPr sz="1147" dirty="0">
                <a:latin typeface="Arial"/>
                <a:cs typeface="Arial"/>
              </a:rPr>
              <a:t>after  converting </a:t>
            </a:r>
            <a:r>
              <a:rPr sz="1147" spc="4" dirty="0">
                <a:latin typeface="Arial"/>
                <a:cs typeface="Arial"/>
              </a:rPr>
              <a:t>the above </a:t>
            </a:r>
            <a:r>
              <a:rPr sz="1147" dirty="0">
                <a:latin typeface="Arial"/>
                <a:cs typeface="Arial"/>
              </a:rPr>
              <a:t>relation </a:t>
            </a:r>
            <a:r>
              <a:rPr sz="1147" spc="4" dirty="0">
                <a:latin typeface="Arial"/>
                <a:cs typeface="Arial"/>
              </a:rPr>
              <a:t>in Single </a:t>
            </a:r>
            <a:r>
              <a:rPr sz="1147" spc="-9" dirty="0">
                <a:latin typeface="Arial"/>
                <a:cs typeface="Arial"/>
              </a:rPr>
              <a:t>Valued </a:t>
            </a:r>
            <a:r>
              <a:rPr sz="1147" dirty="0">
                <a:latin typeface="Arial"/>
                <a:cs typeface="Arial"/>
              </a:rPr>
              <a:t>Attribute, </a:t>
            </a:r>
            <a:r>
              <a:rPr sz="1147" spc="4" dirty="0">
                <a:latin typeface="Arial"/>
                <a:cs typeface="Arial"/>
              </a:rPr>
              <a:t>each of </a:t>
            </a:r>
            <a:r>
              <a:rPr sz="1147" spc="9" dirty="0">
                <a:latin typeface="Arial"/>
                <a:cs typeface="Arial"/>
              </a:rPr>
              <a:t>a  </a:t>
            </a:r>
            <a:r>
              <a:rPr sz="1147" dirty="0">
                <a:latin typeface="Arial"/>
                <a:cs typeface="Arial"/>
              </a:rPr>
              <a:t>man’s </a:t>
            </a:r>
            <a:r>
              <a:rPr sz="1147" spc="4" dirty="0">
                <a:latin typeface="Arial"/>
                <a:cs typeface="Arial"/>
              </a:rPr>
              <a:t>phones appears with each of the dogs they </a:t>
            </a:r>
            <a:r>
              <a:rPr sz="1147" dirty="0">
                <a:latin typeface="Arial"/>
                <a:cs typeface="Arial"/>
              </a:rPr>
              <a:t>like </a:t>
            </a:r>
            <a:r>
              <a:rPr sz="1147" spc="4" dirty="0">
                <a:latin typeface="Arial"/>
                <a:cs typeface="Arial"/>
              </a:rPr>
              <a:t>in </a:t>
            </a:r>
            <a:r>
              <a:rPr sz="1147" dirty="0">
                <a:latin typeface="Arial"/>
                <a:cs typeface="Arial"/>
              </a:rPr>
              <a:t>all  combinations.</a:t>
            </a:r>
            <a:endParaRPr sz="114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6646" y="3576473"/>
            <a:ext cx="1680882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Post 1NF</a:t>
            </a:r>
            <a:r>
              <a:rPr sz="1147" b="1" spc="-53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Normalization</a:t>
            </a:r>
            <a:endParaRPr sz="114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6573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1713829" y="5548905"/>
            <a:ext cx="3611656" cy="345250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412398">
              <a:spcBef>
                <a:spcPts val="40"/>
              </a:spcBef>
            </a:pPr>
            <a:r>
              <a:rPr sz="838" b="1" spc="18" dirty="0">
                <a:latin typeface="Arial"/>
                <a:cs typeface="Arial"/>
              </a:rPr>
              <a:t>Source</a:t>
            </a:r>
            <a:r>
              <a:rPr sz="838" spc="18" dirty="0">
                <a:latin typeface="Arial"/>
                <a:cs typeface="Arial"/>
              </a:rPr>
              <a:t>:</a:t>
            </a:r>
            <a:r>
              <a:rPr sz="838" spc="71" dirty="0">
                <a:latin typeface="Arial"/>
                <a:cs typeface="Arial"/>
              </a:rPr>
              <a:t> </a:t>
            </a:r>
            <a:r>
              <a:rPr sz="838" spc="9" dirty="0">
                <a:latin typeface="Arial"/>
                <a:cs typeface="Arial"/>
                <a:hlinkClick r:id="rId4"/>
              </a:rPr>
              <a:t>http://www.edugrabs.com/multivalued-dependency-mvd/</a:t>
            </a:r>
            <a:endParaRPr sz="838">
              <a:latin typeface="Arial"/>
              <a:cs typeface="Arial"/>
            </a:endParaRPr>
          </a:p>
          <a:p>
            <a:pPr marL="11206">
              <a:spcBef>
                <a:spcPts val="785"/>
              </a:spcBef>
            </a:pPr>
            <a:r>
              <a:rPr sz="706" b="1" spc="9" dirty="0">
                <a:solidFill>
                  <a:srgbClr val="00009A"/>
                </a:solidFill>
                <a:latin typeface="Arial"/>
                <a:cs typeface="Arial"/>
              </a:rPr>
              <a:t>Database </a:t>
            </a:r>
            <a:r>
              <a:rPr sz="706" b="1" spc="13" dirty="0">
                <a:solidFill>
                  <a:srgbClr val="00009A"/>
                </a:solidFill>
                <a:latin typeface="Arial"/>
                <a:cs typeface="Arial"/>
              </a:rPr>
              <a:t>System Concepts </a:t>
            </a:r>
            <a:r>
              <a:rPr sz="706" b="1" spc="4" dirty="0">
                <a:solidFill>
                  <a:srgbClr val="00009A"/>
                </a:solidFill>
                <a:latin typeface="Arial"/>
                <a:cs typeface="Arial"/>
              </a:rPr>
              <a:t>- 6</a:t>
            </a:r>
            <a:r>
              <a:rPr sz="728" b="1" spc="6" baseline="25252" dirty="0">
                <a:solidFill>
                  <a:srgbClr val="00009A"/>
                </a:solidFill>
                <a:latin typeface="Arial"/>
                <a:cs typeface="Arial"/>
              </a:rPr>
              <a:t>th</a:t>
            </a:r>
            <a:r>
              <a:rPr sz="728" b="1" spc="-59" baseline="25252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06" b="1" spc="4" dirty="0">
                <a:solidFill>
                  <a:srgbClr val="00009A"/>
                </a:solidFill>
                <a:latin typeface="Arial"/>
                <a:cs typeface="Arial"/>
              </a:rPr>
              <a:t>Edition</a:t>
            </a:r>
            <a:endParaRPr sz="70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2448" y="5775784"/>
            <a:ext cx="225798" cy="114277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z="706" b="1" spc="9" dirty="0">
                <a:solidFill>
                  <a:srgbClr val="00009A"/>
                </a:solidFill>
                <a:latin typeface="Arial"/>
                <a:cs typeface="Arial"/>
              </a:rPr>
              <a:t>16.6</a:t>
            </a:r>
            <a:endParaRPr sz="706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3012918" y="427553"/>
              <a:ext cx="6403447" cy="5162082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7158" y="421433"/>
                <a:ext cx="6416407" cy="51757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1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320" y="1677475"/>
            <a:ext cx="7465359" cy="8102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Multivalued dependency occurs when two attributes in a table are independent of each other but, both depend on a third attribute.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29635" y="2795612"/>
              <a:ext cx="7237588" cy="1472612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675" y="2789851"/>
                <a:ext cx="7246588" cy="14841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2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1412" y="558937"/>
            <a:ext cx="348559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Multivalued</a:t>
            </a:r>
            <a:r>
              <a:rPr spc="-53" dirty="0"/>
              <a:t> </a:t>
            </a:r>
            <a:r>
              <a:rPr spc="13" dirty="0"/>
              <a:t>Dependency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6"/>
            <a:ext cx="7244603" cy="169928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483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two </a:t>
            </a:r>
            <a:r>
              <a:rPr sz="1279" spc="9" dirty="0">
                <a:latin typeface="Arial"/>
                <a:cs typeface="Arial"/>
              </a:rPr>
              <a:t>or </a:t>
            </a:r>
            <a:r>
              <a:rPr sz="1279" spc="18" dirty="0">
                <a:latin typeface="Arial"/>
                <a:cs typeface="Arial"/>
              </a:rPr>
              <a:t>more </a:t>
            </a:r>
            <a:r>
              <a:rPr sz="1279" spc="9" dirty="0">
                <a:latin typeface="Arial"/>
                <a:cs typeface="Arial"/>
              </a:rPr>
              <a:t>independent </a:t>
            </a:r>
            <a:r>
              <a:rPr sz="1279" spc="13" dirty="0">
                <a:latin typeface="Arial"/>
                <a:cs typeface="Arial"/>
              </a:rPr>
              <a:t>relations are kept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single relation, then Multivalued</a:t>
            </a:r>
            <a:r>
              <a:rPr sz="1279" spc="-13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Dependency  </a:t>
            </a:r>
            <a:r>
              <a:rPr sz="1279" spc="9" dirty="0">
                <a:latin typeface="Arial"/>
                <a:cs typeface="Arial"/>
              </a:rPr>
              <a:t>is possible. </a:t>
            </a:r>
            <a:r>
              <a:rPr sz="1279" spc="13" dirty="0">
                <a:latin typeface="Arial"/>
                <a:cs typeface="Arial"/>
              </a:rPr>
              <a:t>For </a:t>
            </a:r>
            <a:r>
              <a:rPr sz="1279" spc="9" dirty="0">
                <a:latin typeface="Arial"/>
                <a:cs typeface="Arial"/>
              </a:rPr>
              <a:t>example, Let </a:t>
            </a:r>
            <a:r>
              <a:rPr sz="1279" spc="13" dirty="0">
                <a:latin typeface="Arial"/>
                <a:cs typeface="Arial"/>
              </a:rPr>
              <a:t>there are two relations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9" dirty="0">
                <a:latin typeface="Arial"/>
                <a:cs typeface="Arial"/>
              </a:rPr>
              <a:t>Student(SID, </a:t>
            </a:r>
            <a:r>
              <a:rPr sz="1279" b="1" i="1" spc="13" dirty="0">
                <a:latin typeface="Arial"/>
                <a:cs typeface="Arial"/>
              </a:rPr>
              <a:t>Sname) </a:t>
            </a:r>
            <a:r>
              <a:rPr sz="1279" i="1" spc="18" dirty="0">
                <a:latin typeface="Arial"/>
                <a:cs typeface="Arial"/>
              </a:rPr>
              <a:t>where </a:t>
            </a:r>
            <a:r>
              <a:rPr sz="1279" b="1" i="1" spc="13" dirty="0">
                <a:latin typeface="Arial"/>
                <a:cs typeface="Arial"/>
              </a:rPr>
              <a:t>(SID </a:t>
            </a:r>
            <a:r>
              <a:rPr sz="1279" b="1" i="1" spc="31" dirty="0">
                <a:latin typeface="Arial"/>
                <a:cs typeface="Arial"/>
              </a:rPr>
              <a:t>→</a:t>
            </a:r>
            <a:r>
              <a:rPr sz="1279" b="1" i="1" spc="-49" dirty="0">
                <a:latin typeface="Arial"/>
                <a:cs typeface="Arial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Sname)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13" dirty="0">
                <a:latin typeface="Arial"/>
                <a:cs typeface="Arial"/>
              </a:rPr>
              <a:t>Course(CID, Cname) </a:t>
            </a:r>
            <a:r>
              <a:rPr sz="1279" i="1" spc="18" dirty="0">
                <a:latin typeface="Arial"/>
                <a:cs typeface="Arial"/>
              </a:rPr>
              <a:t>where </a:t>
            </a:r>
            <a:r>
              <a:rPr sz="1279" b="1" i="1" spc="13" dirty="0">
                <a:latin typeface="Arial"/>
                <a:cs typeface="Arial"/>
              </a:rPr>
              <a:t>(CID </a:t>
            </a:r>
            <a:r>
              <a:rPr sz="1279" b="1" i="1" spc="31" dirty="0">
                <a:latin typeface="Arial"/>
                <a:cs typeface="Arial"/>
              </a:rPr>
              <a:t>→</a:t>
            </a:r>
            <a:r>
              <a:rPr sz="1279" b="1" i="1" spc="-93" dirty="0">
                <a:latin typeface="Arial"/>
                <a:cs typeface="Arial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Cname)</a:t>
            </a:r>
            <a:endParaRPr sz="1279">
              <a:latin typeface="Arial"/>
              <a:cs typeface="Arial"/>
            </a:endParaRPr>
          </a:p>
          <a:p>
            <a:pPr marL="260551" marR="154649" indent="-249905">
              <a:lnSpc>
                <a:spcPct val="102400"/>
              </a:lnSpc>
              <a:spcBef>
                <a:spcPts val="54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There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no relation </a:t>
            </a:r>
            <a:r>
              <a:rPr sz="1279" spc="9" dirty="0">
                <a:latin typeface="Arial"/>
                <a:cs typeface="Arial"/>
              </a:rPr>
              <a:t>defined </a:t>
            </a:r>
            <a:r>
              <a:rPr sz="1279" spc="13" dirty="0">
                <a:latin typeface="Arial"/>
                <a:cs typeface="Arial"/>
              </a:rPr>
              <a:t>between Student and </a:t>
            </a:r>
            <a:r>
              <a:rPr sz="1279" spc="9" dirty="0">
                <a:latin typeface="Arial"/>
                <a:cs typeface="Arial"/>
              </a:rPr>
              <a:t>Course. If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kept </a:t>
            </a:r>
            <a:r>
              <a:rPr sz="1279" spc="18" dirty="0">
                <a:latin typeface="Arial"/>
                <a:cs typeface="Arial"/>
              </a:rPr>
              <a:t>them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single</a:t>
            </a:r>
            <a:r>
              <a:rPr sz="1279" spc="-16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  </a:t>
            </a:r>
            <a:r>
              <a:rPr sz="1279" spc="18" dirty="0">
                <a:latin typeface="Arial"/>
                <a:cs typeface="Arial"/>
              </a:rPr>
              <a:t>named </a:t>
            </a:r>
            <a:r>
              <a:rPr sz="1279" b="1" i="1" spc="13" dirty="0">
                <a:latin typeface="Arial"/>
                <a:cs typeface="Arial"/>
              </a:rPr>
              <a:t>Student_Course</a:t>
            </a:r>
            <a:r>
              <a:rPr sz="1279" spc="13" dirty="0">
                <a:latin typeface="Arial"/>
                <a:cs typeface="Arial"/>
              </a:rPr>
              <a:t>, then </a:t>
            </a:r>
            <a:r>
              <a:rPr sz="1279" spc="22" dirty="0">
                <a:latin typeface="Arial"/>
                <a:cs typeface="Arial"/>
              </a:rPr>
              <a:t>MVD </a:t>
            </a:r>
            <a:r>
              <a:rPr sz="1279" spc="4" dirty="0">
                <a:latin typeface="Arial"/>
                <a:cs typeface="Arial"/>
              </a:rPr>
              <a:t>will </a:t>
            </a:r>
            <a:r>
              <a:rPr sz="1279" spc="9" dirty="0">
                <a:latin typeface="Arial"/>
                <a:cs typeface="Arial"/>
              </a:rPr>
              <a:t>exists </a:t>
            </a:r>
            <a:r>
              <a:rPr sz="1279" spc="13" dirty="0">
                <a:latin typeface="Arial"/>
                <a:cs typeface="Arial"/>
              </a:rPr>
              <a:t>because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i="1" spc="18" dirty="0">
                <a:latin typeface="Arial"/>
                <a:cs typeface="Arial"/>
              </a:rPr>
              <a:t>m:n</a:t>
            </a:r>
            <a:r>
              <a:rPr sz="1279" i="1" spc="-128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Cardinality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two </a:t>
            </a:r>
            <a:r>
              <a:rPr sz="1279" spc="9" dirty="0">
                <a:latin typeface="Arial"/>
                <a:cs typeface="Arial"/>
              </a:rPr>
              <a:t>or </a:t>
            </a:r>
            <a:r>
              <a:rPr sz="1279" spc="18" dirty="0">
                <a:latin typeface="Arial"/>
                <a:cs typeface="Arial"/>
              </a:rPr>
              <a:t>more </a:t>
            </a:r>
            <a:r>
              <a:rPr sz="1279" spc="22" dirty="0">
                <a:latin typeface="Arial"/>
                <a:cs typeface="Arial"/>
              </a:rPr>
              <a:t>MVDs </a:t>
            </a:r>
            <a:r>
              <a:rPr sz="1279" spc="9" dirty="0">
                <a:latin typeface="Arial"/>
                <a:cs typeface="Arial"/>
              </a:rPr>
              <a:t>exist 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relation, then </a:t>
            </a:r>
            <a:r>
              <a:rPr sz="1279" spc="9" dirty="0">
                <a:latin typeface="Arial"/>
                <a:cs typeface="Arial"/>
              </a:rPr>
              <a:t>while </a:t>
            </a:r>
            <a:r>
              <a:rPr sz="1279" spc="13" dirty="0">
                <a:latin typeface="Arial"/>
                <a:cs typeface="Arial"/>
              </a:rPr>
              <a:t>converting </a:t>
            </a:r>
            <a:r>
              <a:rPr sz="1279" spc="9" dirty="0">
                <a:latin typeface="Arial"/>
                <a:cs typeface="Arial"/>
              </a:rPr>
              <a:t>into </a:t>
            </a:r>
            <a:r>
              <a:rPr sz="1279" spc="18" dirty="0">
                <a:latin typeface="Arial"/>
                <a:cs typeface="Arial"/>
              </a:rPr>
              <a:t>SVAs, </a:t>
            </a:r>
            <a:r>
              <a:rPr sz="1279" spc="22" dirty="0">
                <a:latin typeface="Arial"/>
                <a:cs typeface="Arial"/>
              </a:rPr>
              <a:t>MVD</a:t>
            </a:r>
            <a:r>
              <a:rPr sz="1279" spc="-18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exists.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6573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30204" y="3555486"/>
          <a:ext cx="1118347" cy="1079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614">
                <a:tc gridSpan="2"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Student: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02477" y="3568934"/>
          <a:ext cx="1174376" cy="107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85">
                <a:tc gridSpan="2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Course: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CID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Cname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238539" y="3570866"/>
            <a:ext cx="2292724" cy="2018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33916" y="3566244"/>
          <a:ext cx="2291603" cy="2018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614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CID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Cname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991">
                <a:tc gridSpan="4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300" b="1" spc="25" dirty="0">
                          <a:latin typeface="Times New Roman"/>
                          <a:cs typeface="Times New Roman"/>
                        </a:rPr>
                        <a:t>MVDs</a:t>
                      </a:r>
                      <a:r>
                        <a:rPr sz="13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exist: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66700" indent="-189230">
                        <a:lnSpc>
                          <a:spcPct val="100000"/>
                        </a:lnSpc>
                        <a:spcBef>
                          <a:spcPts val="40"/>
                        </a:spcBef>
                        <a:buAutoNum type="arabicPeriod"/>
                        <a:tabLst>
                          <a:tab pos="267335" algn="l"/>
                        </a:tabLst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SID </a:t>
                      </a:r>
                      <a:r>
                        <a:rPr sz="1300" spc="35" dirty="0">
                          <a:latin typeface="Times New Roman"/>
                          <a:cs typeface="Times New Roman"/>
                        </a:rPr>
                        <a:t>→→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66700" indent="-189230">
                        <a:lnSpc>
                          <a:spcPct val="100000"/>
                        </a:lnSpc>
                        <a:spcBef>
                          <a:spcPts val="45"/>
                        </a:spcBef>
                        <a:buAutoNum type="arabicPeriod"/>
                        <a:tabLst>
                          <a:tab pos="267335" algn="l"/>
                        </a:tabLst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SID </a:t>
                      </a:r>
                      <a:r>
                        <a:rPr sz="1300" spc="35" dirty="0">
                          <a:latin typeface="Times New Roman"/>
                          <a:cs typeface="Times New Roman"/>
                        </a:rPr>
                        <a:t>→→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1713829" y="5548905"/>
            <a:ext cx="3611656" cy="345250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412398">
              <a:spcBef>
                <a:spcPts val="40"/>
              </a:spcBef>
            </a:pPr>
            <a:r>
              <a:rPr sz="838" b="1" spc="18" dirty="0">
                <a:latin typeface="Arial"/>
                <a:cs typeface="Arial"/>
              </a:rPr>
              <a:t>Source</a:t>
            </a:r>
            <a:r>
              <a:rPr sz="838" spc="18" dirty="0">
                <a:latin typeface="Arial"/>
                <a:cs typeface="Arial"/>
              </a:rPr>
              <a:t>:</a:t>
            </a:r>
            <a:r>
              <a:rPr sz="838" spc="71" dirty="0">
                <a:latin typeface="Arial"/>
                <a:cs typeface="Arial"/>
              </a:rPr>
              <a:t> </a:t>
            </a:r>
            <a:r>
              <a:rPr sz="838" spc="9" dirty="0">
                <a:latin typeface="Arial"/>
                <a:cs typeface="Arial"/>
                <a:hlinkClick r:id="rId4"/>
              </a:rPr>
              <a:t>http://www.edugrabs.com/multivalued-dependency-mvd/</a:t>
            </a:r>
            <a:endParaRPr sz="838">
              <a:latin typeface="Arial"/>
              <a:cs typeface="Arial"/>
            </a:endParaRPr>
          </a:p>
          <a:p>
            <a:pPr marL="11206">
              <a:spcBef>
                <a:spcPts val="785"/>
              </a:spcBef>
            </a:pPr>
            <a:r>
              <a:rPr sz="706" b="1" spc="9" dirty="0">
                <a:solidFill>
                  <a:srgbClr val="00009A"/>
                </a:solidFill>
                <a:latin typeface="Arial"/>
                <a:cs typeface="Arial"/>
              </a:rPr>
              <a:t>Database </a:t>
            </a:r>
            <a:r>
              <a:rPr sz="706" b="1" spc="13" dirty="0">
                <a:solidFill>
                  <a:srgbClr val="00009A"/>
                </a:solidFill>
                <a:latin typeface="Arial"/>
                <a:cs typeface="Arial"/>
              </a:rPr>
              <a:t>System Concepts </a:t>
            </a:r>
            <a:r>
              <a:rPr sz="706" b="1" spc="4" dirty="0">
                <a:solidFill>
                  <a:srgbClr val="00009A"/>
                </a:solidFill>
                <a:latin typeface="Arial"/>
                <a:cs typeface="Arial"/>
              </a:rPr>
              <a:t>- 6</a:t>
            </a:r>
            <a:r>
              <a:rPr sz="728" b="1" spc="6" baseline="25252" dirty="0">
                <a:solidFill>
                  <a:srgbClr val="00009A"/>
                </a:solidFill>
                <a:latin typeface="Arial"/>
                <a:cs typeface="Arial"/>
              </a:rPr>
              <a:t>th</a:t>
            </a:r>
            <a:r>
              <a:rPr sz="728" b="1" spc="-59" baseline="25252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06" b="1" spc="4" dirty="0">
                <a:solidFill>
                  <a:srgbClr val="00009A"/>
                </a:solidFill>
                <a:latin typeface="Arial"/>
                <a:cs typeface="Arial"/>
              </a:rPr>
              <a:t>Edition</a:t>
            </a:r>
            <a:endParaRPr sz="70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2448" y="5775784"/>
            <a:ext cx="225798" cy="114277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z="706" b="1" spc="9" dirty="0">
                <a:solidFill>
                  <a:srgbClr val="00009A"/>
                </a:solidFill>
                <a:latin typeface="Arial"/>
                <a:cs typeface="Arial"/>
              </a:rPr>
              <a:t>16.7</a:t>
            </a:r>
            <a:endParaRPr sz="70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4256824" y="2972541"/>
              <a:ext cx="5922847" cy="2643459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3224" y="2967141"/>
                <a:ext cx="5932567" cy="26528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7003" y="558937"/>
            <a:ext cx="547239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Desirable Properties of</a:t>
            </a:r>
            <a:r>
              <a:rPr spc="-88" dirty="0"/>
              <a:t> </a:t>
            </a:r>
            <a:r>
              <a:rPr spc="13" dirty="0"/>
              <a:t>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5500968" cy="110365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Lossless Join Decomposition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Property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It </a:t>
            </a:r>
            <a:r>
              <a:rPr sz="1279" spc="13" dirty="0">
                <a:latin typeface="Arial"/>
                <a:cs typeface="Arial"/>
              </a:rPr>
              <a:t>should be </a:t>
            </a:r>
            <a:r>
              <a:rPr sz="1279" spc="9" dirty="0">
                <a:latin typeface="Arial"/>
                <a:cs typeface="Arial"/>
              </a:rPr>
              <a:t>possible </a:t>
            </a:r>
            <a:r>
              <a:rPr sz="1279" spc="13" dirty="0">
                <a:latin typeface="Arial"/>
                <a:cs typeface="Arial"/>
              </a:rPr>
              <a:t>to reconstruct the </a:t>
            </a:r>
            <a:r>
              <a:rPr sz="1279" spc="9" dirty="0">
                <a:latin typeface="Arial"/>
                <a:cs typeface="Arial"/>
              </a:rPr>
              <a:t>original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table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Dependency Preserving</a:t>
            </a:r>
            <a:r>
              <a:rPr sz="1279" spc="-3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Property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No </a:t>
            </a:r>
            <a:r>
              <a:rPr sz="1279" spc="13" dirty="0">
                <a:latin typeface="Arial"/>
                <a:cs typeface="Arial"/>
              </a:rPr>
              <a:t>functional dependency (or </a:t>
            </a:r>
            <a:r>
              <a:rPr sz="1279" spc="9" dirty="0">
                <a:latin typeface="Arial"/>
                <a:cs typeface="Arial"/>
              </a:rPr>
              <a:t>other </a:t>
            </a:r>
            <a:r>
              <a:rPr sz="1279" spc="13" dirty="0">
                <a:latin typeface="Arial"/>
                <a:cs typeface="Arial"/>
              </a:rPr>
              <a:t>constraints should </a:t>
            </a:r>
            <a:r>
              <a:rPr sz="1279" spc="9" dirty="0">
                <a:latin typeface="Arial"/>
                <a:cs typeface="Arial"/>
              </a:rPr>
              <a:t>get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violated)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4898" y="2886411"/>
            <a:ext cx="4202877" cy="2643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959553" y="1985612"/>
              <a:ext cx="6883412" cy="3193624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0193" y="1976612"/>
                <a:ext cx="6898172" cy="32098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2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8372" y="558937"/>
            <a:ext cx="373155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Multivalued</a:t>
            </a:r>
            <a:r>
              <a:rPr spc="-57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5735731" cy="2986224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Suppose we </a:t>
            </a:r>
            <a:r>
              <a:rPr sz="1279" spc="13" dirty="0">
                <a:latin typeface="Arial"/>
                <a:cs typeface="Arial"/>
              </a:rPr>
              <a:t>record names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children, and phone numbers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13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instructors: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9" dirty="0">
                <a:latin typeface="Arial"/>
                <a:cs typeface="Arial"/>
              </a:rPr>
              <a:t>inst_child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ID</a:t>
            </a:r>
            <a:r>
              <a:rPr sz="1279" spc="9" dirty="0">
                <a:latin typeface="Arial"/>
                <a:cs typeface="Arial"/>
              </a:rPr>
              <a:t>,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child_name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3" dirty="0">
                <a:latin typeface="Arial"/>
                <a:cs typeface="Arial"/>
              </a:rPr>
              <a:t>inst_phone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ID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phone_number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were to </a:t>
            </a:r>
            <a:r>
              <a:rPr sz="1279" spc="18" dirty="0">
                <a:latin typeface="Arial"/>
                <a:cs typeface="Arial"/>
              </a:rPr>
              <a:t>combine </a:t>
            </a:r>
            <a:r>
              <a:rPr sz="1279" spc="13" dirty="0">
                <a:latin typeface="Arial"/>
                <a:cs typeface="Arial"/>
              </a:rPr>
              <a:t>these </a:t>
            </a:r>
            <a:r>
              <a:rPr sz="1279" spc="18" dirty="0">
                <a:latin typeface="Arial"/>
                <a:cs typeface="Arial"/>
              </a:rPr>
              <a:t>schemas </a:t>
            </a:r>
            <a:r>
              <a:rPr sz="1279" spc="13" dirty="0">
                <a:latin typeface="Arial"/>
                <a:cs typeface="Arial"/>
              </a:rPr>
              <a:t>to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get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9" dirty="0">
                <a:latin typeface="Arial"/>
                <a:cs typeface="Arial"/>
              </a:rPr>
              <a:t>inst_info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ID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i="1" spc="9" dirty="0">
                <a:latin typeface="Arial"/>
                <a:cs typeface="Arial"/>
              </a:rPr>
              <a:t>child_name</a:t>
            </a:r>
            <a:r>
              <a:rPr sz="1279" spc="9" dirty="0">
                <a:latin typeface="Arial"/>
                <a:cs typeface="Arial"/>
              </a:rPr>
              <a:t>,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phone_number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Example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data:</a:t>
            </a:r>
            <a:endParaRPr sz="1279">
              <a:latin typeface="Arial"/>
              <a:cs typeface="Arial"/>
            </a:endParaRPr>
          </a:p>
          <a:p>
            <a:pPr marL="551359">
              <a:spcBef>
                <a:spcPts val="40"/>
              </a:spcBef>
            </a:pPr>
            <a:r>
              <a:rPr sz="1279" spc="9" dirty="0">
                <a:latin typeface="Arial"/>
                <a:cs typeface="Arial"/>
              </a:rPr>
              <a:t>(99999, David,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512-555-1234)</a:t>
            </a:r>
            <a:endParaRPr sz="1279">
              <a:latin typeface="Arial"/>
              <a:cs typeface="Arial"/>
            </a:endParaRPr>
          </a:p>
          <a:p>
            <a:pPr marL="551359">
              <a:spcBef>
                <a:spcPts val="35"/>
              </a:spcBef>
            </a:pPr>
            <a:r>
              <a:rPr sz="1279" spc="9" dirty="0">
                <a:latin typeface="Arial"/>
                <a:cs typeface="Arial"/>
              </a:rPr>
              <a:t>(99999, David,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512-555-4321)</a:t>
            </a:r>
            <a:endParaRPr sz="1279">
              <a:latin typeface="Arial"/>
              <a:cs typeface="Arial"/>
            </a:endParaRPr>
          </a:p>
          <a:p>
            <a:pPr marL="551359">
              <a:spcBef>
                <a:spcPts val="35"/>
              </a:spcBef>
            </a:pPr>
            <a:r>
              <a:rPr sz="1279" spc="9" dirty="0">
                <a:latin typeface="Arial"/>
                <a:cs typeface="Arial"/>
              </a:rPr>
              <a:t>(99999, </a:t>
            </a:r>
            <a:r>
              <a:rPr sz="1279" spc="13" dirty="0">
                <a:latin typeface="Arial"/>
                <a:cs typeface="Arial"/>
              </a:rPr>
              <a:t>William,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512-555-1234)</a:t>
            </a:r>
            <a:endParaRPr sz="1279">
              <a:latin typeface="Arial"/>
              <a:cs typeface="Arial"/>
            </a:endParaRPr>
          </a:p>
          <a:p>
            <a:pPr marL="551359">
              <a:spcBef>
                <a:spcPts val="40"/>
              </a:spcBef>
            </a:pPr>
            <a:r>
              <a:rPr sz="1279" spc="9" dirty="0">
                <a:latin typeface="Arial"/>
                <a:cs typeface="Arial"/>
              </a:rPr>
              <a:t>(99999, </a:t>
            </a:r>
            <a:r>
              <a:rPr sz="1279" spc="13" dirty="0">
                <a:latin typeface="Arial"/>
                <a:cs typeface="Arial"/>
              </a:rPr>
              <a:t>William,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512-555-4321)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This relation is in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BCNF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Why?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35660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387" y="220382"/>
            <a:ext cx="4830296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Multivalued Dependencies</a:t>
            </a:r>
            <a:r>
              <a:rPr spc="-66" dirty="0"/>
              <a:t> </a:t>
            </a:r>
            <a:r>
              <a:rPr spc="13" dirty="0"/>
              <a:t>(MVDs)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47681" y="1704638"/>
            <a:ext cx="2297206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multivalued</a:t>
            </a:r>
            <a:r>
              <a:rPr sz="1279" b="1" spc="-4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dependency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052" y="1635123"/>
            <a:ext cx="7227234" cy="102171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Let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be 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schema and </a:t>
            </a:r>
            <a:r>
              <a:rPr sz="1279" spc="9" dirty="0">
                <a:latin typeface="Arial"/>
                <a:cs typeface="Arial"/>
              </a:rPr>
              <a:t>let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57" dirty="0">
                <a:latin typeface="Symbol"/>
                <a:cs typeface="Symbol"/>
              </a:rPr>
              <a:t></a:t>
            </a:r>
            <a:r>
              <a:rPr sz="1279" spc="-185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R.</a:t>
            </a:r>
            <a:endParaRPr sz="1279">
              <a:latin typeface="Arial"/>
              <a:cs typeface="Arial"/>
            </a:endParaRPr>
          </a:p>
          <a:p>
            <a:pPr marL="2071518">
              <a:spcBef>
                <a:spcPts val="591"/>
              </a:spcBef>
            </a:pP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</a:t>
            </a:r>
            <a:r>
              <a:rPr sz="1279" b="1" spc="44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endParaRPr sz="1279">
              <a:latin typeface="Symbol"/>
              <a:cs typeface="Symbol"/>
            </a:endParaRPr>
          </a:p>
          <a:p>
            <a:pPr marL="282964" marR="26896">
              <a:lnSpc>
                <a:spcPct val="102400"/>
              </a:lnSpc>
              <a:spcBef>
                <a:spcPts val="547"/>
              </a:spcBef>
            </a:pPr>
            <a:r>
              <a:rPr sz="1279" spc="9" dirty="0">
                <a:latin typeface="Arial"/>
                <a:cs typeface="Arial"/>
              </a:rPr>
              <a:t>holds </a:t>
            </a:r>
            <a:r>
              <a:rPr sz="1279" spc="13" dirty="0">
                <a:latin typeface="Arial"/>
                <a:cs typeface="Arial"/>
              </a:rPr>
              <a:t>on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any </a:t>
            </a:r>
            <a:r>
              <a:rPr sz="1279" spc="9" dirty="0">
                <a:latin typeface="Arial"/>
                <a:cs typeface="Arial"/>
              </a:rPr>
              <a:t>legal relation </a:t>
            </a:r>
            <a:r>
              <a:rPr sz="1279" i="1" spc="13" dirty="0">
                <a:latin typeface="Arial"/>
                <a:cs typeface="Arial"/>
              </a:rPr>
              <a:t>r(R), </a:t>
            </a:r>
            <a:r>
              <a:rPr sz="1279" spc="9" dirty="0">
                <a:latin typeface="Arial"/>
                <a:cs typeface="Arial"/>
              </a:rPr>
              <a:t>for all </a:t>
            </a:r>
            <a:r>
              <a:rPr sz="1279" spc="13" dirty="0">
                <a:latin typeface="Arial"/>
                <a:cs typeface="Arial"/>
              </a:rPr>
              <a:t>pairs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tuples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1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i="1" spc="19" baseline="-20467" dirty="0">
                <a:latin typeface="Arial"/>
                <a:cs typeface="Arial"/>
              </a:rPr>
              <a:t>2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such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i="1" spc="9" dirty="0">
                <a:latin typeface="Arial"/>
                <a:cs typeface="Arial"/>
              </a:rPr>
              <a:t>t</a:t>
            </a:r>
            <a:r>
              <a:rPr sz="1257" spc="13" baseline="-20467" dirty="0">
                <a:latin typeface="Arial"/>
                <a:cs typeface="Arial"/>
              </a:rPr>
              <a:t>1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]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i="1" spc="19" baseline="-20467" dirty="0">
                <a:latin typeface="Arial"/>
                <a:cs typeface="Arial"/>
              </a:rPr>
              <a:t>2 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],  </a:t>
            </a:r>
            <a:r>
              <a:rPr sz="1279" spc="13" dirty="0">
                <a:latin typeface="Arial"/>
                <a:cs typeface="Arial"/>
              </a:rPr>
              <a:t>there exist tuples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i="1" spc="19" baseline="-20467" dirty="0">
                <a:latin typeface="Arial"/>
                <a:cs typeface="Arial"/>
              </a:rPr>
              <a:t>3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4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such</a:t>
            </a:r>
            <a:r>
              <a:rPr sz="1279" spc="13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that: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4755" y="2713162"/>
            <a:ext cx="1964951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279" i="1" spc="9" dirty="0">
                <a:latin typeface="Arial"/>
                <a:cs typeface="Arial"/>
              </a:rPr>
              <a:t>t</a:t>
            </a:r>
            <a:r>
              <a:rPr sz="1257" spc="13" baseline="-20467" dirty="0">
                <a:latin typeface="Arial"/>
                <a:cs typeface="Arial"/>
              </a:rPr>
              <a:t>1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]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i="1" spc="19" baseline="-20467" dirty="0">
                <a:latin typeface="Arial"/>
                <a:cs typeface="Arial"/>
              </a:rPr>
              <a:t>2 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]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3 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]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4</a:t>
            </a:r>
            <a:r>
              <a:rPr sz="1257" spc="53" baseline="-2046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]</a:t>
            </a:r>
            <a:endParaRPr sz="1279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61960" y="5738532"/>
            <a:ext cx="231289" cy="57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03530" y="3047860"/>
          <a:ext cx="3552825" cy="2429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286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u="heavy" spc="15" dirty="0">
                          <a:solidFill>
                            <a:srgbClr val="00B050"/>
                          </a:solidFill>
                          <a:uFill>
                            <a:solidFill>
                              <a:srgbClr val="00B050"/>
                            </a:solidFill>
                          </a:uFill>
                          <a:latin typeface="Arial"/>
                          <a:cs typeface="Arial"/>
                        </a:rPr>
                        <a:t>Course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u="heavy" spc="15" dirty="0">
                          <a:solidFill>
                            <a:srgbClr val="00B050"/>
                          </a:solidFill>
                          <a:uFill>
                            <a:solidFill>
                              <a:srgbClr val="00B050"/>
                            </a:solidFill>
                          </a:uFill>
                          <a:latin typeface="Arial"/>
                          <a:cs typeface="Arial"/>
                        </a:rPr>
                        <a:t>Book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u="heavy" spc="15" dirty="0">
                          <a:solidFill>
                            <a:srgbClr val="00B050"/>
                          </a:solidFill>
                          <a:uFill>
                            <a:solidFill>
                              <a:srgbClr val="00B050"/>
                            </a:solidFill>
                          </a:uFill>
                          <a:latin typeface="Arial"/>
                          <a:cs typeface="Arial"/>
                        </a:rPr>
                        <a:t>Lecturer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Tuples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AHA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Silberschatz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t1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AHA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Nederpelt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William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30" dirty="0">
                          <a:latin typeface="Arial"/>
                          <a:cs typeface="Arial"/>
                        </a:rPr>
                        <a:t>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t2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AHA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Silberschatz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William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30" dirty="0">
                          <a:latin typeface="Arial"/>
                          <a:cs typeface="Arial"/>
                        </a:rPr>
                        <a:t>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t3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AHA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Nederpelt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t4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AHA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Silberschatz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Christian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AHA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Nederpelt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Christian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OSO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Silberschatz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25" dirty="0">
                          <a:latin typeface="Arial"/>
                          <a:cs typeface="Arial"/>
                        </a:rPr>
                        <a:t>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28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25" dirty="0">
                          <a:latin typeface="Arial"/>
                          <a:cs typeface="Arial"/>
                        </a:rPr>
                        <a:t>OSO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Silberschatz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William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30" dirty="0">
                          <a:latin typeface="Arial"/>
                          <a:cs typeface="Arial"/>
                        </a:rPr>
                        <a:t>M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447813" y="3919817"/>
            <a:ext cx="3578599" cy="1149724"/>
          </a:xfrm>
          <a:custGeom>
            <a:avLst/>
            <a:gdLst/>
            <a:ahLst/>
            <a:cxnLst/>
            <a:rect l="l" t="t" r="r" b="b"/>
            <a:pathLst>
              <a:path w="4055745" h="1303020">
                <a:moveTo>
                  <a:pt x="4055364" y="1301496"/>
                </a:moveTo>
                <a:lnTo>
                  <a:pt x="4055364" y="2285"/>
                </a:lnTo>
                <a:lnTo>
                  <a:pt x="4053078" y="0"/>
                </a:lnTo>
                <a:lnTo>
                  <a:pt x="1523" y="0"/>
                </a:lnTo>
                <a:lnTo>
                  <a:pt x="0" y="2286"/>
                </a:lnTo>
                <a:lnTo>
                  <a:pt x="0" y="1301496"/>
                </a:lnTo>
                <a:lnTo>
                  <a:pt x="1524" y="1303020"/>
                </a:lnTo>
                <a:lnTo>
                  <a:pt x="3809" y="1303020"/>
                </a:lnTo>
                <a:lnTo>
                  <a:pt x="3810" y="8382"/>
                </a:lnTo>
                <a:lnTo>
                  <a:pt x="7619" y="4572"/>
                </a:lnTo>
                <a:lnTo>
                  <a:pt x="7619" y="8382"/>
                </a:lnTo>
                <a:lnTo>
                  <a:pt x="4046982" y="8381"/>
                </a:lnTo>
                <a:lnTo>
                  <a:pt x="4046982" y="4571"/>
                </a:lnTo>
                <a:lnTo>
                  <a:pt x="4050791" y="8381"/>
                </a:lnTo>
                <a:lnTo>
                  <a:pt x="4050791" y="1303020"/>
                </a:lnTo>
                <a:lnTo>
                  <a:pt x="4053078" y="1303020"/>
                </a:lnTo>
                <a:lnTo>
                  <a:pt x="4055364" y="1301496"/>
                </a:lnTo>
                <a:close/>
              </a:path>
              <a:path w="4055745" h="1303020">
                <a:moveTo>
                  <a:pt x="7619" y="8382"/>
                </a:moveTo>
                <a:lnTo>
                  <a:pt x="7619" y="4572"/>
                </a:lnTo>
                <a:lnTo>
                  <a:pt x="3810" y="8382"/>
                </a:lnTo>
                <a:lnTo>
                  <a:pt x="7619" y="8382"/>
                </a:lnTo>
                <a:close/>
              </a:path>
              <a:path w="4055745" h="1303020">
                <a:moveTo>
                  <a:pt x="7619" y="1295400"/>
                </a:moveTo>
                <a:lnTo>
                  <a:pt x="7619" y="8382"/>
                </a:lnTo>
                <a:lnTo>
                  <a:pt x="3810" y="8382"/>
                </a:lnTo>
                <a:lnTo>
                  <a:pt x="3810" y="1295400"/>
                </a:lnTo>
                <a:lnTo>
                  <a:pt x="7619" y="1295400"/>
                </a:lnTo>
                <a:close/>
              </a:path>
              <a:path w="4055745" h="1303020">
                <a:moveTo>
                  <a:pt x="4050791" y="1295400"/>
                </a:moveTo>
                <a:lnTo>
                  <a:pt x="3810" y="1295400"/>
                </a:lnTo>
                <a:lnTo>
                  <a:pt x="7619" y="1299209"/>
                </a:lnTo>
                <a:lnTo>
                  <a:pt x="7619" y="1303020"/>
                </a:lnTo>
                <a:lnTo>
                  <a:pt x="4046982" y="1303020"/>
                </a:lnTo>
                <a:lnTo>
                  <a:pt x="4046982" y="1299210"/>
                </a:lnTo>
                <a:lnTo>
                  <a:pt x="4050791" y="1295400"/>
                </a:lnTo>
                <a:close/>
              </a:path>
              <a:path w="4055745" h="1303020">
                <a:moveTo>
                  <a:pt x="7619" y="1303020"/>
                </a:moveTo>
                <a:lnTo>
                  <a:pt x="7619" y="1299209"/>
                </a:lnTo>
                <a:lnTo>
                  <a:pt x="3810" y="1295400"/>
                </a:lnTo>
                <a:lnTo>
                  <a:pt x="3809" y="1303020"/>
                </a:lnTo>
                <a:lnTo>
                  <a:pt x="7619" y="1303020"/>
                </a:lnTo>
                <a:close/>
              </a:path>
              <a:path w="4055745" h="1303020">
                <a:moveTo>
                  <a:pt x="4050791" y="8381"/>
                </a:moveTo>
                <a:lnTo>
                  <a:pt x="4046982" y="4571"/>
                </a:lnTo>
                <a:lnTo>
                  <a:pt x="4046982" y="8381"/>
                </a:lnTo>
                <a:lnTo>
                  <a:pt x="4050791" y="8381"/>
                </a:lnTo>
                <a:close/>
              </a:path>
              <a:path w="4055745" h="1303020">
                <a:moveTo>
                  <a:pt x="4050791" y="1295400"/>
                </a:moveTo>
                <a:lnTo>
                  <a:pt x="4050791" y="8381"/>
                </a:lnTo>
                <a:lnTo>
                  <a:pt x="4046982" y="8381"/>
                </a:lnTo>
                <a:lnTo>
                  <a:pt x="4046982" y="1295400"/>
                </a:lnTo>
                <a:lnTo>
                  <a:pt x="4050791" y="1295400"/>
                </a:lnTo>
                <a:close/>
              </a:path>
              <a:path w="4055745" h="1303020">
                <a:moveTo>
                  <a:pt x="4050791" y="1303020"/>
                </a:moveTo>
                <a:lnTo>
                  <a:pt x="4050791" y="1295400"/>
                </a:lnTo>
                <a:lnTo>
                  <a:pt x="4046982" y="1299210"/>
                </a:lnTo>
                <a:lnTo>
                  <a:pt x="4046982" y="1303020"/>
                </a:lnTo>
                <a:lnTo>
                  <a:pt x="4050791" y="130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484120" y="2912860"/>
            <a:ext cx="3458695" cy="211937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053969">
              <a:spcBef>
                <a:spcPts val="119"/>
              </a:spcBef>
              <a:tabLst>
                <a:tab pos="1761098" algn="l"/>
              </a:tabLst>
            </a:pPr>
            <a:r>
              <a:rPr sz="1279" i="1" spc="9" dirty="0">
                <a:latin typeface="Arial"/>
                <a:cs typeface="Arial"/>
              </a:rPr>
              <a:t>t</a:t>
            </a:r>
            <a:r>
              <a:rPr sz="1257" spc="13" baseline="-20467" dirty="0">
                <a:latin typeface="Arial"/>
                <a:cs typeface="Arial"/>
              </a:rPr>
              <a:t>3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]	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57" spc="-39" baseline="-2046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]</a:t>
            </a:r>
            <a:endParaRPr sz="1279">
              <a:latin typeface="Arial"/>
              <a:cs typeface="Arial"/>
            </a:endParaRPr>
          </a:p>
          <a:p>
            <a:pPr marL="1053969">
              <a:spcBef>
                <a:spcPts val="40"/>
              </a:spcBef>
            </a:pP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3</a:t>
            </a:r>
            <a:r>
              <a:rPr sz="1279" spc="13" dirty="0">
                <a:latin typeface="Arial"/>
                <a:cs typeface="Arial"/>
              </a:rPr>
              <a:t>[</a:t>
            </a:r>
            <a:r>
              <a:rPr sz="1279" i="1" spc="13" dirty="0">
                <a:latin typeface="Arial"/>
                <a:cs typeface="Arial"/>
              </a:rPr>
              <a:t>R  </a:t>
            </a:r>
            <a:r>
              <a:rPr sz="1279" i="1" spc="18" dirty="0">
                <a:latin typeface="Arial"/>
                <a:cs typeface="Arial"/>
              </a:rPr>
              <a:t>–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] </a:t>
            </a:r>
            <a:r>
              <a:rPr sz="1279" spc="18" dirty="0">
                <a:latin typeface="Arial"/>
                <a:cs typeface="Arial"/>
              </a:rPr>
              <a:t>= 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[</a:t>
            </a:r>
            <a:r>
              <a:rPr sz="1279" i="1" spc="13" dirty="0">
                <a:latin typeface="Arial"/>
                <a:cs typeface="Arial"/>
              </a:rPr>
              <a:t>R  </a:t>
            </a:r>
            <a:r>
              <a:rPr sz="1279" i="1" spc="18" dirty="0">
                <a:latin typeface="Arial"/>
                <a:cs typeface="Arial"/>
              </a:rPr>
              <a:t>–</a:t>
            </a:r>
            <a:r>
              <a:rPr sz="1279" i="1" spc="-128" dirty="0">
                <a:latin typeface="Arial"/>
                <a:cs typeface="Arial"/>
              </a:rPr>
              <a:t>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]</a:t>
            </a:r>
            <a:endParaRPr sz="1279">
              <a:latin typeface="Arial"/>
              <a:cs typeface="Arial"/>
            </a:endParaRPr>
          </a:p>
          <a:p>
            <a:pPr marL="1053969" marR="876347">
              <a:lnSpc>
                <a:spcPct val="102400"/>
              </a:lnSpc>
              <a:tabLst>
                <a:tab pos="1791916" algn="l"/>
              </a:tabLst>
            </a:pP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4</a:t>
            </a:r>
            <a:r>
              <a:rPr sz="1257" spc="6" baseline="-2046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]	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9" dirty="0">
                <a:latin typeface="Arial"/>
                <a:cs typeface="Arial"/>
              </a:rPr>
              <a:t>t</a:t>
            </a:r>
            <a:r>
              <a:rPr sz="1257" spc="13" baseline="-20467" dirty="0">
                <a:latin typeface="Arial"/>
                <a:cs typeface="Arial"/>
              </a:rPr>
              <a:t>2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] 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4</a:t>
            </a:r>
            <a:r>
              <a:rPr sz="1279" spc="13" dirty="0">
                <a:latin typeface="Arial"/>
                <a:cs typeface="Arial"/>
              </a:rPr>
              <a:t>[</a:t>
            </a:r>
            <a:r>
              <a:rPr sz="1279" i="1" spc="13" dirty="0">
                <a:latin typeface="Arial"/>
                <a:cs typeface="Arial"/>
              </a:rPr>
              <a:t>R  </a:t>
            </a:r>
            <a:r>
              <a:rPr sz="1279" i="1" spc="18" dirty="0">
                <a:latin typeface="Arial"/>
                <a:cs typeface="Arial"/>
              </a:rPr>
              <a:t>–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] </a:t>
            </a:r>
            <a:r>
              <a:rPr sz="1279" spc="18" dirty="0">
                <a:latin typeface="Arial"/>
                <a:cs typeface="Arial"/>
              </a:rPr>
              <a:t>= 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[</a:t>
            </a:r>
            <a:r>
              <a:rPr sz="1279" i="1" spc="13" dirty="0">
                <a:latin typeface="Arial"/>
                <a:cs typeface="Arial"/>
              </a:rPr>
              <a:t>R  </a:t>
            </a:r>
            <a:r>
              <a:rPr sz="1279" i="1" spc="18" dirty="0">
                <a:latin typeface="Arial"/>
                <a:cs typeface="Arial"/>
              </a:rPr>
              <a:t>–</a:t>
            </a:r>
            <a:r>
              <a:rPr sz="1279" i="1" spc="-128" dirty="0">
                <a:latin typeface="Arial"/>
                <a:cs typeface="Arial"/>
              </a:rPr>
              <a:t>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]</a:t>
            </a:r>
            <a:endParaRPr sz="1279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544">
              <a:latin typeface="Arial"/>
              <a:cs typeface="Arial"/>
            </a:endParaRPr>
          </a:p>
          <a:p>
            <a:pPr marL="33619" marR="26896" algn="just">
              <a:lnSpc>
                <a:spcPct val="101499"/>
              </a:lnSpc>
            </a:pPr>
            <a:r>
              <a:rPr sz="1147" spc="4" dirty="0">
                <a:latin typeface="Arial"/>
                <a:cs typeface="Arial"/>
              </a:rPr>
              <a:t>Example: </a:t>
            </a:r>
            <a:r>
              <a:rPr sz="1147" spc="9" dirty="0">
                <a:latin typeface="Arial"/>
                <a:cs typeface="Arial"/>
              </a:rPr>
              <a:t>A </a:t>
            </a:r>
            <a:r>
              <a:rPr sz="1147" dirty="0">
                <a:latin typeface="Arial"/>
                <a:cs typeface="Arial"/>
              </a:rPr>
              <a:t>relation </a:t>
            </a:r>
            <a:r>
              <a:rPr sz="1147" spc="4" dirty="0">
                <a:latin typeface="Arial"/>
                <a:cs typeface="Arial"/>
              </a:rPr>
              <a:t>of </a:t>
            </a:r>
            <a:r>
              <a:rPr sz="1147" dirty="0">
                <a:latin typeface="Arial"/>
                <a:cs typeface="Arial"/>
              </a:rPr>
              <a:t>university </a:t>
            </a:r>
            <a:r>
              <a:rPr sz="1147" spc="4" dirty="0">
                <a:latin typeface="Arial"/>
                <a:cs typeface="Arial"/>
              </a:rPr>
              <a:t>courses, the books  recommended </a:t>
            </a:r>
            <a:r>
              <a:rPr sz="1147" dirty="0">
                <a:latin typeface="Arial"/>
                <a:cs typeface="Arial"/>
              </a:rPr>
              <a:t>for </a:t>
            </a:r>
            <a:r>
              <a:rPr sz="1147" spc="4" dirty="0">
                <a:latin typeface="Arial"/>
                <a:cs typeface="Arial"/>
              </a:rPr>
              <a:t>the course, and the </a:t>
            </a:r>
            <a:r>
              <a:rPr sz="1147" dirty="0">
                <a:latin typeface="Arial"/>
                <a:cs typeface="Arial"/>
              </a:rPr>
              <a:t>lecturers </a:t>
            </a:r>
            <a:r>
              <a:rPr sz="1147" spc="4" dirty="0">
                <a:latin typeface="Arial"/>
                <a:cs typeface="Arial"/>
              </a:rPr>
              <a:t>who  </a:t>
            </a:r>
            <a:r>
              <a:rPr sz="1147" dirty="0">
                <a:latin typeface="Arial"/>
                <a:cs typeface="Arial"/>
              </a:rPr>
              <a:t>will </a:t>
            </a:r>
            <a:r>
              <a:rPr sz="1147" spc="4" dirty="0">
                <a:latin typeface="Arial"/>
                <a:cs typeface="Arial"/>
              </a:rPr>
              <a:t>be teaching the</a:t>
            </a:r>
            <a:r>
              <a:rPr sz="1147" dirty="0">
                <a:latin typeface="Arial"/>
                <a:cs typeface="Arial"/>
              </a:rPr>
              <a:t> course: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191">
              <a:latin typeface="Arial"/>
              <a:cs typeface="Arial"/>
            </a:endParaRPr>
          </a:p>
          <a:p>
            <a:pPr marL="240939" indent="-207880">
              <a:buFont typeface="Arial"/>
              <a:buChar char="•"/>
              <a:tabLst>
                <a:tab pos="240939" algn="l"/>
                <a:tab pos="241500" algn="l"/>
              </a:tabLst>
            </a:pPr>
            <a:r>
              <a:rPr sz="1147" b="1" spc="4" dirty="0">
                <a:latin typeface="Arial"/>
                <a:cs typeface="Arial"/>
              </a:rPr>
              <a:t>course </a:t>
            </a:r>
            <a:r>
              <a:rPr sz="1147" b="1" spc="18" dirty="0">
                <a:latin typeface="Symbol"/>
                <a:cs typeface="Symbol"/>
              </a:rPr>
              <a:t></a:t>
            </a:r>
            <a:r>
              <a:rPr sz="1147" b="1" spc="26" dirty="0">
                <a:latin typeface="Times New Roman"/>
                <a:cs typeface="Times New Roman"/>
              </a:rPr>
              <a:t> </a:t>
            </a:r>
            <a:r>
              <a:rPr sz="1147" b="1" spc="4" dirty="0">
                <a:latin typeface="Arial"/>
                <a:cs typeface="Arial"/>
              </a:rPr>
              <a:t>book</a:t>
            </a:r>
            <a:endParaRPr sz="1147">
              <a:latin typeface="Arial"/>
              <a:cs typeface="Arial"/>
            </a:endParaRPr>
          </a:p>
          <a:p>
            <a:pPr marL="240939" indent="-208441">
              <a:spcBef>
                <a:spcPts val="22"/>
              </a:spcBef>
              <a:buFont typeface="Arial"/>
              <a:buChar char="•"/>
              <a:tabLst>
                <a:tab pos="240939" algn="l"/>
                <a:tab pos="241500" algn="l"/>
              </a:tabLst>
            </a:pPr>
            <a:r>
              <a:rPr sz="1147" b="1" spc="4" dirty="0">
                <a:latin typeface="Arial"/>
                <a:cs typeface="Arial"/>
              </a:rPr>
              <a:t>course </a:t>
            </a:r>
            <a:r>
              <a:rPr sz="1147" b="1" spc="18" dirty="0">
                <a:latin typeface="Symbol"/>
                <a:cs typeface="Symbol"/>
              </a:rPr>
              <a:t></a:t>
            </a:r>
            <a:r>
              <a:rPr sz="1147" b="1" spc="26" dirty="0">
                <a:latin typeface="Times New Roman"/>
                <a:cs typeface="Times New Roman"/>
              </a:rPr>
              <a:t> </a:t>
            </a:r>
            <a:r>
              <a:rPr sz="1147" b="1" dirty="0">
                <a:latin typeface="Arial"/>
                <a:cs typeface="Arial"/>
              </a:rPr>
              <a:t>lecturer</a:t>
            </a:r>
            <a:endParaRPr sz="114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8626" y="2656019"/>
            <a:ext cx="1587873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-22" dirty="0">
                <a:solidFill>
                  <a:srgbClr val="00009A"/>
                </a:solidFill>
                <a:latin typeface="Arial"/>
                <a:cs typeface="Arial"/>
              </a:rPr>
              <a:t>Test: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course </a:t>
            </a:r>
            <a:r>
              <a:rPr sz="1147" b="1" spc="18" dirty="0">
                <a:solidFill>
                  <a:srgbClr val="00009A"/>
                </a:solidFill>
                <a:latin typeface="Symbol"/>
                <a:cs typeface="Symbol"/>
              </a:rPr>
              <a:t></a:t>
            </a:r>
            <a:r>
              <a:rPr sz="1147" b="1" spc="4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book</a:t>
            </a:r>
            <a:endParaRPr sz="114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6573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4034" y="2106166"/>
            <a:ext cx="128946" cy="3209925"/>
          </a:xfrm>
          <a:prstGeom prst="rect">
            <a:avLst/>
          </a:prstGeom>
        </p:spPr>
        <p:txBody>
          <a:bodyPr vert="vert270" wrap="square" lIns="0" tIns="5043" rIns="0" bIns="0" rtlCol="0">
            <a:spAutoFit/>
          </a:bodyPr>
          <a:lstStyle/>
          <a:p>
            <a:pPr marL="11206">
              <a:spcBef>
                <a:spcPts val="40"/>
              </a:spcBef>
            </a:pPr>
            <a:r>
              <a:rPr sz="838" b="1" spc="18" dirty="0">
                <a:latin typeface="Arial"/>
                <a:cs typeface="Arial"/>
              </a:rPr>
              <a:t>Source</a:t>
            </a:r>
            <a:r>
              <a:rPr sz="838" spc="18" dirty="0">
                <a:latin typeface="Arial"/>
                <a:cs typeface="Arial"/>
              </a:rPr>
              <a:t>:</a:t>
            </a:r>
            <a:r>
              <a:rPr sz="838" spc="71" dirty="0">
                <a:latin typeface="Arial"/>
                <a:cs typeface="Arial"/>
              </a:rPr>
              <a:t> </a:t>
            </a:r>
            <a:r>
              <a:rPr sz="838" spc="9" dirty="0">
                <a:latin typeface="Arial"/>
                <a:cs typeface="Arial"/>
                <a:hlinkClick r:id="rId3"/>
              </a:rPr>
              <a:t>http://www.edugrabs.com/multivalued-dependency-mvd/</a:t>
            </a:r>
            <a:endParaRPr sz="838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/>
              <p14:cNvContentPartPr/>
              <p14:nvPr/>
            </p14:nvContentPartPr>
            <p14:xfrm>
              <a:off x="6081421" y="3283354"/>
              <a:ext cx="598765" cy="1108588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3140" y="3278315"/>
                <a:ext cx="611367" cy="1119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/>
              <p14:cNvContentPartPr/>
              <p14:nvPr/>
            </p14:nvContentPartPr>
            <p14:xfrm>
              <a:off x="7811327" y="3391354"/>
              <a:ext cx="1491353" cy="954847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3768" y="3385233"/>
                <a:ext cx="1505392" cy="968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/>
              <p14:cNvContentPartPr/>
              <p14:nvPr/>
            </p14:nvContentPartPr>
            <p14:xfrm>
              <a:off x="2530094" y="1977988"/>
              <a:ext cx="7383388" cy="2445882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5414" y="1972589"/>
                <a:ext cx="7392388" cy="24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4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60501"/>
            <a:ext cx="9278471" cy="692950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466750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2103" y="1677481"/>
            <a:ext cx="7295029" cy="2198829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Let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be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schema </a:t>
            </a:r>
            <a:r>
              <a:rPr sz="1279" spc="9" dirty="0">
                <a:latin typeface="Arial"/>
                <a:cs typeface="Arial"/>
              </a:rPr>
              <a:t>with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spc="9" dirty="0">
                <a:latin typeface="Arial"/>
                <a:cs typeface="Arial"/>
              </a:rPr>
              <a:t>of attributes </a:t>
            </a:r>
            <a:r>
              <a:rPr sz="1279" spc="13" dirty="0">
                <a:latin typeface="Arial"/>
                <a:cs typeface="Arial"/>
              </a:rPr>
              <a:t>that are </a:t>
            </a:r>
            <a:r>
              <a:rPr sz="1279" spc="9" dirty="0">
                <a:latin typeface="Arial"/>
                <a:cs typeface="Arial"/>
              </a:rPr>
              <a:t>partitioned into </a:t>
            </a:r>
            <a:r>
              <a:rPr sz="1279" spc="18" dirty="0">
                <a:latin typeface="Arial"/>
                <a:cs typeface="Arial"/>
              </a:rPr>
              <a:t>3 </a:t>
            </a:r>
            <a:r>
              <a:rPr sz="1279" spc="13" dirty="0">
                <a:latin typeface="Arial"/>
                <a:cs typeface="Arial"/>
              </a:rPr>
              <a:t>nonempty</a:t>
            </a:r>
            <a:r>
              <a:rPr sz="1279" spc="-22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subsets.</a:t>
            </a:r>
            <a:endParaRPr sz="1279">
              <a:latin typeface="Arial"/>
              <a:cs typeface="Arial"/>
            </a:endParaRPr>
          </a:p>
          <a:p>
            <a:pPr marL="2166773">
              <a:spcBef>
                <a:spcPts val="591"/>
              </a:spcBef>
            </a:pPr>
            <a:r>
              <a:rPr sz="1279" i="1" spc="13" dirty="0">
                <a:latin typeface="Arial"/>
                <a:cs typeface="Arial"/>
              </a:rPr>
              <a:t>Y, </a:t>
            </a:r>
            <a:r>
              <a:rPr sz="1279" i="1" spc="9" dirty="0">
                <a:latin typeface="Arial"/>
                <a:cs typeface="Arial"/>
              </a:rPr>
              <a:t>Z,</a:t>
            </a:r>
            <a:r>
              <a:rPr sz="1279" i="1" spc="-9" dirty="0">
                <a:latin typeface="Arial"/>
                <a:cs typeface="Arial"/>
              </a:rPr>
              <a:t> </a:t>
            </a:r>
            <a:r>
              <a:rPr sz="1279" i="1" spc="31" dirty="0">
                <a:latin typeface="Arial"/>
                <a:cs typeface="Arial"/>
              </a:rPr>
              <a:t>W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say that </a:t>
            </a:r>
            <a:r>
              <a:rPr sz="1279" i="1" spc="22" dirty="0">
                <a:latin typeface="Arial"/>
                <a:cs typeface="Arial"/>
              </a:rPr>
              <a:t>Y </a:t>
            </a:r>
            <a:r>
              <a:rPr sz="1279" b="1" spc="31" dirty="0">
                <a:latin typeface="Symbol"/>
                <a:cs typeface="Symbol"/>
              </a:rPr>
              <a:t></a:t>
            </a:r>
            <a:r>
              <a:rPr sz="1279" b="1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Z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Y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multidetermines </a:t>
            </a:r>
            <a:r>
              <a:rPr sz="1279" i="1" spc="18" dirty="0">
                <a:latin typeface="Arial"/>
                <a:cs typeface="Arial"/>
              </a:rPr>
              <a:t>Z </a:t>
            </a:r>
            <a:r>
              <a:rPr sz="1279" spc="9" dirty="0">
                <a:latin typeface="Arial"/>
                <a:cs typeface="Arial"/>
              </a:rPr>
              <a:t>)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9" dirty="0">
                <a:latin typeface="Arial"/>
                <a:cs typeface="Arial"/>
              </a:rPr>
              <a:t>only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possible </a:t>
            </a:r>
            <a:r>
              <a:rPr sz="1279" spc="13" dirty="0">
                <a:latin typeface="Arial"/>
                <a:cs typeface="Arial"/>
              </a:rPr>
              <a:t>relations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i="1" spc="-12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869622">
              <a:spcBef>
                <a:spcPts val="587"/>
              </a:spcBef>
            </a:pPr>
            <a:r>
              <a:rPr sz="1279" spc="18" dirty="0">
                <a:latin typeface="Arial"/>
                <a:cs typeface="Arial"/>
              </a:rPr>
              <a:t>&lt; </a:t>
            </a:r>
            <a:r>
              <a:rPr sz="1279" i="1" spc="13" dirty="0">
                <a:latin typeface="Arial"/>
                <a:cs typeface="Arial"/>
              </a:rPr>
              <a:t>y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z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w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18" dirty="0">
                <a:latin typeface="Arial"/>
                <a:cs typeface="Arial"/>
              </a:rPr>
              <a:t>&gt; </a:t>
            </a:r>
            <a:r>
              <a:rPr sz="1279" spc="22" dirty="0">
                <a:latin typeface="Symbol"/>
                <a:cs typeface="Symbol"/>
              </a:rPr>
              <a:t>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and &lt; </a:t>
            </a:r>
            <a:r>
              <a:rPr sz="1279" i="1" spc="13" dirty="0">
                <a:latin typeface="Arial"/>
                <a:cs typeface="Arial"/>
              </a:rPr>
              <a:t>y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z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w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18" dirty="0">
                <a:latin typeface="Arial"/>
                <a:cs typeface="Arial"/>
              </a:rPr>
              <a:t>&gt; </a:t>
            </a:r>
            <a:r>
              <a:rPr sz="1279" spc="22" dirty="0">
                <a:latin typeface="Symbol"/>
                <a:cs typeface="Symbol"/>
              </a:rPr>
              <a:t></a:t>
            </a:r>
            <a:r>
              <a:rPr sz="1279" spc="14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282964">
              <a:spcBef>
                <a:spcPts val="582"/>
              </a:spcBef>
            </a:pPr>
            <a:r>
              <a:rPr sz="1279" spc="13" dirty="0">
                <a:latin typeface="Arial"/>
                <a:cs typeface="Arial"/>
              </a:rPr>
              <a:t>then</a:t>
            </a:r>
            <a:endParaRPr sz="1279">
              <a:latin typeface="Arial"/>
              <a:cs typeface="Arial"/>
            </a:endParaRPr>
          </a:p>
          <a:p>
            <a:pPr marL="869622">
              <a:spcBef>
                <a:spcPts val="591"/>
              </a:spcBef>
            </a:pPr>
            <a:r>
              <a:rPr sz="1279" spc="18" dirty="0">
                <a:latin typeface="Arial"/>
                <a:cs typeface="Arial"/>
              </a:rPr>
              <a:t>&lt; </a:t>
            </a:r>
            <a:r>
              <a:rPr sz="1279" i="1" spc="13" dirty="0">
                <a:latin typeface="Arial"/>
                <a:cs typeface="Arial"/>
              </a:rPr>
              <a:t>y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z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w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spc="18" dirty="0">
                <a:latin typeface="Arial"/>
                <a:cs typeface="Arial"/>
              </a:rPr>
              <a:t>&gt; </a:t>
            </a:r>
            <a:r>
              <a:rPr sz="1279" spc="22" dirty="0">
                <a:latin typeface="Symbol"/>
                <a:cs typeface="Symbol"/>
              </a:rPr>
              <a:t>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and &lt; </a:t>
            </a:r>
            <a:r>
              <a:rPr sz="1279" i="1" spc="13" dirty="0">
                <a:latin typeface="Arial"/>
                <a:cs typeface="Arial"/>
              </a:rPr>
              <a:t>y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z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8" dirty="0">
                <a:latin typeface="Arial"/>
                <a:cs typeface="Arial"/>
              </a:rPr>
              <a:t>w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spc="18" dirty="0">
                <a:latin typeface="Arial"/>
                <a:cs typeface="Arial"/>
              </a:rPr>
              <a:t>&gt; </a:t>
            </a:r>
            <a:r>
              <a:rPr sz="1279" spc="22" dirty="0">
                <a:latin typeface="Symbol"/>
                <a:cs typeface="Symbol"/>
              </a:rPr>
              <a:t></a:t>
            </a:r>
            <a:r>
              <a:rPr sz="1279" spc="14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Note that since the </a:t>
            </a:r>
            <a:r>
              <a:rPr sz="1279" spc="9" dirty="0">
                <a:latin typeface="Arial"/>
                <a:cs typeface="Arial"/>
              </a:rPr>
              <a:t>behavior of </a:t>
            </a:r>
            <a:r>
              <a:rPr sz="1279" i="1" spc="18" dirty="0">
                <a:latin typeface="Arial"/>
                <a:cs typeface="Arial"/>
              </a:rPr>
              <a:t>Z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31" dirty="0">
                <a:latin typeface="Arial"/>
                <a:cs typeface="Arial"/>
              </a:rPr>
              <a:t>W </a:t>
            </a:r>
            <a:r>
              <a:rPr sz="1279" spc="13" dirty="0">
                <a:latin typeface="Arial"/>
                <a:cs typeface="Arial"/>
              </a:rPr>
              <a:t>are </a:t>
            </a:r>
            <a:r>
              <a:rPr sz="1279" spc="9" dirty="0">
                <a:latin typeface="Arial"/>
                <a:cs typeface="Arial"/>
              </a:rPr>
              <a:t>identical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13" dirty="0">
                <a:latin typeface="Arial"/>
                <a:cs typeface="Arial"/>
              </a:rPr>
              <a:t>follows</a:t>
            </a:r>
            <a:r>
              <a:rPr sz="1279" spc="-16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that</a:t>
            </a:r>
            <a:endParaRPr sz="1279">
              <a:latin typeface="Arial"/>
              <a:cs typeface="Arial"/>
            </a:endParaRPr>
          </a:p>
          <a:p>
            <a:pPr marL="282964">
              <a:spcBef>
                <a:spcPts val="596"/>
              </a:spcBef>
            </a:pPr>
            <a:r>
              <a:rPr sz="1279" i="1" spc="22" dirty="0">
                <a:latin typeface="Arial"/>
                <a:cs typeface="Arial"/>
              </a:rPr>
              <a:t>Y </a:t>
            </a:r>
            <a:r>
              <a:rPr sz="1279" b="1" spc="31" dirty="0">
                <a:latin typeface="Symbol"/>
                <a:cs typeface="Symbol"/>
              </a:rPr>
              <a:t></a:t>
            </a:r>
            <a:r>
              <a:rPr sz="1279" b="1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Z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i="1" spc="22" dirty="0">
                <a:latin typeface="Arial"/>
                <a:cs typeface="Arial"/>
              </a:rPr>
              <a:t>Y </a:t>
            </a:r>
            <a:r>
              <a:rPr sz="1279" b="1" spc="31" dirty="0">
                <a:latin typeface="Symbol"/>
                <a:cs typeface="Symbol"/>
              </a:rPr>
              <a:t></a:t>
            </a:r>
            <a:r>
              <a:rPr sz="1279" b="1" spc="-31" dirty="0">
                <a:latin typeface="Times New Roman"/>
                <a:cs typeface="Times New Roman"/>
              </a:rPr>
              <a:t> </a:t>
            </a:r>
            <a:r>
              <a:rPr sz="1279" i="1" spc="31" dirty="0">
                <a:latin typeface="Arial"/>
                <a:cs typeface="Arial"/>
              </a:rPr>
              <a:t>W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5327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7202" y="558937"/>
            <a:ext cx="2273674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Example</a:t>
            </a:r>
            <a:r>
              <a:rPr spc="-44" dirty="0"/>
              <a:t> </a:t>
            </a:r>
            <a:r>
              <a:rPr spc="13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0280" y="1677481"/>
            <a:ext cx="7707966" cy="2450373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94170" indent="-250465" algn="just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4730" algn="l"/>
              </a:tabLst>
            </a:pPr>
            <a:r>
              <a:rPr sz="1279" spc="13" dirty="0">
                <a:latin typeface="Arial"/>
                <a:cs typeface="Arial"/>
              </a:rPr>
              <a:t>In our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example:</a:t>
            </a:r>
            <a:endParaRPr sz="1279">
              <a:latin typeface="Arial"/>
              <a:cs typeface="Arial"/>
            </a:endParaRPr>
          </a:p>
          <a:p>
            <a:pPr marL="1838423" algn="just">
              <a:spcBef>
                <a:spcPts val="591"/>
              </a:spcBef>
            </a:pPr>
            <a:r>
              <a:rPr sz="1279" i="1" spc="13" dirty="0">
                <a:latin typeface="Arial"/>
                <a:cs typeface="Arial"/>
              </a:rPr>
              <a:t>ID </a:t>
            </a:r>
            <a:r>
              <a:rPr sz="1279" b="1" spc="31" dirty="0">
                <a:latin typeface="Symbol"/>
                <a:cs typeface="Symbol"/>
              </a:rPr>
              <a:t></a:t>
            </a:r>
            <a:r>
              <a:rPr sz="1279" b="1" spc="13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child_name</a:t>
            </a:r>
            <a:endParaRPr sz="1279">
              <a:latin typeface="Arial"/>
              <a:cs typeface="Arial"/>
            </a:endParaRPr>
          </a:p>
          <a:p>
            <a:pPr marL="1838423" algn="just">
              <a:spcBef>
                <a:spcPts val="35"/>
              </a:spcBef>
            </a:pPr>
            <a:r>
              <a:rPr sz="1279" i="1" spc="13" dirty="0">
                <a:latin typeface="Arial"/>
                <a:cs typeface="Arial"/>
              </a:rPr>
              <a:t>ID </a:t>
            </a:r>
            <a:r>
              <a:rPr sz="1279" b="1" spc="31" dirty="0">
                <a:latin typeface="Symbol"/>
                <a:cs typeface="Symbol"/>
              </a:rPr>
              <a:t></a:t>
            </a:r>
            <a:r>
              <a:rPr sz="1279" b="1" spc="13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phone_number</a:t>
            </a:r>
            <a:endParaRPr sz="1279">
              <a:latin typeface="Arial"/>
              <a:cs typeface="Arial"/>
            </a:endParaRPr>
          </a:p>
          <a:p>
            <a:pPr marL="294170" marR="38102" indent="-249905" algn="just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4730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above formal </a:t>
            </a:r>
            <a:r>
              <a:rPr sz="1279" spc="9" dirty="0">
                <a:latin typeface="Arial"/>
                <a:cs typeface="Arial"/>
              </a:rPr>
              <a:t>definition is </a:t>
            </a:r>
            <a:r>
              <a:rPr sz="1279" spc="18" dirty="0">
                <a:latin typeface="Arial"/>
                <a:cs typeface="Arial"/>
              </a:rPr>
              <a:t>supposed </a:t>
            </a:r>
            <a:r>
              <a:rPr sz="1279" spc="13" dirty="0">
                <a:latin typeface="Arial"/>
                <a:cs typeface="Arial"/>
              </a:rPr>
              <a:t>to formalize the notion that given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particular value of </a:t>
            </a:r>
            <a:r>
              <a:rPr sz="1279" i="1" spc="22" dirty="0">
                <a:latin typeface="Arial"/>
                <a:cs typeface="Arial"/>
              </a:rPr>
              <a:t>Y</a:t>
            </a:r>
            <a:r>
              <a:rPr sz="1279" i="1" spc="-22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ID</a:t>
            </a:r>
            <a:r>
              <a:rPr sz="1279" spc="9" dirty="0">
                <a:latin typeface="Arial"/>
                <a:cs typeface="Arial"/>
              </a:rPr>
              <a:t>) 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13" dirty="0">
                <a:latin typeface="Arial"/>
                <a:cs typeface="Arial"/>
              </a:rPr>
              <a:t>has </a:t>
            </a:r>
            <a:r>
              <a:rPr sz="1279" spc="9" dirty="0">
                <a:latin typeface="Arial"/>
                <a:cs typeface="Arial"/>
              </a:rPr>
              <a:t>associated with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set of values of </a:t>
            </a:r>
            <a:r>
              <a:rPr sz="1279" i="1" spc="18" dirty="0">
                <a:latin typeface="Arial"/>
                <a:cs typeface="Arial"/>
              </a:rPr>
              <a:t>Z </a:t>
            </a:r>
            <a:r>
              <a:rPr sz="1279" i="1" spc="9" dirty="0">
                <a:latin typeface="Arial"/>
                <a:cs typeface="Arial"/>
              </a:rPr>
              <a:t>(child_name)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values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i="1" spc="31" dirty="0">
                <a:latin typeface="Arial"/>
                <a:cs typeface="Arial"/>
              </a:rPr>
              <a:t>W </a:t>
            </a:r>
            <a:r>
              <a:rPr sz="1279" i="1" spc="9" dirty="0">
                <a:latin typeface="Arial"/>
                <a:cs typeface="Arial"/>
              </a:rPr>
              <a:t>(phone_number)</a:t>
            </a:r>
            <a:r>
              <a:rPr sz="1279" spc="9" dirty="0">
                <a:latin typeface="Arial"/>
                <a:cs typeface="Arial"/>
              </a:rPr>
              <a:t>,  </a:t>
            </a:r>
            <a:r>
              <a:rPr sz="1279" spc="13" dirty="0">
                <a:latin typeface="Arial"/>
                <a:cs typeface="Arial"/>
              </a:rPr>
              <a:t>and these two sets are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some sense </a:t>
            </a:r>
            <a:r>
              <a:rPr sz="1279" spc="9" dirty="0">
                <a:latin typeface="Arial"/>
                <a:cs typeface="Arial"/>
              </a:rPr>
              <a:t>independent of </a:t>
            </a:r>
            <a:r>
              <a:rPr sz="1279" spc="13" dirty="0">
                <a:latin typeface="Arial"/>
                <a:cs typeface="Arial"/>
              </a:rPr>
              <a:t>each</a:t>
            </a:r>
            <a:r>
              <a:rPr sz="1279" spc="-13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other.</a:t>
            </a:r>
            <a:endParaRPr sz="1279">
              <a:latin typeface="Arial"/>
              <a:cs typeface="Arial"/>
            </a:endParaRPr>
          </a:p>
          <a:p>
            <a:pPr marL="294170" indent="-249905" algn="just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94730" algn="l"/>
              </a:tabLst>
            </a:pPr>
            <a:r>
              <a:rPr sz="1279" spc="9" dirty="0">
                <a:latin typeface="Arial"/>
                <a:cs typeface="Arial"/>
              </a:rPr>
              <a:t>Note:</a:t>
            </a:r>
            <a:endParaRPr sz="1279">
              <a:latin typeface="Arial"/>
              <a:cs typeface="Arial"/>
            </a:endParaRPr>
          </a:p>
          <a:p>
            <a:pPr marL="584978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84978" algn="l"/>
                <a:tab pos="58553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i="1" spc="22" dirty="0">
                <a:latin typeface="Arial"/>
                <a:cs typeface="Arial"/>
              </a:rPr>
              <a:t>Y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Z </a:t>
            </a:r>
            <a:r>
              <a:rPr sz="1279" spc="13" dirty="0">
                <a:latin typeface="Arial"/>
                <a:cs typeface="Arial"/>
              </a:rPr>
              <a:t>then </a:t>
            </a:r>
            <a:r>
              <a:rPr sz="1279" i="1" spc="22" dirty="0">
                <a:latin typeface="Arial"/>
                <a:cs typeface="Arial"/>
              </a:rPr>
              <a:t>Y </a:t>
            </a:r>
            <a:r>
              <a:rPr sz="1279" b="1" spc="31" dirty="0">
                <a:latin typeface="Symbol"/>
                <a:cs typeface="Symbol"/>
              </a:rPr>
              <a:t></a:t>
            </a:r>
            <a:r>
              <a:rPr sz="1279" b="1" spc="-57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Z</a:t>
            </a:r>
            <a:endParaRPr sz="1279">
              <a:latin typeface="Arial"/>
              <a:cs typeface="Arial"/>
            </a:endParaRPr>
          </a:p>
          <a:p>
            <a:pPr marL="584978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84978" algn="l"/>
                <a:tab pos="585539" algn="l"/>
              </a:tabLst>
            </a:pPr>
            <a:r>
              <a:rPr sz="1279" spc="13" dirty="0">
                <a:latin typeface="Arial"/>
                <a:cs typeface="Arial"/>
              </a:rPr>
              <a:t>Indeed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have </a:t>
            </a:r>
            <a:r>
              <a:rPr sz="1279" spc="9" dirty="0">
                <a:latin typeface="Arial"/>
                <a:cs typeface="Arial"/>
              </a:rPr>
              <a:t>(in </a:t>
            </a:r>
            <a:r>
              <a:rPr sz="1279" spc="13" dirty="0">
                <a:latin typeface="Arial"/>
                <a:cs typeface="Arial"/>
              </a:rPr>
              <a:t>above </a:t>
            </a:r>
            <a:r>
              <a:rPr sz="1279" spc="9" dirty="0">
                <a:latin typeface="Arial"/>
                <a:cs typeface="Arial"/>
              </a:rPr>
              <a:t>notation) </a:t>
            </a:r>
            <a:r>
              <a:rPr sz="1279" i="1" spc="18" dirty="0">
                <a:latin typeface="Arial"/>
                <a:cs typeface="Arial"/>
              </a:rPr>
              <a:t>Z</a:t>
            </a:r>
            <a:r>
              <a:rPr sz="1257" spc="26" baseline="-20467" dirty="0">
                <a:latin typeface="Arial"/>
                <a:cs typeface="Arial"/>
              </a:rPr>
              <a:t>1 </a:t>
            </a:r>
            <a:r>
              <a:rPr sz="1279" i="1" spc="18" dirty="0">
                <a:latin typeface="Arial"/>
                <a:cs typeface="Arial"/>
              </a:rPr>
              <a:t>=</a:t>
            </a:r>
            <a:r>
              <a:rPr sz="1279" i="1" spc="-234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Z</a:t>
            </a:r>
            <a:r>
              <a:rPr sz="1257" spc="26" baseline="-20467" dirty="0">
                <a:latin typeface="Arial"/>
                <a:cs typeface="Arial"/>
              </a:rPr>
              <a:t>2</a:t>
            </a:r>
            <a:endParaRPr sz="1257" baseline="-20467">
              <a:latin typeface="Arial"/>
              <a:cs typeface="Arial"/>
            </a:endParaRPr>
          </a:p>
          <a:p>
            <a:pPr marL="584978">
              <a:spcBef>
                <a:spcPts val="40"/>
              </a:spcBef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claim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follows.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32078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6210" y="558937"/>
            <a:ext cx="4714315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Use </a:t>
            </a:r>
            <a:r>
              <a:rPr spc="13" dirty="0"/>
              <a:t>of Multivalued</a:t>
            </a:r>
            <a:r>
              <a:rPr spc="-101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6918" y="1677481"/>
            <a:ext cx="7525310" cy="1714787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use </a:t>
            </a:r>
            <a:r>
              <a:rPr sz="1279" spc="9" dirty="0">
                <a:latin typeface="Arial"/>
                <a:cs typeface="Arial"/>
              </a:rPr>
              <a:t>multivalued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two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ways:</a:t>
            </a:r>
            <a:endParaRPr sz="1279">
              <a:latin typeface="Arial"/>
              <a:cs typeface="Arial"/>
            </a:endParaRPr>
          </a:p>
          <a:p>
            <a:pPr marL="551359" marR="486922" lvl="1" indent="-207880">
              <a:lnSpc>
                <a:spcPct val="102400"/>
              </a:lnSpc>
              <a:spcBef>
                <a:spcPts val="552"/>
              </a:spcBef>
              <a:buAutoNum type="arabicPeriod"/>
              <a:tabLst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test </a:t>
            </a:r>
            <a:r>
              <a:rPr sz="1279" spc="9" dirty="0">
                <a:latin typeface="Arial"/>
                <a:cs typeface="Arial"/>
              </a:rPr>
              <a:t>relations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determine </a:t>
            </a:r>
            <a:r>
              <a:rPr sz="1279" spc="13" dirty="0">
                <a:latin typeface="Arial"/>
                <a:cs typeface="Arial"/>
              </a:rPr>
              <a:t>whether they are </a:t>
            </a:r>
            <a:r>
              <a:rPr sz="1279" spc="9" dirty="0">
                <a:latin typeface="Arial"/>
                <a:cs typeface="Arial"/>
              </a:rPr>
              <a:t>legal </a:t>
            </a:r>
            <a:r>
              <a:rPr sz="1279" spc="13" dirty="0">
                <a:latin typeface="Arial"/>
                <a:cs typeface="Arial"/>
              </a:rPr>
              <a:t>under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given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functional</a:t>
            </a:r>
            <a:r>
              <a:rPr sz="1279" spc="-22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and  </a:t>
            </a:r>
            <a:r>
              <a:rPr sz="1279" spc="9" dirty="0">
                <a:latin typeface="Arial"/>
                <a:cs typeface="Arial"/>
              </a:rPr>
              <a:t>multivalued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  <a:p>
            <a:pPr marL="551359" marR="4483" lvl="1" indent="-207880">
              <a:lnSpc>
                <a:spcPct val="102400"/>
              </a:lnSpc>
              <a:spcBef>
                <a:spcPts val="552"/>
              </a:spcBef>
              <a:buAutoNum type="arabicPeriod"/>
              <a:tabLst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specify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constraints </a:t>
            </a:r>
            <a:r>
              <a:rPr sz="1279" spc="13" dirty="0">
                <a:latin typeface="Arial"/>
                <a:cs typeface="Arial"/>
              </a:rPr>
              <a:t>on the set </a:t>
            </a:r>
            <a:r>
              <a:rPr sz="1279" spc="9" dirty="0">
                <a:latin typeface="Arial"/>
                <a:cs typeface="Arial"/>
              </a:rPr>
              <a:t>of legal </a:t>
            </a:r>
            <a:r>
              <a:rPr sz="1279" spc="13" dirty="0">
                <a:latin typeface="Arial"/>
                <a:cs typeface="Arial"/>
              </a:rPr>
              <a:t>relations. </a:t>
            </a: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shall thus concern </a:t>
            </a:r>
            <a:r>
              <a:rPr sz="1279" spc="9" dirty="0">
                <a:latin typeface="Arial"/>
                <a:cs typeface="Arial"/>
              </a:rPr>
              <a:t>ourselves </a:t>
            </a:r>
            <a:r>
              <a:rPr sz="1279" i="1" spc="13" dirty="0">
                <a:latin typeface="Arial"/>
                <a:cs typeface="Arial"/>
              </a:rPr>
              <a:t>only </a:t>
            </a:r>
            <a:r>
              <a:rPr sz="1279" spc="9" dirty="0">
                <a:latin typeface="Arial"/>
                <a:cs typeface="Arial"/>
              </a:rPr>
              <a:t>with  </a:t>
            </a:r>
            <a:r>
              <a:rPr sz="1279" spc="13" dirty="0">
                <a:latin typeface="Arial"/>
                <a:cs typeface="Arial"/>
              </a:rPr>
              <a:t>relations that satisfy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given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functional and </a:t>
            </a:r>
            <a:r>
              <a:rPr sz="1279" spc="9" dirty="0">
                <a:latin typeface="Arial"/>
                <a:cs typeface="Arial"/>
              </a:rPr>
              <a:t>multivalued</a:t>
            </a:r>
            <a:r>
              <a:rPr sz="1279" spc="-13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dependencies.</a:t>
            </a:r>
            <a:endParaRPr sz="1279">
              <a:latin typeface="Arial"/>
              <a:cs typeface="Arial"/>
            </a:endParaRPr>
          </a:p>
          <a:p>
            <a:pPr marL="260551" marR="197234" indent="-249905">
              <a:lnSpc>
                <a:spcPct val="100899"/>
              </a:lnSpc>
              <a:spcBef>
                <a:spcPts val="48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fails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satisfy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given multivalued </a:t>
            </a:r>
            <a:r>
              <a:rPr sz="1279" spc="13" dirty="0">
                <a:latin typeface="Arial"/>
                <a:cs typeface="Arial"/>
              </a:rPr>
              <a:t>dependency,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can </a:t>
            </a:r>
            <a:r>
              <a:rPr sz="1279" spc="9" dirty="0">
                <a:latin typeface="Arial"/>
                <a:cs typeface="Arial"/>
              </a:rPr>
              <a:t>construct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relations </a:t>
            </a:r>
            <a:r>
              <a:rPr sz="1279" i="1" spc="-4" dirty="0">
                <a:latin typeface="Arial"/>
                <a:cs typeface="Arial"/>
              </a:rPr>
              <a:t>r</a:t>
            </a:r>
            <a:r>
              <a:rPr sz="1368" i="1" spc="-4" dirty="0">
                <a:latin typeface="Symbol"/>
                <a:cs typeface="Symbol"/>
              </a:rPr>
              <a:t></a:t>
            </a:r>
            <a:r>
              <a:rPr sz="1368" i="1" spc="-4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that  does </a:t>
            </a:r>
            <a:r>
              <a:rPr sz="1279" spc="9" dirty="0">
                <a:latin typeface="Arial"/>
                <a:cs typeface="Arial"/>
              </a:rPr>
              <a:t>satisfy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multivalued </a:t>
            </a:r>
            <a:r>
              <a:rPr sz="1279" spc="13" dirty="0">
                <a:latin typeface="Arial"/>
                <a:cs typeface="Arial"/>
              </a:rPr>
              <a:t>dependency by </a:t>
            </a:r>
            <a:r>
              <a:rPr sz="1279" spc="9" dirty="0">
                <a:latin typeface="Arial"/>
                <a:cs typeface="Arial"/>
              </a:rPr>
              <a:t>adding </a:t>
            </a:r>
            <a:r>
              <a:rPr sz="1279" spc="13" dirty="0">
                <a:latin typeface="Arial"/>
                <a:cs typeface="Arial"/>
              </a:rPr>
              <a:t>tuples to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r.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42781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7874" y="558937"/>
            <a:ext cx="227255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Theory </a:t>
            </a:r>
            <a:r>
              <a:rPr spc="13" dirty="0"/>
              <a:t>of</a:t>
            </a:r>
            <a:r>
              <a:rPr spc="-84" dirty="0"/>
              <a:t> </a:t>
            </a:r>
            <a:r>
              <a:rPr spc="22" dirty="0"/>
              <a:t>MVDs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6652" y="3307198"/>
            <a:ext cx="7918076" cy="819086"/>
          </a:xfrm>
          <a:prstGeom prst="rect">
            <a:avLst/>
          </a:prstGeom>
        </p:spPr>
        <p:txBody>
          <a:bodyPr vert="horz" wrap="square" lIns="0" tIns="72278" rIns="0" bIns="0" rtlCol="0">
            <a:spAutoFit/>
          </a:bodyPr>
          <a:lstStyle/>
          <a:p>
            <a:pPr marL="260551" indent="-249905">
              <a:spcBef>
                <a:spcPts val="569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8" dirty="0">
                <a:latin typeface="Arial"/>
                <a:cs typeface="Arial"/>
              </a:rPr>
              <a:t>MVD </a:t>
            </a:r>
            <a:r>
              <a:rPr sz="1279" b="1" i="1" spc="22" dirty="0">
                <a:latin typeface="Arial"/>
                <a:cs typeface="Arial"/>
              </a:rPr>
              <a:t>X </a:t>
            </a:r>
            <a:r>
              <a:rPr sz="1279" b="1" i="1" spc="31" dirty="0">
                <a:latin typeface="Arial"/>
                <a:cs typeface="Arial"/>
              </a:rPr>
              <a:t>→→ </a:t>
            </a:r>
            <a:r>
              <a:rPr sz="1279" b="1" i="1" spc="22" dirty="0">
                <a:latin typeface="Arial"/>
                <a:cs typeface="Arial"/>
              </a:rPr>
              <a:t>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b="1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called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trivial </a:t>
            </a:r>
            <a:r>
              <a:rPr sz="1279" spc="18" dirty="0">
                <a:latin typeface="Arial"/>
                <a:cs typeface="Arial"/>
              </a:rPr>
              <a:t>MVD</a:t>
            </a:r>
            <a:r>
              <a:rPr sz="1279" spc="-163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is</a:t>
            </a:r>
            <a:endParaRPr sz="1279">
              <a:latin typeface="Arial"/>
              <a:cs typeface="Arial"/>
            </a:endParaRPr>
          </a:p>
          <a:p>
            <a:pPr marL="551359" lvl="1" indent="-208441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22" dirty="0">
                <a:latin typeface="Arial"/>
                <a:cs typeface="Arial"/>
              </a:rPr>
              <a:t>Y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subset of </a:t>
            </a:r>
            <a:r>
              <a:rPr sz="1279" b="1" i="1" spc="22" dirty="0">
                <a:latin typeface="Arial"/>
                <a:cs typeface="Arial"/>
              </a:rPr>
              <a:t>X </a:t>
            </a:r>
            <a:r>
              <a:rPr sz="1279" b="1" i="1" spc="13" dirty="0">
                <a:latin typeface="Arial"/>
                <a:cs typeface="Arial"/>
              </a:rPr>
              <a:t>(X </a:t>
            </a:r>
            <a:r>
              <a:rPr sz="1368" b="1" i="1" spc="-119" dirty="0">
                <a:latin typeface="Meiryo"/>
                <a:cs typeface="Meiryo"/>
              </a:rPr>
              <a:t>⊇ </a:t>
            </a:r>
            <a:r>
              <a:rPr sz="1279" b="1" i="1" spc="13" dirty="0">
                <a:latin typeface="Arial"/>
                <a:cs typeface="Arial"/>
              </a:rPr>
              <a:t>Y)</a:t>
            </a:r>
            <a:r>
              <a:rPr sz="1279" b="1" i="1" spc="-7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or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8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22" dirty="0">
                <a:latin typeface="Arial"/>
                <a:cs typeface="Arial"/>
              </a:rPr>
              <a:t>X </a:t>
            </a:r>
            <a:r>
              <a:rPr sz="1368" b="1" i="1" spc="-207" dirty="0">
                <a:latin typeface="Meiryo"/>
                <a:cs typeface="Meiryo"/>
              </a:rPr>
              <a:t>∪ </a:t>
            </a:r>
            <a:r>
              <a:rPr sz="1279" b="1" i="1" spc="22" dirty="0">
                <a:latin typeface="Arial"/>
                <a:cs typeface="Arial"/>
              </a:rPr>
              <a:t>Y </a:t>
            </a:r>
            <a:r>
              <a:rPr sz="1279" b="1" i="1" spc="18" dirty="0">
                <a:latin typeface="Arial"/>
                <a:cs typeface="Arial"/>
              </a:rPr>
              <a:t>= </a:t>
            </a:r>
            <a:r>
              <a:rPr sz="1279" b="1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. Otherwise,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non </a:t>
            </a:r>
            <a:r>
              <a:rPr sz="1279" spc="9" dirty="0">
                <a:latin typeface="Arial"/>
                <a:cs typeface="Arial"/>
              </a:rPr>
              <a:t>trivial </a:t>
            </a:r>
            <a:r>
              <a:rPr sz="1279" spc="18" dirty="0">
                <a:latin typeface="Arial"/>
                <a:cs typeface="Arial"/>
              </a:rPr>
              <a:t>MVD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have to repeat values redundantly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the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tuples.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5222" y="5538394"/>
            <a:ext cx="3209925" cy="1447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838" b="1" spc="18" dirty="0">
                <a:latin typeface="Arial"/>
                <a:cs typeface="Arial"/>
              </a:rPr>
              <a:t>Source</a:t>
            </a:r>
            <a:r>
              <a:rPr sz="838" spc="18" dirty="0">
                <a:latin typeface="Arial"/>
                <a:cs typeface="Arial"/>
              </a:rPr>
              <a:t>:</a:t>
            </a:r>
            <a:r>
              <a:rPr sz="838" spc="71" dirty="0">
                <a:latin typeface="Arial"/>
                <a:cs typeface="Arial"/>
              </a:rPr>
              <a:t> </a:t>
            </a:r>
            <a:r>
              <a:rPr sz="838" spc="9" dirty="0">
                <a:latin typeface="Arial"/>
                <a:cs typeface="Arial"/>
                <a:hlinkClick r:id="rId2"/>
              </a:rPr>
              <a:t>http://www.edugrabs.com/multivalued-dependency-mvd/</a:t>
            </a:r>
            <a:endParaRPr sz="83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6573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0974" y="1679538"/>
            <a:ext cx="7810724" cy="1619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86352" y="1674915"/>
          <a:ext cx="7812179" cy="1619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4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Rule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C-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Complementation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→→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then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→→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{R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−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100" spc="5" dirty="0">
                          <a:latin typeface="Cambria"/>
                          <a:cs typeface="Cambria"/>
                        </a:rPr>
                        <a:t>∪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Y)}</a:t>
                      </a:r>
                      <a:r>
                        <a:rPr sz="11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A-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Augmentation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→→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W </a:t>
                      </a:r>
                      <a:r>
                        <a:rPr sz="1100" spc="10" dirty="0">
                          <a:latin typeface="Cambria"/>
                          <a:cs typeface="Cambria"/>
                        </a:rPr>
                        <a:t>⊇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Z, then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WX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→→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YZ.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70" dirty="0">
                          <a:latin typeface="Arial"/>
                          <a:cs typeface="Arial"/>
                        </a:rPr>
                        <a:t>T-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Transitivity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→→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→→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Z, then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→→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(Z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1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Y).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Replication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then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→→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but the reverse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b="1" spc="5" dirty="0">
                          <a:latin typeface="Arial"/>
                          <a:cs typeface="Arial"/>
                        </a:rPr>
                        <a:t>Coalescence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→→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and there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W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such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W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∩ 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empty,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W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Z, and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100" spc="10" dirty="0">
                          <a:latin typeface="Cambria"/>
                          <a:cs typeface="Cambria"/>
                        </a:rPr>
                        <a:t>⊇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Z, then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Z.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2466247" y="924670"/>
              <a:ext cx="7400541" cy="2360118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0847" y="917469"/>
                <a:ext cx="7412421" cy="23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3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7874" y="558937"/>
            <a:ext cx="227255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Theory </a:t>
            </a:r>
            <a:r>
              <a:rPr spc="13" dirty="0"/>
              <a:t>of</a:t>
            </a:r>
            <a:r>
              <a:rPr spc="-84" dirty="0"/>
              <a:t> </a:t>
            </a:r>
            <a:r>
              <a:rPr spc="22" dirty="0"/>
              <a:t>MVDs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3087" y="1677475"/>
            <a:ext cx="7630085" cy="2526227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From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definition of </a:t>
            </a:r>
            <a:r>
              <a:rPr sz="1279" spc="13" dirty="0">
                <a:latin typeface="Arial"/>
                <a:cs typeface="Arial"/>
              </a:rPr>
              <a:t>multivalued dependency, </a:t>
            </a:r>
            <a:r>
              <a:rPr sz="1279" spc="18" dirty="0">
                <a:latin typeface="Arial"/>
                <a:cs typeface="Arial"/>
              </a:rPr>
              <a:t>we can </a:t>
            </a:r>
            <a:r>
              <a:rPr sz="1279" spc="9" dirty="0">
                <a:latin typeface="Arial"/>
                <a:cs typeface="Arial"/>
              </a:rPr>
              <a:t>derive </a:t>
            </a:r>
            <a:r>
              <a:rPr sz="1279" spc="13" dirty="0">
                <a:latin typeface="Arial"/>
                <a:cs typeface="Arial"/>
              </a:rPr>
              <a:t>the following</a:t>
            </a:r>
            <a:r>
              <a:rPr sz="1279" spc="-17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rule: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3" dirty="0">
                <a:latin typeface="Arial"/>
                <a:cs typeface="Arial"/>
              </a:rPr>
              <a:t>then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b="1" spc="31" dirty="0">
                <a:latin typeface="Symbol"/>
                <a:cs typeface="Symbol"/>
              </a:rPr>
              <a:t></a:t>
            </a:r>
            <a:r>
              <a:rPr sz="1279" b="1" spc="-26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endParaRPr sz="1279">
              <a:latin typeface="Symbol"/>
              <a:cs typeface="Symbol"/>
            </a:endParaRPr>
          </a:p>
          <a:p>
            <a:pPr marL="282964">
              <a:spcBef>
                <a:spcPts val="587"/>
              </a:spcBef>
            </a:pP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4" dirty="0">
                <a:latin typeface="Arial"/>
                <a:cs typeface="Arial"/>
              </a:rPr>
              <a:t>is, </a:t>
            </a:r>
            <a:r>
              <a:rPr sz="1279" spc="9" dirty="0">
                <a:latin typeface="Arial"/>
                <a:cs typeface="Arial"/>
              </a:rPr>
              <a:t>every </a:t>
            </a:r>
            <a:r>
              <a:rPr sz="1279" spc="13" dirty="0">
                <a:latin typeface="Arial"/>
                <a:cs typeface="Arial"/>
              </a:rPr>
              <a:t>functional dependency </a:t>
            </a:r>
            <a:r>
              <a:rPr sz="1279" spc="9" dirty="0">
                <a:latin typeface="Arial"/>
                <a:cs typeface="Arial"/>
              </a:rPr>
              <a:t>is also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multivalued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dependency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closure </a:t>
            </a:r>
            <a:r>
              <a:rPr sz="1279" spc="18" dirty="0">
                <a:latin typeface="Arial"/>
                <a:cs typeface="Arial"/>
              </a:rPr>
              <a:t>D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3" dirty="0">
                <a:latin typeface="Arial"/>
                <a:cs typeface="Arial"/>
              </a:rPr>
              <a:t>of </a:t>
            </a:r>
            <a:r>
              <a:rPr sz="1279" i="1" spc="22" dirty="0">
                <a:latin typeface="Arial"/>
                <a:cs typeface="Arial"/>
              </a:rPr>
              <a:t>D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set of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functional and </a:t>
            </a:r>
            <a:r>
              <a:rPr sz="1279" spc="9" dirty="0">
                <a:latin typeface="Arial"/>
                <a:cs typeface="Arial"/>
              </a:rPr>
              <a:t>multivalued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9" dirty="0">
                <a:latin typeface="Arial"/>
                <a:cs typeface="Arial"/>
              </a:rPr>
              <a:t>logically implied </a:t>
            </a:r>
            <a:r>
              <a:rPr sz="1279" spc="13" dirty="0">
                <a:latin typeface="Arial"/>
                <a:cs typeface="Arial"/>
              </a:rPr>
              <a:t>by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D</a:t>
            </a:r>
            <a:r>
              <a:rPr sz="1279" spc="13" dirty="0">
                <a:latin typeface="Arial"/>
                <a:cs typeface="Arial"/>
              </a:rPr>
              <a:t>.</a:t>
            </a:r>
            <a:endParaRPr sz="1279">
              <a:latin typeface="Arial"/>
              <a:cs typeface="Arial"/>
            </a:endParaRPr>
          </a:p>
          <a:p>
            <a:pPr marL="573772" marR="604590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8" dirty="0">
                <a:latin typeface="Arial"/>
                <a:cs typeface="Arial"/>
              </a:rPr>
              <a:t>can compute </a:t>
            </a:r>
            <a:r>
              <a:rPr sz="1279" spc="22" dirty="0">
                <a:latin typeface="Arial"/>
                <a:cs typeface="Arial"/>
              </a:rPr>
              <a:t>D</a:t>
            </a:r>
            <a:r>
              <a:rPr sz="1257" spc="33" baseline="26315" dirty="0">
                <a:latin typeface="Arial"/>
                <a:cs typeface="Arial"/>
              </a:rPr>
              <a:t>+ </a:t>
            </a:r>
            <a:r>
              <a:rPr sz="1279" spc="13" dirty="0">
                <a:latin typeface="Arial"/>
                <a:cs typeface="Arial"/>
              </a:rPr>
              <a:t>from </a:t>
            </a:r>
            <a:r>
              <a:rPr sz="1279" i="1" spc="13" dirty="0">
                <a:latin typeface="Arial"/>
                <a:cs typeface="Arial"/>
              </a:rPr>
              <a:t>D</a:t>
            </a:r>
            <a:r>
              <a:rPr sz="1279" spc="13" dirty="0">
                <a:latin typeface="Arial"/>
                <a:cs typeface="Arial"/>
              </a:rPr>
              <a:t>, using the formal definitions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functional dependencies and  </a:t>
            </a:r>
            <a:r>
              <a:rPr sz="1279" spc="9" dirty="0">
                <a:latin typeface="Arial"/>
                <a:cs typeface="Arial"/>
              </a:rPr>
              <a:t>multivalued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dependencies.</a:t>
            </a:r>
            <a:endParaRPr sz="1279">
              <a:latin typeface="Arial"/>
              <a:cs typeface="Arial"/>
            </a:endParaRPr>
          </a:p>
          <a:p>
            <a:pPr marL="573772" marR="68360" lvl="1" indent="-207880">
              <a:lnSpc>
                <a:spcPct val="102400"/>
              </a:lnSpc>
              <a:spcBef>
                <a:spcPts val="54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8" dirty="0">
                <a:latin typeface="Arial"/>
                <a:cs typeface="Arial"/>
              </a:rPr>
              <a:t>can manage </a:t>
            </a:r>
            <a:r>
              <a:rPr sz="1279" spc="9" dirty="0">
                <a:latin typeface="Arial"/>
                <a:cs typeface="Arial"/>
              </a:rPr>
              <a:t>with </a:t>
            </a:r>
            <a:r>
              <a:rPr sz="1279" spc="18" dirty="0">
                <a:latin typeface="Arial"/>
                <a:cs typeface="Arial"/>
              </a:rPr>
              <a:t>such </a:t>
            </a:r>
            <a:r>
              <a:rPr sz="1279" spc="13" dirty="0">
                <a:latin typeface="Arial"/>
                <a:cs typeface="Arial"/>
              </a:rPr>
              <a:t>reasoning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very simple </a:t>
            </a:r>
            <a:r>
              <a:rPr sz="1279" spc="9" dirty="0">
                <a:latin typeface="Arial"/>
                <a:cs typeface="Arial"/>
              </a:rPr>
              <a:t>multivalued dependencies, </a:t>
            </a:r>
            <a:r>
              <a:rPr sz="1279" spc="13" dirty="0">
                <a:latin typeface="Arial"/>
                <a:cs typeface="Arial"/>
              </a:rPr>
              <a:t>which seem to  </a:t>
            </a:r>
            <a:r>
              <a:rPr sz="1279" spc="18" dirty="0">
                <a:latin typeface="Arial"/>
                <a:cs typeface="Arial"/>
              </a:rPr>
              <a:t>be most common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practice</a:t>
            </a:r>
            <a:endParaRPr sz="1279">
              <a:latin typeface="Arial"/>
              <a:cs typeface="Arial"/>
            </a:endParaRPr>
          </a:p>
          <a:p>
            <a:pPr marL="573772" marR="81807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3" dirty="0">
                <a:latin typeface="Arial"/>
                <a:cs typeface="Arial"/>
              </a:rPr>
              <a:t>For complex </a:t>
            </a:r>
            <a:r>
              <a:rPr sz="1279" spc="9" dirty="0">
                <a:latin typeface="Arial"/>
                <a:cs typeface="Arial"/>
              </a:rPr>
              <a:t>dependencies,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is better </a:t>
            </a:r>
            <a:r>
              <a:rPr sz="1279" spc="13" dirty="0">
                <a:latin typeface="Arial"/>
                <a:cs typeface="Arial"/>
              </a:rPr>
              <a:t>to reason about </a:t>
            </a:r>
            <a:r>
              <a:rPr sz="1279" spc="9" dirty="0">
                <a:latin typeface="Arial"/>
                <a:cs typeface="Arial"/>
              </a:rPr>
              <a:t>sets of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9" dirty="0">
                <a:latin typeface="Arial"/>
                <a:cs typeface="Arial"/>
              </a:rPr>
              <a:t>using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system </a:t>
            </a:r>
            <a:r>
              <a:rPr sz="1279" spc="9" dirty="0">
                <a:latin typeface="Arial"/>
                <a:cs typeface="Arial"/>
              </a:rPr>
              <a:t>of  inference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rules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63796" y="5690794"/>
            <a:ext cx="266924" cy="72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125682" y="2216541"/>
              <a:ext cx="6689012" cy="816988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9922" y="2213300"/>
                <a:ext cx="6698372" cy="8259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9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320" y="1677475"/>
            <a:ext cx="7465359" cy="5404195"/>
          </a:xfrm>
        </p:spPr>
        <p:txBody>
          <a:bodyPr/>
          <a:lstStyle/>
          <a:p>
            <a:pPr algn="ctr"/>
            <a:r>
              <a:rPr lang="en-US" sz="17560" b="1" dirty="0">
                <a:latin typeface="Chiller" panose="04020404031007020602" pitchFamily="82" charset="0"/>
              </a:rPr>
              <a:t>That’s all folks!!</a:t>
            </a:r>
            <a:endParaRPr lang="en-US" sz="17560" b="1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8397" y="558937"/>
            <a:ext cx="466893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Normalization </a:t>
            </a:r>
            <a:r>
              <a:rPr spc="18" dirty="0"/>
              <a:t>and </a:t>
            </a:r>
            <a:r>
              <a:rPr spc="13" dirty="0"/>
              <a:t>Normal</a:t>
            </a:r>
            <a:r>
              <a:rPr spc="-84" dirty="0"/>
              <a:t> </a:t>
            </a:r>
            <a:r>
              <a:rPr spc="18" dirty="0"/>
              <a:t>Forms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7"/>
            <a:ext cx="7305675" cy="1973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483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normal form specifies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13" dirty="0">
                <a:latin typeface="Arial"/>
                <a:cs typeface="Arial"/>
              </a:rPr>
              <a:t>conditions that the relational </a:t>
            </a:r>
            <a:r>
              <a:rPr sz="1279" spc="18" dirty="0">
                <a:latin typeface="Arial"/>
                <a:cs typeface="Arial"/>
              </a:rPr>
              <a:t>schema must </a:t>
            </a:r>
            <a:r>
              <a:rPr sz="1279" spc="13" dirty="0">
                <a:latin typeface="Arial"/>
                <a:cs typeface="Arial"/>
              </a:rPr>
              <a:t>satisfy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terms</a:t>
            </a:r>
            <a:r>
              <a:rPr sz="1279" spc="-24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of </a:t>
            </a:r>
            <a:r>
              <a:rPr sz="1279" spc="4" dirty="0">
                <a:latin typeface="Arial"/>
                <a:cs typeface="Arial"/>
              </a:rPr>
              <a:t>its  </a:t>
            </a:r>
            <a:r>
              <a:rPr sz="1279" spc="13" dirty="0">
                <a:latin typeface="Arial"/>
                <a:cs typeface="Arial"/>
              </a:rPr>
              <a:t>constraints </a:t>
            </a:r>
            <a:r>
              <a:rPr sz="1279" spc="18" dirty="0">
                <a:latin typeface="Arial"/>
                <a:cs typeface="Arial"/>
              </a:rPr>
              <a:t>– </a:t>
            </a:r>
            <a:r>
              <a:rPr sz="1279" spc="13" dirty="0">
                <a:latin typeface="Arial"/>
                <a:cs typeface="Arial"/>
              </a:rPr>
              <a:t>they </a:t>
            </a:r>
            <a:r>
              <a:rPr sz="1279" spc="9" dirty="0">
                <a:latin typeface="Arial"/>
                <a:cs typeface="Arial"/>
              </a:rPr>
              <a:t>offer </a:t>
            </a:r>
            <a:r>
              <a:rPr sz="1279" spc="13" dirty="0">
                <a:latin typeface="Arial"/>
                <a:cs typeface="Arial"/>
              </a:rPr>
              <a:t>varied </a:t>
            </a:r>
            <a:r>
              <a:rPr sz="1279" spc="9" dirty="0">
                <a:latin typeface="Arial"/>
                <a:cs typeface="Arial"/>
              </a:rPr>
              <a:t>levels of guarantee for </a:t>
            </a:r>
            <a:r>
              <a:rPr sz="1279" spc="13" dirty="0">
                <a:latin typeface="Arial"/>
                <a:cs typeface="Arial"/>
              </a:rPr>
              <a:t>the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design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Normalization rules are divided into various normal forms. </a:t>
            </a:r>
            <a:r>
              <a:rPr sz="1279" spc="18" dirty="0">
                <a:latin typeface="Arial"/>
                <a:cs typeface="Arial"/>
              </a:rPr>
              <a:t>Most common </a:t>
            </a:r>
            <a:r>
              <a:rPr sz="1279" spc="13" dirty="0">
                <a:latin typeface="Arial"/>
                <a:cs typeface="Arial"/>
              </a:rPr>
              <a:t>normal forms</a:t>
            </a:r>
            <a:r>
              <a:rPr sz="1279" spc="-16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are: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First </a:t>
            </a:r>
            <a:r>
              <a:rPr sz="1279" spc="13" dirty="0">
                <a:latin typeface="Arial"/>
                <a:cs typeface="Arial"/>
              </a:rPr>
              <a:t>Normal </a:t>
            </a:r>
            <a:r>
              <a:rPr sz="1279" spc="18" dirty="0">
                <a:latin typeface="Arial"/>
                <a:cs typeface="Arial"/>
              </a:rPr>
              <a:t>Form </a:t>
            </a:r>
            <a:r>
              <a:rPr sz="1279" spc="13" dirty="0">
                <a:latin typeface="Arial"/>
                <a:cs typeface="Arial"/>
              </a:rPr>
              <a:t>(1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NF)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Second </a:t>
            </a:r>
            <a:r>
              <a:rPr sz="1279" spc="13" dirty="0">
                <a:latin typeface="Arial"/>
                <a:cs typeface="Arial"/>
              </a:rPr>
              <a:t>Normal </a:t>
            </a:r>
            <a:r>
              <a:rPr sz="1279" spc="18" dirty="0">
                <a:latin typeface="Arial"/>
                <a:cs typeface="Arial"/>
              </a:rPr>
              <a:t>Form </a:t>
            </a:r>
            <a:r>
              <a:rPr sz="1279" spc="13" dirty="0">
                <a:latin typeface="Arial"/>
                <a:cs typeface="Arial"/>
              </a:rPr>
              <a:t>(2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NF)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Third Normal </a:t>
            </a:r>
            <a:r>
              <a:rPr sz="1279" spc="18" dirty="0">
                <a:latin typeface="Arial"/>
                <a:cs typeface="Arial"/>
              </a:rPr>
              <a:t>Form </a:t>
            </a:r>
            <a:r>
              <a:rPr sz="1279" spc="13" dirty="0">
                <a:latin typeface="Arial"/>
                <a:cs typeface="Arial"/>
              </a:rPr>
              <a:t>(3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NF)</a:t>
            </a:r>
            <a:endParaRPr sz="1279">
              <a:latin typeface="Arial"/>
              <a:cs typeface="Arial"/>
            </a:endParaRPr>
          </a:p>
          <a:p>
            <a:pPr marL="260551" marR="411838" indent="-249905">
              <a:lnSpc>
                <a:spcPct val="102400"/>
              </a:lnSpc>
              <a:spcBef>
                <a:spcPts val="54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Informally,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relational database relation </a:t>
            </a:r>
            <a:r>
              <a:rPr sz="1279" spc="9" dirty="0">
                <a:latin typeface="Arial"/>
                <a:cs typeface="Arial"/>
              </a:rPr>
              <a:t>is often described </a:t>
            </a:r>
            <a:r>
              <a:rPr sz="1279" spc="13" dirty="0">
                <a:latin typeface="Arial"/>
                <a:cs typeface="Arial"/>
              </a:rPr>
              <a:t>as "normalized" </a:t>
            </a:r>
            <a:r>
              <a:rPr sz="1279" spc="4" dirty="0">
                <a:latin typeface="Arial"/>
                <a:cs typeface="Arial"/>
              </a:rPr>
              <a:t>if it </a:t>
            </a:r>
            <a:r>
              <a:rPr sz="1279" spc="18" dirty="0">
                <a:latin typeface="Arial"/>
                <a:cs typeface="Arial"/>
              </a:rPr>
              <a:t>meets</a:t>
            </a:r>
            <a:r>
              <a:rPr sz="1279" spc="-13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third  </a:t>
            </a:r>
            <a:r>
              <a:rPr sz="1279" spc="13" dirty="0">
                <a:latin typeface="Arial"/>
                <a:cs typeface="Arial"/>
              </a:rPr>
              <a:t>normal form.</a:t>
            </a:r>
            <a:r>
              <a:rPr sz="1279" spc="-27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Most 3NF </a:t>
            </a:r>
            <a:r>
              <a:rPr sz="1279" spc="13" dirty="0">
                <a:latin typeface="Arial"/>
                <a:cs typeface="Arial"/>
              </a:rPr>
              <a:t>relations are free of </a:t>
            </a:r>
            <a:r>
              <a:rPr sz="1279" spc="9" dirty="0">
                <a:latin typeface="Arial"/>
                <a:cs typeface="Arial"/>
              </a:rPr>
              <a:t>insertion, </a:t>
            </a:r>
            <a:r>
              <a:rPr sz="1279" spc="13" dirty="0">
                <a:latin typeface="Arial"/>
                <a:cs typeface="Arial"/>
              </a:rPr>
              <a:t>update,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deletion anomalies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854729" y="2225436"/>
              <a:ext cx="2839447" cy="985976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449" y="2217517"/>
                <a:ext cx="2855648" cy="10039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3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8397" y="558937"/>
            <a:ext cx="466893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Normalization </a:t>
            </a:r>
            <a:r>
              <a:rPr spc="18" dirty="0"/>
              <a:t>and </a:t>
            </a:r>
            <a:r>
              <a:rPr spc="13" dirty="0"/>
              <a:t>Normal</a:t>
            </a:r>
            <a:r>
              <a:rPr spc="-84" dirty="0"/>
              <a:t> </a:t>
            </a:r>
            <a:r>
              <a:rPr spc="18" dirty="0"/>
              <a:t>Forms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5194487" cy="2198829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Additional Normal</a:t>
            </a:r>
            <a:r>
              <a:rPr sz="1279" spc="-35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Forms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Elementary </a:t>
            </a:r>
            <a:r>
              <a:rPr sz="1279" spc="13" dirty="0">
                <a:latin typeface="Arial"/>
                <a:cs typeface="Arial"/>
              </a:rPr>
              <a:t>Key Normal </a:t>
            </a:r>
            <a:r>
              <a:rPr sz="1279" spc="18" dirty="0">
                <a:latin typeface="Arial"/>
                <a:cs typeface="Arial"/>
              </a:rPr>
              <a:t>Form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(EKNF)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spc="13" dirty="0">
                <a:latin typeface="Arial"/>
                <a:cs typeface="Arial"/>
              </a:rPr>
              <a:t>Boyce-codd Normal </a:t>
            </a:r>
            <a:r>
              <a:rPr sz="1279" b="1" spc="18" dirty="0">
                <a:latin typeface="Arial"/>
                <a:cs typeface="Arial"/>
              </a:rPr>
              <a:t>Form</a:t>
            </a:r>
            <a:r>
              <a:rPr sz="1279" b="1" spc="-26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(BCNF)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spc="9" dirty="0">
                <a:latin typeface="Arial"/>
                <a:cs typeface="Arial"/>
              </a:rPr>
              <a:t>Multivalued </a:t>
            </a:r>
            <a:r>
              <a:rPr sz="1279" b="1" spc="13" dirty="0">
                <a:latin typeface="Arial"/>
                <a:cs typeface="Arial"/>
              </a:rPr>
              <a:t>Dependencies </a:t>
            </a:r>
            <a:r>
              <a:rPr sz="1279" b="1" spc="18" dirty="0">
                <a:latin typeface="Arial"/>
                <a:cs typeface="Arial"/>
              </a:rPr>
              <a:t>And Fourth </a:t>
            </a:r>
            <a:r>
              <a:rPr sz="1279" b="1" spc="13" dirty="0">
                <a:latin typeface="Arial"/>
                <a:cs typeface="Arial"/>
              </a:rPr>
              <a:t>Normal </a:t>
            </a:r>
            <a:r>
              <a:rPr sz="1279" b="1" spc="18" dirty="0">
                <a:latin typeface="Arial"/>
                <a:cs typeface="Arial"/>
              </a:rPr>
              <a:t>Form </a:t>
            </a:r>
            <a:r>
              <a:rPr sz="1279" b="1" spc="9" dirty="0">
                <a:latin typeface="Arial"/>
                <a:cs typeface="Arial"/>
              </a:rPr>
              <a:t>(4</a:t>
            </a:r>
            <a:r>
              <a:rPr sz="1279" b="1" spc="-84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NF)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Essential </a:t>
            </a:r>
            <a:r>
              <a:rPr sz="1279" spc="13" dirty="0">
                <a:latin typeface="Arial"/>
                <a:cs typeface="Arial"/>
              </a:rPr>
              <a:t>Tuple Normal </a:t>
            </a:r>
            <a:r>
              <a:rPr sz="1279" spc="18" dirty="0">
                <a:latin typeface="Arial"/>
                <a:cs typeface="Arial"/>
              </a:rPr>
              <a:t>Form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(ETNF)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Join </a:t>
            </a:r>
            <a:r>
              <a:rPr sz="1279" spc="13" dirty="0">
                <a:latin typeface="Arial"/>
                <a:cs typeface="Arial"/>
              </a:rPr>
              <a:t>Dependencies And </a:t>
            </a:r>
            <a:r>
              <a:rPr sz="1279" spc="9" dirty="0">
                <a:latin typeface="Arial"/>
                <a:cs typeface="Arial"/>
              </a:rPr>
              <a:t>Fifth </a:t>
            </a:r>
            <a:r>
              <a:rPr sz="1279" spc="13" dirty="0">
                <a:latin typeface="Arial"/>
                <a:cs typeface="Arial"/>
              </a:rPr>
              <a:t>Normal </a:t>
            </a:r>
            <a:r>
              <a:rPr sz="1279" spc="18" dirty="0">
                <a:latin typeface="Arial"/>
                <a:cs typeface="Arial"/>
              </a:rPr>
              <a:t>Form </a:t>
            </a:r>
            <a:r>
              <a:rPr sz="1279" spc="9" dirty="0">
                <a:latin typeface="Arial"/>
                <a:cs typeface="Arial"/>
              </a:rPr>
              <a:t>(5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NF)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Sixth Normal </a:t>
            </a:r>
            <a:r>
              <a:rPr sz="1279" spc="18" dirty="0">
                <a:latin typeface="Arial"/>
                <a:cs typeface="Arial"/>
              </a:rPr>
              <a:t>Form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(6NF)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Domain/Key Normal </a:t>
            </a:r>
            <a:r>
              <a:rPr sz="1279" spc="18" dirty="0">
                <a:latin typeface="Arial"/>
                <a:cs typeface="Arial"/>
              </a:rPr>
              <a:t>Form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(DKNF)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5018859" y="2265141"/>
              <a:ext cx="4608106" cy="1335388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0219" y="2257220"/>
                <a:ext cx="4621785" cy="13533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6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1328" y="558937"/>
            <a:ext cx="350407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First Normal </a:t>
            </a:r>
            <a:r>
              <a:rPr spc="22" dirty="0"/>
              <a:t>Form </a:t>
            </a:r>
            <a:r>
              <a:rPr spc="13" dirty="0"/>
              <a:t>(1</a:t>
            </a:r>
            <a:r>
              <a:rPr spc="-88" dirty="0"/>
              <a:t> </a:t>
            </a:r>
            <a:r>
              <a:rPr spc="13" dirty="0"/>
              <a:t>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7279341" cy="110365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9" dirty="0">
                <a:latin typeface="Arial"/>
                <a:cs typeface="Arial"/>
              </a:rPr>
              <a:t>is in first </a:t>
            </a:r>
            <a:r>
              <a:rPr sz="1279" spc="13" dirty="0">
                <a:latin typeface="Arial"/>
                <a:cs typeface="Arial"/>
              </a:rPr>
              <a:t>Normal </a:t>
            </a:r>
            <a:r>
              <a:rPr sz="1279" spc="18" dirty="0">
                <a:latin typeface="Arial"/>
                <a:cs typeface="Arial"/>
              </a:rPr>
              <a:t>Form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9" dirty="0">
                <a:latin typeface="Arial"/>
                <a:cs typeface="Arial"/>
              </a:rPr>
              <a:t>only </a:t>
            </a:r>
            <a:r>
              <a:rPr sz="1279" spc="4" dirty="0">
                <a:latin typeface="Arial"/>
                <a:cs typeface="Arial"/>
              </a:rPr>
              <a:t>if all </a:t>
            </a:r>
            <a:r>
              <a:rPr sz="1279" spc="9" dirty="0">
                <a:latin typeface="Arial"/>
                <a:cs typeface="Arial"/>
              </a:rPr>
              <a:t>underlying </a:t>
            </a:r>
            <a:r>
              <a:rPr sz="1279" spc="13" dirty="0">
                <a:latin typeface="Arial"/>
                <a:cs typeface="Arial"/>
              </a:rPr>
              <a:t>domains contain </a:t>
            </a:r>
            <a:r>
              <a:rPr sz="1279" spc="9" dirty="0">
                <a:latin typeface="Arial"/>
                <a:cs typeface="Arial"/>
              </a:rPr>
              <a:t>atomic </a:t>
            </a:r>
            <a:r>
              <a:rPr sz="1279" spc="13" dirty="0">
                <a:latin typeface="Arial"/>
                <a:cs typeface="Arial"/>
              </a:rPr>
              <a:t>values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only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In </a:t>
            </a:r>
            <a:r>
              <a:rPr sz="1279" spc="9" dirty="0">
                <a:latin typeface="Arial"/>
                <a:cs typeface="Arial"/>
              </a:rPr>
              <a:t>other words,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9" dirty="0">
                <a:latin typeface="Arial"/>
                <a:cs typeface="Arial"/>
              </a:rPr>
              <a:t>doesn’t </a:t>
            </a:r>
            <a:r>
              <a:rPr sz="1279" spc="13" dirty="0">
                <a:latin typeface="Arial"/>
                <a:cs typeface="Arial"/>
              </a:rPr>
              <a:t>have multivalued </a:t>
            </a:r>
            <a:r>
              <a:rPr sz="1279" spc="9" dirty="0">
                <a:latin typeface="Arial"/>
                <a:cs typeface="Arial"/>
              </a:rPr>
              <a:t>attributes</a:t>
            </a:r>
            <a:r>
              <a:rPr sz="1279" spc="-11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(MVA)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Example: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13" dirty="0">
                <a:latin typeface="Arial"/>
                <a:cs typeface="Arial"/>
              </a:rPr>
              <a:t>STUDENT(Sid, Sname,</a:t>
            </a:r>
            <a:r>
              <a:rPr sz="1279" b="1" i="1" spc="-18" dirty="0">
                <a:latin typeface="Arial"/>
                <a:cs typeface="Arial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Cname)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3532" y="2957681"/>
            <a:ext cx="1869814" cy="1619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88910" y="2953059"/>
          <a:ext cx="1869141" cy="161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6">
                <a:tc gridSpan="3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Students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Cname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C,C++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C++,</a:t>
                      </a:r>
                      <a:r>
                        <a:rPr sz="13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S3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3">
                <a:tc gridSpan="3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SID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Key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760034" y="2952301"/>
            <a:ext cx="1869814" cy="2159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55412" y="2947679"/>
          <a:ext cx="1870260" cy="215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6">
                <a:tc gridSpan="3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Students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Cname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C++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S3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DB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13">
                <a:tc gridSpan="3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SID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Key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243970" y="939502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404624" y="2970635"/>
              <a:ext cx="4202788" cy="2273718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5984" y="2962355"/>
                <a:ext cx="4215748" cy="22924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6923" y="558937"/>
            <a:ext cx="6754905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First Normal </a:t>
            </a:r>
            <a:r>
              <a:rPr spc="22" dirty="0"/>
              <a:t>Form </a:t>
            </a:r>
            <a:r>
              <a:rPr spc="13" dirty="0"/>
              <a:t>(1 NF): </a:t>
            </a:r>
            <a:r>
              <a:rPr spc="18" dirty="0"/>
              <a:t>Possible</a:t>
            </a:r>
            <a:r>
              <a:rPr spc="-88" dirty="0"/>
              <a:t> </a:t>
            </a:r>
            <a:r>
              <a:rPr spc="13" dirty="0"/>
              <a:t>Redundancy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3365126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Example: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"/>
              <a:tabLst>
                <a:tab pos="551919" algn="l"/>
              </a:tabLst>
            </a:pPr>
            <a:r>
              <a:rPr sz="1279" b="1" i="1" spc="9" dirty="0">
                <a:latin typeface="Arial"/>
                <a:cs typeface="Arial"/>
              </a:rPr>
              <a:t>Supplier(SID, Status, City, PID,</a:t>
            </a:r>
            <a:r>
              <a:rPr sz="1279" b="1" i="1" spc="-31" dirty="0">
                <a:latin typeface="Arial"/>
                <a:cs typeface="Arial"/>
              </a:rPr>
              <a:t> </a:t>
            </a:r>
            <a:r>
              <a:rPr sz="1279" b="1" i="1" spc="13" dirty="0">
                <a:latin typeface="Arial"/>
                <a:cs typeface="Arial"/>
              </a:rPr>
              <a:t>Qty)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8610" y="2312893"/>
            <a:ext cx="2657811" cy="3239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73988" y="2308272"/>
          <a:ext cx="2656353" cy="3239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0285">
                <a:tc gridSpan="5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Supplier: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SID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City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PID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Qty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Karnal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Karnal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250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Rohtak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245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S4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Delhi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20" dirty="0">
                          <a:latin typeface="Times New Roman"/>
                          <a:cs typeface="Times New Roman"/>
                        </a:rPr>
                        <a:t>P5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5" dirty="0">
                          <a:latin typeface="Times New Roman"/>
                          <a:cs typeface="Times New Roman"/>
                        </a:rPr>
                        <a:t>315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614">
                <a:tc gridSpan="5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latin typeface="Times New Roman"/>
                          <a:cs typeface="Times New Roman"/>
                        </a:rPr>
                        <a:t>Key </a:t>
                      </a:r>
                      <a:r>
                        <a:rPr sz="1300" b="1" spc="10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(SID,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5" dirty="0">
                          <a:latin typeface="Times New Roman"/>
                          <a:cs typeface="Times New Roman"/>
                        </a:rPr>
                        <a:t>PID)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047379" y="1587425"/>
            <a:ext cx="3151990" cy="16176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532568" y="3318062"/>
            <a:ext cx="4835899" cy="2224928"/>
          </a:xfrm>
          <a:custGeom>
            <a:avLst/>
            <a:gdLst/>
            <a:ahLst/>
            <a:cxnLst/>
            <a:rect l="l" t="t" r="r" b="b"/>
            <a:pathLst>
              <a:path w="5480684" h="2521585">
                <a:moveTo>
                  <a:pt x="5480304" y="2519934"/>
                </a:moveTo>
                <a:lnTo>
                  <a:pt x="5480304" y="1523"/>
                </a:lnTo>
                <a:lnTo>
                  <a:pt x="5478780" y="0"/>
                </a:lnTo>
                <a:lnTo>
                  <a:pt x="2285" y="0"/>
                </a:lnTo>
                <a:lnTo>
                  <a:pt x="0" y="1524"/>
                </a:lnTo>
                <a:lnTo>
                  <a:pt x="0" y="2519934"/>
                </a:lnTo>
                <a:lnTo>
                  <a:pt x="2286" y="2521458"/>
                </a:lnTo>
                <a:lnTo>
                  <a:pt x="4572" y="2521458"/>
                </a:lnTo>
                <a:lnTo>
                  <a:pt x="4572" y="7620"/>
                </a:lnTo>
                <a:lnTo>
                  <a:pt x="8381" y="3810"/>
                </a:lnTo>
                <a:lnTo>
                  <a:pt x="8381" y="7620"/>
                </a:lnTo>
                <a:lnTo>
                  <a:pt x="5472684" y="7619"/>
                </a:lnTo>
                <a:lnTo>
                  <a:pt x="5472684" y="3809"/>
                </a:lnTo>
                <a:lnTo>
                  <a:pt x="5476494" y="7619"/>
                </a:lnTo>
                <a:lnTo>
                  <a:pt x="5476494" y="2521458"/>
                </a:lnTo>
                <a:lnTo>
                  <a:pt x="5478780" y="2521458"/>
                </a:lnTo>
                <a:lnTo>
                  <a:pt x="5480304" y="2519934"/>
                </a:lnTo>
                <a:close/>
              </a:path>
              <a:path w="5480684" h="2521585">
                <a:moveTo>
                  <a:pt x="8381" y="7620"/>
                </a:moveTo>
                <a:lnTo>
                  <a:pt x="8381" y="3810"/>
                </a:lnTo>
                <a:lnTo>
                  <a:pt x="4572" y="7620"/>
                </a:lnTo>
                <a:lnTo>
                  <a:pt x="8381" y="7620"/>
                </a:lnTo>
                <a:close/>
              </a:path>
              <a:path w="5480684" h="2521585">
                <a:moveTo>
                  <a:pt x="8381" y="2513838"/>
                </a:moveTo>
                <a:lnTo>
                  <a:pt x="8381" y="7620"/>
                </a:lnTo>
                <a:lnTo>
                  <a:pt x="4572" y="7620"/>
                </a:lnTo>
                <a:lnTo>
                  <a:pt x="4572" y="2513838"/>
                </a:lnTo>
                <a:lnTo>
                  <a:pt x="8381" y="2513838"/>
                </a:lnTo>
                <a:close/>
              </a:path>
              <a:path w="5480684" h="2521585">
                <a:moveTo>
                  <a:pt x="5476494" y="2513837"/>
                </a:moveTo>
                <a:lnTo>
                  <a:pt x="4572" y="2513838"/>
                </a:lnTo>
                <a:lnTo>
                  <a:pt x="8381" y="2517647"/>
                </a:lnTo>
                <a:lnTo>
                  <a:pt x="8381" y="2521458"/>
                </a:lnTo>
                <a:lnTo>
                  <a:pt x="5472684" y="2521458"/>
                </a:lnTo>
                <a:lnTo>
                  <a:pt x="5472684" y="2517647"/>
                </a:lnTo>
                <a:lnTo>
                  <a:pt x="5476494" y="2513837"/>
                </a:lnTo>
                <a:close/>
              </a:path>
              <a:path w="5480684" h="2521585">
                <a:moveTo>
                  <a:pt x="8381" y="2521458"/>
                </a:moveTo>
                <a:lnTo>
                  <a:pt x="8381" y="2517647"/>
                </a:lnTo>
                <a:lnTo>
                  <a:pt x="4572" y="2513838"/>
                </a:lnTo>
                <a:lnTo>
                  <a:pt x="4572" y="2521458"/>
                </a:lnTo>
                <a:lnTo>
                  <a:pt x="8381" y="2521458"/>
                </a:lnTo>
                <a:close/>
              </a:path>
              <a:path w="5480684" h="2521585">
                <a:moveTo>
                  <a:pt x="5476494" y="7619"/>
                </a:moveTo>
                <a:lnTo>
                  <a:pt x="5472684" y="3809"/>
                </a:lnTo>
                <a:lnTo>
                  <a:pt x="5472684" y="7619"/>
                </a:lnTo>
                <a:lnTo>
                  <a:pt x="5476494" y="7619"/>
                </a:lnTo>
                <a:close/>
              </a:path>
              <a:path w="5480684" h="2521585">
                <a:moveTo>
                  <a:pt x="5476494" y="2513837"/>
                </a:moveTo>
                <a:lnTo>
                  <a:pt x="5476494" y="7619"/>
                </a:lnTo>
                <a:lnTo>
                  <a:pt x="5472684" y="7619"/>
                </a:lnTo>
                <a:lnTo>
                  <a:pt x="5472684" y="2513837"/>
                </a:lnTo>
                <a:lnTo>
                  <a:pt x="5476494" y="2513837"/>
                </a:lnTo>
                <a:close/>
              </a:path>
              <a:path w="5480684" h="2521585">
                <a:moveTo>
                  <a:pt x="5476494" y="2521458"/>
                </a:moveTo>
                <a:lnTo>
                  <a:pt x="5476494" y="2513837"/>
                </a:lnTo>
                <a:lnTo>
                  <a:pt x="5472684" y="2517647"/>
                </a:lnTo>
                <a:lnTo>
                  <a:pt x="5472684" y="2521458"/>
                </a:lnTo>
                <a:lnTo>
                  <a:pt x="5476494" y="2521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5591286" y="3339128"/>
            <a:ext cx="4666690" cy="215653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Drawbacks:</a:t>
            </a:r>
            <a:endParaRPr sz="1147">
              <a:latin typeface="Arial"/>
              <a:cs typeface="Arial"/>
            </a:endParaRPr>
          </a:p>
          <a:p>
            <a:pPr marL="218526" marR="6724" indent="-207880">
              <a:lnSpc>
                <a:spcPct val="101499"/>
              </a:lnSpc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Deletion Anomaly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–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If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we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delete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the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tuple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&lt;S3,40,Rohtak,P1,245&gt;,  then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we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loose the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information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about S3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that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S3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lives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in</a:t>
            </a:r>
            <a:r>
              <a:rPr sz="1147" spc="62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Rohtak.</a:t>
            </a:r>
            <a:endParaRPr sz="1147">
              <a:latin typeface="Arial"/>
              <a:cs typeface="Arial"/>
            </a:endParaRPr>
          </a:p>
          <a:p>
            <a:pPr marL="218526" marR="280722" indent="-207880">
              <a:lnSpc>
                <a:spcPct val="101499"/>
              </a:lnSpc>
              <a:buFont typeface="Arial"/>
              <a:buChar char="•"/>
              <a:tabLst>
                <a:tab pos="218526" algn="l"/>
                <a:tab pos="219087" algn="l"/>
              </a:tabLst>
            </a:pPr>
            <a:r>
              <a:rPr sz="1147" b="1" dirty="0">
                <a:solidFill>
                  <a:srgbClr val="00009A"/>
                </a:solidFill>
                <a:latin typeface="Arial"/>
                <a:cs typeface="Arial"/>
              </a:rPr>
              <a:t>Insertion </a:t>
            </a: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Anomaly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–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We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cannot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insert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a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Supplier S5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located in  Karnal, until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S5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supplies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at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least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one</a:t>
            </a:r>
            <a:r>
              <a:rPr sz="1147" spc="18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part.</a:t>
            </a:r>
            <a:endParaRPr sz="1147">
              <a:latin typeface="Arial"/>
              <a:cs typeface="Arial"/>
            </a:endParaRPr>
          </a:p>
          <a:p>
            <a:pPr marL="218526" marR="178183" indent="-207880" algn="just">
              <a:lnSpc>
                <a:spcPct val="101499"/>
              </a:lnSpc>
              <a:buFont typeface="Arial"/>
              <a:buChar char="•"/>
              <a:tabLst>
                <a:tab pos="219087" algn="l"/>
              </a:tabLst>
            </a:pPr>
            <a:r>
              <a:rPr sz="1147" b="1" spc="4" dirty="0">
                <a:solidFill>
                  <a:srgbClr val="00009A"/>
                </a:solidFill>
                <a:latin typeface="Arial"/>
                <a:cs typeface="Arial"/>
              </a:rPr>
              <a:t>Updation Anomaly </a:t>
            </a:r>
            <a:r>
              <a:rPr sz="1147" b="1" spc="9" dirty="0">
                <a:solidFill>
                  <a:srgbClr val="00009A"/>
                </a:solidFill>
                <a:latin typeface="Arial"/>
                <a:cs typeface="Arial"/>
              </a:rPr>
              <a:t>–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If Supplier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S1 moves from Delhi to </a:t>
            </a:r>
            <a:r>
              <a:rPr sz="1147" spc="-4" dirty="0">
                <a:solidFill>
                  <a:srgbClr val="00009A"/>
                </a:solidFill>
                <a:latin typeface="Arial"/>
                <a:cs typeface="Arial"/>
              </a:rPr>
              <a:t>Kanpur, 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then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it is difficult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to update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all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the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tuples containing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(S1,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Delhi)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as  SID and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City </a:t>
            </a:r>
            <a:r>
              <a:rPr sz="1147" spc="-4" dirty="0">
                <a:solidFill>
                  <a:srgbClr val="00009A"/>
                </a:solidFill>
                <a:latin typeface="Arial"/>
                <a:cs typeface="Arial"/>
              </a:rPr>
              <a:t>respectively.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191">
              <a:latin typeface="Arial"/>
              <a:cs typeface="Arial"/>
            </a:endParaRPr>
          </a:p>
          <a:p>
            <a:pPr marL="11206" marR="4483">
              <a:lnSpc>
                <a:spcPct val="101499"/>
              </a:lnSpc>
              <a:spcBef>
                <a:spcPts val="4"/>
              </a:spcBef>
            </a:pP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Normal Forms are the methods of reducing </a:t>
            </a:r>
            <a:r>
              <a:rPr sz="1147" spc="-4" dirty="0">
                <a:solidFill>
                  <a:srgbClr val="00009A"/>
                </a:solidFill>
                <a:latin typeface="Arial"/>
                <a:cs typeface="Arial"/>
              </a:rPr>
              <a:t>redundancy. However, 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Sometimes </a:t>
            </a:r>
            <a:r>
              <a:rPr sz="1147" spc="9" dirty="0">
                <a:solidFill>
                  <a:srgbClr val="00009A"/>
                </a:solidFill>
                <a:latin typeface="Arial"/>
                <a:cs typeface="Arial"/>
              </a:rPr>
              <a:t>1 NF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increases </a:t>
            </a:r>
            <a:r>
              <a:rPr sz="1147" spc="-4" dirty="0">
                <a:solidFill>
                  <a:srgbClr val="00009A"/>
                </a:solidFill>
                <a:latin typeface="Arial"/>
                <a:cs typeface="Arial"/>
              </a:rPr>
              <a:t>redundancy.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It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does not make any </a:t>
            </a:r>
            <a:r>
              <a:rPr sz="1147" dirty="0">
                <a:solidFill>
                  <a:srgbClr val="00009A"/>
                </a:solidFill>
                <a:latin typeface="Arial"/>
                <a:cs typeface="Arial"/>
              </a:rPr>
              <a:t>efforts in  </a:t>
            </a:r>
            <a:r>
              <a:rPr sz="1147" spc="4" dirty="0">
                <a:solidFill>
                  <a:srgbClr val="00009A"/>
                </a:solidFill>
                <a:latin typeface="Arial"/>
                <a:cs typeface="Arial"/>
              </a:rPr>
              <a:t>order to decrease</a:t>
            </a:r>
            <a:r>
              <a:rPr sz="1147" spc="26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147" spc="-4" dirty="0">
                <a:solidFill>
                  <a:srgbClr val="00009A"/>
                </a:solidFill>
                <a:latin typeface="Arial"/>
                <a:cs typeface="Arial"/>
              </a:rPr>
              <a:t>redundancy.</a:t>
            </a:r>
            <a:endParaRPr sz="114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3731" y="2462792"/>
            <a:ext cx="122213" cy="2392456"/>
          </a:xfrm>
          <a:prstGeom prst="rect">
            <a:avLst/>
          </a:prstGeom>
        </p:spPr>
        <p:txBody>
          <a:bodyPr vert="vert270" wrap="square" lIns="0" tIns="2241" rIns="0" bIns="0" rtlCol="0">
            <a:spAutoFit/>
          </a:bodyPr>
          <a:lstStyle/>
          <a:p>
            <a:pPr marL="11206">
              <a:spcBef>
                <a:spcPts val="18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9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4"/>
              </a:rPr>
              <a:t>http://www.edugrabs.com/normal-forms/#fnf</a:t>
            </a:r>
            <a:endParaRPr sz="79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3968" y="93950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2590765" y="2927118"/>
              <a:ext cx="1470071" cy="2704765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2844" y="2919198"/>
                <a:ext cx="1488073" cy="2721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2699082" y="1460541"/>
              <a:ext cx="6195706" cy="4182141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2962" y="1453701"/>
                <a:ext cx="6207945" cy="41969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5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011CFC-173C-43EC-B4F3-7107D64E4B41}"/>
</file>

<file path=customXml/itemProps2.xml><?xml version="1.0" encoding="utf-8"?>
<ds:datastoreItem xmlns:ds="http://schemas.openxmlformats.org/officeDocument/2006/customXml" ds:itemID="{B8A43551-F0B8-4916-96AE-825E701B12F4}"/>
</file>

<file path=customXml/itemProps3.xml><?xml version="1.0" encoding="utf-8"?>
<ds:datastoreItem xmlns:ds="http://schemas.openxmlformats.org/officeDocument/2006/customXml" ds:itemID="{6BB4BA1C-4CB7-483E-A355-67ED39CC1AA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7186</Words>
  <Application>Microsoft Office PowerPoint</Application>
  <PresentationFormat>Widescreen</PresentationFormat>
  <Paragraphs>1150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Calibri Light</vt:lpstr>
      <vt:lpstr>Cambria</vt:lpstr>
      <vt:lpstr>Chiller</vt:lpstr>
      <vt:lpstr>Heisei Mincho Std W5</vt:lpstr>
      <vt:lpstr>Meiryo</vt:lpstr>
      <vt:lpstr>Symbol</vt:lpstr>
      <vt:lpstr>Times New Roman</vt:lpstr>
      <vt:lpstr>Webdings</vt:lpstr>
      <vt:lpstr>Wingdings</vt:lpstr>
      <vt:lpstr>Office Theme</vt:lpstr>
      <vt:lpstr>Normal forms and MVD</vt:lpstr>
      <vt:lpstr>PowerPoint Presentation</vt:lpstr>
      <vt:lpstr>Normalization or Schema Refinement</vt:lpstr>
      <vt:lpstr>Anomalies</vt:lpstr>
      <vt:lpstr>Desirable Properties of Decomposition</vt:lpstr>
      <vt:lpstr>Normalization and Normal Forms</vt:lpstr>
      <vt:lpstr>Normalization and Normal Forms</vt:lpstr>
      <vt:lpstr>First Normal Form (1 NF)</vt:lpstr>
      <vt:lpstr>First Normal Form (1 NF): Possible Redundancy</vt:lpstr>
      <vt:lpstr>First Normal Form (1 NF): Possible Redundancy</vt:lpstr>
      <vt:lpstr>Second Normal Form (2 NF)</vt:lpstr>
      <vt:lpstr>Second Normal Form (2 NF)</vt:lpstr>
      <vt:lpstr>Second Normal Form (2 NF): Possible Redundancy</vt:lpstr>
      <vt:lpstr>Second Normal Form (2 NF): Possible Redundancy</vt:lpstr>
      <vt:lpstr>Third Normal Form (3 NF)</vt:lpstr>
      <vt:lpstr>Third Normal Form (3 NF)</vt:lpstr>
      <vt:lpstr>Third Normal Form (3 NF)</vt:lpstr>
      <vt:lpstr>Third Normal Form (3 NF)</vt:lpstr>
      <vt:lpstr>Third Normal Form (3 NF)</vt:lpstr>
      <vt:lpstr>Redundancy in 3NF</vt:lpstr>
      <vt:lpstr>Third Normal Form (3 NF): Possible Redundancy</vt:lpstr>
      <vt:lpstr>PowerPoint Presentation</vt:lpstr>
      <vt:lpstr>Third Normal Form: Motivation</vt:lpstr>
      <vt:lpstr>Testing for 3NF</vt:lpstr>
      <vt:lpstr>3NF Decomposition Algorithm</vt:lpstr>
      <vt:lpstr>3NF Decomposition Algorithm (Formal)</vt:lpstr>
      <vt:lpstr>3NF Decomposition Algorithm</vt:lpstr>
      <vt:lpstr>Example of 3NF Decomposition</vt:lpstr>
      <vt:lpstr>Example of 3NF Decomposition</vt:lpstr>
      <vt:lpstr>Practice Problem for 3NF Decomposition: 1</vt:lpstr>
      <vt:lpstr>Solution: Practice Problem for 3NF Decomposition: 1</vt:lpstr>
      <vt:lpstr>Practice Problem for 3NF Decomposition: 2</vt:lpstr>
      <vt:lpstr>Solution: Practice Problem for 3NF Decomposition: 2</vt:lpstr>
      <vt:lpstr>PowerPoint Presentation</vt:lpstr>
      <vt:lpstr>Testing for BCNF</vt:lpstr>
      <vt:lpstr>Testing Decomposition for BCNF</vt:lpstr>
      <vt:lpstr>BCNF Decomposition Algorithm</vt:lpstr>
      <vt:lpstr>BCNF Decomposition Algorithm</vt:lpstr>
      <vt:lpstr>Example of BCNF Decomposition</vt:lpstr>
      <vt:lpstr>Example of BCNF Decomposition</vt:lpstr>
      <vt:lpstr>BCNF Decomposition (Cont.)</vt:lpstr>
      <vt:lpstr>BCNF and Dependency Preservation</vt:lpstr>
      <vt:lpstr>Practice Problem for BCNF Decomposition</vt:lpstr>
      <vt:lpstr>Comparison of BCNF and 3NF</vt:lpstr>
      <vt:lpstr>PowerPoint Presentation</vt:lpstr>
      <vt:lpstr>PowerPoint Presentation</vt:lpstr>
      <vt:lpstr>Multivalued Dependency</vt:lpstr>
      <vt:lpstr>PowerPoint Presentation</vt:lpstr>
      <vt:lpstr>Multivalued Dependency</vt:lpstr>
      <vt:lpstr>Multivalued Dependencies</vt:lpstr>
      <vt:lpstr>Multivalued Dependencies (MVDs)</vt:lpstr>
      <vt:lpstr>Example</vt:lpstr>
      <vt:lpstr>Example (Cont.)</vt:lpstr>
      <vt:lpstr>Use of Multivalued Dependencies</vt:lpstr>
      <vt:lpstr>Theory of MVDs</vt:lpstr>
      <vt:lpstr>Theory of MVDs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 and MVD</dc:title>
  <dc:creator>user</dc:creator>
  <cp:lastModifiedBy>user</cp:lastModifiedBy>
  <cp:revision>1</cp:revision>
  <dcterms:created xsi:type="dcterms:W3CDTF">2020-11-07T06:21:13Z</dcterms:created>
  <dcterms:modified xsi:type="dcterms:W3CDTF">2020-11-07T06:21:20Z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