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ink/ink14.xml" ContentType="application/inkml+xml"/>
  <Override PartName="/ppt/ink/ink13.xml" ContentType="application/inkml+xml"/>
  <Override PartName="/ppt/ink/ink5.xml" ContentType="application/inkml+xml"/>
  <Override PartName="/ppt/ink/ink6.xml" ContentType="application/inkml+xml"/>
  <Override PartName="/ppt/ink/ink4.xml" ContentType="application/inkml+xml"/>
  <Override PartName="/ppt/ink/ink3.xml" ContentType="application/inkml+xml"/>
  <Override PartName="/ppt/ink/ink1.xml" ContentType="application/inkml+xml"/>
  <Override PartName="/ppt/ink/ink2.xml" ContentType="application/inkml+xml"/>
  <Override PartName="/ppt/ink/ink7.xml" ContentType="application/inkml+xml"/>
  <Override PartName="/ppt/ink/ink8.xml" ContentType="application/inkml+xml"/>
  <Override PartName="/ppt/ink/ink12.xml" ContentType="application/inkml+xml"/>
  <Override PartName="/ppt/ink/ink11.xml" ContentType="application/inkml+xml"/>
  <Override PartName="/ppt/ink/ink9.xml" ContentType="application/inkml+xml"/>
  <Override PartName="/ppt/ink/ink10.xml" ContentType="application/inkml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31T04:32:57.8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12500 6214 487 0,'0'0'32'16,"0"0"12"-16,0 0 3 15,0 0-30-15,0 0-15 16,0 0 19-16,0 0-18 16,0 0 0-16,0 0 23 15,0 0-8-15,0 0 12 16,0 0-8-16,0 0-2 15,0 0 18-15,0 0-13 16,4 0-4-16,-4 0 2 0,0 0-11 16,2 0 5-16,2 0-16 15,4 0 2-15,3 0 2 16,6 0-5-16,1 0 1 16,4 0-2-16,3 0 3 15,-2 0-4-15,-1 3-2 16,2-3 4-16,-4 0 4 15,7 0-4-15,-3 1 1 16,5-1-2-16,2 0 3 16,0 2-3-16,0-2 1 15,3 1 0-15,-9 1-1 16,-1-2 1-16,-2 1 0 16,-6 1 2-16,6 1-2 15,-6-1 0-15,8-2-4 16,2 3 1-16,5-1 0 0,5 0 2 15,2-2-4-15,-4 2 5 16,2-2 0-16,-6 0-1 16,-5 3 1-16,1-3 0 15,-5 0 1-15,0 0-1 16,-1 0 0-16,0 3 2 16,-2-3-2-16,-2 0-2 15,4 0 2-15,1 0 4 16,-2 1-4-16,5-1-1 15,-2 1 1-15,-1-1 2 16,-1 2-2-16,0-1 1 16,0 1-1-16,2-1 0 15,4 0 2-15,-4 1-2 0,2-2 0 16,1 3-2-16,-1-1 4 16,3 0-3-16,-2-1 1 15,0 1 0-15,5 0 0 16,-1-2 1-16,-2 3-1 15,3-3 0-15,-5 0 0 16,-1 0 0-16,-2 0 0 16,-1 0 0-16,-4 2 0 15,2-2 0-15,-1 0 0 16,-2 1 0-16,6 0 4 16,-5-1-6-16,3 0 2 15,-3 0 0-15,1 0-2 16,0 0 6-16,4 0-4 15,-2 0 0-15,3 1 3 0,3-1-5 16,0 2 2-16,5-2 0 16,4 2 1-16,-1-2-1 15,4 3 0-15,-1-3 1 16,1 1 3-16,-1-1-8 16,-4 1 4-16,4-1 0 15,-4 0 2-15,3 1 0 16,5-1-2-16,0 2 4 15,9-1-2-15,0 1 9 16,1 0-8-16,3 0 2 0,-4-1 5 16,2 1-10-1,-2 0 4-15,1 1-2 0,4-1 1 16,-2-1 2-16,0 1 2 16,-1 1-7-16,-4-2 8 15,-3 0-8-15,0 3 0 16,-5-4 0-16,-1 4 5 15,-3-3-2-15,2 2-3 16,4 0 0-16,-1 0 3 16,2 2-2-16,0-2-1 15,-3 0 0-15,-2 0 3 16,-4 0 4-16,-2-2-5 16,-2 1 10-16,-1 0 14 15,-7-1-20-15,-4 1 4 0,-3-2-6 16,-8 0-2-16,2 0 8 15,-8 0-8-15,-1 0 9 16,0 0 11-16,0 0-15 16,0 0 8-16,0 0-2 15,0 0-10-15,0 0 4 16,4 0-5-16,-4 0-2 16,0 0 20-16,0 0-11 15,0 0 12-15,0 0 3 16,0 0-9-16,0 0 12 15,0 0-23-15,0 0 0 0,0 0 1 16,0 0-3 0,1 0-2-16,-1 0 0 0,0 0 3 15,0 0-4-15,0 0 1 16,0 0 0-16,0 0 0 16,0 0 1-16,0 0-1 15,0 0 0-15,0 0 0 16,0 0-1-16,0 0 1 15,0 0 0-15,0 0-3 16,0 0 3-16,0 0 0 16,0 0-2-16,0 0 2 15,0 0-5-15,0 0-2 16,0 0-8-16,0 0 3 16,0 0-29-16,0 0-26 15,-9 0-50-15,-19-3-65 0,-8-4-478 16</inkml:trace>
  <inkml:trace contextRef="#ctx0" brushRef="#br0" timeOffset="2519.234">4544 6183 305 0,'0'0'74'0,"0"0"-53"16,0 0 37-16,0 0-18 15,0 0-24-15,0 0 6 16,17-1 24-16,-17 1-12 15,0 0-8-15,4 0-6 16,-3 0-13-16,5 0 4 16,-1 0-11-16,5-1 2 15,2 1 9-15,0 0-9 16,0-2 2-16,2 2 1 16,2-1-1-16,1 1 5 15,2-2-5-15,2 1 0 0,-2-1 4 16,0 1 0-16,2 1 4 15,-1-1-4-15,1 1-4 16,9 0 2-16,-2 0-6 16,4-3 0-16,4 3 5 15,3-1-3-15,-5 1-2 16,2-2-1-16,-2 1 1 16,-2 1 0-16,-2-3 1 15,4 1-1-15,-3 1 0 16,2-1 0-16,-3-1 1 0,-2 1-3 15,-2 0 4 1,2 1-1-16,-3 0-1 0,-3-1-2 16,-6 1 2-1,-2-1 0-15,-6 2-10 0,-4 0 10 16,-4 0-10-16,0 0 9 16,0 0-3-16,0 0-11 15,0 0 15-15,-9 0-17 16,-12 0 5-16,-8 0 2 15,-8 0-16-15,-6 5 12 16,-4-1 4-16,-6-2 0 16,2 4 5-16,-2-1 2 15,-3-2-3-15,-4 1 3 16,-1 0-23-16,1 2 7 16,2-2-9-16,4 0 17 0,1 1 9 15,-1 0 2 1,2-1-11-16,7 2 1 0,5-1 9 15,14-2 0-15,7 0 1 16,12 0 0-16,2-2 0 16,5-1 0-16,0 2 0 15,5-2 7-15,15 0 2 16,6 0 30-16,3 0-24 16,5 0-8-16,6 0-1 15,7 0-5-15,7 0 4 16,3 0-3-16,10 0-2 15,6 0 18-15,4 0-12 16,8-2 1-16,5-2 8 16,2 1-14-16,7-4 3 0,-1 3-8 15,-5-3 10-15,-12 2-6 16,-12 3 0-16,-16-1 0 16,-10 2-2-16,-13-2 6 15,-8 1-7-15,-9 1 3 16,-4 1 0-16,-8 0-6 15,-1-1 2-15,0 1-1 16,0 0-2-16,0 0-13 16,-10 0 0-16,-20 0-1 15,-10 1-11-15,-15 5 12 16,-12-1-39-16,-13 1-7 16,-8 1 12-16,-3 1-87 15,8-2 33-15,3-2 108 0,19 3 99 16,10-5 20-16,12 1-53 15,11-1-34-15,9 0-9 16,7-2 5-16,9 3-13 16,-1 0-14-16,2-2 1 15,2 0-4-15,0-1 1 16,0 0 1-16,0 0 7 16,9 0 23-16,8 0 6 15,7 0 8-15,7 0-26 16,8-1 10-16,9-3-24 15,3-1-3-15,9 4 5 16,1-2-6-16,-2 0 1 0,-6 1-3 16,-10-1 5-16,-9 1-5 15,-11 1 2-15,-14-1 0 16,1 2 0-16,-10 0 1 16,0 0 6-16,0 0 23 15,0 0-5-15,0 0-10 16,0 0-15-16,-3 0-21 15,-13 0-53-15,-5 0-157 16</inkml:trace>
  <inkml:trace contextRef="#ctx0" brushRef="#br0" timeOffset="8040.9242">12667 6231 432 0,'0'0'46'15,"0"0"-38"-15,0 0 47 16,0 0-34-16,0 0-16 16,0 0 0-16,0 0-3 15,0 0-1-15,43 0-1 16,-38 0 2-16,-1 0 0 0,7 0-2 16,-4 0 0-16,11 0 1 15,4 0 0-15,0 0-1 16,11 0 1-16,3 0 2 15,-4 3-2-15,8-1-1 16,-2-1 0-16,0 0 0 16,-2-1 0-16,-2 2 0 15,-4-2 0-15,-5 3 1 16,-1-3 0-16,5 0-1 16,-3 0 0-16,-3 0-1 15,5 0 1-15,2 0 0 16,1 0-1-16,0 0 5 0,0 0-7 15,-3 0 3 1,-4 0 0-16,2 0 2 0,3 0-2 16,-4 0-2-16,8 0 2 15,-7 0 0-15,4 0 2 16,1 0-2-16,0 0 0 16,1 0-1-16,0 0 1 15,-1 0 0-15,-1 0 0 16,0 0 1-16,-1 0-1 15,1 0 0-15,2 0 0 16,-3 0 1-16,-3 0 2 16,7 0-3-16,-5 0 0 15,6 0 2-15,-4 0-2 16,0 3 0-16,-2-3 0 0,-2 0 1 16,-1 1-1-16,-4 0 0 15,3-1 0-15,-2 0 1 16,2 0-1-16,0 0 0 15,-3 2 0-15,1-2 0 16,1 1 0-16,5 1 0 16,-1-1 0-16,1 0 2 15,4-1-2-15,-2 0 0 16,0 0 0-16,1 2-2 16,4-2 2-16,-1 0 0 15,4 0 0-15,-5 3 2 16,1-3-1-16,0 2-1 15,2 0 0-15,-2-1-1 16,3 1 1-16,-2-2 0 16,2 2 0-16,4-2 2 0,2 2-2 15,2-1 0 1,-1 1 0-16,0-1-2 0,5 0 5 16,-1 2-4-16,-1-1 1 15,3 1 0-15,-1-2-4 16,1 0 4-16,-4 0 0 15,5 2 0-15,-1-3 2 16,9 3-2-16,-6-2 0 16,9 1 0-16,-6-1 0 15,-3 1 0-15,-6 0 0 16,-2-2 0-16,-10 3-5 16,-6-1-10-16,0-1 9 0,-8-1 6 15,-8 0-1-15,-8 0 1 16,-2 0 0-16,-3 0 21 15,0 0-11-15,0 0 1 16,0 0-11-16,0 0-14 16,0 0-106-16</inkml:trace>
  <inkml:trace contextRef="#ctx0" brushRef="#br0" timeOffset="20999.0997">5661 6905 408 0,'0'0'42'0,"0"0"-32"16,0 0 23-16,0 0-4 0,0 0-7 16,0 0-19-16,0 0 1 15,0 0 0-15,18-1 1 16,-15 1 30-16,-3 0-16 15,0 0-10-15,0 0-2 16,0 0-5-16,0 0 1 16,1 0-3-16,1 0 1 15,4 0-1-15,6 0 0 16,-3 0 0-16,0 0 1 16,4 0 0-16,2 0-1 15,0 0 0-15,3 0 0 16,4 0-1-16,-2 1 1 15,1-1 0-15,0 2 0 16,1-1 1-16,-1 1-1 16,4-2 0-16,0 3 0 0,7-3-1 15,-8 3 1-15,6-3 0 16,-8 0 1-16,-4 0-1 16,1 0 0-16,-2 0 0 15,3 0 0-15,3 0 0 16,1 0 0-16,4 0 0 15,2 0-1-15,4 0 3 16,0 0-3-16,-2 0 1 16,2 0 0-16,-4 0 0 15,-4 0 0-15,3 0 0 0,-8 0 0 16,4 0 1-16,0 0-2 16,4-3 1-16,3 3 0 15,3-3 3-15,7 3-3 16,-5-2-2-16,-3 2 1 15,-2-1 2-15,-2 1-2 16,-9 0 1-16,-9-2 0 16,2 1 1-16,-5 1-1 15,-4 0 2-15,-3-3-1 16,-2 3 0-16,0 0 16 16,4 0-5-16,-3 0-11 15,2 0 12-15,0 0-12 16,0 0-1-16,0 0 0 15,-3 0 1-15,0 0 0 16,0 0 0-16,0 0 1 0,0 0 22 16,0 0-13-16,0 0 1 15,0 0 2-15,0 0-10 16,-9 0 2-16,-7 0-6 16,-8 0-13-16,-1 0 11 15,6 0-53-15,2 3-17 16,10-3-161-16</inkml:trace>
  <inkml:trace contextRef="#ctx0" brushRef="#br0" timeOffset="22366.4395">7729 6896 352 0,'0'0'12'15,"0"0"50"-15,0 0-9 16,0 0-20-16,0 0 3 15,0 0-15-15,-8 0 10 16,8 0-4-16,0 0-17 16,0 0 9-16,0 0-10 0,0 0-2 15,0 0 8 1,0 0-9-16,0 0 3 0,0 0-8 16,11 0 3-1,6 0-3-15,4 0-1 0,-1 0 0 16,0 0 4-16,0 0-4 15,-1 0 0-15,4 0-1 16,-1 0 5-16,2 0-8 16,-2 0 4-16,-4 0 0 15,3 0 0-15,-6 0 4 16,7 0-7-16,0 0 3 16,-2 0 0-16,1-2-2 15,3 2 0-15,4-1 2 16,3 1-2-16,0 0 2 15,5-2-2-15,-3 2 2 0,-2-1 0 16,0 1 0-16,-5 0 0 16,-8 0 0-16,-2-2-1 15,-2 1 2-15,1 0-1 16,-2-1 0-16,7 2 2 16,4-3 2-16,4 2-2 15,1 0-2-15,5 1 0 16,-2 0 0-16,-5 0 0 15,-1 0 0-15,2 0 0 16,-12 0 3-16,-2 0-3 16,-7 0 0-16,-4-2 0 15,-2 2 2-15,4 0 3 0,-2 0 5 16,-1 0-2 0,-2 0 2-16,0 0-10 0,0 0 0 15,0 0 7-15,0 0-3 16,0 0-4-16,0 0 8 15,0 0-2-15,0 0 15 16,0 0-20-16,0 0 0 16,0 0 4-16,0 0-3 15,0 0-3-15,0 0 1 16,0 0 0-16,0 0-3 16,0 0-2-16,0 0-15 15,-10 0-10-15,-8 0-42 16,-2 0-89-16</inkml:trace>
  <inkml:trace contextRef="#ctx0" brushRef="#br0" timeOffset="23610.9973">9405 6933 493 0,'0'0'74'15,"0"0"-73"-15,0 0 8 16,0 0 11-16,0 0-4 15,0 0-5-15,5 0-8 16,5 0-3-16,0 0 0 0,2 0 1 16,-4 0 3-1,6 0-1-15,-2 0-1 0,6 0 3 16,5 1-5-16,7-1 6 16,4 1-3-16,3 1 4 15,2-2 14-15,1 3-21 16,0-1 1-16,4 0 0 15,3 1 0-15,-3-3-1 16,0 2 0-16,-2 0 0 16,-4-1 0-16,-2 1 0 15,2-2 0-15,-7 0 2 16,0 0-2-16,-2 0 0 0,-1 0 0 16,2 0 0-16,1 0 1 15,-1 0-1-15,2 0 0 16,3 0 0-16,0 0 2 15,-5 0-4-15,-2 0 2 16,-4 0 0-16,1 0 0 16,-4 0 0-16,2 0-1 15,-4 0-2-15,-8 0 6 16,-3 0-3-16,-2 0 0 16,0-2 0-16,0 1 1 15,-2 1-1-15,1 0 0 16,-1 0-1-16,4-2 3 15,-5 2-2-15,-3 0 0 0,2 0 0 16,-2 0 8 0,0 0-3-16,0 0 14 0,0 0 2 15,0 0-3-15,0 0 0 16,0 0-18-16,0 0 0 16,0 0-4-16,0-2-20 15,0 2-36-15,0-3-66 16</inkml:trace>
  <inkml:trace contextRef="#ctx0" brushRef="#br0" timeOffset="24727.3343">11024 6925 343 0,'0'0'188'0,"0"0"-172"16,0 0 12-16,0 0 25 15,0 0-19-15,0 0-22 16,-1 0-7-16,7 0-2 15,13 2-1-15,0 1-2 16,6-3 0-16,3 3 1 16,1-3-2-16,2 1 1 15,5 0 0-15,-2 1 1 16,5 1 0-16,3-2-1 16,2 2 0-16,3 0 1 15,-1-1-2-15,2 0 1 16,1 1 0-16,-8-3 0 0,0 1 1 15,-6-1-2-15,-3 0 1 16,-3 1 0 0,-3-1-2-16,3 0 2 0,1 0 0 15,-1 0 1-15,1 0-1 16,-2 0 0-16,-7 0 0 16,3 0 1-16,3 2-2 15,1-2 1-15,-4 1 0 16,6-1 4-16,0 1-1 15,0 1-3-15,4-1 0 16,-7-1 1-16,1 1 1 16,-5-1-2-16,3 2 0 15,-2-2 8-15,3 2-7 16,-5-2 6-16,1 0-1 16,-4 0-5-16,8 1 5 0,-7 1-6 15,5-2 0-15,-3 1 1 16,2 0 1-16,5 0-2 15,-3-1 0-15,-5 2 3 16,-4-2-3-16,-1 1 0 16,-4-1 0-16,-3 0-1 15,-3 0 3-15,0 0-2 16,-5 0 2-16,3 0-1 16,-4 0 9-16,0 0-8 15,0 0 1-15,0 0 8 16,0 0-11-16,0 0 5 15,0 0-5-15,2 0 4 0,-2 0 5 16,0 0-6-16,0 0 3 16,0 0 17-16,0 0-16 15,0 0-2-15,0 0-2 16,0 0 1-16,0 0-8 16,0 0-18-16,0 0-74 15,0 0-60-15</inkml:trace>
  <inkml:trace contextRef="#ctx0" brushRef="#br0" timeOffset="25885.3386">13413 6930 476 0,'0'0'50'16,"0"0"-20"-16,0 0 24 15,0 0-13-15,0 0-28 16,0 0-6-16,3 4-4 16,19-3-3-16,-1-1 5 15,-4 2-5-15,8-2 0 16,-1 1 5-16,2 1-5 0,-1-2 0 15,3 2-2-15,6-2 5 16,1 2-2-16,6 1-1 16,0-3 0-1,7 4-1-15,3-1 1 0,4-1 0 16,1 1-1-16,2 1 4 16,-3 1-3-16,3-2 0 15,-7-1 0-15,3 2 0 16,-2-2 0-16,-3 0 0 15,-4 0 1-15,-6-1 1 16,-3 0 7-16,-10 2 0 16,-2-3-8-16,-6 0 9 15,-2 0-7-15,-3 0 0 16,0 0 13-16,-4 0-5 0,7 0 10 16,5 0-3-1,-1 0-14-15,6 0 10 0,1 0-14 16,9 0 0-16,-4 0 2 15,9 0 0-15,-2 0 1 16,-1 0-3-16,4 0 0 16,-5 0 1-16,-4 0-1 15,-6 0 0-15,-13 0-1 16,0 0 4-16,-6 0-2 16,-2 0-1-16,1 0 0 15,-1 0 13-15,2 0-11 16,-1 0 0-16,6 0 4 0,-1 0-4 15,6 0 3 1,4 0-5-16,-3 0 0 16,1 0 1-16,-3 0-1 0,-4 0 0 15,-5 0-1-15,-7 0 3 16,-1 0 1 0,0 0-3-16,0 0 0 0,0 0 5 15,0 0-5-15,0 0-16 16,0 0-30-16,0 0-83 15,0 0-196-15</inkml:trace>
  <inkml:trace contextRef="#ctx0" brushRef="#br0" timeOffset="26955.2123">15735 6983 402 0,'0'0'79'0,"0"0"-54"16,0 0 43-16,0 0-17 15,0 0-7-15,0 0-27 16,7-2 0-16,2 2-3 16,2 0-7-16,7 0-2 15,-2 0-5-15,1 0 5 16,4 0-3-16,0 0-2 16,1 3 0-16,0-2 0 15,3 2 1-15,4-3 0 16,2 3-1-16,9 0 0 15,0 2 0-15,7-2 0 0,-1 3 0 16,2-1-1 0,3 1 3-16,-4-1-3 0,-2 0 1 15,-6-1-8-15,-2-2 8 16,-1 2-9-16,-1 0 9 16,0-1-3-16,-5-3 6 15,-2 2-3-15,1-2 0 16,-8 0 0-16,7 0-2 15,-1 0 5-15,-3 0-3 16,6 0 0-16,4 0 1 16,-2 0-1-16,2 0 0 15,4 0 0-15,-9 0-1 16,1 0 2-16,-1 0-1 16,-2-2 0-16,10 2 0 15,3-3 0-15,-1 3 0 16,5 0 1-16,-5 0-2 0,-1 0 1 15,-2 0 0-15,1-2 0 16,-1 2 1-16,-2 0 0 16,-2 0-1-16,-4 0 0 15,-2 0-2-15,-1 0 5 16,2-2-3-16,4 1 0 16,-1 1 1-16,-4-3 6 15,-1 2-7-15,-4 1 0 16,-8-1 7-16,-9-1 4 0,3 2-5 15,-5 0 5-15,1-1 12 16,-2 1-2-16,-1 0-18 16,2-1-3-16,2 1 3 15,0-2-3-15,5 1-7 16,-2-3-64-16,-7-1-63 16</inkml:trace>
  <inkml:trace contextRef="#ctx0" brushRef="#br0" timeOffset="28064.3143">19127 6415 347 0,'0'0'19'0,"0"0"34"0,0 0-5 16,0 0-4-16,-93 46-3 15,65-19-23-15,-5 4 2 16,7 0-14-16,5-3 1 15,12-5 1-15,3-5 2 16,6-4 3-16,0-5-1 16,0-4 4-16,7 2 7 15,17-4-15-15,7-1 16 16,13 0-9-16,3-2-2 16,1 0-8-16,-8-2-2 15,-11-7-2-15,-11 1 20 16,-7-1 5-16,-6 2 8 0,-5 3-6 15,0 1-8-15,-12 2-6 16,-14-1-14-16,-4 2-9 16,7 0 2-16,11 0-47 15,12 3-69-15,0 0-108 16</inkml:trace>
  <inkml:trace contextRef="#ctx0" brushRef="#br0" timeOffset="28733.3834">20099 6402 643 0,'0'0'2'0,"0"0"2"0,0 0 31 15,0 0-11-15,-13-48 1 16,13 38 15-16,4 1-12 16,5 3 1-16,-1 1 0 15,-5 3-17-15,-3 2 0 16,0 0-12-16,0 0 1 16,0 0-3-16,0 13-8 15,-13 13 3-15,-25 15 7 16,-21 14 1-1,-7 9 7-15,-9 4-8 0,-7-3 0 16,10-2-1-16,10-10 1 16,16-11-4-16,25-11-4 15,14-14-2-15,7-7 9 16,9-7 1-16,30-3 1 16,11-6 20-16,11-10-10 0,2-9-10 15,2-3 5-15,-12-5-5 16,-3-2-1-16,-19 2 0 15,-20 3 0-15,-11 7 6 16,0 6-1-16,-9 8 4 16,-6 0 0-16,-2 5-9 15,13 3 0-15,4 1-4 16,0 0-74-16,14 0-59 16,22 1 59-16,10 3-16 15,9 1-75-15</inkml:trace>
  <inkml:trace contextRef="#ctx0" brushRef="#br0" timeOffset="29190.7411">20399 6619 142 0,'0'0'154'16,"0"0"-27"-16,0 0-4 16,0 0-55-16,130-51-8 15,-129 38-20-15,-1 1-24 16,0 0 18-16,0 4 20 16,-18 4-52-16,-14 1-4 15,-10 3 2-15,-5 0 0 16,8 2-1-16,-1 8-8 15,6 3 6-15,6 1-5 16,5 0 7-16,6 1-1 16,10-2-8-16,7-2 6 15,0-3-9-15,0-1 2 16,13-3 11-16,7-1 2 16,4-3 4-16,3 0 36 0,8-5-22 15,8-12-12 1,3-8-5-16,0-12-2 0,5-7 4 15,-1-1-5-15,-8 3 0 16,-12 9 2-16,-17 12 0 16,-11 9 32-16,-2 7 3 15,0 5-26-15,0 0-11 16,-2 0-2-16,-15 8-1 16,-5 8 0-16,5 2 1 15,-2 6-1-15,2 5 3 0,2 7 0 16,-4 0-3-1,6 1 3-15,1-4 0 0,6-9-1 16,2-4-28-16,4-6-21 16,0-3-59-16,29-7-23 15,14 1-248-15</inkml:trace>
  <inkml:trace contextRef="#ctx0" brushRef="#br0" timeOffset="30048.7754">21873 6446 391 0,'0'0'37'0,"0"0"46"16,0 0 9-16,0 0-50 16,0 0-28-16,0 0 1 15,-76-36-15-15,28 36 0 16,-6 0-1-16,-1 0 3 16,-2 0-3-16,2 9 1 15,13 4 0-15,12 1 0 16,10 3 3-16,16-2-5 0,4-1 2 15,8 1 0 1,26-4 3-16,11-3-3 0,7-4 0 16,2-4 3-1,-3 0-3-15,-2-7-7 0,-7-9 2 16,-4-4 5-16,-9-3 1 16,-9 2 1-16,-7 4 26 15,-9 6 11-15,-2 6 6 16,-2 5-10-16,0 0-35 15,0 0-3-15,-6 8-7 16,-12 9 5-16,6 8 5 16,-3 4-3-16,1 12 6 15,-3 4-2-15,-7 2-1 16,-8-2 0-16,-3-8 2 16,-3-7-1-16,6-9-1 0,6-8 9 15,7-6-4-15,8-5 14 16,3 0 6-16,4-2 0 15,-1 0 16-15,5-9-17 16,0-7-19-16,13-7-5 16,30-6-55-16,20-6 2 15,8-6 28-15,3-1-82 16,-2 5 49-16,-7 4 42 16,-14 4-5-16,-8 7 13 15,-15 5 8-15,-7 6 1 16,-8 3 5-16,-4 0 9 15,-1 5 6-15,-2 0-19 0,0-3 0 16,-5 4 7-16,-1 2-3 16,0 0 13-16,0 0-12 15,0 0-4-15,0 10-6 16,-7 7 6-16,-7 4-3 16,9 0 5-16,1-1-4 15,4-3-1-15,0-5 5 16,0-6-4-16,0-4 13 15,0-2-7-15,0 0 6 16,4 0-2-16,17-3-11 16,5-11-25-16,7-6-177 15</inkml:trace>
  <inkml:trace contextRef="#ctx0" brushRef="#br0" timeOffset="30198.6719">22293 6350 615 0,'0'0'9'15,"0"0"22"-15,0 0 39 16,0 0-50-16,0 0-20 16,0 0-9-16,55-11-38 15,-33 11-19-15,1 0-46 16,0 5-52-16</inkml:trace>
  <inkml:trace contextRef="#ctx0" brushRef="#br0" timeOffset="31119.4024">22499 6410 261 0,'0'0'108'0,"0"0"-2"0,0 0-16 16,-5 54-46-16,-3-38-16 16,2 1-16-16,1 0 8 15,5-3-18-15,0-2 0 16,0-2 6-16,0-5-5 16,19-2 8-16,3-3 1 15,7 0-5-15,4-14-2 16,-1-4-5-16,3-4 0 15,-4-4-1-15,-7 3 4 16,-4 3-3-16,-14 3 2 16,-6 6-1-16,0 6 24 15,0 1-24-15,-13 4 5 16,-1 0-6-16,-4 0-4 16,3 0 1-16,3 4-4 0,5 1 1 15,7 3 6-15,0-1-9 16,0 3 9-16,14-3 6 15,16 0-5-15,10-3 4 16,0-3 9-16,2-1-9 16,-4 0 18-16,-5 0 2 15,-4-8 15-15,-3 0-18 16,-3-5-20-16,-7 1-1 16,-6 2-1-16,-8 3 8 15,-2 0 1-15,0 4-8 0,-6 2 1 16,-10 1-4-16,-1 0-6 15,-2 0 5-15,9 6-3 16,1 4 5-16,9 4-6 16,0 1-3-16,8 1 7 15,19-2 0-15,8 0-3 16,8-5 1-16,3-2-3 16,-4-5 0-16,1-2 5 15,-9 0-22-15,-3-1-24 16,-5-9 29-16,-5-3-2 15,0-2 22-15,-6 1-5 16,2 0 10-16,-11 5 1 16,0 3 1-16,-5 4 12 15,-1 2 0-15,0 0-19 16,0 0 0-16,0 0 0 16,0 10 0-16,0 2 2 15,0 2-1-15,0 2-1 0,0-4 5 16,0-1-4-16,0-3 0 15,0-5-1-15,0-2 1 16,0-1 26-16,0 0 11 16,0 0-10-16,5 0 1 15,3-1 7-15,7-10 0 16,13-1-36-16,11-2-1 16,-3-1-6-16,2 6 7 15,-7 1 0-15,-8 5-4 16,-2 3 4-16,3 0-10 0,-3 0 6 15,-2 3-1-15,-4 7 3 16,1 1-12-16,-7 1 14 16,-1 2 5-16,-7-3-4 15,-1-2 7-15,0-1-8 16,0-3 0-16,0 0 3 16,0-3-3-16,0 0-21 15,-17 1-57-15,-8-3-86 16</inkml:trace>
  <inkml:trace contextRef="#ctx0" brushRef="#br0" timeOffset="41955.2326">6938 7709 222 0,'0'0'192'0,"0"0"-153"15,0 0-20-15,0 0 16 16,0 0-15-16,0 0-15 16,0 0-5-16,0 0 7 15,0 0-5-15,0 0 2 0,0 0 2 16,0 0 2-16,0 0 3 15,0 0 5-15,0 0-8 16,0 0 14-16,0 0-16 16,0 0 4-16,0 0-4 15,2 0 5-15,3 0-1 16,-3 0-10-16,1 0 0 16,1 0 4-16,0 0-2 15,8 0-2-15,2 0 0 16,0 0 1-16,2 0-1 15,-2 0 0-15,3 0 0 16,0 0-1-16,-4-1 1 16,4-1 0-16,-1 2 0 15,-7-2 1-15,3-1-1 16,-2 3 0-16,0-1 0 0,4 0 4 16,0-1-3-1,2-1 5-15,0 1-6 0,4-1 1 16,1 3 1-16,0-2-2 15,4-1 0-15,-1 3 0 16,6-1 0-16,-2-1 0 16,3 1 0-16,-4 0 1 15,-3 0-1-15,0-2 0 16,-6 3 0-16,1-3-1 16,-1 3 1-16,-6-2 0 15,6 2 0-15,4-1 1 16,3-1-1-16,8 1 0 0,3-1 0 15,0 1-1-15,5 1 2 16,-1 0-1-16,-2 0 0 16,-4 0 0-16,1 0-1 15,-7 0 1-15,1-2 0 16,-7 2 0-16,3 0 2 16,0 0-2-16,4-1 0 15,-3-1 0-15,10 2 0 16,2-2 0-16,-2 2 0 15,3 0 0-15,-1 0 0 16,6 0 0-16,0 0-1 16,-2 0 1-16,-2 0 0 15,-1 0 0-15,-3 0 0 0,-6 0-4 16,4 0 6-16,-8 0-2 16,5 0 0-16,-1 0 0 15,1 0 0-15,3 0 0 16,-1 0 0-16,0 0-1 15,1 0 2-15,-4 0-1 16,1 0 0-16,-5 0 1 16,0 0-3-16,-5 0 2 15,-4-1 0-15,-1 1 2 16,-2 0-2-16,-4 0 0 16,0-2-2-16,1 0 4 15,-6 2 2-15,8-1-3 16,-7 0 2-16,-4 1 16 15,2 0 10-15,-4 0 12 0,0 0-2 16,0 0-10-16,0 0 5 16,0 0-24-16,0 0-9 15,0 0-2-15,0-2-33 16,0 1-75-16,0-3-163 16</inkml:trace>
  <inkml:trace contextRef="#ctx0" brushRef="#br0" timeOffset="45032.3849">9020 8166 542 0,'0'0'32'0,"0"0"-31"15,0 0 47-15,0 0-26 16,0 0-18-16,0 0 4 15,0 0-8-15,15-7 2 16,-13 7 2-16,-2 0-4 16,0 0 0-16,0 0 2 15,0 0-1-15,0 0-1 16,0 2 0-16,0 5 1 0,4 1 2 16,0 2-3-16,-4-1 0 15,5 2-1-15,-1-1 4 16,0-3-4-16,4 0 1 15,-3-4 0-15,1 2-5 16,1-2 5-16,5-3 0 16,3 2 4-16,7-2-3 15,-1 0-2-15,4 0 0 16,-2 0-6-16,4-2 4 16,7-6-6-16,-1 0 8 15,13-5 0-15,-1 1-1 16,4-2 0-16,4-4-17 15,2 1 8-15,-2 0 11 0,5 0-13 16,-4 0 4-16,7 0 6 16,-6 0 4-16,-2 1-1 15,-7 6 0-15,-13 0 2 16,-11 3-6-16,-11 2 4 16,-7 1 0-16,-4 3 2 15,0-1 1-15,0 2 3 16,0 0-6-16,0 0-6 15,0 0-18-15,-6 0-1 16,-6 0-58-16,-4 0-234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31T04:55:56.4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1366 6673 161 0,'0'0'157'15,"0"0"-122"-15,0 0-9 16,17-46 31-16,-13 35-10 16,2 2-3-16,-4 2 11 15,-2 3-15-15,0 2-5 16,0 2 7-16,0 0-38 15,0 11-4-15,3 16 0 0,2 13 13 16,5 13 11 0,-2 6-8-16,0 8-8 0,1 1 0 15,0-5-5-15,-3-9-1 16,1-15-4-16,5-16 5 16,-6-10-5-16,-1-6 2 15,1-7-19-15,-2 0-2 16,-2-14-13-16,1-11-98 15,-3-11-186-15</inkml:trace>
  <inkml:trace contextRef="#ctx0" brushRef="#br0" timeOffset="154.2168">1316 6728 456 0,'0'0'102'15,"0"0"-94"-15,0 0 21 0,0 0 5 16,0 0-32-16,0 0 20 15,162-35-20-15,-81 25 0 16,3 0 6-16,-7 3-8 16,-15 7-24-16,-24 0-130 15,-26 3-130-15</inkml:trace>
  <inkml:trace contextRef="#ctx0" brushRef="#br0" timeOffset="311.3034">1429 6937 469 0,'0'0'1'0,"0"0"-1"0,151 3 32 15,-75-3 10-15,12 0-34 16,3 0-8-16,-14 0 0 16,-16 0-139-16</inkml:trace>
  <inkml:trace contextRef="#ctx0" brushRef="#br0" timeOffset="488.2672">2000 6893 491 0,'0'0'29'0,"0"0"-24"15,0 0 18-15,0 0 9 16,-23 61 9-16,37-36-7 16,14 0-20-16,-3 0-9 15,0-2-5-15,0-3-1 16,-4446-8 0-16,8874-5-49 0,-4441-7-58 15,-5-3-56-15</inkml:trace>
  <inkml:trace contextRef="#ctx0" brushRef="#br0" timeOffset="633.8094">2054 6768 597 0,'0'0'27'16,"0"0"-22"-16,0 0-5 15,0 0-5-15,0 0-11 16,0 0 8-16,72 37-63 16,-28-17-50-16</inkml:trace>
  <inkml:trace contextRef="#ctx0" brushRef="#br0" timeOffset="1369.6107">2647 6970 327 0,'0'0'12'0,"0"0"45"15,4 59 13-15,-4-40 11 16,-13-2-41-16,-2-5-3 16,0 0 8-16,5-4-28 15,-1-4 1-15,11-3 4 16,0-1-3-16,0-6 37 16,0-11-56-16,0-12-5 15,36-5-8-15,1-2-14 0,1 2 15 16,-8 7 1-16,-10 13 11 15,-8 7 3-15,-8 6-3 16,-4 1-11-16,3 0 10 16,-3 8 2-16,0 6 12 15,0 4 4-15,0 2-15 16,2 3 8-16,7 2-9 16,7-1-1-16,8-3 0 15,16-6-34-15,11-5 2 16,22-9 8-16,5-1-19 15,2-13 0-15,0-7 13 16,-18-8 26-16,-22-3 4 16,-16-2 4-16,-17 0 28 15,-7 3-4-15,0 6 20 0,-3 7 3 16,-18 5-16-16,2 7-18 16,-9 4 5-1,-5 1-22-15,-12 3-1 0,-4 8 0 16,-2 7 0-16,8 2-5 15,7 6 6-15,6 1-2 16,14 2 1-16,16 2-17 16,0-7-23-16,12-9 20 15,20-3 2-15,-2-7 16 16,-1-5 6-16,1 0 0 16,-2-4 20-16,0-12-10 15,-7-5-2-15,-2-11 13 16,-7-8-15-16,-7-7-1 0,-5-4-6 15,0-6-1-15,0 0-2 16,-2 4-4-16,-11 13 2 16,3 13 3-16,1 16 23 15,7 10 25-15,2 1-45 16,0 4-3-16,0 13-6 16,0 8 4-16,21 8 4 15,9 4-3-15,4 6 10 16,8 3-18-16,1 4 4 15,-6 2-129-15,4-5 24 16,-1-10-301-16</inkml:trace>
  <inkml:trace contextRef="#ctx0" brushRef="#br0" timeOffset="2331.626">4891 6920 466 0,'0'0'10'0,"0"0"21"15,0 0 22-15,0 0-51 0,0 0-2 16,0 0 4-16,6 14 11 15,0 11 31-15,0 3-18 16,7 3-4-16,8 1-23 16,1 0 6-16,-1-4-7 15,-10-5 0-15,-1-12 3 16,-8-3-1-16,-2-8-2 16,0 0 16-16,0-10 72 15,0-11-34-15,0-11-51 16,0-2-3-16,0-12 7 15,0-7-4-15,-14 2-6 16,-12 3-29-16,-6 16 31 0,-8 12 1 16,-2 12 1-1,-17 8 0-15,-13 1-1 16,-10 16-2-16,-3 7 2 0,13 8 2 16,20 4 3-16,22 5-10 15,14 2 2-15,16-5-6 16,13-2 8-16,34-10-15 15,15-6-9-15,4-7-4 16,4-10 10-16,-6-3 8 16,-5-3 4-16,-9-11 2 15,-12-8 5-15,-9-6 0 16,-8-6 5-16,-9-1-13 16,1 1 2-16,-9 11 6 0,-2 9 15 15,-2 12-4 1,0 2-2-16,0 2-9 0,0 12 0 15,-19 8 6-15,7 2 4 16,1 1 1-16,11 0-11 16,0 0 1-16,23-4-2 15,16-4 4-15,3-6-8 16,-4-4-1-16,-2-7-9 16,-6 0 15-16,-2-13 2 15,-2-9-1-15,-1-6 19 16,-7-13 2-16,0-10-14 15,4-8-8-15,0-6-3 16,-8 5 0-16,-7 11-32 16,-4 19 35-16,-3 17 17 0,0 10 22 15,0 3-38 1,-10 17-1-16,-13 11 0 16,7 8 10-16,4 3 3 0,12 4-11 15,0 4 6-15,9 0-8 16,13-1 0-16,8-4-23 15,-3-12-32-15,-3-7 22 16,-2-12-13-16,-3-9 27 16,7-2 18-16,11-13 1 15,1-13 0-15,2-12-10 16,-4-11-19-16,-7-11 2 16,-5-9-22-16,-2-6-68 15,-5 2-150-15</inkml:trace>
  <inkml:trace contextRef="#ctx0" brushRef="#br0" timeOffset="2499.0091">5660 6559 309 0,'0'0'169'0,"0"0"-98"0,0 0-71 16,0 0 13-16,0 0 60 16,-89 66-41-16,77-33-4 15,8 6-1-15,4 7-15 16,0 5 15-16,0 2-27 16,15 1 1-16,13-7 0 15,5-8 4-15,7-10-5 16,9-12-12-16,1-5 10 15,8-9-8-15,0-3-24 16,-5-3-69-16,-15-16-62 16</inkml:trace>
  <inkml:trace contextRef="#ctx0" brushRef="#br0" timeOffset="2699.0523">4797 6832 717 0,'0'0'0'0,"0"0"-6"16,0 0-5-16,0 0-33 15,221-29 13-15,-99 20 16 16,8-1-66-16,-4 4 5 16,-14 0-8-16,-19 6-6 15,-17 0-58-15</inkml:trace>
  <inkml:trace contextRef="#ctx0" brushRef="#br0" timeOffset="3018.1185">6041 6909 154 0,'0'0'34'16,"25"54"15"-16,-25-32-11 15,0-5 33-15,-6-7-26 16,-13-4 18-16,1-5-10 16,6-1-25-16,2 0 10 15,8-14-2-15,2-9-28 16,23-5-8-16,24-7-16 15,13 1-3-15,-2 6 11 16,-9 6 8-16,-11 12 1 16,-10 5 6-16,-7 5 10 15,-3 0-2-15,-6 10-14 0,2 7-1 16,0 6 42 0,-2 2-30-16,7 2 1 0,-5-1-13 15,3 2 2-15,1-7 4 16,0-3-6-16,2-7-10 15,-1-4-21-15,0-5-24 16,-3-2-28-16,3-5-38 16,-4-13-245-16</inkml:trace>
  <inkml:trace contextRef="#ctx0" brushRef="#br0" timeOffset="3453.9743">6639 6815 413 0,'0'0'6'0,"0"0"14"16,0 0 19-16,0 0-24 15,0 0 14-15,0 0 14 16,55 58-27-16,-49-26 12 16,-2-1-26-16,5 1 8 15,-8-2-10-15,-1-7-1 16,4-6-4-16,-4-7-15 16,1-6-41-16,2-4 28 15,-1-3-70-15</inkml:trace>
  <inkml:trace contextRef="#ctx0" brushRef="#br0" timeOffset="3584.5489">6724 6693 597 0,'0'0'62'0,"0"0"-61"16,0 0 9-16,0 0-10 15,0 0-6-15,0 0-63 16,19-16-131-16</inkml:trace>
  <inkml:trace contextRef="#ctx0" brushRef="#br0" timeOffset="4050.0677">7039 6434 529 0,'0'0'0'0,"0"0"2"15,0 0-2-15,-13 76 35 16,13-29-19-16,20 8-4 16,4 6-3-16,-3 6-6 15,-11 1-6-15,-10 0-33 16,0-10-46-16,-19-12-19 0,1-15 28 16,7-16 73-1,4-12 8-15,1-3 60 0,-3 0 87 16,0-16-94-16,6-4-58 15,3-10 6-15,0-2-9 16,21-6-2-16,15 1-18 16,1 6 20-16,2 9-3 15,-2 11-28-15,0 5 31 16,8 6 2-16,9 0-2 16,5 8 0-16,4 9 5 15,-6 6-3-15,-15 6-2 16,-21 1 0-16,-17 3-1 15,-4-5 1-15,-37-3 2 16,-22-6 5-16,-12-2 12 16,-5-2-14-16,6-2-5 15,10-6-30-15,17-5-53 0,28-2-20 16</inkml:trace>
  <inkml:trace contextRef="#ctx0" brushRef="#br0" timeOffset="4815.8085">7701 6750 593 0,'0'0'37'15,"0"0"-37"-15,0 0 0 16,0 0 7-16,0 0 36 16,-55 63-8-16,46-39-29 15,9 3 2-15,0-1-8 16,10 1 0-16,27-5-8 0,9-4-13 15,10-7-41-15,6-6 45 16,-3-5-42-16,-9-3 28 16,-12-13-4-16,-10-9 30 15,-8-3 5-15,-6-3 8 16,-6 6 29-16,-2 9 0 16,-3 7-7-16,-3 7 39 15,0 2-69-15,0 2-14 16,0 10 12-16,-6 3 4 15,-1 1 4-15,7 1-6 0,0 0-1 16,13-2 0 0,19-1-3-16,2-3 4 0,6-5-3 15,-1-6 1-15,2 0 2 16,-11-14 4-16,-6-8-2 16,-6-4 2-16,-10-5-4 15,1-7 0-15,-1-7 9 16,-3-8-9-16,8-6-2 15,-1 0-1-15,-3 10 6 16,-5 13-3-16,-4 18 29 16,0 12 4-16,0 6 0 15,0 2-33-15,-13 16-4 16,-8 10 0-16,0 9 8 16,8 4-1-16,12 2-3 15,1 7 4-15,0-1-12 16,0-3-27-16,9-8-4 15,17-10-8-15,2-10 36 0,2-5 10 16,-3-11-8-16,3-2 9 16,2-10-5-16,5-9 7 15,-4-7-2-15,-3-7 5 16,-2-4-1-16,-7 1-8 16,-8 6 2-16,-9 9-6 15,-4 13 8-15,0 8 6 16,-17 6-4-16,-12 11-2 15,5 6 2-15,12 1 23 16,6 1-10-16,6 1-4 16,14-2 6-16,28-1-17 15,12-1 2-15,7-7-2 0,-2-2 0 16,-2-10-11 0,-13-3-66-16,-11-8-133 0</inkml:trace>
  <inkml:trace contextRef="#ctx0" brushRef="#br0" timeOffset="4965.5861">8043 6632 325 0,'0'0'325'16,"0"0"-325"-16,0 0-21 0,0 0-2 15,223 0 21-15,-98 0-32 16,10 0-168-16</inkml:trace>
  <inkml:trace contextRef="#ctx0" brushRef="#br0" timeOffset="6047.2024">9755 6680 520 0,'0'0'4'0,"0"0"-1"16,0 0 22 0,0 0-12-16,0 0-13 0,0 0-4 15,-106-9 2-15,62 26 1 16,3 4 1-16,5 5-6 16,12 0-4-16,12 2-4 15,12 1-21-15,15-5-31 16,44-3-68-16,16-8 46 15,10-10-41-15,7-3 82 16,3-12 47-16,-11-10 64 16,-8-3 24-16,-18-4-44 15,-19-7 2-15,-6-8 11 16,-4-4-46-16,-4-8 74 16,-5-4-37-16,-7 6-26 15,-7 10 11-15,-6 18 29 0,0 12 5 16,0 14-8-16,-22 6-56 15,-19 18-2-15,-6 9 7 16,5 8 4-16,13 3-7 16,15 1-3-16,14 5-2 15,0-2-1-15,30-3-20 16,17-6-11-16,11-8-24 16,2-12 15-16,-2-8 32 15,-3-8-10-15,-10-3 14 16,-3-14-13-16,-5-8-5 15,-13-8 23-15,-6 0 0 16,-9 0 10-16,-6 5-3 0,-3 11 17 16,0 11 36-1,0 3-51-15,-21 8-2 0,-12 9-7 16,-2 4 5-16,8 3 5 16,13-2-3-16,14 3-5 15,0-4 2-15,12 1-4 16,36-3-2-16,10-2-4 15,7-5-16-15,3-10 22 16,-6-2-7-16,-3-7 7 16,-8-11 0-16,-11-2 3 15,-12-5 16-15,-16-4 25 16,-12-4-37-16,0 1 12 16,-33 3-18-16,-18 12 1 15,-15 5-1-15,-9 10-1 0,0 2-2 16,7 11-3-16,17 1 5 15,21-1-7-15,17 0-10 16,13-3-7-16,26-1 10 16,42-3 1-16,24-1 6 15,12-3-44-15,5-2-27 16,-7-9 20-16,-11-3 41 16,-21-3 17-16,-23 0 24 15,-23 0 33-15,-24 1 15 16,0 4-1-16,-41 4-23 15,-19 2-40-15,-7 6-8 16,3 0 6-16,7 1 2 16,24 7-8-16,9 2 4 0,23 2-4 15,1 4-11-15,30 1 8 16,28 6-4-16,19-1-14 16,5-1-8-1,6 0-14-15,-9-3 36 0,-19-5 5 16,-27-5 4-16,-24-3-3 15,-9-2 8-15,-34-2-2 16,-38 2 54-16,-24 0-39 16,-9-3-18-16,5 0-2 15,13 0-28-15,14 0-50 16,20 0-130-16</inkml:trace>
  <inkml:trace contextRef="#ctx0" brushRef="#br0" timeOffset="6429.9402">11567 6666 548 0,'0'0'122'0,"0"0"-110"16,0 0 8-16,0 0-3 16,0 0-15-16,0 0 2 15,-74 24 8-15,47-6-12 16,6-1-1-16,12 1-2 0,9-2-7 15,0 0 10 1,25-2-26-16,23-5-8 0,6-4 26 16,8-2-16-16,1-3 13 15,-8 0-3-15,-10-11 0 16,-13-3 14-16,-9-3 0 16,-14 0 28-16,-3 3 53 15,-6 6-22-15,0 5-3 16,0 1-11-16,0 2-44 15,0 0-1-15,-15 8-20 16,-4 7 18-16,8 3-1 16,8 0-6-16,3 1 0 15,6 1-29-15,32-1-47 16,3-5-28-16,-1-6-170 16</inkml:trace>
  <inkml:trace contextRef="#ctx0" brushRef="#br0" timeOffset="6917.6063">12161 6683 423 0,'0'0'32'0,"0"0"-29"16,0 0 4-16,0 0 14 16,0 0 5-16,115 61-16 15,-93-41 7-15,-9-5-11 16,-13-2-5-16,0-7-2 15,0-1 1-15,-26-2 0 0,7-3 16 16,-3 0-15 0,6-1 7-16,11-9 9 0,5-1-10 15,0-5 15-15,12 3-15 16,15-2-6-16,1 5 4 16,-1 3-5-16,2 4-4 15,-1 3 3-15,10 0 0 16,6 0-2-16,11 6 4 15,5-2-1-15,5 2 4 16,-3-4-2-16,-6-2-1 16,-8 0-1-16,-13-5-15 15,-8-6 11-15,-11-3-3 16,-3-6 1-16,-7 0 4 16,-3-1 4-16,-3 3 10 15,0 5 31-15,0 6-32 0,0 3 51 16,-8 4-62-1,-19 14 9-15,-6 10-9 0,11 4 13 16,16 3-9-16,6 3 0 16,20-2-8-16,26-2-8 15,7-3-84-15,1-10-57 16</inkml:trace>
  <inkml:trace contextRef="#ctx0" brushRef="#br0" timeOffset="8380.3429">14019 6702 319 0,'0'0'76'0,"0"0"-41"15,0 0 22-15,0 0-28 16,0 0-7-16,0 0-22 16,0-5 0-16,-21 13-3 15,-5 9 6-15,5 5 14 16,4 3-12-16,14 4-5 0,3-2 6 15,0-4-6-15,30-4-1 16,10-5-2-16,6-7 6 16,0-5 12-1,1-2-1-15,-10-9 9 0,-4-13-11 16,-12-4-11-16,-16-9 3 16,-5-1-4-16,0-4-14 15,-5-2 9-15,-15-2 0 16,2 7-3-16,5 4 8 15,5 11 5-15,4 8-1 16,4 11 16-16,0 3-20 16,24 0-1-16,18 11 0 0,8 10 0 15,2 9-2-15,-2 13 3 16,-4 11 0-16,-17 15-2 16,-28 13 7-16,-1 10-6 15,-30 5 1-15,-17-10-2 16,5-12-2-16,13-19-2 15,17-20 6-15,9-16 2 16,3-11 9-16,3-4 26 16,29-5-8-16,19 0 10 15,5-10-7-15,2-11-22 16,-12-7-10-16,-10-10 8 16,-16-8-8-16,-17-7-6 15,-3 1-35-15,-18 7 27 16,-23 11 6-16,-11 15 8 15,-7 10-5-15,6 9-4 0,6 0-29 16,23 9-42-16,18-4-99 16</inkml:trace>
  <inkml:trace contextRef="#ctx0" brushRef="#br0" timeOffset="8852.0859">15610 6636 546 0,'0'0'5'16,"0"0"3"-16,-131-7-4 15,80 22 18-15,2 6-8 16,5 4-7-16,11 1-3 15,9 1-4-15,18-6 0 16,6-1 0-16,4-3-2 16,35-5-3-16,23-3-23 15,9-8 28-15,0-1-1 16,-9-1-1-16,-10-13 0 16,-19-5-9-16,-9-6 3 0,-9-4 1 15,-8-1 4 1,-7 5 6-16,0 6 14 0,0 9 8 15,-14 10 24-15,-9 0-40 16,-7 9 3-16,-5 8-5 16,4 6-4-16,12 3 8 15,8 0-10-15,11 1 1 16,5-3-4-16,32-5-6 16,20-4-28-16,3-7 9 15,-2-6-27-15,-4-2-62 16,-10-13 86-16,-15-8-83 15</inkml:trace>
  <inkml:trace contextRef="#ctx0" brushRef="#br0" timeOffset="9214.9988">15906 6632 116 0,'-9'-49'69'0,"-2"4"4"15,1 8-37-15,2 15 107 16,4 12-17-16,0 9-55 16,2 1-57-16,-2 8-7 15,4 14-7-15,0 7 18 16,0 5 4-16,10 4-3 15,19 2-9-15,9 3-8 16,-1 0-1-16,4-7-1 16,-8-6-19-16,-7-13-18 15,-6-9 22-15,-15-6 15 16,2-2 2-16,3-10 32 16,1-12-30-16,6-9-4 15,0-13-17-15,0-7-4 16,4-13-21-16,-4-5 1 15,-6 7-12-15,-4 15 53 0,-7 22 70 16,0 17 39-16,0 8-78 16,-16 16-29-16,-7 12-2 15,10 8 18-15,13 3-1 16,0 4-15-16,12 3 16 16,19 5-18-16,1 5-14 15,7-4-112-15,5-6-58 16</inkml:trace>
  <inkml:trace contextRef="#ctx0" brushRef="#br0" timeOffset="9686.3753">17750 6648 467 0,'0'0'3'0,"0"0"2"15,-17-54 42-15,-9 42 5 16,-4 5-12-16,-11 3-8 16,-22 4-25-16,-11 1 4 0,-8 12-10 15,3 1 6 1,13 3-2-16,10 1 2 0,15-1 6 15,20-2-13-15,21-1-9 16,0-1 1-16,55-1-5 16,26-6 13-16,14-6-12 15,2 0-18-15,-13-5 15 16,-23-11-15-16,-15-3 20 16,-20-4 9-16,-9 0 2 15,-13 0 17-15,-4 9 10 16,0 6 27-16,0 8 4 15,-21 0-59-15,-5 8 0 16,-8 6 1-16,6 6 0 16,4 4 6-16,14 1-7 0,10 1 0 15,8 0-8-15,38-2 2 16,11-3-37-16,13-8-66 16,-3-8-37-16</inkml:trace>
  <inkml:trace contextRef="#ctx0" brushRef="#br0" timeOffset="9905.8149">18058 6397 603 0,'0'0'31'0,"0"0"-16"0,0 0-5 16,0 0-10-1,-20 46 29-15,20-13-8 0,0 9-3 16,17 1-11-16,7 1 3 15,-8 3-10-15,-2-2-15 16,-8-9-48-16,-6-12-50 16,0-12-44-16,3-12 4 15,0-4-56-15</inkml:trace>
  <inkml:trace contextRef="#ctx0" brushRef="#br0" timeOffset="10121.8954">18356 6289 615 0,'0'0'0'0,"0"0"9"16,0 47-4-16,0-7 17 15,8 5 17-15,22 8-12 16,2 5-13-16,-2 3-9 16,-9-3-5-16,-13-9-19 15,-8-11-42-15,0-14-27 16,-4-11-17-16,-18-9 36 15,-7-4 14-15,-7-10-36 16</inkml:trace>
  <inkml:trace contextRef="#ctx0" brushRef="#br0" timeOffset="10498.2973">18202 6658 97 0,'0'0'104'0,"-64"-62"72"16,47 41-51-16,14 10-25 16,3 4-17-16,7 2-79 0,41 2 4 15,22 1-8 1,15 2 3-16,15 0 0 0,3 5 3 15,1 7-12-15,-14 4 6 16,-23 1-1-16,-30 2-5 16,-24-3 0-16,-13-2 5 15,-4-2 1-15,-22-4 0 16,0-2 10-16,5-3-10 16,8-3-2-16,5 0 2 15,8-3 0-15,0-11-49 16,17-5 5-16,17 2 9 15,3-3 15-15,-1 7 10 16,-5 3 10-16,-10 6 1 16,0 2 5-16,-7 2 11 0,-1 0-8 15,-1 2 15-15,1 9-12 16,5 5 12-16,2-1-6 16,2 4-11-16,8-3-6 15,5 1 4-15,2-4-5 16,4-5-4-16,-5-8-46 15,-4 0-43-15,-3-10-248 16</inkml:trace>
  <inkml:trace contextRef="#ctx0" brushRef="#br0" timeOffset="10899.5663">19451 6252 611 0,'0'0'7'0,"0"0"-7"0,0 0 10 15,-61 77 4-15,52-36 9 16,2 6-14-16,1 5 3 16,-2 5-2-16,1-1-10 15,5-5-2-15,2-9-28 16,0-12-16-16,0-10 15 16,0-12 18-16,0-8 13 15,0 0 9-15,0-15 16 16,0-9-20-16,0-5-5 15,13-4-4-15,17-6 3 16,2 3-14-16,-2 5-16 0,-2 11 31 16,-9 8 7-1,-2 9-7-15,8 3 3 0,11 0-3 16,9 13 5-16,5 4 5 16,6 6 2-16,-10 1 0 15,-12 1-2-15,-20-2-3 16,-14-3-7-16,-11-4 0 15,-34 0 1-15,-22-4 0 16,-4-2-1-16,3-6-44 16,15-4-57-16,24 0-289 15</inkml:trace>
  <inkml:trace contextRef="#ctx0" brushRef="#br0" timeOffset="11480.8965">20040 6514 407 0,'0'0'1'0,"0"0"56"16,0 0 7-16,-43 62-18 15,31-45-21-15,12 0-10 16,0-1-13-16,0-3-2 16,20-1 1-16,21-7-1 15,17-3 0-15,2-2-26 16,-7-7-53-16,-6-12-4 15,-14-4 0-15,-8-4 38 16,-5-3 45-16,-6 2 60 16,-6 7 8-16,-5 7 46 0,-2 9-77 15,-1 5 28-15,0 0-65 16,-12 10-3-16,-8 6 3 16,8 1 15-16,10 5-13 15,2-2 5-15,8 0-7 16,34-2 6-16,8-3 13 15,5-5-17-15,-1-6 3 16,-3-4-5-16,-3 0-5 16,-9-14-10-16,-5-6-26 15,-12-5 41-15,-7-8-34 16,-5-5 12-16,5-11 7 16,2-6-32-16,11-6-4 15,2 1 42-15,-8 15 9 0,-3 15 31 16,-14 21 73-16,-5 9-67 15,0 11-37-15,-16 16 0 16,-4 11 33-16,4 7 4 16,5 5-14-16,8 5 0 15,2 4-11-15,1-1-1 16,0-5-10-16,0-10-1 16,0-13-25-16,1-10-15 15,10-9-39-15,2-11 31 16,1-3-34-16,4-14-344 15</inkml:trace>
  <inkml:trace contextRef="#ctx0" brushRef="#br0" timeOffset="11900.6481">20639 6440 430 0,'0'0'11'0,"0"0"26"15,-60 47 11-15,60-30-40 16,28-3 3-16,26 2 13 15,21-3-16-15,12-6 4 16,15-2-5-16,2-5-4 16,5 0-3-16,-13-10-2 15,-9-4-25-15,-19-3 27 16,-18-3-3-16,-17-4 3 16,-16 2-18-16,-14 2 18 15,-3 5 11-15,0 4 23 16,-23 4-21-16,-15 5 10 0,-10 2-19 15,-8 0-6-15,4 14 4 16,7 4-2 0,13 4 5-16,17 3-5 0,15 2-11 15,18-3 8-15,31 1-4 16,14-2 2-16,14-8-48 16,-5-3 12-16,-5-9 21 15,-10-3 12-15,-14 0 0 16,-15 0 8-16,-12-5 13 15,-12 1 47-15,-4 4-35 16,-15 0-25-16,-44 0-2 16,-26 9-8-16,-22 8-12 0,-21 2-134 15</inkml:trace>
  <inkml:trace contextRef="#ctx0" brushRef="#br0" timeOffset="12900.915">2044 8613 460 0,'0'0'33'16,"0"0"15"-16,0 0 12 16,25-54-24-16,-12 33 5 15,-1-2-7-15,-1-5-7 16,1-5 7-16,6-1-31 15,-5-2 1-15,-4 3-4 0,-1 11 0 16,-8 8 1 0,0 8 1-16,0 3-2 0,0 3-14 15,0 3 8-15,0 16-2 16,0 12 8-16,8 10-3 16,14 3 8-1,16 4-7-15,5-2 5 0,8 5-3 16,10 1 0-16,6-5-9 15,-7-4-1-15,-11-11-13 16,-26-12 23-16,-16-6 2 16,-7-4-1-16,0-3-1 15,-26-1 17-15,-13-2-5 16,-14-4-6-16,-10 0-6 16,-3-4-30-16,19-9 6 15,3-2-19-15,24-2 0 16,17 3 19-16,3 1-10 15,13 4 23-15,33 0 0 0,9 1 4 16,23-3 1 0,5-3-1-16,3-4-44 0,-12-3-74 15</inkml:trace>
  <inkml:trace contextRef="#ctx0" brushRef="#br0" timeOffset="13217.8257">2597 8405 351 0,'0'0'25'15,"0"0"53"-15,0 0-31 16,0 0-41-16,0 0-5 0,18 71 25 16,27-18 1-16,4 14-1 15,2 8-16-15,-7 8-1 16,-8 3-6-16,-11-3-6 16,-4-11 3-16,-8-16 0 15,-5-17 0-15,-2-19 3 16,-1-13-2-16,8-7 12 15,3-3 53-15,10-17 3 16,-8-8-51-16,-9-9-17 16,-9-5-1-16,-11-8-4 15,-34-3-21-15,-17 0-1 16,-7 6-40-16,0 14 56 16,3 13 10-16,22 11-2 15,10 9-13-15,21 0-47 16,13 2-73-16,26 1-156 15</inkml:trace>
  <inkml:trace contextRef="#ctx0" brushRef="#br0" timeOffset="13667.2895">4123 8532 427 0,'0'0'2'0,"0"0"-2"16,-145-40 52 0,94 32-7-16,-6 5-11 0,0 3-29 15,-5 2 6-15,3 10-2 16,14 6 3-16,8 4 9 16,14 1 2-16,16 3-11 15,7-1-3-15,12 1-9 16,34-2-7-16,17-6 7 15,14-4 0-15,7-8-6 16,-7-5-11-16,-17-1 14 16,-20-7-9-16,-19-7 11 15,-12-6-1-15,-9-4 1 16,0-4 1-16,-9 3 2 16,-10 5 5-16,5 8 5 15,0 6 10-15,9 5 23 16,-1 1-38-16,-5 4-7 15,-2 11-1-15,9 5-5 0,4 2 6 16,8 3-4-16,28-2 4 16,9 1-5-16,6-1-23 15,5-4-34-15,-6-7-86 16,-7-6-293-16</inkml:trace>
  <inkml:trace contextRef="#ctx0" brushRef="#br0" timeOffset="14064.4753">4279 8506 453 0,'0'0'50'0,"0"0"-48"16,0 0-2-16,0 0 0 16,56 52 11-16,-17-28-6 15,0-1-5-15,-7 0 11 16,-6-2-11-16,-15-4 0 15,-8-6 0-15,-3-4 2 16,0-3 20-16,0-4 2 16,0 0 6-16,-6-4 33 15,-7-9-43-15,10-9-20 16,3-5-27-16,2-4 12 16,20 3-1-16,6 6 13 15,-1 7 3-15,-3 7 5 16,6 6-5-16,5 2-5 0,0 5 5 15,4 9 9-15,-1 4-1 16,-7 3-8-16,-5-1 0 16,-2-1 7-16,0-2-7 15,2 0 0-15,-3-2-6 16,7-3-42-16,0-7-76 16,1-5-210-16</inkml:trace>
  <inkml:trace contextRef="#ctx0" brushRef="#br0" timeOffset="14481.414">5103 8512 101 0,'0'0'424'0,"0"0"-420"15,0 0 3-15,0 0 9 16,0 0 13-16,0 0-18 16,-36 48-10-16,42-34 3 15,20-2-4-15,12-6-7 16,-1-1-10-16,7-5 5 15,-6 0 0-15,-8-9-22 16,-12-5 27-16,-9-5-26 16,-6 0-6-16,-3-2 39 15,0 1 3-15,0 2-2 16,-7 4 21-16,5 10 29 16,-7 4-32-16,3 0 7 15,-3 12-19-15,8 12-6 0,1 10 13 16,10 7 13-16,30 8 10 15,11 9-18-15,0 3-9 16,-6 1-8-16,-7-6 7 16,-15-11-9-16,-8-12 0 15,-12-16 1-15,-3-9 2 16,0-5 35-16,-3-3 33 16,-23 0-11-16,-5-11-40 15,0-9-20-15,5-10-12 16,11-10-84-16,14-7-22 15,1-6-66-15</inkml:trace>
  <inkml:trace contextRef="#ctx0" brushRef="#br0" timeOffset="14929.8555">6412 8367 589 0,'0'0'12'16,"0"0"32"-16,0 0 3 15,0 0-45-15,0 0-2 16,-146 21 0-16,110 8 13 16,6-2-6-16,15 2 3 15,12-3-9-15,3 1-1 16,5-5-4-16,28-3-1 0,5-4-23 15,4-6 0-15,0-8-17 16,-1-1 27-16,-6-8 1 16,-8-11-8-16,-6-8-34 15,-8-2-17-15,-11-7 18 16,-2 0-50-16,0 8 108 16,0 7 105-16,-9 13-4 15,-2 7-7-15,1 1-67 16,-5 12-26-16,5 6 21 15,7 4 23-15,3 4-37 16,3-3 4-16,33 1 5 16,14-2-17-16,12-6 0 0,7-5-22 15,1-6-67-15,-10-5 30 16,-14-7-61-16,-14-12-276 16</inkml:trace>
  <inkml:trace contextRef="#ctx0" brushRef="#br0" timeOffset="15124.6517">6776 8177 139 0,'0'0'423'0,"0"0"-397"15,0 0-25-15,0 0 26 16,0 0 22-16,-37 70-21 16,67-33-15-16,15 7 5 15,5 2-11-15,-4 2-7 0,-4-7-12 16,-12-5-57-1,-9-6-22-15,-11-16-54 0,-4-11-139 16</inkml:trace>
  <inkml:trace contextRef="#ctx0" brushRef="#br0" timeOffset="15340.1159">7019 8119 552 0,'0'0'14'0,"0"0"2"16,-25 49 34-16,25-20-5 0,12 5-20 16,28 7-3-16,3 7 8 15,-1 5-16-15,-2 3-13 16,-13-4-1-16,-6-7-21 16,-12-11-43-16,-5-10-40 15,0-14 10-15,-4-10 18 16,0-5-60-16</inkml:trace>
  <inkml:trace contextRef="#ctx0" brushRef="#br0" timeOffset="15730.7544">6905 8328 387 0,'0'0'200'0,"0"0"-199"16,0 0 10-16,0 0-11 0,0 0 0 15,198-19 7 1,-118 19-7-16,8 11 0 0,3 3-7 15,-4 5 7-15,-14 2 0 16,-23 0 0-16,-24-4-12 16,-20-3 7-16,-6-3-9 15,-3-4 14-15,-20 0 13 16,0-7-8-16,3 0 8 16,2 0-13-16,8-4 0 15,10-13-10-15,0-4-54 16,9-2-7-16,22 0 33 15,7 7 30-15,5 5 7 0,2 6-9 16,-4 5 10 0,-7 0 5-16,-2 14 34 0,-2 0 8 15,-1 6 0 1,3-1-14-16,-2 1-2 0,4-1-10 16,-1-2-12-16,-3-4 1 15,-4-3-10-15,-2-6-2 16,-3-4-52-16,-3 0-20 15,-4-13-108-15</inkml:trace>
  <inkml:trace contextRef="#ctx0" brushRef="#br0" timeOffset="16130.1746">8123 8091 494 0,'0'0'76'0,"0"0"-74"16,0 0 11-16,-24 63 20 15,33-34-19-15,23 5-9 16,6 7 16-16,-1 5-15 16,-4 3-1-16,-6 2-5 15,-8-6-38-15,-11-10-27 16,-2-13 6-16,-6-12 5 16,0-8 54-16,0-2 10 15,0-16 19-15,0-7-25 16,0-12-4-16,0-4 0 15,16-4-7-15,11 1-35 16,-3 11 15-16,0 14 27 16,-2 9 19-16,6 8-10 15,6 0-4-15,4 11 44 0,4 6-24 16,-4 3-7 0,-7 1 4-16,-16 2-15 0,-15 1 2 15,-2-4-5-15,-43 0 3 16,-16-1 6-16,-2-4-13 15,0 1-18-15,16-6-49 16,17-7-281-16</inkml:trace>
  <inkml:trace contextRef="#ctx0" brushRef="#br0" timeOffset="16324.668">8848 8338 491 0,'0'0'24'0,"0"0"13"16,0 0-3-16,-64 53-20 16,64-41-10-16,0-3 3 15,6 2-7-15,25-3-7 16,8-2-22-16,13-6-18 16,8 0-35-16,-1-8-13 15,-6-6-246-15</inkml:trace>
  <inkml:trace contextRef="#ctx0" brushRef="#br0" timeOffset="16488.2719">9200 8291 423 0,'0'0'70'0,"0"0"26"0,0 0-55 16,0 0-39-16,0 0-2 15,0 0 0-15,-11 34 18 16,11-12-10-16,0-3-3 16,21-1-5-16,13-4 0 15,13-4-6-15,-2-5-5 16,4-5-31-16,-1 0-8 15,-7-13-23-15,-10-8-88 16</inkml:trace>
  <inkml:trace contextRef="#ctx0" brushRef="#br0" timeOffset="16713.2343">9528 8241 64 0,'0'-44'40'0,"-4"-6"-40"16,4 0 7-16,0 9 56 16,-3 12 144-16,3 15-76 15,-4 12-35-15,2 2-94 16,0 16 10-16,2 12 10 15,0 10 24-15,11 3-20 0,18 5 5 16,3 5-15-16,-2 7 1 16,-2 0-16-16,-5-7-1 15,-9-12 0-15,-6-14-34 16,-3-11-18-16,-5-10 1 16,0-4 10-16,0 0 27 15,-7-17-70-15,-17-9-210 16</inkml:trace>
  <inkml:trace contextRef="#ctx0" brushRef="#br0" timeOffset="16862.81">9303 8238 506 0,'0'0'0'0,"0"0"0"16,142 26 12-16,-46-18 5 15,8-8 0-15,6 0-11 16,-2 0-6-16,-12-10-36 15,-20-4-56-15,-23-3-134 16</inkml:trace>
  <inkml:trace contextRef="#ctx0" brushRef="#br0" timeOffset="17012.7927">10123 8144 294 0,'0'0'156'0,"0"0"-54"16,0 0-40-16,0 0-51 16,-155-7-5-16,116 26 8 0,11 5 28 15,14 1-18-15,14 0-12 16,0 3-6-16,50-2-6 15,28 1-2-15,21-4-1 16,15-3-33-16,-6-8-87 16,-12-12-268-1</inkml:trace>
  <inkml:trace contextRef="#ctx0" brushRef="#br0" timeOffset="17797.8274">11570 8219 492 0,'0'0'52'15,"0"0"-6"-15,0 0 22 16,0 0-60-16,42-58-8 16,-17 35 13-16,-10 0-11 15,-13-1-1-15,-2 2 2 16,0 4-1-16,-25 7 10 15,-4 6 23-15,-13 5-27 16,-1 0-4-16,1 10-1 0,5 7 0 16,13 0-2-1,10 3 2-15,14-2 4 0,0 2-7 16,25-2-8 0,23-1 8-16,18 0-8 0,10-7 5 15,14-1-10-15,3-9-3 16,0 0-5-16,-9-3 2 15,-22-10-43-15,-16-4 42 16,-16-6 13-16,-22-2-11 16,-8 0 16-16,0 8 4 15,0 6 16-15,-4 3 32 16,0 7-7-16,-1 1-29 16,5 0-14-16,-5 1-9 15,5 10 5-15,0 5 4 16,0 0 1-16,30 2 2 0,13 2-3 15,8 1 0-15,8-3 3 16,1-2-6-16,-6-5-1 16,-7-5-21-16,-13-4 2 15,-8-2-101-15,-19-4-88 16</inkml:trace>
  <inkml:trace contextRef="#ctx0" brushRef="#br0" timeOffset="17952.943">12214 7940 589 0,'0'0'107'15,"0"0"-106"-15,0 0-2 16,0 0-24-16,0 0-9 16,0 0-7-16,106-28-59 15,-80 16-210-15</inkml:trace>
  <inkml:trace contextRef="#ctx0" brushRef="#br0" timeOffset="18148.5246">12447 7775 173 0,'0'0'349'0,"0"0"-347"16,0 0 0-16,18 50 35 16,-4-13-6-16,14 10-1 15,12 6 16-15,3 5-34 0,3 2-9 16,-19-3-2-16,-15-6-1 15,-10-13-56-15,-2-14-12 16,0-13 25-16,0-11-9 16,-14-1-31-16,-16-15-292 15</inkml:trace>
  <inkml:trace contextRef="#ctx0" brushRef="#br0" timeOffset="18299.3595">12599 7996 402 0,'0'0'2'16,"0"0"0"-16,199-16 59 0,-117 8-32 16,2-4-20-16,-13-3-9 15,-25-1-52-15,-17-4-54 16,-26-4-144-16</inkml:trace>
  <inkml:trace contextRef="#ctx0" brushRef="#br0" timeOffset="18797.3572">13059 7812 192 0,'0'0'106'0,"0"0"-40"16,0 0 53-16,-129-36-89 15,107 41-28-15,7 12 11 16,6 10 14-16,9 3-16 16,4 5 10-16,35 4-1 15,10 2-16-15,10 2 8 16,-5-2-10-16,-12-2-2 16,-18-10-33-16,-20-10-7 0,-4-9 16 15,0-7 7 1,-16-3 17-16,-8-8-5 0,6-12 5 15,6-6-10-15,12-5-72 16,0 2-5-16,5 2 30 16,14 10 57-16,-5 8 47 15,2 9 32-15,-4 0-79 16,-1 3 8-16,-1 11 30 16,2 0 16-16,6 2-32 15,6 2-11-15,6-3-5 16,10 1 3-16,9-3-6 15,3-4-2-15,-2-5 5 16,2-3-4-16,-4-1 3 16,-4-5 2-16,-9-7-7 0,-6-5 5 15,-9-4-4-15,-4-4 5 16,-11 3 24-16,-5 1 31 16,0 6-14-16,0 6 24 15,0 5-24-15,-16 4-20 16,-9 0-27-16,-6 11-3 15,0 6 3-15,13 0 0 16,12 3-10-16,6-1-7 16,4 0-4-16,28-1-24 15,11-3-32-15,2-5-28 16,-1-6-71-16</inkml:trace>
  <inkml:trace contextRef="#ctx0" brushRef="#br0" timeOffset="19065.2914">13804 7968 470 0,'0'0'23'0,"0"0"11"16,0 0-29-16,0 0-2 15,0 0 6-15,159 36 15 16,-105-16-15-16,-10-1 3 16,-13-3-2-16,-13-4-9 15,-15-6-1-15,-3-3 1 16,0-3 12-16,0 0 15 15,0 0 32-15,-10-8 10 16,-10-6-41-16,8-4-24 0,9-4-5 16,3-7-2-16,12-4-40 15,19 3-11-15,12 4-70 16,5 9 40-16,6 9-12 16,14 6-244-16</inkml:trace>
  <inkml:trace contextRef="#ctx0" brushRef="#br0" timeOffset="19367.1216">15253 7795 470 0,'0'0'0'0,"0"0"33"0,-154-14-17 15,120 14-7-15,11 6 12 16,10 8-19-16,13 3-2 15,6 3-5-15,36 1 3 16,24 3 2-16,14-1-9 16,15 1 5-16,-2 0 1 15,-17-8-25-15,-30-2 28 16,-34-7 0-16,-12-2 1 16,-47-3 34-16,-35 1 22 15,-24 0-43-15,-2-3 3 16,2 0-17-16,24 0-10 15,19-10-41-15,24-7-95 16</inkml:trace>
  <inkml:trace contextRef="#ctx0" brushRef="#br0" timeOffset="19577.1727">15682 7808 623 0,'0'0'22'0,"0"0"-9"16,0 0 9-16,-53 53-18 16,53-34 14-16,0 3-17 15,19 2 5-15,15 0-6 16,13-4-1-16,12-1-12 16,8-4-52-16,4-6-38 0,-6-9-20 15,-14 0-246 1</inkml:trace>
  <inkml:trace contextRef="#ctx0" brushRef="#br0" timeOffset="19916.3381">16088 7897 407 0,'0'0'15'16,"0"0"88"-16,0 0-63 15,0 0-23-15,0 0-17 16,0 0-7-16,24-25 6 16,-3 38 1-16,14 3 6 15,-2 0-6-15,-2-1 0 16,-2-2 0-16,-10-3-5 15,-10-5-32-15,-8-2-9 16,-1-3 46-16,0 0 8 16,0-4 5-16,2-7-10 15,13-5 17-15,9-1-18 0,-3 2 8 16,-1 2-9-16,-6 5 8 16,-6 5-6-16,-1 3-2 15,-6 0-2-15,5 3-2 16,-1 5-4-16,4 5 7 15,8 2 0-15,8 0 0 16,14 0 4-16,10-4-4 16,2-2-2-16,-1-4-27 15,-11-5-43-15,-9 0 12 16,-11 0-55-16</inkml:trace>
  <inkml:trace contextRef="#ctx0" brushRef="#br0" timeOffset="20529.8351">16746 7926 223 0,'0'0'0'0,"0"0"0"16,0 0 62-16,0 0-62 15,0 0 0-15,0 0 9 16,-56 37 29-16,56-7 26 16,26 3-27-16,29 2-12 15,2 1 2-15,1 3-11 16,-6-6-14-16,-25-2 4 16,-21-5-6-16,-6-9-6 15,-17-5 2-15,-27-7 4 16,-3-5 15-16,-1-2-5 15,-3-13-5-15,15-6 13 16,15-8-12-16,16-3-1 16,5-9 5-16,30-3-9 0,28-5 5 15,11-1-4-15,14-1 2 16,4 4-8-16,-7-1-17 16,-8 5-14-16,-17 2-20 15,-23 3-40-15,-14 1 52 16,-18 1 29-16,0 4 14 15,-10 3 23-15,-20 9 40 16,-7 9 9-16,-6 7-20 16,0 4-27-16,1 14-2 15,2 7-18-15,13 10 34 16,10 4-23-16,17 5 3 16,4-2-11-16,39 2 3 0,18 2-9 15,13-2 6 1,8-4-8-16,5-8-1 15,0-7-20-15,-16-10-6 16,-16-7 12-16,-17-4 15 0,-12-7 0 16,-12-12 1-16,1-4 2 15,-6-10 4-15,-4-1-7 16,0-1 2-16,-5 7 14 16,0 9-6-16,0 11 39 15,-7 8-6-15,-15 4-43 16,-7 13 0-16,1 6 0 15,14 3 0-15,14 0-3 16,0 2-3-16,33 0 4 0,24 0-27 16,17-5-60-1,27-7-144-15</inkml:trace>
  <inkml:trace contextRef="#ctx0" brushRef="#br0" timeOffset="21046.7284">18552 7756 401 0,'0'0'92'15,"0"0"-85"-15,-126 25 19 16,100-5 0-16,15 4-24 0,11 2 2 16,1-2-4-16,37-2 0 15,19-4-7-15,5-4-9 16,6-6-28-16,-6-8 19 15,-10 0-5-15,-14-6-15 16,-19-8 44-16,-18-3 2 16,-1-6 18-16,-22-3 62 15,-21 0-50-15,1-4 9 16,5 7-17-16,16 3-21 16,9 7 20-16,12 7-22 15,0 3-6-15,27 0-39 16,22 2-47-16,7 1 68 15,10 0 14-15,6 0-30 16,-2 0 25-16,-3 7 10 16,-13 2 5-16,-12 2 2 0,-17 3 2 15,-13 2 24-15,-12 1 11 16,0 0 14-16,-8 0-10 16,-17 0-21-16,-5-5-3 15,-2-3 10-15,8-2-10 16,10-6-3-16,5-1 5 15,9 0-6-15,0-5 25 16,9-12-40-16,33-7 0 16,12-2-3-16,16-6-29 15,15-5-10-15,0-4-92 16,-6 4-135-16</inkml:trace>
  <inkml:trace contextRef="#ctx0" brushRef="#br0" timeOffset="21257.9583">20343 7716 123 0,'0'0'345'0,"0"0"-339"15,0 0-4-15,-26 50 15 16,26-30-2-16,1 2-8 15,28-1 14-15,6 1-21 16,1-5-2-16,1-2-37 0,-6-10-35 16</inkml:trace>
  <inkml:trace contextRef="#ctx0" brushRef="#br0" timeOffset="21412.9423">20555 7580 623 0,'0'0'0'0,"0"0"-6"16,0 0-35-16,0 0 40 15,0 0-27-15,0 0-60 16,82 47-105-16</inkml:trace>
  <inkml:trace contextRef="#ctx0" brushRef="#br0" timeOffset="21745.7972">20837 7848 268 0,'0'0'31'15,"0"0"17"-15,0 0 33 16,-114 47-30-16,97-45 1 16,-2-2-35-16,9 0 2 15,7-5 11-15,3-11-13 16,8-2-6-16,30-6-11 15,17-1-16-15,10-3 16 16,7 0 6-16,-1 2-6 16,-16 8-9-16,-11 11 9 0,-16 7 11 15,-7 0-4-15,6 11 12 16,-8 6 17-16,0 3-14 16,-10 2-5-16,-2-1 4 15,1-2-15-15,2 3 7 16,-1-2-13-16,3-1-12 15,1 1-1-15,-5-4-85 16,-8-7-113-16</inkml:trace>
  <inkml:trace contextRef="#ctx0" brushRef="#br0" timeOffset="23397.2236">3208 9999 506 0,'0'0'10'0,"0"0"5"0,0 0 19 16,42-48-14-16,-37 37 17 16,-1 3 1-16,-4-1-16 15,0 3-3-15,0 2-6 16,0 3 5-16,0-1-13 15,0 2-3-15,-10 0-4 16,-4 3-3-16,-1 10 3 16,7 1-5-16,8 6 8 15,0 0-6-15,37-1 3 16,18 0-11-16,15-2 2 16,27-6-13-16,12-6-4 15,3-5 17-15,1-2-70 16,-26-9 11-16,-21-3 47 15,-25-5-101-15,-27 1 84 0,-9-1 40 16,-5 2 78-16,0 5-29 16,-23 5 11-16,2 4 2 15,-1 3-35-15,2 1-26 16,-1 12 9-16,9 4-6 16,5 3 6-16,7 4 7 15,10-4-14-15,29 4 11 16,13-5-10-16,15-2-3 15,5-7 8-15,-1-5-7 16,-4-5-1-16,-16 0 6 16,-15-7-3-16,-15-6-1 15,-16-1-3-15,-5-5 2 0,-11 1 9 16,-26-1-11-16,-4 2 0 16,-2 2 2-16,-3 4 5 15,5 7-6-15,4 1 7 16,9 1-1-16,13 2 1 15,13 0-4-15,2-1-4 16,2-1-19-16,37-3 11 16,17 2 8-16,16-4-1 15,10 2 1-15,-2 1-2 16,0 4 2-16,-13 0 0 16,-10 7-4-16,-13 5-1 15,-11 1 5-15,-10 0-2 16,-10-3 7-16,-9 0-2 0,-4-1 1 15,0-1 1-15,0-4 1 16,-8 1 3-16,-1-2-6 16,1-3-2-16,3 0 4 15,2 0-3-15,3-5-2 16,0-9-14-16,3-6-2 16,27 1 2-16,4-1 6 15,8 1 5-15,-8 9-6 16,-4 3 7-16,-7 6-5 15,-2 1 2-15,-4 1 2 16,0 11 6-16,0 0 0 16,8 1 6-16,-1 2-5 0,1-1 1 15,-3-3-3 1,-8-3-2-16,-2-2 3 0,-6-3-3 16,-4-3 0-16,6 0 5 15,3 0 5-15,4-8 31 16,8-5-40-16,7-5-1 15,0-4 0-15,3-4 1 16,7 2 5-16,-4 2-6 16,-5 5 1-16,-3 8-1 15,-5 4 1-15,-5 5 5 16,-6 0-5-16,0 7 1 16,1 8-2-16,4 6 27 0,-1-1-10 15,8-1-3 1,1 1-14-16,2-2 3 0,2-3-3 15,-3-3-30-15,-9-4-50 16,2-7 3-16,3-1-65 16,-6-13-205-16</inkml:trace>
  <inkml:trace contextRef="#ctx0" brushRef="#br0" timeOffset="23815.5663">5726 9608 450 0,'0'0'135'0,"0"0"-135"0,0 0-2 15,0 0 2-15,0 0 12 16,21 64 11-16,7-28-9 16,11 3 2-16,-1 3 7 15,7-1-23-15,-11-5 0 16,-5-10 3-16,-12-8-2 15,-10-8-2-15,-7-8-6 16,0-2 7-16,0 0 6 16,0-2-6-16,0-10-1 15,0-6-40-15,0-6-13 16,6-3-15-16,15 0 2 0,16 6 36 16,0 4-5-1,1 8 33-15,11 8 3 0,2 1 8 16,4 0 10-16,-1 10-5 15,-12 5 10-15,-17 2-13 16,-22 2 34-16,-3 1-10 16,-28 1-16-16,-23-3 23 15,-11 1-26-15,-9-2 8 16,12-5-23-16,10-5-3 16,8-6-38-16,20-1-103 15</inkml:trace>
  <inkml:trace contextRef="#ctx0" brushRef="#br0" timeOffset="24026.541">6696 9702 437 0,'0'0'76'0,"0"0"-29"15,0 0 13-15,-2 56-35 16,8-33 11-16,18-3-27 15,3 2-9-15,-2 0 5 16,1-8-5-16,-2-2-44 16,-2-5-27-16,-5-7-55 15,-6 0-199-15</inkml:trace>
  <inkml:trace contextRef="#ctx0" brushRef="#br0" timeOffset="24142.0291">6791 9591 629 0,'0'0'0'16,"0"0"-20"-16,0 0 4 16,0 0-92-16,0 0-65 15</inkml:trace>
  <inkml:trace contextRef="#ctx0" brushRef="#br0" timeOffset="24496.2247">7252 9706 275 0,'0'0'72'16,"0"0"-62"-16,18 61 34 0,-14-44-18 16,-4 0 0-1,0-5-14-15,0-4 12 0,-12-1-11 16,-9-5-10-16,1-2 13 16,3-4 3-16,2-13-14 15,11-8-5-15,4-6-17 16,19-5-13-16,23 2-15 15,7 6-46-15,-1 8 66 16,1 10 25-16,-13 10 23 16,-6 0 0-16,-1 5 16 15,-12 7-9-15,-4 4 37 16,-3 2-42-16,6 1 0 0,-2 0 1 16,3 1-21-16,7 1 2 15,4-2-7-15,4-2-13 16,14-7-13-16,8-5-56 15,6-5 2-15,2-5-121 16</inkml:trace>
  <inkml:trace contextRef="#ctx0" brushRef="#br0" timeOffset="24850.2715">8056 9647 289 0,'0'0'196'16,"0"0"-147"-16,0 0 19 15,-134-30-50-15,89 30-14 16,-9 12 4-16,-1 1 16 15,5 6 6-15,10-2-9 0,9-1-13 16,14-2 0 0,13 0-8-16,4-2-11 0,4-1 7 15,39-3-20-15,14-6-18 16,13-2-7-16,9 0-12 16,-10-14-8-16,-8 0-37 15,-17-4-39-15,-23 1 145 16,-15-4 93-16,-6-1 48 15,0 3-55-15,0 4-45 16,0 5 18-16,0 5-18 16,0 5-22-16,0 2-19 15,0 13-6-15,0 5 6 16,0 1 6-16,28 4-5 16,9-2-1-16,7 2 3 0,15-1-3 15,-5-5-33-15,1-6-34 16,-7-11-51-16,-8-2-91 15</inkml:trace>
  <inkml:trace contextRef="#ctx0" brushRef="#br0" timeOffset="25091.7574">8508 9395 554 0,'0'0'20'0,"0"0"-18"0,0 0 4 15,0 0 42 1,-14 57-4-16,14-29-18 0,6 2 4 16,17 1-11-16,11 2 7 15,5 1-17-15,1 2-8 16,6-2-1-16,-1-4-12 16,-2-10-46-16,-3-6-1 15,-4-8-32-15,-15-6-40 16,-12-10-139-16</inkml:trace>
  <inkml:trace contextRef="#ctx0" brushRef="#br0" timeOffset="25346.7819">8530 9563 553 0,'0'0'34'16,"0"0"21"-16,0 0 21 0,0 0-76 16,0 0 0-16,0 0-16 15,170-39 2-15,-89 31-35 16,-2 1-17-16,-4 1 28 15,-7 4 27-15,-19 2 11 16,-12 2-4-16,-16 11 8 16,-12 4 0-16,-1 7 36 15,-4-2-13-15,-2-1 17 16,5-2-23-16,-3-3-4 16,1-4-8-16,7-1-5 15,1-3-8-15,2-6-19 16,8-2-84-16,-1-2-35 15</inkml:trace>
  <inkml:trace contextRef="#ctx0" brushRef="#br0" timeOffset="25469.7294">9184 9429 599 0,'0'0'0'15,"0"0"-16"-15,0 0-55 16,0 0-91-16,0 0-118 15</inkml:trace>
  <inkml:trace contextRef="#ctx0" brushRef="#br0" timeOffset="25820.6701">9605 9470 509 0,'0'0'65'0,"0"0"-59"16,0 0-3-16,-77 53 18 15,73-34 0-15,4 1-19 16,0 1 5-16,1-1-7 16,19-3-24-16,10-5-1 15,0-7-40-15,2-5 28 16,2 0 4-16,-4-7-19 16,-9-7 13-16,-12-5-84 15,-9-2 86-15,0-3 37 16,-22-2 12-16,-16 1 45 15,-5 1 49-15,-5 7-44 16,11 9 0-16,7 2-25 0,11 6-21 16,16 0-16-16,3 0-2 15,0 2-21-15,33 2-3 16,17-2-5-16,12 0 27 16,15 1-69-16,6-2-114 15</inkml:trace>
  <inkml:trace contextRef="#ctx0" brushRef="#br0" timeOffset="26097.2513">10063 9499 28 0,'0'0'198'0,"0"0"-126"16,-6 45 8-16,-25-30-21 16,-9 0 22-16,4-6-47 15,2 1-12-15,15-6-3 16,5-2-15-16,7-2 0 0,6 0-4 16,1-11-50-16,0-3-52 15,13-6-7-15,28-1-50 16,16-1 128-16,4 0 29 15,6 0-2-15,-7 7 4 16,-15 5 80-16,-6 5 26 16,-14 5-2-16,-6 0-27 15,-7 3-22-15,-2 8-31 16,-1 5 3-16,3 4 12 16,1 2-29-16,7-1 5 15,-2 4-15-15,5-4-3 16,-3 0-45-16,-2-6-76 15</inkml:trace>
  <inkml:trace contextRef="#ctx0" brushRef="#br0" timeOffset="29134.7047">11960 9301 553 0,'0'0'14'0,"0"0"16"15,0 0 46-15,-114-51-54 16,84 41 2-16,6 3-3 16,-6 4-19-16,-3 3 9 15,-8 0-11-15,-9 10 0 16,4 6 1-16,-3 2-1 16,13 5 6-16,11-3-10 15,5 4 4-15,20 0 0 16,0-1-1-16,32 1 1 0,25-1-1 15,14-2-8 1,14-3-30-16,8-2-23 16,0-5-44-16,-11-5-72 0</inkml:trace>
  <inkml:trace contextRef="#ctx0" brushRef="#br0" timeOffset="33104.3682">10489 7625 62 0,'0'0'336'0,"0"0"-318"0,0 0 12 15,0 0-8-15,0 0-12 16,0 0-7-16,0 0 2 16,0 0-5-16,0 0 1 15,0 0 1-15,0 0 11 16,0 0-4-16,0 0-6 15,-2 1-1-15,-1-1 0 16,-2 3 2-16,1-2-4 16,-2 0 0-16,3-1 4 15,2 2-4-15,1-2 0 16,0 0 0-16,0 0 3 0,0 0-5 16,0 0 2-16,0 0 0 15,0 0-6-15,0 0 5 16,0 0-6-16,0 0 5 15,0 0 4-15,0 0-2 16,0 0 1-16,0 0-1 16,0 0 1-16,0 0-1 15,0 0 0-15,0 0 0 16,0 0 1-16,0 0 5 16,0 0-6-16,0 0 5 15,0 0-3-15,0 0-2 16,0 0 0-16,0 0 5 15,0 0-4-15,0 0 11 16,0 0-11-16,0 0 12 0,0 0 1 16,0 0-9-16,0 0 8 15,0 0-12-15,0 0 5 16,0 1-3-16,0-1-2 16,0 0 1-16,0 2-2 15,13-2 0-15,18 0 1 16,9 0 19-16,10 0-20 15,6 0 11-15,5-5-10 16,3-1-1-16,6-3 7 16,0 1-7-16,-4-3 0 15,-16 5-1-15,-17 2 2 16,-16 1 4-16,-11 3-5 16,-6 0-14-16,0 0 5 0,0 0-6 15,0 0-26 1,-7 0 7-16,-11 1-16 0,-1 1-78 15</inkml:trace>
  <inkml:trace contextRef="#ctx0" brushRef="#br0" timeOffset="33595.5253">10675 7485 283 0,'0'0'29'16,"0"0"-24"-16,0 0 2 16,0 0 8-16,0 0-8 15,0 0 21-15,3 0-2 16,7 0 9-16,-2 0-8 0,-1 0-10 16,2 0-4-16,1 3-13 15,6 8 4-15,0 10 7 16,0 7 29-16,2 8-24 15,0 5-2-15,2-2-8 16,-4 1 1-16,2-2-1 16,1-5-6-16,-10-7 13 15,1-2-13-15,-3-11 0 16,-6-3 6-16,2-3-6 16,-2-4 3-16,3-2-3 15,-1 2-5-15,-3-3-12 16,0 0-76-16,0-4-324 15</inkml:trace>
  <inkml:trace contextRef="#ctx0" brushRef="#br0" timeOffset="34284.7429">10027 7888 434 0,'0'0'22'0,"0"0"-18"16,0 0 12-16,0 0 2 16,0 0-11-16,0 0 3 15,159 13 6-15,-109 12 4 16,10 7-5-16,-3 4-2 16,1 5 8-16,0 1-18 15,0 7 8-15,-6-3 0 0,-10 4-10 16,-14 0 8-16,-22-4-9 15,-6 3 6-15,-29-4-7 16,-31 0 1-16,-19-5-1 16,-13 1-14-16,-20-2-33 15,-14-3-103-15</inkml:trace>
  <inkml:trace contextRef="#ctx0" brushRef="#br0" timeOffset="35096.5709">5973 8211 325 0,'0'0'11'0,"0"0"-4"16,0 0 8-16,0 0 6 0,0 0 9 16,0 0 17-1,-13 66-12-15,37-34-6 0,3 9 12 16,3 9-22-16,0 6-12 15,0 3-4-15,6 3 1 16,-3-2 3-16,5-6-6 16,2-8-1-16,-1-11 6 15,4-10-6-15,1-5-4 16,5-8 3-16,3-5-3 16,6-5 4-16,3-2-2 15,5 0-27-15,-2-2-150 16,0-11-118-16</inkml:trace>
  <inkml:trace contextRef="#ctx0" brushRef="#br0" timeOffset="38029.6651">11625 9537 69 0,'0'0'153'0,"0"0"-150"0,0 0 33 15,0 0 16-15,0 0-34 16,0 0 13-16,0 0 8 15,37-43-19-15,-16 23 8 16,-3-6-7-16,3-10 3 16,-4-9-23-16,-2-8 0 15,-7-14-2-15,-6-3 0 16,-2 3-65-16,0 14 65 16,-18 16 1-16,-8 18 43 15,-5 9-22-15,0 6-1 16,-2 2-17-16,8 2-2 15,0 0 6-15,8 6-7 16,4 5 3-16,6 10-2 16,7 10 1-16,0 10 9 15,3 10 10-15,23 4-9 16,4 3-1-16,-2-2-11 0,6-1 2 16,-4-2 2-16,-6-11-4 15,-8-6 3-15,-6-10-1 16,-4-8 0-16,-1-6-2 15,-3-7 0-15,0-4 0 16,6-1 0-16,4-4 0 16,6-13 20-16,3-9-14 15,-4-10-6-15,-7-4-1 16,0 0 1-16,3 3 0 16,4 8 0-16,0 10 0 15,0 9 0-15,0 5 0 16,-2 5 0-16,10 0-5 0,-3 5 5 15,8 7 7-15,-2 8 1 16,2-3-3-16,4 5 4 16,3-3 4-16,4 1-13 15,2-2 0-15,6-5 0 16,7-4-8-16,5-5-1 16,2-4-21-16,-3-5-4 15,-6-9 5-15,-7-8-50 16,-15-1 45-16,-6-7 34 15,-12-4 7-15,-5 1 3 16,-4 8-3-16,-5 8 23 0,0 10 33 16,0 5-21-1,0 2-36-15,0 3-6 0,-16 9 0 16,-5 3 7-16,4 5-6 16,4-2 9-16,9 4 4 15,4-1-7-15,0-3-5 16,13 1-1-16,20-5-1 15,4-5-3-15,6-4 3 16,4-5 3-16,2-2 12 16,-7-10-7-16,-9-5 0 15,-8-4 26-15,-19-4-27 16,-6-6 16-16,-5-1-8 0,-32 1-12 16,-12 5 10-1,-3 9-5-15,-7 9 3 0,4 6-10 16,-8 2-1-16,12 12 0 15,6 3-5-15,9 1-32 16,18 1-44-16,16-2 2 16,2 1-48-16,28-3-89 15</inkml:trace>
  <inkml:trace contextRef="#ctx0" brushRef="#br0" timeOffset="38350.8415">13210 9245 376 0,'0'0'0'15,"0"0"18"-15,9-64 71 16,-9 43-41-16,-12 7-6 16,-2 4 12-16,-9 6-17 15,-4 4-36-15,-9 0-1 16,-2 11-2-16,7 1-1 16,8 2 3-16,14-2 0 15,9 1-15-15,9-1 1 16,31 2 3-16,15-1-23 15,7-4-11-15,5 1 11 16,-4 0-13-16,-1-3 39 16,-11-2 8-16,-15 0 36 15,-17 0 3-15,-19 1-25 0,0-2-9 16,-19 3 44 0,-23 3 0-16,-9-1-24 0,3-3-21 15,8-1-4-15,12-4-24 16,13-1-74-16,3-3-206 15</inkml:trace>
  <inkml:trace contextRef="#ctx0" brushRef="#br0" timeOffset="39233.2013">14411 9078 459 0,'0'0'6'0,"0"0"-6"16,-155 14 3-16,101 4 7 16,4 2 4-16,5 0 7 15,6-1 17-15,18 0-26 16,12-1-9-16,9-1 0 15,17-2 2-15,35-6-4 16,15-1-1-16,3-8-6 16,5 0-14-16,-18-10-13 15,-10-7 10-15,-15-6 9 16,-12-7 14-16,-5-3-3 16,-11-4 3-16,-4 3 0 15,0 7 23-15,0 12 24 0,0 8-7 16,-11 7 15-16,-8 0-50 15,0 10 4-15,-3 9-1 16,1 4 4-16,12 3-9 16,9 3-1-16,0-3-2 15,30 2 12-15,11-6-12 16,10-4 0-16,-3-6-11 16,0-7-10-16,-5-5 18 15,-9 0 2-15,-2-14 1 16,-10-7-3-16,-10-5 6 15,-4-9-6-15,-8-7-4 16,0-6 3-16,0-5 4 16,0-3-1-16,0 3 1 0,-8 11 4 15,-1 16-3 1,0 14 54-16,-3 9-15 0,-5 3-39 16,-4 10 1-16,-2 11-1 15,4 6 6-15,8 7 13 16,11-1-16-16,0 2 5 15,18 4-5-15,15 4-4 16,3-4 7-16,-2-7-7 16,-5-11-5-16,-7-6-9 15,-6-10-11-15,1-5 11 16,12 0 0-16,4-13 14 16,5-11-6-16,0-14 2 0,-6-10-18 15,-7-5 4 1,-7-9 2-16,-4-2 14 0,-7 6-1 15,-2 14 5-15,-5 19-2 16,0 16 64-16,0 9-15 16,-10 6-46-16,-15 15-3 15,-2 7 12-15,8 9 15 16,8 0-13-16,11 2 7 16,0 3-9-16,0 4-10 15,14 2-2-15,16-2-2 16,8-5-45-16,10-11-44 15,18-15-31-15,10-15-52 16</inkml:trace>
  <inkml:trace contextRef="#ctx0" brushRef="#br0" timeOffset="39438.4342">16006 8772 551 0,'0'0'36'15,"0"0"-28"-15,0 0 21 16,-2 61 19-16,7-27-19 16,23 3-15-16,12 4 7 15,2 5-13-15,-6-2-8 16,-11 1-7-16,-12-6-51 0,-8-11-86 16,-5-12-115-1</inkml:trace>
  <inkml:trace contextRef="#ctx0" brushRef="#br0" timeOffset="40147.0083">15911 8974 424 0,'0'0'52'0,"0"0"-46"16,0 0-1-16,0 0 2 15,0 0 12-15,182-5-14 16,-95-2-4-16,-6-3-1 0,-8-4-36 15,-13-1-17 1,-15-4-43-16,-20-6 39 16,-11-1 57-16,-11-3 28 0,-3 2 75 15,0 6-91-15,-4 10 40 16,-10 5 16-16,-4 6-57 16,1 0-8-16,-3 6-3 15,1 9 2-15,0 2 5 16,7 2 10-16,10 5-9 15,2 3 0-15,0 2-2 16,14 3-2-16,10 2-1 16,1-1-3-16,-12 1-8 15,-11-6-30-15,-2-10 28 16,0-6-18-16,0-7 23 16,-8-5 5-16,-2-2 9 0,2-15 14 15,8-5-16 1,0-9-7-16,20 3-21 0,10 5 5 15,-2 9 6-15,-6 7 7 16,2 4-1-16,-7 3 4 16,-1 0 6-16,4 7 12 15,3 5-5-15,6 3-1 16,3-1 9-16,11 1-3 16,4 2 3-16,7 1-15 15,-2-6-2-15,-7-1-1 16,-5-7-6-16,-6-4 1 15,-8 0-2-15,-1-13 4 16,-5-7 2-16,-4-2-2 0,-6-6 0 16,-6-4 2-16,0 2 0 15,-4 4 12-15,0 9 22 16,0 7-7-16,0 8 16 16,-18 2-43-16,-12 9 1 15,-7 8-2-15,7 3 1 16,11 1 11-16,10-3-10 15,9 3-3-15,0 2 0 16,39 1-12-16,14 0-33 16,14-3-64-16,7-6-274 15</inkml:trace>
  <inkml:trace contextRef="#ctx0" brushRef="#br0" timeOffset="40812.775">18246 8831 383 0,'0'0'9'16,"0"0"5"-16,-146-12 30 15,95 17-24-15,-1 11 10 16,1 3-8-16,9 4-6 15,13 1 16-15,12 0-19 16,17-2 0-16,0 0-2 16,24-3-10-16,23 0-1 15,15-9-8-15,11-5-17 0,-2-5 5 16,-6 0-11 0,-9-8 6-16,-10-9 8 0,-9-3 10 15,-11-3 7-15,-2-6 16 16,-13 0 11-16,3 1 3 15,-9 9 16-15,-3 6 6 16,-2 9-12-16,0 4-2 16,0 1-38-16,-7 14 0 15,-10 4 7-15,5 4 19 16,12-1-23-16,0 3-2 16,15-5 9-16,28 0-10 15,12-3 0-15,3-6-25 0,2-6-32 16,1-5 3-16,-10-7-16 15,-12-10 0-15,-11-5-59 16,-12 0 15-16,-11-5 78 16,-5-4 36-16,4-2 66 15,0-6 31-15,10-2-17 16,0 2-40-16,0 7 5 16,-7 11-31-16,-6 13 78 15,-1 8-52-15,0 1-40 16,-16 15-2-16,-10 8 2 15,6 7 16-15,9 4 3 0,11 1-15 16,0 0 2 0,0 4-6-16,16-4-4 0,3-2-17 15,-6-8-49-15,0-12-30 16,11-11 2-16,6-3 3 16,7-10-90-16</inkml:trace>
  <inkml:trace contextRef="#ctx0" brushRef="#br0" timeOffset="41022.4026">19260 8607 508 0,'0'0'27'0,"0"0"-18"16,0 0 6-16,0 0 41 0,-86 73 1 16,80-39-34-16,6 4 5 15,0 2-6-15,0 6-18 16,9-2 1-16,7 0-1 15,0-5-4-15,-3-6-17 16,-5-8-51-16,-6-8-37 16,-2-10 3-16,0-7-176 15</inkml:trace>
  <inkml:trace contextRef="#ctx0" brushRef="#br0" timeOffset="41445.2114">18758 8834 600 0,'0'0'62'0,"0"0"-57"16,0 0 21-16,0 0-25 16,180-10-1-16,-80 8-2 15,9 0-41-15,-3 2-20 16,1 0 49-16,-14 2 1 16,-23 7 13-16,-24 1-8 15,-25 2 5-15,-20 0 3 16,-1-1 1-16,0 1 12 15,-18-4 14-15,1 0-7 16,8-3-12-16,6-4 5 16,3-1-13-16,0 0-5 15,1 0-16-15,24-6-38 16,8-9-4-16,5-2 63 0,-5 0 7 16,-2 2 29-16,-3 4-2 15,-7 2-8-15,-10 6 34 16,1 3-34-16,-7 0-7 15,3 0-6-15,2 9 6 16,-2 3-7-16,5 3 0 16,11 2 0-16,8 1 2 15,16-2-14-15,18-3 0 16,6-2-14-16,3-9-65 16,0-2-34-16,-10-12-172 15</inkml:trace>
  <inkml:trace contextRef="#ctx0" brushRef="#br0" timeOffset="41829.7846">20464 8526 582 0,'0'0'8'16,"0"0"-8"-16,0 0 0 16,-67 46 23-16,47-11 7 15,7 5-14-15,9 1-5 16,4 4-4-16,0 0-7 15,0-1 0-15,0-5 0 16,-8-8-33-16,-6-11-21 16,0-9 25-16,7-8 24 15,-1-3 5-15,5-3 29 16,3-12-11-16,0-9-17 0,7-1-1 16,36-8-8-16,11-1-18 15,10 5 22 1,-3 4 0-16,-7 9 1 0,-4 11 3 15,1 5 7-15,3 10-7 16,-3 8 6-16,-6 6 3 16,-11 4 4-16,-17-1-8 15,-17-1-5-15,0-6 7 16,-39-1 3-16,-18-4 2 16,-8-3-2-16,-5-5-10 15,8-2-37-15,8-5-48 16</inkml:trace>
  <inkml:trace contextRef="#ctx0" brushRef="#br0" timeOffset="42230.3252">21020 8741 388 0,'0'0'94'0,"0"0"-73"15,0 0 30-15,-8 46-28 16,0-31-3-16,3 0 0 15,5 1-17-15,0-3 0 16,26 2-3-16,16-6-1 16,4-1-4-16,9-7-33 15,-3-1-25-15,-8-1-21 16,-7-10-67-16,-12-6 95 16,-11-2 56-16,-2 0 69 0,0-1 41 15,-4 6-34-15,-2 3-18 16,-1 7 25-16,-5 4-30 15,0 0-49-15,0 0-4 16,0 9 0-16,0 2 7 16,0 3 1-16,0 1-6 15,9-1 15-15,21 0-15 16,8-1 1-16,4-7 5 16,3-4-6-16,-2-2-4 15,1-5-15-15,-5-11-34 16,0-7-30-16,-11-7-17 15,-11-3-40-15</inkml:trace>
  <inkml:trace contextRef="#ctx0" brushRef="#br0" timeOffset="42646.3225">21882 8409 404 0,'0'0'94'16,"0"0"-45"-16,0 0-48 16,0 0 3-16,0 0 44 15,-62 76-5-15,46-35-17 16,5 0-23-16,9 5 7 15,2 4-3-15,0-2-7 16,7-5 0-16,18-10-5 16,9-8-20-16,2-8 10 15,1-12 2-15,6-5 4 16,5 0 4-16,6-12-15 0,1-10-1 16,1-6 7-1,1-5 8-15,0-5 3 0,-2-1 3 16,-14 4 0-1,-12 10 8-15,-15 11 7 0,-14 12 23 16,0 2-38-16,0 0-14 16,-9 10 14-16,-4 3-3 15,11 2-1-15,2 3 3 16,2 1-4-16,24 1 5 16,4 4-1-16,-2 4 0 15,-11-3-1-15,-8 0 4 16,-9-4-1-16,0-1 5 15,-33-4-5-15,-10-3 6 16,-14-4 2-16,-19-1-1 0,-16-5-8 16,-13-3-97-16</inkml:trace>
  <inkml:trace contextRef="#ctx0" brushRef="#br0" timeOffset="42787.7973">21569 8536 711 0,'0'0'0'0,"134"-17"-2"15,-39 10-4-15,6-4-62 0,-16 2-118 16</inkml:trace>
  <inkml:trace contextRef="#ctx0" brushRef="#br0" timeOffset="43880.9801">4228 11094 356 0,'0'0'130'15,"0"0"-115"-15,0 0-1 16,0 0 19-16,12 50-9 15,11-33-8-15,5-1 3 16,14-1-9-16,5-3-6 16,8-4-3-16,5-6 0 15,-10-2 0-15,-3-4 7 16,-17-8-8-16,-1-6-2 16,-5-5 2-16,-2-2 0 0,3-2 0 15,-4 5-9-15,-7 7 1 16,1 5-1-16,-7 4 9 15,-2 6-1-15,2 0-2 16,5 8 3-16,6 6 3 16,3 3 0-16,4 0-1 15,6-1 12-15,-7-3-11 16,-4-1 0-16,-6-3-3 16,-5-5 2-16,-5-3-3 15,-1-1 1-15,4 0-1 16,-3-8 1-16,12-10-3 15,-2-4-13-15,10-5-6 0,2 4 2 16,3 3 20-16,-3 5-9 16,1 5 9-16,-9 6 14 15,2 4 3-15,3 0-2 16,0 3-9-16,9 6 20 16,3 4 9-16,-5 1-19 15,-4-1-6-15,-12-2-3 16,-9-2-7-16,-6 2-1 15,-8 0-7-15,-35-4-71 16,-15-3-52-16</inkml:trace>
  <inkml:trace contextRef="#ctx0" brushRef="#br0" timeOffset="44016.8185">4380 10979 701 0,'0'0'0'15,"0"0"-15"-15,0 0 7 16,0 0 0-16,201-35-40 16,-124 26-71-16,1-2-162 15</inkml:trace>
  <inkml:trace contextRef="#ctx0" brushRef="#br0" timeOffset="44261.2414">6127 10705 414 0,'0'0'97'15,"0"0"-86"-15,2 57 3 16,19-18 64-16,14 4-30 16,8 1-41-16,3 3-4 15,3 1-1-15,-6-5-2 16,-10-10-2-16,-17-9-46 15,-8-9-24-15,-8-10-13 16,0-5 39-16,-21-3-16 16,-20-11-148-16</inkml:trace>
  <inkml:trace contextRef="#ctx0" brushRef="#br0" timeOffset="44377.4309">6278 10862 193 0,'0'0'2'0,"180"-42"-4"16,-84 19 2-16,-5-1-70 16</inkml:trace>
  <inkml:trace contextRef="#ctx0" brushRef="#br0" timeOffset="44884.8989">6780 10709 70 0,'0'0'129'16,"0"0"-17"-16,0 0 36 16,0 0-132-16,0 0 4 15,0 0-14-15,-96-10-2 16,76 30 9-16,12 6 22 15,8 0-18-15,0 3 0 0,23 2-5 16,16 0-1-16,3-1-5 16,0 1-6-16,-1-4-5 15,-14-7-6-15,-9-10-1 16,-9-3 0-16,-9-7 12 16,4 0 0-16,-2-4 6 15,1-13-6-15,10-8-7 16,8-7-2-16,0 3-46 15,0 3-6-15,0 9 51 16,-2 5 10-16,-2 7 2 16,-1 5 3-16,2 0 2 15,0 2 20-15,4 10 3 16,5 2-10-16,3 1 0 0,-2 0-13 16,14-3 0-16,1-2-3 15,8-3-3-15,3-2 5 16,1-5-5-1,-6 0 2-15,0-7 0 0,-11-6 0 16,-8-1-4-16,-5-6 1 16,-13-4 0-16,-9 2-3 15,-3 4 7-15,0 3 7 16,0 9 38-16,0 6-14 16,0 0-34-16,-2 4-1 15,-8 8 0-15,8 2 14 16,2 3-10-16,12 0-2 0,39-1 3 15,18-2-5 1,20-3-12-16,12-5-66 0,-2-4-109 16</inkml:trace>
  <inkml:trace contextRef="#ctx0" brushRef="#br0" timeOffset="45378.5614">8627 10553 549 0,'0'0'13'0,"0"0"-13"15,9 56 14-15,25-22 16 0,10 3-9 16,5-1 5 0,2 3-22-16,-7-5-3 0,-19-3 7 15,-18-7 0-15,-7-7-12 16,-2-7 4-16,-26-3 0 15,-2-7 8-15,-8 0 7 16,-3-8-6-16,-5-11 1 16,8-4-8-16,12-8-2 15,18-8 0-15,8-7 9 16,29-6-9-16,31 1-17 16,14 8 8-16,3 14-24 15,2 9 1-15,-3 13 18 0,-7 7 6 16,-17 2 8-1,-22 15-1-15,-24 3 0 0,-6 5 1 16,-12-2 19-16,-28 4-1 16,0-5 6-16,-6 2-14 15,0-2-8-15,6 2 3 16,7-7-3-16,15 2-2 16,17-5 0-16,1-2-22 15,22-1 6-15,30-3-7 16,17-4-9-16,19-4 10 15,4 0-33-15,4-7-46 16,-18-4-28-16,-18-3 9 16</inkml:trace>
  <inkml:trace contextRef="#ctx0" brushRef="#br0" timeOffset="45765.2542">9517 10725 143 0,'0'0'199'16,"0"0"-99"-16,0 0-26 0,0 0-42 16,0 0-20-16,-130-40-2 15,96 51-7-15,1 5 20 16,7 2 2-16,14 2-3 15,9 0 0-15,3-2-5 16,15-1-13-16,31-2-4 16,18-7-1-16,15-4-7 15,2-4 3-15,-8-4-25 16,-9-10-49-16,-15-6 65 16,-15-1-77-16,-12-7 62 15,-14-1 29-15,-6-8 0 16,-2-8 17-16,0-2 13 15,0 0-15-15,0 9-5 16,0 15 38-16,0 11 20 0,-2 12-14 16,-6 2-53-16,-6 16-1 15,-3 7 0-15,6 6 5 16,11 2-3-16,0 0-1 16,36-1-1-16,10 6 1 15,14-1-1-15,14-4-38 16,11-4-22-16,1-10-32 15,1-8-3-15,-5-10-2 16,-4-1 46-16,-10-9-37 16</inkml:trace>
  <inkml:trace contextRef="#ctx0" brushRef="#br0" timeOffset="45888.2858">10584 10733 137 0,'0'0'159'0,"8"-53"-38"16,-8 28-24 0,-17 6-39-16,-5 4-12 0,-3 4-25 15,5 0 0-15,-1 3-10 16,3 0-7-16,6 3-4 15,0 3-4-15,-1 2 4 16,1 0-42-16,7 4-45 16,5 4-92-16</inkml:trace>
  <inkml:trace contextRef="#ctx0" brushRef="#br0" timeOffset="46429.5419">10649 10590 36 0,'0'0'211'0,"0"0"-176"16,-183 17 67-16,119-3-62 15,-2 2 35-15,8 2-22 16,8 4-13-16,15-3-32 0,20-2-7 16,15-2 4-1,0-1-5-15,41-4-19 0,18-6 5 16,12-4-46-16,0 0 15 15,-2-9-1-15,-9-5-44 16,-12-3 16-16,-15-3 63 16,-14-1 11-16,-8-1 66 15,-8 1 3-15,-3 2-15 16,0 6 19-16,0 7-46 16,0 3 40-16,-5 3-45 15,-12 1-19-15,2 11 3 16,-6 3 38-16,8 3-22 0,13-2-22 15,0 3 1 1,23-2 4-16,22-1-5 0,13-5-6 16,8-6 0-16,0-5-50 15,-2-5-6-15,-15-12-53 16,-13-2-1-16,-12-3-161 16</inkml:trace>
  <inkml:trace contextRef="#ctx0" brushRef="#br0" timeOffset="46631.9622">11019 10375 114 0,'0'0'5'16,"0"-75"27"-16,0 58 142 16,-4 12-43-16,-5 5-104 15,0 11-21-15,-2 12 43 16,5 6 7-16,6 8-8 16,0 5-15-16,9 6-12 0,17 3 0 15,-2 0-21-15,-2-5 2 16,-6-4-2-16,-13-9-27 15,-3-8-66-15,0-8-25 16,-13-11 8-16,-6-6-142 16</inkml:trace>
  <inkml:trace contextRef="#ctx0" brushRef="#br0" timeOffset="46717.2816">11049 10503 131 0,'0'0'0'15</inkml:trace>
  <inkml:trace contextRef="#ctx0" brushRef="#br0" timeOffset="46862.7962">11328 10541 34 0,'0'0'192'0,"0"0"-22"0,103 50-75 15,-91-34-24-15,-5 1-32 16,-4-3 15-16,-3 1-27 16,5-1-14-16,-1-1-11 15,13-5 3-15,7-2-5 16,16-4 0-16,14-2-20 15,1-5-70-15,0-12-163 16</inkml:trace>
  <inkml:trace contextRef="#ctx0" brushRef="#br0" timeOffset="46990.4265">11649 10459 526 0,'0'0'2'15,"0"0"-2"-15,0 0-3 16,0 0-7-16,0 0-55 15,0 0 15-15,58 34-90 16</inkml:trace>
  <inkml:trace contextRef="#ctx0" brushRef="#br0" timeOffset="47495.0695">11904 10609 349 0,'0'0'60'0,"0"0"34"15,0 0-49-15,0 0-27 16,0 0 6-16,0 0-17 15,42 25 10-15,-4-25-15 16,-7-1-2-16,-9-6-33 0,-12-3 20 16,-10-6 10-16,0-1 3 15,-7-8 6-15,-6-1-4 16,8 0 6-16,2 7-5 16,3 3 0-16,0 10-3 15,0 3-14-15,18 3 6 16,9 0 0-16,4 12 7 15,5 2-4-15,5 1 5 16,2 2 0-16,2 1 0 16,-8-3 0-16,-11-2-1 15,-17-2 2-15,-9-5-2 16,0-1 2-16,0-3 19 16,-9 0 25-16,-4-2-15 0,1 0-13 15,6 0 12 1,6-12-12-16,0-5-10 0,6-3-4 15,31-6-3-15,7-3-4 16,9 6-9-16,-2 3 8 16,-5 10-25-16,-1 8 30 15,-3 2 0-15,-4 4 35 16,-4 13-17-16,-8 7 31 16,-16 4-14-16,-10 3 10 15,0-5-17-15,0-1-21 16,-10-3-5-16,-5-5-2 15,4-1-85-15,2-6-72 0,7-8-226 16</inkml:trace>
  <inkml:trace contextRef="#ctx0" brushRef="#br0" timeOffset="48252.472">14140 10588 421 0,'0'0'74'0,"0"0"-66"16,0 0 29-16,-168-8 5 15,129-2-4-15,9-7-21 16,7-6 9-16,15-6-8 16,8-5-18-16,0 0-17 15,29 5 16-15,8 8-18 16,4 8 17-16,-3 8 3 15,-8 5-1-15,-9 0 0 16,-6 8-11-16,-15 12 11 16,0 7 2-16,-10 4 17 15,-16 2 1-15,-2-4-3 16,7-2-14-16,12-4 3 16,5-6-4-16,4-2-3 0,4-5 1 15,30-5-11-15,16-5-1 16,10 0-10-16,5-8-19 15,-11-9-12-15,-8-2 50 16,-13-1 3-16,-8 0 10 16,-8 7 11-16,-9 8 25 15,-4 3-2-15,1 2-33 16,-1 11-5-16,6 6-6 16,1 5 41-16,-2 0-20 15,3-1-15-15,7 1 7 16,7-5-13-16,12 3-2 15,6-6-29-15,14-2-77 16,5-9-74-16,7-3-141 0</inkml:trace>
  <inkml:trace contextRef="#ctx0" brushRef="#br0" timeOffset="48662.5178">15184 10375 544 0,'0'0'5'16,"0"0"8"-16,-33 62 25 16,33-37-4-16,5 0-3 15,26-4-27-15,12 0 13 16,8-10-17-16,4-5-9 0,-1-6 2 16,5 0-5-16,-9-13 12 15,-8-5-24-15,-14-6 20 16,-10 0-5-16,-10-1 9 15,-8-1 6-15,0 2 10 16,0 5-11-16,0 5 6 16,0 5-5-16,0 5-6 15,0 4 0-15,0 0-2 16,9 0-11-16,23 10 5 16,10 4 8-16,13 3 9 15,11 0-9-15,5 2 7 16,-4-2 20-16,-24-2-11 0,-22-1-9 15,-21-1-7 1,-8-4 2-16,-43 2 18 0,-17-3-20 16,-15-3-1-16,0-5-46 15,0-5-89-15</inkml:trace>
  <inkml:trace contextRef="#ctx0" brushRef="#br0" timeOffset="48804.3063">15208 10186 837 0,'0'0'35'16,"0"0"-29"-16,0 0-12 15,0 0-2-15,0 0-21 0,0 0-28 16,156-5-66 0,-85 5-85-16</inkml:trace>
  <inkml:trace contextRef="#ctx0" brushRef="#br0" timeOffset="49578.8488">16640 10191 693 0,'0'0'65'15,"0"0"-65"-15,0 0-13 16,0 0 6-16,-17 64 7 15,17-27 24-15,18 5-13 0,10-1-5 16,-2-3-4-16,-1-4-4 16,-12-13-4-16,-4-5 1 15,-9-12 2-15,0-1 0 16,0-3 3-16,0 0 1 16,-13-13 21-16,-2-7-14 15,8-7-5-15,7-5-6 16,5-5-18-16,36-4-27 15,9 5 13-15,0 3-81 16,1 14 99-16,-11 11 15 16,1 8 4-16,3 5 0 15,2 11-2-15,0 8 0 16,-7 3 15-16,-7 0-14 16,-15-3 0-16,-15-5-1 15,-2-2 4-15,-15-3-3 0,-21-4 9 16,-1-5 4-16,-1-5-2 15,7 0-8-15,7-7 4 16,11-10 0-16,13-5-8 16,0-2-6-16,34 0-14 15,10 0-5-15,12 4 22 16,4 6-23-16,-5 8-6 16,-1 6 17-16,-7 0 15 15,-9 11 2-15,-8 3-1 16,-5 5 0-16,-4-2 10 0,-3 0-6 15,3-2 0 1,2-2 2-16,3-1-7 0,4-2 0 16,4-6-2-16,1 0 2 15,-5-4-4-15,3 0 3 16,-3-10-1-16,-1-4-4 16,1-5-12-16,-4-1 12 15,-3-3 6-15,-5-2 13 16,-5 8 41-16,-5 3 11 15,-4 9-7-15,-4 5 12 16,0 0-70-16,0 2-2 16,0 8 2-16,0 6 2 15,0 1 14-15,0 0-16 16,0-2-5-16,21 1 4 16,4-3-14-16,2-5-83 15,-4-7-78-15</inkml:trace>
  <inkml:trace contextRef="#ctx0" brushRef="#br0" timeOffset="49687.4111">17763 10122 154 0,'0'0'0'15</inkml:trace>
  <inkml:trace contextRef="#ctx0" brushRef="#br0" timeOffset="50185.9645">18347 10263 306 0,'0'0'34'0,"0"0"-34"16,-8 58 0-16,-3-45 6 16,5-6 11-16,5-3 1 15,1-4 18-15,-2 0-20 16,2 0 18-16,-3-3 27 15,0-8-19-15,3-8-33 16,0-1-9-16,21-3-10 16,10 0 6-16,6-1-7 0,2 5 8 15,-7 9 0 1,-2 5 2-16,-4 5-2 0,-6 3-2 16,-2 7 5-16,-6 6 5 15,-6 1 5-15,-1-2 9 16,3 2-6-16,5-5-10 15,7 2 7-15,10-3-8 16,8-2 0-16,5-7 9 16,2-2-8-16,4 0 1 15,-11-2-4-15,0-10-19 16,-4-2 17-16,-12-3-3 16,-1-3 5-16,-9 1 37 15,-2 3 8-15,-4 5 20 16,-5 6-22-16,-1 4 7 15,0 1-38-15,0 0-12 16,0 6 0-16,0 8 4 16,0 2-3-16,0 2 6 0,20-3-4 15,4 2-3-15,3-8-28 16,1 2-82-16,-3-8-51 16,-12-3-177-16</inkml:trace>
  <inkml:trace contextRef="#ctx0" brushRef="#br0" timeOffset="50318.0113">18995 10116 607 0,'0'0'8'0,"0"0"1"0,0 0-9 16,0 0-11 0,0 0-28-16,0 0 14 0,79-5-70 15</inkml:trace>
  <inkml:trace contextRef="#ctx0" brushRef="#br0" timeOffset="50867.4436">19381 10163 473 0,'0'0'40'0,"0"0"-28"16,0 0-1-16,0 50 1 15,0-33 10-15,9-1-5 16,2-1-4-16,-5-4-13 15,1-5 0-15,-7-1-1 16,0-5 2-16,0 0-1 0,0-5 11 16,0-7-5-16,0-6-5 15,16-2-1-15,14-3-10 16,9-1 9-16,7 3-6 16,-1 6-1-16,-3 5-7 15,-9 8-10-15,-4 2 25 16,-5 5-10-16,0 9 10 15,-2 3 10-15,-2 2 0 16,-1-2 5-16,-2 0 8 16,-1-2-12-16,0-6-2 15,-9-3-9-15,0-2 1 16,-7-4 6-16,0 0-5 0,0 0 13 16,0-5 17-1,0-7-25-15,0-5-2 0,4-2-5 16,10 4 0-16,10-4 18 15,1 5-18-15,-10 3 7 16,0 5 5-16,-12 5-8 16,1 1-4-16,3 0-4 15,8 8-3-15,1 5 7 16,10 3 5-16,7 1-4 16,8-5-1-16,2 2 2 15,-3-1-2-15,-1-6-2 16,-11-5-31-16,-1-2 0 15,-8 0-18-15,-1-6-44 16,-6-10-82-16</inkml:trace>
  <inkml:trace contextRef="#ctx0" brushRef="#br0" timeOffset="51029.6268">20364 10127 229 0,'0'0'161'16,"0"0"-81"-16,0 0 35 16,0 0-43-16,0 0-65 15,0 0-7-15,-4-28 0 16,-13 45 7-16,4 2 6 15,10 1 2-15,3 1-14 16,0-1 1-16,25-2-4 16,9 1-18-16,9-8-46 15,-3-3-32-15,-8-7-166 0</inkml:trace>
  <inkml:trace contextRef="#ctx0" brushRef="#br0" timeOffset="51496.7342">20628 10138 372 0,'0'0'43'0,"0"0"-25"16,0 0 80-16,0 0-85 16,0 0-11-16,0 0-2 15,15 7 9-15,-21 11-2 16,6 0 3-16,0-2-6 16,8-2 15-16,12-3-18 15,1 0-1-15,-4-7-4 16,-1-4-13-16,-7 0 17 15,3 0 2-15,0-3 1 0,6-9-2 16,0-2-1-16,2 0 0 16,0-3 4-16,2 2-1 15,-3 2 2-15,-2 5 2 16,-7 2 9-16,-6 6-12 16,0 0-4-16,0 3-9 15,0 9 9-15,5 2 0 16,1 2 0-16,5 0 0 15,0-2 0-15,-2-4 4 16,-4 0-4-16,-3-5-5 16,-6-5-6-16,0 0 7 15,0 0 4-15,0 0 2 16,0-11-2-16,2-3-3 16,6-3-9-16,1 0 2 15,8-2-14-15,5-1-8 0,13-4 9 16,12-2 16-16,6-1-26 15,-1 5-225-15,2 5 188 16,-12 8 45-16</inkml:trace>
  <inkml:trace contextRef="#ctx0" brushRef="#br0" timeOffset="51719.2081">21448 10005 105 0,'0'0'81'16,"0"0"-39"-16,0 0-33 16,0 0-4-16,0 0-5 15,0 0 3-15,104 33 0 16,-87-33-3-16,-9 3 0 0,-2-3 59 15,1 7-9-15,-4 3 20 16,1 3-12-16,1 7-32 16,-2 2 9-16,3-2-15 15,6-3-5-15,-3-3 20 16,0-2-7-16,2-4-1 16,-3-1-5-16,-6-5-19 15,0-1-3-15,-2-1-76 16,0 0-176-16</inkml:trace>
  <inkml:trace contextRef="#ctx0" brushRef="#br0" timeOffset="52328.3516">16916 10892 306 0,'0'0'34'15,"0"0"-31"-15,0 0 1 16,0 0 27-16,0 0 28 15,0 0-2-15,138 17-15 16,-58-17 1-16,16-5 12 16,18-4-24-16,27-5 7 15,19-3-20-15,28-2 11 16,17-4 9-16,22-2-13 0,19-2 9 16,4-1-29-1,-7 5-3-15,-25 3 4 0,-50 4-4 16,-51 5 0-16,-43 6-2 15,-31 1-5-15,-20 1 3 16,-9 3 0-16,-10-2 2 16,-4 2-1-16,0 0 1 15,0 0-4-15,0 0-40 16,-18 0-21-16,-26 0-26 16,-26 6-10-16,-18 5-18 15,-19 1-114-15</inkml:trace>
  <inkml:trace contextRef="#ctx0" brushRef="#br0" timeOffset="52760.965">17117 11004 589 0,'0'0'24'15,"0"0"-24"-15,221-5 0 0,-99-2 30 16,21-1-15-16,22-2 16 16,26-1 20-1,14-2-50-15,3-3 7 0,5-1-8 16,-16 0-9-16,-13 3-2 15,-28 6 5-15,-31 1 12 16,-28 6-5-16,-30 1 1 16,-27 0 10-16,-18-1 30 15,-14 1 22-15,-7 0 7 16,-1 0-14-16,0 0-28 16,0-2-10-16,0 2-15 15,0 0 3-15,0 0-6 16,2 0 1-16,-2 0-3 15,0 0 1-15,0 0-30 16,0 0-47-16,0 0-76 0,0-3-47 16,-7-3-359-16</inkml:trace>
  <inkml:trace contextRef="#ctx0" brushRef="#br0" timeOffset="54336.3697">22081 10069 349 0,'0'0'225'0,"0"0"-190"16,0 0 9-16,0 0-7 16,0 0-23-16,135-3-12 15,-95 0 10-15,-2 2-12 16,-2-1-12-16,-3 2 3 16,-9 0-28-16,-4 0-37 15,-9 2-59-15,-7 2-211 16</inkml:trace>
  <inkml:trace contextRef="#ctx0" brushRef="#br0" timeOffset="54586.2066">22143 10233 472 0,'0'0'44'15,"0"0"14"-15,0 0 24 16,0 0-34-16,0 0-28 16,0 0-6-16,43 1 4 15,-8 0-13-15,0-1-4 16,3 0-1-16,2 0-9 16,2 0-51-16,-3 0-38 15,-9 0-25-15,-11-5-167 16</inkml:trace>
  <inkml:trace contextRef="#ctx0" brushRef="#br0" timeOffset="55213.2447">22958 9946 505 0,'0'0'14'0,"0"0"-8"0,0 0 3 15,0 0 5-15,0 0-7 16,0 0 4-16,61-29-4 16,-61 29 13-16,0-2 17 15,-30 2-37-15,-20 0-2 16,-19 10-4-16,-4 10 6 15,7 1 0-15,11 8 3 16,15-2 8-16,19 2-5 16,13-3 0-16,8-1 3 15,11 0-7-15,24-5 5 16,15-1-7-16,12-7-13 16,13-4 9-16,10-6-56 15,-3-2-21-15,-6-12-403 0</inkml:trace>
  <inkml:trace contextRef="#ctx0" brushRef="#br0" timeOffset="55417.5967">23305 9878 540 0,'0'0'0'0,"0"0"1"15,0 0 20-15,0 0 34 16,0 52-14-16,0-25-18 0,17 0-17 15,1 1 19 1,-2-2-23-16,-5 2-2 0,-10-7-5 16,-1-6-42-16,0-4-35 15,0-8-19-15,0-3-85 16</inkml:trace>
  <inkml:trace contextRef="#ctx0" brushRef="#br0" timeOffset="55663.1192">23650 9890 506 0,'0'0'52'0,"0"0"-36"15,0 0-3-15,0 0 13 0,0 0 23 16,0 0-22-16,-123 53-22 16,76-36 28-16,-3 3-28 15,11-1 5-15,8 1-7 16,14-3-2-16,12-2-2 15,5-4 3-15,2-2 0 16,28-1 3-16,21-3 4 16,17-4 7-16,8-1-16 15,7 0-27-15,-8-3-89 16,-6-10-148-16</inkml:trace>
  <inkml:trace contextRef="#ctx0" brushRef="#br0" timeOffset="80394.7739">14695 5766 206 0,'0'0'35'0,"0"0"-28"0,0 0 33 16,0 0-23-1,0 0-4-15,0 0 2 0,0 0-4 16,0 0 7-16,0 4 2 16,0-4-4-16,0 0 6 15,0 0-14-15,0 0 3 16,0 0-4-16,0 0-6 16,0 2 1-16,0-2-2 15,0 0 0-15,0 0 4 16,0 0-4-16,0 0 0 15,0 1 0-15,0-1 1 16,0 0-3-16,0 0-3 16,0 0 1-16,0 4 3 15,11-1 1-15,9 1 5 16,8 2 3-16,4-2 2 16,3-1-10-16,0 1 0 15,2-1 1-15,-4 0-1 0,-4-1 0 16,1-2 1-16,0 2-3 15,-7-2 5-15,2 0-3 16,-7 0 0-16,-10 0 5 16,-4 0-8-16,-1 0 7 15,-3 0-4-15,0 0 0 16,0 0 0-16,1 0-4 16,-1 0 3-16,0 0 1 15,0 0 1-15,0 0-1 16,2 0 0-16,-2 0 2 0,0 0-1 15,0 0-2 1,0 0 1-16,0 0-7 0,0 0-2 16,0 0-33-16,7 0-76 15</inkml:trace>
  <inkml:trace contextRef="#ctx0" brushRef="#br0" timeOffset="81474.0831">16508 5736 136 0,'0'0'23'15,"0"0"-23"-15,0 0 54 16,0 0-1-16,0 0-2 16,0 0-13-16,0 0-15 0,-22 0-13 15,22 0 12 1,0 0-8-16,0 0-1 0,0 0 0 16,0 0-10-16,0 0-3 15,3 0 6-15,23 0-6 16,18 0 28-16,10 6-21 15,6 0 7-15,4-4 2 16,-6-1-1-16,0 3 0 16,-11-3-6-16,-13-1-7 15,-13 2 6-15,-11-2-8 16,-7 0 4-16,-3 0-1 16,0 0 5-16,0 0-7 15,0 0-1-15,0 0-23 16,0 0 9-16,0 2-32 15,3-2-62-15</inkml:trace>
  <inkml:trace contextRef="#ctx0" brushRef="#br0" timeOffset="82223.9348">18033 5747 201 0,'0'0'103'16,"0"0"-92"-16,0 0 26 15,0 0 6-15,0 0-3 16,0 0-9-16,34 3-23 16,-6-3 4-16,6 0 13 15,10 0-4-15,3 0 0 16,1 0-13-16,-3 0-6 16,-6 0 4-16,-2 0-6 15,-7 0-6-15,0 0-11 16,-6 0-57-16,-3 0-138 15</inkml:trace>
  <inkml:trace contextRef="#ctx0" brushRef="#br0" timeOffset="82578.81">18503 5727 38 0,'0'0'356'0,"0"0"-336"0,0 0 24 15,0 0-8-15,0 0-9 16,0 0-17-16,78 1 10 15,-44-1 8-15,-6 0-12 16,6 0 6-16,0 0-1 16,-8 0-14-16,2 0 5 15,-1-1-10-15,5-2-2 16,6 1-1-16,-7 2-21 16,-1 0-37-16,-7 0 1 15,-6 0-39-15,-9-3-158 16</inkml:trace>
  <inkml:trace contextRef="#ctx0" brushRef="#br0" timeOffset="83761.9463">15900 3987 230 0,'0'0'113'0,"0"0"-112"15,0 0-1-15,0 0 0 16,0 0 19-16,-12 58 31 16,12-29-3-16,0 2-9 15,0 8-21-15,0 3-5 16,0-1-12-16,-9-1 9 16,-6-4-9-16,0-3 0 0,3-9 8 15,3-10-6 1,6-4-4-16,3-8 0 0,0-2 2 15,0-7 24-15,0-15-17 16,9-5-6-16,-3-9-2 16,3-7-3-16,2-5 4 15,8-4-1-15,2 1 5 16,4 6-4-16,5 8 0 16,0 10 4-16,2 9 6 15,1 5-10-15,5 6 0 16,4 3-4-16,0 3 2 15,5 1-1-15,-5 0 3 16,-5 5 0-16,-4 4-1 16,-12 6 1-16,-17 1-11 15,-4 3 8-15,-28 4-7 16,-30 2 10-16,-10-2 0 0,-7 2 2 16,4-1 4-16,15-8-6 15,15-3-4-15,21-6 4 16,12-3 0-16,8-3-8 15,0 1-28-15,8-2 4 16,20 1 32-16,11 1 0 16,5 0 2-16,-3 5 9 15,1 4-9-15,-5 3 5 16,-5 3-7-16,-13 2 0 16,2 1 11-16,-2-3-10 15,-4-1 9-15,-1 0-8 16,-2-3-1-16,5-3 0 15,-8 0-1-15,3-5 0 0,4 0 0 16,6-4-33-16,2-1-107 16</inkml:trace>
  <inkml:trace contextRef="#ctx0" brushRef="#br0" timeOffset="84118.8108">17385 3786 307 0,'0'0'55'15,"0"0"19"-15,-164 44-8 16,103-10-22-16,-2 6-23 16,10 12 16-16,6 6-5 15,28-3-27-15,19-3-2 16,7-8-3-16,41-11-61 0,11-7-6 15,0-9-53 1,1-10-84-16</inkml:trace>
  <inkml:trace contextRef="#ctx0" brushRef="#br0" timeOffset="84543.4538">17699 3918 419 0,'0'0'3'0,"0"0"-2"16,0 64 23-16,0-34-21 0,0 4 1 15,-3 0 11-15,-5-6-14 16,-3-8 1-16,2-9-2 16,-2-6 0-16,-1-5 6 15,0 0 8-15,0-8 29 16,-3-11-9-16,8-12-23 15,7-3-9-15,0-7-1 16,26-5 4-16,10 2 7 16,9-1-12-16,-1 6 9 15,0 11 9-15,-13 12 3 16,-2 9 19-16,1 2-33 16,-1 5-2-16,8 0 4 15,4 5-3-15,1 10-2 16,-8 7 6-16,-10 9-2 15,-15 9-8-15,-9 6 0 0,-5 7 0 16,-27 1-3-16,-4-2-32 16,6-12-51-16,8-10 19 15,8-13-19-15,3-9-21 16,3-8-230-16</inkml:trace>
  <inkml:trace contextRef="#ctx0" brushRef="#br0" timeOffset="84707.1901">17675 4019 553 0,'0'0'48'0,"0"0"9"0,0 0-46 16,143-7-11-16,-42 3 15 16,14 2-15-16,-2-5-28 15,-10-1-69-15,-23-5-49 16</inkml:trace>
  <inkml:trace contextRef="#ctx0" brushRef="#br0" timeOffset="85277.6032">18494 3832 262 0,'0'0'9'0,"0"0"12"16,0 0 64-16,-21 58-38 15,21-31-19-15,0 2-8 16,0-1-10-16,-2-3-10 0,-5-1 0 15,-5-10 1-15,1-4-1 16,-2-5 0-16,-5-5 11 16,-6 0 26-16,-2-6-2 15,0-7-15-15,2-5-12 16,12-4 5-16,11-3-13 16,1-2-8-16,3-2 5 15,27 1 6-15,8 2 9 16,5 8 23-16,10 3-35 15,4 2 14-15,7 6-14 16,-2 1 2-16,-10 3 15 16,-10 2-16-16,-22 1 5 15,-8 0-6-15,-12 0-16 0,0 8-1 16,-6 4-6-16,-20 3 23 16,-12 1 4-16,5-1-1 15,0-3-6-15,3 0-10 16,8-3-26-16,4-2 24 15,3-1-13-15,14-1 13 16,1 0 5-16,0 0-16 16,21 2-20-16,14-1 41 15,8 0 5-15,6 1 10 16,4-2 4-16,-10-1 30 16,-10-1 24-16,-19-1-19 15,-10 1-14-15,-4 0-35 16,-14 3-11-16,-28 5 11 15,-11-2 26-15,-7 3-17 16,5-4 9-16,6 1-18 16,11-4-42-16,10-3-69 0,19-2-39 15</inkml:trace>
  <inkml:trace contextRef="#ctx0" brushRef="#br0" timeOffset="85558.5118">19533 3760 415 0,'0'0'13'15,"0"0"4"-15,0 0 29 16,-159 12-12-16,119 5-8 15,6 6 16-15,8 2-25 16,15 5 4-16,11 0-13 16,0-3-8-16,20-2 3 15,27-4-3-15,13-4-10 16,13-5-12-16,11-5-41 16,4-7-49-1</inkml:trace>
  <inkml:trace contextRef="#ctx0" brushRef="#br0" timeOffset="85760.7283">20129 3769 481 0,'0'0'21'0,"0"0"-20"16,0 0 14-16,0 0 5 15,-63 60 0-15,60-38-18 16,-1 5 11-16,4-4-7 15,0-2-6-15,0-4-7 16,0-5-50-16,7-6-26 16,12-6-45-16</inkml:trace>
  <inkml:trace contextRef="#ctx0" brushRef="#br0" timeOffset="86077.7697">19872 3747 377 0,'0'0'53'15,"0"0"-24"-15,0 0-20 16,175 10 14-16,-79-2-5 16,7 3 0-16,-2 2 4 15,-14 4-11-15,-14 5-9 16,-20 0-4-16,-20 2-3 15,-27 0 5-15,-6 0 0 0,-17-3 0 16,-30 1 1-16,-11-5 3 16,-10 2 12-16,-7-2 4 15,-13-2-14-15,-3-2-2 16,3-2-4-16,12-2-14 16,18-3-17-16,28-4-52 15,19-2-88-15</inkml:trace>
  <inkml:trace contextRef="#ctx0" brushRef="#br0" timeOffset="86481.3391">21264 3825 389 0,'0'0'54'0,"0"0"4"16,0 0-23-16,0 0-2 15,128 0 2-15,-68 0-2 16,6-3 16-16,2 0-24 16,-5-1-18-16,-5 1-1 15,-16 3-6-15,-7-3-28 16,-16 2-68-16,-14-1-46 15,-5 1-113-15</inkml:trace>
  <inkml:trace contextRef="#ctx0" brushRef="#br0" timeOffset="86746.6217">21296 3836 264 0,'0'0'44'0,"0"0"0"15,0 0 4-15,-88 65-11 16,51-37-13-16,5 4-12 16,5 1-2-16,6-1-8 15,12-3-1-15,9-1 6 16,0-8-5-16,5-2-2 16,28-6 10-16,11-1 14 15,19-4-1-15,14-5 10 16,9-2-33-16,2 0-5 15,-6-1-57-15,-15-10-65 0</inkml:trace>
  <inkml:trace contextRef="#ctx0" brushRef="#br0" timeOffset="86929.8951">21205 3994 424 0,'0'0'120'0,"0"0"-109"16,0 0 13-16,151 0-14 15,-64 0-4-15,9 0-6 16,-1 0-50 0,-15-3-69-16</inkml:trace>
  <inkml:trace contextRef="#ctx0" brushRef="#br0" timeOffset="87197.3679">22204 3665 300 0,'0'0'23'0,"0"0"-10"0,0 0 41 15,160 46-12-15,-118-21 8 16,-9 6-12-16,-9 7 2 16,-11 3-18-16,-13 6-11 15,-21 1-2-15,-40 5-7 16,-37 2-2-16,-29 1 0 16,-21 3-29-16,-10-6-98 15,7-6-229-15</inkml:trace>
  <inkml:trace contextRef="#ctx0" brushRef="#br0" timeOffset="91938.4665">255 11613 528 0,'0'0'18'16,"0"0"-18"-16,0 0 0 15,0 0 7-15,39 64 36 0,-15-18 14 16,6 9-26-1,0 8 2-15,5 5-4 0,-4-3-4 16,1 0-10-16,-9-6-15 16,-1-10-3-16,-8-7-8 15,-11-9-43-15,-3-10 24 16,0-8-26-16,0-8-16 16,-17-7-55-16</inkml:trace>
  <inkml:trace contextRef="#ctx0" brushRef="#br0" timeOffset="92080.5753">234 12107 450 0,'0'0'173'16,"0"0"-173"-16,0 0-14 16,0 0 12-16,126-64-65 15,-80 36-40-15,-3-5-57 16</inkml:trace>
  <inkml:trace contextRef="#ctx0" brushRef="#br0" timeOffset="92277.2627">529 11667 307 0,'0'0'68'16,"0"0"-35"-16,-41 53 42 16,34-21-4-16,7 2-37 0,0 4 5 15,16 5-18 1,14 6-5-16,1 3 2 0,9-3-18 15,-7-3 0-15,4-4-7 16,-3-6-34-16,-8-4 34 16,-2-6-94-16,1-9 63 15,-2-11-142-15</inkml:trace>
  <inkml:trace contextRef="#ctx0" brushRef="#br0" timeOffset="92562.443">943 11896 125 0,'0'0'322'15,"0"0"-322"-15,0 0 0 16,0 0 16-16,-6 45 47 15,10-15-15-15,16 2-1 16,1 2-18-16,0-2-14 16,4-2-5-16,-10 1 2 15,1-5-12-15,-4-7 0 16,-1-3-30-16,-2-8-45 16,1-8-24-16,0 0-148 15</inkml:trace>
  <inkml:trace contextRef="#ctx0" brushRef="#br0" timeOffset="92719.8684">1071 11874 649 0,'0'0'37'16,"0"0"-34"-16,0 0-4 15,0 0 1-15,0 0-88 16,0 0-30-16,40-21-119 15</inkml:trace>
  <inkml:trace contextRef="#ctx0" brushRef="#br0" timeOffset="93260.5434">1520 12020 130 0,'0'0'264'0,"0"0"-257"16,0 0 35-16,0 0-6 15,0 0-21-15,0 0-15 16,-42 33 0-16,42-40-1 16,0-10-64-16,0-3 24 15,0 0 7-15,11 5 19 16,5 6 14-16,8 6 1 16,-2 3 0-16,-1 3 5 15,-8 10 51-15,4-2-33 16,-8 3 9-16,4-2-18 0,-2-1 15 15,2 0-25-15,2-5-3 16,-1 0 5-16,-1-6-6 16,-1 0-4-16,-3 0 4 15,6-6 8-15,7-11 0 16,-1-10-8-16,-4-10-6 16,2-9 1-16,-13-8 0 15,-6-9 3-15,0-6 4 16,0 5 11-16,0 17-5 15,0 16-3-15,0 20 88 16,-9 11-31-16,0 5-61 16,-6 12 6-16,-1 9 50 0,5 6-15 15,11 5-3 1,0 3 0-16,5 4-14 0,25 2 5 16,7 3-22-16,9-6 9 15,3-2-13-15,2-11-3 16,-1-8-1-16,-12-10-17 15,-1-4-26-15,-7-8-35 16,0-5-56-16,-2-14-29 16</inkml:trace>
  <inkml:trace contextRef="#ctx0" brushRef="#br0" timeOffset="93415.5852">1784 11730 682 0,'0'0'91'0,"0"0"-80"16,0 0-11-16,147-27 0 15,-79 15-19-15,-19 0-75 16,-22 0-114-16</inkml:trace>
  <inkml:trace contextRef="#ctx0" brushRef="#br0" timeOffset="93763.2616">1080 11664 257 0,'0'0'55'0,"0"0"-7"15,0 0 0-15,0 0 24 16,0 0-25-16,0 0-1 16,145-16-25-16,-132-2-2 15,-13-4 16-15,0-1-11 16,-8 3 8-16,-18 4 25 0,0 5-53 15,-8 11 9-15,-7 0-13 16,-6 20-52-16,-2 7-73 16,1 8-61-16</inkml:trace>
  <inkml:trace contextRef="#ctx0" brushRef="#br0" timeOffset="94128.7866">525 12574 229 0,'0'0'29'15,"182"-26"-29"-15,-68 10 131 16,16 0-47-16,18-3-22 16,15-2 18-16,9 1-24 15,7 2-33-15,1 0-23 0,-4 4-32 16,-19-1-31-1,-19 5-25-15,-38 3-73 0,-35 3-83 16</inkml:trace>
  <inkml:trace contextRef="#ctx0" brushRef="#br0" timeOffset="94414.9332">346 12695 572 0,'0'0'100'0,"0"0"-100"16,0 0-26-16,0 0 26 16,192-3 26-16,-60-12 3 15,28-7-3-15,20-1 3 16,12-4-29-16,4 1 0 15,-13 2-4-15,-16 1-27 16,-29 4-69-16,-29 2 26 16,-32 1 2-16,-32 2-8 15,-17-2-110-15</inkml:trace>
  <inkml:trace contextRef="#ctx0" brushRef="#br0" timeOffset="94789.3577">2224 11978 218 0,'0'0'67'15,"0"0"-45"-15,0 0 21 16,0 0-16-16,0 0-6 16,133-47 10-16,-120 36 16 15,-7 2 24-15,-4 2 11 16,-2 3-22-16,0 3-25 15,0 0-4-15,0 1-7 16,0 0-24-16,0 0-6 16,0 0 1-16,0 2-24 15,0 7-33-15,0 1-99 16,0 2-166-16</inkml:trace>
  <inkml:trace contextRef="#ctx0" brushRef="#br0" timeOffset="95082.1301">2698 12156 417 0,'0'0'39'16,"0"0"-35"-16,0 0 11 15,0 0 28-15,0 0-32 16,0 0 22-16,124-4-2 0,-124 4-16 16,0 0 14-1,0 6 0-15,-25 2 9 0,-3 0-5 16,7 0-32-16,7-3 5 16,2-3-6-16,8 0-33 15,2-1-42-15,0-1-78 16</inkml:trace>
  <inkml:trace contextRef="#ctx0" brushRef="#br0" timeOffset="96493.0257">4044 12046 167 0,'0'0'62'0,"0"0"42"16,51-55-35-16,-44 34-21 15,-7 1 14-15,0 4-5 16,-12 6-1-16,-20 10-18 16,-13 0-36-16,-3 17-1 15,-3 7 7-15,6 2-5 16,11 4 24-16,13-5-15 16,18 2-12-16,3-4 8 15,11-2-8-15,37-1-1 16,17-5-20-16,18-9 0 15,11-6 17-15,-3-3-6 0,-3-17 8 16,-9-5 1-16,-16-8-13 16,-11-5 9-16,-20-12 3 15,-18-5 2-15,-14-5 2 16,0-2-2-16,-7 6-3 16,-13 11 3-16,1 15 27 15,5 16-3-15,6 14 21 16,-1 2-37-16,2 23-8 15,7 5 3-15,0 8 9 16,13 3 4-16,23 0-2 16,11 2-10-16,-3-2 1 15,-1-2-5-15,-15-7-7 16,-7-10-37-16,-14-6 44 0,-5-9-16 16,-2-5 1-16,6-2 9 15,4-5-31-15,3-15 18 16,4-2-31-16,-3 1 18 15,2 5 26-15,-6 5 5 16,-2 8 2-16,-2 3 3 16,3 0 3-16,9 6-3 15,2 2 28-15,5 4-2 16,6 1-26-16,15-4 0 16,11 1-2-16,5-5-2 0,0-3-11 15,-2-2-4-15,-10 0 9 16,-8-7-10-16,-12-5 10 15,-9-3 6-15,-10-2 0 16,-9-3 8-16,-2 3 33 16,0 6-17-16,0 4 20 15,-9 7-12-15,-9 0-28 16,-6 12-4-16,3 4 0 16,7 3-1-16,12-2 0 15,2 1-1-15,7-1 0 16,44-6-66-16,21-2-10 15,21-9-44-15,13 0-258 16</inkml:trace>
  <inkml:trace contextRef="#ctx0" brushRef="#br0" timeOffset="97062.7286">5931 11916 572 0,'0'0'65'0,"0"0"-65"15,0 0 5-15,0 0 1 16,-125 62 3-16,117-44 18 15,8 1-9-15,0-4-3 16,28 1-15-16,17-3-18 16,6-3-10-16,7-6-12 15,10-4-24-15,-4-3 4 16,-11-13-2-16,-10-3 39 0,-19-6 23 16,-12-3 11-1,-8-6 47-15,-4-5 6 16,0-5-12-16,0 0-36 15,-6 4-16-15,-8 5-1 16,0 14 1-16,4 12 29 0,1 7 1 16,-4 2-29-16,1 16 4 15,-1 6-2-15,8 9 1 16,5 3 12-16,0 2-11 16,8 5-1-16,14-4-4 15,4-3 0-15,-6-8-12 16,-7-6 1-16,-6-8 2 15,-3-6 2-15,-3-3 7 16,7-3-7-16,3-2 0 16,8-13 0-16,11-9-11 0,2-3-30 15,2 0 7-15,-13 4 20 16,-3 9 10-16,-12 8 11 16,-2 3 24-16,-4 3 4 15,0 0 3-15,0 8-17 16,-13 7-7-16,-2 2 26 15,6 2-23-15,6-1-7 16,3-1 9-16,0-3-5 16,16-3 14-16,17-4-9 15,25-1-8-15,22-6-4 16,12 0-42-16,8-7-81 16,-11-7-312-16</inkml:trace>
  <inkml:trace contextRef="#ctx0" brushRef="#br0" timeOffset="97252.737">7447 11838 630 0,'0'0'11'0,"0"0"3"16,0 0 6-16,-1 47 6 15,1-32 10-15,0 2-25 16,1-2-11-16,10-5-1 15,6-2-75-15,-1-7-13 16,-2-1-25-16,0-9-167 0</inkml:trace>
  <inkml:trace contextRef="#ctx0" brushRef="#br0" timeOffset="97412.326">7455 11696 610 0,'0'0'59'16,"0"0"-56"-16,0 0 22 15,0 0 10-15,0 0-34 16,0 0-1-16,58-17-53 16,-14 9-26-16,8 1-27 15,-5 5-138-15</inkml:trace>
  <inkml:trace contextRef="#ctx0" brushRef="#br0" timeOffset="97649.0764">7779 11694 42 0,'0'0'196'15,"13"56"-83"-15,-13-17-32 16,0 6-27-16,0 6-14 0,0 4-3 15,0-1-14-15,0-2-20 16,0-3 9-16,0-5-6 16,0-6-5-16,6-4-1 15,14-13-7-15,10-8 5 16,8-8-7-16,5-5 5 16,-3-2 4-16,-4-13 2 15,-14-6 9-15,-14-6 13 16,-8-5 10-16,-4-2 39 15,-26 3-47-15,-3 3-26 16,0 9-2-16,8 7-12 16,11 3-18-16,10 5-26 0,4-1-101 15</inkml:trace>
  <inkml:trace contextRef="#ctx0" brushRef="#br0" timeOffset="98042.9281">8796 11816 472 0,'0'0'14'0,"0"0"-5"16,-149-10-6-16,98 21 37 15,0 4-19-15,6 6 6 0,11-1 17 16,6-2-17-16,16 0-17 15,10-2-6-15,2 0 4 16,22 0-16-16,26-6 3 16,15-6-31-16,4-4 29 15,-9 0 0-15,-8-7 7 16,-12-6-5-16,-16-1 11 16,-5-3 19-16,-12 4 17 15,-1 2 7-15,-4 7-9 16,0 3-13-16,0 1-21 15,0 0-6-15,0 7 0 16,0 7 14-16,0-1-13 0,0 4-1 16,3-2 0-1,28 2-46-15,18-2-50 0,1-5-108 16</inkml:trace>
  <inkml:trace contextRef="#ctx0" brushRef="#br0" timeOffset="98779.3312">9031 11867 532 0,'0'0'43'16,"0"0"-31"-16,0 0-3 15,0 0-5-15,0 0 3 16,0 0 6-16,102-1 9 16,-74 19-18-16,-7 0-1 0,-14 0 3 15,-7 0-6-15,0-1 4 16,-4-4-10-16,-8-2 12 15,-8-3-9-15,11-4 3 16,6-4-14-16,3 0-3 16,0-4-12-16,32-13-16 15,9-8-27-15,7-4 33 16,0 4 31-16,-5 7 8 16,-11 4 16-16,-11 8 27 15,-5 6-25-15,-10 0-2 16,-6 9 12-16,0 5-1 15,0-1 10-15,0 2-9 16,0 0-18-16,0-3-10 16,5-3-2-16,11-1-3 0,9-8-16 15,5 0-10 1,3 0 1-16,4-8 11 0,-7-1-6 16,0-5 12-16,0 1 13 15,-8 0 0-15,-3 3 9 16,-2 2-5-16,-8 2 0 15,-4 4-4-15,-4-1-5 16,-1 3-4-16,0 0 9 16,0 0-10-16,5 0 4 15,-1 0 6-15,8 0 0 16,10 0 2-16,4 0-2 16,18-1 1-16,-2-4-1 0,6 2-8 15,-6-4-1 1,-7 3-19-16,-1 1 13 15,-8 2 15-15,-6 1 27 0,1 0-8 16,-7 8 12 0,1 7 2-16,-3 5 0 0,3 3-7 15,-3 5 5-15,0 2-14 16,-4-1-16-16,-8 0 23 16,0-3-11-16,-17 1-5 15,-27-2 5-15,-15-2 56 16,-4-3-13-16,7-5 25 15,16-8-60-15,15-4-7 16,18-3-10-16,7-14-4 16,6-14-108-16,37-5-27 15,18-12-50-15</inkml:trace>
  <inkml:trace contextRef="#ctx0" brushRef="#br0" timeOffset="99177.0979">11142 11694 733 0,'0'0'106'15,"0"0"-106"-15,-32-46 0 16,7 39 23-16,-11 4-4 0,-7 3 8 16,-8 3 2-1,-7 11-28-15,3 2 15 0,10 1-7 16,16 2-11-16,15-1 2 15,14 1-7-15,0-2-17 16,25-5-29-16,22-3-16 16,7-6 24-16,5-3-26 15,-5-2 27-15,-6-9 42 16,-8-5 4-16,-6-1 3 16,-9-2 22-16,-10 2 22 15,-9 8 14-15,-4 1-9 16,-2 8-22-16,0 0-27 15,0 0-5-15,-18 13-8 16,-6 2 8-16,10 3 13 16,6 0-11-16,8-2-2 0,0 0-19 15,31-3-41-15,11-6-63 16,5-6-29-16,4-1-230 16</inkml:trace>
  <inkml:trace contextRef="#ctx0" brushRef="#br0" timeOffset="99373.4778">11553 11488 513 0,'0'0'140'15,"0"0"-120"-15,0 0-15 0,0 0 4 16,0 0 42 0,0 0 25-16,-59 64-11 15,59-32-48-15,0 4-15 16,5-3-2-16,15 2-4 0,-6-4-86 15,-9-5-86-15,-5-8-17 16</inkml:trace>
  <inkml:trace contextRef="#ctx0" brushRef="#br0" timeOffset="99567.9372">11772 11490 563 0,'0'0'32'15,"0"0"-32"-15,0 0 41 0,2 45 55 16,-2-14-49-16,2 2-29 16,6 3 1-16,2 0-19 15,-4 0-2-15,-6-2-57 16,0-6-94-16,-36-7 70 16,-6-6-106-16,-7-8-3 15</inkml:trace>
  <inkml:trace contextRef="#ctx0" brushRef="#br0" timeOffset="99814.2184">11523 11789 94 0,'0'0'225'0,"-11"-52"-120"16,11 23-49-16,29 0-10 16,13 3 2-16,7 6-9 0,2 10-23 15,3 3-14 1,3 7 1-16,7 0-6 16,-1 3 2-16,-4 8 1 15,-5 1 11-15,-15 1 26 0,-11-1-6 16,-14 0-11-16,-7-4-3 15,-6 1-9-15,-1-2-8 16,0 0 0-16,0 2 4 16,0 0-1-16,0 2-6 15,11 0 0-15,8-2-18 16,9-2-29-16,13-7-41 16,-1 0-35-16,-4-4-175 15</inkml:trace>
  <inkml:trace contextRef="#ctx0" brushRef="#br0" timeOffset="100229.1">12574 11460 10 0,'0'0'364'15,"25"-61"-330"-15,-21 50 85 16,-4 11-33-16,0 0-68 16,-7 15 6-16,-10 10 44 15,4 5-16-15,4 3-27 16,9 5-20-16,0 3 10 15,0 2-15-15,0-1-4 16,0-3-36-16,-10-5 18 16,-1-9-13-16,-2-6 5 15,2-10 20-15,11-5 4 16,0-4 12-16,0-3-5 16,0-10 0-16,25-7 6 15,13-4-7-15,4 2 4 0,7 0-2 16,-3 8-4-1,-8 4-1-15,2 8-7 0,-1 2 9 16,4 2 2-16,-7 11 14 16,-6 4 6-16,-11 2-5 15,-17 0 1-15,-2-2-9 16,-10 0-2-16,-25-4 4 16,-7-3 1-16,-1-3-8 15,10-4-3-15,4-3-45 16,12 0-57-16,17-7-205 15</inkml:trace>
  <inkml:trace contextRef="#ctx0" brushRef="#br0" timeOffset="100400.2196">13207 11625 641 0,'0'0'10'15,"0"0"-1"-15,0 0 24 16,-62 46-4-16,60-34-5 15,2-1-8-15,0-5-16 16,26 1-20-16,19-3-49 16,10-4-38-16,3 0-27 15,-9 0-117-15</inkml:trace>
  <inkml:trace contextRef="#ctx0" brushRef="#br0" timeOffset="100542.8999">13454 11694 328 0,'0'0'154'0,"0"0"-82"15,0 0-20-15,0 0-41 16,0 0 18-16,0 0 3 15,0 38-26-15,0-29-1 16,16-4-5-16,10 1-8 16,11-5-2-16,7-1-30 15,4-4-29-15,-2-11-13 16,4-6-68-16</inkml:trace>
  <inkml:trace contextRef="#ctx0" brushRef="#br0" timeOffset="100713.3861">14019 11439 535 0,'0'0'73'0,"54"-68"3"0,-44 56 34 16,-10 12-65 0,0 3-41-16,-24 18 14 0,-12 9 28 15,5 6 0-15,7 3-36 16,11 1-1-16,5-2-9 16,2-2-18-16,-2-5-48 15,-4-2-132-15,-6-8 47 16</inkml:trace>
  <inkml:trace contextRef="#ctx0" brushRef="#br0" timeOffset="101032.893">13573 11596 356 0,'0'0'35'15,"0"0"-29"-15,0 0-8 16,181 0 2-16,-89 0-16 15,13 0-13-15,5 0-39 16,-3-2 11-16,-13-5 35 16,-22-3 16-16,-21-1 0 15,-21 0 4-15,-17 2 2 16,-13 1 125-16,0 2 28 16,-13 2-54-16,-17 4-44 15,-11 0-19-15,-4 10 1 16,6 4 3-16,7 0-11 15,8 0-11-15,13-1 3 16,11-1 6-16,0 3-27 16,41 0-16-16,23 2-24 15,19-3-98-15,13-3-62 0</inkml:trace>
  <inkml:trace contextRef="#ctx0" brushRef="#br0" timeOffset="101359.438">15151 11582 122 0,'0'0'493'16,"0"0"-480"-16,0 0-9 15,0 0 6-15,0 0 25 16,0 0 10-16,-134 45-9 0,113-28-31 16,5-1 8-1,8 1-12-15,8 0-1 0,0-1-5 16,21-1-14-16,12-3-33 15,4-3 15-15,2-6-4 16,2-3 25-16,-3 0 16 16,-5-4 0-16,-9-7 1 15,-5-3 1-15,-12-3 3 16,-5 5 1-16,-2-2-3 16,0 0 0-16,-13 6 6 15,-10-1-8-15,4 4 0 16,-7 1-2-16,4 0 0 15,-2 1 0-15,6 0-171 16</inkml:trace>
  <inkml:trace contextRef="#ctx0" brushRef="#br0" timeOffset="101912.8463">14933 11556 257 0,'0'0'298'0,"0"0"-293"16,0 0 22 0,0 0-1-16,0 0-15 0,0 0 25 15,38 6-2-15,-24 9-2 16,-2 7 0-16,-1 10-26 15,-4 3-1-15,-1 2-3 16,-6 1-2-16,0-4-18 16,0-4-23-16,0-8 7 15,-14-7-23-15,4-7 52 16,2-2-3-16,4-6 8 16,-5 0 0-16,-2-3 13 15,3-6-4-15,2-7 5 16,6-3 26-16,0-8-28 15,12-3 4-15,22-6-1 16,16-3-3-16,9 2-2 16,-2 5-10-16,-5 11-10 15,-3 9 8-15,-10 11-18 0,-4 1 20 16,-5 6 1-16,-4 8 5 16,-9 5 18-16,-6 5 28 15,-6 2 8-15,-5-1-4 16,0 3-30-16,0-5-21 15,0 0 2-15,0-2-7 16,0-4-3-16,0-5-55 16,1-5-50-16,30-6-18 15,14-1-45-15</inkml:trace>
  <inkml:trace contextRef="#ctx0" brushRef="#br0" timeOffset="102231.0429">15705 11633 481 0,'0'0'38'0,"0"0"5"16,-151 41 43-16,120-24-16 15,7-1-5-15,15 2-36 16,9 2-14-16,14 1 4 16,31-4-17-16,13-1 2 15,10-6-8-15,3-7 2 16,-6-3-2-16,-9 0 1 15,-17-6-2-15,-11-8 4 16,-13-5-13-16,-14-5 14 16,-1-5 5-16,0 5-5 0,-25 2 0 15,-12 3 1 1,-9 8-1-16,0 0 0 0,-1 8-12 16,1 0-20-16,10 1-3 15,14 2-14-15,14 0-18 16,8-2-11-16,18-2-15 15,39-4-117-15</inkml:trace>
  <inkml:trace contextRef="#ctx0" brushRef="#br0" timeOffset="102424.495">16261 11383 498 0,'0'0'104'0,"0"0"-69"15,0 0 12-15,0 0-36 16,0 0-2-16,0 0 55 15,-130 66-14-15,100-20-8 16,14 0-6-16,11 3-24 16,5-2-11-16,0-7-1 15,20-4-88-15,5-10 14 16,-3-6-94-16,-6-10-2 16</inkml:trace>
  <inkml:trace contextRef="#ctx0" brushRef="#br0" timeOffset="102576.84">15968 11555 552 0,'0'0'105'0,"0"0"-40"0,0 0-12 16,0 0-50-16,0 0-3 16,151 0-1-16,-51 2-55 15,9-2-125-15</inkml:trace>
  <inkml:trace contextRef="#ctx0" brushRef="#br0" timeOffset="103175.7582">16767 11613 315 0,'0'0'259'16,"0"0"-251"-16,-146 35 42 0,107-21 0 16,13 1-1-16,15 2-13 15,11 0-19-15,4 0-15 16,39 0-2-16,15-7-15 15,8-4-8-15,4-5-41 16,-6-1-23-16,-14-3 60 16,-16-10 23-16,-18-3 4 15,-12-4 16-15,-4-4 5 16,-4 2 19-16,-26 6-11 16,-7 1 0-16,-5 6-14 15,0 1-14-15,15 5 3 16,9 0-4-16,17 3 0 15,1 0-4-15,3 0-5 16,35 0-14-16,18 0 1 16,7 0-18-16,2 0-30 0,-13 0-46 15,-11 3 13-15,-15 7 93 16,-9 0 10-16,-10 3 47 16,-5 1 3-16,-2 0-9 15,0-5 4-15,0-1-10 16,0 0-25-16,-2-4-1 15,-5 0-7-15,4-1 0 16,-2-2-2-16,5-1 0 16,0 0 1-16,0 0 7 15,0-1 7-15,19-9-5 16,15-3-10-16,9-4-9 16,-1-1 8-16,0 3-2 15,-8 2 2-15,-12 9 1 0,-8 3 10 16,-6 1-4-16,0 1 16 15,-3 11 47-15,3 6-8 16,1 3-9-16,4 4-5 16,0-4-22-16,-7-1-24 15,-2-4-1-15,-4 0-49 16,0-7-61-16,-7-6-63 16</inkml:trace>
  <inkml:trace contextRef="#ctx0" brushRef="#br0" timeOffset="104109.6513">18200 11519 423 0,'0'0'174'0,"0"0"-155"15,0 0 0-15,0 0-17 16,0 0 17-16,28 75 29 16,-16-38-19-16,-6 3 3 15,-4-1-32-15,-2-4 0 16,0-5-4-16,0-6 0 15,0-7-4-15,-8-8-19 16,3-3 4-16,0-6 13 16,3 0-19-16,-5-4 25 15,1-11 1-15,4-8-14 0,2-5-11 16,0-8 14-16,5-2 12 16,20-8-1-16,8-2 6 15,1 0 4-15,-1 5-4 16,-6 15 5-16,-7 12 72 15,4 7-76-15,2 6-1 16,11 2 6-16,7 1-8 16,2 0 0-16,-10 4 5 15,-10 9-6-15,-20 1-5 16,-6 1-2-16,-13 3 7 16,-30-3 5-16,-7 2-5 15,-8-2 3-15,3-2-3 16,11-4-3-16,12-2-3 15,18-2-10-15,14-1-30 16,0-2-3-16,13 4 5 0,18-3 42 16,15 5 2-1,2 2 2-15,1 4 15 0,8 4-8 16,-2 4 15-16,-10-2 28 16,-14 2-31-16,-10-6-19 15,-14-2 0-15,-7-4-2 16,0-3-17-16,-1-4-39 15,-11-3-49-15</inkml:trace>
  <inkml:trace contextRef="#ctx0" brushRef="#br0" timeOffset="104323.9999">19099 11454 512 0,'0'0'46'0,"-37"45"24"16,28-12 17-16,9 2-30 16,0 2-19-16,0 3-3 15,15-3-35-15,-3-4-1 16,-11-2-54-16,-1-10-63 16,0-6-57-16,-18-9 79 15,-4-6-304-15</inkml:trace>
  <inkml:trace contextRef="#ctx0" brushRef="#br0" timeOffset="104643.0311">18980 11590 439 0,'0'0'13'0,"0"0"-10"16,0 0 9-16,188-21 6 15,-118 14 10-15,2-3-20 16,-4-4-8-16,-12 0-12 15,-15-3-8-15,-13 1 20 16,-13-5-2-16,-10 0 2 16,-3 1 29-16,-2 6-7 15,0 9 50-15,-2 5-27 16,-22 7-44-16,-12 15 22 16,-1 5 34-16,12 3 3 0,6 3-29 15,15 0 2-15,4-2-19 16,0 0 1-16,10-5-15 15,4-2-17-15,2-7-60 16,-9-5-41-16,-2-7-28 16,4-5-188-16</inkml:trace>
  <inkml:trace contextRef="#ctx0" brushRef="#br0" timeOffset="104992.9015">19972 11395 427 0,'0'0'19'0,"0"0"-4"0,0 0 40 15,-160 3-19-15,112 5-13 16,0 6 3-16,2 0-17 16,8 5 1-16,8-1-10 15,11 1-4-15,19-2-1 16,0 0-20-16,31-3-26 15,16 0-18-15,10-1-3 16,11-4-5-16,5 2-39 16,-5-1 116-16,-4 0 98 15,-15 1 13-15,-16 1-1 16,-21 1-55-16,-12-1 2 16,-7 2 10-16,-42-1-21 15,-8 1-2-15,-12-1 12 0,-10-1-48 16,-12-1-8-16,-21-2-82 15,-25-2-114-15</inkml:trace>
  <inkml:trace contextRef="#ctx0" brushRef="#br0" timeOffset="105759.7528">15042 12167 308 0,'0'0'22'0,"0"0"-21"16,0 0 47-16,0 0 20 15,0 0 3-15,0 0-17 16,0-6-13-16,0 6-6 16,10-1-19-16,25-2-1 15,24-1-2-15,18-3-3 16,22-2-4-16,24-1-5 15,23-2 1 1,32-3 16-16,29 0-5 0,8 0 5 16,2-2-17-16,-31 3-1 15,-38 1-4-15,-44 3 0 16,-34 4 4-16,-26 3-8 16,-24 2 9-16,-13 0-3 15,-7 1 2-15,0-2-19 0,0 2 8 16,0 0-14-1,-22 0-11-15,-14 0-3 0,-22 7-35 16,-19 3-33-16,-18-1-158 16</inkml:trace>
  <inkml:trace contextRef="#ctx0" brushRef="#br0" timeOffset="106127.1238">14980 12248 39 0,'0'0'93'16,"0"0"-39"-16,0 0 68 0,0 0-30 15,0 0-26-15,0 0 0 16,34 21 12-16,37-21-9 16,21 0-34-16,21-2-23 15,19-5 3-15,15-1-8 16,23-2 1-1,17 0 11-15,4-3-19 0,-2 2 0 16,-24 2 0-16,-28-3-15 16,-25 2-3-16,-33 3-17 15,-25 2 14-15,-24 0 20 16,-18 3 1-16,-7 1-7 16,-5 0 2-16,0 1-15 0,0 0 11 15,-17 0-24-15,-20 0 16 16,-17 5-9-16,-24 2-17 15,-13 2-9-15,-19 2-20 16,-4462-3-37-16,8862 4-79 16</inkml:trace>
  <inkml:trace contextRef="#ctx0" brushRef="#br0" timeOffset="106384.1493">15750 12239 137 0,'0'0'164'16,"-223"21"-74"-16,153-10-33 16,28-4-33-16,25-1-10 15,17-1-9-15,0-3 0 16,47-1 28-16,17-1 3 15,25 0 7-15,21 0-7 16,22-3-24-16,28-5 11 0,20-3 0 16,12 0 2-1,1 0 12-15,-17-1-37 0,-24 4-23 16,-31 2-69 0,-38 2 32-16,-26 0 37 0,-30 2 20 15,-15 2 6-15,-9 0 10 16,-3 0 7-16,0 0-2 15,0 0-10-15,0 0-8 16,0 0-17-16,0 0-65 16,0 0-148-16</inkml:trace>
  <inkml:trace contextRef="#ctx0" brushRef="#br0" timeOffset="113392.0732">18920 4289 63 0,'0'0'75'0,"0"0"10"15,0 0-20-15,0 0-9 16,-149 3-38-16,126-3-12 16,-3 0-4-16,3 0 16 15,6 0-3-15,5 0 22 0,7 0 1 16,1 0-7-1,4 0-11-15,0 0-8 0,0 0 2 16,0 0-14-16,0-3 0 16,12 1-2-16,14-2 2 15,10-1 0-15,3 0 3 16,7 0-3-16,5-1 0 16,-5 0 0-16,-4 3 3 15,-9-3 3-15,-21 3-6 16,-5 1 0-16,-7 2 5 15,0-1-5-15,0 1-14 16,-24 0-2-16,-21 0 16 16,-5 0 0-16,-18 0-1 15,-2 3-9-15,-4 1 5 0,-5 1 3 16,7 3 0 0,8-4 2-16,20 0 0 0,13-1-1 15,13-2 1-15,14 1 0 16,1-2-1-16,3 2-5 15,0-2 3-15,5 0-5 16,32 0 1-16,8 0 7 16,19 0 0-16,1 0 5 15,6-2-1-15,2 0 1 16,-3 1-5-16,-11-1 0 16,-10 2 3-16,-22 0-3 15,-19 0 0-15,-8 0-13 16,-13 0-16-16,-32 0-12 0,-15 0 40 15,-8 0 0 1,2 0-19-16,8 5-3 0,9-3 6 16,13 0 15-16,17-1 2 15,8 1 7-15,11-2 10 16,0 0 8-16,0 0-8 16,6 0 23-16,27 0-22 15,16 0-13-15,17 0 10 16,9-2-7-16,3 0 0 15,-6-1-3-15,-18 1-5 16,-13 1-7-16,-20 1-45 16,-16 0-65-16</inkml:trace>
  <inkml:trace contextRef="#ctx0" brushRef="#br0" timeOffset="125876.8825">1053 13827 56 0,'0'0'138'0,"0"0"-121"16,0 0 0-16,0 0 40 15,0 0-34-15,0 0-5 16,0 0 6-16,0-17-10 16,0 17 20-16,0-2 0 15,0 2-3-15,0 0-5 16,0 0-7-16,0-2 1 15,0 2 11-15,0 0-14 16,0-3-12-16,0 1 8 16,0 1-12-16,0-1 6 15,0 1-6-15,0-1 2 0,0 2 0 16,0 0 3 0,0 0 2-16,0 0 8 0,0-1-12 15,0 0 3-15,0 1-2 16,0 0-4-16,0-2 6 15,0 2-6-15,0 0-1 16,0 0 0-16,0 3-9 16,-3 13-1-16,-6 5 10 15,1 4 4-15,4 3 6 16,0 2-6-16,-4-3-4 16,3 2 1-16,0 0 0 15,-3 1-1-15,4-2 0 16,-9-4 4-16,10-6-4 15,-3-7 1-15,4-5-1 16,-1-4 0-16,3-2-3 0,-3 0 3 16,-1 0 11-16,-5-15-2 15,3-6-3-15,-3-9-3 16,1-6-3-16,0-1-1 16,6-1 0-16,2-2 0 15,0 5 1-15,0 1-8 16,0 5 1-16,14 7 6 15,5 5-4-15,6 1 0 16,1 4 5-16,11 1 0 16,3 0-2-16,0 2 0 0,-4 3-2 15,0 2 4 1,-6 4-9-16,-9 4 8 0,-2 11-14 16,-13 6 12-1,-6 3-3-15,0 1 4 0,-9-3 2 16,-18 2 0-16,-1-5 0 15,2-1-2-15,-2-2-1 16,3-2-5-16,-1-2-1 16,7-4-23-16,4-3 19 15,3 0-14-15,11-4 3 16,1-1 4-16,0 0 5 16,13 0-14-16,25-8-36 15,11 0 10-15,9 2 15 16,3 3 8-16,-2 3-3 15,-6 0-34-15,-7 7 18 16,-9 5 51-16,-20 2 10 16,-8-1 56-16,-9 0 37 0,0-2-18 15,-11 1-27 1,-15 2 2-16,-8 1-16 0,-10-3-9 16,-3-3-4-16,-3-1 3 15,0-6-9-15,7-1-17 16,0-1 1-16,7 0-7 15,8-8-2-15,1-7-25 16,14-9-52-16,6-2-78 16</inkml:trace>
  <inkml:trace contextRef="#ctx0" brushRef="#br0" timeOffset="126274.9729">1580 13674 85 0,'0'0'192'0,"0"0"-131"16,0 0 24-16,0 0 0 16,0 0-26-1,0 0 11-15,-3 0-13 0,3 0-10 16,0 0-21-16,0 0-9 16,3 0-17-16,25 0 8 15,20-1-8-15,19-6 10 16,3-2-8-16,-1 0 5 15,-8 0-6-15,-14 0-1 16,-10 3-34-16,-11 0-40 16,-8-2-17-16,-12 1-14 15,-6 0-95-15</inkml:trace>
  <inkml:trace contextRef="#ctx0" brushRef="#br0" timeOffset="126814.7342">1708 13481 145 0,'0'0'41'15,"0"0"-14"-15,0 0 2 16,0 0 2-16,0 0-11 15,0 0 21-15,0 0-10 16,6 0-6-16,0 0 13 16,-2 0-12-16,4 0 1 15,-5 3-3-15,10 2-13 16,1 5 8-16,-1 7-7 0,5 8 8 16,0 8 0-16,-5 8-15 15,3 0 13-15,-11 0-11 16,-2-3-7-16,-3-3 8 15,0-5 3-15,0-7-3 16,0-4-4-16,3-5 7 16,1-4-3-16,-3-3-8 15,-1-4-2-15,0-1 1 16,6 1-35-16,1-3-15 16,-6 0-58-16,2 0-249 15</inkml:trace>
  <inkml:trace contextRef="#ctx0" brushRef="#br0" timeOffset="127245.4707">2847 13893 332 0,'0'0'264'16,"0"0"-242"-16,0 0 20 16,0 0 27-16,0 0-60 15,0 0 3-15,30 0-10 16,9 0 25-16,10-2-19 16,1-5 6-16,-7 4-6 15,-10-4-3-15,-1 3-10 16,-11 1-50-16,-4 2-10 15,0 1-20-15,-6 0-27 0,-1 0-41 16</inkml:trace>
  <inkml:trace contextRef="#ctx0" brushRef="#br0" timeOffset="127482.718">2794 14099 488 0,'0'0'129'15,"0"0"-117"-15,0 0 46 0,0 0-6 16,0 0-12-16,128-8-24 16,-68 1-7-16,-11 0 3 15,-2-1-12-15,-8 3-54 16,-1 1-21-16,-2-2-61 15,-2 1-60-15</inkml:trace>
  <inkml:trace contextRef="#ctx0" brushRef="#br0" timeOffset="132261.7905">4179 13716 452 0,'0'0'46'0,"0"0"-28"16,0 0 51-16,0 0-19 15,0 0-22-15,0 0-18 16,0 0 1-16,0 0-7 16,72 34-2-16,-58-7 22 15,-5 2-21-15,-4 5 13 16,0-4-12-16,-3 0-3 0,-2-3 9 15,0-6-9 1,0-3-1-16,0-7 0 0,0-6 0 16,0 0 0-16,0-5-1 15,0 0 5-15,-4 0 5 16,0-14-8-16,-4-6 9 16,-2-6-6-16,1-6-1 15,2-4-6-15,3-3 0 16,4-4-6-16,0 5 0 15,0 4 4-15,11 4-6 16,8 8 10-16,2 7 1 16,0 6-12-16,2 2 4 15,8 1-1-15,6 3 6 16,3 2 1-16,4 1 0 16,3 3 0-16,-6 9 3 15,-7 5-7-15,-21 4 6 16,-13 2-8-16,0 0 3 0,-35-3-6 15,-10 1 5-15,-10-3 6 16,1-2 6-16,6 1 7 16,5-3-12-16,9-3 3 15,8-4 3-15,10-3-7 16,13-1 0-16,3-3 0 16,0 0 0-16,0 0-1 15,16 0-2-15,14 0-18 16,15-3 21-16,1 1-21 15,8 2 20-15,1 3-2 16,-7 10-8-16,-9 1-21 16,-13 2-8-16,-17-1 13 15,-9-1 23-15,0-1-10 16,-5-2 11-16,-20-1 3 0,-10 1 11 16,-5-3 32-16,-1 0 6 15,-1-2 0-15,2-3 8 16,2-3-28-16,3 0-3 15,5 0-25-15,4-7-1 16,0-2-32-16,11 0-60 16,-6 0-58-16</inkml:trace>
  <inkml:trace contextRef="#ctx0" brushRef="#br0" timeOffset="135808.7672">5062 13624 270 0,'0'0'44'16,"0"0"-20"-16,0 0 62 16,0 0-37-16,0 0-7 15,0 0-15-15,0 0-2 16,0 0 0-16,-13-12-9 16,20 10-1-16,6-1 1 15,12-1-7-15,3 0 5 16,15-2-9-16,10 1 2 15,7-2 4-15,0 2-10 16,0-2 1-16,-11 4-2 16,-12 0-19-16,-8 1-18 0,-16 1-43 15,-13 1-35-15,0 0-128 16</inkml:trace>
  <inkml:trace contextRef="#ctx0" brushRef="#br0" timeOffset="136145.7021">5107 13612 461 0,'0'0'46'0,"0"0"-37"0,0 0 2 16,0 0-11-16,0 0 0 15,0 0 0-15,1 23 19 16,1-10 4-16,-2 5-2 15,3 2 13-15,0 5-13 16,-1 6 0-16,2-1-2 16,1 1 0-16,1 0-11 15,1-6 5-15,9-3-12 16,-2 0 7-16,7-6-8 16,4-6 0-16,3 0 4 15,2-6-3-15,0-1 8 16,3-1-2-16,0-2-6 15,5 0-1-15,1-7 0 16,-7-2-44-16,-3-3-5 0,-11-2-46 16,-6-2-50-16,-12-1-209 15</inkml:trace>
  <inkml:trace contextRef="#ctx0" brushRef="#br0" timeOffset="136331.8841">5087 13817 313 0,'0'0'203'16,"0"0"-180"-16,0 0 35 0,0 0-2 15,0 0-30-15,0 0-21 16,123-28-4-16,-57 20 6 16,-4-1-7-16,-2-2-44 15,0 2-88-15,-10-1-56 16</inkml:trace>
  <inkml:trace contextRef="#ctx0" brushRef="#br0" timeOffset="136864.9487">5828 13629 261 0,'0'0'213'16,"0"0"-204"-16,0 0 0 0,-6 49 13 15,6-23 18-15,0 1-13 16,0 1-7-16,0-1-7 16,0-2-4-16,0-1-5 15,0-5-4-15,0-2 0 16,-2-4 8-16,-4-6-8 16,2-1-3-16,3-6 3 15,1 0 4-15,-3 0 5 16,-3-7-9-16,6-10 10 15,0-7-10-15,0-5 2 16,0-8 0-16,0-3-1 16,1 1 2-16,15 6-6 15,-3 6 3-15,4 7 0 16,-4 8 7-16,0 2-1 16,0 3-4-16,-2 5 1 0,-2 2-3 15,7 0 0-15,6 0 1 16,5 0 1-16,3 7 5 15,8 5-1-15,-8 6 1 16,-3 4-1-16,-3 0-6 16,-7 3 1-16,-4-3 2 15,-2-1-2-15,0 0 4 16,-4-6-5-16,1 0 0 16,-5-5 8-16,6-1-8 15,-6-3-3-15,-1-4-11 0,2 1-15 16,-1-3-4-1,-3 0-27-15,0 0-48 0,0 0-26 16</inkml:trace>
  <inkml:trace contextRef="#ctx0" brushRef="#br0" timeOffset="137108.2472">5873 13789 470 0,'0'0'16'0,"0"0"-9"16,0 0 5-16,0 0-9 0,150-3 5 15,-100 1-3-15,4-4 3 16,-3 2 3-16,-9 0-2 16,-9 1 5-16,-8-1-2 15,-11 2-10-15,-4 0-4 16,-1 0-32-16,-6 1-49 15,-3-3-87-15</inkml:trace>
  <inkml:trace contextRef="#ctx0" brushRef="#br0" timeOffset="140793.0852">4304 14250 390 0,'0'0'63'16,"0"0"-43"-16,0 0-18 15,0 0 4-15,0 0 4 16,0 0-9-16,0 0 3 15,126-4-1-15,-105 2-2 16,-1 1 10-16,-4-3-2 16,6 1-2-16,4 1-6 0,12-3-1 15,6-4-20 1,5-1-123-16</inkml:trace>
  <inkml:trace contextRef="#ctx0" brushRef="#br0" timeOffset="141431.6063">5999 14077 185 0,'0'0'34'15,"0"0"-28"-15,0 0 29 16,0 0 6-16,0 0-25 16,0 0 10-16,158-5-1 15,-128 1-2-15,-3 1 1 0,-5 0-18 16,-10 1 2-16,-7 2-8 15,-5 0 5-15,0 0-5 16,0 0 1-16,0 0 5 16,0 0-6-16,0 0 0 15,5 0 6-15,-5 0-6 16,3 0-21-16,-2 0-71 16</inkml:trace>
  <inkml:trace contextRef="#ctx0" brushRef="#br0" timeOffset="143307.8366">7240 13494 376 0,'0'0'82'0,"0"0"-51"16,0 0 18-16,0 0-1 15,0 0-24-15,0 0-2 16,0 0 10-16,66-30-7 15,-64 23 11-15,-2 1-13 16,0 0 0-16,0 2-11 16,-22 3-12-16,-12 1 1 15,-12 0-1-15,-8 14 1 16,-7 6 3-16,-3 7 4 16,7 4 3-16,5 3 2 15,10 7-6-15,17-2 17 16,14-3-23-16,11-4 5 0,3-7-11 15,30-5 10-15,16-5-1 16,8-5-4-16,7-5-2 16,3-5 2-16,-4 0 0 15,-5-11-61-15,-9-4 6 16,-5-7-72-16,-9-5-142 16</inkml:trace>
  <inkml:trace contextRef="#ctx0" brushRef="#br0" timeOffset="145593.6252">13551 5675 260 0,'0'0'93'16,"0"0"-86"-16,0 0-2 0,0 0 17 15,0 0 18-15,0 0 3 16,36 16-8-16,-21-12 11 16,3 1-39-16,2 2 16 15,1 0-15-15,9-2 3 16,0 3-11-16,1-4 0 15,1-1 0-15,6-1 3 16,7 1-5-16,0-3 2 16,4 0 0-16,2 0-5 15,-2 0 5-15,0 0-15 16,0 0 11-16,-2-5-4 16,1 2 6-16,0-3 0 0,0 3 0 15,-4-2-2 1,-2-1 7-16,-1 3-3 0,-5-2 0 15,-4 0 0-15,-2 2 0 16,-6-1 0-16,-2 2 0 16,2-2-1-16,2-3 2 15,4 2-4-15,1 0 0 16,-1-2-8-16,-4-2 10 16,0 1 1-16,-2 2 0 15,1-2-4-15,-2 2 4 16,-1 0 0-16,-1 1-2 15,-4 0 3-15,0 1-2 16,0 0-5-16,-1 1 6 16,-5-1-7-16,-1 0 7 15,-4 4-1-15,-3 0-1 16,-3-3-2-16,0 3 2 16,0 0-11-16,0 0-3 0,0 0 12 15,0 0 3-15,0 3 1 16,-5 2 1-16,-2 1-1 15,-8-2 0-15,3 0-3 16,-4 3 3-16,-4 0 6 16,2-1-6-16,-3 1 0 15,2 0 0-15,1-2 1 16,-3 2-1-16,0-3 0 0,-4 2-2 16,1-1-1-1,-4-2-1-15,1 3 4 0,-3-4 0 16,0 3 0-1,-2-1 1-15,6 0-1 0,-4 0 0 16,2-1 2-16,4 2 0 16,-1 0-2-16,-2-1 0 15,3 1 0-15,-6-2 0 16,1 0 2-16,-1 0-1 16,-3 0 6-16,-4 0-7 15,3-1 1-15,2 1 7 16,-3 0-7-16,3 0-1 15,2 0 0-15,-3 0 8 16,-2 1-12-16,1-1 8 16,-2-1-4-16,-2-1 1 15,8 2 5-15,8-3 4 16,10 0 0-16,3 0-6 0,7 0 7 16,1 0-9-16,1 0-3 15,0 0 1-15,0 0 0 16,0 0 0-16,0 0 8 15,0 0-5-15,0 0 0 16,0 0-1-16,0 0-2 16,0 0 3-16,0 0-3 15,0 0 9-15,0 0 17 16,0 0-16-16,0 0 20 16,1 0 0-16,17 0-5 15,7 0-3-15,3 0-20 16,6 0 13-16,0 0-5 15,1-2-10-15,4 1 8 16,4 0-8-16,3-1-7 0,0-1-9 16,-1-1-12-16,2 0-16 15,-3-1-12-15,-2 2 6 16,-1-2 25-16,-7 2 9 16,-11 0 12-16,-7 2-14 15,-4 1-39-15,-7-3 5 16,2 3-109-16</inkml:trace>
  <inkml:trace contextRef="#ctx0" brushRef="#br0" timeOffset="149775.7084">7758 13460 195 0,'0'0'72'16,"0"0"-37"-16,0 0 23 15,0 0 8-15,0 0-22 0,0 0-20 16,0 0 3-16,9 0-17 16,-9 0 1-16,0 0-2 15,0 0-4-15,0 0 7 16,0 0-4-16,0 0 1 15,0 0 9-15,0 0-17 16,0 0-1-16,4 7 0 16,4 10 0-16,1 8 5 15,8 5 8-15,1 4-13 16,1-2 12-16,-5-1-12 16,1-2 0-16,-7-8 1 15,-7-1-1-15,-1-5-1 16,0-8-1-16,0 1 0 15,0-5-4-15,0 0 6 0,0-3-3 16,0 1-32 0,0-1-26-16,0 0 4 0,-11-7-138 15</inkml:trace>
  <inkml:trace contextRef="#ctx0" brushRef="#br0" timeOffset="150226.7919">7616 13510 128 0,'0'0'272'0,"0"0"-264"0,0 0 11 15,0 0 16-15,0 0-4 16,0 0-2-16,-9-19-12 15,9 17-8-15,0 1-5 16,6-1-2-16,7 1 2 16,8 0-4-16,16 1 1 15,7 0-2-15,20 0 2 16,9 9-2-16,6 1-8 16,4 5-5-16,-2-1-2 15,-9 3-5-15,-8 0 5 16,-22 8 2-16,-18 2-5 0,-10 3-1 15,-14 0 7 1,0-2 13-16,-22 1 6 0,-11-4 17 16,-11-1 6-16,-1-2 8 15,0-1-21-15,-6-1 16 16,6-3-17-16,5-5-9 16,2-1 1-16,8-1-7 15,0-4-15-15,-3 0-50 16,1-5-116-16</inkml:trace>
  <inkml:trace contextRef="#ctx0" brushRef="#br0" timeOffset="154792.1789">8963 13657 396 0,'0'0'72'16,"0"0"-64"-16,0 0-8 15,0 0 5-15,0 0-3 16,0 0 15-16,0 0 4 16,10 0-1-16,6 0 5 15,6 0-3-15,10 0 10 16,10-3-15-16,14-1-4 15,6-3 11-15,-1 2-21 16,3-3-2-16,-1 2-1 16,-5 1-5-16,-13 2-4 15,-5 0-53-15,-12 3-44 16,-15 0-48-16</inkml:trace>
  <inkml:trace contextRef="#ctx0" brushRef="#br0" timeOffset="155016.398">9128 13827 542 0,'0'0'33'16,"0"0"-33"-16,0 0 0 15,0 0 36-15,0 0-24 0,136-9 14 16,-77 2 3-16,-8 2-29 15,3-3-6-15,-3 1-32 16,1-1-41-16,2-3-27 16,6-4-171-16</inkml:trace>
  <inkml:trace contextRef="#ctx0" brushRef="#br0" timeOffset="155317.4453">10307 13431 344 0,'0'0'174'0,"0"0"-171"0,0 0 0 16,12 60 20-16,1-22 6 15,0 2-5-15,0 6 0 16,-3-4-13-16,-8-5-3 15,-2-3-6-15,0-9-1 16,0-4-1-16,0-6-1 16,0-4 1-16,-2-5 4 15,0-2-4-15,2-4-24 16,0 0-15-16,0-4-8 16,0-9-49-16,0-10-347 15</inkml:trace>
  <inkml:trace contextRef="#ctx0" brushRef="#br0" timeOffset="155847.92">10214 13481 506 0,'0'0'15'16,"0"0"-10"-16,0 0 13 16,0 0 11-16,-55-48-15 15,74 36 0-15,19 0-12 16,12-2-2-16,11 3-13 15,2-3 2-15,5 5 6 16,-6 4-1-16,-3 5-2 16,-9 0-20-16,-16 12-6 15,-12 5 23-15,-11 5-2 16,-11 2-3-16,0-2 13 0,-29-1 3 16,-8 3 0-1,-6-2 5-15,1-3 4 0,5-2 1 16,0-4-6-16,7-1 2 15,8-3-1-15,7-3-4 16,6 0-1-16,3-1 0 16,6 0-6-16,0-1-5 15,0-1-22-15,7 0 11 16,17-1 19-16,10 1 4 16,7 0-1-16,2 5 6 15,-6 2-5-15,-4 7-1 16,-6 3 1-16,-4 3 2 0,-3 0 5 15,-1 2-6 1,4-7 6-16,-1-3 8 16,4-6-12-16,-4-4 22 0,5-2 7 15,-2-3-6-15,5 0 7 16,3 0-13-16,-2-8-11 16,2-4 6-16,4-4-15 15,2-4-1-15,-4 1-15 16,-5-1-66-16,-4 4-66 15</inkml:trace>
  <inkml:trace contextRef="#ctx0" brushRef="#br0" timeOffset="171483.6002">1539 15317 85 0,'0'0'29'0,"0"0"48"16,0 0 19-16,0 0-38 15,0 0-9-15,0 0-22 16,0 0-14-16,0 0-4 16,9-14-9-16,-6 14 17 15,-3 0-17-15,4-2-2 16,1 2 2-16,4-1 4 15,-1-2-1-15,-2 0 0 16,4 1-2-16,-7-1-1 16,3-2-2-16,-3 2 2 15,3 2-1-15,-6 1 8 16,0-2-14-16,0 2 3 16,0 0 4-16,0 2 4 15,0 4 2-15,0 2 1 16,0 1 1-16,0-4-6 15,0 0 5-15,0-4-4 0,0 0 3 16,2-1-3-16,11 0 0 16,0 0 5-16,-1 0 11 15,-3-7-1-15,0-3-5 16,-6-2 5-16,-3 1-3 16,0 1-3-16,0 2-12 15,-12 4-12-15,-9 4-23 16,-1 0-38-16,-2 7-68 15,-4 5-212-15</inkml:trace>
  <inkml:trace contextRef="#ctx0" brushRef="#br0" timeOffset="171853.6912">1617 15711 288 0,'0'0'23'0,"0"0"10"0,0 0 36 15,0 0-27-15,0 0-25 16,0 0-3-16,-122-14-7 16,101 22-5-16,2 1-1 15,2-1 5-15,0 3-2 16,-1-1 6-16,5 0-10 16,4-2 0-16,5-1 4 15,1 0-4-15,3-1-4 16,0-2-42-16,21-1-52 15</inkml:trace>
  <inkml:trace contextRef="#ctx0" brushRef="#br0" timeOffset="172333.8691">2113 15716 300 0,'0'0'12'0,"0"0"-12"16,0 0-6-16,0 0-17 15,0 0 23-15,0 0 24 16,0 0 31-16,33-27 4 15,-31 20-30-15,-2 0 14 16,0 1-20-16,0 1 7 16,-3 5 6-16,-18 0-36 0,2 0-3 15,-4 0 0-15,-3 4 6 16,5 3-2-16,11-3-1 16,10 0-13-16,0-1-35 15,23-3-67-15,24 0-95 16</inkml:trace>
  <inkml:trace contextRef="#ctx0" brushRef="#br0" timeOffset="173096.3132">3772 15318 439 0,'0'0'43'16,"0"0"-39"-16,0 0 3 15,0 0 0-15,18 56 21 0,6-28-5 16,10-1-18 0,-8 3 7-16,5-1-12 0,-9-4 2 15,-14-6 0 1,-4-5-2-16,-4-6-7 0,0-2 7 16,0-6 1-16,-25 0 29 15,-8-4 12-15,-13-13-23 16,-2-11-10-16,5-8 4 15,1-7-11-15,9-5 4 16,5-3-4-16,14 4 3 16,13 6-5-16,1 7 0 15,8 11-1-15,27 3 4 16,9 2-3-16,7 4 0 16,7 0 1-16,-10 5 4 15,-7 6-5-15,-9 3 1 0,-12 8-9 16,-18 13 8-16,-2 10-9 15,-33 4 9-15,-26 2 2 16,-3-1 3-16,-5-1-5 16,13-8-13-16,7-3 10 15,16-7-9-15,12-6 2 16,13-6-9-16,6-5-9 16,0 0-5-16,18 0-34 15,27-4 54-15,18-3 13 16,25-3 0-16,14 3 0 15,8 5 0-15,0 2-4 16,-17 0-2-16,-30 2 6 0,-30 5-4 16,-31 6 2-1,-2 1 2-15,-36 3 14 0,-22 2 24 16,-11 2-20-16,0-1-7 16,5-1 5-16,9-3-16 15,10-3-9-15,13-6-53 16,15-4-85-16</inkml:trace>
  <inkml:trace contextRef="#ctx0" brushRef="#br0" timeOffset="173573.5675">4724 15320 415 0,'0'0'17'0,"0"0"-10"0,-7 56 8 16,29-39-14-16,19 0-2 15,9-3-5-15,8-7 3 16,6-6 6-16,0-1-3 16,-11-7 2-16,-4-8 8 15,-14-2-2-15,-14 0 6 16,-12-6 26-16,-9 0-1 15,0-4 4-15,-21 5-43 16,-8 6-1-16,-1 7 1 16,1 8 3-16,4 1-3 0,7 0-3 15,5 8 1-15,4-1 1 16,9 1 1-16,0 0-14 16,39 0 1-16,20 1 3 15,12-2 6-15,13-2-6 16,-6 2-20-16,-11 1 22 15,-25 0 5-15,-22-1 3 16,-20 2 4-16,0 4 9 16,-43 3 35-16,-16 3 7 15,-13-1-20-15,-7 1-26 16,7-5-9-16,-3-4-1 16,12-8-32-16,4-2-73 0,9-14-68 15</inkml:trace>
  <inkml:trace contextRef="#ctx0" brushRef="#br0" timeOffset="173722.4988">4885 15096 572 0,'0'0'5'16,"0"0"-5"-16,0 0-5 15,0 0-9-15,0 0-56 16,0 0-85-16,33 6-47 15</inkml:trace>
  <inkml:trace contextRef="#ctx0" brushRef="#br0" timeOffset="174207.1345">6784 15110 433 0,'0'0'19'16,"0"0"-8"-16,-41-49-9 16,12 40 32-16,-10 6 3 0,-5 3-18 15,-13 10 2-15,-5 8-18 16,4 6 15-16,6-1 8 15,8 1-7-15,9-4-18 16,16-3 0-16,17 0-1 16,2-2-12-16,25-7 2 15,31-2-3-15,12-6 13 16,4 0 0-16,-8-10 0 16,-12-4 0-16,-12-4 0 15,-10-3 6-15,-13-3-5 16,-9 2 3-16,-8 5 20 15,0 7 3-15,0 5 9 16,0 5-4-16,-12 0-31 16,-6 5-2-16,3 5 1 0,5 3 0 15,10 1-1-15,0-2 1 16,21 2-46-16,33-2 19 16,26-4-34-16,21-6-44 15,16-2-25-15,2-12-130 16</inkml:trace>
  <inkml:trace contextRef="#ctx0" brushRef="#br0" timeOffset="174755.8233">7748 14889 432 0,'0'0'36'16,"0"0"30"0,0 0-49-16,0 0-1 0,-161 10-6 15,121 12 15-15,10 0 8 16,9 3-19-16,20-3-14 15,1 1-1-15,24-1-10 16,36-5 5-16,24-1-1 16,20-7-29-16,8-5 7 15,7-4-55-15,-6-5 70 16,-9-12 9-16,-11-3 2 16,-18-5-2-16,-13 0 5 15,-19-1 1-15,-11 1 41 16,-19 4-7-16,-9 7 6 15,-4 5 8-15,-26 4-12 16,-24 5-28-16,-15 0-7 16,-2 10 1-16,-4 5-4 0,13 4 7 15,11-1-6-15,13-1 3 16,23-3-3-16,11-4-15 16,11-1-23-16,53-6 10 15,15-3 14-15,16 0-32 16,-6-12-26-16,-12-3 30 15,-17 1 13-15,-13-4 29 16,-17 6 6-16,-19 0 20 16,-6 8 50-16,-5 1-7 15,0 3-35-15,0 0-29 16,0 0-4-16,0 2-1 0,0 5 15 16,0 1 15-16,0 1-14 15,8 4-16 1,9-2 0-16,9 2-2 15,9-2-33-15,0-3-44 0,-5-3-16 16,-11-4-229-16</inkml:trace>
  <inkml:trace contextRef="#ctx0" brushRef="#br0" timeOffset="175105.9086">8835 14879 262 0,'0'0'49'15,"0"0"15"-15,0 0 7 0,134 7-25 16,-94 2 9-16,-6-1-41 16,-12 0-12-16,-8 1 10 15,-14-2-5-15,0 2-1 16,0-2 7-16,-7 0 11 16,-2-1 13-16,7-5-29 15,2-1 6-15,0 0 18 16,23-12-19-16,16-6-9 15,8-5-8-15,-2 2 9 16,4 5-9-16,-10 5 4 16,-7 4 0-16,-9 7 4 15,-8 0 4-15,-1 9-8 0,2 5 4 16,-3 0-3 0,6 2 15-16,1-1-16 0,8 2-16 15,4-3-17-15,10 1-44 16,7-4-6-16,12-4-74 15,8-4 18-15</inkml:trace>
  <inkml:trace contextRef="#ctx0" brushRef="#br0" timeOffset="175706.4994">10188 14885 353 0,'0'0'81'0,"0"0"-8"15,-29-50 12-15,-11 35-41 16,-12 4-20-16,-8 4 3 15,-7 5-21-15,-6 2 7 16,6 7-13-16,4 6 0 0,12 3-4 16,14 0-1-16,14-1 5 15,10-3-2-15,13 1-3 16,0-5-10-16,45-1-15 16,22-5 27-16,9-2-4 15,10-3 11-15,-5-9-5 16,-10-7 2-16,-13 0 1 15,-17-8 7-15,-20-4-9 16,-6-8 0-16,-12-6-1 16,-3-6-5-16,0 3 1 15,-7 9 10-15,-6 15 5 16,3 12 25-16,-11 12-16 16,-8 14-18-16,-3 19-1 0,2 11 3 15,12 9-3-15,18 1 3 16,0-2-3-16,20-8-8 15,24-11-9-15,1-8-10 16,3-10 22-16,-4-5-4 16,0-6 4-16,-8-4-7 15,-2-3 4-15,-1-9 3 16,-8-5 5-16,2-4-5 16,-3-5 3-16,0-2 2 15,-5-1 0-15,-5 5 6 16,-4 10-6-16,-9 9 14 15,-1 5 1-15,0 5-4 16,0 9-5-16,0 3 6 16,0 3 24-16,0-3-14 0,0-1-16 15,18-2-6 1,8-3-1-16,4-2 1 0,-5-6-22 16,-3-1-49-16,-7-2-20 15,-5-6-54-15</inkml:trace>
  <inkml:trace contextRef="#ctx0" brushRef="#br0" timeOffset="175828.957">10592 14618 474 0,'0'0'139'0,"0"0"-135"16,0 0-8 0,0 0-9-16,0 0-67 0,0 0-94 15,13 8-133-15</inkml:trace>
  <inkml:trace contextRef="#ctx0" brushRef="#br0" timeOffset="176259.6247">11106 14756 50 0,'0'0'482'0,"0"0"-474"16,0 0-8-16,0 0 35 15,-29-47-4-15,-9 44-7 16,-12 3 2-16,-9 0-26 0,-4 8 4 16,2 5 5-16,5 4-9 15,14-2 0-15,5-1-2 16,15-1-6-16,11-4-2 16,11-2-5-16,0-4-13 15,40-3-4-15,20 0 21 16,12-10 11-16,6-7 3 15,-9-6 0-15,-7-5-3 16,-10-5-6-16,-13-4-6 16,-13-1 7-16,-17-7-34 15,-9-7 6-15,0 0 29 16,0 4 8-16,-18 12 31 16,1 11-15-16,-7 14-8 15,-5 11 2-15,-7 5-14 0,0 15 0 16,-1 11 10-16,19 5 12 15,8 6-9-15,10 6-13 16,22 0-4-16,29 4-52 16,11-4-97-16</inkml:trace>
  <inkml:trace contextRef="#ctx0" brushRef="#br0" timeOffset="176740.2202">11537 14646 382 0,'0'0'72'0,"0"-58"-51"0,-4 38 13 16,-22 6 5 0,-10 11 1-16,-7 3-24 0,-3 2-9 15,-4 10 2-15,9 5 3 16,12 0-12-16,11 2 3 16,16 1-8-16,2-1 5 15,19 4-6-15,22 0 3 16,13-3-37-16,-8-2 5 15,1-7-3-15,-11-5 38 16,-2-6 3-16,-8 0-2 16,0-3 0-16,-3-13 2 15,-5-6-3-15,-5-9 4 16,0-6-4-16,7-5-15 16,1-8-10-16,7-3-12 0,-2 1 37 15,-1 6-3-15,-9 15 3 16,-6 15 23-16,-5 9 5 15,-5 5 25-15,0 2-15 16,0 0-18-16,0 6-19 16,0 10 31-16,0 7 0 15,0 13-4-15,0 7 6 16,0 10-18-16,7 1 1 16,1 3-14-16,-2-4-6 15,-6-6-4-15,0-7-40 16,-6-11-53-16,-6-11-14 15,0-8-23-15,-1-10-109 16</inkml:trace>
  <inkml:trace contextRef="#ctx0" brushRef="#br0" timeOffset="177056.1741">11571 14568 413 0,'0'0'59'0,"0"0"-59"15,0 0-12-15,0 0-2 16,0 0 14-16,166 6 21 16,-77-6-15-16,7 0-1 15,4-6-5-15,-8-6-9 16,-16-4-7-16,-22 3-1 16,-32-2-3-16,-20 4 19 15,-2 0 1-15,-24 8 43 0,-14 3-7 16,-2 0-10-16,-3 0 23 15,5 10-24-15,8 0-6 16,12 1 2-16,16 2-21 16,2-1-6-16,16 1 3 15,34-1 3-15,21 1 0 16,17-3-38-16,5-5-44 16,3-5-32-16</inkml:trace>
  <inkml:trace contextRef="#ctx0" brushRef="#br0" timeOffset="177246.8161">13031 14302 649 0,'0'0'17'16,"0"0"-17"-16,0 0 0 0,0 0 7 16,0 0 9-16,-10 62 9 15,15-30 9-15,19 4-24 16,4 2-10-16,-7 2-8 15,-10-4-76-15,-11-5-77 16,0-6-109-16</inkml:trace>
  <inkml:trace contextRef="#ctx0" brushRef="#br0" timeOffset="177490.2633">13428 14353 346 0,'0'0'227'16,"0"0"-213"-16,-168 17-8 16,108-1 29-16,15-1 1 15,8-1-26-15,8 3-3 16,16 3-7-16,1-4-1 16,12 3-4-16,12-2-21 15,35-1-17-15,23-5 13 16,13-6-53-16,11-5-6 15,0 0-110-15,-7-9 94 16</inkml:trace>
  <inkml:trace contextRef="#ctx0" brushRef="#br0" timeOffset="178090.8056">13746 14459 151 0,'0'0'161'0,"0"0"-8"0,0 0-39 16,0 0-86-16,0 0-18 16,0 0 11-16,-149 2-2 15,117 8-6-15,12 1-13 16,6 0 0-16,12-3-3 15,2-2-1-15,11 2-17 16,32-3 15-16,19-1-14 16,14-4-42-16,3 0 0 15,-3-4 6-15,-14-9 33 16,-18 3-12-16,-14-5 35 0,-13 3 11 16,-13-1 33-16,-4 2-11 15,0 2 3-15,0 4-27 16,-14 4 5-1,-8 1-14-15,-3 0-3 0,4 8-4 16,3 2 5-16,8 0-2 16,10-1-7-16,2 4-13 15,44-4 16-15,12-2-18 16,11-6-23-16,2-1 1 16,-8 0 11-16,-15-3-13 15,-17-5 7-15,-10-5 43 16,-6 0 30-16,-2-1 85 15,-3-2-67-15,3 0-4 16,-6 7-44-16,-3 1 12 16,-4 8-1-16,0 0-11 0,0 15-14 15,-13 12 14 1,-4 10 11-16,6 6-7 0,8 5-3 16,3 2-1-16,0 2-16 15,0-4-54-15,-6-7 0 16,-7-12-11-16,-14-14 81 15,-1-8 56-15,-1-7 27 16,-1 0-5-16,6-5-27 16,13-12-23-16,6-7 6 15,5-10-21-15,7-7-9 16,31-5-3-16,14-4 9 16,2 3-10-16,1 8 0 0,-14 10-11 15,-7 14-29 1,-15 13-45-16,-15 2-139 0</inkml:trace>
  <inkml:trace contextRef="#ctx0" brushRef="#br0" timeOffset="178444.7651">12908 15044 520 0,'0'0'0'0,"0"0"-22"16,0 0 22-16,140-2 10 15,-52-5-3-15,18-1 5 16,21-1 8-16,11-5-4 15,9-1-11-15,15-3 3 16,1-2-7-16,-11 3 3 16,-15 3 10-16,-31 4 35 15,-33 4-29-15,-30 5-20 16,-26 1-47-16,-17 0-48 0,-32 0-5 16,-41 11 9-1,-27-1-240-15</inkml:trace>
  <inkml:trace contextRef="#ctx0" brushRef="#br0" timeOffset="178676.3397">12728 15214 406 0,'0'0'0'16,"178"-17"10"-16,-65 5-10 15,8-1 31-15,3-2 27 0,-6 1 0 16,-4 0-27 0,-15 3-4-16,-23 3-10 0,-17 1-17 15,-23 2-24-15,-20 3-58 16,-14 2-27-16,-2 0-154 16</inkml:trace>
  <inkml:trace contextRef="#ctx0" brushRef="#br0" timeOffset="180259.4152">1472 17048 397 0,'0'0'22'15,"0"-47"-21"-15,0 22 21 16,0 3 16-16,0 3 1 16,-4 8 16-16,-13 4-18 15,-5 7 1-15,-17 0-21 16,-13 12-17-16,-12 10 6 16,-2 9 2-16,2 6 2 15,11 4 8-15,14 0-7 16,15 2 1-16,16-1-12 15,8-3-6-15,39-1 2 16,30-9-10-16,23-2-9 16,22-7-34-16,24-11-26 0,16-7 59 15,6-2-33-15,-11-16-41 16,-19-4-118-16,-38-5 108 16,-37 0 108-16,-25 0 0 15,-27-2-21-15,-3-2 21 16,-24 4 127-16,-19 4 32 15,0 2-59-15,2 9-20 16,1 9 6-16,-2 1-52 16,7 11-18-16,-3 9-4 15,10 3 7-15,7-1-3 16,8-2 5-16,11-4-15 16,2-6-5-16,6-3-1 15,36-4-11-15,16-3 11 0,9 0 0 16,-3-7-6-16,-15-8-10 15,-16 1 2-15,-15-1-15 16,-6-1-4-16,-6 2 17 16,-6 3 16-16,0 4 3 15,0 5 11-15,0 2-14 16,0 2 3-16,0 8-3 16,0 7 30-16,0 2 10 15,0-2-24-15,8 0-15 16,15-3 1-16,12 1-2 15,14-5-32-15,9-2-52 16,5-8-25-16,-4 0-250 16</inkml:trace>
  <inkml:trace contextRef="#ctx0" brushRef="#br0" timeOffset="180607.8316">2673 17107 391 0,'0'0'71'0,"0"0"-65"15,0 0 40-15,-39 43-2 16,35-29-25-16,4-3 13 16,0 0-32-16,28-4-9 15,12-3 4-15,10-4-20 16,0 0-33-16,-4-4 13 16,-13-10-14-16,-12 2 33 15,-10-5-19-15,-4 0 45 16,-1-3 5-16,-4 4 25 0,2 6 27 15,-3 5-17-15,1 5 9 16,2 0-29-16,1 0-18 16,3 8 11-16,5 3 36 15,0 2-7-15,8 0-16 16,7-3-22-16,10 0-1 16,17-7-6-16,4 1-6 15,8-4-48-15,-9-4-19 16,-7-9-58-16,-13-6-13 15,-14-3 40-15</inkml:trace>
  <inkml:trace contextRef="#ctx0" brushRef="#br0" timeOffset="180773.1519">3404 16748 421 0,'0'0'51'15,"0"0"-37"-15,0 0 22 16,-8 69 22-16,17-34-27 15,24 0-7-15,10 2 6 16,2-2-29-16,0-2-1 16,-4 1-37-16,-15-3-52 15,-23-6-60-15</inkml:trace>
  <inkml:trace contextRef="#ctx0" brushRef="#br0" timeOffset="181028.2692">3312 16978 650 0,'0'0'3'0,"0"0"-3"16,0 0-9-16,138-33 2 15,-77 27 2-15,-1-2 5 16,-4 3 5-16,-8 5-5 16,-10 0-3-16,-10 5 1 15,-5 6 4-15,-6 5 1 16,-8-1 35-16,-1 0-32 15,-1 1 19-15,6-5-25 16,1-2-2-16,10-4 0 0,1-3-3 16,12-2-13-16,-3-5-34 15,1-11-100-15</inkml:trace>
  <inkml:trace contextRef="#ctx0" brushRef="#br0" timeOffset="181163.852">3886 16811 487 0,'0'0'87'15,"0"0"-87"-15,0 0-6 16,0 0 4-16,0 0 1 16,0 0-6-16,-38-5-12 15,55 10-13-15,20 0-35 16,0-2-98-16</inkml:trace>
  <inkml:trace contextRef="#ctx0" brushRef="#br0" timeOffset="181656.8262">4251 16896 392 0,'0'0'76'0,"0"0"-44"16,40 47 4-16,-22-31-4 16,3-2-21-16,3-2-7 15,0-5 17-15,-2-4-19 16,-1-3 1-16,-9 0 9 16,0 0-10-16,-10-10 17 15,-2 0 12-15,0-4 18 16,-14-4-27-16,-4-1-19 15,-4-2 0-15,7 4 10 16,3 1-12-16,12 6-1 16,0 3-8-16,6 1-1 0,25 6 3 15,11-2-11-15,8 2 17 16,6 0-8-16,-3 11 4 16,-10 0-15-16,-11 3-28 15,-15-2 36-15,-9-2 8 16,-7-3-6-16,-1 0 9 15,0-2 7-15,0-3-1 16,0-2-4-16,0 0 3 16,8 0-5-16,5-7 0 15,5-7-21-15,4-6-28 16,0 1 49-16,7 5-10 16,0 1 10-16,5 9 2 15,4 4 14-15,5 0 27 0,-5 4 2 16,-3 12-22-16,-4 0-13 15,-9 1-4-15,-6-3-6 16,-9-1 0-16,-7-2-19 16,0-4 7-16,0-3-51 15,0-4-37-15,0-4-50 16</inkml:trace>
  <inkml:trace contextRef="#ctx0" brushRef="#br0" timeOffset="181793.3071">5344 16613 419 0,'0'0'42'15,"0"0"-42"-15,0 0-13 16,0 0-71-16</inkml:trace>
  <inkml:trace contextRef="#ctx0" brushRef="#br0" timeOffset="181943.2042">5571 16911 434 0,'0'0'60'0,"0"0"-29"16,0 0-4-16,0 0-18 16,0 45-9-16,0-38-8 15,0 1-174-15</inkml:trace>
  <inkml:trace contextRef="#ctx0" brushRef="#br0" timeOffset="182472.3922">6321 16742 31 0,'0'0'399'0,"0"0"-356"0,-43-47 4 16,31 24-15-1,-2 2 9-15,3-4-24 0,0 2 21 16,1 6-8-16,4 7-19 15,3 5 12-15,0 2 1 16,3 3-22-16,0 8-2 16,0 14-7-16,20 13 7 15,13 10 3-15,6 3 1 16,3 3 4-16,4 0-8 16,2-5-13-16,-9-7-20 15,-2-9-14-15,-16-11-47 16,-12-10-36-16,-9-9-89 15</inkml:trace>
  <inkml:trace contextRef="#ctx0" brushRef="#br0" timeOffset="183638.767">5990 16653 325 0,'0'0'129'0,"0"0"-54"15,0 0-41-15,0 0-18 16,0 0-12-16,175-31 9 15,-88 19 2-15,2-2-12 16,-4-1 4-16,-12-1-7 16,-18-2-18-16,-13 1-4 15,-20-1 2-15,-16-4-1 16,-6 1 8-16,0-2-13 16,-21 3 26-16,1 6 2 15,9 6 27-15,0 8 13 16,1 5-39-16,8 12-3 15,2 11 9-15,0 5 2 0,18-2 28 16,18 2-37-16,6 1 5 16,5-1-4-16,0-2 5 15,-10 0-6-15,-7-4-2 16,-17-6-26-16,-13-5 19 16,0-5-9-16,0-8 14 15,0-1 2-15,0-2 3 16,0-7-2-16,0-8-1 15,0-4-48-15,0 0 33 16,12 6 8-16,5 4 7 16,0 5 0-16,0 4 0 0,2 0 8 15,-1 9-5-15,6 5 5 16,3 1 11-16,9 1-11 16,10-1-3-16,-1-2-4 15,10-5-1-15,-1-4 3 16,-2-4-3-16,-4 0 0 15,-5-2 14-15,-8-8-14 16,-13-3 0-16,-11-2-2 16,-9-3 2-16,-2-7 0 15,0 1 0-15,-3 3 0 16,-9 6 28-16,8 6 17 16,0 6 18-16,4 3-53 15,0 2-10-15,-1 10-7 16,1 7 7-16,0 3 8 0,8-3-8 15,21-1 0-15,14-1-5 16,-1-5-11-16,-2-2-45 16,-5-6-1-16,-18-4-41 15,-10 0-39-15,-7-2 97 16,0-10 43-16,-9-1 4 16,-6-6 37-16,-5 0-9 15,5-6-22-15,4-1-8 16,6 2 0-16,1 7 5 15,4 7 34-15,0 8 17 16,6 2-49-16,23 0-4 16,15 7 20-16,5 6 12 15,8-2-13-15,-11 1-6 0,-9-2-14 16,-12-2 5-16,-16-2 3 16,-9-3-10-16,0-1 16 15,0-2-10-15,0 0 6 16,-4 0 32-16,-8-5 0 15,3-9-44-15,5-5-4 16,4 2 0-16,0 2-1 16,0 6 2-16,0 5 0 15,12 4-31-15,13 0 4 16,8 11 27-16,14-1-6 16,5 2-5-16,4-3 1 15,2-1 4-15,-3-4 9 16,-8-4-1-16,-2 0 2 15,-5 0-1-15,-6-7 8 16,-3-5-6-16,-6 0 9 0,-7-3-7 16,-7-4 13-16,-11-1 17 15,0 1-9-15,0 2-14 16,-11 6-5-16,-8 6 19 16,-1 5-4-16,-3 2-21 15,-1 15-3-15,8 2 3 16,10 1 0-16,6 1-14 15,26-3-5-15,30-1-23 0,20-4-19 16,18-6-62 0,7-7-238-16</inkml:trace>
  <inkml:trace contextRef="#ctx0" brushRef="#br0" timeOffset="184172.9461">9258 16375 358 0,'0'0'196'16,"0"0"-170"-16,0 0-17 16,-135 37 16-16,109-12-3 15,11 3 11-15,15-3-10 16,0 3-20-16,15-3-1 16,32-4-2-16,19-3-9 15,8-4-8-15,16-7-16 0,2-7-16 16,-1 0 22-1,-5-10 16-15,-7-7 5 0,-15-7-10 16,-7 1 16-16,-20-5 9 16,-12 3-3-16,-17 3 33 15,-8 5-12-15,0 6 7 16,-37 8 2-16,-11 3-13 16,-9 6-23-16,-5 8 15 15,2 6-1-15,12 1-5 16,13-4-5-16,14-2-1 15,13-5-4-15,8-3 1 16,18-5-45-16,32-2 24 0,19 0-11 16,7-12-18-1,-10-5-27-15,-10-2 54 0,-15 6 22 16,-19 2-3-16,-11 6 4 16,-11 5 31-16,0 0-30 15,-6 10 22-15,-12 7 48 16,1-1-10-16,7 1-32 15,7-2-20-15,3-4 11 16,0-1-20-16,0-4-3 16,10-2-2-16,20-3-33 15,13-1-60-15,1-3-25 16,0-13-312-16</inkml:trace>
  <inkml:trace contextRef="#ctx0" brushRef="#br0" timeOffset="184472.425">10210 16414 330 0,'0'0'64'0,"0"0"-28"15,6 46-1-15,14-29-35 16,6-1 4-16,-2-3-3 16,-6-6-1-16,-8-2-12 15,-5-1 10-15,-4-4 2 16,-1 0 57-16,4 0 19 15,5-4-22-15,7-8-33 0,5-7-11 16,11 0-10 0,2-2 0-16,1 3-8 0,-1 6 8 15,-6 2-3-15,-7 9 3 16,-4 1 10-16,-1 8-10 16,2 9 0-16,3 5 5 15,2 1-5-15,6 2-7 16,1-3-95-16,-3-3-109 15</inkml:trace>
  <inkml:trace contextRef="#ctx0" brushRef="#br0" timeOffset="185129.7659">11294 16518 72 0,'0'0'268'0,"0"0"-258"16,43-75-1-16,-36 39 49 16,-1-6-27-16,-3-8 7 15,-3-4 7-15,0-6-13 16,0 2-12-16,-9 9-3 16,-11 16 3-16,3 15 5 15,1 14 22-15,-5 4-47 16,-7 15 2-16,1 11 0 15,5 12 1-15,16 7 9 16,6 1-5-16,6 4-4 0,33-3-1 16,10-2-2-1,6-6-17-15,2-6-9 0,-1-10-4 16,-14-11 7-16,-5-8 21 16,-8-4 2-16,-3 0 14 15,0-8 6-15,-2-9-19 16,-3-8 17-16,-5-5-18 15,-13-1 16-15,-1 5-15 16,-2 9-1-16,0 7 9 16,-4 9 13-16,-22 1-18 15,0 8-5-15,-8 5 1 16,7 6-11-16,12-5 11 16,10 2 0-16,5-5-3 15,5-3-1-15,35-1 4 16,14-3 4-16,6-4-4 15,2-3 0-15,1-9 2 0,-9-5 3 16,-3-3-5-16,-5 0 0 16,-17-5 0-16,-8 0 0 15,-17 1-4-15,-4 4-10 16,0 7 14-16,-8 8 6 16,-16 5-6-16,-6 5-7 15,-1 12 7-15,5 2 8 16,15 2-1-16,11 0-6 15,5-2-2-15,36 3-11 16,13-3-30-16,14-6-156 16</inkml:trace>
  <inkml:trace contextRef="#ctx0" brushRef="#br0" timeOffset="186644.4306">12466 16146 509 0,'0'0'27'0,"0"0"-21"0,0 0 18 15,0 0-4-15,0 0-19 16,0 0 5-16,70 10 22 16,-31 14 25-16,-1 5-46 15,-4 3 1-15,-2-4-2 16,-4-1-4-16,-7-8-4 15,-12 0-4-15,-4-6-8 16,-5-6-16-16,0-5 19 16,0-2 11-16,0 0 10 15,0-9 10-15,0-11-18 16,0-7-1-16,0-4-1 16,0-3 12-16,0-2-12 15,14 6-13-15,5 8 13 16,-1 13-3-16,9 9-4 0,11 0-4 15,12 17 11 1,6 4 14-16,7 4-9 0,-5 0-3 16,-12-4-2-16,-8-4 5 15,-26-5-10-15,-8-2 4 16,-4-4-16-16,0-2 15 16,0-3 2-16,-9-1 9 15,2 0 11-15,-3-9 4 16,8-8-17-16,2-7-4 15,0-2-3-15,19-1 0 16,5 2 0-16,-5 8-7 16,1 8 5-16,-8 9-11 0,6 0 10 15,-6 9 3 1,7 8 0-16,5-1 8 0,3 0-5 16,11 0-2-16,13-3-2 15,3-4 0-15,3-4-3 16,-6-5-5-16,-13 0-63 15,-11-3-1-15,-6-8-26 16,-9-8 24-16,-3 0 60 16,-6-4 15-16,-3 1 34 15,0 6-2-15,0 4-10 16,0 8 54-16,0 4-24 16,0 2-49-16,0 13 3 15,0 5 43-15,0 4-8 16,4-3-19-16,17-3-18 0,12-2 7 15,13-5-11-15,9-3 2 16,5-7-1-16,-6-1 5 16,-10-4 4-16,-19-8-9 15,-12-4 1-15,-13-3-4 16,0-5-9-16,-33-3-4 16,-8 2 14-16,-6 1-32 15,4 4 16-15,7 3 0 16,10 8 14-16,13 1-5 15,9 5-2-15,4 3-11 16,14 0-23-16,30 0 1 16,16 0 42-16,8 8-18 0,3 0-38 15,-16 4 16-15,-14-2 41 16,-20 2 3-16,-15-1 43 16,-6-1-4-16,0 0 7 15,-12 1-21-15,-6-3-4 16,3-4 5-16,3-1-26 15,5-3-2-15,3 0 7 16,4-3-2-16,0-9-6 16,7-2-22-16,22 0-4 15,3 3 25-15,7 4-32 16,-2 3 30-16,3 4 0 16,2 0 3-16,9 0 5 15,0 0-3-15,9 0-2 16,2 0 9-16,3 0-8 15,-9 0 2-15,-5-4-3 16,-10-6 5-16,-12-2-10 0,-6-4 5 16,-10-1 0-16,-7-2 6 15,-6 2 20-15,0 6 0 16,0 3-3-16,-14 7 7 16,-4 1-12-16,1 3-18 15,4 9 7-15,12 4 0 16,1 1-7-16,1 1 0 15,36 2 8-15,14-2 1 16,12-3-18-16,15-8-7 16,6-7-69-16,1-5-32 15</inkml:trace>
  <inkml:trace contextRef="#ctx0" brushRef="#br0" timeOffset="186850.6774">15610 15679 421 0,'0'0'75'0,"0"0"-53"16,0 0 5-16,0 0 3 15,-3 75 15-15,20-32-7 16,7 0-33-16,-3 2 7 16,-4-1-12-16,-13-8-25 15,-4-3-36-15,-8-10-33 0,-19-9-25 16,-3-10 12-1,0-4-20-15</inkml:trace>
  <inkml:trace contextRef="#ctx0" brushRef="#br0" timeOffset="187339.4642">15515 15898 167 0,'0'0'144'16,"0"0"-100"-16,0 0 15 15,165-9-7-15,-90 5-23 16,8-3-12-16,10-4-9 15,-3-5-8-15,-14-2-2 16,-22-1-28-16,-20-6 14 0,-21 0-48 16,-13-8 30-16,0 1 34 15,0 1 15-15,-18 4-13 16,-1 9 20-16,1 10 20 16,2 8-12-16,2 6-30 15,6 13 3-15,4 9 25 16,4 3-15-16,9 4 2 15,24 2-15-15,9 1 1 16,-1-2 5-16,-11-5-6 16,-16-3-6-16,-12-10 2 15,-2-7 3-15,0-4-12 16,-2-5 13-16,-10-2 24 16,4-2 25-16,1-9-10 0,7-9-39 15,0 0-12 1,0-2 12-16,8 6-4 0,-1 7 9 15,-4 5 6-15,4 4-2 16,5 0-9-16,6 9-3 16,10 7 3-16,7 3 14 15,5 3 5-15,8 0-19 16,10-4 0-16,6-1-7 16,5-4-28-16,-2-6-48 15,-3-5 13-15,-7-2-6 16,-2-7-159-16</inkml:trace>
  <inkml:trace contextRef="#ctx0" brushRef="#br0" timeOffset="187705.5586">17134 15845 371 0,'0'0'71'0,"17"-59"-28"15,-17 40-22-15,-12 6 34 16,-34 10-13-16,-14 3-18 16,-10 5-16-16,-3 10 16 15,3 3-1-15,12 2-1 16,12-1-22-16,20 0 5 15,16-1-15-15,10-1 6 16,6-1 1-16,41-5-4 16,19-5-11-16,7-6-6 15,5 0-23-15,-7-3 25 16,-8-10-1-16,-11-2 18 16,-9-2 5-16,-11-2 7 15,-8 0 9-15,-12 4 37 0,-5 4-15 16,-5 8-1-1,-2 3 13-15,0 0-50 0,0 0 2 16,-12 6-2-16,-2 7 1 16,0 3 3-16,12 0-4 15,2 0-9-15,0 1 5 16,28-2 0-16,4-2-40 16,0-3-26-16,4-6-34 15,-6-4-72-15</inkml:trace>
  <inkml:trace contextRef="#ctx0" brushRef="#br0" timeOffset="188089.5432">17469 15764 129 0,'0'0'226'16,"0"0"-202"-16,0 0-24 16,0 0 0-16,0 0 15 15,0 0 14-15,46 56-28 16,-24-33 10-16,2 1-9 15,-8-2-2-15,-6-3-1 16,-3-6-8-16,-7-3 4 16,0-8 5-16,0 0 28 15,0-2 42-15,0 0-17 16,4-2 40-16,5-10-49 16,11-8-33-16,10-3-11 15,9-5 10-15,10-4 0 16,0-1 2-16,2 8-12 0,-1 4 0 15,0 12-1 1,2 8 1-16,2 1 0 0,-6 5 0 16,-9 12 0-16,-18 5 3 15,-15 5-3-15,-6-2 1 16,0-2-11-16,-15 1 4 16,-8-4-8-16,-4-4-39 15,10-1-41-15,3-5-59 16</inkml:trace>
  <inkml:trace contextRef="#ctx0" brushRef="#br0" timeOffset="188686.7285">19095 15515 324 0,'0'0'51'0,"0"0"-19"0,-12 70 13 16,-3-32 1-16,6 6-28 15,1-1 0-15,0 0-14 16,6-7-3-16,-2-2 4 16,0-9-5-16,2-3 0 15,-4-8-10-15,6-6 4 16,0-6 0-16,0-2 6 16,0 0 9-16,0-5 8 15,0-12-14-15,12-9-3 16,-2-6 0-16,5-9-9 15,0-6-22-15,3-5 27 16,4-4-2-16,0 1 0 0,-6 7 6 16,-2 15 4-1,-9 13 29-15,-2 11 7 0,-3 9-10 16,0 0-29-16,0 5 4 16,0 12-2-16,0 8 9 15,0 9 22-15,0 7 3 16,0 9-2-16,0 4-12 15,-3 1-22-15,-2-7 6 16,-2-5 2-16,-2-12-9 16,-1-8-1-16,5-7 1 15,-2-5 0-15,5-3 5 16,2-4-5-16,0 1-41 16,-4-3-78-16,4-2-105 15</inkml:trace>
  <inkml:trace contextRef="#ctx0" brushRef="#br0" timeOffset="189508.0794">19155 15526 324 0,'0'0'22'0,"0"0"11"15,0 0 47-15,0 0-36 16,0 0-44-16,0 0 12 16,0 0 11-16,0 5-22 15,0 13 13-15,0 15 22 16,-5 10-5-16,-7 8-15 16,-2 2-13-16,3-4 13 15,2-5-16-15,-3-6-16 16,-6-6 9-16,6-9-15 0,0-7 9 15,5-5 5 1,7-6-12-16,0-2-20 0,0-3-153 16</inkml:trace>
  <inkml:trace contextRef="#ctx0" brushRef="#br0" timeOffset="189872.8561">20577 15442 358 0,'0'0'42'15,"0"0"-27"-15,0 0 31 16,0 0 20-16,-162 26-30 16,114-2 25-16,-1 5-22 15,4 6-22-15,1 6 28 16,6 2-29-16,14 0 6 16,12-4-22-16,12-1-1 15,0-9-13-15,23-4 7 0,12-6-7 16,8-6-29-16,1-6-31 15,8-7 15-15,0 0-39 16,-4-11-238-16</inkml:trace>
  <inkml:trace contextRef="#ctx0" brushRef="#br0" timeOffset="190081.7152">20921 15513 582 0,'0'0'7'0,"0"0"-2"16,-39 47 46-16,27-21 20 0,8 6-38 16,0 0 2-16,4 3-11 15,-4-1-23-15,-5 0-2 16,-9-6-21-16,-5-7-39 16,1-4-78-16,4-8 27 15,10-9-24-15,8 0-73 16</inkml:trace>
  <inkml:trace contextRef="#ctx0" brushRef="#br0" timeOffset="190397.2879">21251 15538 532 0,'0'0'34'0,"0"0"-25"0,0 0-9 15,0 0 29 1,-160 44-8-16,106-29-8 0,-1 1-9 15,7-2-2-15,10 0-3 16,11-1 3-16,10-3-2 16,14 0 0-16,3-2-11 15,0 3 8-15,27-1 3 16,13-2 5-16,11 1-2 16,7-3 0-16,0-1 1 15,0 0 8-15,-3-2-10 16,-5 0 9-16,-13-2 7 15,-7 2 8-15,-11-3-1 16,-13 0-25-16,-6 1-18 16,0 2-38-16,0 0-96 0,-4 0-10 15</inkml:trace>
  <inkml:trace contextRef="#ctx0" brushRef="#br0" timeOffset="191593.0221">20085 16110 378 0,'0'0'58'16,"228"-25"-46"-16,-144 16 18 15,-21 1 55-15,-14 3-35 16,-9 1-10-16,0 1 7 0,-1 1-41 16,1-1-5-1,-5 1 6-15,-10 0-6 0,-4 1 0 16,-14 1-1-16,-5 0-9 16,-2 0 6-16,0 0-41 15,-8 0-24-15,-35 3-87 16,-15 4 20-16</inkml:trace>
  <inkml:trace contextRef="#ctx0" brushRef="#br0" timeOffset="192009.019">18590 16272 435 0,'0'0'0'0,"0"0"-48"16,0 0 48-16,0 0-2 16,0 0-18-16,0 0 20 15,32 4 4-15,13-4 47 16,17 0 7-16,20 0-22 15,19 0-22-15,16 0 13 16,16-1-17-16,5-2-8 16,10-1 17-16,-2 0-13 15,-5 1 1-15,2-4-5 16,-8 0 0-16,-5-1 4 0,-26-1-6 16,-22 1-12-16,-32 1 4 15,-29 3-2-15,-14 1-1 16,-7 3-25-16,-13 0-59 15,-26 0 93-15,-19 0-63 16,-9 5-34-16,-6 1-159 16</inkml:trace>
  <inkml:trace contextRef="#ctx0" brushRef="#br0" timeOffset="192346.1855">18460 16389 313 0,'0'0'46'0,"0"0"-39"16,0 0 47-16,0 0 41 15,183 0-33-15,-106 0-21 16,7 0 13-16,15 0-20 16,2 0 5-16,8 0-4 15,0-4-28-15,-5-1 4 0,-7-3-6 16,-17 3-10-16,-18-3 4 16,-22 5-41-16,-21-2 8 15,-17 4-39-15,-2-2-14 16,-5 1-33-16,-22-1-317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31T05:09:12.4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12128 15363 404 0,'0'0'11'0,"0"0"-5"15,0 0 8-15,0 0-12 16,0 0 10-16,0 0 2 15,165-45-7-15,-115 40 1 16,6-1-3-16,4 1-1 16,0-1-2-16,5 4 0 15,-5-1-4-15,-2 2 2 16,-4-1-1-16,-3 1 1 16,-3 1 1-16,-1 0-1 15,-16 0-10-15,-2 0-21 16,-15 0 6-16,-6 0-16 0,-8 0-1 15,0 4-27-15,-33 1 24 16,-19 3 42-16,-19-1-48 16,-12 3-90-16</inkml:trace>
  <inkml:trace contextRef="#ctx0" brushRef="#br0" timeOffset="241.453">11992 15424 60 0,'0'0'88'0,"0"0"-32"15,0 0-25-15,0 0-19 0,0 0-4 16,0 0 10 0,-7 22 5-16,50-19 6 0,8-3-10 15,6 0 0-15,15 0 1 16,8 0-14-16,7 0 7 16,6-3-8-16,-2-2-4 15,-4-1 5-15,-8-1-6 16,-15 1 0-16,-18 3-7 15,-16-1 8-15,-19 3-2 16,-11 1-2-16,0-2 2 16,0 1-11-16,-25 0 12 15,-11-1-21-15,-10 2 11 16,-9 0-19-16,-16 0-64 16,-8 0-57-16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31T04:59:37.2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705 917 586 0,'0'0'56'0,"0"0"-54"0,0 0 24 15,0 0-4-15,0 0 5 16,0 0 43-16,0 0-31 15,-66-18-24-15,66 16-15 16,9 1-8-16,22 0 6 16,15-2 0-16,14 3 2 15,16 0 7-15,6 0-3 16,0 8-8-16,-15 9 0 16,-25 8-25-16,-28 9 13 15,-14 10 5-15,-45 3-12 16,-40 1 22-16,-25 2-13 15,-11-5-20-15,7-5 10 0,15-7 0 16,28-9 17-16,28-9 6 16,18-8-1-16,22-3-4 15,3-4-12-15,19 0-7 16,29 0 14-16,19-4 11 16,15-3 8-16,9 2-8 15,-6 1 4-15,-9 3 11 16,-27 1-7-16,-20 0 33 15,-13 9-41-15,-10 2 1 16,-6 3-1-16,0 1 8 16,0 2-6-16,0-3 13 15,0 1-15-15,4-3-30 16,26-3-56-16,12-5-111 16</inkml:trace>
  <inkml:trace contextRef="#ctx0" brushRef="#br0" timeOffset="869.9746">2550 1249 441 0,'0'0'138'0,"0"0"-135"16,0-62 23-16,-11 38 37 15,-6-1 7-15,-7 5-39 0,-5 4-30 16,-13 11 15 0,-14 5-16-16,-16 10-13 0,-14 10 6 15,7 3 3-15,5 3 8 16,14 0-11-16,20-1 7 16,18 0-9-16,19-3 6 15,3-3-21-15,48-5-15 16,25-6 11-16,12-6-9 15,-4-2 23-15,-4-14-9 16,-19-9 7-16,-19-4 9 16,-8-3 5-16,-10-7 2 15,-9-3 23-15,-4 1-14 16,-8 5 5-16,0 10 16 16,0 14 21-16,0 10-17 15,-20 6-34-15,-5 19 0 0,-6 6 1 16,12 6 16-16,19-1-10 15,0 1-4-15,34-1-6 16,21-4-4-16,6-8-30 16,9-6-3-16,-13-11-4 15,-7-7 22-15,-17 0 22 16,-13-16 0-16,-10-10 10 16,-4-3 16-16,-6-7-17 15,0-9 30-15,10-10-30 16,2-8-8-16,1-3 5 0,-5 14-2 15,-2 18-3-15,-6 20 86 16,0 11-42-16,0 3-45 16,-6 19-19-16,-13 15 19 15,8 12 37-15,11 9-10 16,0 1-27-16,30 1 0 16,9-6-36-16,1-6-35 15,-5-7 6-15,-1-13-28 16,-5-8 39-16,6-16 6 15,5-1 42-15,6-18 1 16,2-14 5-16,-9-4-7 16,-2-12 7-16,-4-11 2 15,5-13 5-15,5-5-7 16,-5 2 0-16,-14 19 0 16,-10 23 58-16,-12 20 42 0,-2 13-57 15,0 3-43-15,-16 18 1 16,-9 8 32-16,-1 15 26 15,10 3-33-15,16 6-10 16,0 0-15-16,23 0 3 16,14-5-4-16,-6-3-19 15,-10-9-74-15,-6-8-16 16,-9-16 3-16,-6-10-130 16</inkml:trace>
  <inkml:trace contextRef="#ctx0" brushRef="#br0" timeOffset="1267.7791">2900 1065 524 0,'0'0'176'0,"0"0"-176"15,0 0-22-15,0 0 2 16,126-1 20-16,-19-2 1 16,12 0-1-16,6 3-16 15,-1 0 12-15,-15 3-14 16,-16 14-15-16,-29 3 5 15,-20 3-7-15,-24-3-7 16,-8-4 37-16,-12-3 5 16,0-5 2-16,0-4 0 15,0 0 1-15,0-4 20 16,0 0-5-16,0-7-18 16,18-7-4-16,14-5-6 15,9-6 10-15,1 5 1 0,-1 1 1 16,-9 8 21-16,-6 5-16 15,-13 6 23-15,-1 0 3 16,-4 2-3-16,-2 6-2 16,2 4-1-16,0 3-17 15,15 1 11-15,4 1-21 16,15-2-7-16,5 0 2 16,7-6-83-16,-6-6 20 15,3-3-123-15</inkml:trace>
  <inkml:trace contextRef="#ctx0" brushRef="#br0" timeOffset="1666.66">4711 744 467 0,'0'0'108'0,"0"0"-106"16,0 0 6-16,0 0 27 15,-66 75 18-15,65-36-15 16,1 5-34-16,7 3-4 15,12 4 0-15,2 2-7 16,-11-8-45-16,-6-8-41 16,-4-15-1-16,0-11 57 15,0-8 37-15,0-3 1 16,-4-8 62-16,-1-9-47 16,2-5 1-16,3-4 53 0,6-4-46 15,24-4-24 1,6 5 0-16,1 5-8 0,1 10 8 15,1 9-9-15,6 5 6 16,9 0 3-16,6 2 1 16,2 9 16-16,-4 5-6 15,-15 6 14-15,-30 1-25 16,-13 2-18-16,-17-2 9 16,-35-3 6-16,-2-3 3 15,-5-3-6-15,8-1-27 16,15-7-74-16,12-4-161 15</inkml:trace>
  <inkml:trace contextRef="#ctx0" brushRef="#br0" timeOffset="2183.046">5283 959 607 0,'0'0'10'0,"0"0"-2"15,0 0 42-15,0 0-3 16,0 0-9-16,26 53-26 15,-13-34 8-15,4 0-20 16,5 2-14-16,9-2-1 16,8-5-44-16,14-3-46 15,7-5 48-15,2-6-6 16,-11 0 21-16,-13-6 35 0,-18-8 7 16,-10 0 76-16,-4 1-8 15,-4 4 40-15,-2 5-35 16,0 4-41-16,0 0-28 15,0 0-4-15,0 6-23 16,0 5 16-16,3-2 7 16,10 1-12-16,0-5 7 15,12-3-25-15,13-2 5 16,11-3 14-16,5-11-40 16,1-9-17-16,-10-7-41 15,-3-4 16-15,-11-5 25 16,9-3 36-16,-4-5 32 0,4-6 9 15,-5-1 37 1,-10 6 52-16,-13 14-8 0,-8 14 10 16,-4 16 14-16,0 6-98 15,-21 20-14-15,-12 13 2 16,-4 15 65-16,12 1-31 16,15 5-36-16,10 2-1 15,0 2-1-15,0-4-22 16,0-7-68-16,0-15-34 15,0-17-34-15,0-13-69 16</inkml:trace>
  <inkml:trace contextRef="#ctx0" brushRef="#br0" timeOffset="2349.1856">6105 917 436 0,'0'0'1'0,"0"0"9"15,0 0 17-15,47 59-27 16,21-47-2-16,21-5-1 16,16-7-21-16,-3 0-49 15,1-9-108-15</inkml:trace>
  <inkml:trace contextRef="#ctx0" brushRef="#br0" timeOffset="2507.6784">6899 858 403 0,'0'0'98'16,"0"0"-55"-16,0 0-19 15,0 0-10-15,-175-12-14 0,130 29 0 16,14 2 6-16,10 1 1 16,13 0-7-16,8 0-2 15,13 2-5-15,36 0 4 16,18-5-78-16,4-5-27 16,-4-5-97-16</inkml:trace>
  <inkml:trace contextRef="#ctx0" brushRef="#br0" timeOffset="2691.9937">6969 992 223 0,'0'0'140'15,"0"0"-127"-15,31-60 27 16,1 31 26-16,6 1-62 16,-2 6 3-16,-12 7 9 15,-5 10 16-15,1 5-22 16,4 0-9-16,14 15-1 0,7 4 22 16,0 3-6-16,-4 5-6 15,-6-1-10-15,-10-2 0 16,-15-4-3-16,0-3-40 15,-10 0-28-15,0-8-86 16</inkml:trace>
  <inkml:trace contextRef="#ctx0" brushRef="#br0" timeOffset="3352.561">7989 870 499 0,'0'0'9'0,"0"0"59"16,31 53 4-16,-10-29-38 16,2 1-10-16,7 3 6 15,-4-2-30-15,-5-6 0 16,-12-8-9-16,-9-5-6 16,0-5-26-16,-16-2 26 15,-13 0 15-15,4-4 15 16,11-9-14-16,14-5 30 15,0-3-16-15,12-7 20 16,25 3-24-16,1 7-11 16,1 6 8-16,-8 7-19 15,-4 5 2-15,3 0 9 16,4 5 0-16,3 9 1 16,4 0 4-16,3 0-1 0,8-1 3 15,-2-1 1-15,-3-4-8 16,-9-3-8-16,-12-5 8 15,-1 0-35-15,-4-10-12 16,3-5 20-16,2-1-4 16,1-1 31-16,-1-1 0 15,-7 2 0-15,-3 3 13 16,-13 7 3-16,-3 6-16 16,0 0 0-16,-13 11-20 15,-12 6 20-15,-4 11 21 16,16 2-9-16,13 2-1 15,0 2 0-15,33-5-7 16,15-9-2-16,5-9-2 0,-5-6 2 16,-9-5-2-16,-7 0 0 15,-9-15-4-15,-10-3 4 16,-4-5-7-16,-5-4-6 16,1-4 13-16,0 1-3 15,-5 0-11-15,0 10-3 16,-18 6 16-16,-25 11-11 15,-14 3-7-15,-5 8-6 16,6 6 5-16,11 3 3 16,27 0-50-16,18 0-38 15,24-2-197-15</inkml:trace>
  <inkml:trace contextRef="#ctx0" brushRef="#br0" timeOffset="3592.6207">9550 616 330 0,'0'0'243'15,"0"0"-243"-15,0 0 0 16,-110 50 19-16,55-8 31 16,12 7-6-16,19-2-44 15,15 2 4-15,9-7-2 16,9-4 5-16,23-4-9 15,7-8 2-15,6-4 0 16,-3-11 10-16,4-9-10 0,12-2-1 16,-2-16-75-1,-7-8-94-15</inkml:trace>
  <inkml:trace contextRef="#ctx0" brushRef="#br0" timeOffset="3734.6381">9087 811 531 0,'0'0'43'16,"0"0"-35"-16,160 0-8 15,-35 0 0-15,13 0-22 16,3-4-134-16</inkml:trace>
  <inkml:trace contextRef="#ctx0" brushRef="#br0" timeOffset="4667.0289">11203 922 488 0,'0'0'30'0,"0"0"-30"0,0 0 37 16,0 0-16-16,0 0-20 16,0 0 9-16,-50 57 11 15,50-25 2-15,0-2-20 16,0-3-3-16,22-3 0 16,2-9-3-16,6-3-4 15,-2-7-32-15,-8-5 23 16,-4 0 16-16,-12-6 20 0,-4-8-1 15,0-5 3-15,-10-5-14 16,-14-8-3-16,-2-1 2 16,4 4 0-1,4 7 6-15,12 13-9 0,6 5 14 16,0 4-18-16,0 0-7 16,31 0-9-16,22 0 16 15,18 7 2-15,11-1 8 16,4 5-7-16,-7 0-3 15,-15 1 0-15,-18 1-17 16,-25 0-4-16,-13 5-3 16,-8-2 3-16,0-1 12 15,-13-2 3-15,-8-5 6 16,12-5 8-16,1-1-7 16,6-2 1-16,2-2 54 0,0-15-56 15,8-5-12-15,23-5 12 16,8 1 0-16,3 4 0 15,8 10-3-15,1 5 2 16,-2 2-5-16,2 5 6 16,-2 0 35-16,-10 5-29 15,-7 9 11-15,-11 3-3 16,-16 3-9-16,-5 4-2 16,0 1-6-16,0-5 10 15,0-1-15-15,0-5-37 0,13-5-31 16,37-2-121-1</inkml:trace>
  <inkml:trace contextRef="#ctx0" brushRef="#br0" timeOffset="5225.7732">13839 766 544 0,'0'0'19'16,"0"0"-8"-16,0 48 23 16,0-16 15-16,6 4-13 15,15 10 3-15,-1 2-26 16,1 5-12-16,5-4-1 0,-5-9-7 16,-7-9-15-1,-5-15-11-15,-8-7-7 0,-1-9 37 16,0 0 3-16,-4-16-6 15,-18-6 6-15,-6-13 0 16,-2-8 13-16,2-10-13 16,9-7 0-16,17 6 2 15,2 9 1-15,0 9 11 16,19 16-4-16,7 7-8 16,14 8 1-16,18 3-3 15,14 2 0-15,7 0 7 16,-6 0-7-16,-16 7 0 15,-16 4-4-15,-22 1-21 16,-19 4 1-16,0 1 8 0,-32 3 9 16,-16 1 3-16,-4-4 4 15,1-2-17-15,12-4-15 16,14-3 12-16,17 2 19 16,8-5-12-16,0 0 3 15,29 3 10-15,5 1 0 16,7 4 13-16,9 0 18 15,1 2-29-15,-2 2 30 16,-1-3-32-16,-8-1 0 16,-16-4-21-16,-10-7 3 15,-9-2-77-15,-4 0-61 16</inkml:trace>
  <inkml:trace contextRef="#ctx0" brushRef="#br0" timeOffset="5429.5839">14870 783 502 0,'0'0'58'15,"0"0"-53"-15,0 0 41 16,-8 57-4-16,8-33-5 16,10 4-2-16,12 5-13 15,4 1-22-15,-2 6-2 16,-6 0-22-16,-2-8-101 15,-13-8-12-15,-3-12-215 0</inkml:trace>
  <inkml:trace contextRef="#ctx0" brushRef="#br0" timeOffset="5732.9594">14807 939 427 0,'0'0'163'0,"0"0"-133"16,0 0 14-16,128-19-9 15,-64 12-18-15,6-3-10 16,2-1-7-16,-6-3-21 16,-14-3-22-16,-12-1 1 15,-14-1 41-15,-7-1 1 16,-6-1 2-16,-8 6 5 0,-5 5 34 16,0 7-14-1,0 3-3-15,0 0-24 0,0 8-29 16,-11 9 29-16,-2 7 15 15,4 5-6-15,9 2 11 16,0 0-15 0,9-1-5-16,15 3-10 0,3-5-67 15,1-2-15-15,1-9-103 16</inkml:trace>
  <inkml:trace contextRef="#ctx0" brushRef="#br0" timeOffset="6049.5128">15927 779 472 0,'0'0'54'16,"0"0"-31"-16,0 0 29 15,0 0-29-15,0 0-23 16,0 0 0-16,-136 11 0 16,109-1 0-16,3 3 0 15,7 0 1-15,9 1-2 16,8 3 1-16,0-4-7 15,20 4-16-15,26-2-19 16,14-1-16-16,11 0 4 16,7-2-14-16,-1-2 68 15,-8-1 17-15,-18 2 46 16,-17 0 6-16,-30 1-23 0,-4 1-27 16,-47 2-5-16,-32 3 20 15,-35-1-11-15,-32 0-23 16,-30-10-95-16</inkml:trace>
  <inkml:trace contextRef="#ctx0" brushRef="#br0" timeOffset="7419.9583">16852 1204 305 0,'0'0'97'0,"0"0"-93"0,0 0 19 16,0 0 42-16,0 0-18 15,168-17 12-15,-110 1-20 16,-5-2 4-16,-7-2 2 16,-13-2-27-16,-10-4-5 15,-15 2-13-15,-8-1-5 16,0 4-4-16,-21 9 2 15,-8 7-1-15,-1 5-3 16,-8 5-5-16,-7 15 15 16,-1 6-12-16,12 5 6 15,14-4 4-15,16 1 2 16,4 0-1-16,15-1-8 0,27-2-40 16,16-2 25-1,10-4-36-15,4-10-52 0,-10-5-210 16</inkml:trace>
  <inkml:trace contextRef="#ctx0" brushRef="#br0" timeOffset="7608.6425">17497 1029 651 0,'0'0'20'0,"0"0"-14"15,0 0 6-15,0 0-6 16,0 0 1-16,65 53 6 15,-26-31-3-15,2 1-8 16,0-4-4-16,-6 0-30 16,-10-6-76-16,-11-5 25 0,-11-6-47 15,-3-2 37-15,0-11-89 16</inkml:trace>
  <inkml:trace contextRef="#ctx0" brushRef="#br0" timeOffset="7750.6724">17835 996 293 0,'0'0'140'0,"0"0"-21"15,0 0-65-15,0 0-43 16,0 0-8-16,0 0-3 16,-114 62 18-16,68-25-14 15,3 0-4-15,12-1-6 16,1 2-34-16,0-4-76 16</inkml:trace>
  <inkml:trace contextRef="#ctx0" brushRef="#br0" timeOffset="8163.7457">19319 895 493 0,'0'0'79'15,"0"0"-36"-15,0 0 42 16,0 0-27-16,0 0-58 16,0 0 6-16,60 25 9 0,-13 0 10 15,5 4 0 1,0 9-24-16,2 2-1 16,-8-2-24-16,-9-4-1 15,-17-5-67-15,-16-4-35 0,-4-4-19 16,-4-7-125-16</inkml:trace>
  <inkml:trace contextRef="#ctx0" brushRef="#br0" timeOffset="8471.777">19765 878 375 0,'0'0'202'15,"0"0"-202"-15,0 0-1 16,0 0 0-16,0 0 2 16,-26 47 17-16,0-15 5 15,-6 4-11-15,-6 3 17 16,-5 2-22-16,-7 0-6 15,-8-3-1-15,-4-4-1 16,2 0-2-16,7-8-25 16,19-5-45-16,18-8-2 15,16-10-107-15</inkml:trace>
  <inkml:trace contextRef="#ctx0" brushRef="#br0" timeOffset="9221.9379">20794 1114 549 0,'0'0'16'16,"-33"-56"-12"-16,23 21 14 15,4 3 8-15,6 3-2 0,0 14 14 16,0 7-11-16,0 4 5 16,0 4-32-16,0 0-10 15,0 0 4-15,0 0-28 16,10 2 30-16,-4 6-1 16,-6 6 8-16,0 10-6 15,0 8 6-15,-19 2-1 16,-8 1 17-16,6-4-12 15,2-6-7-15,15-2 0 16,4-4-26-16,0-5 16 16,4-2-30-16,18 0 19 15,3-8 0-15,12-1-13 16,1-3 16-16,8-3 4 0,7-8-33 16,-1-8-1-1,-3-2-29-15,-10-3-57 16,-5-1 72-16,-15 2 62 0,-10 7 76 15,-1 6 71-15,-8 3-38 16,0 3-49-16,0 1-16 16,0 0-12-16,0 3 21 15,0 0-48-15,0 0 7 16,0 0-4-16,0 0-5 16,0 0 9-16,0 0-11 15,0 0 8-15,0 0-12 16,0 0 3-16,0 0-12 15,0 0 11-15,0 0-11 16,0 0 12-16,0 0 0 0,0 0 2 16,0 0-7-16,0 0 11 15,0 0-6 1,0 0 0-16,0 3 12 0,0 4-18 16,0 5 8-16,0 5-2 15,0 4 15-15,6-1-12 16,1 4 1-16,6-4-2 15,-1 2 5-15,5-2-9 16,-2-4 2-16,6 1-67 16,1-4-2-16,5-1-31 15,2-4-159-15</inkml:trace>
  <inkml:trace contextRef="#ctx0" brushRef="#br0" timeOffset="9883.872">22290 959 547 0,'0'0'54'0,"0"0"-46"15,-5-51 31-15,5 38 12 16,13 3-31-16,-3 3 1 0,-3 4-21 16,-5 3-2-1,-2 0-2-15,3 0-14 0,-3 10 9 16,0 10 5-16,-5 5 4 16,-19 6 20-16,5 3-20 15,4 2 1-15,9-3-1 16,6-2-2-16,0-5 1 15,28-6-41-15,8-4 11 16,6-6-3-16,1-6 1 16,2-4 11-16,1 0 14 15,-5-13-15-15,0-4 21 16,-1-3 4-16,-2-9 2 0,3-5 18 16,0-4 0-1,-2 4-15-15,-18 10 20 0,-11 14 14 16,-10 7 0-16,0 3-41 15,0 5-15-15,-14 13 15 16,-8 9 3-16,4 8 10 16,11 6 2-16,4 5-14 15,3 3 17-15,0 2-18 16,3 2 2-16,-3-2-8 16,0-7-8-16,0-6 1 15,-20-12 2-15,3-6 11 16,5-9 5-16,7-8 14 15,4 0 6-15,-3-3 38 16,2 0 21-16,2-6 9 16,0-9-36-16,0-7-53 0,7-2-4 15,23-4-11-15,6 6-24 16,-2 1-12-16,-13 4-119 16,-8 1-170-16</inkml:trace>
  <inkml:trace contextRef="#ctx0" brushRef="#br0" timeOffset="26636.1025">2693 2753 402 0,'0'0'11'0,"0"0"-1"15,0 0 12-15,0 0-22 16,0 0 0-16,0 0 8 16,0 0 6-16,0 0 14 0,156 14-12 15,-111 2 19-15,6 7-11 16,4 6-8-1,8 2 0-15,-4 6-16 0,1 0 4 16,-2 0-7-16,-7-3 3 16,-7-5-10-16,-6-1-17 15,-10-6-25-15,-5-2 8 16,-12-4-2-16,-5-7-31 16,-6-1-122-16</inkml:trace>
  <inkml:trace contextRef="#ctx0" brushRef="#br0" timeOffset="27123.1319">3264 2757 184 0,'0'0'169'0,"0"0"-154"16,-4440 0 18-16,8880 0-5 16,-4440 0-14-16,0 0-9 15,0 15 25-15,0 6 8 16,0 7-1-16,-12 7-9 16,-9 7 0-16,-9 2-6 15,-7 6-10-15,-6 1 9 16,-6 1-21-16,3-3 0 15,8-8 9-15,8-11-9 16,11-10 0-16,13-9 1 16,-1-4 2-16,4-5 4 0,3 0-7 15,0-2-14-15,0 0-22 16,0 0-64-16,3-9-51 16</inkml:trace>
  <inkml:trace contextRef="#ctx0" brushRef="#br0" timeOffset="28445.0879">3592 2653 385 0,'0'0'35'16,"0"0"-31"-16,0 0 34 16,0 0-9-16,0 0-25 15,0 0 4-15,111 0 0 16,-52-5-1-16,16-2 27 0,4 1-24 16,19-2 9-1,-4 2 0-15,-1-1-15 0,-10 0-4 16,-17 4-1-1,-16 0-19-15,-19 2-32 16,-12-1-33-16,-19-1-52 0</inkml:trace>
  <inkml:trace contextRef="#ctx0" brushRef="#br0" timeOffset="28831.8824">3816 2458 243 0,'0'0'19'16,"0"0"-18"-16,0 0 36 15,0 0-3-15,0 0-24 16,0 0 2-16,41-8-2 16,-41 8 15-16,0 0-2 15,0 0-15-15,0 0 17 16,0 2-22-16,11 7 26 16,0 6 13-16,10 12-17 15,7 9 19-15,6 6 0 16,4 8-34-16,5 1 16 15,2-2-24-15,-3-1-4 0,5-5-5 16,-10-1-53-16,-7-11-44 16,-9-7-86-16</inkml:trace>
  <inkml:trace contextRef="#ctx0" brushRef="#br0" timeOffset="30632.4629">5151 2953 448 0,'0'0'74'0,"0"0"-68"0,0 0 22 16,0 0 38-16,0 0-39 16,0 0 21-16,-3 0-23 15,3 0-24-15,14 0 8 16,16-2-7-16,17-1-2 15,12-3 14-15,10 3-12 16,-1-4 10-16,3 3-12 16,-3 0 0-16,-6 2-5 15,-4-1-11-15,-17 3-44 16,-5 0-38-16,-13 0-6 0,-11 6-48 16</inkml:trace>
  <inkml:trace contextRef="#ctx0" brushRef="#br0" timeOffset="30817.2294">5405 3127 556 0,'0'0'61'0,"0"0"-60"15,0 0 44-15,0 0-39 16,0 0-3-16,200-22 4 15,-120 12-7-15,-3-1-21 0,-3-4-124 16</inkml:trace>
  <inkml:trace contextRef="#ctx0" brushRef="#br0" timeOffset="31300.0929">6962 2646 417 0,'0'0'0'0,"0"0"4"15,0 0 7-15,0 0 24 16,-30-46-23-16,30 44-10 16,0 2-2-16,0 0 2 15,0-1 4-15,13 1-12 16,13 0 5-16,11 0 1 16,5 0 10-16,7 5-10 15,-2 4 0-15,-3 4 7 16,-7 3-6-16,-9 3 6 15,-14-1-6-15,-12 4-1 16,-2-2 7-16,0 1 0 16,-20 2 3-16,-6 0 2 15,-2-1-5-15,0 0 5 0,1-1-7 16,5-3 1-16,2-1-4 16,8-3 1-16,4 1-6 15,-2 2-3-15,2 4-50 16,-4 1-22-16,-8 0-254 15</inkml:trace>
  <inkml:trace contextRef="#ctx0" brushRef="#br0" timeOffset="31598.2659">7038 3484 321 0,'0'0'18'0,"0"0"-12"16,0 0 11-16,0 0 15 16,0 0 4-16,0 0 2 15,104-30-18-15,-104 29 11 16,0 1 6-16,0 0-32 15,-22 0-5-15,-11 1-2 16,-5 9 1-16,1 0 1 16,4 2-5-16,12-1-2 0,11 0-66 15,10-4-144-15</inkml:trace>
  <inkml:trace contextRef="#ctx0" brushRef="#br0" timeOffset="32844.7462">3252 4676 433 0,'0'0'56'0,"0"0"-50"0,0 0-1 16,0 0 34-1,0 0-39-15,0 0 2 0,44 34 2 16,5-4 14-16,16 5 12 16,-1 1-24-16,6-3 8 15,-8-1-14-15,-1-5 0 16,-12-2-3-16,-12-6 2 15,-11-7-38-15,-10-1 30 16,-7-6-25-16,-5-4-15 16,1-1-19-16,1 0 5 15,-6-12-110-15</inkml:trace>
  <inkml:trace contextRef="#ctx0" brushRef="#br0" timeOffset="33092.3478">3797 4748 384 0,'0'0'58'0,"0"0"-58"16,0 0 6-16,0 0 5 16,0 0 16-16,-18 53 29 15,16-19-39-15,-1 7-1 16,-6 10 9-16,-1 7-15 16,-8 3 7-16,-3 4-16 15,-9-3 2-15,1-8 3 16,4-10-6-16,8-13 1 15,6-11-3-15,8-6 2 16,3-6 0-16,0-4-23 16,0-2-62-16,3-2-37 0,8-2-170 15</inkml:trace>
  <inkml:trace contextRef="#ctx0" brushRef="#br0" timeOffset="33479.7621">3993 4676 439 0,'0'0'2'0,"0"0"4"15,0 0 13-15,0 0-18 16,129-28 11-16,-58 20-6 15,5 0 11-15,7-4-8 16,0-1-4-16,-4 2 6 16,-11-1-11-16,-11 0-32 15,-18 2-31-15,-21 2-81 0</inkml:trace>
  <inkml:trace contextRef="#ctx0" brushRef="#br0" timeOffset="33769.7549">4329 4462 449 0,'0'0'9'0,"0"0"5"0,0 0-3 16,0 0 13-16,0 0-23 15,0 0 4-15,19 24 8 16,-2 1 5-16,5 7-3 16,-4 10 12-16,-1 2-21 15,-4 3-3-15,-3 1-6 16,-7-2 1-16,-1-5 2 16,-2-5-45-16,0-3-35 15,0-8-54-15</inkml:trace>
  <inkml:trace contextRef="#ctx0" brushRef="#br0" timeOffset="34292.9031">5744 4925 520 0,'0'0'42'0,"0"0"-12"15,0 0 21-15,0 0-14 16,0 0-29-16,0 0-8 0,43 0 0 16,-5 0 5-1,7-5-4-15,4-1 5 0,6-2-2 16,-1 2-4-16,-2-1 10 16,-12 3-10-16,-10 1-29 15,-9 3-42-15,-9 0-31 16,-7 0-26-16,-5 0-165 15</inkml:trace>
  <inkml:trace contextRef="#ctx0" brushRef="#br0" timeOffset="34511.5256">5741 5143 502 0,'0'0'60'16,"0"0"-49"-16,0 0-5 16,0 0 49-16,146-20-17 15,-89 12-30-15,-4 0-7 16,0 1-2-16,-8 0-16 16,-12-1-97-16,-9 3-104 15</inkml:trace>
  <inkml:trace contextRef="#ctx0" brushRef="#br0" timeOffset="43055.0977">9520 2780 531 0,'0'0'57'0,"0"0"-56"15,0 0 19-15,0 0 24 16,0 0-19-16,0 0-17 16,0 0-8-16,0 27 0 15,8 5 13-15,6 7-13 16,4 0 7-16,7 0-4 15,0-5 0-15,5-4-3 16,1-6-12-16,-1-8-1 16,-8-5-21-16,-3-7 13 0,6-4-4 15,-4-10 3 1,6-12 16-16,-5-7-3 0,-6-4-14 16,4-4 16-16,1-1-2 15,2 0-29-15,-3 5 12 16,-5 8 26-16,-5 12 0 15,-2 7 16-15,-6 5-6 16,6 1-8-16,4 0 2 16,13 11 8-16,4 6 17 15,-2 4-17-15,1 4-10 16,-11 0-3-16,-6 0 1 16,-11-3 0-16,0 0-1 0,-8-5 1 15,-12-3-10 1,-5-4-6-16,-1-3-5 0,6-7-17 15,-8 0-79-15</inkml:trace>
  <inkml:trace contextRef="#ctx0" brushRef="#br0" timeOffset="43627.9385">9600 2565 325 0,'0'0'13'15,"0"0"1"-15,0 0-10 16,0 0 0-16,0 0 4 0,0 0-2 16,6 20-5-1,-3-18-1-15,-3-2-1 0,1 0-2 16,-1 0 6-16,0 0-3 15,0 0 5-15,0 0 1 16,0 0 17-16,0 0 2 16,0 0-11-16,0 0-3 15,0 0-10-15,0 0 5 16,0 0-6-16,0 0 3 16,0 0-3-16,0 0-6 15,0 0 6-15,0 0-4 16,0 0 4-16,0 0-10 15,0 0 7-15,0 3-19 16,0-3 21-16,0 0 0 16,0 0 1-16,0 0-5 15,0 0-9-15,0 0-7 0,0 0-30 16,0 3-69-16,0-3-47 16</inkml:trace>
  <inkml:trace contextRef="#ctx0" brushRef="#br0" timeOffset="44848.9216">10255 2632 79 0,'0'0'25'16,"0"0"-25"-16,0 0-18 0,0 0 8 15,0 0-18-15,0 0-15 16,0 5 43-16,0-5 17 16,0 0 65-16,0 0 27 15,0 0-34-15,0 0-29 16,0 0-5-16,0 0-18 15,0 0 8-15,0 0-31 16,0 0 0-16,0 0 7 16,0-4-6-16,0 0 5 15,0-3-4-15,0 0 0 16,0 2 26-16,0-4-18 16,0 2-1-16,-1 0 13 0,-15 4-19 15,2 0 10 1,-15 3-13-16,-12 0-5 0,-9 0 2 15,-8 0 4 1,-9 4-1-16,-5 8 6 0,5 1-3 16,-1 4 4-16,6 5 1 15,9 3-6-15,5 3 22 16,15 6-22-16,15 4-2 16,16-1 23-16,2 1-22 15,16-6 5-15,31-1-5 16,13-4-1-16,9-4 20 15,2-4-16-15,12-3-2 16,9-7 7-16,18-1-7 0,10-8 3 16,-2 0 0-1,-8 0 0-15,-18-7-3 0,-16-1-2 16,-13-1-20-16,-15 0 17 16,-13 1 3-16,-11 0-3 15,-9 3 6-15,-6 1 0 16,-8 1 27-16,-1 0-25 15,0 1-1-15,0 1-4 16,0-2-3-16,0 0-2 16,0-4-30-16,8-3-65 15,2-4-87-15</inkml:trace>
  <inkml:trace contextRef="#ctx0" brushRef="#br0" timeOffset="45582.0155">11348 2522 508 0,'0'0'1'0,"0"0"-1"16,-6 51 0-16,6-12 5 15,0 6 9-15,9 4-13 0,3-2 8 16,-2 0-8-16,1-5 1 16,-10-6 2-16,-1-11-4 15,0-9-4-15,0-7 4 16,0-6 0-16,0-3 5 16,0 0 16-16,0-3 35 15,-19-14-7-15,-4-7-37 16,1-7-10-16,0-10 15 15,4-5-12-15,4-9 1 16,4-6-6-16,4 1-4 16,2 3 4-16,4 10 0 15,0 14 0-15,0 10-4 16,12 5 2-16,25 3 2 16,4 3 0-16,13 1-5 0,1 3-4 15,7 7 9 1,-2 1-9-16,-1 13 7 0,-18 11-6 15,-12 6-7-15,-23 4-17 16,-6 0 19-16,-22 2 9 16,-16-4 3-16,-11-3 1 15,-2-5-3-15,5-2-1 16,-1-3 4-16,14-7-5 16,9-2-4-16,15-4 7 15,3-3-22-15,6 0-10 16,0-3-4-16,19 3 9 15,13-1 29-15,15 0-11 16,1 0 11-16,6 2-1 0,-2 7 3 16,-5 6-4-1,-17 3 2-15,-13 6-27 0,-9-2 25 16,-3 1 0-16,1-7 2 16,-1-2 17-16,2-4-3 15,-3-6-14-15,5-1 16 16,-3-4-13-16,1 1 11 15,6-2-14-15,2 0 0 16,6 0 0-16,0-5-29 16,8-7-81-16</inkml:trace>
  <inkml:trace contextRef="#ctx0" brushRef="#br0" timeOffset="46048.0951">13165 2379 520 0,'0'0'21'15,"0"0"-21"-15,0 0 1 16,0 0 6-16,-2 57 11 16,2-10 26-16,11 10-13 15,0 3-27-15,4-1 3 0,-4-6-2 16,-7-3-5 0,-4-6-24-16,0-11-18 0,0-7-10 15,0-13 17-15,-8-8-1 16,1-5-25-16,-8 0 3 15</inkml:trace>
  <inkml:trace contextRef="#ctx0" brushRef="#br0" timeOffset="46721.3453">12990 2682 35 0,'0'0'451'16,"0"0"-435"-16,0 0-16 15,0 0 16-15,0 0-15 16,163-20-1-16,-74 17 9 15,7-5-9-15,0 0-9 0,-14-4-3 16,-11-4-40-16,-23-5-39 16,-20-6 52-16,-15-5 39 15,-13-5-7-15,0 4 14 16,-10 7 52-16,-5 9 27 16,-4 10-30-16,-5 7-37 15,3 0-18-15,-3 16 6 16,-2 6-5-16,6 6 2 15,15 5 4-15,1 2 0 16,4 1-8-16,0 3 1 16,0-2-1-16,0-1-3 15,0-5-3-15,0-9-12 16,0-5-4-16,0-8 1 0,0-6 4 16,0-3 4-16,0-5 12 15,24-12-13-15,12-4-49 16,13-3 33-16,7 3 4 15,-6 4 16-15,-9 5 4 16,-10 10 6-16,-7 2 5 16,-5 0 22-16,-5 5 5 15,-6 7-9-15,-2 4 9 16,1 1-14-16,1-1-8 16,-1 1-3-16,7-3-7 15,2-2 1-15,4-1-2 16,8-5-1-16,2-6-14 15,4 0 8-15,5-1 7 16,-1-12 1-16,-6-6 1 16,-2-3 1-16,-8-3 14 0,-6-5 6 15,-6 3 26-15,-8 5 17 16,-2 10-30-16,0 7 32 16,0 5-52-16,0 0-15 15,0 1-3-15,-10 10-2 16,-4 6 5-16,3 3-10 15,11 3 7-15,0 2 1 16,19-1 1-16,12 2-44 16,11-4-43-16,-5-5-55 15,-1-9-192-15</inkml:trace>
  <inkml:trace contextRef="#ctx0" brushRef="#br0" timeOffset="47098.8844">14442 2641 458 0,'0'0'20'16,"0"0"-12"-16,0 0 17 16,0 0-20-16,0 0-3 15,0 0 15-15,80 27 0 16,-47-9-4-16,-7 2-9 16,-3 0-3-16,-10-3-2 15,-9-3-3-15,-4-5-22 16,0-6 25-16,0 0 2 15,0-3 2-15,0 0 7 0,0-3 31 16,8-9-41-16,18-5-13 16,13-2 8-16,7-3 5 15,0 2 6 1,3 2-2-16,-4 8-2 0,-5 3 6 16,-3 6-6-16,-4 1 28 15,-4 6-4-15,-10 7-7 16,-7 7-5-16,-4-3 6 15,-1-4-12-15,-1 1-4 16,5-4-4-16,14-1-3 16,17-2-41-16,16-2-39 15,18-5-90-15</inkml:trace>
  <inkml:trace contextRef="#ctx0" brushRef="#br0" timeOffset="47365.0898">16773 2370 538 0,'0'0'13'0,"0"0"-4"16,0 0-2-16,0 0 16 15,-154 24-3-15,120 5-12 16,1 4 22-16,6 5-27 15,14 1 2-15,9 4 3 16,4-4-8-16,5-3-20 16,25-5-28-16,6-9-12 0,4-7-2 15,5-8-22-15,5-7-57 16</inkml:trace>
  <inkml:trace contextRef="#ctx0" brushRef="#br0" timeOffset="47557.1713">17107 2377 493 0,'0'0'95'16,"0"0"-84"-16,0 0-4 15,0 0-7-15,0 0 4 0,0 48 45 16,0-17-23 0,9 4-21-16,6 0-1 0,-2 0-4 15,-8-3-19-15,-5-7-52 16,0-6-41-16,0-7 4 15,-3-10-121-15</inkml:trace>
  <inkml:trace contextRef="#ctx0" brushRef="#br0" timeOffset="47781.5728">17416 2437 141 0,'0'0'262'15,"0"0"-193"-15,0 0-68 0,0 0 6 16,-159 11 29-1,98 10-7-15,5-1-18 16,11 3 1-16,11 1-8 0,13 1 3 16,21 1 0-1,0 1-1-15,18-5 4 0,32-2-9 16,16-5 12-16,13-4-8 16,18-6-5-16,15-3-10 15,5-2-57-15,-7 0-168 16</inkml:trace>
  <inkml:trace contextRef="#ctx0" brushRef="#br0" timeOffset="48850.2155">10898 4519 287 0,'0'0'0'16,"0"0"-18"-16,0 0 18 16,-171-22 51-16,112 22-9 0,-5 3-33 15,0 11 7 1,-7 5 5-16,4 5 3 0,-2 5 4 16,7 7-5-1,9 3-13-15,15 5-2 0,17-1-3 16,14 3-5-16,7-7 0 15,21-3-3-15,28-7-4 16,10-7 2-16,14-6 0 16,2-5 5-16,9-8 9 15,5-3-2-15,7 0 0 16,-1-8 2-16,-11-4 4 16,-8 2-13-16,-22 0-13 15,-16 1 6-15,-11 2 7 16,-13 2 4-16,-8 0 3 15,-3 2 0-15,-3 3 27 16,0-1-18-16,0-1-6 0,8 0-10 16,1-2-31-16,8 1-41 15,4-6-134-15</inkml:trace>
  <inkml:trace contextRef="#ctx0" brushRef="#br0" timeOffset="49554.1062">12173 4458 525 0,'0'0'0'0,"0"0"-19"0,-2 70 19 15,13-29 3-15,19 0 10 16,8 1-11-16,-3-1 9 16,-7-3-11-16,-8-6 4 15,-7-8-4-15,-12-9 1 16,-1-7-1-16,0-7 0 16,-5-1 6-16,-24 0 44 15,-4-14 7-15,-6-8-48 16,9-5-1-16,5-11 6 15,9-8-13-15,5-8-2 16,11-9-11-16,0 1 5 16,8 4 2-16,20 12 4 15,6 16-1-15,10 7-7 0,15 5-1 16,10 4 4 0,6 4 6-16,0 3 3 0,-11 4-1 15,-15 3-2-15,-17 9-12 16,-25 10-24-16,-7 7 6 15,-26 5 25-15,-38 2 5 16,-11 1-3-16,-8 0-2 16,5-4 1-16,13-5-3 15,14-5 7-15,15-6-4 16,14-3 2-16,19-2-14 0,3-2-37 16,9 1 15-1,37-1 17-15,11 1 11 0,13 0 8 16,0 1-18-16,0-1 16 15,-11 1 3-15,-9 0 1 16,-8 1 20-16,-12 0-6 16,-8-1-5-16,-4 3 7 15,-8 1-2-15,-4-1-2 16,-1 1-7-16,-4-1-5 16,3-3 14-16,5-2-13 15,3-1 0-15,9-3-2 16,11-3-16-16,15 0-53 15,7-2-312-15</inkml:trace>
  <inkml:trace contextRef="#ctx0" brushRef="#br0" timeOffset="49987.3466">14372 4151 491 0,'0'0'4'0,"0"0"1"16,0 0-5-16,0 0 0 15,0 50 11-15,7-8 26 16,9 4-19-16,5 7-8 15,-2 2 0-15,6-1-10 0,-9 1-4 16,-3-7-4 0,-13-10-52-16,0-12-22 0,0-9-12 15,-10-9-8-15,-9-8 8 16</inkml:trace>
  <inkml:trace contextRef="#ctx0" brushRef="#br0" timeOffset="50665.1597">14340 4431 224 0,'0'0'61'0,"0"0"-51"16,0 0 6-16,158-31 16 0,-96 24-17 15,8 0 4 1,7-4-9-16,-4 0-10 16,-6-6-2-16,-15-2-51 15,-14-5 29-15,-18-4 8 0,-13 0-132 16,-7-1 148-16,0 3 103 15,-20 4-10-15,-5 7-57 16,-7 7-9-16,5 8-15 16,-2 0-12-16,3 11 0 15,6 7 1-15,6 6 12 16,14 5-6-16,0 6 3 16,18 0-10-16,24 1-1 15,4 0-14-15,-3 0 13 16,-7-5-24-16,-19-5-8 15,-12-9 3-15,-5-7 25 16,0-5 6-16,0-5 18 0,-5 0 1 16,2-5 14-16,3-9-31 15,0-6-1-15,17 1-1 16,8 2 0-16,6 6-3 16,-9 5 0-16,0 6 3 15,-1 0 0-15,0 0 3 16,-1 10-3-16,-4 2 19 15,1 3 6-15,0 1-15 16,1-2-2-16,-2 0 4 16,8-3-9-16,-2-1-3 15,7-6-6-15,-5-1 6 16,3-3 8-16,-3 0-6 16,1-11-1-16,-3-6 1 0,-2-4 0 15,-4-5-1 1,1 1 9-16,-7 2-2 0,-7 7 22 15,1 7 20-15,-4 4-8 16,0 5-14-16,0 0-24 16,0 0-4-16,0 10 7 15,0 7 0-15,0 3 21 16,0 3-27-16,0 4 0 16,23 1-1-16,6-3-10 15,4-2-47-15,-3-6-41 16,0-8-89-16</inkml:trace>
  <inkml:trace contextRef="#ctx0" brushRef="#br0" timeOffset="51016.8919">15846 4352 241 0,'0'0'38'0,"0"0"-37"16,0 0 47-16,56 46-24 15,-36-29 9-15,3 1-10 16,-12-1-22-16,-6-2-1 16,-5-3-6-16,0-4 6 15,-5-6 6-15,-4-2 6 16,9 0 9-16,0-5 0 0,5-8-17 16,29-6 4-1,13-4-7-15,6 3 4 0,1 2 28 16,1 7-9-16,-4 6-1 15,-5 4 12-15,2 1-10 16,-2 3 12-16,-4 10-2 16,-6 2-34-16,-6 4 5 15,-7 0-6-15,-10 1-19 16,-1-1-17-16,-2-5-36 16,0-2-19-16,7-7-234 15</inkml:trace>
  <inkml:trace contextRef="#ctx0" brushRef="#br0" timeOffset="51299.0422">17761 4124 480 0,'0'0'2'0,"0"0"4"16,0 0 5-16,-170 37 28 15,127-7-16-15,7 5 15 0,12 1-17 16,10-1-5 0,14 0-16-16,0-1-2 0,9-5-5 15,20-2-52-15,10-8 3 16,8-10-13-16,6-9-25 15,7-2-118-15</inkml:trace>
  <inkml:trace contextRef="#ctx0" brushRef="#br0" timeOffset="51498.1107">18073 4127 448 0,'0'0'105'0,"0"0"-105"16,0 0 3-1,-61 50 50-15,55-25-14 0,6 5-21 16,5 1 10-16,17 2-25 16,6-2-1-16,-7-6-2 15,-6-5-72-15,-4-7-20 16,-5-8-46-16,4-5-159 16</inkml:trace>
  <inkml:trace contextRef="#ctx0" brushRef="#br0" timeOffset="51804.1808">18400 4173 230 0,'0'0'207'0,"0"0"-169"15,0 0-38-15,0 0 26 16,-143 17-1-16,80 0-7 0,0 2-6 16,10 4-10-1,10 0 0-15,13-2-4 0,11-1-5 16,19-3 5-16,0-3-3 15,28-3-14-15,31-5 19 16,16-1-3 0,13-5-25-16,9 0-4 0,-11 0-54 15,-5-5 53-15,-17-1 21 16,-15 2 12-16,-23 0 6 16,-16 4 1-16,-10 0 36 15,0 0-35-15,0 0-2 16,-12 0-12-16,-4 0 5 0,0 0-49 15,7 0-152 1</inkml:trace>
  <inkml:trace contextRef="#ctx0" brushRef="#br0" timeOffset="53597.9513">2399 6906 422 0,'0'0'25'0,"0"0"-24"16,0 0 12-16,0 0-11 15,0 0 17-15,0 0 33 16,128-4-16-16,-86-13-2 16,-5-5-14-16,-5-8-13 15,-9-1-1-15,-12-6-6 0,-11 2 0 16,0 11 12 0,0 7-12-16,0 10 15 0,-9 7 9 15,-6 2-24-15,-10 11 0 16,4 8-3-16,6 2 3 15,9 2-5-15,6 2 5 16,0-4-7-16,31-2 3 16,14 0-12-16,6-5 6 15,6-6-19-15,7-8 10 16,-2-2 4-16,-5-6 2 16,-5-13 6-16,-16-5 3 15,-8-4 4-15,-8-5 0 16,-10-13 3-16,-4-7-1 15,-4-10 9-15,-2-6-11 0,0 0-7 16,-6 12-2-16,-14 15 18 16,7 20 8-16,-1 11 37 15,4 10-19-15,-3 1-27 16,-4 15-8-16,0 8 0 16,4 12 6-16,8 4 1 15,5 4 1-15,0 3-5 16,20 3-3-16,19 1 5 15,8-6-5-15,8-8-16 16,11-9 3-16,-2-14 1 16,5-7 2-16,-2-6 1 15,5-6-1-15,-4-13 7 16,-12-7 2-16,-13-5 1 0,-16-4-3 16,-20 0 1-16,-7 3-2 15,0 11 0-15,-7 8 0 16,-14 7 4-16,3 6 6 15,5 0-6-15,-1 9 0 16,14 5-7-16,0 2 4 16,15 4 1-16,34 2-2 15,18-3 3-15,20 1 1 16,20-1 0-16,-5-5 0 16,-22 1-9-16,-26-2-1 15,-39-4 5-15,-15 0-26 16,-21-2 22-16,-42 1 8 15,-13-2 2-15,-13-2 5 16,2-4-5-16,15 0-1 0,20-3 0 16,21-4-1-16,12 0-5 15,13 5 6-15,6-1 0 16,0 1 0-16,22 0-2 16,20-3 2-16,19 0 0 15,23-5 2-15,16-3 7 16,14-4-8-16,-5-4-1 15,-9-3 11-15,-24-1-8 16,-19 2-2-16,-18 0-2 16,-15 0-12-16,-18 0 8 15,-6 0-18-15,0 5 23 16,-20 4 1-16,-7 8 5 16,1 6 11-16,-1 0-14 0,1 13-1 15,7 5 4 1,9 3 11-16,10 3-1 0,0-2-8 15,38 2-6-15,10-4 1 16,27-2-3-16,15-5-11 16,15-5-23-16,-2-8-15 15,-12 0-420-15</inkml:trace>
  <inkml:trace contextRef="#ctx0" brushRef="#br0" timeOffset="58474.6143">4079 7631 379 0,'0'0'0'16,"0"0"0"-16,0 0 12 15,0 0-8-15,0 0-1 16,0 0 1-16,0 0 2 16,70 26 26-16,-23-4-10 0,12 5-10 15,4 5 21 1,6 6-21-16,1 2 0 0,-1-1 2 15,-13 3-14-15,-9-4 0 16,-19-3-1-16,-11-4-38 16,-17-4-16-16,0-7-25 15,0-7-103-15</inkml:trace>
  <inkml:trace contextRef="#ctx0" brushRef="#br0" timeOffset="58787.847">4566 7628 332 0,'0'0'5'0,"0"0"-5"16,0 0 0-16,0 0 23 16,-46 60 6-16,21-28-9 15,-7 4 17-15,-5 3-21 16,-9 4 2-16,4-1-6 0,-6-1-12 16,2-3 4-1,7-2-4-15,11-4-47 0,15-10 17 16,13-12-83-16</inkml:trace>
  <inkml:trace contextRef="#ctx0" brushRef="#br0" timeOffset="59301.4831">5148 7540 332 0,'0'0'62'0,"0"0"-55"0,0 0-7 15,0 0 36-15,44 61-14 16,-14-31-16-16,1-2 1 15,0-2 3-15,4-1-10 16,-8-5 0-16,-1-3-20 16,-9-6 10-16,-6-3-29 15,1-6 26-15,-5-2 11 16,1-5 2-16,0-4 12 16,0-7-12-16,1-4 0 0,-1-5-2 15,0-1 9 1,-2 2-7-16,2 9 1 15,-6 5 26-15,-2 10 31 0,0 0-58 16,1 0-5-16,-1 15 5 16,3 4 7-16,3 5 19 15,3 6 8-15,6 1-31 16,3 0 18-16,7 1-21 16,-6 1 7-16,-5-2-7 15,-8-3-29-15,-6-4 12 16,0-7-109-16,-5-5-29 15</inkml:trace>
  <inkml:trace contextRef="#ctx0" brushRef="#br0" timeOffset="59600.2521">5576 7320 294 0,'0'0'43'0,"0"0"-36"15,225 18 49-15,-107 8-2 16,18 10-23-16,1 11-11 0,-3 8 4 16,-29 8-24-1,-28 6-2-15,-35 5 1 16,-27 1-14-16,-15-3 11 15,-49 3-15-15,-33-5-13 0,-31-7 4 16,-16-8 19-16,-8-8 5 16,-5-8 4-16,-6-6-31 15,-12-8-140-15</inkml:trace>
  <inkml:trace contextRef="#ctx0" brushRef="#br0" timeOffset="59980.9609">3618 7466 382 0,'0'0'15'16,"0"0"-8"-16,0 54-7 16,-4439-7 31-16,8878 6 2 0,-4429 8-15 15,5 2 15-15,4 4-14 16,-7-3-18-16,9 1 9 15,3-5-7-15,18-4-6 16,13-9-8-16,22-9-36 16,30-11 4-16,31-11-9 15,24-8-107-15</inkml:trace>
  <inkml:trace contextRef="#ctx0" brushRef="#br0" timeOffset="60366.2454">6836 7252 474 0,'0'0'48'0,"0"0"-48"0,0 0-9 15,0 0 3-15,0 0 6 16,164-11 15-16,-77 5-12 16,2 0-3-16,2-2 2 15,-10-1-2-15,-22-1-65 16,-22-2-183-16</inkml:trace>
  <inkml:trace contextRef="#ctx0" brushRef="#br0" timeOffset="60629.4045">6999 7064 357 0,'0'0'5'16,"9"56"30"-16,7-19 9 15,2 3-25-15,2 1 8 16,2-2-8-16,-6 2-10 16,-2-7 4-16,-8-2-12 15,0-5-2-15,-3-4-13 16,-2-3-5-16,6-5-61 16,2-1-98-16</inkml:trace>
  <inkml:trace contextRef="#ctx0" brushRef="#br0" timeOffset="61015.0867">8210 7633 463 0,'0'0'100'16,"0"0"-100"-16,0 0 13 15,0 0 0-15,0 0-9 16,145 0 12-16,-84 0-5 16,-3 0-1-16,-5-4-3 15,-8 1-7-15,-7 0 0 16,-13 1-42-16,-4 2-34 16,-21 0-19-16,0 0-130 15</inkml:trace>
  <inkml:trace contextRef="#ctx0" brushRef="#br0" timeOffset="61242.991">8171 7813 462 0,'0'0'33'0,"0"0"-28"16,0 0 22-16,0 0 22 15,126-1-22-15,-68-4 1 16,3-2-23-16,-5 2 0 16,-6 0-5-16,-4 0-35 0,-8 0-39 15,-1 2-71 1,-12-1-162-16</inkml:trace>
  <inkml:trace contextRef="#ctx0" brushRef="#br0" timeOffset="62630.5069">9757 7400 488 0,'0'0'5'0,"0"0"4"15,0 0 27-15,0 0-8 16,0 0-9-16,0-50-7 16,0 44 4-16,13 2-16 15,5 1-13-15,10 0 10 16,4 3-9-16,-1 3-5 16,7 15 12-16,-6 10 1 15,-9 11 4-15,-13 8 0 0,-10 4-6 16,0-1 6-1,-24-4-1-15,-10-7 2 0,8-6 7 16,1-11 4-16,14-3 5 16,10-10-5-16,1-1-7 15,0-3-5-15,11-2-33 16,20-3-10-16,11 0-117 16</inkml:trace>
  <inkml:trace contextRef="#ctx0" brushRef="#br0" timeOffset="62930.4528">10450 7357 186 0,'0'0'281'16,"-7"-52"-281"-16,7 34-41 15,7 6 41-15,17 5 0 16,8 7 1-16,6 1-1 15,8 14 0-15,-4 6 5 16,-10 8 0-16,-7 3-5 16,-25 7 0-16,0 7 4 15,-13 0 10-15,-18-2 22 16,3-3-22-16,9-7 26 16,4-5-12-16,8-6-5 15,7-4-4-15,0-4-14 16,7-2-5-16,25-5-23 0,16-2-30 15,9-6-69-15</inkml:trace>
  <inkml:trace contextRef="#ctx0" brushRef="#br0" timeOffset="63252.05">11303 7366 507 0,'0'0'122'16,"0"0"-116"-16,-26-46-6 16,26 34 18-16,0 5-13 15,26 0-1-15,13 3-4 0,6 2-16 16,11 2 11 0,-2 4-6-16,-9 11 9 0,-14 6-5 15,-18 10-3-15,-13 7 3 16,-14 6 7-16,-29 2 0 15,-8 1 13-15,2-2-1 16,7-6 10-16,10-3 6 16,10-6-15-16,12-6-12 15,10-2-1-15,0-1-3 16,3-4-44-16,19-5-45 16,3-4-246-16</inkml:trace>
  <inkml:trace contextRef="#ctx0" brushRef="#br0" timeOffset="63361.6761">11429 7838 519 0,'0'0'0'0,"0"0"-129"16,0 0-204-16</inkml:trace>
  <inkml:trace contextRef="#ctx0" brushRef="#br0" timeOffset="64832.6358">14877 6927 430 0,'0'0'37'16,"0"0"-26"-16,0 0 2 15,0 0 31-15,0 0-17 16,0 0-17-16,-97-14 18 16,76 14-28-16,-12 0 0 15,-10 0 1-15,-10 4 1 16,-10 8-2-16,-12 4 0 15,-5 6 0-15,-4 5 13 16,-2 2-11-16,5 4 2 16,23 1 5-16,20-1-9 0,21 0 0 15,17-4-8-15,6-5 8 16,39-2 0-16,14-4 0 16,11-1 0-16,10-6 8 15,3-4-7-15,18-4-1 16,11-3 11-16,1 0-8 15,-8-10-3-15,-8-1 0 16,-18 0-25-16,-16 4 18 16,-13 0-19-16,-20 2 17 15,-12 1 7-15,-6 3 2 16,-9-1 25-16,1 2 7 16,-1-3-11-16,-3 3-4 15,1 0-10-15,-1 0-1 0,0 0-6 16,5 0-7-1,2 0-8-15,2-2-54 0,8-3-34 16,-2-1-77-16</inkml:trace>
  <inkml:trace contextRef="#ctx0" brushRef="#br0" timeOffset="65235.59">15982 6788 337 0,'0'0'40'15,"0"0"-17"-15,-9 70 40 16,2-31-19-16,7 2-13 16,0 2-14-16,8-3-2 0,12-2 10 15,1-1-24-15,-8-4 10 16,-1-8-11-16,-5-4-4 15,-2-6 4-15,-5-7-11 16,0-4 1-16,0-2-17 16,2-2-1-16,4 0 7 15,-1-9-72-15,0-10-154 16</inkml:trace>
  <inkml:trace contextRef="#ctx0" brushRef="#br0" timeOffset="65801.3236">15991 6757 475 0,'0'0'0'15,"0"0"0"-15,0 0 1 16,-9-53 34-16,30 40-21 16,12-1-14-16,13 2 0 15,14-1 0-15,14-1 3 16,7-1-3-16,1 6 3 15,-5 2 2-15,-16 7-3 16,-22 7-4-16,-16 11-18 16,-17 7 13-16,-6 2-8 15,-18 2 4-15,-21-2 10 16,-11-2 2-16,-7-2 3 16,-1-2 1-16,-1-1-4 15,4-2 4-15,13-4-5 16,10-6 0-16,12-1 3 15,10-3-3-15,10-1-1 0,0-1-3 16,0 1-17-16,0 1 14 16,12 1 1-16,4 3 6 15,2 1 5-15,2 2-3 16,2 2-4-16,-2-1 0 16,3 0-7-16,-4 3-20 15,-1 2 22-15,-2 1-19 16,3 0 10-16,-4 2 15 15,1-3-1-15,5-1 2 16,5-6 0-16,4 1 6 16,6-6 1-16,0-2 13 0,6-2 19 15,1-1-16 1,-1 0 2-16,-8-1 8 0,-4-3-15 16,-5 1-4-1,-1-2-13-15,1-2-1 0,-3 4 0 16,-6-3-3-16,-4 5-37 15,-12-2-101-15</inkml:trace>
  <inkml:trace contextRef="#ctx0" brushRef="#br0" timeOffset="66914.2787">17504 6493 274 0,'0'0'18'16,"0"0"11"-16,0 0 32 16,0 0-22-16,0 0-11 15,0 0-2-15,28-3-8 16,-12 7-11-16,8 17 7 15,5 19 8-15,-1 12 1 16,-1 13 19-16,-10 7-35 16,-1-3 0-16,-8-2-1 0,-3-9-5 15,-5-9-2 1,0-8 0-16,0-10-23 0,0-10-5 16,0-10-32-16,-5-6 0 15,-9-5-29-15,-9-8-39 16</inkml:trace>
  <inkml:trace contextRef="#ctx0" brushRef="#br0" timeOffset="67048.7697">17556 6902 370 0,'0'0'0'0,"0"0"4"15,171-13 4-15,-93 4-5 0,10-3-3 16,-8-5-40-16,-17-4-175 15</inkml:trace>
  <inkml:trace contextRef="#ctx0" brushRef="#br0" timeOffset="67580.5942">17978 6587 343 0,'0'0'17'0,"0"0"12"16,0 0-21-16,0 0 14 15,0 0-22-15,-94 53 9 16,94-21-3-16,20 6-3 15,20 4 14-15,2 1-12 16,3 1-2-16,-11 1 2 16,-8-7-3-16,-17-8-2 0,-6-7 0 15,-3-11-14-15,0-5 8 16,0-6-1-16,0-1 7 16,0-3 0-16,0-12 0 15,21-7-22-15,12-4-14 16,9 3 7-16,4 3 26 15,-9 9 3-15,-7 7 10 16,-4 4 32-16,-3 0-4 16,0 3-7-16,-3 7-10 15,2 3-9-15,3-1 2 16,6 4-13-16,8-3 5 16,2-3 1-16,6 0-7 15,8-6-2-15,3-4 2 16,-3 0-7-16,-5-7 2 0,-6-7-13 15,-12-2 18-15,-7-5-1 16,-9-3 6-16,-13-2-5 16,-3 5 13-16,0 4-6 15,-8 6 46-15,-5 8-18 16,3 3-33-16,-3 0-2 16,-4 7-5-16,-2 6 5 15,10 4 5-15,7 2-1 16,2 0-8-16,20 1 5 15,22 0-4-15,14-3-18 16,7-3-53-16,-2-4-37 16,-15-10-285-16</inkml:trace>
  <inkml:trace contextRef="#ctx0" brushRef="#br0" timeOffset="67948.359">19223 6808 381 0,'0'0'6'0,"0"0"-2"15,0 0 28-15,0 0-26 16,0 0-3-16,0 0 35 16,0 0-33-16,66 33 12 15,-47-16-17-15,-4 2 2 16,-9-2-5-16,-6-3-1 16,0-3-9-16,0-5 13 15,0-2 6-15,0-4 10 16,0 0-9-16,3 0 10 0,25-13 17 15,11-3-34-15,2-4-5 16,-1 1-3 0,-2 7 16-16,-6 2 5 0,-7 7-6 15,-8 0 0-15,0 3 23 16,-8 0-23-16,2 4 1 16,-1 8-8-16,-2 0 6 15,-4 2-6-15,1 0 5 16,1 1-10-16,9-5 0 15,5 2-48-15,9-4-22 16,10-6-115-16</inkml:trace>
  <inkml:trace contextRef="#ctx0" brushRef="#br0" timeOffset="68265.5033">21162 6555 213 0,'0'0'302'16,"0"0"-302"-16,0 0 0 16,0 0 12-16,-131-29 8 0,85 48-14 15,-3 9-5-15,1 6 20 16,15 5-20-16,4 2 8 15,16-5-6-15,13 0 5 16,0-2-3-16,3-5-5 16,24-4 0-16,10-6-6 15,1-8-4-15,14-3-37 16,5-8 9-16,3-1-72 16,-3-17-231-16</inkml:trace>
  <inkml:trace contextRef="#ctx0" brushRef="#br0" timeOffset="68456.7267">21487 6494 500 0,'0'0'52'0,"0"0"-52"0,0 0 9 16,0 0 17-16,-80 52-5 16,80-26-15-16,0 2 10 15,0 3-8-15,6 1-4 16,9-1-4-16,-3-2 0 15,-4-4-27-15,-2-4-53 16,-3-7 4-16,3-9-57 16,7-5-193-16</inkml:trace>
  <inkml:trace contextRef="#ctx0" brushRef="#br0" timeOffset="68698.0038">21900 6551 328 0,'0'0'178'15,"0"0"-176"-15,0 0 3 16,0 0-5-16,0 0 33 16,0 0-14-16,-141 46-8 15,96-22-5-15,2 0-6 16,7 1 0-16,15-1-1 16,15-2-3-16,6-4 0 15,11-5 4-15,33-3 0 16,16-5 2-16,15-4-2 15,16-1-9-15,10 0-51 16,15-1 8-16,0-9-103 16</inkml:trace>
  <inkml:trace contextRef="#ctx0" brushRef="#br0" timeOffset="82147.1066">3115 9961 43 0,'0'0'73'0,"0"0"-65"16,0 0 31-16,0 0 54 0,0 0-42 16,0 0-30-16,0 0 8 15,0 0-17-15,-11-24 14 16,11 20 0-16,0-2-14 15,0 3 3-15,0-2 3 16,0 2 5-16,0 2 12 16,0-1-1-16,0 2-2 15,0 0-5-15,0-1-17 16,0 1-3-16,0 0-7 16,11 0-14-16,17 5 12 15,17 11 2-15,12 4 5 16,11 7-1-16,10 4-4 15,4 0 11-15,-3 3-5 16,5-2-4-16,-7 0 0 0,-7 1 3 16,-10-2-10-1,-7-4-2-15,-12-5-55 0,-8-5 60 16,-7-4-24-16,-5-2-13 16,-8-3 8-16,-3-6-56 15,-3-2-82-15</inkml:trace>
  <inkml:trace contextRef="#ctx0" brushRef="#br0" timeOffset="82530.6558">3615 9866 293 0,'0'0'22'15,"0"0"-20"-15,0 0-2 16,0 0 59-16,-23 72-5 15,4-32-19-15,-6 4 1 0,3 1-17 16,-3 0 5 0,-2 2-8-16,-1-4 1 0,4 0-4 15,-2-8-11-15,7-4-2 16,8-7 0-16,11-6-20 16,0-6-27-16,7-8-37 15,23-4-29-15,8-6-146 16</inkml:trace>
  <inkml:trace contextRef="#ctx0" brushRef="#br0" timeOffset="83180.688">4450 9794 345 0,'0'0'71'16,"0"0"-71"-16,0 0 3 16,-6 58 10-16,6-32-4 15,13 4 13-15,10-4-13 16,3-2-6-16,0-4 3 15,8-3-6-15,1-4-1 0,3-6-3 16,1-3-2-16,3-4 4 16,-5 0-8-16,5-8 0 15,-1-6 4-15,-3-8 4 16,-5 0-1-16,-5-4 2 16,-7-3 0-16,-7 0-5 15,-7 5 6-15,-4 4 0 16,-3 10 8-16,0 3 17 15,0 4-2-15,0 3-1 16,0 0-21-16,-3 0 11 16,-8 3-12-16,1 8 0 15,0 7-1-15,5 6 1 16,5 7 0-16,0 7 2 16,0 2 1-16,15 2 7 15,-1-1-10-15,8 0-5 16,-5-2-3-16,0-2 7 0,1-5-4 15,-8-3-1-15,-2-5 4 16,-7-6-5-16,-1-3 3 16,0-4 4-16,-1-3 3 15,-20-2 0-15,-8 0 23 16,-9-2-2-16,-12-2 10 16,-8 0 10-16,-1-2-42 15,1 0 7-15,6 0-9 16,8 0-39-16,-3 1-76 15,6 1-122-15</inkml:trace>
  <inkml:trace contextRef="#ctx0" brushRef="#br0" timeOffset="90981.7552">1064 8911 408 0,'0'0'7'16,"0"0"-3"-16,0 68 0 16,28-30 12-16,5 3-14 15,5 2 11-15,-5-2-6 16,2-1-2-16,-14-2 5 15,-8-7-10-15,-9-4 0 16,-4-5 2-16,0-5 1 0,0-7-3 16,0-4 0-16,-5-6 2 15,-16 0 18-15,-5-9 25 16,-6-10-31-16,-7-9-1 16,2-8-9-16,0-5 3 15,1-9-12-15,8-5 7 16,8 0-2-16,13 2 3 15,7 8-3-15,0 11 0 16,25 7-1-16,15 8-4 16,14 2 2-16,1 5 2 15,8 1 1-15,-8 9-1 16,-11 2 1-16,-8 5-8 16,-13 11-4-16,-13 4-15 15,-10 3 15-15,-10 4-9 16,-35-1 12-16,-7-2 9 0,-1 1-4 15,9-6 3-15,10-4-2 16,17-2-6-16,16-5 3 16,1-1-14-16,1 0-13 15,31-3 0-15,12 2 33 16,14-1 2-16,14 1-2 16,9 2 4-16,-4 1-4 15,-7 4 6-15,-10 1 5 16,-26 2 9-16,-11 0 0 15,-14 3 8-15,-5-3-24 0,-4-2 5 16,0 2-4-16,0-4-5 16,0-4 0-16,0-2-25 15,3-6-80 1</inkml:trace>
  <inkml:trace contextRef="#ctx0" brushRef="#br0" timeOffset="91366.2217">2211 9031 532 0,'0'0'35'0,"0"0"-15"0,0 0-18 16,0 0 15-16,0 0-17 15,158-25-4-15,-116 22 2 16,-15 3-50-16,-3 0 0 16,-14 4-3-16,-10 6 5 15,0 4-4-15,-24 0 22 16,-13 6 26-16,-9-3 6 16,3 2 14-16,7-2 45 15,19-5 21-15,8-2-37 16,9-5-14-16,0-3-27 15,2-1 1-15,33-1 27 0,11 0-17 16,18-1-3-16,7-10-10 16,12-4-44-16,4-2-44 15,-3-3-108-15,-12-2-58 16</inkml:trace>
  <inkml:trace contextRef="#ctx0" brushRef="#br0" timeOffset="91588.6279">3102 8643 496 0,'0'0'16'16,"0"0"-3"-16,0 0 6 0,0 0 0 16,-128 64 15-16,117-19-8 15,11 7-4-15,0-1-18 16,3-2-4-16,20-2 8 15,9-3-8-15,5-8-51 16,9-5-28-16,8-11-35 16,1-13-89-16</inkml:trace>
  <inkml:trace contextRef="#ctx0" brushRef="#br0" timeOffset="92137.3104">3555 8788 302 0,'0'0'92'16,"0"0"-73"-16,-3 62 16 15,3-36-1-15,0 2-29 16,21 1-5-16,1-1 5 16,-1-3-1-16,-5-6-6 15,-8-8 2-15,-8-4-8 16,0-6 5-16,0-1 6 15,-15-4 56-15,-13-11-14 16,1-7-28-16,-2-7 3 16,6-5-19-16,2-7 12 15,6-5 13-15,6 0-24 16,6 4 6-16,3 9-3 16,0 9 1-16,12 9-1 15,16 2-5-15,14 2-5 0,7 5 2 16,3 2 0-1,-8 4 3-15,-9 0-1 0,-10 0-6 16,-13 7-4-16,-12 7-25 16,0 5 15-16,-14 1 2 15,-22 5 7-15,-7 0-4 16,3-4 8-16,10-1-15 16,10-5 6-16,12-4 12 15,8 0-1-15,0-1 4 16,7 0-22-16,23 1 22 0,3 0-4 15,11-1 12-15,1-1-2 16,1 0 2-16,-6-1 15 16,-8 0 4-16,-13-2-19 15,-6-1 0-15,-4 0-6 16,-7-1-6-16,-2 1-26 16,0-1-54-16,0-4-232 15</inkml:trace>
  <inkml:trace contextRef="#ctx0" brushRef="#br0" timeOffset="92383.9978">4047 8775 498 0,'0'0'34'0,"0"0"-24"0,0 0 18 15,0 0-19-15,0 0 4 16,0 0-6-16,46 67 33 16,-22-37-31-16,-3-1 0 15,-3-1-7-15,-5-1-2 16,-3-3-13-16,-9-1-101 16,-1-3 76-16,0-9-246 15</inkml:trace>
  <inkml:trace contextRef="#ctx0" brushRef="#br0" timeOffset="93020.1133">4875 8654 478 0,'0'0'31'15,"0"0"-27"-15,0 0-4 16,0 0 21-16,25 75-6 16,-5-37 9-16,-1 0-23 15,0-2 10-15,-7-3-13 16,-4-7 2-16,-8-4-10 0,0-6-2 16,0-7-15-1,-4-7 6-15,-10-2 15 0,-10 0 6 16,-1-13 25-16,1-7-17 15,7-5 0-15,6-7 20 16,11-9-17-16,0-8-10 16,0-6-2-16,11 4 6 15,9 8-9-15,1 14 4 16,1 12 0-16,5 7 5 16,5 2-5-16,3 2-1 15,5 3 1-15,2 3 0 16,-6 0-2-16,-8 10 2 15,-13 6-10-15,-12 4 5 0,-3 4-14 16,-24 2 17-16,-13 2-12 16,-9-1 14-16,4-4-5 15,9-3-4-15,15-6-14 16,6-4 13-16,12-5-5 16,0 0-20-16,5-3-6 15,27 1 20-15,5-3 21 16,7 4 0-16,7-2 0 15,-1 3 6-15,-3 3-5 16,-8-2 24-16,-10 2 16 16,-12 0-10-16,-12 1-10 15,-5-2 12-15,0 1-30 16,0-1 7-16,-2 0-9 16,-4-2-2-16,-2 0-9 0,7-3-72 15,1-2-71-15</inkml:trace>
  <inkml:trace contextRef="#ctx0" brushRef="#br0" timeOffset="93467.944">5414 8662 270 0,'0'0'184'15,"0"0"-178"-15,0 0 28 0,0 0 14 16,0 0-35-16,0 0-2 16,35-25-10-16,0 25-1 15,0 0 1-15,-2 0 0 16,-3 2 6-16,-9 8-7 16,-12 9 0-16,-9 5-2 15,0 2 1-15,-9 2-2 16,-21-1 6-16,0-3-8 15,-3-3 4-15,5-2-5 16,7-6 6-16,9-2-1 16,6-5 1-16,6-2-5 15,0-1 1-15,0-3-20 16,20 2 24-16,17-2 1 16,11 0 3-16,10 0 4 15,4 0-6-15,-5-4 10 16,-11 1 20-16,-20 1-14 15,-10 1 1-15,-14-1-19 0,2 2-1 16,-4 0-6-16,5 0-62 16,5-2-106-16</inkml:trace>
  <inkml:trace contextRef="#ctx0" brushRef="#br0" timeOffset="93727.4153">6348 8547 426 0,'0'0'26'0,"0"0"-25"15,0 0-1-15,60 46 20 16,-2-19 7-16,8 2-6 15,0 7 2-15,-3-2 3 16,-9-1-26-16,-12-5-23 16,-18-7-46-16,-14-6 13 15,-10-4-32-15,0-8-110 16</inkml:trace>
  <inkml:trace contextRef="#ctx0" brushRef="#br0" timeOffset="93983.7448">6745 8584 469 0,'0'0'39'15,"0"0"-28"-15,0 0 11 16,0 0 5-16,-121 53-1 0,75-15 15 15,6 3-26-15,0 3-7 16,4-2-8-16,1-3-3 16,5-4-32-16,0-3-85 15,10-9 1-15</inkml:trace>
  <inkml:trace contextRef="#ctx0" brushRef="#br0" timeOffset="94647.9058">7502 8501 324 0,'0'0'80'0,"0"0"-62"15,0 0 6-15,0 0-2 16,30 52 11-16,1-34-15 0,4 1-5 15,6-3 3-15,-8 1-11 16,2-1-5-16,-11-6 0 16,-3-3-37-16,-10-4 6 15,5-3-8-15,-1 0-13 16,6-10 4-16,4-5-18 16,-6-2 2-16,-1-7 64 15,-3 0 9-15,-3-2 45 16,-7 3 5-16,0 7-19 15,-5 7 23-15,0 8-6 16,0 1-48-16,0 0-9 16,0 1 0-16,-7 12 22 15,-8 4-2-15,2 5-2 0,5 4 1 16,7 1-19-16,1 2 4 16,0 5-4-16,0 2 0 15,1 3-7-15,11-3-45 16,-1-2 27-16,-1-4 19 15,-7-4-13-15,-3-4 12 16,0-4 6-16,-3-2 2 16,-18-5 17-16,0-3 14 15,-7 0 14-15,-3-3-13 16,1-2-21-16,0-2-12 16,-5-1-2-16,4 0-38 15,-6-10-59-15,4-11-269 0</inkml:trace>
  <inkml:trace contextRef="#ctx0" brushRef="#br0" timeOffset="94966.1153">8505 8361 357 0,'0'0'9'16,"92"77"14"-16,-54-28 20 15,-17 1-32-15,-21 4 0 16,0 1-11-16,-32-3-11 15,-18-2 5-15,-10-4 2 16,-12-5-2-16,-19-2 6 16,-15-2-62-16,-5 0-231 15</inkml:trace>
  <inkml:trace contextRef="#ctx0" brushRef="#br0" timeOffset="98405.2507">5625 9910 248 0,'0'0'9'15,"0"0"28"-15,6 51 21 16,-1-22-9-16,9 3-29 0,-2 5 0 16,-1 3 4-16,-4 1-20 15,-2-3 6-15,-3-7-9 16,-2-2 0-16,0-9 11 15,0-5-11-15,0-5 0 16,0-5 2-16,0-3-1 16,0-1-2-16,0-1 6 15,0 0-1-15,-2-11-2 16,-10-9-1-16,-4-6 2 16,-1-10-4-16,2-10-9 15,2-5 4-15,4-1 4 16,4-2-2-16,1 3-11 15,4 6 11-15,0 5-7 16,0 10 10-16,0 9 1 0,12 4 6 16,13 5 5-16,1 4-12 15,8-1-2-15,6 4-3 16,3 2 5-16,-4 1 3 16,-3 2-3-16,-10 5-2 15,-9 9-1-15,-14 6-3 16,-3 5 2-16,-3 4 1 15,-19 1 3-15,-11 0 7 16,0-2-6-16,0-6-1 16,-2 0 0-16,10-8 0 15,1-4 5-15,10-3-5 16,6-4 0-16,8-2-1 16,0 0-18-16,0 1-8 0,20 2 9 15,10 1 18-15,10 4 3 16,0 0 1-16,-1 2-4 15,-3 3 11-15,-10 3-11 16,-12 2 7-16,-2 1 9 16,-9 2-5-16,-3-4 1 15,0-1-10-15,0-2 3 16,0-3 2-16,0-4-4 16,-3-4-3-16,3 1-2 15,0-5-6-15,0 0-24 16,3 0-148-16</inkml:trace>
  <inkml:trace contextRef="#ctx0" brushRef="#br0" timeOffset="98683.9231">6232 10012 429 0,'0'0'10'0,"0"0"4"16,0 0 1-16,0 0 24 15,40 60-6-15,-23-31-10 16,-1 0-20-16,-8 0 5 16,-3-7-8-16,-5-4 0 0,0-2 2 15,0-3-2-15,0-4-7 16,-5-2-30-16,-6-6-19 15,5-1-57-15</inkml:trace>
  <inkml:trace contextRef="#ctx0" brushRef="#br0" timeOffset="99028.467">6227 9561 292 0,'0'0'8'16,"0"0"0"-16,132 0-2 15,-55 15 39-15,19 9 18 16,12 10-26-16,11 9-5 15,-3 10-2-15,-22 5-12 16,-17 11-1-16,-33 5-12 16,-25 7-1-16,-19 5 1 15,-17-3-5-15,-35-2-5 16,-17-10-1-16,-15-8-13 16,-14-6-7-16,-6-7-26 0,-4-9-54 15,-13-9-95 1</inkml:trace>
  <inkml:trace contextRef="#ctx0" brushRef="#br0" timeOffset="99562.0024">2514 9803 364 0,'0'0'37'0,"0"0"-37"16,0 0 0-16,0 0 12 15,0 0 33-15,19 63 2 16,-16-20-10-16,5 8 14 16,0 8-28-16,1 12-1 15,0 2-15-15,2 5 13 16,3 0-20-16,3-11 0 16,7-2-2-16,12-7-11 15,21-11-15-15,18-5-21 16,24-9 34-16,31-7-29 15,30-9-62-15,32-13-186 16</inkml:trace>
  <inkml:trace contextRef="#ctx0" brushRef="#br0" timeOffset="100224.3959">7233 9680 372 0,'0'0'11'0,"0"0"19"0,0 0 4 16,0 0-12-16,0 0 1 15,0 0-4-15,149 0-9 16,-89 0 11-16,5-3-19 15,4-1 3-15,-1-3-5 16,-5 0-3-16,-17 2-4 16,-8-1-46-16,-17-1-38 15,-12 2-180-15</inkml:trace>
  <inkml:trace contextRef="#ctx0" brushRef="#br0" timeOffset="100576.6228">7371 9527 279 0,'0'0'122'0,"0"0"-102"16,0 0 1-16,0 0 0 15,0 0-10-15,0 0-11 16,56-2 15-16,-39 9-10 16,2 8 1-16,0 7 9 15,0 10 1-15,-1 5-2 16,-1 1-14-16,-2-1 2 16,-3-3 5-16,-5-7-6 0,-1-5 2 15,-6-6-6 1,0-4 1-16,0-3 1 0,0-4 1 15,0-2-6-15,0-2-6 16,0-1-41-16,0 0-90 16</inkml:trace>
  <inkml:trace contextRef="#ctx0" brushRef="#br0" timeOffset="101220.1473">8562 10053 363 0,'0'0'156'0,"0"0"-136"16,0 0-17-16,0 0 34 15,0 0-28-15,0 0-8 16,195-11 26-16,-107 8-8 15,3 0 3-15,-3 0-13 16,-7-2-9-16,-19 5-2 16,-18 0-53-16,-22 0-82 15,-17 2-197-15</inkml:trace>
  <inkml:trace contextRef="#ctx0" brushRef="#br0" timeOffset="101381.5051">8762 10258 506 0,'0'0'57'16,"0"0"-52"-16,0 0 9 15,0 0 3-15,170-2-10 16,-76-5-7-16,6-4-54 16,3 0-114-16</inkml:trace>
  <inkml:trace contextRef="#ctx0" brushRef="#br0" timeOffset="101747.0278">9828 9849 554 0,'0'0'0'0,"0"0"-1"15,0 0 1-15,0-48 12 16,33 41-12-16,4 1-13 16,6 6 8-16,-2 0-8 15,-6 0 13-15,-3 8 0 16,-19 11 1-16,-11 10 4 0,-2 10-5 16,-23 8 0-16,-18 3 20 15,2 3-12-15,2-3 11 16,11-3-10-16,13-4-6 15,7-11 0-15,6-6-3 16,0-6-5-16,13-9 5 16,6-1 0-16,6-7 4 15,3-3-9-15,8 0-5 16,2 0-64-16,0-6-113 16</inkml:trace>
  <inkml:trace contextRef="#ctx0" brushRef="#br0" timeOffset="102096.1682">10660 9833 540 0,'0'0'0'16,"0"0"5"-16,-15-50 39 15,15 39-36-15,0 4-5 16,10 4 21-16,18-1-24 16,3 4-15-16,2 0 14 15,3 0-4-15,-4 10 3 16,-2 10-5-16,-13 14 1 16,-17 7 1-16,0 8 4 0,-23 2 1 15,-14-3 1 1,-4-2 6-16,3-4-7 0,8-4 0 15,11-10 0-15,9-6 3 16,9-8-3-16,1-3-11 16,1-6-77-16,30-4-25 15</inkml:trace>
  <inkml:trace contextRef="#ctx0" brushRef="#br0" timeOffset="102428.8631">11323 9837 582 0,'0'0'0'0,"0"0"-16"16,0 0 16-16,23-49 11 15,15 43-9-15,6 2-4 16,4 4-16-16,3 0-19 15,-6 5 36-15,-7 13-11 16,-12 5-9-16,-24 12 12 16,-2 8 4-16,-33 2 5 15,-22 6 6-15,-1 0 6 0,-4-1 16 16,4-3-21 0,7-6 21-16,16-10-15 15,8-5-8-15,11-12 21 0,8 1-26 16,6-6-6-16,0-6-33 15,0-3-170-15</inkml:trace>
  <inkml:trace contextRef="#ctx0" brushRef="#br0" timeOffset="103363.3922">3526 12039 275 0,'0'0'50'0,"0"0"-45"16,0 0-4-16,0 0 51 15,0 0 6-15,0 0-12 16,0-32 25-16,0 32-18 16,0 0-6-16,0 0-18 15,18 0-29-15,16 13-1 16,23 14 1-16,12 8 10 0,13 9 11 15,6 1-21 1,0 4 2-16,4-6-6 0,-5-3-5 16,-15-4-15-16,-14-7-51 15,-16-9-11-15,-17-6-35 16,-15-5-144-16</inkml:trace>
  <inkml:trace contextRef="#ctx0" brushRef="#br0" timeOffset="103686.8964">4156 11993 433 0,'0'0'40'15,"0"0"-38"-15,0 0 6 16,0 0-6-16,0 0 14 16,-126 63 35-16,88-25-38 15,-8 6 26-15,0 6-14 16,-1 1-8-16,5 1 8 16,-2-4-22-16,9-5-3 15,7-4 0-15,10-10-1 16,6-5-40-16,12-11-25 15,0-6-27-15,12-7-69 0</inkml:trace>
  <inkml:trace contextRef="#ctx0" brushRef="#br0" timeOffset="104270.4531">4544 11923 365 0,'0'0'37'0,"0"0"-37"0,0 0-11 16,12 60 11-16,22-31 3 15,7 3 25-15,6-1-23 16,2-3-3-16,-1-3 2 15,-8-5-4-15,-7-6-12 16,-2-6-25-16,-8-8 21 16,-1 0 7-16,-1-3 9 15,0-11 4-15,-6-3-1 16,1-5 1-16,0-5-4 16,-5-4 5-16,6-3-3 15,-5 0 0-15,-3 5 0 16,-4 11-2-16,-5 9 58 15,0 5-28-15,0 4-17 16,0 0-13-16,0 13 0 0,0 10 29 16,0 8 2-16,5 5-15 15,14 6 5-15,3 4-18 16,-3 2 7-16,2 1-10 16,-7-2 5-16,-6-5-6 15,-2-8 1-15,-6-4-2 16,0-10 2-16,0-5 3 15,-6-5-1-15,-11-3 22 16,-11 0 11-16,-6-4 13 16,-4 1-16-16,-2-1 8 0,0-3-20 15,7 0-20 1,3 0 0-16,5 0-41 16,10 0-30-16,7-10-28 15,8-7-74-15</inkml:trace>
  <inkml:trace contextRef="#ctx0" brushRef="#br0" timeOffset="104925.4359">5719 12017 323 0,'0'0'85'0,"-4"60"-52"16,4-18-2-16,10 3-5 16,10 3-9-16,0-6-14 15,-3-3-2-15,-8-10 8 16,-5-12-8-16,-2-6-1 16,-2-6 6-16,0-5-3 15,0 0 13-15,-14-7 48 16,-8-8-46-16,-8-8 5 15,2-9-20-15,0-7 20 16,10-8-18-16,5-4-5 16,9-5 0-16,4 0-2 15,0 5-1-15,15 10-3 16,10 10 6-16,1 7 0 0,9 6-1 16,3 6-5-16,-4 1 5 15,-2 3-1-15,-7 5-3 16,-12 1 3-16,0 2-9 15,-8 4 10-15,0 13-7 16,-5 8-12-16,0 3 16 16,-10 2-25-16,-24 4 28 15,-3-2-8-15,-1 1-9 16,1-2 18-16,9-4-3 16,9-2 3-16,13-6 2 15,6-2-2-15,0-3-2 16,23-1-3-16,14-1 5 15,12-2 9-15,2-2-9 0,7 1-1 16,1 1 1-16,-11-1 0 16,-8 3 0-16,-14-3 0 15,-13-2 1-15,-7-1 11 16,-6-1-12-16,0 1 8 16,0-3 9-16,-6 4-9 15,0-3-8-15,6-3-8 16,-7-1-43-16,7 0-24 15,0-4-64-15</inkml:trace>
  <inkml:trace contextRef="#ctx0" brushRef="#br0" timeOffset="105440.5247">6265 12089 452 0,'0'0'8'0,"0"0"6"15,0 0 40-15,0 0-42 16,-18-53 3-16,30 45 6 16,12 3-12-16,-5-1-6 15,5 1-1-15,6 2 4 16,0 3-9-16,7 0 3 15,6 5 0-15,-7 10-1 0,-6 7 1 16,-14 4-11-16,-14 1-3 16,-2 2 6-16,0 0 1 15,-21-2 0-15,-11 0 1 16,-7-3 6-16,8-4 1 16,5-4 7-16,5-6-8 15,8 0 1-15,9-6-1 16,4-1 0-16,0 1-5 15,0-4-11-15,17 0 16 16,13 0 6-16,8 0 11 16,3 0-15-16,6 0 28 15,4-5-25-15,-6 1 4 0,1 2 26 16,-14 0-9 0,-11 2 11-16,-11-1-26 0,-6 1-11 15,-4 0 17-15,0 0-17 16,0 0-4-16,0 0-1 15,0-2-32-15,0-6-53 16,-4-2-57-16</inkml:trace>
  <inkml:trace contextRef="#ctx0" brushRef="#br0" timeOffset="105780.1829">6729 11576 286 0,'0'0'9'0,"0"0"4"16,209 23 15-16,-109 9 17 15,11 10-10-15,0 12 7 16,-16 12-5-16,-20 7-30 15,-29 5 2-15,-29 0-9 16,-17 3 0-16,-11 0 0 16,-41-3-6-16,-18-2 6 15,-15-7 7-15,-9-9 3 16,-3-4 12-16,-3-7-15 16,2-7-7-16,-7-8-11 0,3-4-40 15,-11-9-56-15,-22-6-221 16</inkml:trace>
  <inkml:trace contextRef="#ctx0" brushRef="#br0" timeOffset="106317.4532">2763 11923 340 0,'0'0'47'0,"0"0"-33"0,0 0 25 16,0 0-19-16,0 0-6 15,0 0 1-15,0-4-15 16,0 15 11-16,0 14-11 15,0 13 34-15,0 13-9 16,0 11-18-16,0 11 6 16,0 10-3-16,0 3 2 15,0-1-6-15,25-7-5 16,12-11-1-16,17-9-2 16,15-15-4-16,17-8 6 15,13-6 0-15,15-7 3 16,21-3-3-16,7-9 0 15,4-5-8-15,-5-5-51 16,-6 0-82-16</inkml:trace>
  <inkml:trace contextRef="#ctx0" brushRef="#br0" timeOffset="106899.3986">7479 11587 432 0,'0'0'20'15,"0"0"-7"-15,0 0 15 16,179-25 18-16,-116 20-6 0,-1-2-31 16,0 2-3-16,2 0-1 15,-9 0-5-15,-6 1 0 16,-16 1-16-16,-7 0-6 16,-7 0-38-16,-16-2-34 15,-3 2-121-15</inkml:trace>
  <inkml:trace contextRef="#ctx0" brushRef="#br0" timeOffset="107278.7349">7658 11383 189 0,'0'0'31'0,"0"0"-13"16,0 0 58-16,0 0-28 16,0 0-4-16,0 0 16 15,94 56-40-15,-69-29-6 16,-3 6 5-16,0 5 1 15,0 4-3-15,-3-1 8 16,-8 0-17-16,-1-4 13 16,-10-6-17-16,0-2 4 15,0-5 0-15,0-2-6 0,0-7-2 16,2-3 0-16,5-3-23 16,5-4-27-16,-1-1-59 15,8-4-284-15</inkml:trace>
  <inkml:trace contextRef="#ctx0" brushRef="#br0" timeOffset="107609.9124">8954 11923 470 0,'0'0'46'0,"0"0"-44"15,0 0 22-15,0 0-11 16,0 0 22-16,134 0-3 15,-77 0-3-15,3 0-2 16,-1-3-24-16,-3 3 1 0,-13-1-4 16,-9 1-42-1,-11 0-20-15,-9 0-40 0,-9 0-59 16</inkml:trace>
  <inkml:trace contextRef="#ctx0" brushRef="#br0" timeOffset="107772.0869">8982 12136 499 0,'0'0'13'16,"0"0"-3"-16,0 0-10 16,130-5 4-16,-58-2-4 15,11 0-35-15,8-4-42 16</inkml:trace>
  <inkml:trace contextRef="#ctx0" brushRef="#br0" timeOffset="108195.544">10387 11715 430 0,'0'0'0'0,"0"0"0"15,-7-52 10-15,7 41 4 16,13 7-2-16,10-1-6 16,4 4-5-16,-1 1-2 15,3 0-6-15,-4 0 7 16,-2 14 0-16,-1 8 3 15,-10 7-4-15,-12 13 1 16,0 5-4-16,-17 5 2 16,-20 2 0-16,-5-3-15 15,1 1-44-15,-2-9 26 16,6-6 33-16,16-6 2 16,4-7 12-16,14-4 10 15,3-6 6-15,0-4 0 16,0-2-10-16,0-6-10 15,0 2-8-15,7-4-15 0,14 0-81 16</inkml:trace>
  <inkml:trace contextRef="#ctx0" brushRef="#br0" timeOffset="108728.3215">11387 11744 342 0,'0'0'14'15,"0"0"-1"-15,0 0 72 16,0 0-12-16,0 0 2 16,0 0-40-16,-36-54-2 15,36 45-22-15,0-1-5 16,0 2-6-16,8 1 0 15,13 2-9-15,5 0-3 16,6 4-41-16,6 1 15 0,4 0 23 16,-1 0 6-1,-6 6-13-15,-11 10 7 0,-15 12-4 16,-9 6 19-16,0 10-2 16,-29 4 5-16,-2 1-5 15,-7 0 4-15,1-2-3 16,-1-6 1-16,5-6 0 15,9-4 3-15,11-12 7 16,7-5 3-16,4-8-3 16,2-4-10-16,0 0-4 15,0-2-36-15,23 0-64 16</inkml:trace>
  <inkml:trace contextRef="#ctx0" brushRef="#br0" timeOffset="109112.7546">11950 11737 455 0,'0'0'51'15,"0"0"-49"-15,0 0 14 16,-11-47 48-16,11 39-29 15,23 2-27-15,10 0-4 0,10 2-4 16,1 1-14-16,-2 3 14 16,-5 0-4-16,-3 3-3 15,-13 12 4-15,-6 5-5 16,-15 8 4-16,0 8 4 16,-11 3 0-16,-14 3 2 15,-3-1-2-15,-2-1-8 16,-6-1-5-16,6-2-2 15,3-1-15-15,3-7 30 16,13-2 3-16,-3-5-2 16,7-3 3-16,0-4 1 15,-4-1-10-15,1-5-73 0</inkml:trace>
  <inkml:trace contextRef="#ctx0" brushRef="#br0" timeOffset="110365.2461">14621 9524 328 0,'0'0'28'15,"0"0"-22"-15,-175 0 33 16,119 3 16-16,6 4-36 16,1 4-3-16,-5 3 2 15,-5 3-15-15,-1 5-3 16,2 6 3-16,10 5 0 15,0 4-2-15,11 0 0 16,5-1-1-16,14-2 16 16,17-3-16-16,1-4-7 0,18-3 6 15,24-4 1 1,20-1 4-16,22-7 4 16,12-4 1-16,14-4 16 15,11-4-16-15,8 0 21 0,10-10 34 16,-6-4-17-16,-19 0-3 15,-22 2-18-15,-30 1-19 16,-21 2 8-16,-19 5-15 16,-14 1-3-16,-7 1-16 15,-1-1-42-15,0 3-56 16,0 0-58-16</inkml:trace>
  <inkml:trace contextRef="#ctx0" brushRef="#br0" timeOffset="111312.989">14755 11296 383 0,'0'0'13'0,"0"0"-5"15,0 0 17-15,0 0 4 16,0 0-12-16,0 0-6 16,0 0 27-16,4-8-17 0,-4 8 4 15,-24 0 2 1,-14 0-25-16,-12 0-2 0,-11 1 1 16,-9 11 3-1,-16 2-5-15,-6 4 2 16,-4 6-1-16,6 2 12 0,8 5 4 15,19 1-4-15,14 0 6 16,15 1-15-16,12 1-4 16,14-1 2-16,8-3-1 15,0-6 2-15,21-4 0 16,21-3-4-16,9-5-3 16,19-8 5-16,13-2 1 15,11-2 3-15,4-5-4 16,-1-7 7-16,-7-2 5 15,-4 0 1-15,-5 3-13 16,-11 0 9-16,-4 3-7 16,-8 2-2-16,-11 3-4 0,-14-1 4 15,-15 3 3-15,-6-1 0 16,-11 1 12-16,-1 1 7 16,0 0 18-16,0-1-35 15,0 1-4-15,0 0-1 16,4-3-12-16,2-2-50 15,5-4-52-15,-3-4-165 16</inkml:trace>
  <inkml:trace contextRef="#ctx0" brushRef="#br0" timeOffset="114820.433">14472 9508 100 0,'0'0'7'0,"0"0"24"0,0 0 16 15,158-16-14-15,-108 12-4 16,0-1-6-16,-3-2 5 16,-2 2-11-16,-10-1-5 15,-6 3 3-15,-10-1-12 16,-2 2-3-16,4 2-1 15,-2-1-23-15,0 1-92 16</inkml:trace>
  <inkml:trace contextRef="#ctx0" brushRef="#br0" timeOffset="115273.4974">12149 9483 492 0,'4439'0'36'0,"-4439"0"-36"15,0 0 0-15,0 0 11 16,93 64 6-16,-39-28 9 15,1 2-12-15,2 3-9 16,-6-4 5-16,-14 1-10 16,-14-3-1-16,-16-4-6 15,-7-7-38-15,0-6 9 16,-14-6 25-16,-6-6-15 16,-4-6 16-16,-3 0-18 15,-3-5-24-15,-7-13-50 16</inkml:trace>
  <inkml:trace contextRef="#ctx0" brushRef="#br0" timeOffset="115737.392">16543 9505 338 0,'0'0'21'16,"0"0"-16"-16,-1-49 32 16,1 34 2-16,10-1-14 15,15-1 4-15,11 0-25 16,6 3-3-16,12 3-2 15,6 0 4-15,6 6 5 16,2 2-8-16,-6 3 0 16,-7 8-3-16,-17 9 3 0,-18 10-12 15,-18 4-4 1,-2 1 16-16,-10-2 2 16,-24-5-2-16,-7 2-6 0,-5-4 5 15,-8-2-4-15,9-1 5 16,8-4 0-16,13-4-1 15,12-7-11-15,12-2 7 16,0-2-30-16,16-1-6 16,26 0 23-16,15 0 18 15,7 0 0-15,-4-1-11 16,-6 1 9-16,-8 4 2 16,-13 10 0-16,-11 4 9 15,-11 1 3-15,-3 5 13 16,-7-3-4-16,4-2 4 15,2 0 5-15,7-3-28 16,9-2 3-16,12-2-2 0,18-2 2 16,16-4 1-16,17-5-6 15,12-1-47 1,-6-6-207-16</inkml:trace>
  <inkml:trace contextRef="#ctx0" brushRef="#br0" timeOffset="116470.8746">16488 11214 416 0,'0'0'10'15,"0"55"5"-15,0-21 19 16,6 3-2-16,-1 0-17 16,2 0-13-16,0 0 6 15,-2-3 7-15,2-3-15 16,-6-5 0-16,1-8 2 15,0-6 0-15,2-6-2 0,-1-3-15 16,-3-3-46-16,1-5 16 16,-1-14-14-16,0-5-148 15</inkml:trace>
  <inkml:trace contextRef="#ctx0" brushRef="#br0" timeOffset="116913.1834">16428 11197 379 0,'0'0'41'15,"0"0"-14"-15,0 0 2 16,0 0-13-16,0 0-14 16,76-51-1-16,-22 42-1 15,15 0 4-15,5 2-2 0,4 6 4 16,-7 1-6-16,-14 4 0 16,-19 11-11-16,-19 4-3 15,-19 2-14-15,0-1 28 16,-26 4 1-16,-23-2 6 15,-12-3-7-15,-3-2 5 16,-2-2 4-16,7-3-9 16,12-1 0-16,13-3-10 15,18-5 11-15,4 0-3 16,12-3-7-16,0 0-25 16,19 0 0-16,17 0 23 15,8 0 11-15,6 4-5 16,2 4 3-16,2 5-3 15,-4 3 4-15,-9 1 1 16,-10 2 1-16,-3-5 3 0,-5-1 12 16,-1 0 20-16,5-5-11 15,-6 1 8-15,3-3 8 16,6-4-27-16,4 1-4 16,7-3-10-16,5 0-17 15,10-5-63-15,5-7-338 16</inkml:trace>
  <inkml:trace contextRef="#ctx0" brushRef="#br0" timeOffset="122014.3667">18663 9600 251 0,'4'46'18'0,"2"9"38"16,0 2-38-16,3-3-15 15,4-5-3-15,-1-8-13 16,2-10-6-16,2-11 1 16,-1-6-17-16,-2-8-62 15</inkml:trace>
  <inkml:trace contextRef="#ctx0" brushRef="#br0" timeOffset="122731.3433">18436 9819 383 0,'0'0'7'0,"0"0"-3"15,149-14-2-15,-57 7 5 16,14-3-1-16,-1 0 1 15,-8-3-7-15,-21-1 1 16,-14-2-1-16,-24-6-22 16,-10-4 11-16,-22-5-10 15,-6-1 4-15,0-1 15 16,-18 7 2-16,-6 5 11 16,-1 8 12-16,-4 4-7 15,7 7 12-15,1 2-22 0,5 0-5 16,11 5-2-16,5 11-1 15,0 6 2-15,21 7 3 16,14 8-2-16,2 4 9 16,-4 2-3-16,-5 1 0 15,-13-5-5-15,-15-3-2 16,0-10-7-16,-9-6 6 16,-13-6-2-16,2-7 3 15,2-4 5-15,6-3-3 16,7-7-4-16,5-10-47 15,7-4-10-15,25-1 19 0,9 2 1 16,-2 4 27-16,3 5 12 16,-2 8 12-16,-1 3 12 15,2 0 23-15,0 6-10 16,-1 8 12-16,-2 0-27 16,-2 2-2-16,-6-2-3 15,-1 3-11-15,1-5 1 16,2-1-5-16,-2-3-1 15,0-5 4-15,-3-3-4 16,3 0-2-16,-2-12 1 16,-7-10-26-16,-2-3 17 15,-8-6-4-15,-6-1-7 0,-5 1 15 16,0 4 10-16,0 11 11 16,0 6 32-1,-7 9-4-15,-2 1-18 0,0 6-26 16,-1 11 2-16,10 5 9 15,0 3-8-15,7 3-3 16,21-2 6-16,1 2-6 16,-3-2-18-16,3-5-50 15,-11-6-20-15,-6-7-96 16</inkml:trace>
  <inkml:trace contextRef="#ctx0" brushRef="#br0" timeOffset="123084.9845">20043 9704 410 0,'0'0'30'0,"0"0"-27"15,0 0 19-15,0 0-2 16,148 8 7-16,-118-1-12 16,-15 0-14-16,-7 0-1 15,-8-2-25-15,0 1 22 16,-8-1-1-16,-1 0 8 15,5-5 3-15,4 0 0 16,4-3-6-16,26-10-1 16,13-2-17-16,-1-1 17 15,-5 5 0-15,-4 5 1 16,-11 6 8-16,2 0 12 16,-3 4-5-16,-4 9 18 15,2 6-12-15,-6-1-7 16,-5 3 6-16,1-1-17 0,-8-3 1 15,-1-2-5-15,0-2-22 16,5-3-43-16,10-6-27 16,23-4-83-16</inkml:trace>
  <inkml:trace contextRef="#ctx0" brushRef="#br0" timeOffset="123357.7927">21850 9476 463 0,'0'0'3'0,"0"0"24"16,-145 10-6-16,98 12 7 15,8 4 6-15,12 7-10 16,18 1-1-16,9 1-18 15,0-4-3-15,39-2-2 16,9-5-7-16,8-4-10 16,-5-6-17-16,-1-6-22 15,1-8-81-15,-3 0 57 16</inkml:trace>
  <inkml:trace contextRef="#ctx0" brushRef="#br0" timeOffset="123520.0217">22093 9497 286 0,'0'0'192'16,"0"0"-185"-16,0 0-6 16,0 0 22-16,0 0 23 15,34 65-20-15,-4-40-15 16,10 0 10-16,-1 1-21 16,0-4-11-16,-6-3-33 15,-5-8-107-15</inkml:trace>
  <inkml:trace contextRef="#ctx0" brushRef="#br0" timeOffset="123727.8176">22436 9491 307 0,'0'0'39'0,"0"0"21"15,-116 50-31-15,96-25-3 16,11 1-18-16,9 0 10 15,11 0-17-15,32-5 5 16,14-4 0-16,21-5-6 16,13-2-15-16,19-5-96 15,6-2-193-15</inkml:trace>
  <inkml:trace contextRef="#ctx0" brushRef="#br0" timeOffset="124200.3699">18595 10902 416 0,'0'0'47'0,"0"48"-37"0,0-6 8 16,0 6-4-16,12 2 1 16,6-2-10-1,0-3-3-15,-4-7 2 0,2-4-4 16,-12-8-12-16,-2-8-16 15,-2-7-40-15,0-5 1 16,0-6-35-16,0-3-55 16</inkml:trace>
  <inkml:trace contextRef="#ctx0" brushRef="#br0" timeOffset="124830.7877">18601 11144 389 0,'0'0'8'16,"0"0"-1"-16,0 0 12 0,0 0-18 15,145-34 5 1,-73 19-6-16,4-6-42 0,-17 0-19 16,-10 2-87-16,-22-3 32 15,-16 2 53-15,-11 2 63 16,0 2 67-16,-3 3 95 16,-12 4-67-16,2 6-56 15,1 3-11-15,3 0-22 16,-1 6-6-16,0 8 10 15,6 4 7-15,4 2 2 16,0 3-12-16,14 0-1 16,5 2-6-16,0-3 0 15,-12-2-1-15,-3-9-4 16,-4-2 0-16,0-6 0 0,0-3 2 16,2 0 3-16,13-4 16 15,7-9-11 1,10-2-5-16,5 1-4 0,-3 2 4 15,4 7-1-15,-6 3 1 16,-4 2 7-16,-4 0 3 16,-5 9 6-16,-1 4 5 15,-1 1-9-15,0-2 1 16,8-1-13-16,5-1 4 16,7-2-11-16,0-3 7 15,2-5-2-15,1 0-11 16,-4 0-26-16,-1-10 17 15,-7-1-5-15,-5-6 27 0,2 0 1 16,-11-2 11 0,-2 3 15-16,-5 4 35 0,-6 7-16 15,3 3 43-15,-4 2-60 16,0 0-25-16,0 2-4 16,0 9 10-16,0 0-6 15,0 1 9-15,0 1-13 16,0 1-6-16,13-3-18 15,12-3-33-15,13-4-13 16,2-4-27-16,2 0-25 16,-13-2-125-16</inkml:trace>
  <inkml:trace contextRef="#ctx0" brushRef="#br0" timeOffset="125095.4409">20002 11056 294 0,'0'0'90'16,"0"0"-20"-16,0 0-16 15,0 0-38-15,0 0-5 16,0 0 1-16,64-14 8 15,-46 20-5-15,4-1-7 16,-1 3-5-16,-7-3-3 16,-3-1-4-16,-6-1-2 15,-4-3 4-15,2 0 2 16,5 0 0-16,10 0 11 16,7-6 12-16,12-5-16 15,9 0-7-15,3 3 5 16,-1 2-5-16,-6 3 0 0,-2 3 2 15,-5 0-2 1,2 0 0-16,12 9-13 0,10 2-14 16,18 0-46-16,10-3-73 15</inkml:trace>
  <inkml:trace contextRef="#ctx0" brushRef="#br0" timeOffset="125330.4995">21827 10845 342 0,'0'0'196'0,"0"0"-189"0,-139 16 4 16,96 6 29-16,7 0-2 16,19 1 0-16,17 5-33 15,0-4-5-15,34 2 1 16,23-5-7-16,7-3-17 15,9-7-39-15,0-5-51 16,0-6-24-16,-8-6-152 16</inkml:trace>
  <inkml:trace contextRef="#ctx0" brushRef="#br0" timeOffset="125580.1792">22341 10912 296 0,'0'0'83'0,"0"0"-13"15,59-54-11-15,-57 54 10 16,0 0-25-16,9 0-41 15,6 11-2-15,9 5 23 0,12 1 1 16,4 0-13-16,-1-3-12 16,-11-2 10-16,-10-1-11 15,-16-4 1-15,-4 0-31 16,-2 0-20-16,-30 0 26 16,0 0 23-16,7-3 2 15,6 1 0-15,14-2 1 16,5 0-1-16,0-3-1 15,14 2-6-15,29-2 7 16,27 0-2-16,27 0 2 16,13-8-155-16</inkml:trace>
  <inkml:trace contextRef="#ctx0" brushRef="#br0" timeOffset="126827.8303">15434 7758 396 0,'0'0'23'16,"0"0"-5"-16,0 59-7 15,16-33-10-15,14-2-2 16,8-4-4-16,2-6 5 0,2-4 4 15,-3-5-4-15,-6-5-4 16,-10 0 4-16,-3-12 0 16,-9-10 0-16,-3-10-7 15,-8-5-26-15,0-3 31 16,0-4-5-16,0-3 7 16,0 2 8-16,0 9 27 15,0 14-10-15,0 13 21 16,0 9-18-16,5 2-23 15,3 21 0-15,9 10 4 16,4 8 31-16,5 7-14 16,2 1-3-16,-3 2-11 15,-7 2-10-15,-9-4 4 16,-6-4-5-16,-3-9-2 16,0-14 2-16,2-10 3 15,1-7-4-15,3-5-10 0,4-5 2 16,-3-15 1-16,-5-11-1 15,-2-10-40-15,0-10-53 16,-22-6-34-16</inkml:trace>
  <inkml:trace contextRef="#ctx0" brushRef="#br0" timeOffset="126913.3379">15374 7640 344 0,'0'0'0'0,"0"0"-12"0,0 0-21 16,0 0-156-1</inkml:trace>
  <inkml:trace contextRef="#ctx0" brushRef="#br0" timeOffset="127611.6508">16793 7655 365 0,'0'0'9'16,"27"50"-2"-16,-16-23-5 16,2-2 3-16,-5-2 5 0,-4-6 6 15,-4-3-9-15,0-6 2 16,0-2 7-16,-4-5-8 16,-9-1 8-16,2 0 42 15,-2-13-11-15,7-5-47 16,6-9-6-16,13-3 5 15,25 0-11-15,8 4-5 16,0 8 2-16,-3 8 13 16,-6 7 0-16,-3 3 2 15,-10 4 0-15,0 9 8 16,-9 6 3-16,-4 0 11 16,1 2-7-16,1-1-9 15,-1 1 2-15,2-9-4 16,3 1-8-16,6-6-6 15,3-3-25-15,7-4 9 16,5 0-27-16,6-10-16 0,4-6 15 16,-6-5 31-16,-4-2 18 15,-9-1 5-15,-16 5 12 16,-4 4 32-16,-9 10 9 16,0 5-8-16,-10 0-28 15,-21 11-16-15,-5 5 15 16,6 4 15-16,6-1-14 15,12-2 0-15,6-1-17 16,6-3 0-16,0 1-3 16,30-6-4-16,16-4-9 15,14-4 14-15,5 0 0 16,-1-9-4-16,-20-6-2 0,-20-2 5 16,-17 0 1-16,-7-4 2 15,-19-1-4-15,-21 1 4 16,-9 3 0-16,-1 8 4 15,4 3-3-15,0 7-2 16,13 0-3-16,12 0-6 16,12 7-19-16,9-4-41 15,12 0-49-15,29-3-67 16</inkml:trace>
  <inkml:trace contextRef="#ctx0" brushRef="#br0" timeOffset="127817.0958">17890 7500 267 0,'0'0'186'0,"0"0"-174"0,0 0 6 15,0 0 12-15,0 0 17 16,-18 67-31-16,18-33 4 16,9 0-14-16,20 3 8 15,5 1-14-15,0-2-17 16,-12-4-7-16,-11-5-84 15,-11-8-32-15,0-11-103 16</inkml:trace>
  <inkml:trace contextRef="#ctx0" brushRef="#br0" timeOffset="127964.178">17672 7648 436 0,'0'0'84'0,"0"0"-82"15,158-11-2-15,-53 7 0 16,34 0-6-16,29-2-24 16,11-4-68-16,-8 1-189 15</inkml:trace>
  <inkml:trace contextRef="#ctx0" brushRef="#br0" timeOffset="128168.1767">19131 7380 532 0,'0'0'13'0,"0"0"-13"15,0 0 0-15,46 62 40 16,-6-21-14-16,4 2-2 16,3 6-22-16,-10-3-2 15,-14-3-8-15,-17-8-114 16,-6-8 17-16,-12-10-80 15</inkml:trace>
  <inkml:trace contextRef="#ctx0" brushRef="#br0" timeOffset="128415.4294">18960 7616 392 0,'0'0'11'15,"0"0"-11"-15,156 0 12 16,-73-8-5-16,9-2-7 16,3-4 5-16,-7 0-11 15,-12-6-5-15,-8-4-60 16,-15-2-83-16,-15-2 30 0</inkml:trace>
  <inkml:trace contextRef="#ctx0" brushRef="#br0" timeOffset="128947.0661">19706 7394 139 0,'0'0'65'0,"0"0"-61"15,0 0 17-15,0 0 13 16,-130 14-16-16,124-2 1 16,4 4-5-16,2 2 3 15,8 8-11-15,22 1 22 16,7 4-23-16,-3 3 0 15,-6-7-5-15,-12 0-18 16,-7-8 18-16,-9-5 0 16,0-5-10-16,0-6 10 15,0-2 6-15,-3-1 33 0,-3-1 9 16,4-8-16-16,2-8-21 16,7 0-6-16,22-2-5 15,6 1 0-15,5 5 8 16,-2 7-10-16,-6 1 2 15,-5 5 0-15,-10 0 5 16,-4 11 1-16,-1 3 1 16,-5 5 3-16,-1-1 7 15,4 0 0-15,6-1-14 16,2-2-2-16,7-3-1 16,5-4 0-16,3-2 0 15,6-5 6-15,1-1-5 16,3-1-1-16,-1-8-4 15,-5-5 4-15,-3-3 0 16,-9-3 0-16,-3-2 0 0,-6 3 13 16,-6 6 20-16,-8 6 13 15,-2 5-9-15,0 2-29 16,0 0-8-16,0 6-4 16,-12 5 4-16,4 3 10 15,7 1-10-15,1 0-3 16,3 1-1-16,27 1-8 15,13-5-24-15,6-1-55 16,-4-5-73-16</inkml:trace>
  <inkml:trace contextRef="#ctx0" brushRef="#br0" timeOffset="129330.9377">20710 7568 352 0,'0'0'35'15,"0"0"-31"-15,0 0 20 16,0 0-10-16,84 55-3 16,-52-33 1-16,-2-3-10 15,-4-1 0-15,-14-1-2 16,-5-4-1-16,-7-6-2 16,0-1-19-16,0-6 22 15,-4 0 19-15,1 0-5 16,-3 0 28-16,6-10-18 15,0-4-22-15,18-5 2 0,19-1 1 16,6-4-4-16,6 4 3 16,-2 3-4-16,-2 5-1 15,-2 7-2-15,-7 3 6 16,2 2 0-16,-8 0 30 16,-7 9-16-16,-4-1 11 15,-10 4-14-15,-9 0-8 16,0-1-2-16,0 3-4 15,0 0-13-15,0-4-28 16,0 2-69-16,0-5-123 16</inkml:trace>
  <inkml:trace contextRef="#ctx0" brushRef="#br0" timeOffset="130095.638">22215 7529 388 0,'0'0'6'0,"0"0"-3"16,26 67 9-16,-10-43-7 16,-8-1 1-16,-8-4-3 0,0-7-6 15,0-4 0 1,0-6 2-16,-4-2 1 0,-8 0 36 16,-1-5-20-16,6-9 5 15,7-6-21-15,0-2-8 16,22-2 8-16,20-2 6 15,6-1-5-15,2 5-1 16,-11 4-6-16,-11 9 5 16,-8 7 2-16,-7 2 4 15,-4 2 8-15,-1 10 2 16,0 3 8-16,-1 4-16 16,0-4-6-16,9 0 11 15,-1 0-12-15,5-5-11 16,4-4 4-16,2-2-17 15,5-4 16-15,0 0 8 0,3-2 0 16,1-9 6-16,-4-3-5 16,0-4 6-16,-3 0 13 15,-7 2-7-15,-10 1 13 16,-7 7 2-16,-4 4 2 16,0 4-4-16,0 0-26 15,-6 1-8-15,-16 10 8 16,-5 4 8-16,12-1-4 15,6 2-4-15,9-2 0 16,0 2-19-16,15-4-14 16,18 0-32-16,2-7 1 15,-3-5-88-15</inkml:trace>
  <inkml:trace contextRef="#ctx0" brushRef="#br0" timeOffset="130261.6793">18663 7480 384 0,'4440'0'85'16,"-4440"0"-73"-16,0 0-2 16,0 0-1-16,0 0 17 15,0 0-1-15,91 54-25 16,-52-34 5-16,2-2-12 16,-9-3-27-16,-11-4-104 15</inkml:trace>
  <inkml:trace contextRef="#ctx0" brushRef="#br0" timeOffset="130430.8484">23395 7463 360 0,'0'0'106'16,"0"0"-69"-16,0 0-29 16,0 0-7-16,0 0 18 15,0 0-3-15,-113 54-11 16,76-30-5-16,11-2-3 15,-2 2-27-15,1-7-85 16</inkml:trace>
  <inkml:trace contextRef="#ctx0" brushRef="#br0" timeOffset="130683.2195">23658 7287 419 0,'0'0'14'0,"0"50"28"16,0-21 5-16,17 1-9 16,12-1-15-16,1 2-11 15,-5-1-12-15,-5-4 0 0,-3-5-28 16,-9-9-73-1,-7-4-20-15,-1-8-113 0</inkml:trace>
  <inkml:trace contextRef="#ctx0" brushRef="#br0" timeOffset="130888.1349">23571 7333 403 0,'0'0'174'16,"0"0"-172"-16,0 0 6 15,142-23 2-15,-51 15-5 0,11 2-1 16,6-3-4-16,-4-1-27 16,-20-1-115-16</inkml:trace>
  <inkml:trace contextRef="#ctx0" brushRef="#br0" timeOffset="132143.9682">19738 8123 396 0,'0'0'19'0,"-88"47"-12"16,49-20 14-16,12 2-14 16,18-3-1-16,9-2-6 15,0-1 0-15,31-6-3 16,19-6 0-16,20-5 0 15,10-6 3-15,14 0-31 0,-2-11-14 16,-6-3 13-16,-11-3-15 16,-16-2-4-16,-22 4 20 15,-16 2 31-15,-17 6 12 16,-4 5 48-16,0 2-30 16,0 2-11-16,-4 9 0 15,-13 2 33-15,9 2 5 16,7 0-40-16,1-1-8 15,0-1-9-15,14-4 0 16,7-2 4-16,-5-2 5 16,9-5-15-16,-5 0 6 15,-2 0 0-15,-4-2 1 0,-14-6-1 16,0-3 2 0,-10-2 1-16,-16-1 2 0,2-1 4 15,3 1-8 1,9 4 4-16,11 2 2 0,1 4-7 15,0-3-7-15,25 4 0 16,6 0 2-16,14 3-1 16,6 0 5-16,3 0 1 15,13 11 6-15,-3 1-6 16,-8 3 2-16,-14-1 10 16,-20-2-12-16,-15-3 0 15,-7-1-3-15,0 2 3 16,-11-6 11-16,-10 1-11 15,5-3 0-15,1-2 13 16,7 0-8-16,4-5-5 0,4-7-1 16,0-7-40-16,30-2 32 15,20-3-9-15,12 6-12 16,1 1 4-16,-5 10-2 16,-8 7 19-16,-13 0 9 15,-11 3 30-15,-21 9 10 16,-5 4-15-16,0 1 11 15,0-2-3-15,-8-2-18 16,0-4-8-16,7-2-7 16,1-3 0-16,0-3-1 15,0-1-9-15,13 0 10 16,16-1 11-16,1-8-10 0,-1-1 2 16,0-2 1-1,-3-4-4-15,3 1 17 0,-4 1-7 16,-1 1-6-16,-8 7 10 15,-6 5-11-15,-4 1-1 16,-3 0-2-16,4 0 7 16,2 0 2-16,2 6-1 15,11 0-6-15,11 2-4 16,5-4-5-16,8-4-40 16,2 0-65-16,0-3-175 15</inkml:trace>
  <inkml:trace contextRef="#ctx0" brushRef="#br0" timeOffset="132527.3781">21639 7977 342 0,'0'0'101'15,"0"0"-83"-15,0 0 17 16,0 0-32-16,0 0 0 16,0 0 21-16,-20 64 19 15,20-25-25-15,14 1-13 16,2-2 0-16,3-2-5 15,-16-1-3-15,-3-9-11 16,0-5-26-16,-8-11 12 16,-14-5-11-16,6-5 39 15,-4 0 0-15,3-8 5 0,13-7-2 16,4-5-3-16,11-4-3 16,22-1 0-16,10-1-25 15,0 8 22-15,-1 6 0 16,-5 9 0-16,-1 3 6 15,3 1 23-15,-6 11-20 16,2 3 18-16,-15 1-5 16,-10 1 1-16,-10 0-8 15,0-5-8-15,-27 2 0 16,-3-4-2-16,-1-3 0 16,3 0-26-16,7-7-61 15,15 0-276-15</inkml:trace>
  <inkml:trace contextRef="#ctx0" brushRef="#br0" timeOffset="132691.9318">22265 8156 470 0,'0'0'30'16,"0"0"-8"-16,0 0 35 16,0 0-39-16,-38 48-7 15,34-36 3-15,4-1-14 16,0-3-7-16,0-2-16 15,18-6-57-15,6 0 9 16,2 0-83-16</inkml:trace>
  <inkml:trace contextRef="#ctx0" brushRef="#br0" timeOffset="133117.887">22542 8124 266 0,'0'0'78'0,"0"0"-37"15,0 0 8-15,0 0 8 16,0 0-6-16,132 13-34 15,-118-2 25-15,-1-3-33 16,-2 3 2-16,-5-5-3 16,3-2-8-16,-3 3 0 15,3-7-14-15,3 0-15 16,6 0 6-16,7 0-16 16,5 0-2-16,3-4 13 15,-5 0-10-15,-3-2 38 16,-7 3 3-16,-3 3-1 15,-4 0 34-15,5 0-11 0,-7 0-9 16,3 0 11-16,4 0-17 16,-1 0 5-16,4 0-13 15,5 0 3-15,6-2-1 16,-1-3-1-16,9-1-6 16,-5-3-1-16,-4 1 1 15,-3 0 1-15,-8-1 2 16,-4 1 0-16,-1 0 36 15,-7 4-23-15,-4 1-1 16,-2 1 2-16,0 2-14 16,0 0-3-16,0 0-1 15,0 0-18-15,0 0-11 16,0 0-59-16,8-3-69 16</inkml:trace>
  <inkml:trace contextRef="#ctx0" brushRef="#br0" timeOffset="133305.5439">23641 7869 503 0,'0'0'28'15,"0"0"26"-15,0 0-30 16,0 0-23-16,0 0 4 16,0 0 45-16,34 57-20 15,-25-28-17-15,0 0-9 16,-9 2-4-16,0 1-41 15,-6-8-114-15,-18-5-113 16</inkml:trace>
  <inkml:trace contextRef="#ctx0" brushRef="#br0" timeOffset="133445.9352">23692 7995 345 0,'0'0'24'0,"0"0"3"16,129-26 20-16,-78 21-28 15,3 3-15-15,0-1-4 16,1 3-49-16,-13 0-120 16</inkml:trace>
  <inkml:trace contextRef="#ctx0" brushRef="#br0" timeOffset="133578.5245">24424 8070 447 0,'0'0'0'0,"0"0"-30"16,0 0-136-16</inkml:trace>
  <inkml:trace contextRef="#ctx0" brushRef="#br0" timeOffset="144317.7442">3154 14746 208 0,'0'0'245'15,"0"0"-235"-15,0 0-10 0,0 0-14 16,0 0 14-16,0 0 1 16,0 0 12-16,0 0 12 15,111 34 7-15,-66 0-24 16,-2 4 9-16,-2 3-14 16,-9-1 1-16,-12-5-3 15,-9-5-1-15,-4-3 0 16,-7-9 0-16,0-5-8 15,0-10 8-15,0-3 0 16,-11-3 13-16,-16-14 3 16,-5-9-16-16,2-8-16 0,18-6 16 15,5-2-4 1,7 5-2-16,16 4-1 16,26 8 5-16,19 8-15 15,7 9 14-15,-3 4 3 0,5 4 0 16,-12 6 1-16,-9 9-1 15,-19 7-2-15,-18 0 0 16,-12 3-5-16,0 1-1 16,-19-2 8-16,-11-2 4 15,3-7 3-15,12-7-7 16,7-5 0-16,8-3 4 16,0-9-4-16,0-15-15 15,20-7-10-15,12-3 11 16,10 0 4-16,-5 7-10 0,2 10 15 15,-8 6 5 1,0 8 2-16,-4 3-1 0,-7 0-1 16,-7 0 3-16,3 9-7 15,-4 4 4-15,0 3 0 16,6-1 6-16,3 0-5 16,9 1 5-16,8-2-6 15,19-6-8-15,1-2 0 16,11-6-17-16,6 0 11 15,-10-8-18-15,-13-7-42 16,-15-4-127-16</inkml:trace>
  <inkml:trace contextRef="#ctx0" brushRef="#br0" timeOffset="144853.1096">4571 14766 119 0,'0'0'179'0,"0"0"-127"0,0 0-36 16,0 0-10-16,0 0 6 15,0 0 0-15,-76 39-12 16,76-31-7-16,13-3 6 15,15 1 2-15,-1-4 6 16,0-1 0-16,-18-1-6 16,-6 0 22-16,-3 0-10 15,0 0 23-15,-12-8 8 16,-9-2-44-16,4-6 0 16,10 0-5-16,7 0 5 15,0 2 3-15,11 5-3 0,24 0-6 16,10 4 6-16,12 2 0 15,7 3 0-15,8 0 0 16,-8 0 0-16,-10 6 14 16,-20 6-14-16,-11 1-2 15,-14 1-6-15,-6 0 5 16,-3-3 2-16,0 0 2 16,0-6 2-16,5-2-1 15,4-3-2-15,12 0-17 16,7 0 14-16,14-8 6 15,7-6-6-15,11-3-3 16,2-7-8-16,-5 1 9 0,-9-1-8 16,-12 0 13-1,-15 5 12-15,-15 8-8 16,-6 4 18-16,0 3 25 0,0 4-5 16,0 0-14-16,0 0-28 15,0 11 3-15,0 2 3 16,1-1-6-16,12 2 1 15,11 1 1-15,2-2-4 16,14-1-3-16,8-2-12 16,13-6-50-16,10-4-15 15,9-10-60-15</inkml:trace>
  <inkml:trace contextRef="#ctx0" brushRef="#br0" timeOffset="145043.1753">6213 14321 450 0,'0'0'11'16,"0"0"4"-16,0 0 7 15,7 75 15-15,36-35-12 16,15 2-12-16,7 3 7 16,-3 4-20-16,-7-3-8 15,-18-3-31-15,-18-7-47 16,-19-12-11-16,0-9-35 15</inkml:trace>
  <inkml:trace contextRef="#ctx0" brushRef="#br0" timeOffset="145944.1121">6326 14582 319 0,'0'0'18'0,"0"0"-6"16,188-9 28-16,-100 1-10 15,-1-4 4-15,-15-3-26 16,-18-3-4-16,-24 1-1 16,-18-4-2-16,-12-5-1 15,0-3 0-15,-9-2-2 16,-16-1 2-16,-3 9 1 16,8 9 29-16,6 8 10 15,6 6-4-15,0 0-36 0,2 17 0 16,6 5 3-16,0 6 3 15,27 3-2-15,24 0-2 16,10 0 24-16,1-3-19 16,-14-3-7-16,-18-6-14 15,-16-5-1-15,-8-4-24 16,-6-6 27-16,0-4-18 16,0 0 30-16,2-11-4 15,7-8 2-15,4-1-31 16,12 0 19-16,-6 9 11 15,1 4 6-15,-5 7-3 16,-2 0 2-16,0 12 22 0,1 3-8 16,5 5 30-1,8 1-39-15,8-3-2 0,12 1-3 16,11-2 0-16,5-6 7 16,5-3-9-16,2-7-5 15,-7-1 3-15,-9-4-15 16,-12-9-4-16,-17-4 19 15,-19-3-2-15,-6-2 3 16,0-1 2-16,-25 1 22 16,-10 0 7-16,-5 8-12 15,1 4 7-15,-2 8-8 16,-1 2-5-16,-4 5-10 16,-2 10 1-16,6 4 12 15,11-1-11-15,14-1-2 16,16-1-2-16,1-2-5 0,16 0-3 15,27-1-2-15,15-8 4 16,6-3-31-16,2-2 4 16,-6-9-6-16,-16-4 10 15,-13-4 3-15,-12 0 6 16,-13-3 20-16,-6-6 0 16,0 0 0-16,0 6 6 15,0 7 41-15,0 9 18 16,0 4-29-16,0 4-33 15,-4 12-2-15,4 3 16 16,0 3 0-16,0-3-9 16,17 0-4-16,13-2 2 0,6-4-4 15,0 0-2-15,-5-5-14 16,-3-5-46-16,-10-3 7 16,-9 0 7-16,-4-3 7 15,-5-11 17-15,0-4-47 16,-5-4 9-16,-1-4 38 15,3-5-22-15,3-1-111 16</inkml:trace>
  <inkml:trace contextRef="#ctx0" brushRef="#br0" timeOffset="146263.9954">7966 14386 111 0,'0'0'99'15,"0"0"-70"-15,0 0 41 16,0 0-3-16,0 0-17 16,169 58-10-16,-124-38-18 15,-6 0 1-15,-4-4-23 0,-18 1-3 16,-15-5 2-16,-2-2-12 15,-6-1 13-15,-15-2 19 16,6-3-16-16,-3-4 22 16,10 0 16-16,7-11 2 15,1-6-43-15,0-8 2 16,11 0 1-16,17 0-3 16,-4 8-1-16,4 5-1 15,0 7 4-15,8 5 5 16,10 0-1-16,-1 8-5 15,1 8 34-15,-4 2-11 16,-8 2-18-16,-11-1 5 16,-8-2-11-16,-11 1-2 15,-4-5-11-15,0 1 5 0,0-2-10 16,-9-4-44 0,2-4-13-16,6-4-25 0,1 0-190 15</inkml:trace>
  <inkml:trace contextRef="#ctx0" brushRef="#br0" timeOffset="146602.3411">9350 14076 488 0,'0'0'65'0,"0"0"-60"0,0 0 10 16,0 0-5-16,76 48 48 15,-37-16-3-15,2 4-34 16,-1 3-12-16,-1 2 10 16,-9 1-19-16,-6-4 1 15,-12-4 2-15,-3-4-3 16,-8-7 9-16,-1-8-9 15,0-2-3-15,0-7 3 16,0-1 0-16,3-2-11 16,2 0-46-16,-2-2-81 0,6-1-104 15</inkml:trace>
  <inkml:trace contextRef="#ctx0" brushRef="#br0" timeOffset="147344.5319">11488 14056 410 0,'0'0'14'0,"0"0"7"0,0 0 22 16,0 0-25-16,-151-40 7 15,111 40-24-15,-10 5 13 16,-6 12-5-16,2 6 3 16,9 6 20-16,15 5-23 15,14 1-6-15,16 5 2 16,0-4-5-16,29 0 0 15,20-5-1-15,23-3-3 16,19-6-11-16,19-10-16 16,17-7-49-16,-2-5 23 0,-9-19-60 15</inkml:trace>
  <inkml:trace contextRef="#ctx0" brushRef="#br0" timeOffset="147553.6988">11970 14017 496 0,'0'0'71'16,"0"0"-57"-16,0 0-13 16,0 0 2-16,0 0 13 15,46 59 28-15,-13-25-16 16,12-1-23-16,5 3 6 0,3-1-11 16,-4-1 0-1,-15-5-11-15,-13-5-42 0,-10-7-6 16,-6-10-49-1,-1-7-3-15,1-2-133 0</inkml:trace>
  <inkml:trace contextRef="#ctx0" brushRef="#br0" timeOffset="147864.7959">12498 14031 360 0,'0'0'68'15,"0"0"-34"-15,0 0 4 16,0 0-13-16,0 0-19 15,0 0 15-15,-126 26-1 16,64-7-13-16,-3 1 4 0,2-1-1 16,14 2-10-16,10-1-4 15,21-3 4-15,18-5 0 16,3 1-17-16,51-4 6 16,25-3-2-16,26-6 0 15,16 0-31-15,4 0-13 16,-5 0 13-16,-13-3 39 15,-20 2 7-15,-30 1-2 16,-27 0 0-16,-14 1 0 16,-11 6-16-16,-5 0 12 15,0 0 8-15,0 0-8 16,-2-2-21-16,-1 0-221 16</inkml:trace>
  <inkml:trace contextRef="#ctx0" brushRef="#br0" timeOffset="148993.3665">13869 14265 247 0,'0'0'108'16,"0"0"-108"-16,0 0-22 15,0 0 22-15,0 0 7 16,79-47 8-16,-59 28 31 16,-5-5-25-16,-8-3-15 15,-3 1 1-15,-4 2-5 16,0 3 16-16,0 8-14 16,0 6 19-16,-6 4 24 15,1 3-47-15,-4 5-4 16,-5 12 4-16,11 5 6 0,3 4 5 15,0-1-9-15,21-1 8 16,13-2-9-16,11-4-1 16,5-7-1-16,10-3 0 15,7-5 2-15,-4-3-1 16,-2-4 0-16,-15-11-3 16,-12-9-20-16,-13-6-43 15,-16-7 30-15,-5-4 12 16,0-5-48-16,-22-6 42 15,-11-3 15-15,-8 4 6 16,1 9 9-16,3 11 71 16,13 17 25-16,10 9-19 0,7 5-58 15,0 1-17-15,7 16-2 16,0 9 4-16,0 6 20 16,32 9-5-16,17 2 6 15,10 3 1-15,0 0-9 16,3 1-10-16,-6-6 4 15,-8-8-10-15,-17-9 3 16,-7-7 1-16,-10-9-10 16,-7-4-12-16,-4-4-36 15,3 0-22-15,-6-7 1 16,0-12-119-16</inkml:trace>
  <inkml:trace contextRef="#ctx0" brushRef="#br0" timeOffset="149144.2309">14261 13931 468 0,'0'0'37'0,"0"0"-31"16,151-24-6-16,-84 12 3 16,-11 5-6-16,-19-1-20 15,-18 2-122-15</inkml:trace>
  <inkml:trace contextRef="#ctx0" brushRef="#br0" timeOffset="149317.0437">13768 13851 593 0,'0'0'0'16,"0"0"-39"-16,0 0 7 15,0 0-41-15,0 0-49 16,-29 57-4-16</inkml:trace>
  <inkml:trace contextRef="#ctx0" brushRef="#br0" timeOffset="149634.5919">13153 14466 479 0,'0'0'74'0,"0"0"-73"15,0 0 1-15,0 0 2 0,0 0 2 16,50 53 25 0,-42-21-3-16,-6 3-21 0,0 4-7 15,4-3 0-15,6 0-56 16,9-4-57-16,11-5-161 16</inkml:trace>
  <inkml:trace contextRef="#ctx0" brushRef="#br0" timeOffset="150360.5686">15687 13897 388 0,'0'0'84'15,"0"0"-74"-15,0 0-7 16,0 0 56-16,59 69-14 15,-41-38-23-15,-1 3-6 16,5-1-9-16,-3-1-7 0,-7-3 7 16,-5-5-7-16,-7-5-14 15,0-8 12-15,0-5-9 16,0-3 11-16,0-3 3 16,-10-3 2-16,1-14 18 15,-2-9-23-15,11-6-9 16,0-9 4-16,6 0-2 15,23 5 6-15,-3 10-4 16,4 10 7-16,3 11-12 16,8 5 8-16,11 0 2 15,11 12 1-15,-1 8 0 16,-16-1 4-16,-8 2-5 16,-20-2-5-16,-12-1 2 15,-6-3-1-15,0 0-7 16,-13-6 6-16,-6-2 10 15,6-3-7-15,4-4 4 0,6 0 1 16,3-6 37-16,0-14-40 16,25-8-17-16,15-2 17 15,7-1 0-15,0 6 2 16,-10 9-1-16,-3 7 9 16,-12 6 14-16,-8 3-24 15,-5 0 1-15,0 12 9 16,-3 3 2-16,-1 2 10 15,2 3-20-15,-1-2 2 16,7 0 4-16,0-1-8 16,13 0-35-16,14-1-10 15,11-4-54-15,12-8-13 16,8-4-163-16</inkml:trace>
  <inkml:trace contextRef="#ctx0" brushRef="#br0" timeOffset="151110.0317">17275 13895 315 0,'0'0'88'16,"0"0"-39"-16,-129-24-31 15,73 24 26-15,-3 0 1 16,-2 6-11-16,1 9-6 16,2 4-21-16,13 4 2 15,14-1-9-15,14 0-2 0,17 1-2 16,0-1-4-16,41-6-9 15,19-2 11-15,15-7-6 16,9-3-15 0,-7-4-16-16,-8-3 16 0,-14-8 2 15,-16-3 15-15,-15-2 7 16,-12-4 3-16,-12 0 7 16,0 3 2-16,0 7 29 15,-4 5 15-15,-9 5-23 16,-6 0-27-16,-3 0-2 15,2 11 11-15,2 0-9 16,10-1-3-16,8-1 0 16,0 2-2-16,10-2-9 15,30-2 11-15,15-2-10 0,8-3-3 16,-1-2-28-16,-5 0 5 16,-17-3 13-16,-10-8-13 15,-12-1 2-15,-12-4 32 16,-6-1-7-16,0 1 9 15,0 4 28-15,0 4 11 16,0 7-7-16,0 1-11 16,-1 0-21-16,-10 4-3 15,4 8 3-15,2 1 6 16,5 1-6-16,0-1-8 16,24-2 7-16,21-2 1 15,11-2 1-15,5-4-1 16,-2-3-4-16,-9 0 1 15,-11-2-11-15,-9-6-3 16,-8-2 17-16,-7-5 1 0,0-2 4 16,2-2-4-16,-5-2 19 15,0-1 5-15,3 8 1 16,-4 3 7-16,-7 7-6 16,1 4-18-16,3 0-9 15,0 18 1-15,14 8 16 16,0 8 7-16,5 4-4 15,2 3-16-15,0 1-1 16,-1-1-3-16,-16-2-27 16,-12-6-37-16,0-5-22 0,0-10-19 15,0-11-35-15,2-7-94 16</inkml:trace>
  <inkml:trace contextRef="#ctx0" brushRef="#br0" timeOffset="152027.1603">19104 13822 481 0,'0'0'53'0,"0"0"-51"16,-136-23 44-16,91 23-14 15,-2 0-25-15,-6 8 14 0,6 12-3 16,5 1-15-16,11 1-3 15,16 0 7-15,15-3-21 16,0 1 6-16,43-5-10 16,23-2 13-16,13-5-4 15,3-7-44 1,-11-1 1-16,-18 0 41 0,-17-11-3 16,-7-3 10-16,-17-4 4 15,-6-5 23-15,-6 2-12 16,0 3 27-16,0 6 8 15,0 4-10-15,0 7 12 16,0 1-47-16,-4 4-1 16,-4 10-4-16,-1 6 4 15,9 2 4-15,0 0-4 0,10-1 7 16,31-3-9-16,5-4 2 16,8-2-10-16,0-7 3 15,-11-5-23 1,1 0 9-16,-6-8 2 0,-4-10-8 15,-5-4-7-15,-7-6 5 16,-5-5 12-16,-2-9 13 16,-6-8-18-16,2-5 22 15,-4-6 16-15,0 1-8 16,-6 16 42-16,-1 15-4 16,0 16 21-16,0 10 3 0,0 3-49 15,-8 4-21 1,-19 16 0-16,-3 10 5 0,6 8 23 15,13 9-14-15,11 1-1 16,0 1 5-16,17-3-18 16,10-4 0-16,3-9-1 15,-4-4-16-15,-1-12 1 16,-1-6-24-16,6-5-15 16,0-6 50-16,6-5-1 15,5-13-23-15,-1-9-1 16,0-7-10-16,-10-3 25 15,-1-4 2-15,-11 10 13 16,-15 6 11-16,-3 13-4 16,0 10 12-16,-10 2-12 0,-21 2-7 15,-3 12 0-15,8 3-1 16,9 2 1-16,17 1-2 16,0-3-2-16,17 0 1 15,20 0-14-15,7-3-19 16,6 1-1-16,-9-5 25 15,-8 0 12-15,-14-6 9 16,-8 2-2-16,-11-5 8 16,0 5 5-16,-7-2 5 15,-23 1 15-15,-8 2-29 16,2-1 1-16,1-5-12 16,6-1-21-16,11 0-34 15,10-7-37-15,8-12-169 16</inkml:trace>
  <inkml:trace contextRef="#ctx0" brushRef="#br0" timeOffset="152327.272">20609 13664 409 0,'0'0'8'0,"0"0"9"16,0 0 22-16,0 0 2 15,0 0-17-15,-139 59-20 16,132-38-4-16,7 1-2 16,0-3 2-16,21-3-1 0,16-4 1 15,5-4 0-15,4-5 8 16,3-3-2-16,-2 0 9 16,-5-9 16-16,-8-5 1 15,-11-5 25 1,-17-4-45-16,-6-6-12 0,-18 0-6 15,-45 5-26-15,-42 12-38 16,-45 12-69-16,-52 2-217 16</inkml:trace>
  <inkml:trace contextRef="#ctx0" brushRef="#br0" timeOffset="153526.6983">4978 16026 379 0,'0'0'4'16,"0"0"-4"-16,0 0 9 15,0 0 3-15,40 46 0 16,-20-41 9-16,-4-4 36 15,2 0-7-15,2-1 0 16,1 0-26-16,-2-4-6 0,2-13 26 16,-7-5-2-16,-8-9-15 15,-6-8-22-15,0-11-1 16,-11-8-4 0,-12-3-19-16,-7 2-50 0,-4 6 35 15,0 10 33-15,6 14-5 16,7 9 1-16,8 11-15 15,6 9 2-15,1 0 13 16,0 6 4-16,4 17 0 16,2 9 2-16,0 11 5 15,26 7-6-15,14 6 8 16,6 0-1-16,5 0-7 16,3-9 2-16,6-11-4 15,6-11-14-15,0-8-13 16,-9-9 26-16,-5-8 3 0,-6 0-5 15,-6-14 2-15,-2-6-36 16,-7-7 31-16,-13-2-8 16,-10-3-20-16,-8 3-14 15,0 6 10-15,0 8 39 16,0 8-2-16,0 7 3 16,-4 0 7-16,-5 4-7 15,1 6 0-15,6 4 7 16,2-1 5-16,0-1-12 15,28 2 0-15,13-5 0 16,17-3 6-16,13-4-5 16,3-2 3-16,8-2-1 0,-13-8 1 15,-17-3 9-15,-24-3-13 16,-18-3-11-16,-10-2 10 16,-1-4-4-16,-31 1-28 15,1 6 33-15,-5 6 15 16,3 5 20-16,5 7-10 15,0 3-9-15,4 9 13 16,9 6-3-16,2 3-2 16,13 0 2-16,0 1-25 15,38-2 2-15,22-1-3 16,20-2 0-16,15-5-1 16,14-3-10-16,4-4-60 15,-12-5-67-15</inkml:trace>
  <inkml:trace contextRef="#ctx0" brushRef="#br0" timeOffset="153772.3972">7333 15685 214 0,'0'0'222'15,"0"0"-213"-15,0 0-7 16,0 0 29-16,0 0-2 15,29 56 9-15,-7-30-10 16,12 0-15-16,-1-1-3 0,4 0-6 16,-3-4 4-16,-5-7-8 15,-12-6-7-15,-9-3 5 16,-6-3-17-16,-2-2 16 16,0-5 1-16,0-11-81 15,-14-9-139-15</inkml:trace>
  <inkml:trace contextRef="#ctx0" brushRef="#br0" timeOffset="154043.2355">7321 15617 150 0,'0'0'265'0,"0"0"-265"16,0 0-18-16,0 0-1 0,0 0 19 15,131 8 49 1,-76-20-1-16,-8-3-10 0,-17 1-20 15,-16-3 23-15,-14 0 0 16,0 0-30-16,-22-2-11 16,-15 3-7-16,-10 5-1 15,-3 7 5-15,0 4-26 16,9 0 8-16,4 13-14 16,14 4 23-16,16 3-31 15,7 0-7-15,17 0-45 16,34-4-144-16</inkml:trace>
  <inkml:trace contextRef="#ctx0" brushRef="#br0" timeOffset="154347.3005">7793 15642 252 0,'0'0'50'0,"0"0"-13"16,44 67 32-16,-29-42-28 16,-5-1-22-16,-1-5-2 15,-1-7 4-15,-2-4 19 16,-1-1-28-16,-3-7-3 15,0 0 5-15,4 0-12 16,-2 0 37-16,12-11 31 16,4-8-58-16,17-7-12 15,10-1-9-15,4 1-7 16,2 2 2-16,-1 4 8 16,-7 8-5-16,-10 5 1 15,-11 7 10-15,-4 0 0 16,-1 7 5-16,-1 8-2 15,5 2-1-15,-1 2-1 0,3-2 13 16,8 2-14-16,7-5-24 16,11-3-7-16,11-2-76 15,6-6-32-15</inkml:trace>
  <inkml:trace contextRef="#ctx0" brushRef="#br0" timeOffset="155345.6048">9677 15489 447 0,'0'0'55'0,"0"0"-30"15,0 0 2-15,0 0-14 16,0 0 10-16,0 0 14 16,-119 68-8-16,100-41-16 15,8-4-12-15,10-2-1 16,1-3 0-16,7-2-1 15,30-5-2-15,20-3-4 16,16-4-4-16,11-4-20 16,3-2-18-16,-5-10 40 15,-6 0-3-15,-15-2-13 16,-19 0 22-16,-23 3 5 16,-9 4-2-16,-10 4 5 15,0 3 11-15,-13 0-16 16,-13 10-1-16,2 4 1 15,5 1 14-15,15-1-14 16,4-1 10-16,0-4-13 0,15-2 3 16,25-2 0-16,24-3 1 15,21-2 3-15,-3 0-8 16,-6-11 3-16,-26 1-6 16,-24 0 7-16,-15 1 0 15,-11 2 7-15,-6-3 19 16,-29-3-6-16,-9 1-18 15,-9 1-2-15,4 1 0 16,12 4 0-16,16 2 0 16,12 2 0-16,9 2 0 0,0-3-11 15,24-1 1-15,27-1-7 16,16-3-13-16,9 1 22 16,7 5-43-16,1 0 20 15,-5 2 27-15,-11 3 4 16,-24 10 18-16,-17 4-15 15,-20 3 1-15,-7 1 2 16,0-3 18-16,-5 0-5 16,-6-3 4-16,2-5-17 15,4-3 10-15,5-5-16 16,0-2 1-16,0 0 7 16,5-1 8-16,22-10-16 15,6-3-2-15,5-1 1 16,0 1-8-16,-4-3 9 15,-2 5 0-15,0 4-1 0,-6 1-10 16,-1 7 1-16,-12 0 4 16,-1 0-5-16,-9 5 11 15,3 2-9-15,-6-3 9 16,2 2 2-16,1-4-1 16,1 1-1-16,5-3 0 15,3 0-4-15,9 0-2 16,8 0 0-16,3-5-17 15,7-5-8-15,1-2 6 16,2-2 21-16,4-3 2 16,6 2 4-16,1 2 5 15,-7 7-2-15,-13 3 10 0,-7 3 15 16,-9 0-24-16,-5 10 3 16,-8 5 4-16,2 0-6 15,-6 1 11-15,4 1-18 16,0-3 9-16,3-3-9 15,2 0-9-15,0-7-22 16,0-2-22-16,5-2 4 16,7-3 4-16,2-10-186 15</inkml:trace>
  <inkml:trace contextRef="#ctx0" brushRef="#br0" timeOffset="155764.2426">11998 15284 120 0,'0'0'249'0,"0"0"-242"0,0 0 4 16,0 0 16-16,-4 58-19 15,5-29-3-15,28 4 16 16,5-1-19-16,-2 2 3 16,-3-1-5-16,-15-6 0 15,-10-4-18-15,-4-7 18 16,0-6-1-16,0-8 1 15,0 1-3-15,0-3 7 16,-4 0 32-16,2-9 15 16,2-7-51-16,0-4-6 0,18-3 0 15,15-4 6 1,10 1-1-16,-5 4-11 0,0 6-13 16,-2 5 24-16,1 9-12 15,6 2 13-15,2 0 6 16,-3 7-6-16,-8 8 12 15,-16 1 10-15,-11 3-6 16,-7 1 10-16,-7 0-26 16,-35-1 0-16,-10 0 25 15,-8-4-10-15,4-1 5 16,1-3-20-16,10-3-6 16,19-7-39-16,15-1-67 15,11-4 5-15</inkml:trace>
  <inkml:trace contextRef="#ctx0" brushRef="#br0" timeOffset="155971.1478">12932 15410 456 0,'0'0'11'0,"0"0"2"16,0 0 38-16,0 54-17 15,0-34-9-15,0 0-2 16,2-2-9-16,14-1-12 15,-1-1 1-15,3-4-3 16,-7-7-83-16,6-5 6 0,-4 0-29 16,5-13-80-16</inkml:trace>
  <inkml:trace contextRef="#ctx0" brushRef="#br0" timeOffset="156915.26">13100 15335 382 0,'0'0'153'15,"0"0"-153"-15,0 0-19 16,0 0 16-16,0 0 2 16,155 12 2-16,-106 5-2 15,-3 2 7-15,-12 0-6 16,-13 1 0-16,-18-4-15 16,-3-4 5-16,0-2 10 15,-15-4 0-15,0-2 21 16,2-2-14-16,10-2 1 0,3 0 11 15,0-6 9-15,0-9-28 16,25-5-11-16,13-1 4 16,5-1 5-16,3 5 2 15,0 5-15-15,-10 5 6 16,-6 7-3-16,-4 0 6 16,-2 11 6-16,-6 6 0 15,1 0 15-15,1 3-4 16,4-6-10-16,6 0 6 15,10-6-7-15,1-1 0 16,9-7-2-16,1 0-5 16,4 0 7-16,-1-11-41 15,-4-2-8-15,-13-2 43 16,-7-2 0-16,-13-2 6 0,-12 2 25 16,-5-2-1-16,-5 6-3 15,-33 4 4-15,-16 7-21 16,-8 2-4-16,-2 7 5 15,6 7-5-15,10 1 4 16,12-1-2-16,11-1 0 16,12-4-2-16,6-1 0 15,7-1-8-15,10-2 1 16,33-3 7-16,15-2-2 16,12 0-2-16,0-2-23 15,1-7-2-15,-16 1-9 16,-14-2 11-16,-11 0 22 15,-16 2 5-15,-12 4 35 16,-2 2 1-16,0 0 15 0,0 2-44 16,0 0-3-16,0 0-8 15,0 8 0-15,0 1 3 16,0 1 0-16,17-1 1 16,15-1 7-16,16-2-4 15,5-3 11-15,6-3 5 16,-1 0-19-16,-5-3-2 15,-9-9 2-15,-2-2-7 16,-9-3-5-16,-3-7 6 16,-5-4-13-16,-1-6 15 15,4-6-3-15,-2-9-10 0,1-8 9 16,-3-2-9-16,-6 7 16 16,-10 19 1-16,-4 16 8 15,-4 11 58-15,0 6-66 16,-5 9 7-16,-27 16-4 15,2 8 55-15,4 8-11 16,12 0-22-16,4 1 8 16,4-1-6-16,6-2-24 15,0-3 9-15,0-2-6 16,0-5-2-16,18-8-8 16,0-7-19-16,-3-6-29 15,3-5-9-15,4-3-25 16,-2-3 7-16,-4-14-161 0</inkml:trace>
  <inkml:trace contextRef="#ctx0" brushRef="#br0" timeOffset="157065.9284">14598 15250 480 0,'0'0'46'16,"0"0"-37"-16,0 0-18 15,0 0-15-15,0 0 17 16,0 0 7-16,191 0 0 15,-103 0-82-15,-1 0-74 16,-3 0-57-16</inkml:trace>
  <inkml:trace contextRef="#ctx0" brushRef="#br0" timeOffset="157222.1808">15238 15257 135 0,'0'0'152'0,"0"0"-60"16,0 0-3-16,0 0-18 16,44 59-28-16,-34-45-24 15,1-2-9-15,7 0 3 16,0-2-13-16,6-3 6 15,5-7-6-15,3 0-17 16,7 0 5-16,-6-14-47 16,-4-4-34-16,-12-3-70 15,-13-1-80-15</inkml:trace>
  <inkml:trace contextRef="#ctx0" brushRef="#br0" timeOffset="157317.1279">15546 15222 36 0,'0'0'219'0,"0"-51"-68"15,-4 34-56-15,0 4-37 0,0 9-58 16,4 3 0-16,-1 1-19 15,1 0-65-15,0 0 4 16,0 1-61-16</inkml:trace>
  <inkml:trace contextRef="#ctx0" brushRef="#br0" timeOffset="157662.5301">15769 15225 400 0,'0'0'10'0,"0"0"7"16,-79 46 16-16,70-28-33 0,9 1 14 16,0 0 4-1,9-2-11-15,27-2-7 0,11-3 0 16,6-8-1-16,-2-4-12 16,-2 0 0-16,-9-3 10 15,-15-9-3-15,-12-2-3 16,-13-5 9-16,0-2 7 15,-5-4 52-15,-21-1-25 16,-5 4-15-16,4 4-18 16,2 4-1-16,4 6-1 15,6 4 0-15,8 4-2 16,7-2-3-16,0-1 6 16,26-1-51-16,23 3-5 15,19-1-28-15,2 2-113 16</inkml:trace>
  <inkml:trace contextRef="#ctx0" brushRef="#br0" timeOffset="157827.3131">16376 15277 162 0,'0'0'55'0,"0"0"43"15,0 0-38-15,0 0-15 16,-36 48-15-16,21-46-18 16,7 0 1-16,7-2-8 15,1 0-2-15,0-2 13 16,0-7-16-16,27-7-23 15,16-2 14-15,13-2 2 16,2-1-7-16,12 1-19 16,7 3-85-16</inkml:trace>
  <inkml:trace contextRef="#ctx0" brushRef="#br0" timeOffset="157947.9082">16916 15204 243 0,'0'0'129'16,"0"0"-47"-16,29 56-36 15,-29-34-33-15,-17 0-5 16,-19-2-4-16,-9-4-4 15,-7-2-14-15,-4-4-24 16,-4-3-75-16,-2-7-177 16</inkml:trace>
  <inkml:trace contextRef="#ctx0" brushRef="#br0" timeOffset="158152.4546">15595 15131 580 0,'0'0'239'0,"0"0"-239"16,0 0-3-16,0 0-42 16,0 0-64-16,0 0 8 15,68-4 0-15,-47 4-228 16</inkml:trace>
  <inkml:trace contextRef="#ctx0" brushRef="#br0" timeOffset="606691.4248">8022 1497 119 0,'0'0'116'16,"0"0"-95"-16,0 0 3 0,0 0 5 16,0 0-4-16,0 0-8 15,0 0-12-15,0 0 7 16,0 0-10-16,109-1-1 15,-87 1 4-15,5 0-3 16,8 0-2-16,4 0 3 16,2 0-3-16,5 0 9 15,2 0-8-15,1 0-1 16,5 0 29-16,6-1-15 16,11 1-11-16,4-3 5 15,20 2 3-15,0-1 0 16,11 0-8-16,1 1-1 15,6 1 5-15,6 0 1 16,-1 0-10-16,2 0 4 0,-10 0 0 16,-5 0 0-1,-3 0-2-15,-2 0 0 0,3-2-2 16,-2 2 2-16,-1-2 0 16,-3 1-1-16,-5-2 4 15,1 2-3-15,1-1 0 16,-6 1 1-16,1-3-2 15,-2 4 1-15,-3-3 0 16,-4 3 4-16,4-3-3 16,2 1 3-16,2 1 1 15,4-1-3-15,0 2 2 16,-1-1-4-16,1 1 0 16,-2 0 2-16,-1 0-2 15,9 0 0-15,5 0 0 0,8 0 0 16,6 0 0-16,4 0 0 15,1 0 0-15,9 1 0 16,1 1 1-16,5 1-1 16,-6-3 0-16,-5 1-1 15,-4-1-3-15,-1 0 4 16,-3 2 0-16,-2-2-3 16,-5 0 5-16,5 3-2 15,5-3 0-15,3 4 0 16,1-3-2-16,-3 3 2 15,-7-1-4-15,1-1 2 16,1 1 3-16,2 1-1 16,1-1 0-16,1-2 0 0,-1 1 1 15,1 1-1-15,1 0-1 16,-4-2 0-16,-7 1 1 16,-2-1 0-16,-8 0-4 15,9 2 0-15,0-3 1 16,1 2 2-16,-7 1 1 15,-4-1-2-15,-12 3 2 16,-8-4 0-16,-11 3-1 16,-7-1 1-16,-1 1-3 15,-1 1 3-15,1 0 0 0,-4-2-2 16,-4 2 4 0,-4-1-9-16,-2-1 7 0,-8-1 0 15,-2 0-1-15,-9-1 1 16,-9 1-11-16,-9-2-5 15,-5 0-21-15,-5 0-47 16</inkml:trace>
  <inkml:trace contextRef="#ctx0" brushRef="#br0" timeOffset="610375.334">17767 1121 222 0,'0'0'36'0,"0"0"-15"15,0 0 26-15,0 0 1 16,0 0-15-16,0 0 0 16,0 0-11-16,2 0-9 15,-2 0 17-15,0 0-10 16,0 0-4-16,0 0 10 16,0 0-4-16,3 0 14 15,5 0-2-15,-5-10-16 16,7-4-18-16,-10-5-5 0,0-1-5 15,0 4-6 1,-3 2-1-16,-36 3 13 0,-13 9 2 16,-18 2-17-16,-8 2 3 15,1 15 10-15,11 5 1 16,5 3 1-16,13 3 0 16,18 1-4-16,18 1-1 15,12-4 1-15,0-5-4 16,21-6 7-16,9-3 5 15,4-8 4-15,6-4 0 16,7 0 2-16,2-6-2 16,3-9-1-16,-3-3-3 15,-6-3 1-15,-9 2-1 16,-11 2 0-16,-10 5 0 16,-8 9 0-16,-5 3-1 0,0 0-6 15,0 10-21-15,0 12 15 16,0 18 13-16,0 16 13 15,-5 20-5-15,-25 17-3 16,-3 20-5-16,-4 2-17 16,16-10-84-16,3-18 12 15,13-26 89-15,-2-24 73 16,-2-16-17-16,7-11 2 16,2-10-4-16,0 0 2 15,0 0 24-15,0-17 4 16,8-11-60-16,13-11-15 15,1-11-8-15,6-8-1 0,2-11 0 16,4 0-6 0,-2 1-6-16,-3 9-5 0,-3 12-26 15,-6 6 4-15,-1 8-41 16,9 3-15-16,1 2-46 16</inkml:trace>
  <inkml:trace contextRef="#ctx0" brushRef="#br0" timeOffset="610747.194">18400 900 381 0,'0'0'85'0,"0"0"-81"16,0 0-4-16,0 0-4 16,0 0 4-16,0 0 9 15,0 0-6-15,-14 8 6 16,14-8 10-16,0 0 9 16,0 0 10-16,5 0 13 15,8-11-15-15,-4-1-14 16,-1-1-1-16,-4 2 14 0,-4 3-26 15,0 2 13-15,0 3-22 16,0 3-14-16,0 0-22 16,0 6-51-16,-6 11 4 15,-13 11 51-15,-7 13-76 16,-6 6-107-16</inkml:trace>
  <inkml:trace contextRef="#ctx0" brushRef="#br0" timeOffset="610974.1879">18233 1428 249 0,'0'0'30'0,"0"0"56"16,0 0 11-16,128-6-40 16,-85-4-31-16,-2-2 11 15,-11 1-19-15,-5-3 14 16,-13 5-16-16,-7 1-13 15,-5 5 23-15,0 1-26 16,-5 2-2-16,-28 0-11 16,-10 3-60-16,2 7-56 15,0-1-121-15</inkml:trace>
  <inkml:trace contextRef="#ctx0" brushRef="#br0" timeOffset="611740.0656">17583 1993 330 0,'0'0'60'16,"0"0"-49"-16,0 0 14 15,0 0 1-15,0 0-8 16,0 0 24-16,-49 0-1 16,19 0-20-16,-8-4 15 15,-2-7-11-15,-3-3 13 0,12-4 8 16,7-6-13 0,11-5-5-16,13-8 9 0,2-3-35 15,38-6 0-15,13 0-4 16,8 1 5-16,6 8-6 15,12 4-6-15,3 7 4 16,12 5 4-16,-1 4-24 16,3 3-33-16,3-1-28 15,-11 3-43-15,-15 0-174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31T05:02:47.5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3652 6304 179 0,'0'0'43'16,"0"0"-27"-16,0 0-16 15,0 0 22-15,0 0-19 0,0 0-3 16,0 0-14-16,-25 0 14 16,25 0 1-16,0 0 1 15,0 0 8-15,0 0 3 16,0 0 4-16,0 0-10 15,0 0-4-15,0 0-1 16,0 0-1-16,0 0-1 16,6 0 3-16,6 0 9 15,0 0-6-15,0 0-1 16,3 0-2-16,-2 0-1 16,-1 0 4-16,3 0-6 15,0 0 1-15,4 0 0 16,7 0 4-16,1 0-5 15,3 0 1-15,-2-2 1 16,-3 0 1-16,1 0-2 16,0 0 2-16,4 1-3 0,0-1 0 15,1-1 0-15,8 3 0 16,-3-1 1-16,8 1 1 16,-2-1-2-16,3 1 1 15,1 0-1-15,2 0 2 16,0 0 1-16,1 0-3 15,-2 0 1-15,0 0-2 16,-7 0 1-16,0 0 0 16,1 0 3-16,-4 0-2 15,1 0-1-15,7 0 0 16,-6 0 2-16,4 0-4 16,-5 0 2-16,-2 0 0 15,10 0 0-15,-6-2 4 16,4 0-6-16,3 0 2 0,-3 1-3 15,3-1 3-15,-7 1 1 16,2 0 1-16,-3 1-4 16,2 0 2-16,0 0 0 15,-1 0 0-15,1 0 2 16,5 0-4-16,-3 0 4 16,3 0-2-16,-2-3 1 15,-1 3 1-15,3-3-3 16,0 3 1-16,-1 0 0 15,7 0 1-15,-3 0-1 0,-2-2-1 16,-1 2 1 0,4 0 1-16,-1 0-1 0,-2 0 0 15,4 0 0-15,-2 0-2 16,2 0 3-16,1 0-1 16,6-1 1-16,5 1 1 15,-3 0-2-15,0 0 0 16,-1 0 3-16,-7 0-3 15,-2 0 0-15,0 0-3 16,2 0 3-16,-2 0 3 16,8 0-3-16,1 0 0 15,1 0 0-15,-2 0 0 16,-3-1 0-16,2-1 0 0,-7 1-3 16,-3 1 6-16,-1-2-3 15,-5 2 0-15,-1 0 0 16,0-1 0-16,-2 1 0 15,3 0 0-15,1 0-1 16,4 0 3-16,-3 0-4 16,3 0 2-16,5 0 0 15,1 0 3-15,2 0-3 16,5 0-1-16,-3 0-1 16,2 0 3-16,-3 0-1 15,-1 0 0-15,3 0 2 16,-1 0-3-16,5 0 2 15,-1 1-1-15,5-1 0 16,-5 2 0-16,-2-2-1 16,-2 1 0-16,-3 1 1 15,-1-2 2-15,-2 0-1 0,0 0-1 16,3 0 0-16,3 1-2 16,0-1 2-16,0 0-1 15,2 1 4-15,-3-1-3 16,4 0 0-16,-7 0 0 15,-1 0 0-15,4 0 2 16,-1 0-2-16,2 0 0 16,-1 0 0-16,1 0 0 15,-4 2 0-15,0-2 0 16,0 0-2-16,-2 0 5 0,-1 0-4 16,1 0 1-16,-2 0 0 15,5 0 4-15,3 0-4 16,-2 0 0-16,7 3 13 15,3-3-8-15,2 3 6 16,10-1-11-16,0 0 0 16,7-2 10-16,1 1-4 15,-2 1 3-15,3-1 20 16,-1 0-16-16,4 1-5 16,3 0-8-16,2-1 0 15,2 1 4-15,-1 0-4 16,-3-1 0-16,0 1 1 15,-1 0 2-15,1 1-1 16,6 0-2-16,-5-2 0 0,-1 2 7 16,-10-2-4-16,-14 1 3 15,-6 0-6-15,-10 1 3 16,-6-1-2-16,-8-1-1 16,-7 1 0-16,-5-2-5 15,-4 1 5-15,-5-1-22 16,-6 0-48-16,-6 0-358 15</inkml:trace>
  <inkml:trace contextRef="#ctx0" brushRef="#br0" timeOffset="10883.5946">2189 11276 350 0,'0'0'2'0,"0"0"-4"16,0 0-12-16,0 0 14 15,0 0 26-15,0 0 19 0,0 0 8 16,0 0-6 0,-18-30-16-16,18 30 5 0,0 0-11 15,0-3-14-15,1-2 11 16,28-10-16-16,19-9 11 16,22-7-12-16,17-11-1 15,11-3 3-15,9-7-6 16,-11-4-1-16,-13-2 0 15,-22 3-23-15,-26 2 9 16,-22 11-11-16,-13 13 24 16,-6 12-11-16,-25 10-23 15,-18 5 31-15,-10 2-5 16,-12 8-24-16,-5 8 28 16,9 3-3-16,13 1-7 0,21-2 15 15,27-2-13 1,6 0-7-16,27-3 6 15,31 3 8-15,25-1 6 16,13 1 2-16,4-2 2 0,-4-3 5 16,-15-1 9-16,-23 0-6 15,-24 0 7-15,-28 1-17 16,-6 4 16-16,-14-1-2 16,-26 5 8-16,-6 1-1 15,2-2-20-15,9-2-3 16,20-6-12-16,9-9-88 15,6-1-65-15</inkml:trace>
  <inkml:trace contextRef="#ctx0" brushRef="#br0" timeOffset="11250.6609">3273 10864 388 0,'0'0'48'15,"0"0"-15"-15,-106 51 11 16,94-35-25-16,12-3-19 16,0-1-3-16,34-4 1 15,28-2 0-15,23-6 2 16,15 0 2-16,0-9 2 0,-12-8-3 16,-15 0-1-1,-18-2-6-15,-17-3 2 16,-17-1 8-16,-7 0-5 0,-14 7 2 15,0 3 1-15,0 9-2 16,0 4-4-16,0 0 1 16,0 0 2-16,-5 7 1 15,-4 5 5-15,9 1-5 16,0 0-6-16,14-2 0 16,30-5-22-16,20-3-7 15,13-3 15-15,10-3-91 16,-5-14-14-16,-19-4-30 15</inkml:trace>
  <inkml:trace contextRef="#ctx0" brushRef="#br0" timeOffset="11884.7641">4297 10736 178 0,'0'0'116'0,"-30"-60"-60"0,6 28-5 15,2 6-36-15,7 7 9 16,0 12 34-16,3 4-14 16,3 3-41-16,0 6-2 15,7 14 1-15,2 14-1 16,4 7 8-16,37 11 3 15,11 8 8-15,8 5-20 16,-8 4 0-16,-18-2-3 16,-26-8-30-16,-8-6 24 15,-8-11 4-15,-17-11 5 16,3-12 11-16,7-8 14 16,5-8 19-16,-1-3 10 15,2-8-3-15,4-13-37 16,5-14-14-16,0-11-5 0,11-9 3 15,16-1-16-15,11 3-17 16,13 5 14-16,7 9 6 16,10 7-29-16,2 9 14 15,-5 8-7-15,-13 6 33 16,-10 3-17-16,-14 4 8 16,-10 0-20-16,-10 2 5 15,-6 0 14-15,-2 0-9 16,0 0 12-16,-6 0-37 15,-16 4 48-15,6 6 0 16,0-1 8-16,4 2-7 0,12 2 2 16,0 0 1-1,6-1-4-15,37-2 0 0,10-3 0 16,12-4 9-16,5-3-3 16,-4-6-4-16,-6-8 2 15,-9-4-2-15,-11-2 4 16,-12-3 3-16,-13 1 32 15,-8-2 2-15,-7 0 2 16,0 2-17-16,-22 8-3 16,-10 6-10-16,-5 7-1 15,-13 1 5-15,6 9-18 16,0 8 4-16,12 4 5 0,13 1-3 16,16 2 6-1,3 1-13-15,16 1-11 16,31-2-7-16,24-7-59 0,14-6-14 15,-6-10-13-15</inkml:trace>
  <inkml:trace contextRef="#ctx0" brushRef="#br0" timeOffset="12149.9511">5454 10685 223 0,'0'0'84'0,"0"0"-70"15,0 0 46-15,0 0-17 0,188 19-20 16,-118-8-17 0,-9 0-3-16,-22-1 10 0,-24 0-13 15,-15-2 4-15,-6-1 2 16,-28 0 44-16,4-4 16 16,2-3-24-16,15 0 0 15,12-8 19-15,1-9-61 16,8-7-8-16,24-8-42 15,4 1-43-15,9-3-20 16,-3 1-119-16</inkml:trace>
  <inkml:trace contextRef="#ctx0" brushRef="#br0" timeOffset="12267.584">6458 10390 50 0,'0'0'0'16</inkml:trace>
  <inkml:trace contextRef="#ctx0" brushRef="#br0" timeOffset="13266.964">6357 10724 413 0,'0'0'32'0,"0"0"-24"15,157-34 5-15,-82 15 7 16,1-5 3-16,-4-5 15 16,-10-4 4-16,-14-2-6 15,-22 2-34-15,-12 3 13 16,-14 10 1-16,0 6 0 0,-26 9-11 16,-15 4-5-16,-9 1-9 15,-6 4 8-15,8 9 1 16,12 0 5-1,22-1-5-15,14 2-31 0,5 0-6 16,53 2 7-16,15-1 0 16,27 1-18-16,14-1-7 15,-8-1 33-15,-15-1 5 16,-31-4 17-16,-32-4 10 16,-26 1-9-16,-2 0 5 15,-42 4 39-15,-23-1-15 16,-15 2 1-16,-3 1-31 15,16-2-2-15,10-6-1 16,19-4-26-16,18 0-8 16,20-3 15-16,0-6-31 15,28 1 44-15,26 1 1 0,15-3 8 16,13-1 6-16,14-1-6 16,-1-3 2-16,-3 0 0 15,-16-1-1-15,-17 3 13 16,-18 1 0-16,-14 0 33 15,-12 6 5-15,-6 0-2 16,-5 1 0-16,-4 5-17 16,0 0-20-16,0 0-13 15,0 0-5-15,0 5-8 0,0 5 13 16,0 4 1 0,0 1-1-16,7-2 0 0,31 3-18 15,14-4 11-15,10-5-20 16,8-4-3-16,-2-3 27 15,-14-5-17-15,-7-7 10 16,-7-5-7-16,-6-5-3 16,-8-6 16-16,-2-4 4 15,-10-5-1-15,-2-5 1 16,-7-6 11-16,-5-2-11 16,0 5 0-16,0 13 0 15,0 14 23-15,-9 14 29 16,-1 4-35-16,-8 2-17 15,-1 16 2-15,-2 5 19 16,5 11-1-16,12 2-8 16,4 8 13-16,0-1-25 0,17 3 2 15,19-3 6-15,8-6-8 16,12-8 5-16,8-7-5 16,-2-12 0-16,1-3 8 15,-9-7-8-15,-1-2-13 16,-6-12-47-16,-13-6-94 15,-16-9-299-15</inkml:trace>
  <inkml:trace contextRef="#ctx0" brushRef="#br0" timeOffset="13404.8385">8004 10366 548 0,'0'0'0'16,"0"0"-27"-16,160 0 21 15,-53 0-26-15,22 0-57 16,11 0-141-16</inkml:trace>
  <inkml:trace contextRef="#ctx0" brushRef="#br0" timeOffset="14035.7434">9396 10366 460 0,'0'0'19'16,"0"0"-15"-16,0 0 34 0,-61 56-38 15,76-37 3-15,31 1 13 16,20-1-12-16,13-5-3 16,-2-8 3-16,-6-3 1 15,-16-3 0-15,-9-3-5 16,-22-11 0-16,-11-5 11 15,-11-9-6-15,-2-4 29 16,-8-6-20-16,-18-6 19 16,2 0-3-16,5 3-23 15,6 12-4-15,7 12 3 16,6 12-1-16,0 5-5 16,0 0-19-16,11 9-19 15,23 16 33-15,11 12 10 16,1 13-2-16,-10 9 2 0,-7 5-3 15,-18 6-3-15,-11 1 4 16,0 4-6-16,-29-5-10 16,-5-4 1-16,10-12 7 15,18-9-6-15,6-14 4 16,13-8 5-16,27-9 4 16,18-6 9-16,7-4 15 15,10-4-17-15,2-3 0 16,-3-11-9-16,-11-8-3 15,-8-3 2-15,-30-3-2 16,-18 0-1-16,-7 5-5 0,-49-1-5 16,-19 2 4-1,-23 1 10-15,-2 1 0 0,4 1 2 16,24 2 9-16,28 4 40 16,29 2 40-16,8-2-54 15,30-1-30-15,36-1-7 16,21-4-9-16,17 4 1 15,1-2-55-15,-7 3-63 16,-17 0-187-16</inkml:trace>
  <inkml:trace contextRef="#ctx0" brushRef="#br0" timeOffset="14669.0249">12983 10057 247 0,'0'0'33'15,"0"0"-5"-15,0 0 46 16,0 0-11-16,-150-37-13 16,108 36 22-16,-10 1-59 15,-14 1-5-15,-6 18 22 16,-7 8 7-16,11 11-5 16,14 6-7-16,14 5-22 15,22 6 26-15,18-2-27 16,0-1-2-16,54-7-8 15,34-8-4-15,29-6-7 16,15-9-37-16,6-8-76 16,-6-10 26-16</inkml:trace>
  <inkml:trace contextRef="#ctx0" brushRef="#br0" timeOffset="14972.2317">13609 10035 459 0,'0'0'10'0,"0"0"40"0,0 0-24 16,0 0-26-1,0 0 13-15,-10 55 10 0,10-13 18 16,6 5-7-16,11 0-17 15,3-1-10-15,-1 0-2 16,-6-5-4-16,-8-3-1 16,-5-7-28-16,0-8 16 15,0-9-58-15,0-7 6 16,0-6-3-16,0-1 4 16,22-17-42-16,8-9-172 15</inkml:trace>
  <inkml:trace contextRef="#ctx0" brushRef="#br0" timeOffset="15203.5126">14124 10172 352 0,'0'0'23'0,"0"0"2"15,0 0 20-15,-130 24-14 16,54-5-6-16,2 2 3 16,4 3-26-16,19-1 13 15,12-2-3-15,20-1-12 16,15-5-4-16,4-2 2 15,32-1 1-15,28-2-1 16,16-6 2-16,18-4 0 16,9 0-2-16,-5-4-11 15,-9-6 0-15,-19 1-9 16,-14 1-29-16,-16-1-141 16</inkml:trace>
  <inkml:trace contextRef="#ctx0" brushRef="#br0" timeOffset="15756.8207">15399 10073 448 0,'0'0'6'0,"0"0"32"0,0 0-34 16,0 0 13-16,-7 53 28 15,-1-22-11-15,8 1-12 16,0-3-21-16,0-2 0 16,21-3 8-16,8-4-5 15,-1-8 1-15,4-5-5 16,0-5-2-16,7-2 2 15,-2-7 13-15,-2-11-13 16,-4-7 1-16,-2-4 6 16,-7-9-7-16,-6-7-2 15,-8 4 2-15,-8 7 4 16,0 12-4-16,0 13-6 16,0 6 2-16,0 3 4 15,0 0-7-15,0 8 3 0,0 6 2 16,10 1 0-16,25 2 2 15,13 0 0-15,5 4 1 16,2-4-1-16,-9 3 5 16,-16 1-4-16,-18-4 0 15,-12 0 17-15,-13-2-9 16,-36-1 5-16,-13 0-3 16,-8-1-7-16,0-3 3 15,8-5-7-15,8-5-58 16,16-9-60-16,11-16-263 15</inkml:trace>
  <inkml:trace contextRef="#ctx0" brushRef="#br0" timeOffset="15894.0702">15516 9906 558 0,'0'0'3'0,"0"0"4"16,0 0-7-16,0 0-2 15,0 0-50-15,0 0-80 16</inkml:trace>
  <inkml:trace contextRef="#ctx0" brushRef="#br0" timeOffset="16457.4122">17811 9882 277 0,'0'0'0'0,"27"-63"0"16,-21 40 60-16,-6 6 0 15,0 3-9-15,-6 5 12 16,-21-4-5-16,-13 4-30 16,-17 1-23-16,-19 2 17 15,-10 6-21-15,-7 0-1 16,9 4 2-16,18 11-1 15,20 2-2-15,26 3-11 16,20 3 0-16,20 4 12 16,49 5-6-16,19 2-9 15,16 2-33-15,7 1-26 16,1 3-26-16,-4 2-38 16,-11-5 130-16,-21-3 8 0,-27-9 52 15,-29-3 3-15,-20-7-6 16,-11-1 7-16,-40-2 10 15,-22-3 1-15,-17-1-1 16,-11 0-13-16,-2-3-31 16,0-1-13-16,14-4-9 15,20 0-20-15,24-2-49 16,25-13-60-16,20-9-295 16</inkml:trace>
  <inkml:trace contextRef="#ctx0" brushRef="#br0" timeOffset="17650.7685">18399 9943 506 0,'0'0'21'16,"0"0"-20"-16,0 0 12 16,0 0-5-16,0 0 46 0,-6 68 3 15,4-35-44-15,2 1 1 16,0-2-9-16,8-3-5 15,21-5 0-15,1-5 1 16,5-8-2-16,-4-6-17 16,-1-4-8-16,4-1 19 15,-2-6 3-15,7-11-23 16,-9-8 17-16,-4-8-4 16,-10-7 7-16,-2 2 4 15,-9 3 6-15,-5 11 26 16,0 12-9-16,0 7 3 15,0 5-3-15,-2 0-20 16,-17 14 0-16,3 8-2 16,9 5 4-16,7 2 0 15,29 2-2-15,21-3-2 16,10-4 1-16,2-8-24 0,-5-6-23 16,-13-7-1-16,-16-3 16 15,-13-11 6-15,-8-7-14 16,-7-9 3-16,0-7 36 15,0-5 2-15,-7-5 0 16,-2-3 15-16,7 0 8 16,2 2 21-16,0 11 12 15,0 14-40-15,0 11 58 16,0 9-49-16,0 7-25 16,0 19-16-16,0 11 16 15,11 11 37-15,19 10-37 0,5 8 1 16,-2 4 14-1,-11 4-15-15,-16-4-2 0,-6-9-33 16,-32-7-28-16,-19-13 11 16,-1-12 22-16,10-12 30 15,12-8 0-15,5-8 25 16,7-1 43-16,5-11-4 16,9-12-25-16,4-11-29 15,8-8-6-15,24-11 3 16,8-5-3-16,9-6-4 15,11 0-6-15,-1 11-17 16,-2 10 23-16,-7 19 3 16,-12 13-3-16,-1 4-13 15,-6 5 13-15,-2 2 0 16,-12 0-3-16,-6 6-4 0,-11 5 7 16,0 1 0-16,-11 1 0 15,-15 3 0-15,-4-2-5 16,-1 6 5-16,-2-1 0 15,3-4-1-15,8 2-15 16,1-6 8-16,13-1-5 16,8 0 3-16,0-1-15 15,43-2 15-15,23-1 10 16,19-6 5-16,9 0-3 16,3-3 7-16,-6-11-4 15,-15-3-5-15,-8-10 21 0,-19-2-13 16,-10-2 9-16,-20 0-2 15,-19 10 5-15,0 6 33 16,-9 9-39-16,-23 4-13 16,-15 2 16-16,2 2-17 15,-4 10 0-15,5 3 0 16,10 3 0-16,14 0 0 16,12 6-10-16,8-2 3 15,26 0-8-15,31-1-15 16,18-5-28-16,10-10-39 15,-9-6-35-15,-16 0-123 16</inkml:trace>
  <inkml:trace contextRef="#ctx0" brushRef="#br0" timeOffset="17934.3079">20090 9960 296 0,'0'0'51'0,"0"0"-8"16,0 0 15-16,0 0-28 15,0 0-30-15,0 0-26 16,17-20 24-16,13 40 4 15,14 4 9-15,-1 4-2 16,7 0-7-16,-4 0 13 16,-16-6-9-16,-15-5-1 15,-9-6-3-15,-6-7 11 16,0-4 37-16,-15 0-6 16,-8-3 18-16,3-9 7 15,8-5 1-15,12-5-27 0,0-4-31 16,19-6-12-16,17-1 29 15,12-1-29 1,4 5-5-16,6 4 2 0,0 5-61 16,5 7-68-16,2 3 37 15,-2 0-117-15</inkml:trace>
  <inkml:trace contextRef="#ctx0" brushRef="#br0" timeOffset="18149.5856">21003 9590 478 0,'0'0'0'0,"0"0"17"16,0 0 4-16,0 75 30 16,0-33-3-16,8 5-10 15,3 6-17-15,-3-2-17 16,-2 0 10-16,-6-5-14 15,0-6-96-15,-1-10-31 16,-18-11-99-16</inkml:trace>
  <inkml:trace contextRef="#ctx0" brushRef="#br0" timeOffset="18392.0376">21386 9691 470 0,'0'0'6'0,"0"0"13"16,-128 41 14-16,79-19-12 15,9 3-14-15,8 1-7 16,11-1 2-16,12 0-1 16,9 0-2-16,2-4-12 15,37-1-4-15,20-5 15 16,9-6-84-16,3-6 43 15,3-3-75-15,-6-3 45 16</inkml:trace>
  <inkml:trace contextRef="#ctx0" brushRef="#br0" timeOffset="18572.083">21641 9886 41 0,'0'0'173'0,"59"-62"-88"15,-49 34 36-15,-10 8-23 16,0 10-42-16,-22 10-35 16,-27 0-21-16,-8 16 0 15,4 5 1-15,6 3-1 16,19-1 0-16,11-5-2 15,17 0 1-15,0-1-11 16,23-2 10-16,29-5-8 16,12-2 8-16,6-5-66 15,-4-3-14-15,-11-1-53 16,-12-9-111-16</inkml:trace>
  <inkml:trace contextRef="#ctx0" brushRef="#br0" timeOffset="19018.4179">21894 9853 187 0,'0'0'89'16,"0"0"-38"-16,0 0-51 15,0 0 0-15,0 0-2 16,0 0 2-16,-26 41 0 16,26-24 0-16,4-3 0 15,34 0 3-15,8-5 2 16,5-2 2-16,-6-5 0 16,-7-2-7-16,-9 0 12 15,-9-4-6-15,-7-8 13 16,0-1 29-16,-1-4-10 15,2-2 3-15,3-1 2 16,7-1-25-16,-4 2 2 16,-1 4-19-16,-7 7 6 0,-5 6-4 15,-5 2-3-15,5 12-14 16,1 10 13-16,1 11 2 16,4 4 13-16,-2 7-14 15,-5 4 0-15,-6 5 0 16,0-2-4-16,-30-2-46 15,-21-11 27-15,-3-11-23 16,7-10 42-16,9-10 8 16,10-7 60-16,11 0 42 15,13-13-46-15,4-9-3 16,5-12-52-16,48-8 0 16,25-11 6-16,30-8-11 0,28-4 3 15,17-5-7 1,-8 7-11-16,-19 14-71 0,-41 15-40 15,-31 13-53-15</inkml:trace>
  <inkml:trace contextRef="#ctx0" brushRef="#br0" timeOffset="20737.9869">18580 10599 279 0,'0'0'47'0,"0"0"-41"15,141-7 11-15,-68 0 9 16,13 0-3-16,12 1-2 16,5-2-21-16,16 1 42 15,6-2-2-15,9 0-22 16,16-4-5-16,9-2 0 15,7 1-5-15,-6 0 6 16,-4 3-14-16,-11 3 6 0,-14-1-4 16,-22 4-1-16,-21-1 8 15,-30 1-9-15,-25 2-3 16,-20 0 1-16,-13 3-11 16,0-2-15-16,-12 2-49 15,-40 0-47-15,-30 0-96 16</inkml:trace>
  <inkml:trace contextRef="#ctx0" brushRef="#br0" timeOffset="21000.6159">18870 10662 332 0,'0'0'8'15,"245"-22"-2"-15,-89 10 65 16,23-3 0-16,12 0-30 16,8 1-16-16,-7 4-20 15,-20 1-5-15,-39 8-3 16,-41 1-70-16,-49 0-45 15</inkml:trace>
  <inkml:trace contextRef="#ctx0" brushRef="#br0" timeOffset="21784.4698">12764 11232 286 0,'0'0'181'0,"0"0"-181"16,0 0-6-16,0 0 6 0,0 0 22 16,0 0-5-16,69-6 1 15,-17 1-12-15,16-3 12 16,13 1-12-16,17 0 5 15,13-4-7-15,12-1 1 16,9 0 1-16,1-2 0 16,1 1-6-16,-13 0 0 15,-17 3-1-15,-19 2 1 16,-24 2-16-16,-22 3-6 16,-24 2-12-16,-15 0 18 15,0 1-34-15,-29 0-27 16,-33 1 72-16,-29 7 4 15,-18 2-27-15,-16 0-36 16,-5 0-47-16,-5 2-44 16</inkml:trace>
  <inkml:trace contextRef="#ctx0" brushRef="#br0" timeOffset="22026.1469">12956 11199 95 0,'0'0'105'0,"0"0"-67"16,0 0-12-16,0 0-26 15,0 0 0-15,0 0 15 16,-50 28 32-16,110-28-1 15,29 0-5-15,14 0-11 16,22-6-1-16,9-2-12 16,-7 1 0-16,-2 0-1 15,-14 1-14-15,-19 2-2 16,-15 0-3-16,-20 3 0 16,-18-2 3-16,-15 3 2 0,-12 0-1 15,-10-2 0-15,-2 2 6 16,0 0 11-16,0 0-18 15,4 0-5-15,5 0-42 16,3 0-103-16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31T05:03:16.4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2997 7846 383 0,'0'0'6'0,"0"0"5"15,0 0 9-15,0 0-3 16,0 0-8-16,0 0-3 0,0 0 1 16,63 1 1-16,-35 18 10 15,0 7 17-15,0 8-19 16,-3 7-6-16,-5 3 2 15,-5 2-12-15,-6-2 11 16,-5-6-11-16,-4-9 1 16,0-9-1-16,0-9 3 15,0-6-3-15,0-4 2 16,0-1 2-16,0 0 20 16,0-6-24-16,-18-14 7 15,-2-8-7-15,2-10-10 16,9-4 2-16,4-6 5 15,5 0-4-15,0 4 4 16,0 8-2-16,6 8 5 16,20 8 0-16,2 6-1 0,4 3-4 15,2 5 5 1,-9 0 0-16,0 5 1 0,-10 1-1 16,0 0-9-16,0 8 9 15,-8 10 0-15,-4 3-13 16,-3 6 10-16,-10-1-10 15,-18 1 7-15,-4-4 5 16,2-5-9-16,5-3 7 16,7-3 4-16,6-4-1 15,8-3 0-15,4-4-18 16,0-1 2-16,4 0-13 16,26 0 28-16,25 2 0 0,15-1 2 15,14 1 1 1,13 5-2-16,-5 2 2 0,-17 2-1 15,-21-1 0-15,-29 1-1 16,-25 2 1-16,0-1 7 16,-12-1 17-16,-28 0 11 15,-8 0 7-15,-10 1-7 16,0-4-31-16,0-3-4 16,13-3 12-16,11-2-13 15,11-2-18-15,10-14-51 0,13-9-89 16</inkml:trace>
  <inkml:trace contextRef="#ctx0" brushRef="#br0" timeOffset="263.9778">3683 7704 392 0,'0'0'25'0,"0"0"-10"0,0 0-8 15,0 0-3 1,0 0-2-16,167-12 11 0,-95 5-9 16,-2-1 3-16,3 3-6 15,-11 0-1-15,-16 1-9 16,-14-1-86-16,-14 1-91 15</inkml:trace>
  <inkml:trace contextRef="#ctx0" brushRef="#br0" timeOffset="509.4306">3960 7535 396 0,'0'0'6'0,"0"0"15"0,0 0 18 15,0 0-35-15,0 0-3 16,0 0-1-16,-3 57 15 16,22-26 15-16,-3 1-18 15,3-2 8 1,-8-1-3-16,-1 0-15 0,-3-4 3 16,5 0-3-16,-3-5 0 15,4-6-2-15,4-2-37 16,6-5-71-16,3-1-86 15</inkml:trace>
  <inkml:trace contextRef="#ctx0" brushRef="#br0" timeOffset="1035.1335">4964 7774 334 0,'0'0'48'0,"0"0"20"15,0 0-18-15,0 0-18 16,0 0-20-16,133-14 12 0,-91 8-15 16,5 1-6-16,-10 0 3 15,-4 2-6-15,-6 3 0 16,-3 0-19-16,-12 0-27 15,0 0-33-15,-12 3-26 16,0 5-189-16</inkml:trace>
  <inkml:trace contextRef="#ctx0" brushRef="#br0" timeOffset="1366.1366">5080 7966 244 0,'0'0'68'0,"0"0"-53"0,0 0 20 16,0 0 0-16,0 0 7 15,0 0-25-15,109 2 0 16,-82-2-9-16,-6-2 2 16,-5-1-10-16,-4 1 8 15,-4 1-7-15,-3 1 1 16,-2-1-2-16,-1 1 0 15,1 0 1-15,5 0-1 16,-3 0 0-16,6-1 3 16,-3 1-3-16,-1 0-1 15,-1-2-1-15,-3 1 2 16,1 1 4-16,-2 0-4 16,4 0-15-16,-3-2-8 0,5-1-49 15,5-2-120-15</inkml:trace>
  <inkml:trace contextRef="#ctx0" brushRef="#br0" timeOffset="2384.3076">6989 7585 82 0,'0'0'125'0,"0"0"-88"16,0 0 31-16,0 0-12 15,0 0-22-15,0 0 0 16,17-12-8-16,-17 12-3 15,0 0 6-15,0 0-7 16,0 0-4-16,0 0-9 16,0 0-5-16,0 0-1 15,0 0-3-15,0 0-4 0,0 9-2 16,4 11 1-16,-1 7 5 16,2 7 0-16,-5 4 1 15,0-1 12-15,0-1-13 16,0-2-3-16,0-6 0 15,0-5 3-15,0-8-12 16,0-5 12-16,0-6 0 16,0-4 5-16,0 0-2 15,-4 0-3-15,0 0 7 16,-4-5 28-16,-2-11-8 16,0-9-27-16,4-4 3 15,3-10-9-15,3-4 6 0,0-1-1 16,0 0 1-16,0 4 1 15,16 5 1-15,8 6-2 16,-2 7 0-16,-1 6-3 16,7 5 3-16,1 2-10 15,-2 6 10-15,0 0-4 16,1 3 1-16,4 0 3 16,6 6 0-16,2 11 4 15,-4 10 5-15,-6 2-6 16,-7 5-3-16,-7-1 2 15,-2 4 3-15,-4-2-5 16,-8 2-6-16,-2-4 3 16,0-8 4-16,0-5-1 0,0-6 7 15,0-4-6-15,0-5-1 16,0 0-2-16,0-3 2 16,0 0-1-16,0-1-23 15,0-1-16-15,0 0-27 16,0 0-31-16,0-3-113 15</inkml:trace>
  <inkml:trace contextRef="#ctx0" brushRef="#br0" timeOffset="3887.6369">7010 7761 242 0,'0'0'54'0,"0"0"-38"15,0 0 19-15,0 0-8 16,0 0-18-16,0 0 4 16,0 0-11-16,0 0 17 15,0 0 1-15,0 0 5 16,9 0 2-16,15 0-17 16,15 0 6-16,11 0 8 15,9 0-17-15,3-2-1 16,0-3-3-16,6 0-2 15,-10-1 5-15,-7 4-6 16,-15-1 0-16,-11-1 3 16,-8 3 1-16,-8 1-4 0,-4-2 0 15,-5 2 4-15,0 0-5 16,0 0 1-16,0 0 0 16,0 0 0-16,0 0-5 15,0 0-27-15,0 0-16 16,3 0-56-16,2 0-19 15</inkml:trace>
  <inkml:trace contextRef="#ctx0" brushRef="#br0" timeOffset="5415.5673">8436 7634 163 0,'0'0'48'0,"0"0"-4"15,0 0 18-15,0 0-7 16,0 0-26-16,0 0 0 16,0-5 10-16,0 5-12 15,0 0 9-15,0 0-29 0,0 0-6 16,0 11 1-1,2 9 2-15,0 10 11 0,-2 6-8 16,4 1-5-16,-3-2 7 16,4-4-8-16,1-7-1 15,-4-3 5-15,-2-7-2 16,0-5-3-16,0-6 0 16,0-1-12-16,0-2 12 15,0 0 5-15,0-2 15 16,-13-12 8-16,-4-4-28 15,0-6-2-15,8-4-4 16,2-9-5-16,1-7 8 16,6-1-3-16,0 1 6 15,0 5-4-15,13 8 8 16,8 7-4-16,1 9 8 16,3 3-8-16,4 7 0 15,1-1-1-15,-2 5-3 0,-10-1 3 16,1 2 2-16,-7 3-5 15,-3 14-1-15,-3 6 5 16,-6 7 9-16,0-1-9 16,-1-2 0-16,-23-2 0 15,2-3-4-15,-7-5 1 16,4-3-4-16,4-3-2 16,0-5 9-16,5 0 1 15,7-3 3-15,0-1-4 16,1-1 3-16,2 1-10 15,4-2 6-15,2 0 1 16,0 0 1-16,0 0-1 0,0 0-5 16,0 0 5-16,8-2-1 15,-4 1 4-15,4-2-6 16,-3 1 6-16,-5 2 7 16,3-3-10-16,-1 3 0 15,0 0 4-15,-2 0-1 16,2-3 0-16,-2 3 0 15,0-1-2-15,0 0 9 16,0 1-6-16,0 0-1 16,0 0 4-16,0 0-7 15,0 0-2-15,0 0 0 16,4 0 3-16,-4 0-4 16,3 0 5-16,-3 0-3 0,0 0 1 15,0-2 0 1,0 2 3-16,0 0-3 0,0 0 0 15,1 0 6-15,1 0-6 16,1-2 0-16,2-1 3 16,5 0-1-16,10-2-2 15,2 0-2-15,8-1-4 16,4 3 1-16,1 0 5 16,5-2-5-16,6-1 2 15,-1 5 4-15,-2-1-1 16,-9 2 2-16,-10 0-2 15,-3 0-1-15,-5 3-2 0,-7 9 3 16,-4 2 0-16,-5 5 0 16,0 3-4-16,0-2 1 15,-18-4-5-15,-18 0 5 16,-3-3 6-16,-12 0 2 16,-2-4 7-16,-2 0-10 15,8-3 4-15,6-6-6 16,5 2-6-16,8-2 3 15,12 0-25-15,10-9-37 16,6-7-73-16</inkml:trace>
  <inkml:trace contextRef="#ctx0" brushRef="#br0" timeOffset="5716.0127">9643 7585 370 0,'0'0'25'0,"0"0"-20"16,0 0 32-16,0 0-12 16,0 0-17-16,-164-17-2 15,108 31 16-15,-2 3-5 16,5 5 22-16,10 5-30 15,13 2 4-15,10 1-3 16,16 1-4-16,4-2-6 0,16-7-4 16,30-2 4-16,13-7 2 15,17 0-2-15,10-9-56 16,8-4 48-16,1 0-153 16</inkml:trace>
  <inkml:trace contextRef="#ctx0" brushRef="#br0" timeOffset="5923.9745">10050 7595 483 0,'0'0'46'15,"0"0"-44"-15,0 0 13 16,0 0 21-16,0 0-14 16,0 60 13-16,8-31-24 0,14 0-11 15,0-1 12-15,3-1-11 16,-6-9-1-16,-6-4-1 15,-7-6-55-15,-6-7-12 16,0-1 5-16,-13-3-4 16,-17-14-108-16</inkml:trace>
  <inkml:trace contextRef="#ctx0" brushRef="#br0" timeOffset="6166.0859">9928 7562 317 0,'0'0'74'16,"0"0"-26"-16,0 0-2 15,0 0-3-15,0 0-33 0,0 0-9 16,164-20 1-16,-89 30 4 16,14 6-4-16,8 4-2 15,-5 5 12-15,-13 3 2 16,-24 5-9-16,-30 0-5 16,-25-2 0-16,-2-2-3 15,-48-3 2-15,-16-6-5 16,-14-4 6-16,0-3 3 15,7-6-3-15,13-3-26 16,23-3-36-16,13-1-54 16</inkml:trace>
  <inkml:trace contextRef="#ctx0" brushRef="#br0" timeOffset="6365.4578">10912 7578 602 0,'0'0'32'0,"0"0"-32"16,0 0 47-16,0 0-21 15,0 0-23-15,0 0 2 16,136-33-5-16,-86 27-8 16,-2 1-14-16,-8 0-49 0,-7 1-47 15,-19 4-61 1</inkml:trace>
  <inkml:trace contextRef="#ctx0" brushRef="#br0" timeOffset="6668.4197">10757 7568 277 0,'0'0'15'0,"0"0"27"15,0 0 7-15,0 59-2 16,0-35-9-16,0 4 1 16,0 0-15-16,-4 0-3 15,-8 1 2-15,8-7-18 16,0-3-4-16,4-7 11 16,0 0-12-16,0-5-4 0,0-4 2 15,0 0 2-15,20-1-4 16,11-2 8-16,13 0-8 15,3 0 0-15,4-5-49 16,-8-7-54-16,0 1-298 16</inkml:trace>
  <inkml:trace contextRef="#ctx0" brushRef="#br0" timeOffset="6975.208">10867 7688 381 0,'0'0'58'0,"0"0"-24"16,0 0 24-16,153-16-43 15,-83 12-14-15,9 1 10 16,-6 1-11-16,-4-1-27 16,-12-2-147-16</inkml:trace>
  <inkml:trace contextRef="#ctx0" brushRef="#br0" timeOffset="9503.4118">13348 7394 565 0,'0'0'0'15,"0"0"7"-15,0 0-2 16,0 0 3-16,0 0-8 16,0 0-6-16,-19 12-25 15,19 3-4-15,0 0-63 16,-10 2-220-16</inkml:trace>
  <inkml:trace contextRef="#ctx0" brushRef="#br0" timeOffset="9685.8523">12918 7813 524 0,'0'0'0'0,"0"0"12"15,0 0-12-15,0 0 4 16,0 0-4-16,0 0-39 16,49 0-34-16,-4 0-66 15</inkml:trace>
  <inkml:trace contextRef="#ctx0" brushRef="#br0" timeOffset="9831.5914">13716 7707 552 0,'0'0'0'15,"0"0"-155"-15,0 0 133 16,0 0-189-16</inkml:trace>
  <inkml:trace contextRef="#ctx0" brushRef="#br0" timeOffset="10477.719">14705 7453 332 0,'0'0'100'0,"0"50"-97"15,18-11-3-15,14 0 4 16,-1 1 0-16,7-1 3 16,-11-2-7-16,-7-5-13 15,-14-11-5-15,-1-8-1 16,-5-9-10-16,0-4 29 16,-5-6 56-16,-18-14 0 15,-7-8-37-15,0-8-3 16,-1-4 10-16,9-4 2 15,5-4-13-15,13-4-15 16,4 1 0-16,9 5-1 0,15 9-5 16,6 12 2-16,2 8 2 15,4 8 2-15,0 1-6 16,1 5 4-16,-7 3 4 16,-9 0-5-16,-14 3 0 15,-7 14-1-15,-10 5 4 16,-36 3-4-16,-11 3-2 15,-8 1-13-15,2-3 11 16,12-6 2-16,16-3-13 16,14-6 8-16,19-6 2 15,2 0-46-15,2-2-17 16,33-2 54-16,11 1-5 16,14 1 11-16,12 5-24 15,13 1-1-15,-1 2 17 16,-3 1 20-16,-15 2 2 0,-29-1 34 15,-25-1 17-15,-12 0-8 16,-12 1-3-16,-37 3 10 16,-14-2-11-16,-4 1-13 15,8-3-9-15,9-2-14 16,12-3-5-16,18-3-32 16,17-4-105-16,3 0-181 15</inkml:trace>
  <inkml:trace contextRef="#ctx0" brushRef="#br0" timeOffset="10935.9771">15875 7490 398 0,'0'0'17'0,"0"0"-15"15,-20 55-4-15,26-34-9 16,32-2 11-16,12-2 0 16,5-7 3-16,-4-8-6 15,-2-2 3-15,-13 0 0 16,-9-10 18-16,-11-6-12 16,-2-6-4-16,-11-2 18 15,1-8-16-15,-4 0 9 0,0-1-8 16,0 6-5-16,0 6 13 15,0 11-13-15,0 4 0 16,0 6-3-16,0 0-10 16,5 3-19-16,25 9 12 15,19 3 20-15,13 2 4 16,5 2-2-16,-3 3-2 16,-13-1 1-16,-22 0 2 15,-26-3 19-15,-3 1-8 16,-22-5 1-16,-22 0 25 15,-14-2 0-15,-2-4 2 16,-1-2-18-16,3-4-24 0,1-2 0 16,-1 0-75-1,0-16-151-15</inkml:trace>
  <inkml:trace contextRef="#ctx0" brushRef="#br0" timeOffset="11089.5476">15929 7247 574 0,'0'0'0'0,"0"0"-21"0,0 0 14 16,0 0-86 0,0 0-92-16</inkml:trace>
  <inkml:trace contextRef="#ctx0" brushRef="#br0" timeOffset="11423.3579">17717 7184 374 0,'0'0'9'0,"-136"43"43"0,81-10-8 16,22 4-17-16,13 2 8 15,20 0-14-15,2 2-16 16,47-5-10-16,17-4 5 15,19-6-28-15,9-11-39 16,6-6-16-16,-8-9-77 16</inkml:trace>
  <inkml:trace contextRef="#ctx0" brushRef="#br0" timeOffset="11656.7494">18277 7208 478 0,'0'0'11'0,"0"0"-1"16,0 0 3-16,-50 55 27 16,50-27-11-16,7 2-21 15,26-1 2-15,8-2-7 16,-6-4-3-16,-8-3-5 16,-8-7-76-16,-12-8-38 15,-7-5 72-15,0 0 34 16,0-15-75-16,0-4 7 0,4-5 58 15,16-6-97 1</inkml:trace>
  <inkml:trace contextRef="#ctx0" brushRef="#br0" timeOffset="11833.0312">18552 7232 36 0,'0'0'249'0,"0"0"-153"0,0 0-35 16,0 0-54-16,0 0-6 16,0 0 28-16,-75 29 16 15,32-5-25-15,5-4-10 16,12-1-9-16,14-5 23 15,12 0-24-15,0-3 1 16,33-2 19-16,23 2-12 16,19-5 2-16,17-1-10 15,10-5 0-15,13 0-124 16</inkml:trace>
  <inkml:trace contextRef="#ctx0" brushRef="#br0" timeOffset="11938.8779">19417 7372 513 0,'0'0'0'0,"0"0"-21"15,0 0-70-15</inkml:trace>
  <inkml:trace contextRef="#ctx0" brushRef="#br0" timeOffset="14016.7811">13941 4606 455 0,'0'0'40'16,"0"0"-24"-16,0 0 14 15,0 0-3-15,0 0-18 16,0 0 3-16,135 0 10 16,-56-6-3-16,18 2-11 15,14 0 3-15,19-3-5 16,13 3 12-16,20-4-6 15,10 0-2-15,6-1-3 16,3-1-5-16,-4 3-2 16,-16-1 4-16,-26 2-4 15,-21 3-2-15,-33 0-12 16,-21-1-19-16,-24 3-2 16,-21-1-27-16,-11 1-2 0,-5 1 18 15,-25 0-36-15,-33 0 35 16,-17 0-88-16</inkml:trace>
  <inkml:trace contextRef="#ctx0" brushRef="#br0" timeOffset="14405.626">14134 4632 97 0,'0'0'313'16,"0"0"-313"-16,0 0-64 15,0 0 60-15,146 0 4 16,-37 0 37-16,26-1-6 16,24-3-7-16,27-2-3 15,23 2-6 1,22-3 0-16,8-1-5 0,-2 2-4 16,-18 0 8-16,-19-2-14 15,-35 5 0-15,-36 0-6 16,-45 0-16-16,-40 2 15 15,-27 1 0-15,-16 0 7 16,-1-2 8-16,0 2 56 16,0 0-13-16,0 0-2 15,0 0-10-15,0 0-19 16,4 0-16-16,0 0-4 0,-4 0 0 16,4 0-1-16,1 0-5 15,-2-2-9-15,10 2-33 16,-9 0 17-16,1 0-32 15,1 0 6-15,-4-3-10 16,-2 3-202-16</inkml:trace>
  <inkml:trace contextRef="#ctx0" brushRef="#br0" timeOffset="15783.8448">1165 9313 369 0,'0'0'9'0,"12"71"2"16,10-30-11-16,-1-5 6 15,-1-2-6-15,-1-5 9 16,-5-8-9-16,-4-10 0 16,-3-4-1-16,-2-7-7 15,-4 0 8-15,-1-13 0 16,0-6-3-16,0-8-56 15,-16-5 32-15,-14-3 27 16,0-2 6-16,5-6 18 16,1-1 11-16,12 2 24 15,5 9-8-15,7 7 24 16,0 10-38-16,13 7-5 0,13 1-22 16,12 1-7-1,11 1 3-15,6-2 1 0,7 1 1 16,-5 5-8-16,-5 2-27 15,-13 0-105-15,-16 12-85 16</inkml:trace>
  <inkml:trace contextRef="#ctx0" brushRef="#br0" timeOffset="15925.9254">1295 9471 390 0,'0'0'11'0,"0"0"-9"15,0 0-2-15,0 0 32 0,161 14-22 16,-79-21-8 0,1-3-2-16,-6-2-139 0</inkml:trace>
  <inkml:trace contextRef="#ctx0" brushRef="#br0" timeOffset="16098.9099">1896 9394 402 0,'0'0'60'0,"0"0"-56"16,0 0 42-16,0 0-2 16,-2 59-33-16,10-41-1 15,14 1-4-15,2-5-6 16,0-1-23-16,0-8-78 16,-6-5-81-16</inkml:trace>
  <inkml:trace contextRef="#ctx0" brushRef="#br0" timeOffset="16470.6773">1939 9299 315 0,'0'0'86'0,"0"0"-77"15,0 0 0-15,0 0 13 16,0 0-15-16,0 0 12 16,154 14 7-16,-107 8-20 15,-6 2-5-15,-15 1-1 16,-9 0 0-16,-14-3-2 15,-3-6-15-15,0-2 12 16,0-9 5-16,0-3 0 0,0-2 12 16,0 0 7-1,0-7 8-15,4-13-27 0,22-6-9 16,11-1-1-16,4 0 7 16,6 8-7-16,-16 6 6 15,-8 6 4-15,-5 7 0 16,-10 0 2-16,-4 7 16 15,0 6 10-15,-4 6 2 16,8 1-14-16,1-1-4 16,8 3-12-16,9-3-2 15,1-2-8-15,8-7-35 16,7-3-8-16,7-7-25 16,3-7-74-16</inkml:trace>
  <inkml:trace contextRef="#ctx0" brushRef="#br0" timeOffset="16821.7904">2868 9258 357 0,'0'0'53'0,"0"0"-8"16,0 0-32-16,0 0-5 15,0 0-8-15,-139 24 0 16,123-1 15-16,3-3-12 16,7 4 3-16,6-3-6 15,0 0-11-15,0-1-6 16,15-6-51-16,5-5-2 15,3-7 41-15,1-2 29 16,-2-7 3-16,3-10 25 16,-2-7-19-16,-1-8 5 15,-2-8-14-15,-10-9-10 0,-10-9-2 16,0-8 12-16,-1 2 7 16,-18 10 86-16,12 17-19 15,0 16 44-15,7 17-40 16,0 4-77-16,-4 13-1 15,4 12 0-15,0 9 29 16,8 2-26-16,21 6 9 16,8 2-12-16,6 3-12 15,17 4-70-15,2-3-97 16</inkml:trace>
  <inkml:trace contextRef="#ctx0" brushRef="#br0" timeOffset="17040.977">4202 9062 525 0,'0'0'0'16,"-150"5"-4"-16,86 6 4 15,14 2 0-15,17-1-12 16,18 2 1-16,15 1-6 15,2-1-9-15,40 6 0 0,26-4-47 16,13 2-7-16</inkml:trace>
  <inkml:trace contextRef="#ctx0" brushRef="#br0" timeOffset="17152.6716">4479 9268 282 0,'0'0'75'16,"0"0"5"-16,0 0-6 15,-156 24-39-15,85-17-19 16,10-7-11-16,18 0-5 15,22-8-55-15,16-12-196 16</inkml:trace>
  <inkml:trace contextRef="#ctx0" brushRef="#br0" timeOffset="18131.946">4660 9091 494 0,'0'0'32'16,"0"0"12"-16,-64 50 14 15,55-28-30-15,5-3-4 16,4-1-23-16,0-1 0 16,21-5 7-16,15-5-3 15,9-5-10-15,13-2-7 16,4-9-11-16,3-10-17 16,-9-1 4-16,-16-4-22 15,-9-1 55-15,-11 2 3 16,-7 7 26-16,-3 5 16 15,-6 6 0-15,-4 5-14 16,0 0-28-16,0 2-7 16,0 7 6-16,4 6 1 0,3-2 8 15,7 5-8 1,5-3-10-16,11 2 9 0,13-5-26 16,5-4-19-16,5-8 3 15,1-3-17-15,-9-14-27 16,-12-4-48-16,-14-4-112 15,-13 0 247-15,-6 2 137 16,0-4-8-16,0 1-13 16,0-6-10-16,0 3-52 15,-1 7-31-15,-1 6 8 16,-1 11 47-16,0 5-78 16,3 1-3-16,0 20-11 0,0 12 14 15,6 9 10-15,22 8-8 16,2 13-2-16,6 2 16 15,-9 4-16-15,-15 1-61 16,-12-8-1-16,0-13-52 16,-12-13 55-16,-6-17 41 15,7-8 18-15,-1-11 77 16,-2 0-9-16,-5-12-31 16,9-11-22-16,10-10-13 15,0-6 7-15,15-8-9 16,21-8-6-16,10-2 6 15,11 1-41-15,11 13 11 0,4 10 16 16,3 13-4-16,4 8 3 16,4 3-6-16,-15 4 21 15,-18 5 2-15,-21 0 7 16,-29 0-9-16,0 7 0 16,-47 3 8-16,-19 4-2 15,-14 1-6-15,1 2-20 16,4-5-25-16,16 3 6 15,17-4 39-15,15 2-5 16,20-3 1-16,7-1 4 16,22 0 0-16,40-1 33 15,22-8 29-15,17 0-51 16,10-3-2-16,8-11-7 16,-1-5 3-16,-10-3 13 15,-24-1-15-15,-28 1-3 0,-21 0 49 16,-30 4 1-16,-5-1 19 15,-5 7-19-15,-23 3-34 16,-2 5 19-16,1 4-28 16,-3 1-7-16,4 12 0 15,4 3-8-15,6 1 8 16,11 2 0-16,7-1-7 16,7 4 3-16,35-1-40 15,14-4-35-15,3-7-23 16,-2-8-87-16</inkml:trace>
  <inkml:trace contextRef="#ctx0" brushRef="#br0" timeOffset="18381.1248">6763 9008 430 0,'0'0'10'0,"0"0"-3"15,0 0 5-15,0 0 22 16,151 24-2-16,-119-8-10 15,-5 0-11-15,-12-2 10 16,-11-1-21-16,-4-4 0 16,0-3 9-16,0-4 16 15,0-2-3-15,-4 0 10 0,4-1-7 16,0-11-10 0,4-5-15-16,26-2-27 0,12-8-39 15,-5 3-65-15,-7 0-228 16</inkml:trace>
  <inkml:trace contextRef="#ctx0" brushRef="#br0" timeOffset="19202.9176">7305 9116 475 0,'0'0'24'0,"0"0"-21"16,148-35 8-16,-76 18-4 15,-2-2 7-15,-3-1-6 16,-16-2 1-16,-21 3-1 16,-24 5-8-16,-6 3-13 15,-33 10-32-15,-28 1 42 0,-15 3-8 16,3 11 17-16,20 1-6 16,24 3 2-16,18-1-2 15,11 0-12-15,27-2-12 16,29-1-14-16,22 0-1 15,5-4-29-15,3-1 40 16,-13-1 23-16,-23-4-2 16,-20 1 7-16,-22-1 43 15,-8 0-21-15,-20 2-8 16,-29 2 14-16,-9-2-6 16,-2-2-6-16,8-3-9 15,12-1-7-15,12 0-5 0,23 0-13 16,5-4-8-1,12 0 0-15,33-2-4 0,13 0 4 16,10-3 10-16,11 1 0 16,2-5 10-16,6 1 3 15,-4-4 1-15,-9 2 4 16,-18 1 4-16,-20 2 76 16,-14 4-14-16,-17 4-11 15,-5 0-16-15,0 3-9 16,0 0-31-16,-11 0 3 15,-2 6-1-15,4 5-3 16,3 1 0-16,6-1 0 16,0 2 5-16,10-3 2 15,29 2-9-15,12-4 2 0,18-3 0 16,3-5 2-16,3 0-2 16,-1-11-1-16,-12-5 1 15,-6-3-7-15,-14-3 7 16,-10-6-16-16,-11-1 16 15,-13-6 0-15,-8-4 3 16,0-3 6-16,0 2 17 16,0 4 22-16,0 11 3 15,-3 11 18-15,-1 7-49 16,1 7-20-16,-12 9-13 16,-3 15 9-16,0 6 4 0,4 3 1 15,6 4 11 1,2 1-9-16,6 0-1 15,0-2 4-15,2-6-6 0,32-8 0 16,9-7-9-16,6-6-2 16,4-6-7-16,-1-3-48 15,-2-7-53-15,-13-11-163 16</inkml:trace>
  <inkml:trace contextRef="#ctx0" brushRef="#br0" timeOffset="19335.0977">8611 8846 394 0,'0'0'167'0,"0"0"-167"0,0 0-43 15,0 0 31-15,194 0 2 16,-94 1-101-16</inkml:trace>
  <inkml:trace contextRef="#ctx0" brushRef="#br0" timeOffset="19917.0915">10113 8880 417 0,'0'0'17'0,"0"0"-10"15,0 0 27-15,-103 62-16 16,103-37-17-16,15 0-2 15,28-1 8-15,21-6-6 16,10-7 9-16,3-4-2 16,-7-5-5-16,-17-2 2 15,-19-5 3-15,-17-10 4 16,-17-5-4-16,0-6 16 16,-13-4 14-16,-13-4-17 15,1-3-9-15,10-3 16 16,14 3 8-16,1 3-12 15,0 7-14-15,0 12-9 16,6 9-1-16,4 6-1 16,0 4-41-16,5 18 35 15,3 7 7-15,-7 10 1 16,-5 8-1-16,-6 4-1 0,0 5-8 16,-21 6 4-16,-23 0-37 15,0 1-50-15,6-5 34 16,15-15-50-16,17-8 72 15,6-16 36-15,11-7 59 16,24-4-9-16,19-8-1 16,5 0 14-16,13-6-45 15,1-10 12-15,-9-8-24 16,-19-7 32-16,-7-9 30 16,-13-3-11-16,-11-1-19 15,-12 2-8-15,-2 9-26 16,0 12-4-16,-2 8-34 0,-16 6-30 15,3 5-62-15,1 0-14 16,14-1-117-16</inkml:trace>
  <inkml:trace contextRef="#ctx0" brushRef="#br0" timeOffset="20583.0185">11658 8757 454 0,'0'0'0'15,"0"0"-5"-15,-64 43 4 16,49-9 2-16,0 4 6 16,9 3 9-16,0-1-13 15,4 0 0-15,2-5-2 16,-1-9-1-16,-6-9-3 15,5-4-49-15,-2-9 49 16,-1-4 3-16,-2-2 42 16,-2-13-7-16,0-4-12 15,-3-5-6-15,9-5 21 16,3-3-7-16,0-9-16 16,21-2 7-16,19-6-1 15,14-2-12-15,10-3 21 0,-2 7-12 16,-6 11-15-16,-12 14-3 15,-9 11-10-15,-5 9 2 16,-2 2-11-16,10 0 12 16,3 7 5-16,-5 10-8 15,-4 7 1-15,-15 2-8 16,-17 2 4-16,0 4 7 16,-37-3-10-16,-18-6-16 15,-9 2 17-15,2-6-4 16,4-2 15-16,8-3 2 0,20-6-12 15,10-2 8 1,14-3-14-16,6 0-3 0,0-3-24 16,5 4 41-16,24-3 6 15,9 4 21-15,5 0-16 16,5 2 3-16,-4 3-7 16,0 2 3-16,-2 2-4 15,-8 0 0-15,-10 0 7 16,-14-2-4-16,-10-2 27 15,0-1 3-15,-44-1-2 16,-18 0 19-16,-27 2-29 16,-21 0-13-16,-25-3-8 15,-23 0-52-15,-19-4-162 16</inkml:trace>
  <inkml:trace contextRef="#ctx0" brushRef="#br0" timeOffset="27048.4232">956 10036 179 0,'0'0'31'0,"0"0"-23"0,0 0 19 15,0 0-8-15,0 0-2 16,0 0 11-16,0 0 2 15,0 0-6-15,70-47 4 16,-70 44 11-16,0 0-13 16,0 1-4-16,0-1-20 15,-4 0 9-15,-2 2-9 16,4-1 0-16,2 2 6 16,0 0-8-16,0 0-7 15,0 0-3-15,0 6 5 16,0 2 5-16,0-1 1 15,0 0-1-15,0-4 0 16,0 1 3-16,0-2-1 0,0-1 0 16,0-1-2-16,0 2 0 15,0-2-2-15,0 0 6 16,0 0-4-16,0 0 0 16,0 0 4-16,0 0-1 15,0 0-3-15,0 0 0 16,0 0 1-16,0 0-1 15,0 0 0-15,0 0 4 16,0 0-4-16,0 0 4 16,0 0-4-16,0 0 1 15,0 0 11-15,0 0-12 16,0 0 4-16,0 0-3 0,0 0 5 16,0 0-5-16,2 0-1 15,-2 0 4-15,0 0-2 16,0 0 0-16,0 0-2 15,0 0 0-15,0 0 1 16,0 0 5-16,0 0 0 16,0 0-6-16,0 0 9 15,0 0-6-15,0 0 0 16,0 0-3-16,0 0 4 16,0 0-4-16,0 0 0 15,6 5-10-15,2 7 6 16,6 5 8-16,2 7 1 15,4 5-3-15,1 3-2 16,-3-1 6-16,-6-3-6 16,-2-5 0-16,-2-6 2 0,-6-5-2 15,-2-5-2-15,0-4-5 16,0-1 7-16,-8-2 8 16,-14 0 22-16,0 0-14 15,-8-11-7-15,5-5-1 16,-3-4-6-16,1-8 0 15,3-2-1-15,6-3 3 16,6-1-4-16,8 3 1 16,4 5-1-16,0 1 1 15,27 8 2-15,10 1-1 16,6 2-2-16,8 3 0 16,0 2 3-16,-11 1-4 0,-9 8 1 15,-9 0-6-15,-3 5 6 16,-6 10-9-16,-5 2 6 15,-8 5 2-15,0-3-2 16,0 1 3-16,-5-1 0 16,-13-4-8-16,-6-1 5 15,-1-1 1-15,1-2-9 16,6-4 6-16,5 0-9 16,7-5 5-16,6-1-5 15,0 1-11-15,0-2 0 16,12 0-1-16,23 0 26 15,9 1-4-15,12 0 7 16,1 2-3-16,1 2 1 0,-8 0-1 16,-6 1 0-16,-17 0 0 15,-16 2 1-15,-4-3 5 16,-7-1-3-16,0 4 10 16,-15-3 30-16,-18 3-7 15,-8-3-3-15,5 1 6 16,-9-2-16-16,-1-2 11 15,-6 1-31-15,-4 0-3 16,-9 8-3-16,2 0-85 16,-6 3-121-16</inkml:trace>
  <inkml:trace contextRef="#ctx0" brushRef="#br0" timeOffset="30648.2624">1207 10928 318 0,'0'0'50'0,"0"0"-18"15,0 0-9 1,0 0-16-16,0 0 13 0,33 50 5 16,-23-25-18-16,-3 0 0 15,-3 0-7-15,-4-1 0 16,0-2 5-16,0-8 0 15,0-2-5-15,0-6 6 16,0-4-4-16,0-2 4 16,0 0 1-16,0 0 12 15,-2-8 36-15,-17-6-54 16,-1-7 5-16,3-3-6 16,4-4-16-16,0-6 14 15,2 1-13-15,6-1 10 16,5 4-2-16,0 4 5 15,0 6 2-15,16 8-1 16,6 1 3-16,5 3-4 0,6 1-3 16,7 3 5-16,3 1-2 15,-3 3 2-15,0 0 0 16,-10 12 0-16,-8 5 1 16,-9 2-2-16,-13 3 0 15,0 1 1-15,-7 0-1 16,-21-2-1-16,5-3-16 15,-11-1 3-15,0-2-9 16,6-4 24-16,6-4 0 0,7-2-15 16,9-3 13-1,6-1-7-15,0-1-9 16,0 0 11-16,0 0-17 16,18 0 15-16,18 0 8 0,10 0 1 15,5 0 2-15,4 0-2 16,-4 0-1-16,-2 5 1 15,-16 3 0-15,-20 3-1 16,-8-4 5-16,-5 3 5 16,0-1 8-16,-18 1 8 15,-10-3-1-15,-5 3-4 16,-1-3 1-16,4-2-9 16,0 0 2-16,0-4-5 15,-3 0-5-15,-4-1-4 16,-4 0-4-16,-5 0-60 15,-1 0-139-15</inkml:trace>
  <inkml:trace contextRef="#ctx0" brushRef="#br0" timeOffset="31835.3018">1817 10828 349 0,'0'0'34'16,"0"0"19"-16,0 0-35 15,0 0-18-15,0 0 0 16,26 58 9-16,-13-27 3 16,-4 5-12-16,-9 1 4 15,0 1 8-15,0-3-12 16,-18-4 0-16,1-5 8 15,0-9-8-15,8-8 1 16,4-5-1-16,2-2 6 16,1-2-7-16,-3 0 3 15,-3-2 9-15,-1-10 12 16,4-8-9-16,-3-4-14 0,4-4-7 16,2-4 5-1,0-4-2-15,2-4-4 0,0-1 8 16,0 2-2-16,13 6 1 15,1 7 1-15,1 9 8 16,-4 9-5 0,2 0 6-16,4 6-9 0,3 0-6 15,3 2 5-15,4 4 1 16,11 12 4-16,1 10 0 16,0 5 5-16,-3 5 9 15,-6 1-18-15,-5 1 1 16,-13-4-1-16,-11-2 3 15,-1-3 0-15,0-7-2 16,0-3-1-16,0-7 6 16,0-5-6-16,0-3-3 0,0-2 2 15,0-2-27-15,0 0-37 16,-10 0-85-16</inkml:trace>
  <inkml:trace contextRef="#ctx0" brushRef="#br0" timeOffset="32113.5968">1748 11057 381 0,'0'0'46'0,"0"0"-1"15,0 0-6-15,0 0-32 16,0 0 4-16,0 0 1 15,91-19-6-15,-61 15 27 16,5-2-27-16,5 2 4 16,2-2-4-16,2 0-6 15,-4 1 2-15,-5 2-2 16,-7 0-2-16,-10 2-12 16,-4-1-29-16,-10 2-52 15,-4 0-162-15</inkml:trace>
  <inkml:trace contextRef="#ctx0" brushRef="#br0" timeOffset="37904.2703">1383 11810 387 0,'0'0'20'16,"0"0"-10"-16,0 0 32 16,0 0-10-16,0 0-15 15,0 0 13-15,0 0-9 0,7-13-7 16,-7 13-10-16,0 3-4 15,0 14 2 1,0 8-2-16,0 5 8 0,0 2-6 16,5 2 13-16,2 1-13 15,-5-1-2-15,-2-1-3 16,0-8 3-16,0-8 3 16,0-8-1-16,0-7-1 15,0-2-1-15,0 0 1 16,-9-8 13-16,-12-12-1 15,0-8-11-15,6-5-4 16,2-6-11-16,8-3 5 16,5-6 3-16,0 4-16 15,8 4 21-15,16 10-2 16,4 12 7-16,0 7-9 0,5 4 4 16,0 3-2-16,1 3 0 15,-8 1 4-15,-5 0 4 16,-5 7-6-16,-13 9 0 15,-3 5-7-15,0 6 8 16,-27 2-6-16,-12 0 5 16,-7-3-2-16,0-1 1 15,2-5-2-15,3-4-5 16,13-4 2-16,12-4-9 16,7-5 0-16,9-1 7 15,0-1-24-15,0-1-19 16,30 0 39-16,15 0 12 15,18 0 5-15,8 0-5 16,14-3 0-16,2 3 0 16,-11 0 0-16,-17 0 0 0,-27 3 19 15,-23 1-10-15,-9 3 8 16,-15 1 19-16,-33 3 9 16,-20 1-3-16,-13 2-20 15,-1-4-9-15,12-1-13 16,10-5 0-16,14 0 0 15,19-4-55-15,9-5-53 16</inkml:trace>
  <inkml:trace contextRef="#ctx0" brushRef="#br0" timeOffset="38213.9646">2191 11767 420 0,'0'0'30'0,"0"0"-28"16,-137 24 14-16,97-4 11 15,12 4-14-15,14 2 8 16,11 2-1-16,3-1-6 0,0-2-1 15,25-2 0 1,13-5 2-16,14-4 3 0,25-6-4 16,10-3-1-16,7-5 0 15,-10 0-13 1,-6-9-11-16,-21-4-81 0,-18 2-128 16</inkml:trace>
  <inkml:trace contextRef="#ctx0" brushRef="#br0" timeOffset="39035.0881">1441 12538 403 0,'0'0'50'15,"0"0"-36"-15,0 0 2 16,0 0 1-16,0 0 15 15,0 0-1-15,67 64-7 0,-58-43-19 16,0-1-4-16,-6 0 5 16,-3 0-4-16,0-2 1 15,-12-1-1-15,-3-7 7 16,6-3-1-16,-2-4-6 16,3-3-2-16,-4 0 25 15,0-14-4-15,-6-8-20 16,8-8-1-16,8-10 0 15,2-5-2-15,0-4-9 16,22 1-7-16,8 7 5 16,6 10 6-16,3 10 7 15,1 5 0-15,2 6 6 0,-5 3-5 16,-5 3-1 0,-9 3 0-16,-5 1-4 0,-10 0 3 15,-7 10-1-15,-1 3-2 16,0 5 5-16,-19 2-3 15,-15-1 2-15,-2-1 0 16,-2-1 2-16,0-3 0 16,6-1-2-16,7-3 2 15,11-4-2-15,6-2 0 16,8-2 0-16,0-1-9 16,0-1 9-16,22 0-12 15,14 0 12-15,19 0 1 16,6 0 0-16,4-1-2 15,-6 1 1-15,-10 0 0 16,-7 0 1-16,-17 4-1 0,-13 5 0 16,-10-2 6-1,-2 6-4-15,-6-3 25 0,-21 3 2 16,-11 1-4-16,-6-3-3 16,-1 1-7-16,2-5-6 15,-3 0-5-15,14-5-2 16,4-2-2-16,6 0-34 15,8-4-32-15,14-13-70 16,0-7-174-16</inkml:trace>
  <inkml:trace contextRef="#ctx0" brushRef="#br0" timeOffset="39267.8381">2256 12378 548 0,'0'0'96'16,"0"0"-83"-16,0 0 10 16,0 0-18-16,0 0 5 15,17 49-3-15,-3-29-6 16,2-1 6-16,0-1 1 16,-14-4-16-16,-2-1 4 15,0-4-53-15,-5-4-7 16,-17-3-21-16,-9-2-66 0,-5-4-109 15</inkml:trace>
  <inkml:trace contextRef="#ctx0" brushRef="#br0" timeOffset="39517.9952">1960 12361 294 0,'0'0'62'16,"0"0"-17"-16,0 0 9 16,0 0-15-16,26-47-31 15,18 39 2-15,7 4-6 16,8-3-1-16,6 4 9 15,12 3-9-15,-2 0 9 16,-6 13 8-16,-9 7-14 16,-21 5 2-16,-22 5-6 15,-17 1 1-15,0 3 9 0,-38-1-7 16,-15 0 20 0,-4-1-15-16,-12 0-6 0,5-1 3 15,-3-1-7-15,0-1-45 16,9-3-77-16</inkml:trace>
  <inkml:trace contextRef="#ctx0" brushRef="#br0" timeOffset="40299.4543">1471 13095 420 0,'0'0'55'0,"0"0"-37"15,0 0 35-15,0 0-7 16,82 57-21-16,-67-29-6 15,0 5-4-15,-11 0-7 16,-4 4 8-16,0-3-12 16,0-2 5-16,-15-5 11 0,-4-5-18 15,4-6 9 1,6-5-10-16,3-5 2 0,6-3 5 16,0-3-5-16,0 0 2 15,-2-11 8-15,2-9-12 16,0-10-2-16,0-8-5 15,0-4 6-15,0-3 4 16,8 4-4-16,6 7 0 16,9 9 0-16,1 4 9 15,7 5-12-15,7 0 3 16,5 2 0-16,2 0-3 16,2 4 3-16,-6 5-1 15,-4 2-3-15,-13 3-1 16,-6 7-2-16,-14 6-4 0,-4 5 11 15,0 0 2-15,-25 1-1 16,-12 0-1-16,-2-1 8 16,-4-1-7-16,-2-1 0 15,6-2-1-15,9-3 1 16,8-2-4-16,9-5-1 16,9-1 0-16,4-3 3 15,0 0-7-15,0 0-2 16,11 0-11-16,29 0-3 15,9-5 20-15,2 3-35 16,1 2-17-16,-13 0 35 16,-6 3 19-16,-8 7 2 15,-11-1 5-15,-7 4 6 16,-7 1 16-16,-3 2 4 16,-25 1 7-16,-11 0-2 0,1 0-13 15,-7-3 2-15,4-2 0 16,6-4-15-16,5-3-10 15,7-5-2-15,10 0-34 16,0-5-24-16,13-14-85 16,0-6-123-16</inkml:trace>
  <inkml:trace contextRef="#ctx0" brushRef="#br0" timeOffset="40563.1874">2205 13107 351 0,'0'0'155'16,"0"0"-153"-16,0 0 35 16,0 0-7-16,181-38-1 15,-116 29-3-15,-4-2-12 16,-9 4 6-16,-13 0-20 15,-9 1-2-15,-16 2-11 16,-6 2-33-16,-6 2-19 16,-2 0-21-16,0 0-48 0,-5 0-184 15</inkml:trace>
  <inkml:trace contextRef="#ctx0" brushRef="#br0" timeOffset="40869.104">2326 13124 254 0,'0'0'44'0,"0"0"-23"16,0 0 81-16,-10 61-47 16,7-38 1-16,3 4-9 0,0 1-25 15,0 0 5-15,0-1-11 16,0-3-5-1,0-2 7-15,0-5-4 0,0-3-13 16,0 0 4-16,8-6-3 16,6-2 4-16,5-4-6 15,9 0 11-15,11-2 2 16,6 0-13-16,6-10-6 16,4-1-38-16,-6-3-46 15,-13 0-30-15,-10 2-117 16</inkml:trace>
  <inkml:trace contextRef="#ctx0" brushRef="#br0" timeOffset="41087.4045">2438 13264 483 0,'0'0'69'0,"0"0"-58"15,0 0 48-15,0 0-26 16,0 0-28-16,0 0 2 16,96-9-4-16,-58 0-2 15,3-1-2-15,-2-1-35 16,-3 0-98-16,1-4-365 16</inkml:trace>
  <inkml:trace contextRef="#ctx0" brushRef="#br0" timeOffset="52349.6093">4233 9875 204 0,'0'0'35'15,"0"0"6"-15,0 0 2 16,0 0-10-16,0 0 6 15,0 0 0-15,0 0 3 16,0-5-6-16,2 5-13 16,-2 0-12-16,0 0-11 0,6 14-4 15,2 8 3 1,1 12 2-16,2 9 3 0,-6-1-4 16,0 3 0-16,-5 1 2 15,0-4 5-15,0-1-7 16,0-12 4-16,-7-10-4 15,4-6 4-15,-3-7-4 16,6-3 0-16,-2-3 5 16,-6 0 3-16,-2-15-7 15,-1-7 1-15,0-6-4 16,-2-6 2-16,7-1 0 16,-3-4 0-16,9 0 0 15,0 2 0-15,0 0 0 16,26 5 0-16,7 6 0 15,6 4-2-15,3 8 6 16,4 3-3-16,-2 3-1 0,-4 5-4 16,-9 3 4-16,-4 0 0 15,-14 7 1-15,-5 11-4 16,-8 4 2-16,0 6-4 16,-20-1 3-16,-15 0 2 15,-10-1 0-15,-7-2-4 16,2-4 7-16,3-1-6 15,12-5-6-15,18-4 3 16,8-5 1-16,9-3-5 16,0-2-4-16,3 0-3 15,31 0 17-15,11 0 0 16,15-2 0-16,0 2 4 0,0 0-4 16,-10 1 0-16,-3 8 0 15,-21-2 2-15,-10 0-1 16,-15 1 11-16,-1-1-8 15,0 2 11-15,-19-1 12 16,-16 4-13-16,-9 0 0 16,-1-1-5-16,-10 0-8 15,9 0-1-15,8-3 0 16,9-1-35-16,20-4-32 16,9-3-58-16,0-2-251 15</inkml:trace>
  <inkml:trace contextRef="#ctx0" brushRef="#br0" timeOffset="52914.9804">4861 9993 374 0,'0'0'29'0,"0"0"-28"15,0 0 10-15,0 0-7 16,0 0 6-16,20 46 21 16,0-21-13-16,-3 3-4 15,-1-4-8-15,-6 3 3 16,-10-3 8-16,0-3-14 0,0-4-1 16,-14-2 4-16,2-8 0 15,4-4 4-15,3-1-6 16,-3-2 10-16,-3 0 55 15,-5-8-28-15,1-9-30 16,-1-8-7-16,4-4-2 16,7-3-3-16,5-7 1 15,0 3 0-15,3 0 1 16,15 5-1-16,0 8-1 16,-6 7 0-16,1 4-1 15,-3 7 2-15,-2 1 1 16,4 1-1-16,3 0-3 0,2 3-1 15,11 0-4 1,6 7 4-16,4 13 2 0,-4 7-1 16,-1 6 3-16,-11 6 0 15,-3 1-2-15,-10-1 4 16,-1-3-2-16,-4-6 0 16,-4-6-5-16,0-7 5 15,0-4 0-15,0-5 6 16,0-4-16-16,0 0-7 15,0-1-22-15,-3-3-6 16,-9 0-51-16,-6 0-55 16</inkml:trace>
  <inkml:trace contextRef="#ctx0" brushRef="#br0" timeOffset="53259.4323">4861 10191 408 0,'0'0'40'0,"0"0"7"15,0 0-13-15,0 0-15 16,0 0 3-16,0 0-16 16,111-14 0-16,-95 14-6 15,2 0 0-15,-2-2 5 0,-1 2-4 16,-4-1-1-16,2 1 0 15,-1 0 2-15,-3-2-2 16,1 1 0-16,-1 1-3 16,0 0-2-16,-1 0-3 15,-1-1 2-15,-1 1 5 16,0 0-3-16,3-2-1 16,2 2 1-16,-1-1-24 15,0 1-15-15,-1-1-46 16,-8 0-87-16</inkml:trace>
  <inkml:trace contextRef="#ctx0" brushRef="#br0" timeOffset="53920.7259">6135 9978 455 0,'0'0'24'15,"0"0"11"-15,0 0 13 16,0 0-28-16,0 0-3 15,0 0-15-15,55-19-2 16,-48 14 17-16,-2 0-12 16,1 1 3-16,-6-2-8 0,0 1 4 15,0 1 9-15,-2 2-13 16,-26 2-18-16,-11 0 9 16,-10 5 9-16,-1 11 0 15,2 5 0-15,6 4-1 16,7 5-2-16,10 1 3 15,6 3 0-15,16 0 3 16,3-3-3-16,0-2-2 16,30-6-3-16,10-6 5 15,11-4 1-15,7-7 0 16,-3-2 6-16,4-4 16 16,-12 0-17-16,-4 0 6 15,-4-5-12-15,-9-4 2 16,-2 0 11-16,-11-2-13 15,-10 2-3-15,-5 4-1 0,-2 2-47 16,0 1-48-16,-30 2-205 16</inkml:trace>
  <inkml:trace contextRef="#ctx0" brushRef="#br0" timeOffset="54980.944">4540 10998 370 0,'0'0'21'0,"0"0"-16"16,0 0 18 0,4 55 27-16,4-19-6 0,-5 3-22 15,-3 1-3-15,0 0 1 16,0 1-6-16,-3-5-6 15,-9-5-8-15,2-11 6 16,2-8 2-16,7-7-5 16,-4-5 0-16,1 0 18 15,-5-8 37-15,-3-10-28 16,-5-10-30-16,0-5-4 16,5-6-1-16,9-2-2 15,-3-5 1-15,6-2-7 0,0 2 3 16,4 7 7-16,13 12 3 15,13 8-7-15,4 4 7 16,3 5-4-16,5 3 0 16,5 5 2-16,2 2 0 15,-2 0 2-15,-11 9-9 16,-18 9 9-16,-18 6 0 16,0-1-4-16,-33 2 2 15,-18 2 0-15,-7-3 0 16,-6 2 2-16,7-4 0 15,14-4-8-15,9-7 1 16,19-3-10-16,13-5 0 16,2-3 10-16,0 0-8 15,14 0-7-15,24 0 18 16,12 0 4-16,11-3 2 0,2 3-2 16,5 0 0-16,-5 3-2 15,-13 6 2-15,-16 5 0 16,-19 0 2-16,-15 0 1 15,-10 2 15-15,-33 4 13 16,-6-1-3-16,-2-1-2 16,1 0-17-16,8-1-9 15,1-5 0-15,1-3-25 16,14-4-35-16,12-5-65 16,14-3-193-16</inkml:trace>
  <inkml:trace contextRef="#ctx0" brushRef="#br0" timeOffset="55500.2723">5310 11093 403 0,'0'0'3'0,"0"0"-3"16,0 0 16-16,39 55 4 0,-23-33-3 16,-4 3-11-1,-3 0-1-15,-9 0 11 0,0 4-3 16,-7-4 8-16,-16 0-5 16,-2-6-10-16,7-7 29 15,8-7-27-15,2-4-8 16,1-1 33-16,-3-3 13 15,-1-12-17-15,5-8-29 16,2-9 1-16,4-7-1 16,4 0 0-16,21-3 3 15,7 2-8-15,3 8 3 16,-2 6 2-16,-6 9-2 16,-3 10 4-16,-8 3-2 15,5 4 0-15,1 0 2 0,1 0 1 16,7 4-3-1,-1 9 6-15,0 5 2 0,-2 6-5 16,-8 2 3-16,3 1 3 16,-13 4-5-16,2-3-6 15,-8 0 2-15,-3 0-2 16,0-4-11-16,0-4-55 16,-2-5 21-16,-10-7-70 15,-8-3-98-15,-10-5-33 16</inkml:trace>
  <inkml:trace contextRef="#ctx0" brushRef="#br0" timeOffset="55664.0137">5331 11292 358 0,'0'0'121'0,"0"0"-99"15,0 0 50-15,0 0 19 16,0 0-32-16,0 0-17 16,34-24-30-16,11 14-9 15,13-2 5-15,6 0-8 16,11-1-12-16,9 2-34 15,4 0-39-15,3 0 1 16,-13 2-94-16</inkml:trace>
  <inkml:trace contextRef="#ctx0" brushRef="#br0" timeOffset="55857.4888">6374 11103 478 0,'0'0'101'0,"0"0"-83"16,0 0-6-16,0 0-11 15,0 0 7-15,0 0 17 16,11 54-12-16,-5-35 3 16,-5 1-15-16,-1-1-1 15,0-2 0-15,0-5-2 16,0-2-25-16,0-6-48 16,0-4-19-16,-5-3-28 15</inkml:trace>
  <inkml:trace contextRef="#ctx0" brushRef="#br0" timeOffset="56147.0068">6157 11034 433 0,'0'0'32'0,"0"0"-1"0,0 0-7 16,0 0-10-16,0 0-10 15,134-1-3-15,-64 1 0 16,1 2 0-16,1 8-1 15,-4 4-6-15,-4 3 0 16,-12 3 6-16,-11 4-5 16,-19-3 5-16,-15 1-2 15,-7-2 4-15,0 0 1 16,-19 0 1-16,-19-1 17 16,-9 2 19-16,-3-1-23 15,-1 1 4-15,-2-4-21 16,-10 0-2-16,-7 0-90 15,-6-5-401-15</inkml:trace>
  <inkml:trace contextRef="#ctx0" brushRef="#br0" timeOffset="57547.396">4792 12417 275 0,'0'0'23'0,"0"0"-9"16,0 0 29-16,0 0 54 15,0 0-49-15,0 0-8 16,18-31-20-16,-18 31-17 16,0 17 9-16,3 10 3 15,-3 7 10-15,4 3-3 16,1 3-9-16,-2-4-7 15,-1-2-4-15,2-2 6 16,-4-4-8-16,0-6-2 16,0-5 2-16,0-7 3 15,0-6-1-15,0-4-2 0,0 0 8 16,-6-14 8 0,3-10-8-16,3-9-8 0,0-4-9 15,0-6 6-15,0-3-6 16,0-3-2-16,5 5 6 15,11 7 3-15,2 9 2 16,6 11 2-16,-4 6 1 16,6 3 17-16,1 3-17 15,1 5-1-15,-4 0-2 16,6 0 0-16,-13 8-3 16,2 9 3-16,-9 4 0 15,-4 8 0-15,-6-1 0 16,0 2 0-16,0-4-1 15,-16-3 5-15,1-4-6 16,0-7 2-16,4-3 0 0,0-3 2 16,4-5-1-16,0 1-1 15,2-2 0-15,1 0 1 16,4 0 2-16,0 0-3 16,0 0 0-16,0-3-5 15,21-3-7-15,5 1 9 16,12-1-5-16,13 5 8 15,9 1 0-15,0 0-2 16,-10 0 2-16,-17 10 0 16,-16-1 0-16,-13 2 0 15,-4-2 6-15,-4 3 2 16,-30-2 17-16,-16 4-6 0,-14-3-3 16,-1-3 19-16,1 0-19 15,2-3-8-15,10-4-8 16,12-1-3-16,6 0-29 15,8-6-24-15,26-11-38 16,0-7-80-16,30-2-247 16</inkml:trace>
  <inkml:trace contextRef="#ctx0" brushRef="#br0" timeOffset="57998.6319">5695 12420 414 0,'0'0'3'0,"0"50"32"16,0-17 13-16,0 0-32 15,0 4 14-15,6-4-27 16,2-3-1-16,0 2-2 16,-6-11 1-16,-2-4-1 15,0-8 1-15,0-8 0 16,0-1 0-16,-18-1 61 15,-4-13-31-15,-4-8-12 16,5-4-13-16,3-4 11 16,4-6-13-16,9-6 2 15,2-2-6-15,3 0 0 0,0 10-1 16,4 8-3-16,17 10 8 16,7 6-3-16,4 3-1 15,12 2 3-15,5 2-3 16,-2 3 0-16,1 0 3 15,-4 5-3-15,-9 12 2 16,-11 8-2-16,-6 4 2 16,-12 5 0-16,-6 0 8 15,0-2-10-15,0-2 0 16,-3-5 0-16,-10-3-3 16,-3-6 1-16,6-5-6 15,-1-4-41-15,3-2-34 16,-3-5-104-16</inkml:trace>
  <inkml:trace contextRef="#ctx0" brushRef="#br0" timeOffset="58162.8967">5695 12579 483 0,'0'0'170'0,"0"0"-153"15,0 0 43-15,0 0-45 16,0 0-12-16,195-22 1 15,-105 10-4-15,16-4-45 16,9 1-60-16,-4-4-51 16</inkml:trace>
  <inkml:trace contextRef="#ctx0" brushRef="#br0" timeOffset="58368.4154">6729 12356 439 0,'0'0'131'0,"0"0"-119"16,0 0-5-16,0 0 15 15,0 0-12-15,0 0-4 16,167-42-4-16,-114 34-4 16,-10 4-5-16,-11-3-25 15,-13 3-53-15,-14 2-54 0</inkml:trace>
  <inkml:trace contextRef="#ctx0" brushRef="#br0" timeOffset="58650.6276">6566 12360 245 0,'0'0'101'15,"0"0"-83"-15,0 0 66 16,-13 54-33-16,13-32 4 15,0 3-12-15,0 2-16 16,5 0 4-16,-2 1-21 0,-3-5-1 16,1-2 1-1,4-1-9-15,7-6 6 0,0-3-4 16,9-2 4-16,9-4 2 16,7-5-4-16,7 0 9 15,7 0-13-15,1-6-1 16,-3-7-27-16,0-3-69 15,-10-2-65-15</inkml:trace>
  <inkml:trace contextRef="#ctx0" brushRef="#br0" timeOffset="58847.9289">6630 12545 528 0,'0'0'32'0,"0"0"4"16,0 0 28-16,0 0-50 16,0 0-13-16,145-22 6 15,-98 16-7-15,-11-1-26 16,-5 3-27-16,-15-1-45 16,-2 2-112-16</inkml:trace>
  <inkml:trace contextRef="#ctx0" brushRef="#br0" timeOffset="61029.6744">8269 9799 370 0,'0'0'60'0,"0"0"-57"15,0 0 12-15,0 0-15 16,0 0 18-16,20 71 18 15,-8-37-14-15,-2 2-4 16,-10-1-5-16,0-3-3 16,0 0-2-16,0-5-8 15,-10-1 3-15,2-6-3 16,2-8 1-16,4-4 1 16,-2-4 4-16,4-4-1 0,-1 0 4 15,-5-10 23-15,1-12-27 16,4-9 3-16,1-6-8 15,0-8-6-15,0-1 6 16,21-3-2-16,8 7-3 16,9 9 5-16,-1 9 0 15,2 12 3-15,7 5-3 16,-4 1 0-16,4 5 3 16,-6 1-3-16,-8 0 5 15,-10 3-5-15,-7 9-1 16,-15 8-6-16,0 4 3 15,-30 3 1-15,-19 2 1 0,-9-2 2 16,-10-3-10-16,0-4 9 16,10-5-7-16,12-3-2 15,22-5-3-15,15-5-3 16,9-2 11-16,0 0-2 16,13 0 5-16,28 0 1 15,18-4 1-15,8-1 0 16,7 0 0-16,1 2 0 15,2 3 0-15,-11 0 2 16,-16 0-2-16,-20 3 0 16,-20 7 1-16,-10-1 0 15,0 2 16-15,-27 2 6 16,-11-1 8-16,-4 0 0 0,-8 2-1 16,0-3-11-1,-1-3-16-15,1 0 2 0,9-3-5 16,8-5-18-16,12 0-34 15,20 0-21-15,1-13-97 16</inkml:trace>
  <inkml:trace contextRef="#ctx0" brushRef="#br0" timeOffset="61333.1084">9289 9774 443 0,'0'0'40'16,"0"0"-34"-16,0 0 24 15,0 0-5-15,0 0-21 16,-161 4 17-16,116 13-10 16,-2 7 2-16,3 4 28 15,10 2-32-15,8-1 6 16,12 1 2-16,10-4-12 15,4-2 4-15,7-5-9 16,30-2 0-16,14-5 0 16,11-3 4-16,7-6-3 15,1-3-2-15,-1 0-25 0,-12-10-74 16,-9-6-88 0</inkml:trace>
  <inkml:trace contextRef="#ctx0" brushRef="#br0" timeOffset="61552.0612">9694 9782 334 0,'0'0'172'15,"0"0"-163"-15,0 0 20 16,0 0 0-16,0 0 9 16,0 68-10-16,0-43-11 15,7 0-10-15,-3 0 2 16,-2-3-8-16,-2-3-1 15,0-6 0-15,0-3-36 0,-6-3-7 16,-10-5-22-16,-3-2-49 16,-2-5-164-16</inkml:trace>
  <inkml:trace contextRef="#ctx0" brushRef="#br0" timeOffset="61846.031">9391 9721 389 0,'0'0'19'16,"0"0"-3"-16,0 0 7 16,0 0-23-16,0 0 0 15,153-17 5-15,-91 17-5 16,12 1 0-16,4 10 8 16,0 2-3-16,-9 7-5 15,-10 3 7-15,-10 4-7 0,-20 1 6 16,-13-1 4-16,-16 3-4 15,0-5 14-15,-12 0 8 16,-21-3 15-16,-18-3-5 16,-15-1-2-16,-5-1-10 15,-13-1-15-15,1-2-10 16,-1 0-1-16,2-2-91 16,9-3-95-16</inkml:trace>
  <inkml:trace contextRef="#ctx0" brushRef="#br0" timeOffset="63866.0782">8540 10777 395 0,'0'0'33'16,"0"0"-33"-16,-2 46 8 16,0-15 10-16,2 1-10 15,0 2-1-15,0-1 7 16,0 0-11-16,0-1-2 15,0-4 6-15,0-4-6 0,0-10 2 16,0-4-3-16,0-5 0 16,0-5 24-16,0 0 6 15,-5-3 12-15,-6-9 3 16,1-9-40-16,0-6-5 16,4-5 0-16,0-2-6 15,4-7 5-15,2-5-5 16,0 1-3-16,10 6-3 15,13 8 12-15,3 12 0 16,8 4 0-16,2 7 0 16,6 3 0-16,1 1 0 15,-4 4-3-15,-2 0 3 16,-13 4 0-16,-3 9 0 16,-21 6-3-16,0 2 8 15,-16 4 7-15,-27 4-10 16,-10-3 2-16,-11-1-2 0,-6-1 3 15,5-3-5-15,15-6-3 16,20-6 3-16,11-4 4 16,18-4-4-16,1-1-5 15,0 0 5-15,13 0-12 16,22 0 4-16,13 0 1 16,12-5 5-16,10 2-2 15,5 2 2-15,6 1-11 16,-11 0 10-16,-20 3-8 15,-21 3 8-15,-22 1-7 0,-7 2 10 16,-9 1 3-16,-30 1 2 16,-9-1 12-16,-4 1 6 15,1 0-11-15,3-3-4 16,4-1-8-16,2-2-10 16,15-2-18-16,8-3-36 15,10 0-80-15</inkml:trace>
  <inkml:trace contextRef="#ctx0" brushRef="#br0" timeOffset="64212.5696">9404 10697 317 0,'0'0'52'15,"0"0"-43"-15,0 0 5 16,0 0 28-16,-143 55-3 16,109-30-29-16,5 1 16 15,3 4 18-15,5-2-25 16,9 0-4-16,12-3-10 0,0-3 4 15,3-4-9 1,33-2 2-16,9-5 4 0,11-2-2 16,5-7-4-1,2-2 0-15,-2 0-27 0,-10-8-92 16,-4-6-319-16</inkml:trace>
  <inkml:trace contextRef="#ctx0" brushRef="#br0" timeOffset="64590.3012">9942 10682 314 0,'0'0'56'0,"0"0"-49"16,0 0 14-16,0 0 18 15,0 0 11-15,8 59-22 0,-7-29 2 16,4 2 0-1,3 1-24-15,-1-3-2 0,2-2-3 16,-8-7 2-16,-1-2 0 16,0-7-3-16,0-5-16 15,0-4 13-15,0-3-51 16,0 0-7-16,0-6-78 16</inkml:trace>
  <inkml:trace contextRef="#ctx0" brushRef="#br0" timeOffset="64880.1217">9704 10685 385 0,'0'0'82'0,"0"0"-73"0,0 0 3 16,0 0-11-16,0 0 5 15,182-14-6-15,-110 14 0 16,12 9 3-16,3 7-3 15,7 4 5-15,-11 2-3 16,-15 3-1-16,-27 1-1 16,-24 1 0-16,-17-1 10 15,-14-1 8-15,-27-3 10 16,-19-2 10-16,-4-1-8 16,-9-3-3-16,-5-4-25 15,1-1-2-15,-6 0-2 16,5-3-74-16,6-2-98 0</inkml:trace>
  <inkml:trace contextRef="#ctx0" brushRef="#br0" timeOffset="70033.1525">9950 10750 163 0,'0'0'112'16,"0"0"-85"-16,0 0 37 15,0 0-3-15,0 0-23 16,0 0-2-16,0 0 11 15,-4-4-18-15,4 2 9 16,0-1-4-16,18-2-34 16,14-1 20-16,16 0-20 15,22-4 4-15,22 0 1 16,21-2-4-16,6-2 0 0,-8-1 4 16,-24 5-4-1,-28 1 1-15,-30 3-2 0,-19 4-8 16,-10 2-7-16,-1 0-48 15,-43 1-60-15,-17 8 36 16,-10-2-285-16</inkml:trace>
  <inkml:trace contextRef="#ctx0" brushRef="#br0" timeOffset="70431.2122">9805 10721 375 0,'0'0'12'16,"0"0"-4"-16,0 0-8 15,0 0 9-15,0 0 27 16,38 65-10-16,-25-33-11 16,-3 3 6-16,-5 4-10 15,-5 3-5-15,0-1 10 16,0 1-11-16,0-3-3 15,0-5 3-15,0-8 3 16,0-2-8-16,0-10 11 16,13 0-10-16,9-6 14 15,18-2-12-15,6-5 20 16,12-1 13-16,6 0-24 16,10-1-4-16,3-7-8 15,3-4-11-15,-2-1-20 16,-7 1 10-16,-11-1 0 0,-12 2-6 15,-9-1-7-15,-9 1-3 16,-6 0-48-16,-14 2-137 16</inkml:trace>
  <inkml:trace contextRef="#ctx0" brushRef="#br0" timeOffset="71116.7995">10042 10932 323 0,'0'0'98'0,"0"0"-36"16,0 0-1-16,0 0-17 15,0 0-2-15,0 0-33 16,63-7 0-16,-18 6 5 16,7-1 2-16,13 0-8 15,4-1-7-15,-3 1 6 16,-3-1 2-16,-14 0-9 0,-6 1 0 16,-13 0 0-1,-15 0 0-15,-8 2-2 0,-7 0-5 16,0 0 0-16,0 0 1 15,0 0-19-15,-5 0-21 16,-22 0 11-16,-14 2 21 16,-14 5-12-16,-8 1 17 15,-10 0-17-15,0 0 22 16,2 2 3-16,2-3 1 16,12 1 1-16,8-5-1 15,15 3 0-15,6-3 0 16,10-1 2-16,8 1-5 15,8-3 3-15,2 0-3 16,0 0 3-16,0 0 1 0,0 0 1 16,0 0 1-16,19 0-2 15,9 0 11 1,7 0-11-16,11 0 3 0,10 0 1 16,6-3-5-16,1-1 4 15,0 0-4-15,-13-2 1 16,-4 3 2-16,-16-1-3 15,-11 3 0-15,-10-2 0 16,-3 2 0-16,-6 1 0 16,0-1 12-16,0 1-1 15,0 0 7-15,0 0-14 16,0 0-4-16,0 0 0 16,0 0-18-16,0-2-32 0,-19 2-91 15,-5-2-196 1</inkml:trace>
  <inkml:trace contextRef="#ctx0" brushRef="#br0" timeOffset="74249.5643">8271 12120 382 0,'0'0'21'0,"0"0"11"16,0 0 19-16,0 0-36 0,0 0 0 16,0 0-3-16,0 0 1 15,122 54 18-15,-83-26-13 16,-9 2-8-16,-2-1 3 15,-12 1-10-15,-7-3 1 16,-5-4-4-16,-4-7 0 16,0-6 5-16,0-3-5 15,0-6 10-15,0-1-2 16,0 0 23-16,-17-4 22 16,-2-13-34-16,-2-5-17 15,3-6-2-15,4-8 0 16,8 0-6-16,6-3 1 15,0 7 5-15,4 6-3 16,12 8 3-16,6 7-8 0,2 4 8 16,6 1-8-16,7 6 8 15,-6 0-2-15,5 0-3 16,-3 3 3-16,-9 10 1 16,-9 2 2-16,-11 5-3 15,-4 2 2-15,-12 5 0 16,-23-4-4-16,-7 0 3 15,0-2 1-15,-1-4 0 16,7-5-13-16,15-2 9 16,10-5-9-16,9-4 5 15,2-1-1-15,0 0 0 16,6 0 2-16,28 0 2 0,14 0 3 16,14-3 0-1,8 0 2-15,5 3-2 0,-5 0 1 16,-21 0 2-16,-19 0 1 15,-21 0-2-15,-9 6 1 16,-1 0 12-16,-36 6 9 16,-7 1 2-16,-8 0 5 15,-2-1-23-15,4 0 2 16,8-4-8-16,12 0 0 16,10-6-3-16,7-1-45 15,13-1-46-15,0-1-13 16,28-13-238-16</inkml:trace>
  <inkml:trace contextRef="#ctx0" brushRef="#br0" timeOffset="74510.4581">9142 12140 342 0,'0'0'100'0,"0"0"-92"16,0 0 1-16,0 0-5 16,0 0 13-16,68 59-3 15,-43-34-2-15,-1-3-10 16,-11-2-1-16,-8-4 8 16,-5-2-9-16,0-4-10 15,-12-2-16-15,-6-6-15 0,-7-2-31 16,-4-2-34-16</inkml:trace>
  <inkml:trace contextRef="#ctx0" brushRef="#br0" timeOffset="74797.5551">9014 12111 210 0,'0'0'99'16,"0"0"5"-16,0 0-28 16,0 0-50-16,0 0-9 15,0 0-7-15,134-40 9 16,-84 40 0-16,7 0 1 0,3 3-2 15,1 14-18 1,-5 5 2-16,-12 5 0 0,-10 4-1 16,-16 5-2-16,-17-2 1 15,-1 0-1-15,-5-5-5 16,-25-2 8-16,-12-4-2 16,-7 0 8-16,-13-2-2 15,-2-2 8-15,-1-2-3 16,12-4-11-16,8-4 0 15,19-4-21-15,14-5-45 16,12 0-35-16,0-14-186 16</inkml:trace>
  <inkml:trace contextRef="#ctx0" brushRef="#br0" timeOffset="75035.0009">10163 12132 268 0,'0'0'208'0,"0"0"-205"16,145-17-3-16,-70 9 30 15,0 0-23-15,0 0 3 0,-10 1-5 16,-10 1-5-1,-21-1-13-15,-18 7-57 0,-16-1-98 16</inkml:trace>
  <inkml:trace contextRef="#ctx0" brushRef="#br0" timeOffset="75299.1858">10046 12177 347 0,'0'0'19'0,"0"0"6"16,-11 62 46-16,11-34-38 15,0 1-10-15,0 0 4 16,0 3-4-16,0-3-11 0,0-5-4 16,0-3 1-16,9-4-9 15,9-6 0-15,6-3 6 16,12-2 2-1,10-6 15-15,18 0-12 0,6 0-11 16,6-12-16-16,-9-4-68 16,-10-5-136-16</inkml:trace>
  <inkml:trace contextRef="#ctx0" brushRef="#br0" timeOffset="75501.5215">10126 12286 347 0,'0'0'149'16,"0"0"-140"-16,0 0-6 16,191-6 0-16,-100 0 5 15,3-2-8-15,-7-2-58 16,-14-1-172-16</inkml:trace>
  <inkml:trace contextRef="#ctx0" brushRef="#br0" timeOffset="78815.3699">12572 9683 241 0,'0'0'213'16,"0"0"-194"-16,0 0-19 15,0 0 2-15,0 0 12 16,52 59 2-16,-34-26-6 16,0 5 7-16,-5-3-15 15,-7 4 0-15,-2-3-2 16,-4-6 2-16,0-8 5 16,-4-8-7-16,-2-8-1 15,-1-5 1-15,-3-1 5 16,1-5 19-16,-6-14 2 15,-2-8-26-15,4-9-5 0,3-6-8 16,4-4 9 0,6 0 0-16,0 0-3 15,0 3 2-15,16 5 4 0,8 10 1 16,12 8 1-16,-1 7 0 16,9 5-1-16,-2 3-1 15,-5 4 1-15,1 1 5 16,-8 0-5-16,-4 9 2 15,-12 9-4-15,-9 3 5 16,-5 3-5-16,0 2 2 16,-34-1 0-16,-2-1-4 15,-12-2 2-15,2-3-19 16,10-2 10-16,8-6-10 16,10-3-15-16,14-3 34 0,4-3-15 15,0-2 17-15,0 0-7 16,16 0 7-16,13 0 2 15,17 0 5-15,4 0-2 16,3 0 2-16,6 2-7 16,-15 5 0-16,-7 1 15 15,-17-1-4-15,-15 3 2 16,-5 2-3-16,0-1 8 16,-4 2 9-16,-17-1-8 15,-12 1-10-15,-3 1 2 16,-7-4-10-16,-4 0 1 15,0-1 4-15,-1-2-12 0,5-2 0 16,9-3-2-16,2-2-8 16,19 0-19-16,7-7-61 15</inkml:trace>
  <inkml:trace contextRef="#ctx0" brushRef="#br0" timeOffset="79395.5302">13922 9637 323 0,'0'0'10'16,"0"46"61"-16,0-14-29 16,0 2-16-16,-2-1-10 15,-9 2-6-15,-3 1 3 16,-8-7 16-16,7-7-22 0,-2-7 14 15,7-9-9 1,4-2 0-16,-3-4 17 0,0 0-12 16,-7-8 26-16,-2-12-28 15,10-7-15-15,1-9-2 16,7-5-3-16,0-4 3 16,19 0-4-16,7-3 2 15,8 7-8-15,-1 9 0 16,-6 9 12-16,4 12 5 15,-1 5-4-15,4 5-2 16,8 1 2-16,6 1 2 16,3 15 12-16,-5 4-11 15,-6 4 2-15,-12 7 6 16,-12 0-11-16,-11 1 14 0,-5 0-15 16,0-1 2-16,-27-5-7 15,-4-1 1-15,-3-3-26 16,-1-5-10-16,-2-6-54 15,4-5-58-15</inkml:trace>
  <inkml:trace contextRef="#ctx0" brushRef="#br0" timeOffset="79545.0205">13807 9761 501 0,'0'0'110'0,"0"0"-82"16,0 0 18-16,126-25-45 0,-51 18 10 15,10-4-11-15,7 3-8 16,6 0-79-16,-4-1-145 16</inkml:trace>
  <inkml:trace contextRef="#ctx0" brushRef="#br0" timeOffset="79783.3812">14664 9573 398 0,'0'0'101'0,"0"0"-99"16,0 0 4-16,-153 11 9 15,116 6 8-15,3 5 7 0,4 3-15 16,3 2-11-16,12 0 16 16,2 0-18-16,13-7 4 15,0 0-6-15,13-4-7 16,23-6-4-16,14-5-30 15,9-5-7-15,9-1-6 16,-5-13-165-16</inkml:trace>
  <inkml:trace contextRef="#ctx0" brushRef="#br0" timeOffset="79981.2655">14959 9579 131 0,'0'0'398'16,"0"0"-385"-16,0 0-1 0,0 0-3 15,0 0 24-15,-13 48-8 16,13-27-15-16,0 2-2 16,0 1 1-16,0-2-1 15,0-3-8-15,5-1-1 16,-2-6-5-16,-1-3-64 16,-2-9-21-16,0 0-58 15</inkml:trace>
  <inkml:trace contextRef="#ctx0" brushRef="#br0" timeOffset="80278.2428">14804 9550 212 0,'0'0'214'0,"0"0"-214"16,0 0 0-16,0 0 1 15,171-12 4-15,-101 12-5 16,5 0 1-16,2 0-1 15,-7 7 6-15,-14 4-10 16,-20 3 4-16,-19 2-2 16,-17 1-1-16,0 3 3 15,-10-1 4-15,-23-1 11 16,-11 2 25-16,-7-1-2 16,-11-2 4-16,-2 2-15 15,-3 0 5-15,-2-2-25 16,7-2-5-16,4 1-4 15,2-4-50-15,9-2-79 0</inkml:trace>
  <inkml:trace contextRef="#ctx0" brushRef="#br0" timeOffset="81711.9873">13037 10819 417 0,'0'0'12'0,"0"64"-11"0,0-30 35 16,0-3-20-16,6-4 8 15,5-4-12-15,-2-1-9 16,-5-7 5-16,-3-2-2 15,-1-5-1-15,4-2 1 16,-4-5-5-16,0-1-1 16,0 0 20-16,0-4 43 15,0-13-24-15,-4-8-37 16,-1-6-1-16,5-7 1 16,0-3 10-16,0-5-12 15,24 4 0-15,7 7-4 16,8 8 4-16,1 11 0 15,8 5-1-15,6 5 1 16,4 1-1-16,0 5-4 0,-4 0 5 16,-17 7-5-1,-16 8 4-15,-21 4-5 0,0 5 3 16,-46 3 3-16,-16 3-7 16,-9-5 7-16,-8 0-3 15,4-2 6-15,11-8-1 16,18-2-2-16,18-5 0 15,15-5 0-15,12-2-14 16,1-1 7-16,0 0 1 16,12 0-21-16,24 0 23 15,21-1-1-15,8-1 5 16,8 2-2-16,-1 0 2 0,-2 0 0 16,-19 7 0-16,-15 1 0 15,-23 1-1-15,-13 0 5 16,-3 2 2-16,-41 3 24 15,-9 1-2-15,-15 2-6 16,-2-5-12-16,8 0-10 16,10-4 6-16,7-2-6 15,17-1-45-15,4-5-28 16,13 0-67-16</inkml:trace>
  <inkml:trace contextRef="#ctx0" brushRef="#br0" timeOffset="82194.9793">13902 10875 398 0,'0'0'45'15,"0"0"-42"-15,1 56 6 16,8-31 14-16,-4 0-9 15,-2-2-12-15,-3-1 4 16,0-2-1-16,0-4 21 16,-11-5-16-16,2-2-10 15,1-7 17-15,0-2-8 0,3 0 16 16,-1-5 25 0,3-9-36-16,3-8-10 0,0-4-4 15,3-5-2-15,24-5 1 16,6-3-19-16,10 1-2 15,3 6 7-15,3 7-3 16,1 8 15-16,-3 6 3 16,-5 5-3-16,0 1 3 15,-11 5 0-15,-3 0 0 16,-4 5 0-16,-4 9 0 16,-3 8 11-16,-12 2-8 15,-5 7 4-15,0-1 2 16,-8-1-8-16,-7 0 5 15,0-6-6-15,-1-3 1 16,4-3-1-16,-1-3 0 0,7-7-20 16,-3-3-11-1,-2-4-73-15,6 0-208 0</inkml:trace>
  <inkml:trace contextRef="#ctx0" brushRef="#br0" timeOffset="82359.6813">14022 10956 565 0,'0'0'43'0,"0"0"-15"15,0 0 1 1,0 0-29-16,212-10-2 0,-99 1-18 16,4 1-76-16,-5-1-112 15</inkml:trace>
  <inkml:trace contextRef="#ctx0" brushRef="#br0" timeOffset="82603.4814">15097 10710 478 0,'0'0'8'0,"0"0"-5"15,-181 43 7-15,128-12 30 0,14 4-2 16,9 3-7-16,10 2-11 16,9-3-9-16,11-1-4 15,0-3-3-15,14-5-8 16,29-6 4-16,12-9-49 16,20-6-7-16,8-7-87 15</inkml:trace>
  <inkml:trace contextRef="#ctx0" brushRef="#br0" timeOffset="82799.6666">15703 10767 590 0,'0'0'24'15,"0"0"-9"-15,0 0 1 16,158-20-1-16,-73 14-6 15,-7-1-5-15,-14 2-4 16,-10 0-42-16,-17 2-109 16,-19-2-216-16</inkml:trace>
  <inkml:trace contextRef="#ctx0" brushRef="#br0" timeOffset="83045.418">15627 10816 376 0,'0'0'44'16,"0"0"-9"-16,-37 73 17 15,37-45-12-15,0 1-13 16,0 0-7-16,19-4-5 16,-1-2-7-16,0-4-3 15,1-5 2-15,7-3-7 16,6-4 2-16,13-4-1 15,4-3-1-15,8-1-33 16,-1-12-53-16,-6-7-265 16</inkml:trace>
  <inkml:trace contextRef="#ctx0" brushRef="#br0" timeOffset="83214.7213">15757 10878 645 0,'0'0'50'0,"0"0"-41"16,0 0 64-16,0 0-71 15,180-9-2-15,-89 1-12 16,7 0-67-16,1 0-91 16</inkml:trace>
  <inkml:trace contextRef="#ctx0" brushRef="#br0" timeOffset="84383.6654">13359 12002 57 0,'0'0'382'0,"0"0"-373"15,0 0-4-15,0 0 17 16,0 72 34-16,5-35-20 15,1 1-15-15,-4-2-7 16,-2 3 4-16,0-5-13 16,0-3-1-16,0-4 2 15,-15-10-5-15,3-7-1 16,3-4 7-16,2-6-2 16,-3 0-5-16,-2-8 54 15,-1-15-44-15,7-9-5 16,6-5-5-16,0-9-11 15,0-4 6-15,9-8-2 16,15-2-5-16,10 6 3 16,-1 12-6-16,6 15 15 0,-6 14-1 15,7 3 1-15,11 6 1 16,0 1-1-16,5 3 0 16,-5 0 1-16,-9 7 0 15,-16 7 6-15,-17 8-7 16,-9 6 6-16,-28 3-14 15,-34 2 2-15,-19 1-2 16,-15 0 6-16,-4-6 1 16,20-5-3-16,13-5 4 15,24-6-8-15,22-4 8 16,15-5-4-16,6-2-7 16,6-1-14-16,37 0 9 15,21 0 10-15,21-1 6 16,10-5-18-16,5 1-9 0,-9 5 10 15,-19 0-8-15,-21 0 18 16,-29 4 7-16,-22 4 0 16,0 4 14-16,-36 0 16 15,-19 2 11-15,-12 3-3 16,3-3-17-16,0 0-6 16,9-2-11-16,10-3-1 15,10-6-3-15,10-3-46 16,16 0-73-16,9-8-306 15</inkml:trace>
  <inkml:trace contextRef="#ctx0" brushRef="#br0" timeOffset="84876.326">14192 12062 502 0,'0'0'10'16,"0"0"5"-16,-24 73 17 0,24-47-22 15,0 1 2 1,0-3-10-16,0-1 3 0,-1-6-3 16,-11-6-2-16,4-6 5 15,2-3 0-15,-2-2-1 16,-2 0 0-16,-5-9 27 15,5-11-14-15,5-2-14 16,5-9-3-16,0-5-10 16,15-9 7-16,11-1-5 15,8-1-3-15,4 7 9 16,-3 11 0-16,-4 13 2 16,0 8 7-16,1 4-6 15,2 3 11-15,1 1-4 16,4 0 12-16,2 4 8 15,6 10-5-15,-5 8 4 0,-4 9-12 16,-8 5-8-16,-11 3 14 16,-5 2-17-16,-13-5 6 15,-1-5-8-15,0-5 0 16,0-5-4-16,-11-5-27 16,7-8-3-16,0-4-7 15,1-4-55-15,-5 0-17 16,-6-4-90-16</inkml:trace>
  <inkml:trace contextRef="#ctx0" brushRef="#br0" timeOffset="85032.1896">14248 12115 485 0,'0'0'107'15,"0"0"-90"-15,0 0 20 16,0 0-28-16,169-29-9 15,-76 17-17-15,-9-2-51 16,-4-1-130-16</inkml:trace>
  <inkml:trace contextRef="#ctx0" brushRef="#br0" timeOffset="85304.0955">15164 11895 355 0,'0'0'97'0,"0"0"-90"16,-1 46 9-16,-3-12 54 16,2 2-46-16,-4 4 8 15,1-3-10-15,-3-5-17 16,-1-8-4-16,-4-4-1 15,-3-5 8-15,0-4-14 16,2-6 6-16,2-5-62 16,4 0-35-16,-4-9-102 15</inkml:trace>
  <inkml:trace contextRef="#ctx0" brushRef="#br0" timeOffset="85612.2382">14845 11924 306 0,'0'0'293'0,"0"0"-272"16,0 0 0-16,0 0 18 15,0 0-29-15,0 0-1 16,201-7-5-16,-120 7-3 16,-8 2 1-16,-14 10-2 15,-12 6-4-15,-17 9 2 16,-19 4 2-16,-11 7 0 15,0-4-4-15,-18 2 4 0,-9-5 0 16,-4-6 0 0,-3-1 0-16,-3-4 10 0,0-3-6 15,-5-4-3-15,4-4 2 16,-3-3-6-16,-2-3-41 16,7-3-36-16,10-3-58 15</inkml:trace>
  <inkml:trace contextRef="#ctx0" brushRef="#br0" timeOffset="85893.6724">15873 11917 500 0,'0'0'15'0,"0"0"-11"15,0 0 4-15,133-22 7 16,-89 19 6-16,6-3-10 16,0 2-2-16,0 0-6 15,-11 1-3-15,-11 0-1 16,-15 1-42-16,-13 0-52 0,0 2-117 15</inkml:trace>
  <inkml:trace contextRef="#ctx0" brushRef="#br0" timeOffset="86182.9984">15815 11924 359 0,'0'0'17'0,"0"0"30"16,-25 57 12-16,14-27-9 0,5 4-19 15,0-1-7 1,-1-4-9-16,4-1-7 0,3-7 4 16,0-3-12-16,0-6 0 15,16-2 6-15,10-3-3 16,12-3 10-16,7-4 1 15,9 0-8-15,0 0-6 16,5-8-6-16,-4 0-42 16,-9-5-55-16,-3 1-97 15</inkml:trace>
  <inkml:trace contextRef="#ctx0" brushRef="#br0" timeOffset="86454.7546">15799 12071 433 0,'0'0'111'15,"0"0"-95"-15,0 0 4 16,0 0 9-16,0 0-28 15,130 0 5-15,-69 0 3 16,7-4-4-16,5-3 0 16,0-2-5-16,-7 3 0 15,-9-1-29-15,-16 3-79 0,-21 1-35 16</inkml:trace>
  <inkml:trace contextRef="#ctx0" brushRef="#br0" timeOffset="90713.1887">17468 9263 362 0,'0'0'27'15,"0"0"-22"-15,0 0 7 16,0 0 22-16,5 69-2 15,8-39-9-15,3 3-11 0,-7 1 12 16,-2 0-13-16,-7 0-7 16,0-5 10-16,0-2-13 15,0-7 1-15,0-7-2 16,0-6 0-16,0-6 4 16,0 1 6-16,0-2-10 15,-1-2 44-15,-7-13 17 16,1-5-56-16,-2-8-5 15,0-8-5-15,6-5 4 16,1-2-7-16,2-2 7 16,0 4-1-16,0 7 2 15,14 7 0-15,7 9 2 0,12 4 4 16,6 3-5 0,7 4-1-16,-1 3 0 0,-5 4-1 15,-9 0-5 1,6 0 3-16,-1 11 3 0,-10 4 0 15,-5 4-7-15,-16 1 7 16,-5 1-5-16,-4-1 4 16,-28 0-9-16,-2-2 5 15,-6-1 0-15,1-2 4 16,8-4 1-16,6-4 3 16,5-3-3-16,8-1-1 15,8-2-4-15,4-1 3 16,0 0-1-16,0 0-1 15,0 0 3-15,16 0-11 16,11 0 12-16,4 0-2 0,8-1 3 16,-2 1-1-16,2 0 0 15,-10 3-3-15,-6 5 0 16,-2 2 1-16,-12 2 2 16,0 0-1-16,-3 0 2 15,-3 1 0-15,-3-2-1 16,0-3-2-16,0-1-5 15,0 0 3-15,-15 0-4 16,-9-2 4-16,-8 3 4 16,-6-3 0-16,1 2 0 15,-5 0 0-15,-1 0-2 16,5 0 2-16,3-3-2 16,4 2 2-16,11-4 3 15,9 1 0-15,8-1-3 0,3-2 1 16,0 0 2-16,0 0 0 15,0 0 4-15,0 0 18 16,0 0-8-16,0 0-9 16,0 0-6-16,0 0-2 15,0 0 0-15,0 0-29 16,0 0-26-16,12-5-77 16</inkml:trace>
  <inkml:trace contextRef="#ctx0" brushRef="#br0" timeOffset="91314.6569">18721 9292 460 0,'0'0'27'16,"0"0"-23"-16,0 0-4 16,0 0-4-16,0 0 4 15,0 0 14-15,78 7-1 16,-52-7-5-16,-10 0 6 0,-4-10 12 15,-5 2-13-15,-7-2-9 16,0-1-1-16,-17 4 15 16,-16 3-18-16,-16 4-3 15,-11 0 3-15,-7 12 12 16,-2 6-10-16,10 3-2 16,4 7 2-16,17 3 2 15,10 2 0-15,20 1-2 16,8-2 0-16,32-7-2 15,27-4 0-15,20-5 5 16,8-5-1-16,0-7-8 16,-1-4-29-16,-20 0-59 15,-14-10-197-15</inkml:trace>
  <inkml:trace contextRef="#ctx0" brushRef="#br0" timeOffset="91550.8187">19022 9286 440 0,'0'0'21'15,"0"0"-21"-15,0 0 9 16,0 0 32-16,28 59-1 16,-20-32-25-16,-4 1-1 15,2-2-11-15,-6-3 1 16,0-5 3-16,0-5-7 15,0-8-4-15,0-2-21 0,0-3-29 16,0 0-30 0,0-13-129-16</inkml:trace>
  <inkml:trace contextRef="#ctx0" brushRef="#br0" timeOffset="91830.7188">18825 9267 427 0,'0'0'21'0,"0"0"-15"15,0 0 10-15,0 0 15 16,0 0-20-16,0 0-5 16,87-3 0-16,-26 3-6 15,7 0 0-15,3 7-2 16,5 6 7-16,-13 2-4 0,-15 2 0 16,-22 5 1-16,-20-1-2 15,-6 4 0-15,-8-3 3 16,-23 1 5-16,-10-5 3 15,-6 1 6-15,-7-2-8 16,-6-3-8-16,-1 0-1 16,6-4-4-16,18-3-46 15,16-4-75-15,21-3-232 16</inkml:trace>
  <inkml:trace contextRef="#ctx0" brushRef="#br0" timeOffset="92084.8082">19663 9258 422 0,'0'0'7'0,"0"0"5"15,0 0-12-15,156-12 20 16,-98 8 5-16,0-2-12 16,-7 2-6-16,-13-2-7 0,-17 1-10 15,-14 5-19 1,-7 0-72-16,0 0-91 0</inkml:trace>
  <inkml:trace contextRef="#ctx0" brushRef="#br0" timeOffset="92346.3018">19669 9279 251 0,'0'0'43'0,"0"0"40"16,-46 54-23-16,34-26-19 16,-3 3-23-16,3 2 8 0,-4-2-9 15,-1 0-8 1,0-4-1-16,8-6-5 0,7-6 7 15,2-5-3-15,0 0-6 16,16-6 8-16,17-1 0 16,13-3 5-16,11 0-10 15,3-4-4-15,0-6-44 16,-8-3-37-16,-8-2-107 16</inkml:trace>
  <inkml:trace contextRef="#ctx0" brushRef="#br0" timeOffset="92582.9525">19645 9426 450 0,'0'0'55'0,"0"0"-42"16,0 0 18-16,0 0-11 15,0 0 7-15,169-2 6 16,-114-5-30-16,-3 1-1 16,-12 0 3-16,-10 1-5 15,-9 2-25-15,-15 3-57 16,-6-2-74-16</inkml:trace>
  <inkml:trace contextRef="#ctx0" brushRef="#br0" timeOffset="97328.0872">17797 10741 404 0,'0'0'23'0,"-45"75"-21"15,30-37-2-15,4 0 14 16,9-3-12-16,1-8 1 16,1-6 1-16,0-5-3 15,0-7 2-15,0-5 3 16,0-4-3-16,0 0 6 16,0 0 49-16,-3-9-16 15,-2-13-39-15,5-7-1 16,0-7-4-16,0-6 4 0,2-2 2 15,18-1-4-15,6 2-1 16,5 6 1-16,-1 8-1 16,0 7 2-16,-7 8 7 15,6 8-5-15,-2 3-1 16,6 3 3-16,5 0-5 16,4 13 0-16,-1 8-3 15,-3 5 3-15,-8 7 0 16,-9 4 0-16,-12 2 0 15,-9 2-1-15,0-1-5 16,-23-4-22-16,-2-6-13 16,0-6-5-16,3-9-6 15,10-7-32-15,1-7-124 16</inkml:trace>
  <inkml:trace contextRef="#ctx0" brushRef="#br0" timeOffset="97502.0775">17745 10889 450 0,'0'0'42'15,"0"0"-8"-15,0 0-1 16,150 2-7-16,-76-2-15 16,5-5-10-16,2-2-1 0,-10-1-1 15,-7-1-75 1,-10 1-102-16</inkml:trace>
  <inkml:trace contextRef="#ctx0" brushRef="#br0" timeOffset="98164.1745">18565 10691 311 0,'0'0'129'15,"0"0"-94"-15,0 0-10 16,0 0-16-16,0 0-4 15,29 45 35-15,-25-14-26 16,-4 1-8-16,0-3 0 16,0 4-6-16,0-5 1 15,-18 0-2-15,-3-9 1 16,2-6 0-16,13-6 0 0,2-4 0 16,2-3 13-16,2-1-7 15,-2-15 8-15,2-6-5 16,0-7-9-16,2-6 0 15,22-5-2-15,10-4 3 16,8-2-2-16,8 0-8 16,1 12 0-16,-3 5 8 15,-3 10 2-15,0 9-1 16,0 4 0-16,-5 3 0 16,-10 3 8-16,-8 2-4 15,-10 12-4-15,-11 6 1 16,-1 5-1-16,-13 1 2 15,-26 0-2-15,-6-2-1 0,-8-4 0 16,2 1-5-16,4-4-2 16,4-2 4-16,15-5-3 15,3-1-14-15,16-6-2 16,9-1 1-16,0-2 10 16,0 0 7-16,1 0 4 15,24 0 1-15,11-2 0 16,4 0 0-16,10 1 0 15,7 1 1-15,7 0-3 16,1 0 4-16,-9 1-2 16,-11 6 2-16,-12 0 3 15,-19 0-3-15,-11 1 8 16,-3-1 8-16,-11 4-11 0,-27-1 2 16,-12-1 7-16,-6 2-4 15,-7-3-10-15,0-2-2 16,7-1-1-16,9-2-20 15,13-3-34-15,15 0-83 16</inkml:trace>
  <inkml:trace contextRef="#ctx0" brushRef="#br0" timeOffset="98546.3409">19847 10571 211 0,'0'0'31'0,"0"0"-10"15,0 0 65-15,0 0-37 16,0 0-43-16,0 0 6 16,-114 27 35-16,59-4-11 15,7 2 0-15,6 4-13 0,8 0-5 16,10 0-5 0,7-2-5-16,13-1-3 0,4-4-6 15,0-5 1-15,25 0 0 16,15-6 1-16,9-5 4 15,9-6-10-15,5 0-12 16,4-7-103-16,-5-10-283 16</inkml:trace>
  <inkml:trace contextRef="#ctx0" brushRef="#br0" timeOffset="98765.7362">20222 10610 328 0,'0'0'213'16,"0"0"-201"-16,0 0 9 16,0 0-18-16,0 0 7 15,-1 44 7-15,1-20-3 16,0 0-10-16,0-2-3 16,0-2 8-16,0-1-9 15,0-7-5-15,-5-3 3 16,5-4-22-16,-3-3-56 15,3-2-56-15</inkml:trace>
  <inkml:trace contextRef="#ctx0" brushRef="#br0" timeOffset="99079.3702">20024 10565 458 0,'0'0'21'16,"0"0"-7"-16,0 0 38 15,0 0-18-15,0 0-33 16,0 0 0-16,139-11 4 16,-75 11-2-16,13 13-3 15,-3 1-1-15,-1 4 1 16,-15 1 0-16,-12 0 0 16,-22 1 0-16,-15-2 0 15,-9 0-1-15,-6 1 2 16,-38-2-1-16,-15 0 16 15,-11 0 11-15,-5-1 4 0,-5-1-18 16,4-1-7-16,18-4 0 16,16-3-6-16,21-2-62 15,16-5-55-15,5 0-196 16</inkml:trace>
  <inkml:trace contextRef="#ctx0" brushRef="#br0" timeOffset="99352.7552">20956 10542 460 0,'0'0'40'15,"0"0"-19"-15,0 0-1 16,0 0-7-16,160-12 0 16,-87 5 2-16,5 2 0 15,-10-2-15-15,-12 2 2 16,-20 0-2-16,-16 3-45 16,-20 1-23-16,0-2-85 15</inkml:trace>
  <inkml:trace contextRef="#ctx0" brushRef="#br0" timeOffset="99600.4579">20987 10593 280 0,'0'0'20'16,"-41"47"36"-16,14-19-16 15,3 0-7-15,-2 0-19 16,4 1 12-16,5 2-21 15,6-6 1-15,3-1 5 16,8-7-6-16,0-5-1 16,17-1 8-16,15-6 18 15,11 0-4-15,14-5-13 16,14 0-7-16,5-4-6 16,-1-6-56-16,-7-6-109 15</inkml:trace>
  <inkml:trace contextRef="#ctx0" brushRef="#br0" timeOffset="99815.646">21074 10732 494 0,'0'0'142'0,"0"0"-99"15,0 0 1-15,0 0-17 16,196-15-9-16,-119 10-18 16,-11 0-18-16,-15-2-72 15,-17 2-128-15</inkml:trace>
  <inkml:trace contextRef="#ctx0" brushRef="#br0" timeOffset="104549.1587">980 6211 148 0,'0'0'354'0,"0"0"-349"16,0 0 1-16,0 0 22 0,0 70 17 15,9-34-4-15,9 6-6 16,-5 5-27-16,-3 0-3 16,1-3-3-16,-8-9 10 15,-3-5-12-15,0-6-4 16,0-9-1-16,0-6-29 15,0-6 17-15,0-3-24 16,-9-3 5-16,0-14-116 16,-7-12-149-16</inkml:trace>
  <inkml:trace contextRef="#ctx0" brushRef="#br0" timeOffset="104756.1623">781 6193 384 0,'0'0'33'0,"0"0"-13"15,0 0 22-15,0 0-9 16,0 0-3-16,0 0-13 16,92-46-11-16,-45 36 17 15,1-1-9-15,4 0-9 16,5 1-3-16,-5 4-2 16,-4 2-5-16,-8 4-27 15,-5 0-32-15,-14 7-40 16,-12 8-53-16</inkml:trace>
  <inkml:trace contextRef="#ctx0" brushRef="#br0" timeOffset="104923.796">972 6389 480 0,'0'0'60'0,"0"0"-58"16,0 0 12-16,0 0 18 15,0 0-11-15,180-3-5 16,-101-5-16-16,-2-2-45 16,-7-2-89-16</inkml:trace>
  <inkml:trace contextRef="#ctx0" brushRef="#br0" timeOffset="105478.1865">1578 6346 535 0,'0'0'11'0,"0"0"-9"0,0 0 17 16,-16 46-4-16,16-26-1 15,4-1-8-15,14 3 3 16,11-3-18-16,0-4-13 16,4-5-17-16,-3-6-13 15,-2-4-18-15,-8 0 40 16,-6-9 18-16,-12-5 7 15,-2-4 5-15,0-6 35 16,0 0-5-16,0 1-4 16,0 6 2-16,0 8 16 0,0 2-26 15,3 7-16 1,8 0-2-16,0 0 0 0,6 0 0 16,4 7 8-16,-2 3-2 15,2 5-3-15,-7 2-2 16,-4-1 2-16,-7-1-4 15,-3-3 1-15,0 0 0 16,0-7 2-16,-5-2 0 16,1-3 0-16,0 0 3 15,4 0-2-15,0-10 8 16,10-10-11-16,26-6-14 16,7 3 0-16,0 6 3 15,-5 8 8-15,-4 2 3 16,-4 7 0-16,-5 0 17 15,-1 0 7-15,-6 12 0 0,0 4 12 16,-2 2-23-16,-4 1-1 16,0-1-7-16,-1-1-5 15,6-3-16-15,5-2-34 16,8-5-13-16,10-2-18 16,7-5-71-16,7-5-151 15</inkml:trace>
  <inkml:trace contextRef="#ctx0" brushRef="#br0" timeOffset="105882.0303">2666 6332 378 0,'0'0'92'0,"0"0"-75"16,0 0 16-16,0 0 5 15,0 0-35-15,0 0 4 16,-118-26-6-16,92 37 2 16,0 4-6-16,3-1 2 15,12 1 1-15,3 0-1 16,8 0 0-16,0-1-10 15,16-5-4-15,14-6 0 16,6-3 10-16,3 0 3 16,-6-15-7-16,5-3 9 15,-13-5-13-15,-4-5 9 16,-4-6 1-16,-1-7 3 16,2-7-14-16,-2-7-20 15,2-1 20-15,-3 8 14 16,-6 15 20-16,-4 15 25 0,-5 14 18 15,0 4-37 1,0 9-20-16,-14 11-3 0,-2 11 14 16,4 5 20-16,7 3-31 15,5 4 2-15,0 1 3 16,0 2-11-16,0-7 0 16,6-3-5-16,0-8-48 15,-1-10 10-15,-2-11-40 16,1-7-25-16,-4-3-81 15</inkml:trace>
  <inkml:trace contextRef="#ctx0" brushRef="#br0" timeOffset="106072.8028">1625 6147 292 0,'0'0'414'16,"0"0"-413"-16,0 0-1 16,0 0 0-16,0 0-47 15,0 0-16-15,147 10-138 16</inkml:trace>
  <inkml:trace contextRef="#ctx0" brushRef="#br0" timeOffset="106645.9027">4813 6177 501 0,'0'0'7'0,"0"0"-6"16,0 0 10-16,0 0 3 15,-134-12-3-15,85 31-5 16,-1 3 1-16,4 10 16 16,8 1-9-16,7 4 2 15,11 1-6-15,15 0-6 16,5-3 3-16,17-7-7 16,31-5-7-16,17-9-24 15,10-6-1-15,5-8-56 16,4 0-1-16,-7-17-196 15</inkml:trace>
  <inkml:trace contextRef="#ctx0" brushRef="#br0" timeOffset="107060.5903">5165 6154 538 0,'0'0'29'16,"0"0"-20"-16,0 0-5 15,0 0 5-15,0 0 5 16,0 0 14-16,0 43-9 15,0-19-12-15,4-1-4 16,7 2 1-16,-2 2-4 16,-1-3-4-16,-2-2-18 15,-3-8-29-15,-2-3-14 16,1-7 49-16,7-4-48 16,5-1 31-16,3-15 3 15,8-5-50-15,4-4 17 0,-1-4 52 16,-2 4 11-1,-4 2 12-15,-1 6 49 0,-8 7 12 16,-8 5 9-16,-5 3-27 16,0 2-4-16,0 0-29 15,-18 0-13-15,-14 10-5 16,-11 6-2-16,1 2 1 16,2 1-3-16,9-1 1 15,11 0 3-15,8-1-4 16,9-3 0-16,3 1 0 15,3-3-7-15,24-2 0 16,15-2-6-16,16-2-18 16,5-3-4-16,15-3-22 15,6 0-101-15</inkml:trace>
  <inkml:trace contextRef="#ctx0" brushRef="#br0" timeOffset="109048.238">6843 6121 442 0,'0'0'23'0,"0"0"-18"16,0 0-5-16,2 69 43 15,11-29-15-15,8 6-3 16,0 0-6-16,-2 2-16 16,-4-4 2-16,0-10-4 15,-10-5-1-15,-3-12 0 16,-2-5-6-16,0-9-27 16,0-3-1-16,-12 0-7 15,-18-10 6-15,-10-8-153 0,-3-4-20 16,6-6 159-1,10-1 49-15,5 5 79 0,16 7 55 16,4 9 16-16,2 8-46 16,0 0-88-16,14 0-12 15,27 1 2-15,19 4 0 16,18 0 6-16,11-2-7 16,5-3-3-16,-12 0 2 15,-20-8-4-15,-22 1-10 16,-18-6 6-16,-19 1-4 15,-3-5-19-15,-3 0 19 16,-25-7 8-16,-6-1 3 16,2 2 9-16,4 3-10 15,10 7 35-15,12 4-1 0,3 7-11 16,3 2-25-16,0 0-5 16,0 8 5-16,21 6-1 15,13 8 1-15,8 1 6 16,2 5-3-16,-3 3 0 15,-15 2 4-15,-19-2-6 16,-7-1-2-16,-7-6-4 16,-19-6 5-16,5-7 4 15,9-5-4-15,7-6-11 16,2 0 4-16,3-11-15 16,3-8-48-16,27-2-23 0,4 1 27 15,1 6 63 1,-4 6 6-16,-4 1 5 0,-3 7 35 15,-7 0 28-15,-1 3-41 16,0 9 13-16,2 2-10 16,-1-2-12-16,-1 3-5 15,8-4-10-15,-1 0-5 16,6-3 4-16,-4-3 3 16,6-2-8-16,0-3 0 15,4 0 0-15,0-7 0 16,-7-7-1-16,-10-3 1 15,-4-7-1-15,-6-1 1 16,-8-1 3-16,0 6 5 16,0 6 4-16,0 7 8 0,0 7 3 15,-10 0-23-15,-5 0 0 16,0 12-5-16,0 2 4 16,2 3 1-16,13 0-2 15,0 0 4-15,6 1-1 16,23-1-1-16,12-2-11 15,2-4-17-15,2-2-24 16,-7-6-41-16,-3-3 2 16,-12-1-179-16</inkml:trace>
  <inkml:trace contextRef="#ctx0" brushRef="#br0" timeOffset="109333.8925">8080 6319 314 0,'0'0'14'0,"0"0"23"0,0 0 46 16,0 0-62-16,0 0-7 15,0 0-12-15,56-23-2 16,-13 23 15-16,2 7-7 16,2 6-3-16,-7 1-2 15,-16 3 1-15,-10 0-8 16,-14-1 8-16,0-1-4 16,-9-4 0-16,-8 0 8 15,9-7 8-15,3-2-11 16,3-2-3-16,2 0 10 15,0 0-1-15,7-9-6 16,22-3-5-16,-1 1-3 16,8 1-4-16,1 0-2 15,-2 3-20-15,4 2 4 16,0 0-44-16,3 3-152 0</inkml:trace>
  <inkml:trace contextRef="#ctx0" brushRef="#br0" timeOffset="110029.7002">9336 6258 521 0,'0'0'0'16,"0"0"-1"-16,0 0-3 0,0 0 4 15,0 0 11-15,0 58 3 16,8-35-6-16,5 2-8 16,0-4 2-16,1-1 1 15,-5-6-3-15,4-5 0 16,-5-6 0-16,1 0 2 16,8-3-2-16,4-6 4 15,2-8-4-15,5-9-2 16,-8-5-21-16,1-8 16 15,-10-5-9-15,-2-2-16 16,-8-6 11-16,1 1-1 16,-2-1 22-16,0 8 10 0,0 7 22 15,0 15 4-15,0 8 29 16,0 6-27-16,0 5-28 16,0 0-10-16,0 3-4 15,0 14 1-15,0 8 3 16,0 6 0-16,0 5 6 15,4 5-6-15,8 3 4 16,0-1 0-16,0-1-4 16,1-5-1-16,3-7-6 15,-3-12 5-15,0-9 0 16,-4-6-1-16,5-3 3 16,7 0 0-16,1-13 0 15,-1-5-2-15,-4-7-3 16,3-1-6-16,0 0 11 15,1 8-26-15,-3 4 11 0,2 6 14 16,-2 4 1-16,3 4 0 16,3 0 0-16,10 0 2 15,5 12 5-15,-5 2 0 16,-2 1 7-16,-11 2-5 16,-12-1-8-16,-9-2-1 15,0-1 0-15,-5-3-3 16,-31-2-18-16,-16-2-35 15,-11-3-99-15</inkml:trace>
  <inkml:trace contextRef="#ctx0" brushRef="#br0" timeOffset="110168.3985">9558 6146 621 0,'0'0'32'0,"0"0"-23"16,140-26 8-16,-73 18-1 15,-1-2-16-15,-17 5-5 16,-23 0-69-16,-18 1-123 16</inkml:trace>
  <inkml:trace contextRef="#ctx0" brushRef="#br0" timeOffset="110328.0493">8930 6157 616 0,'0'0'6'0,"0"0"-1"16,0 0-10-16,0 0-61 15,134 1-156-15</inkml:trace>
  <inkml:trace contextRef="#ctx0" brushRef="#br0" timeOffset="110760.6011">10984 6155 269 0,'0'0'0'15,"34"-87"-34"-15,-34 51 34 16,0 11 25-16,-9 10 47 16,-31 9-16-16,0 6-34 15,-11 0-8-15,2 10-3 16,9 3 23-16,14 3-21 16,8 4-7-16,18 0 6 15,0 3-7-15,12 2 4 16,34 2-1-16,11 3-1 0,12-1-5 15,-1 0 2-15,-5 0-3 16,-19-4-1-16,-21-4 8 16,-23-2-8-16,-9-4 4 15,-38 1 23-15,-27-2 20 16,-18 0-18-16,-5-4-11 16,-2-4-3-16,17-3-15 15,23-3-35-15,27-7-103 16,29-14-207-16</inkml:trace>
  <inkml:trace contextRef="#ctx0" brushRef="#br0" timeOffset="111860.3023">11261 6235 546 0,'0'0'5'16,"0"0"5"-16,0 0 23 15,0 0-13-15,0 0 3 16,-56 58-10-16,56-45-4 16,5 1-8-16,27-2 2 15,15-5 8-15,12-2-11 16,3-3-1-16,0-2-1 16,-10-3-4-16,-12-10-6 15,-6-4 2-15,-9 0 10 16,-7-3-1-16,-9-1 4 0,-3 10 24 15,-4 5 8 1,-2 1-27-16,0 5 8 0,0 0-16 16,0 0-1-16,0 10-2 15,0 2-7-15,0 9 10 16,0-1 6-16,24 1-4 16,13 1 2-16,14-2-4 15,-2-6-36-15,-1-3 6 16,-14-9-11-16,-11-2-4 15,-9-1 45-15,-6-11-7 16,-2-5 6-16,-4-6-2 16,-2-4-12-16,0-1 11 0,4-3-4 15,1-2 7 1,4-1-2-16,-1 6 6 0,0 7-3 16,-7 8 23-1,2 10-2-15,-3 3-13 0,0 0-8 16,0 16-7-16,0 5 7 15,2 9 3-15,6 6 6 16,3 9-8-16,-2 5 2 16,-2 4-2-16,-7 0-1 15,0-3-23-15,-5-5 1 16,-17-4-15-16,0-14 26 16,5-8 9-16,12-10 2 15,-3-6 22-15,3-4 12 16,-3 0 15-16,0-15-10 15,8-8-22-15,0-7-11 0,3-6-5 16,27-7 12-16,8-4-13 16,5 0-2-16,-2 9-3 15,-3 10 5-15,-1 10 1 16,-3 10-1-16,7 4-1 16,9 4-6-16,7 0 7 15,0 4 0-15,-3 9-6 16,-21 1 3-16,-16 0 6 15,-17 2-5-15,0-1 2 16,-37-1 0-16,-22 0-4 16,-9-3 4-16,-5-3 0 15,3-4 0-15,10-4-30 0,18 0-18 16,8 0 12-16,15-9 3 16,8 3 28-16,11-2 2 15,0 3 3-15,14-1 16 16,32 1-11-16,20 0-3 15,17 0-2-15,10-2 0 16,1 0 1-16,4-3-1 16,-23 0 0-16,-11-2 11 15,-19 1-5-15,-15-2-4 16,-11-2 8-16,-9 0-8 16,-10-1-2-16,0 4 3 15,0 4 1-15,-12 2 16 16,-1 3-12-16,-5 3-3 15,-8 0-5-15,-2 3 0 16,6 7-3-16,1 2 3 0,10 0-2 16,8 4-3-16,3 1 10 15,0 3-6-15,30-1 1 16,3 0-12-16,4-4-5 16,-4-4-40-16,-9-7-91 15,-2-4-186-15</inkml:trace>
  <inkml:trace contextRef="#ctx0" brushRef="#br0" timeOffset="112136.9684">12958 6235 226 0,'0'0'17'15,"0"0"20"-15,0 0 0 16,110 61-14-16,-94-44 1 15,-10-3-11-15,-6-2 0 16,0-4 24-16,0-3-1 16,-10-3 16-16,5-2-2 15,-6 0 9-15,3-5 7 16,8-9-27-16,0-6-30 16,2-2 1-16,30-3-10 15,15-5-1-15,5-4-20 0,9 4-57 16,-5 4-59-1,-11 9-40-15</inkml:trace>
  <inkml:trace contextRef="#ctx0" brushRef="#br0" timeOffset="113109.5372">13741 6174 313 0,'0'0'17'0,"0"0"-5"16,0 0 52-16,0 0-33 15,4-47 21-15,-12 44-43 16,-20 0-9-16,-2 3 0 16,-8 0 1-16,6 0-1 15,4 1 0-15,7 8 0 16,12 0-4-16,9 2 4 15,0 1 0-15,21 2 4 16,23 1-3-16,4 0-2 16,-1 1 0-16,-4-1-6 15,-6 1 7-15,-13-3 0 16,-8-2 8-16,-7-3 20 16,-9-1-10-16,0 0 13 15,-25 1-11-15,-20-3-3 16,-16-1 5-16,-7-1-16 15,-1-1-6-15,12-2-7 16,12 0-62-16,20-7-2 0,23-5-38 16,2 2-27-16,21-4-35 15,25 6 167-15,13 1 4 16,12 0 11-16,8 2 32 16,9-3-14-16,0 2-27 15,-7-4 11-15,-15 3 20 16,-10-3 9-16,-13 3 37 15,-12-3-20-15,-8 1 5 0,-9-1-26 16,-13 0 14 0,-1 0-4-16,0 5-26 0,0 1-10 15,-7 1-9-15,-14 3-5 16,-6 0 2-16,-3 9-5 16,3 2 2-16,5 3 3 15,5-1 4-15,17 3-4 16,0 1-9-16,9 0 9 15,26-3-13-15,15-1 9 16,7-4-2-16,1-6-3 16,-3-3 9-16,-10 0 0 15,-14-2-1-15,-8-10 1 16,-2-1-10-16,-12-8 4 16,1-3 5-16,0-6-40 15,-2-4 28-15,6-4-23 16,-2 4 15-16,2 2 21 0,-6 13 5 15,-4 8 41-15,-4 7-4 16,0 4-20-16,0 0-22 16,0 0 0-16,0 0 0 15,-19 9 0-15,-1 4 2 16,-4 5-1-16,7 2 1 16,-3 7-1-16,7 2 10 15,4 1-11-15,9-1 0 16,0-3 0-16,0-5 5 15,24-4-4-15,2-4 2 16,8-5 19-16,6-2 25 16,0-3-11-16,6-3-12 15,-6 0 0-15,-1 0-19 0,-6-3-5 16,-10-7-21-16,-1 1-59 16,-8-5-20-16,-14-1-151 15</inkml:trace>
  <inkml:trace contextRef="#ctx0" brushRef="#br0" timeOffset="113286.8861">14277 6148 507 0,'0'0'18'0,"0"0"-12"0,163-10 2 16,-75 4-1-16,8 3-7 15,0-2-2-15,-9-1-23 16,-8 0-183-16</inkml:trace>
  <inkml:trace contextRef="#ctx0" brushRef="#br0" timeOffset="409580.4165">5139 6881 28 0,'0'0'64'0,"0"0"45"0,0 0 28 15,0 0-79-15,0 0-1 16,144-10-22-16,-109 6-14 16,-5 1-2-16,-1 3-15 15,1 0 5-15,-9-2-6 16,0 2-1-16,-7-1 3 16,-7 1-5-16,-3 0 0 15,-4 0 3-15,0 0 1 16,0 0-3-16,-6-3 1 15,-18 0-2-15,-16 0-2 16,-16-2-12-16,-14 2-4 16,-13 0 12-16,-14 1-13 15,0 1 9-15,-3 1 1 0,4 0 9 16,12 0-2-16,10 0 2 16,18 0 0-16,17 0-2 15,20 0 6-15,10 0-4 16,9 0 0-16,0 0-13 15,16 0-3-15,27 0 15 16,19 0 1-16,20 0 10 16,18 0-7-16,16 0-2 15,8-5-1-15,12 0 0 16,1-1 6-16,-11 2-5 16,-22 4-1-16,-25-2 0 15,-27 2-4-15,-25 0 4 16,-14 0-2-16,-13 0-13 0,0 2-40 15,-33 1 17 1,-22 4 38-16,-6 0-1 0,-6 0-12 16,-5 1-25-16,-2-1-1 15,5 0-24-15,-2-2-18 16</inkml:trace>
  <inkml:trace contextRef="#ctx0" brushRef="#br0" timeOffset="413580.7672">4494 6881 35 0,'0'0'79'0,"128"-14"-20"16,-33 8-19-16,23-5 1 0,19 0-19 15,13-1 2-15,9-1 0 16,4 1 3-16,-7-1-3 16,-17 4-1-16,-26 1-18 15,-30 5 5-15,-28-1-10 16,-25 2 2-16,-24 2-2 16,-6 0-8-16,0 0-3 15,-25 0-7-15,-24 2 18 16,-28 5-3-16,-14 1-3 15,-10 1 2-15,-6 2 3 16,-3-2-5-16,1 2 4 16,5-3-2-16,7 2-6 0,14-3 8 15,15 0-4 1,21-1 6-16,20 0 0 0,18-3 0 16,9 1-10-16,9-3-19 15,42 2 29-15,15-3 1 16,23 0 5-16,9 0 3 15,11 0 0-15,0-1-8 16,0-6 11-16,-12 4-11 16,-21 3-1-16,-22 0-3 15,-21 0-47-15,-17 0-39 16,-16 0-65-16</inkml:trace>
  <inkml:trace contextRef="#ctx0" brushRef="#br0" timeOffset="417846.9183">13378 7240 159 0,'0'0'8'16,"0"0"7"-16,0 0 10 15,0 0 32-15,0 0-3 16,0 0-16-16,0 0-9 16,124 9-8-16,-98-9-11 15,-5-3 9-15,-6-1-2 16,-10-2-7-16,-5 2 14 15,0 1-14-15,-3-1-5 16,-27 4-5-16,-11 0-6 16,-6 0 5-16,-1 2 0 15,5 9-4-15,13 2 3 16,9-3 4-16,9 2-1 16,12-4-1-16,0-1-6 15,0 0-1-15,24-5 10 0,9 1-3 16,5-3 19-16,5 0-5 15,-5-3 16-15,-8-4-16 16,-6-3-2-16,-9-2 1 16,-5 0-13-16,-8 2 0 15,-2 3-18-15,0 6-33 16,-36 1-8-16,-21 4-131 16,-16 10 33-16</inkml:trace>
  <inkml:trace contextRef="#ctx0" brushRef="#br0" timeOffset="418362.5492">12799 7817 318 0,'0'0'12'0,"0"0"22"15,0 0 2-15,0-49 6 0,0 45-1 16,0 1-18 0,0 2-5-16,0 1-18 0,0 0 2 15,-12 1-4-15,-8 9 2 16,2 1 0-16,10 0-2 15,3-2 4-15,5-1-4 16,0-2-6-16,6-2 8 16,19-2 15-16,7-2-5 15,2 0 3-15,4 0 12 16,-2-6-7-16,-1-8-9 16,-5-2 14-16,-12-1-20 15,-2-3 13-15,-8 0-6 16,-8 1 13-16,0 5-12 0,0 5 2 15,-6 2 1 1,-12 4-14-16,0 1-7 0,-6 2 7 16,0 0-16-16,3 0-7 15,5 4-23-15,3 4-10 16,13 1 0-16,0 2-35 16,16 0-42-16,23 0-97 15</inkml:trace>
  <inkml:trace contextRef="#ctx0" brushRef="#br0" timeOffset="418695.0564">13754 7729 122 0,'0'0'71'15,"0"0"-66"-15,0 0 9 16,0 0 12-16,0 0-9 16,-58 52-1-16,58-44 7 15,13-1-9-15,15-1 21 16,5-2 0-16,-3-2-12 16,-5-2 13-16,-4 0-24 15,-6 0 31-15,-5-9 13 16,-2-1-12-16,-5-3-8 15,-3-4-16-15,0-1-2 0,0 0-6 16,0 4-12 0,-5 4-8-16,-18 4 5 0,-15 6-72 15,-17 0-75-15</inkml:trace>
  <inkml:trace contextRef="#ctx0" brushRef="#br0" timeOffset="419664.0233">5085 9492 244 0,'0'0'55'0,"0"0"-49"15,0 0 20-15,0 0 14 0,0 0-23 16,0 0 2 0,30-7-3-16,-20 5-3 0,4-1-3 15,12-2-9-15,12 1 0 16,12-1 9-16,7 0-9 16,8-2 1-16,8 0-2 15,5 1 1-15,13-1 3 16,11-2 4-16,17-1 0 15,19 0 1-15,17-1 0 16,11 0-9-16,7-1 0 16,2 0-12-16,2 0-6 15,-3 0-28-15,5-1-18 16,-8 0-21-16,3 0 3 16,-2-2 39-16,7-2 37 0,4 2 6 15,5-2 19-15,-2 2-14 16,-5 0-5-1,-14 1 0-15,-16 0-23 0,-16 3-16 16</inkml:trace>
  <inkml:trace contextRef="#ctx0" brushRef="#br0" timeOffset="424863.2109">7179 14184 479 0,'0'0'9'0,"-47"87"-2"16,29-29-4-16,10 2 2 15,3 1 16-15,-5-3-5 16,3-5-2-16,-2-7 11 0,-2-2-18 16,-1-13 6-16,3-8-13 15,9-12 1-15,0-6 9 16,-5-5 1-16,-2-11 40 16,-2-21-23-16,-7-12-28 15,4-20-6-15,-2-11 1 16,7-9 8-16,7 3-6 15,0 9 3-15,0 17-4 16,16 20 4-16,9 16 0 16,1 15-4-16,9 4 1 15,8 4 3-15,9 18 3 16,9 10-3-16,2 10 3 16,-4 9 1-16,-2 3 0 15,-12 1 0-15,-10 0-8 0,-21-3-9 16,-14-5-7-16,0-8-29 15,-12-10-13-15,-22-8 5 16,-5-12-11-16,-13-9 21 16,-4-5-58-16,-11-20 14 15,-4-9 91-15,3-4 39 16,11-4 88-16,19 10-57 16,17 8-4-16,20 10-13 15,1 7-13-15,14-1-39 16,24 2 3-16,19-2-3 15,11 3 5-15,10 2 6 16,1 0-11-16,-3 3 3 16,-9 3-4-16,-17 11-4 0,-12 8 4 15,-15-2-8 1,-9 2 1-16,-12-5 4 0,-2-5 4 16,0-5-1-16,0-2 19 15,0-5-7-15,0 0 31 16,0-9 4-16,0-11-47 15,-2-9-1-15,2-7-12 16,0-6 10-16,5 3 3 16,17 0-2-16,3 9 2 15,4 10-1-15,-4 7-11 0,-2 7 9 16,-1 6 3 0,-5 2-4-16,2 12-2 0,-3 8 6 15,-4 5-8 1,-1 2 8-16,-1 3-9 0,1-1 3 15,8-2-8-15,-1-4-4 16,13-6 9-16,8-5-13 16,10-8 18-16,12-6-5 15,8 0-17-15,4-14 26 16,-4-8 2-16,-15-6 16 16,-16-1 4-16,-15 0-15 15,-16-2 20-15,-7 8-26 16,0 5 4-16,-22 6 37 15,-14 7-16-15,-6 5-18 16,-10 5-8-16,-3 14 0 16,17 5 0-16,6-2 0 15,21 4-4-15,11-3 4 0,6 4-18 16,42 2-30 0,34-1-6-16,18-3 15 0,25-3-203 15</inkml:trace>
  <inkml:trace contextRef="#ctx0" brushRef="#br0" timeOffset="425196.8683">9762 14138 453 0,'0'0'55'15,"0"0"-5"-15,0 0-42 0,-174-15 1 16,126 30-4-16,8 4-5 15,13 1 3-15,18 2-3 16,9-1-7-16,20 1-6 16,36 0-2-16,19 2-5 15,14-2-28-15,0-2 10 16,-7 0-2-16,-20-7 40 16,-23-3 4-16,-27-2 14 15,-12-3-2-15,-2 1 46 16,-34 0-13-16,-18-1 3 15,-6 1-28-15,3-4 2 16,6-2-26-16,10 0-2 16,15-5-34-16,8-15-40 0,18-5-117 15</inkml:trace>
  <inkml:trace contextRef="#ctx0" brushRef="#br0" timeOffset="426499.8996">10116 14184 324 0,'0'0'68'16,"0"0"-21"-16,0 0 5 16,-15 53 8-16,11-35-8 15,4 1-33-15,0 0-2 16,8-2-11-16,14 0 2 16,10-5-8-16,11 0 0 0,11-7-2 15,5-5 4-15,3 0-6 16,-3-15-2-16,-9-4 6 15,-9-5-7-15,-23-2 6 16,-6 3 1-16,-12 4 7 16,0 7-3-16,0 5 22 15,0 6-21-15,0 1 5 16,-13 0-10-16,-4 11-8 16,0 3 6-16,10 3-4 15,7-3-9-15,0 1 2 16,16 0 6-16,22-4-37 15,7-4 3-15,6-7 6 16,4-1 11-16,-5-14 21 16,0-5-3-16,-13-6 3 15,-11-2 1-15,-9-7 4 0,-8-6 23 16,-3-5 16-16,-6 1-18 16,0 11-15-16,0 11 29 15,0 12 15-15,0 6-2 16,-6 5-36-16,-6 5-14 15,-4 15-6-15,5 12 1 16,11 12 4-16,0 14 2 16,26 5-1-16,8 5 0 15,2 2-8-15,-10 0-7 16,-10-6-47-16,-16-7 7 16,0-11 41-16,-12-15 5 15,-9-8 8-15,0-10 1 0,9-8 17 16,0-5 27-16,6-2-3 15,3-18-27-15,3-10-6 16,0-12-7-16,17-11 23 16,15-10-12-16,14-5-12 15,4 4-5-15,5 14-7 16,-1 14 10-16,2 16 2 16,2 8-4-16,-2 7 3 15,-8 5-4-15,-10 0 4 16,-15 1 0-16,-17 9-5 15,-6 2 6-15,-8 4 14 16,-32 1-14-16,-12-1 2 16,-7-1-1-16,6-2-1 0,8-3-9 15,14-5-9-15,12-1 6 16,11-1 0-16,8-3 12 16,0 0-9-16,30 0-18 15,22-3 27-15,14-4 8 16,13-3-3-16,9-3-4 15,-4-3 6-15,-1-4-2 16,-10 0-4-16,-20-2-1 16,-19 0 0-16,-15 2 12 15,-14 4-11-15,-5 3 19 16,0 3 23-16,-14 6-26 16,-4 3-15-16,-6 1-2 0,-4 3 2 15,-1 12-4 1,1 3 0-16,11 4 2 0,7-2-3 15,10 4 3-15,0-4 0 16,30-1-17-16,12-2-14 16,8-5 11-16,6-7-43 15,-6-5-7-15,-9 0-40 16,-12-14-6-16,-13-5 34 16,-9-4 82-16,-1-4 53 15,-2-7 20-15,4-2 7 16,-2 3-42-16,2 10 9 15,0 10-20-15,-6 7 26 16,1 5-10-16,0 1-43 16,7 0-1-16,5 4 1 15,14 12 0-15,1 2 18 0,0 6-8 16,-6 0-6-16,-12-1-1 16,-10-6 3-16,-2-6 0 15,0-5 1-15,0-5 12 16,0-1-8-16,0 0 15 15,0-7 30-15,15-15 3 16,13-7-55-16,11-7 6 16,8-7-10-16,3 0-5 15,0 1 4-15,-8 10-50 16,-10 11 14-16,-3 10-20 16,-2 11-36-16,-2 0-24 15,-1 13-6-15,-6 6-186 0</inkml:trace>
  <inkml:trace contextRef="#ctx0" brushRef="#br0" timeOffset="426904.0424">12756 13674 585 0,'0'0'4'16,"0"0"-4"-16,0 0-4 15,0 0 4-15,0 0 15 16,-3 59-5-16,3-21 10 16,0 7-19-16,0 6 9 0,8 2-6 15,-8 0-4 1,0-2-35-16,0-7-33 0,0-5 2 15,0-14-114-15,0-12-115 16</inkml:trace>
  <inkml:trace contextRef="#ctx0" brushRef="#br0" timeOffset="427701.913">13157 13842 364 0,'0'0'84'16,"0"0"-17"-16,0 0-48 15,-143-11-4-15,72 23 25 16,5 5-4-16,13 0-11 16,6 1-22-16,15 1 0 15,11-2-2-15,14-3 1 0,7 0-4 16,0-3-5-16,32 0-6 16,26-5 1-16,19-4-11 15,6-2-14-15,13-8 25 16,-10-7-58-16,-6-6 28 15,-12-1 2-15,-17-1 20 16,-19 4 20-16,-18 8 38 16,-8 4 51-16,-6 5 11 15,0 2-71-15,-15 0-16 16,-13 9-13-16,-2 5 0 0,9 0 14 16,4 2-13-1,9-3 1-15,8-3 0 0,0 1-1 16,0-5-2-16,28 1-18 15,13-4 7-15,11-3 2 16,6 0-37-16,1-5-10 16,-8-7-11-16,-6-4 1 15,-11-1 53-15,-12-2 13 16,-11 2 1-16,-3 6 88 16,-8 4-22-16,0 4 1 15,0 3-34-15,0 0-33 16,0 0-3-16,0 10 3 15,0 1 2-15,0 2 0 16,0 2 4-16,17-4-5 16,16 0-1-16,9-2-1 15,13-2-9-15,0-6-1 16,-1-1-9-16,-12 0-1 0,-8-11-12 16,-9-3 11-1,-4 0 22-15,-5-6-3 0,1 1 3 16,-2 0 17-16,-6-1 6 15,-3 10 11-15,-3 3-13 16,-3 7 6-16,0 0-27 16,0 20-23-16,0 9 23 15,0 12 13-15,0 10-3 16,0 7 3-16,0 8-6 16,0 1-7-16,0-5 3 0,-1-7-3 15,-29-13 0-15,-2-8-9 16,-1-12 9-16,7-7 9 15,14-8 8-15,3-5 9 16,6-2-8-16,3-9-18 16,0-14-17-16,22-10-76 15,18-10-66-15,8-11-36 16</inkml:trace>
  <inkml:trace contextRef="#ctx0" brushRef="#br0" timeOffset="428071.4788">14769 13736 388 0,'0'0'62'0,"0"0"-34"16,55-62 13-16,-47 48 7 16,-7 6-8-16,-1 5-8 15,0 3 14-15,0-2-28 16,0 2-4-16,0 0-14 15,-20 0-8-15,-7 7 6 16,6 5-13-16,6-1 13 16,2-2-8-16,9-2 1 15,3-2 7-15,1-3 2 16,0-2-2-16,0 2-5 0,0-2-4 16,0 0 8-1,0 0-33-15,0 1 29 0,0 1-4 16,0-2-6-16,0 0 11 15,0 0 2-15,0 0 4 16,0 0-2-16,0 0 2 16,0 0-31-16,0 0 11 15,0 0-22-15,0 0-145 16</inkml:trace>
  <inkml:trace contextRef="#ctx0" brushRef="#br0" timeOffset="429768.0782">14694 13788 465 0,'0'0'5'0,"0"0"-2"0,0 0 7 16,0 0 13-1,56-49-18-15,-44 43 29 0,-9 3-7 16,-3 2-5-16,0 1-6 15,0 0 4-15,-18 0-20 16,-22 1-1-16,-14 8-5 16,-5 7 6-16,8 0-2 15,7-1 2-15,17 1-20 16,7-4 12-16,15-2 4 16,5 1-18-16,17-3 4 15,32 1 11-15,21-4-11 16,2 1 2-16,2 0-9 15,-9-1 7-15,-15-4 14 16,-17 5 4-16,-15-1 0 16,-12-2-1-16,-6 5 1 0,-6-2 7 15,-26 5 15-15,-7 0 3 16,-10 1 1-16,6 0-7 16,-3-2-19-16,4 0 3 15,2-5-11-15,9-1 5 16,11-4-33-16,11 0-23 15,9-5-95-15</inkml:trace>
  <inkml:trace contextRef="#ctx0" brushRef="#br0" timeOffset="429986.9155">14924 13735 368 0,'0'0'95'0,"0"0"-86"0,0 0-6 16,0 0 31-16,-37 67 5 16,25-33-17-16,0 5-3 15,-4 1-9-15,-2-2-9 16,-11-1 9-16,-6-4-10 16,-10 0-64-16,-6-2-2 15,-6-4-394-15</inkml:trace>
  <inkml:trace contextRef="#ctx0" brushRef="#br0" timeOffset="431656.6496">450 9645 138 0,'0'0'199'16,"0"0"-185"-16,0 0-8 0,0 0 18 15,0 0-11-15,0 0 16 16,4 14 8-16,9-14-6 15,-2 0 7-15,2 0-6 16,0-5 6-16,1-3-14 16,2-3-3-16,-7-4-8 15,3-1-11-15,-11 1 1 16,-1 0 2-16,0 6-5 16,0 3 0-16,-18 3-1 15,-12 3 1-15,-11 0-8 16,-2 7-11-16,-3 4 16 15,7 2 3-15,8 1-6 16,9 1 5-16,5 1-5 16,14 2-13-16,3 3 4 0,0 3 15 15,20-1-9 1,10 5 1-16,-3 0-17 0,0-2-6 16,-6 1-7-16,1-4 25 15,-5 2-17-15,-1-1 24 16,-12-2 6-16,-4 2 4 15,0 1-2-15,-4-4 0 16,-15 1 36-16,-2-1-19 16,-7-4-1-16,-2 2-9 15,-2-2 9-15,2-2-17 16,5-3 1-16,3-2 1 16,16-6-2-16,0-1-2 0,6-3 1 15,0 0-3 1,2 0-1-16,21 0 4 0,11 0 0 15,4 0 2 1,-1 0-2-16,-4 0 0 0,0 4-2 16,-2 6-4-16,-11 5-7 15,1 4-7-15,-8 3 20 16,-9 2 3-16,1 5-3 16,-5 3 0-16,0 2 3 15,0 4-2-15,-5 3 0 16,-17 1 3-16,-2-1-3 15,-3 0 5-15,0-7-4 16,5-3 0-16,11-4 11 16,2-6 4-16,5-1-11 15,4-6 22-15,0-2-21 0,0-2 23 16,13-2-9-16,1-1 4 16,2-4 0-16,-2 1-25 15,-4-1 7-15,1-1-7 16,-4 0 0-16,5-2-14 15,-5 0-41-15,-3 0-65 16,3 0-184-16</inkml:trace>
  <inkml:trace contextRef="#ctx0" brushRef="#br0" timeOffset="434195.6964">22782 10875 285 0,'0'0'102'0,"0"-50"-83"0,6 21 27 16,19-1 11-16,7 0-4 15,4 6-9-15,2 2-29 16,4 6-7-16,-8 3 2 16,3 8-7-16,-4 2-3 15,0 3 0-15,3 0 0 16,0 0 4-16,-2 10-4 16,-10 9-3-16,-20 9-2 15,-4 14 10-15,-28 5-5 16,-30 8 0-16,-19 6 1 0,-15 5 0 15,-9 3 3 1,1 4-3-16,9 0-1 0,16-1 0 16,21-6-5-16,28-6 5 15,14-9-7-15,12-7 7 16,8-5 0-16,22-4 0 16,2-10-2-16,6-6 2 15,-1-7-1-15,-6-7-4 16,0-2 5-16,-5-3 2 15,-1-3 0-15,-6-5-1 16,-7 1 6-16,-4 2-6 16,-8 2 5-16,0 3-6 15,-12 0-5-15,-18 0-2 16,-8 11 0-16,4 5 2 0,-3 2-5 16,17 2 4-16,7 1-3 15,12 3 6-15,1 3-8 16,4 2-1-16,22 3 6 15,1-2-42-15,-1 2 34 16,-2-4 3-16,-6 0 11 16,-9-3 0-16,-9-2-2 15,0-2 2-15,-3-4 0 16,-26-2 14-16,-9-1 4 16,-6-4 12-16,-14-2 1 15,-8-4-20-15,-9-4-4 0,-1 0 5 16,14 0-7-1,14-12-3-15,21-2 19 0,14-3-17 16,13-5-3-16,3-2 1 16,39 3-2-16,5 2-7 15,11 5-7-15,-7 6 6 16,-2 4-10-16,-7 3 14 16,-13 1 4-16,-7 0-1 15,-10 1 1-15,-7 6 2 16,-5 3 3-16,0 1 2 15,0 4 5-15,0 1-6 16,2 0 1-16,3-3-7 16,3 0-24-16,2-2-42 0,-2-4-133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31T04:34:09.9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1364 5159 611 0,'0'0'2'0,"0"0"7"15,47-49 14-15,-28 29 11 16,2-1-11-16,-7 0-13 16,-9 4 20-16,-5 2 9 15,0 6-12-15,-6 3 15 16,-25 6-18-16,-17 0-24 15,-11 7-1-15,1 9 1 16,1 4-1-16,15-3 1 16,15 2-4-16,10-4 1 0,12 0-3 15,5-4 4-15,0-4-4 16,14-4-6-16,7-1 0 16,11-2-3-16,4-2-14 15,4-10 15-15,1-3-18 16,-2 1 5-16,-9 2 14 15,-10 9 9-15,1 3 3 16,0 10-4-16,9 16-1 16,-1 13 6-16,7 11 3 15,3 6-2-15,-6 2-1 16,-5 3 7-16,-12-5-4 16,-14-10-3-16,-2-8 0 15,-7-16 5-15,-13-10 5 16,1-7 10-16,-2-5 29 0,5-7 0 15,2-17-49-15,2-10-27 16,12-10 4-16,0-8 8 16,15-9-16-16,12 1-12 15,8 5 27-15,-3 12 9 16,4 14 7-16,-3 9 7 16,2 7 0-16,-5 3-7 15,-4 3 2-15,0 2 4 16,-3 0-6-16,-2 2 0 15,-7-1 1-15,-7 1-1 16,-3 3 0-16,-4 0 1 16,0 0-1-16,0 0 0 15,0 3-3-15,0 9 3 0,0 0-2 16,0 2 2-16,3-3 0 16,7 0 1-16,1-3 0 15,2-1 1-15,-5-1-2 16,7-5 1-16,0 1-1 15,1-2 0-15,-1 0-26 16,-2-10-201-16</inkml:trace>
  <inkml:trace contextRef="#ctx0" brushRef="#br0" timeOffset="164.0479">1840 4882 514 0,'0'0'0'0,"0"0"-36"15,0 0-46-15,0 0-282 16</inkml:trace>
  <inkml:trace contextRef="#ctx0" brushRef="#br0" timeOffset="533.7045">2209 4949 333 0,'0'0'77'0,"0"0"-5"0,0 0 11 15,16 49-42-15,-7-31-13 16,12 1-14-16,0-2-3 16,7-1-6-16,6-6-2 15,2 0-1-15,3-4 2 16,-1-5-2-16,-4-1 3 15,-4 0-1-15,-8-10-3 16,-7-2 6-16,-6-3-5 16,-5-2-2-16,-4 3 10 15,0-1-6-15,0 4-2 16,-13 3 4-16,-4 1-5 16,-3 5 8-16,-2 2-9 0,3 0 0 15,10 0-1 1,2 1-2-16,7 0-5 0,0 3-17 15,21-1-14-15,18-1 13 16,8-2-24-16,4 0-56 16,-6 0-126-16</inkml:trace>
  <inkml:trace contextRef="#ctx0" brushRef="#br0" timeOffset="1031.4243">2780 4891 454 0,'0'0'34'16,"0"0"41"-16,0 0-27 15,0 0-31-15,0 0-10 16,0 0-7-16,-5-5-6 0,5 14 4 16,0 4 4-1,11 2 1-15,4 1 0 0,-6-1-2 16,-3-3 0-16,-6-2 0 16,0-6-1-16,0-1 11 15,0-2-11-15,-6-1 7 16,-3 0 3-16,3-8-7 15,6-9-3-15,0-5-9 16,0 1 6-16,6 3 1 16,12 4 2-16,7 4-2 15,0 4-1-15,2 3-3 16,-1 3 5-16,3 0-3 16,0 0 1-16,-6 5 1 15,-6 2 0-15,-6 4 2 0,-3-1-1 16,-8 0 4-16,0-2-2 15,0-1-1-15,0-3 0 16,0 1 8-16,0-4-7 16,-1-1 3-16,1 0 4 15,0-7 1-15,7-7-9 16,19-7-44-16,0 3 34 16,-2 2 9-16,-3 7 2 15,-11 4 1-15,2 3 14 16,-8 2-14-16,0 0-4 15,4 4 4-15,2 7-2 16,-4 4 11-16,2 1-10 16,0 0-2-16,-8 1-9 15,1-5-134-15</inkml:trace>
  <inkml:trace contextRef="#ctx0" brushRef="#br0" timeOffset="1747.2246">4109 4541 630 0,'0'0'5'0,"0"0"-4"0,0 0 1 16,18 46 25-16,-11-13 3 15,-7 5-11-15,0 4-9 16,0 2 2-16,-21-1-11 16,-5-4 3-16,2-11-3 15,10-9 1-15,3-11 8 16,9-5-9-16,-1-3 29 15,0-7 35-15,-1-11-38 16,4-13-27-16,0-10-13 16,0-9 3-16,4-4 8 15,21-5-23-15,6 4 0 16,0 5 1-16,7 13-5 16,-1 10 29-16,2 12 0 0,6 3 0 15,5 5-4-15,9 1 4 16,-1 6 0-16,2 0 3 15,-5 0-2-15,-10 13 2 16,-17 5-3-16,-20 6 3 16,-8 0 6-16,-21 3-6 15,-30-3 3-15,-9-3 24 16,-4-4-27-16,3-4 1 16,15-3 4-16,16-5-5 15,16 0-4-15,10-5 1 16,4 0-4-16,0 0-11 0,27 0-23 15,10-6 9-15,7 4 17 16,-1 0 12-16,0 2-6 16,-8 0 6-16,-9 0-7 15,-4 5 6-15,-10 5 1 16,-1 1 1-16,-4-1 0 16,1 0-1-16,-2-3 6 15,3 0-6-15,4-1 0 16,2-4-1-16,6 0 1 15,2-2-52-15,3-2-182 16</inkml:trace>
  <inkml:trace contextRef="#ctx0" brushRef="#br0" timeOffset="2092.0787">5460 4236 617 0,'0'0'0'0,"0"0"0"15,0 0 0-15,-138 29 7 16,90-7 5-16,0 7 8 16,-8 9 12-16,-5 9-14 15,1 8-7-15,6 2-6 16,12-5-4-16,20-9-1 16,22-10-30-16,8-12-14 15,42-11-19-15,19-10-104 16</inkml:trace>
  <inkml:trace contextRef="#ctx0" brushRef="#br0" timeOffset="2535.852">5763 4444 406 0,'0'0'208'16,"0"0"-207"-16,-26 66 33 15,25-35-13-15,-3 2-7 16,-5-1-12-16,-2 0 0 16,-9-4 3-16,6-9-5 15,-3-6 2-15,12-8 4 16,-3-5 5-16,-1 0 18 16,5-8 17-16,0-11-46 15,4-8-1-15,4-12-9 0,30-8 10 16,9-7-1-16,8-2-5 15,-3 7 4-15,-11 14 2 16,-11 15 9-16,-5 13-9 16,-1 7 0-16,6 0-1 15,5 0-1-15,4 11-3 16,-3 6 5-16,-1 6 0 16,-13 5 10-16,1 6-4 15,-17 2 10-15,-2 4-11 16,0-1-1-16,-8-3 1 15,-10-7-5-15,1-3 0 16,2-9 0-16,8-4-6 16,-1-6 0-16,4-7-35 0,-5 0-42 15,-5 0-68 1</inkml:trace>
  <inkml:trace contextRef="#ctx0" brushRef="#br0" timeOffset="2704.8165">5486 4610 663 0,'0'0'62'16,"0"0"-34"-16,0 0 14 15,0 0-31-15,186 0-8 16,-88-2-6-16,10-3-31 16,1-1-108-16,-13 0-280 15</inkml:trace>
  <inkml:trace contextRef="#ctx0" brushRef="#br0" timeOffset="3347.8085">6736 4418 430 0,'0'0'110'0,"0"0"-103"15,0 0 6-15,0 0 37 16,-9 67-21-16,0-38-8 16,-5 2-15-16,-8-2 12 0,-1-1-18 15,-2-7 0 1,7-6 2-16,12-8 2 0,-1-3 5 16,5-4 6-16,-3 0 13 15,3-5 48-15,-1-12-76 16,3-8-10-16,0-5-7 15,10-7-11-15,16-4 27 16,8-2-6-16,1 4-3 16,-5 8 9-16,-10 12 2 15,-1 9 2-15,-8 7-1 16,1 3 1-16,6 0-6 16,-1 0 3-16,0 0 0 15,-2 5-5-15,-4 3 5 0,-3 3-6 16,-8 1 1-1,0 6 5-15,-33 0 4 0,-7 2-4 16,1-3-1-16,3-5-3 16,16-3-11-16,8-5 8 15,12-2 6-15,0-2-3 16,0 0-2-16,10 0-48 16,26 0 0-16,6 0 24 15,4 0 7-15,0 0 2 16,-3 0 21-16,2 2 0 15,0 4 24-15,-3 5 7 16,-8 1 4-16,-13 2-2 16,-21-3-4-16,0 0-12 0,-29 0 21 15,-23 0-1-15,-6-3 7 16,-4 1-32-16,3-1-12 16,10-1 0-16,7-3-13 15,16-4-37-15,17 0-45 16,9-2-107-16</inkml:trace>
  <inkml:trace contextRef="#ctx0" brushRef="#br0" timeOffset="3614.2527">7507 4384 37 0,'0'0'602'0,"0"0"-599"15,0 0 11-15,0 0 15 16,-153-6-21-16,121 19-2 16,-3 8 5-16,2-1-2 15,5 6 10-15,10-2-13 16,6 1 0-16,12-1 4 16,0-2-10-16,12-3 0 15,27-5-2-15,10-6-18 16,11-5 6-16,9-3-104 15,-5-1-137-15</inkml:trace>
  <inkml:trace contextRef="#ctx0" brushRef="#br0" timeOffset="3790.3823">7878 4408 563 0,'0'0'38'0,"0"0"-14"15,0 0-3-15,0 0 23 16,0 0-5-16,0 62-12 15,2-41-14-15,-2 1-10 16,0-2-3-16,0-3 0 16,0 1-3-16,-10-7-24 15,-10-5-64-15,-1-6-90 16</inkml:trace>
  <inkml:trace contextRef="#ctx0" brushRef="#br0" timeOffset="4060.0256">7750 4398 300 0,'0'0'8'15,"0"0"23"-15,149 0 59 16,-79 9-44-16,1 2 28 16,-9 3-38-16,-14 3 0 15,-20 4-15-15,-27-1-14 16,-1-1 10-16,-38 0 12 15,-20-1-9-15,-14-1-5 16,-8 0 13-16,-6-3-19 16,7 0 8-16,8-2-17 0,20-4 1 15,17-1-6 1,17-4-35-16,17-3-37 0,2 0-114 16</inkml:trace>
  <inkml:trace contextRef="#ctx0" brushRef="#br0" timeOffset="4285.2937">8603 4441 271 0,'0'0'352'0,"0"0"-346"16,0 0 1-16,0 0-5 15,0 0-2-15,185-7 0 16,-125 5 3-16,-5-2-3 16,-8-1-18-16,-18-3-105 15,-23 3-339-15</inkml:trace>
  <inkml:trace contextRef="#ctx0" brushRef="#br0" timeOffset="4548.1084">8467 4437 157 0,'0'0'202'0,"0"0"-118"0,-22 46-7 16,16-27-44-16,6 3-16 16,-6-1 7-16,3-1-5 15,-6-2-11-15,9-1 2 16,-3-2 0-16,3-3-5 15,0-2-2-15,0-3 5 16,15-2-7-16,15 1 7 16,8-5 6-16,10-1-1 15,8 0-13-15,6-1-6 16,-2-7-106-16</inkml:trace>
  <inkml:trace contextRef="#ctx0" brushRef="#br0" timeOffset="4749.974">8527 4538 353 0,'0'0'300'0,"0"0"-279"15,0 0-9-15,0 0-3 16,166 0-9-16,-103 0 0 15,-1 0-3-15,-16-3-74 16,-15-1-328-16</inkml:trace>
  <inkml:trace contextRef="#ctx0" brushRef="#br0" timeOffset="10063.8858">9264 4435 357 0,'0'0'58'16,"0"0"-21"-16,0 0-19 0,0 0-13 15,0 0-4-15,0 0 1 16,0 0 0-16,-6 0-2 16,6 0 32-16,0 0 1 15,0 0 9-15,0 0-4 16,0 0-10-16,0 0 11 15,0 0-22-15,0 0-9 16,0 0 2-16,0 0-6 16,0 0 3-16,0 0-3 15,0 0-1-15,0 0 2 16,0 0-5-16,0 0 0 0,0 0 10 16,0 0-6-16,0 0 16 15,0 0 2-15,0 0-9 16,0 0 7-16,0 0-13 15,0 0 3-15,0 0 8 16,0 0-13-16,0 0 0 16,0 0-5-16,0 0 4 15,0 0-8-15,0 5-5 16,0 3-3-16,-7 7 11 16,-3 5 1-16,-3 6 0 15,-3 0 0-15,-4 1 1 16,-1-2 1-16,0-2-2 15,3-1 0-15,-1-5-1 0,2-4 1 16,4-3-1-16,5-4 1 16,0 1-9-16,4-4-10 15,-2 0-32-15,-6 1-15 16,-8-1 8-16,-5 1-63 16,4-4-418-16</inkml:trace>
  <inkml:trace contextRef="#ctx0" brushRef="#br0" timeOffset="10630.0989">9074 4566 220 0,'0'0'22'0,"0"0"-8"15,0 0 49-15,0 0-26 16,0 0-19-16,154-9 14 16,-118 7 1-16,-3 2-4 15,2 0-15-15,-5 0 9 16,0 0-15-16,0 0-7 16,0 0 0-16,1 0 0 15,-5 0 3-15,0-2-4 16,-3-1 0-16,-7 1 0 15,-2-1 2-15,-6-2-2 16,-7-2 6-16,3-2-2 0,-4-1-4 16,0-2 0-1,0 3 0-15,0-2-1 0,-5 2 2 16,-3 2-1-16,0 2 13 16,6 4-7-16,2 1 2 15,0 0-8-15,0 0 0 16,0 0 4-16,0 0-4 15,0 0-1-15,0 8 1 16,0 4 3-16,0 7 17 16,0 3 5-16,0 3-7 15,0 3 0-15,-4-3-13 16,-7-1 3-16,1-3-4 16,0-4-2-16,-6-3 8 15,3-4 0-15,4-4-6 0,0-2 10 16,1-1-14-16,-1 1 0 15,1-1-1-15,-5 0-67 16,2-3-168-16</inkml:trace>
  <inkml:trace contextRef="#ctx0" brushRef="#br0" timeOffset="11296.7375">9718 4239 434 0,'0'0'53'15,"0"0"-53"-15,0 0 1 16,0 0 0-16,0 0 1 15,0 0 8-15,26-1 0 16,-5 6 38-16,2 5-14 0,13 2-16 16,6 2-4-1,7 5 2-15,1 6-11 0,-10 5 4 16,-16 7-9-16,-12 7 0 16,-12 4 5-1,-4 1-5-15,-28-3-1 0,-8-2 0 16,-8-4 2-16,-1-3 4 15,4-7-5-15,-10 0 0 16,1-4-2-16,-2-3-14 16,-1 1-22-16,-1-2-9 15,-2-4-62-15,4-1-179 16</inkml:trace>
  <inkml:trace contextRef="#ctx0" brushRef="#br0" timeOffset="15897.0263">17212 5502 94 0,'0'0'136'15,"0"0"-13"-15,0 0-29 16,0 0-15-16,0 0-23 15,0 0-6-15,0 0-15 16,106-1-8-16,-78-2-4 16,8-4-2-16,10 1-10 15,4-2-6-15,11-4-1 16,4-1-2-16,-2-1-2 0,-4-1 3 16,-2-1 1-1,-10 4-2-15,-10 0-2 0,-7 4 0 16,-14 1 2-16,-7 0 0 15,-9 2-4-15,0 0-28 16,-12-2-111-16</inkml:trace>
  <inkml:trace contextRef="#ctx0" brushRef="#br0" timeOffset="38012.8525">612 7226 542 0,'0'0'2'15,"0"0"2"-15,0 0 6 16,0 0-1-16,0 0-7 15,0 0 9-15,0 0 8 16,0 0 20-16,25 17 4 16,-14 13-18-16,-7 14 17 15,3 10 3-15,-7 10-19 16,0 3-10-16,0-4-7 16,0-5 2-16,-3-6-7 15,-12-9-3-15,2-10 5 16,2-11-6-16,4-10 0 15,7-7 6-15,-7-5-5 16,5-3 16-16,-5-14-17 0,-8-11-21 16,1-6-20-1,-2-6 0-15,-2-7-25 0,3-11 14 16,2-6 11-16,11-3 7 16,2 2 33-16,0 13 1 15,6 12 44-15,13 13-1 16,6 13-17-16,10 1-6 15,7 4-16-15,3 0 11 16,11 3 2-16,2 1-10 16,-2 4 18-16,2 1-10 15,-9 17-6-15,-12 14-7 16,-7 12 13-16,-18 9-5 0,-12 1 5 16,0-1-13-16,-11-2 9 15,-12-8-10-15,1-2 2 16,0-9 1-16,3-6-4 15,4-5 0-15,-9-3-50 16,2-7-119-16,-8-6-458 16</inkml:trace>
  <inkml:trace contextRef="#ctx0" brushRef="#br0" timeOffset="38447.8313">425 7635 148 0,'0'0'735'0,"0"0"-718"0,0 0-10 16,0 0 13-16,0 0-20 15,204-47 1-15,-113 28-4 16,5-7-5-16,-1-4-18 16,-13-8 3-16,-12-3-7 15,-16 0-6-15,-24 5 27 16,-17 9-9-16,-13 9 16 15,-5 9 4-15,-25 4-2 16,-6 5 0-16,-2 0 0 16,5 0-3-16,10 0 2 15,11 0-30-15,12 2-3 16,0 0-21-16,0 2-54 16,29 2 80-16,9 2-5 0,5 4 9 15,2 3 19 1,-9 0 6-16,-6 7 32 0,-17-2 42 15,-13 6 15-15,0-2-22 16,0 2-12-16,-9-4 6 16,-3-2-40-16,6-4-5 15,-1-5-8-15,7-4-6 16,0 0-2-16,0-7-46 16,0 0-104-16,21 0-220 15</inkml:trace>
  <inkml:trace contextRef="#ctx0" brushRef="#br0" timeOffset="39279.0238">1502 7388 618 0,'0'0'30'0,"0"0"-19"0,-25 46 40 15,25-24-24-15,0-1-9 16,17 4 13-16,4-3-23 15,-6 0-2-15,-6-8-4 16,-3-6-2-16,-4-3 3 16,-2-5-2-16,0 0 27 15,0 0 27-15,0-4 19 16,-5-12-41-16,2-6-33 0,3-4 2 16,0-2-2-16,0 5 4 15,6 6-4-15,10 7 0 16,0 4-16-16,3 6 15 15,3 0-9-15,5 0 3 16,-7 9 1-16,6 2 3 16,-2 4 3-16,-13 2 0 15,-4-1 1-15,-7 1-4 16,0-4 3-16,0-1 0 16,-9-2 0-16,-3-5 2 15,8-5 3-15,2 0 0 16,0-3 16-16,2-11-13 15,0-8-5-15,22-5-6 0,19 1-1 16,4-1-6 0,0 10 1-16,-3 0 6 0,-12 12-5 15,-7 3 4-15,-6 2 0 16,-8 0-10-16,-4 7 13 16,-3 3 1-16,0 2 2 15,2 0-2-15,2 2 2 16,5-1-1-16,6-2-1 15,12-3-15-15,8-2-68 16,11-6-15-16,11 0 10 16,3-8-27-16,0-11-22 15,-15-1-9-15,-9-2 146 16,-21 0 67-16,-17 2 76 16,0 4-30-16,0 3-50 0,-15 5-19 15,-2 3-7-15,-1 5-18 16,-5 0-19-16,6 0 0 15,2 4 4-15,4 0 0 16,11 0 1-16,0 0-5 16,0 3 0-16,28 1-5 15,15 2 8-15,5 1-3 16,2 1 0-16,-9-2 0 16,-15 0-4-16,-10 0 4 15,-16-3 0-15,0 4 3 16,-13-3-1-16,-16 2 13 15,-3 0 0-15,1-3-15 16,3-4 0-16,-1 0-9 0,-2-3-78 16,11 0-150-16</inkml:trace>
  <inkml:trace contextRef="#ctx0" brushRef="#br0" timeOffset="39790.2685">2675 6952 603 0,'0'0'13'0,"0"0"2"0,-6 71 44 16,11-28-17-16,19 6-5 15,3 4-3-15,-3 1-27 16,-3-1-5-16,-11-3 6 15,-8-8-8-15,-2-9-4 16,0-9-12-16,0-9-17 16,0-8 5-16,0-6-21 15,-7-1-6-15,-8-8-64 16</inkml:trace>
  <inkml:trace contextRef="#ctx0" brushRef="#br0" timeOffset="40867.4156">2669 7231 389 0,'0'0'28'15,"0"0"-28"-15,132-25 0 16,-71 22 5-16,8 3 13 16,1 0 45-16,3 16-24 15,-8 6 23-15,-8 4-45 16,-19 2-2-16,-21 0-12 16,-17-4 8-16,0-7 10 15,-38-4-5-15,-3-3 27 16,-5-4 0-16,3-6 1 0,11 0-31 15,10 0-6-15,10-9-7 16,12-11-19-16,0-2-50 16,33-2 1-16,12 0 1 15,7 7-36-15,-3 5 57 16,-4 9 23-16,-12 3 14 16,-11 0 9-16,-14 5 30 15,-8 6 25-15,0 3-3 16,0 0-20-16,0 3-6 15,-8-2 6-15,2-3-28 16,6 2 7-16,0-7-11 16,0-1 4-16,24-2 2 0,15-4 4 15,6-3 16-15,5-8-7 16,-1-6-18-16,-14-1 3 16,-11-3-3-16,-11-3 2 15,-13 2 20-15,0 5 36 16,-8 5-27-16,-21 4-9 15,-12 5-15-15,-3 1-6 16,2 2-2-16,5 0 0 16,16 0-4-16,6 3-5 15,13 2 1-15,2-2-33 16,4-1-55-16,34 3 44 16,4-3-14-16,13 3 12 15,3 2 37-15,-7 1 10 16,0 4 7-16,-11 0 46 15,-12 1 10-15,-11-2-8 16,-8 1-8-16,-8-3-11 16,-1-1 20-16,0-1-16 0,0-4-2 15,0-1-8-15,0-2-14 16,0 0 3-16,0 0-1 16,0 0-3-16,0-3 30 15,0-9-20-15,2-5-18 16,23-8-3-16,10 3-3 15,4 1 4-15,-1 5 1 16,-5 6-7-16,-4 6 2 16,-5 4-1-16,-8 0 6 15,-2 0-6-15,-6 9 2 16,0 2 4-16,-3 2 1 16,1 0 0-16,3 1 1 0,2-2-1 15,8-3 0-15,3-1-1 16,6-5-4-16,1-3-3 15,2 0-17-15,-2-5-1 16,-5-10 21-16,-6-4 0 16,-6-1 5-16,-7 0 3 15,-5 4 2-15,0 5 13 16,0 6-1-16,-1 5-16 16,-19 0-1-16,-2 9 0 15,-2 5-7-15,10 2 4 16,7 4-1-16,7 0 4 15,7 4 0-15,23 5 0 16,4 3-6-16,4 2 4 16,-6 0-1-16,-11-1-13 0,-16-2-19 15,-5-6 35-15,-16-3 8 16,-22-8 23-16,1-2 52 16,7-7-30-16,8-2-15 15,7-3-21-15,9-5-11 16,6-13-6-16,0-7-84 15,26-7-102-15,16-9-273 16</inkml:trace>
  <inkml:trace contextRef="#ctx0" brushRef="#br0" timeOffset="41197.6535">4753 7069 430 0,'0'0'133'16,"0"0"-127"-16,0 0 11 15,0 0 8-15,99 55-8 16,-47-26 15-16,-3 7-11 16,-6 3 1-16,-11 1-14 15,-22-2-7-15,-10-12 6 16,0-8 16-16,-21-8 40 15,0-6 16-15,3-1-9 0,-1-3-8 16,5-3-5 0,3-11-30-16,11-4-7 0,0-5-20 15,6-8-7-15,32-2-17 16,3-1-31-16,10 1-19 16,5 7-20-16,-4 7-136 15</inkml:trace>
  <inkml:trace contextRef="#ctx0" brushRef="#br0" timeOffset="42221.5122">5362 7103 847 0,'0'0'52'16,"0"0"-52"-16,0 0-5 0,0 0 5 15,-27 53 24-15,27-24 5 16,0-2-15-16,4 0-7 15,11-3-2-15,2-3-4 16,4-7 0-16,0-2-2 16,-3-7-3-16,-2-5 0 15,3 0 4-15,5-6 0 16,3-11-6-16,3-5-2 16,0-3 5-16,-6 3-9 15,-3 5-4-15,-12 8 10 16,-4 5-3-16,-2 4 3 15,0 0-10-15,3 7 6 16,-3 5 10-16,7 2-1 16,10 2 1-16,5-1 0 0,8 1-2 15,6-4-3-15,1-2 5 16,-1-4 0-16,-8-4 0 16,0-2 5-16,-5-1 2 15,4-12 3-15,-5-6-2 16,0-6-4-16,1-6-1 15,2-5-3-15,5-10-5 16,13-10 4-16,-4-7-10 16,-3 1 7-16,-12 9-4 15,-10 17 4-15,-17 18 4 16,0 13 13-16,-9 5-5 0,-26 6-8 16,-4 13 0-16,-3 9 3 15,4 7 8-15,6 10-10 16,10 6 4-16,9 2-3 15,9 1 1-15,4-6-3 16,0-5 0-16,25-8-8 16,10-9-1-16,5-8-9 15,7-9 9-15,1-8-10 16,2-1 18-16,-4-12-3 16,-6-6-16-16,-5-7 20 15,-3-7-2-15,-3 4 3 16,-4 3-1-16,-13 7 1 15,-8 8 10-15,-4 7 4 0,0 3-10 16,0 0-5 0,0 10-4-16,-12 2 3 0,4 4-2 15,5-2 3-15,3 0 0 16,0 2-1-16,15-2-2 16,16-4 3-16,15-3 1 15,7-6 3-15,4-1 7 16,2-5 3-16,1-5-9 15,-10-7 6-15,-9-2-10 16,-11-5-1-16,-11-1 0 16,-17 2 2-16,-2-2-5 15,0 6 2-15,-25 9-1 16,-4 5-2-16,0 5-9 16,3 0-4-16,13 6 1 0,6 3-20 15,7 1-7-15,7-1 6 16,28 3 14-16,8 1 18 15,9 0-12-15,2 3-14 16,1 0 28-16,-16 1 3 16,-11-3 20-16,-20 1 30 15,-8-5-20-15,-1 0 8 16,-31-1 26-16,-10 0-29 16,-4-3-5-16,6 2-27 15,9-4-3-15,9-3-84 16,12-1-182-16</inkml:trace>
  <inkml:trace contextRef="#ctx0" brushRef="#br0" timeOffset="42454.7723">7701 7178 744 0,'0'0'0'0,"0"0"-10"16,131-7 10-16,-46 6 0 0,13-3 24 15,2-1-1 1,-4 0-2-16,-10-5-13 0,-15 1-8 16,-26-1-83-16,-19 0-144 15</inkml:trace>
  <inkml:trace contextRef="#ctx0" brushRef="#br0" timeOffset="42706.3697">8081 6984 94 0,'0'0'648'16,"0"0"-648"-16,0 0 0 15,0 0 59-15,0 68 17 0,2-35-38 16,2 1-7 0,0 2-24-16,-4-2 9 0,0 0-15 15,0-4-1-15,0-3 0 16,-10-6-43-16,-4-4-73 16,-4-5-21-16,9-7-457 15</inkml:trace>
  <inkml:trace contextRef="#ctx0" brushRef="#br0" timeOffset="43746.7218">9226 6952 555 0,'0'0'4'0,"0"0"33"16,0 0 42-16,0 0-30 15,0 0-2-15,0 0-14 16,0-28 8-16,19 23-14 15,2 0-18-15,14 0-1 0,8 1-8 16,1 1 0 0,3 3-6-16,-10 0 4 0,-2 0 2 15,-3 0-3-15,-6 8-15 16,-7 1-2-16,-14 0-11 16,-5 1 13-16,0 2 12 15,-5-2 2-15,-26 2 2 16,-8 3 0-16,-8-3-4 15,-4 0 0-15,-1 1-12 16,4-2-8-16,12 0 15 16,7-5 4-16,14 2 1 15,11-2 5-15,4-1-8 0,2 0 6 16,34 0-3 0,10 0 1-16,10 5 4 15,-1-1-4-15,-5 3-5 0,-4 1 4 16,-6 0 6-16,-15 0 2 15,-11-1 2-15,-11-3 16 16,-3-1 12-16,0-1 21 16,-31 1 46-16,-16 1-23 15,-15 3-24-15,-7-2-3 16,-1 1-19-16,14-3-14 16,12-2-10-16,14-2-6 15,16-2 0-15,6-2-46 16,8 0-45-16,10-7-93 15,34-10-565-15</inkml:trace>
  <inkml:trace contextRef="#ctx0" brushRef="#br0" timeOffset="44079.5983">10017 7191 664 0,'0'0'211'0,"0"0"-208"16,0 0 3-16,0 0-6 16,149-31-14-16,-86 14 1 15,-8-2-24-15,-10-5 14 16,-19-2 23-16,-5-1-2 0,-17-1 4 16,-4 5 1-1,0 9 2-15,-20 6 0 0,-14 8-10 16,-12 3 1-16,-2 11-1 15,4 2 5-15,5 6-3 16,18-3 1-16,8 2-3 16,13 1-3-16,0 0 2 15,13 1-22-15,25-3-9 16,4 2-11-16,5-3-28 16,0-8-24-16,-3-5-120 15</inkml:trace>
  <inkml:trace contextRef="#ctx0" brushRef="#br0" timeOffset="44290.6705">10437 7091 519 0,'0'0'33'0,"0"0"42"0,12-45 19 15,-7 43-53-15,1 2-35 16,3 0-6-16,10 8 0 16,4 6 21-16,8 4-5 15,9 1 27-15,3 5-21 16,4 1-12-16,0 0-7 15,-5 1 3-15,-9-1-12 16,-15-5-17-16,-12-8-68 16,-6-7-37-16,-6-3 73 15,-15-2-50-15,-6-10-121 0</inkml:trace>
  <inkml:trace contextRef="#ctx0" brushRef="#br0" timeOffset="44449.2156">10698 7091 274 0,'0'0'320'15,"0"0"-303"-15,0 0-13 16,0 0 73-16,0 0-15 16,-109 56-35-16,87-33-19 15,6-2-5-15,2 0 5 16,-2-5-16-16,8-1-12 16,4-6-81-16,4-9-112 15</inkml:trace>
  <inkml:trace contextRef="#ctx0" brushRef="#br0" timeOffset="44678.0208">11021 6810 593 0,'0'0'29'0,"0"0"-27"16,0 0 54-16,16 71 0 15,11-36-14-15,-2 4-3 16,0 5-8-16,-10 0-28 16,-4-5-2-16,-10-6-1 15,-1-9-61-15,0-4 1 0,-13-9-76 16,-8-7-40-16</inkml:trace>
  <inkml:trace contextRef="#ctx0" brushRef="#br0" timeOffset="44931.2236">10863 7029 620 0,'0'0'31'0,"0"0"34"15,0 0 7-15,0 0-64 16,0 0-6-16,174-18-3 16,-102 17 1-16,5 1 0 15,-1 0 7-15,-4 8-2 16,-15 6-3-16,-17 3-2 15,-25 1 0-15,-15-3-1 0,0-3 1 16,-9-1 0-16,-13-3 0 16,-1-4 6-16,2 1 7 15,-5-3-12-15,-3-2-1 16,5 0-47-16,2 0-176 16</inkml:trace>
  <inkml:trace contextRef="#ctx0" brushRef="#br0" timeOffset="45295.0745">11379 6994 492 0,'0'0'145'0,"0"0"-137"15,0 0-8-15,0 0 6 16,144 13 8-16,-100 1-2 15,3 5-1-15,-7 2 19 16,-8 2-3-16,-13 0-22 16,-14 0 12-16,-5-6-8 15,-5-1 2-15,-20-5 35 16,-8 0-18-16,5-7 7 16,1-1 9-16,2-3-5 15,5 0-10-15,7-1-10 16,2-12 20-16,11-5-14 15,0-6-20-15,12-5 1 16,33-6-2-16,10-5-4 16,12 2-17-16,3 4-31 0,2 9-8 15,-4 10-131-15,-7 9-41 16</inkml:trace>
  <inkml:trace contextRef="#ctx0" brushRef="#br0" timeOffset="45712.9723">12378 6994 754 0,'0'0'25'0,"0"0"20"16,0 0-13-16,0 0-11 0,4-46-20 16,-8 38 17-16,-32 2-11 15,-19 4-7-15,-15 2 0 16,-14 3-3-16,0 12 3 15,8 2 8-15,14 3-8 16,11 0 8-16,15 2-8 16,14-5-6-16,17 0 5 15,5-4 1-15,1-3-3 16,41 0 3-16,7-6 1 16,18-4 10-16,-6 0-11 15,-1-6 0-15,-11-10-5 16,-9-7 1-16,-8-5 4 15,-4 0 0-15,-13 3 2 0,-8 8 18 16,-5 8 34 0,-2 7-25-16,0 2-18 0,0 0-11 15,0 5-7-15,-14 8 6 16,-5 5 1-16,5 5-3 16,14 2-19-16,0 2-40 15,23 1-50-15,21-3-131 16</inkml:trace>
  <inkml:trace contextRef="#ctx0" brushRef="#br0" timeOffset="46078.8483">12828 7115 909 0,'0'0'3'16,"57"-51"0"-16,-19 22 21 15,0-1-24-15,-8 2-2 16,-10 8 1-16,-20 7-6 15,0 3-4-15,-18 0-41 16,-18 5 16-16,-6-1-9 16,6 3-22-16,14 3-34 15,11 0 6-15,11 0 36 16,3 7-35-16,33 7 64 16,7-1-17-16,10 6 38 15,6 0 2-15,-7 2 7 16,-4 0 54-16,-15 1 69 15,-8-4-17-15,-13-2-30 16,-12-2-54-16,0-1 21 16,0-1-14-16,0-1-1 15,0-6-23-15,0-1 2 0,0-1-7 16,2-3 0-16,23 0-9 16,14 0-67-16,1-12-312 15</inkml:trace>
  <inkml:trace contextRef="#ctx0" brushRef="#br0" timeOffset="46980.8188">13543 6977 581 0,'0'0'51'0,"0"0"-39"16,0 0 33-16,0 0 0 0,0 0 1 16,-48 52-20-16,48-41-20 15,0 1 13-15,4-3-13 16,10-1 1-16,11-3-7 15,0-2-20-15,4-3-15 16,-2 0-33-16,-2-6 35 16,-6-7-4-16,2 1 37 15,-4 1 4-15,-12 5 40 16,3 1-9-16,-6 5-28 16,4 0-7-16,-3 3-4 15,4 8 4-15,1 0 8 16,-2 3 30-16,3-5-28 15,5 3 1-15,1-3 24 16,3-2-3-16,5-2-9 16,5-3 5-16,8-2-7 0,9 0 28 15,10-11-28-15,0-7-15 16,0-8 2-16,-9-8-8 16,-1-4-3-16,-7-7 0 15,-1-5-13-15,-6-3 8 16,-6-3-11-16,-9 5-11 15,-11 15 25-15,-5 13 5 16,0 12 16-16,0 11-2 16,-5 0-14-16,-20 5-1 15,-12 15-7-15,-2 3 8 0,7 8 3 16,4 2-3 0,10 3-3-16,4 3 2 0,9 1 1 15,5-1-2-15,6-5 2 16,33-2 0-16,5-8 1 15,3-6 1-15,2-9 1 16,-1-7-2-16,0-2 0 16,-5-5-1-16,-3-11 0 15,-6-5 0-15,5-5 14 16,-5-2-10-16,-2 4-1 16,-11 6-3-16,-8 9 0 15,-11 5 4-15,-2 4-4 16,0 3-14-16,-11 7 11 15,-13 8 0-15,4 0 1 16,14 1 2-16,6-2 0 0,0 3-3 16,6 0 4-1,27-4-1-15,9-3 14 0,14-9-2 16,8-4 10-16,7 0-2 16,0-7-14-16,-1-10 2 15,-10-3-8-15,-13-3 0 16,-6-3-1-16,-12-2 1 15,-8 0-1-15,-17 3-14 16,-4 5-1-16,-12 11 9 16,-26 4-32-16,-8 5 22 15,-5 0 14-15,9 9-1 16,8 2-17-16,19-4-29 0,15 2-10 16,0-2 0-16,13 1-4 15,25 1 18-15,12-2-12 16,3 0-58-16,5 1-69 15</inkml:trace>
  <inkml:trace contextRef="#ctx0" brushRef="#br0" timeOffset="47101.5435">15370 6955 279 0,'0'0'142'0,"0"0"-60"15,0 0-37-15,0 0 24 16,0 0-6-16,0 0-1 16,-101 50 4-16,44-46-39 15,-5 1-12-15,-8-3-15 16,-3-2-17-16,1 0-220 15</inkml:trace>
  <inkml:trace contextRef="#ctx0" brushRef="#br0" timeOffset="50348.0724">15792 6851 580 0,'0'0'86'0,"0"0"-80"16,0 0 48-16,0 0 22 16,0 0-49-16,0 0-9 15,0 0 23-15,0 0-8 16,76-5 2-16,-67 4-1 15,4 1-9-15,10-1-12 16,13-1-8-16,13-3-5 16,13 0 0-16,10 0 4 15,-2 0-8-15,-2-2 3 0,-18 4-28 16,-14 1-26-16,-12 2-39 16,-14 0-57-16,-10 0-98 15</inkml:trace>
  <inkml:trace contextRef="#ctx0" brushRef="#br0" timeOffset="50639.916">15814 7066 401 0,'0'0'31'16,"0"0"-2"-16,0 0 84 16,0 0-30-16,0 0-26 15,141 3-21-15,-94-6 9 16,-8-2-29-16,1 0 1 16,-8-2 7-16,2 1-21 15,-1 1 1-15,-2-3-1 16,0 1-3-16,-3 2 0 15,-4 0 0-15,-2-1-1 16,-5 1-30-16,0-3-63 0,-6-1-96 16</inkml:trace>
  <inkml:trace contextRef="#ctx0" brushRef="#br0" timeOffset="51351.8166">17576 6824 693 0,'0'0'33'0,"0"0"-32"16,-15-46 20-16,15 20 53 16,0-7-41-16,0-9 11 0,0-4-22 15,8 0 4 1,8 0-11-16,-4 9-9 0,1 11 1 16,-5 9 0-16,-5 10-5 15,-3 4 5-15,0 3-7 16,0 0-6-16,0 0 2 15,0 20-8-15,0 17 3 16,-8 17 9-16,-20 17 0 16,-10 8 6-16,-5 3-5 15,-6 1-1-15,-7-1-3 16,9-9-20-16,10-9-1 16,16-16 6-16,21-20 15 15,0-10 0-15,22-9 6 16,27-8 1-16,7-1 31 0,11-10-21 15,-8-10-14-15,-11-9-19 16,-15-5 11-16,-15-10-1 16,-11-6-6-16,-7 4-3 15,0 2-1-15,-25 12 10 16,-13 9 7-16,-5 9-13 16,0 4 4-16,6 7 9 15,9-1-3-15,18 4-14 16,10 0-104-16,0 0-174 15</inkml:trace>
  <inkml:trace contextRef="#ctx0" brushRef="#br0" timeOffset="51863.0374">18198 6757 472 0,'0'0'0'15,"0"0"0"-15,0 0 100 16,13-46-34-16,-26 44-37 16,-20 2-21-16,-13 0-8 15,-8 7 0-15,-1 2 15 16,1 5 6-16,9 0-3 16,11 3-5-16,-1 0-11 15,15 1 2-15,8-3-4 0,12-1-3 16,0-3 3-16,12-3-5 15,22-2 5-15,7-6 21 16,2 0 13-16,3 0 25 16,-1-13-17-16,-4-6 4 15,-3-8-11-15,-5-9-34 16,5-8-1-16,-8-12-5 16,-4-9-11-16,-2 0 2 15,-12 8-13-15,-4 17 27 16,-8 21 25-16,0 11 4 15,0 8-21-15,0 0-8 16,0 9-11-16,-12 9 8 16,-5 9-1-16,6 4 8 15,2 8-10-15,8 2 14 16,1 3-8-16,0 3 7 0,0-4-7 16,0-4 1-16,12-6-1 15,6-4-2-15,2-7 0 16,7-8-76-16,9-7-110 15,21-7 57-15</inkml:trace>
  <inkml:trace contextRef="#ctx0" brushRef="#br0" timeOffset="53396.9187">19235 6556 649 0,'0'0'0'0,"0"0"-4"16,0 0 0-16,0 0 8 15,-162 24-1-15,128-5 29 16,-2 4-15-16,8 3-8 16,8-1-4-16,8 3 0 15,12-1 4-15,0 0-8 16,8-4-1-16,26-3 7 15,8-5-1-15,12-6 7 16,0-7 8-16,10-2 65 16,3-5-36-16,12-14-34 15,5-8-11-15,3-9 3 0,-5-12-8 16,-2-13-1 0,-10-14-11-16,-10-9-32 0,-13-8 27 15,-23 9-14-15,-22 17 31 16,-2 24 0-16,-11 22 27 15,-22 16-4-15,-10 4-23 16,-9 16-4-16,-7 11 2 16,10 12 4-16,7 9 0 15,16 4 10-15,8 5-9 16,11-3 13-16,7 1-16 16,0-5 0-16,14-5 6 15,18-9-6-15,5-8 0 0,1-8 8 16,-1-8-8-1,1-7 11-15,-1-5 1 0,6-3-9 16,2-11 9-16,6-8-12 16,-2-4 7-16,-4-4-7 15,-13 7-1-15,-15 9 1 16,-15 9-3-16,-2 5-16 16,0 4 3-16,-28 11 2 15,-7 7 14-15,-2 2-3 16,17-2 6-16,7 3-5 15,13 0 2-15,0-3 0 16,26-1 1-16,18-3-1 16,5-7 1-16,5-5 9 15,-4-6 7-15,-3 0-13 0,-7-14 7 16,-11-3-10-16,-15-5 8 16,-14-6-9-16,0-2-4 15,-26 1-9-15,-31 4-13 16,-19 8 25-16,-21 12-4 15,-3 5-8-15,8 0 11 16,24 8-1-16,19 1 3 16,28 1 2-16,12-3 2 15,9-2 2-15,16 1 3 16,36-2-4-16,31-1 26 16,21-3-23-16,14 0-6 15,3-7-1-15,-12-7 7 16,-14-2-15-16,-23-5 7 0,-21-2-1 15,-26-1-22-15,-21 1-7 16,-4 4 17-16,-25 8 11 16,-24 5 2-16,-11 5-5 15,-2 1 3-15,2 1 2 16,9 7-5-16,20 0 0 16,16 4 3-16,15-1-10 15,0 3 0-15,39 3 3 16,19-1 1-16,9 4-2 15,5 1 8-15,3-2-1 16,-1 2 3-16,-7-4 1 16,-19-2-1-16,-18-3 7 15,-20-5-1-15,-10 1-6 0,-10 0 2 16,-38-2 7-16,-10 0 15 16,-13-2-3-16,7-2-19 15,9-2-2-15,10 0 0 16,13-2-9-16,14-3-8 15,18-2-28-15,0 0-19 16,18 0-11-16,26-1 1 16,12 1 23-16,11 0 28 15,7-3 6-15,7-1-10 16,1-3-28-16,-10-2-3 16,-19 1 7-16,-18 1 51 15,-19 1 124-15,-16 4-35 0,0 1-33 16,0 1 16-1,-16 6-37-15,-6 1-24 0,-9 0-7 16,1 4 17-16,-4 8 1 16,9-2 13-16,0 5-10 15,11-1-2-15,10-2-18 16,4 4 0-16,0-2 0 16,29 0 13-16,17 0-1 15,11-2-3-15,6-5-14 16,-2-4 18-16,-6-3-18 15,-9 0-7-15,-6-10-4 16,-1-7 8-16,-10-2 1 16,-11-2 2-16,-5 0 0 0,-7 5 2 15,-6 6 1-15,0 6 12 16,0 4-12-16,0 0-3 16,-16 4-6-16,-2 5-2 15,6 1 2-15,3 3-1 16,9-1 7-16,0 2-4 15,21 3-1-15,18-5-12 16,7 0-54-16,-1-7-73 16,-9-5-124-16</inkml:trace>
  <inkml:trace contextRef="#ctx0" brushRef="#br0" timeOffset="53678.011">21391 6568 529 0,'0'0'43'0,"0"0"-27"0,0 0 52 15,0 0-64-15,0 0-1 16,0 0-1-16,70 14 4 16,-48 2 22-16,-2 2 3 15,-4 0-7-15,-4-4 2 16,-8-5-10-16,-4-3-7 16,0-3 2-16,0-3 30 15,0 0 24-15,0 0-34 16,0 0 8-16,0-4 26 15,0-9-47-15,0-5 2 16,21-3-20-16,9-4-7 16,8 5-9-16,-5 1-34 0,-3 8-16 15,-5 6-40-15,-4 5-82 16,-9 0-102-16</inkml:trace>
  <inkml:trace contextRef="#ctx0" brushRef="#br0" timeOffset="53916.6653">21834 6568 428 0,'0'0'67'0,"0"0"-17"16,0 0-8-16,149-22-36 16,-106 8-6-16,-11-3-16 15,-11 0 15-15,-6 0 1 16,-15 0 18-16,0 5 16 16,-33 2-9-16,-19 5-15 15,-5 5-10-15,-10 3 10 0,8 13 25 16,9 4 18-16,12 3-8 15,21 5-4-15,17 4-27 16,0 0 11-16,43-2-15 16,23-1 4-16,17-2-14 15,5-10-57-15,-10-5-132 16</inkml:trace>
  <inkml:trace contextRef="#ctx0" brushRef="#br0" timeOffset="54611.7686">18720 7239 635 0,'0'0'53'15,"0"0"-47"-15,0 0 47 16,0 0 42-16,0 0-53 16,0 0 1-16,14-5-25 15,-2 5-14-15,2 4-2 16,-10 18 1-16,3 12 3 15,-7 14 24-15,0 8-26 16,0 2 4-16,0-1-4 0,0-5-4 16,-11-6 6-1,-5-2-6-15,-3-13 0 0,6-5 3 16,5-11-1-16,6-8-4 16,2-5 1-16,0-2-5 15,7-6 0-15,17-14-14 16,-3-9-24-16,-1-5 6 15,-6-8 24-15,-7-3-17 16,-7 3 4-16,0 9 27 16,-5 16 2-16,-17 8 16 15,4 6 5-15,7 3 12 16,6 0-17-16,5 0-2 16,0 0-5-16,12 0-10 15,26 3-1-15,4 1 0 0,17-1-68 16,3-3-61-16,2 2-209 15</inkml:trace>
  <inkml:trace contextRef="#ctx0" brushRef="#br0" timeOffset="55078.6014">19664 7432 635 0,'0'0'105'0,"0"0"-105"15,0 0 0-15,0 0 8 16,-147-26-7-16,97 26 5 0,-2 0 1 16,-2 8 10-16,-1 2 20 15,9-2-23-15,2 5 2 16,13-2-9-16,7-1-6 16,15 0 0-16,9-1-1 15,2-1-18-15,34-1 15 16,9-5-15-16,2-2 15 15,4 0-2-15,-7-8 3 16,-5-4 2-16,0-7 4 16,-7-2-2-16,5-8 13 15,-4-8-6-15,2-7-1 16,-2-4 4-16,-7 5 23 16,-7 7-6-16,-10 16-28 15,-2 9 30-15,-7 10 26 16,0 1-51-16,0 2-6 0,0 14-6 15,-8 7 6-15,-2 6 24 16,9 5-18-16,1 1 1 16,0 0-1-16,9-4-5 15,12-3-1-15,-5-7-10 16,-1-3-28-16,8-9-75 16,4-7-8-16,20-2-61 15</inkml:trace>
  <inkml:trace contextRef="#ctx0" brushRef="#br0" timeOffset="55303.4501">20416 7228 932 0,'0'0'51'15,"0"0"-31"-15,0 0-7 16,0 0-12-16,159-16 3 15,-81 12 0-15,10-2-2 16,-7-1-2-16,-7 0 6 16,-19 1-4-16,-14 1-4 15,-22-1-30-15,-13 2-86 16,-6-3-70-16,-12 2-46 16</inkml:trace>
  <inkml:trace contextRef="#ctx0" brushRef="#br0" timeOffset="55571.8524">20587 7086 569 0,'0'0'1'15,"0"0"6"-15,0 0 46 16,0 0-17-16,0 0-14 15,0 0-1-15,0 0 22 16,0 0-17-16,0 7-19 16,0 6 12-16,0 11 48 0,0 2-48 15,0 9 8-15,0 5-26 16,0 2-1-16,0 0 0 16,0-4-113-16,0-5-29 15</inkml:trace>
  <inkml:trace contextRef="#ctx0" brushRef="#br0" timeOffset="96127.8995">5511 6493 42 0,'0'0'33'0,"0"0"76"16,0 0-16-16,0 0-32 16,0 0-12-16,0 0-23 15,0 0 9-15,0 0-11 16,6 0-9-16,-6 0 4 15,0 0 0-15,0 0-2 16,0 0 3-16,0 0-13 0,0 0 1 16,0 0 1-16,0 0-7 15,0 0-1-15,0 0-1 16,0 0 0-16,0 0 0 16,0 0 0-16,0 0 0 15,0 0-1-15,0 0 5 16,0 0-6-16,3 1 2 15,-1-1 0-15,-1 0-2 16,3 1-1-16,-1 0 3 16,-2-1 0-16,3 2 3 15,0-1-4-15,-2 1 1 16,5 1 0-16,5-1-2 16,-1-1 3-16,8 2-1 15,3 2 0-15,1-2 2 16,2 1-8-16,2 1 6 15,0 0-6-15,1-1 3 16,4-1 0-16,2 2 2 0,-1-1-1 16,4 0-3-16,0 0-5 15,1-1 4-15,0 1 0 16,-4-2 5-16,-1 1-3 16,-3-3 3-16,-1 0-6 15,-7 0 5-15,-3 0-3 16,2 0 6-16,-4 0-1 15,0 0 0-15,3 0 0 16,-1 0 0-16,1 0 0 16,0 0 0-16,6 0 0 15,1 0 0-15,1-2 0 16,2 1 1-16,1-1-1 0,-1 2 0 16,0-2-1-16,-2 1 6 15,-10 1-7-15,-2-1 2 16,-7 1 0-16,-1 0 1 15,-6 0 0-15,-2 0-2 16,0 0 0-16,0 0 1 16,0-2-3-16,2 2 2 15,3-1-8-15,-1-2-9 16,1 3 4-16,-2-2 11 16,-1 0 2-16,-1-1-1 15,3 1 2-15,-2-1 19 0,-2 3-18 16,0 0-2-1,2 0 1-15,-2-2-3 0,0 2 2 16,0 0-4-16,0-1 1 16,0-1 4-16,0 2 6 15,0 0 24-15,0-1 0 16,0 1-7-16,0 0-6 16,0 0-7-16,0 0 3 15,0 0-13-15,0 0 0 16,0 0 6-16,-9 0-6 15,-1 0 0-15,-3 0-3 16,-1 0 7-16,-2 0-4 16,-4 0 0-16,2 0 0 15,2 0 0-15,-8 0 0 0,6 0-1 16,-3 0 0-16,4 0 2 16,1 0-1-16,-2 0 0 15,1 0 0-15,2-1 2 16,2 1 2-16,1 0-4 15,-4 0 0-15,2 0 2 16,-10 0-7-16,2 0 5 16,1 0 0-16,-4 0 7 15,4 0-7-15,4 0 6 16,-2 0 1-16,1 0-6 16,4 0 18-16,-5 0-17 0,3 0 1 15,-3 0 8 1,2 0-10-16,-6-2 3 0,-2 0-4 15,-6-1 1-15,-5 0-1 16,2-3 0-16,4 3 0 16,-3-2 15-16,11 2-12 15,1 0 3-15,0 0-6 16,5 1 0-16,2-2 1 16,2 2-1-16,-7-1 0 15,2-1-1-15,0 3 2 16,-4-2-1-16,-1 1 0 15,5-1 4-15,2 2-9 16,-2 1 5-16,4-2 0 16,-6 1-1-16,5 1 2 0,0-2-2 15,2 2 1 1,3 0-1-16,3 0-8 0,3 0 6 16,3 0 3-16,0 0-3 15,0 0 4-15,0 0-2 16,0 0-1-16,0 0-12 15,0 0-19-15,0 0-48 16,0 2-176-16</inkml:trace>
  <inkml:trace contextRef="#ctx0" brushRef="#br0" timeOffset="98892.9575">7309 6555 358 0,'0'0'88'0,"0"0"-88"16,0 0 19-16,0 0 42 16,0 0-46-16,0 0 11 15,0 0 18-15,0 2-23 0,0 0 6 16,0-2-2-16,0 0-21 16,0 0 26-16,0 0-29 15,0 0 5-15,0 0 9 16,0 0-15-16,9 0 9 15,20 0-9-15,4 0 3 16,9 0-8-16,4 0 5 16,3 0-3-16,3 0 0 15,8 0 0-15,1 0 2 16,-3 0-6-16,-13 0 2 16,-18 0-4-16,-11 0-4 15,-13 0-19-15,-3 0 12 16,0 0-9-16,0 0-21 0,-8 0 13 15,-21 1 22-15,-3 0-25 16,-7 1-20-16,-6-2-48 16,-10 2-156-16</inkml:trace>
  <inkml:trace contextRef="#ctx0" brushRef="#br0" timeOffset="99127.2561">7325 6578 200 0,'0'0'106'15,"0"0"-10"-15,0 0-63 16,0 0 11-16,0 0-5 15,0 0-19-15,-25 3-6 0,51 1-11 16,16-4 18 0,7 3 9-16,9-1-13 15,6-2 4-15,4 1-19 16,-3-1 2-16,-6 0 1 0,-19 0-5 16,-12 0 0-16,-21 0 3 15,-7 0-2-15,0 0-2 16,0 0 0-16,-4 0-32 15,-16 0-39-15,-5 0-187 16</inkml:trace>
  <inkml:trace contextRef="#ctx0" brushRef="#br0" timeOffset="121509.496">6242 5675 410 0,'0'0'50'0,"0"0"-21"15,0 0 2-15,0 0-11 16,0 0-16-16,0 0-2 16,0 0 1-16,0 0 7 15,0 0 32-15,46-11-30 16,-46 10-3-16,0 1 8 15,0 0-15-15,1 0 3 16,10 0-5-16,7 0 0 16,7 0-1-16,5 0 1 15,6 0 0-15,6 0 5 16,3 0-4-16,4 0 4 16,2 0-5-16,1 0 0 15,-3 0 3-15,2 0-3 16,-1 0 0-16,7 0-1 0,1 0 2 15,3 0 2-15,0 0-3 16,2 0 0-16,1 0-9 16,-1 0 9-16,-4 0 0 15,-2 0-4-15,-5 0 11 16,-6 0-8-16,-8 0 1 16,-8 0 0-16,-2 0 0 15,-4 0 0-15,4 0 0 16,0 0-6-16,9 0 13 15,12 0-7-15,2 0 0 0,7 0 0 16,-2 0 1 0,-5 0-1-16,-11 0 0 0,-10-2 2 15,-11 2-2 1,-5 0 18-16,-11 0-3 0,1-1-5 16,-2 1 24-16,-2 0-23 15,0 0 6-15,0 0 12 16,0 0-24-16,0 0 9 15,0 0-14-15,0 0-49 16,0 0-84-16,-8 0-274 16</inkml:trace>
  <inkml:trace contextRef="#ctx0" brushRef="#br0" timeOffset="122991.1801">1417 8622 506 0,'0'0'171'0,"0"0"-160"16,0 0 32-16,0 0-2 15,0 0-17-15,0 0 13 16,3 1-13-16,-3-1 1 16,0 0-8-16,5 0-3 0,-4 0 19 15,3 0-21-15,-1 0 0 16,3 0-7-16,-6 0 11 15,6 0 2-15,-6-5-18 16,0 0 5-16,0 0-4 16,-6-1-1-16,-19 0-10 15,-12 3-2-15,-6 3 0 16,2 0 10-16,-1 3 2 16,-4 7-6-16,10 6 1 15,5 1 5-15,2 7 0 16,7 1 0-16,0 4 1 15,12 2-6-15,6-2 4 16,4-4 1-16,0-2-1 16,11-5 3-16,19-4-2 0,10 0 11 15,8-4-11 1,-2-2 11-16,2-4-11 0,-2-4 4 16,-12 3-3-16,-3-3-1 15,-2 0-8-15,-4 0-7 16,0-5-48-16,5-5-37 15,-7-1-82-15</inkml:trace>
  <inkml:trace contextRef="#ctx0" brushRef="#br0" timeOffset="123579.5482">1761 8576 527 0,'0'0'62'15,"0"0"-30"-15,0 0 2 16,0 0-3-16,0 0-9 16,0 0-16-16,0 0 14 15,0 0 1-15,0 0 8 16,0 0 15-16,0 0-36 16,0 0-7-16,0 8-1 15,6 10 0-15,4 7 9 0,-3 4-3 16,-5 4-5-16,-2 0 5 15,0-4-5-15,0-2 0 16,0-4-1-16,0-7 1 16,-4-5-2-16,-1-4 1 15,-2-3-6-15,0 0 3 16,0-4-32-16,-1 0-30 16,-7 0-30-16,-1 0-264 15</inkml:trace>
  <inkml:trace contextRef="#ctx0" brushRef="#br0" timeOffset="124128.2044">1696 8527 516 0,'0'0'70'0,"0"0"-61"15,0 0-5-15,0 0 1 0,0 0 4 16,0 0-6-16,77 0-3 15,-35 2 12-15,12 4-12 16,4 5 15-16,6 0-14 16,-9 3 1-16,-10 3 1 15,-11-2-2-15,-12 7-1 16,-5-1 0-16,-14 0 0 16,-3 1 1-16,0 1-1 15,-10-1 0-15,-13-3 9 16,-2 1-2-16,-1 1-1 15,-2-1 8-15,0-2-8 16,9 0 12-16,5-4-12 16,5-4 3-16,7-3 6 15,-2-4-7-15,0-1 5 0,4-1 17 16,-3-1-8 0,-6 2 14-16,-9 0-26 0,-15 0 1 15,-7 3 1-15,-8 0-12 16,-6-1 0-16,-1-1-9 15,-12 2-46-15,0 0-46 16,1-4-169-16</inkml:trace>
  <inkml:trace contextRef="#ctx0" brushRef="#br0" timeOffset="140993.6813">2573 8763 148 0,'0'0'166'0,"0"0"-109"15,0 0-49-15,0 0 17 16,0 0 3-16,0 0-17 16,0 0 21-16,0 0 9 15,6-4-11-15,-6 4-4 16,0 0-12-16,0 0-4 15,0 0-7-15,0 0 0 16,-2 0-5-16,-1 0 2 16,3 0 0-16,-1-1 2 15,1-1-1-15,0 2 24 16,0-1 7-16,0-1-7 16,0 0-10-16,0 1-12 15,0 1 10-15,0-2 8 16,4 0-9-16,9-1-6 15,13 1 7-15,8-3-10 16,11 0 6-16,9 0-8 16,-2 1 2-16,-3-1-3 0,0 2 3 15,-11 1-4 1,-10 2 1-16,-10 0 0 0,-10 0-1 16,-8 0-11-16,0 0-16 15,0 0-3-15,0 0-20 16,0 0-1-16,-8 0-8 15,-10 2-168-15</inkml:trace>
  <inkml:trace contextRef="#ctx0" brushRef="#br0" timeOffset="141546.8657">2904 8596 574 0,'0'0'107'16,"0"0"-103"-16,0 0 30 0,0 0-3 16,0 0-1-16,0 0-15 15,-9-3-9-15,9 3 4 16,0 0-8-16,15 0 1 16,22 5 3-16,15 5 0 15,10 0 2-15,7-1-4 16,3 3-2-16,0-1-1 15,1-2 1-15,-15 2 0 16,-7-5-3-16,-18 3 1 16,-17-8-4-16,-7 4 2 15,-9-1-1-15,0 3 1 16,0 0 1-16,0 6 1 0,-3-1 10 16,-15 0-7-1,-1-2 1-15,6-1 2 0,-1-1-4 16,0-3 13-16,3 1-15 15,2-3 0-15,5-1 3 16,0 1-3-16,4-3 0 16,0 0 0-16,0 2-22 15,-2-2-57-15,-3 0-66 16,5 0-206-16</inkml:trace>
  <inkml:trace contextRef="#ctx0" brushRef="#br0" timeOffset="141932.9717">4231 8574 630 0,'0'0'29'16,"0"0"-19"-16,0 0 46 0,0 0-31 15,0 0-6-15,0 0-17 16,5-2-1-16,15 2 4 15,9 0 2-15,4 0-5 16,6-1 3-16,5-1-4 16,-2 1 0-16,-6 1-1 15,-8-1-21-15,-4 1-37 16,-12-1-43-16,-12-1-106 16</inkml:trace>
  <inkml:trace contextRef="#ctx0" brushRef="#br0" timeOffset="142328.3975">4109 8576 600 0,'0'0'23'15,"0"0"-23"-15,0 0 0 16,0 0 2-16,0 0 0 15,0 0 0-15,6 30 25 16,-4-14-6-16,2 4 13 16,-1 4-11-16,0 1-8 15,4 3 4-15,2-1-12 16,-1 0 1-16,3-2 3 0,-3-2-9 16,8-1 12-16,-2-1-14 15,-2-6 0-15,6-1 0 16,-5-1 8-16,5-6-8 15,-3 1 1-15,3-2 1 16,-3-3-1-16,6 1-1 16,1-4 4-16,5 0-3 15,3 0-1-15,4 0-14 16,0-7-24-16,2-3-33 16,-6-1-34-16,-6-2-199 15</inkml:trace>
  <inkml:trace contextRef="#ctx0" brushRef="#br0" timeOffset="142972.9515">4268 8708 577 0,'0'0'26'0,"0"0"-26"16,0 0 3-16,0 0-2 15,0 0 2-15,0 0 1 16,-2 1 0-16,2-1 29 0,0 0 1 16,0 0 7-1,0 2-11-15,0-2-14 0,0 0 3 16,0 0-18-16,0 0-1 16,0 1 2-16,0 1 0 15,6 1-2-15,16-1 28 16,2 0-9-16,5-1 2 15,3-1-17-15,-4 0 0 16,0 0 6-16,-8 0-10 16,-6 0 0-16,-1 0 0 15,-8 0 4-15,0 0-7 16,-2 0 3-16,-3 0 0 0,0 0 0 16,0 0-1-1,0 0-8-15,0 0-35 0,0 0-37 16,0 0-60-16</inkml:trace>
  <inkml:trace contextRef="#ctx0" brushRef="#br0" timeOffset="161126.9239">835 9902 625 0,'0'0'34'15,"0"0"4"-15,0 0 49 0,0 0-19 16,0 0-13-16,0 0-21 15,-57-60 7-15,57 40-14 16,0-2-7-16,4 0-8 16,22-1-9-16,1 3-3 15,1 5 1-15,-4 4-1 16,-3 5-4-16,-6 5-3 16,-4 1 2-16,-4 9-3 15,-7 14 3-15,0 10 1 16,0 8 6-16,-3 3-2 15,-6 1 3-15,9-2-2 16,0-9 3-16,0-7-4 16,12-11 0-16,2-4-2 15,4-7 2-15,1-5-2 0,2 0 2 16,10-2 2-16,-1-12 4 16,8-5-6-16,-8-5-7 15,-9-5 4-15,-1-3-20 16,-7 4 9-16,-5 9 10 15,-8 11 4-15,0 3 0 16,0 5 0-16,0 0-2 16,-8 11 1-16,-12 6 1 15,7 1 0-15,3 2 1 16,10-2 3-16,0-2-4 16,0-2 0-16,23-5-6 15,6-2 6-15,10-6 0 16,10-1 3-16,-4-6 9 15,-2-10-8-15,-9-6 8 16,-7-5-12-16,-13-2-8 0,-6-2 3 16,-8 4-6-16,0 6 11 15,0 7-5-15,-19 6 10 16,4 8-4-16,-1 0-1 16,1 0 1-16,9 0-4 15,3 4-2-15,3 1-6 16,0 2-1-16,9 3-1 15,18 5 7-15,11 2 1 16,3 5 0-16,-1 2 4 16,-4 0-5-16,-12-5 6 15,-11-4-6-15,-13-1 6 16,0-4 2-16,-7-1-1 0,-23-1 0 16,-6-2-1-16,-15 0-6 15,-4-4-18-15,1-2-49 16,12 0-14-16,7-6 31 15,21-4-24-15,14 2-39 16,0-1 69-16,2 1 34 16,27 3 10-16,0 0 4 15,10-2 4-15,1 1 7 16,4 0 15-16,-1-2-9 16,-6-2-8-16,0-1-6 15,-13 1 1-15,-7 2 6 16,-4-1 11-16,-7 2-3 15,-4 1 30-15,-2 3 13 16,0 0-4-16,0 3-18 0,0 0-34 16,0 3-2-16,0 9 3 15,-8 5 5-15,5 7 15 16,3-2 1-16,0-2 0 16,12-2-3-16,15-2-16 15,-5-5 1-15,-2-3-6 16,-4-5-2-16,-4-3-30 15,-3 0-11-15,-2-6-29 16,-4-9-253-16</inkml:trace>
  <inkml:trace contextRef="#ctx0" brushRef="#br0" timeOffset="163912.9467">10878 7881 487 0,'0'0'76'0,"0"0"-42"16,0 0-3-16,0 0-15 16,0 0-7-16,0 0 1 15,0 0 9-15,15 12-9 16,-14-7-9-16,-1 3 14 16,0-1-12-16,0 3 11 15,0 0 16-15,0 3-21 16,0 3 7-16,0 1-11 15,-1 3 4-15,-9 3 10 16,-1 1-14-16,2 1-5 16,-1-2 7-16,-1 1-7 15,1 1 4-15,1-2-4 16,-2 0 6-16,1 1 2 0,1-2-6 16,-2 2 4-16,1 3 4 15,-1 1-5-15,-2 5 8 16,4 2-13-16,1 1 0 15,-1 1 4-15,6-3-4 16,2-2-1-16,-3-1-3 16,4 1 8-16,0-1-3 15,0-2 0-15,0 1 6 16,0-2-4-16,0-4-3 16,0 1 0-16,0 2 2 15,0-1-2-15,0 1 4 16,0 1-4-16,0 0 2 0,0 2-1 15,0-2-1-15,0-2 0 16,0 0 3-16,0-2-1 16,0 1 0-1,0 1 6-15,-2 1-6 0,0-1 6 16,-2 3-6-16,-1-2-2 16,-3 2 1-16,-1-2 4 15,1 3-2-15,-6 0-3 16,0 2 1-16,-1-1 0 15,3 1-1-15,1-1 1 16,1-2 2-16,-2 3-3 16,1-3 6-16,-4 2-1 15,1 2-3-15,-3 1 11 16,4-2-13-16,1 5 0 0,3 1 14 16,1 3-14-16,-2 3 11 15,0 1-11-15,1 2 2 16,-2 1 4-16,1-2-6 15,2 0 0-15,4 3 5 16,-3-3-5-16,1 1-2 16,1-2 1-16,-1 1 2 15,3 3 0-15,0 1-1 16,-2-2 0-16,3 3 4 16,2 4 0-16,0 2-4 15,0-1 0-15,0 1 1 16,0-3-5-16,0-2 3 15,0 1 1-15,-2-1 1 0,-6-2 1 16,4-1 0 0,-1 0-2-16,-6-2 0 0,1 2 4 15,1 1-4-15,-3 4 0 16,1 0 9-16,-1 3-5 16,2-1-1-16,-7 1-3 15,-2-1 2-15,0 0-7 16,-4 0 5-16,1 0 0 15,-4 2 12-15,-3 0-12 16,5 4 2-16,-4 0 1 16,5 3 5-16,-3 0-8 15,5 0 0-15,7 1-2 0,-2-1 2 16,2 0 0-16,0 1 0 16,1 1-1-16,-3-1 2 15,-1 3 13-15,-1 0-11 16,-2 1 1-16,2-2 3 15,-1-1-1-15,6-2-10 16,-5 1 4-16,-1 0 0 16,6-1 1-16,2 2-1 15,3-1 0-15,3 4 5 16,2 1 0-16,3 1-6 16,0-2 1-16,0 0 0 15,0-3 9-15,3-1-3 16,0-1-6-16,-3 2 20 0,0-2-20 15,0 4 6-15,0-1-2 16,0-1 1-16,0 1-2 16,0-2-3-16,0 1-1 15,0-1-1-15,0 1 4 16,0 0-2-16,0 0 0 16,0 1 3-16,0 1 12 15,0-1-14-15,0 2-1 16,0-1 7-16,0-2-7 15,0 0 0-15,0 2-3 16,0-2 6-16,0-4 5 16,0 1-8-16,0-2 0 15,-6 1 4-15,3-5-3 16,0-3 4-16,-1-4-5 16,4-4 7-16,0-1-3 0,0-4-4 15,0-2 0-15,4-6 16 16,2-7-15-16,-3-2 0 15,2-7-1-15,-5-4 2 16,0-4-9-16,0-4-5 16,0-4-47-16,0-2-50 15,0-6-123-15</inkml:trace>
  <inkml:trace contextRef="#ctx0" brushRef="#br0" timeOffset="165319.5651">1877 9641 630 0,'0'0'65'0,"0"0"-44"16,0 0 15-16,0 0 0 16,0 0-2-16,0 0-6 15,0 0-3-15,0 0-14 16,0 0 14-16,0 0 10 15,0 0-14-15,0 2-10 0,0 1-10 16,-8 4 2-16,0 3 0 16,4-1-3-16,4-1 0 15,0-2 0-15,0 0 1 16,0-4-2-16,0 0-4 16,4-1 5-16,7-1 0 15,-1 0 2-15,0 0 7 16,1-8 9-16,-2-6-7 15,-5-1 3-15,-4 1-14 16,0-1 0-16,-17 6 9 16,-10 4-9-16,-5 5-11 15,-4 0-15-15,2 0-16 16,9 10-47-16,6-2-70 16,19 0-99-16</inkml:trace>
  <inkml:trace contextRef="#ctx0" brushRef="#br0" timeOffset="166540.248">2216 9798 632 0,'0'0'7'0,"0"0"-7"0,0 0 3 16,0 0-7-16,0 0 4 15,0 0 0-15,6-2-4 16,-6 2 11-16,1 0-4 16,-1 0 28-16,0 0 4 15,0 0 2-15,0 0-12 0,0 0-17 16,0 0 8 0,0 0-16-16,0 0 1 15,0 0 11-15,0 0-8 16,0 0 2-16,0 0-6 0,0 0 0 15,0 0 0-15,0 0 1 16,0 0-1-16,0 0 19 16,0 0-11-16,0 1-2 15,0 5-6-15,0 4 2 16,-7 5-3-16,-3 9 1 16,1 5 0-16,6 2-3 15,1 0 6-15,2-6 0 16,0-5-3-16,0-7 0 15,0-5-2-15,0-4 4 0,-5-3-2 16,3-1 6-16,-1 0 29 16,-1-10 9-16,2-5-36 15,2-3-2-15,0-5-12 16,0-2-3-16,2-6 6 16,24 0-14-16,0 2 7 15,11 7 5-15,0 7-8 16,3 6 2-16,-3 4 10 15,-2 5-5-15,-4 0 6 16,-10 0-4-16,-10 3 5 16,-1 6-3-16,-1 4 4 15,-7 3-1-15,2 1 12 16,-1 3-10-16,-1-3-3 16,8-1 0-16,1-4 3 0,3-2-12 15,7-4 8-15,6-3-2 16,9-3-10-1,10 0-17-15,2-6 23 0,5-9-14 16,-6-3-12-16,0-7 10 16,-15 1 17-16,-13 2 6 15,-10 4 8-15,-9 4 24 16,0 6 17-16,-25 6 0 16,-13 2-26-16,-12 0-17 15,-5 8-3-15,6 4-3 16,5 2 13-16,11-2-13 15,7 0 0-15,12 1 2 16,9-7-2-16,5 0-3 16,0 1-13-16,10-3-7 15,25-4 7-15,8 0 5 0,-1-3-6 16,-4-7 2-16,-10 3-3 16,-7-3 12-16,-6 4 2 15,-6 4-7-15,-2 2 7 16,-5 0-4-16,-2 2 2 15,4 17 6-15,1 12 11 16,-2 8 11-16,7 9-10 16,5 4 7-16,7 9 0 15,-4-2-19-15,-4-5 0 16,-8-5 4-16,-6-12-4 0,0-12 1 16,-6-11 6-1,-5-10 23-15,1-4 34 0,-1 0-7 16,-6-10-19-16,9-9-15 15,4-9-20-15,4-9-3 16,0-10-27-16,19-8-9 16,12-3-12-16,-1 4-140 15,-3 12-9-15</inkml:trace>
  <inkml:trace contextRef="#ctx0" brushRef="#br0" timeOffset="168939.2296">3966 9547 167 0,'0'0'107'0,"0"0"-96"15,0 0-11-15,0 0 0 16,0 0 7-16,0 0 0 16,0 2 37-16,0-2 2 15,0 0 5-15,0 0-3 16,0 0-12-16,0 0-31 15,0 0 8-15,0 0-13 16,0 0 9-16,0 0 5 16,0 0 6-16,0 0 6 15,0 0-6-15,0 0 7 16,0 0-10-16,0 0-11 16,0 0-6-16,0 0 5 15,0 0-5-15,0 0 0 16,0 0 2-16,0 0 5 15,4 0 2-15,13 0 1 0,11 0 0 16,6 0-7 0,8 0-1-16,3-5-2 0,5 2 0 15,-5-3-11-15,-8 0-1 16,-5 2-36-16,-14 0-62 16,-6 1-23-16</inkml:trace>
  <inkml:trace contextRef="#ctx0" brushRef="#br0" timeOffset="169375.8356">3987 9559 16 0,'0'0'420'15,"0"0"-391"-15,0 0 1 16,0 0 4-16,0 0-17 16,0 0-8-16,0 14 37 15,0-7-10-15,4 4-8 16,-2-2 7-16,5 8 7 0,-1 4 1 15,3 4-19 1,1 1-12-16,-2 5-8 0,-3-4 1 16,6-1-5-16,-5-1 9 15,6-3-9-15,0-4 0 16,4-2 0-16,1-3 0 16,-5-4 0-16,-2-3 0 15,1-2 4-15,8-2-3 16,3-2-1-16,4 0-18 15,8-3-17-15,-1-11-79 16,-3-5-142-16</inkml:trace>
  <inkml:trace contextRef="#ctx0" brushRef="#br0" timeOffset="169601.9799">4115 9675 520 0,'0'0'63'0,"0"0"-32"16,0 0 5-16,0 0-21 16,0 0-9-16,0 0-3 15,111-11-6-15,-85 11 3 16,1-1-70-16,0-4-117 15</inkml:trace>
  <inkml:trace contextRef="#ctx0" brushRef="#br0" timeOffset="170191.1166">4917 9675 130 0,'0'0'13'15,"0"0"-13"-15,0 0 27 16,0 0 15-16,0 0 2 16,0 0 0-16,0 0-16 15,0 0 8-15,0 0 3 16,0 0-10-16,0 0 15 15,0 0 2-15,0 0-23 16,0 0-10-16,0 0-9 0,0 0-3 16,0 0 15-16,0 0-3 15,0 0 2-15,0 0 10 16,0 0-2-16,0 0-4 16,0 0 1-16,0 0-5 15,14 0 16-15,16 0-10 16,7 0-5-16,9-3-8 15,10 0-7-15,6-3 1 16,7 1-2-16,4 0 0 16,-11 1 1-16,-15 2 1 15,-12 1-4-15,-12 1-23 16,-11 0-16-16,-3-3 3 0,-9 1-12 16,0-3-99-16</inkml:trace>
  <inkml:trace contextRef="#ctx0" brushRef="#br0" timeOffset="170538.9061">5218 9522 724 0,'0'0'26'0,"0"0"-21"15,0 0 25-15,0 0-9 16,0 0-21-16,0 0 2 15,2 2-6-15,20 3 2 0,6 4-2 16,6-1 4 0,1 0-6-16,3 2-2 0,2 2 5 15,3 0-13-15,-4 0 4 16,-2 4-7-16,-5-1 15 16,-8 0-4-16,-11-3 8 15,-13-3 0-15,0 1 2 16,-13-1 8-16,-27 1 35 15,-19-2-19-15,-8 2-9 16,-5-3-4-16,10 0-4 16,16-2-9-16,18-5-33 15,18 0-42-15,10-8-112 0</inkml:trace>
  <inkml:trace contextRef="#ctx0" brushRef="#br0" timeOffset="171008.7619">6264 9450 432 0,'0'0'64'0,"0"0"-48"15,0 0 7 1,0 0-16-16,0 0 44 0,0 0 11 16,36-18-10-16,-36 15-5 15,0 3-3-15,-6 0-23 16,-22 0-12-16,-12 6-9 16,-14 9 1-16,-6 5-1 15,5 6 24-15,-2 2-3 16,14 2 10-16,9 0-14 15,22-1-2-15,12-3-7 16,0-2-7-16,33-5 4 16,14-5-5-16,15-4 10 15,5-2-10-15,-4-8 0 16,3 0 6-16,-13 0-4 16,-10-3 4-16,-8-2-11 15,-14 2 8-15,-12 0-3 0,-4 0 0 16,-5 3 0-16,0 0-3 15,0-1-15-15,0-3-82 16,0-1-138-16</inkml:trace>
  <inkml:trace contextRef="#ctx0" brushRef="#br0" timeOffset="195260.5267">6917 8434 507 0,'0'0'17'0,"0"0"-5"0,0 0 61 15,0 0-46-15,0 0-15 16,0 0 17-16,-22-49-22 15,22 46-2-15,21-1-1 16,7-1-1-16,14 0-4 16,3 2 1-16,10 2 0 15,0-1 1-15,-3 2-1 16,2 0 0-16,-13 11-3 16,-3 4 2-16,-10 9 1 15,-14 2-4-15,-13 7 4 16,-1 7-6-16,-15 10 6 15,-17 5 0-15,-6 2 4 0,4-4-4 16,10-4 0-16,6-3-1 16,6-7 5-16,4-3-5 15,7-2 1-15,1-4-1 16,0-2 0-16,1-4 2 16,19-7-2-16,9-3 0 15,2-6-33-15,1-5 4 16,7-3-10-16,-1 0 22 15,-10-13 16-15,2-1 3 16,-16-1-1-16,0 0 0 16,-9 3 1-16,-5 7 1 15,0 1-2-15,0 4 0 16,-21 0-5-16,-1 1-7 0,-4 10 11 16,4 1-4-16,9 4 3 15,3 2-3-15,10 6 1 16,0 4-16-16,2 7 12 15,26 4 8-15,2 2 0 16,5 2-1-16,-4 1-20 16,3-3-5-16,-8 2-46 15,-3-9-6-15,-11-5-123 16,-12-4 131-16,0-11 70 16,0-4 36-16,0-4 102 15,-6-3 9-15,2-3-33 16,-2 3-43-16,-1-3-11 15,-1 2-15-15,-1 0-18 16,-6 0-2-16,0 1-7 0,-10 2-4 16,4-2-14-16,0 3 0 15,-3 2 2-15,3-1 1 16,-1 1-5-16,0 2 2 16,-2-3 0-16,-1 2 2 15,4-4-2-15,-2-1 3 16,4-1-3-16,-1 0 0 15,8-3 1-15,0 0-1 16,7 0-34-16,-4-12-196 16</inkml:trace>
  <inkml:trace contextRef="#ctx0" brushRef="#br0" timeOffset="195958.3954">8017 8423 639 0,'0'0'3'16,"0"0"-2"-16,0 0 36 0,0 0-14 15,0 0-1-15,0 0-18 16,34 12 1-16,-18 16-3 16,-2 5 24-16,7 9-11 15,-2 1-12-15,7 1 3 16,-3 1-6-16,-5-1-5 16,-6-7-15-16,-10-1-79 15,-2-8-89-15</inkml:trace>
  <inkml:trace contextRef="#ctx0" brushRef="#br0" timeOffset="196247.9465">7899 8767 462 0,'0'0'37'16,"0"0"-34"-16,0 0 24 15,176 6 5-15,-119 4-14 16,-10 1-16-16,-15-1 0 16,-13-2 2-16,-17-3-3 15,-2-2 39-15,0-2-2 16,-21-1 22-16,-7 0 15 16,5-3-26-16,8-9-9 15,10-7-11-15,5-4-29 16,12-3-7-16,28-3-32 15,10 5-28-15,5 2-60 16,2 9-24-16</inkml:trace>
  <inkml:trace contextRef="#ctx0" brushRef="#br0" timeOffset="196705.4714">8887 8719 645 0,'0'0'1'0,"0"0"2"16,0 0 7-16,4-49 23 0,-4 42-6 15,-4 0 1 1,-26 7-10-16,-15 0-16 0,-13 3-2 16,-4 8 0-16,0 4-2 15,4 0 2-15,9-1 0 16,15 3 3-16,12-3-3 15,16-3-1-15,6 1 1 16,14 0-7-16,33-5 7 16,11-2 3-16,2-5 1 15,3 0 4-15,-12-3-4 16,-5-11-2-16,-12 0-2 16,-7-4 13-16,-14 0-9 15,-4 4 15-15,-9 5 18 16,0 5 6-16,0 4-3 15,0 0-26-15,0 0-11 16,-10 4-3-16,-6 2 0 0,3 5-3 16,12 1 2-16,1 2-7 15,0 2 6-15,18-2-26 16,12 0-31-16,4-2-45 16,-6-4 3-16,-7-6-106 15</inkml:trace>
  <inkml:trace contextRef="#ctx0" brushRef="#br0" timeOffset="197343.4521">9004 8746 298 0,'0'0'47'0,"0"0"36"16,30-52-9-16,-23 43-23 15,-4 5 39-15,-2 3-33 0,-1 1-35 16,0 0-15 0,0 5-6-16,4 8 6 0,-3 6 16 15,4 0-19-15,-3 0-1 16,-2-2 3-16,0-4-6 15,0-3 6-15,0-4-2 16,-7-1 1-16,1-5 7 16,-1 0-9-16,7-2 25 15,0-13-28-15,4-2-7 16,26-5-28-16,10 1 13 16,3 0 9-16,-9 4 9 15,-10 6 4-15,-11 4 2 16,-12 7 7-16,-1 0-9 15,0 0-1-15,0 12 1 0,0 5 11 16,0-2-4 0,0 2-7-16,8-5 7 0,4-2-7 15,0-5 0-15,0-2 12 16,2-3-12-16,-1 0 42 16,10 0-21-16,1-11-16 15,-1-3 2-15,-6-3-7 16,-4-3-10-16,-8 1-10 15,-5 0-25-15,0 4 17 16,-6 4 7-16,-15 3 11 16,-2 5 5-16,-1 3 4 15,9 0-1-15,7 0 1 16,8 6-12-16,0 3 11 0,32 2-2 16,14 2 8-16,10 1-6 15,7-2 2-15,0 2 0 16,-1-1 3-16,-9-1-1 15,-19-1 42-15,-10-2-24 16,-24-1-16-16,0-2 12 16,-24 4 0-16,-27-2 9 15,-7 1-7-15,-8-4-9 16,10-1-9-16,8-1-16 16,10-3-52-16,21 0-24 15,14-3-99-15</inkml:trace>
  <inkml:trace contextRef="#ctx0" brushRef="#br0" timeOffset="197513.5523">9898 8678 610 0,'0'0'11'16,"0"0"-1"-16,0 0-3 15,-51 50-7-15,51-40 3 16,0 0-7-16,12-7-26 16,7-3-78-16</inkml:trace>
  <inkml:trace contextRef="#ctx0" brushRef="#br0" timeOffset="198242.9394">10115 8460 377 0,'0'0'56'16,"0"0"-23"-16,0 0-13 15,0 0 0-15,0 0-17 16,0 0 24-16,126 47 22 16,-118-14-28-16,-8 3-13 15,0 1 8-15,0 3-15 0,-17-5 7 16,9-1 1-1,0-6-8-15,8-5 10 0,0-7-11 16,0-7 0-16,0-5 0 16,0-2 3-16,13-2-3 15,-1 0 0-15,2-12-20 16,-3-5-50-16,-10-2 31 16,-1-3-46-16,0 0 32 15,-5 1 42-15,-11 5 11 16,2 4 57-16,6 5 45 15,8 4-67-15,0 2 0 16,0-2-21-16,25 0-14 16,16-1-7-16,8 1 0 15,0 0-6-15,0 2-27 16,-10 1 30-16,3 0 4 0,-12 0 6 16,-9 7 2-16,-8 4 0 15,-10 2 1-15,-3 1 33 16,0 0-11-16,0-3 0 15,0 1-12-15,0-3-4 16,0-1 8-16,0-1-2 16,3-3-7-16,2-3 2 15,3-1 7-15,5 0 16 16,0 0-21-16,8-3-3 16,1-6-7-16,1-8-1 15,6 2-2-15,0-2-9 16,-4 3-15-16,-3 2 4 0,-8 7 2 15,-3 3 10 1,-2 2 7-16,-1 0-5 0,5 1 4 16,4 5 3-16,6 6 3 15,3-2 18-15,-2 1-2 16,-4-1-9-16,-1-3 10 16,-12-2-17-16,-5-2 2 15,-2-3-4-15,0 2-1 16,0-2-2-16,0 0-73 15,-20 0-44-15,-6-11-411 16</inkml:trace>
  <inkml:trace contextRef="#ctx0" brushRef="#br0" timeOffset="198358.694">10763 8518 576 0,'0'0'184'0,"0"0"-161"15,0 0 54-15,28-47-62 16,-9 36-15-16,-6-1-47 15,-13 2-153-15</inkml:trace>
  <inkml:trace contextRef="#ctx0" brushRef="#br0" timeOffset="200138.024">1239 11107 436 0,'0'0'65'0,"0"0"-64"15,0 0 26-15,0 0-4 16,0 0-1-16,0 0 18 16,7 0-9-16,-1 0 1 15,-2 0-1-15,3 0 1 16,2 0 25-16,4 0-37 16,-4-7-13-16,-1 1 9 15,-6-2-12-15,-2-1 2 0,0 0 4 16,0 1-4-1,-28 2 3-15,-9 2-9 0,-9 4 0 16,-8 0-5-16,4 4 5 16,3 8-1-16,0 5 0 15,11 4 1-15,6 3 1 16,13 1-1-16,13 4 0 16,4-4 8-16,4 4-8 15,34-6 0-15,7-1 2 16,15-3 0-16,2-6 7 15,2-4-9-15,-6-6-20 16,-7-3-28-16,-3-3-118 16,-11-11-73-16</inkml:trace>
  <inkml:trace contextRef="#ctx0" brushRef="#br0" timeOffset="200362.5093">1575 11128 364 0,'0'0'96'0,"0"0"-17"16,0 0 24-16,0 0-19 15,0 0-26-15,0 0-2 16,40-15-46-16,-37 24-7 16,3 6 21-16,-4 6-4 15,-2 0-4-15,0 0-16 16,0-1 0-16,0-2 4 16,0-3-4-16,0-6-9 15,0-4-26-15,0-2-29 16,0-3-48-16,0-7-18 0,0-9-405 15</inkml:trace>
  <inkml:trace contextRef="#ctx0" brushRef="#br0" timeOffset="200707.8877">1382 11100 470 0,'0'0'45'15,"0"0"9"-15,0 0 8 16,0 0-42-16,0 0-12 15,0 0-7-15,60 0-1 16,-18 0 0-16,13 0-1 16,8 5 0-16,4 4-4 15,9 1-14-15,-13 2 0 16,-7 2 0-16,-23 2 2 16,-13 3 11-16,-20-1 5 0,0 1 1 15,-9 0 15 1,-22-1 14-16,-9-2 14 0,-6-4-5 15,-5 0-1-15,-5-3 1 16,-2-2-18-16,7-2 9 16,-4-3-11-16,5 1-13 15,0-3-4-15,7 0-2 16,4 0-7-16,3 3-32 16,10-1-11-16,13 0-66 15,13-2-272-15</inkml:trace>
  <inkml:trace contextRef="#ctx0" brushRef="#br0" timeOffset="201121.8455">2269 11217 487 0,'0'0'136'16,"0"0"-124"-16,0 0 27 16,0 0-5-16,0 0-1 15,0 0-13-15,-9 0-18 16,22 0 15-16,11 0-10 16,8 0 15-16,13 0-3 15,8-5-16-15,15 0 5 16,5-2-7-16,3-1-2 15,-4 1-28-15,-13-3-62 16,-14 0-97-16</inkml:trace>
  <inkml:trace contextRef="#ctx0" brushRef="#br0" timeOffset="201728.9631">2658 11043 181 0,'0'0'25'16,"0"0"-18"-16,0 0 37 0,0 0-34 15,0 0-2-15,0 0 24 16,3 14 5-16,-3-14-5 15,0 2 6-15,0-2-11 16,0 0 6-16,0 0 0 16,4 0-20-16,-4 0-12 15,3 1-1-15,-3 0 1 16,1-1 5-16,4 2 11 16,-4-1-3-16,4 1 9 15,1-2 6-15,-1 1-8 16,11 0 0-16,-4 2-8 15,4 0 1-15,5 0-5 0,3 3-6 16,6 1 1-16,6 3-4 16,5 3 3-16,1 2-6 15,3 0 6-15,-2 3-3 16,-9-4 0-16,-8-3 3 16,-12-1-5-16,-3-2 2 15,-5 2 0-15,-6 1 0 16,0 2 1-16,0 2 2 15,0-1 1-15,-4-5 4 16,-13 1 9-16,-11-1-4 16,-6-3 18-16,-9 1 31 15,-8-1-40-15,2 0-5 16,2-1-16-16,11-2 4 0,3 1-1 16,5-2-2-1,9-1-2-15,4-1-26 0,-3 0-80 16,6 0-103-16</inkml:trace>
  <inkml:trace contextRef="#ctx0" brushRef="#br0" timeOffset="204731.7696">4158 9895 414 0,'0'0'33'16,"0"0"-24"-16,0 0 20 15,0 0-23-15,0 0 11 16,0 0-6-16,0 0-6 15,64 0 10-15,-44 0-14 16,2 0-1-16,-1 0 0 0,0 0 1 16,3 0-1-16,-2 0 3 15,-1-2-3 1,-7 1 0-16,-7 0-3 0,0 1 3 16,-1 0 3-1,2 0-1-15,-5 0-4 0,4 0-2 16,-6 0-36-16,-1 0-118 15</inkml:trace>
  <inkml:trace contextRef="#ctx0" brushRef="#br0" timeOffset="225671.8582">1375 8596 597 0,'0'0'17'0,"0"0"-15"15,0 0 25-15,0 0 27 16,0 0-25-16,0 0 20 16,0 0 0-16,0 0-35 0,-24-11-4 15,24 11-2-15,0 0 4 16,17 0-12-16,18 4 0 15,9 9-6-15,14 5 4 16,2 8 2-16,10 6 2 16,10 7-1-16,13 3 2 15,11 5-1-15,6 6-2 16,5 5 2-16,0 0-2 16,-3 1 0-16,-7 1 1 15,-6 0-1-15,-17-3-18 16,-16-4-11-16,-22-11-32 15,-18-8 12-15,-11-9 7 16,-9-6 19-16,-5-11 12 16,-1-4 7-16,4-4 1 15,10 0-25-15,4-15-134 16</inkml:trace>
  <inkml:trace contextRef="#ctx0" brushRef="#br0" timeOffset="225989.8822">2252 8538 629 0,'0'0'6'0,"185"58"-6"16,-41-8 1-16,44 10 7 16,25 9 17-16,15 6-19 15,13 4 20-15,11 2-23 16,-10-2 0-16,-17-6-3 16,-19-8-19-16,-43-11 10 15,-25-12-21-15,-37-9 18 16,-25-8 10-16,-23-8-31 15,-29-6-61-15,-15-9-58 16</inkml:trace>
  <inkml:trace contextRef="#ctx0" brushRef="#br0" timeOffset="226299.345">3970 8646 599 0,'0'0'47'15,"0"0"-43"-15,184 63-4 0,-86-22 14 16,23 9 22-16,15 3-6 15,16 7-11-15,-3 2-6 16,-3-1-13-16,-18-1-10 16,-20-6-40-16,-22-9-25 15,-25-9-64-15,-29-13-85 16</inkml:trace>
  <inkml:trace contextRef="#ctx0" brushRef="#br0" timeOffset="226621.6434">4889 8756 521 0,'0'0'31'0,"251"87"20"16,-95-26-12-16,-4 6-9 16,-3 8-15-16,-14 3-9 15,-6-3-3-15,-15-7 11 16,-6-6 14-16,-19-12 31 16,-19-4-3-16,-18-8-30 15,-16-8-21-15,-8-6-5 16,-13-6 0-16,-12-2-48 15,-3-4-108-15,-3-7-280 0</inkml:trace>
  <inkml:trace contextRef="#ctx0" brushRef="#br0" timeOffset="227297.0978">850 10024 518 0,'0'0'34'0,"0"0"-34"16,0 0 40-16,0 0 2 15,0 0-18-15,0 0 13 16,4 17-3-16,10-15 0 15,0-2 16-15,12 0-29 16,7 0 2-16,18-2 2 0,19-13-4 16,21-10 2-1,28-13-10-15,20-11-11 16,23-13 13-16,22-11-15 0,22-10 0 16,1-8 3-16,0-4 0 15,-16-2 22-15,-15 7-25 16,-21 9 3-16,-21 13-3 15,-17 12 0-15,-16 13-1 16,-14 14-4-16,-22 9 2 16,-12 7-8-16,-18 5-41 15,-13 8-81-15,-14 0 5 16,-8 11-193-16</inkml:trace>
  <inkml:trace contextRef="#ctx0" brushRef="#br0" timeOffset="227606.6893">2134 9854 687 0,'0'0'68'0,"0"0"-25"16,0 0 3-16,152-36-39 15,-57 16 16-15,24-3 8 16,28-5 2-16,18-5-18 16,31-6 5-16,18-7-19 0,27-6 9 15,25-4-10-15,8-6 0 16,-13 4-4-16,-43 8 3 16,-61 18-6-16,-59 15-1 15,-52 10-65-15,-30 7-15 16,-16 0-56-16,0 0-348 15</inkml:trace>
  <inkml:trace contextRef="#ctx0" brushRef="#br0" timeOffset="227904.1465">3925 9895 710 0,'0'0'50'0,"154"-47"-22"15,-39 15 77-15,21-6-14 16,21-6-66-16,20-4 5 16,5-3-14-16,0-1-13 15,-12 7 9-15,-27 8-12 16,-36 13-13-16,-35 11 6 15,-32 11-24-15,-13 2-34 16,-13 2-65-16,-8 13 3 16,-6 4-5-16,-2 2-428 15</inkml:trace>
  <inkml:trace contextRef="#ctx0" brushRef="#br0" timeOffset="228188.8088">5636 9914 801 0,'0'0'23'0,"214"-83"-3"0,-71 40 35 15,9 0-4-15,7 4-21 16,1 2-1-1,-6 4-18-15,-2 5-5 0,-12 4-2 16,-19 4-8-16,-14 3 4 16,-20 0-18-16,-19 4-3 15,-17-4-45-15,-24-2-12 16,-27 1-64-16,-22-5-168 16</inkml:trace>
  <inkml:trace contextRef="#ctx0" brushRef="#br0" timeOffset="228536.8336">2795 9032 801 0,'0'0'73'0,"0"0"-70"16,0 0 22-16,196-15-24 15,-48 8 8-15,31 1-9 16,30 2 1-16,42 1-2 16,38 3-50-16,45-1-111 15,25-2-130-15</inkml:trace>
  <inkml:trace contextRef="#ctx0" brushRef="#br0" timeOffset="228938.9123">7513 9103 629 0,'0'0'36'16,"0"0"-35"-16,131 0 10 0,-53-4 12 16,17-1 7-1,15 0 18-15,12-1 9 0,12-2-48 16,22 1 8-1,3-1-17-15,10-4 0 0,0-4-4 16,-1-2 0-16,-14-4-9 16,-16-4-3-16,-29 2-39 15,-37 5 12-15,-35 3-8 16,-33 2-48-16,-4 2-162 16</inkml:trace>
  <inkml:trace contextRef="#ctx0" brushRef="#br0" timeOffset="229187.4221">8083 8785 642 0,'0'0'85'16,"0"0"-45"-16,0 0 12 16,0 0-34-16,221 0-15 15,-94 0-3-15,11 0 12 16,17 0-8-16,12 0-3 15,5 0 5-15,6 0-5 16,-10 0-1-16,-19-2 0 16,-29-3 0-16,-40 2-47 15,-28 1-32-15,-35-1 20 16,-17-3-26-16,-39-2-73 16</inkml:trace>
  <inkml:trace contextRef="#ctx0" brushRef="#br0" timeOffset="229394.262">8300 8644 749 0,'0'0'0'0,"135"0"-3"16,-31 0 3-16,14 2 0 15,13-1 26-15,14 1 14 16,1 1 9-16,0-2-22 15,-13-1-27-15,-19 3-5 16,-33-3-12-16,-38 0-85 16,-37 0-52-16,-11 0-413 15</inkml:trace>
  <inkml:trace contextRef="#ctx0" brushRef="#br0" timeOffset="229603.3935">8439 8618 739 0,'0'0'5'15,"0"0"6"-15,192-5-1 16,-87 5 21-16,16-3-3 0,7 3-6 16,-6 0-9-1,-13 0-13-15,-30 0-19 0,-36 0-110 16,-37 0-415-1</inkml:trace>
  <inkml:trace contextRef="#ctx0" brushRef="#br0" timeOffset="231504.0093">830 11172 459 0,'0'0'4'16,"0"0"-4"-16,133 0 0 16,-64-3-1-16,16-3 4 15,9-1 13-15,10-2 9 16,-5-1 5-16,-10 2-7 15,-22 1-23-15,-22 5 0 16,-27-1-1-16,-18 3-13 16,-7 0-44-16,-38 8 58 15,-29 6 21-15,-16 3 17 16,-2 5-22-16,11-1-8 16,24-3 6-16,30-2-3 0,20-5-8 15,7-5-1-15,30-2 28 16,38-4 10-16,15 0-23 15,18 0-8-15,15-10-2 16,2-1-2-16,8-3-4 16,1-1-1-16,-15 1 0 15,-29 2 1-15,-33 3-1 16,-35 3-5-16,-15 6-4 0,-36 0-15 16,-40 0 24-1,-28 4-4-15,-8 4 4 0,12 3-3 16,18 0 3-1,26 1 0-15,21 0-2 0,27 0-1 16,8-3-7-16,12-1-22 16,48 0 29-16,16-3-1 15,27-1 5-15,20-4-1 16,6 3 3-16,11-3-3 16,-5 0 1-16,-7 0 35 15,-15 0-36-15,-19 0 8 16,-24 0-8-16,-22 0-21 15,-21 0 1-15,-20 0-39 16,-7 0 51-16,0 0 8 16,0 0 8-16,-3 0 8 15,-1 0-16-15,-1 0-1 0,1 0 1 16,4 2 1-16,0 4-1 16,0 0-6-16,18 3 6 15,12-1-7-15,20 2 7 16,13-1-3-16,25-1 3 15,15-1 23-15,7-2-13 16,2-3 1-16,-11-2-1 16,-26 0 4-16,-20 0-14 15,-22-7 0-15,-14 0 5 16,-12-4 23-16,-7 0-3 16,0 0 14-16,0 2-16 0,0 1 1 15,-4 3-16 1,4 4-7-16,0 0-2 0,0 1-15 15,0-1-75-15,-8-4-382 16</inkml:trace>
  <inkml:trace contextRef="#ctx0" brushRef="#br0" timeOffset="236489.8275">9708 5887 561 0,'0'0'18'0,"0"0"-12"16,0 0 4-16,0 0 3 15,0 0 16-15,0 0-3 16,0 0-14-16,173 23 8 16,-118-19-12-16,8 0 13 15,7 1-8-15,6-4-10 16,8 2 15-16,4-1-15 0,6 0-1 16,4-2 3-1,3 0-1-15,-4 0 5 0,2-7 7 16,-3 1 5-1,5-5 0-15,3 5-15 0,-2-8 2 16,-1 3-6-16,-6-1 0 16,-3 0 0-16,-4-1-2 15,-9 2 0-15,-18 0-2 16,-10 2 4-16,-21 2-2 16,-10 1 4-16,-10 0 10 15,-6 3 33-15,-4 1-41 16,0 0-5-16,0 2-2 15,0 0-61-15,0 0-135 16</inkml:trace>
  <inkml:trace contextRef="#ctx0" brushRef="#br0" timeOffset="237754.8051">729 11968 761 0,'0'0'40'15,"0"0"-28"-15,0 0 46 16,0 0-41-16,0 0-8 0,0 0 4 16,-1 22 10-1,2 3 7-15,6-1-1 0,-7 3-16 16,0-3 4-16,0-4-14 16,0 0 0-16,0-6-2 15,0-5 0-15,0-2-2 16,-4-3-8-16,1-4-44 15,-2 0-35-15,1-4-57 16,0-11-287-16</inkml:trace>
  <inkml:trace contextRef="#ctx0" brushRef="#br0" timeOffset="238141.3279">526 11913 678 0,'0'0'33'0,"0"0"-28"16,0 0 33-16,0 0 19 15,0 0-56-15,0 0 0 16,103-9-1-16,-62 9 0 16,0 0 1-16,0 0-1 15,1 3 0-15,-1 8-1 16,-3 8-4-16,-8 5 3 15,-10 3 2-15,-5 6-1 16,-6 1-1-16,-9-1 2 16,0-4 0-16,0-2 2 0,0-4-2 15,-15-4 12-15,-9-3 14 16,-10-2 11-16,-7-2 15 16,-6-3-5-16,-3-1-8 15,-4-3-10-15,3-2-19 16,6-3 4-16,-6 0-11 15,1-1-3-15,0-12-9 16,4-3-65-16,8 1-92 16,13-2-72-16</inkml:trace>
  <inkml:trace contextRef="#ctx0" brushRef="#br0" timeOffset="238723.8668">1181 12097 473 0,'0'0'109'15,"0"0"-104"-15,0 0 29 16,0 0-2-16,0 0 1 16,0 0-10-16,-5 5 5 15,22-3 2-15,7-2-2 0,15 3-2 16,13-3 0-16,13 0-21 15,13 0 4-15,6 0-2 16,7-3-1-16,4-2 11 16,-10 2-8-16,-9-1-3 15,-16 0-3-15,-19-1-3 16,-16 4-10-16,-12-1-6 16,-13 0-5-16,0 0 10 15,0 0-16-15,-13-4-48 16,-3-1-81-16</inkml:trace>
  <inkml:trace contextRef="#ctx0" brushRef="#br0" timeOffset="239221.0098">1967 11896 685 0,'0'0'31'0,"0"0"-28"16,0 0 23-16,0 0 2 15,0 0-13-15,0 0 0 16,8-2-9-16,9 2-4 16,4 5 0-16,0 4-2 0,8 1-1 15,-1 4 0 1,11 3 2-16,4 5 0 0,6 6-1 15,-4-2 0-15,2 3 1 16,-10-5-1-16,-11-3-4 16,-11-7 2-16,-13-3 2 15,-2-2 0-15,-2-1 0 16,-32-1 28-16,-8 0 11 16,-14 2-18-16,-4-1-5 15,-6-1 1-15,5 0-14 16,1 2 1-16,10-2-4 15,14 2 3-15,15-6-1 16,10 2-2-16,11-4 0 16,0 1-1-16,0-2 2 15,0 0-2-15,0 0-7 16,0 0 8-16,0 0-2 0,0 0 2 16,0 0-21-16,0 0-26 15,8 0-74-15,1-8-216 16</inkml:trace>
  <inkml:trace contextRef="#ctx0" brushRef="#br0" timeOffset="240474.3944">3142 11842 662 0,'0'0'32'0,"0"0"-32"15,0 0 0-15,0 0 5 16,0 76 14-16,0-33 12 16,0-1-23-16,0-1-8 15,0-7 4-15,0-5-3 16,0-9-1-16,-3-6 0 16,-2-7 1-16,1-2 8 15,4-5 5-15,-4 0 27 16,-2 0 10-16,-3-12 3 15,2-5-33-15,5-8-21 16,2-8 0-16,0-4 5 16,2-9-5-16,20 0 0 15,4 1 0-15,10 3-6 0,-7 10 4 16,-3 9 1-16,-5 9-15 16,-2 8 15-16,0 1 1 15,6 5 0-15,8 0-3 16,9 0 5-16,-5 10-2 15,-4 10 7-15,0 5-4 16,-11 7 2-16,-10 7-3 16,-12 7-2-16,0-5 12 15,0 0-11-15,-5-7-2 16,-8-5 0-16,1-9 1 16,0-3-2-16,0-8-9 0,5-2-26 15,-2-3-52 1,-7-4-80-16,2 0-410 0</inkml:trace>
  <inkml:trace contextRef="#ctx0" brushRef="#br0" timeOffset="240644.4293">3190 12017 824 0,'0'0'19'16,"0"0"-16"-16,0 0 5 15,183-34-7-15,-97 25-2 0,9 0-7 16,5-2-35 0,-3 3-52-16,-6-1-171 0</inkml:trace>
  <inkml:trace contextRef="#ctx0" brushRef="#br0" timeOffset="240867.2533">4194 11857 542 0,'0'0'308'0,"0"0"-308"16,0 0 0-16,0 0-2 16,0 0 6-16,145-17 0 15,-90 15-4-15,-6 0 3 0,-5-3-3 16,-14 2-67-16,-12-1-38 15,-16 1-119-15</inkml:trace>
  <inkml:trace contextRef="#ctx0" brushRef="#br0" timeOffset="241186.7462">4076 11863 577 0,'0'0'32'0,"0"0"-25"16,0 0 76-16,-19 45-25 0,5-22-9 15,-5 5 9-15,-5 1-28 16,3 4-8-16,3-2 1 16,2-3-11-16,6-4-1 15,10-1-6-15,0-5 3 16,4-2 1-16,20-3 3 15,6-3-3-15,13 0 13 16,12-4-16-16,12-3 11 16,9-3-6-16,-6 0-11 15,-5-3-10-15,-9-8-56 16,-12-4-95-16,-10-2-95 16</inkml:trace>
  <inkml:trace contextRef="#ctx0" brushRef="#br0" timeOffset="241383.6811">4158 12046 672 0,'0'0'137'16,"0"0"-117"-16,0 0 24 15,0 0-26-15,0 0-6 16,181-17-7-16,-111 12-3 15,6-1-4-15,0-2-40 16,-10-3-94-16,-5-5-87 16</inkml:trace>
  <inkml:trace contextRef="#ctx0" brushRef="#br0" timeOffset="241643.1083">5000 11817 660 0,'0'0'12'16,"0"0"-11"-16,0 0 34 15,0 0 32-15,-2 48 20 16,2-21-59-16,0 4-10 16,-3 0-2-16,-3 1-16 15,0-3 6-15,1-6-6 0,2-3 0 16,-2-3 0-16,5-4 0 15,-1-8-14-15,1-1-38 16,0-2-48-16,0-2-29 16,0 0-123-16</inkml:trace>
  <inkml:trace contextRef="#ctx0" brushRef="#br0" timeOffset="242036.3918">4928 12013 680 0,'0'0'61'0,"0"0"-10"16,0 0-23-16,0 0-12 16,133-31-9-16,-85 20-6 0,2-1-2 15,-9-1-8-15,-3-2-46 16,-8 0 13-16,-7 0 8 16,-10 1 0-16,-6 0 15 15,-1 1 19-15,-6 1 0 16,0 2 5-16,0 3-4 15,0 2 15-15,0 4-7 16,0 0-4-16,0 1-5 16,0 0 0-16,-4 0 15 15,-5 7 11-15,-4 4 23 16,0 4-12-16,1 7 2 16,2 7 7-16,2 5-19 0,2 2-3 15,4-2-13 1,0-5-8-16,-1-4 0 0,-3-4-1 15,3-4 0-15,-5-4-4 16,3 1-26-16,-3-4 15 16,1-6-109-16,-4-1-129 15</inkml:trace>
  <inkml:trace contextRef="#ctx0" brushRef="#br0" timeOffset="249788.5237">468 13013 628 0,'0'0'54'0,"0"0"-20"15,0 0 18 1,0 0-1-16,0 0-34 0,0 0-7 16,0 0-9-16,0 38 6 15,0-5 18-15,0 5-4 16,17 1-4-16,-1 0-2 16,2-2-9-16,-6-5 3 15,-3-7-8-15,-6-7 0 16,1-8 9-16,-4-4-10 15,2-5 3-15,-2-1-3 16,0 0 1-16,0-7 25 16,-2-9-19-16,-24-10-7 15,4-5 0-15,-4-7-1 16,2-4 0-16,3 1-12 16,12-1 2-16,9 5 8 15,0 5 0-15,6 8 2 16,20 7-5-16,9 4 6 0,0 7-8 15,9 5 4-15,-6 1-2 16,-4 0 5-16,-15 5-6 16,-10 9-2-16,-9 3 9 15,0 3-7-15,-22 0 5 16,-14-1 1-16,-6-2 1 16,-2-1 1-16,8-1-1 15,2-6 6-15,8 1-9 16,12-4 7-16,10-5-8 15,4-1-2-15,0 0-24 16,4 0 13-16,32 0-42 0,6 0 41 16,10 0 10-16,5 5 3 15,-3 4 3-15,-5-1-6 16,-8 2 8-16,-15 0 6 16,-21-2-3-16,-5 0 5 15,0-1 37-15,-31 3-4 16,-8 1 1-16,-5-2-18 15,-3 2-4-15,8-5-13 16,7-1-7-16,3-3-2 16,8-2-25-16,10 0-61 15,11-11-83-15</inkml:trace>
  <inkml:trace contextRef="#ctx0" brushRef="#br0" timeOffset="250268.952">887 13108 599 0,'0'0'36'0,"0"0"-20"15,0 0 44-15,0 0-29 16,-101 61-5-16,95-47-10 16,6 3-9-16,0 0-2 15,24-3-3-15,13-3 4 16,12-4-2-16,8-3-2 15,5-4 5-15,-2 0-7 16,-12-7 0-16,-12-5 10 0,-9-2-6 16,-11 1 15-16,-8-4-15 15,-4 2 5-15,-4 6 6 16,0 3 12-16,0 6 1 16,0 0-18-16,0 0-10 15,0 0-5-15,0 2 2 16,0 11 3-16,0 3-4 15,0 4 4-15,6 6 0 16,14 7-3-16,2 8 6 16,7 5-3-16,-6 5 0 15,-1-2 2-15,-20-6-2 16,-2-11 0-16,-7-7-4 16,-24-11 4-16,5-7 27 15,-3-4 15-15,1-3-8 16,0-6-5-16,5-14-17 0,2-7-12 15,12-10-16-15,9-9-20 16,0-9-37-16,4-4-73 16,25 1-97-16</inkml:trace>
  <inkml:trace contextRef="#ctx0" brushRef="#br0" timeOffset="251568.6942">2225 13264 472 0,'0'0'34'15,"0"0"-34"-15,0 0 62 16,0 0 13-16,0 0-16 16,0 0 14-16,39-25 0 0,-27-3-42 15,-3-8 3-15,0-6-17 16,5-5-1-16,0-4-10 15,0-5-6-15,1 6-1 16,-2 11-3-16,-8 14 2 16,3 11 2-16,-4 11 0 15,0 3 0-15,8 0-3 16,15 2-7-16,18 13 9 16,16 11 1-16,1 9 2 15,-2 5 3-15,-8 6-5 16,-21-1 0-16,-14-1 0 15,-17-6 0-15,0-8-8 16,-17-5-22-16,-11-9 3 0,-1-9 10 16,-2-4-5-1,-5-3 1-15,-2-3-19 0,-16-14-22 16,0-3 17-16,2-3-38 16,13 4 54-16,12 3 29 15,10 2 28-15,9 8 1 16,8 3 6-16,0 0 14 15,0 3-4-15,16 0-45 16,31 0 0-16,15 0 13 16,10 0-13-16,4 0 4 15,-6-4-4-15,-7-2 0 16,-13-3-13-16,-12-3 1 16,-10-4 2-16,-10-3 10 15,-6-2-3-15,-4 4 6 16,-3 3 2-16,-5 9 15 0,0 3 28 15,0 2-42-15,0 2-4 16,-5 8-2-16,-7 6 5 16,8 1-2-16,4 2 4 15,0-1 0-15,11 1 3 16,16 3-9-16,2-5 3 16,0-3-4-16,-2-3-15 15,-7-7-14-15,-3-4 21 16,-1 0 3-16,-2-2 5 15,7-11 14-15,2-7-7 16,2-3-1-16,0 3-6 16,-4-1 0-16,-10 10 0 0,-3 7 0 15,-6 2 0-15,-2 2-4 16,0 0-14-16,0 8 18 16,0 1-5-16,4 4 5 15,10 0 0-15,10-1 2 16,13 3-2-16,6-5-1 15,5-6-2-15,1-4-5 16,-4 0-5-16,-10-3 2 16,-2-8 9-16,-9-4 2 15,-7-1 1-15,-5-2 19 16,-11-1-8-16,-1 3 11 0,0 5-6 16,-15 4 3-1,-14 7-7-15,-12 0-12 0,-1 4-1 16,-4 9 1-16,9 2 3 15,7-3-3-15,13 3 0 16,10 1 3-16,7 1-4 16,13 3 0-16,33 4 7 15,7 4-7-15,14 4-10 16,-4 4-4-16,-7 4-5 16,-14 3 12-16,-18-1-28 15,-24-4 35-15,0-7 0 16,-24-6 35-16,-16-6 27 15,-2-3 13-15,4-7-25 16,3-3-24-16,5-6 5 0,0 0-9 16,5-7-8-1,7-11-14-15,5-10-9 0,13-11-39 16,0-5-27-16,30-7-45 16,16-4-79-16</inkml:trace>
  <inkml:trace contextRef="#ctx0" brushRef="#br0" timeOffset="252751.7684">3894 12988 763 0,'0'0'0'0,"0"0"1"15,0 0-1-15,10 45 15 16,16-18 24-16,7 4-12 15,-3 3-26-15,-6-2 7 16,1-1-6-16,-16-7-2 16,-5-5 0-16,-4-8 4 15,0-4-2-15,0-5 0 16,-12-2-2-16,-1 0 22 16,0-4 1-16,2-10-1 15,8-7-18-15,3-3-4 16,0-4-11-16,14 4-1 15,11 6 8-15,0 5 1 16,8 7-2-16,-6 1 3 16,10 5-12-16,-5 0 10 0,3 10 3 15,-2 4-9-15,-5 0 10 16,-7-1 1-16,-9-1-1 16,-7-3 0-16,-5-4-1 15,0-2 2-15,0-2 2 16,0-1-2-16,0 0 0 15,0 0 24-15,0-8-10 16,0-7-13-16,13-5-2 16,13-4-19-16,6 4 9 15,-1 3 1-15,-7 6 7 16,-7 6 2-16,-8 4 7 16,-6 1-2-16,-3 0-5 15,0 8 1-15,0 2 0 0,0 4 13 16,2 5 2-16,6-3-1 15,4 1-12-15,7-3 1 16,-2-5-4-16,4 1 0 16,-2-6 3-16,4-4-3 15,2 0 7-15,13 0 4 16,7-11-7-16,-1-3-1 16,-3-4-3-16,-9-3 3 15,-6-4-2-15,-13 2 1 16,-9 0-2-16,-4 9 0 15,0 4 10-15,0 7 7 16,-17 3-17-16,-3 0 1 0,-9 3-3 16,3 8-5-1,2 3 7-15,6 3-2 0,15 2 4 16,3 0-2-16,0 3 0 16,15-2-9-16,11-2 4 15,3-5-37-15,-5-2-2 16,-7-8 9-16,-6-3 4 15,-5 0 31-15,6-5 20 16,-2-9-15-16,5-5 3 16,-1-2 11-16,4-2-17 15,1 4 2-15,-2 4-3 16,0 6 1-16,-6 5-1 16,0 1-2-16,-3 3 0 0,3 0-5 15,-5 2-5 1,4 8 10-16,4 4-2 15,-2 3 3-15,2 0 6 0,2 2-4 16,-3-4 0-16,0-3-2 16,-9-5 2-16,-2-4-2 15,1-3 1-15,-3 0-1 16,3 0 26-16,5 0 7 16,8-10 15-16,12-4-44 15,11-4 1-15,-6-1-6 16,3 5 1-16,-8 4 0 15,-11 5 9-15,-4 3-9 0,-3 2 0 16,-5 0 0-16,5 2-5 16,0 10 5-16,5 4 1 15,1 1 1-15,5 1 3 16,-2 0-4-16,0-4 2 16,-8-3-3-16,-6-6-21 15,-5-3-17-15,0-2-30 16,0-2 22-16,0-12-26 15,0-7-127-15,0-7-370 16</inkml:trace>
  <inkml:trace contextRef="#ctx0" brushRef="#br0" timeOffset="252986.8284">5620 12791 693 0,'0'0'10'0,"0"0"-3"16,0 0 19-16,0 0-13 15,0 0 80-15,0 49-36 16,0-15-27-16,0 9 21 16,0 1-46-16,0 2 2 15,0-4-1-15,0-5-2 16,3-2 0-16,9-9-4 16,-8-6-22-16,1-9 22 15,-1-6-33-15,4-5-11 16,1 0-2-16,0-8-76 15,-1-10-281-15</inkml:trace>
  <inkml:trace contextRef="#ctx0" brushRef="#br0" timeOffset="253145.2166">5289 12990 817 0,'0'0'31'0,"0"0"-19"16,0 0 31-16,0 0-25 15,188-7-18-15,-92 3-2 16,9-1-2-16,0-3-89 16,-7 0-85-16,-10-1-325 15</inkml:trace>
  <inkml:trace contextRef="#ctx0" brushRef="#br0" timeOffset="253672.8812">6236 13013 573 0,'0'0'0'0,"0"0"-19"16,0 0 19-16,0 0 1 15,0 0 17-15,0 0-15 16,13-3 8-16,-13-8 13 15,0-3-17-15,-10 2 16 0,-17 0 2 16,-11 4-20-16,-6 1 3 16,-16 7-7-16,-3 0 1 15,-3 3 1-15,6 8 16 16,3 4 14-16,16 0-20 16,15 2-1-16,8 0 6 15,16-3-7-15,2 1-6 16,5-3-5-16,27-5 0 15,8-2-2-15,7-3-1 16,-2-2 0-16,-2-2 0 16,-9-8-25-16,-4-3 27 15,1-5-15-15,-1-1 14 16,-4 0-2-16,-6 1 4 16,-10 8 0-16,-6 3 18 15,-4 7 9-15,0 0-15 16,0 0-12-16,0 0 0 15,0 8-2-15,-1 1 4 0,1 4-1 16,0-2 2-16,1 2-3 16,16-3-4-16,4-1-10 15,-4-5-57-15,-3-4-50 16,5 0-23-16</inkml:trace>
  <inkml:trace contextRef="#ctx0" brushRef="#br0" timeOffset="253906.7923">6501 12738 707 0,'0'0'10'16,"0"0"28"-16,-40 45 34 16,40-20-17-16,0 5 0 15,0 3-31-15,12 0-15 16,4 2 5-16,-4-4-14 15,-8-3-5-15,0-7 1 16,-4-7-46-16,0-6-32 16,0-4-37-16,-4-4-3 15,-10-4-82-15</inkml:trace>
  <inkml:trace contextRef="#ctx0" brushRef="#br0" timeOffset="254160.0223">6309 12917 662 0,'0'0'98'0,"0"0"-50"0,0 0 4 15,0 0-2-15,0 0-27 16,0 0-11-16,130-7-7 16,-68 7-5-16,2 3 0 15,-2 4-1-15,-1 2 1 16,-14 5-2-16,-20 3-6 16,-13-2 5-16,-12 0 3 15,-2-1 0-15,0-2-5 16,0-4 10-16,0-2-5 15,0-1 0-15,0-4-3 16,0-1 3-16,0 0 0 16,0 0-36-16,8-1-70 0,1-15-169 15</inkml:trace>
  <inkml:trace contextRef="#ctx0" brushRef="#br0" timeOffset="254288.3051">6792 12854 740 0,'0'0'12'0,"0"0"-11"16,0 0 3-16,0 0-4 16,0 0-13-16,0 0-15 15,52 3-63-15,-26 4-114 16</inkml:trace>
  <inkml:trace contextRef="#ctx0" brushRef="#br0" timeOffset="255217.9518">7004 12987 448 0,'0'0'59'0,"0"0"35"0,0 0-23 16,0 0-20-16,0 0 4 16,0 0-8-16,9 43-28 15,-23-43-4-15,-2 0 5 16,-2 0-19-16,6-11 7 16,7-4 3-16,5-2-9 15,0-4-2-15,22 1-5 16,7 6-10-16,0 2 3 15,4 7 8-15,-8 5 1 16,2 0 1-16,-6 0 2 0,-6 4-1 16,-1 3 2-16,-9 1-2 15,-3 1 1-15,-2-1 0 16,0-2-2-16,0 0 5 16,0-6-6-16,0 3 5 15,0-3-2-15,0 0 0 16,4 0 3-16,5-3-10 15,1-6 0-15,1-2-12 16,-2-3 17-16,-5 0-17 16,-4 2 5-16,0 4 12 15,-21 3-5-15,-17 4 1 16,-9 1 4-16,-7 2 2 16,8 10 14-16,2 0 14 15,13 5-12-15,11 0 0 16,8-3-11-16,12 3 0 0,0 1-1 15,15-4-1-15,21-5 0 16,6-1-3-16,7-4 0 16,-3-4 10-16,3 0-10 15,-12-3-9-15,-4-6 6 16,-14 0-1-16,-9-5 4 16,-10-4 4-16,0 1-4 15,0 0 3-15,-32 0-3 16,-6 3 2-16,-4 5-4 15,5 3 5-15,8 2-7 16,13 3 1-16,13 1-4 16,3 0 2-16,3 0-35 0,34 0-27 15,17 0 13-15,7 0-20 16,-1 0 4-16,-1 1 55 16,-8 9 10-16,-14-1 3 15,-11 5 4-15,-19-3 3 16,-7-2 32-16,-3 2 15 15,-15-3 8-15,-3 0-6 16,2-2 4-16,4-1-18 16,2-2-8-16,3-3-13 15,1 0-5-15,4 0 0 16,-3 0 1-16,8-10-7 16,0-2-7-16,0-3-2 15,30-4-18-15,15 0 5 0,4 0 13 16,3 5-12-16,-5 3 2 15,-2 11-5-15,-7 0 16 16,-11 0 0-16,-9 0 5 16,-6 11 4-16,-12 0 1 15,0 3 10-15,0-1 11 16,0 1-14-16,-8-2-17 16,-1 0 0-16,-2-2-7 15,11-2-68-15,0-5-96 16,0-3-145-16</inkml:trace>
  <inkml:trace contextRef="#ctx0" brushRef="#br0" timeOffset="255804.7686">8141 12845 663 0,'0'0'10'16,"0"0"32"-16,0 0-12 15,-120 51-8-15,110-32 32 16,8 0-41-16,2 0-5 16,0-4-5-16,12-3 4 15,8-2-4-15,5-7 4 16,-4-3-1-16,1 0 7 16,1-5 2-16,-3-9-15 0,-12-4-5 15,-6-9 3 1,-2-2 1-16,0-7-3 0,5-5 3 15,7-1-1 1,11-6 2-16,7 4 1 0,8 8-1 16,-6 12-16-16,-4 13-22 15,-5 10 30-15,-3 1-19 16,-1 7 15-16,-2 11 10 16,-8 9 0-16,-9 7 2 15,0 7 19-15,-9 2 3 16,-25 7-1-16,-9 2-15 15,-9 0 11-15,-10 2-13 16,-6-3 0-16,-1-6 0 16,17-4 0-16,14-7-1 0,30-8-3 15,8-7 2-15,16-6 7 16,31-5 0-16,15-7 22 16,11-1-6-16,6-5-21 15,0-12-4-15,-15-8 0 16,-8-7-14-16,-12-4 2 15,-17-3-33-15,-22 7 29 16,-5 4 16-16,-26 13-1 16,-29 7 0-16,-1 4 0 15,1 2-26-15,9 2-37 16,11 0-51-16,21 0-148 16</inkml:trace>
  <inkml:trace contextRef="#ctx0" brushRef="#br0" timeOffset="256354.4173">9489 12722 493 0,'0'0'46'0,"0"0"-33"15,0 0 32-15,0 0-20 16,0 0 18-16,0 0 15 16,59 33-8-16,-35-33-12 15,0 0-35-15,-5-2 20 16,-3-6-17-16,-7-1-4 15,-2-5 12-15,-4-1 2 16,-3-2 0-16,0 2-8 16,-13 3-1-16,-23 5-5 15,-19 7-2-15,-16 0-3 16,-16 10-3-16,0 10 9 16,2 5-3-16,3 6 11 15,9 3 6-15,12 4 1 16,18-1-15-16,21 0-3 0,22-5 1 15,0-3 0-15,39-7 6 16,21-3 5-16,12-10-6 16,14-4 5-16,2-2-11 15,-4-3 0-15,-9-5-5 16,-17-5-2-16,-12 0-6 16,-22 3 7-16,-7 3-10 15,-15 1 1-15,-2 1-43 16,0 1-96-16,-15-1-303 15</inkml:trace>
  <inkml:trace contextRef="#ctx0" brushRef="#br0" timeOffset="261220.4964">732 14265 274 0,'0'0'64'0,"0"0"-39"0,0 0 3 16,0 0 5-16,0 0 19 15,0 0 6-15,0 0-17 16,0 0 2-16,0 0-5 15,0 0-10-15,0 0 11 16,0 0-5-16,0 0-2 16,0 0-13-16,0 0-3 15,0 0-13-15,0 0 3 16,0 0-6-16,0 0 0 16,0 0 0-16,0 0 0 15,0 0 0-15,0 0-2 16,0 0 5-16,0 0-2 15,0 0-1-15,0 0-1 0,0 0-5 16,0 2 5 0,0-1-6-16,0-1 4 0,0 1 6 15,0-1-6 1,0 3 3-16,0-3 0 0,9 2 3 16,0-1-3-16,2-1-1 15,-1 0 1-15,-1 0 0 16,-2 0 2-16,0 0-2 15,1-3 0-15,-2-4 4 16,-6 0-4-16,0-3-5 16,0 1-1-16,-18 3 2 15,-20 5-3-15,-6 1 0 0,-16 7-10 16,-2 11 17 0,-5 3 0-16,13 2 4 0,10 4 33 15,13-1-18 1,18-1-5-16,13 0-3 15,0-2 2-15,26-4 11 0,20-4-13 16,15-3-2-16,8-5 2 16,4-4-6-16,-1-3 1 15,-10 0-6-15,-18 0-3 16,-12-4-7-16,-14-1-37 16,-3-3-8-16,-7 0-10 15,-3-1-25-15,-5-1-80 16,3-2-333-16</inkml:trace>
  <inkml:trace contextRef="#ctx0" brushRef="#br0" timeOffset="261674.1282">1411 14225 608 0,'0'0'47'15,"0"0"-40"-15,0 0 17 16,0 0-10-16,0 0-6 16,0 0 32-16,24 37 17 15,-14-17-31-15,5-2-12 16,-5 3 4-16,2-2-13 15,0-2 1-15,-3 0 2 16,-1-4-6-16,-4-4 3 16,-2-2-5-16,-2-7-6 0,0 0-18 15,0 0-90-15,0 0-39 16</inkml:trace>
  <inkml:trace contextRef="#ctx0" brushRef="#br0" timeOffset="262088.2236">1130 14219 279 0,'0'0'190'0,"0"0"-179"0,0 0 31 15,0 0-9-15,0 0-33 16,0 0 0-1,104 0 19-15,-48 5-11 0,5 0 0 16,13 2-2-16,0 2-6 16,0 1 10-16,-1 2-2 15,-4 1-6-15,-14 6 24 16,-13 0-20-16,-17 3-5 16,-16-2 13-16,-9 1 8 15,0-2 16-15,-1 0-6 16,-29-2 18-16,-7 0-1 15,-5-2 2-15,-8 0-20 16,-6 0-7-16,-4-1 0 0,-7 0-7 16,-6-3-5-16,3 2-10 15,4-5 7-15,14-1-3 16,15-3-5-16,15-2-2 16,8-2-4-16,5 0-38 15,4-6-155-15,5-6-292 16</inkml:trace>
  <inkml:trace contextRef="#ctx0" brushRef="#br0" timeOffset="262959.2222">425 14690 604 0,'0'0'47'15,"0"0"-47"-15,0 0 0 16,0 0-3-16,0 0 3 16,0 0 5-16,124 1-2 15,-72-1 5-15,6 0 7 16,11-8-2-16,2-1 18 15,-7-1-15-15,-9 1-9 16,-11 2-4-16,-13 3-3 16,-7 2-1-16,-12-1-2 15,3 1-8-15,-12 1 0 16,-3 1-19-16,0 0-22 0,0 0-14 16,-26 0-14-16,-14 3-17 15,-12 3-109-15</inkml:trace>
  <inkml:trace contextRef="#ctx0" brushRef="#br0" timeOffset="263206.6485">407 14725 210 0,'0'0'47'15,"0"0"41"-15,0 0-25 16,0 0 37-16,0 0-34 16,0 0-23-16,23 7-17 15,15-7 12-15,4-2-20 16,-5 0-2-16,6-1-12 15,-2-2 2-15,1 0 1 0,1 1-7 16,-12 0 1 0,-5 0-2-16,-9 2 2 0,-8 1-1 15,0 1 0-15,-5-2-2 16,4 2 2-16,1 0-29 16,-3 0-57-16,0 0-108 15</inkml:trace>
  <inkml:trace contextRef="#ctx0" brushRef="#br0" timeOffset="264503.9294">2504 14224 347 0,'0'0'47'0,"0"0"-44"15,0 0 41-15,0 0 33 16,0 0 1-16,0 0-19 16,-6 0-11-16,6 0-5 15,0 0 3-15,0 0-3 16,0 0-13-16,0 0-17 15,0 0-2-15,21 0-3 16,20 0-2-16,18 0 3 16,8-5-9-16,7 0 0 15,1-4-1-15,-2 3-2 16,-16-1 3-16,-14 1-20 0,-22 3-7 16,-12 2 5-1,-8-1 18-15,-1 2 2 0,0 0-19 16,0 0-30-16,0 0-13 15,0 0-44-15,-1-5-121 16</inkml:trace>
  <inkml:trace contextRef="#ctx0" brushRef="#br0" timeOffset="264957.346">2904 14015 609 0,'0'0'27'16,"0"0"-20"-16,0 0 1 16,0 0 15-16,0 0-2 15,0 0-4-15,-3 0 8 16,3 0-20-16,0 8 5 15,11-1 19-15,10 3-7 16,11 0-1-16,12 2-3 16,8 0-8-16,8 0-2 15,2-1-5-15,2-1-1 16,-2 1-2-16,-3-1 0 16,-9 0-12-16,-7-2 5 0,-13-1 6 15,-16-2 0-15,-5-2 1 16,-9 2-2-16,0 1-3 15,0 2 7-15,-5 4-2 16,-30 0 12-16,-4 1-7 16,-9-1 11-16,3 1-14 15,-1 0 6-15,10-3 8 16,3 0-16-16,8-3 0 16,11-2 0-16,6-2-36 15,5-1-88-15,3-2-151 16</inkml:trace>
  <inkml:trace contextRef="#ctx0" brushRef="#br0" timeOffset="266744.2777">4292 13871 732 0,'0'0'70'16,"0"0"-68"-16,0 0-1 16,0 0-1-16,0 0-7 15,0 0 7-15,0 0 10 16,14 0 1-16,-2 2-6 16,0-2-4-16,-11 0 7 0,2 0 10 15,-1 0-4-15,5 0 9 16,-1 0-11-16,2 0-4 15,8-3-6-15,-10-2-2 16,0 1 1-16,-4-1-1 16,-2-1-3-16,0 2-8 15,0 0-6-15,-18 1 15 16,-12 3-8-16,-8 0-4 16,-7 4 7-16,-5 9 6 15,2 6-2-15,3 4 5 16,8 3-2-16,10 1 2 15,11 4 6-15,13-2-7 16,3 0 15-16,15-5-11 0,33-2 4 16,10-3 1-16,9-5-4 15,9-8 7-15,-4-4-9 16,-3-2-2-16,-9 0 2 16,-12-8-2-16,-12-1-2 15,-8 2-9-15,-12 1 8 16,-8 0-4-16,-5 4 4 15,-3-1 1-15,0 0-3 16,0 3 2-16,0 0 0 16,0 0 1-16,0 0-8 15,0-1 7-15,0-1-3 16,0 1-8-16,0 1 9 0,0 0-11 16,0 0 12-1,0 0-13-15,0 0-16 0,0 0 4 16,-3 0-18-16,-1 0-15 15,-4 0-11-15,3 0-114 16</inkml:trace>
  <inkml:trace contextRef="#ctx0" brushRef="#br0" timeOffset="267456.852">5192 13788 526 0,'0'0'88'0,"0"0"-81"15,0 0 7-15,0 0-8 16,0 0-1-16,0 0 39 15,26 48 21-15,-18-20-23 16,-5 2-28-16,6 0-6 16,-5-3-7-16,2-2 1 15,-6-7 2-15,0-4-3 16,0-4 0-16,0-5 9 16,0-5-10-16,0 0 4 15,0 0-3-15,0 0 20 16,-8-9 14-16,-3-6-29 15,0-7-3-15,10-6-3 16,1-2-1-16,0-5 1 0,0-2-10 16,14 2-3-1,9 5 10-15,-6 9-3 0,8 7 1 16,-4 6-1-16,-3 3 2 16,1 4 3-16,-2 1-4 15,-2 0 3-15,4 3 1 16,-4 13 1-16,4 6 0 15,-7 7 3-15,-3 3 3 16,-7 0 5-16,2 2-9 16,-1-4 0-16,-3-4-2 15,0-4 4-15,0-5-4 16,0-5 0-16,0-5-6 0,0-4-23 16,0-1-68-1,0-2-62-15,0 0-228 0</inkml:trace>
  <inkml:trace contextRef="#ctx0" brushRef="#br0" timeOffset="267607.9937">5183 13933 747 0,'0'0'63'0,"0"0"-63"15,0 0-1-15,137-21-12 16,-61 13-12-16,-1 2-36 15,-5-5-153-15</inkml:trace>
  <inkml:trace contextRef="#ctx0" brushRef="#br0" timeOffset="267834.5141">5983 13778 639 0,'0'0'0'0,"0"0"0"15,0 0-1-15,129-12 2 0,-83 7-2 16,-4 2 1 0,-6 1-3-16,-6-2 0 0,-8 1-101 15,-16-1-225-15</inkml:trace>
  <inkml:trace contextRef="#ctx0" brushRef="#br0" timeOffset="268118.4175">5915 13767 500 0,'0'0'131'0,"0"0"-127"16,0 0 6-16,0 0 48 15,-3 64-15-15,-1-41 4 16,-2 4-2-16,3-1-20 0,-5 0-10 16,5-2 1-16,2-3-7 15,1-3-6-15,0-2 4 16,0-2-4-16,19 0 8 16,11-5-10-16,13-1 0 15,3-5 3-15,11-3-4 16,0 0-39-16,-8-14-131 15,-13-2-121-15</inkml:trace>
  <inkml:trace contextRef="#ctx0" brushRef="#br0" timeOffset="268300.8654">5923 13917 792 0,'0'0'36'0,"0"0"-30"16,0 0 0-16,0 0-6 16,165-23-28-16,-90 14 17 15,-2 2-57-15,1-6-14 16,-13 1-96-16</inkml:trace>
  <inkml:trace contextRef="#ctx0" brushRef="#br0" timeOffset="268545.208">6641 13740 514 0,'0'0'182'0,"0"0"-169"16,0 0-12-16,0 0 25 16,0 0 50-16,41 46-27 15,-32-23-32-15,-4 3-13 16,1 0-2-16,-4-3 6 15,-2-3-8-15,0-3 0 16,0-5-2-16,0-5-8 16,0-2-11-16,0-2-45 15,-2-3-23-15,-15 0-18 0,-7 0-191 16</inkml:trace>
  <inkml:trace contextRef="#ctx0" brushRef="#br0" timeOffset="268943.1964">6556 13892 541 0,'0'0'68'16,"0"0"-62"-16,0 0 20 15,148-18-9-15,-90 9-12 16,-2 1 11-16,-1-3-1 16,-12 1-15-16,-10-3 0 15,-7 1-1-15,-6-3-10 16,-8 0 0-16,-6 0-15 0,-6-1 11 15,0 2 13 1,0 3 3-16,0 3-1 0,-2 4 10 16,-2 2 6-16,4 2 0 15,0 0 2-15,0 0 9 16,0 0-5-16,-2 0-7 16,-4 11 23-16,4 6 7 15,2 4-17-15,0 2 9 16,0 5-13-16,0 0-11 15,0 0 10-15,0-3 6 16,7 1-7-16,-4-7-8 16,3-2-12-16,-3-3 4 15,-2-4-6-15,-1-2 0 16,0-1-2-16,0-1-53 0,-6-2-130 16,-22-3-260-1</inkml:trace>
  <inkml:trace contextRef="#ctx0" brushRef="#br0" timeOffset="270089.0893">4238 14362 328 0,'0'0'211'16,"0"0"-211"-16,0 0 0 16,0 0 16-16,0 0-13 15,0 0 34-15,-20 9 3 16,24-9-8-16,16 1 4 0,6-1-6 16,12 0 5-1,13 0 18-15,23-7-30 0,10-4 2 16,10 0-20-16,4-2-4 15,-15 1 15-15,-19 5-16 16,-23-1 0-16,-27 4-9 16,-7 2 9-16,-7 2-14 15,0 0-23-15,0 0-7 16,-20 0 28-16,-11 0 9 16,-6 6-5-16,-14-2 8 15,-10 3-23-15,-11 3-16 16,-8-1 2-16,-7 2 7 15,2-1 20-15,11 1 8 16,12-2 6-16,14 0 2 16,19 0 7-16,8-5 5 0,14-1 9 15,7 1 5 1,0-4 35-16,0 0-8 0,7 0-4 16,27 0-11-16,8 0-27 15,12-4 8-15,10-1-1 16,1 1-16-16,0 0 6 15,-8 0-10-15,-8 1 0 16,-14 0 2-16,-10 1-2 16,-9 2 0-16,-3 0 0 15,-13 0 3-15,9-2-4 0,-1 2 1 16,2 0 0 0,2-1-5-16,0 1-4 0,-3 0-69 15,-9 0-61-15,0 0-118 16</inkml:trace>
  <inkml:trace contextRef="#ctx0" brushRef="#br0" timeOffset="271538.1165">485 14689 268 0,'0'0'101'0,"0"0"-91"16,0 0 35-16,0 0 33 15,0 0-28-15,0 0-10 16,0 0-7-16,-5 2-1 0,5-2 0 16,0 0-11-1,0 0 9-15,0 0-17 0,0 2-6 16,5-1 8-16,17 0 4 15,14 2 6-15,13-1-11 16,7-2-11-16,4 0 11 16,0 0-12-16,-8-3-2 15,-4-1 0-15,-12 0 2 16,-11 1-2-16,-4 0 0 16,-16 3-4-16,-5 0 0 15,0 0-7-15,0 0 3 16,0 0-8-16,0 0-35 15,-23 0 0-15,-14 0 11 16,-15 6-22-16,-9-1 7 16,-5 4 23-16,-9-2 23 0,15 1 7 15,16-1 4 1,23-4 33-16,15-1-9 0,6-2-16 16,0 0 38-16,2 0 7 15,27 0-29-15,9 0 5 16,11 0 2-16,1-1-8 15,0-3-13-15,-10-1-8 16,-9 2-4-16,-6 1 0 16,-2 1-28-16,1-1-16 15,4 0-31-15,2-3-89 0</inkml:trace>
  <inkml:trace contextRef="#ctx0" brushRef="#br0" timeOffset="272439.1909">4138 14399 492 0,'0'0'2'16,"0"0"-2"-16,0 0 0 15,0 0 0-15,0 0 1 16,0 0 18-16,70-7-13 15,-66 5 10-15,9 1 4 16,-7-1-7-16,9 0 10 16,5-1-19-16,8 0 3 15,9 0-6-15,11 1 2 16,8-5-3-16,10 0 4 16,-2 0-2-16,-10-1-2 15,-12 3 0-15,-24 5 0 16,-9-3 0-16,-9 3-9 0,0 0-9 15,0 0-1-15,0 0 13 16,-9 0 6-16,-9 0 0 16,-16 3 1-16,-7 0-3 15,-14-1-55-15,-9 3-11 16,-9-1-1-16,-3 2-69 16</inkml:trace>
  <inkml:trace contextRef="#ctx0" brushRef="#br0" timeOffset="272670.8119">4138 14399 135 0,'-100'-13'89'0,"86"16"-75"0,11-3 10 15,3 1 14 1,0-1 72-16,28 0-61 0,9 0-29 16,11 0 22-16,4 0-39 15,5-1-3-15,6-3 0 16,4 1 4-16,-5-1 20 16,-5 0 35-16,-10 4-42 15,-17-3-8-15,-11 3-7 16,-10-2 2-16,-3 2 15 15,-6 0-15-15,0 0-1 16,0 0 0-16,0 0-2 16,4 0-2-16,3 0 1 15,-2 0-8-15,3 0-27 16,-4 0-122-16</inkml:trace>
  <inkml:trace contextRef="#ctx0" brushRef="#br0" timeOffset="287072.5317">351 15591 489 0,'0'0'87'16,"1"53"-7"-16,6-25-12 15,-1-3-31-15,6 0-27 16,5 0 6-16,5-7-12 0,2-3-3 15,2-5 2-15,7-6-2 16,8-4 7-16,9 0 4 16,1-16-8-16,6-6-4 15,-5-4-9-15,-8-2-29 16,-3-1-9-16,-13 0 27 16,-11 8 8-16,-10 8 10 15,-4 6 2-15,-3 7 12 16,0 0 8-16,0 0-11 15,0 12-2-15,0 3 7 16,0-1 30-16,0 1-37 16,0-2-3-16,9 0 3 15,9-5-5-15,3-1-2 16,4-4 2-16,5-3-1 16,6 0 14-16,0-5-5 0,-1-7-4 15,-12-5 4-15,-7-4-10 16,-16-4-3-16,0-1 1 15,-14-4 2-15,-11 6 0 16,-3 7 0-16,7 6 3 16,2 8 5-16,4 3-8 15,1 0-3-15,4 4 2 16,10 3-1-16,0 3-4 16,0 0-2-16,28 2 8 15,13 0 3-15,11 1 1 16,6 3-4-16,0 3 0 15,-6-2 1-15,-17 0-1 0,-14-2 0 16,-21-1 0-16,0-1 0 16,-34 3 5-16,-10-1-1 15,-5-3 3-15,7-2-7 16,7-6-4-16,10-4-35 16,9-6-54-16,12-8-107 15</inkml:trace>
  <inkml:trace contextRef="#ctx0" brushRef="#br0" timeOffset="287916.7869">1445 15499 552 0,'0'0'54'16,"0"0"-33"-16,0 0 39 15,0 0-15-15,0 0 23 16,-6 50-22-16,6-33-19 15,0-1-7-15,-4432-2-20 16,8890-2 9-16,-4441-1-9 16,6-3-4-16,-1-5-4 15,-4-3-38-15,-7 0 14 16,-6-7-25-16,-5-6-38 16,0-6-27-16,0-6 14 15,-14-1 108-15,2 0 2 16,4 5 1-16,7 10-3 0,1 5 45 15,0 6-10-15,0 0-35 16,1 0 0-16,23 4 43 16,6 4 6-16,7 1-25 15,10 4 15-15,3 0-25 16,-8 4-14-16,-2-4 5 16,-20 0 0-16,-4-2-5 15,-15-3 1-15,-1-2 13 16,0 0 17-16,0-3-17 15,-5-2-11-15,5-1 21 16,-2 0 9-16,2-5-9 16,0-9-24-16,2-2-29 15,26-1 25-15,6 4-16 0,2 3-1 16,4 2 21 0,1 4-2-16,-3 1 2 0,-8 3 14 15,-2 0 22-15,-7 0-35 16,-3 3-1-16,-1 1 0 15,-1-1 0-15,-5-3 3 16,8 0-3-16,0 0 5 16,4-3-1-16,2-8 11 15,-1-5-15-15,-11 1 3 16,-1-1-8-16,-9 4-3 16,-3 5-5-16,0 5 8 15,0 2 4-15,-15 0 1 16,-3 7-8-16,-5 6 1 0,12 2 5 15,8 4-5-15,3 2 3 16,0 3 2-16,31 4 4 16,13 2 12-16,12 1-11 15,5 1-3-15,-4 3 6 16,-14-1-6-16,-29-4 0 16,-14-6-2-16,-14-3 2 15,-33-6 50-15,-2-3 29 16,7-6-55-16,10-6 14 15,4 0-6-15,9-13 5 16,11-13-37-16,8-11-13 16,0-9-32-16,22-7-43 15,3-2-127-15,7 6-170 16</inkml:trace>
  <inkml:trace contextRef="#ctx0" brushRef="#br0" timeOffset="288717.0901">3499 15186 582 0,'0'0'36'0,"0"0"-33"0,0 0 34 16,0 0-14-16,0 0 4 16,0 0 27-16,33-30-25 15,-33 27 8-15,0 3-17 16,0 0 12-16,-21 0-28 16,-18 0 1-16,-15 11-10 15,-5 5 5-15,-4 7 0 16,18 2 5-16,15 0-3 15,13 0 5-15,17-5-4 16,0 2 3-16,34-5 3 16,24-3 0-16,14-4-4 15,19-9-5-15,10-1-1 16,-1-1-15-16,-4-12-45 16,-12-3-42-16,-20-1-23 15,-14-3-185-15</inkml:trace>
  <inkml:trace contextRef="#ctx0" brushRef="#br0" timeOffset="288882.7071">4076 15153 474 0,'0'0'148'16,"0"0"-121"-16,0 0-19 15,0 0 5-15,0 0 53 16,0 0-4-16,3 58-36 16,18-41-7-16,3 0-19 15,3 0 0-15,-8-3 1 16,-5-4-1-16,-12-1-17 0,-2-6-23 15,0 0-35 1,-24-3-6-16,-14 0-90 0</inkml:trace>
  <inkml:trace contextRef="#ctx0" brushRef="#br0" timeOffset="289171.4204">3705 15164 441 0,'0'0'70'15,"0"0"-46"-15,0 0 20 16,0 0-23-16,0 0-4 15,0 0-10-15,135-3 13 16,-58 3-11-16,12 7-7 0,0 0-1 16,-5 4-1-1,-7 3 0-15,-11 3-1 0,-12 2 1 16,-21 2 2 0,-11-2-2-16,-16 0 1 0,-6-2 20 15,-2-3 24 1,-32 2 18-16,-4-1-3 0,-7-1-26 15,2-1 3-15,4-4-30 16,7-4-5-16,9-1-2 16,8-4-6-16,15 0-54 15,0-9-93-15</inkml:trace>
  <inkml:trace contextRef="#ctx0" brushRef="#br0" timeOffset="289451.3249">4887 15187 528 0,'0'0'30'16,"0"0"-25"-16,0 0 32 15,157-19-16-15,-96 12 9 16,5-1 11-16,5-1-23 16,0 1-6-16,-13 1 5 15,-7 0-1-15,-13 2-15 16,-15 2-1-16,-13 0-24 0,-2 2-21 16,-8-2-59-1,0-2-177-15</inkml:trace>
  <inkml:trace contextRef="#ctx0" brushRef="#br0" timeOffset="289867.1645">5066 15001 594 0,'0'0'88'0,"0"0"-86"0,0 0-1 15,0 0 10-15,0 0-10 16,0 0-1-16,17 7 0 16,5-4 5-16,5 4-6 15,9-2 1-15,6 0-1 16,8 4 1-16,10-2 1 16,6 1-1-16,-4 1-1 15,-5-1 1-15,-15 2 0 16,-7-2-3-16,-12 2 3 15,-6 0 4-15,-9 2-2 16,-3-1-1-16,-5 2 14 16,0-3 24-16,-5 4 9 15,-18-1-18-15,-11 1 0 16,-3-2 1-16,0 2-18 16,-6-1-6-16,4-1-7 0,-7 0 5 15,4-2-9-15,4-2 4 16,3-1-71-16,8-3-79 15,11-4-205-15</inkml:trace>
  <inkml:trace contextRef="#ctx0" brushRef="#br0" timeOffset="291386.9389">6117 14751 540 0,'0'0'84'0,"0"0"-74"15,0 0 45-15,0 0-3 16,0 0 1-16,0 0-11 16,0 0-31-16,0 0 21 15,0 0-22-15,0 0 8 0,3 0 1 16,21 0-9-16,15 0 2 16,14-4 8-16,13-4-18 15,5-3 14 1,-1 0-16-16,-8 1-4 0,-8 0-6 15,-17 3-62-15,-15 0-33 16,-14 2-24-16,-8 5-118 16</inkml:trace>
  <inkml:trace contextRef="#ctx0" brushRef="#br0" timeOffset="291701.0088">6139 14747 554 0,'0'0'90'0,"0"0"-86"16,0 0 4-16,0 0-2 15,0 0 3-15,0 0 6 16,6 43 25-16,7-18-11 16,1 5-19-16,3 1 0 15,6 0-10-15,-1-1 0 16,4-1 3-16,-2-2-3 15,1-2 0-15,-1-6 0 16,1-5 1-16,5-4 0 16,3-2-1-16,5-5 0 15,0-3 7-15,8 0-7 16,0-3-9-16,-4-6-9 0,-4 0-28 16,-10-4-38-16,-7 2-81 15</inkml:trace>
  <inkml:trace contextRef="#ctx0" brushRef="#br0" timeOffset="292008.6628">6218 14935 555 0,'0'0'105'15,"0"0"-102"-15,0 0 51 16,0 0-8-16,0 0-44 16,0 0 13-16,122-19 8 15,-89 14-13-15,-3 1 15 16,1-1-1-16,2 1-3 16,-3 0-8-16,-2 0-9 15,-8 3 8-15,-4-2-12 16,-4-1 0-16,-3 4-5 15,-6 0-5-15,-2 0-26 16,-1 0-80-16,0 0-100 16</inkml:trace>
  <inkml:trace contextRef="#ctx0" brushRef="#br0" timeOffset="293672.8372">6340 5760 392 0,'0'0'30'16,"0"0"-26"-16,0 0 38 16,0 0-5-16,0 0-36 15,131-21 14-15,-105 18-7 16,8-2-1-16,-1 2 20 15,8-2-2-15,7 1 26 16,12-1-27-16,9 0-22 16,10-1-3-16,0 1 1 15,0-1 0-15,2 3 2 0,-7-1 2 16,-1 1-2 0,-6-1-2-16,-4-1 0 0,-9 3 2 15,-5-2-2-15,-3 1 0 16,-15 0 0-16,-1 2 1 15,-10-3 1-15,-7 4-2 16,-7 0 15-16,-6 0-8 16,0 0-7-16,0 0-7 15,-6 0-46-15,-19 0-16 16,-11 0-66-16</inkml:trace>
  <inkml:trace contextRef="#ctx0" brushRef="#br0" timeOffset="294138.1674">5723 5773 428 0,'0'0'33'15,"0"0"-31"-15,0 0 0 16,0 0 25-16,0 0 7 16,172 5 2-16,-109-5 12 15,2 0-24-15,0 0-13 16,5 0 0-16,5 0-4 0,2-2-1 16,8-2-4-16,-1-3-2 15,7 2 2-15,12 1-1 16,0-1-2-16,10-1 1 15,2 4 0-15,-8-1 0 16,-14 2 0-16,-17 0 0 16,-12-1-3-16,-15 2-1 15,-7-1 3-15,-12 1 1 16,-7-2 0-16,-6 0 2 16,-2 2-2-16,-8-3 0 15,-3 3 5-15,-4 0-4 16,0 0-1-16,0 0 0 0,0 0-2 15,0 0 0-15,-30 0-28 16,-6 0-27-16,-15 3-89 16</inkml:trace>
  <inkml:trace contextRef="#ctx0" brushRef="#br0" timeOffset="294464.8319">6063 5769 463 0,'0'0'68'0,"0"0"-68"0,0 0 0 16,200 0 13-16,-111-2-8 15,18 2 11-15,9-2-12 16,15 1-1-16,-1-1-3 15,8 2 0-15,-12-2 0 16,-9 1-2-16,-12-1 1 16,-31 1-6-16,-23 1-4 15,-27 0 6-15,-16 0 1 16,-8 0 2-16,0 0 2 16,0 0 2-16,0 0-2 15,0 0-2-15,0 0-33 16,0 0-107-16</inkml:trace>
  <inkml:trace contextRef="#ctx0" brushRef="#br0" timeOffset="307549.7204">2016 16685 325 0,'0'0'51'0,"0"0"-46"16,0 0 28-16,0 0 35 15,0 0-43-15,0 0 13 16,0 0 12-16,0 0-27 16,0-5-11-16,0 5 15 15,0 0-7-15,0 0-9 0,0 0-2 16,0 0 3-16,0 0-4 16,0 0-8-16,0 0-7 15,-3 0 7-15,3 0 2 16,0 2-2-16,0 1-1 15,0 1 1-15,0-3 0 16,0 1 0-16,0-2-2 16,0 0 2-16,0 0 1 15,3 0 7-15,8 0-1 16,5-6-7-16,0-2 13 16,-7-1-13-16,-4 0 0 15,-5-3 0-15,0 3-2 0,-5 2-1 16,-24-1-1-16,-7 3-8 15,-12 3 9-15,-10 2-12 16,-5 2 8-16,-1 11 5 16,9-1 0-16,9 4 2 15,7 2-1-15,14 1 2 16,11 4 12-16,14 0-7 16,0-2 2-16,20 1 10 15,26 0-3-15,18-4 2 16,12 0 6-16,9-6-20 15,2-1 15-15,-2-5-7 16,-14-1-10-16,-9-3 4 16,-7-2-5-16,-5 0-17 0,-6 0-42 15,-1-9-36 1,-6-3-107-16</inkml:trace>
  <inkml:trace contextRef="#ctx0" brushRef="#br0" timeOffset="307803.1513">2874 16656 706 0,'0'0'19'0,"0"0"-12"0,0 0 11 15,0 47 24-15,0-22-28 16,0-3 1-16,0-3-15 15,0-2 0-15,8-2 4 16,-3-7-2-16,-3-3-4 16,0-4 2-16,-2-1-30 15,0 0-20-15,0 0-9 16,0-7-91-16</inkml:trace>
  <inkml:trace contextRef="#ctx0" brushRef="#br0" timeOffset="308134.6968">2600 16641 401 0,'0'0'27'0,"0"0"-19"0,0 0 52 15,0 0-24-15,0 0-27 16,0 0 12-16,37-2-20 16,12 2 10-16,14 8-10 15,4-2 1-15,12 7 0 16,0 1-2-16,-2 0 0 15,-8 6 2-15,-15-3-2 16,-11 5 0-16,-19-1 0 16,-9 0 2-16,-15-1 12 15,0-1 19-15,0 0 24 16,-17-1-18-16,-10 1-10 16,-8 0 20-16,-8-1-14 15,-9 1-23-15,-10-4 3 0,1 1-12 16,-3-3-1-16,0-2-2 15,2-3-3-15,1-2-74 16,3-6-93-16</inkml:trace>
  <inkml:trace contextRef="#ctx0" brushRef="#br0" timeOffset="309171.9004">3691 16632 359 0,'0'0'71'16,"0"0"-43"-16,0 0 12 16,0 0-9-16,0 0 12 15,0 0-21-15,0 0-2 16,0 0 0-16,0 0-1 15,0 0 9-15,0 0-3 16,0 0 0-16,0 0-6 16,0 0-11-16,0 0 13 0,0 0-8 15,3 0-10-15,23 0 23 16,8-5-26-16,15-3 0 16,11 1 0-16,7-2 1 15,3-1-1-15,3-4 0 16,-15 1 3-16,-10 5-2 15,-19-1-1-15,-7 4-5 16,-10 2 5-16,-8 0-9 16,0 2 2-16,-4-1-23 15,0-1-26-15,0-4-56 16,0 0-282-16</inkml:trace>
  <inkml:trace contextRef="#ctx0" brushRef="#br0" timeOffset="309667.2229">3954 16401 364 0,'0'0'23'16,"0"0"-21"-16,0 0-2 15,0 0 0-15,0 0 18 16,0 0 18-16,-9 6 1 16,9-6-5-16,0 2 0 0,0-2 1 15,4 0-7-15,2 3-15 16,9 2-1 0,10 1-5-16,10 0 2 0,11 3 7 15,5 1-8-15,10-1-5 16,3 3-1-16,1-2 0 15,3 1 5-15,-10-3-5 16,-6 1 0-16,-21-1-2 16,-20-3-8-16,-9 0 9 15,-2 2 0-15,0 1 2 16,-2-1 7-16,-17 3 1 0,-2-1 5 16,-7 1 5-1,2 0-15-15,-8 0 7 0,2 1 2 16,2-1-9-16,0 0 5 15,1-1-9-15,7 1 1 16,-1-3-1-16,6 1-5 16,3-1-39-16,3-5-79 15,10-2-280-15</inkml:trace>
  <inkml:trace contextRef="#ctx0" brushRef="#br0" timeOffset="310318.3201">5354 16230 424 0,'0'0'236'16,"0"0"-229"-16,0 0-1 15,0 0-6-15,0 0-2 16,0 0 2-16,-7 6 7 16,16-6 2-16,4 0 3 15,-1 0-4-15,3 0 22 16,2 0-19-16,0-6-3 15,-6-4 5-15,-4 3-11 16,-4-3-1-16,-3-2-1 0,0 1-18 16,-20 0 12-16,-15 6 0 15,-2 4 3-15,-9 1 0 16,1 3 1 0,-3 12 1-16,6 5 0 0,4 2 1 15,15 5 12-15,11-4-11 16,11 4 16-16,1-1-2 15,9-1-3-15,25 0 0 16,11-5 1-16,11-4-2 16,9-7 8-16,-1-2-8 15,-6-7 0-15,-10 0-11 16,-8-2-9-16,-2-10-76 16,-6-6-38-16,-5-3-266 15</inkml:trace>
  <inkml:trace contextRef="#ctx0" brushRef="#br0" timeOffset="310813.3781">5752 16139 600 0,'0'0'0'0,"0"0"10"15,0 55 37-15,4-30-27 16,9 0-11-16,-1-3-8 15,-3-2 22-15,1-4-22 16,-8-4-1-16,-2-4 10 16,0-4-10-16,0-2 0 0,0-1 19 15,0-1-5-15,0 0 44 16,-15-7-9-16,-6-8-41 16,-1-9 1-16,8-7-9 15,4-7-4-15,4-2 4 16,4 1 0-16,2 5 6 15,0 11 0-15,0 8-3 16,10 6 11-16,12 6-11 16,8-2-2-16,10-1 2 15,7 3-2-15,0 2 0 16,-2 1-1-16,-7 0-3 16,-4 4-3-16,-10 13-13 15,-10 6 18-15,-7 8-1 0,-7 4 4 16,0 2 4-16,0-2-5 15,0-6-1-15,0-4 1 16,0-6-1-16,0-3 2 16,0-4-5-16,0-6 3 15,0 0-1-15,0-3-20 16,0-1-66-16,0-2-10 16,-4 0-72-16</inkml:trace>
  <inkml:trace contextRef="#ctx0" brushRef="#br0" timeOffset="311019.2858">5783 16264 486 0,'0'0'202'16,"0"0"-180"-16,0 0 24 15,0 0-22-15,0 0-15 16,0 0-9-16,161-34 2 15,-118 26-7-15,-5 0 5 16,-3-1-48-16,1-3-51 16,1-3-98-16</inkml:trace>
  <inkml:trace contextRef="#ctx0" brushRef="#br0" timeOffset="311280.6921">6631 16051 552 0,'0'0'41'16,"0"0"-35"-16,0 0 5 15,0 0-4-15,0 0 19 16,155-11 16-16,-105 6-12 15,1-1-26-15,-6-1-2 16,-10 0-1-16,-7 2-1 16,-10 2-36-16,-8-1-37 0,-8 2-87 15</inkml:trace>
  <inkml:trace contextRef="#ctx0" brushRef="#br0" timeOffset="311586.5377">6522 16055 472 0,'0'0'0'16,"0"0"55"-16,0 0 15 16,-25 66-38-16,25-41-2 0,0 5 6 15,0-1-22-15,0-4-1 16,0-2 1-16,6-4-6 15,4-4 23-15,8-4-14 16,3-1 3-16,9-3 3 16,6 0-12-16,10-7 16 15,8 0-12-15,2 0-15 16,2 0 3-16,-3-8-3 16,-6-3-44-16,-6-2-62 15,-6-4-67-15,-10 0-183 16</inkml:trace>
  <inkml:trace contextRef="#ctx0" brushRef="#br0" timeOffset="311810.4434">6870 16174 172 0,'0'0'495'0,"0"0"-463"15,0 0-12-15,0 0-1 16,0 0-16-16,161-26-2 16,-115 19 21-16,-6 1-22 15,-8-1 0-15,-7 2-68 16,-6 0-25-16,-7-4-50 16</inkml:trace>
  <inkml:trace contextRef="#ctx0" brushRef="#br0" timeOffset="312122.1355">7379 15946 511 0,'0'0'21'15,"0"0"-19"-15,0 0 2 16,0 0 44-16,0 0 23 16,39 55-28-16,-35-32-19 0,-1 4 13 15,1-4-11 1,2 2-4-16,-2-2-10 0,4-2-5 16,-6-4-7-16,4-5 0 15,-5-3 1-15,2-4-1 16,-3-2-12-16,0-3-57 15,0 0-40-15,0-3-71 16</inkml:trace>
  <inkml:trace contextRef="#ctx0" brushRef="#br0" timeOffset="312604.7606">7471 16060 549 0,'0'0'107'0,"0"0"-91"15,0 0 39-15,0 0-32 16,0 0 2-16,177-6 1 16,-127 0-7-16,-12 1-19 15,-5 1 0-15,-16-2-1 16,-7 0-6-16,-7 1 1 16,-3-5-33-16,0 1-4 15,0-4 4-15,0-1-26 16,0-6-34-16,-21 1 7 15,7 0 3-15,-2 6 58 16,7 3 31-16,1 7 35 16,3 1 11-16,-1 2-15 15,4-1 13-15,2 1 15 16,0 0-25-16,0 0 10 16,0 0-12-16,0 0-9 0,0 3 8 15,2 10 5-15,14 5 8 16,-4 10 16-16,1 4-38 15,-4 7-3-15,1-1-9 16,-1-1-8-16,1-3 15 16,-3-1-5-16,1-6-7 15,-2-4 13-15,1-7-10 16,-3-2-6-16,1-5 2 16,3-1-2-16,-2-5-1 15,1 2-1-15,0-4-15 0,-5 1-43 16,-2-1-58-16,0-1-63 15</inkml:trace>
  <inkml:trace contextRef="#ctx0" brushRef="#br0" timeOffset="319985.9597">270 17652 628 0,'0'0'7'0,"0"0"-7"16,28 56 4-16,2-24 19 15,6 7-7-15,-2 0 1 0,-4 1-1 16,-7-3-3 0,-6 0-6-16,-5-5 0 0,-7-9-3 15,-4-3-4-15,-1-9 8 16,0-8 0-16,0-1 22 15,0-2-5-15,0 0 10 16,-9-9 22-16,-19-8-43 16,-8-8-14-16,3-10-4 15,0-7 2-15,2-5 2 16,6-4 2-16,6 1-2 16,11-3-4-16,8 9-1 15,0 8 0-15,0 13 3 16,12 9 2-16,3 9 2 15,7 4 6-15,8 1-8 16,4 1 2-16,14 18-1 16,12 11 0-16,-4 6 15 15,2 7-13-15,-9 0 1 16,-11 0-4-16,-13-4 2 0,-12-1-2 16,-5-7-7-16,-4-8-32 15,-4-9-3-15,0-5-36 16,-7-6 1-16,-19-3-45 15,-4 0-127-15</inkml:trace>
  <inkml:trace contextRef="#ctx0" brushRef="#br0" timeOffset="320849.115">507 17858 516 0,'0'0'84'16,"0"0"-57"-16,0 0-5 0,0 0 0 16,0 0 22-1,0 0 5-15,141-3-1 0,-97 3-17 16,-4 0-20-16,-8 0-4 15,-6-4-3-15,-4-5-1 16,-4-1-1-16,-7-4-4 16,-5-2-10-16,-6-3-15 15,0 2 12-15,-6 1 11 16,-5 3 4-16,3 8 10 16,3 3 9-16,5 2-5 15,0 0-14-15,0 0-3 16,0 10 1-16,0 7 2 15,3 5 4-15,18 0-4 16,6 2 2-16,6-1-1 16,-5-3-1-16,6-5 0 15,-5-4 0-15,-9-7 4 16,-7-4-2-16,4 0 1 0,-6-1 4 16,-1-13 12-16,1-4-19 15,-4-8-2-15,-5 1-3 16,2 1-7-16,-4 6 7 15,0 5 3-15,0 10 2 16,0 3 0-16,0 0-1 16,0 1-3-16,6 9 0 15,10 4 4-15,7 2 0 16,8 1-1-16,11-3 4 16,13-3-7-16,2-4 1 0,1-5-12 15,2-2 14 1,-5-7 1-16,-6-9 1 0,-13-2 1 15,-12 0-1-15,-18-2 0 16,-6-2 7-16,0 1-8 16,-24 1 3-16,-6 5 4 15,-1 7 1-15,1 8-3 16,0 0-3-16,0 3-4 16,-5 9-7-16,13 3 9 15,3-2-2-15,16 0 2 16,3-2-8-16,3 3 7 15,33-2-7-15,4 1 6 16,12 0-12-16,1 7 9 16,6 1 4-16,-1 8 0 15,-2 1 1-15,-3 6 0 0,-8 2-2 16,-6-3-1-16,-23 1 3 16,-13-7 0-16,-3-5 5 15,-3-2-2-15,-18-5 20 16,-2-6-6-16,9-6-1 15,-7-5 31-15,-4 0-1 16,1-9-9-16,-1-10-17 16,3-8-16-16,1-7 6 15,8-12-10-15,2-9 0 16,-4-8-21-16,10 0 2 0,2 0-58 16,3 17-11-1,0 10-15-15,3 14-27 0,15 10-304 16</inkml:trace>
  <inkml:trace contextRef="#ctx0" brushRef="#br0" timeOffset="322301.6922">1967 17683 575 0,'0'0'1'0,"0"0"-1"16,0 0 52-16,62 60-18 16,-45-39-19-16,0-2 5 15,-10-4 7-15,-4 1-14 16,-3-5 2-16,0-2 10 15,0-4-6-15,0-1-1 16,-7-4-8-16,-2 0 35 16,-2-2 7-16,-6-11-33 15,1-6-13-15,6-4-6 16,10-4 0-16,0 0 0 16,0 3-6-16,13 7 2 15,9 6-4-15,6 7-8 16,4 4 14-16,4 0-7 0,8 7 6 15,3 8-2-15,-4 2 5 16,-7 0-3-16,-15-2 1 16,-3-1 3-16,-14-3-2 15,-4-4-10-15,0-3 7 16,0-1 3-16,0-3-2 16,0 0 3-16,0-6 3 15,0-8-3-15,0-5-16 16,0-2-6-16,0-4-1 15,8 4 23-15,4 4 0 16,0 6-1-16,-5 5 1 16,1 6 0-16,-1 0 2 15,1 1 4-15,5 12-5 16,0 3 24-16,3-1-13 0,6 2-7 16,3-2-4-16,14-2 0 15,10-2 0-15,4-2 5 16,7-6-6-16,7-3 7 15,-2 0-6-15,-1-9 0 16,-8-5 6-16,-11-7-3 16,-15 0 0-16,-11-4-4 15,-19 2-3-15,0 0-2 16,-12 5 2-16,-10 5 3 16,0 9 11-16,4 4 1 15,-2 0-12-15,0 6-1 16,6 11-7-16,1 2 8 15,8 1-1-15,5-1 1 0,0 1 0 16,0-4 1-16,21-2-4 16,-3-3 3-16,3-4-6 15,-3-2 0-15,-12-4 3 16,2-1 3-16,-4 0 3 16,0 0-3-16,0-6 28 15,2-5-28-15,-2-7 7 16,3-1-14-16,2 2 4 15,0 0 1-15,-2 8-2 16,-1 4-1-16,2 4 3 16,4 1-6-16,0 0-1 15,7 0 6-15,4 10 2 0,2 1-1 16,5 0 1-16,2 3 1 16,-3 0 2-16,1-3-2 15,-11-3 0-15,-7-1-1 16,-3-3 1-16,-7-4-3 15,-2 0-1-15,0 0 4 16,0 0 2-16,0-4-2 16,5-8-2-16,-1-4-6 15,6 2-9-15,0-1-8 16,1 6 16-16,-4 4 6 16,1 0 3-16,-1 5-1 15,5 0 4-15,10 0-3 16,-2 2 4-16,10 4 8 0,2 2-2 15,1-2-9 1,-1-1 4-16,2-1-5 0,-12-2 2 16,-7-2 4-16,-7 0-6 15,-4 0 4-15,-4-11 10 16,0-6-13-16,0-8 2 16,0-3-3-16,0-3 0 15,-12-1-2-15,-3-2 2 16,-3-3-9-16,2 6-1 15,1 9 1-15,8 8 9 16,3 10 27-16,4 4-10 16,0 0-15-16,-4 1-2 0,4 13-2 15,0 3 2 1,0 5 23-16,0 5 1 0,17 2-9 16,4 5-6-16,2 5 10 15,2 2-14-15,1-2-2 16,5-6 2-16,1-10-2 15,-7-7-3-15,-3-9 0 16,-1-3 0-16,4-4 6 16,7 0-6-16,2-6-8 15,-4-8-41-15,-9-4-144 16,-19-6-190-16</inkml:trace>
  <inkml:trace contextRef="#ctx0" brushRef="#br0" timeOffset="322460.2609">3485 17580 229 0,'0'0'605'15,"0"0"-599"-15,0 0-6 16,0 0 0-16,154-28 0 16,-81 19 0-16,-1-2-19 15,-8 1-122-15,-16-2-169 16</inkml:trace>
  <inkml:trace contextRef="#ctx0" brushRef="#br0" timeOffset="323938.3421">1626 17677 252 0,'0'0'100'0,"0"0"-39"16,0 0 21-16,0 0-22 15,0 0-22-15,0 0-11 16,4-8 4-16,-4 8-11 16,0 0 10-16,0-1-14 0,0-1-7 15,0 0 2 1,0-1-8-16,0 0-1 0,0 0 10 15,0-5-9-15,-4 2 9 16,-4 1-12-16,5-1 6 16,-1 3 0-16,0 1-3 15,4 0 5-15,0 2 11 16,0 0-11-16,0 0-5 16,0 0 1-16,0 0-3 15,0 2-2-15,0 6-6 16,4 3 7-16,15 5-5 15,5 2 5-15,4 2 0 0,5 1 3 16,-2 2-2 0,5-4-2-16,3 1 0 15,1-3 1-15,-2-4 3 16,-4-2-2-16,-10-8 0 0,-2 0-1 16,-9-2 1-16,-2-1-2 15,-5 0 1-15,2 0 0 16,2-1 6-16,2-9-6 15,-3-3 0-15,0-3-10 16,-9-4-10-16,0-2-4 16,0-3 8-16,-2 3 16 15,-7 2 1-15,2 3 3 16,6 5 5-16,1 5 16 16,0 3-9-16,0 4 12 15,0-2-13-15,0 2 10 0,0 0-8 16,0 0-17-1,0 14-5-15,8 10 5 0,16 2 9 16,6 4 7-16,4-3-14 16,2-3 1-16,7-5-3 15,2-3-2-15,11-5-5 16,7-1-52-16,7-10-39 16,5 0-176-16</inkml:trace>
  <inkml:trace contextRef="#ctx0" brushRef="#br0" timeOffset="325150.2343">4482 17197 375 0,'0'0'100'15,"0"0"-63"-15,0 0 50 16,0 0-33-16,0 0-8 16,0 0 11-16,0 0 7 15,0-1-46-15,0 1-2 0,10 9-10 16,13 10 0-16,9 8 7 15,0 5 14-15,3-1-15 16,-10-2-12-16,0 0-1 16,-10-6 1-16,0-3 5 15,-7-5-3-15,-3-3-4 16,-4-6 7-16,-1-3-10 16,2-3 12-16,-2 0-7 15,0 0 1-15,0 0 8 16,-20-11 39-16,-12-11-48 15,-7-6-3-15,-1-7-1 16,-2-6-13-16,8-5 15 0,4 0 2 16,13 5-12-1,17 7 11-15,0 11-7 0,21 3 6 16,17 5-1-16,3 2 3 16,-9 6 0-16,-1 3 0 15,-4 4-5-15,-8 1 2 16,2 15 0-16,-5 3-1 15,-10 5 2-15,-6 3 2 16,0-2 0-16,0 0 1 16,-11-5 2-16,-12-1 0 15,-3-4-3-15,4-2 1 16,2-5-2-16,8-2 1 16,4-3 0-16,5-2-1 0,3-1-12 15,0 0 3 1,5 0-34-16,30-3 24 0,7-4 19 15,11 1-4-15,7 1 4 16,2 5 1-16,5 0-11 16,-9 7 6-16,-15 6 3 15,-17 1 2-15,-19 2 0 16,-7-2 13-16,0-1 15 16,-16 3 5-16,-14 0-12 15,-6-1-6-15,-6 0-6 16,2-5-8-16,2 1 3 15,7-5-4-15,13-6-23 16,11 0-36-16,7-6-64 16,5-15-227-16</inkml:trace>
  <inkml:trace contextRef="#ctx0" brushRef="#br0" timeOffset="326075.0387">5720 17132 459 0,'0'0'156'0,"0"0"-156"16,0 0 0-16,0 0 6 16,0 0-5-16,0 0 13 15,-36 48 35-15,36-28-20 0,0-1 5 16,8 1-11-16,14-3-9 15,6 0 13-15,8-4-22 16,0-5 6-16,7-3-11 16,-1-5 17-16,-3 0 6 15,-5-5-19-15,1-9 13 16,-13-6-6-16,-12-8-10 16,-10 1 0-16,0-5-1 15,-30 6-5-15,-14 4 2 16,-6 10 2-16,-4 7 1 15,-5 5 3-15,7 0-3 16,1 10-5-16,13 2 3 0,13-3 2 16,12-1 0-1,12-4-8-15,1-3-1 0,0-1-18 16,22 0 25-16,12 0 2 16,-1-3 0-16,-5-2 2 15,-1-1-7-15,-10 0-32 16,0 4 6-16,1-3 4 15,0 2 9-15,3 2 15 16,3-2 2-16,7 1 1 16,8 2-4-16,1 0 6 15,5 2-2-15,2 10 2 16,-7 2-1-16,-5 1 7 16,-18 1-8-16,-4-1 0 15,-12 0 10-15,-1-6-4 16,0-4 3-16,0 0 9 0,0-4-2 15,0-1 6-15,0 0 1 16,0 0 5-16,0 0 23 16,0-8-23-16,0-9-28 15,3-6-12-15,13 1 12 16,2 1-6-16,0 5 5 16,10 8 1-16,0 2-2 15,5 3 2-15,5 2-1 16,-4 1-1-16,1 0 1 15,-2 4 1-15,-9 6 0 16,1 3 0-16,-8 1 0 0,-4-1 0 16,-4 1 0-16,-5-1 3 15,1-3-3-15,-2-1 4 16,-1-2-4-16,0 0 1 16,-2-4 5-16,8-2-6 15,-8-1 0-15,1 0 1 16,-1 0 1-16,0 0 2 15,0 0 4-15,0 0 7 16,0 0 13-16,0 0-10 16,0 0-10-16,0 0 5 15,0 0-10-15,0 0-1 16,0 0-2-16,0 0-7 16,0 0-15-16,0 0-63 15,0-3-111-15</inkml:trace>
  <inkml:trace contextRef="#ctx0" brushRef="#br0" timeOffset="326473.4074">7196 16744 708 0,'0'0'69'16,"0"0"-69"-16,0 0 0 15,12 57 41-15,6-14 1 16,10 6-9-16,-2 1 4 16,4-2-36-16,1-6-1 15,-4-6 0-15,-7-4 0 16,-7-8-4-16,-5-8 4 16,-3-8-27-16,-5-5 5 15,0-3-13-15,0-1-14 16,-26-14-61-16,-13-8-66 0</inkml:trace>
  <inkml:trace contextRef="#ctx0" brushRef="#br0" timeOffset="327399.2459">7092 16991 582 0,'0'0'14'16,"0"0"-9"-16,0 0 10 16,0 0 34-16,146 23-26 15,-67-23-4-15,-3 0 22 16,-1-2-21-16,-20-8 4 15,-19-2-24-15,-15-5 2 16,-16-8-1-16,-5-2-1 16,0-7-7-16,-26 0 5 0,-6 1-24 15,1 4 24-15,6 7 0 16,10 11 2-16,8 6 37 16,7 5-26-16,0 0-11 15,0 6-13-15,26 14 10 16,6 4 3-16,5 5 13 15,6 3-13-15,-3 4 7 16,-4-4-5-16,-10-4-2 16,-17-4 0-16,-9-6 3 15,0-6-3-15,0-5 1 16,0-5 5-16,0-2-4 16,0 0 4-16,0 0-3 15,0-2 13-15,10-12-16 0,13-6-26 16,-2 1 11-16,7 5 15 15,-6 6 0-15,3 6-4 16,-7 2-6-16,3 4 1 16,0 8 9-16,-2 2 3 15,6 2 9-15,1-2-12 16,8-2 8-16,-2-2-2 16,6-3-6-16,3-2 12 15,2-5-2-15,-5 0 22 16,1-2-10-16,-3-8-10 15,-6-7-6-15,-2-5-6 16,-2-6-3-16,-8-5 2 16,3 0-2-16,-10 5-3 15,-5 10-9-15,-3 8 15 0,-3 8 8 16,0 2-8-16,0 5-4 16,-9 9 4-16,0 5 1 15,5 3 2-15,4-3-3 16,0-2-2-16,9-7 2 15,16 0 0-15,7-5 0 16,4-5 8-16,5 0 1 16,-2-5 16-16,1-12-15 15,-1-2-6-15,-9-3 7 16,-11-3-11-16,-11 1-3 16,-8-2-12-16,0 9-2 15,-4 2-1-15,-4 8 12 16,5 5 2-16,3 2 2 0,0 0-1 15,0 0-8-15,0 2 3 16,0 8-4-16,23-1 12 16,8 5-2-16,17 0 2 15,8 0 2-15,4 0-2 16,-5 0 0-16,-13-2 5 16,-14-2 26-16,-17-3-16 15,-11 1 17-15,0 2-22 16,-23 2 26-16,-22 2-28 15,-17 2-3-15,-13-3-5 16,-8-4-69-16,-8-8-104 16,-8-1-322-16</inkml:trace>
  <inkml:trace contextRef="#ctx0" brushRef="#br0" timeOffset="327529.4553">8354 16769 649 0,'0'0'205'16,"0"0"-205"-16,0 0-8 16,0 0-11-16,0 0-146 15,0 0-165-15</inkml:trace>
  <inkml:trace contextRef="#ctx0" brushRef="#br0" timeOffset="329299.5661">11755 9764 585 0,'0'0'7'16,"0"0"-6"-16,0 0-1 15,0 63 16-15,5-41-3 16,16 2 18-16,3 3 11 15,1 7-18-15,-6 2 20 16,-6 4-28-16,-7 5-11 16,-6 2 2-16,0-4-3 15,0-4-1-15,-6-9-3 0,0-10 2 16,-1-11-2 0,7-5 2-16,-3-4 0 0,1 0 16 15,-6-6-11-15,-4-11-5 16,-1-10-2-16,0-7-21 15,1-7 11-15,0 0 2 16,3-6-1-16,-1-2 7 16,7 0 1-16,3 4 1 15,0 8 4-15,8 14-4 16,13 8 29-16,9 2-26 16,15 2 0-16,4 0-3 15,2 5-1-15,-1 0 0 16,-9 4 2-16,-11 2-2 15,-8 5 1-15,-15 16-8 16,-7 14 8-16,-17 8 1 16,-23 3 3-16,-3-5 0 15,-4-3-2-15,5-7-1 16,7-6 2-16,2-3-3 0,10-8-3 16,8-3 2-16,10-8-5 15,5-2-4-15,0-1-29 16,0 0-11-16,29-3 32 15,8-5 8-15,8 0 2 16,5 1 8-16,2 0-6 16,4 1 4-16,1 5-2 15,-5 1 4-15,-10 0 3 16,-10 9-2-16,-12 5 0 16,-14 5 21-16,-6-2 23 15,0 3-12-15,-26 1 0 0,0-4 17 16,-7-3-21-1,2-4 4-15,-1-2-23 0,-5-3-2 16,-3-2-3-16,0-3-10 16,4-3-33-16,6-7-62 15,9-9-51-15,13-6-436 16</inkml:trace>
  <inkml:trace contextRef="#ctx0" brushRef="#br0" timeOffset="329681.8853">12642 9892 580 0,'0'0'1'0,"0"0"1"16,0 0 30-16,0 0 3 15,0 0 40-15,0 0-11 16,92-43-19-16,-92 39 3 16,0 4-10-16,0 0 3 15,-7 0-27-15,-32 0-8 0,-16 16-12 16,-14 7 10 0,4 3-5-16,13 2 1 0,14 0 0 15,17-5-4-15,20 0 4 16,1-3 0-16,12-2 3 15,28-4-1-15,14-2-1 16,12-6 1-16,14-6-2 16,4 0-1-16,2-5-21 15,-6-9-75-15,-9-2-94 16,-16-2-229-16</inkml:trace>
  <inkml:trace contextRef="#ctx0" brushRef="#br0" timeOffset="329890.9889">13279 9822 622 0,'0'0'62'15,"0"0"-58"-15,0 0 10 16,3 46 41-16,18-17 7 16,-1 0-38-16,-5-1-19 15,-3-3-5-15,-8 0-1 16,-4-8 1-16,0-4 0 15,0-4-1-15,0-5-23 16,0-4-21-16,0 0-2 16,0-9-47-16</inkml:trace>
  <inkml:trace contextRef="#ctx0" brushRef="#br0" timeOffset="330199.4807">13032 9835 660 0,'0'0'25'0,"0"0"37"0,0 0-23 16,0 0-24-16,0 0-15 16,0 0 0-16,140-13 3 15,-84 13-3-15,8 0 0 16,11 7-3-16,-4 9 0 16,-4 3 1-16,-5 1 1 15,-16 2 2-15,-20 1-1 16,-15-2 1-16,-11 0-1 15,0 0 19-15,-26-1 9 16,-15 1 12-16,-9 0-13 16,-10 1-25-16,-9-2 15 0,2-3-16 15,-3-5-1-15,10-2-19 16,11-7-48-16,10-3-52 16,11-2-93-16</inkml:trace>
  <inkml:trace contextRef="#ctx0" brushRef="#br0" timeOffset="330903.0202">14296 9873 360 0,'0'0'134'0,"0"0"-82"0,0 0 31 15,0 0-35 1,0 0-22-16,0 0-18 0,0 0 4 16,-4439 0-10-16,8878 0 6 15,-4440 2 14-15,1-2-9 16,0 0 16-16,0 0 1 15,0 0-6-15,0 0 6 16,0 0-10-16,0 0-10 16,1 0 17-16,23 0-23 15,10-4 1-15,15-2-4 16,11-5 0-16,10 2 3 16,7-5-4-16,-2-1 0 15,-6 0 1-15,-17 3 1 16,-14 2-2-16,-15 4 0 15,-13 4-3-15,-10-2-12 16,0 4-35-16,0 0 1 16,0 0-58-16,0 0-26 0,-9 0-37 15</inkml:trace>
  <inkml:trace contextRef="#ctx0" brushRef="#br0" timeOffset="331134.5118">14603 9706 422 0,'0'0'4'0,"0"0"-4"16,0 0-5-16,0 0-1 15,0 0-83-15,0 0-107 16</inkml:trace>
  <inkml:trace contextRef="#ctx0" brushRef="#br0" timeOffset="331225.9746">14603 9706 22 0,'-4'-4'0'15</inkml:trace>
  <inkml:trace contextRef="#ctx0" brushRef="#br0" timeOffset="332382.2742">14578 9619 241 0,'0'0'178'0,"0"0"-176"16,0 0 46-16,0 0 39 16,0 0-18-16,0 0-5 15,-24-8-21-15,24 8-2 16,0-3-8-16,1 2-17 15,1-1 0-15,-2 2-6 16,0 0 19-16,0 0-17 16,0 0-11-16,9 0-2 15,9 6-13-15,15 10 10 16,8 7 4-16,7 7 4 16,5 4-4-16,2 4-2 15,8 5 2-15,3-1-37 0,6-1 26 16,0-7-6-16,-3-6-19 15,-18-10 20-15,-12-5 16 16,-14-7-1-16,-14-4-1 16,-5-1 2-16,-6 1 0 15,0-2 9-15,0 3 2 16,-2 1-9-16,-27 3 2 16,-21 4 6-16,-7 3-2 15,-3 3 4-15,-3 0-10 16,4 2-1-16,-4-1-1 15,6-1 0-15,-6-1-9 16,14 1-49-16,4-3-76 16</inkml:trace>
  <inkml:trace contextRef="#ctx0" brushRef="#br0" timeOffset="333898.3625">16137 9470 553 0,'0'0'49'15,"0"0"-41"-15,0 0 35 0,0 0-8 16,0 0-26 0,0 0-3-16,32 20 0 0,-16 5 37 15,2 7 2-15,-1 4-23 16,-3 2-4-16,5 1-18 15,-10-2 3-15,-1-3 4 16,0-4 0-16,-8-10-6 16,2-9-1-16,-2-6 1 15,0-4 2-15,0-1-1 16,0 0 6-16,0-5 47 16,0-10-42-16,-6-10-7 15,-15-3-6-15,2-5-2 16,1-6 0-16,1-3-7 15,10-5-8-15,5 0-5 16,2-3 21-16,0 4 1 16,0 10 0-16,4 10 0 15,13 10 3-15,0 7-3 0,-3 4 4 16,8 5 0-16,4 0-4 16,8 0-1-16,5 7 1 15,-2 7-1-15,-4 4-4 16,-7 6 3-16,-14-1-1 15,-9 4 3-15,-3-3 0 16,-3-2 0-16,-27 0 0 16,-8 0 0-16,-4-3 3 15,4-4-3-15,7-4-4 16,9-4-1-16,8 0 1 0,11-7-7 16,3 0-1-1,0 0 0-15,0 0-23 0,21 0 10 16,8 0 3-16,10-7 18 15,14 1 0-15,7 4 3 16,9-1 1-16,0 3-6 16,-7 0-9-16,-11 7 1 15,-15 4-2-15,-15 2-17 16,-18 0 33-16,-3-2 15 16,0 2 20-16,-10-2 21 15,-16 0-27-15,-10 1-3 16,-4-3-23-16,-2-1 9 0,-5 0-10 15,3-5-2-15,-2-3-4 16,6 0-29-16,10-3-65 16,10-11-99-16</inkml:trace>
  <inkml:trace contextRef="#ctx0" brushRef="#br0" timeOffset="334320.535">17504 9233 331 0,'0'0'132'0,"0"0"-99"16,0 0 89-16,0 0-40 15,0 0-25-15,0 0-16 16,-9-10-35-16,-27 20-2 16,-15 10-1-16,-3 7-3 15,4 5 2-15,6 6 11 16,17-1 0-16,10 1-7 15,13-1 6-15,4-6-10 16,0-6 4-16,26-5-6 16,13-7 0-16,8-3 12 0,11-3-11 15,6-7-2-15,6 0-10 16,-3-4-28-16,-3-11-151 16,-1-7-386-16</inkml:trace>
  <inkml:trace contextRef="#ctx0" brushRef="#br0" timeOffset="334800.7507">18001 9280 639 0,'0'0'2'0,"0"0"38"15,-15 71 5-15,15-40-18 16,0 2 1-16,8-2-15 15,-1-1-5-15,-3-5-8 16,-4-5 0-16,0-9 3 16,0-4-2-16,0-5 4 15,0-2 17-15,-7 0 6 16,-18-11 17-16,-5-6-41 16,6-9-4-16,5-6-1 15,8-7 0-15,8-4 2 16,3-5-2-16,0 3 1 0,0 7 0 15,11 13 22-15,2 11-17 16,3 7 20-16,5 3-21 16,12 0 0-16,8 0-2 15,10 4 1-15,12 2-2 16,-4 13 2-16,-9 9-3 16,-8 4 0-16,-20 7-2 15,-10 3 8-15,-12-1-3 16,0-1-1-16,0-4 6 15,0-6-8-15,0-4-2 16,0-5 2-16,-4-6 0 16,-1-5 0-16,1-2-25 15,-11-3-24-15,-3-1-76 16,0 0-86-16</inkml:trace>
  <inkml:trace contextRef="#ctx0" brushRef="#br0" timeOffset="334948.3673">17956 9447 686 0,'0'0'127'0,"0"0"-115"15,0 0-7-15,129-22 0 16,-62 10-5-16,1 0-27 16,-7-4-121-16,-6-2-271 15</inkml:trace>
  <inkml:trace contextRef="#ctx0" brushRef="#br0" timeOffset="335173.8028">18653 9131 637 0,'0'0'0'16,"0"0"-3"-16,0 0 3 15,0 0 16-15,173-27-15 16,-124 22 1-16,-7 0 0 16,-4 2 2-16,-8 0-8 15,-6 1-8-15,-10-1-61 16,-6 2-99-16</inkml:trace>
  <inkml:trace contextRef="#ctx0" brushRef="#br0" timeOffset="335465.0201">18651 9171 600 0,'0'0'8'0,"0"0"28"16,-13 63 17-16,13-36-24 15,0 2 21-15,0 1-10 16,0 1-31-16,0-3 1 0,0-1-10 15,4-4 2-15,1-3 4 16,5-5-5-16,3-2 2 16,4-6-3-16,5-1 1 15,11-5 13-15,9-1-4 16,7 0 6-16,6-4-16 16,0-6-50-16,-11-4-49 15,-10-4-178-15</inkml:trace>
  <inkml:trace contextRef="#ctx0" brushRef="#br0" timeOffset="335659.5798">18704 9323 711 0,'0'0'45'16,"0"0"-40"-16,0 0 32 15,0 0-8-15,0 0-29 16,160-14 0-16,-101 5-5 16,-5-1-24-16,-5 0-80 15,-10-3-222-15</inkml:trace>
  <inkml:trace contextRef="#ctx0" brushRef="#br0" timeOffset="335938.6098">19475 9075 717 0,'0'0'5'0,"0"0"-5"16,0 0 0-16,0 0 0 15,0 0 10-15,28 73 3 16,-28-33 4-16,0 0 14 15,0-2-16-15,0-4-1 16,9-5-6-16,-4-5-5 16,2-5 3-16,-2-9-3 15,3-3-3-15,-4-4-4 16,3-3-56-16,-4 0-68 0,-3-3-126 16</inkml:trace>
  <inkml:trace contextRef="#ctx0" brushRef="#br0" timeOffset="336129.7318">19437 9263 736 0,'0'0'28'16,"0"0"-23"-16,0 0 3 15,0 0-8-15,150-9-5 16,-99 2-5-16,-6-1-43 0,-11-4 7 15,-5 1-24-15,-11-2-58 16,-6-1-156 0</inkml:trace>
  <inkml:trace contextRef="#ctx0" brushRef="#br0" timeOffset="336439.0947">19830 9046 568 0,'0'0'54'0,"0"0"-18"15,0 0 28-15,0 0-22 16,0 0-12-16,0 0-11 16,12-3-14-16,-2 3 8 15,5 9-10-15,3 7 9 0,-6 8 10 16,0 8 6 0,-2 2-12-16,0 1-6 0,0-3-8 15,-2-3 2-15,-6-3-1 16,0-6-3-16,2-1 2 15,-1-4-2-15,4-4 0 16,-4-5 4-16,-2 0-4 16,-1-4 1-16,4-1-1 15,-1 0-14-15,-3-1-31 16,0 0-36-16,0 0-68 16,0 0-500-16</inkml:trace>
  <inkml:trace contextRef="#ctx0" brushRef="#br0" timeOffset="337116.7813">19436 9251 309 0,'0'0'6'0,"0"0"7"15,0 0 36-15,130-15-38 16,-88 9 18-16,-2 1 8 16,-1-3 23-16,-1 1-18 15,-5 0-2-15,3 0-28 16,-3-1-7-16,-4 1-2 15,0 0 1-15,-7 0-6 16,-4 4 2-16,-5 3 0 16,-4-3-1-16,-1 3 1 15,-7-1 11-15,1 1-3 16,2 0-7-16,2-2 1 16,-1 2-2-16,-1-1-4 0,-2-2-11 15,0-1-9-15,-2 1-44 16,0-2-31-16,0 1-68 15,-8-3 67-15</inkml:trace>
  <inkml:trace contextRef="#ctx0" brushRef="#br0" timeOffset="337449.6983">19892 9096 4 0,'0'0'131'0,"0"0"-105"16,0 0 62-16,0 0 19 16,0 0-14-16,0 0-22 15,-22-13-24-15,22 12-1 16,-2-2-11-16,1 3-16 15,-2-2 10-15,1 2-16 16,-2 0-3-16,4 0 1 0,0 0-7 16,0 0 6-16,0 0 2 15,0 0-6-15,0 2 1 16,0 10-4-16,9 7 2 16,9 6 7-16,2 1-7 15,0 2 4-15,2 0-9 16,-1-1 0-16,-4-1 5 15,-1-6-3-15,-4 4-2 16,-3-4 3-16,-1-4 2 16,0-1-3-16,-7-2-2 15,-1-2 1-15,0-4 0 16,0 1-1-16,0-3-11 16,-1-2-28-16,-19 0-40 15,-3-3-59-15</inkml:trace>
  <inkml:trace contextRef="#ctx0" brushRef="#br0" timeOffset="338341.0043">19448 9075 505 0,'0'0'1'0,"0"0"46"16,0 0-8-16,0 0-36 15,0 0 24-15,0 0-15 16,0 0-2-16,0 0 15 0,0 0 6 15,0 0-16-15,0 0 6 16,0 0 4-16,0 0 0 16,0 0-22-16,0 0 10 15,0 0 6-15,0 0-7 16,0 0-6-16,0 0-2 16,0 0-3-16,0 0 3 15,0 0-4-15,0 0 0 16,0 0 6-16,0 0-4 15,0 0-1-15,0 0-1 16,0 0-6-16,0 11-1 16,5 10 5-16,8 10 2 15,-2 5 6-15,7 0-2 16,-1 1-5-16,-5-3 1 0,-3-1 0 16,-5-2 6-1,2-3-6-15,-1-5 0 0,-5-4 7 16,6-5-6-16,-6-5 9 15,1-2-5-15,5-3 4 16,-6-3 8-16,2-1-17 16,-2 2 0-16,0-2 3 15,0 0-1-15,0 0-2 16,3 0 0-16,-3 0-4 16,1 0-10-16,-1 0-26 15,0 0-40-15,0 0-26 16,0 0-115-16</inkml:trace>
  <inkml:trace contextRef="#ctx0" brushRef="#br0" timeOffset="344048.9883">16487 9798 375 0,'0'0'128'0,"0"0"-126"0,179-37 2 16,-110 26 45-16,-8-1-6 16,-6 2-6-16,-13 3-25 15,-18 2 4-15,-11 0 3 16,-11 3-9-16,-2-1-4 15,0 1 10-15,0 2-6 16,-26 0-10-16,-17 0-8 16,-15 5 6-16,-12 4-26 15,-11 1 9-15,-6 1 6 16,4 2 5-16,10-2 7 16,18-1-3-16,32-2 4 15,13-3-2-15,10-3-1 16,0-2 3-16,12 0 10 15,24 0 5-15,13 0 6 0,6-2-7 16,13-3-13-16,5-3 0 16,3 2-2-16,-2-2-5 15,-14 2-51-15,-23 3-157 16</inkml:trace>
  <inkml:trace contextRef="#ctx0" brushRef="#br0" timeOffset="345120.0225">11744 10504 637 0,'0'0'20'16,"0"0"-11"-16,0 0-9 0,0 0 6 16,0 0 0-16,0 0-6 15,96 0 3-15,-55-1-3 16,8-3 0-16,4-2 3 15,8-2-1-15,2-1 4 16,4-2 2-16,0 0 1 16,-10 0-2-16,-10 5-7 15,-21 1-5-15,-10 3 5 16,-7 2-18-16,-8 0 9 16,-1 0-1-16,0 0-28 15,-13 4 9-15,-17 1-11 16,-10 4-32-16,-8 2-6 0,-15-2-69 15,-12 3-123 1</inkml:trace>
  <inkml:trace contextRef="#ctx0" brushRef="#br0" timeOffset="345273.9167">11830 10536 283 0,'0'0'63'16,"0"0"11"-16,0 0 4 16,0 0-48-16,0 0 3 15,145-14 3-15,-93 7-8 16,2-1-2-16,-11 1-6 15,-13 3-4-15,-4455 1-16 16,8870 3 0-16,-4444 0-30 16,6 0-46-16,-2 0-98 15</inkml:trace>
  <inkml:trace contextRef="#ctx0" brushRef="#br0" timeOffset="352832.9992">10963 11283 722 0,'0'0'0'0,"0"0"-4"15,0 0 4-15,-31-58 8 16,35 44-7-16,13 6 4 16,3 1-4-16,0 3 4 15,-5 4-5-15,0 0-5 0,2 0 2 16,-5 11-1 0,-2 8 4-16,-2 12 5 0,-7 3 3 15,-1 4 15-15,0-1-16 16,0-4-3-16,8-4 2 15,5-3-6-15,4-6 0 16,11-8 6-16,6-6-6 16,8-6 1-16,4 0 5 15,5-15 3-15,-3-5-2 16,-11-7-7-16,-7-3-2 16,-9-2 1-16,-7-2 2 15,-7 7-1-15,-7 8 0 16,0 11 0-16,0 8 12 15,-2 0-12-15,-18 11-1 16,0 8-4-16,2 3 5 16,12-2-1-16,6 0-4 15,0 0 5-15,14-4-2 0,25-2-5 16,12-3-10-16,8-11-2 16,0 0 12-16,-2-5 7 15,-14-7 2-15,-14-5 0 16,-14-3 0-16,-15-3-1 15,0-1 2-15,0-5 1 16,-12 3-4-16,-1 6-4 16,3 5 4-16,1 8 1 15,8 5 1-15,1 2-2 16,0 0-10-16,0 7 3 0,10 4 1 16,23 9 2-16,16-1 4 15,19 1 0-15,7 2 0 16,1-3 0-16,-13-4 0 15,-26 1 0-15,-23-4 0 16,-14 0 2-16,-2-2-2 16,-36-2 7-16,-13 1 1 15,-12-5-8-15,5-1-2 16,5-3 1-16,15 0-13 16,18-7-23-16,7-1-27 15,13 4 31-15,0 0 31 16,5 3 0-16,25 1 2 15,11-4 1-15,13 3-1 16,8-3 7-16,-2 1-3 16,1-4-3-16,-14-1 2 0,-12-2-3 15,-8 0 0 1,-10-1 9-16,-4-3 3 0,-8-1 4 16,-5 1 15-16,0 2-7 15,0 4 14-15,0 1-8 16,0 5 4-16,0 2-6 15,0 0-28-15,0 1 2 16,0 8-1-16,2 3 9 16,18 1 15-16,14 2-17 15,0 1-6-15,-2-2 16 16,3-1-18-16,-15-6-17 16,-7-4-75-16,-7-3-49 0,-3-2-86 15</inkml:trace>
  <inkml:trace contextRef="#ctx0" brushRef="#br0" timeOffset="352967.1655">12376 11196 516 0,'0'0'4'0,"0"0"-4"16,0 0-8-16,0 0-6 15,0 0-67-15,145-16-40 16,-103 16-175-16</inkml:trace>
  <inkml:trace contextRef="#ctx0" brushRef="#br0" timeOffset="353515.4829">12688 11284 95 0,'0'0'93'0,"5"53"-20"0,-5-36 45 15,-4-1-54-15,-13-8 20 16,3-3-10-16,4-2-30 16,2-3-16-16,1 0 3 15,3-3 42-15,4-10-53 16,0-3-20-16,4-7-3 15,21-2-11-15,10 2-12 16,6-1 6-16,3 7-2 16,-1 8 21-16,-4 4 1 15,-10 5 0-15,-8 0 6 16,-8 8-1-16,-2-2-4 16,-2 5 0-16,-1-5-1 15,1-2 0-15,1 0 1 0,6-4 1 16,9 0 0-16,13 0 8 15,11-13-4-15,1-3 2 16,2 0-6-16,-6-2 1 16,-12 3 24-16,-14 1-9 15,-9 2 10-15,-11 4-12 16,0 3 7-16,0 5 3 16,-11 0-25-16,-9 0-1 15,-6 8-5-15,0 6-1 16,5 6 1-16,12 5-1 15,5 5 1-15,4 6 3 0,6 3-10 16,30 6 0-16,7 1 5 16,2 4-5-16,2-1-1 15,-15-3-45-15,-19-5 56 16,-13-10 2-16,-24-5 0 16,-22-10 15-16,-12-2 56 15,6-9-10-15,2-5-13 16,13 0-8-16,16-20-11 15,15-9-29-15,6-14-19 16,23-10-113-16,23-10-151 16</inkml:trace>
  <inkml:trace contextRef="#ctx0" brushRef="#br0" timeOffset="355114.6595">14442 11025 665 0,'0'0'30'0,"0"0"-30"0,0 0 0 16,0 0 4-16,151 55 1 15,-127-28 9-15,-13-2-10 16,-3-1 4-16,-8-5 4 16,0-2-2-16,0-7 7 15,-8-5-5-15,3-5 10 16,5 0 36-16,0-10 21 16,0-12-52-16,3-10-27 15,27-7-6-15,7-4-2 16,4 2-19-16,-2 3-30 0,-7 9 0 15,-13 14-26-15,-5 15 29 16,-10 0-36 0,-4 14-1-16,0 6 55 0,0 4 25 15,0 1 5-15,0-4 5 16,0-4 2-16,6-5 10 16,6-2 36-16,9-3-4 15,7-5 26-15,11-1-25 16,7-1-9-16,8-3-22 15,1-9-9-15,-8-3-2 16,-7 0-3-16,-11-1 2 16,-16 4-1-16,-13 4 12 15,0 3 3-15,-8 5 59 0,-28 0-74 16,-2 2 2 0,-3 8-6-16,10 2 4 0,10 2-7 15,9-3 3-15,12-1 7 16,0 0-7-16,24-4-6 15,27-3 10-15,19-3 1 16,19 0-1-16,6-7 0 16,-6-9-2-16,-11-1-14 15,-22-2-9-15,-21-3 19 16,-12-1 6-16,-10-4 10 16,-10-4-4-16,-3-1 8 15,0 3 14-15,-10 6-5 16,-4 8 48-16,5 7-59 15,1 8 8-15,-10 6-20 0,1 13-14 16,-1 14 13-16,8 10 1 16,10 9 2-1,0 8 15-15,24 6-7 0,5 4-5 16,-7 3-5-16,-9-5-5 16,-13-5-11-16,-4-13-6 15,-26-11 7-15,-2-13 11 16,6-8 4-16,13-8 10 15,0-10 14-15,2 0 6 16,-2-14 2-16,0-11-32 16,2-8-32-16,5-5 19 15,6-4-16-15,0-2 0 16,26 3 9-16,12 6-2 0,10 4 11 16,8 3-14-1,14 2-21-15,7 1 14 0,3-3-11 16,3-6 7-16,-5-2-2 15,-15-3-1-15,-15-5 39 16,-13-7 13-16,-17-6 6 16,-7-7-16-16,-11 3-3 15,0 11 0-15,-2 19 2 16,-25 16 25-16,-15 15 15 16,-7 10-41-16,-11 15 20 15,4 6 39-15,11 6 0 16,14 5-37-16,14 0-9 15,10 3-8-15,7 0-3 16,0-2-3-16,23-4 0 16,15-3 2-16,6-6-2 0,7-9-10 15,7-6-11-15,6-11 21 16,9-4-6-16,-4-7-10 16,-4-10-2-16,-12-4 2 15,-7-4 16-15,-15-3 4 16,-13 3 7-16,-12 7 13 15,-6 7 2-15,0 5 20 16,0 2-15-16,-1 4-24 16,-16 0-7-16,-7 5-7 15,3 7 3-15,2 2 4 0,9-1 0 16,10 4-4 0,0 0 3-16,17-1 1 0,32 2-14 15,14-4-19-15,12-4-27 16,-2-7-21-16,-12-3-27 15,-19 0-109-15</inkml:trace>
  <inkml:trace contextRef="#ctx0" brushRef="#br0" timeOffset="355720.2898">16838 10967 241 0,'0'0'224'0,"0"-51"-168"16,4 34-2-16,5 7 37 16,-5 6-45-16,1 4-24 15,3 0-20-15,9 0-2 16,7 4 2-16,10 9-2 0,4 0 1 15,-4 3 0 1,-4-1 1-16,-14 2-2 0,-13-3 0 16,-3 0 11-16,-12-3-2 15,-12 0 6-15,3-3 1 16,8-2-3-16,12-5-9 16,1-1-2-16,0 0-1 15,13-13-1-15,20-6-36 16,10-6 9-16,6-1 21 15,2-1 0-15,-9 7 5 16,-9 4 2-16,-16 9 1 16,-9 3 19-16,-8 3-19 15,0 1 13-15,0 0 2 16,-16 5-17-16,-8 5 7 0,-2 1-6 16,4 2 4-16,4-1 7 15,2-1-10-15,13 2 1 16,3-3-3-16,0 0 3 15,0 0-7-15,25-3 4 16,9-1-11-16,7-4 10 16,-2-2-7-16,2 0 1 15,-8 0-1-15,1-11-1 16,-1-1 9-16,-1-3-2 16,-2-5-3-16,-8 2 1 15,-4 0 0-15,-10 6 4 16,-6 5 7-16,-2 5 22 15,0 2-12-15,0 0-17 16,-6 7-5-16,-8 6 5 16,5-4 1-16,5 1 1 15,4 1 3-15,0 0-1 16,0-1 2-16,0-1-6 0,5-1-3 16,3-4-17-16,-3-3-26 15,-5-1-28-15,3 0-15 16,-3-6-101-16</inkml:trace>
  <inkml:trace contextRef="#ctx0" brushRef="#br0" timeOffset="355864.0226">17437 10749 781 0,'0'0'17'0,"0"0"-15"15,0 0-4-15,0 0-49 16,0 0-67-16,0 0-89 15</inkml:trace>
  <inkml:trace contextRef="#ctx0" brushRef="#br0" timeOffset="356041.4713">17829 10556 632 0,'0'0'0'16,"0"0"0"-16,0 0 10 15,0 72 20-15,0-30 14 16,9 2-18-16,13 5-13 0,-1 0-5 16,-5-1-8-16,-13-6-13 15,-3-8-89-15,0-10-117 16</inkml:trace>
  <inkml:trace contextRef="#ctx0" brushRef="#br0" timeOffset="356293.1989">17759 10895 437 0,'0'0'83'0,"0"-52"-71"16,17 31 35-16,13 2-8 16,13 6-15-16,15 4-24 0,4 0-5 15,11 5-17 1,-4 2-24-16,-7-1 28 0,-4 3 18 16,-16 0 0-16,-15 4 21 15,-8 7-5-15,-16 3 13 16,-3 3-3-16,0 0 9 15,0-1-12-15,0-2-9 16,0-3-6-16,0-3-8 16,0-1 3-16,16-4-3 15,2-3-29-15,0 0-57 16</inkml:trace>
  <inkml:trace contextRef="#ctx0" brushRef="#br0" timeOffset="356980.8603">18438 10682 401 0,'0'0'326'0,"0"0"-326"16,0 0-8-16,0 0-19 15,0 0 20-15,0 0 0 16,154 13-33-16,-125 0-22 16,-8 7 14-16,-16 2-7 15,-5 3-9-15,0 0 44 16,-9-5 20-16,-8-6 0 15,5-2 27-15,7-7 36 16,3-2-13-16,2-3-14 16,0 0 19-16,18 0-11 15,15-1-35-15,7-9-9 16,-10-4-18-16,-9-2 18 16,-7-2 1-16,-8-5 8 0,-2 0 21 15,-4 2-9 1,0 2-12-16,0 7-1 0,0 6 3 15,0 3 7-15,0 3-18 16,0 0-7-16,0 3-7 16,0 5 12-16,0 2-3 15,3 1 5-15,22 0-7 16,18 4 4-16,13-2-11 16,2-4 3-16,-2-1-1 15,-12-1-13-15,-13-6-7 16,-13 1 4-16,-9-2 9 15,-2 0 18-15,2-5 2 0,8-6-2 16,-1-2-9-16,6-2-1 16,-2-2 11-16,0 3-1 15,-7 7 1-15,-8 3 14 16,-3 4-11-16,-2 1-3 16,0 14 0-16,3 8 0 15,6 8 19-15,12 7 0 16,14 8-4-16,7 4 11 15,1 1-20-15,-5 4 7 16,-18-6-13-16,-20-4-4 16,-11-8 0-16,-34-11-14 15,-10-7 18-15,7-9 11 16,10-6 37-16,14-4 20 16,7-1-10-16,7-13-31 15,10-8-15-15,0-9-12 0,40-4-39 16,11-5-73-16,5 0-71 15</inkml:trace>
  <inkml:trace contextRef="#ctx0" brushRef="#br0" timeOffset="359631.7192">19638 9568 252 0,'0'0'217'0,"0"0"-214"0,0 0-1 15,0 0 2-15,179-14 9 16,-119 14 4-16,2-3 21 15,0 1-23-15,1-1 16 16,-11-1 1-16,-3 3-19 16,-7-2 5-16,-9 0 15 15,-4 0-26-15,-12 3 6 16,-9 0-13-16,-8 0-4 16,0 0 2-16,0 0-18 15,-5 0-28-15,-24 0 15 16,-11 6-2-16,-16-1 3 0,-19 1-23 15,-13-1-7-15,-6 2 26 16,-1 0-44-16,0 1 29 16,16-1 23-16,8 1 24 15,20-3 4-15,12-1 0 16,23 0 10-16,10-3 35 16,6-1 82-16,6 0-5 15,24 0-90-15,8 0-16 16,11 0 18-16,7 0-17 15,7-1-4-15,10-3 9 16,12 1 4-16,7 2-8 16,0-4-8-16,-11 2-3 15,-12 3-5-15,-27-4-2 16,-9 4 0-16,-11 0-2 16,-4 0 2-16,-8 0 0 0,-4 0 0 15,0 0-9 1,-6 0-13-16,0 0-33 0,-18 0-71 15,-21 4 28-15,-14 2-174 16</inkml:trace>
  <inkml:trace contextRef="#ctx0" brushRef="#br0" timeOffset="359870.4397">19546 9667 423 0,'0'0'23'16,"0"0"9"-16,0 0 16 16,128-4-28-16,-76 0 0 15,10 1 21-15,2 0-19 16,3 0-15-16,-5-1-2 16,-8 1-10-16,-13 1 8 15,-10 0-6-15,-12 1-4 16,-10 1-5-16,-6 0-18 15,-3 0-51-15,0 0-108 16</inkml:trace>
  <inkml:trace contextRef="#ctx0" brushRef="#br0" timeOffset="360161.1648">19776 9675 353 0,'0'0'12'0,"0"0"-6"15,151-8 73-15,-86 5-27 16,-6-1-15-16,-9 0-18 16,-13 1-3-16,-15 0-5 15,-14 3-10-15,-7 0 0 16,-1 0 7-16,0 0-4 0,0 0-1 15,0 0-3-15,0 0 0 16,0 0-3-16,0 0-14 16,-13 0-11-16,-13 0-57 15,-4 3-142-15</inkml:trace>
  <inkml:trace contextRef="#ctx0" brushRef="#br0" timeOffset="365400.0094">11585 12759 18 0,'0'0'536'0,"0"0"-531"0,0 0-3 15,16 66 14-15,-12-34-12 16,7 6 5-16,2-1 2 16,-7-6-4-16,5 1 7 15,-6-8 5-15,-5-2-5 16,0-6-3-16,0-6-7 16,0-5 0-16,0-3 17 15,0-2 31-15,0 0 30 0,-9-9-4 16,-4-10-56-1,0-8-22-15,7-2 0 0,0-8 3 16,6-6-3 0,0 0-19-16,0-1-15 0,15 2 7 15,8 6 18-15,-1 7 8 16,3 7-7-16,0 8 5 16,-3 7 6-16,4 2-8 15,-4 3 1-15,0 2 0 16,-2 0 2-16,-3 12-9 15,-11 7 8-15,-2 3 3 16,-4 0 0-16,0 1 3 16,-27-3-3-16,-4-1-2 15,-4-2 2-15,-3-2 0 16,9-3 2-16,8-5-5 0,8-4 2 16,9 1-8-16,4-4-13 15,0 0 3-15,0 0 11 16,0 0-29-16,19 0 21 15,9 0 13-15,8 0 3 16,10 0-1-16,10 3-1 16,-1 7 2-16,3 4-1 15,-14 4 1-15,-14-3 0 16,-16 0 0-16,-14-2 15 16,0-2 23-16,-29-1 12 15,-16-1-14-15,-7 2-1 16,-6-2-32-16,-1-4 5 15,9-2 7-15,7-3-15 16,10 0-32-16,7-8-85 0,15-11-168 16</inkml:trace>
  <inkml:trace contextRef="#ctx0" brushRef="#br0" timeOffset="365719.3845">12459 12707 359 0,'0'0'4'15,"0"0"-4"-15,0 0 63 16,0 0 36-16,-127 41-27 15,91-19-23-15,8 2-8 16,8 3 1-16,8-1-9 16,12-2-4-16,0-4-23 15,5 2 6-15,29-6-11 16,8-2-2-16,10-6-3 16,12-2-6-16,0-6-18 15,6 0-31-15,3-6-53 16,-7-8-77-16</inkml:trace>
  <inkml:trace contextRef="#ctx0" brushRef="#br0" timeOffset="365911.5572">13002 12753 636 0,'0'0'17'16,"0"0"-17"-16,0 0 2 16,0 0-1-16,0 0 66 15,0 44-15-15,0-20-25 16,0-1-25-16,0 1 7 15,0-1-6-15,5 1-2 16,-1-7-1-16,0-3-25 16,-4-4-46-16,0-8-11 15,0-2-49-15,0-1-60 16</inkml:trace>
  <inkml:trace contextRef="#ctx0" brushRef="#br0" timeOffset="366214.4514">12766 12783 613 0,'0'0'35'0,"0"0"-16"15,0 0 28-15,0 0-28 16,0 0-12-16,0 0-7 16,155-2 0-16,-91 7-4 15,-1 8 1-15,-8 5 0 16,4 5 3-16,-9 2 0 0,-1 1 0 15,-16 2-3-15,-15-4 6 16,-18-2-3-16,0-2 8 16,-26-3 30-16,-23 0 0 15,-15-1-7-15,1-1-21 16,-2-3 19-16,9-5-29 16,16-2-4-16,10-5-17 15,9 0-96-15,20-12-176 16</inkml:trace>
  <inkml:trace contextRef="#ctx0" brushRef="#br0" timeOffset="366555.0107">13750 12820 307 0,'0'0'165'16,"0"0"-165"-16,0 0 13 15,144-2 29-15,-83-2-4 0,9-2 7 16,12-1-4-16,7 0-6 15,-1-1 23-15,-6 1 6 16,-15 2-45-16,-20 0-10 16,-15 1-9-16,-15 4-2 15,-9 0-16-15,-4-3-30 16,-4 0-34-16,0-1-95 16</inkml:trace>
  <inkml:trace contextRef="#ctx0" brushRef="#br0" timeOffset="366930.8287">14216 12591 645 0,'0'0'70'0,"0"0"-70"0,0 0 0 16,0 0-8-16,0 0 8 15,0 0 7-15,52 29 2 16,-13-14 0-16,8-4-2 16,7 4-4-16,13-3-1 15,0 1-2-15,8 1-2 16,-5 0 2-16,2 3 0 16,-4 2 0-16,-14 1 0 15,-14 4-10-15,-13-4 9 16,-20 1 0-16,-7-2 1 0,-19-2 6 15,-32 1 6 1,-16 0 27-16,-13-1-5 0,0-2-21 16,9-3-1-16,17-2-12 15,18-3-25-15,19-7-133 16,17 0-383-16</inkml:trace>
  <inkml:trace contextRef="#ctx0" brushRef="#br0" timeOffset="367337.4732">15625 12526 644 0,'0'0'29'0,"0"0"-12"16,0 0 10-16,0 0 4 15,0 0-22-15,0 0 21 0,26 38 35 16,-14-8-36-1,1 5-18-15,-1 2-2 0,2-1-5 16,-3-5 8-16,4-2-12 16,-5-7 0-16,-2-3 0 15,-4-5 0-15,2-6-25 16,-6 0-14-16,0-7-28 16,0-1-30-16,0 0-51 15,0-1-202-15</inkml:trace>
  <inkml:trace contextRef="#ctx0" brushRef="#br0" timeOffset="367918.5898">15633 12736 531 0,'0'0'187'0,"0"0"-182"15,0 0 33-15,0 0 4 16,0 0-42-16,0 0 0 15,98-22 0-15,-53 17 1 16,1 2-1-16,3-3 5 16,-1 0-6-16,-6 1 1 15,-5-2 0-15,-6 0 0 16,0-2 1-16,-8 1-5 16,1-4 4-16,-7 1-5 15,-4 0 2-15,-3-3-17 16,-10-2 0-16,0 1 5 0,0-2 15 15,0 5 0 1,0 2 0-16,0 2 5 0,-4 2 5 16,2 4-2-16,2 1 12 15,0 1-4-15,0-2 5 16,0 2 0-16,0 0 2 16,0 0 3-16,0 0-11 15,0 0-14-15,0 5 0 16,13 9 1-16,5 8-1 15,0 6 15-15,-1 2-7 16,0 8 5-16,1-4-8 16,-6 0-6-16,-2-5 0 15,0-6 7-15,-6-4-4 16,-2-5 11-16,1-2-5 16,-3-5-4-16,2-4 10 0,-2-1-12 15,0-2 2-15,0 0 2 16,0 0-5-16,0 0 4 15,0 0-6-15,0 0 0 16,0 0-1-16,0 0-3 16,0 0-19-16,0 0-45 15,0 0-89-15,-25-2-253 16</inkml:trace>
  <inkml:trace contextRef="#ctx0" brushRef="#br0" timeOffset="370770.6663">15712 12642 205 0,'0'0'157'15,"0"0"-127"-15,0 0-7 16,0 0 1-16,0 0-3 0,0 0-8 16,0 0 0-16,1-1 7 15,-1 1 22-15,0 0-3 16,0 0-6-16,0 0 4 15,0 0-5-15,0-2-2 16,5 2 6-16,-5 0-24 16,0 0 2-16,0 0-10 15,0 0 0-15,0 0 8 16,0 0-11-16,0 0 0 16,0 0-1-16,0 0 2 15,0 0-6-15,0 10 4 16,0 4 0-16,0 5 0 0,0 2 2 15,0 0-2-15,0 1 0 16,0 2 3-16,0 0-9 16,3 3 6-16,2 2 0 15,0-5 2-15,-2 2-2 16,3-7 0-16,-4-2-1 16,2-4 2-16,-4 1-2 15,0-6 1-15,0-1 0 16,0-2 3-16,0-1-3 15,0-1-1-15,0-3-16 16,0 0-24-16,0 0-31 16,0 0-54-16,0 0-104 15</inkml:trace>
  <inkml:trace contextRef="#ctx0" brushRef="#br0" timeOffset="371537.5467">15661 12799 507 0,'0'0'0'15,"0"0"0"-15,0 0-4 0,0 0 10 16,167-18 4-16,-112 13-2 15,9 1 5-15,-1-3 24 16,-1 3-31-16,-10-1-2 16,-12 2-4-16,-6-2 0 15,-16-2-4-15,-5 2-13 16,-5-2-1-16,-3 2 14 16,-3 0-11-16,2-2 14 15,-2 1-6-15,-2-5-45 16,0-1-17-16,0-2-29 15,0 0-28-15,-13 1 86 16,5 4 40-16,2 5 50 16,3-1 12-16,-1 0 7 0,2 3 11 15,2-1-24 1,-2-1-16-16,-3 1-17 0,1-1-23 16,-5 1 0-1,1-1 3-15,2 1-3 0,-2 1 0 16,1 1-1-16,2 1 2 15,-1 0-4-15,5 0 3 16,-5 0 0-16,2-2 2 16,2 2-2-16,1-2 7 15,-2-1-6-15,3 1 9 16,0 1 3-16,0 1 0 16,0-1 8-16,0 1 6 15,0 0-9-15,0 0-4 16,0 0 7-16,0 0-12 15,0 0-4-15,0 9-2 16,0 6-1-16,0 13 18 0,6 2-18 16,1 3 12-16,-1 1-11 15,-2-1 3-15,0-5 5 16,1-3-8-16,-1-4 2 16,3-3 6-16,-2-4 0 15,-4-3-7-15,5-4-4 16,-4-2 0-16,2-2 6 15,-3 0-4-15,-1 1-1 16,0-4 1-16,0 0-2 16,0 0 0-16,0 0-18 15,0 0-45-15,-5 0-80 16</inkml:trace>
  <inkml:trace contextRef="#ctx0" brushRef="#br0" timeOffset="373179.9947">17397 12058 674 0,'0'0'11'0,"0"0"-11"16,0 0 0-16,-133 30 8 16,96-1 11-16,6 9 8 15,11 4 7-15,10 3-4 16,10-1-4-16,0-5-12 15,0-3-14-15,16-2 17 16,8-8-17-16,8-2 0 16,13-7 0-16,14-6-12 15,11-7 1-15,8-4-40 16,-1-10-105-16,-9-12-417 16</inkml:trace>
  <inkml:trace contextRef="#ctx0" brushRef="#br0" timeOffset="373390.9712">17838 12088 700 0,'0'0'42'0,"0"0"-40"16,0 0-2-16,0 0 13 16,0 0 21-16,56 60-15 15,-13-33-17-15,0 2 6 16,-2 0-8-16,-5-1-18 15,-12-3 8-15,-13-1-41 16,-11-5-37-16,-11-6-52 16,-27-6-21-16</inkml:trace>
  <inkml:trace contextRef="#ctx0" brushRef="#br0" timeOffset="373809.0663">17755 12279 417 0,'0'0'19'0,"0"0"43"16,15-46 3-16,21 35-21 15,13 2-42-15,13-4 7 16,12 2-5-16,8 1-4 16,2 1 10-16,-6 2 9 15,-13 4-15-15,-13 3-1 16,-17 0-3-16,-14 10 0 16,-10 3-2-16,-9 0 2 15,-2-1 1-15,0-1-1 16,0-5 2-16,0-1 3 0,0-1 2 15,0-2 2 1,-9-2 6-16,0 0-4 0,5 0 1 16,0-11-12-16,4-1-10 15,0-6-24-15,26 2 13 16,2 4 9-16,-4 3 7 16,2 6 5-16,-4 3 10 15,1 0 13-15,5 2-2 16,-5 8 19-16,3 1 1 15,-3 2-14-15,-4-1-9 16,-6-1-8-16,0 0 10 16,-2-3-16-16,-2-2-3 15,-4-3-1-15,-2-3-9 0,0 0-70 16,-3 0-22 0,0-14-235-16</inkml:trace>
  <inkml:trace contextRef="#ctx0" brushRef="#br0" timeOffset="373935.652">18599 12058 593 0,'0'0'161'0,"0"0"-161"15,0 0-1-15,0 0-7 16,0 0-29-16,0 0-56 16,135-14-139-16</inkml:trace>
  <inkml:trace contextRef="#ctx0" brushRef="#br0" timeOffset="374283.7547">18975 12133 507 0,'0'0'5'0,"0"0"-2"15,0 0 13-15,0 0 4 16,24 48-8-16,-14-43 1 16,-4-2 0-16,2-3 13 15,4 0 15-15,6-3-16 16,2-9-18-16,3-4-5 15,-1-4-2-15,-5 3 0 16,8 0-3-16,-3 3 3 16,-2 6-2-16,2 2 2 15,-4 6-1-15,-4 0 1 0,3 0 0 16,0 2 1-16,5 8 24 16,11 1 32-16,0 0 0 15,4 3-12-15,-5 0-21 16,-4-4-14-16,-11 2-10 15,-4-5 3-15,-5-2-3 16,-8-3-22-16,0-2-40 16,0 0-24-16,0-4-4 15,-14-13-173-15</inkml:trace>
  <inkml:trace contextRef="#ctx0" brushRef="#br0" timeOffset="374416.1589">19404 11993 792 0,'0'0'28'0,"0"0"-20"16,0 0-1-16,0 0-7 16,0 0-19-16,0 0-47 15,49 2-66-15,-35 3-331 16</inkml:trace>
  <inkml:trace contextRef="#ctx0" brushRef="#br0" timeOffset="375130.0115">19969 12025 595 0,'0'0'1'16,"0"0"3"-16,0 0 0 0,0 0-6 15,-175-22 2-15,115 26 0 16,0 10 25-16,-1 4 1 15,5 1-12-15,15 1 27 16,11 1-25-16,13-4-9 16,17-2-1-16,4-1-6 15,36-1 0-15,13-6-5 16,6-5-13-16,8-2-2 16,-8-3 0-16,-6-8 9 15,-15-4 8-15,-12 1 3 16,-6 0 15-16,-8-3 19 15,1 2-11-15,-7 0-11 0,0 6-6 16,-4 4 41-16,-2 2-10 16,0 3-32-16,0 0-5 15,0 3-6-15,0 6-3 16,0 2 9-16,2 2 4 16,16 0-2-16,12 0-2 15,11 0 1-15,6-3 2 16,7-3-3-16,-13-4 2 15,-3-3-4-15,-8 0 2 16,-7-11-8-16,-5-5-12 16,-7-3-26-16,-9-5 20 15,2-8 0-15,-4-6 25 16,0-9 0-16,0-4 1 16,0-4-6-16,0 2 5 0,0 11 2 15,0 14-1-15,0 14 41 16,-4 11 9-16,-4 3-43 15,-8 9-5-15,-7 10 20 16,7 9 21-16,0 5-24 16,5 3-2-16,11 7 0 15,0 1-4-15,0 4-5 16,6-1-7-16,6-7 1 16,6-6-1-16,5-10 1 15,0-6 1-15,2-8-3 16,5-6-5-16,10-4 4 15,11-1-5-15,6-13-84 16,-3-8-68-16,-10-6-346 0</inkml:trace>
  <inkml:trace contextRef="#ctx0" brushRef="#br0" timeOffset="375430.1861">20873 11599 570 0,'0'0'124'16,"0"0"-124"-16,0 0-17 0,0 0 11 15,0 0 2-15,0 0 4 16,110 62 8-16,-50-35-6 16,-1 5-1-16,-1 2-1 15,-13 4 7-15,-10 1-13 16,-13 2 6-16,-15 0-1 15,-7 0-11-15,0-7 2 16,-20-4 7-16,3-6 5 16,3-8-2-16,0-2 19 15,4-4-16-15,-6-4-3 16,-2-1-24-16,-7-5-200 16</inkml:trace>
  <inkml:trace contextRef="#ctx0" brushRef="#br0" timeOffset="376051.9563">18517 11958 390 0,'0'0'8'0,"0"0"-8"16,0 0-2-16,0 0 2 16,0 0 37-16,0 0-7 15,121 18 8-15,-96-23 7 16,-5-1 16-16,-8-5-10 15,-7 3-6-15,-3 0-16 16,-2 2 8-16,0 0-21 16,0 5-16-16,0 1 0 15,-9 0-61-15,-21 1-83 0,-13 10-317 16</inkml:trace>
  <inkml:trace contextRef="#ctx0" brushRef="#br0" timeOffset="377630.0929">10891 14299 702 0,'0'0'38'16,"0"0"-33"-16,0 0 8 15,0 0 38-15,0 0-34 16,0 0-5-16,0 0-6 16,37 5-6-16,-7 19 22 15,5 8 12-15,6 7-9 0,-2 5-19 16,0 0 0 0,-6 2 10-16,-1-4-16 0,-9-6 0 15,-10-4-5 1,-11-11-2-16,-2-7-12 0,0-9-42 15,0-5-20-15,-11-2 8 16,-20-16-118-16</inkml:trace>
  <inkml:trace contextRef="#ctx0" brushRef="#br0" timeOffset="378797.7924">10397 14348 757 0,'0'0'27'0,"0"0"-26"0,0 0 5 16,0 0-1-16,142-30 0 16,-33 13-1-16,15-1 1 15,6-1-5-15,-4 0-6 16,-14 1 3-16,-28 3-48 16,-20 3-4-16,-30 2 33 15,-11 6-3-15,-15 1 9 16,-7 3 13-16,-1 0 3 15,0 0 0-15,0 0 0 16,4 0 0-16,3 7 6 16,3 7 10-16,7 4 8 15,6 8-3-15,5 5-21 16,8 5 6-16,4 3-6 16,1 3 0-16,0-1-2 15,-4-3 2-15,-9-3-4 0,-10-8-5 16,-10-7-11-1,-8-6 15-15,0-8-2 0,0-5 3 16,0-1 4-16,0-9 9 16,-3-10-9-16,3-7-36 15,0-5-2-15,9 0 17 16,25 4-28-16,6 4-9 16,2 10 55-16,4 4 3 15,-9 6 17-15,-2 3 29 16,-10 0-40-16,-1 9 10 15,-7 5 12-15,8 2-3 16,-3 1-9-16,7 0-15 0,3-3 4 16,-2-2-5-16,5-2 1 15,0-4-3-15,-3-6-1 16,-2 0-6-16,0-3-20 16,-4-10 10-16,-5-4 6 15,-2-3 8-15,-7-6 5 16,-1 1 17-16,-2 1-14 15,-8 7 8-15,-1 5 26 16,0 7 4-16,0 5 11 16,0 0-52-16,0 10 3 15,0 4-3-15,0 4 19 0,0 0 2 16,0 0-6 0,0-1-13-16,22-1 2 0,9-5-4 15,8 0-1 1,5-8-3-16,-1-3-5 0,-4 0 2 15,-4-7 5-15,3-6-10 16,1-7 12-16,0-4-4 16,-3-3-7-16,-8-4 7 15,-7 2-1-15,-12 5 5 16,-9 9 5-16,0 8 4 16,0 6 22-16,0 1-18 15,-3 5-13-15,-15 9 0 16,6 6 16-16,6 0-11 15,6-3 14-15,0 1-18 0,28-3 0 16,9-3 2-16,11-4-2 16,9-3 3-16,1-5-4 15,0 0 1-15,-7-5 1 16,-11-6-2-16,-14-3-2 16,-8-1 2-16,-11-4-5 15,-7-1 3-15,0 3 0 16,-17 3-13-16,-3 6 15 15,2 4-4-15,3 4 1 16,8 0 1-16,2 0-22 16,5 1-3-16,0 5-3 15,5-1 14-15,21 2 2 16,16 3 7-16,10-3 7 0,14 3 0 16,1-1 4-1,-3 1 11-15,-16-3 16 0,-23-2-9 16,-16 1-2-16,-9-2-4 15,-12 3 25-15,-28 3-7 16,-12 0-18-16,3-3-10 16,10-3-6-16,10-4-4 15,16 0-49-15,6-7-78 16</inkml:trace>
  <inkml:trace contextRef="#ctx0" brushRef="#br0" timeOffset="379052.6314">14206 14219 572 0,'0'0'5'16,"0"0"-3"-16,15 46 34 15,9-26-19-15,3-4-12 16,-3 1-1-16,0-5-4 16,-9-5-16-16,-5-4-23 15,-1-3-42-15,0-5 67 16,-6-10-124-16</inkml:trace>
  <inkml:trace contextRef="#ctx0" brushRef="#br0" timeOffset="379367.612">14245 14023 622 0,'0'0'167'0,"0"0"-165"16,0 0 4-16,0 0-3 15,0 0 0-15,0 0-3 16,17-16 0-16,-1 8-8 16,2 3-37-16,-6 1 2 15,1 1 2-15,-1 2-4 16,-4 1 38-16,1 0 6 15,7 2 1-15,2 16 9 0,5 4 20 16,7 10-15-16,10 5 10 16,4 1-13-16,6-1 22 15,0-4-21-15,-12-2-10 16,-10-5 3-16,-9-3-4 16,-15-8-2-16,-4-4-15 15,0-4-11-15,0-4 13 16,-13-3-21-16,-11-4-33 15,-6-10-280-15</inkml:trace>
  <inkml:trace contextRef="#ctx0" brushRef="#br0" timeOffset="379493.5779">14350 14173 342 0,'0'0'451'0,"0"0"-430"15,0 0-10-15,171-17-11 16,-63 7 1-16,17 2-8 15,8-3-27-15,1-2-110 16</inkml:trace>
  <inkml:trace contextRef="#ctx0" brushRef="#br0" timeOffset="379718.0303">15861 14049 755 0,'0'0'42'0,"0"0"-42"16,0 0 4-16,3 47 6 16,14-24 17-16,9 2 16 15,6 1-30-15,6-2-11 16,-4-6-2-16,-10-3-35 16,-10-6-33-16,-11-6-40 15,-3-3-38-15,0-3-2 16</inkml:trace>
  <inkml:trace contextRef="#ctx0" brushRef="#br0" timeOffset="379880.1438">15947 13948 748 0,'0'0'118'0,"0"0"-113"15,0 0-5-15,0 0 0 16,0 0-19-16,0 0-20 15,34 0-57-15,-12 0-15 16,4 0-248-16</inkml:trace>
  <inkml:trace contextRef="#ctx0" brushRef="#br0" timeOffset="380430.7979">16304 13999 434 0,'0'0'145'0,"0"0"-139"0,7 45 16 15,-6-23-9-15,3-2-11 16,0-1 5-16,0 0-7 16,-4-7 0-16,0-2 0 15,0-4 0-15,0-3 1 16,0-3 0-16,-4 0 19 16,-4-11 32-16,7-5-38 15,1-5-5-15,0-3-9 16,27 4-3-16,0 3 1 15,3 8-9-15,4 7-4 16,-8 2 2-16,6 0 9 16,-2 5 1-16,3 5 3 15,-4 7 0-15,-2 5 0 16,-3-1 0-16,-4-2 2 16,-8-2-5-16,-10-5 6 15,-2-1 2-15,0-5-2 0,0-6 1 16,0 0 15-16,0 0-16 15,0 0 17-15,8-11 11 16,20-7-28-16,10-4 3 16,5 1-6-16,2 1 0 15,-7 4 1-15,-8 9 0 16,-5 4-1-16,-6 3 0 16,-5 0 0-16,2 9 0 15,3 5 4-15,5 5 15 16,1 0 18-16,0 1-13 15,-4-3-20-15,0-2 1 16,0 0-3-16,-6-6-2 0,0 0-12 16,-9-7-34-1,3-2-31-15,4 0 9 0,1-10-5 16,5-10-288-16</inkml:trace>
  <inkml:trace contextRef="#ctx0" brushRef="#br0" timeOffset="380847.6803">17483 13812 596 0,'0'0'24'15,"0"0"1"-15,-76 53 19 0,58-23-21 16,6 7 4-16,4 4 12 16,6 7-24-16,-4 5-11 15,-1 5 1-15,-5-3-5 16,-10-6-15-16,-4-3-33 15,-2-8 2-15,0-10 23 16,8-8 9-16,9-10 14 16,7-7 11-16,4-3 29 15,0 0 17-15,0-13-5 16,3-5-31-16,21-9-4 16,20-6-12-16,2-4-2 15,16-8 0-15,1-2-3 16,-1 5-17-16,-8 12-20 15,-5 10 37-15,-6 11-1 16,-5 9 1-16,6 0 0 16,-7 9 10-16,-5 11-10 0,-17 2 16 15,-15 0-7-15,0 0-2 16,-39-4 0-16,-11-4-7 16,-4 1 2-16,-2-6-4 15,-3-5-43-15,5-4-69 16,6 0-68-16</inkml:trace>
  <inkml:trace contextRef="#ctx0" brushRef="#br0" timeOffset="381089.6135">18081 13653 469 0,'0'0'246'0,"0"0"-246"16,0 0 0-16,-1 54 0 16,-2-14 18-16,3 5 27 15,0 4-28-15,0-3-9 16,13 3-8-16,-2-6-18 16,1-1-31-16,10-10-77 15,-1-6-36-15,1-9-91 16</inkml:trace>
  <inkml:trace contextRef="#ctx0" brushRef="#br0" timeOffset="381264.93">18333 14023 205 0,'0'0'145'16,"75"-58"-119"-16,-37 33 87 15,-2 6-16-15,-10 8-34 16,-9 5-13-16,0 6-13 16,-8 0-34-16,-1 8-3 15,2 6 47-15,0 3 4 16,3 0-16-16,3 1-23 15,1 0-7-15,5-2-5 16,-5-2-1-16,2-4-60 16,-13-6-118-16</inkml:trace>
  <inkml:trace contextRef="#ctx0" brushRef="#br0" timeOffset="381412.8627">18592 13795 827 0,'0'0'0'0,"0"0"-6"16,0 0-11-16,0 0-58 15,0 0 4-15,0 0-34 16</inkml:trace>
  <inkml:trace contextRef="#ctx0" brushRef="#br0" timeOffset="382079.46">18845 13971 548 0,'0'0'17'16,"0"0"-17"-16,139-15 0 16,-79 2-2-16,-1-2 2 15,2-6 0-15,-10 1 0 16,-12-6 0-16,-15 1 20 15,-12 1-7-15,-12 10 16 16,0 5 21-16,-29 8 8 16,-14 1-43-16,-10 5-13 15,-1 11-2-15,3 4 14 16,5 1 8-16,13 2-19 0,7-2 9 16,14 2-9-16,9-3 4 15,3-1-7-15,13-2-6 16,27-3 2-16,13-5 0 15,6-4-12-15,9-5 10 16,1 0-20-16,-1-8 23 16,0-7-4-16,-1-5-1 15,-7-3 8-15,-2-8 0 16,-8-8 19-16,1-1 10 16,-9 3-19-16,-10 6-8 15,-12 11 3-15,-14 11 11 16,-6 6 0-16,0 3-16 0,-27 0-4 15,-13 6 2-15,-3 5-1 16,5 1 2-16,13 1-8 16,12-1 9-16,11 1 0 15,2 1-21-15,3-3-3 16,31 3-32-16,7-3-25 16,4-3-2-16,-1 0-9 15,1 1 54-15,-6-2 38 16,-4 1 28-16,-5 2 50 15,-8 2 17-15,-6-1-51 16,-11 0-6-16,-5 0 5 16,-6 1-8-16,-31-3 2 15,-6 1-12-15,-7 0-14 0,-3-3-11 16,-6-2-1 0,-3-2-43-16,-6-3-84 0,-6 0-170 15</inkml:trace>
  <inkml:trace contextRef="#ctx0" brushRef="#br0" timeOffset="382614.8357">18483 13587 220 0,'0'0'32'0,"0"0"82"16,0 0-64-16,29 46-37 0,-9-33 30 16,5-6 11-16,1 0-10 15,8-5 16-15,-4-2-18 16,3 0-6-16,-5 0-10 15,-6-9 2-15,-2 0 8 16,-7-5 4-16,-5-3-19 16,-8-3 9-16,0 2-1 15,0 3 1-15,0 4-3 16,-17 6 8-16,-4 5-21 16,-10 0-14-16,-12 0-6 15,-7 8 5-15,-2 3-4 16,2 5-55-16,6-1-106 0,13-2-112 15</inkml:trace>
  <inkml:trace contextRef="#ctx0" brushRef="#br0" timeOffset="387666.7286">3614 15320 519 0,'0'0'71'0,"0"0"-66"0,0 0-5 15,0 0 0-15,0 0 1 16,0 0 0-16,0 0 1 16,59 0 2-16,-48-2 0 15,-1 2 9-15,1-3-13 16,8 2 1-16,11-1-1 16,11-2 2-16,8-1 5 15,11 0-7-15,6 1 1 16,7-1-3-16,1-3 2 15,5 2 0-15,7 0 5 16,1-1 10-16,11 0-6 16,8 0 8-16,4 1-15 0,3-1 1 15,-2 0-3-15,11-1 0 16,-2 2 0-16,2-1 4 16,-4 0-2-16,-8 1-2 15,-10-2-1-15,-7 2 1 16,-4-1 0-16,-1 2 0 15,0-1-1-15,-6 0 4 16,-4 1-4-16,-12-2 1 16,-7 3 0-16,-17-2-1 15,-11 2 1-15,-16 1 0 16,-5 0-1-16,-5 2 4 16,1 0-6-16,6-2 3 15,13 0-13-15,8 0-1 16,11 1-23-16,6-2-10 15,-1 2 33-15,-3-1 13 0,-10 1-1 16,-8-1 2-16,-8 3 0 16,-10-1-2-16,-4-1-76 15,-6 0-52-15</inkml:trace>
  <inkml:trace contextRef="#ctx0" brushRef="#br0" timeOffset="388295.9175">6840 14878 273 0,'0'0'40'16,"0"0"23"-16,-199 21 17 0,98-10-37 15,-15 0-24-15,-14 3 4 16,-19-1 5-16,-13 0-1 15,-7 0-10-15,-1 0-9 16,18 1-2-16,20-4-3 16,28 0-3-16,31-1 6 15,22-4 1-15,23-2-2 16,8 0-5-16,15-2-3 16,5 1-4-16,5-2-7 15,37 0 4-15,22 0 9 16,17 0-29-16,17-7-19 15,-5-3 8-15,-2 1 11 16,-5-4 26-16,-14 2 8 16,-23 4 0-16,-27 5 29 0,-22 2-33 15,-1 0-6-15,-44 0 6 16,-26 5 21-16,-23 6 10 16,-17-1-11-16,-31 6 0 15,-17-1-2-15,-30 3-2 16,-7-3-1-16,-5 0-11 15,7 0-2-15,9-4 2 16,4-1-4-16,8 0-6 16,-2-2-24-16,3 1-43 15,-3 2-48-15,-9-2-140 16</inkml:trace>
  <inkml:trace contextRef="#ctx0" brushRef="#br0" timeOffset="388963.6923">973 15502 175 0,'0'0'67'0,"0"0"-32"16,0 0 79-16,0 0-79 16,0 0-33-16,0 0-2 15,-11 14 0-15,14-4-2 16,5 2 2-16,0-1 2 15,3 0-2-15,6-2 0 16,6-2 1-16,17-3 3 16,13-2 9-16,18-2 4 15,15 0-6-15,9-2-4 16,10-5-7-16,7 0 0 16,-7 1-1-16,-13 1-7 15,-19 3 3-15,-31 2-27 16,-19 0 1-16,-23 0 29 0,0 0-8 15,-23 7 6 1,-29 0-1-16,-16 3 4 0,-10-1 1 16,-9 3 0-16,-8 3 8 15,-11-1 4-15,-6 3-12 16,9 0 19-16,21 0 25 16,24-1-16-16,31-2-16 15,14-3-10-15,13-5 2 16,19-3 12-16,29-3 8 15,23 0 22-15,18-1-22 16,13-11-16-16,14 0-1 16,13-3-7-16,17-2 3 0,12-2 0 15,9 0-2-15,-3 2-2 16,-13 2 1-16,-27 3-33 16,-22 0-44-16,-33 4-66 15,-30 4-242-15</inkml:trace>
  <inkml:trace contextRef="#ctx0" brushRef="#br0" timeOffset="389248.7971">3387 15441 620 0,'0'0'18'0,"173"-34"-18"15,-68 17-1-15,21 0 0 16,10 0 1-16,0 0-7 16,1 0 1-16,-1 0 6 15,5 1 0-15,-2 3-6 16,-2 1 6-16,-12 3-21 16,-8 2-36-16,-12 1 7 15,-15-3 41-15,-12 2 1 16,-16 0 8-16,-12-1-3 15,-17 3 2-15,-11-1-18 16,-18 3-21-16</inkml:trace>
  <inkml:trace contextRef="#ctx0" brushRef="#br0" timeOffset="389596.7411">4231 15248 415 0,'0'0'32'16,"0"0"-29"-16,206-26 16 16,-111 18-1-16,17-3 9 0,9 0 12 15,5-1 5 1,11-1-16-16,-3-1 3 0,-4 4-10 15,-11-2-17-15,-13 3 0 16,-12 1-4-16,-13 4 0 16,-4-1 0-16,-16 0-8 15,-10 4 8-15,-5-1-17 16,-16 1 6-16,-18-1-4 16,-12 2-2-16,-8 0-147 15,-34 0 30-15,-19 2-17 16</inkml:trace>
  <inkml:trace contextRef="#ctx0" brushRef="#br0" timeOffset="389846.4637">5505 15117 38 0,'0'0'82'0,"0"0"39"0,0 0 29 15,0 0-63-15,0 0-87 16,0 0 4-16,134-6 9 16,-71 2 4-16,7-3 2 15,2 0 37-15,16-3-15 16,-2 2-3-16,8-2-5 15,2 0 17-15,-10 2-14 16,0-1-35-16,-12 3 4 16,-5 2 7-16,-10 0-12 15,-19 4 0-15,-18-1-1 16,-14 1 4-16,-8 0-8 0,0 0 3 16,0 0-13-1,0 0-43-15,-17 0-44 0,-17 1-51 16</inkml:trace>
  <inkml:trace contextRef="#ctx0" brushRef="#br0" timeOffset="390019.2228">6540 15025 421 0,'0'0'142'16,"0"0"-123"-16,195-29 36 0,-107 20-11 15,5 1-40 1,-5 1-4-16,-22 3 0 0,-25 4-43 16,-41 0-106-16</inkml:trace>
  <inkml:trace contextRef="#ctx0" brushRef="#br0" timeOffset="390696.8673">637 15664 194 0,'0'0'70'16,"0"0"-42"-16,0 0 74 16,0 0-16-16,0 0-20 15,0 0-1-15,-75 9-33 16,86-9-3-16,26 0-22 0,23 0 2 16,13-4 12-1,8-1-12-15,7-4 10 0,-1 2-19 16,6 1 0-16,8 2 3 15,2-1-2-15,6 4-2 16,-9-1-3-16,-11 2-24 16,-19-2-5-16,-22 2-26 15,-24 0 2-15,-24 0 29 16,-4 5-61-16,-46 9 60 16,-25 0-70-16,-8 3-193 15</inkml:trace>
  <inkml:trace contextRef="#ctx0" brushRef="#br0" timeOffset="390895.8744">1087 15764 29 0,'0'0'190'0,"0"0"-122"0,0 0 36 16,0 0-20-16,0 0-20 15,127-3-37-15,-37-7-26 16,1-2 0-16,13 0 12 16,4-1 0-16,11 4 6 15,19-5-14-15,1 3 0 16,-12-1-1-16,-15 0-4 15,-32 4-4-15,-23 2-6 16,-27 2-98-16,-17 1-51 16,-13 0-130-16</inkml:trace>
  <inkml:trace contextRef="#ctx0" brushRef="#br0" timeOffset="391047.4854">2022 15659 383 0,'0'0'47'0,"0"0"21"16,0 0-37-16,0 0-25 15,203-23-6-15,-85 6 0 16,13 1 14-16,25-5 17 16,22-1-11-16,25-5-17 15,16 1-3-15,7-5-45 16,0-2-128-16</inkml:trace>
  <inkml:trace contextRef="#ctx0" brushRef="#br0" timeOffset="391346.5933">3669 15431 151 0,'0'0'77'0,"0"0"-69"15,0 0 38-15,0 0 59 16,0 0-24-16,0 0-55 15,64-7-20-15,27-5-11 16,12 0 5-16,12-3 0 16,1 0 1-16,11-1 2 15,-8 1 1-15,-5-1 2 16,-13 2 13-16,-25 3-11 0,-25 7-8 16,-27 1-14-1,-24 3-38-15,-4 0-82 0,-52 0 9 16,-23 0 77-1</inkml:trace>
  <inkml:trace contextRef="#ctx0" brushRef="#br0" timeOffset="391568.8657">3554 15315 353 0,'0'0'71'0,"0"0"36"15,0 0-70-15,132-17-24 16,-39 8 2-16,13-2-7 15,8 0 2-15,-1-1-6 16,0-1 0-16,-2 1 4 16,-4-1-6-16,-18 3-3 15,-18 2 1-15,-26 1-27 0,-24 2-11 16,-16 4 3-16,-5 1-38 16,-43 0-148-16</inkml:trace>
  <inkml:trace contextRef="#ctx0" brushRef="#br0" timeOffset="391784.0699">3652 15272 435 0,'0'0'28'0,"0"0"-23"0,0 0 49 16,0 0-2-16,0 0-37 16,203-11-1-16,-93 5 1 15,11-4-15-15,1 4 3 16,4-5-6-16,4 3 2 15,-6-1 1-15,-4 4-18 16,-12-2-28-16,-22 0-42 16,-27 2-66-16</inkml:trace>
  <inkml:trace contextRef="#ctx0" brushRef="#br0" timeOffset="392878.9631">3543 15320 452 0,'0'0'18'0,"0"0"-16"16,186-8-4-16,-67-3 4 16,15-1 7-16,8-3 39 15,22-1 17-15,13 1-30 16,14 0-32-16,12 2 2 15,-1-3-3-15,-1 2-2 16,-15 1-18-16,-12 1-9 16,-18 2-33-16,-22 1-13 15,-21 4-6-15,-17-1 16 16,-23 5-2-16,-23-1-38 16,-6 1 91-16,-22 1 12 15,-11 0 83-15,-11 0-10 16,0 0-22-16,-3 0-40 15,-31 0-6-15,-6 0-4 0,-10 0-1 16,-2 4 0-16,1 0 2 16,4-2-2-16,10 2 0 15,12-1 1-15,6-2 34 16,13-1 6-16,6 0 11 16,0 0-12-16,1 0 19 15,34 0-9-15,16-1-50 16,12-6-4-16,9 1 0 15,3 0 4-15,7-2 0 16,4-1-1-16,2 1-1 0,-4-1-1 16,-14-1 3-1,-12 5-4-15,-25 1 2 0,-15 1-17 16,-18 1 1-16,0 1 4 16,-32-3 10-16,-23 4 1 15,-20-1-9-15,-19 1-9 16,-10 0 17-16,-7 0-8 15,-3 0-6-15,0 0-27 16,15 0 24-16,24 0 21 16,32 0 0-16,27 0 43 15,16-5 1-15,0-1-34 16,46-2-7-16,16-3-3 16,18-1 0-16,8-1-3 15,-5 2 3-15,0-1 0 0,-14 2 11 16,-8 0 19-16,-13 3 6 15,-15 1-20-15,-12 2 12 16,-9 2 19-16,-4-1-8 16,-8 3-21-16,0 0-7 15,0 0-11-15,-34 0-1 16,-28 0-3-16,-26 0-12 16,-19 9 4-16,-11-1-2 15,-8 3-17-15,13 0 2 16,19-1 0-16,37-3 21 15,27-2 8-15,16-2-5 16,14-2-14-16,4-1-20 16,48 0 26-16,23 0 10 0,25-7 2 15,13-2-2-15,4-1-55 16,0-3-32-16,-7-1-12 16,-11 2 18-16,-14-2 12 15,-27 4 72-15,-32 4 68 16,-22 3 11-16,-4 3-5 15,-42 0-51-15,-29 0-23 16,-21 4 2-16,-10 6 1 16,-9 1 8-16,-11 2-1 15,-7 2 5-15,-6-2-11 16,-1 1 1-16,8 0 6 16,13-3-1-16,17 0-1 0,25-2 3 15,29-1-11-15,19-4-1 16,14 1-1-16,6-2-53 15,-4 0-33-15,-12 0-37 16,-22 0-76-16</inkml:trace>
  <inkml:trace contextRef="#ctx0" brushRef="#br0" timeOffset="393080.6521">2720 15315 124 0,'0'0'111'15,"0"0"-111"-15</inkml:trace>
  <inkml:trace contextRef="#ctx0" brushRef="#br0" timeOffset="393947.3348">1087 15557 19 0,'0'0'0'0,"0"0"67"15,0 0 120-15,0 0-40 16,0 0-85-16,0 0-12 16,103 3 24-16,-30-13-37 15,2 3-7-15,1-1-26 16,-9 1 6-16,-9 5-10 15,-6-1 0-15,-17 3-5 16,-16 0 4-16,-16 3-24 16,-3 6-16-16,-33 3 28 0,-40 6 8 15,-22 2 5 1,-18 1-5-16,-4 0 5 0,9 0-10 16,11-3 10-16,14 1-1 15,25-6 6-15,25-1-5 16,17-7 0-16,16-1-3 15,7-4 3-15,27 0 4 16,20 0 5-16,16 0-1 16,8 0-2-16,20-7 4 15,11 0-5-15,12-1-1 16,12-1 3-16,-3-1-5 16,-8 1-4-16,-13 4 1 15,-24 0-42-15,-30 4-46 0,-25 1 7 16,-24 0 39-16,-6 0-16 15,-15 1 36-15,-20 4 23 16,-11 3 13-16,1 0 9 16,1 0 54-16,12-2-17 15,10 2-24-15,13-3-5 16,9-1-26-16,0 0 3 16,31 0 2-16,26-4 26 15,12 0-5-15,14 0-29 16,1-9 0-16,5-3 2 15,5-1-3-15,11-3 0 16,3-2-4-16,1 0 4 0,-13 4-2 16,-16 1-43-16,-26 5-5 15,-27 4 6-15,-27 4-28 16,-24 0-13-16,-41 7 85 16,-22 5 65-16,-10-2 3 15,-1 3-9-15,7 2 7 16,19-5-26-16,19 2-16 15,17-2 8-15,25-2-26 16,11-2 0-16,0-1-5 16,43-2 9-16,32-3 9 15,19 0 0-15,25-7-16 16,14-8-3-16,18-4-36 16,12-3-112-16</inkml:trace>
  <inkml:trace contextRef="#ctx0" brushRef="#br0" timeOffset="398667.3491">-11 11783 349 0,'0'0'59'16,"0"0"-51"-16,0 0 19 0,0 0-17 16,0 0-7-16,0 0 13 15,0 0 6-15,17 0 12 16,-17 0 6-16,0 0-11 15,0 0 4-15,0 0-10 16,0 0 9-16,0 0-5 16,0 0-10-16,0 0 8 15,0 0-7-15,0 0-17 16,0 0 5-16,0 0-6 16,7 1-3-16,1 12 3 15,5 4 1-15,0 5 14 16,-2 1-15-16,-2 1 0 0,-4 3 1 15,0 0 0 1,-2-3-2-16,-3-3-6 0,3-3-17 16,-1-6 1-16,1-7-52 15,0-2-6-15,1-3-99 16</inkml:trace>
  <inkml:trace contextRef="#ctx0" brushRef="#br0" timeOffset="399214.1829">-61 11709 394 0,'0'0'13'15,"0"0"-10"-15,0 0 55 16,0 0-15-16,-97 58 2 16,79-39 7-16,2 4-26 15,5 4 11-15,8 4-7 16,3 6-6-16,0 2-17 16,10 6-3-16,14-4 9 15,9-1-13-15,-3-2 0 16,8-4 1-16,2-5-1 15,4-4-2-15,3-6 0 16,8-5-4-16,-2-3 3 16,0-8-4-16,2-3 6 0,-3 0-1 15,-3-14 2-15,-5-1 0 16,-6-6 0-16,-11-1 3 16,-10-5 4-16,-1-5-4 15,-14-1 13-15,-2-10 6 16,0-4-17-16,0 1 14 15,-2-3-3-15,-19 9-16 16,-17 4 28-16,-1 7 6 16,-9 7-15-16,-4 3-7 15,-5 4-12-15,-7 5-3 16,-1 5 2-16,-6 5-43 16,-5 8-23-16,0 13-40 15,3 8-57-15,16 7-361 0</inkml:trace>
  <inkml:trace contextRef="#ctx0" brushRef="#br0" timeOffset="401548.4766">89 13719 185 0,'0'0'224'0,"0"0"-185"15,0 0-2-15,0 0-9 0,0 0 13 16,0 0-8-16,0-8-6 16,0 8-5-16,0 0-2 15,0 0 5-15,0 0 0 16,0 0 2-16,0 0 17 15,0 0-17-15,0 0-13 16,-4 0 1-16,-1 0-9 16,-5 0 2-16,-2-5-7 15,3 1-1-15,0-1 9 16,2-1-9-16,3 0 2 16,4-1-1-16,0-1-1 15,0 0-7-15,18 2 4 16,2-2-1-16,2 4 2 15,-4 3-3-15,5 1 0 0,5 4 2 16,2 14-3-16,3 6 5 16,-8 6-2-16,-7 0 2 15,-17-1-1-15,-1-1-3 16,-6-2-3-16,-31-1 8 16,-8-3-1-16,2-2 1 15,-2-7 0-15,7-4 1 16,8-6-5-16,4-3 0 15,6-3-8-15,0-7-17 16,4-4-27-16,11-1 28 16,5 1 11-16,0 4 12 15,0 3 4-15,11 2 1 16,2 5-1-16,-2 0 1 0,9 0 0 16,4 10 12-1,3 2 6-15,3 1-8 0,-3 1 5 16,10-2-10-16,-6-2-1 15,2-3 7-15,-3 0-11 16,-9-5 3-16,0-2 0 16,-2 0-3-16,5 0 0 15,-3-12-35-15,4-5-97 16,-7-5-417-16</inkml:trace>
  <inkml:trace contextRef="#ctx0" brushRef="#br0" timeOffset="402113.0176">-222 13568 460 0,'0'0'0'16,"0"0"1"-16,0 0 16 15,-124 68 23-15,106-37-14 16,12 2 18-16,6 3-4 15,0 2-19-15,0 3 5 16,8 2-14-16,14 0-11 16,6-1 3-16,4-3-2 15,8-1-2-15,12-5 2 0,5-4-2 16,8-8-3 0,1-5 2-16,1-7 2 0,-4-4-2 15,-5-5 3-15,-4 0-2 16,4-14 0-16,2-2-21 15,-1-7 4-15,-1-3 10 16,0 0-5-16,-3-3 11 16,-5 1 1-16,-8 0 0 15,-13 3 2-15,-11-1-1 16,-6 2-1-16,-12 0 10 16,0-1 13-16,0-1 7 15,0 0-17-15,-9-1-4 16,-3 2 16-16,-7 2-24 15,-2 1 28-15,-9 2-12 0,-10 3 4 16,-8-3-1 0,-4 3-6-16,-7 2-6 0,5 2-6 15,-6 5-2-15,0 3-7 16,1 5 1-16,-4 0 6 16,-3 8 0-16,4 7-23 15,-5 7-27-15,6 8-38 16,4 7-54-16,5 4-215 15</inkml:trace>
  <inkml:trace contextRef="#ctx0" brushRef="#br0" timeOffset="404428.8953">565 16918 374 0,'0'0'29'16,"0"0"0"-16,0 0 30 15,0 0-14-15,0 0 12 16,0 0-6-16,0 0-15 16,-14-42 1-16,10 39 2 15,-2-2-11-15,5 1 5 16,-2 1-5-16,1-2-5 15,2 0-7-15,0 1-16 16,0 1 4-16,0-2 5 16,0 0-9-16,14 1-6 15,5 0 1-15,5 1 5 16,1-2-3-16,-2 5 3 16,-4 0-11-16,4 0 10 15,-2 5-13-15,-2 6 0 0,-3 2-4 16,-11 4 3-16,-5 0-12 15,0 2 15-15,0-2 9 16,-15 0-1-16,-12-3 3 16,-1-1 1-16,5 2-3 15,-3-6 3-15,3 2-4 16,3-5-20-16,4-1 8 16,0-3 10-16,10-2-10 15,6 0 6-15,0 0 10 16,0 0-10-16,0 0 2 15,14 0-23-15,2-3 5 0,5-1 18 16,2 3-4 0,-3-1 4-16,2 2 6 0,5 0 4 15,-5 5-2-15,-2 3 0 16,-5 3 0-16,-6-1 1 16,0 0 12-16,-9-1-4 15,0 1 30-15,0-3-7 16,-14 6 16-16,-11-4-17 15,-5 0-9-15,-3-3 14 16,2 1-17-16,-5-6-13 16,1-1-6-16,-1 0-26 15,-8-3-60-15,2-10-23 16,-3-2-177-16</inkml:trace>
  <inkml:trace contextRef="#ctx0" brushRef="#br0" timeOffset="405029.7673">411 16656 398 0,'0'0'47'16,"0"0"-45"-16,0 0 33 15,0 0 19-15,-100 62 4 16,80-36-15-16,6 4-7 16,5 4-5-16,1 4-11 15,4 3 10-15,4 1-7 16,0 3-12-16,0-4 10 15,9-4-17-15,17-3 11 16,11-5-6-16,8-2-6 16,10-5-3-16,12-6 8 15,3-5-6-15,5-2 4 16,-7-4-6-16,2-5 0 16,-7-8-1-16,-1-9 9 0,-2-2-11 15,-6-3 3 1,-6-2-9-16,-8 2 4 0,-1-2-20 15,-9 0 4-15,-10-5-3 16,-3 0 4-16,-11-5 13 16,-6-2 7-16,0-5 3 15,-3 0 23-15,-21 0 9 16,-11 0-13-16,-3 2-9 16,-10 3 12-16,-12 8-17 15,-8 7-8-15,-10 8 1 16,-11 9 7-16,-12 4-8 15,-7 7 0-15,-6 13-6 16,-3 7-15-16,5 9-45 16,0 6-71-16,-3 6-94 0</inkml:trace>
  <inkml:trace contextRef="#ctx0" brushRef="#br0" timeOffset="408924.6604">11666 9133 570 0,'0'0'2'0,"0"0"11"0,-74 45 16 15,63-30-13-15,5-2 5 16,6-3-12-16,0-1 0 15,0 3-4-15,0 1 3 16,0 0 6-16,5-3-11 16,8 1-2-16,5-3 13 15,6 0-14-15,9-3 4 16,13-1 7-16,8-1 2 16,4-3-6-16,-10 0 1 15,-10 0-5-15,-14 0 0 16,-4-3-3-16,-8 0-30 15,-3-3-7-15,0-1-13 0,-9-2-26 16,0-4 0-16,0 1 4 16,0-1 6-16,-5 4 44 15,-8 3 22-15,7 3 21 16,1 2 11-16,5 1 30 16,0 0-23-16,0 0-13 15,0 0 1-15,0 0 4 16,0 7 3-16,0 3 15 15,8 2-25-15,-5 2-9 16,6 0-1-16,-5 0-11 16,-2 0 4-16,1 0-7 15,-3-1-3-15,0-2-17 0,0-1-74 16,0-5-20-16</inkml:trace>
  <inkml:trace contextRef="#ctx0" brushRef="#br0" timeOffset="409502.671">11459 9002 549 0,'0'0'5'0,"0"0"-3"0,-159-17 38 16,118 17-1-16,6 0-21 15,1 7-9-15,6 10 13 16,3 5-11-16,10 7 10 16,12 7 0-16,3 3-11 15,0 7-1-15,15-2-3 16,13 4-3-16,4-2-1 16,8-1-4-16,9-3-11 15,5-5-21-15,13-6-2 16,2-7 25-16,5-7 7 15,4-5 1-15,3-4-10 16,2-5 12-16,2-3-6 16,-2-1-19-16,-7-9 13 15,-6-4 2-15,-7-1-23 0,-9-4 13 16,-6-3 10-16,-8-2 10 16,-16 0 1-16,-6-6 6 15,-10 2 21-15,1 0 16 16,-7-3-1-16,-2 0-6 15,0-3-14-15,0-4 9 16,-2-1-10-16,-19 0 9 16,-6 0-14-16,-4 5 1 15,-3 0 1-15,-9 5 8 16,0 3-9-16,-10 6 3 16,-5 4-8-16,-2 9-12 15,-10 2 0-15,-8 5-16 16,-4 6 0-16,-5 14-51 0,0 7-51 15,7 2-43 1,4 4-223-16</inkml:trace>
  <inkml:trace contextRef="#ctx0" brushRef="#br0" timeOffset="410433.8911">10688 11889 714 0,'0'0'31'15,"0"0"-19"-15,0 0-9 16,0 0 23-16,0 0-16 15,160-36-10-15,-106 25 8 0,-3 5-8 16,-13-2-7-16,-10 4 4 16,-10 0-27-16,-12 2-35 15,-6 1-14-15,0 0-34 16,-6 1-77-16</inkml:trace>
  <inkml:trace contextRef="#ctx0" brushRef="#br0" timeOffset="410819.437">10684 11862 414 0,'0'0'67'0,"0"0"-32"16,0 0 42-16,-87 51-15 15,78-38-28-15,3 1-12 16,6-3 5-16,0-1-7 0,0-2-16 16,0-1 19-16,0-1-23 15,0-2 0-15,0-2 4 16,3-2-1-16,5 0-6 15,5 0 1-15,8 0-14 16,3 0 7-16,1-3 5 16,1-3-8-16,-1 1-4 15,5 0-10-15,-3 4 17 16,7 1 0-16,0 0 3 16,-3 0 1-16,1 1 3 15,-4 8-5-15,-8 3 5 16,-4 3 0-16,-12 4 0 15,-4-2 4-15,0 0 7 16,-17-1 29-16,-17-3-8 16,0-1-2-16,-6-3-12 15,0 0-14-15,0-5-2 16,4-1-8-16,4-3-53 0,10 0-4 16,4-16-98-16</inkml:trace>
  <inkml:trace contextRef="#ctx0" brushRef="#br0" timeOffset="411609.8863">10631 11694 646 0,'0'0'4'0,"0"0"3"16,0 0-6-16,-140 3 42 15,109 9 8-15,-5 7-25 16,2 3 12-16,4 6-11 16,7 3-14-16,4 5 6 15,10 3-10-15,6 2-3 16,3 5 7-16,0 1-13 16,12-2-1-16,16-6-1 15,5-3-19-15,6-2 20 16,12-4-53-16,5-2 47 15,7-6 2-15,4-3-34 16,3-4 31-16,3-6-26 16,-7-4-9-16,1-5 39 15,-5 0-25-15,2-5 12 0,3-7 6 16,3-7-9-16,0-3 20 16,0-1 4-16,-12-2-4 15,-7-2 0-15,-14 0-1 16,-10 0 1-16,-5 1 10 15,-14-3-8-15,-2 0 25 16,-6 0 8-16,0 0-8 16,0 0-9-16,0 3 8 15,-18 4-1-15,-6-2-1 16,-12 2-19-16,-7-4 21 16,-7-1-18-16,-6 2 11 15,-1 1-2-15,-6 3 4 16,1 3-19-16,-2 3 12 0,-4 4-14 15,-2 4 0-15,8 4 6 16,-1 1-3-16,8 2-3 16,1 0-3-16,-4 5 3 15,3 9-7-15,-3 6 10 16,2 4-3-16,5 2 8 16,7 2-2-16,7-2 1 15,9-5-1-15,7-4-3 16,10-4 2-16,2-3-4 15,5-6-1-15,4-2 9 16,0 1-1-16,0-3-6 0,0 0-2 16,0 0 6-16,0 0 0 15,0 0-6-15,0 0-6 16,0 0 6-16,0 0 0 16,0 0 0-16,0 0-20 15,0 0-3-15,0 0-2 16,0 0-60-16,0 0-61 15,0-3-282-15</inkml:trace>
  <inkml:trace contextRef="#ctx0" brushRef="#br0" timeOffset="413178.3604">17264 15284 585 0,'0'0'0'16,"0"0"-5"-16,0 0-3 0,0 0 8 15,0 0 9-15,0 0 3 16,-4 36 17-16,27-33-13 16,6-3-1-16,4 0-4 15,9 0-6-15,13-12 8 16,7-5-13-16,17-5 3 15,8-7-7-15,11-3 3 16,6-1-1-16,9-5-3 16,-8-2-13-16,-22 5 2 15,-21 7-9-15,-26 9-27 16,-26 8-101-16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31T05:06:23.5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22443 7159 288 0,'0'0'13'15,"0"0"-8"-15,0 0 27 16,0 0 21-16,0 0-15 16,0 0-6-16,0 0-8 15,0 0 5-15,0 0-19 16,7-3-2-16,14-2 5 16,11 2-13-16,17-1 0 15,20-1 0-15,13 1 0 16,15-3 9-16,11 1-9 15,1-1-3-15,-1 2 3 16,-11 1 0-16,-17 1-17 16,-13 3 17-16,-20 0-23 0,-16 0-5 15,-12 2-18 1,-19 1-28-16,0 2-42 0,-38-3 28 16</inkml:trace>
  <inkml:trace contextRef="#ctx0" brushRef="#br0" timeOffset="178.5723">22443 7135 148 0,'0'0'8'15,"195"-8"0"-15,-76 3 13 16,8 2 56-16,4-2-16 15,-7 2-39-15,-16 3-14 16,-20 0-8-16,-24 0-47 16,-18 3-111-16</inkml:trace>
  <inkml:trace contextRef="#ctx0" brushRef="#br0" timeOffset="695.0382">21671 8110 337 0,'0'0'40'0,"0"0"-40"16,199-4 0-16,-102-4 7 15,6 0 0-15,16-4 2 16,3 1-7-16,2-2-1 16,-7 3 2-16,-10-1-3 15,-13 3-2-15,-13 2 0 0,-19 3-4 16,-12 0-2-1,-20 3 1-15,-16 0-10 0,-14 0-20 16,0 0-40-16,-27 0 18 16,-26 0 57-16,-23 2-48 15</inkml:trace>
  <inkml:trace contextRef="#ctx0" brushRef="#br0" timeOffset="975.1954">21708 8110 172 0,'0'0'7'0,"0"0"7"16,0 0 47-16,0 0 0 0,0 0 8 16,0 0-34-1,-88 18-15-15,126-18-6 0,16 1 5 16,22-1 10-16,15 0-14 16,14 0-3-16,11-3-1 15,3-3-4-15,-1-2-7 16,-5-1 0-16,-11 3 0 15,-13-1-2-15,-13 1-2 16,-19 2-4-16,-11 0 4 16,-20 1-11-16,-4 1 2 15,-14 1-18-15,3 0-15 16,-5-2-13-16,1-3-138 16</inkml:trace>
  <inkml:trace contextRef="#ctx0" brushRef="#br0" timeOffset="2812.8512">22247 5547 468 0,'0'0'6'0,"0"0"-6"0,0 0-1 16,0 0 1-16,-16 58 12 15,4-25-1-15,3 3-7 16,-2 4 2-16,-3-2 2 15,-7-4-2-15,0-5-6 16,1-10 1-16,7-5-3 16,1-8 4-16,8-4-1 15,1-2 4-15,1-2 12 16,2-15 16-16,0-13-33 16,11-13-21-16,29-4-14 15,6 2 20-15,-1 11 12 16,-6 13 3-16,-3 11 4 15,-10 8-2-15,3 2-2 16,-3 0 0-16,6 0 6 0,-5 10-5 16,5 3 4-16,-2 3-2 15,0-1-1-15,-5 3 0 16,-2 2 1-16,-1-6-3 16,-1 1 0-16,-7-4 0 15,5-4 1-15,-1-4-4 16,1-3 2-16,11 0 1 15,3-7 11-15,5-13-9 16,0-6 3-16,-8-6-3 16,-11-1 1-16,-10 6 1 15,-9 6 9-15,0 10 14 16,0 7-5-16,-22 4-16 16,-10 0-4-16,-6 3-2 0,5 5 0 15,4 6 0 1,11 3 6-16,16 2-13 0,2 2 6 15,7 1 1-15,35 2 0 16,9-3 0-16,10 4-1 16,9-5-29-16,-2-1-56 15,-12-6-50-15</inkml:trace>
  <inkml:trace contextRef="#ctx0" brushRef="#br0" timeOffset="3734.1279">23311 5516 397 0,'0'0'26'0,"0"0"-12"16,0 0 27-16,0 0-41 16,0 0 0-16,0 0 0 15,-12 39 10-15,12-14 11 16,0 3-8-16,0-2-11 15,0 1 3-15,10-2-5 16,7-5 0-16,2-6 3 16,-8-6-3-16,-1-3-3 15,2-5 2-15,4 0 2 0,6-13 4 16,2-7-5 0,2-7-6-16,-6-2-2 0,5 2-9 15,-11 7-8-15,-3 6 23 16,-7 8 2-16,-2 5 11 15,1 1-11-15,-3 0 1 16,10 2-3-16,2 10 2 16,8 3 0-16,10-1 0 15,1 3 3-15,-1-1 0 16,-2-2-3-16,-1-3 0 16,-6-5 2-16,-7-2 2 15,-4-4 12-15,-4 0 2 16,3-4 19-16,-2-10 9 15,5-8-31-15,-7-6 10 0,3-1-8 16,-7-5-17-16,-1 5-6 16,0 3 6-16,0 9-1 15,0 9-2-15,0 6-15 16,0 2-29-16,0 0-91 16,17 0-207-16</inkml:trace>
  <inkml:trace contextRef="#ctx0" brushRef="#br0" timeOffset="4173.647">24780 5394 525 0,'0'0'4'15,"0"0"22"-15,0 0 6 16,0 0-4-16,0 0-28 16,0 0-1-16,0 0-4 15,-12 25 5-15,10 15 4 16,-12 11 4-16,-10 13-8 16,-14 10 6-16,-7 9-1 15,-4-4-3-15,10-10 2 16,11-14-4-16,15-17 1 0,13-13-4 15,0-11-3-15,12-7 6 16,25-7 2-16,14 0 11 16,8-16 6-16,-2-11-14 15,-2-9 4-15,-12-8-8 16,-11-4-1-16,-16-1-20 16,-16 5 16-16,0 10-6 15,-32 11 10-15,-13 10 3 16,-6 8-2-16,3 5-2 15,13 0-3-15,13 4-13 16,19 7-34-16,3 1-33 16,30 0-85-16</inkml:trace>
  <inkml:trace contextRef="#ctx0" brushRef="#br0" timeOffset="4613.7114">25474 5661 179 0,'0'0'33'0,"31"-56"50"15,-31 29 31-15,0 2-49 16,-5 5 3-16,-13 6 14 16,-3 5-55-16,-9 5-5 15,-6 4-21-15,-3 0-1 16,1 4-1-16,1 7 1 16,4 6 0-16,5 3 0 15,12 2-4-15,16 0 2 16,0 1 1-16,8-4-22 15,28-4 14-15,-2-4-1 0,4-4 8 16,-3-7 2-16,-6 0 3 16,-2-10 15-16,-5-9 3 15,-1-10-11-15,-10-13-3 16,5-8-7-16,-3-8-11 16,-4-5-16-16,-4 5 6 15,-5 13 21-15,0 18 22 16,0 13 14-16,0 11-7 15,0 3-29-15,-14 8-12 16,-10 12 9-16,2 13 3 16,7 7 0-16,13 6-1 15,2 8 4-15,0 4-3 16,30 0 0-16,8-7-12 16,4-9-38-16,-4-11 8 0,-4-11 1 15,-2-6-102-15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31T04:41:30.2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1207 1390 572 0,'0'0'56'0,"0"0"-43"16,0 0 28-16,0 0 19 0,-9-43-27 15,9 33-8 1,0 4 28-16,0 3-36 0,0 2-3 16,0 1 38-16,0 0-40 15,0 0-12-15,0 3-9 16,-8 12 9-16,-4 9 1 15,0 11 0-15,0 3 0 16,0 3 4-16,2-1-2 16,2-6-3-16,4-6 0 15,-1-5 3-15,2-12-4 16,3-5 1-16,0-4-1 16,0-2-4-16,0 0 2 15,0-2 3-15,0-12 3 16,-1-6-3-16,-8-9-8 15,5-7-12-15,4-7 13 0,0-1 6 16,0 0-20-16,17 6 20 16,-6 14-5-16,5 9 12 15,-5 5-12 1,-2 5 3-16,7 3 3 0,4 1 11 16,8 1-11-16,9 1 0 15,-1 16 1-15,1 9 11 16,-7 6 15-16,-9 4-27 15,-15-3-1-15,-3 1-2 16,-3-4-10-16,0-6-17 16,-3-3-6-16,-13-6-11 15,0-2-21-15,-4-4-21 16,-6-6-38-16,-5-3-56 16</inkml:trace>
  <inkml:trace contextRef="#ctx0" brushRef="#br0" timeOffset="148.3897">974 1545 635 0,'0'0'21'16,"0"0"-19"-16,0 0 20 15,0 0-8-15,0 0 3 16,175-2 6-16,-107-6-23 16,-1 1-28-16,-6-5-81 15,-10-2-174-15</inkml:trace>
  <inkml:trace contextRef="#ctx0" brushRef="#br0" timeOffset="766.8143">1664 1398 555 0,'0'0'40'0,"0"0"-27"16,0 0 18-16,0 0 20 16,0 0-14-16,0 0-7 15,66 62-6-15,-54-42-24 16,-4-1 4-16,-8-1 4 15,0-2-7-15,0-4 2 16,-11-5 3-16,1-1-6 16,2-6 14-16,-1 0-2 0,-4 0 19 15,-6-10-3 1,2-8-23-16,-1-3 3 0,10-6-8 16,5-2 4-16,3 2-8 15,0 4 3-15,0 9 1 16,0 8 8-1,8 1-8-15,7 1 0 0,4 2-1 16,4 0 0-16,12 1 1 16,-6 1 0-16,-4 0-8 15,0 4 6-15,-17 6 2 16,-4 2-12-16,-4 2-7 16,0 3 10-16,-24-2 3 15,-1 0 4-15,-1-1-2 16,5-2 0-16,4-4-14 15,4-2 0-15,13-3 0 16,0-3-23-16,0 0 18 16,0 0 11-16,20 0-2 0,11 0 14 15,7 0 0 1,7 3 1-16,1-3 1 0,-1 4-1 16,-14-1 9-16,-14 1-10 15,-9-1 8-15,-8 0 7 16,0 2 23-16,-13 2-22 15,-27 5 3-15,-11-3-1 16,-7 4-2-16,-1-1-11 16,6-5 3-16,10 0 0 15,10-4-8-15,11-1-1 16,7 0-21-16,10-2-40 16,5 0-47-16,0-7-128 0</inkml:trace>
  <inkml:trace contextRef="#ctx0" brushRef="#br0" timeOffset="1059.5829">2295 1513 608 0,'0'0'57'16,"0"0"-50"-16,0 0 9 0,0 0 2 16,0 0-16-16,0 0-1 15,82 0 8-15,-50 0-5 16,0 0 10-16,-3 0-14 16,1 0 3-16,-2 0 0 15,2-1-3-15,-6-1 0 16,2-2-1-16,4-3-28 15,3 0-38-15,-3-6-204 16</inkml:trace>
  <inkml:trace contextRef="#ctx0" brushRef="#br0" timeOffset="1739.5982">2491 1390 662 0,'0'0'62'15,"0"0"-42"-15,0 0 36 16,0 0-40-16,0 0-16 16,0 0-16-16,19 2 14 15,4 6 4-15,12 2 2 16,0 2-4-16,4-3 0 16,-1 2 0-16,1 0 0 15,-7 1 0-15,-6 1-3 16,-10-1 7-16,-6 0-9 15,-5 2 5-15,-5-2 0 0,0-2-2 16,0 0 2 0,-16-3 0-16,-8 3 0 0,-6-3 3 15,-5 0 4-15,-4 1-7 16,6-1 0-16,5-3 12 16,5-1-12-16,11-2 0 15,6 0 15-15,6 1-2 16,0-2 17-16,0 0-6 15,0 0-15-15,0 0 26 16,0 0-24-16,0 0 1 16,0 0 8-16,0 0-12 15,0 0 10-15,0 0-16 16,0 0 2-16,0 0 4 16,0 0-8-16,0 0 0 0,0 0-1 15,0 0 5-15,0 0-5 16,0 0 1-16,0 0 0 15,0 0 1-15,0 0-1 16,0 0 0-16,0 0-1 16,0 0 5-16,0 0-2 15,0 0-2-15,0 0 0 16,0 0-2-16,0 0 4 16,0 0-2-16,0 0 1 15,0 0 1-15,0 0-3 16,0 0 1-16,0 0 0 15,0 0 0-15,0 0 0 16,0 0-2-16,0 0-3 16,0 0-13-16,0 0-4 15,0 0-18-15,0 0-57 0,0 0-12 16,6 0-88-16</inkml:trace>
  <inkml:trace contextRef="#ctx0" brushRef="#br0" timeOffset="2151.7673">3793 1353 786 0,'0'0'47'0,"0"0"-42"16,0 0 11-16,0 0 24 16,0 0-40-16,0 0 7 15,64-19-3-15,-58 15 1 16,-2-1-4-16,-4 0 25 16,0 5-18-16,-4-2-8 15,-24 2 0-15,-22 0-7 16,-14 12-1-16,-7 7 10 15,3 6-2-15,14 5 1 16,12 0 2-16,14-2-6 16,15 0 3-16,13-5 0 0,0-2-6 15,20-6 6-15,23-2 0 16,21-6-5-16,19-4-4 16,9-3-61-16,12-4-64 15,-8-12-74-15</inkml:trace>
  <inkml:trace contextRef="#ctx0" brushRef="#br0" timeOffset="2338.3015">4322 1374 796 0,'0'0'21'0,"0"0"6"0,0 0 37 16,0 0-45 0,0 0-10-16,0 0-6 0,30 38 24 15,-21-21-12-15,3 0-15 16,-6-1-1-16,3-2 0 15,-7-3-60-15,-2-3-76 16,0-7 30-16,0-1-58 16,0-1-125-16</inkml:trace>
  <inkml:trace contextRef="#ctx0" brushRef="#br0" timeOffset="2603.5986">4245 1297 636 0,'0'0'88'0,"0"0"-65"15,0 0 18-15,0 0-11 16,0 0-30-16,0 0-17 0,54 11 14 16,7 6 6-1,16 2-3-15,14 2 2 0,10 3 3 16,1 2 3-16,-4-1-2 16,-15 1-2-16,-26-2 1 15,-24-5-5-15,-23-4 0 16,-10-1 16-16,-23-1-7 15,-45 1 29-15,-22 2 4 16,-20 1-26-16,-25 0-5 16,-18 0-11-16,-26-5-133 15,-7-4-209-15</inkml:trace>
  <inkml:trace contextRef="#ctx0" brushRef="#br0" timeOffset="4186.4638">1650 2663 260 0,'0'0'83'0,"0"0"-23"0,0 0-4 15,0 0-41-15,22-48-4 16,-14 38-3-16,2 0 14 15,-1 0 10-15,0 1 28 16,-3 2-22-16,-2 3 7 16,-4 4 3-16,0 0-25 15,0 0-12-15,7 13 9 16,7 10-19-16,2 8 0 16,-2 5 31-16,2-2-30 15,0 0 6-15,1-4-8 16,-8-7 0-16,-3-6 1 15,-3-6-1-15,-3-5 0 16,0-3-3-16,0-3 11 0,0 0-4 16,0 0 0-1,-9-3 10-15,-17-9-13 0,1-5-1 16,0-10-10-16,8-2 5 16,2-7 3-16,4 0-1 15,11 2-5-15,0 6 8 16,0 8 7-16,6 7-7 15,14 7-1-15,5 1-5 16,10 2 12-16,4 3-6 16,7 3 0-16,-1 11 0 15,-2 6 8-15,-4 4 1 16,-13 7 2-16,-6 0-11 16,-8-1-2-16,-9 1-1 15,-3-3-10-15,0-6-22 0,0-3-7 16,0-6-38-16,0-6-9 15,-11-4-95-15</inkml:trace>
  <inkml:trace contextRef="#ctx0" brushRef="#br0" timeOffset="4327.739">1857 2733 601 0,'0'0'105'15,"0"0"-96"-15,0 0 70 16,0 0-52-16,0 0-24 15,0 0-6-15,183-48-16 0,-121 33-36 16,-4-2-85-16,-15 2-165 16</inkml:trace>
  <inkml:trace contextRef="#ctx0" brushRef="#br0" timeOffset="4685.2464">2282 2581 403 0,'0'0'123'0,"0"0"-122"16,0 0 32-16,0 0 35 15,0 0-36-15,34 54 5 16,-21-33-31-16,-2 1-1 16,0-1 3-16,-1-1-8 15,-1-6 0-15,-8-2 0 16,-1-7-16-16,0-3-10 16,0-2-26-16,-12 0 13 0,-7-6 17 15,-6-9 1 1,-2-6 21-16,4-4 9 0,0-4 23 15,8-3-14 1,7 3 10-16,8 3 3 0,0 9 8 16,0 5-19-16,0 4 20 15,18 2-33-15,3 0-3 16,7 1-3-16,5-1-1 16,2 3 0-16,-3 0 6 15,-2 3-6-15,-6 0-17 16,-5 5-19-16,-6 10-49 15,-8 2-52-15,-5 2-61 16</inkml:trace>
  <inkml:trace contextRef="#ctx0" brushRef="#br0" timeOffset="4821.5793">2230 2724 441 0,'0'0'26'15,"0"0"5"-15,0 0 37 16,0 0-35-16,0 0-1 15,135 0-24-15,-78-8-8 16,3 0-16-16,-4-1-114 16</inkml:trace>
  <inkml:trace contextRef="#ctx0" brushRef="#br0" timeOffset="5079.5265">3177 2622 323 0,'0'0'441'0,"0"0"-429"16,0 0-1-16,0 0 11 16,0 0-22-16,0 0-5 15,126 5 5-15,-73-5 0 16,-4 0 0-16,-9 0-1 15,-9-3-29-15,-8 3 3 16,-2-6-38-16,-3-2-21 0,-5 2-131 16</inkml:trace>
  <inkml:trace contextRef="#ctx0" brushRef="#br0" timeOffset="5418.5678">3377 2496 582 0,'0'0'132'0,"0"0"-123"15,0 0 2-15,0 0-9 0,0 0-2 16,0 0-9-16,81 23 9 16,-32-15 2-16,2 0 2 15,5 3 0-15,5-3-4 16,6 3 0-16,-4440-2 0 15,8871 0 0-15,-4453-1 0 16,-18-3-3-16,-15 3 7 16,-12-2-8-16,0 2 1 15,-21 1 3-15,-24 3 6 16,-14 2-6-16,-4 1 7 16,-3-3-2-16,14-1-5 15,7 0-15-15,9-5-54 16,17-3-60-16,12-3-185 15</inkml:trace>
  <inkml:trace contextRef="#ctx0" brushRef="#br0" timeOffset="5776.8236">4768 2367 614 0,'0'0'3'15,"0"0"18"-15,0 0 44 16,53 49-12-16,-36-28-25 16,-4 2-20-16,-3 1 10 15,-2-5-18-15,-5-3 0 16,-3-2 0-16,0-2-9 16,0-5-12-16,-9-5-59 15,-11-2-4-15,-6 0-50 16</inkml:trace>
  <inkml:trace contextRef="#ctx0" brushRef="#br0" timeOffset="6052.7645">4390 2342 655 0,'0'0'15'0,"0"0"-4"16,0 0 27-16,0 0-30 15,0 0-8-15,0 0-3 16,140-1 3-16,-71 1 0 15,11 1 3-15,9 10 0 16,6 0-3-16,-7 2 1 16,-17 2-2-16,-25 4 1 15,-22 1-11-15,-18 2-8 16,-6 1 15-16,-17-3 4 0,-22 0 0 16,-11-1 14-1,-13 0 12-15,-15 1-26 0,-17 1-2 16,-15 2-16-16,-6-3-126 15</inkml:trace>
  <inkml:trace contextRef="#ctx0" brushRef="#br0" timeOffset="8104.5289">2282 3535 620 0,'0'0'1'15,"0"0"10"-15,-15 67-7 16,15-39 8-16,6-3-9 0,16 0 1 15,-6-5-2-15,-6-2-2 16,-2-8-7-16,-8-3-13 16,0-1-63-16,0-6-34 15,0 0-308-15</inkml:trace>
  <inkml:trace contextRef="#ctx0" brushRef="#br0" timeOffset="8388.2741">2089 3501 588 0,'0'0'79'0,"0"0"-76"15,0 0 15-15,0 0-9 0,0 0-4 16,0 0-5 0,197-10 0-16,-116 17-2 0,2 5 2 15,-11 5 0-15,-14 5 0 16,-22 2-12-16,-19 0 11 15,-17 2-6-15,0-1 7 16,-41 0 24-16,-10 0-3 16,-18-3 7-16,4 0-8 15,-2-3-8-15,6-2-3 16,10-6-9-16,12-2-37 16,10-5-46-16,18-4-116 15</inkml:trace>
  <inkml:trace contextRef="#ctx0" brushRef="#br0" timeOffset="8635.3745">2747 3548 663 0,'0'0'16'16,"0"0"-16"-16,0 0 0 16,175-30 5-16,-117 22-5 15,-4 3 0-15,-7-2-3 0,-10 2-22 16,-19 0-42-16,-10 1-73 16,-8 1-186-16</inkml:trace>
  <inkml:trace contextRef="#ctx0" brushRef="#br0" timeOffset="8888.1939">2842 3527 498 0,'0'0'29'0,"0"0"51"16,0 0-23-16,-29 61-31 15,27-40-16-15,2 3 8 16,0-2-18-16,0 0 5 15,0-1 1-15,0-3-5 16,0-3-1-16,8-4 1 16,2-1 0-16,4-4-2 0,11-2 1 15,6-2 0-15,11-2-1 16,10 0 1-16,-1-6-30 16,-5-5-88-16,-13-1-204 15</inkml:trace>
  <inkml:trace contextRef="#ctx0" brushRef="#br0" timeOffset="9075.0396">2843 3663 545 0,'0'0'61'0,"0"0"-58"15,0 0 39-15,0 0-22 16,0 0-17-16,0 0-3 15,168-24 0-15,-115 18-10 16,-5-3-68-16,-5 1-171 16</inkml:trace>
  <inkml:trace contextRef="#ctx0" brushRef="#br0" timeOffset="9354.0929">3843 3558 513 0,'0'0'133'0,"0"0"-123"15,0 0-6-15,0 0 28 16,0 0-10-16,165-2-6 15,-121-1-4-15,-2-1-10 16,-6 1 0-16,-6-1-2 16,-5 1-10-16,1-2-44 15,-8-2-60-15,2-3-95 16</inkml:trace>
  <inkml:trace contextRef="#ctx0" brushRef="#br0" timeOffset="9699.9206">4036 3409 546 0,'0'0'54'0,"0"0"-54"16,0 0 0-16,0 0 0 15,0 0 1-15,0 0-1 16,132 44 1-16,-89-33-2 15,3-1 2-15,-4 0-2 0,0-1-6 16,3 1-17-16,-10 0 6 16,-1-2 8-16,-10 2 7 15,-12 0 2-15,-4-2 2 16,-8 1 7-16,0-1 34 16,0 2-21-16,-25 2 8 15,-13-1 10-15,-10 2-14 16,-12 1-4-16,-1-2-12 15,-3 1-9-15,-3-1-4 16,7-5-88-16,1 0-156 16</inkml:trace>
  <inkml:trace contextRef="#ctx0" brushRef="#br0" timeOffset="11188.5575">5047 3309 459 0,'0'0'70'15,"0"0"-63"-15,0 0 13 16,0 0 54-16,21 67-35 0,3-40-15 16,4 7-14-16,0-4-6 15,1 4 0-15,-8-4-4 16,0-3 0-16,-12-6 11 15,-4-6-11-15,-5-4 3 16,0-7-3-16,0-3 1 16,0-1 9-16,0 0-10 15,0 0-6-15,-13-11-23 16,-13-8 28-16,5-5-24 16,-9-5 16-16,0-5-2 15,-2-3 1-15,2-1-11 16,7 1 21-16,7 8 5 15,11 8 26-15,2 11-2 0,3 3 23 16,0 5-26 0,0-1 1-16,16 2-19 15,7-5-6-15,11 6-3 0,2-7 1 16,7 3 0-16,5-2 1 16,1 1 4-16,0-2-8 15,-8 1 3-15,0 2 0 16,-13 0-21-16,-8 4-55 15,-8-3-39-15,-12 3-164 16</inkml:trace>
  <inkml:trace contextRef="#ctx0" brushRef="#br0" timeOffset="11430.4744">5162 3481 485 0,'0'0'55'0,"0"0"-42"16,0 0 45-16,0 0-30 16,0 0 7-16,0 0 1 15,82 5-16-15,-35-5-1 0,5 0-16 16,7-5-3-1,-8-2-44-15,-14-1-248 16</inkml:trace>
  <inkml:trace contextRef="#ctx0" brushRef="#br0" timeOffset="13454.5673">2409 4630 576 0,'0'0'0'16,"0"0"0"-16,0 0 39 15,0 0-22-15,0 0-4 16,0 0 4-16,0 0-16 0,-98-3 10 15,58 17-7 1,2 5 5-16,5 5 7 0,6 5-9 16,5 7 2-16,12 0 3 15,8 2-6-15,2-3 4 16,0-8-5-16,30-6 0 16,1-2 0-16,11-5 1 15,8-5-1-15,4-4 6 16,3-5-9-16,2 0-2 15,-1 0 0-15,-7-6-26 16,-3-4-32-16,-8-2-43 16,-10 1-138-16</inkml:trace>
  <inkml:trace contextRef="#ctx0" brushRef="#br0" timeOffset="13813.2782">2885 4789 692 0,'0'0'32'16,"0"0"-32"-16,0 0 0 16,0 0 1-16,184-20 1 15,-103 11 0-15,1 1 0 16,-9 0-2-16,-7 0-12 15,-16 2-43-15,-15 1-71 16,-13-3-89-16</inkml:trace>
  <inkml:trace contextRef="#ctx0" brushRef="#br0" timeOffset="14174.7014">3164 4674 515 0,'0'0'71'16,"0"0"-67"-16,0 0 5 15,0 0 0-15,0 0 0 16,0 0 1-16,68 39 11 16,-26-30-12-16,4 1-9 15,9 0 8-15,3 0-8 16,5-2 0-16,-3 2-1 0,-2 0 2 15,-13-2-1 1,-11-1 0-16,-15 0 2 0,-10-3-5 16,-9 1 4-16,0 1-1 15,-4 2 12-15,-26 1 1 16,-12 2 6-16,-7 2-11 16,-9-3-7-16,2 2-2 15,3 0-8-15,11-4-46 16,18-6-2-16,24-2-103 15,0-2-276-15</inkml:trace>
  <inkml:trace contextRef="#ctx0" brushRef="#br0" timeOffset="14867.1545">4328 4451 600 0,'0'0'0'0,"0"0"0"15,0 0 0-15,0 0 3 16,0 0-2-16,-104 66-1 16,91-32 13-16,9 4-7 15,1-1-1-15,2 0 6 0,1-4-8 16,0-2 0-1,0-5 2-15,4-6-4 0,18-4 10 16,10-7-4-16,6-2-1 16,12-6 9-16,4-1-9 15,1-4 1-15,-3-9-3 16,-10-2-3-16,-8-3-2 16,-13-1-3-16,-10-1 4 15,-11 4 7-15,0 1-5 16,-6 3-3-16,-18 4 1 15,-9 2-14-15,-6 3 5 16,5 3-5-16,10 0 14 16,5 0-3-16,16 0 3 15,3 0-4-15,0 0 2 16,10 0-5-16,20 0 7 16,10 0 0-16,4 0-2 15,0 0 2-15,-6-7 0 0,-4 1-3 16,-6 0 1-1,-7-2 4-15,-8 2 11 0,-4 3-8 16,-5-4 11-16,0 6 5 16,-4 1-11-16,0-2 5 15,0 2 7-15,0 0-13 16,0 0 0-16,1 0-9 16,4 2 0-16,2 6 0 15,6 6 2-15,-3 6 0 16,-1-1 4-16,-2 1-4 0,-4-1 2 15,-3 1-4 1,0-1 3-16,0-2-2 0,0-1-1 16,0-3-13-16,-9 0-56 15,-9-2 13-15,-2-2-199 16</inkml:trace>
  <inkml:trace contextRef="#ctx0" brushRef="#br0" timeOffset="16343.3068">2411 5717 686 0,'0'0'26'16,"0"0"-23"-16,0 0 19 16,0 0-13-16,0 0-5 15,71 46 32-15,-36-17-14 16,0-1-2-16,-3 0-14 16,-4-3-5-16,-6-3 9 15,-9-5-10-15,-6-4 1 16,-2-3 1-16,-5-3 1 15,0-5 2-15,0-2-5 16,0 0-14-16,0 0-12 0,0-12-49 16,-26-7-100-16</inkml:trace>
  <inkml:trace contextRef="#ctx0" brushRef="#br0" timeOffset="16533.4862">2370 5694 526 0,'0'0'55'16,"0"0"-51"-16,0 0 8 15,0 0 6-15,138-20-1 0,-78 15-1 16,1-1-16 0,-10 2 8-16,-2 1-8 0,-11 2-29 15,-13 1-64 1,-14 0-77-16</inkml:trace>
  <inkml:trace contextRef="#ctx0" brushRef="#br0" timeOffset="16716.3885">2550 5860 502 0,'0'0'3'0,"0"0"0"15,130-10 4-15,-72 0-7 16,-3 1 0-16,-5 1-9 16,-10 1-93-16,-12 0-104 15</inkml:trace>
  <inkml:trace contextRef="#ctx0" brushRef="#br0" timeOffset="17210.3267">3265 5820 669 0,'0'0'89'15,"0"0"-78"-15,0 0 12 16,0 0 6-16,0 0-4 16,0 0-24-16,142-11-1 15,-78 5-1-15,3-3 1 16,0 1-1-16,-5-1 1 15,-5 1-15-15,-9 2-38 16,-15-1-36-16,0 0-48 16,-14-3-192-16</inkml:trace>
  <inkml:trace contextRef="#ctx0" brushRef="#br0" timeOffset="17590.3082">3584 5605 540 0,'0'0'98'0,"0"0"-92"15,0 0 0-15,0 0-6 16,0 0-4-16,0 0 4 16,67 29 3-16,-21-19-3 15,4 3 0-15,8 1-5 0,0 0 2 16,0-2-14-16,-3 1 8 15,-3-2-3-15,-7 0 11 16,-3 1-1-16,-19-3-1 16,-2 1 3-16,-14 2 0 15,-7-3 0-15,0 3 10 16,-7 1 12-16,-22-1-7 16,-4 1 16-16,-4 0-6 15,1-4 2-15,-4 2-18 16,-5-2-9-16,12-1 0 15,3-2-4-15,6-3-11 16,15-3-25-16,4 0-21 16,5 0-29-16,0-9-260 15</inkml:trace>
  <inkml:trace contextRef="#ctx0" brushRef="#br0" timeOffset="19305.4025">4869 5535 478 0,'0'0'75'0,"0"0"-35"16,0 0 22-16,0 0-11 16,0 0-12-16,0 0 5 15,0 0-14-15,8 0-5 16,16 0-17-16,4-3-7 16,11-4 5-16,5 1-5 15,4 0-1-15,3-1-4 16,-6 0 0-16,-3 0-52 0,-8 4-46 15,-22-1-78 1</inkml:trace>
  <inkml:trace contextRef="#ctx0" brushRef="#br0" timeOffset="19666.4265">4786 5542 437 0,'0'0'63'0,"0"0"-56"0,0 0 14 16,0 0 27 0,0 0-11-16,70 62-8 0,-54-39 0 15,-6-3-11-15,6 4-14 16,-10 0 6-16,2 0-5 15,-3 1-3-15,-3-3 9 16,4-2-11-16,3-3 1 16,4-3 1-16,2-3 1 15,3-4 1-15,6 0-4 16,6-4 2-16,0 0 2 16,7-3-4-16,-6 0-18 15,5 0-15-15,-2-10-93 16,-8-3-159-16</inkml:trace>
  <inkml:trace contextRef="#ctx0" brushRef="#br0" timeOffset="19889.5212">4962 5671 583 0,'0'0'11'16,"0"0"-4"-16,0 0-7 15,0 0 1-15,151 0 1 16,-96-5 3-16,-8-1-5 0,-6 2-39 16,-14 0-86-16,-11 3-202 15</inkml:trace>
  <inkml:trace contextRef="#ctx0" brushRef="#br0" timeOffset="22098.666">2516 6795 198 0,'0'0'128'0,"0"0"-128"16,0 0 76-16,0 0 15 16,0 0-24-16,0 0-31 15,12-18-15-15,-12 18-10 16,0 0 23-16,0 0-19 15,-6 0 16-15,-22 4-20 16,-14 13-8-16,-10 5 1 16,3 8 17-16,7 6-18 15,14 4 8-15,17 2-5 16,8-1-6-16,3-2 12 16,14-7-6-16,26-5-2 0,9-7-4 15,12-5 3-15,12-6 10 16,5-5-10-16,2-4-2 15,-8 0 3-15,-8-6-4 16,-15-5-8-16,-22 0-8 16,-16-3 11-16,-11 1-2 15,0-3-1-15,-17 0 0 16,-12 3 0-16,-2 3 5 16,4 0 3-16,1 3-2 15,9 2 2-15,10 0-7 16,7 0 7-16,0 1-4 15,10-4-11-15,29-1-14 16,6 1 10-16,11 1 7 16,-3 1 8-16,-4 3-1 0,-6 3 5 15,-7 0 0-15,-8 7 4 16,-14 6 1-16,-6 4 8 16,-5-1 23-16,-3 4-14 15,0-2 14-15,0-3-21 16,0-2-1-16,0-1-1 15,0-6-12-15,5-1 4 16,7-2-5-16,12-3-4 16,10 0-12-16,11 0-71 15,1-12-142-15</inkml:trace>
  <inkml:trace contextRef="#ctx0" brushRef="#br0" timeOffset="22290.3281">3650 6953 674 0,'0'0'41'0,"0"0"-34"16,0 0-3-16,0 0-4 16,149-17 3-16,-71 8-2 15,3-1-1-15,-5-1-8 16,-13-2-66-16,-6 3-98 0</inkml:trace>
  <inkml:trace contextRef="#ctx0" brushRef="#br0" timeOffset="22639.4011">3787 6822 553 0,'0'0'29'0,"0"0"-28"15,0 0 27-15,0 0-18 16,0 0 0-16,0 0-10 16,156 0 0-16,-100 3 4 15,5 2-1-15,1 1 2 0,1 0 5 16,-7 0-8 0,-2 5 8-16,-12-3-10 0,-12 1 0 15,-11 0 1-15,-15 1 2 16,-4 1 1-16,0 0 23 15,-14 3-11-15,-13 1 16 16,-6 2-18-16,-2-2-11 16,2-1 9-16,1 0-11 15,1-2 4-15,5-2-5 16,5-3-21-16,11-4-20 16,6-3-55-16,4 0-110 15</inkml:trace>
  <inkml:trace contextRef="#ctx0" brushRef="#br0" timeOffset="23349.614">5464 6617 434 0,'0'0'60'0,"0"0"-33"16,-14 72 60-16,8-38-44 0,0-5-25 15,6 0-12 1,-6-1 18-16,1-4-15 0,-2-3-3 16,-5-5-2-16,6-6 0 15,3-5 8-15,-1-4-10 16,2-1 12-16,-7 0 15 16,-10-5-8-16,-3-12 6 15,2-8-23-15,5-4 1 16,9-6-5-16,3-6 0 15,3-4 0-15,0-1 0 16,12 8 2-16,6 10 14 16,-4 13-15-16,2 8 0 15,-2 6 26-15,3 1-24 16,5 0-3-16,10 2 0 16,3 10 7-16,6 8-3 0,1 4-4 15,-8 5 8-15,0 2 0 16,-9 0-8-16,-11-3-3 15,-3-4 2-15,-8-7-9 16,-3-2-14-16,0-6-9 16,0-2-48-16,0-2-9 15,-11-4-113-15</inkml:trace>
  <inkml:trace contextRef="#ctx0" brushRef="#br0" timeOffset="23503.4902">5395 6750 721 0,'0'0'25'0,"0"0"-25"15,0 0 0-15,175-25 0 16,-125 21-22-16,-5-1-46 16,-17-1-82-16</inkml:trace>
  <inkml:trace contextRef="#ctx0" brushRef="#br0" timeOffset="28899.4747">8314 1395 458 0,'0'0'94'0,"0"0"-92"0,0 0 53 16,0 0 20-16,0 0-42 16,0 0-6-16,0 0-24 15,75-12 21-15,-62 3 0 16,-3 1-6-16,-4 3-3 15,-3-4-4-15,-3 5-10 16,0 1 6-16,0 2-7 16,-9 1-14-16,-17 0 10 15,-8 4 4-15,-4 13-2 0,1 4-3 16,7 8 3 0,8 4-4-16,15 6 6 15,7 0-3-15,21 0 2 0,35-10-41 16,19-4 4-16,19-11 20 15,7-6-4-15,4-6 20 16,-8-2-28-16,-15-8-36 16,-14-8 54-16,-18-2 7 15,-19-4 5-15,-12 0 1 16,-14-2-1-16,-5 3 10 16,0 5 12-16,-25 7 26 15,-12 7-27-15,-2 2-18 16,-9 2-3-16,0 10 0 15,6-1 0-15,6 3 2 0,14 0-2 16,13 0 0-16,9 1-4 16,0-3 5-16,26 0-2 15,19-1 1-15,5-5 0 16,4-6-4-16,-10 0 4 16,-9 0-4-16,-13-6-1 15,-6-5-14-15,-7-6 17 16,-8 1 0-16,-1 3-11 15,0 2 13-15,0 5 19 16,0 6 10-16,0 0-22 16,0 0-7-16,0 0-9 15,0 5 3-15,0 7 6 16,5 0 3-16,20 2-3 0,11 0 0 16,6-1-1-1,6-6-73-15,-5-4-146 0</inkml:trace>
  <inkml:trace contextRef="#ctx0" brushRef="#br0" timeOffset="29252.0033">9293 1499 488 0,'0'0'79'0,"0"0"-78"15,0 0 4-15,0 0 21 16,0 0-21-16,151 56-1 0,-130-42-4 15,-11-2 0-15,-7-4 5 16,-3-3-1-16,0 0-3 16,0-2 23-16,-13-3-7 15,4 0 1-15,-2 0 2 16,10-11 6-16,1-6-19 16,0-2-7-16,6-1-1 15,13 4 1-15,2 6 0 16,-1 3 5-16,-2 4-3 15,1 3-2-15,9 0 11 16,1 0-8-16,5 3 4 16,-3 8-7-16,-5 0 1 15,-8 0-4-15,-2 2 3 16,0 1-48-16,8-4-38 16,24-3-63-16</inkml:trace>
  <inkml:trace contextRef="#ctx0" brushRef="#br0" timeOffset="29550.1143">11365 1294 732 0,'0'0'0'0,"0"0"-3"0,0 0-5 16,-150 26 2-16,120-1 6 16,7 6 4-16,13 5-4 15,10 0 0-15,0 3 5 16,6-3-4-16,24-4-1 16,17-5 0-16,6-7-15 15,3-7-14-15,6-9-59 16,-11-4-49-16,-4-11-251 15</inkml:trace>
  <inkml:trace contextRef="#ctx0" brushRef="#br0" timeOffset="29916.1382">11668 1357 617 0,'0'0'29'15,"0"0"-18"-15,0 0-3 16,0 55 33-16,16-28-26 15,7 0-2-15,-1 0-13 16,-2-1 0-16,-8-5 4 16,-6-6-4-16,-4-5-1 15,-2-7-2-15,0-2-21 16,0-1 8-16,-8-4-12 16,-13-10-29-16,0-6-33 15,4-5 40-15,-1-2 43 16,4-3 7-16,6-4 0 15,0 5 31-15,8 4 42 0,0 6 28 16,0 10-12-16,0 3-40 16,3 2-26-16,23-1-7 15,8 2-14-15,14-1-2 16,8-1 0-16,1 2-4 16,-9 0 2-16,-14 3-69 15,-15 0-57-15,-10 3-31 16,-9 9-149-16</inkml:trace>
  <inkml:trace contextRef="#ctx0" brushRef="#br0" timeOffset="30060.2752">11588 1456 390 0,'0'0'24'0,"0"0"-22"16,0 0 22-16,0 0 25 15,0 0 39-15,0 0-51 16,166 23-37-16,-91-23-6 15,4-6-97-15,-2-4-226 16</inkml:trace>
  <inkml:trace contextRef="#ctx0" brushRef="#br0" timeOffset="30323.7276">12452 1419 688 0,'0'0'26'15,"0"0"-25"-15,0 0 8 16,0 0 22-16,0 0-29 16,0 0 3-16,104 0 1 15,-60 0-5-15,7-4-2 16,-2 4 0-16,2-5-9 15,-9 2-37-15,-6-4-81 16,-12 0-257-16</inkml:trace>
  <inkml:trace contextRef="#ctx0" brushRef="#br0" timeOffset="30651.1911">12611 1311 62 0,'0'0'561'0,"0"0"-561"16,0 0-5-16,0 0 1 16,0 0 3-16,0 0-5 15,72 9 6-15,-36-2 1 16,3 0-1-16,6-1 0 16,5 2-4-16,9 1 2 15,-5-1-7-15,-6 1 4 16,-16 0 5-16,-12 1-5 15,-14 0 2-15,-6-1 2 16,0 1 1-16,-2-1 10 0,-16 0 8 16,0 0-8-16,-4-2-10 15,-8 2 5-15,-1-1-5 16,-7-2-9-16,0 0-25 16,5-4-56-16,3 1-105 15</inkml:trace>
  <inkml:trace contextRef="#ctx0" brushRef="#br0" timeOffset="31020.5956">13800 1274 515 0,'0'0'68'0,"0"0"-59"16,0 0-8-16,0 0 16 15,28 53 31-15,-15-28-24 0,-6 1-7 16,0 0-17-16,-5-3 2 16,3-2 6-16,-5-3-7 15,0-4 0-15,0-2 2 16,0-6-3-16,0-5-5 16,0-1-27-16,0 0-50 15,0 0-103-15</inkml:trace>
  <inkml:trace contextRef="#ctx0" brushRef="#br0" timeOffset="31304.0027">13385 1241 699 0,'0'0'26'0,"0"0"-26"15,0 0-11-15,0 0 1 16,0 0 7-16,191 7 3 15,-105 3 0-15,5 2-17 16,2 5-5-16,4 2 2 16,-6 2 3-16,-17 3 9 15,-13-1 6-15,-17 1 1 16,-22 0 1-16,-19-1 0 16,-3-2 0-16,-29-2 7 15,-22-2-4-15,-14-2 3 16,-8-2 7-16,-10 0-13 15,8-4-18-15,2-1-127 16</inkml:trace>
  <inkml:trace contextRef="#ctx0" brushRef="#br0" timeOffset="31792.2262">14489 1297 521 0,'0'0'73'15,"0"0"-54"-15,0 0-17 0,0 0 1 16,0 0 22-1,43 62-2-15,-19-32 6 0,-4 1-27 16,-6-2 0-16,-5-2 5 16,-6-4-3-16,-3-3 1 15,0-6-5-15,0-6 0 16,0-1-4-16,0-7-3 16,0 0 4-16,-1 0-11 15,-14-7-37-15,-1-6-80 16,3-9-188-16</inkml:trace>
  <inkml:trace contextRef="#ctx0" brushRef="#br0" timeOffset="31991.4505">14405 1277 624 0,'0'0'58'0,"0"0"-37"15,0 0 18-15,0 0-20 16,0 0-17-16,134-18 4 15,-83 14-6-15,3-3 2 16,-4 1 14-16,-5 0-15 16,-5 3-1-16,-8-2-4 15,-3 4-40-15,-12 1-66 16,-4 0-101-16</inkml:trace>
  <inkml:trace contextRef="#ctx0" brushRef="#br0" timeOffset="32209.7327">14572 1412 469 0,'0'0'6'0,"0"0"2"16,0 0 27-16,0 0 15 15,0 0 12-15,0 0-12 16,105 5-33-16,-53-5-17 16,6 0-16-16,0-5-96 0</inkml:trace>
  <inkml:trace contextRef="#ctx0" brushRef="#br0" timeOffset="35149.7962">16188 1297 288 0,'0'0'64'0,"0"0"-50"0,0 0 30 16,0 0 85-16,0 0-113 15,0 0-5-15,0 0 29 16,0 0 9-16,0 0-10 16,0 0 23-16,0 0-20 15,0-6-12-15,0-1-19 16,0 0-11-16,0-4 1 15,0 2 9-15,4-1-10 16,17-2 0-16,-1 4-5 16,6 0-5-16,0 5 5 15,-1 3-8-15,-2 0-11 16,-9 0 7-16,2 11-15 16,-3 3 13-16,-5 2 16 15,-4 4 3-15,-4 0-3 0,0 3 3 16,0 1-3-16,-7 2-5 15,-16 2 8-15,-9 1-2 16,-1-3 0-16,-4-1-2 16,-5-4 0-16,4-1 3 15,0-1 1-15,5 0 1 16,8-2-1-16,3-3 3 16,15 0-1-16,7-5-2 15,0 2 2-15,0-5-2 16,0 1 1-16,3 2-4 15,9-1 3-15,5 1 0 16,-2 3 0-16,3 0 6 16,3 2-10-16,-3 0 4 15,-1 0 0-15,-3-4 4 0,5-1-4 16,5 1-3-16,-3-5-15 16,1 4-116-16,-5-2-130 15</inkml:trace>
  <inkml:trace contextRef="#ctx0" brushRef="#br0" timeOffset="35542.048">16335 2099 515 0,'0'0'41'0,"0"0"-41"16,0 0-3-16,0 0 1 16,0 0-2-16,0 0 4 15,-46 34 0-15,42-22 2 16,2-2 2-16,2-3-3 15,0-3-1-15,0-1 2 16,0-3 3-16,0 0 36 16,14 0 17-16,3-7-14 0,-2-3-24 15,-7-1 25-15,-8 0 5 16,0 2-14-16,0 4-18 16,-23 3-18-16,-11 2-38 15,-11 0-37-15,-6 5-70 16,2 6-238-16</inkml:trace>
  <inkml:trace contextRef="#ctx0" brushRef="#br0" timeOffset="44698.8168">1680 4836 376 0,'0'0'13'15,"0"0"-13"-15,0 0 20 16,0 0 6-16,0 0 0 15,0 0 15-15,0 0-18 16,0 0-1-16,-2-5-16 16,2 5 0-16,0 10 1 15,6 0-6-15,4 3 0 16,2 1 0-16,3 0 5 16,-2 0-4-16,4-3-2 15,-1 0 0-15,-4-1 4 0,-3-1-4 16,2-4 0-1,-5-1 0-15,2-3 1 0,-6-1 0 16,2 0-1-16,6 0 0 16,12-4 10-16,8-7-7 15,4-6 3-15,1-2-6 16,3-6 1-16,-5 2 2 16,2-1-3-16,-5 2 0 15,-10 5 0-15,-6 7 0 16,-10 3-3-16,-4 5-7 15,0 2-35-15,0 0-27 16,-18 0-144-16</inkml:trace>
  <inkml:trace contextRef="#ctx0" brushRef="#br0" timeOffset="48564.3553">8123 2770 547 0,'0'0'47'0,"0"0"-47"15,7 67 0-15,2-32 1 16,-3 2 5-16,3-4-4 15,0-2-1-15,-3-8-1 16,-5-8 2-16,-1-7-4 16,0-7 2-16,0-1 0 15,-1 0 51-15,-25-7-3 16,-4-14-48-16,-1-6 0 0,9-7-11 16,10-5 7-16,8-4 4 15,4 2-9-15,0 6 8 16,10 11 2-16,10 10 8 15,2 9 0-15,8 5-7 16,13 0 2-16,11 11 1 16,18 8 5-16,8 7 9 15,1 6-16-15,-11 5 5 16,-12 3-7-16,-24 1 3 16,-16-4-8-16,-14-11-1 15,-4-6-24-15,0-8 6 16,-19-9-14-16,-12 0-18 0,-7-3-40 15,-11 0-133 1</inkml:trace>
  <inkml:trace contextRef="#ctx0" brushRef="#br0" timeOffset="48689.3558">8243 2959 536 0,'0'0'54'16,"0"0"-48"-16,0 0-5 15,0 0 10-15,184-10-10 16,-105 5-1-16,-11 0-1 15,-15-3-95-15,-22-1-101 16</inkml:trace>
  <inkml:trace contextRef="#ctx0" brushRef="#br0" timeOffset="49252.8771">8685 2853 436 0,'0'0'38'0,"0"0"-36"0,0 0 2 15,0 0 2-15,0 0 40 16,140 40-10-16,-106-26-28 15,-10-1 2-15,-15-2-10 16,-9-3 0-16,0-3-3 16,-13-1 7-16,-9-1-2 15,6-3 8-15,0 0-1 16,7-6 22-16,9-8-22 16,0-5-9-16,5 0-3 15,23 4-6-15,2 1 9 16,0 7 0-16,2 6 2 15,-5 1 5-15,3 0 15 16,2 5-3-16,2 4 1 16,-1 2-16-16,-7 3 2 0,-1-2-1 15,-4 0-3-15,-5-4 1 16,-3-4-3-16,-4-3 0 16,6-1 4-16,10 0-3 15,7-12-2-15,3-10-17 16,1-4-16-16,-12-2 33 15,0 0-23-15,-10-1 9 16,-6 2 11-16,-8 8 4 16,0 8 8-16,0 6-4 15,-15 5 12-15,-4 0-16 0,-6 6 0 16,8 7 0-16,12 1-3 16,5 2 6-1,11 4-1-15,32-3-2 0,14 2 0 16,12 0 2-16,2-1-2 15,-4-2 0-15,-11 2-1 16,-10-7 2-16,-22 3-1 16,-11-1 0-16,-13-1 0 15,-5 3-3-15,-33 1-2 16,-16 1-7-16,-16 1-41 16,-12-1-64-16</inkml:trace>
  <inkml:trace contextRef="#ctx0" brushRef="#br0" timeOffset="49483.5885">8104 3306 677 0,'0'0'0'15,"0"0"-10"-15,0 0 10 16,229-22 0-16,-108 9 2 15,11-2 0-15,4-2-2 16,1 0 13-16,-8-2-10 16,-17 6-1-16,-14-3-4 15,-22-1-41-15,-19 0-134 16</inkml:trace>
  <inkml:trace contextRef="#ctx0" brushRef="#br0" timeOffset="49669.5032">9968 2610 204 0,'0'0'383'15,"0"0"-383"-15,0 0-33 0,0 0 13 16,-38 58-32-1,46-41-73-15</inkml:trace>
  <inkml:trace contextRef="#ctx0" brushRef="#br0" timeOffset="49849.5738">10173 2973 736 0,'0'0'0'16,"0"0"-11"-16,0 0 9 0,0 0-20 16,0 0-16-1,0 0-21-15,-1 19-119 0</inkml:trace>
  <inkml:trace contextRef="#ctx0" brushRef="#br0" timeOffset="49998.881">10327 2823 717 0,'0'0'0'16,"0"0"-99"-16,0 0-6 16,152-27-401-16</inkml:trace>
  <inkml:trace contextRef="#ctx0" brushRef="#br0" timeOffset="50916.8616">11654 2736 491 0,'0'0'30'15,"0"0"-29"-15,0 0 16 16,0 0 20-16,0 0 9 16,0 0-23-16,67-24-13 15,-67 16 10-15,0 1 1 16,0 2-7-16,-19 1-8 16,-18 4-6-16,-12 0-6 15,-10 7 4-15,-3 10 3 16,-1 6-3-16,0 7 2 15,12 2 0-15,2 8-1 16,17 4 1-16,13-1 0 0,18-4 0 16,1-7 1-16,33-8-4 15,19-9 1-15,15-5 2 16,4-6 0-16,5-4-1 16,-4 0-10-16,-3-8-31 15,-9-1-123-15</inkml:trace>
  <inkml:trace contextRef="#ctx0" brushRef="#br0" timeOffset="51172.958">11891 2942 602 0,'0'0'37'16,"0"0"-30"-16,0 0 46 15,0 0-37-15,0 0-2 16,0 0-14-16,127-18 0 16,-79 11-4-16,4 0 9 15,6 0-4-15,1-3-1 0,-1 0-42 16,-2 0-40-1,-12-2-178-15</inkml:trace>
  <inkml:trace contextRef="#ctx0" brushRef="#br0" timeOffset="51469.9766">12263 2787 416 0,'0'0'164'0,"0"0"-164"15,0 0 5-15,0 0-11 16,0 0 12-16,0 0-5 0,85 21-1 16,-41-13 1-1,4-1 0-15,4 0 0 16,5 0-1-16,5 3 0 0,-7-2 3 16,-8 1-1-16,-9-3-2 15,-14 2 0-15,-3 0 7 16,-14-1-7-16,-7 2 0 15,0 1 7-15,-33 1-7 16,-16 2 19-16,-14-4-19 16,-4 2-13-16,-1-5-75 15,15-3-278-15</inkml:trace>
  <inkml:trace contextRef="#ctx0" brushRef="#br0" timeOffset="52364.5299">13276 2562 478 0,'0'0'40'0,"0"0"-39"16,0 0 63-16,0 0 8 16,0 0-63-16,0 0 2 15,0 0 7-15,0 0-9 16,-1 0-8-16,-23 7-1 16,-9 9 0-16,-9 6 11 15,3 6-11-15,3 2 0 16,5 4-4-16,3 2 8 15,8 2 0-15,7-3-4 0,11-3 0 16,2-2-1-16,7-5 1 16,24-5-6-16,8-4-12 15,7-5 11-15,7-5 5 16,1-5-5-16,5-1 1 16,-2 0 1-16,-7-7 5 15,-9-4-22-15,-9 0 22 16,-6-4-1-16,-9-1-1 15,-4-3 2-15,-5 4 0 16,-8 0 9-16,0 3-9 16,0 4 0-16,-16 2 0 15,-4 0-19-15,-6 4 11 0,9-1 0 16,4 3 2 0,11 0 1-16,2 0 1 0,0 0 0 15,0 0 3-15,2 0-6 16,22 0 6-16,1-2 1 15,10 1 0-15,-1-2-1 16,4 0 1-16,2 3 0 16,-6-5-1-16,-1 2 4 15,-16 1-3-15,-4 1 8 16,-9 1 0-16,-4 0 24 16,0 0-12-16,0 0-9 15,0 0-1-15,0 0-10 16,0 0 10-16,4 0-9 0,2 8 0 15,0 4 20 1,-2 5-13-16,5 3-4 0,-6-4-3 16,3 4 2-16,-3-1-6 15,-3 3-28-15,0 0-95 16,-15-2-245-16</inkml:trace>
  <inkml:trace contextRef="#ctx0" brushRef="#br0" timeOffset="53833.4593">14953 2851 475 0,'0'0'20'0,"0"0"-15"0,0 0 54 15,0 0-18-15,5-54 16 16,-5 37-4-16,0 2-36 16,-13-1 23-16,-12 3-31 15,-12 5 11-15,-13 2-11 16,-8 6-8-16,-16 0-1 15,0 6 0-15,4 8-8 16,19 4 8-16,10 3-4 0,18 1-2 16,21 1-3-1,2-2-6-15,23-4-3 16,29-3-1-16,13-3 6 16,3-8-1-16,0-3-1 0,-13 0 8 15,-9-9-1-15,-17-4-32 16,-8-5-4-16,-9-1-11 15,-10 2 29-15,-2 2 26 16,0 8 36-16,0 2 10 16,0 3-9-16,0 2-29 15,0 0-8-15,0 4-7 16,0 6 4-16,6 5 3 16,15 2 0-16,1-1 0 15,2 2 3-15,0-2-3 16,-5-1 2-16,0-6-2 0,-11-2-14 15,0-4 3 1,-7-3-35-16,-1-2-10 0,0-10-236 16</inkml:trace>
  <inkml:trace contextRef="#ctx0" brushRef="#br0" timeOffset="54180.7382">15060 2781 406 0,'0'0'90'0,"0"0"-88"16,0 0 1-16,0 0 28 15,0 0 9-15,0 0-24 16,143 49 0-16,-121-37-7 16,-12-2-4-16,-10-1-5 0,0-4 0 15,0-1 3-15,0-2 10 16,-5-2-2-16,-3 0-1 16,8-2 15-16,0-11-25 15,3 0-7-15,23-3 6 16,2 4-1-16,-2 2-2 15,0 5 5-15,-5 4-1 16,-6 1 7-16,-2 0-3 16,-1 6 4-16,1 6-5 15,4 7 1-15,1 0 5 16,2 0-8-16,2-1 4 16,6-1-5-16,2-3 0 15,0-2-24-15,0-6-30 16,4-6-77-16,0 0 79 15,3-3-395-15</inkml:trace>
  <inkml:trace contextRef="#ctx0" brushRef="#br0" timeOffset="54845.3191">15820 2833 406 0,'0'0'43'16,"0"0"-18"-16,0 0 41 16,0 0-60-16,0 0-1 15,0 0-5-15,-126-17 0 16,106 27-5-16,1-2 5 15,0 5 0-15,7 1-5 16,0 0 5-16,10 1-1 16,2 0-3-16,0-6 4 15,0 0 3-15,0-5 2 0,10-3 11 16,-2-1 45-16,-2 0-2 16,3 0 6-16,6-5-18 15,1-8-38-15,4-5 4 16,-8-8-13-16,2-3-10 15,-9-7 3-15,-2-5-11 16,-3-4 3-16,0-2 12 16,0 3 3-16,0 11 16 15,0 11-13-15,0 13 28 16,0 6-5-16,0 3-25 16,0 0-1-16,0 0-4 15,0 3-4-15,0 14 7 16,0 8-4-16,0 8 5 15,13 9 0-15,4 3 4 16,2 3-4-16,2-1 0 0,-6-7 3 16,-3-5-3-16,-5-8 0 15,-5-7 0-15,0-7-1 16,-1-3 3-16,3-2-2 16,-4-5 0-16,3 0-4 15,-3-3 2-15,1 0-49 16,3 0 18-16,-4 0 20 15,0 0 11-15,1 0-2 16,2 0 3-16,1 0 1 16,8 0-4-16,-6 0 0 0,1 0-4 15,-2-3 0 1,3-1-11-16,-2 3 19 0,-3-1-4 16,-1 1-1-16,-2 1-2 15,0 0-7-15,0 0-3 16,0 0 12-16,0 0 0 15,0 0 4-15,0 0 1 16,0 0 0-16,0 0-1 16,0 0-18-16,0 0-91 15,0 0-89-15</inkml:trace>
  <inkml:trace contextRef="#ctx0" brushRef="#br0" timeOffset="55799.2969">16881 2607 538 0,'0'0'56'0,"0"0"-55"16,0 0 6-16,0 0 36 16,0 0-25-16,0 0-12 15,-71-22 3-15,23 27-9 16,-11 7 2-16,-4 7-4 0,3 4 8 15,-3 3-13-15,11 8 8 16,10 4-1-16,16 0 2 16,25 0-2-16,1-3-3 15,21-7-1-15,27-4-4 16,13-9 2-16,10-7-2 16,6-5 8-16,3-3 2 15,-6 0-2-15,-13-9 0 16,-10-4-3-16,-16-3 3 15,-14-2-1-15,-12-1 1 16,-9 3 0-16,0 2 8 16,-6 4-7-16,-24 2 6 15,-3 6-7-15,-7 2-1 16,-2 0-7-16,5 0 8 16,9 4-6-16,12 2 5 0,5-2-11 15,11-1-5-15,0 1-21 16,11-1 8-16,21-2 27 15,8-1 3-15,0 0 0 16,0 0 9-16,-5 0-9 16,-3-3 0-16,-6-2-9 15,-2-2-19-15,-6 1 0 16,-11 2 5-16,0 1 23 16,-7 3 28-16,0 0-24 15,0 0-1-15,0 0-3 0,0 3 1 16,0 9 18-1,0 1 10-15,0 3-3 0,0 1-9 16,0-3-8-16,0 3-4 16,0-3 1-16,0-4-5 15,0-5 16-15,0-1-17 16,0 0 1-16,0-2 0 16,0 0 0-16,0 1-1 15,0-3 0-15,0 2-3 16,0-2 0-16,0 0-71 15,6 0-135-15</inkml:trace>
  <inkml:trace contextRef="#ctx0" brushRef="#br0" timeOffset="56529.2984">17300 2840 94 0,'0'0'223'15,"0"0"-207"-15,0 0 9 16,0 0 15-16,0 0 2 16,0 0-10-16,-3 0-5 15,3 0 28-15,0 0-9 16,0 0-16-16,0 0-2 16,0 0-20-16,0 0 8 15,0 0-8-15,12 0-3 0,16 0 3 16,15 0-7-1,7 0-1-15,5 0 0 0,8-3 2 16,-1 0 0-16,-2-1-2 16,-7 1-6-16,-18-1 5 15,-14 4-20-15,-15-3 3 16,-6 3 6-16,0 0 1 16,0 0 10-16,0 0-23 15,0-2-7-15,-2 0-66 16,-8-3-235-16</inkml:trace>
  <inkml:trace contextRef="#ctx0" brushRef="#br0" timeOffset="57081.895">17563 2665 442 0,'0'0'84'0,"0"0"-84"16,0 0 0-16,0 0 0 0,0 0 5 15,0 0-9 1,5 0 4-16,4 5 0 0,5 2 17 16,5 1-6-16,7 4 13 15,8 2-14-15,7 2-7 16,6-1 5-16,2 1-8 16,-3-4 0-16,4 1-1 15,-4-2 2-15,-3-2-2 16,-2 1 1-16,-4-3 0 15,-7-1-2-15,-8-4-1 16,-9 1 3-16,-5-1-2 16,-6-2 2-16,-2 1-5 0,0 2 5 15,-4 2-7 1,-24 4 7-16,-5 2 16 0,-2 2-2 16,-3 1 7-16,2 0-15 15,-2 0 0-15,7-3 7 16,6 0-11-16,3-5 3 15,7 0-5-15,-2-4-25 16,5 1-69-16,3-3-274 16</inkml:trace>
  <inkml:trace contextRef="#ctx0" brushRef="#br0" timeOffset="57750.7894">18530 2605 232 0,'0'0'213'16,"0"0"-211"-16,0 0 1 0,-7 66 41 16,0-35-12-1,-4 5 8-15,-5 3-31 0,-5-5 3 16,-1 2-5-16,-2-8-6 16,7-5-1-16,4-7 2 15,5-7 0-15,5-5-1 16,3-3 0-16,-1-1 2 15,-3 0 10-15,4-4 1 16,-5-11-14-16,5-7-25 16,-4-3-7-16,4-3-14 15,0-5-23-15,0-2 2 16,0-1 45-16,13-6 21 16,-1 9 1-16,2 5 29 15,-4 9 67-15,-3 7-29 16,-1 9-33-16,-1-2-6 15,-3 3 7-15,4 1-26 16,3-1 1-16,1 2 8 0,3 0-17 16,5 0 12-16,1 0-8 15,12 11 2-15,8 5 3 16,4 10-9-16,7 1 6 16,0 1-5-16,1 0-1 15,-7-2 4-15,0-5-5 16,-13-4 0-16,-13-4-1 15,-4-3 1-15,-8-2 0 16,-2-2 0-16,-4 1 0 16,0-3-2-16,0 0-2 0,0 1-7 15,0-3-16 1,0 1-20-16,0-1-45 0,-10 0-63 16</inkml:trace>
  <inkml:trace contextRef="#ctx0" brushRef="#br0" timeOffset="58115.6822">18363 2844 376 0,'0'0'25'0,"0"0"44"15,0 0 5-15,0 0-7 16,0 0-8-16,0 0-21 16,-3-2 11-16,3 0-5 15,7-1-10-15,18 0-14 16,6 0-18-16,13-2 0 15,8-1 4-15,5 2-2 16,3-2 0-16,2-1-4 16,0 4-4-16,-7-3-14 15,-4-1-87-15,-11-2-28 0,-13 3-386 16</inkml:trace>
  <inkml:trace contextRef="#ctx0" brushRef="#br0" timeOffset="66737.5278">10683 3719 492 0,'0'0'2'15,"0"0"2"-15,0 0-2 16,0 0 3-16,0 0 17 16,0 0 18-16,0 0 10 15,17-3-9-15,-9-2-12 16,-1 2-9-16,-1-3 5 16,-3-2-7-16,-3 3-16 15,0 2 2-15,0 0 5 16,0 3-9-16,0 0-4 15,0 0 1-15,-7 0 5 16,-6 0-6-16,0 0 4 0,0 2-9 16,1 1-2-1,7 0-59-15,-3 4-28 0,3-3-206 16</inkml:trace>
  <inkml:trace contextRef="#ctx0" brushRef="#br0" timeOffset="67138.3003">10544 4114 123 0,'0'0'356'16,"0"0"-356"-16,0 0 2 15,0 0 8-15,0 0-6 0,-139-4 1 16,125 8-2-16,5 0-1 16,2-1-2-16,5 0 10 15,2 0-7-15,0-3-3 16,0 0 0-16,20 3-6 16,16-2-4-16,5-1-83 15</inkml:trace>
  <inkml:trace contextRef="#ctx0" brushRef="#br0" timeOffset="67536.2342">11050 4096 205 0,'0'0'243'15,"0"0"-228"-15,0 0 2 16,0 0 8-16,0 0-6 0,0 0 22 15,-19 6 8 1,38-6-20-16,-2-6-9 0,4-2 1 16,-8-2-2-16,-4 1 15 15,-5 2-8-15,-4-3-16 16,0 7 1-16,0-3-11 16,-4 6-15-16,-14 0-8 15,-7 0-45-15,4 3-49 16,1 3-106-16</inkml:trace>
  <inkml:trace contextRef="#ctx0" brushRef="#br0" timeOffset="68696.9071">11767 3672 467 0,'0'0'73'16,"0"0"-71"-16,0 0-2 15,0 0-3-15,0 0 3 16,-2 47 1-16,24-14 25 0,4 7-7 16,1 2-7-1,-6 4-3-15,-3-9-9 0,-6-3 4 16,-3-9-4-16,-6-12 0 16,-3-3-1-16,0-7 2 15,0-2 5-15,0-1-4 16,-7-1 57-16,-14-12-26 15,-7-5-33-15,-2-9-9 16,4-5-7-16,2-10 9 16,6-1 1-16,6-3 6 15,7 6 0-15,5 5 1 16,0 9 0-16,5 9 0 0,19 5 5 16,10 5-5-1,9-1 1-15,2 5-1 0,-2 3 0 16,-7 0 2-16,-8 0 0 15,-13 10-6-15,-11 7 1 16,-4 3 2-16,-19 5 1 16,-26-2-1-16,-13 1 0 15,-4-1 0-15,6-3 2 16,15-5-2-16,9-5 0 16,20-3-2-16,6-4 2 15,6-2-2-15,0-1-3 16,5 0-14-16,22 0 3 15,17 0 16-15,7 0 0 16,14 0 2-16,6 0-5 0,10 4 3 16,-7 5 0-16,-20 3-2 15,-20-3 5-15,-27-1-6 16,-7 3 5-16,-12 0-2 16,-31 0 27-16,-17 5-13 15,-3-2-3-15,-1-2-5 16,11-1-2-16,11-5-8 15,13-1-19-15,13-5-54 16,16 0-111-16</inkml:trace>
  <inkml:trace contextRef="#ctx0" brushRef="#br0" timeOffset="69200.2694">12284 3801 587 0,'0'0'79'0,"0"0"-79"0,0 0-1 16,0 0-2-16,-85 52 6 15,85-29-1-15,0-2-2 16,19-1 0-16,13-3 6 16,5-6-6-16,3-2 0 15,4-6-1-15,-1-3 3 16,-2 0-2-16,-12-4 1 15,-7-6 2-15,-14-2 3 16,-2-7-1-16,-6-3 2 0,0 0 4 16,0 2-7-16,0 7 3 15,0 8 17-15,0 2-8 16,0 3-2-16,0 0-14 16,0 3-9-16,-2 12 6 15,2 13 3-15,0 5 2 16,5 9-2-16,28 4 0 15,-2 3-5-15,3 1 8 16,-11-2-3-16,-6-7 0 16,-12-6 3-16,-5-8-3 0,0-11 0 15,-15-4 5 1,-12-4 11-16,2-7 11 16,-5-1 7-16,-3 0 5 0,-1-9-4 15,2-10-24-15,6-9-11 16,9-9-20-16,8-9-8 15,9-5-56-15,0-5-15 16,4 1-58-16,18 6-228 16</inkml:trace>
  <inkml:trace contextRef="#ctx0" brushRef="#br0" timeOffset="69455.7166">12842 3582 651 0,'0'0'5'0,"0"0"-5"15,0 0 0-15,0 0-5 16,150 39 5-16,-92-8 14 16,-3 6-8-16,-8 2-5 15,-10 5 1-15,-13 1 1 16,-15-2-6-16,-9-5-34 15,0-8 16-15,-25-7-69 16,-5-9-45-16,-7-6 102 16,-1-8-265-16</inkml:trace>
  <inkml:trace contextRef="#ctx0" brushRef="#br0" timeOffset="69736.9973">12891 3739 524 0,'0'0'21'15,"0"0"-10"-15,0 0 22 16,0 0 8-16,155-11 4 16,-91 11-8-16,2 2-7 15,-2 6-23-15,-13 2 0 16,-15 1-7-16,-14 4-1 16,-16-4-5-16,-6-1-4 15,0 0 10-15,-6-2 5 16,-8-4-5-16,1-1 0 15,0-3 2-15,5-5 5 16,8-9-7-16,0-9-15 0,22-3-46 16,20 1-12-16,4 6-70 15,-2 7 28-15,-2 5 26 16,-4 7-46-16</inkml:trace>
  <inkml:trace contextRef="#ctx0" brushRef="#br0" timeOffset="70166.0492">13670 3742 95 0,'0'0'91'15,"0"0"-21"-15,0 0 14 16,0 0-29-16,0 0-2 16,0 0 18-16,19 19-4 0,-16-19-28 15,-3-6-21 1,0-4-18-16,0 3 0 16,-14 0 7-16,-10 3 0 15,-7 3 0-15,-6 1-7 0,3 0 0 16,-2 12 6-16,5-2-2 15,-2 4-4-15,4 2 3 16,11-2-1-16,10 2 4 16,8-2-6-16,0-2-3 15,26 1 3-15,12-4-1 16,3-4 6-16,-2-3-10 16,-4-2 9-16,-1-3-8 15,-8-9-2-15,-1-3-19 16,-10-3 2-16,-8-2-9 15,-4 6 22-15,-3 2 8 0,0 4 2 16,0 5 21-16,0 3-18 16,0 0-1-16,0 0-3 15,0 6 3-15,0 5 1 16,0 5-3-16,1 1 5 16,14 3-3-16,0 3-2 15,-4-1-3-15,3-5-76 16,-9-2-113-16</inkml:trace>
  <inkml:trace contextRef="#ctx0" brushRef="#br0" timeOffset="70814.4076">13741 3719 512 0,'0'0'0'0,"0"0"-11"15,0 0 11-15,0 0 33 16,164 19-18-16,-120-5-4 16,-1 3 1-16,-15 2-11 15,-14-5 8-15,-11-2-9 16,-3-2-5-16,0-3 5 16,-7-1 4-16,-3-4-2 15,4-2 11-15,3 0 5 0,-3 0 9 16,6-9-17-1,0-6-1-15,0-2-13 0,2 0 4 16,17 5 0-16,-4 1 6 16,0 5-6-16,4 2 5 15,-6 3-5-15,-1 1 0 16,0 0 6-16,-6 0-6 16,4 0 0-16,0 0-3 15,-1 5 6-15,-2-2-4 16,-3-3 1-16,6 2 0 15,-1-2 5-15,11 0-2 16,5-2-3-16,3-8 0 16,2-2-1-16,-9 0-4 15,-4-1 5-15,-12 1-1 16,-5 2 0-16,0 4 0 0,-9 0 0 16,-12 6 1-1,-4 0 0-15,-2 0-4 0,4 6 0 16,11 2 1-16,7 2 2 15,5 0-7-15,0 0 7 16,12 2-3-16,16 0 3 16,11 1-1-16,8-1-2 15,4-1-12-15,-3-3 16 16,-11 1-4-16,-15-6 4 16,-14 1 3-16,-8-3-3 15,-4 4-6-15,-29 0 6 16,-18-1 0-16,-1 2 0 15,4-5-9-15,11-1-61 16,8 0-23-16</inkml:trace>
  <inkml:trace contextRef="#ctx0" brushRef="#br0" timeOffset="71036.328">14672 3665 549 0,'0'0'47'0,"0"0"-43"16,0 0-3-16,0 0 2 15,-33 46 15-15,33-30-9 0,21 1 1 16,6 0 6-16,1-3-13 16,-7-1-3-16,0-6-21 15,-7-4-33 1,-4-3-15-16,-8 0-30 0</inkml:trace>
  <inkml:trace contextRef="#ctx0" brushRef="#br0" timeOffset="71335.8836">14580 3510 479 0,'0'0'0'15,"0"0"-11"-15,0 0 5 0,0 0 6 16,90-53-46-1,-49 45 14-15,-7-1-9 0,-10 4-17 16,-10 2 40 0,-3 3 18-16,-9 0 33 0,1 3 18 15,1 11 0-15,4 6 2 16,4 5-14-16,10 5-2 16,8 6-5-16,4 3-9 15,10-2-2-15,-5 1-17 16,-1-2-1-16,-6-8 3 15,-10-7-6-15,-6-6-6 16,-7-8-31-16,-9 0-27 16,0-7-15-16,-18 0-9 15</inkml:trace>
  <inkml:trace contextRef="#ctx0" brushRef="#br0" timeOffset="71586.7914">14678 3655 467 0,'0'0'0'15,"0"0"-40"-15,0 0 5 16,173-20 2-16,-96 18-52 16,3-1-65-16,0 3 150 15,-6 3 4-15,-6 8 106 16,-15 5-65-16,-14 1 5 16,-12 0 2-16,-15 0 4 15,-12 0-43-15,0-3-2 16,0-1 5-16,0-4 1 0,0-4 5 15,0 0-7-15,0-4-14 16,0-1-2-16,0 0-29 16,0-6-104-16</inkml:trace>
  <inkml:trace contextRef="#ctx0" brushRef="#br0" timeOffset="71709.891">15239 3592 606 0,'0'0'0'0,"0"0"-21"16,0 0-45-16,0 0-125 15</inkml:trace>
  <inkml:trace contextRef="#ctx0" brushRef="#br0" timeOffset="72169.105">15502 3599 247 0,'0'0'116'16,"0"0"-111"-16,0 0 67 16,-34 54-27-16,18-30-18 15,-1-1 1-15,9 1-6 16,-1-1-10-16,1-6-4 0,-1 0-7 16,5-4 1-1,-1-5 1-15,5-4-6 0,-3-2 0 16,3-2-64-16,0 0-120 15</inkml:trace>
  <inkml:trace contextRef="#ctx0" brushRef="#br0" timeOffset="72501.2649">15676 3606 254 0,'0'0'287'16,"0"0"-279"-16,0 0 4 15,0 0 0-15,0 0 7 16,0 0 17-16,0 42-21 15,0-25-1-15,0-2-9 16,0-1-4-16,5-3 0 16,-5-2-1-16,0-2 2 15,2-2-2-15,-2-4-16 16,0-1-35-16,0 0-59 16,0-6-213-16</inkml:trace>
  <inkml:trace contextRef="#ctx0" brushRef="#br0" timeOffset="72624.8627">15564 3518 606 0,'0'0'14'0,"0"0"-14"16,0 0-10-16,0 0-28 16,0 0-155-16</inkml:trace>
  <inkml:trace contextRef="#ctx0" brushRef="#br0" timeOffset="72880.4591">15915 3355 427 0,'0'0'174'0,"0"0"-166"16,0 0-8-16,0 0 5 15,0 0-2-15,48 54 14 16,-28-19 4-16,-8 8-10 15,7 2-11-15,1 0 3 16,-3-3-1-16,-2-3 0 16,-10-8-4-16,-5-4-26 15,0-10-11-15,0-6-18 16,0-7-34-16,-7-4-26 0,-12 0 35 16</inkml:trace>
  <inkml:trace contextRef="#ctx0" brushRef="#br0" timeOffset="73430.1378">15771 3619 364 0,'0'0'192'16,"0"0"-169"-16,0 0 12 15,0 0 8-15,128-29-43 16,-44 24 0-16,3 0-12 16,-2 2 3-16,-11 3 5 15,-7 0 4-15,-16 3 0 16,-17 9-1-16,-14 5-2 0,-15 1-4 15,-5 3 3 1,0-1 0-16,-5-5 1 0,-7 0 3 16,4-4 0-16,3-2-3 15,5-6 3-15,0 0-1 16,0-3 1-16,0 0-45 16,17 0 10-16,5-8-44 15,1-3 34-15,-3-5 44 16,-1 0 2-16,1-4 42 15,-3 0-15-15,1-1 13 16,-3 3-14-16,-11 9-2 16,1 3 8-16,-5 6 9 15,0 0-42-15,0 0-6 16,0 9 1-16,0 5 5 16,0 3 9-16,0 9-2 15,0 2-5-15,10 7 9 16,10 4-5-16,-4 3-2 0,-10 6-4 15,-4-5 3-15,-2-9-4 16,0-8 1-16,-2-10 0 16,-12-8 3-16,-3-2 23 15,-9-5 24-15,1-1-3 16,-3 0-23-16,7-11 11 16,7-5-12-16,9-8-11 15,5-8-12-15,0-8-16 16,31-5-42-16,3 1-33 15,-1 6-56-15,-11 11-187 0</inkml:trace>
  <inkml:trace contextRef="#ctx0" brushRef="#br0" timeOffset="75016.8583">15685 3269 424 0,'0'0'46'0,"0"0"-27"16,0 0-14-16,0 0-5 16,0 0 0-16,0 0 0 15,0 0 6-15,9 9-6 16,-3-7 2-16,-3-2 15 15,-3 0 13-15,0 0 11 0,0 0-8 16,0 0-10-16,0 0 9 16,0 0-14-16,0-3-18 15,0-1 4-15,0 4-4 16,0 0-11-16,0 0-36 16,-9 0-73-16,-4 0-62 15</inkml:trace>
  <inkml:trace contextRef="#ctx0" brushRef="#br0" timeOffset="75317.0947">15062 3412 505 0,'0'0'8'0,"0"0"17"16,0 0 14-16,0 0-14 16,0 0 19-16,0 0-34 15,143-18-8-15,-132 13 5 16,-5 1-5-16,-3 1 1 0,-3 1-3 15,0 2-19-15,0 0-72 16,-7 5-207-16</inkml:trace>
  <inkml:trace contextRef="#ctx0" brushRef="#br0" timeOffset="76017.5093">14297 4283 586 0,'0'0'62'0,"0"0"-60"16,0 0 1-16,0 0 13 0,0 0-10 15,0 0 5 1,30 0-11-16,8 0 0 0,12-3 1 16,7-4 1-16,15-2 5 15,5-2-7-15,8-1 0 16,8-4-3-16,-2 1 3 15,-14 0 0-15,-14 5-4 16,-17 1-1-16,-16 4-2 16,-8 0 0-16,-8 2 6 15,-3 0-1-15,-10 2-14 16,-1 1-18-16,0 0-8 16,0 0-32-16,-12 0 9 15,-24 1-128-15</inkml:trace>
  <inkml:trace contextRef="#ctx0" brushRef="#br0" timeOffset="76346.0659">13984 4415 437 0,'0'0'9'0,"0"0"-3"16,0 0 17-16,128-6 28 16,-71-2-24-16,1 3 0 15,3-4-22-15,1 3 3 0,6-5 5 16,-1 1 3 0,-4 1-4-16,-1-3-1 0,-3 1-1 15,-9 0 8-15,-8 4-18 16,-12 0 0-16,-10 4-1 15,-10 2 4-15,-2 1-6 16,-5 0-2-16,-2 0-19 16,6 0-19-16,-1 0-56 15,1 0-26-15</inkml:trace>
  <inkml:trace contextRef="#ctx0" brushRef="#br0" timeOffset="81551.436">17983 3345 323 0,'0'0'30'15,"0"0"-25"-15,0 0 46 16,0 0 16-16,0 0 17 16,0 0-48-16,0 0 6 15,67 0-1-15,-67 0-9 16,0 0-7-16,0 0-12 16,0 0 10-16,0 0-11 15,-10-2-10-15,-2 1 6 16,-9 0-8-16,-7 1-5 15,-8 0 4-15,-8 0-1 0,-10 0 2 16,-6 7 0-16,2 7-1 16,-11 4-3-16,4 5 4 15,4 6 0-15,9 3-1 16,14 5-1-16,14-1 1 16,16-3 0-16,8-1-2 15,15-7 2-15,30-3-6 16,10-3 7-16,11-4 2 15,4-2-2-15,1-4 4 16,-1-5-2-16,-5-3 1 16,-10-1-1-16,-10 0-2 15,-17 0 0-15,-7 0-1 16,-13 0 4-16,-4 0-2 16,-3 0 12-16,-1 0-7 15,0 0 4-15,3 0-10 16,2 0-15-16,11 0-36 0,3-8-151 15</inkml:trace>
  <inkml:trace contextRef="#ctx0" brushRef="#br0" timeOffset="81907.1691">18376 3523 469 0,'0'0'114'16,"0"0"-104"-16,0 0-8 15,0 0 19-15,0 0-13 16,0 0-4-16,117-6 0 15,-45 2 6-15,-1-4-10 16,-1 1 15-16,-3-1-7 16,-14-1-1-16,-11 4 2 15,-16 0-6-15,-13 3-3 16,-3 0 0-16,-3 2 0 0,2-3-4 16,2 3-11-1,2 0-34-15,1-4-46 0,-3-1-171 16</inkml:trace>
  <inkml:trace contextRef="#ctx0" brushRef="#br0" timeOffset="82398.2947">18702 3338 98 0,'0'0'215'0,"0"0"-190"16,0 0 33-16,0 0 4 16,0 0-7-16,0 0-13 15,3 0-28-15,3 0 11 16,2 0-13-16,14 4-11 15,2 2 19-15,10 2-13 16,11 1 2-16,5 6 5 16,3-1-13-16,7 3 4 15,1-1-5-15,-5-3 1 0,-5 0-1 16,-12 0 0 0,-8-3 0-16,-12 0 1 0,-7-3 0 15,-6-2-1-15,-6 2 0 16,0 1 1-16,0 0 14 15,-7 2-9-15,-13 3-2 16,-6-1 10-16,-2 1-6 16,3 0-3-16,-1-1-2 15,9-1-3-15,-4-3 2 16,-1 0-2-16,7-2-5 16,-6 0-55-16,4-5-118 15</inkml:trace>
  <inkml:trace contextRef="#ctx0" brushRef="#br0" timeOffset="83083.6489">19970 3348 443 0,'0'0'10'0,"-29"46"-4"16,17-17 24-16,5 1-1 16,1-2-12-16,6-2 10 15,-1-2-12-15,-4-4-6 16,-2-3 0-16,4-5-5 16,3-3-2-16,0-5-2 15,0-3 0-15,0 1 8 16,0-2 0-16,-5 0 25 0,-5-3 19 15,-5-11-29 1,-4-7-18-16,3-6-5 0,2-6-7 16,8-5 6-1,2-4-27-15,4 2 13 0,0 5 11 16,5 6 6-16,14 6-2 16,-5 9 10-16,-2 6 0 15,-1 3 0-15,2 4-6 16,0 1 0-16,9 0-8 15,6 0 8-15,4 0-4 16,10 7 0-16,9 7 0 16,0 4 4-16,4 3-4 15,-9 4 0-15,-4 0 2 16,-8 0 0-16,-10-4-2 16,-2-1 0-16,-10-4 0 0,-8-4-1 15,1-2 1 1,-5-1 0-16,0-4 0 0,3-1 0 15,0-1 0-15,-3 2-23 16,0-3-39-16,0-2-56 16,0 0-185-16</inkml:trace>
  <inkml:trace contextRef="#ctx0" brushRef="#br0" timeOffset="83323.8893">19785 3510 459 0,'0'0'89'15,"0"0"-89"-15,0 0 0 16,0 0 4-16,135-7 11 16,-93 2 5-16,-4 0-12 15,-6 0-7-15,-6 3 16 16,-2 0-14-16,-3-1-3 15,0 3 0-15,4-3-8 16,-3 3-19-16,-1-1-85 16</inkml:trace>
  <inkml:trace contextRef="#ctx0" brushRef="#br0" timeOffset="88468.1194">20351 3448 279 0,'0'0'41'0,"0"0"9"16,0 0-16-16,0 0 2 15,0 0-11-15,0 0-11 0,0 0 3 16,0 0 12-16,0 0-10 16,0 0 4-16,0 0-4 15,0 0-4-15,0 0-3 16,0 0-7-16,0 0 1 15,0 0-1-15,0 0-3 16,3 0-1-16,2 3-1 16,3 3 0-16,-1 1 2 15,0 3-2-15,-1 0 0 16,-1 1 2-16,-2 1-1 16,3-1-1-16,3-2-2 15,-2 2 2-15,-2-3-1 16,2-1 2-16,-3-1-1 15,2-2 2-15,-1-1-1 16,1-1-2-16,-4 0-1 0,5-2-15 16,-3 3-42-16,1-3-64 15</inkml:trace>
  <inkml:trace contextRef="#ctx0" brushRef="#br0" timeOffset="88889.7419">20098 3478 419 0,'0'0'83'16,"0"0"-77"-16,0 0 38 0,0 0-24 16,0 0 3-16,131-9-9 15,-92 7 0-15,5 1-2 16,-5-1-12-16,2 2-8 16,-8-4-71-16,-4 1-227 15</inkml:trace>
  <inkml:trace contextRef="#ctx0" brushRef="#br0" timeOffset="91946.8718">9126 5262 548 0,'0'0'0'0,"0"0"-32"16,0 0 32-16,17 51 33 15,-4-22 0-15,2 5-7 16,6 7-4-16,-3-1-16 16,2-1 6-16,-6-2-10 15,-3-7 1-15,-10-8 10 0,2-5-12 16,-3-6 2-16,0-5 11 16,0-4-13-16,0 1 13 15,0-3 2-15,-4 0 49 16,-21-2-1-16,-7-10-48 15,-8-7-13-15,4-5-3 16,0-8-23-16,5-2 19 16,4-5-16-16,5-3 9 15,8 2 8-15,8-1 1 16,6 7-1-16,0 6 4 16,11 6-1-16,18 5 0 15,3 2-2-15,7 5 2 16,-2 3-1-16,-3 4 1 15,-3 3-4-15,5 7 2 16,-1 14-6-16,5 15 8 0,0 5 2 16,-4 5-2-1,-10-2 0-15,-3-5 5 0,-8-3-5 16,-5-3 0-16,-5-7 3 16,-2-6-6-16,-2-3 7 15,-1-6-4-15,0-6 3 16,0-2-3-16,0 0-31 15,0-3-48-15,-1 0-44 16,-23 0-93-16</inkml:trace>
  <inkml:trace contextRef="#ctx0" brushRef="#br0" timeOffset="92176.7662">8904 5528 548 0,'0'0'46'0,"0"0"-43"16,0 0-3-16,0 0 26 15,0 0-25-15,0 0 2 16,180-43-2-16,-116 32 2 16,-2 0-3-16,-2 5-3 15,-2-1-1-15,-13 3-13 16,-6 0-20-16,-3 1-46 15,-10 0-48-15</inkml:trace>
  <inkml:trace contextRef="#ctx0" brushRef="#br0" timeOffset="93182.7887">9738 5350 648 0,'0'0'17'0,"0"0"-17"15,0 0-2-15,0 0 2 0,0 0-1 16,0 0-5-16,0 25 6 16,0-7 3-16,9 3 3 15,3 1-1-15,7-1-1 16,2-1 1-16,6-1 4 15,-2-3-8-15,-1-3 5 16,-3-3-6-16,-8-7-1 16,-2 2 1-16,-4-3 7 15,-2-2-5-15,4 0 12 16,1-3 3-16,1-11-5 16,4-5-2-16,-9-6-8 15,1-5-2-15,-5 2 0 16,2 2 2-16,-4 7-1 15,0 9 0-15,0 6 2 16,0 3 26-16,0 1-27 0,0 0-2 16,0 0-4-16,0 2 1 15,4 3 0-15,4 7-2 16,6 0 5-16,12 1-2 16,4 0 4-16,3 0-4 15,2-3-10-15,0-3-17 16,-3-4 5-16,3-3-10 15,0 0 11-15,-5-3-6 16,0-7-9-16,-8-2 6 16,0-5 25-16,-10 0 7 0,-6-4 2 15,-1 1 25 1,-5-2 0-16,0 4 5 16,0 3-16-16,-13 6 23 0,0 6-17 15,-2 3-6-15,-7 0-16 16,-2 2-2-16,0 8 2 15,0 2-1-15,9 2 3 16,2-2-2-16,6 2 0 16,7-1 0-16,0-1-5 15,0-1 1-15,16-3-9 16,1-3-7-16,7-2-11 16,-10-2 17-16,-2-1 11 15,0 0-3-15,-4 0 1 16,1-1-1-16,-1-4 6 15,-7 5-2-15,-1-2 5 0,0 1-3 16,0 1 0-16,4 0 2 16,4 6-1-16,9 8 7 15,3 9 2-15,4 4 10 16,5 4-19-16,5 3 5 16,-2 3 1-16,0-1-6 15,-11 1 8-15,-9-4-9 16,-6-3 0-16,-6-5 10 15,0-6-8-15,-2-5 19 16,-18-5 11-16,3-1 16 16,-4-6 4-16,-4-2 3 15,3 0-14-15,-1-7 12 0,-5-8-43 16,8-7-6-16,3-5-4 16,9-4-16-16,8 0-1 15,0-1-37-15,0 2-39 16,0 3-11-16,8 2-49 15</inkml:trace>
  <inkml:trace contextRef="#ctx0" brushRef="#br0" timeOffset="94178.7956">10751 5316 515 0,'0'0'61'0,"0"0"-54"16,0 0-4-16,0 0 0 15,0 0-3-15,0 0 10 16,36 18 2-16,-18-1-3 15,1 2-2-15,-6 0-6 16,1-1 5-16,-1 2-6 16,-6-3 1-16,-4-1 0 0,-3-6 4 15,0-2-4 1,0-4 2-16,0-2-3 0,0-1 0 16,0-1 10-16,0 0 46 15,-13-7 6-15,1-8-50 16,-1-5-6-16,7-4-6 15,6-2-3-15,0 1 1 16,0 4-3-16,6 5 3 16,12 8 0-16,7-1 2 15,8 4 0-15,-2 2-4 16,5 2 4-16,3 1-2 16,5 1-4-16,-5 13 4 15,-1 3 0-15,-4 5-5 16,-10-1-11-16,-6 1 13 15,-8-2 1-15,-10-3 0 0,0-2 2 16,0-6-9 0,0 0 11-16,-7-6-2 0,4-3-2 15,1 0 4-15,-4 0 5 16,0-1 17-16,-1-10-8 16,1-2-14-16,6-6-4 15,0-2-5-15,0 1-2 16,21 1 6-16,2 2-2 15,0 2 7-15,2 6-3 16,-4 2 0-16,-7 2 2 16,-6 4-1-16,-4 1 2 15,0 0 3-15,0 3-2 0,4 7 4 16,2 2 1 0,1 2-3-16,1 0 1 0,1-1-3 15,8-1 0-15,0-2 1 16,1-1-2-16,2-4-7 15,-6-2-2-15,3-3 2 16,2 0 6-16,3 0 0 16,1-8 1-16,-3-1 1 15,4-4 1-15,-2-3 1 16,2-1-3-16,-1-3-3 16,-12-3 3-16,-2 2 0 15,-13 0 2-15,0 5 1 16,0 6-2-16,-16 4 4 15,-11 6-2-15,1 0 0 16,-5 0 1-16,-3 5-4 0,10 5 0 16,-1 2-2-16,8 0 4 15,8 5-2-15,9-2 0 16,0 0 0-16,0 4-4 16,24-5 4-16,6-2 0 15,6-1-3-15,4-3-18 16,3-3-28-16,-3-4-47 15,-8-1-315-15</inkml:trace>
  <inkml:trace contextRef="#ctx0" brushRef="#br0" timeOffset="95345.8422">10514 5262 205 0,'0'0'36'16,"0"0"15"-16,0 0 6 15,0 0 8-15,0 0-19 16,0 0 3-16,-10 0-2 16,10 0-23-16,0 0 14 0,0 0-19 15,0 0-8-15,0 0 6 16,0 0-7-16,0 0-10 16,0 9 0-16,0 4 5 15,0 3 2-15,10 2-6 16,5 0-1-16,4 0 5 15,-3-2-3-15,4-2-4 16,-1-3-1-16,-6-1 3 16,6-3 4-16,-10-2-3 15,0-5 1-15,-5 2-4 16,-4-2 7-16,4 0-5 16,0 0 0-16,1 0 1 15,-1-5 2-15,1-6-3 16,-1-3 2-16,-4-5-6 15,0-3 1-15,0 1-1 16,0 4 4-16,0 5 0 16,-5 5 9-16,0 2 2 0,5 3 3 15,0 2 10-15,0 0-16 16,0 0-2-16,0 0-6 16,-7 2-7-16,6 10 7 15,1 3 0-15,0 2 3 16,0 1 12-16,1 2-14 15,18-4 1-15,0-2 0 16,4-2-2-16,1-2 0 16,4-4-52-16,2-3-38 15,2-3-85-15</inkml:trace>
  <inkml:trace contextRef="#ctx0" brushRef="#br0" timeOffset="96177.6247">11900 5206 166 0,'0'0'228'16,"0"0"-200"-16,0 0 18 15,0 0 1-15,0 0-11 16,0 0-12-16,0 0-17 15,17 0 1-15,-8 0 2 16,-3 1 8-16,7 6 0 16,2 7-6-16,3 5 0 15,4 3 3-15,-2 4-11 16,0-3 3-16,-6-2-5 16,-6-1-2-16,-2-6 4 15,-3-2-3-15,-3-7-1 16,0 0 1-16,0-3 1 0,0-2-1 15,0 0 1-15,0 0 6 16,0 0 45 0,-3-9-19-16,-9-6-27 0,4-2-7 15,7-3-3-15,1-4 0 16,0 1-8-16,0 1 10 16,13 5-1-16,3 5-7 15,4 2 8-15,2 6-1 16,4 1-5-16,1 3 6 15,3 0 1-15,0 0-3 16,-1 6 3-16,-8 8-5 16,-3 4 5-16,-3 2 0 15,-10-1 3-15,3 3-3 0,-5-5 0 16,-3-3 0-16,1-2 2 16,-1-2-2-16,0-7 0 15,0 1-8-15,0-3-25 16,0-1-22-16,0 0-32 15,0-3-47-15</inkml:trace>
  <inkml:trace contextRef="#ctx0" brushRef="#br0" timeOffset="96451.34">12435 4949 568 0,'0'0'4'0,"0"0"-3"0,0 0-1 16,0 0 2-16,0 0 34 15,35 74-10-15,-13-41-10 16,0 3 1-16,4 1-7 16,0 3-1-16,-1 0-3 15,-5-4-4-15,-7 0 0 16,-5-12-2-16,-4-6-4 15,-4-8-6-15,0-4-31 16,0-6 8-16,0 0-43 16,-4 0-71-16</inkml:trace>
  <inkml:trace contextRef="#ctx0" brushRef="#br0" timeOffset="96609.5812">12323 5180 526 0,'0'0'143'15,"0"0"-138"-15,0 0 9 16,0 0-5-16,0 0-9 16,174-20-5-16,-99 15-23 15,1 2-62-15,-3 2-35 16,-7 1-57-16</inkml:trace>
  <inkml:trace contextRef="#ctx0" brushRef="#br0" timeOffset="97062.0592">12979 5100 500 0,'0'0'15'0,"0"0"-10"16,0 0 27-16,-142-6-22 16,98 17 0-16,4 3 8 15,0 1-5-15,9 2 0 16,2 0 9-16,13 1-1 15,11 2-18-15,5-2 9 16,0-1-7-16,26-3 1 16,7-5-1-16,7-2-3 15,-2-6 2-15,-7-1-4 16,-2 0-2-16,-7-8 0 0,-2-6-3 16,-4-6 2-16,-2-3-3 15,-2 1 1-15,-4 2 2 16,-3 6 6-16,-5 6-1 15,4 4 16-15,-4 4-2 16,0 0-7-16,0 0-9 16,0 4 4-16,0 8-5 15,4 5 2-15,11 5 7 16,8 3-8-16,6-2 0 16,3 2 4-16,-2-8-4 15,-4-3-18-15,-6-9-27 16,-7-3-11-16,-2-2-24 15,-1-7 18-15,-7-10-163 0</inkml:trace>
  <inkml:trace contextRef="#ctx0" brushRef="#br0" timeOffset="97303.068">13291 4900 561 0,'0'0'105'15,"0"0"-101"-15,0 0-4 16,0 0 0-16,0 53 19 16,5-22 17-16,9 5-20 0,3 1-3 15,1 0-9-15,1 0 6 16,-2-3-6-16,-4-5-4 16,-6-2-5-16,-5-10-5 15,-2-5-60-15,0-7 26 16,0-5-46-16,-7 0-17 15,-18-13-178-15</inkml:trace>
  <inkml:trace contextRef="#ctx0" brushRef="#br0" timeOffset="97578.9224">12992 5116 575 0,'0'0'59'0,"0"0"-49"15,0 0 18-15,0 0-1 0,0 0-27 16,179-16-9-1,-107 12 9-15,-5 1-13 0,4 2 5 16,-6-1 5-16,-1 2 3 16,-21 0 0-16,-10 0 1 15,-9 4 1-15,-11 7-4 16,-9 0 2-16,-4 2 0 16,0 2 7-16,0-1-4 15,0 0-2-15,0-3-1 16,0 0 6-16,0-4-3 15,0-5-3-15,0 1-7 16,1-3-17-16,12-3-66 0,0-8-234 16</inkml:trace>
  <inkml:trace contextRef="#ctx0" brushRef="#br0" timeOffset="97705.8336">13541 5013 620 0,'0'0'0'0,"0"0"-31"16,0 0 25-16,0 0-128 16,0 0-170-16</inkml:trace>
  <inkml:trace contextRef="#ctx0" brushRef="#br0" timeOffset="98425.8819">13849 5045 175 0,'0'0'326'0,"0"0"-322"16,0 0-2-16,0 0 10 15,-49 52 9-15,49-35-8 16,0 1 11-16,0-1-24 16,4-1 0-16,9-4 6 15,7 0-6-15,5-5 6 16,-1-4 2-16,1-1-4 15,-3-2 16-15,-6 0-19 16,1 0 0-16,-8-9-1 16,-5-3 0-16,-4-3-5 0,0-1 2 15,-17-1 1-15,-16 2 0 16,0 3 4-16,-6 4 2 16,1 4 9-16,8 4-12 15,12-1 4-15,8 1 1 16,10 0-6-16,0 0 15 15,0 0-15-15,22 0-2 16,18-4 2-16,11 1 2 16,4 1-2-16,8-1 0 15,-6 3 0-15,-1 0-7 16,-11 0 7-16,-3 5 0 16,-12 4 0-16,-8 2-2 15,-12 0-7-15,-5 2-1 0,-5-3 1 16,0 2 6-1,0-3 0-15,-9-1 0 16,0-4 1-16,-1-1 2 0,5-1-1 16,-7-2 0-16,3 0 0 15,3-5-8-15,0-4 4 16,6-5 3-16,0 0 0 16,8 0-4-16,17 0 4 15,-2 1 2-15,3 4 0 16,-2 4-3-16,-4 1 3 15,-4 4 0-15,-7 0 16 16,4 0 2-16,-2 9 0 0,-1 2 3 16,0 2-8-1,-4-1 6-15,-2 1-11 16,-2-1 3-16,-1-2 3 16,-1 0-14-16,0-1 3 0,0-4-3 15,0 1-1-15,0-1 0 16,0-2-18-16,0-3-47 15,0 0-74-15</inkml:trace>
  <inkml:trace contextRef="#ctx0" brushRef="#br0" timeOffset="102328.5829">15452 4935 446 0,'0'0'171'0,"0"0"-166"16,0 0-3-16,0 0 1 15,0 0-2-15,0 0 0 16,-89 59 0-16,89-43-1 16,9-3 1-16,12-2-1 15,5-3 0-15,4-1 0 0,5-4 12 16,3-3 5-16,1 0 4 16,-7 0-2-16,-5-7-11 15,-4-3 8-15,-5 0-9 16,-9-2 12-16,-6-3-7 15,-3 1-3-15,0 0-5 16,-24 1-4-16,-15 5 0 16,-7 2-3-16,-6 5-1 15,-5 1 3-15,12 0-3 16,8 0 2-16,16 5 1 16,11-3 1-16,10 1-21 15,0-2-2-15,12 2-15 16,32 0 18-16,13-3 17 0,11 0-10 15,-1 0-33 1,-14 0-90-16,-13-7-254 0</inkml:trace>
  <inkml:trace contextRef="#ctx0" brushRef="#br0" timeOffset="102696.9269">15753 4834 3 0,'0'0'591'15,"0"0"-590"-15,0 0 14 16,0 0 37-16,0 0-22 15,0 0-15-15,11-23-6 16,10 23-7-16,9 0 3 16,-1 15-5-16,2 9 0 15,0 10 9-15,-9 7-4 16,-1 5-3-16,-14 4 3 0,-7-2-5 16,0 2 0-1,0-4 2-15,-12-1-2 0,-4-5 2 16,10-6-2-16,6-8-9 15,0-9 7-15,23-10 3 16,20-5-1-16,6-2 4 16,6-6-4-16,-9-11 11 15,-9-8-11-15,-16-6 1 16,-16-5 8-16,-5-3-7 16,-13 3-4-16,-18 6 1 15,-12 4 1-15,-5 5 6 16,7 6-6-16,4 3-4 15,15 5 3-15,12 2-29 0,10 0-38 16,14 0-220-16</inkml:trace>
  <inkml:trace contextRef="#ctx0" brushRef="#br0" timeOffset="103201.3474">16711 4763 569 0,'0'0'44'0,"0"0"-44"0,0 0-3 16,0 0 3-16,30 71 13 15,-9-35 7-15,-4 3-14 16,-2-1 2-16,-4-4-3 15,-8-5-1-15,-3-1-4 16,0-7 0-16,0-5 1 16,0-6-1-16,0-7 0 15,0-1 0-15,0-2 3 16,0 0 7-16,0-5-4 16,0-11-6-16,0-8-23 15,-5-6-19-15,-4-4 16 16,2-2-15-16,-1 0-8 15,4 2 17-15,-3 5 32 16,5 9 15-16,1 8 51 0,-2 6-34 16,3 1-8-16,0 5 10 15,0-1-19-15,3-1-3 16,21-3-11-16,11-1 0 16,8 2 5-16,5-5-6 15,4 3 2-15,-3-1-2 16,-5 0-2-16,-5 3-5 15,-9-1-35-15,-5 4-27 16,-17 1-53-16,-3 0-222 16</inkml:trace>
  <inkml:trace contextRef="#ctx0" brushRef="#br0" timeOffset="103468.3577">16745 4957 498 0,'0'0'3'16,"0"0"4"-16,0 0 16 16,0 0 20-16,158 0-21 15,-106-4 0-15,-2 0-19 0,-5-2 4 16,-11 2-7-16,-12 2 1 15,-10 0-3-15,-6 2-10 16,-4 0-20-16,-2 0-50 16,0 0-95-16,0 0-147 15</inkml:trace>
  <inkml:trace contextRef="#ctx0" brushRef="#br0" timeOffset="104645.8103">11088 6309 522 0,'0'0'4'0,"0"0"1"16,0 0 5-16,0 0 26 15,0 0-14-15,0 0 2 16,-42-34-12-16,26 34 11 16,-10 0-23-16,-4 0 1 15,-8 8 7-15,-2 6-8 16,-2 3 15-16,1 6-3 16,3 0-2-16,8 4 15 15,10 1-15-15,10 0-1 16,10-1 5-16,0-1-14 0,21-7 9 15,23-4-4-15,12-3 3 16,12-7 2-16,3-1 1 16,6-4-11-16,-4 0-4 15,-11-10-39-15,-5-3-37 16,-4-2-54-16,-11-5-316 16</inkml:trace>
  <inkml:trace contextRef="#ctx0" brushRef="#br0" timeOffset="104929.435">11659 6261 665 0,'0'0'0'0,"0"0"2"15,0 0-2-15,-15 53 4 16,15-25 20-16,2-2-2 15,14 1-15-15,0-1 3 16,2-5-10-16,-7-1 4 16,1-6 0-16,-6-3-4 15,-2-7-4-15,1-2 3 16,-2-2 2-16,-1 0-5 16,-1 0-7-16,-1-9-11 15,0-6-26-15,0-6-33 16,-12-6-22-16,-14 1-30 15,1-4-186-15</inkml:trace>
  <inkml:trace contextRef="#ctx0" brushRef="#br0" timeOffset="105096.8364">11659 6261 37 0,'-52'28'413'0,"52"-30"-376"15,0-1 42-15,0-1-11 16,1-1-39-16,25-2-22 16,10-2 4-16,9 0 10 15,1-3-7-15,6-1-5 16,-6 6-8-16,0-1-1 15,-10 3-2-15,1 0-22 16,-15 3-3-16,-4 2-28 0,-6 0-39 16,-7 0-48-1,-5 2-106-15</inkml:trace>
  <inkml:trace contextRef="#ctx0" brushRef="#br0" timeOffset="105327.9821">11670 6405 442 0,'0'0'7'0,"0"0"-3"16,0 0 38-16,0 0 14 0,0 0-10 16,0 0-5-1,62 12 0-15,-45-12-12 16,3 0-14-16,7 0-5 0,5 0-10 15,8-2 0-15,1-4-22 16,9 1-65-16,-4-4-97 16</inkml:trace>
  <inkml:trace contextRef="#ctx0" brushRef="#br0" timeOffset="105603.8922">12700 6308 552 0,'0'0'2'15,"0"0"-2"-15,0 0 9 16,0 0 2-16,0 0-10 15,145-13 5-15,-108 10-5 16,1-1-1-16,0 3 0 16,-4-2-8-16,0 0-27 15,0 0-44-15,-6 0-89 16</inkml:trace>
  <inkml:trace contextRef="#ctx0" brushRef="#br0" timeOffset="106062.8382">12769 6135 515 0,'0'0'0'0,"0"0"-1"15,0 0-1-15,0 0 2 16,0 0 9-16,0 0 8 16,19 9-2-16,-8-3 6 15,2 7-6-15,8 0 3 0,10 0-14 16,6 0 3-16,13 0-3 16,6-3-3-16,7 1-1 15,0-1 0-15,-4-1-9 16,-3 0 6-16,-3 0-2 15,-15 1 3-15,-10-1 0 16,-10-1-3-16,-9 0 4 16,-9-2-2-16,0 2 3 15,0-1 16-15,-9 1 2 16,-11 0 6-16,4 0-8 16,-6 1-11-16,4-1 5 15,-2-1-6-15,-2-1-4 0,0-2 0 16,4-2-6-1,1 1-45-15,4-3-69 0,5 0-300 16</inkml:trace>
  <inkml:trace contextRef="#ctx0" brushRef="#br0" timeOffset="106681.5505">14235 6101 561 0,'0'0'7'0,"0"0"1"16,-6 66 27-16,6-34-10 15,0 2-8-15,0 1-4 16,2-3-5-16,-2-1-5 16,0-6 0-16,0-4-2 15,-13-3 0-15,-6-4 10 16,4-6-11-16,8-4 8 16,1-2 2-16,3-2-9 15,-7 0 10-15,-1-6 11 0,-8-11-9 16,8-5-11-1,-1-3-2-15,5-7 0 0,7-4-5 16,0-5-9-16,0-3 9 16,14 3-15-16,-1 5 7 15,1 9 12-15,-4 11 2 16,3 6 5-16,2 3-6 16,1 4 0-16,8 0-1 15,-2 3 1-15,4 0-6 16,2 0 1-16,-2 3 9 15,5 10-4-15,-1 5 3 16,0 4 0-16,-5 6 2 16,-7 2 1-16,-1-1-6 15,-7-2 5-15,-5-4-4 16,-1-5 6-16,0-2-5 0,-2-5-1 16,2-1 6-16,-2-4-7 15,-1-3-2-15,-1 0 0 16,4-3-24-16,-4 0-18 15,0 0-67-15,0 0-105 16</inkml:trace>
  <inkml:trace contextRef="#ctx0" brushRef="#br0" timeOffset="110483.558">14859 6038 563 0,'0'0'12'0,"0"0"-10"0,0 0 11 16,0 0 24-16,0 0-32 15,0 0 34-15,49 39-8 16,-37-12-14 0,-2 2 3-16,-3 4-19 0,1 1-1 15,-4 1 8-15,1-6-7 16,-1-2-1-16,-4-6 0 15,0-5-7-15,0-5 3 16,0-4-8-16,0-5-4 16,0-2-21-16,0 0-29 15,0 0-61-15,0-2-328 16</inkml:trace>
  <inkml:trace contextRef="#ctx0" brushRef="#br0" timeOffset="110833.6244">14853 6082 461 0,'0'0'7'16,"0"0"0"-16,0 0 50 15,0 0-3-15,0 0-46 16,17-47 29-16,-12 43-12 16,-1-1-12-16,4 3 10 15,7-4-1-15,5 2-7 16,11-3 4-16,8 0-5 0,15 0-8 16,6-2 7-1,13 0-11-15,2-4-1 0,2 3-1 16,-7 0-3-16,-19 5 2 15,-19 0-35-15,-11 5-46 16,-16 0-26-16,-5 0-75 16</inkml:trace>
  <inkml:trace contextRef="#ctx0" brushRef="#br0" timeOffset="111294.4285">15067 6191 398 0,'0'0'60'16,"0"0"-49"-16,0 0 58 15,0 0-17-15,0 0-27 16,0 0 2-16,51 2-3 16,-35-2-1-16,4 0 2 15,5 0-9-15,-1 0-8 16,4 0 0-16,4 0-5 16,2 0 0-16,-1 0-3 15,0-2 0-15,5-3-7 0,-6 3-24 16,-2-2-47-1,-11-2-103-15</inkml:trace>
  <inkml:trace contextRef="#ctx0" brushRef="#br0" timeOffset="113035.5839">14004 6280 355 0,'0'0'97'0,"0"0"-64"15,0 0 17-15,0 0-23 0,0 0-8 16,0 0-7-16,0 0 6 15,1 3-18-15,8-2 7 16,7-1 7-16,4 0-2 16,10 0-1-16,2 0-11 15,-2 0 3-15,-3 0-4 16,3-1 1-16,0-2-8 16,4-1 7-16,0 1-6 15,-2-2 5-15,4 1 0 16,0-1 2-16,-2 2-1 15,-10-1 4-15,-5 2-3 16,-9-1 3-16,-5 3-3 16,-3 0 0-16,4 0 0 15,-1 0 0-15,-3 0-4 16,4 0 4-16,-6-1 0 16,1 1-1-16,-1 0-26 15,0 0-6-15,0 0-58 0,0 0-38 16,0 0-223-16</inkml:trace>
  <inkml:trace contextRef="#ctx0" brushRef="#br0" timeOffset="119073.8538">1606 3166 473 0,'0'0'1'16,"0"0"3"-16,0 0-4 15,0 0 0-15,0 0 0 16,0 0 4-16,0 0-4 16,-30 42 0-16,30-40 11 15,0 1 1-15,8 0 10 16,5-3 2-16,8 0 7 16,15 0 9-16,9 0-16 15,15-6-13-15,6-2-3 16,6-1-8-16,1-3 0 15,-4-3-1-15,-8-3-35 0,-15 3-7 16,-15 0-107-16</inkml:trace>
  <inkml:trace contextRef="#ctx0" brushRef="#br0" timeOffset="120863.837">8813 7482 343 0,'0'0'177'0,"0"0"-177"16,0 0-7-16,0 0 7 16,0 0 8-16,133 14 11 0,-115 7 22 15,-9 5-16-15,-3 5-2 16,1 2 11-16,-1-2-20 15,6 1-10-15,2-3 1 16,2-3-3-16,5-5-1 16,1-6-1-16,-1-5 0 15,3-6-2-15,1-4-10 16,5 0 12-16,3-11 0 16,6-8 0-16,-2-10-11 15,-4-3 0-15,-5-3-25 16,-7 2-6-16,-7 9-4 15,-7 9 46-15,-3 11 0 16,-4 4 17-16,0 0-9 16,0 9 0-16,0 4 17 15,5 1-1-15,2 3-13 0,7 0-4 16,-2 0 1-16,9-2-6 16,2-1 1-16,1-4-3 15,5-4 1-15,-1-5-2 16,2-1 1-16,3 0 0 15,-3-10-1-15,-5-4 2 16,-4-6-1-16,-9-4 2 16,-9-1 3-16,-3 0 1 15,0 4-4-15,0 7-1 16,0 7 4-16,0 7 26 16,-3-3-23-16,0 3-8 15,-1 0-7-15,4 0 6 16,0 7 1-16,0 0-2 15,13 3 0-15,21 0-2 0,6 1 3 16,11 3 0-16,-6 1-1 16,-2 2 2-16,-18-2-1 15,-16 0-1-15,-9-2-2 16,0-2 1-16,-22 0 3 16,-7-1 1-16,2-3 0 15,4-4-1-15,9-3 0 16,4 0-3-16,6-11-6 15,4-8-50-15,7-3 22 16,26-2-2-16,9-1-41 16,5 4 34-16,-3 2 42 0,-7 4 4 15,-7 5 0 1,-13 3 38-16,-8 4 20 16,-9 3-12-16,0 0-30 0,3 6 17 15,-3 5 25-15,2 2-24 16,5 2-14-16,2 1-16 15,3-2 7-15,4 2-10 16,2-3 1-16,-1-1 3 16,4-5-5-16,-5-5-22 15,1-2-20-15,0-1-28 16,0-13-174-16</inkml:trace>
  <inkml:trace contextRef="#ctx0" brushRef="#br0" timeOffset="121528.7932">10211 7468 472 0,'0'0'1'16,"0"0"0"-16,0 0 5 15,0 0-4-15,0 0-3 16,0 0 1-16,149-4-3 16,-106 11 1-16,-2 8-2 15,-7 5-12-15,-12 0 7 16,-8 0 2-16,-8-3 3 15,-6 0 3-15,0-5 1 16,0-5 24-16,0-1 25 16,0-4-8-16,0-2-16 15,0 0-11-15,0 0 12 0,0-11-26 16,0-1-1 0,0-2 1-16,9-3-9 0,6 2-3 15,3 4 10-15,-6 4-1 16,0 4 2-16,0 3-6 15,-4 0 1-15,0 0-2 16,3 0 6-16,-1 4 2 16,3-1 5-16,4 2-5 15,5-2 0-15,8-1-5 16,4-2 1-16,-5 0 3 16,0 0-6-16,-11-8-5 15,-2-1 0-15,-8 1 0 0,-5-2 9 16,-3 3 3-16,0 1 3 15,0 2 29-15,0 4-18 16,0 0-14-16,-5 2 0 16,-3 7 0-16,4 5 2 15,4 6 10-15,0 4-7 16,18 5 3-16,14 4 0 16,7 3-4-16,-1 4-4 15,-1 1-11-15,-4-3-142 16,-12-1 143-16,-18-4-71 15,-3-8 44-15,-3-4 37 16,-21-8 109-16,6-6 14 16,6-4-29-16,-1-3-27 15,5-9 10-15,3-9-28 16,5-11-20-16,0-8-23 16,12-7-6-16,13-10-77 0,2-2-35 15,0 1-147-15</inkml:trace>
  <inkml:trace contextRef="#ctx0" brushRef="#br0" timeOffset="122428.8747">12322 7551 424 0,'0'0'0'16,"0"61"-2"-16,0-35 2 15,0-7 17-15,0-5 6 16,0-5 18-16,0-5 0 15,0-4-32-15,1 0 14 16,3 0 37-16,-4 0 8 16,0-12 13-16,0-5-60 15,0-6-15-15,-13-4 9 0,5-4 3 16,1-5-10-16,1 1-7 16,6-1 4-1,0-1-4-15,0 8 4 0,16 9-4 16,6 6-1-16,4 9 0 15,4 5 0-15,10 0 0 16,7 0-3-16,6 14 3 16,-2 8-1-16,-8 8 1 15,-6 3-2-15,-7 1-1 16,-10 0 2-16,-7 0-7 16,-6-4-18-16,-4-2 7 0,-3 0-9 15,0-7-26 1,0-5 2-16,0-3-28 0,-8-7-99 15</inkml:trace>
  <inkml:trace contextRef="#ctx0" brushRef="#br0" timeOffset="122597.2769">12261 7635 212 0,'0'0'498'16,"0"0"-483"-16,0 0-11 15,0 0 17-15,0 0-21 16,166-44-4-16,-75 28-13 16,2-1-16-16,-13 0-38 15,-10-1-101-15</inkml:trace>
  <inkml:trace contextRef="#ctx0" brushRef="#br0" timeOffset="122978.0002">13004 7461 466 0,'0'0'10'16,"0"0"14"-16,0 0 51 16,48 46-28-16,-28-24-21 15,0 2-11-15,-2 1 3 16,-6 1-15-16,-4-4 5 16,-8-4-8-16,0-3-3 15,0-6 2-15,0-5-10 0,0-2 9 16,-4-2-4-1,-9 0 6-15,-8-10-3 0,-5-7-4 16,-1-6 7-16,2-4-2 16,5-2 2-16,10-3 0 15,5 3-1-15,5 3 4 16,0 4 7-16,0 5-4 16,15 3 4-16,9 4 7 15,3 3-17-15,4-1 0 16,3 1 0-16,2 2 0 15,1-2 0-15,2 2 0 16,-2-1-23-16,0 5-21 16,-6 0-24-16,-5 1-101 0,-8 0-138 15</inkml:trace>
  <inkml:trace contextRef="#ctx0" brushRef="#br0" timeOffset="123156.745">13163 7610 531 0,'0'0'91'15,"0"0"-91"-15,0 0 0 16,0 0 8-16,0 0 1 16,140-6-9-16,-84-6-1 15,-4 0-58-15,-4-5-117 16</inkml:trace>
  <inkml:trace contextRef="#ctx0" brushRef="#br0" timeOffset="123402.1555">14239 7451 614 0,'0'0'3'16,"0"0"-3"-16,0 0 0 15,0 0-3-15,0 0 3 0,0 0-1 16,130 0-5-16,-80 0 6 16,3-6-28-16,-5-4-40 15,-11 0-166-15</inkml:trace>
  <inkml:trace contextRef="#ctx0" brushRef="#br0" timeOffset="123750.9309">14250 7303 580 0,'0'0'3'16,"0"0"0"-16,0 0-3 15,0 0 4-15,0 0 1 16,0 0 7-16,9 31-6 16,25-19 6-16,4 1-12 15,16 1 0-15,3 1-2 16,9-3 2-16,4-1-10 16,0 3 6-16,1-4-1 15,-12 2 5-15,-16 0-2 16,-13 0-5-16,-14 1 1 15,-12-2 4-15,-4 0 2 16,-5 0 8-16,-29 2 15 16,-8 0-2-16,-3 0-10 0,2-6-4 15,7 3-7 1,10-5-9-16,4-5-57 0,12 0-146 16</inkml:trace>
  <inkml:trace contextRef="#ctx0" brushRef="#br0" timeOffset="124020.4868">15284 7255 600 0,'0'0'56'0,"0"0"-56"0,0 0-7 15,0 0 7-15,0 0 8 16,46 59-3-16,-37-32-5 16,-1 2 0-16,-6-4 5 15,-2-4-5-15,0-3-9 16,0-5-5-16,-2-6-40 16,-12-2-24-16,3-5-11 15,-6 0-229-15</inkml:trace>
  <inkml:trace contextRef="#ctx0" brushRef="#br0" timeOffset="124312.2523">15079 7266 266 0,'0'0'300'0,"0"0"-300"15,0 0-21-15,0 0 20 16,160-7 1-16,-94 7-3 15,11 0 3-15,-7 4 0 16,0 8-1-16,-10 5 2 16,-14 4-10-16,-13 4 4 15,-18 4 5-15,-8 2 2 16,-7-4-2-16,-2 0 7 16,-29-3 26-16,-9-1-2 15,-12-5 13-15,-13 2-14 16,-9-1-2-16,-14-1-14 15,-10 1-14-15,-5 0-36 0,1-4-235 16</inkml:trace>
  <inkml:trace contextRef="#ctx0" brushRef="#br0" timeOffset="127883.8456">16468 5837 314 0,'0'0'6'0,"0"0"-6"16,0 0 0-16,0 0 3 0,0 0-2 15,0 0 33-15,0 0 15 16,130-11-23-16,-120 11-18 16,9 0-7-16,5 11 2 15,10 4 8-15,0 6-11 16,4 1 4-16,-6 3-3 16,-2 3-1-16,-4 6 2 15,-12 10 14-15,-7 10-1 16,-7 10-1-16,-13 5-14 15,-30 3-2-15,-8-1 1 16,2-6-10-16,1-6-2 16,14-4 12-16,12-7 2 15,13-2 7-15,9-7-8 16,0-5 2-16,5-9 22 0,17-4 17 16,3-7-28-16,5-4-10 15,2-1 0-15,6-6 40 16,0 0-43-16,-1-3-14 15,-7 0 11-15,-6 0-4 16,-15-3 7-16,-4 0 13 16,-5 3-9-16,0 0-8 15,-7 0-2-15,-19 10 6 16,-5 4 0-16,8 4 0 16,3 4 12-16,3 4 0 15,8 3-10-15,4 5 1 16,5-1-3-16,0-1-8 15,5 0 2-15,21-1-1 0,0-3-14 16,4 0 16-16,-2-3-5 16,2-2 0-16,-5-1-4 15,-4-3 13-15,0-1 0 16,-9 0 1-16,-2-2-2 16,-6 0 2-16,0-4 8 15,-4-2 15-15,0-1-12 16,0-6 6-16,0 4 22 15,0-5 2-15,-9 0 6 16,-11 1 2-16,-2-1-21 16,-6-1 9-16,-2 1-21 15,6 0-5-15,6-2-2 0,-3 0-9 16,2 0-2 0,-8 0-42-16,-10-4-142 0</inkml:trace>
  <inkml:trace contextRef="#ctx0" brushRef="#br0" timeOffset="128631.5831">17745 6360 570 0,'0'0'5'0,"0"0"-4"15,0 0 50-15,0 0-4 16,0 0-12-16,0 0-26 16,0-4-9-16,19 13 3 15,10 11-2-15,1 7 14 16,5 6 10-16,1 6-15 15,-2 4 4-15,0 1-9 16,-6 6 2-16,-9-3-4 16,-8-2-3-16,-11-6-10 15,0-7-18-15,0-10-19 16,0-6-32-16,-7-7-75 16,-14-6-62-16</inkml:trace>
  <inkml:trace contextRef="#ctx0" brushRef="#br0" timeOffset="128949.0277">17639 6689 576 0,'0'0'10'0,"0"0"-9"16,0 0-1-16,0 0 0 16,0 0 0-16,180-30 1 15,-114 30-1-15,8 1 0 16,-4 14 2-16,-7 6-2 0,-17 0 4 15,-19 0-2 1,-20-4-1-16,-7-3 2 0,0-3 3 16,0-7 15-16,0-1 14 15,-13-3 4-15,-3 0 4 16,2-13-7-16,13-9-12 16,1-3-19-16,5-8-5 15,33-3 0-15,7-1-5 16,10 1-19-16,5 8 4 15,6 10-2-15,17 6-31 16,-1 8-50-16,-6 4-133 16</inkml:trace>
  <inkml:trace contextRef="#ctx0" brushRef="#br0" timeOffset="129382.4502">18887 6651 561 0,'0'0'29'15,"0"0"-24"-15,0 0-5 16,0 0 20-16,0 0 10 16,111-55 3-16,-111 38 10 15,-4 3-31-15,-32 3 1 16,-16 3-10-16,-10 5-3 16,-15 3 3-16,0 0-6 15,-3 12 3-15,2 1 0 16,13 7 7-16,14-3-6 15,20 5 10-15,19 0-11 0,12 0 0 16,12-1-3-16,39-3 6 16,11-5-6-16,8-5 3 15,0-4-8-15,-11-4 4 16,-12 0-3-16,-14-8-6 16,-4-6 11-16,-11-5 0 15,-5-4-2-15,-5-2 3 16,-6 5 1-16,-2 4 15 15,0 6-4-15,0 7 10 16,0 2-8-16,0 1-13 16,0 0-6-16,0 9 5 15,0 4-1-15,0 7-11 0,2 1-4 16,24 5-17 0,5-2-35-16,4-3-100 0</inkml:trace>
  <inkml:trace contextRef="#ctx0" brushRef="#br0" timeOffset="130079.7264">19087 6585 467 0,'0'0'14'0,"0"0"-13"16,0 0 11-16,0 0 14 0,89 64-2 15,-53-36-3-15,-6-2-18 16,-8-2-2-16,-14-3-1 16,-8-7-8-16,-3-2-19 15,-19-5 22-15,-5-4 5 16,4-3 13-16,2 0 7 16,9-10-10-16,5-6-10 15,7-4-9-15,0-5 8 16,21-4-1-16,15-4-26 15,9 3 24-15,-3 5-22 16,3 6 6-16,-14 10 17 16,-2 9 6-16,-10 0 1 15,-4 14 9-15,-5 4 3 16,-2 4 14-16,-2 2-23 0,6 1-1 16,0-4-6-1,2-4-5-15,7-5 4 0,4-3-12 16,3-6-2-16,2-3 9 15,4 0 3-15,2-9 2 16,-2-5 1-16,-1-4-13 16,-4-8 13-16,-12-1-2 15,-4 0-11-15,-12 0 2 16,-1 7 9-16,0 7 2 16,-17 7 14-16,-9 6-9 15,-6 0 1-15,-2 1-3 16,6 8 8-16,9 3 4 15,11-1-10-15,8 3 2 0,0 2-7 16,13 2-17-16,29 1 10 16,13-2-26-16,6-3-27 15,-1 1 16-15,-6-4 32 16,-17-2 12-16,-21 0 10 16,-16-2-4-16,0 0 45 15,-37 0-1-15,-18 1-32 16,-14 2 13-16,2-6-25 15,8 3-4-15,18-6-2 16,11-1-51-16,20 0-226 16</inkml:trace>
  <inkml:trace contextRef="#ctx0" brushRef="#br0" timeOffset="130317.2039">20171 6573 479 0,'0'0'19'0,"0"0"-15"16,0 0-5-16,0 46 2 16,9-19 3-16,6 1-4 15,2-5 0-15,2-3-1 16,-1-3-10-16,-5-9-23 15,-4-2-25-15,-1-6 13 16,-4 0-146-16</inkml:trace>
  <inkml:trace contextRef="#ctx0" brushRef="#br0" timeOffset="130461.5823">20100 6509 576 0,'0'0'14'0,"0"0"9"16,-35-50 17-16,35 39-27 15,0-2-13-15,17-1-8 16,17 2-42-16,4-3-57 16,3-2-394-16</inkml:trace>
  <inkml:trace contextRef="#ctx0" brushRef="#br0" timeOffset="130639.4416">20462 6328 478 0,'0'0'8'0,"0"49"22"16,0-20 12-16,0 7-14 16,7 2 0-16,4 0-11 15,-4 3-13-15,-7-1-4 16,0-2-10-16,0-4-18 16,-18-11-69-16,-1-7-78 15,2-9-78-15</inkml:trace>
  <inkml:trace contextRef="#ctx0" brushRef="#br0" timeOffset="130931.5812">20271 6588 324 0,'0'0'139'0,"0"0"-103"15,-18-56 35-15,18 47 1 16,26-1-42-16,17 4-27 16,15 0-3-16,9 1-18 15,3 5-7-15,6 0-19 16,-5 0 7-16,-1 0 10 15,-1 10 8-15,-7 2 8 16,-7 2 4-16,-10 1 5 16,-4 4 2-16,-5 0 1 15,-9 3 0-15,-6-2 8 16,-12-1-9-16,-5-5 0 16,-4-2 7-16,0-7-4 0,0 0-4 15,0-5 1-15,0 0-14 16,-13-5-2-16,-12-9-135 15,5-10-32-15</inkml:trace>
  <inkml:trace contextRef="#ctx0" brushRef="#br0" timeOffset="131230.9968">21058 6439 409 0,'0'0'31'16,"0"0"-31"-16,0 0-1 0,150-4-1 15,-103 6 2 1,-5 6 2-16,-2 3-2 0,-10 6 2 15,-10 3-4 1,-10 2-1-16,-10 2-1 0,0-1 4 16,0-2 2-16,0-4 9 15,-1-3 7-15,1-2 11 16,0-6 7-16,0 0-6 16,8-5 0-16,5-1-22 15,6 0-3-15,0-5-4 16,-1-5 4-16,0-4-5 15,-1-3 0-15,2-3-5 16,-3-2-7-16,1-1 7 16,-1-1-17-16,-4 4-52 15,-6 0-28-15,-6 6-107 16</inkml:trace>
  <inkml:trace contextRef="#ctx0" brushRef="#br0" timeOffset="131423.4241">21354 6381 609 0,'0'0'25'0,"0"0"-23"15,0 0-2-15,0 0 0 16,0 0-37-16,0 0-24 15,30-33-185-15</inkml:trace>
  <inkml:trace contextRef="#ctx0" brushRef="#br0" timeOffset="131681.6803">21773 6223 403 0,'0'0'25'0,"0"0"-24"0,0 0 45 15,33 48 13-15,-17-14-12 16,5 7-31-16,1 2-9 16,-2 6 11-16,-2-3-9 15,-10-2-9-15,-8-4 0 16,0-6-35-16,0-6-54 15,-2-10-48-15</inkml:trace>
  <inkml:trace contextRef="#ctx0" brushRef="#br0" timeOffset="132215.4987">21874 6431 363 0,'0'0'0'0,"0"0"-14"0,166 0 12 16,-118 3 2-16,-11 6 9 15,-16 5-8-15,-13 5 0 16,-8 1 0-16,0-1 4 16,-8 0 12-16,-7-2-3 15,8-3-3-15,7-3-11 16,0-4 1-16,0-2-2 15,10-5 2-15,13 0-4 16,1 0 1-16,-1-6-12 16,2-8 10-16,-4-2-5 0,3-2 9 15,2-6 10-15,-1 1 12 16,1 3 23-16,-2 3-39 16,-10 5 11-16,-3 9 49 15,-7 3-65-15,2 0 3 16,-3 15-3-16,5 11 20 15,0 5 13-15,3 8-8 16,-4 8-11-16,-4 6-1 16,-3 4-12-16,-4 0-2 15,-30-7-13-15,-7-7-5 16,1-12 0-16,10-12 18 16,8-8 1-16,10-5 36 15,3-6-5-15,0 0 36 16,6-18-24-16,3-6-38 15,12-9-6-15,31-4 0 16,14-9-19-16,11-7-19 16,16-7-41-16,2 3-30 0</inkml:trace>
  <inkml:trace contextRef="#ctx0" brushRef="#br0" timeOffset="147014.8771">12994 7660 163 0,'0'0'0'0,"0"0"-45"16,0 0 44-16,0 0 0 15,0 0 1-15,0 0 9 16,0 0 44-16,0 0 33 16,39 0 7-16,-39 0-37 15,0 0-28-15,0 0-10 0,0 0-3 16,0 2-7-16,0-2-4 15,0 1-1-15,0 4 0 16,0 1 4-16,0 2 14 16,0 3-12-16,0 1-6 15,0-1 6-15,4 3-8 16,4 1 5-16,1-1-3 16,3 2-3-16,-2 3 5 15,-2 1-3-15,-3 2-1 16,-5 3-1-16,0-2-4 15,0 2 3-15,0-6 0 16,0-6-6-16,0-4 1 16,0-6 8-16,0 0-5 15,0-3 3-15,0 0-5 16,0 0-22-16,3 0-44 0,14-3-155 16</inkml:trace>
  <inkml:trace contextRef="#ctx0" brushRef="#br0" timeOffset="148587.215">10460 9188 602 0,'0'0'0'16,"0"0"9"-16,0 0-9 0,0 0 17 15,0 0-16 1,0 0 2-16,30-45 8 0,-20 38 4 16,-6 4 13-16,-4 0-5 15,0 3-2-15,0 0 10 16,0 0-20-16,0 0-11 15,-14 0 1-15,-3 5-2 16,-2 1-16-16,5 2-22 16,3 1-35-16,1 0-95 15</inkml:trace>
  <inkml:trace contextRef="#ctx0" brushRef="#br0" timeOffset="148918.6775">10122 9604 479 0,'0'0'0'16,"0"0"2"-16,0 0 13 15,0 0 30-15,0 0-4 16,126-52 5-16,-123 46-4 16,-3 5-5-16,0-2 1 15,0 3-2-15,-16 0-32 0,-8-2 0 16,-9 2-8 0,3 0-10-16,4 0-19 0,8 2 2 15,14 2-51-15,4-1-63 16,0-3-204-16</inkml:trace>
  <inkml:trace contextRef="#ctx0" brushRef="#br0" timeOffset="149166.3337">10795 9433 536 0,'0'0'19'16,"0"0"6"-16,0 0 34 15,0 0-21-15,0 0-19 16,0 0-8-16,-4-4-1 16,0 4-10-16,4 0-5 15,0 0-27-15,0 0-42 16,0 0-99-16</inkml:trace>
  <inkml:trace contextRef="#ctx0" brushRef="#br0" timeOffset="149476.9147">11849 9027 610 0,'0'0'0'15,"0"0"0"-15,0 0 0 16,-130 39 10-16,106-13 11 16,3 6 1-16,9 2-6 0,7 4 1 15,5-2-9-15,0-1 2 16,0-4-9-16,13-5-1 15,19-5 0-15,11-5-9 16,10-6-13-16,19-6-37 16,7-4 30-1,7-8-106-15,-3-10-275 0</inkml:trace>
  <inkml:trace contextRef="#ctx0" brushRef="#br0" timeOffset="149879.395">12520 9077 597 0,'0'0'13'16,"0"0"-6"-16,0 0 13 0,0 0 18 16,0 0-3-1,0 0 23-15,0 47-28 0,11-19 6 16,0-1-17-16,-1 5-16 16,-1-4 4-16,-4 0-6 15,-2-7-2-15,-3-2-2 16,0-6-13-16,0-8-9 15,0-2-6-15,0-3-23 16,0-1 23-16,0-14 7 16,-8-5-14-16,-16-5 13 15,-2-3 6-15,-1-5 16 16,4 1-3-16,11 3-8 16,5 3 14-16,7 9 2 15,0 6 30-15,0 3-1 0,0 4 15 16,0 2 10-16,27-2-29 15,6-3-15-15,14 1-5 16,12-1-5-16,5 0 5 16,2-2-7-16,-8 4-1 15,-9 0-15-15,-11 4-52 16,-12 1-25-16,-11 0-67 16,-9 6-101-16</inkml:trace>
  <inkml:trace contextRef="#ctx0" brushRef="#br0" timeOffset="150053.0007">12537 9192 531 0,'0'0'21'0,"0"0"-10"16,0 0 43-16,0 0-27 15,156 0-26-15,-83-4-1 16,6-2-13-16,0-2-49 15,-9-2-100-15</inkml:trace>
  <inkml:trace contextRef="#ctx0" brushRef="#br0" timeOffset="150304.9275">13536 9099 669 0,'0'0'0'16,"0"0"0"-16,0 0 1 15,0 0 6-15,0 0-3 16,0 0 3-16,68 0-2 16,-15 0 2-16,7 0-7 15,10-4 0-15,9 0-7 16,-4-4-38-16,-11 2-83 15,-13-3-256-15</inkml:trace>
  <inkml:trace contextRef="#ctx0" brushRef="#br0" timeOffset="150661.1282">13723 8964 547 0,'0'0'15'0,"0"0"-8"16,0 0-3-16,0 0 9 16,0 0-2-16,0 0 2 15,-7 20-6-15,44-11-1 16,7 0 6-16,8-1-12 16,15-1 0-16,4 2-1 15,-2-1 3-15,-3-2-2 16,-13 3 0-16,-14-2 0 0,-12 0-2 15,-9 3 0 1,-12-4-5-16,-6 3 6 0,0 0 2 16,-21 1-1-16,-9-1 5 15,-7 4-4-15,-1-4 2 16,5 2-3-16,4-2 0 16,6 0-2-16,6-1 0 15,10-4-29-15,7-1-59 16,0-3-144-16</inkml:trace>
  <inkml:trace contextRef="#ctx0" brushRef="#br0" timeOffset="150968.9151">14892 8884 555 0,'0'0'55'0,"0"0"-55"16,0 0 0-16,0 0 12 16,0 0 1-16,0 0 12 0,75 44-1 15,-64-18-15-15,-8 4 1 16,-3-2-9-16,0-2 2 15,0-1-6-15,-2-8-12 16,-6-2-18-16,-1-6-16 16,5-6-46-16,0-3-89 15</inkml:trace>
  <inkml:trace contextRef="#ctx0" brushRef="#br0" timeOffset="151377.4955">14614 8889 17 0,'0'0'566'15,"0"0"-561"-15,0 0-5 0,0 0 33 16,0 0-33-16,0 0 0 16,161-2 3-16,-104 6-2 15,-2 0-1-15,-1 1 0 16,-1 3-4-16,-6 1 3 15,-4 2-9-15,-9 3 1 16,-4 3 5-16,-7 2 3 16,-6 3 0-16,-2-2 0 15,-8 4-5-15,-7-2 6 16,0 2 0-16,0-4-2 16,0 0 2-16,-9-4 1 15,-9-4-1-15,-7 1 6 0,-11-5 4 16,-4 1 5-16,-9-1 30 15,0-3-34-15,-7 0 1 16,-10 0-1-16,0-3 4 16,-1 1-9-16,2-3-6 15,3 0-3-15,10 0-38 16,4-3-48-16,11-4-299 16</inkml:trace>
  <inkml:trace contextRef="#ctx0" brushRef="#br0" timeOffset="168318.8998">10644 9479 546 0,'0'0'17'15,"0"0"-14"-15,0 0-6 16,0 0 2-16,0 0-5 16,0 0 6-16,0 0 0 15,0 0 5-15,56 17-5 16,-41-14 0-16,-5 2 6 15,-5-3-5-15,-2-1 0 16,-3-1 3-16,2 0-4 16,3 0 30-16,6 0-18 15,3-8-2-15,1-1 2 0,-4-2-11 16,-7 2 3-16,-4 4-4 16,0 2 2-16,0 1-7 15,-3 2-24-15,-10 0 0 16,-5 0 2-16,0 10-8 15,2 2 4-15,10 2-8 16,2 1-9-16,4-1 35 16,0-2-7-16,0-3 8 15,16-1 5-15,5-8 7 16,-5 0 16-16,-1 0 45 16,-5 0-14-16,0-6 25 15,-6-7-37-15,-4-1-4 0,0 0-10 16,-4 3-21-16,-21 5-2 15,-6 6-59-15,-10 2-184 16</inkml:trace>
  <inkml:trace contextRef="#ctx0" brushRef="#br0" timeOffset="170181.3959">7905 10715 615 0,'0'0'23'16,"0"0"-23"-16,0 0-11 16,0 45 11-16,0-10 5 15,16 7-3-15,6 4 1 16,1 2 3-16,-6-2-3 16,-4-2 4-16,-5-5-7 15,0-8-9-15,-8-4-8 16,1-13-4-16,-1-4 17 15,0-7 1-15,0-3 3 16,0-1 28-16,-11-15-9 16,-17-8-19-16,1-6 0 15,3-10-4-15,5-5-6 16,7-8 1-16,7 0 1 0,5-1 2 16,0 5 4-16,9 5 2 15,21 7 6-15,7 10-6 16,0 9 1-16,2 4 5 15,0 4-5-15,1 4 3 16,2 6-4-16,7 0 2 16,3 14 2-16,2 13 0 15,-4 10-4-15,-10 6 3 16,-14 0 4-16,-18 1-3 16,-8-2-4-16,0-2 0 15,0-8-1-15,-15-5 1 16,3-5-5-16,-6-7 3 0,1-7-69 15,-6-2-71-15</inkml:trace>
  <inkml:trace contextRef="#ctx0" brushRef="#br0" timeOffset="170352.2607">7902 10970 233 0,'0'0'439'0,"0"0"-427"15,0 0-11-15,0 0 1 16,203-34-1-16,-107 19 3 16,-3 1-4-16,-5 2-21 15,-24 1-63-15,-15-2-145 0</inkml:trace>
  <inkml:trace contextRef="#ctx0" brushRef="#br0" timeOffset="171094.5105">8548 10772 495 0,'0'0'33'15,"0"0"-9"-15,0 0-11 16,0 0 1-16,0 0-1 16,0 0-5-16,-8 6 6 15,8 7-1-15,12 4-2 16,7 4-1-16,2 0-9 16,3 2 5-16,5-1-5 15,-4-1 3-15,2-8-4 0,-8-3-1 16,-2-6-2-16,-14-2 2 15,3-2 1-15,-1 0 7 16,3-12 38-16,3-7-34 16,-1-6 0-16,-7-3 8 15,5 3-12-15,0 6-4 16,-3 8 1-16,0 5-1 16,-3 6-3-16,-2 0-8 15,6 0 4-15,-2 6-2 16,8 3 5-16,12 5 0 15,6 1 1-15,13-1 2 16,9 3-2-16,8-3 0 16,2-6-21-16,2-5 6 15,2-3-8-15,-10-8 5 16,-3-9 3-16,-10-2 13 0,-15-3 2 16,-13-2 11-16,-10 0 31 15,-5 2 4-15,0 5-21 16,-11 8 10-16,-19 4 4 15,-2 5-27-15,-15 0-12 16,-2 10 0-16,2 3-1 16,7 1 1-16,13 0 0 15,10 0-3-15,15-1-8 16,2 0 6-16,0-1-30 16,28-2 6-16,14-3 8 15,4-2 7-15,3 1-4 16,-5-3 1-16,-8 5 15 0,-8 7-3 15,1 11 4-15,1 4 1 16,5 6 0-16,1 3 0 16,-5 3 9-16,-6 1-9 15,-8-5 2-15,-17-7 2 16,0-9-3-16,-22-3 5 16,-16-8 31-16,-11-5 5 15,-9-6 22-15,-2 0-19 16,2-16-19-16,8-8-9 15,16-8-17-15,16-7-8 16,15-5-30-16,3-11-61 16,4-6-17-16,25 3-58 15,5 7-21-15</inkml:trace>
  <inkml:trace contextRef="#ctx0" brushRef="#br0" timeOffset="171227.9325">9461 10781 260 0,'0'0'232'0,"0"0"-206"16,0 0-26-16,0 0 0 16,0 0-12-16,0 0 1 15,0 30-14-15,0-21-169 16</inkml:trace>
  <inkml:trace contextRef="#ctx0" brushRef="#br0" timeOffset="172992.3425">9461 10781 629 0,'113'9'9'0,"-113"-9"-8"15,0 0 5-15,0 0 2 16,0 0-8-16,0 5 0 15,13 10 12-15,4 2-10 16,-1 3 4-16,0 2-6 16,1-1 2-16,-1 0 1 0,2-4-2 15,-1-3-2-15,-1-6 0 16,-5-2-17-16,5-5 9 16,-4-1 4-16,4 0 5 15,-2-7 3-15,-3-7-2 16,2-6 1-16,-3-6 18 15,-2 2-9-15,-1 4 3 16,-4 8 8-16,-3 6-6 16,0 5 37-16,0 1-43 15,0 0-9-15,0 0 6 16,0 0-6-16,4 0-1 16,2 5 2-16,10 4 0 0,6-1 0 15,10 1-2 1,9 3 0-16,1-4 0 0,0-2 0 15,-7-3-44-15,-5-3-8 16,-14 0-20-16,-3-9-2 16,-7-3 0-16,-6-4 65 15,0 0 9-15,0-1 6 16,-6 3 20-16,-2 2 20 16,3 7-4-16,4 1 17 15,1 4-26-15,0 0-21 16,0 0 0-16,0 2-10 15,8 9-1-15,20 4 0 16,9 4 11-16,-1 1 6 16,2 0-17-16,-8 1 3 15,-10-4-4-15,-10-3 5 0,-8-6-10 16,-2-5-2-16,0 1 7 16,0-4 1-16,-12 0 14 15,-2-7 9-15,4-6-2 16,2-4-20-16,8-4 1 15,0-1-1-15,11 3-1 16,15 6-2-16,3 3-4 16,4 4-2-16,-1 5 5 15,3 1-4-15,5 0 3 16,-1 5-2-16,-1 7-13 16,-8 0 15-16,-4-1-8 15,-12 0-1-15,-9-2 8 0,-5-3-2 16,0-1-9-16,0-2 14 15,-5-1 1-15,-3-2 7 16,7 0 17-16,1-12-5 16,0-2-19-16,5-2-4 15,21-1 3-15,8 1-1 16,1 2 2-16,-5 6 2 16,-8 2-2-16,-4 4-2 15,-6 2-4-15,-2 0 4 16,0 3 2-16,-2 4-4 15,1 3 9-15,1 0-5 16,1-1 1-16,10 2-1 16,0-2 8-16,7 0-7 15,6-2 3-15,0-3-8 16,8-4 7-16,-3 0-7 0,-2-1-6 16,-1-10-6-1,-2-3 15-15,-10-3-4 0,-6-2 5 16,-11-2 6-16,-7 3-6 15,0 1 31-15,0 3-3 16,0 10-13-16,-3 1 18 16,-5 3-28-16,-4 0-3 15,-6 3-2-15,1 7 0 16,7 4 0-16,5 1 0 16,5 3 3-16,5 4-1 15,28-2-2-15,4 1-14 16,4-1-11-16,-3-7-32 0,-8-3-2 15,-5-5-7-15,-14-5 15 16,-2 0 40-16,-9-8 11 16,0-7 16-16,0-5 8 15,0 2 0-15,-5 0 6 16,5 3-11-16,0 4 17 16,0 4-21-16,6 4-14 15,6 1-2-15,6 2 1 16,2 0-1-16,1 6-1 15,3 4 2-15,1 5 2 16,1-1 4-16,7 0-2 16,-3-1-2-16,-7-7-4 15,-3 0 4-15,-13-5-5 0,-3-1-8 16,4 0 5-16,1-7 0 16,6-7-22-16,0-2-12 15,2 2-7-15,2 2 24 16,-5 4 17-16,3 4-15 15,-3 4-4-15,5 0 21 16,4 2 4-16,5 5 2 16,7 2 18-16,11 2-3 15,9-2 7-15,-3-2-12 16,-4-3 6-16,-11-3-10 16,-7-1 11-16,-9 0 15 15,-2-10-1-15,-8-6-8 0,-2-8-12 16,-4-2-13-1,-5-6-3-15,0-6 3 0,0-2-4 16,0-7-5-16,3 2-6 16,-1 3 8-16,4 11 7 15,-6 14 11-15,0 10 16 16,0 7-19-16,0 2-8 16,-4 13 0-16,-3 10 8 15,7 3 8-15,0 5 7 16,5 2-15-16,25 2-5 15,8-1 7-15,4-2-10 16,-1-4 9-16,-6-8 5 16,-7-6-13-16,-11-9-1 15,-5-4-8-15,1-3-42 16,-2-3-58-16,-5-13-229 0</inkml:trace>
  <inkml:trace contextRef="#ctx0" brushRef="#br0" timeOffset="173154.908">11798 10615 173 0,'0'0'627'16,"0"0"-627"-16,0 0-4 16,156 9 3-16,-50-6 1 0,25 2 0 15,13-4-38-15,-1 2-113 16</inkml:trace>
  <inkml:trace contextRef="#ctx0" brushRef="#br0" timeOffset="173830.769">13122 10615 482 0,'0'0'121'0,"0"0"-121"16,0 0 0-16,0 0 4 16,-1 47 32-16,1-21-13 15,0 2-15-15,1-2 0 16,14-2-8-16,2-4 2 15,4-3 3-15,-2-6-5 16,5-5-11-16,-7-4 8 16,0-2-3-16,4 0 6 15,0-10-2-15,-1-4 6 16,1-4-5-16,-4-5 2 16,2 4 5-16,-1-1-6 15,-4 6 0-15,-3 6 10 0,-9 6-4 16,1 2-2-16,-3 0-4 15,3 1-3-15,-2 9 3 16,10 1 10-16,1 4-3 16,7-1-4-16,7-3 0 15,7 0 6-15,-4-4-6 16,3-1-3-16,-11-4-6 16,-4-2-1-16,-4 0-3 15,-1-2 8-15,6-11 2 16,2-2-11-16,-4-4 6 15,5 1 5-15,1-1 1 16,-2 8 0-16,-6 1 1 16,-4 6 3-16,-4 4 10 0,-4 0-15 15,5 0 0-15,2 6 0 16,1 6 9-16,3 3-1 16,-1-1 0-16,6 3 1 15,2-5 6-15,-5 0-9 16,-3-5-2-16,-8-3-3 15,-4-2-1-15,0-2-3 16,0 0-14-16,0-3-25 16,-16-12-74-16</inkml:trace>
  <inkml:trace contextRef="#ctx0" brushRef="#br0" timeOffset="173979.6665">13765 10461 812 0,'0'0'13'0,"0"0"-10"16,0 0-6-16,0 0-3 16,0 0-11-16,0 0-31 15,128-36-61-15,-93 25-146 16</inkml:trace>
  <inkml:trace contextRef="#ctx0" brushRef="#br0" timeOffset="174744.0491">14114 10365 509 0,'0'0'84'16,"0"0"-77"-16,0 0 24 0,24 72 16 16,-4-35-16-1,9 4 2-15,2 1-2 0,1 0-27 16,-2-1-2-16,-9-3 2 16,-8-7-4-16,-8-8-26 15,-5-8-8-15,0-8 10 16,0-5-9-16,-18-2 12 15,-8-7 1-15,-8-10-9 16,2-6-6-16,3-4-20 16,7-1 41-16,6 3-15 15,4 3-4-15,7 5 33 16,5 6 73-16,0 6-2 16,0 1-15-16,13 0 0 15,18 3-25-15,17 1-23 0,10-2 8 16,5 0-7-16,-3 0-5 15,-5-3-1-15,-9-3-3 16,-13-1-13-16,-5-2-6 16,-12-3-6-16,-6-5 4 15,-10-3 12-15,0-2 5 16,0 1 0-16,-17 5 4 16,-7 7 0-16,2 7 1 15,-6 4 1-15,3 0 0 16,0 9-2-16,7 8 2 15,10 1 9-15,8 8-11 16,4 1 0-16,23 2 2 16,8 3 2-16,3-2-4 15,-5 1 0-15,-9-1 1 0,-8-2-6 16,-16-4 4-16,0 0 0 16,0-5-1-16,-16-5 3 15,2-4-2-15,4-5-2 16,4-2 3-16,6-3 3 15,0 0 0-15,10-5 17 16,24-10-20-16,11-7 3 16,6-1-4-16,-2-8 1 15,6 3-6-15,-8 2 1 16,-9 9 5-16,-9 7 0 16,-13 10 9-16,-3 0-9 0,-1 0 0 15,1 0 0 1,-5 10 0-16,1 6 6 0,-4 3 3 15,-1 0 1-15,-1 2-2 16,-2-1-6-16,1-4 0 16,4-2-2-16,-1-1-11 15,6-6-20-15,10-3-37 16,12-4-87-16</inkml:trace>
  <inkml:trace contextRef="#ctx0" brushRef="#br0" timeOffset="175228.912">16287 10358 667 0,'0'0'14'16,"0"0"-11"-16,0 0 29 15,0 0-9-15,0 0-14 16,14 53 24-16,-1-16-6 16,-1 1-8-16,-3 2-6 15,3-6-9-15,-12-1-4 16,4-7 6-16,-4-9-6 16,0-4 0-16,0-8-2 15,0-2 6-15,0-3-4 0,0 0 11 16,0-4-3-1,0-13-6-15,0-9-2 0,0-5-37 16,0-4 15-16,5-7-12 16,11-3 4-16,1 2 11 15,2 8 19-15,-4 12 14 16,-7 11 32-16,-4 7-3 16,1 2-13-16,2 3-13 15,2 0 11-15,8-3-15 16,13-1-10-16,5 3 3 15,7-3-5-15,6 1-2 16,3 2-11-16,-2 1-24 16,1 0-13-16,-11 0-28 15,-3 1-34-15,-11 3-77 16</inkml:trace>
  <inkml:trace contextRef="#ctx0" brushRef="#br0" timeOffset="175450.8321">16347 10554 472 0,'0'0'9'0,"0"0"24"15,0 0 30-15,155 16-12 16,-101-16-30-16,0 0-11 15,1-4-10-15,-3-5-16 16,-7-4-53-16,-9-2-184 16</inkml:trace>
  <inkml:trace contextRef="#ctx0" brushRef="#br0" timeOffset="176929.2597">9789 12168 461 0,'0'0'84'0,"0"0"-75"16,0 0 13-16,0 0 3 15,0 0 2-15,0 0-9 16,62 0 13-16,-42 0-9 15,-2 0-5-15,-5 0 3 16,-4 0-9-16,6 0 0 16,-7 0-4-16,3-8 3 0,-6-2-5 15,-5-2 0-15,0-2-5 16,-9 0-10-16,-21 6-1 16,-11 5 4-16,-18 3-2 15,-12 0-16-15,-7 14 21 16,2 3 3-16,6 3 1 15,12 1 0-15,10 5 11 16,12 1-11-16,19 1 8 16,16 0-6-16,1 0-2 15,18-3 7-15,27-4 4 16,4-4-1-16,8-4 0 16,-2-2-3-16,-3-6 2 15,-9-2-9-15,-10-2-7 16,-4-1-18-16,-5 0-21 0,-3-4-40 15,-7-7-166-15</inkml:trace>
  <inkml:trace contextRef="#ctx0" brushRef="#br0" timeOffset="177235.7207">10327 12151 503 0,'0'0'153'0,"0"0"-152"0,0 0 5 15,0 0-6-15,30 56 32 16,-3-25-3-16,1 5-5 16,4 0 14-16,2-2-32 15,-8-2 4-15,-3-5-9 16,-8-9 1-16,-8-5-3 15,-7-7 1-15,0-4-1 16,0-2 0-16,0 0-7 16,0-3-5-16,-20-11-44 15,-6-7-61-15,-4-5-3 16,-1-5-50-16</inkml:trace>
  <inkml:trace contextRef="#ctx0" brushRef="#br0" timeOffset="177430.125">10349 12161 417 0,'0'0'97'0,"0"0"-57"0,0 0 16 16,0 0-10-16,0 0-1 16,0 0-21-16,0-11-4 15,8 9-2-15,8-3-2 16,10-2-10-16,10 0-6 16,11 0 3-16,4-2-7 15,-2 3 0-15,2-2-30 16,-5 2-17-16,-1 1-38 15,-14 2-56-15,-7 1-166 16</inkml:trace>
  <inkml:trace contextRef="#ctx0" brushRef="#br0" timeOffset="177663.2875">10564 12333 519 0,'0'0'12'0,"0"0"-2"15,0 0 35-15,0 0 4 16,0 0-2-16,0 0-18 16,127 9-2-16,-97-9-23 0,0 0-4 15,-1 0-43-15,0-6-71 16,-2-3-293-16</inkml:trace>
  <inkml:trace contextRef="#ctx0" brushRef="#br0" timeOffset="177902.8679">11167 12185 538 0,'0'0'27'0,"0"0"-26"15,0 0 20-15,2 57 29 16,11-29-31-16,-1 3-5 16,1-1 6-16,-5-5-14 15,-1-3-2-15,-4-7-4 0,-1-4 0 16,-2-7-4-16,0-2-6 16,0-2 9-16,0-2 1 15,0-11-44-15,0-8-150 16</inkml:trace>
  <inkml:trace contextRef="#ctx0" brushRef="#br0" timeOffset="178108.5822">11082 12136 588 0,'0'0'35'0,"0"0"2"15,0 0-8-15,0 0-24 0,0 0-2 16,170-14 1-16,-103 10 7 15,2-2-11-15,0 1 4 16,-7-2-8-16,-11 5-9 16,-13 0-24-16,-12 2-23 15,-12 0-74-15,-8 0-162 16</inkml:trace>
  <inkml:trace contextRef="#ctx0" brushRef="#br0" timeOffset="178368.9255">11156 12318 475 0,'0'0'19'16,"0"0"-17"-16,0 0 27 15,0 0-7-15,0 0 4 16,170-8 18-16,-132 1-24 15,-7 1 0-15,-8 2-4 16,-9 1-12-16,-6 2-3 16,-4-2-1-16,-2 3 0 15,4-3-4-15,-1-2-56 16,8-1-75-16,3-3-338 16</inkml:trace>
  <inkml:trace contextRef="#ctx0" brushRef="#br0" timeOffset="178743.9215">12299 12228 492 0,'0'0'62'16,"0"0"-61"-16,0 0 18 16,0 0-4-16,0 0-15 15,0 0 12-15,107 0 3 16,-53-2-1-16,8 0-8 15,16-1-5-15,4-3-1 16,-1 0 0-16,0 2 0 16,-12-2-1-16,-10 6 1 15,-17-4-30-15,-17 1-36 16,-6 3-16-16,-14-3-43 16</inkml:trace>
  <inkml:trace contextRef="#ctx0" brushRef="#br0" timeOffset="179177.2267">12614 12059 408 0,'0'0'1'0,"0"0"29"0,0 0 6 15,152 27-19-15,-85-20 0 16,0 3 1-16,-3 0-18 16,-4 1 1-16,-9 1-1 15,-12 3-10-15,1 2 1 16,-5 0 5-16,0-1 2 15,0 2 2-15,-11-2-1 16,-10-4-1-16,-2 1 0 16,-12-3 2-16,0 0 22 15,-8 0 4-15,-20 1 3 16,-10 1-2-16,-5-2 9 16,1 2 0-16,6-2-26 0,10-2-10 15,8-2 0 1,11-4-13-16,4-2-68 0,3 0-145 15</inkml:trace>
  <inkml:trace contextRef="#ctx0" brushRef="#br0" timeOffset="179433.363">13907 12020 662 0,'0'0'0'0,"0"0"-5"15,0 0 5-15,56 62 12 0,-32-29 0 16,0 3 0-16,-9 2-12 16,-4 1 1-16,-4-4 4 15,-7-5-5-15,0-8-4 16,0-7-14-16,0-9-17 15,-16-6-38-15,-1 0-59 16</inkml:trace>
  <inkml:trace contextRef="#ctx0" brushRef="#br0" timeOffset="179792.3624">13474 12030 585 0,'0'0'12'0,"0"0"-8"16,0 0 13-16,0 0-3 15,137 7 2-15,-53-1 6 16,7 0-15-16,6 4-6 16,12 4-2-16,-9 3 1 15,-4 3 0-15,-7 2 0 16,-13 3 1-16,-14 3-2 15,-18-2-2-15,-14 2-26 16,-20-2 25-16,-10 0-2 0,-6-4 6 16,-24-4 9-16,-10-2 12 15,-8-4 4 1,-8-2-11-16,-9-1 3 0,-10-1-14 16,1-4 0-1,6 1-3-15,8-5-27 0,31 0-58 16,24-2-130-16</inkml:trace>
  <inkml:trace contextRef="#ctx0" brushRef="#br0" timeOffset="180330.6262">14859 12135 481 0,'0'0'0'0,"0"0"24"16,0 0 52-16,0 53-33 16,0-27 6-16,3 2-25 15,-3-1-11-15,0 1-9 16,0-5-4-16,0-1 3 15,-9-5 5-15,1-5-8 16,0-5 1-16,3-2 0 16,5-4 5-16,0-1-6 15,0 0 0-15,0 0 5 16,0-8 14-16,0-12-19 0,1-9-12 16,7-7 11-16,0-2-9 15,-4-1 2-15,2 3 3 16,-3 7 5-16,-3 7 12 15,4 7 13-15,-4 6 8 16,4 4-18-16,-3 2 19 16,6 1-19-16,-4-1-9 15,10 1-4-15,4-3 0 16,12 0-2-16,6 0 0 16,12-3-1-16,10 3 1 15,10-1 0-15,8 1-5 0,2 0-7 16,-6 1 0-1,-10 1-25-15,-17-2-23 0,-16 3-15 16,-12 1-6-16,-16-2-43 16,0 3-142-16</inkml:trace>
  <inkml:trace contextRef="#ctx0" brushRef="#br0" timeOffset="180791.6231">14833 12270 138 0,'0'0'232'0,"0"0"-217"16,0 0 39-16,0 0-5 16,0 0 15-16,0 0-17 0,38 5-12 15,-22-5 5-15,0 2-19 16,11-1-14-16,3 1 7 15,4-1-6-15,9 1-3 16,4-2-3-16,8 0-2 16,-2 0 7-16,-2 0-5 15,-5 0-2-15,-12-5 1 16,-8 2-1-16,-14 0-7 16,-10 1 3-16,-2 1-11 15,0 1 3-15,0 0-34 16,0 0-45-16,-11 0-200 15</inkml:trace>
  <inkml:trace contextRef="#ctx0" brushRef="#br0" timeOffset="188748.3991">6600 13781 485 0,'0'0'88'16,"0"0"-88"-16,0 0-5 15,0 0 3-15,0 0 2 16,0 0 2-16,0 0 5 16,-3 55 17-16,10-27-16 15,9-2-1-15,9-2 0 16,0 1-4-16,12-8 3 15,3-3-5-15,4-2 11 16,8-9-10-16,-4-3 17 16,1 0-9-16,-4-7-2 15,-8-8 0-15,-7-5 5 0,-6-4-9 16,-11-6 4-16,-12-3-7 16,-1-3-1-16,0 5-7 15,-4 8 6-15,-12 9 1 16,-2 9 3-16,0 5-3 15,-9 1-3-15,3 11 1 16,0 0-1-16,12 2 2 16,12-2-1-16,0-2-12 15,14 0-5-15,35 0 7 16,13-5-9-16,13 0-14 16,7-4 2-16,-4 2-27 0,-16-1 19 15,-19 1 11-15,-26 2 28 16,-15 0 2-16,-2 5 28 15,-11-1 39-15,-22 5-9 16,-11 2-31-16,-1-5-17 16,-10 0 1-16,3-3 3 15,4-3-14-15,3-5-2 16,6 0-35-16,1-15-109 16</inkml:trace>
  <inkml:trace contextRef="#ctx0" brushRef="#br0" timeOffset="188925.2158">6758 13618 515 0,'0'0'216'0,"0"0"-216"16,0 0-9-16,0 0 3 15,0 0-14-15,0 0-63 16,37-8 22-16,15 8-89 15</inkml:trace>
  <inkml:trace contextRef="#ctx0" brushRef="#br0" timeOffset="190361.6558">8499 13691 602 0,'0'0'71'0,"0"0"-60"15,0 0-11-15,0 0-2 16,0 0 2-16,57 52 5 16,-23-19 0-16,6-1-4 15,-4-1 6-15,2-6-7 16,-6-5 0-16,-1-4-4 15,-6-6-4-15,-10-5 8 0,0-3-16 16,-2-2 11-16,1-2 2 16,5-13 3-16,-8-4-2 15,-5-9-3-15,-4-2-13 16,2-2 9-16,3 4-8 16,-1 8 8-16,3 8 8 15,0 9-1-15,3 3 2 16,0 10 0-16,6 5 1 15,-3 4 6-15,6 0-1 16,5 1-3-16,6-3 1 16,2-1-4-16,2-4 0 15,5-4 0-15,-1-3-2 16,3-4 0-16,-6-1-7 16,-1-3-15-16,-11-8 5 15,-7-5 12-15,-13-1 7 0,-5-3 2 16,-4 0 9-1,-22-3 6-15,-8 5 8 0,2 4-25 16,-1 10 14-16,-2 4-8 16,3 0-3-16,2 7-2 15,6 5 2-15,11-3-2 16,13-1-1-16,0-2 3 16,13-3-6-16,24-3 4 15,13 0-1-15,14-11 0 16,1-4 0-16,1-3 0 15,-10-2 0-15,-7 0 0 16,-14 0-1-16,-18-1-10 0,-13 1-6 16,-4 3 2-16,-8 3 15 15,-19 2 0-15,-3 5 5 16,3 6-1-16,1 1 1 16,6 0-4-16,4 0-2 15,14 3 1-15,2-1-11 16,2 1-5-16,31-1 4 15,9 1 3-15,9 1 5 16,-2-1-10-16,4 6 11 16,-6 2 0-16,-8 3 3 15,-8 2 3-15,-10 2 0 16,-8 2 13-16,-5 0 9 16,-2 0-11-16,-2-1-3 0,0-2 3 15,6-2-10 1,5-4 1-16,-3-5-5 0,5-4 0 15,3-2 5-15,6 0-5 16,6-5-4-16,0-9-2 16,-1-5-10-16,-7-3 2 15,-5 2 8-15,-8 3 6 16,-2 4 1-16,-4 6 11 16,-3 5 16-16,3 2-6 15,0 0-15-15,4 0-1 16,5 5 7-16,1 3 10 15,2 4 1-15,0-2-18 16,6-1-1-16,-3 1-2 16,3-3-6-16,-6-2-20 15,0-5-32-15,-8 0-40 0,-3-10-45 16</inkml:trace>
  <inkml:trace contextRef="#ctx0" brushRef="#br0" timeOffset="190502.7537">9996 13532 36 0,'0'0'651'16,"0"0"-624"-16,0 0-25 16,0 0 30-16,0 0-32 15,0 0-6-15,13-31-12 16,29 23-24-16,-3 1-48 16,1-4-136-16</inkml:trace>
  <inkml:trace contextRef="#ctx0" brushRef="#br0" timeOffset="190684.0169">10473 13369 573 0,'0'0'1'0,"0"0"1"16,0 0 32-16,47 71-6 16,-25-43-11-16,2 2 10 15,8 1-24-15,-5-3 2 16,-8-3-5-16,-8-4-59 0,-11-6-64 15,0-9-179 1</inkml:trace>
  <inkml:trace contextRef="#ctx0" brushRef="#br0" timeOffset="190900.2264">10830 13319 505 0,'0'0'23'16,"0"0"14"-16,34 73 5 16,-4-42-17-16,10 3 15 15,5 2-27-15,1 3-8 16,-9-6-5-16,-12-5-31 16,-12-3-38-16,-13-11-55 0,0-8-342 15</inkml:trace>
  <inkml:trace contextRef="#ctx0" brushRef="#br0" timeOffset="191258.1661">10604 13493 509 0,'0'0'52'16,"0"0"-52"-16,0 0 0 15,0 0 11-15,0 0 9 16,183 22 1-16,-91-19-19 15,3-3-1-15,2 0-2 16,-6-3-1-16,-9-6-35 0,-13-4-47 16,-18-1-93-16,-14 0-32 15,-12-3 201-15,-14 2 8 16,-4-4 126-16,-7 2-12 16,0 3-38-16,0 6-5 15,-7 5 14-15,-11 3-60 16,0 5-20-16,-3 8 10 15,5 3 18-15,5-1-14 16,6 1 0-16,5 1 2 16,0-2-12-16,21 2-4 15,17-2-2-15,8-1-3 16,-2-3-15-16,3-5-41 16,-9-6-68-16,-6 0-112 15</inkml:trace>
  <inkml:trace contextRef="#ctx0" brushRef="#br0" timeOffset="191612.2723">11644 13433 401 0,'0'0'191'16,"0"0"-184"-16,0 0 0 15,0 0 3-15,0 0-4 16,0 0 20-16,51 15-4 16,-25-1-8-16,2 3-14 15,1 0 5-15,-4-1-5 16,-11-4 0-16,-3-4-3 15,-11-3-3-15,0-2-3 16,0-3 9-16,0 0 7 0,5-8 27 16,15-6-25-16,11-9-9 15,15-3-3-15,3 0 1 16,1 3 2-16,-13 7-1 16,-12 6 2-16,-12 5 5 15,-7 5-3-15,1 0-3 16,-4 8 0-16,7 9 15 15,1 2 0-15,2-2 5 16,0 0-14-16,4-2-1 16,0-2-5-16,2-1-18 15,8-1-49-15,3-2-127 16</inkml:trace>
  <inkml:trace contextRef="#ctx0" brushRef="#br0" timeOffset="192346.3312">13632 13369 596 0,'0'0'63'0,"0"0"-63"15,3-57 0-15,-6 40 13 16,-18 3 18-16,-5 4-1 15,-11 5 10-15,-7 5-36 0,-12 0-2 16,-7 12-1-16,3 3 2 16,6 4-1-16,7 1 2 15,12-1-1 1,17 0 6-16,14 1-9 0,4-1-3 16,16-5-7-16,23-3 6 15,12-5-5-15,3-3 1 16,-5-3-9-16,-2 0 13 15,-9-7 0-15,-8-6 4 16,-5-4 0-16,-5-3 0 16,-4-2 3-16,-6 0-1 15,-6 7 6-15,-4 5 15 16,0 7-9-16,0 3-3 16,0 0-11-16,0 13-5 15,-11 4 5-15,-3 3 5 16,9 1-3-16,5 0 10 15,0-1-9-15,34-3-3 0,19-3 7 16,16-6-7-16,14-6 4 16,-1-2-4-16,-6-7 0 15,-21-10-2-15,-15 0-1 16,-19-5-7-16,-8-3 4 16,-7-3 2-16,-6 1 2 15,0-2-5-15,0 7-13 16,0 7 20-16,0 6-9 15,-5 7 9-15,-8 2-1 16,4 0-3-16,-2 6 3 0,7 5-6 16,4 0-11-16,0 2 6 15,30-1-9-15,10 0-5 16,8 1 3-16,7 1-1 16,-4-2 9-16,6 2 12 15,-1 0 3 1,-14 1 37-16,-7 0 15 0,-18-1-30 15,-17-1 0-15,0-1-6 16,-30 2 5-16,-29 3-12 16,-30 0-9-16,-27-1-77 15,-29-2-180-15</inkml:trace>
  <inkml:trace contextRef="#ctx0" brushRef="#br0" timeOffset="193505.4887">10851 14887 611 0,'0'0'144'0,"0"0"-144"16,0 0-13-16,0 0 10 16,0 0 2-16,0 0 1 15,23 0 14-15,-17-1 10 16,5-5-7-16,-8-5 6 0,-3 2-10 15,0-3-6 1,-11 0 0-16,-18 6-7 0,-10 3 0 16,-10 3 0-16,-2 0-4 15,-1 9 4 1,1 11-1-16,12 4-6 16,10 3 7-16,18 5-1 0,11 0 1 15,0-2 10-15,37-2-10 16,18-5 0-16,12 1-3 15,15-10 6-15,1-2-6 16,-1-9 2-16,-12-3-17 16,-12 0-38-16,-7-12-19 15,-7-2-4-15,-9-6-37 16,-7-4 18-16,-6-4 36 16,-4-2 31-16,-3-4 22 15,0 0-33-15,-1 5 42 0,-4 11 59 16,-6 7 60-16,-1 11-13 15,-3 0-72-15,0 0-28 16,1 14 8-16,4 4 54 16,6 6-24-16,3 3-8 15,6 3-17-15,9-1-5 16,-4 3-4-16,0-5-9 16,-3-3 0-16,-6-4 2 15,-6-6-3-15,-6-8-9 16,-2-1 1-16,-2-5-3 15,0 0 7-15,0-7-1 16,-8-9-19-16,-16-6-11 16,-2-5-16-16,-8-4-27 0,-1-2-41 15,5 1-20-15,8 0 138 16,6 11 1-16,10 4 114 16,6 7-29-16,0 5-12 15,0 1-21-15,4-2-12 16,20-1-9-16,16 0-7 15,10-2-6-15,14-1-1 16,2-5 13-16,5 2-27 16,-8 1 5-16,-9 3-8 15,-20 4-4-15,-10 3-20 16,-11 2-27-16,-10 0-24 16,-3 3-41-16,0 6-32 15</inkml:trace>
  <inkml:trace contextRef="#ctx0" brushRef="#br0" timeOffset="193717.6218">11388 15004 472 0,'0'0'43'0,"0"0"-43"15,0 0 29-15,0 0 4 16,0 0 25-16,0 0-23 15,128 0-11-15,-98-3-10 16,1 1-14-16,-6-2-2 0,1 1-54 16,5-3-34-16,-1-1-88 15</inkml:trace>
  <inkml:trace contextRef="#ctx0" brushRef="#br0" timeOffset="194125.4415">12371 14972 436 0,'0'0'12'0,"0"0"-11"15,0 0 4-15,0 0-5 16,0 0 8-16,0 0 12 15,160-5-6-15,-91-2-2 16,19-5 7-16,15 1-12 0,9-2 19 16,-1 0 0-16,-12 2-23 15,-20 1-3 1,-19 0-115-16,-16 1-137 0</inkml:trace>
  <inkml:trace contextRef="#ctx0" brushRef="#br0" timeOffset="194491.188">12749 14756 391 0,'0'0'120'0,"0"0"-120"0,0 0-25 15,0 0 25-15,0 0 0 16,0 0 9-16,152 42-1 16,-91-30-8-16,7-3 4 15,-2 2-4-15,1-2 0 16,-8 2-5-16,-10-1-3 16,-10 1 7-16,-9 1 1 15,-5 2 0-15,-9 3 0 16,-12-2 10-16,-4-1 9 15,0 3 3-15,-32-1 3 16,-11 0 5-16,-13-1-7 0,-4 0-21 16,3-2 6-16,9 1-8 15,9-6-47-15,13-3-77 16</inkml:trace>
  <inkml:trace contextRef="#ctx0" brushRef="#br0" timeOffset="194888.7122">14213 14738 566 0,'0'0'48'0,"0"0"-47"16,0 0 13-16,0 0 0 15,0 0 22-15,58 58-12 0,-40-35-13 16,-2 3 0 0,-2 0-10-16,-2-4 4 0,-4-4-3 15,-8-3-4-15,0-4-28 16,0-5-26-16,0-3 7 16,-16-3-12-16,-13-3-150 15</inkml:trace>
  <inkml:trace contextRef="#ctx0" brushRef="#br0" timeOffset="195192.4423">13977 14738 573 0,'0'0'19'0,"0"0"-12"0,0 0-7 16,0 0 0-1,0 0-3-15,149-14 2 0,-78 11 1 16,7 3 0-1,3 0-1-15,-6 11 4 0,-5 11-7 16,-18 3-12-16,-19 3-30 16,-18 1 21-16,-14-1 18 15,-1-3 7-15,-3-3 3 16,-27 0-3-16,-13-4 25 16,-13 0 7-16,-6-1-4 15,-7 1-1-15,1-4-20 16,6 0 0-16,3-2-7 15,14-4-17-15,11-1-36 16,19-7-90-16</inkml:trace>
  <inkml:trace contextRef="#ctx0" brushRef="#br0" timeOffset="195609.0322">15060 14725 440 0,'0'0'9'0,"0"0"31"16,16 53 20-16,-13-25-35 15,-2 0-10-15,1 2 10 16,0-2-4-16,5-1-5 16,-6-6-1-16,-1-3-12 15,4-4-1-15,-4-4 2 16,0-6-2-16,0-1-2 15,0-3-3-15,0 0-5 16,0-2-2-16,-8-10-22 0,-9-6-40 16,0-6-11-16,0-5-27 15,1-2-44-15,-3-3 69 16</inkml:trace>
  <inkml:trace contextRef="#ctx0" brushRef="#br0" timeOffset="195811.6067">15060 14725 144 0,'-94'-3'173'15,"88"-11"-81"-15,6 5 6 16,0 3-3-16,0 2-46 15,0 1-18-15,6 0-5 16,12-4-1-16,9 0-1 16,13 0 4-16,6-2-15 15,17 2 5-15,8-6-17 16,7 6 1-16,-3-4 3 0,-10 5-5 16,-9-2 0-1,-18 4-5-15,-13 3-21 0,-13 1-27 16,-8 0-22-16,-4 0-36 15,0 5-42-15,-8 5-53 16</inkml:trace>
  <inkml:trace contextRef="#ctx0" brushRef="#br0" timeOffset="196138.7557">15022 14890 478 0,'0'0'46'0,"0"0"-36"16,0 0 33-16,0 0-4 16,0 0-4-16,0 0 2 15,90-22-15-15,-68 21-9 16,6-2-5-16,7 1 16 15,1-2-10-15,7 2-3 16,3-3 10-16,5 1-14 16,3-1 1-16,-5 2-6 15,-3-1-2-15,-10 3 0 16,-12-1-13-16,-8 2-32 16,-14 0-25-16,-2 0-48 0,0 0-223 15</inkml:trace>
  <inkml:trace contextRef="#ctx0" brushRef="#br0" timeOffset="199862.396">6198 16908 709 0,'0'0'62'0,"0"0"-57"16,0 0-4-16,0 0 8 15,0 0-6-15,0 0 3 16,0 0 5-16,147-69-3 16,-98 34-2-16,-6 3-6 15,-11-2-2-15,-13 0-8 16,-17 3-11-16,-2 7 15 16,-7 7 6-16,-21 8 3 15,-2 8 2-15,-4 1-5 16,-9 8-14-16,2 9 12 15,7 2-4-15,13-2 3 16,8-3 1-16,13-3-18 0,0-2-12 16,30-4 0-1,25-1 23-15,12-1 6 16,18-3 3-16,6 0 0 0,-10 0-1 16,-8 0 0-16,-24 2 1 15,-14 5 3-15,-19-2-1 16,-16 5 23-16,0 1-2 15,-13 6 12-15,-31 2-2 16,-6 0-18-16,0-3-3 16,4-1-10-16,14-10-4 15,10-5-30-15,12 0-61 16,10-15-148-16</inkml:trace>
  <inkml:trace contextRef="#ctx0" brushRef="#br0" timeOffset="200208.2778">7065 16560 629 0,'0'0'13'0,"0"0"-10"16,-73 59 11-16,53-34 9 16,7 2 10-16,9-5-2 15,4-1-28-15,0-4 12 16,28-2-15-16,11-6-8 15,17-4 2-15,7-5 4 16,9-5-6-16,5-9 7 16,-10-6 1-16,-17-4 6 15,-16 5 2-15,-23-2 27 0,-11 0-1 16,-11 0-4 0,-35-3-19-16,-14 5-11 0,-6 7 2 15,-4 7-5-15,-3 5 3 16,3 7-1-16,10 10 1 15,15 0-17-15,28-1-30 16,17-5-71-16,0-5-102 16</inkml:trace>
  <inkml:trace contextRef="#ctx0" brushRef="#br0" timeOffset="200455.5494">8612 16454 579 0,'0'0'110'16,"0"0"-99"-16,0 0-9 16,0 0-1-16,41 54 2 15,-16-37 2-15,10 3-5 16,-1-3 0-16,-2 0 1 15,-4-5-2-15,-13-5-87 16,-10-3 85-16,-5-4-136 16,0-6-27-16</inkml:trace>
  <inkml:trace contextRef="#ctx0" brushRef="#br0" timeOffset="200743.8223">8456 16342 559 0,'0'0'27'15,"0"0"-23"-15,0 0-4 16,0 0 7-16,165-31-4 16,-128 17 28-16,-12 1 12 0,-17 3 14 15,-8-2-4 1,0 0-29-16,-25 3-8 0,-14 1-16 15,-6 5 3-15,-7 3-12 16,5 0 8-16,10 11-10 16,6 5-3-16,10-1-45 15,18 4-21-15,3-2-22 16,11-3-85-16</inkml:trace>
  <inkml:trace contextRef="#ctx0" brushRef="#br0" timeOffset="201309.2045">9094 16412 328 0,'0'0'148'16,"0"0"-141"-16,0 0-5 16,24 56 18-16,-8-42-9 15,-3-1-7-15,-4-4 5 16,-1 2 13-16,-4-3-13 15,-4-3-1-15,0-3-7 16,0-2 2-16,0 0 33 16,0-7 31-16,0-10-61 15,0-4-6-15,0 1-9 16,6 1 7-16,14 2-4 16,3 5 6-16,4 4-2 15,3 3-2-15,5 5 3 16,6 0-3-16,-2 3-1 15,2 9 5-15,-3 0-6 0,-7 3 5 16,-5-1-3-16,-13 1 8 16,-6-1-4-16,-7-2 0 15,0-3 0-15,0-3 5 16,-1-1-5-16,-5-5 0 16,6 0 13-16,0-5 9 15,0-7-22-15,12-5-6 16,12-2-27-16,1 2 30 15,2 3-1-15,6 3 3 16,-1 4-1-16,3 5 2 0,0 2 5 16,0 0-5-16,4 2 4 15,-7 10 24-15,-2 3-20 16,-7-1-3-16,-11 4 3 16,-3-4-3-16,-5 0-7 15,1-4 2-15,3-1-18 16,2-6-22-16,10-3-109 15,1 0-237-15</inkml:trace>
  <inkml:trace contextRef="#ctx0" brushRef="#br0" timeOffset="201800.5635">10393 16242 435 0,'0'0'162'0,"0"0"-141"16,0 69-8-16,17-32 1 15,17 4-14-15,6-1 3 16,0 4-6-16,-3 1 2 16,-12 2-50-16,-5-4 45 15,-12-2 2-15,-8-10 2 16,0-4-10-16,0-9 12 15,-10-7 12-15,0-5-4 16,2-5 6-16,0-1 27 16,-4-12 12-16,-5-8-44 15,1-8-9-15,-5-9 0 16,9-5 1-16,5-3 0 16,7-1-1-16,0 8 0 0,17 9-2 15,8 6 2-15,4 6-11 16,7 4-6-16,6 0-18 15,7 5 1-15,0 3 21 16,-2 5 12-16,-4 0-2 16,-12 9 3-16,-12 5 2 15,-16 5 3-15,-3 1 4 16,-9-3 18-16,-28 0 0 16,-1 0 6-16,-4-2-24 15,0-4-7-15,5-2-2 16,-5-6-25-16,9-3-55 15,0-6-81-15</inkml:trace>
  <inkml:trace contextRef="#ctx0" brushRef="#br0" timeOffset="202029.1842">10871 16082 628 0,'0'0'3'0,"0"0"3"16,20 61 66 0,-6-27-51-16,9 8 2 0,0 1-8 15,5 0-12-15,-3 0 1 16,1-4-4-16,-4-4-34 16,-8-9-71-16,-4-4 22 15,1-10-209-15</inkml:trace>
  <inkml:trace contextRef="#ctx0" brushRef="#br0" timeOffset="202232.2373">11540 16278 570 0,'0'0'26'0,"0"0"-9"16,0 0 37-16,4 59-24 0,0-42-13 15,4 5-4-15,1-3 1 16,-4-2-14-16,3-5-3 16,-3-5-31-16,-5-4-49 15,0-3-57-15,0-5-77 16</inkml:trace>
  <inkml:trace contextRef="#ctx0" brushRef="#br0" timeOffset="202342.6399">11518 16186 498 0,'0'0'74'0,"0"0"-74"16,0 0-122-16,0 0 17 15</inkml:trace>
  <inkml:trace contextRef="#ctx0" brushRef="#br0" timeOffset="203058.6451">11941 16431 554 0,'0'0'0'0,"0"0"-81"16,147-27 57-16,-103 12-53 0,-9-3 71 16,-16-2 6-1,-8 0 88-15,-11 0-17 0,0 5-42 16,0 3-22-16,-21 8 14 15,-5 4-3-15,-4 0 4 16,2 6 5-16,2 5-16 16,7 3 8-16,10 2-16 15,9-1-1-15,0 1-2 16,10-2 0-16,26 0-21 16,12 0-7-16,12-2-15 15,11-4-36-15,14-5-4 16,2-3 41-16,0-1 28 15,-1-9-1-15,-9-5-92 16,-4-2-23-16,-7-4 130 16,-7-3 107-16,-18 0-62 15,-20 4-20-15,-15 1 59 16,-6 8-28-16,-7 5 37 0,-30 6-62 16,-19 0-26-16,-7 9 15 15,-2 5 1-15,4 2 2 16,11 0 15-16,10 1-33 15,10-2-2-15,10 1-6 16,12-3 2-16,8-1-6 16,6-2-21-16,31-3-15 15,17-3 10-15,4-4-16 16,-3-1 26-16,3-10 20 16,-7-6 1-16,-13-4-2 0,-2-2-5 15,-6-7-4-15,-9-4 5 16,-4-9 3-16,2-6 1 15,1-7-26-15,-1 1-17 16,-2 8 47-16,-3 11 42 16,-6 17-13-16,-5 10 6 15,-2 9 20-15,-1 0-54 16,7 14 5-16,-1 5 45 16,10 5-5-16,5 6-20 15,7 6-12-15,2 3-6 16,-4 4-8-16,-5 0-10 15,-17-2-59-15,-4-4-351 16</inkml:trace>
  <inkml:trace contextRef="#ctx0" brushRef="#br0" timeOffset="203645.4577">12761 17165 555 0,'0'0'33'0,"0"0"-32"15,0 0-1-15,0 0 0 16,0 0 6-16,0 0 13 0,-91 40 29 15,90-37 2 1,-2-3-21-16,3 0-8 0,0 0-6 16,27 0 6-1,38-11 11-15,34-8-19 0,32-9-3 16,24-9 0 0,24-5-10-16,18-7 15 0,19-2-2 15,3 2-11-15,-5 3 8 16,-25 6-10-16,-32 9-20 15,-42 10 5-15,-38 12-47 16,-37 4-7-16,-22 5 12 16,-18 0 34-16,0 7-18 15,-43 5 12-15,-20 4 5 16,-15 4 2-16,-13 5-40 16,-5-2-29-16,-4 5-73 15</inkml:trace>
  <inkml:trace contextRef="#ctx0" brushRef="#br0" timeOffset="203925.0261">13180 17308 559 0,'0'0'87'0,"0"0"-82"16,0 0-3-16,0 0 2 15,0 0 16-15,0 0 29 16,9 33 19-16,66-49-3 15,25-9-32-15,22-4-19 0,24-5-10 16,19 0-1-16,9-2-6 16,-7 2 0-1,-21 5-11-15,-29 2 11 16,-37 10 3-16,-29 9-4 0,-27 6 4 16,-16 2-86-16,-8 0 9 15,0 0 38-15,0 2 10 16,-20 6-18-16,-6-5-108 15</inkml:trace>
  <inkml:trace contextRef="#ctx0" brushRef="#br0" timeOffset="232361.9957">9428 12681 417 0,'0'0'62'0,"0"0"-46"16,0 0-11-16,0 0 13 15,0 0-9-15,0 0-4 16,0 0-3-16,0 0-1 15,33 5 11-15,-12-5-12 16,-2 0 0-16,11 0 4 16,8 0-3-16,9-1 0 15,11-3 14-15,5-1-7 16,0 1-2-16,-6 1-6 16,-17 2-5-16,-16-1-5 0,-13 2-25 15,-11 0-25 1,0 0-47-16,-27 0 68 0,-21 6 37 15,-13 1-8-15,-4 2-8 16,0-1 11-16,-1 3 3 16,-2-2-17-16,5 2-23 15,10-2 0-15,11-2 44 16,21-1 8-16,12-4 8 16,9 0-8-16,0-2-6 15,15 0 25-15,21 0 22 16,13-3-16-16,5-4 11 15,9 0-37-15,5-2-5 16,11 2 5-16,9-2 44 16,12 1-11-16,0 1-35 15,-4 1 1-15,-10 1-1 16,-8-1-3-16,-11 2-4 16,-11 1 2-16,-12 0-1 0,-7 0-2 15,-13 1-4-15,-5-1 6 16,-8 0 1-16,-2 0 0 15,-5 0 1-15,2 2 6 16,-4-1-6-16,-2 2 8 16,0 0-6-16,0 0 1 15,0 0-4-15,0 0-7 16,0 0-7-16,0 0 1 16,0 0-6-16,0 0-1 15,0 0-17-15,0 0-9 16,0 0-34-16,0 0 40 15,0 0 22-15,0 0 18 0,0 0 9 16,0 0 33-16,0 0-5 16,-2 0-22-16,2 0 1 15,0 0-16-15,-4 0-49 16,2 0-226-16</inkml:trace>
  <inkml:trace contextRef="#ctx0" brushRef="#br0" timeOffset="235328.5956">11071 1903 313 0,'0'0'89'16,"0"0"-78"-16,0 0-9 15,0 0 0-15,0 0-2 16,0 0 24-16,0 0 8 16,5 0-22-16,-5 0 12 0,4 0-21 15,-2 0 0-15,3 0-1 16,2 0 4-16,3 0 5 16,0 0-5-16,7 0-2 15,4 0 1-15,9 0-3 16,3 0 3-16,7 0-3 15,2 0 0-15,5-4-5 16,4 0 2-16,-2 0-3 16,-2-1 4-16,-5 0-9 15,-5 0 8-15,-3 2-1 16,-11 0 2-16,-6 2 1 16,-13 1 1-16,1 0-12 15,-5 0-13-15,0 0-27 0,-5 0 22 16,-24 0 19-16,-8 0-1 15,-12 5-16-15,-14 0-41 16,-6 3 26-16,-9 0-95 16</inkml:trace>
  <inkml:trace contextRef="#ctx0" brushRef="#br0" timeOffset="235352.2452">11071 1903 45 0</inkml:trace>
  <inkml:trace contextRef="#ctx0" brushRef="#br0" timeOffset="235561.1733">11071 1903 45 0,'-25'26'140'0,"18"-24"-77"0,7-2-35 0,0 0 1 15,0 0-17-15,28 0 9 16,18 0 16-16,5 0-18 15,10-2 1-15,3-2-8 16,8-1-10-16,-1 1 2 16,1 0-3-16,-2 3 0 0,-4-2 2 15,-4 1 1-15,-11 2-8 16,-15 0 3-16,-12 0-6 16,-16 0-8-16,-4 0 1 15,-4 0-1-15,0 0 8 16,0 0 6-16,0 0-5 15,0 0-29-15,0 0-91 16</inkml:trace>
  <inkml:trace contextRef="#ctx0" brushRef="#br0" timeOffset="236423.0058">11187 1869 167 0,'0'0'32'0,"0"0"-24"15,0 0-1-15,0 0 9 16,132 0-5-16,-78 0 11 16,-4-4 3-16,4 1 14 15,-5-1-16-15,2-1-5 16,-9 0 3-16,1 2-14 16,-10 0-2-16,-13 0 2 0,-10 2-7 15,-7 1-1 1,-3 0-3-16,0 0-48 0,0 0-88 15</inkml:trace>
  <inkml:trace contextRef="#ctx0" brushRef="#br0" timeOffset="237105.7437">13862 1808 305 0,'0'0'19'0,"0"0"-17"0,0 0 42 15,0 0-16-15,155 0-2 16,-109 0 0-16,8 0-13 16,4 0-6-16,2 0-4 15,-1 0-2-15,4 0-1 16,-5 0 0-16,-4 0-4 16,-9 0 3-16,-11 0-3 15,-12 0 1-15,-12 0 2 16,-8-2-1-16,-2 2-7 15,-2 0-13-15,-33 0 18 16,-15 0 0-16,-14 0-51 16,-10 0 10-16,-4 0-36 15,-4 0-32-15</inkml:trace>
  <inkml:trace contextRef="#ctx0" brushRef="#br0" timeOffset="237372.9242">13937 1816 84 0,'0'0'75'0,"0"0"-30"15,0 0 2-15,0 0-18 16,0 0 8-16,0 0-35 15,-54 7 12-15,95-5 29 16,12 1-3-16,17 0-15 16,1-1-13-16,3 0-10 15,-1 1 8-15,1-3-6 16,2 1-1-16,2-1 0 16,-5 0 2-16,-3 0-5 15,-10 0-1-15,-10 0-2 16,-6 0 1-16,-13 0 2 15,-7 0-14-15,-16 0 7 16,-4 0-1-16,-4 0-1 16,0 0-1-16,-28 0-3 15,-14 0-8-15,-14 0-35 0,-9 0-47 16,-2 0-25 0</inkml:trace>
  <inkml:trace contextRef="#ctx0" brushRef="#br0" timeOffset="237678.8518">14329 1852 49 0,'0'0'119'0,"0"0"-77"15,0 0-2-15,0 0 37 16,0 0-35-16,0 0-19 16,28 3 0-16,29-3 23 15,1 0-26-15,9 0-16 16,-5 0-4-16,1 0 1 16,-6-2-1-16,-3 1-1 15,-8-1 1-15,-8 0 1 0,-10 2 1 16,-12 0-1-1,-4 0-2-15,-7 0-2 0,-5 0 3 16,0 0-2-16,0 0 1 16,0 0-3-16,0 0-20 15,2 0 16-15,0 0 4 16,-2 0-12-16,0 2-20 16,0 0 16-16,0-2-1 15,0 0 8-15,0 0 9 16,0 0 4-16,0 0-2 15,0 0-2-15,0 0-59 16</inkml:trace>
  <inkml:trace contextRef="#ctx0" brushRef="#br0" timeOffset="243296.4873">12068 9710 347 0,'0'0'43'15,"0"0"-38"-15,0 0 10 16,167 0 25-16,-97 0-7 0,12 0-14 16,12-1 15-1,9-1-18-15,25-1-5 0,5-2 7 16,23 1-12-16,19 0 0 15,16-2-6-15,24-1 0 16,20 3-1-16,4-4 1 16,10 0-6-16,-6-1-27 15,-13-3-18-15,-11-1 19 16,-15 2-23-16,-32-2-1 16,-23 1-3-16,-28-2 59 15,-28 1 0-15,-16-2 2 16,-19 4 21-16,-14 0 11 15,-15 0 8-15,-7 2-4 16,-9 1-18-16,0-4-7 16,-9 2 0-16,4-2-5 0,8 0-2 15,0-2-6-15,6-1-1 16,6 0-9-16,0-3 8 16,4-2 2-16,2-2 0 15,-1-4 8-15,-4-6-2 16,-4-3-5-16,-5-5-1 15,-14-6-2-15,-6 0 2 16,0 2 0-16,-26 1 20 16,-6 5 27-16,-1 4-12 15,6 4-2-15,4 4-22 16,6 1 9-16,-2 2 2 16,4-1-21-16,-2 2 8 15,-3 0 3-15,-3 1-11 16,-7 1 4-16,-2 2-4 0,-3 1-1 15,-5 2 0 1,-2 0 0-16,-7 2 0 0,-2-1 1 16,0-1 0-16,-7 1 4 15,-5-1-5-15,-8 2 0 16,-2-2-4-16,-4 1 8 16,-3 0-4-16,1 0 3 15,1 2 7-15,0 0-2 16,2 2-8-16,-2-3 3 15,1 4-2-15,5-1-1 0,-7 1 0 16,-3 2 1 0,-7 2 0-16,-7-1-1 0,0 2-2 15,-4 3 2 1,-3-4-1-16,1 2-1 0,-4-2-2 16,3 1 0-16,3-1 8 15,-3 2-9-15,-7 0-1 16,-7 3-3-16,-8 0 9 15,-2 0-12-15,-7 0 4 16,4 0 8-16,5 0-1 16,7 0-3-16,5 0 2 15,10 0 2-15,-3 0 3 16,1 0-3-16,-4 5-1 16,-1 1 1-16,-3 0 0 15,6 2-2-15,11 1 2 16,4 0 0-16,1 4 0 15,7-2 0-15,4 3 0 0,1 0-1 16,0 0 2-16,-2 1-2 16,3 1 1-16,3 0 0 15,7 1 1-15,11 0-1 16,4 0-2-16,5 1 2 16,13 3 0-16,7 2 1 15,10 4-1-15,11 4 0 16,0 0-1-16,5 5 1 15,2-2 0-15,-3 0-6 16,3 4 8-16,0-1-2 16,0 7 0-16,0-2 1 15,0-2 2-15,0-1-3 0,0-3-2 16,31-2 1-16,8-1-1 16,12 1 2-16,6 1-5 15,1-2 5-15,2-1 7 16,1 0-7-16,-1 1 0 15,6 0 0-15,2 3-1 16,7-2-1-16,8-1-3 16,5-4 5-16,1 1-4 15,-6 0 4-15,-12 1-5 16,-3-1 4-16,-8-3 0 16,-9 0 0-16,5-2-2 15,3-3-1-15,3-5 0 16,6-5 4-16,-1-4 0 0,2-4 0 15,-1-4 2-15,-9 0 5 16,-5 0-4-16,-17 0-2 16,-16-4 5-16,-12 4-6 15,-9 0 27-15,0 0 31 16,0-3-14-16,0 3-6 16,-9-3-23-16,-10 0-15 15,2-1-11-15,3-3-53 16,1 1-79-16,7-5-332 15</inkml:trace>
  <inkml:trace contextRef="#ctx0" brushRef="#br0" timeOffset="246634.3263">14845 12222 56 0,'0'0'99'0,"0"0"-66"0,0 0 21 16,0 0 9-16,0 0-13 16,0 0-17-16,0 0-15 15,0 0-11-15,0 0-1 16,0 0 1-16,0 0 13 16,0 0 2-16,0 0-7 15,0 0-4-15,0 0-9 16,0 0 4-16,0 0-2 15,0 0 1-15,0 6 4 16,0 6 0-16,0 6 4 16,-5 10-10-16,-8 8 6 15,1 3 3-15,-1 4-11 16,2-2 1-16,7-4-2 16,0-5 3-16,2-6 0 15,2-2-2-15,-2-9 10 0,1-3 12 16,1-2-10-16,0-5-1 15,0-3-1-15,0 1-7 16,0-3 15-16,0 2-10 16,0-2-6-16,0 0 11 15,0 0-3-15,0 2-3 16,0-2-8-16,0 0-10 16,1 0-23-16,11-2-109 15</inkml:trace>
  <inkml:trace contextRef="#ctx0" brushRef="#br0" timeOffset="255221.4306">701 9689 298 0,'0'0'65'16,"0"0"-62"-16,0 0 0 16,0 0 4-16,0 0 1 15,0 0 15-15,0 0-6 16,34 18-5-16,-32-18-8 16,-2 4 9-16,0 4 1 15,0 6 8-15,6 11 2 16,4 11-8-16,0 6-3 15,1 3-13-15,0 2 5 16,-3-2-5-16,-6-7 1 0,-2-9 3 16,0-9-4-1,0-9 0-15,0-7 6 0,0-2-1 16,0-2 28-16,0-2 19 16,0-11-30-16,-5-9-22 15,-14-6-5-15,-6-6-16 16,4-7-8-16,-2-4-17 15,4-5 22-15,3 4 11 16,1 3 13-16,9 6 4 16,6 6 7-16,0 9 10 15,0 8 10-15,19 6-15 16,9 1 4-16,13 5-18 16,14 2-1-16,15 6 9 15,15 14-8-15,3 10 5 16,-5 8 1-16,-20 6-6 0,-17 0-4 15,-25 3-18-15,-21-5-37 16,0-6 13-16,-22-7-26 16,-11-7-28-16,-3-8 2 15,5-6 38-15</inkml:trace>
  <inkml:trace contextRef="#ctx0" brushRef="#br0" timeOffset="255384.4474">923 9929 509 0,'0'0'32'0,"0"0"-21"16,0 0 9-16,0 0 4 16,162-3-11-16,-98 0-12 15,-4438 0-2-15,8876-4-12 16,-4446-1-27-16,-17-5-68 16,-12-3-118-16</inkml:trace>
  <inkml:trace contextRef="#ctx0" brushRef="#br0" timeOffset="255530.032">1420 9753 194 0,'0'0'14'15,"-13"-51"70"-15,2 40 44 16,-8 11-40-16,-3 0-77 16,0 16-5-16,-6 7 3 15,10 2-9-15,8 2 0 16,10 0 0-16,0-2-2 16,21 0-19-16,10 0-10 0,6-3-22 15,4-2-131-15,0-4 83 16</inkml:trace>
  <inkml:trace contextRef="#ctx0" brushRef="#br0" timeOffset="255993.6469">1548 9995 31 0,'0'0'128'0,"0"0"-38"16,2 46-9-16,-2-29-14 15,-12-2-12-15,-6-3-34 16,-3-2 6-16,0-2-21 16,-3-1-6-16,-2-6-7 15,5-1-22-15,7-3-1 16,8-12-20-16,6-8-29 0,0-7 50 15,18-6-1 1,18-5 10-16,7-2 6 16,-1-2 0-16,-1 9 14 0,-9 8 155 15,-4 3-120-15,-5 6-13 16,-1 5 23-16,-14-1 25 16,0 4-40-16,-8 3 34 15,0 3-31-15,0 2-6 16,0 3-15-16,-8 0-6 15,-3 0-6-15,-4 8 0 16,3 4 1-16,7 4-1 16,5-2-11-16,0 0-9 15,13 0-10-15,21-3 8 16,7-3-14-16,10-5 2 0,2-3-18 16,7 0 33-1,-4-3 14-15,-13-9 5 0,-13 0 0 16,-9 0 41-16,-18 3 12 15,-3-1-7-15,0 7-22 16,0-2-1-16,-21 5-16 16,0 0-7-16,1 0 2 15,5 8-9-15,5 0-1 16,10-2-53-16,0 2-82 16</inkml:trace>
  <inkml:trace contextRef="#ctx0" brushRef="#br0" timeOffset="256227.8385">2652 9707 582 0,'0'0'18'15,"0"0"-18"-15,0 0 2 16,0 0-5-16,207-14 0 16,-119 4-1-16,-1 1-29 15,-1-2-79-15,-23 0-231 16</inkml:trace>
  <inkml:trace contextRef="#ctx0" brushRef="#br0" timeOffset="256572.4757">2885 9557 409 0,'0'0'10'0,"0"0"23"15,0 0-6-15,0 0 2 16,64 48-15-16,-20-37 3 15,7-3-10-15,4 2-2 16,2 0-5-16,-1-2 1 0,-5 1-4 16,-9 2 1-16,-10-3 1 15,-9 1-1-15,-8 1 2 16,-13 0 0-16,-2 2 5 16,-3 3 7-16,-36-1 17 15,-15 3-8-15,-15 2-17 16,-2-2 8-16,-1-1-12 15,13-2-19-15,18-5-53 16,21-2-159-16</inkml:trace>
  <inkml:trace contextRef="#ctx0" brushRef="#br0" timeOffset="256989.4914">3799 9688 448 0,'0'0'105'0,"0"0"-103"16,0 0-2-16,185-39 15 15,-131 19-5-15,-10-2 24 0,-18-2-3 16,-12-2-17 0,-14 2-8-16,0 4 15 0,-23 3-15 15,-4 7 20-15,-11 6-4 16,-6 4-17-16,0 0 2 16,-2 14-7-16,9 6 0 15,20 4-3-15,6 2 1 16,11 3 2-16,0 0-1 15,34-1-3-15,12-2-16 16,15-2-13-16,8-5-41 16,2-7 49-16,-6-9-86 15,-7-3-18-15,-16-6-95 0</inkml:trace>
  <inkml:trace contextRef="#ctx0" brushRef="#br0" timeOffset="257153.8573">4330 9562 413 0,'0'0'37'0,"0"0"37"15,11-46-4-15,-3 43-18 16,3 3-40-16,5 0-7 16,12 7-2-16,5 5 9 15,10 8 0-15,2-3-10 16,9 2 2-16,1-3-4 16,-2 0-25-16,-9-4-45 15,-14-6-26-15,-20-5-179 16</inkml:trace>
  <inkml:trace contextRef="#ctx0" brushRef="#br0" timeOffset="257315.4781">4625 9507 328 0,'0'0'56'0,"0"0"42"0,0 0 10 16,0 0-54-16,0 0-24 16,0 0-30-16,-85-11 6 15,61 42 3-15,-2 3-4 16,3 1-4-16,-3 1-1 15,1 1-13-15,-5-2-52 16,2-3-218-16</inkml:trace>
  <inkml:trace contextRef="#ctx0" brushRef="#br0" timeOffset="257823.9028">4756 9356 483 0,'0'0'5'15,"0"0"20"-15,30 51 17 16,-4-17-35-16,5 2 3 16,6 8-10-16,2 3 2 15,-2 1-1-15,-4 2-1 16,-18 0-20-16,-9-3-39 15,-6-7-22-15,-8-9-16 0,-13-9-21 16,2-11 118 0,7-11 11-16,4 0 148 15,-9-14-51-15,4-7-32 0,-8-8-53 16,-1-4 13-16,4-9-35 16,5-3 8-16,13-1 5 15,0-3 5-15,0 6 6 16,21 5-10-16,2 8-7 15,8 10 7-15,6 6-15 16,7 7 0-16,14 0-9 16,3 3-5-16,7 4 8 15,-5 0-3-15,-5 6-7 16,-17 6 8-16,-20 4-1 16,-21 1 7-16,-2 0 2 0,-47 1 10 15,-14 2 14-15,-6-5-12 16,-8 0-5-16,5-2-5 15,4-1-2-15,5-2-58 16,4-3-183-16</inkml:trace>
  <inkml:trace contextRef="#ctx0" brushRef="#br0" timeOffset="258690.4558">960 11052 538 0,'0'0'16'16,"0"0"-14"-16,0 47-2 15,21-9 20-15,9 7 6 16,3 1 0-16,-3 0-8 15,-8-5-7-15,-7-6 2 16,-11-6-10-16,-4-2-2 16,0-10 13-16,0-5-7 15,-13-7 12-15,-2-5 22 16,-6 0 28-16,-7-15-22 16,1-14-30-16,1-9-15 15,9-14 4-15,9-10-6 16,1-7-7-16,7-4-3 0,0 11-4 15,15 15 8-15,13 17 6 16,4 15 1-16,12 9-1 16,16 3 2-16,11 3-2 15,3 3 4-15,-2 12 1 16,-10 10-5-16,-14 6-1 16,-11 5 1-16,-15 6-1 15,-12 2-2-15,-10 2-3 16,0-3-18-16,-8-6-90 15,-14-6 80-15,-5-8-67 16,-2-10-205-16</inkml:trace>
  <inkml:trace contextRef="#ctx0" brushRef="#br0" timeOffset="259175.2503">1203 11200 481 0,'0'0'22'0,"0"0"-16"16,0 0-6-16,172-10 0 16,-84 1 6-16,12-4-2 15,0 0 11-15,-6-2-15 16,-15-5-34-16,-9-1-23 16,-21-4 34-16,-23-3 23 0,-9-2 4 15,-17 6 33 1,0 4 40-16,-8 8-48 0,-34 11 42 15,-17 1-42-15,-15 8-27 16,-2 10 1-16,15 0 5 16,20-1-8-16,16-3 0 15,16-3 0-15,9-3-5 16,0 2-5-16,26 1-19 16,25 3 0-16,20 2-17 15,7 7-21-15,11 5-5 16,-12 7-1-16,-8-1-66 15,-27 3 139-15,-18-2 63 0,-22-3 10 16,-2-4-13 0,-13-5 41-16,-17-2-28 0,-1-6-23 15,1-1 0-15,8-7-26 16,-3-6 25-16,9-1-9 16,2-11-38-16,11-12-2 15,3-8-79-15,9-9-9 16,28-10-92-16</inkml:trace>
  <inkml:trace contextRef="#ctx0" brushRef="#br0" timeOffset="259642.7811">2351 10965 649 0,'0'0'23'0,"0"0"-2"15,0 0 15-15,-148-12 6 0,105 19-28 16,7 8-2-16,1 3-7 15,4 2-3-15,13-1-2 16,10 0-2-16,8-2-21 16,13-4-8-16,32-3-13 15,14-3-1-15,-1-6-17 16,0-1-53-16,-14 0 5 16,-4 0 80-16,-8 0 30 15,7 3 15-15,-5 8 12 16,0 8 5-16,-6 3-9 15,-6 5-13-15,-1 2 11 16,-3-3-16-16,-3 1-4 0,-6-7 16 16,-9-4 21-1,0-4-27-15,-3-6 48 0,-13-3-9 16,2-3-8-16,-4 0 20 16,1-13-17-16,8-5-10 15,5-7-24-15,4-8-2 16,0-5 1-16,0-6-7 15,0 1-6-15,0 3 3 16,0 8-9-16,0 11 9 16,-8 7 0-16,-2 4 3 15,2 3-3-15,2 2-14 16,-2 1-15-16,-1 3-29 16,0 1-59-16,-1 0-75 15,-2 5-126-15</inkml:trace>
  <inkml:trace contextRef="#ctx0" brushRef="#br0" timeOffset="260105.9704">2416 11135 522 0,'0'0'48'16,"0"0"18"-16,126-42 0 15,-73 23-35-15,-2-6-6 16,-13 0-18-16,-5-4 1 16,-17-3-5-16,-15 5 6 15,-1 7-6-15,-3 5 14 0,-27 9-6 16,-9 1 11 0,-7 5-22-16,1 7 0 0,-2 13 2 15,5 5-2-15,18 3-1 16,12 1 1-1,12-5-6-15,0-2 2 0,13-1 0 16,28-5-13-16,9-5-8 16,12-2-41-16,10-8-41 15,11-1-234-15</inkml:trace>
  <inkml:trace contextRef="#ctx0" brushRef="#br0" timeOffset="260541.4435">3347 10725 607 0,'0'0'20'16,"0"0"-15"-16,-2 63 11 15,2-23 21-15,0 3-12 16,15 7 2-16,0-1-7 15,-4-4-20-15,-3-6 4 16,-8-4-2-16,0-9-2 16,-23-6-21-16,-4-10 4 15,-6-6 17-15,-3-4 1 16,2-11 5-16,-2-12 9 0,12-7-1 16,7-7-12-16,17-12 7 15,0-11-5 1,21-6-3-16,17 0-1 0,2 9-13 15,0 16 13-15,-2 17 8 16,2 14 8-16,5 10-11 16,11 0-2-16,7 7-1 15,0 10 16-15,-1 5 3 16,-18 7-5-16,-16 3-7 16,-23 6-9-16,-5 3-2 15,-40 2-41-15,-22-1-41 16,-16-3-118-16,-7-11-210 15</inkml:trace>
  <inkml:trace contextRef="#ctx0" brushRef="#br0" timeOffset="260705.1083">3220 10957 646 0,'0'0'24'15,"0"0"-21"-15,161-29 3 16,-84 17-4-16,10-4-2 15,4-3 4-15,-3-1-4 16,-10 0-77-16,-17-1-85 16,-21-1-146-16</inkml:trace>
  <inkml:trace contextRef="#ctx0" brushRef="#br0" timeOffset="261207.137">3827 10754 351 0,'0'0'53'0,"0"0"-9"0,-143 41-10 15,116-19 9-15,15 0-30 16,12 3-11-16,0 0-2 15,39 2-21-15,23-1-29 16,13 2 14-16,12-2-1 16,4 2 26-16,-8 0-38 15,-29 1-131-15,-30-4 172 16,-24-4 16-16,-6-3 52 16,-45-3 132-16,-16-5-92 15,-11-2-18-15,-4-4-30 16,14-4-32-16,17-3-12 15,29-12-7-15,14-5 0 16,8-3-1-16,0-2 0 16,36-2 0-16,16 3 0 15,17-5 8-15,7 3 5 0,9-1-4 16,0 0-5-16,0-2-1 16,-13 0 0-16,-11 3-3 15,-21 2-8-15,-24 3-1 16,-11 2 7-16,-5 3 4 15,-2 4-2-15,-19 4 22 16,-4 5-10-16,1 3-4 16,-2 0-8-16,0 3 3 15,2 7-5-15,11 2 2 16,4 2-5-16,7 4 4 16,2 0-7-16,11 3-1 15,18 0 0-15,10-4-10 0,3-5 18 16,3-4 1-16,2-8-19 15,-9 0 0-15,-2-6-50 16,-11-8-474-16</inkml:trace>
  <inkml:trace contextRef="#ctx0" brushRef="#br0" timeOffset="261356.5912">4842 10745 757 0,'0'0'3'0,"0"0"-3"16,0 0-29-16,0 0-46 15,174-34-4-15,-126 22-184 16</inkml:trace>
  <inkml:trace contextRef="#ctx0" brushRef="#br0" timeOffset="261641.7719">4956 10529 184 0,'0'0'133'0,"0"0"-132"0,0 0 0 15,166 63-1-15,-105-43-11 16,-1 0 10-16,-4 2-1 15,-12 1 2-15,-18-1 25 16,-24-3-8-16,-2-1 21 16,-36-2 14-16,-10-4-2 15,0 1 14-15,1-4-46 16,9-1-7-16,13-4-11 16,6-2-12-16,17-2-96 15,0-2-315-15</inkml:trace>
  <inkml:trace contextRef="#ctx0" brushRef="#br0" timeOffset="261875.9537">5680 10517 587 0,'0'0'56'16,"0"0"-11"-16,0 0 19 16,0 0-41-16,0 0-23 15,0 0-2-15,-68-31 2 16,52 40-11-16,-2 9 10 15,5 5-2-15,7 1 3 16,6-1-6-16,6 1 2 16,21-4-15-16,14-4-11 15,6-6-19-15,6-6-6 16,-1-4-32-16,-7 0-44 0,-15-10-222 16</inkml:trace>
  <inkml:trace contextRef="#ctx0" brushRef="#br0" timeOffset="262039.2632">5825 10520 416 0,'0'0'43'0,"0"0"37"16,-8-53-2-16,8 48-13 16,0 5-44-16,0 0-20 15,19 8 1-15,13 6 3 16,6 1-5-16,11 1 12 16,4 3-12-16,7-1 0 15,2-4-12-15,-16-1-48 16,-13-5-51-16,-16-5-257 15</inkml:trace>
  <inkml:trace contextRef="#ctx0" brushRef="#br0" timeOffset="262214.3936">6094 10464 552 0,'0'0'29'16,"0"0"12"-16,0 0-29 15,0 0-9-15,0 0 35 16,-80 48-18-16,62-23-11 15,3 3 4-15,-4446 0-11 16,8879-2-4-16,-4445 1-29 16,-3-8-86-16,8-2-198 15</inkml:trace>
  <inkml:trace contextRef="#ctx0" brushRef="#br0" timeOffset="262438.5571">6357 10397 494 0,'0'0'8'16,"-21"56"-4"-16,21-21-1 16,0 3 13-16,7 1 0 15,18 6-1-15,-5-1-15 16,-11 1-4-16,-9-9-20 15,0-9-96-15,-2-9-26 16,-11-12-43-16</inkml:trace>
  <inkml:trace contextRef="#ctx0" brushRef="#br0" timeOffset="262672.6592">6312 10756 118 0,'0'0'194'0,"-37"-54"-83"16,24 22-59-16,7-5 11 16,6-6-14-16,0-1 2 15,17-4-27-15,13 0-19 16,-2 9 3-16,-2 10-8 15,0 11 0-15,3 7 0 16,3 7-2-16,6 1-2 16,4 3-1-16,1 0 4 15,-6 4-2-15,-4 13 1 16,-12 7-8-16,-21 3 4 0,0 3-5 16,-32 3 11-16,-20-4-4 15,-10-2-2-15,-11-1 6 16,0 1-48-16,-8-5-108 15</inkml:trace>
  <inkml:trace contextRef="#ctx0" brushRef="#br0" timeOffset="264618.4774">3532 11353 596 0,'0'0'25'0,"0"0"-18"16,0 0-3-16,0 0 3 16,0 0 18-16,0 0-16 15,132-8-2-15,-63-1-5 16,6 1 4-16,10-1-2 16,7-3 0-16,8 0-4 15,-6-2-4-15,1-2 1 16,-4 1-6-16,-15-2 9 15,-13 8 0-15,-27 1 1 16,-21 3-3-16,-15 4 2 16,0 1-13-16,-9 0-2 0,-32 0 2 15,-14 9 5-15,-13 3-2 16,-5 0-16-16,-12 3-7 16,-12 1-29-16,-15-1 0 15,-10 3-13-15,-3 3-40 16,7 0 97-16,6 0 18 15,15-2 42-15,12 0 18 16,23-2-28-16,13-2-6 16,18-3 4-16,22-6-7 15,9 1-6-15,0-4-4 0,30-3-10 16,25 0 34 0,20 0 6-16,14-10-17 0,8-2 0 15,9-5-13-15,5 1-2 16,2-1 9-16,-7 2-16 15,-8 1 1-15,-24 1 5 16,-18 4 15-16,-26 4 16 16,-16 1-25-16,-12 4-16 15,-2 0-2-15,0 0-37 16,0 0-31-16,0 0-109 16</inkml:trace>
  <inkml:trace contextRef="#ctx0" brushRef="#br0" timeOffset="271393.8455">11356 12303 273 0,'0'0'59'0,"0"0"-42"15,0 0 4-15,0 0 15 16,0 0-3-16,0 0-11 16,0 0 10-16,0-5-14 15,0 5 3-15,0 0 3 16,0 0-20-16,0 0 1 15,0 0 6-15,0 0-10 16,0 0 2-16,0 0-3 16,0 0 0-16,0 0 8 15,0 0-1-15,0 0 2 16,0 0-2-16,5-1-3 16,7-1 1-16,8 1-2 15,3-2-3-15,-2 2 11 0,7-3-9 16,1 2-2-1,-4-1 10-15,8 0-1 0,-7 2-1 16,-8-1-8 0,-6 2 0-16,-6 0 1 0,-6 0-1 15,0 0 2-15,0 0 1 16,0 0-3-16,0 0-7 16,0 0-9-16,-18-1-34 15,-10 1-105-15</inkml:trace>
  <inkml:trace contextRef="#ctx0" brushRef="#br0" timeOffset="272413.0014">11269 12153 228 0,'0'0'24'0,"0"0"-16"16,0 0 53-16,0 0 9 15,0 0-34-15,0 0-7 16,-13 0-3-16,13 0-10 15,0 0-6-15,0 0-6 16,0 0 18-16,0 0-8 0,0 0-9 16,0 0 15-16,-1 0-18 15,1 0 10-15,0 0-7 16,0 0-4-16,0 0 6 16,0 0-7-16,0 0 0 15,0 0 3-15,-3 0-2 16,-5 0-2-16,3-2 0 15,-2 1-2-15,0 0 0 16,4-2 1-16,-2 1 2 16,3 1 1-16,-4-1-1 15,2 2 0-15,0-2-1 16,0 2 1-16,1 0 1 16,3-1-1-16,0 1 0 15,0 0 1-15,0 0-1 0,0 0 0 16,0 0 6-16,0 0 0 15,0 0 2-15,0 0-7 16,0 0 0-16,0 0 3 16,0 0-4-16,-6 5 0 15,5 3 2-15,1 6-1 16,0 1 8-16,0 0-2 16,5 1-4-16,8 4 11 15,0-4-14-15,4 4 1 16,-5 3 3-16,2 0-3 15,-8 1 5-15,0 0-3 16,-3-2-2-16,-3-1 4 16,0-3 0-16,0-1-2 15,0-3 5-15,1-4-8 0,-1 0 9 16,3-3-7-16,-1-2 1 16,4-1 4-16,-6-1-4 15,0 0 1-15,1-2-3 16,-1-1 1-16,0 0 5 15,0 1-4-15,0-1 8 16,0 0-2-16,0 0-1 16,0 0-3-16,0 0-1 15,0 0-2-15,0 0 3 16,0 0-4-16,4 0-1 16,-2 0-3-16,0 0-22 15,7 0-1-15,-2-5-21 16,-1-5-71-16,1-2-206 0</inkml:trace>
  <inkml:trace contextRef="#ctx0" brushRef="#br0" timeOffset="278587.1721">10636 12395 80 0,'0'0'87'0,"0"0"-72"0,0 0-2 16,0 0 47-16,0 0-19 15,0 0-5-15,0 0 11 16,-12-2-19-16,12-1-18 16,0-1-5-16,0 1-4 15,0 1-1-15,0-1 0 16,0 1 3-16,0 0-1 15,0 2 13-15,-4-1 4 16,0 1-2-16,2-2-1 16,-2 2-11-16,-2 0 2 15,-4 0-5-15,0 0 1 16,0 0-3-16,-2 0 2 16,-1 0-1-16,6 0 11 15,1 0 3-15,5 0-1 0,1 0-4 16,0 0 16-16,0 0-14 15,0-1 6-15,0 0-3 16,0-1-7-16,14-1-7 16,11 0-1-16,11-4 0 15,9 2 3-15,4 1-1 16,1-1 4-16,-4 1-5 16,-3 0-1-16,-6 2 2 15,-5-1-2-15,-10 1 0 16,-11 2 2-16,-7 0-2 15,-2 0-4-15,-2 0-5 0,0-2-18 16,0 2-34 0,-25-3-55-16</inkml:trace>
  <inkml:trace contextRef="#ctx0" brushRef="#br0" timeOffset="279558.7328">10382 12207 313 0,'0'0'8'0,"0"0"4"16,0 0 45-16,0 0-39 15,0 0-11-15,0 0 20 16,0-2-4-16,0 2-3 16,0 0 7-16,0 0-14 15,0 0 8-15,0 0-1 16,2 0-13-16,5 0 6 15,7 10-9-15,10 6 29 16,4 1-6-16,-1 5-15 0,3 2 0 16,-2 2-12-1,0 1 1-15,2 0 8 0,-5-1-8 16,-6-2-1-16,-6-3 2 16,-7-3 4-16,-4-1 4 15,-2-4-7-15,0-4-2 16,0 2 8-16,0-3-6 15,0-3 5-15,0 1-4 16,0 0-4-16,0 2 10 16,-2 3-10-16,-4 0 1 15,4-2 4-15,2 0-4 16,0-5 0-16,0-1 0 16,0-3-1-16,0 1 6 15,0-1-5-15,0 0 2 16,0 0 1-16,0 0-1 0,0 0 3 15,0 0 0-15,-2-3-5 16,-7-9-1-16,0-7-2 16,-2-9-4-16,-10-5-20 15,-3-6 5-15,-3 0 2 16,-5-4 2-16,-2 1 6 16,0 7 11-16,1 6 0 15,4 5 0-15,4 7 0 16,12 4 2-16,0 2-4 15,5 3 4-15,4-3-2 16,0 1 0-16,4 0 4 16,0-1-1-16,0 0 3 0,0 3-2 15,4 0 0 1,2 4-8-16,8 0 8 0,-1 0-4 16,9 1 0-16,-1-2 0 15,8 2-2-15,2-4 3 16,6 3-1-16,5 1 0 15,2-4 1-15,10 3 1 16,1-2-2-16,1-1 0 16,-12 2 6-16,-14 0-6 15,-10 0 1-15,-11 5-4 16,-9-2 7-16,0 2 0 16,0 0-4-16,0 0 0 0,0 0 1 15,-9 0-1-15,-11 0-16 16,-5 0-40-16,-9 2-76 15,-5 5-100-15</inkml:trace>
  <inkml:trace contextRef="#ctx0" brushRef="#br0" timeOffset="280048.8454">10442 12342 179 0,'0'0'38'0,"0"0"-36"16,0 0-2-16,0 0 0 15,0 0 26-15,0 0 11 16,0 25 14-16,0-22-1 15,2-2-17-15,2 1 1 16,-3-2 8-16,4 0 1 16,6 0-3-16,6 0-15 15,7 0-3-15,5 0-1 16,0 0-8-16,5-2-12 16,-7 0 4-16,-4-1-4 0,-1 1-1 15,-9 2-1-15,-5-3 1 16,-4 3 7-16,-4 0-7 15,0 0 0-15,0 0 2 16,0 0 0-16,0 0 4 16,0 0-6-16,0 0 3 15,0 0-1-15,0 0-2 16,0 0-2-16,0 0 1 16,0 0-1-16,0 0-4 15,0 0 4-15,0 0-11 16,0-4-23-16,0 0-39 15,0-2-290-15</inkml:trace>
  <inkml:trace contextRef="#ctx0" brushRef="#br0" timeOffset="281358.7535">11553 12589 134 0,'0'0'174'0,"0"0"-154"15,0 0-20-15,0 0 3 16,0 0-1-16,0 0-1 16,0 0 3-16,0 0 1 15,0 0-4-15,0 0 2 16,0 0 3-16,0 0-2 0,0 0 14 15,0 0 3 1,0 0 12-16,0 0-8 0,0 0-5 16,0 0-8-16,0 0-9 15,0 0-1-15,0 0-1 16,0 0-1-16,0 0-6 16,0 0 3-16,0 0 0 15,0 0 3-15,0 0 0 16,0 0 3-16,0 0 16 15,0 0-8-15,0 0-2 16,0 0 3-16,0 0-12 16,0 0-7-16,0 0-27 15,0 0-37-15,0 0-122 16</inkml:trace>
  <inkml:trace contextRef="#ctx0" brushRef="#br0" timeOffset="283359.0306">11327 11940 295 0,'0'0'1'16,"0"0"3"-16,0 0-3 15,0 0-1-15,0 0 24 16,0 0 23-16,-4-12-3 16,0 12-12-16,4 0-4 15,0 0 8-15,-1 0-24 16,-4 0-5-16,-6 0-4 15,-2 0-2-15,0 0 0 16,-2 0-1-16,1 0 0 0,-1 0-1 16,-2 3 1-1,3 1 0-15,-2-1 1 0,0 4-1 16,2-4 2-16,-2 2-2 16,2 2 0-16,-1 1 3 15,1 3-3-15,5 0 0 16,2 2 10-16,-2 4-2 15,5-2 1-15,3 2-3 16,1 4-4-16,-2-1 9 16,0 2-10-16,2 2 4 15,0-2 1-15,0 2-3 16,0-2 6-16,0 2-4 16,0 3-4-16,0 1 4 15,0 0-5-15,0 0-1 0,0-1 0 16,0-1 2-1,0-2-1-15,0-4 0 0,2-3 1 16,10 0-1-16,8-3 0 16,0 1-2-16,3 1 2 15,5 2 0-15,-1 1 2 16,1 0-2-16,0-2 0 16,-5 0 1-16,-3 0-1 15,-6-2 0-15,-2-1-3 16,0-4 5-16,-4 1-2 15,6-3 0-15,2 1 0 16,3-5-1-16,7 3 1 16,-3-3-1-16,7 0 1 15,0-1 0-15,0-1 4 16,0-2-4-16,1 0 0 0,0 0 3 16,4 0-3-16,-2-2 0 15,-1-2-2-15,2-3 4 16,-9 0-1-16,0-1-1 15,-3-2 2-15,-7 0-2 16,2-1 0-16,-4-2 0 16,-4-1 6-16,-1-1 0 15,-6-2 15-15,-2-2-17 16,0-3 4-16,0 3 1 16,0-3-9-16,0 2 0 0,2-1 0 15,4-1 1-15,-6 5 0 16,3-2-1-16,0-1 0 15,-3-3 3-15,2-4-3 16,-2 2-1-16,0-3 1 16,0 3 1-16,0 1 0 15,0 0-1-15,-14 5 3 16,2 4 4-16,1-1 5 16,-3 3-5-16,0-1-3 15,-1 2-2-15,-1-2 0 16,2 3 2-16,-6-3-4 15,2 2 6-15,-2 2-6 16,0 0 0-16,1 3 0 0,5 0 3 16,-2 0 4-16,5 3-7 15,0-2 0-15,2 2 5 16,0 0-5-16,0-3 0 16,4 4 1-16,-1-2 3 15,-4 1-3-15,4 0-1 16,-4 1 2-16,-2 0 0 15,7 0 0-15,-4 1-1 16,5 0 3-16,0-1-2 16,2 2-1-16,0 0-1 15,-2-1 4-15,1-1-4 16,-1 3 0-16,3-2 0 0,-8 0 5 16,5 2-5-1,3-2 2-15,-1 2-2 0,2-2 0 16,-6 1-2-16,4 1 2 15,-2-2 0-15,-6 1-1 16,2-1 4-16,-1 2-6 16,-3-1 3-16,0 0 0 15,3 1 0-15,-4-3 0 16,5 3 0-16,1 0-1 16,1 0 5-16,-1 0-4 15,1-2 0-15,2 2 0 16,0-1 2-16,3 1-2 15,-4 0-2-15,2 0 2 16,-4 0 0-16,-1-1 2 16,0 1-2-16,4 0 0 15,3 0 9-15,-3 0-6 16,0 0 10-16,4 0-2 0,-1 0 1 16,-5 0-2-16,0 0-8 15,-6 0-1-15,0 0 6 16,6 0-6-16,-7 0-1 15,2 0 2-15,1 0-1 16,-1 0 4-16,2 0-5 16,5 0 0-16,0 0 2 15,2 0-2-15,2 0 0 16,-2 0-1-16,2 0 4 16,0 0-3-16,0 0 0 0,0 0 0 15,0 0 2 1,0 0-2-16,0 0 0 0,0 0-4 15,0 0 9-15,0 0-6 16,0 0 1-16,-4 0-9 16,-9 0-8-16,0 0-47 15,-10 1-39-15,-1 0-45 16</inkml:trace>
  <inkml:trace contextRef="#ctx0" brushRef="#br0" timeOffset="288937.8371">9796 11372 328 0,'0'0'29'0,"0"0"-28"16,0 0 1-16,0 0 6 16,0 0 30-16,0 0 22 15,0 0 3-15,-9 5-20 16,9-5-22-16,0 0-5 15,9 0 4-15,24 0-8 16,18-5-5-16,16-2 7 0,18-1-12 16,10 0 7-1,9 1-9-15,12-3 2 0,11 1 2 16,13 1-4-16,9-2 6 16,5 0-6-16,-4 0 2 15,-4 0-2-15,-16 2 0 16,-17-1-5-16,-17 1 3 15,-21 5-1-15,-18-1-4 16,-16 1 7-16,-21 3-12 16,-11-1 5-16,-9 1 1 15,0 0 0-15,0 0 4 16,0 0-3-16,0 0 0 16,-15 0-7-16,-20 0-11 15,-10 4-1-15,-18 3-25 16,-14 3-8-16,-15 0-29 0,-16 1-17 15,-9 2-28-15,-5-1 11 16</inkml:trace>
  <inkml:trace contextRef="#ctx0" brushRef="#br0" timeOffset="289256.3662">10192 11408 49 0,'0'0'30'0,"-144"24"35"15,93-11-55-15,16-4-5 16,20-2 15-16,13-3 8 15,2-1-18-15,13-3 31 0,31 0 53 16,18 0-18-16,20-4-35 16,15-3-11-16,21-3 12 15,21 0-15-15,18 1 16 16,11-1-13-16,7 0-9 16,-13 0 1-16,-15 3-13 15,-25 2-6-15,-35 2 3 16,-31 2-6-16,-26 0 0 15,-18 1 4-15,-10 0-3 16,-2 0 7-16,0 0 22 16,0 0-14-16,0 0-4 15,0 0-12-15,0 0-20 0,0 0-47 16,0 8-99 0,0 2-18-16</inkml:trace>
  <inkml:trace contextRef="#ctx0" brushRef="#br0" timeOffset="290434.9929">11185 12756 370 0,'0'0'65'16,"0"0"-45"-16,0 0 31 15,0 0-2-15,0 0-11 16,0 0-11-16,22 2-23 15,3-2 0-15,8-2 3 0,4-4 4 16,5 2 1 0,3-3-3-16,12 2 5 0,1 0 0 15,4-2-8-15,4-1-6 16,-2 4 2-16,-1-1-2 16,-6 0 0-16,-14 1-8 15,-11 3 0-15,-7-1 0 16,-11 2 1-16,-6 0 6 15,-8 0-14-15,0 0 1 16,0 0-4-16,0 0 5 16,-17 0-1-16,-13 0-15 15,-8 2-10-15,-10 3-20 16,-3 2 11-16,-12-1 14 16,-4 1-11-16,-11 2-65 0,-4-2 69 15,4 4 41 1,5-2 39-16,10-2 4 0,10 0-8 15,14 0 2-15,18-3-7 16,9-2 1-16,5 0 1 16,7-2-8-16,0 0 13 15,4 3-21-15,29-3-1 16,13 0 20-16,9 0-14 16,15 0 1-16,-1 0-7 15,0-6-5-15,-6 2 13 16,-4-1-14-16,-13 2-8 15,-16 1 3-15,-14 2-4 16,-5 0 0-16,-9 0-1 0,-2 0 3 16,0 0 4-16,0 0 2 15,0 0 1-15,0 0 8 16,0 0-13-16,0 0-2 16,0 0-2-16,0 0 0 15,0 0 3-15,0 0-3 16,0 0 0-16,0 0 1 15,0 0-1-15,0 0 0 16,0 0 1-16,0 0 0 16,0 0-1-16,0 0-6 15,0 0-6-15,0 0-6 16,0 0 3-16,0 0 11 0,0 0 2 16,0 0-2-1,0 0 4-15,0 0 0 0,0 0-4 16,0 0-14-16,0 0-37 15,0-1-81-15,0-2-184 16</inkml:trace>
  <inkml:trace contextRef="#ctx0" brushRef="#br0" timeOffset="291704.8749">7809 14288 80 0,'0'0'21'0,"0"0"-16"0,0 0 32 15,0 0 52-15,0 0-8 16,0 0-28-16,-131-2 4 16,127 2-6-16,4 0-6 15,0 0-19-15,0 0-17 16,0 0 2-16,0 0-1 15,19 0 2-15,17 0 2 16,14-5-6-16,13 1 5 16,13-1-3-16,11-2-1 15,13 0-2-15,9 0 1 16,4 0-6-16,14-1 0 16,5-1 1-16,11-1-3 0,6 0 0 15,11-1 0-15,11-2 1 16,0 3-1-16,10-3 0 15,-5 2 1-15,-13 2 1 16,-15 1 0-16,-24 4-2 16,-27 0 1-16,-19-2-4 15,-11 2 3-15,-3 0 0 16,-2-2 0-16,-4 0 2 16,-8 0-2-16,-13-1 0 15,-10 1-2-15,-14 1-1 16,-11 3-2-16,-2-1-5 15,0 3 6-15,-12-1-25 16,-20 1-34-16,-15 0-70 0,-10 0-186 16</inkml:trace>
  <inkml:trace contextRef="#ctx0" brushRef="#br0" timeOffset="292130.8056">8300 14318 345 0,'0'0'40'15,"0"0"-36"-15,0 0-4 16,0 0 59-16,0 0-5 15,157 4-3-15,-84-4-17 16,12-3-15-16,4-2 4 16,14-3-14-16,11-1 6 15,17-3-4-15,16-1 0 16,11-3 0-16,16-1-4 16,15 0-4-16,2 0 5 15,2-2-3-15,-4 1 2 16,-22 2 16-16,-27 4-1 15,-23 0 2-15,-25 5-14 16,-30 4-10-16,-21-2 2 16,-22 3-2-16,-14 2-2 15,-5 0 0-15,0 0-28 0,0 0-6 16,-5 0-5-16,-14 2-35 16,-13 3-146-16</inkml:trace>
  <inkml:trace contextRef="#ctx0" brushRef="#br0" timeOffset="293270.8436">10845 15465 568 0,'0'0'52'0,"0"0"-48"0,0 0-3 16,0 0 1-16,0 0 6 16,0 0 17-16,22 1 7 15,12-1-10-15,7 0-14 16,9-1-4-16,8-5 17 16,6-2-19-16,9 2 2 15,7-4 1-15,5 1-2 16,-6 0-2-16,-13 0-1 15,-10 4 0-15,-11 0 0 16,-11 1 0-16,-9 2-2 16,-12-1 0-16,0 1 4 15,-9-1-4-15,-4 3 2 16,0 0-8-16,0 0 6 16,0 0-24-16,-17 0-12 0,-14 0-7 15,-13 3-9 1,-19 4 7-16,-16 2-32 0,-5-1-23 15,-3 3 79-15,6-1 23 16,5 1 54-16,7 2-22 16,9-1-29-16,13-1-3 15,11-5 19-15,17 2 26 16,5-4 3-16,13-1-27 16,1-2 3-16,0-1 17 15,15 0-17-15,19 0-9 16,17 0 4-16,13-7-14 15,9-4 7-15,5 1-11 16,8-4-1-16,-1 3 4 0,-10-2-4 16,-8 4 6-1,-18 2-6-15,-17 3-1 0,-10 0-1 16,-8 3 0-16,-11-4-20 16,-3 1-42-16,-13-3-135 15</inkml:trace>
  <inkml:trace contextRef="#ctx0" brushRef="#br0" timeOffset="294143.4336">695 14693 570 0,'0'0'7'0,"0"0"4"16,0 0 3-16,0 0-13 15,0 0 28-15,0 0-13 0,0 0-1 16,0-1 7-1,0-2 22-15,0 3 0 16,0 0-11-16,0-4 12 0,0-4-4 16,-12-1-31-16,-6-3-5 15,-4 4-4-15,-5 3 2 16,-6 5-6-16,-4 0 0 16,-6 12-4-16,-2 10 7 15,0 9 0-15,18 8 0 16,14 6-1-16,13 2 2 15,13 3 2-15,33 1-3 16,14-5 0-16,12-5 5 16,7-7-5-16,3-9 0 15,7-6-4-15,8-5 4 16,6-7-4-16,-2-3-1 16,-13-4-94-16,-16-4-99 15,-20-12 67-15</inkml:trace>
  <inkml:trace contextRef="#ctx0" brushRef="#br0" timeOffset="294536.5767">1307 14800 629 0,'0'0'38'0,"0"0"-38"16,0 0-4-16,0 0 4 0,51 65 30 15,-16-29 6 1,-2 6-7-16,0 0-2 15,-2-1-24-15,-9-2-2 0,-6-5 7 16,-7-8-8-16,-4-9 0 16,-5-10 0-16,0-7-10 15,0-3-4-15,0-21-11 16,-9-9-58-16,-22-10 11 16,-8-7-35-1,-13 1 36-15,4-1 34 0,4 9 37 16,14 10 13-16,16 12 107 15,8 7-29-15,6 4-16 16,0 0-27-16,20-2-25 16,18-3-3-16,3-1-3 15,6-1 4-15,-3 3-15 16,-4 2-5-16,-1 5-2 16,-10 2-30-16,-6 3-49 0,-7 0-25 15,-10 8-77-15,-6 9-118 16</inkml:trace>
  <inkml:trace contextRef="#ctx0" brushRef="#br0" timeOffset="294678.0518">1442 14954 503 0,'0'0'45'16,"0"0"-33"-16,0 0 3 16,0 0 28-16,0 0 6 15,166 15 1-15,-75-27-26 16,7-5-24-16,-7-2-40 0,-22-2-96 15,-19 1-395 1</inkml:trace>
  <inkml:trace contextRef="#ctx0" brushRef="#br0" timeOffset="295053.45">2039 14781 520 0,'0'0'41'15,"0"0"-36"-15,0 0 23 16,17 53 23-16,5-27-12 15,2 3-9-15,2 1-4 16,-3-1-4-16,-5 0-21 16,-8-2 4-16,-8-10-5 0,-2-6 0 15,0-8-5 1,0-3-2-16,-2-6 6 0,-28-14-1 16,-7-9-36-16,-3-3 5 15,-4-5 28-15,-3-2-1 16,6-2-6-16,7 6 4 15,13 7 8-15,12 7 8 16,9 6 2-16,0 2 11 16,24 4-4-16,16-4-16 15,14-1 15-15,3 0-4 16,1 1-2-16,-7 3-10 16,-8 4 0-16,-6 5-15 15,-7 1-42-15,-5 7-6 16,-9 10 12-16,-8 6-59 15,-8 1-103-15</inkml:trace>
  <inkml:trace contextRef="#ctx0" brushRef="#br0" timeOffset="295222.9123">2181 14906 331 0,'0'0'163'15,"0"0"-158"-15,0 0 64 16,0 0-12-16,170-6-34 15,-104-4 29-15,-1 0-22 16,-5-1-11-16,-4 0-19 16,-12 3-60-16,-6 0-77 15,-8-4-274-15</inkml:trace>
  <inkml:trace contextRef="#ctx0" brushRef="#br0" timeOffset="295917.4879">2616 14790 416 0,'0'0'10'0,"0"0"-3"16,143-51 56 0,-77 30-3-16,3-1-13 0,1 2-11 15,-17 6-2-15,-10 4-23 16,-17 4-11-16,-8 3 0 16,-4 3-4-16,-7 0-16 15,0 0-32-15,-7 5-61 16,0 7 14-16,-3 3-127 15</inkml:trace>
  <inkml:trace contextRef="#ctx0" brushRef="#br0" timeOffset="296195.1728">2861 14947 463 0,'0'0'24'0,"0"0"-22"16,0 0 4-16,0 0 43 16,0 0-19-16,0 0 30 15,93 0-1-15,-33-10-21 16,19-6-14-16,3-1-11 16,-7 0-2-16,-14 3-11 15,-16 6-11-15,-20 3-23 16,-7 1 6-16,-10 4-8 15,-1 0-21-15,-7 0-41 16,0 0-29-16,0 8-41 0</inkml:trace>
  <inkml:trace contextRef="#ctx0" brushRef="#br0" timeOffset="296426.1481">2919 15201 162 0,'0'0'2'0,"0"0"-2"15,0 0-91-15</inkml:trace>
  <inkml:trace contextRef="#ctx0" brushRef="#br0" timeOffset="297770.8011">4017 14537 241 0,'0'0'46'16,"0"0"-32"-16,0 0 81 16,5-47-30-16,-5 35-12 15,-8 1-26-15,-12 3 7 16,-10 0-5-16,-8 6-4 16,-7 0-8-16,-3 2-7 15,-9 10-9-15,10 11 1 16,7 8 5-16,15 3-7 15,20 3 9-15,5 0-4 0,16-1-5 16,38-5-1-16,14-1 1 16,12-7 1-16,9-4-1 15,4-8-6-15,-6-2-24 16,-9-7-14-16,-13 0-37 16,-17-12-34-16</inkml:trace>
  <inkml:trace contextRef="#ctx0" brushRef="#br0" timeOffset="298188.3446">4388 14535 453 0,'0'0'13'0,"0"0"-9"0,0 0 74 16,0 0-36-16,149 58 4 15,-100-34-29-15,-9 2-7 16,-10 3-3-16,-7-1-4 15,-10-3-3-15,-7-3-2 16,-6-5-5-16,0-7 1 16,0-8-8-16,0-2-1 15,-18-2 10-15,-6-17-16 16,-7-6-2-16,-8-8-66 16,-1-4 44-16,-7-4-18 15,6-1-59-15,2 2 65 16,10 6 57-16,12 9 75 15,9 11 38-15,8 7 30 16,0 6-83-16,0 1-20 0,0-3-16 16,8-1 11-16,22-3-5 15,19-4-15-15,15-2 1 16,11-4 5-16,8 1-20 16,2-1 13-16,-6 4-14 15,-15 0 1-15,-15 4-2 16,-15 7-75-16,-17 2-29 15,-17 2-57-15,0 12-20 16</inkml:trace>
  <inkml:trace contextRef="#ctx0" brushRef="#br0" timeOffset="298347.1093">4525 14646 544 0,'0'0'102'15,"0"0"-102"-15,0 0 19 16,0 0-4-16,186-40-15 16,-126 21 2-16,-6 3-2 15,-23-1-88-15</inkml:trace>
  <inkml:trace contextRef="#ctx0" brushRef="#br0" timeOffset="299090.0974">785 15865 478 0,'0'0'0'0,"0"0"-31"15,0 0 31-15,4-46 21 16,-9 33 4-16,-19 4 43 16,-11 0-7-16,0 6-34 15,-9 3-9-15,-1 3-12 0,-10 14-5 16,3 11 2 0,11 9-1-16,13 5 13 0,27 2-1 15,1-2-13 1,34-3 7-16,22-8-7 0,19-5-1 15,25-8 0-15,8-12-7 16,9-6-47-16,-8-3-69 16,-30-16-201-16</inkml:trace>
  <inkml:trace contextRef="#ctx0" brushRef="#br0" timeOffset="299572.8823">1177 15769 551 0,'0'0'149'15,"0"0"-149"-15,0 0 6 0,0 0-6 16,42 74 32-16,-1-38 5 16,4 2 1-16,5-2-18 15,-2-5-20-15,-10-3 10 16,-16-6-9-16,-14-9-2 16,-8-3 1-16,0-7-5 15,0-3 5-15,-17-6-3 16,-19-14-12-16,-10-13-30 15,-2-8 24-15,1-8 20 16,12-2-3-16,10 5 4 16,13 8 11-16,12 15 10 15,2 7 3-15,40 4-16 16,14 0-8-16,14 2 5 16,1 3-4-16,-11-1 6 15,-12 5-7-15,-14 3-26 16,-14 0-40-16,-11 11-18 15,-9 9-14-15,-9 6-17 0,-27 3-70 16,-12 2-67-16,-1 0 252 16,0-2 167-16,11-2-26 15,13-5-7-15,16-5-45 16,9-8-50-16,1-1-5 16,37-6-10-16,19-2 22 15,17-9-2-15,14-8-32 16,5-5-5-16,-10 0-7 15,-12 0-29-15,-23 5-30 16,-25 0-59-16,-23 1-69 0</inkml:trace>
  <inkml:trace contextRef="#ctx0" brushRef="#br0" timeOffset="299902.5772">1833 15755 459 0,'0'0'53'16,"0"0"-31"-16,0 0 33 15,43 57-6-15,-6-28-14 16,1 2 1-16,6 1-15 15,0-3-10-15,-7-3-7 16,-7-5-1-16,-9-8-3 16,-12-5-6-16,-9-5-20 15,0-3-32-15,-16-1 17 0,-22-16 16 16,-4-9-56 0,-10-6-3-16,-6-11 72 0,7-1 12 15,1 0 2 1,18 10 30-16,14 8 64 0,14 11-5 15,4 7-26-15,13 4-19 16,28-6-40-16,27 1 1 16,11-4 9-16,5-1-14 15,-5 0 26-15,-15 1-28 16,-18 4-4-16,-22 7-33 16,-15 2-78-16,-9 7-32 15,0 11 23-15,-31 7-131 16</inkml:trace>
  <inkml:trace contextRef="#ctx0" brushRef="#br0" timeOffset="300039.4109">1955 15811 460 0,'0'0'84'0,"0"0"-51"15,0 0-1-15,0 0-9 16,0 0 20-16,127 1 3 16,-45-16-29-16,5-4-17 15,8-5-35-15,-4-3-98 16,-18-1-437-16</inkml:trace>
  <inkml:trace contextRef="#ctx0" brushRef="#br0" timeOffset="300370.5774">2693 15635 479 0,'0'0'40'0,"0"0"28"0,40 73 9 15,-10-42-47-15,2-2-21 16,2-4-1-16,-4-4 0 15,-9-5-4-15,-12-3-8 16,-6-9-13-16,-3-4-23 16,-11 0 22-16,-23-9 18 15,-10-10-3-15,-8-5-1 16,-4-5 4-16,2-5 0 16,5-5 4-16,11 1-4 15,17 6 15-15,20 8 31 16,1 9 4-16,6 2-2 0,27 0-12 15,15 1-26 1,15-3 5-16,8-1-14 0,-5 5 3 16,-16 3-4-1,-13 5-55-15,-13 3-40 0,-20 3-90 16,-4 13-117-16</inkml:trace>
  <inkml:trace contextRef="#ctx0" brushRef="#br0" timeOffset="300491.3812">2808 15667 181 0,'0'0'380'16,"0"0"-351"-16,0 0 17 16,0 0-3-16,0 0-3 15,164-17-6-15,-93-3-34 0,-3 0-23 16,-19-3-100 0</inkml:trace>
  <inkml:trace contextRef="#ctx0" brushRef="#br0" timeOffset="300890.0284">3274 15505 489 0,'0'0'51'0,"0"0"-6"15,26 53 14-15,0-31-8 16,4 2-21-16,5 0-17 16,-2 2-1-16,-3-2-12 15,-9-2 0-15,-12-5 0 16,-7-7-42-16,-2-5 5 15,-4-5 29-15,-27-5 8 0,-13-10-3 16,-7-9-2-16,-2-4-39 16,3-6 41-16,4-3-2 15,14 3 5-15,10 5 20 16,14 5 20-16,8 7 11 16,5 4-13-16,30-1-23 15,15 1-6-15,15-3-8 16,6-1 1-16,5-1 11 15,-2 0 1-15,-17 6-11 16,-15 3-3-16,-26 6-21 16,-16 3-60-16,0 1-9 15,-7 13 83-15,-22 2 0 16,-13 4-1-16,-2 1-33 0,-5 0-96 16,4 2-43-1,-1-1-29-15</inkml:trace>
  <inkml:trace contextRef="#ctx0" brushRef="#br0" timeOffset="300913.0047">3274 15505 57 0</inkml:trace>
  <inkml:trace contextRef="#ctx0" brushRef="#br0" timeOffset="300971.9339">3274 15505 57 0,'50'30'166'0,"-18"-30"-15"0,26-5-45 16,12-10-52-16,4-1-54 16,-5-1-71-16,-15 3-134 15</inkml:trace>
  <inkml:trace contextRef="#ctx0" brushRef="#br0" timeOffset="301409.5949">938 16690 51 0,'0'0'178'16,"0"0"-174"-16,0 0 44 16,0 0 56-16,0 0-21 15,0 0-15-15,46-47-16 0,-32 36-38 16,11-5-7 0,-4-2 16-16,0-1-16 0,-10 2 4 15,-11 1-1-15,0 3-7 16,0 5 20-16,-20 4 5 15,-8 4-1-15,-4 0-4 16,-11 16-16-16,-3 12-1 16,1 9 12-16,10 3-1 15,10-2-3-15,18-4-9 16,7-5-2-16,6-2-6 16,30-8 3-16,24-4-12 15,20-6-24-15,28-8-33 16,4-1-34-16</inkml:trace>
  <inkml:trace contextRef="#ctx0" brushRef="#br0" timeOffset="301670.5131">1980 16414 699 0,'0'0'40'15,"0"0"-31"-15,-162 36-8 16,111-10 22-16,5 8-1 16,9 3 19-16,16 1 14 15,6-1-33-15,15-4-6 16,2-5-5-16,45-7-11 0,15-11 0 16,27-3 0-16,13-7-21 15,4-10-15-15,-2-11-62 16,-15-8-97-16,-19-3-302 15</inkml:trace>
  <inkml:trace contextRef="#ctx0" brushRef="#br0" timeOffset="301919.7243">2502 16291 621 0,'0'0'34'0,"0"0"-10"16,0 0 34-16,-105 53-2 15,79-22-6-15,9 3 20 16,9 0-23-16,8-2-22 16,5-6-8-16,36-6-13 15,8-4 4-15,12-7-8 16,8-7-8-16,7-2 6 16,6-10-28-16,-8-10-18 15,3-5-27-15,-19-5-83 16,-15 0-332-16</inkml:trace>
  <inkml:trace contextRef="#ctx0" brushRef="#br0" timeOffset="302319.8558">2993 16205 597 0,'0'0'26'0,"0"0"-7"15,62 70 49-15,-19-40-2 16,3 4-42-16,0-4-15 16,1 1 12-16,-7-5-11 15,-12-4-10-15,-9-3 2 16,-14-6-2-16,-5-4-15 16,0-2-16-16,-3-7 28 15,-18 0 3-15,-9-16 0 0,-4-7 0 16,-8-12-6-16,3-4-4 15,-3-7 9-15,0 1 1 16,10 7 0-16,12 6 0 16,13 11 15-16,7 6 2 15,0 1 9-15,0 0-5 16,26-1-20-16,5-2 2 16,7 0-3-16,5-4 2 15,-4 4-4-15,-10 5-28 16,-5 7-27-16,-12 2-33 15,-2 3-3-15,-5 11-93 16,-5 7-89-16</inkml:trace>
  <inkml:trace contextRef="#ctx0" brushRef="#br0" timeOffset="302429.858">3134 16318 59 0,'0'0'0'15</inkml:trace>
  <inkml:trace contextRef="#ctx0" brushRef="#br0" timeOffset="302520.1411">3134 16318 125 0,'0'0'182'0,"98"-3"-93"15,-85 1-32-15,1-3-55 16,1-2 3-16,5-2-5 16,-3-3-11-16,5-4-133 15</inkml:trace>
  <inkml:trace contextRef="#ctx0" brushRef="#br0" timeOffset="303510.6475">3399 15499 401 0,'0'0'124'15,"0"0"-107"-15,64-57 10 16,-15 34 14-16,1 4-19 0,-5 6 2 16,-10 6-7-16,-13 7-16 15,-9 10-1-15,3 19-1 16,-12 13 1-16,-4 11 8 15,0 7-7-15,0 3 12 16,0 3-5-16,-10 3-5 16,4 0 6-16,6-9-9 15,0-5 0-15,12-18-1 16,30-10-6-16,8-10 2 16,12-10-17-16,8-7-15 15,0 0 15-15,-8-7-45 16,-17-4 38-16,-15-2-57 15,-16 5-115-15,-9 4 193 16,-5 4 8-16,0 0 9 0,-5 9 53 16,-6 3 22-16,-1 6-11 15,3 5-30-15,6 4-10 16,3 2-8-16,0 4 2 16,25-2-24-16,7-5 2 15,17 0-5-15,3-4-11 16,9-7-9-16,-7-3 8 15,-11 0 3-15,-13-5 9 16,-27-2 13-16,-3 2 29 16,-19 0 24-16,-26 5-19 15,-15-2-2-15,-9-3-29 16,-5-7-16-16,-3 0-3 16,-1-20-108-16,2-11-186 15</inkml:trace>
  <inkml:trace contextRef="#ctx0" brushRef="#br0" timeOffset="303806.8704">4446 15558 495 0,'0'0'122'0,"0"0"-117"16,0 0-3-16,0 0-1 16,-105 75 20-16,100-39-5 15,5 0 8-15,0-2-4 16,24-4-18-16,7-2 7 16,15-6-9-16,7-5-10 15,7-6-16-15,2-10-54 16,-6-1 47-16,-7-10-140 15,-10-11-50-15</inkml:trace>
  <inkml:trace contextRef="#ctx0" brushRef="#br0" timeOffset="304012.3404">4817 15569 520 0,'0'0'26'0,"0"0"-24"0,0 0 61 15,4 58 22-15,8-28-44 16,5-2-13-16,2 0-9 15,5-2-9-15,0-4-8 16,-1-3-1-16,-7-7-2 16,-4-3-17-16,-9-5-22 15,-3-4-38-15,0 0 8 16,0-8 33-16,-20-13-180 16,-12-2-52-16,-5-10 264 15</inkml:trace>
  <inkml:trace contextRef="#ctx0" brushRef="#br0" timeOffset="304152.8654">4786 15565 53 0,'0'0'321'0,"0"0"-156"0,0 0-83 16,0 0-30-16,0 0-38 16,35-47 16-16,-1 43 15 15,12-3-15-15,4-3-5 16,6-2-21-16,-7 3-4 16,-13 1-15-16,-15 6-83 15,-6 2-9-15,-15 6-132 16</inkml:trace>
  <inkml:trace contextRef="#ctx0" brushRef="#br0" timeOffset="304318.5621">4893 15688 453 0,'0'0'221'15,"0"0"-208"-15,0 0-4 16,0 0 29-16,0 0-27 15,154-8-7-15,-119 2-4 16,-15-1-126-16</inkml:trace>
  <inkml:trace contextRef="#ctx0" brushRef="#br0" timeOffset="305369.1977">4537 16118 363 0,'0'0'44'0,"0"0"-27"15,0 0 9-15,0 0-16 16,0 0 15-16,0 0 2 16,114-22 9-16,-86 13-9 15,-1 1-10-15,-2-3-3 16,-1 3-12-16,-5 2-1 15,-10 1-2-15,-3 2-6 0,-6 1 2 16,0 2-17-16,0 0 1 16,-28 7 16-16,-8 4 3 15,-13 3 2-15,2 2 0 16,-2-1 1-16,9-3-4 16,5 2 3-16,12-4 0 15,10-3 5-15,11-2-2 16,2-5-2-16,0 0 9 15,24 0 14-15,15-5 2 16,7-4-18-16,7-3-8 16,-3-3 2-16,-8 1-1 15,-7 4-2-15,-11 2-14 16,-13 3-62-16,1 1-117 0</inkml:trace>
  <inkml:trace contextRef="#ctx0" brushRef="#br0" timeOffset="305862.8324">5220 16025 29 0,'0'0'363'0,"0"0"-351"15,0 0-8-15,0 0 35 16,0 0-17-16,0 0-5 15,13-15-15-15,7 8-2 16,4-3-6-16,-2 0-8 16,-2 0-8-16,-6 4-8 15,-6 3-5-15,-8-1 35 16,0 4 2-16,0 0 7 16,-9 4 0-16,-20 3-9 0,-5 6 0 15,-7-1 1-15,2 2 11 16,1-2 24-16,7 0 1 15,12-6 8-15,10-2 0 16,7-4-25-16,2 0 4 16,0 0-6-16,4 0-13 15,24-4-5-15,9-6-42 16,6-3-133-16</inkml:trace>
  <inkml:trace contextRef="#ctx0" brushRef="#br0" timeOffset="308486.0724">10649 15461 175 0,'0'0'70'0,"0"0"-35"0,0 0 6 16,0 0 7-16,0 0-2 15,0 0-15-15,0 0 9 16,21 0-20-16,-13 0 8 16,1 0-15-16,8 0-6 15,9 0 1-15,7 0-5 16,9-3 2-16,17-4-2 15,8 4-2-15,11-3 4 16,9-5-5-16,4 2 1 16,2-2-1-16,-6 1 1 15,-8 2-2-15,-21 2 1 16,-14 2-5-16,-18 2-4 16,-12 2-5-16,-6 0 2 0,-8 0-1 15,2 0-12-15,-2 0-3 16,0 0 16-16,0 0 8 15,0 0 2-15,0 0-9 16,4 0-5-16,-4 0 6 16,0 0-6-16,0 0-17 15,-6 0-76-15,-22 0-49 16</inkml:trace>
  <inkml:trace contextRef="#ctx0" brushRef="#br0" timeOffset="309080.61">10655 15494 410 0,'0'0'39'0,"0"0"-33"16,0 0 38-16,0 0 22 16,0 0-28-16,0 0-37 15,140-16 8-15,-68 6-7 16,12 1-2-16,4-1 5 15,3 0-5-15,-4 0 0 16,-7 0 0-16,-8 3 3 16,-14 2-3-16,-18 1 0 15,-12 2 0-15,-15 2-3 0,-7 0 3 16,-6 0 0 0,0 0-4-16,0 0 9 0,0 0-9 15,0 0 4-15,0 0-8 16,0 0 1-16,2 0 0 15,-2 0 6-15,0 0-10 16,0 0-11-16,0 2 6 16,0 0 9-16,0-2 4 15,0 0 0-15,0 2 2 16,0-2-1-16,0 0 2 16,0 0 0-16,0 0 13 15,0 0 0-15,0 0-5 16,0 0 9-16,0 0-7 15,0 0 4-15,0 0-2 16,0 0-6-16,0 0 0 16,0 0-3-16,0 0-2 15,0 0 16-15,0 0-13 0,0 0-1 16,0 0-3-16,0 0 2 16,0 0-2-16,0 0 0 15,0 0 0-15,0 0 1 16,0 0 0-16,0 0-1 15,0 0 0-15,0 0 0 16,0 1-12-16,-6-1-33 16,3 0-95-16</inkml:trace>
  <inkml:trace contextRef="#ctx0" brushRef="#br0" timeOffset="311263.8798">14297 15283 141 0,'0'0'332'0,"0"0"-332"16,0 0-69-16,0 0 65 0,0 0 4 15,0 0 0-15,0 0 10 16,159-11 13-16,-122 7 17 15,9 0-26-15,5 1-6 16,4-3 4-16,16 1-8 16,7-3 0-16,9-1-1 15,3 1-3-15,-3 0 9 16,-6 2 4-16,-15 2 3 16,-8 1 2-16,-12 3-15 15,-8 0 0-15,-10-2-3 16,-2 2 5-16,-8-1-9 15,-6 1 4-15,-3 0 0 16,-5 0 0-16,1-1 4 0,-2 1-7 16,-3 0 3-1,0-3-2-15,0 3 1 0,3 0-23 16,2 0-42-16,-4 0 5 16,-1 0-30-16,0 0-76 15</inkml:trace>
  <inkml:trace contextRef="#ctx0" brushRef="#br0" timeOffset="311885.9302">14205 15405 369 0,'0'0'28'16,"0"0"-10"-16,0 0 41 0,0 0-2 16,0 0-8-16,0 0-26 15,-8 12-2-15,25-10 10 16,16 1-9-16,9-3-5 16,10 0-11-16,12 0-5 15,9 0 6-15,9-7-7 16,3 0-4-16,2 0 4 15,-2 0-5-15,-8-1-1 16,-5 1-9-16,-16 1-3 16,-8 0 17-16,-12 3-8 15,-18-1 3-15,-8 3 4 16,-5-1-3-16,-5 2 5 16,0 0 0-16,0 0 2 0,0 0-5 15,0 0 3-15,3 0 0 16,-3 0-2-16,0 0-2 15,0 0-4-15,0 0 0 16,0 0-4-16,0 0 7 16,0 0-22-16,0 0 9 15,0 0-8-15,0 0-6 16,0 0 3-16,0 0-12 16,0 0-26-16,0 0-67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31T04:47:05.4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7420 4611 325 0,'0'0'89'0,"0"0"-80"0,0 0-3 16,0 0 41-16,0 0 2 16,0 0-28-16,0 0 1 15,0 0-20-15,-2 7 3 16,2-6 1-16,0-1-6 15,0 0 0-15,0 0-4 16,9 0 4-16,14 1 8 16,5 1-4-16,2-2 4 15,4 0 11-15,7 0-18 16,3 0 16-16,14 0-5 16,8 0-5-16,17-2 7 15,5-2-7-15,12-3 3 0,9 2-7 16,3-1 3-16,6 2-6 15,-6 1 2-15,-4 2 0 16,-9-1-2-16,-7 2 3 16,-1 0-2-16,1 0-1 15,8 0 1-15,6 0-2 16,2 0 1-16,0 2 0 16,-1-1-5-16,1 2 5 15,4-3-2-15,-7 0 2 16,-5 0 1-16,-2 0-1 15,-6 0-1-15,-1 0 1 0,1 0-1 16,1 0 1-16,6 0 0 16,1 0-1-16,3 0 3 15,3 0-1-15,7 0-1 16,0 0-5-16,4 0 2 16,-8 0 3-16,-2 0-2 15,-14 0-1-15,-12 0-12 16,-6 0 13-16,-5 0-15 15,2 0 11-15,1 0 1 16,2 0 5-16,4 0 0 16,-3 0-6-16,1 0 11 15,-3 0-5-15,0 0 0 16,-4 0 1-16,1 0-4 0,-3 0 4 16,2 0-1-1,6 0 1-15,-8 3 1 0,6-2-1 16,-2 2-1-16,6-2 0 15,5 2-3-15,3 0 6 16,2 0-3-16,-4-1 0 16,-3 0 4-16,-5-1-5 15,-1 2 1-15,-8-3 0 16,5 3 0-16,-1-2 0 16,1 2 0-16,4-1-1 15,2 2 5-15,1-1-5 16,6-1 1-16,-2 1 0 15,0 0 1-15,1 0-1 16,0 0-2-16,-8-2 2 0,6 1 0 16,-7 0 2-16,0 1-2 15,0-2 0-15,-3 2 5 16,6-1-5-16,2-1 0 16,6 1-1-16,1 1 2 15,1-3-1-15,-9 3 0 16,-2-2 1-16,0-1-2 15,9 3 1-15,14-1 0 16,3 0 0-16,16 1 1 16,5-3-3-16,1 3 2 15,0-3-1-15,-5 4-2 16,-1-3 3-16,-7-1 0 16,-4 3-2-16,3 0 4 0,-2 0-5 15,4 2 2-15,5 0-13 16,2 0 7-16,-7-1-14 15,2 2-1-15,-3-1 19 16,9 2-3-16,-6 0 4 16,-7-1 4-16,-9-1 7 15,-16-3 8-15,-12 2-10 16,-11-2 2-16,-16-1-5 16,-14-1-4-16,-17 0-1 15,-11 0-66-15,-2-1-375 16</inkml:trace>
  <inkml:trace contextRef="#ctx0" brushRef="#br0" timeOffset="15502.8918">15393 8393 604 0,'0'0'5'0,"15"73"-4"0,25-22 7 16,11 0 13-16,2 2 4 16,-1 0-11-16,-11-4 5 15,-7-1-19-15,-14-7 4 16,-11-10-4-16,-9-2-11 16,0-9-19-16,-17-6-43 15,-15-7-26-15,-7-7-53 16</inkml:trace>
  <inkml:trace contextRef="#ctx0" brushRef="#br0" timeOffset="15684.8969">14874 8468 712 0,'0'0'0'0,"52"-61"-2"15,22 35-5-15,26-2 7 16,26 3 4-16,4 6-2 15,-8 7 0-15,-7 7-4 16,-12 5-34-16,-18 10-85 16,-14 9-50-16</inkml:trace>
  <inkml:trace contextRef="#ctx0" brushRef="#br0" timeOffset="16004.4532">15972 8679 567 0,'0'0'8'16,"0"0"2"-16,0 0 67 16,0 0-20-16,-50-61-42 15,88 34-10-15,15-1-3 16,2 8-2-16,-1 8 0 16,-1 10-7-16,2 2 7 15,-1 2 0-15,4 13 2 16,2 2-1-16,-6 2-1 15,-7 2 11-15,-22-1-4 16,-13-5 0-16,-12 2 10 16,0-4-3-16,-4 0 10 15,-4-3-16-15,4-3-5 16,4-5-6-16,0-1-4 0,0-1-72 16,25-3-31-1,12-14-6-15,12-4-241 0</inkml:trace>
  <inkml:trace contextRef="#ctx0" brushRef="#br0" timeOffset="16120.3488">16774 8585 487 0,'0'0'110'0,"0"0"-44"16,0 0-17-16,0 0-29 15,0 0 23-15,0 0-17 16,17 33-21-16,-17-23-5 16,0 0-5-16,-6 0-96 15,-14-6-84-15</inkml:trace>
  <inkml:trace contextRef="#ctx0" brushRef="#br0" timeOffset="16522.7694">16821 8393 798 0,'0'0'0'0,"0"0"-7"16,0 0 2-16,134-3 4 15,-76 4 2-15,-5 11-2 16,-3 7-13-16,-8 10-13 15,-17 2-14-15,-20 4 19 16,-5-1 4-16,0-3 15 16,0-4-1-16,-3-6 4 15,-3-3 11-15,6-5 3 16,0-5-5-16,0 0 5 16,13-7 0-16,12-1 6 0,10 0 0 15,9-9-10-15,-3-8-7 16,8-8-3-16,-8-3-6 15,4 0-1-15,-13 5 1 16,-10 7 6-16,-10 10 3 16,-3 6 4-16,-4 0-7 15,-4 3 2-15,5 11-2 16,0 3 19-16,-3 2-15 16,9 1 2-16,6-1-5 15,0-2-1-15,5-4-2 16,3-3-69-16,-5-8-61 15,-9-2-213-15</inkml:trace>
  <inkml:trace contextRef="#ctx0" brushRef="#br0" timeOffset="16659.5774">17544 8393 685 0,'0'0'3'15,"0"0"-1"-15,0 0-2 16,0 0-39-16,0 0-31 15,0 0-25-15,130 24-277 16</inkml:trace>
  <inkml:trace contextRef="#ctx0" brushRef="#br0" timeOffset="17218.7142">18362 8488 636 0,'0'0'26'0,"0"0"-16"15,0 0 35-15,-132-31-22 16,61 34-21-16,-4 12 8 16,1 3 0-16,9 1-1 15,16-2-3-15,12-3-6 16,18-4 0-16,15 0 0 16,4-4-9-16,30-3 2 15,36-3-13-15,26 0-13 16,2-12-16-16,-7-9-24 0,-23-1-10 15,-20-5 83 1,-14 3 2-16,-11 1 48 0,-6 7 18 16,-10 7-22-16,-3 6 11 15,0 3-45-15,0 3-12 16,-27 8 0-16,-6 7 0 16,-1 3 2-16,4 0 2 15,7 0 5-15,10 0 0 16,13-3-9-16,0-2 0 15,32-6 0-15,15-5 1 16,8-5 30-16,7 0-21 16,5-17-8-16,-8-7 6 15,-10-8-6-15,-11-9-4 16,-8-8-6-16,-5-9-27 16,-5-9-10-16,-1-1-8 0,-7 3 22 15,-4 16 31-15,-5 18 32 16,-3 20 6-16,0 11-33 15,-17 13 2-15,-11 16-7 16,5 13 48-16,10 8-25 16,13 4-8-16,0 8-15 15,9 6-10-15,25-2-103 16,12-8-214-16</inkml:trace>
  <inkml:trace contextRef="#ctx0" brushRef="#br0" timeOffset="17369.345">19201 8473 889 0,'0'0'0'16,"0"0"-28"-16,0 0-8 16,158-22-12-16,-71 10-25 15,-1-2-80-15</inkml:trace>
  <inkml:trace contextRef="#ctx0" brushRef="#br0" timeOffset="17618.4264">19466 8317 542 0,'0'0'0'0,"0"0"-34"0,0 0 28 16,161 28-1-16,-75-6-5 15,8 2-32-15,-1 6-20 16,-5 5 64-16,-26-1 1 16,-28-3 18-16,-31-6 26 15,-6-5-3-15,-44-4 29 16,-13-5-31-16,-4-3-2 16,-2-7-32-16,14-1-6 15,22-10-82-15</inkml:trace>
  <inkml:trace contextRef="#ctx0" brushRef="#br0" timeOffset="17935.8591">20388 8214 469 0,'0'0'12'0,"62"61"13"16,-11-19 43-16,0 5-7 15,-1 4-38-15,-17-4-12 16,-21-7-10-16,-12-10 2 16,0-13-3-16,-29-10 2 0,-4-7 20 15,0 0 18-15,7-10 17 16,9-9 9 0,17-8-36-16,0-8-14 0,38-3-2 15,24-2-14-15,14 0-12 16,-4 10-84-16,-6 8-4 15,-14 16 38-15,-16 6-136 16,-11 12 78-16,-12 10-37 16</inkml:trace>
  <inkml:trace contextRef="#ctx0" brushRef="#br0" timeOffset="18169.5407">21040 8403 315 0,'0'0'153'16,"0"0"-40"-16,0 0-50 15,160-6-49-15,-111-7 3 16,-1 0-10-16,-2-2-5 15,-1-2 1-15,-19 1-1 0,-10 2-2 16,-16 5 12 0,0 4 1-16,-46 5-11 0,-16 0-2 15,-14 14-1-15,1 2 0 16,16 1-3-16,13 2 4 16,20 1-10-16,18-3-21 15,8 2 8-15,40-6-13 16,41-2 13-16,28-6-8 15,9-5-57-15,3-7-149 16</inkml:trace>
  <inkml:trace contextRef="#ctx0" brushRef="#br0" timeOffset="18327.8952">21971 8139 542 0,'0'0'21'0,"0"0"65"15,0 0-85-15,0 0 0 16,-188 49 29-16,125-1-19 15,4 11 3-15,-4 15-5 16,-4 11-9-16,-10 4-1 16,5 6-81-16,12-6-61 15,19-18-148-15</inkml:trace>
  <inkml:trace contextRef="#ctx0" brushRef="#br0" timeOffset="18869.6896">21268 8909 30 0,'0'0'366'0,"0"0"-238"0,0 0-7 15,0 0-121 1,5-73-11-16,-16 30-5 0,-8-6-19 15,9 0-46-15,10 2-4 16,0 9 85-16,4 11 16 16,13 7 26-16,17 9-18 15,17 2 67-15,29 0-78 16,15-1-7-16,22-2-5 16,7-5 6-16,4-6-7 15,3-4 3-15,-8-8 1 16,-7-5 8-16,-6-12 22 15,-1-15-34-15,-7-12-8 16,-17-4-27-16,-29 12-3 16,-42 20 38-16,-16 22 95 15,-57 20-72-15,-23 9-18 16,-12 4-5-16,-1 20 12 16,14 7 10-16,11 5-7 0,27 5-8 15,12 1 8-15,16-2-14 16,15 2-1-16,0-2 0 15,15-1-5-15,26-1 2 16,9-9-36-16,3-7-1 16,2-10-18-16,0-8 26 15,3-4 19-15,0-12 0 16,-2-10 13-16,3-11 11 16,-10-1 4-16,-7 4 28 15,-18 6 30-15,-9 12 13 16,-13 8-33-16,-2 4-44 15,0 0-9-15,0 6-3 0,-8 12 3 16,-5 4 3 0,13 7 7-16,0 0-8 0,19 0-2 15,26 3 1-15,12-3-1 16,7-4-48-16,-6-7-94 16,-7-8-90-16</inkml:trace>
  <inkml:trace contextRef="#ctx0" brushRef="#br0" timeOffset="19018.8712">23025 8259 409 0,'0'0'117'0,"0"0"-43"0,0 0 13 15,0 0-77 1,0 0-10-16,0 0 2 0,15 6-2 16,14 15 11-16,13 2-10 15,7-4-1-15,11 0-21 16,-1-9-84-16,-13-3-150 15</inkml:trace>
  <inkml:trace contextRef="#ctx0" brushRef="#br0" timeOffset="19230.7126">23425 8234 500 0,'0'0'103'0,"0"0"-58"0,0 0-35 15,0 0 9 1,0 0 10-16,0 0 17 0,-158 63-36 15,117-39 3 1,9 0-5-16,4-2-7 0,7-2-1 16,5-4-23-16,6-5-32 15,10-4-3-15,0-4-20 16,26-3-51-16,17-4-262 16</inkml:trace>
  <inkml:trace contextRef="#ctx0" brushRef="#br0" timeOffset="19396.3126">23652 8281 601 0,'0'0'27'16,"0"0"-24"-16,0 0 24 0,0 0 18 15,-10 47-9 1,4-28-13-16,3 1 0 16,3-3-19-16,0-4 11 0,0-3-15 15,0-4-47-15,0-6-44 16,0 0-36-16,0-9-170 15</inkml:trace>
  <inkml:trace contextRef="#ctx0" brushRef="#br0" timeOffset="19514.9935">23698 8154 632 0,'0'0'5'0,"0"0"-3"15,0 0 14-15,0 0-16 0,0 0-62 16,0 0-153-1</inkml:trace>
  <inkml:trace contextRef="#ctx0" brushRef="#br0" timeOffset="19705.5738">24092 7972 618 0,'0'0'11'16,"0"0"18"-16,0 0 3 15,0 0 0-15,0 0-29 16,2 59 36-16,4-16-3 15,1 8-11-15,2 5-15 16,-1 2-2-16,-8-2-8 16,-4-8-18-16,-30-7-105 15,-4-15-77-15,-3-9-80 16</inkml:trace>
  <inkml:trace contextRef="#ctx0" brushRef="#br0" timeOffset="19986.7486">23768 8253 458 0,'0'0'66'16,"0"0"-39"-16,114-53 38 16,-64 44-25-16,10 4-39 15,9 4 1-15,-1 1-2 16,1 0 0-16,-5 7-1 16,-13 3 1-16,-10 5 0 15,-15 3-3-15,-13 5 3 16,-13 0 4-16,0 2 2 15,-14-5 9-15,-10 1-2 16,6-4-5-16,6-4 7 0,8 0-15 16,4-3 0-16,0-4 0 15,4-2-4-15,26-4-21 16,8 0-27-16,5-7-88 16,-3-9-166-16</inkml:trace>
  <inkml:trace contextRef="#ctx0" brushRef="#br0" timeOffset="20203.6722">24672 8261 382 0,'0'0'101'16,"0"0"-76"-16,0 0-13 16,0 0-12-16,0 0 47 0,-40 56-19 15,34-30-13-15,6 4-8 16,0 4-7 0,0 4 5-16,16 2-4 0,-2-4-1 15,-5-5 6-15,-9-11-3 16,0-7 1-16,0-9 10 15,0-2 25-15,-23-2 11 16,-13-3-1-16,-8-13-21 16,-5-7-28-16,-2-12-23 15,3-8-111-15,5-8-245 16</inkml:trace>
  <inkml:trace contextRef="#ctx0" brushRef="#br0" timeOffset="20362.3992">24220 8116 711 0,'0'0'44'0,"0"0"21"0,0 0-11 15,0 0-20-15,164-23-13 16,-104 16-21-16,-3 3-2 16,-12 1-107-16,-15 0-106 15</inkml:trace>
  <inkml:trace contextRef="#ctx0" brushRef="#br0" timeOffset="20519.181">23476 8122 659 0,'0'0'0'16,"0"0"-98"-16,0 0-30 15</inkml:trace>
  <inkml:trace contextRef="#ctx0" brushRef="#br0" timeOffset="22851.691">20953 8885 465 0,'0'0'3'0,"0"0"1"16,170 0 10-16,-81-1 20 16,12-2-13-16,17 0 0 15,6 0-11-15,14 0-5 16,1-2-5-16,5-1-12 15,-4 1-60-15,-10-3-29 16,-10 3-63-16,-19 2 66 16,-18 2 98-16,-10 1 20 15,-16 0-11-15,-8 0-9 16,-16 0-6-16,-17 0-30 16,-16 0-81-16</inkml:trace>
  <inkml:trace contextRef="#ctx0" brushRef="#br0" timeOffset="23138.6996">20384 9057 462 0,'0'0'97'15,"0"0"-91"-15,0 0-3 16,0 0 32-16,0 0 8 15,0 0-10-15,155 4-17 16,-37-4 7-16,18 0-11 16,22 0-11-16,19-4-2 0,14-4-7 15,8-3-26-15,-7-3 9 16,-17-2-9-16,-24 6 26 16,-29-1 3-16,-25 4-10 15,-26 4-13-15,-20 2-64 16,-14-1-63-16</inkml:trace>
  <inkml:trace contextRef="#ctx0" brushRef="#br0" timeOffset="439465.7513">9508 6283 388 0,'0'0'15'0,"0"0"-15"16,0 0-12-16,0 0 10 15,0 0 2-15,0 0 11 16,47 48-9-16,-36-31 3 16,-2 3 5-16,-1-3-7 15,4-1 9-15,1-3-11 16,8-4 0-16,7-6-1 16,6-3 0-16,21-3 9 0,12-13 37 15,17-9-40-15,5-2-5 16,6-9 5-16,-3 0-6 15,-4-3 1-15,-3-2-1 16,-9-2-14-16,-3 2-12 16,-19 9 21-16,-8 10 3 15,-15 8-1-15,-6 7-43 16,-5 3-67-16</inkml:trace>
  <inkml:trace contextRef="#ctx0" brushRef="#br0" timeOffset="440202.6418">9342 7128 225 0,'0'0'51'16,"0"0"-45"-16,0 0 7 15,0 0 5-15,0 0 18 16,-13 53-1-16,13-37-23 16,0 1 14-16,0-1-12 15,0-4 0-15,0-4 8 16,6-2-5-16,7-4-4 15,4 1 11-15,9-3-8 16,11 0 5-16,17-10 4 16,16-8-13-16,15-9 3 15,15-5-13-15,6-7-2 16,6-8 1-16,-3-3-1 16,-5-1-3-16,-11 4-13 15,-19 10 16-15,-21 10 5 16,-22 15-5-16,-19 5 0 0,-6 6 0 15,-5 1 5-15,-1 0-1 16,0 0-4-16,0 0 2 16,2 0-11-16,7 0-11 15,0 0-80-15,-1 1-52 16</inkml:trace>
  <inkml:trace contextRef="#ctx0" brushRef="#br0" timeOffset="442418.7531">9175 7788 546 0,'0'0'5'0,"0"0"-5"15,0 0 0-15,0 0 8 16,0 0-8-16,0 0-10 16,-18 0 2-16,18-2 5 15,0 1 3-15,0 1 3 16,4-2 5-16,-4 2-8 0,0 0 7 15,0 0-4 1,0 0 7-16,0 0 1 0,0 0 4 16,0 0-15-16,0 0 1 15,-4 0 0-15,0 5-1 16,-2-1-3-16,3 0 3 16,3 2 3-16,0-2-1 15,0 3-4-15,0-2 2 16,0-1-5-16,0-1-4 15,13-3 9-15,11 0 9 16,10 0-8-16,15-7 3 16,11-6 7-16,19-7-10 15,9-6 1-15,4-2-2 16,3-4-5-16,-3-3-4 0,-11 6-11 16,-14 2-5-16,-18 9-2 15,-18 8 1-15,-10 7-41 16,-13 3-27-16,-8 0-37 15,0 1-71-15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31T05:06:57.7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21110 9456 138 0,'0'0'9'15,"214"-3"-3"-15,-85 0-5 16,10 3 34-16,0-3-10 0,2 1 2 15,1-2-6-15,-12 2-15 16,-9-1-5-16,-15-1-1 16,-10 3-1-16,-5-2 0 15,-1 3 2-15,-4-1 0 16,-10-1 1-16,-5 2-2 16,-4 0 0-16,-13 0 0 15,-8 0-5-15,-13 0-5 16,-16 0-9-16,-17 0-6 15,-4 0-39-15,-50 0-78 16</inkml:trace>
  <inkml:trace contextRef="#ctx0" brushRef="#br0" timeOffset="311.8745">20310 9582 262 0,'0'0'0'0,"0"0"9"16,195 8 20-16,-73-4 7 16,23-2-3-16,18 3-14 15,17 0 17-15,3-3-27 16,-1 3-3-16,2-3 2 15,-11-2-8-15,-9 1-4 0,-18-1 3 16,-14 0-15 0,-22 0 6-16,-20 0-3 0,-21-1-2 15,-14-3 3-15,-16 1-34 16,-9 1-110-16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31T04:47:36.8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7614 5668 420 0,'0'0'87'0,"0"0"-60"15,0 0 26-15,0 0-11 16,0 0-23-16,0 0-7 16,0 0-6-16,15-5-2 15,-9 3-1-15,-1 2-1 16,-1 0 4-16,0 0-5 15,0 0-1-15,4 10-2 16,-3 2-1-16,4 5 6 0,-4 0-5 16,-2-3 2-16,5 1 0 15,-7-3 0-15,5-6 2 16,1-2-2-16,3-2 0 16,5-2 1-16,10 0 6 15,13-4-5-15,12-9 8 16,3-6 6-16,6-1-10 15,4-4-6-15,-1-3-3 16,2 0 3-16,1 0-2 16,-15 6-1-16,-4 2 3 0,-16 9-3 15,-12 2 3-15,-10 4-1 16,-5 2 1-16,-3 2-6 16,0 0-47-16,0 0-90 15,0 0-176-15</inkml:trace>
  <inkml:trace contextRef="#ctx0" brushRef="#br0" timeOffset="4034.1915">1633 8300 448 0,'0'0'91'16,"0"0"-86"-16,0 0-5 15,0 0 0-15,0 0 2 16,34 54 7-16,-10-25 29 16,5-3-24-16,-9 8 0 15,-5-4-11-15,-8 3 3 16,-7-3-5-16,0-7-1 15,0-3 0-15,0-12-2 16,0-4 4-16,0-4-1 16,-4 0 12-16,-5-12 22 0,-2-9-23 15,1-7-9-15,2-6-3 16,6-6 2-16,2-1-2 16,0-6 0-16,0 4 0 15,10 5 5-15,11 10 0 16,-2 11 6-16,-5 8 2 15,13 6-4-15,1 3-9 16,9 0 0-16,8 8-3 16,3 9 4-16,-2 8-1 15,-4 6 4-15,-9 3-1 16,-11 0 10-16,-4 2-13 16,-8-3 0-16,-8 0 0 15,0-6-17-15,-2-6 2 0,0-7-11 16,0-6-39-16,0-4-9 15,0-4-185-15</inkml:trace>
  <inkml:trace contextRef="#ctx0" brushRef="#br0" timeOffset="4205.5171">1598 8466 13 0,'0'0'723'16,"0"0"-713"-16,0 0 0 15,0 0 30-15,0 0-36 16,0 0-1-16,222-10-3 0,-109-1 0 16,-4 0-72-16,-17-1-65 15,-23-3-257-15</inkml:trace>
  <inkml:trace contextRef="#ctx0" brushRef="#br0" timeOffset="4600.4713">2495 8328 600 0,'0'0'10'0,"0"0"-7"16,0 0 78-16,0 0-26 15,95 55-16-15,-73-32-15 16,-5 4-8-16,-6-1-5 16,-7 2-11-16,-4 1 0 0,0-5-10 15,0-6-8 1,0-7-5-16,0-5-18 0,0-6 17 15,-7 0 12-15,-10-10-6 16,-4-10-22-16,-1-5-23 16,-2-5 2-16,-5-4 60 15,4-2-7-15,3 0 8 16,9 8 25-16,4 5 26 16,9 7 12-16,0 4-8 15,7 3 3-15,20 1-41 16,10-1-12-16,6 2 1 15,4-3 7-15,2 2-5 16,2-2 10-16,-2 3-15 16,-3-1-3-16,-11 6-6 0,3 0-32 15,-17 2-48-15,-1 0-8 16,-8 8-38-16,-12 3-135 16</inkml:trace>
  <inkml:trace contextRef="#ctx0" brushRef="#br0" timeOffset="4771.5904">2646 8427 528 0,'0'0'35'16,"0"0"5"-16,0 0 0 16,0 0-20-16,0 0-12 0,0 0 7 15,134 2-15-15,-100-2-12 16,-4-2-72-16,-3-2-170 15</inkml:trace>
  <inkml:trace contextRef="#ctx0" brushRef="#br0" timeOffset="5466.2843">3582 8366 587 0,'0'0'14'16,"0"0"-7"-16,0 0 41 15,0 0-35-15,0 0-7 16,0 0-1-16,168-4-4 15,-93 0 6-15,8 0-7 16,8-3 4-16,-5 0 5 16,-3 1-8-16,-13-3-2 15,-10 2-21-15,-11 0-67 16,-16-1-87-16</inkml:trace>
  <inkml:trace contextRef="#ctx0" brushRef="#br0" timeOffset="5795.1996">3999 8205 475 0,'0'0'23'16,"0"0"-22"-16,0 0 3 16,0 0 12-16,0 0-7 15,0 0-5-15,59 28 16 16,-13-13-19-16,1 0-1 15,2-1 5-15,3 3-5 16,2-3 3-16,0 1-3 16,-1-1 0-16,-6-1-1 0,-12-2 2 15,-19-4 1-15,-7-1 3 16,-9 3 17-16,-4-3 11 16,-35 3 3-16,-19 0-2 15,-12 4-19-15,-1-2-8 16,5 1-7-16,9-4-7 15,9-1-51-15,17-6-73 16</inkml:trace>
  <inkml:trace contextRef="#ctx0" brushRef="#br0" timeOffset="6433.4285">5304 8003 447 0,'0'0'9'15,"0"0"-6"-15,0 0 26 0,-116 60 36 16,84-22-29 0,6 7 2-16,1 4-17 0,7 4 3 15,0-1-18-15,11-5 2 16,7-7-6-16,0-5-1 16,25-12 2-16,14-6-1 15,9-6-2-15,12-9 0 16,2-2 3-16,5-2 7 15,-7-15-10-15,-8-1-5 16,-12-4 5-16,-14-4-1 16,-11 1 1-16,-15 2 0 15,0 4 0-15,-11 4 16 16,-19 7-12-16,-8 4 2 16,0 2-6-16,6-1 0 15,13 3 7-15,12 0-7 0,7-3 0 16,0 2-2-1,30-3-27-15,20-2-10 0,10-2-15 16,1 4-30-16,-4 1 28 16,-5 3-6-16,-7 0 61 15,-3 8 1-15,-12 6 47 16,-9 3 2-16,-8 0 16 16,-13 2-37-16,0-2 7 15,0-1-13-15,-2 0-9 16,-13-2 6-16,-2-2-11 15,6 0 1-15,4-3-9 16,7-4-5-16,0 0-62 0,39-5-107 16</inkml:trace>
  <inkml:trace contextRef="#ctx0" brushRef="#br0" timeOffset="7361.8759">7242 8023 287 0,'0'0'315'0,"0"0"-304"15,0 0 33-15,0 0 25 16,0 0-33-16,0 0 5 15,-54-52-27-15,54 35-7 16,2-4 14-16,20 1-21 0,0 5 0 16,6 4 0-16,6 5-10 15,2 2 4-15,5 2-13 16,-1-1 6-16,-6 3 13 16,-7 0-4-16,1 5 4 15,-9 9-1-15,-6 6-6 16,-12 6 7-16,-1 5 0 15,0 4 3-15,-22-1 1 16,-6-5-4-16,-1 5 0 16,-6-3 2-16,-3 0-1 15,7-2 1-15,5-1-2 16,2-3-35-16,6-3-46 0,5-2-94 16</inkml:trace>
  <inkml:trace contextRef="#ctx0" brushRef="#br0" timeOffset="7639.6773">7183 8611 498 0,'0'0'2'0,"0"0"19"15,0 0 34-15,0 0-30 0,160-24 13 16,-130 11 9-16,-11-2 5 16,-9 4 24-16,-10 0-6 15,0 4-33-15,-19 5-6 16,-13 0-26-16,-10 2-2 16,-7 0-3-16,1 11-20 15,8 2-30-15,2 2-91 16,12-1-122-16</inkml:trace>
  <inkml:trace contextRef="#ctx0" brushRef="#br0" timeOffset="10939.9745">10288 4026 589 0,'0'0'32'16,"0"0"-22"-16,0 0-6 15,0 0 3-15,0 0-7 0,0 0 3 16,147 4 12 0,-77-4-3-16,11 0-6 0,18-1 6 15,20-2-8-15,25-1 1 16,19-3 28-16,14 2-19 15,15 1-6-15,14-4-2 16,7 2-6-16,3-4 9 16,4 0-6-16,-10-2-3 15,-6 0 3-15,-9 0-2 16,-17-1-2-16,-17-1-6 16,-30 5-9-16,-28 2 6 15,-34 1-10-15,-32 3 7 16,-20 2-4-16,-10 1-5 15,-7 0 22-15,0-1-13 16,0 1-3-16,-29 0 4 0,-12 0-56 16,-22 0-97-1</inkml:trace>
  <inkml:trace contextRef="#ctx0" brushRef="#br0" timeOffset="11434.3427">10194 4197 404 0,'0'0'0'16,"0"0"2"-16,0 0-2 15,0 0 18-15,182 0 18 16,-77 0-3-16,15 0 12 16,20 0-27-16,11 0 20 15,10-5-16-15,4 2-14 16,5 1 0-16,11-1-6 15,10-1 3-15,2-1-7 16,1-1 2-16,-9 2 0 16,-12-3 4-16,-17 1 1 15,-19 1-5-15,-30-1-4 16,-27 4 3-16,-31-1 1 0,-26 1-16 16,-10 2 15-1,-13 0 2-15,0 0 22 0,0 0 21 16,0-1-17-16,0 1-16 15,0 0-3-15,0 0-8 16,0-1-43-16,1-2-46 16,-1 0-292-16</inkml:trace>
  <inkml:trace contextRef="#ctx0" brushRef="#br0" timeOffset="13253.981">1159 10040 468 0,'0'0'60'0,"0"0"-48"16,0 0 2-16,0 0-5 16,0 0-6-16,0 0-3 15,35 58 28-15,-21-29 5 16,5 7-12-16,-8-1 2 0,5 4-12 15,-6 4 10 1,-6 5-5-16,1 1-9 0,-5 1-2 16,0-6-4-16,0-4 3 15,0-7-4-15,0-7 1 16,0-9-2-16,0-7 3 16,-1-5-2-16,1-3 1 15,0-2 0-15,-12 0 14 16,1-8 49-16,-8-12-46 15,-3-5-15-15,-1-9-3 16,2-7-3-16,-4-7-4 16,3-6-11-16,8-6 6 15,0 0 8-15,6 4 4 16,5 7 0-16,1 8 0 0,2 10 0 16,0 8 5-16,0 7-5 15,0 4 3-15,2 5 3 16,7 1-6-16,3 2-5 15,-1 1 4-15,2 1-3 16,6 2 2-16,11 0 0 16,6 0 0-16,13 11 2 15,3 5 0-15,3 5 2 16,-3 9-1-16,1 6-1 16,-7 2 3-16,-6 0-3 15,-9-2-3-15,-11 1 3 16,-8 0 3-16,-10-3 1 15,-2 2-4-15,0-1 0 0,0-2 1 16,-11-1-1-16,5-2-2 16,2-7 1-16,3-6 2 15,1-5 1-15,0-6-1 16,0-2-2-16,0 0 1 16,0-4-32-16,0 0-62 15,0 0-24-15,-8-11-268 16</inkml:trace>
  <inkml:trace contextRef="#ctx0" brushRef="#br0" timeOffset="13578.3066">1008 10392 463 0,'0'0'42'0,"0"0"-38"15,0 0 28-15,0 0-10 16,0 0-11-16,0 0 24 16,122-25-9-16,-72 20 10 0,3-1-13 15,8 0 0 1,-1-1-16-16,4 2-5 0,-1-2 10 15,-5 2-12-15,-6 0-1 16,-6 0 0-16,-9 0-31 16,-7 0-16-16,-10 1-56 15,-7-4-250-15</inkml:trace>
  <inkml:trace contextRef="#ctx0" brushRef="#br0" timeOffset="13932.3683">2102 10137 534 0,'0'0'0'0,"0"0"0"15,0 0 0-15,0 0 5 16,0 0 22-16,49 65 20 16,-28-34-26-16,-4 5-4 15,-12-1-5-15,3 2 5 16,-7-2-5-16,-1-3-4 16,0-3-7-16,0-1 4 15,0-5-5-15,0-4 0 16,-2-6-2-16,-1-6 2 15,3-2-3-15,0-5-6 0,0 0-26 16,0 0-23 0,0-8-38-16</inkml:trace>
  <inkml:trace contextRef="#ctx0" brushRef="#br0" timeOffset="14304.2942">2085 10166 342 0,'0'0'49'0,"0"0"13"16,0 0 7-16,0 0-16 16,143-29-13-16,-103 20-16 15,3 1 1-15,2-1-7 16,-7 2-8-16,1-1 0 16,-7 3-3-16,-2 1-5 15,-1-1 3-15,-8 0-5 16,-2 2-1-16,-10 3-12 0,2 0-22 15,-5 0-25 1,-2 0-77-16,-4 0-86 0</inkml:trace>
  <inkml:trace contextRef="#ctx0" brushRef="#br0" timeOffset="14869.3321">2219 10370 205 0,'0'0'34'0,"0"0"-32"0,0 0 9 16,0 0 18-16,0 0 13 16,0 0-18-16,107-5 17 15,-86 5-1-15,-4-3-13 16,2 0 14-16,0 0 10 16,-8 0-28-16,4 0 0 15,0 1-2-15,6-1-8 16,-2 0 1-16,1 0-11 15,1 0 2-15,-2-4 21 16,-3 3 0-16,-2 1-2 16,-6 0-5-16,-3 3 8 15,-5 0-1-15,0 0-25 16,0 0 3-16,0 0-4 16,0 0-8-16,0-3-68 0,0 1-94 15</inkml:trace>
  <inkml:trace contextRef="#ctx0" brushRef="#br0" timeOffset="16125.9459">2733 9750 470 0,'0'0'35'16,"0"0"-34"-16,0 0 17 15,0 0-7-15,0 0 12 16,0 0-15-16,20 3 1 15,7 4 19-15,9-1-22 16,13 5-2-16,3 3 3 16,12 1-4-16,0 2-3 0,7 7 1 15,-3-1-1 1,-4 7 1-16,0 4 1 16,-16 5 2-16,-5 9 0 0,-15 5-4 15,-11 10-1-15,-4-5-5 16,-13 1 12-16,0-4-8 15,0-2 2-15,0-4 0 16,-9-6 7-16,-6-7-2 16,2-6 11-16,6-6-3 15,-2-3-11-15,7-7 16 16,2-3-14-16,0-4-2 16,0-2-2-16,0-3-33 15,0-2-24-15,-7 0-85 0</inkml:trace>
  <inkml:trace contextRef="#ctx0" brushRef="#br0" timeOffset="16894.2699">851 9895 409 0,'0'0'6'0,"0"0"5"16,0 0 49-16,0 0 1 16,0 0-28-16,0 0-6 15,0 0 3-15,0-9-8 16,0 9-9-16,0 0 9 15,0 0-10-15,-9 0-6 16,-10 0-6-16,-2 3 4 16,-4 13-4-16,2 5 1 15,-3 9-1-15,5 7 15 16,-2 11-14-16,2 7-1 0,3 7-1 16,5 4 1-16,5 0 1 15,8 0-1-15,0-2 0 16,11-3 1-16,23-5 3 15,5-3-5-15,9-7 1 16,12-2 0-16,9-2-3 16,3-7 2-16,0-1-3 15,-2-3-8-15,-5-8-12 16,-5-4-2-16,-11-5 19 16,-3-7-10-16,-8-5-6 15,-8-2-36-15,-8 0-20 16,5-9-88-16</inkml:trace>
  <inkml:trace contextRef="#ctx0" brushRef="#br0" timeOffset="17578.6268">3524 9622 455 0,'0'0'57'16,"0"0"-56"-16,0 0 13 15,0 0 28-15,0 0-14 16,0 0 6-16,13-1-17 16,8-2-14-16,11 0 16 15,11 0 5-15,7 1-23 0,15-3 14 16,12-1-4-16,2 0-6 16,5-1 21-16,-14 1-21 15,-7-1 0-15,-14 0-5 16,-13 4 2-16,-14 0-3 15,-10 0 1-15,-12 2-8 16,0 1-14-16,0 0-24 16,0 0-6-16,0 0-29 15,-14 0-63-15</inkml:trace>
  <inkml:trace contextRef="#ctx0" brushRef="#br0" timeOffset="18356.771">3795 9462 114 0,'0'0'12'16,"0"0"1"-16,0 0 33 15,0 0-5-15,0 0-6 16,0 0-10-16,13 0 3 0,-3 0-16 15,-8 0 11 1,3 0-9-16,-2 0-3 0,-1 0-3 16,2 0 12-16,-4 0-6 15,0 0 10-15,0-2-1 16,0 2-3-16,0 0 10 16,0 0 3-16,0 0-18 15,0 0 6-15,0 0-14 16,0 0 1-16,0 0 5 15,0 0-7-15,0 0 2 16,0 0-4-16,0 0-4 16,12 9 3-16,6 4-3 15,0 11 0-15,0 7 0 16,7 3 1-16,-4 7 10 0,-3 2-4 16,3-3-4-16,-6 1 1 15,-2-7-4-15,-5-1-1 16,-2-5 0-16,-4-7 2 15,4-4-1-15,-3-3 0 16,-1-5 0-16,-2-6 4 16,0 0-4-16,0-1-2 15,0 0 1-15,0-2 1 16,3 0-42-16,-3 0-51 16,0 0-110-16</inkml:trace>
  <inkml:trace contextRef="#ctx0" brushRef="#br0" timeOffset="23181.3528">4607 10177 406 0,'0'0'26'0,"0"0"-22"16,0 0 22-16,0 0 5 15,0 0-6-15,0 0 6 16,0 0-12-16,-4 0-4 16,4 0 8-16,0 0-4 15,0 0 0-15,0 0-1 16,0 0 1-16,0 0 3 15,10 0-8-15,19 0-13 16,9-3 10-16,6 0-7 16,6-2 4-16,12 0-3 15,3 0-2-15,-3-2 0 16,-2-1-3-16,-9 4 1 16,-16-3 0-16,-10 4-1 0,-8 0-1 15,-8 3 0-15,-4 0-11 16,2 0-9-16,2 0-8 15,3 0-19-15,-1 0-14 16,-4 0-85-16,-4 0-286 16</inkml:trace>
  <inkml:trace contextRef="#ctx0" brushRef="#br0" timeOffset="24137.4105">4829 10510 248 0,'0'0'20'16,"0"0"-20"-16,0 0 8 16,0 0-3-16,0 0 18 15,0 0 11-15,0 0-3 16,-26 2 7-16,26 1-2 15,-4-3 10-15,0 0 0 16,-1 0-20-16,1 0-5 0,-4 2-9 16,3-1 2-1,0 1-6-15,0-2-8 0,0 0 4 16,-1 1 5-16,6-1-6 16,0 2 3-16,-2-2 2 15,2 0-5-15,0 0 5 16,0 0-8-16,0 0 1 15,0 0 11-15,0 0-11 16,0 0 9-16,0 0 1 16,0 0 1-16,0 0 8 15,0 0-17-15,0 0 15 16,0 0-13-16,23 0-5 16,3 0 0-16,4-2 3 15,4-2-3-15,4-2 2 16,2 1-2-16,2-3 0 15,0 1 0-15,-4 3-1 0,-8 0-4 16,-6 2 0-16,-7 0-10 16,-9 1 2-16,-3 1 5 15,-5 0 4-15,0 0 4 16,0 0 0-16,0 0 0 16,0 0-3-16,3 0-11 15,-3 0-16-15,0 0-67 16,0 0-119-16</inkml:trace>
  <inkml:trace contextRef="#ctx0" brushRef="#br0" timeOffset="28621.4443">6083 9898 268 0,'0'0'88'0,"0"0"-54"0,0 0 17 16,0 0-7-16,0 0-15 15,0 0 5-15,4-3-21 16,-4 3 0-16,0 0 1 15,0 0-9-15,0 0-2 16,0 0 1-16,0 0-4 16,4 0 0-16,5 10 0 15,0 7 0-15,12 6 4 16,0 7 0-16,1 2 3 16,2 6-6-16,-8-1 4 15,5 4-5-15,-3-3 0 16,-6-4 0-16,-3-9 1 0,-5-4-1 15,-4-6 0 1,0 1-1-16,0-8 4 0,0-1-5 16,0-2 2-16,0-3 0 15,0-1-2-15,0-1-4 16,0 0 6-16,0-4-1 16,-7-12-3-16,-5-5 2 15,-4-6-6-15,0-9-2 16,-2-6 9-16,2-5-26 15,2 2 0-15,0 6 24 16,6 3 3-16,3 10 4 16,1 1 8-16,3 6 1 15,1 5 1-15,-3 2 1 16,3 1-8-16,0 2 8 16,0-2-15-16,0 1 14 0,4 2-7 15,13 2-4-15,-3-2 11 16,8 5-14-16,6 0-3 15,8 0 2-15,10 3 2 16,12 0 10-16,2 0-11 16,2 6 0-16,-5 8-2 15,-6 3 3-15,-5 2-1 16,-4 6 6-16,-12 0-4 16,-6 1 6-16,-8 3-2 15,-6-2-5-15,-7 4 8 0,-3 1-7 16,0-3-2-16,0 0 6 15,0-3-6-15,0-4 11 16,0-5-11-16,0-5 2 16,0-2-1-16,0-5 0 15,0-1 0-15,0-1-2 16,0-3 1-16,0 0-7 16,0 0-22-16,0 0-38 15,0-9-118-15</inkml:trace>
  <inkml:trace contextRef="#ctx0" brushRef="#br0" timeOffset="28979.1139">6116 10060 372 0,'0'0'43'0,"0"0"5"16,0 0-11-16,0 0-16 16,0 0 3-16,0 0 4 0,133-24-2 15,-94 19-9 1,7 2 11-16,-1-2-28 0,0 1 12 15,0 0-10-15,1 1-2 16,-5-2 4-16,-2 2-4 16,-4 0-2-16,0 0 1 15,-5-2-1-15,-5 2-32 16,4 0-50-16,-8-3-95 16</inkml:trace>
  <inkml:trace contextRef="#ctx0" brushRef="#br0" timeOffset="29598.0605">7113 9902 347 0,'0'0'43'0,"0"0"-27"16,0 0 14-16,0 0-14 15,0 0 5-15,0 0 7 16,0 0 6-16,0 0-13 16,0 0-12-16,0 10-1 15,7 7 19-15,7 10-7 16,2 4 2-16,5 3-19 0,-9 7 3 16,4-4-1-16,-3-1-2 15,-3-5 0-15,0-3-3 16,-8-6 0-16,2-4 3 15,-4-3-3-15,0-6 0 16,0-3 0-16,0-3 0 16,0-1 0-16,0-2-5 15,0 0-11-15,0 0-3 16,0 0-11-16,0-13-90 16</inkml:trace>
  <inkml:trace contextRef="#ctx0" brushRef="#br0" timeOffset="30048.2988">7117 9866 430 0,'0'0'45'0,"0"0"-28"16,0 0 37-16,0 0-18 15,0 0-14-15,0 0-4 16,85-14 4-16,-48 10-18 16,5-2 15-16,3 0-5 15,-2 1-5-15,1 1 0 16,-4-3-4-16,4 4 0 16,-7-1 1-16,-8-1-6 15,-1 3 0-15,-9 0 0 0,-5 1-5 16,4 1-4-1,-6 0-26-15,-1 0-16 0,2 0-45 16,-13 0-155-16</inkml:trace>
  <inkml:trace contextRef="#ctx0" brushRef="#br0" timeOffset="30623.1561">7274 10111 392 0,'0'0'51'0,"0"0"-31"15,0 0 25-15,0 0-17 16,0 0 3-16,0 0-4 16,0 0 1-16,7 0 8 15,0 0 5-15,6 0-1 16,0 0-14-16,12 0 13 16,8 0 0-16,6 0-25 15,6-5 6-15,1-2-11 16,1-1-4-16,1-1 4 15,-11 1-9-15,-6 4-3 16,-10-1-4-16,-10 5 6 16,-8 0-5-16,-3 0 2 15,0 0-5-15,0 0-7 0,0 0-12 16,0 0-2 0,0 0-1-16,0 0-41 0,0 0-36 15,0-3-156-15</inkml:trace>
  <inkml:trace contextRef="#ctx0" brushRef="#br0" timeOffset="43911.5863">9130 7655 611 0,'0'0'0'0,"0"0"0"15,0 0 11-15,0 0-9 16,0 0 9-16,0 0 0 16,0 0-11-16,0 0 9 15,-134 53 5-15,99-2 1 16,5 12 1-16,12 13-9 16,9 5-3-16,9-3-1 15,17-9-3-15,40-13-13 16,14-14-39-16,15-16-7 15,9-10-32-15,-5-15-58 16</inkml:trace>
  <inkml:trace contextRef="#ctx0" brushRef="#br0" timeOffset="45793.292">9870 7870 508 0,'0'0'127'0,"0"0"-123"16,21 59-4-16,1-21 7 15,-3 6-7-15,-7 2 3 16,-12-2-6-16,0-4 6 16,0-11-6-16,-12-8-7 15,1-8-1-15,-4-10 11 16,-3-3 3-16,-4-15 40 0,-8-11-33 15,6-14-10-15,5-12-8 16,10-10 8 0,9-7-3-16,0-7 2 0,30 9-18 15,17 9 5-15,4 18 14 16,2 12-2-16,7 11 7 16,9 7-5-16,1 7 17 15,-4 3 6-15,-16 3-17 16,-16 11-6-16,-15 5 0 15,-19 6-4-15,-7 2 3 16,-43 2-2-16,-17 2 3 16,-16 0 0-16,-1-1-2 15,5-2-1-15,16 0-10 16,24-4 3-16,22 0-8 16,17-2 5-16,17 0 11 0,34-5-15 15,6-6-8-15,11 0 6 16,8-8 15-16,5 0 0 15,9-3 4-15,-7 0 0 16,-10-6 0-16,-22-5 2 16,-20 0-2-16,-19-4 13 15,-11-4-2-15,-1 0-2 16,0-3 8-16,-8 5 5 16,-10 7 7-16,-2 5 0 15,-8 3-24-15,-6 2-5 0,4 7 2 16,6 10-6-16,9 1 4 15,15 4-10-15,0-1 8 16,22 0-5-16,32 1-11 16,21-5-3-16,21-1 21 15,21-5 7-15,7-6-7 16,5-3 0-16,-13-2-11 16,-19-8-3-16,-31-9-41 15,-28-4 50-15,-30-9 5 16,-8-6 19-16,0-2 3 15,-21 4 14-15,-9 11 14 16,-5 9 3-16,-5 9-14 16,-10 5-28-16,-6 2-9 15,-5 11 0-15,3 4-2 16,12 2 0-16,9 4 0 0,19-1 0 16,14-1-3-16,4 0 2 15,22-3-4-15,25-6 3 16,10-2-2-16,6-8-1 15,-3-2 3-15,-10 0 2 16,-9-12 0-16,-17-3 0 16,-6-7 10-16,-7-3-3 15,-10 2-7-15,-1 6 0 16,0 7 5-16,0 5 8 16,-4 5-13-16,-12 3-4 15,-2 11 1-15,6 4 2 16,12 2-1-16,0-1-23 0,30-1 12 15,31 0-26 1,16-1-25-16,14-3 49 0,5-8-39 16,-10-3-82-16,-9-3-83 15,-23-3 150-15,-18-11-38 16,-18-7 107-16,-14-3 200 16,-4-6-22-16,0 2-99 15,-22 5-20-15,0 7-13 16,-8 9 27-16,0 7-49 15,-6 0-23-15,-2 7 1 16,8 10 3-16,9 5-3 16,13 2 3-16,8 2-2 15,14-3-3-15,41 1 0 16,21-7-3-16,21-3-1 16,7-8-5-16,-8-6 2 0,-8-1 4 15,-24-15-5-15,-18-7 8 16,-16-8 1-16,-15-7-1 15,-14-5 0-15,-1-7 3 16,0-5 2-16,-1-2-2 16,-14 2-3-16,2 9 0 15,5 14 11-15,0 15 17 16,4 14 16-16,2 3-38 16,2 6-6-16,0 18 0 15,0 8 0-15,32 11 1 16,8 3 1-16,2 4-2 0,-18-3 0 15,-10-1-14-15,-14-9-23 16,0-10 15-16,0-11 18 16,-6-10 1-16,2-6 2 15,4 0 2-15,0-19 27 16,0-7-28-16,23-6-44 16,17 3-13-16,6 6 17 15,-15 7 31-15,-2 12 9 16,-13 4 2-16,-4 0-2 15,2 9 8-15,1 6 3 16,6 4-2-16,9 1-3 16,15 5-2-16,15-3 18 15,14-2-15-15,15-5-5 16,6-7-2-16,3-8-1 0,-8 0-1 16,-21-10-16-16,-19-9 4 15,-27-5 14-15,-13-1 12 16,-10 0 13-16,0 1 11 15,-22 7-7-15,-10 5 2 16,-11 7-11-16,-10 5-13 16,-7 0-5-16,-5 12 0 15,6 5-2-15,12 2 1 16,21 0 2-16,15-3-6 16,11-1 0-16,24-1-15 0,30-6 15 15,22-4-13 1,-1-4-1-16,-8-6 2 0,-12-9 3 15,-16-2 12-15,-12-2 0 16,-7-3 18-16,-6 5 28 16,-8 4-45-16,0 6 34 15,-6 4 3-15,0 3-35 16,0 0-6-16,0 13-8 16,0 3 11-16,5 7-2 15,14 2 2-15,11 1 0 16,13-1-8-16,14-5-67 15,7-13-36-15,-2-7-114 16</inkml:trace>
  <inkml:trace contextRef="#ctx0" brushRef="#br0" timeOffset="46226.7616">13559 7543 653 0,'0'0'20'15,"0"0"-18"-15,0 0 3 16,0 0 22-16,-25 64-1 16,50-34-5-16,24 5-2 15,8 4-16-15,0 0 8 16,-14 0-11-16,-22-3 0 16,-21-8-3-16,0-6 3 15,-27-10-13-15,3-5 4 0,-3-7 9 16,5-3 0-16,4-13 6 15,8-5 7-15,8-6-11 16,2-5 1-16,12-1-2 16,22 4 1-16,0 7 1 15,4 7 3-15,4 10-6 16,7 5 5-16,13 0-8 16,9 6 3-16,-2 9 0 15,-7 5 1-15,-17 0 0 16,-23 3-1-16,-18 2 1 15,-4-2-1-15,-16-1 10 16,-32 1-3-16,-10-1-2 0,-12-3-1 16,-2-5-4-1,10-3-34-15,7-8-50 16,22-3-27-16,24-7-91 0</inkml:trace>
  <inkml:trace contextRef="#ctx0" brushRef="#br0" timeOffset="46447.3692">14441 7733 516 0,'0'0'23'0,"0"0"24"16,0 0-9-16,0 0-3 16,0 0-13-16,-135 59-13 0,132-40-5 15,3-3-1-15,0 1-3 16,15 0 2-16,17-6-6 15,10-3 1-15,7-6-16 16,3-2-9-16,-6-2-30 16,-9-16 9-16,-12-3-452 15</inkml:trace>
  <inkml:trace contextRef="#ctx0" brushRef="#br0" timeOffset="46592.0795">14527 7550 615 0,'0'0'54'15,"0"0"-51"-15,0 0 7 16,0 0 33-16,0 0-43 0,0 0-10 16,-2-9-36-16,37 9-20 15,5 0 9 1,0-1-152-16</inkml:trace>
  <inkml:trace contextRef="#ctx0" brushRef="#br0" timeOffset="46797.969">14902 7458 125 0,'0'0'449'0,"0"0"-449"16,0 0 0-16,4 57 21 15,-3-15 25-15,6 11-9 16,-2 6-27-16,-1 8-5 16,1-3-5-16,3-6-4 15,1-10-53-15,9-14 13 0,4-12 21 16,2-13-8-1,4-9 10-15,-1-4 19 0,1-18-22 16,2-7-174-16</inkml:trace>
  <inkml:trace contextRef="#ctx0" brushRef="#br0" timeOffset="47048.5991">15397 7623 511 0,'0'0'35'0,"0"0"-33"0,0 0 67 16,0 0-19-16,18 63 1 16,2-41-20-16,4-5-19 15,-3 4-1-15,3-6-11 16,-6-3-3-16,-5-2-10 15,-2-5-51-15,-2-5-7 16,3 0-57-16</inkml:trace>
  <inkml:trace contextRef="#ctx0" brushRef="#br0" timeOffset="47277.4737">15811 7359 742 0,'0'0'6'15,"0"0"-6"-15,0 0-7 16,0 0 7-16,0 0 28 16,154 66-3-16,-100-23-3 15,1 6-7-15,-16 6-12 16,-11 3-3-16,-20 0-3 16,-8 0-41-16,-12-9-32 15,-29-10-29-15,-6-11-13 16,5-10 56-16,12-14 14 15,9-4-38-15</inkml:trace>
  <inkml:trace contextRef="#ctx0" brushRef="#br0" timeOffset="47781.4653">15881 7630 611 0,'0'0'2'0,"0"0"-2"16,130-3 11-16,-55 3 0 15,7 0-11-15,4 1-5 16,-7 7 2-16,-16 3-11 16,-18 4-18-16,-11 3-2 15,-20 2 21-15,-10-1-2 16,-4-2-8-16,0-4 13 16,0-4 7-16,0-4-6 15,0 1 9-15,4-6 2 0,24 0 2 16,6 0-4-16,3-13-4 15,-4-2-3 1,1-4 7-16,0-6 0 0,-4-1 37 16,-2 0 3-16,-5 5-27 15,-7 8 11-15,-10 9 7 16,-6 4-11-16,0 0-20 16,0 11-11-16,0 14 11 15,0 7 5-15,0 8-3 16,0 7 5-16,0 7-7 15,-15 5-2-15,-15-1-10 16,-7-5-64-16,-5-12-6 0,5-14 82 16,-3-15 24-1,4-8 57-15,6-4 4 0,5 0-10 16,2-13-10-16,13-7-14 16,6-11-28-16,4-8-12 15,28-8-11-15,24-5-1 16,15-5-33-16,3-2-104 15,2 2-76-15</inkml:trace>
  <inkml:trace contextRef="#ctx0" brushRef="#br0" timeOffset="48066.1147">17237 7154 333 0,'0'0'48'0,"0"0"24"15,100 75-11-15,-25-25-19 16,8 7-6-16,-5 10-33 16,-8 1 4-16,-24 1-7 15,-21-5 0-15,-25-3-10 16,-16-7-42-16,-44-10 8 15,-23-7 23-15,1-10 16 0,-3-9 4 16,-3-9 2 0,-1-5-2-16,-6-4-36 0</inkml:trace>
  <inkml:trace contextRef="#ctx0" brushRef="#br0" timeOffset="48435.0881">15846 7462 483 0,'0'0'15'0,"0"0"23"15,195-21 6-15,-110 11-20 16,6-1-3-16,-3 0-12 15,-6-3-9-15,-11-2-7 16,-20 1-30-16,-22 3-100 0,-29 3-16 16</inkml:trace>
  <inkml:trace contextRef="#ctx0" brushRef="#br0" timeOffset="48830.4007">15203 7383 374 0,'0'0'54'16,"0"0"-23"-16,0 0 51 0,0 0-41 15,0 0-7-15,0 0-11 16,81-26-3-16,-81 26-7 15,0 0-12-15,0 0-1 16,-10 5 0-16,-10 6 0 16,6 4 5-16,2 1-5 15,6-2 0-15,6-3 1 16,0 0-1-16,31-5 1 16,16-3-1-16,12-3 9 15,3-1-1-15,-12-13 9 16,-11-2-2-16,-15-2 16 15,-15 0-4-15,-9 0-16 16,0 6-7-16,-33 3-4 16,-23 9-23-16,-18 0-50 0,-2 13-6 15,-4 4-83 1</inkml:trace>
  <inkml:trace contextRef="#ctx0" brushRef="#br0" timeOffset="60103.8502">6528 5271 317 0,'0'0'22'0,"0"0"-10"0,0 0-8 16,0 0-2-16,0 0 3 16,0 0-5-16,0 0 1 15,0 0 4-15,0 0-2 16,0 0 21-16,0 0-6 15,0 0-5-15,0 0 3 16,0 0-2-16,0 0-7 16,0 0-5-16,0 0 0 15,0 0-3-15,0 0 4 16,2 0-3-16,7 0 1 16,2 0 1-16,4 0-2 0,2 0 0 15,-1 0 1 1,6 3-2-16,2-2 1 0,0 0 0 15,-1 0-2 1,6 2 2-16,0-2 0 0,-4-1-3 16,0 2 6-16,-5-2-7 15,-1 1 6-15,4-1-2 16,-3 2 1-16,0 0-1 16,1-1 0-16,7 1 0 15,-1 1 3-15,4 0-6 16,-5-2 3-16,1-1 0 15,1 3 0-15,-5-3 1 0,-1 2-2 16,3 0-6 0,-7-2 7-16,4 3 1 0,5 0-1 15,-2-2 0-15,5 2 0 16,-2 0 3-16,2-1-3 16,3 0 0-16,-3-2 1 15,-2 3-2-15,-2-3 1 16,-4 0 0-16,3 2 2 15,-1-2 0-15,1 3-3 16,0-2 1-16,-3-1 0 16,3 3-2-16,0-3 2 15,-1 3 0-15,0-1-1 16,-1-2 1-16,5 0-1 16,-2 0 1-16,4 0 0 15,2 0-3-15,-2 0 3 0,3 0-12 16,-7 0 5-16,0-2-3 15,-3-1 3-15,-10 3 3 16,0-2 4-16,-4 1 1 16,-6 1 2-16,-2-1-3 15,-1 1 13-15,2 0-9 16,4-3-1-16,-6 3-2 16,3 0 0-16,-2-2 13 15,-1 2-4-15,0 0-7 16,0 0 22-16,0 0-23 15,0-3 9-15,0 3-6 16,-12 0-3-16,-2-2-2 0,-6 0 0 16,-4 2 0-16,-1-1-1 15,-5 1 3-15,0 0-2 16,0 0 0-16,2-2 1 16,0 2-1-16,-2-1 0 15,2-1 2-15,2 2 3 16,-4-1 1-16,-5 1 0 15,3-1-6-15,-2 1 0 16,-1 0 1-16,3 0 2 16,-7 0-3-16,4 0 0 15,-1 0 0-15,3 0 0 16,-5 0 0-16,0 0 1 16,3 0 0-16,-5 0-1 15,0-2 0-15,-7-1 6 16,6 3-6-16,-1-2-1 0,-1 0 0 15,-2-1 2-15,2 2 2 16,-3-2-3-16,5 0 0 16,9 1 0-16,0 1 0 15,4-3 4-15,-2 1-4 16,0 2 0-16,-1-2 1 16,4 2-1-16,-1 1 0 15,4-1 5-15,-4 0-4 16,2 1-2-16,3 0 1 15,1 0 0-15,0 0 1 16,1 0-1-16,3 0 0 0,-3 0-1 16,2 0 1-16,5 0 0 15,-3 0 0-15,4 0 0 16,-1 0 0-16,8 0 0 16,0 0 0-16,3 0 0 15,3 0 3-15,0 0-4 16,0 0 1-16,0 0-8 15,7 0 8-15,19 0-15 16,8-2 15-16,2 1 3 16,6-1-2-16,-3 0 5 15,7 1-6-15,-1-1 0 16,5 0 4-16,-2 1-4 16,1-1 0-16,-4 1-3 15,3-1 6-15,2 2-3 0,1 0 0 16,-1 0 2-1,0 0-4-15,-4 0 2 0,-2 0 0 16,-1 0-2-16,-5 0 4 16,0 0-2-16,3 2 0 15,4-1 0-15,-2 1-3 16,1-1 2-16,3-1 1 16,-5 2-7-16,-5-2 2 15,3 0-5-15,-5 0 5 16,1 2 2-16,-4-2-1 15,-2 0 4-15,0 1-1 16,0 1 0-16,7-2 2 16,0 2-1-16,10-1 0 15,-2 1 0-15,4-2 0 16,0 1 0-16,-1-1-4 0,-6 1 3 16,-7-1-10-16,-4 0 3 15,-14 0 4-15,-4 0 4 16,-11 0-3-16,-2 0 8 15,0 0-5-15,0 1 23 16,0-1 2-16,0 0-8 16,0 0-10-16,0 0-5 15,0 0 1-15,0 0-3 16,0 0-15-16,0 0-33 16,0 0-116-16</inkml:trace>
  <inkml:trace contextRef="#ctx0" brushRef="#br0" timeOffset="67808.8819">8255 9811 50 0,'0'0'130'0,"0"0"-87"16,0 0-8-16,0 0 16 0,0 0-24 16,0 0-5-1,0 0 5-15,0 0 1 0,0 0-9 16,0 0-4-16,0 0-15 15,0 0 18-15,0 0-2 16,0 0 15-16,0 0-7 16,0 0 7-16,0 0-17 15,0-3 7-15,0 3-7 16,0 0 16-16,0 0-10 16,0-2-5-16,0 2 6 15,0 0-7-15,1 0 4 16,-1 0-14-16,0 0-1 15,2 0-3-15,1 8-1 16,2 12 1-16,1 5 4 16,-1 8 5-16,0 2 0 15,0-1-8-15,-5 0 0 16,0 0-1-16,0-5 0 0,0-2 0 16,0-4 9-16,-7-7-7 15,3-3-2-15,4-7-2 16,-4-2 2-16,4-2 0 15,0-2-16-15,0 0-19 16,0 0-32-16,0 0-28 16,0-11-179-16</inkml:trace>
  <inkml:trace contextRef="#ctx0" brushRef="#br0" timeOffset="68409.9084">8206 9772 277 0,'0'0'55'0,"0"0"-48"15,0 0 39-15,0 0 8 0,0 0-14 16,0 0-4-16,-18-5-12 16,18 5-2-16,0 0-2 15,0 0-6-15,0 0 4 16,8 0-13-16,18 0 4 15,8 0-4-15,6 0-3 16,11 7 1-16,3 3-3 16,1 4 0-16,2 5 1 15,-9 4 0-15,-8 3-2 16,-10 3-1-16,-8-1-9 16,-8-2 10-16,-4 1-8 15,-10-1 4-15,0 5 5 0,0 1 0 16,-24-1 0-16,2-1-1 15,1-4 1-15,2-5 0 16,-3-4 1-16,6-5 7 16,-2-2 1-16,-2-2 8 15,0-1 12-15,-6-2-7 16,-8-3 13-16,-7 1-7 16,-10-3-6-16,-7 0-5 15,-9 0-2-15,-6 0-14 16,-8-4-1-16,-4 3-37 15,-3 1-83-15,8 0-177 16</inkml:trace>
  <inkml:trace contextRef="#ctx0" brushRef="#br0" timeOffset="90858.1082">11369 5429 72 0,'0'0'82'15,"0"0"-72"-15,0 0 18 16,0 0-1-16,0 0-9 0,0 0-11 16,0 0-2-1,0 0-5-15,0 0-10 0,0 0-6 16,0 0-2-16,0 0-27 16</inkml:trace>
  <inkml:trace contextRef="#ctx0" brushRef="#br0" timeOffset="91182.4901">11369 5429 208 0</inkml:trace>
  <inkml:trace contextRef="#ctx0" brushRef="#br0" timeOffset="91286.783">11369 5429 208 0,'0'0'94'0,"0"0"-79"0,0 0 20 0,0 0 0 0,0 0-16 16,0 0-4-16,0 0-14 15,0 0 1-15,0 0-2 16,0 0 0-16,0 0-22 15,0 0-55-15,0 0-191 16</inkml:trace>
  <inkml:trace contextRef="#ctx0" brushRef="#br0" timeOffset="95702.3905">11439 5412 98 0,'0'0'70'0,"0"0"-31"16,0 0 29-16,0 0-18 15,0 0-13-15,0 0 5 16,10 0-19-16,-10 0-7 15,3 0 6-15,-3 0-21 16,0 0 2-16,4 0-3 16,-3 2-9-16,-1-2-31 0,2 0-75 15</inkml:trace>
  <inkml:trace contextRef="#ctx0" brushRef="#br0" timeOffset="95935.6284">11439 5412 275 0,'-59'-9'2'0,"59"9"-2"0,0 0 38 16,0 0-23-16,0 0-9 15,0 0 2-15,0 0-7 16,0 0-1-16,0 1-38 16,0-1-105-16</inkml:trace>
  <inkml:trace contextRef="#ctx0" brushRef="#br0" timeOffset="98140.8015">11247 5361 269 0,'0'0'49'0,"0"0"-46"16,0 0 6-16,0 0 10 16,0 0 10-16,0 0 1 15,0 1-24-15,0-1 0 16,0 0-6-16,3 0 0 15,10 0 1-15,4 2 0 16,8-1 5-16,-4-1-6 16,3 1-2-16,5 1 2 15,-3-1-2-15,-4-1-3 16,-5 0 3-16,-5 1 1 16,-11-1 1-16,-1 0-7 15,0 1 13-15,0-1-6 16,0 0 11-16,-10 0-10 0,-11 0 0 15,-6 0-1-15,-3 0-4 16,2 0 1-16,1 0-10 16,-3 0 11-16,0 0 0 15,2 0-4-15,6 0 4 16,5 0 2-16,8-1 0 16,5 1 0-16,4 0 0 15,0 0-1-15,0 0-19 16,0 0-27-16,18 0 6 15,7 0 18-15,2 0-22 16,-3 0 10-16,4 0-25 16,1 0 41-16,-4 0-5 15,4 0-31-15,-7 0 55 16,-6 0 9-16,-6 0 9 0,-6 0 36 16,-4 0-16-16,0 0 14 15,0 0-7-15,0 0-20 16,-2 0-16-16,-13 0-9 15,-6 0-5-15,-1 0 4 16,-5 0-3-16,-4 0-4 16,-5 0-15-16,6-1-7 15,0 1-1-15,11 0 23 16,9 0 8-16,1-1 1 16,9 1 8-16,0 0 21 15,5 0-30-15,15-2-7 0,2 1 6 16,2 1-3-16,3 0 4 15,1-3 3-15,-5 3-2 16,5-1 1-16,-4-1-1 16,3 1 21-16,-7 1-1 15,-6 0-20-15,-3-2 6 16,-6 2 7-16,-5 0-3 16,0-1-3-16,0 1 8 15,0 0 3-15,0 0-7 16,-1 0-10-16,-16 0-2 15,0 0 0-15,0 0 2 16,-1 0-2-16,6 0 0 16,2 0 2-16,3 0-2 0,5 0 0 15,0 0 0 1,2 0-1-16,0 0 3 0,0 0-2 16,0 0 0-1,0 0-6-15,0 0 6 0,0 0-6 16,8 0 4-16,10 0 2 15,11 0 1-15,-3 0 5 16,-4 0-5-16,-2 0 2 16,-3 0 0-16,-2 0-3 15,-1 0 6-15,-10 0 5 16,-4 0-9-16,0 0 17 16,0 0-2-16,0 0-11 15,0 0 10-15,0 0-4 16,0 0-7-16,-8 0-5 0,-11 0-3 15,-6 0 2-15,-1 0-7 16,-5 0 0-16,6 0 1 16,7 0-3-16,1 0 3 15,9 0 3-15,2 0 0 16,3 0 4-16,3 0-6 16,0 0-7-16,0 0 0 15,0 0-5-15,0 0 0 16,3 0 14-16,15 0 2 15,0 0 1-15,3 0 2 16,5 0 0-16,-4 3 0 16,4-3 1-16,-3 3-2 15,-7-3 1-15,-1 0 0 0,-6 0 3 16,-4 0-4-16,-5 0 0 16,0 0 7-16,0 0 1 15,0 0 11-15,0 0-10 16,-14 0-7-16,-6 0-2 15,-5 0-3-15,-3 0-4 16,-10 0 4-16,4 0-8 16,-3 0-3-16,7 0 2 15,1 0 4-15,11 0-2 16,11 0-7-16,6 0 11 16,1 0-5-16,0 0-23 15,0 0 8-15,0 0 13 16,5 0 5-16,12 1 8 15,4-1 0-15,0 2 3 0,3-1 0 16,5-1 0-16,-3 0 4 16,-4 1-5-16,-2-1-1 15,-8 0 1-15,-2 0 2 16,-8 0-1-16,-2 0 19 16,0 0 12-16,0 0 15 15,0 0-18-15,-2 0-30 16,-11 0-1-16,-8 0-4 15,-5 0-3-15,-4-1-3 16,-2 1-15-16,-1 0-10 16,-1-1 1-16,8 1 11 0,6 0 9 15,11 0 10-15,6 0 4 16,3 0-3-16,0 0-1 16,0 0-11-16,0 0 8 15,6 0 3-15,13 0 2 16,-3 0 3-16,8 0-1 15,-2 0 22-15,4 0-20 16,-3 0 8-16,-2 0 3 16,-3 0 6-16,-6 0 18 15,-4 0-23-15,-7 0 7 16,-1 0-5-16,0 0-12 16,0 0-3-16,0 0-2 0,0 0 1 15,-1 0-29-15,-17 0-115 16</inkml:trace>
  <inkml:trace contextRef="#ctx0" brushRef="#br0" timeOffset="101493.1707">10300 5274 187 0,'0'0'56'15,"0"0"-20"-15,0 0-4 16,0 0-9-16,0 0-17 16,0 0 6-16,0 0 13 15,0 0-5-15,0 0 7 16,0 0-4-16,0 0-14 15,0 0 8-15,0 0-5 16,0 0-10-16,0 0 7 16,0 0-9-16,0 0 0 0,0 0-1 15,0 0 1-15,0 0 0 16,0 0-6-16,0 0-9 16,-11 0 9-16,-3 0-8 15,-1 1 3-15,1-1 9 16,7 0-10-16,1 0 9 15,-1 0 1-15,3 1 2 16,3-1-1-16,1 0 2 16,0 0-1-16,0 0 0 15,0 0-5-15,9 0 0 16,13 1-3-16,6-1 8 16,6 3 8-16,3-3-7 0,0 1 1 15,-1 2-2 1,-6-1-1-16,-3 0 0 0,-11-1 1 15,-8-1 0-15,-4 0 2 16,-4 0-2-16,0 0 0 16,0 0 2-16,0 0 1 15,-15 0-3-15,-6 0 0 16,-9 0-2-16,0 0-1 16,-7 0 2-16,1 0-17 15,-2 0 2-15,2 0-2 16,3 0-13-16,4 0 18 15,9 0-27-15,8 0 27 16,6 0 3-16,4 0 10 16,2 0-1-16,0 0 1 0,0 0-4 15,20 0-11 1,8 0 15-16,5 2 8 16,-2-2-8-16,2 2 0 0,-5-1 7 15,6 2-2-15,-4-3 6 16,-4 1 16-16,-1-1-16 15,-10 0-4-15,-7 0-7 16,-7 0 0-16,-1 0-1 16,0 0 0-16,0 0 1 15,0 0 0-15,0 0 0 16,0 0 0-16,-5 0-24 16,-14 0-11-16,-6 0-57 15</inkml:trace>
  <inkml:trace contextRef="#ctx0" brushRef="#br0" timeOffset="107293.1821">10230 5375 143 0,'0'0'19'0,"0"0"-17"15,0 0 41-15,0 0-2 16,0 0-14-16,0 0 3 16,0 0 4-16,6 0-8 15,4 0 6-15,4 0-23 16,2 0 0-16,8 0 9 0,6 1-12 15,3 1-5-15,5 0-1 16,1 0 1-16,-4 0 7 16,0 0-8-16,-6-1-3 15,-9 1 3-15,-6-1 2 16,-5-1 2-16,-9 0-4 16,0 0-12-16,0 0 5 15,0 0-7-15,0 0-40 16,-21 0 4-16,-13 0-22 15,-4 0-101-15</inkml:trace>
  <inkml:trace contextRef="#ctx0" brushRef="#br0" timeOffset="107414.0751">10230 5375 54 0</inkml:trace>
  <inkml:trace contextRef="#ctx0" brushRef="#br0" timeOffset="107542.8452">10230 5375 54 0,'-22'1'45'0,"56"-1"-1"0,-1 2 1 15,-3 0-4-15,-1-2 5 16,0 0-22-16,-8 0-14 16,0 0 15-16,-5 0-14 15,-6 0-10-15,-2 0 4 16,-7 0-4-16,2 0 2 15,-3 0-3-15,2 0-16 0,0 0-52 16,2 0-136-16</inkml:trace>
  <inkml:trace contextRef="#ctx0" brushRef="#br0" timeOffset="143890.3522">12957 5334 73 0,'0'0'260'0,"0"0"-243"0,0 0-3 16,0 0-1-16,0 0-2 16,0 0 10-16,0 0 9 15,0 0 13-15,-32 5-18 16,27-5-19-16,4 0 10 16,1 0-14-16,0 0-2 15,0 0 7-15,0 0-5 16,1 2 2-16,34-2 1 15,17 0 9-15,16 0 9 16,2 0-23-16,-6 0 0 16,-11 0 0-16,-14-2 2 15,-14 2-4-15,-13 0-3 16,-8 0-17-16,-4 0 17 0,-14 0-44 16,-31 2 46-1,-16 7-1-15,-12-1 4 0,3-1-6 16,10-1 0-16,9 3-5 15,16-6 11-15,17 0 0 16,8-2-6-16,10 1 2 16,0-1 4-16,8-1 13 15,23 3 4-15,8-1 3 16,3 0-3-16,4-2-14 16,-10 4-6-16,1 1 0 15,-10 1-77-15,-10 1-187 16</inkml:trace>
  <inkml:trace contextRef="#ctx0" brushRef="#br0" timeOffset="144864.5634">9091 9803 492 0,'0'0'33'16,"0"0"-10"-16,0 0 26 16,0 0-2-16,0 0-13 15,0 0-19-15,35 3 1 16,-2-3-4-16,8 0-7 15,7-3 8-15,8-3-10 16,-1 0-1-16,-3-1 7 16,-2 0-8-16,-10 0-2 15,-6 2-2-15,-8 0-11 16,-6 0-21-16,-11 0-27 0,-9 3-38 16,0 1-113-16</inkml:trace>
  <inkml:trace contextRef="#ctx0" brushRef="#br0" timeOffset="145272.4718">9104 9774 493 0,'0'0'31'0,"0"0"-28"0,0 0-1 15,0 0 24-15,0 0 4 16,-25 53-15-16,25-35 9 16,0 3-7-16,0 2-1 15,0 3 17-15,0 4-19 16,0 1-6-16,0 4 17 16,0-1-25-16,5-2 13 15,2-3-13-15,7-2 2 16,0-4 8-16,5-6-8 15,3-4 1-15,-3-4 27 16,6-2-23-16,-3-4-6 16,6-1 4-16,2-2-5 15,3 0 2-15,0 0-1 0,6-5 2 16,-6-2-3-16,5-2-2 16,-6 1-14-16,-2-4-7 15,-3 3-15-15,-5-4-25 16,-1-1-28-16,-8 0-129 15</inkml:trace>
  <inkml:trace contextRef="#ctx0" brushRef="#br0" timeOffset="145816.1802">9126 9987 374 0,'0'0'29'16,"0"0"-15"-16,0 0 45 15,0 0-13-15,0 0-15 16,0 0-22-16,12 0 14 16,6 0 2-16,1 0-5 15,10 0 16-15,-2 0-13 16,12 0-9-16,5 0-5 15,-2 0-6-15,-7 0-1 16,-7-2 4-16,-11 0-4 16,-2 2 11-16,-5-1-5 15,-3 0-7-15,-4 1 14 0,-1 0-15 16,-2 0 6 0,0 0 6-16,0 0 4 0,0 0-3 15,0 0-12-15,4 0 0 16,-4 0 5-16,0 0-5 15,0 0-1-15,0 0 4 16,0 0-1-16,0 0 16 16,0 0-15-16,0 0-4 15,0 0 5-15,0 0-5 16,0 0 0-16,0 0 0 16,0 0 0-16,0 0 8 15,0 0-8-15,0 0-2 16,0 0-3-16,0 0 1 0,0 0-19 15,0 0-10-15,0 0-25 16,0 0 12-16,0 0-45 16,0-2-85-16</inkml:trace>
  <inkml:trace contextRef="#ctx0" brushRef="#br0" timeOffset="170815.7649">9436 5501 50 0,'0'0'0'16,"0"0"-45"-16,0 0 45 15</inkml:trace>
  <inkml:trace contextRef="#ctx0" brushRef="#br0" timeOffset="172922.3638">7447 10490 109 0,'0'0'110'0,"0"0"-105"15,0 0-5-15,0 0 8 16,0 0 16-16,0 0 5 16,9-3-2-16,-9 3 1 0,4 0 24 15,-4 0-16 1,1 0-24-16,-1 0 7 0,0 0-5 16,0 0 15-16,0 0-19 15,0 0-2-15,0 0 11 16,0 0-14-16,0 0-2 15,0 0 1-15,0 0-2 16,0 0 6-16,0 0-2 16,0 0-1-16,0 0 5 15,0 0-10-15,2-3 0 16,7 0-1-16,0-4-4 16,7 0-11-16,-2-1-13 15,7-3-8-15,1-2 5 16,1 1 6-16,2-2-2 15,-3 4 16-15,-4 3 12 0,-11 4-1 16,-2 1 1-16,-5 2 0 16,0 0 24-16,0 0-1 15,-22 7 28-15,-11 5-31 16,-3-1-2-16,2 0 13 16,4 1-14-16,3 0-11 15,2-3 3-15,8-4-7 16,5-2 2-16,7-2-4 15,5 0 2-15,0-1-1 16,0 0-1-16,0 0 0 16,0 0 1-16,22 0-1 15,21-4 0-15,8-4 13 0,2-2-12 16,-6 1-2 0,-6 3 0-16,-17 3 1 0,-13 0-5 15,-2 3 0-15,-9 0-2 16,0 0 4-16,-2 7 3 15,-24 5 18-15,-8-2-9 16,-6 3-9-16,0-2 6 16,0 1-4-16,5-2-2 15,7-2 8-15,7-1-6 16,8-5-4-16,12 1 2 16,1-3 0-16,0 0 0 15,7 0-4-15,26-12-8 16,16-1 10-16,1-6-11 15,4 4 2-15,-11 2-14 0,-16 4 25 16,-12 7 2-16,-11-1-2 16,-4 3 14-16,0 0 22 15,-16 0 0-15,-24 3 1 16,-10 5-25-16,-3 0-2 16,1 1 20-16,10-4-12 15,7-1-1-15,9 0-8 16,13-4-8-16,13 0-2 15,0-12-19-15,46-17-89 16,22-14-168-16</inkml:trace>
  <inkml:trace contextRef="#ctx0" brushRef="#br0" timeOffset="174619.532">8626 5342 235 0,'0'0'16'0,"0"0"33"0,0 0-12 15,0 0-22-15,0 0 17 16,0 0 1-16,-7-24 13 16,7 23 18-16,0-1-52 15,0 2 9-15,0 0-4 16,0 0-12-16,0 0-2 15,0 0-3-15,0 0 0 16,0 0-9-16,0 0 9 16,0 0 0-16,0 5-1 15,0 2 2-15,0 0-1 16,0 3 0-16,25-3 0 16,8 4-2-16,9-2 2 0,22 0 0 15,12 1 5 1,5 0-3-16,14-1 2 0,0-1-4 15,6-1 1-15,4-2 1 16,-2-5-2-16,-6 2 0 16,-10-2 0-16,1 0 0 15,-8-2-7-15,-5-3-7 16,-3-5-11-16,2 0 14 16,-4 1-12-16,-7-3 11 15,-4 4 8-15,-11-2 7 16,-16-1-4-16,-11 1 2 15,-12 0-1-15,-5 1 12 16,-4 2 0-16,0 1-11 16,0 2 11-16,0 1-9 15,0 3 3-15,0-2-6 0,0 2 7 16,0 0-9-16,0 0 2 16,-5 0-18-16,-19 0 14 15,-11 2 4-15,-10 4 0 16,-6 3 0-16,0 1 2 15,2 1 0-15,0 2 2 16,3-2-4-16,-2 0 0 16,-1-3 7-16,4 0-1 15,-4-3-6-15,-3-2 2 16,-7 0 12-16,-9-2-10 16,-17 2-2-16,-17-1 0 15,-12-2 2-15,-3 0-2 16,1 0-2-16,15 0 0 15,8 0 4-15,16-2-1 0,8-2-3 16,20 1 5-16,10 0 0 16,18-1-5-16,12 1 0 15,5 3-11-15,2 0 9 16,2 0-25-16,0 0 21 16,0 0 1-16,0 3 8 15,0 1-3-15,11 2 0 16,1 0 1-16,1-1 3 15,0 1-1-15,-1 0-3 16,6-1-4-16,3 2 4 16,11-2 5-16,7-2-5 0,11 1 0 15,17-1 6 1,9-3-6-16,10 0 10 0,9 0-4 16,3 0 1-16,-6-2-7 15,-3-3 0-15,-15 2 0 16,-12 0 6-16,-20-1-6 15,-16 1 0-15,-9-1 2 16,-9 4 0-16,-4-3 2 16,-4 3 10-16,0 0-8 15,0 0 12-15,0 0-16 16,0 0 1-16,0 0-3 16,0 0-7-16,0 0-46 15,0 0-103-15</inkml:trace>
  <inkml:trace contextRef="#ctx0" brushRef="#br0" timeOffset="195768.9468">4100 5332 155 0,'0'0'42'0,"0"0"-7"16,0 0 34-16,130 7-33 16,-71-7-21-16,8 0-5 15,2 0 7-15,5 0-2 16,-8 0 20-16,-18-5-5 15,-13 3-11-15,-12 1-5 16,-16 0-12-16,-3-2-2 0,-4 3 0 16,0-2-22-1,-4 2 0-15,-30 0 2 0,-11 0 20 16,-13 0 0-16,-2 3 0 16,-5 1 0-16,0 1-2 15,3-1 7-15,13 2-8 16,11-2 3-16,16 0 0 15,10-1-3-15,12-2 3 16,0 1 0-16,0-2 0 16,23 0 15-16,14 0 12 15,3 0-9-15,5-3-18 16,1 0 5-16,-6 2-3 16,-4-2-2-16,-11 0 0 15,-14 3 4-15,-5-1-3 16,-6 1-1-16,0 0-5 0,0 0 0 15,-26 0-8-15,-12 1 13 16,-4 5 0-16,-1-2-3 16,4 2 2-16,6-2-6 15,5-1 7-15,12 1 3 16,6-1-3-16,8-1-3 16,2-2 0-16,0 0 2 15,22 0-5-15,16 0 1 16,8 0-26-16,-1-7-67 15</inkml:trace>
  <inkml:trace contextRef="#ctx0" brushRef="#br0" timeOffset="196641.3532">6443 5438 107 0,'0'0'52'15,"0"0"-8"-15,0 0-11 16,0 0-27-16,0 0 2 16,0 0 10-16,68-1-3 15,-68 1 10-15,0 0-25 16,0 0 11-16,-13 0-11 16,-11 0-2-16,-6 0-1 15,2 0-11-15,10 1 14 16,5 1 0-16,9-2 2 15,4 0 1-15,0 0 6 16,0 0 2-16,0 0 8 16,4 0-7-16,12 0 3 0,7 0 9 15,0 0-13 1,-1 0 9-16,-1 0-20 0,-7 0 0 16,1 0-4-16,-6 0-5 15,-2 0-36-15,-3 0-54 16</inkml:trace>
  <inkml:trace contextRef="#ctx0" brushRef="#br0" timeOffset="220872.3603">4825 11889 301 0,'0'0'55'0,"0"0"-28"16,0 0 33-16,0 0-8 16,0 0-21-16,0 0-18 15,0 0 22-15,0 0-7 16,-75-24-9-16,61 24-5 16,-5-2 8-16,-4 2 0 15,-9 0-11-15,-6 0 16 16,-13 0-26-16,-2 7 15 15,-15 5-4-15,6 7-8 16,2 3 6-16,8 3-5 16,9 4 2-16,10 4 5 15,8 6-1-15,13 0-11 16,11-1 7-16,1-1-7 16,8-2 0-16,29-3-7 15,13-4 6-15,12-5 1 0,11-3 0 16,10-6-2-16,0-5-5 15,-2-4-3-15,-10-4-15 16,-5-1 21-16,-6-1-18 16,-11-11-15-16,-11-4 8 15,-10-6 7-15,-16-2 21 16,-12-7-10-16,0 1 8 16,-3 5 3-16,-27 5 6 15,-3 7-2-15,-7 6-3 16,-7 1 3-16,6 5-1 15,6 1-3-15,11 0 0 16,14 0 3-16,6 0-3 0,4 0-5 16,0 0 2-16,18 0-2 15,16 0 4-15,9 0 2 16,5 0 0-16,-2-3-1 16,-8 0 0-16,-8-1 5 15,-7-2-4-15,-2-1-1 16,-3 1 5-16,-2-4-4 15,-2 0-1-15,-8-1 1 16,3 1 4-16,-5 3-4 16,-4 4 0-16,3 2 5 15,-3 0-5-15,0 1 0 16,0 0-1-16,5 1 0 16,4 12-3-16,8 9 3 15,0 4 5-15,4 10 8 16,-6 3-1-16,1 3-7 0,-2-3-5 15,-3-5 16-15,-5-8-4 16,-6-4-4-16,0-8 15 16,0-1-15-16,0-7 14 15,0-2-20-15,0-1 5 16,0-2-7-16,0-1 0 16,0 0-8-16,0-8-36 15,-12-9-119-15</inkml:trace>
  <inkml:trace contextRef="#ctx0" brushRef="#br0" timeOffset="221918.9501">6635 11860 435 0,'0'0'23'0,"0"0"-18"16,0 0 21-16,0 0-1 0,0 0 17 15,0 0 4 1,0 0-20-16,15-12 16 0,-15 9-3 15,0 0-23-15,-6-4 15 16,-18 0-30-16,-3 1 11 16,-14 0-10-16,-10 2 2 15,-13 1-2-15,-5 3-2 16,-7 0 0-16,-3 0 0 16,-6 10 3-16,-5 0-3 15,-1 6 0-15,-1 2 0 16,7 3-3-16,6 4 4 15,9 0-1-15,18 5 1 0,9-1 1 16,16 2-2 0,14-1 4-16,13-2-2 0,0-3-1 15,35-3 5-15,9-2 0 16,15-3-6-16,13-1 2 16,14-6-1-16,17-3 0 15,9-4 4-15,7-3 2 16,7 0-4-16,-4-8-2 15,0-1 5-15,-10 1-3 16,-12-1 1-16,-24 1-4 16,-21 3-7-16,-18-1 6 15,-16 4 0-15,-12-1 2 16,-6 3 4-16,-3 0 1 0,0 0 15 16,0 0-10-1,0 0-10-15,0 0-2 0,0-1-8 16,0-1-22-16,0-4-41 15,-8-2-110-15,-14-2-286 16</inkml:trace>
  <inkml:trace contextRef="#ctx0" brushRef="#br0" timeOffset="222589.4806">6256 11487 25 0,'0'0'313'0,"0"0"-299"0,0 0 79 15,0 0-35-15,0 0-16 16,0 0 12-16,0-11-12 16,0 11-14-16,0 0 6 15,0 0-1-15,0 0-12 16,0 0-21-16,0 2 3 16,0 14-3-16,-1 10 1 15,-5 14 6-15,-1 9-4 16,3 11 39-16,2 10-11 15,-4 5-24-15,-1 2 1 0,-8 2 4 16,-7 0-12-16,-6 3 0 16,-2-4 3-16,-1-6 2 15,-3-6-3-15,9-14 0 16,3-8 1-16,5-7 4 16,10-8-1-16,0-7 19 15,5-2-10-15,2-5-6 16,0-5-1-16,0-3-5 15,0-3-3-15,0-2 4 16,0 0-4-16,0 0-3 16,0-2-9-16,0 0-24 15,0 0-45-15,11-6-36 16,12-9-164-16</inkml:trace>
  <inkml:trace contextRef="#ctx0" brushRef="#br0" timeOffset="224187.8649">7634 11574 181 0,'0'0'320'0,"0"0"-301"16,0 0-4-16,0 0 5 15,0 0-19-15,0 0 16 16,0 0-17-16,0 78 34 16,0-36-13-16,0 4-8 15,0 5-9-15,0 0 2 16,0-4 1-16,0-4 6 16,-5-6-11-16,-4-8 5 15,1-6-1-15,1-9-5 16,5-7-1-16,1-4 1 15,-2-1-1-15,1-2 13 16,-5-3-4-16,-4-14 3 0,-3-7-12 16,3-9-15-16,0-6-5 15,3-7 13-15,8-4 6 16,0-7-4-16,0-2-14 16,8 1 10-16,12 6-1 15,7 8 10-15,-5 8-4 16,-5 13 8-16,-2 9-4 15,-3 7 15-15,5 1-13 16,1 3-2-16,5 0 0 16,5-1 4-16,-9 3-3 15,-10-1-1-15,-5 2 0 16,-4 0 1-16,0 0-1 16,0 0 0-16,0 0 1 0,0 0 2 15,0 4 0-15,0-1 4 16,0 2-7-16,0-4 8 15,0 2-8-15,0-1 0 16,0-1 8-16,0-1-5 16,0 0 2-16,0 0 2 15,0 0-4-15,0 0 4 16,0 0-7-16,0 1 0 16,0-1 2-16,0 0 0 15,0 1-2-15,0 2 0 16,0-1 0-16,0 1 5 0,4 0-5 15,-3-2 0-15,-1 1-4 16,0-2 7-16,0 1-4 16,0-1 1-16,3 2 0 15,-3-2 8-15,0 0-8 16,0 1-4-16,0 0 4 16,0 0 0-16,2 3 4 15,0 1-4-15,10 3 0 16,-6 2 3-16,4 0-2 15,3 4-1-15,2 2 0 16,0 4 6-16,6 5-6 16,1 2 0-16,3 4 1 15,-1 7-2-15,-3 3 2 16,-4 2 0-16,-4-3-1 16,-7-6 4-16,-3-6 0 15,-3-6-3-15,0-5 5 0,0-5-4 16,0-2 4-16,0-5-1 15,0 0-10-15,0-5 4 16,0 0-37-16,0 0-28 16,-14-8-51-16</inkml:trace>
  <inkml:trace contextRef="#ctx0" brushRef="#br0" timeOffset="224412.0616">7509 11769 421 0,'0'0'221'16,"0"0"-199"-16,0 0 28 16,0 0-12-16,0 0-35 15,0 0-1-15,135-25-2 16,-56 14 0-16,10 1-33 15,11-2-61-15,-8-2-93 16</inkml:trace>
  <inkml:trace contextRef="#ctx0" brushRef="#br0" timeOffset="224679.8533">8437 11562 540 0,'0'0'19'0,"0"0"-16"16,40 46 53-16,-28-14-3 16,-4 8-29-16,-4 2-2 15,-4 2-5-15,0-1 1 16,0-7 1-16,0 0-17 16,0-8 2-16,0-10-2 15,0-5-2-15,0-2 0 16,0-8-1-16,0-2-1 15,0-1-19-15,5 0-27 0,-4-15-17 16,1-8-123-16</inkml:trace>
  <inkml:trace contextRef="#ctx0" brushRef="#br0" timeOffset="224888.2313">8294 11626 549 0,'0'0'14'16,"0"0"13"-16,0 0 15 16,0 0-37-16,0 0-5 15,173-27 0-15,-101 19 7 16,-1-6-1-16,-11 5-3 16,-8-1-3-16,-16 4-14 15,-11 2-37-15,-10 4-38 0,-6 0-93 16</inkml:trace>
  <inkml:trace contextRef="#ctx0" brushRef="#br0" timeOffset="225111.8003">8539 11705 424 0,'0'0'5'0,"0"0"48"15,0 0 40 1,0 0-38-16,0 0 2 0,0 0-15 16,163 14-34-16,-119-14 3 15,-4 0-10-15,-8 0-1 16,-2-6-62-16,-4-4-67 16,-9-2-235-16</inkml:trace>
  <inkml:trace contextRef="#ctx0" brushRef="#br0" timeOffset="225400.6324">9226 11369 469 0,'0'0'10'0,"134"-3"14"0,-47 7 35 15,2 14-41-15,-2 11-5 16,-8 13-6-16,-20 13 11 16,-24 3 1-16,-31 7-17 15,-4-1-2-15,-28-2 0 16,-30-1-4-16,-16-8 4 16,-18-2 0-16,-20-7-10 15,-4-6-2-15,-8-6-13 16,-2-6-17-16,-4-9-70 15</inkml:trace>
  <inkml:trace contextRef="#ctx0" brushRef="#br0" timeOffset="225935.0514">7197 11356 332 0,'0'0'65'0,"0"0"-54"15,0 0 57-15,0 0-16 16,0 0-21-16,0 0 6 0,5-2-6 15,-5 7-17-15,-3 9 14 16,-16 11 15-16,-1 9 0 16,-1 12-20-1,3 7 2-15,5 7 1 0,2 4 2 16,1 3-26-16,0 1 11 16,8-2-7-16,2-7-4 15,2-7-2-15,33-11 2 16,21-4-1-16,15-6 0 15,20-8-1-15,14-3-28 16,21-8-36-16,22-8-17 16,16-4-62-16</inkml:trace>
  <inkml:trace contextRef="#ctx0" brushRef="#br0" timeOffset="226551.9249">10260 11247 383 0,'0'0'21'0,"0"0"-19"0,0 0 24 16,0 0 45-16,0 0-21 15,0 0-4-15,16 0-16 16,22 0-4-16,19 0-6 16,11-7 1-16,15 0-2 15,9-2 12-15,12-2-21 16,1 0-1-16,-17 0 4 16,-13 3-12-16,-24-1 1 15,-13 4-2-15,-13 1-14 16,-12 0 9-16,-9 4-20 15,-4 0-25-15,0 0-28 16,-1 0-58-16,-24-3-101 0</inkml:trace>
  <inkml:trace contextRef="#ctx0" brushRef="#br0" timeOffset="226959.0911">10522 11065 376 0,'0'0'7'15,"0"0"-3"-15,0 0 42 16,0 0-19-16,0 0 5 16,0 0 21-16,51 0-26 15,-42 9-7-15,-2 7 13 16,0 9-5-16,2 8 4 16,4 5-9-16,0 3-9 15,-3 2-9-15,-3-2-2 16,-3-3-2-16,-3-1 9 15,2-8-9-15,2-4-2 0,-1-6-2 16,5-2 3-16,-5-3 0 16,4-3 0-16,0-6-17 15,-5-2-79-15,-3-3-196 16</inkml:trace>
  <inkml:trace contextRef="#ctx0" brushRef="#br0" timeOffset="245072.016">3382 14113 467 0,'0'0'49'0,"0"0"-47"15,0 0 1-15,0 0 5 16,0 0 2-16,0 0 18 16,0 0-7-16,0 0 11 15,0 0 3-15,37 8-8 16,-19-16 5-16,-3 0-19 16,-10 0-4-16,-1-1 19 15,-4 4 10-15,0-2-15 16,0 3 11-16,0 1-22 0,-16 1-12 15,2 1-1 1,-5 1-22-16,-3 0-16 0,-5 0-42 16,-1 8-47-16,-2 1-107 15</inkml:trace>
  <inkml:trace contextRef="#ctx0" brushRef="#br0" timeOffset="245424.1534">3033 14597 343 0,'0'0'170'0,"0"0"-162"15,0 0-8-15,0 0 7 16,0 0-3-16,0 0-4 16,53-34 13-16,-49 27 27 15,-4 2-15-15,0 0 3 16,0 5-3-16,-11 0-10 16,-13 0-1-16,-2 0-13 15,-4 2-1-15,10 6 1 16,0-1-7-16,6 0 6 15,14-1-26-15,0-2-37 0,9 0-36 16,32-4-71-16</inkml:trace>
  <inkml:trace contextRef="#ctx0" brushRef="#br0" timeOffset="245728.8035">4240 14426 436 0,'0'0'19'0,"0"0"-12"15,0 0-7-15,0 0 1 16,0 0 4-16,0 0 5 15,46-48 6-15,-43 43 14 16,-3 1 14-16,0 4-10 16,-19 0-5-16,-13 0-29 15,-6 3-3-15,3 4-7 16,10 0-19-16,20-1-26 16,5-6-117-16</inkml:trace>
  <inkml:trace contextRef="#ctx0" brushRef="#br0" timeOffset="246283.4675">6022 14084 606 0,'0'0'2'0,"0"56"1"16,0-16-3-16,0 2 0 15,0-1 7-15,3-4-7 0,-3-3 0 16,0-4 0-16,0-8 4 16,-12-5-1-16,3-10-1 15,-10-4-2-15,0-3 3 16,-10-4 36-16,-9-13-19 15,0-6-6-15,4-5 13 16,-1-7-5-16,10-4 1 16,6-6-13-16,13-3-8 15,6-2-1-15,0 2-1 16,12 7 3-16,12 12-1 16,10 5 2-16,0 7 0 15,7 7-3-15,6 0-1 16,-2 2 2-16,5 2 12 15,4 6-3-15,-3 0-11 0,3 14 4 16,-6 6-9 0,-11 13 15-16,-10 4-8 0,-10 7 3 15,-7 1-4-15,-8-3 5 16,-1-3-1-16,-1-3-5 16,0-5-4-16,0-6-6 15,0-3-15-15,-3-7-38 16,-7-6-30-16,-7-1 23 15,-4-8-164-15</inkml:trace>
  <inkml:trace contextRef="#ctx0" brushRef="#br0" timeOffset="246425.8744">5855 14287 216 0,'0'0'449'0,"0"0"-424"0,0 0-21 16,0 0-4-16,166-27-1 15,-79 10-2-15,5-4-23 16,2-1-42-16,-11-2-146 16</inkml:trace>
  <inkml:trace contextRef="#ctx0" brushRef="#br0" timeOffset="246803.9874">6635 13977 589 0,'0'0'6'0,"0"0"-1"15,0 0 12-15,0 0 45 16,39 52-3-16,-26-19-21 16,8 2-22-16,-4-2-14 15,-2 1 0-15,-5-5 5 16,-8-6-7-16,-2-8-25 16,0-5-17-16,0-5 5 15,0-5 3-15,-12-2 24 16,-8-12 6-16,-9-8-5 15,3-6-18-15,1-8 27 16,5-3 3-16,6-1 1 16,6 1 2-16,5 5 15 15,3 10-8-15,0 9 22 16,8 2-7-16,14 4-8 16,9-3-4-16,8 2-5 0,12-2 2 15,7 0-5-15,4 0-8 16,-2 2 0-16,-6 0-2 15,-14 6-56-15,-15 4-37 16,-13 1-21-16,-12 13-94 16</inkml:trace>
  <inkml:trace contextRef="#ctx0" brushRef="#br0" timeOffset="246977.3007">6558 14130 224 0,'0'0'361'0,"0"0"-333"16,0 0-28-16,0 0 11 16,0 0-5-16,0 0 12 15,117 5-18-15,-48-16-9 16,-3-3-36-16,-10-2-108 16</inkml:trace>
  <inkml:trace contextRef="#ctx0" brushRef="#br0" timeOffset="247187.8165">7120 14045 609 0,'0'0'15'0,"0"0"-11"15,0 0-8-15,0 0 3 16,0 0 1-16,164 1 4 15,-92-9-4-15,-6 2-5 16,-3 0-41-16,-7-4-96 16,-15 0-128-16</inkml:trace>
  <inkml:trace contextRef="#ctx0" brushRef="#br0" timeOffset="247486.9064">7251 13890 428 0,'0'0'75'16,"0"0"-75"-16,0 0-15 15,0 0 2-15,0 0 13 16,0 0 19-16,162 22-11 16,-97-12-2-16,-2 2-1 15,-1-1-4-15,-9 1 0 16,-15 3-2-16,-16-2 2 15,-14 4-1-15,-8 0 10 16,-1-1 7-16,-32 4 4 16,-8-3 9-16,-3-1-6 15,4-2-7-15,9-3-14 16,6-3-3-16,9-5-27 16,8-3-38-16,8 0-71 0</inkml:trace>
  <inkml:trace contextRef="#ctx0" brushRef="#br0" timeOffset="248134.3098">8230 13716 585 0,'0'0'1'0,"0"0"7"15,0 0-5-15,0 0 11 0,0 0 18 16,-144 70-11-16,133-39-1 16,3 5-1-16,7 1-15 15,1 2 0-15,0-5-4 16,0 0 0-16,13-8 4 16,8-4-4-16,9-5-7 15,4-7 5-15,3-3-3 16,9-7 5-16,3 0 5 15,5-5-3-15,-3-9 2 16,-8-1 0-16,-8-4-4 16,-11-1 0-16,-20 1-2 15,-4 5 2-15,-1 4 9 16,-32 6-7-16,-13 2 0 16,-4 2-2-16,7 0 0 15,9 6 2-15,11 1-1 0,10-1-2 16,7-5-1-1,6 2-3-15,0-1-9 0,0-2-8 16,29 0 20-16,9 0-1 16,6 0-3-16,0-7-4 15,-11-3-6-15,-3-2-8 16,-11-1 21-16,-5 0-2 16,-4 1 5-16,-3 2 6 15,-2 5 5-15,-5 2 10 16,0 3-10-16,0 0-6 0,0 0 4 15,0 5-9-15,1 12 28 16,2 4 5-16,1 4-13 16,5 4-5-16,-4-1-10 15,3-2-3-15,-5-4 4 16,-2-2-4-16,-1-5-4 16,0 0-2-16,0-5-51 15,0-3-9-15,0-6-174 16</inkml:trace>
  <inkml:trace contextRef="#ctx0" brushRef="#br0" timeOffset="249100.129">9270 13672 461 0,'0'0'1'16,"0"0"-1"-16,0 0 17 15,0 0 13-15,0 0 15 16,0 0-6-16,135 56-5 16,-119-22-2-16,-1 5-5 15,-3 4-1-15,-3-3-20 16,-6-4 0-16,-3-5-4 16,0-5 5-16,0-9-2 15,0-5 5-15,-3-6-10 16,0-5 6-16,-4-1-2 0,-1-4 29 15,-4-15-3 1,6-9-30-16,6-12-8 0,0-6 1 16,6-5 2-1,10 1-4-15,2 13 9 0,-8 12 0 16,-1 13 1-16,1 8-1 16,1 4 0-16,15 2-1 15,7 13-3-15,6 6 4 16,10 5-2-16,3-1 2 15,4 2 0-15,-1 0 0 16,-5-3-34-16,-9-3-26 16,-11-6 45-16,-18-9 13 15,-5-2 2-15,-7-4 0 16,0 0 51-16,0-8 25 16,2-11-17-16,2-11-39 0,-3-8 6 15,2-5 5-15,-3-15-30 16,0-2 8-16,0 3-9 15,0 14-13-15,0 16-1 16,0 17 1-16,0 8-31 16,0 2-68-16,0 13-66 15,0 10 103-15,2 6-37 16,17 1-233-16</inkml:trace>
  <inkml:trace contextRef="#ctx0" brushRef="#br0" timeOffset="249420.0116">10094 13757 536 0,'0'0'25'0,"0"0"-21"16,0 0 14-16,-74 56 7 15,57-29 6-15,7 3-6 16,10 0-10-16,0-3-5 16,6-3-5-16,20-7-5 15,15-5 0-15,6-5-12 16,10-7 10-16,3 0 4 15,-7-7-2-15,-10-10 5 16,-6-3-5-16,-16-4 14 16,-9-5-5-16,-12-2 15 15,0-1 0-15,-12 4-22 16,-14 7 17-16,-10 4 3 16,-3 6-22-16,-2 3 3 15,0 6-3-15,6 2-2 0,8 0-7 16,8 0-28-1,8 1-32-15,11 2-10 0,4-3-57 16,37 0-9-16</inkml:trace>
  <inkml:trace contextRef="#ctx0" brushRef="#br0" timeOffset="249718.8046">10561 13404 554 0,'0'0'36'0,"0"0"-36"16,0 0 2-16,0 0-1 16,0 0 21-16,-77 61 7 15,77-25 11-15,0 4-15 16,7 7-13-16,11 6-1 16,7-3-10-16,2-3 4 15,8-11 1-15,3-7-6 16,2-7 0-16,-4-10 2 15,-5-2-1-15,-2-8 12 16,3-2-1-16,1 0-5 16,2-7-7-16,-2-5-26 15,-8-8-35-15,-4-2-39 0,-13-8-211 16</inkml:trace>
  <inkml:trace contextRef="#ctx0" brushRef="#br0" timeOffset="249876.4145">10413 13635 618 0,'0'0'20'15,"0"0"8"-15,0 0-24 16,181-16-8-16,-78 9 3 16,16-3-46-16,6 5-32 15,-9 0-72-15</inkml:trace>
  <inkml:trace contextRef="#ctx0" brushRef="#br0" timeOffset="250116.0444">11706 13580 669 0,'0'0'3'15,"0"0"-3"-15,0 0 0 16,51 61 20-16,-31-31 3 16,4 1-9-16,-2 0-5 15,6-4-5-15,-9-6-4 16,-8-3-20-16,-9-7-32 0,-2-6-44 16,0-5-36-16,-2-7-180 15</inkml:trace>
  <inkml:trace contextRef="#ctx0" brushRef="#br0" timeOffset="250405.5099">11680 13437 644 0,'0'0'4'0,"0"0"11"16,0 0-15-16,171 3 22 0,-81-3-21 15,-14-8 14 1,-22-4-9-16,-23-4-2 0,-22-4 8 16,-9-1 7-16,-11-1-3 15,-30 0-11-15,-9 5 0 16,-2 7 2-16,-4 6-5 16,3 4-4-16,6 3-12 15,3 11-21-15,16 3-32 16,7 6 4-16,19 2-55 15,2-1-73-15</inkml:trace>
  <inkml:trace contextRef="#ctx0" brushRef="#br0" timeOffset="250967.5686">12145 13619 448 0,'0'0'10'15,"0"49"-1"-15,0-26 52 16,-4-6-21-16,3-3-28 15,-2-6 9-15,-1-3-1 16,4 0-11-16,-1-5-9 16,1 0 8-16,-4 0 17 15,-3-7 22-15,7-7-26 16,0-8-14-16,19-6 5 16,16-6-12-16,8 1 2 15,-3 10-8-15,-6 7 4 16,3 9-5-16,1 7 3 15,4 0 4-15,2 12-4 0,0 5 0 16,-8 5 2-16,-6 2 1 16,-8 1-2-16,-14-4 1 15,-8-1-3-15,0-6-13 16,-11-2-5-16,-11-5 22 16,-3-2 2-16,9-2 2 15,2-3 0-15,7-3 7 16,7-9 10-16,0-5-15 15,5-5 1-15,27-7-5 16,13 1 2-16,-2 3-4 16,4 5 1-16,1 9-7 15,-4 6 5-15,-1 4-1 16,-5 1 2-16,-11 3 1 16,-6 9-2-16,-7 5-1 15,1 5 6-15,0 2 5 0,3-2 9 16,3-2-11-16,0-3-2 15,5-1-4-15,2-4 1 16,-6-1-1-16,-1-2 0 16,-6-2-62-16,4-6 13 15,-8-1-93-15,2 0-119 16</inkml:trace>
  <inkml:trace contextRef="#ctx0" brushRef="#br0" timeOffset="251784.4412">13365 13276 478 0,'0'0'94'0,"0"0"-93"16,0 0 28-16,0 0 24 15,0 0-45-15,0 0 3 16,0 5-6-16,0 20 0 15,-7 13 34-15,1 10-22 0,0 5-13 16,-3 5-1-16,-3 5-2 16,-6-2 5-16,-6 1-6 15,-4-4-12-15,1-6-26 16,8-9-15-16,8-9 20 16,8-10 15-16,3-12 14 15,0-5 4-15,0-4-3 16,0-3 2-16,0 0 1 15,9-5 3-15,12-12 9 16,-1-10-9-16,-3-4 0 16,-3-12 11-16,5-6 16 15,2-7-25-15,9-7 2 0,-1 9 4 16,-3 9 4 0,-5 16 7-16,-4 12-5 15,-4 5-12-15,6 5 6 0,7 0-9 16,14 0-2-16,16 2 0 15,10 2-3-15,11 3 3 16,-6 3 0-16,-13 14-3 16,-25 4-2-16,-27 3 4 15,-6 1 1-15,-32-1 4 16,-26-3 6-16,-8-1 7 16,-4-3-12-16,-3-1-5 15,2-3-1-15,-5-7-38 16,10-3-44-16,20-3-51 15,16-8-221-15</inkml:trace>
  <inkml:trace contextRef="#ctx0" brushRef="#br0" timeOffset="252022.2045">13991 12988 286 0,'0'0'0'0,"0"0"-51"0,0 0 21 15</inkml:trace>
  <inkml:trace contextRef="#ctx0" brushRef="#br0" timeOffset="253041.5759">8965 13014 212 0,'0'0'297'16,"0"0"-294"-16,0 0 20 16,-12-46 48-16,4 42-20 15,0 2 2-15,0 1-25 16,-4 1-11-16,-14 0-4 16,-11 12-13-16,-9 8-3 15,4 7 3-15,8 6 2 16,16 1 3-16,18 0-4 15,0-3-1-15,34-2 0 16,26-4-2-16,19-4 0 16,13-6-13-16,4-7-20 0,-9-8-31 15,-14 0 2 1,-17-8 16-16,-18-12-41 16,-20-5-1-16,-11-6 77 0,-7 0 13 15,0 6 9 1,-24 9 65-16,-6 6 34 0,-2 10-75 15,-6 0-11-15,6 7-16 16,0 7 13-16,12 4-4 16,6-1-6-16,12-2 3 15,2-1-8-15,0 0-2 16,17-3-2-16,7-4 0 16,3-3-9-16,-7-4-3 15,0 0-5-15,-2-3 4 16,-3-10-19-16,5-2-1 15,-11-2 25-15,-3 0 6 0,-3 6 2 16,-3 5 13-16,0 2 14 16,0 4 13-16,0 0-33 15,0 0-1-15,5 4-3 16,3 6-3-16,13 4 7 16,7 5 3-16,2-1-10 15,5 0 1-15,-3-1-1 16,-13-3-13-16,-7-5-28 15,-6-4-17-15,-6-5-85 16,0 0-64-16</inkml:trace>
  <inkml:trace contextRef="#ctx0" brushRef="#br0" timeOffset="253366.8591">9523 13071 271 0,'0'0'130'16,"0"0"-112"-16,0 0 72 15,0 0-51-15,0 0-2 16,104 52-18-16,-96-40 0 16,-8 0-3-16,0-4-14 15,0 1 16-15,-8-4-15 16,-1-2 0-16,-2-3 3 16,9-3-6-16,2-14 0 15,0-5-20-15,15-3 10 16,22-5 6-16,6 3 6 15,1 3-4-15,3 7 4 16,-6 9 1-16,-4 4 4 16,-7 4-5-16,-6 0 16 0,-9 10-12 15,5 8-4-15,-8 2 3 16,-7 4-5-16,-5 6-10 16,0 8-38-16,-1 4-126 15</inkml:trace>
  <inkml:trace contextRef="#ctx0" brushRef="#br0" timeOffset="253882.9992">9105 14231 549 0,'0'0'38'16,"0"0"-15"-16,-39 61 13 15,34-34-3-15,5-3-20 0,-2 0 5 16,-4-7-4-16,0-3 9 16,0-6-15-16,5-5 6 15,1-2-12-15,0-1 5 16,0-4 18-16,0-16 9 16,0-8-34-16,18-10 0 15,7-6-11-15,5 1 7 16,-3 6-1-16,-1 12 5 15,-7 10 14-15,0 8-7 16,-1 7 3-16,8 0 1 16,6 0-7-16,8 10 10 15,9 4 18-15,3 1-31 16,7-1 10-16,-3 1-11 16,-5-1 0-16,-7-4-39 0,-5-4-48 15,-3-5-59-15,2-1-373 16</inkml:trace>
  <inkml:trace contextRef="#ctx0" brushRef="#br0" timeOffset="256100.1847">11104 13398 446 0,'0'0'20'16,"0"0"-8"-16,0 0 68 16,0 0-35-16,0 0 0 15,0 0 14-15,124 23-30 16,-103 1 3-16,-2 8 3 15,6 8-20-15,-1 3-4 16,0 6-6-16,3 2 0 0,-7-3 1 16,1-4-6-16,-8-8-9 15,-9-7-2-15,-4-9-4 16,0-7 13-16,0-7-1 16,0-1 3-16,0-3-2 15,-4-2 3-15,-9 0-1 16,-4-13 0-16,-4-6-7 15,4-6-7-15,2-4 8 16,4-1 1-16,8 2 5 16,3 6 0-16,0 9-3 15,0 4 2-15,3 3-10 0,16 3 10 16,3 3-8-16,1 0 8 16,2 3-1-16,-4 5 0 15,-12 3 2-15,-4-2 2 16,-5 3-1-16,0 1-1 15,0-4 3-15,0 2-2 16,-13 2 6-16,-9-3-7 16,-3 3 2-16,1-3-2 15,-3-1 0-15,11-3 0 16,4-3-2-16,5-1-13 16,7-2 4-16,0 0 3 15,0 0-2-15,16 0 10 16,16-3-16-16,2-4 7 15,7 0 8-15,1 0 1 0,-4-3 0 16,-4 1 0-16,-9 1 0 16,-15 1 0-16,-8-1 2 15,-2 4 3-15,0-1 1 16,0 2 12-16,0 1 4 16,-5 2-15-16,-11 0-5 15,1 0-3-15,2 5 3 16,1 3-2-16,6 3 3 15,0-2 0-15,6-1 2 16,0 1-3-16,2-3 0 16,32 1-4-16,11-4 1 15,12-2-4-15,13-1-57 16,5 0-11-16,-4-4-151 0</inkml:trace>
  <inkml:trace contextRef="#ctx0" brushRef="#br0" timeOffset="256919.1084">14218 13070 538 0,'0'0'32'16,"0"0"-32"-16,0 0 0 16,0 0 9-16,-39 54 42 15,20-14-14-15,8 6-9 0,7 3-4 16,4 1-18-1,0 0-1-15,0-5-3 0,17-4-1 16,11-5-2-16,6-10-7 16,8-5-13-16,6-8-7 15,-1-7-6-15,3-6 9 16,-1 0 16-16,-4-12 5 16,-11-5-20-16,3-5-6 15,-12-7 3-15,1-6 27 16,-2-3 0-16,-7 0 0 15,-8 8 2-15,-4 12 19 16,-3 10 19-16,-2 6 18 16,0 2-50-16,0 4-2 15,0 8 1-15,0 5 17 16,0 0-1-16,18 2-2 0,11-2-14 16,3 0 10-16,-2 0-17 15,-2-5 0-15,-7-4-6 16,6-6-57-16,-7-2-4 15,-3 0-104-15</inkml:trace>
  <inkml:trace contextRef="#ctx0" brushRef="#br0" timeOffset="257056.7833">14832 13150 778 0,'0'0'15'16,"0"0"-14"-16,0 0-1 0,0 0-10 15,0 0-30-15,0 0 3 16,26 11-8-16,-15 2-92 16</inkml:trace>
  <inkml:trace contextRef="#ctx0" brushRef="#br0" timeOffset="257835.8122">15224 13389 398 0,'0'0'0'15,"0"0"0"-15,100-48 0 16,-79 29 3-16,-12-1 4 16,-9 5 79-16,0 2-53 15,-20 8 58-15,-18 5-77 16,-4 0-7-16,-3 5 4 15,6 9 2-15,3 3-2 16,14 0 9-16,5 0-14 16,14 0-3-16,3 0-6 15,11 0-12-15,39-1 7 16,13-4-19-16,21-4 16 16,11-8-19-16,11 0-10 15,-3-3-15-15,-9-11-19 16,-12 0 56-16,-22-1 18 15,-13-3 5-15,-17-6 67 0,-12-2 22 16,-17 1-20-16,-1 2-1 16,-5 6-46-16,-28 6 19 15,-5 5-3-15,-12 3-39 16,-8 3-3-16,-1 5 1 16,8 7-1-16,4 3 0 15,16 2-1-15,2-3 0 16,17 1-2-16,12 2-10 15,0 0-8-15,28-1 14 16,14-3-23-16,11-5 11 16,6-4 4-16,-2-4 7 15,-3-2 3-15,-8-11 4 0,-6-4 0 16,-11-5-1 0,-4-6 2-16,-8-7-1 0,-1-10 0 15,1-9 1-15,2-6-5 16,-3 0 2-16,-8 12 2 15,-1 14 21-15,-7 17 22 16,0 11 1-16,0 4-20 16,0 2-24-16,0 2 0 15,0 11-1-15,-9 11 1 16,6 9 0-16,3 6 2 16,0 7 9-16,0 4-11 15,0 5 5-15,0-1-2 16,0-5-3-16,0-9-4 0,1-7-4 15,1-10 2 1,0-8 1-16,-2-7-3 0,0-3-25 16,0-5-36-16,0 0-69 15,-32 0-84-15</inkml:trace>
  <inkml:trace contextRef="#ctx0" brushRef="#br0" timeOffset="258736.3805">14401 13222 141 0,'0'0'279'15,"0"-55"-258"-15,0 23-4 16,0-1 39-16,0-1-31 16,0 3-11-16,0-1 5 15,0 5 6-15,-9 1-8 16,-7 3 17-16,-5-1-24 0,-2 0-1 15,-3 1 11 1,-4 0-17-16,-5 1-3 0,2 3-2 16,-1 2 2-16,1 3 12 15,7 2-12 1,7 4 24-16,6 1-3 0,5 4-6 16,6 1-2-16,2 2-9 15,-4 0-4-15,4 5-9 16,-2 14 1-16,2 12 8 15,0 13 2-15,2 12-1 16,21 9 13-16,-5 7-12 16,-11-1-2-16,-7-2 1 15,0-7-1-15,-25-9-36 16,0-7-24-16,3-11-13 0,10-9-55 16,2-7-169-16</inkml:trace>
  <inkml:trace contextRef="#ctx0" brushRef="#br0" timeOffset="260333.4077">1276 16381 628 0,'-43'-49'0'0,"12"5"-62"0,7 12 62 16,14 12 37-1,6 14 22-15,4 4 2 0,0 2-51 16,0 0-10-16,0 5-1 16,2 11 1-16,20 6 0 15,12 8 1-15,8 8 13 16,10 6-14-16,0 9 0 16,-2 3 0-16,-11 0 1 15,-17-2 5-15,-14-5-5 16,-8-4-1-16,-6-5 14 15,-21-6-4-15,-9-5 15 16,3-5-2-16,-1-7 3 16,7-5-15-16,9-7-11 15,9-5 6-15,-3 0-3 16,6-12-3-16,3-10-70 16,3-6 39-16,0-3-5 0,30-2-4 15,13-3 1-15,12-2 5 16,8-3 1-16,6-1-38 15,-7-2 7-15,-11-2 18 16,-20 3-3-16,-20 2 20 16,-5 3 29-16,-6 4 8 15,0 9 100-15,0 8-85 16,0 9 113-16,0 8-89 16,0 0-45-16,0 14 1 15,0 11-1-15,7 12 22 16,17 15 17-16,6 9-17 15,10 12-16-15,8 8 11 16,3 0-11-16,-1 1 1 0,-9-4-7 16,-8-8 0-16,-3-10-2 15,4-14 4-15,2-7-8 16,7-15-4-16,3-12-10 16,0-9 8-16,-1-3 9 15,-3-11-4-15,-14-10-5 16,-21-5-25-16,-7-8-8 15,-20-2-38-15,-25 2-32 16,-4 5 68-16,-3 9 45 16,4 7 12-16,0 5-2 15,5 7-7-15,13-3 22 16,12 4 33-16,14 0-28 0,4 0-7 16,0-3 1-16,30-6-23 15,12-2 1-15,7-3-2 16,-1-2 1-16,-6 3 0 15,-11 2 13-15,-9 4 19 16,-9 4-33-16,-4 3-1 16,4 0-1-16,-2 2-26 15,-3 6-46-15,-4 1-103 16</inkml:trace>
  <inkml:trace contextRef="#ctx0" brushRef="#br0" timeOffset="261165.8986">4537 16565 645 0,'0'0'18'0,"0"0"-9"15,40 81-4-15,-19-35 33 16,1-2-17-16,-1 0 3 15,-12-4-5-15,-7-4 6 16,-2-4-25-16,0-3 14 16,-15-9-14-16,-2-4 10 15,4-9-5-15,4-5 0 16,-2-2 22-16,-3-11 46 0,-6-11-53 16,7-12-20-16,2-8-1 15,10-12-10-15,1-9 4 16,0-10-17-16,13-2-39 15,18 7 41-15,0 18-40 16,7 18 62-16,1 20 9 16,3 12-6-16,7 5-3 15,-3 17 3-15,0 7 9 16,-5 5 17-16,-3 5-18 16,1 1-2-16,-7 0-8 15,-7 3 0-15,-20-4-2 16,-5 2-65-16,-14-8-36 15,-26-8-46-15,-8-8-134 0</inkml:trace>
  <inkml:trace contextRef="#ctx0" brushRef="#br0" timeOffset="261297.6517">4716 16731 695 0,'0'0'52'15,"0"0"-52"-15,0 0-7 16,120-48 7-16,-63 31 1 15,3 2-1-15,0-2-64 16,-10 0-88-16,-9 2-328 0</inkml:trace>
  <inkml:trace contextRef="#ctx0" brushRef="#br0" timeOffset="261615.7299">5181 16574 299 0,'0'0'105'0,"0"0"9"16,0 0-46-16,0 0-1 15,93 63-9-15,-67-37-15 16,-1 3-19-16,-3 0-21 15,1 0 8-15,-11-5-11 16,-1-2-1-16,-11-5-9 16,0-4-17-16,0-5-35 15,-12-8 60-15,-9 0 4 16,0-9-1-16,0-13-1 16,-1-7 0-16,10-9 1 15,2-10 0-15,8-3-1 16,2 2 0-16,0 12 0 15,10 10 4-15,12 12 14 16,13 5-10-16,-4 3-3 0,6 2-5 16,-2 2 0-16,-4 3 0 15,-2 0-5-15,-14 12-27 16,-8 5-68-16,-7 7-58 16,-9 1-273-16</inkml:trace>
  <inkml:trace contextRef="#ctx0" brushRef="#br0" timeOffset="261745.0811">5351 16696 520 0,'0'0'65'0,"0"0"-34"16,0 0 50-16,0 0-21 0,0 0-30 15,0 0 13-15,156-7-28 16,-99-2-15-16,-3-5-65 16,-15-3-112-16,-12-3-289 15</inkml:trace>
  <inkml:trace contextRef="#ctx0" brushRef="#br0" timeOffset="262050.2852">5782 16359 75 0,'0'0'308'0,"0"0"-290"16,185 19 55-16,-98 7-7 16,-7 9-12-16,-10 10 22 15,-19 9-65-15,-21 4-6 16,-23 0 8-16,-7-2-12 16,-40-5-1-16,-36-4 3 15,-24-6-3-15,-21-3-3 16,-12-5-4-16,-3-4-13 15,2-8-40-15,-7-10-32 16,-1-9-101-16</inkml:trace>
  <inkml:trace contextRef="#ctx0" brushRef="#br0" timeOffset="262299.9289">3838 16406 603 0,'0'0'31'0,"0"0"-24"16,0 0-6-16,-62 73 54 15,44-25 1-15,8 7 9 16,10 5-12-16,2 2-16 16,35 1-24-16,6-7-12 15,15 0 1-15,-4-7-2 16,9-6-26-16,8-9-48 15,12-8-29-15,17-16-15 16,23-10-24-16,32-13-319 0</inkml:trace>
  <inkml:trace contextRef="#ctx0" brushRef="#br0" timeOffset="262549.1057">6495 16325 590 0,'0'0'52'0,"0"0"-51"15,179-30 13-15,-101 18 22 16,8-2-22-16,-7 0-12 15,-13 1-2-15,-11 1-53 16,-25-2-127-16</inkml:trace>
  <inkml:trace contextRef="#ctx0" brushRef="#br0" timeOffset="262741.8125">6761 16126 593 0,'0'0'13'0,"0"0"-13"16,0 0 0-16,58 44 19 16,-24-9 27-16,-4 7-18 15,-12 6-19-15,-12 3-9 16,-6 0 0-16,-6 0-42 16,-26-3-37-16,-8-7-114 15</inkml:trace>
  <inkml:trace contextRef="#ctx0" brushRef="#br0" timeOffset="263189.4786">8287 16763 707 0,'0'0'51'0,"0"0"-28"16,0 0 27-16,0 0-8 16,0 0-8-16,148-25-10 15,-52 11 5-15,4-1-26 16,1 0 2-16,-23 4-10 15,-19 2-34-15,-21 6-57 16,-26 3-52-16,-12 0-46 16,-12 12-131-16</inkml:trace>
  <inkml:trace contextRef="#ctx0" brushRef="#br0" timeOffset="263320.4803">8573 16784 488 0,'0'0'92'15,"0"0"-43"-15,0 0-11 16,0 0 18-16,0 0-31 15,0 0 19-15,145 11-12 16,-47-23-32-16,17-7-60 16,9-4-74-16,-4-6-227 15</inkml:trace>
  <inkml:trace contextRef="#ctx0" brushRef="#br0" timeOffset="263737.6461">9942 16317 667 0,'0'0'25'0,"0"0"-25"16,-79 56 10-16,60-20 38 15,13 6-14-15,0 3-10 16,6 1-1-16,0-3-9 16,0-3-14-16,0-6 0 15,-1-6-28-15,-16-8 24 16,-1-13-25-16,-8-4 13 15,0-3 16-15,0-7 8 16,0-14 1-16,12-7-9 16,8-8-5-16,6-8 5 15,6-10-1-15,27-10-14 16,8 2 0-16,9 9 10 16,11 13 5-16,5 15-3 0,5 8 7 15,8 6 4-15,0 3-8 16,-4 7 14-16,-6 1 22 15,-7 13-13-15,-8 8 1 16,-18 9-23-16,-17 4-1 16,-17 3 12-16,-2 3-12 15,-8-3-18-15,-25-2-25 16,-13-5-19-16,-8-5-42 16,3-8-95-16,-6-4-32 15</inkml:trace>
  <inkml:trace contextRef="#ctx0" brushRef="#br0" timeOffset="263880.4415">9908 16595 223 0,'0'0'493'16,"0"0"-477"-16,0 0-6 15,0 0 35-15,0 0-1 16,0 0-19-16,193-12-11 16,-119 0-14-16,-3-2-49 15,-4-5-97-15,-16-3-128 16</inkml:trace>
  <inkml:trace contextRef="#ctx0" brushRef="#br0" timeOffset="264232.5262">10682 16315 601 0,'0'0'34'0,"0"0"-33"16,0 0 28-16,0 0 22 15,122 68-33-15,-85-34-6 16,0 2-2-16,2-5-6 15,-10-3-4-15,-14-10-10 16,-11-8-23-16,-4-6-33 16,0-4 37-16,-19 0 29 15,0-11 0-15,5-9 5 16,5-6 19-16,8-8-11 16,1-10 10-16,0-2-21 15,0 0 6-15,14 2-8 16,10 10-7-16,-4 11 7 15,-2 8 20-15,7 6-15 0,-1 4 22 16,11 0-23 0,7 0 11-16,7-1 3 0,2 2-18 15,-2 1 0-15,-10 3-7 16,-10 0-102-16,-23 11-79 16,-6 6-201-16</inkml:trace>
  <inkml:trace contextRef="#ctx0" brushRef="#br0" timeOffset="264365.9586">11004 16462 468 0,'0'0'85'0,"0"0"-70"15,0 0 32-15,0 0-6 16,0 0-15-16,184 18-26 16,-104-28-51-16,6-9-196 15</inkml:trace>
  <inkml:trace contextRef="#ctx0" brushRef="#br0" timeOffset="264883.7934">12045 16192 472 0,'0'0'59'0,"0"60"-43"0,7-24 17 16,16 0-3-16,-4-2-25 15,-4440-4-4-15,8869-1-2 16,-4448-9 0-16,0-7-47 16,0-10 8-16,-12-3-40 15,-7-7 53-15,-4-11-140 16,-3-10-62-16,2-2 229 15,-3-3 34-15,-4-7 18 16,3-5 24-16,5-1 69 16,8 4 7-16,9 11-99 0,2 14 20 15,4 9 34 1,0 7-62-16,8-2 4 0,32-1-29 16,22 4-14-16,15 0-6 15,13 5-1-15,10 11 1 16,7 5 1-16,-7 4 0 15,-15 7-1-15,-25-1 0 16,-29 1 0-16,-31-2 0 16,-20 0 0-16,-40-3 0 15,-22-1-2-15,-11-4 4 16,-4-1-2-16,2 0 1 16,-1-2-1-16,5-4-39 15,11-4-75-15,20-11-88 16</inkml:trace>
  <inkml:trace contextRef="#ctx0" brushRef="#br0" timeOffset="265247.9615">13044 16132 758 0,'0'0'63'16,"131"-15"-63"-16,-40 8 0 15,0 2 3-15,-2 0-3 16,-14 2-22-16,-24 2-47 16,-18 0-92-16,-24 0-283 15</inkml:trace>
  <inkml:trace contextRef="#ctx0" brushRef="#br0" timeOffset="265500.4473">13007 16188 450 0,'0'0'10'16,"-74"45"51"-16,36-12-6 15,4 2-10-15,1 5 1 16,-1 2-9-16,10 1-14 15,2-2-11-15,10-7-10 16,12-5 11-16,0-11-5 16,8-4 9-16,30-5 50 0,15-2-32 15,17-6 6-15,12-1-13 16,6 0-28 0,-1-10-10-16,-15-5-153 0,-14-6-138 15</inkml:trace>
  <inkml:trace contextRef="#ctx0" brushRef="#br0" timeOffset="265649.0825">12950 16409 565 0,'0'0'0'15,"0"0"0"-15,0 0-7 16,220-33 4-16,-107 20-37 15,17-2-237-15</inkml:trace>
  <inkml:trace contextRef="#ctx0" brushRef="#br0" timeOffset="266266.8226">14521 16023 553 0,'0'0'0'16,"0"0"0"-16,-134-3 23 16,88 4 10-16,-5 15-25 15,-10 1 20-15,-8 9-4 0,-4 6 2 16,1 5 12-16,2 3-14 16,14 4-6-16,7 1-13 15,23 2 2-15,21-5-13 16,5-3 6-16,29-6-12 15,40-9 8-15,19-3 0 16,16-13 0-16,2-6-1 16,9-2-3-16,-5-14-2 15,-10-6-36-15,-12-4 27 16,-26-6 8-16,-23-1 2 16,-19 0-8-16,-20 4-16 15,-3 7 31-15,-32 7 2 16,-14 9 9-16,-2 4-4 15,1 0 2-15,5 4 2 16,14 6 8-16,11-1-10 0,11-2-5 16,9-2 8-16,0 0 2 15,23-3-9-15,19 1 14 16,14-3-4-16,8 0-6 16,11-3-5-16,-5-4 0 15,-6 0 0-15,-10-1-2 16,-7 0 2-16,-15 4-1 15,-11 0 7-15,-8 3-2 16,-11 1 10-16,-2 0-9 16,0 0 9-16,0 8-13 15,0 9 21-15,0 2-1 16,0 3-11-16,-15 2 8 0,4 1-20 16,-6 5-3-16,-8 0-23 15,-10 1-107-15,-18-4-36 16</inkml:trace>
  <inkml:trace contextRef="#ctx0" brushRef="#br0" timeOffset="266700.7118">13902 16834 508 0,'0'0'19'0,"194"-14"-14"16,-72 5 69-16,14-1-22 16,7-2-33-16,2 3 4 15,-15-1-8-15,-20 3 9 0,-31 2-14 16,-31 2 3-16,-25 1-8 16,-15 2-5-16,-8-2-2 15,0 2 2-15,-12 0 0 16,-18 0 0-16,-15 0-9 15,-15 0-48-15,-12 9-13 16,-17 1-15-16,-12 1-42 16,-5 0-20-16,-10 1-25 15</inkml:trace>
  <inkml:trace contextRef="#ctx0" brushRef="#br0" timeOffset="267205.2645">13809 16870 98 0,'0'0'84'15,"-144"25"21"-15,113-17-41 16,19-3-7-16,12-4 13 0,0 2 6 15,37-3-24 1,22 0-26-16,17 0-5 0,17 0-16 16,11-6-1-16,15-2 36 15,7-1 5-15,7-2-1 16,3-1 5-16,-8 2-38 16,-10 1 0-16,-29 4-11 15,-27 5-27-15,-24 0-12 16,-23 0-12-16,-15 0 24 15,0 0 10-15,-14 0 17 16,-25 0 0-16,-11 0 0 16,-20 5-2-16,-5 4-31 15,-11 1-37-15,-5 0-6 16,-6 1 10-16,1 0 15 0,-9-1 36 16,2-1 14-1,-11 2 2-15,1-2 7 0,5-1 0 16,7 0-3-16,23-1 13 15,19-1-12-15,26-2 20 16,23-3 22-16,10 3-31 16,4-4 27-16,44 0-4 15,21 0-10-15,23-4-5 16,18 0-22-16,8-1-2 16,11-3-1-16,-4 3 2 15,4-1 3-15,-9 0 32 16,-15 1-21-16,-15 2 2 15,-28 2-18-15,-18-1-4 0,-21 2-27 16,-13 0 14 0,-10 0 8-16,0 0-33 0,0-3-33 15,-19 0-203-15</inkml:trace>
  <inkml:trace contextRef="#ctx0" brushRef="#br0" timeOffset="268719.0595">6515 17841 422 0,'0'0'0'0,"0"0"-1"16,0 0 1-1,0 0 20-15,0 0 4 0,0 0-21 16,37-9 1-16,-31 9 0 16,-6 0-1-16,0-1 11 15,0 1-14-15,0 0-2 16,0 0 0-16,0 0-22 15,2 0 8-15,-2 0 8 16,0 0 8-16,0 0 4 16,0 0 34-16,0 0 7 15,0 0-12-15,0 0-33 16,0 0 8-16,0 0 3 16,0 0-10-16,0 0 7 15,0 0-7-15,0 0 9 16,0 0 22-16,1 0-8 0,-1 0 4 15,0 0-19-15,0 0 0 16,0 0 3-16,0 0-2 16,0 0-8-16,0 0 5 15,7 0-6-15,2 1-2 16,7 13-1-16,3 10 2 16,0 6 14-16,2 4-14 15,1-1 3-15,-7-1-2 16,4-1 2-16,-5-4-3 15,-4-2 0-15,-4-5-3 16,-4-10 1-16,-2-5 0 16,4-1 2-16,-4-4 3 15,0 0 6-15,0-2 2 16,0-12 37-16,0-3-39 0,0-6-6 16,0-7-3-16,0-4 6 15,-9-7-6-15,-1-7-10 16,4-8 5-16,3 0-2 15,3 1-3-15,0 12 1 16,6 13 3-16,16 13 3 16,0 9 2-16,7 6 1 15,7 2 0-15,14 0-5 16,6 8 5-16,6 11 2 16,-2 11 2-16,-7 9 0 15,-5 11 24-15,-6 1-19 16,-5 2 2-16,-5-7 1 15,-13-10-5-15,-11-6 3 0,-8-7-10 16,0-7 0-16,0 0-1 16,-15-9-1-16,-9 0-27 15,-9-4-39-15,-11-3-74 16,-6 0-213-16</inkml:trace>
  <inkml:trace contextRef="#ctx0" brushRef="#br0" timeOffset="268875.8023">6637 18026 711 0,'0'0'26'15,"0"0"-25"-15,0 0 29 0,129 0-12 16,-42-7-7-16,11-3-11 16,1-3-16-16,-7 4-148 15,-12-8-149-15</inkml:trace>
  <inkml:trace contextRef="#ctx0" brushRef="#br0" timeOffset="269113.9255">7623 17764 579 0,'0'0'4'15,"0"0"14"-15,0 64 59 16,0-29-26-16,12 3-7 0,13 2-12 15,-1-4-3-15,1 0-17 16,-10-7-10-16,-6-2 0 16,-9-5-2-16,0-5-75 15,-9-6 63-15,-12-8-17 16,0-3-33-16,-1-1-16 16,-4-13-273-16</inkml:trace>
  <inkml:trace contextRef="#ctx0" brushRef="#br0" timeOffset="269319.756">7554 17814 653 0,'0'0'81'0,"0"0"-61"0,0 0 15 16,0 0 3-16,200-30-12 15,-106 17-11-15,3-1-1 16,-6 2-10-16,-14 3-4 15,-20 1-14-15,-11 6-21 16,-15 2-46-16,-14 0-40 16,-15 2-39-16,-2 11-82 15</inkml:trace>
  <inkml:trace contextRef="#ctx0" brushRef="#br0" timeOffset="269507.9994">7808 18020 515 0,'0'0'57'0,"0"0"-46"15,0 0-6-15,0 0 35 16,157 0-31-16,-77-4 0 16,6-6-9-16,-1 0-1 15,-7-4-45-15,-8 2-500 16</inkml:trace>
  <inkml:trace contextRef="#ctx0" brushRef="#br0" timeOffset="269800.8711">8707 17956 560 0,'0'0'97'16,"0"0"-87"-16,0 0 13 15,0 0-12-15,147-20-9 16,-48 8-2-16,9 0 3 0,6 0-8 15,-9-5-41-15,-14 4-134 16,-19-1-233-16</inkml:trace>
  <inkml:trace contextRef="#ctx0" brushRef="#br0" timeOffset="270219.7829">9218 17712 421 0,'0'0'81'0,"0"0"-76"16,0 0 4-16,0 0 26 15,0 0 2-15,0 0 2 16,50 33-8-16,-7-23-11 15,6-1-6-15,8 3-2 16,6-1-12-16,0 2 2 16,6-1 3-16,3 3-5 15,0 0 0-15,-4 1-3 16,-1 1 3-16,-13-1-5 16,-11-1 5-16,-18-1 0 15,-18-3-1-15,-7 0 0 16,-13 0 1-16,-31-2 16 15,-13 5 11-15,-17-3-3 0,-8 1-13 16,-7 2 1 0,6 0-6-16,-2 0-5 0,13 0-1 15,7 0-25-15,1 0-37 16,10-2-93-16</inkml:trace>
  <inkml:trace contextRef="#ctx0" brushRef="#br0" timeOffset="271687.5298">11463 17510 500 0,'0'0'25'0,"0"0"-3"0,0 0-20 16,0 0 22-16,0 0 6 15,-165-22-26-15,116 22 3 16,-12 10 11-16,-3 2-8 15,-7 8 28-15,-3 6-7 16,6 8-9-16,3 0 0 16,14 5-5-16,12 3 2 15,19-2-12-15,20 1 7 16,0-7-8-16,38-1-6 16,23-5 2-16,15-6 12 15,8-5-9-15,12-8-8 16,9-5 3-16,-3-4-31 15,-7 0 28-15,-17-10-16 16,-18-4-19-16,-11 0 24 0,-19-3 13 16,-14 0-5-16,-16-3-3 15,0-1-27-15,-28 4 35 16,-13 5-2-16,-7 5 3 16,-2 3 6-16,0 4-5 15,9 0 4-15,8 6-5 16,11-1 10-16,7-2-7 15,13 0-3-15,2-2-1 16,0 1-3-16,29-2 4 16,14 0 6-16,11 0 1 0,4-3-7 15,1-2 4 1,-9 0-4-16,0 2 2 0,-11-4-4 16,-7 1-3-16,2-1 2 15,-8 0-6-15,0-3-7 16,-4 4 14-16,-1 0-1 15,-9 1 3-15,-5 3 0 16,-1 2 0-16,-6 0 0 16,0 0 0-16,0 0 0 15,0 0 7-15,5 0-2 16,4 2-4-16,9 13 12 16,1-1 3-16,-5 11-2 15,-2 2-6-15,-8 6 0 16,-4 3 7-16,0-7-11 15,-14-2-1-15,-6-4 9 0,-4-3-11 16,-10-3-1-16,-4 0-67 16,-7-3-129-16</inkml:trace>
  <inkml:trace contextRef="#ctx0" brushRef="#br0" timeOffset="274182.5873">14806 15516 263 0,'0'0'20'0,"0"0"10"0,0 0-15 15,0 0 47 1,0 0 54-16,0 0-94 0,0 0 19 16,-4-36-6-16,4 36-33 15,0 0 8-15,0 0 8 16,0 0-17-16,0 0 9 16,-1 0-10-16,-16 0 3 15,-3 0 0-15,-4 0-1 16,-4 3-4-16,-2 4 2 15,-1-1 0-15,-6 4 0 16,3 2 0-16,-3 2 0 16,3 0 4-16,1 7-3 15,-1 8 1-15,3 13 5 0,-1 13 10 16,-5 11 17 0,-2 13-26-16,-9 8 12 15,-11 9-3-15,-18 9-11 16,-18 7 0-16,-2 1-3 0,-3-4 2 15,9-10 5-15,20-12-5 16,8-16 5-16,9-7 34 16,2-8-20-16,2-5 0 15,1-7-14-15,9-8-7 16,8-5 2-16,8-6-5 16,9-6 0-16,9-4 4 15,1-6-3-15,0-2 0 16,1 1-1-16,0-3-38 15,-1 4 25-15,-6 2-63 0,1 2-7 16,6-3-20-16,4-3-79 16</inkml:trace>
  <inkml:trace contextRef="#ctx0" brushRef="#br0" timeOffset="275200.0858">15501 15879 516 0,'0'0'5'0,"0"0"0"16,0 0 20-16,0 0 11 16,0 0-15-16,0 0-21 15,-4-4 1-15,4 4-2 16,0 0-1-16,0 0 2 15,0 0 0-15,0 0 3 16,0 0 1-16,0 0-1 16,0 0-3-16,0 0 14 15,0 0-6-15,0 0 2 16,0 0-10-16,0 0 2 16,0 0-3-16,0 0 1 0,0 0 0 15,0 0 0-15,0 0 6 16,0 0-6-16,0 0 2 15,0 0-1-15,0 0 1 16,0 0 9-16,0 0-10 16,0 0 13-16,0 0-14 15,0 0 1-15,0 0-3 16,0 0 7-16,0 0-5 16,0 0 0-16,0 0 2 15,0 0 1-15,0 0-3 16,0 0 0-16,0 0 0 15,0 0 1-15,0 0 21 0,0 0-22 16,0 0 3-16,0 0-5 16,0 0 4-1,0 0-2-15,0 0 0 0,0 0 4 16,0 0 1-16,0 0-5 16,-12 0-4-16,-14 13 3 15,-20 8 2-15,-21 12 2 16,-9 9-2-16,-21 8 2 15,-14 5 4-15,-24 8-7 16,-22 1 4-16,-13 6 4 16,0-2-8-16,2-1 0 15,17-8-4-15,19-12 8 16,19-9-4-16,21-5 0 0,14-6 3 16,9 6 2-1,13-2-2-15,8 1-2 0,8-3-1 16,9-2 1-16,5-2 1 15,2-4-2-15,8-7 0 16,7-2 0-16,4-5-22 16,4-1-21-16,1-4-42 15,0 0-80-15</inkml:trace>
  <inkml:trace contextRef="#ctx0" brushRef="#br0" timeOffset="278753.3139">11714 16903 167 0,'0'0'500'16,"0"0"-500"-16,0 0-52 15,0 0 52-15,0 0 8 16,0 0 18-16,0 0-10 16,25-25-15-16,-25 25 10 0,0 0-10 15,0 0 0-15,-33 15 2 16,-23 12 3-16,-16 11 6 15,-26 13-4-15,-14 15-2 16,-26 9 5-16,-17 9-10 16,-9 3 17-16,-6 1-6 15,4-1 1-15,12-1 23 16,8-2-14-16,7-3 3 16,15-3 11-16,11-12-21 15,14-7 6-15,19-10-6 16,16-8-14-16,9-7 9 15,14-1-10-15,1-6 0 16,3-4 6-16,5-2-5 16,0-1 0-16,2-4-1 0,3-2 0 15,8-4 0-15,6-1-4 16,5-6-12-16,4-2-5 16,4 1-44-16,-1-2-39 15,-7 0-35-15,-3-9-155 16</inkml:trace>
  <inkml:trace contextRef="#ctx0" brushRef="#br0" timeOffset="279400.3819">9483 17163 574 0,'0'0'29'0,"0"0"-23"16,-4439 0-2-16,8878 0-3 16,-4439 0 12-16,0 0-1 15,-3 3-5-15,3 7-2 16,3 5 1-16,22 5 1 16,15 6 8-16,17 3 0 15,22 5 12-15,33 4-14 16,21 5 2-16,17 4-12 15,22-1 5-15,11 6-3 16,9 2-1-16,18 1-2 16,9 1 0-16,3 5-2 15,1 1 0-15,-1-1 12 16,-8-5-12-16,-13-7-5 16,-17-3 2-16,-30-10 3 0,-25-3-1 15,-27-7 1-15,-24-2 4 16,-27-6-3-16,-16-3-1 15,-14-2 0-15,-9-6 23 16,0 0-2-16,-2-2 18 16,-2-2 6-16,-5 0-37 15,2-2 10-15,-1 2 5 16,0-3-21-16,-3 1 4 16,2 2-5-16,-1-3-1 15,4 3-29-15,1-2-32 16,7 1-92-16,-1-2-151 15</inkml:trace>
  <inkml:trace contextRef="#ctx0" brushRef="#br0" timeOffset="287516.2682">1327 10781 513 0,'0'0'23'16,"0"0"-21"-16,0 0 42 15,0 0 13-15,0 0-1 0,0 0-24 16,0 0-5-16,0 0 4 15,9 0-13-15,3 0-3 16,4 0-6-16,10 0 1 16,8 0-10-16,9 0 2 15,5 0-2-15,12 0 11 16,11 0-11-16,11 0 0 16,15 0 0-16,9-3 0 15,10-1-10-15,5-4-2 16,1 0-20-16,-5 2 15 15,-17-1-1-15,-21 4 5 16,-21 2-21-16,-22 1-30 16,-17 0-5-16,-9 0 9 15,-10 0 11-15,0 0 5 16,0 3 23-16,-29 2 21 0,-14-2 0 16,-8 0-11-16,-11 0-23 15,-19 1-62-15,-4 0-110 16</inkml:trace>
  <inkml:trace contextRef="#ctx0" brushRef="#br0" timeOffset="287860.1517">1065 10907 342 0,'0'0'22'0,"0"0"-1"16,0 0 18-16,0 0 0 15,0 0-21-15,168 0-11 16,-79 0 14-16,4 0-1 16,7 0-1-16,13 0 5 15,8 0-9-15,10 0-5 16,1 0 4-16,-13 0-10 16,-16 0-3-16,-6 0 5 15,-13 0-4-15,-5-1 1 16,-17-1-3-16,-19-1 0 15,-17 0 3-15,-11 2-3 16,-13 1 0-16,-2 0 21 16,0 0 20-16,0 0-11 15,0 0-14-15,0 0-8 16,0 0-8-16,0-2-6 16,8-1-57-16,6-2-93 0</inkml:trace>
  <inkml:trace contextRef="#ctx0" brushRef="#br0" timeOffset="289281.3367">6277 10636 434 0,'0'0'104'0,"0"0"-84"15,0 0-2-15,0 0 27 16,0 0-17-16,0 0-8 15,32 0 4-15,8 2-23 16,10 1 2-16,6-1 0 16,4 0-2-16,5 1 0 15,-1 0-1-15,0-1 0 16,2 0 1-16,-6 1-1 16,2 0 0-16,1-2 1 15,-1 0-1-15,0-1 0 0,0 0-5 16,-3 0-8-16,5 0 0 15,-5 0 3-15,6-3-8 16,-1-4-2-16,-1 5 3 16,-9-1 4-16,-7 0 13 15,-7 2-19-15,-16 0-10 16,-8 1 21-16,-11 0 4 16,-5 0 3-16,0 0 1 15,0 0 2-15,0 0 0 16,0 0-1-16,0 0 4 15,0 0-5-15,0 0 0 16,-11 0 0-16,-9 0-3 16,-6 0 1-16,-8 0-1 15,-3 0 3-15,-5 0 2 16,-3 0-2-16,-11 0 4 0,-14 0 9 16,-6 0-1-16,-10 0-12 15,-3 0 10-15,-3 0-7 16,-7 0-3-16,8 2 5 15,4 1-7-15,8 1 6 16,12-3 1-16,16 3 13 16,13-1 0-16,15-2 9 15,11 0-13-15,11-1 6 16,1 0-9-16,0 0-8 16,0 0-2-16,0 0-2 15,1 1-2-15,26 1-12 16,19 1 2-16,14-2-1 15,13-1 14-15,5 0 6 0,4 0-1 16,7 0-8-16,-1 0 3 16,-5-4-9-16,-6 0 5 15,-11 3-22-15,-5-2-8 16,-9-1 23-16,-16 3 10 16,-10 0-3-16,-14-1 4 15,-12 2 0-15,0 0-1 16,-28 0-5-16,-26 0-56 15,-23 0-83-15</inkml:trace>
  <inkml:trace contextRef="#ctx0" brushRef="#br0" timeOffset="290325.8323">2202 10906 3 0,'0'0'0'0</inkml:trace>
  <inkml:trace contextRef="#ctx0" brushRef="#br0" timeOffset="291072.2725">2202 10906 0 0,'38'-12'50'0,"-38"12"16"15,0-2-26-15,0 2 5 16,2 0-11-16,-2-2-11 0,1 2-4 15,-1 0-3-15,5 0-7 16,-5 0 9-16,0 0 1 16,0-3 8-16,0 3-12 15,0 0 0-15,2 0-10 16,-2 0 11-16,0 0-14 16,0 0 6-16,0 0-8 15,0 0 7-15,0 0 1 16,0 0-7-16,0 0 10 15,0 0-7-15,0 0-1 16,0 0-2-16,0 0-1 16,0 0 0-16,0 0 1 15,0 0 1-15,0 0-4 16,0 0 1-16,0 0 1 16,0 0 1-16,0 0 1 0,0 0-2 15,0 0 4-15,0 0 2 16,0 0-5-16,0 0 3 15,0 0 3-15,0 0-2 16,0 0-5-16,0 0-1 16,0 0 1-16,0 0-6 15,0 0 6-15,0 0-5 16,0 0 5-16,0 0 1 16,0 0-1-16,0 0 11 15,0 0-5-15,0 0-6 16,0 0 1-16,0 0-1 15,0 0 2-15,0 0-2 0,0 0 0 16,0 0-8-16,0-2-22 16,6 0-19-16,-6-4-105 15</inkml:trace>
  <inkml:trace contextRef="#ctx0" brushRef="#br0" timeOffset="292765.0589">6520 10515 459 0,'0'0'48'16,"0"0"-41"-16,0 0 24 15,0 0-1-15,0 0-13 16,0 0-9-16,0 0-2 16,0 0 6-16,0 0-5 15,0 0 0-15,5 0-7 0,26 0 11 16,16 0-1-16,15 0-1 15,11 0 14-15,5 2-20 16,5-1 10-16,1 1 7 16,1-1-15-16,-11 1 8 15,-12-2-7 1,-10 1-5-16,-12-1-1 0,-10 0 2 16,-8 0-1-16,-10 3-1 15,-8-3 1-15,-4 0-1 16,0 0 0-16,0 0-4 15,0 0 3-15,0 0 1 16,0 0 1-16,0 0 1 16,0 0-2-16,0 0 0 15,0 0 1-15,0 0-1 16,0 0 0-16,0 0-3 0,0 0-12 16,0 0-21-16,-4 0-16 15,-22 0-43-15,-12 0-108 16</inkml:trace>
  <inkml:trace contextRef="#ctx0" brushRef="#br0" timeOffset="311832.5702">5351 7732 117 0,'0'0'107'0,"0"0"-48"0,0 0-40 15,0 0 3-15,0 0-14 16,0 0 19-16,0 0 10 15,0 0-10-15,0 0-7 16,-77-5 24-16,66 5-22 16,-5 0-10-16,-1 0-4 15,-2 5-8-15,1-1 9 16,-10 0-9-16,2 2 2 16,-1-2 0-16,2 0 2 15,0 0-1-15,1-1 1 16,-2 2-1-16,3-2 1 0,-1 1-4 15,6-1 0 1,1 1 2-16,4 2-2 0,-5-3 0 16,-1 3-1-16,-2 2 3 15,0 0 0-15,-1 3-2 16,-4 1 0-16,-2 5 9 16,-5 2-8-16,6 2 6 15,7-3-7-15,9-4 4 16,-1-4-4-16,6-2 6 15,5 1-4-15,-1-1 12 16,0 2-12-16,-2 3-2 16,-3 2 5-16,-6 5-5 15,-4 4 9-15,0 5-9 16,-1-1 0-16,6-1 4 0,5-2-4 16,6-4 0-16,1 0 0 15,0 0 4-15,0 3-2 16,0-1-2-16,0 4 0 15,0 3 1-15,0 2 0 16,5 3-1-16,-1 2 0 16,3 2 1-16,-2 0 3 15,9-1-4-15,-2-2 0 16,0 0-2-16,5-3-5 16,-8 0 6-16,2-2 0 15,-6-3 2-15,1-3 2 0,-6 1-3 16,3 1 0-16,0-2-2 15,10-1 2 1,8-2-4-16,9-1 0 0,9-6-18 16,10-5 15-16,7-3 6 15,5-1 1-15,6-2 3 16,-6 0-3-16,-6 1 0 16,4 2-2-16,-1-4-11 15,1-1 11-15,-5-2-18 16,4 0 15-16,-2 0 2 15,0 0-7-15,4-7 4 16,5 0-5-16,-4-3 11 16,3 0-3-16,2-2 3 0,-4 1 0 15,2 0 3 1,-10 0-2-16,-4-1 4 0,-9-1 6 16,-8 1-2-16,-2 0 17 15,-5-3-1-15,-7 0 3 16,-4-2 2-16,-1-2-2 15,-4-4-7-15,-2 1 12 16,2-5 1-16,5-3-7 16,-2 0-1-16,6 1-19 15,1-3 13-15,1 1-8 16,6-4 11-16,-3 1-14 16,-3 1-3-16,-7 2 12 15,-2-1-16-15,-7 1-1 16,-1 2 8-16,-4 0-8 15,0-2-1-15,0 1 1 16,0-3 2-16,0 2-1 16,-10 0 0-16,-10 0-2 0,-5 4 0 15,1 1-3-15,-6-1 3 16,3 3 3-16,-2-3 1 16,2 1 4-16,3 2-8 15,-2 2 0-15,9 2 3 16,-7 4 0-16,6 1-6 15,-3-1 3-15,-5 4 0 16,6-1-6-16,-4 3 6 16,-6-1-4-16,0 0 3 15,-4 0 1-15,1 0-6 0,-7 0 4 16,0 0 2 0,-11-3-2-16,-2 4-12 0,3-5 14 15,-1 3 0-15,5-1 3 16,4 2-3-16,4-3 0 15,6 5 0-15,6 1 3 16,5 2-3-16,10 2-2 16,-8 2 0-16,-2 2-6 15,-3 0-9-15,-10 0 6 16,2 0 11-16,-2 0-8 16,-13 3 8-16,-11 3 0 15,-13 0 5-15,-5 1-3 16,-6 0-2-16,-2 1 0 15,1 3 1-15,5-1-11 0,7 2 1 16,5 2-37-16,4 1-39 16,-1 2-41-16,-4 0-43 15</inkml:trace>
  <inkml:trace contextRef="#ctx0" brushRef="#br0" timeOffset="315651.452">483 8948 402 0,'0'0'52'0,"0"0"-47"16,0 0-3-16,0 0 7 16,0 0 0-16,0 0-3 15,0 0 14-15,0 0-11 16,-6 4 4-16,6-4 2 15,0 0 8-15,4 0-8 16,20-3-15-16,17-6 0 16,12-2 9-16,14 0-9 15,5-1 3-15,6-1-1 16,2 2 4-16,-10 1-6 16,-7 3 0-16,-14 1-1 15,-13 3-6-15,-16 2-39 16,-15 1-48-16,-5 0-39 0,-9 1-124 15</inkml:trace>
  <inkml:trace contextRef="#ctx0" brushRef="#br0" timeOffset="315888.0768">483 9174 219 0,'0'0'18'16,"0"0"64"-16,0 0 21 15,0 0-43-15,0 0-44 0,0 0-9 16,137-12-4-16,-73 3 9 16,3 0-12-16,2-2-22 15,-4444 1-30-15,8867-2-83 16</inkml:trace>
  <inkml:trace contextRef="#ctx0" brushRef="#br0" timeOffset="316481.0987">1297 8928 260 0,'0'0'4'0,"18"53"-1"16,-11-26 9-16,4-1 7 16,4-6 16-16,-4-4-4 0,3-7-3 15,-8-3 3 1,2-1-2-16,-5-4-1 0,4 1 4 15,0-2-6-15,13 0 17 16,13 0 14-16,19-14-3 16,21-6-8-16,21-7-31 15,18-5-15-15,17-7-9 16,5-8-56-16,0-5-44 16</inkml:trace>
  <inkml:trace contextRef="#ctx0" brushRef="#br0" timeOffset="319346.3638">8406 14926 529 0,'0'0'7'0,"0"0"-7"0,0 0 0 16,0 0 2-16,0 0 1 15,0 0-2-15,0 0 6 16,129-8 5-16,-73 4-4 15,9 2 3-15,11-4-10 16,20 1-1-16,10 1 13 16,18-3-8-16,10-2-1 15,8 0-4-15,11-1 0 16,12-4 12-16,11 3-12 16,8-2 5-16,-2-2-5 0,-9 4 3 15,-13-3-3-15,-5 3 0 16,-22 0 1-16,-21 1-1 15,-22 0 0-15,-20 4-6 16,-16 0 6-16,-11 1-21 16,-13 1 16-16,-14-1-20 15,-9 4-17-15,-7-1 0 16,-3 2-39-16,-38 0-93 16</inkml:trace>
  <inkml:trace contextRef="#ctx0" brushRef="#br0" timeOffset="319879.2277">8266 15168 230 0,'0'0'130'0,"0"0"-130"16,0 0 11-16,0 0-7 15,0 0 16-15,0 0-1 16,38 0 12-16,13 0 10 16,19-8-19-16,18 3-2 15,17-4-14-15,11-3 4 16,17 0 1-16,9-1-4 16,15-3 4-16,7-1-4 15,12 0-6-15,10-2-1 16,9-1 0-16,-3 1 0 15,-7-2 1-15,-18 3 0 0,-25 6 1 16,-29 2-2 0,-37 4-2-16,-34 3-41 0,-28 2 28 15,-7-1 15-15,-7 2 7 16,0 0 6-16,0-2-13 16,0 2-9-16,0 0-40 15,0 0-32-15,-7 0-243 16</inkml:trace>
  <inkml:trace contextRef="#ctx0" brushRef="#br0" timeOffset="327031.6314">16928 2135 282 0,'0'0'5'0,"0"0"-5"0,0 0 13 16,0 0 23-16,0 0-7 16,0 0 1-16,0 0-17 15,-39 32 12-15,39-23-11 16,0 1 6-16,0 2 6 16,0 6-1-16,0 6-11 15,-3 11 8-15,-2 4-14 16,0 6 10-16,1 5-12 15,4 1 2-15,0 7-1 16,0 2 1-16,0 5 1 16,0 6-7-16,0 8-2 15,0 1 8-15,-3 12-7 0,-13 5 7 16,-3 5-8-16,4 6 5 16,2 1-4-16,1 0-1 15,3 5 0-15,9 1 1 16,0 0 4-16,0-1-5 15,5-3 7-15,11-5-5 16,-3 1 6-16,2-6-4 16,4 6-3-16,7-1 3 15,6-1-4-15,8-3 0 16,3-1-1-16,4-4 2 16,4-3-2-16,-6 0-4 15,-3-4-4-15,-4-3-24 16,-6-5-6-16,-8-7-15 0,-9-7-4 15,-9-9-85-15</inkml:trace>
  <inkml:trace contextRef="#ctx0" brushRef="#br0" timeOffset="328279.8146">17571 1506 505 0,'0'0'53'0,"0"0"-49"16,0 0 3-16,0 0 37 15,0 0-28-15,0 0-9 16,9-12-2-16,-8 12-5 16,5 15-4-16,-4 7 4 0,-2 13 27 15,0 7-18-15,0 8 3 16,0 2-8-16,-9-1 2 16,-9-1-6-16,-7-4-8 15,5-8-2-15,-4-8 8 16,7-13-1-16,8-8 3 15,1-6 0-15,4-3 0 16,-1-6 24-16,5-12-10 16,0-11-14-16,0-8-11 15,0-10 8-15,17-7 2 16,-2-9 1-16,6-2-9 16,5 3-4-16,-1 12 13 15,4 14 2-15,-2 14-2 16,-4 10 9-16,-1 4-7 15,3 5 7-15,5 3-7 16,10 1 2-16,4 16-2 0,2 10-2 16,-1 9 0-16,-16 14 3 15,-15 7 5-15,-14 2-5 16,0-1 1-16,-5-8-4 16,-14-7-26-16,4-10 6 15,-6-8-20-15,8-8-5 16,1-9 3-16,0-6-51 15,-5-2-112-15</inkml:trace>
  <inkml:trace contextRef="#ctx0" brushRef="#br0" timeOffset="328436.3396">17567 1778 313 0,'0'0'295'0,"0"0"-287"16,0 0 3-16,0 0-4 15,0 0 4-15,147-8-6 16,-72-1-5-16,0-2-41 16,-7-5-102-16</inkml:trace>
  <inkml:trace contextRef="#ctx0" brushRef="#br0" timeOffset="329049.4467">18126 1572 420 0,'0'0'9'0,"0"0"11"0,0 0 43 16,0 0-19-16,18 49-10 16,3-26-11-16,-10 4-12 15,3 2-3-15,-12-1-2 16,-2 0 0-16,0-4-2 16,-10-5-4-16,-10-4-5 15,-3-6 3-15,4-2 4 16,1-6-2-16,-7-1 12 15,3-1-5-15,0-13 16 16,4-8-21-16,9-6 18 16,9-5-15-16,0-9 1 15,0 2-1-15,9 4 2 0,9 7-6 16,6 12 12-16,9 5-13 16,-2 6 1-16,2 0-1 15,-1 4 0-15,-2 2-1 16,0 0-1-16,-7 8-6 15,-10 6 7-15,-11 3-13 16,-2 5-17-16,-9 4 27 16,-21-2 1-16,-8 0-1 15,5-5-6-15,0-3 1 16,12-3-7-16,3-5-11 16,6-3 0-16,7-1-1 15,3-3-11-15,2-1 1 16,0 2 4-16,2-2 17 15,24 0 11-15,8 1 6 16,11 2 1-16,6 0 5 0,-2 2-5 16,-2 1 0-16,-12 0 7 15,-10 1 21-15,-14-2-2 16,-11 0 5-16,0 2 30 16,-5 2-10-16,-31 4-9 15,-5-1-12-15,-7 0-14 16,-2-2-13-16,4-2-4 15,-3-4-6-15,10-4-57 16,10 0-39-16,11-5-149 16</inkml:trace>
  <inkml:trace contextRef="#ctx0" brushRef="#br0" timeOffset="329347.11">18829 1499 470 0,'0'0'68'15,"0"0"-67"-15,0 0 6 16,0 0 30-16,139-22-17 0,-89 18 4 15,1 0 8-15,0 0-21 16,-5-1-11-16,-12 1 2 16,-9 1-4-16,-6 1-2 15,-9-3-61-15,-10 1-16 16,0-1-130-16</inkml:trace>
  <inkml:trace contextRef="#ctx0" brushRef="#br0" timeOffset="329580.4243">18998 1378 503 0,'0'0'39'0,"0"0"-23"0,0 0 33 16,0 0-22-16,0 0-15 15,0 0-7-15,0 22 2 16,9 4-7-16,-1 7 21 15,1-1-18-15,-3 3 2 16,0-1-5-16,-6 0 0 16,0 2-38-16,0-5-22 15,-17-6-134-15</inkml:trace>
  <inkml:trace contextRef="#ctx0" brushRef="#br0" timeOffset="329952.8076">18165 1387 371 0,'0'0'24'16,"0"0"-19"-16,0 0 47 16,147 20-2-16,-82 0-8 15,3 8-18-15,-5 6-12 16,-4 8-12-16,-18 10 0 15,-13 6-6-15,-18 8-1 16,-10 0 3-16,0-2-8 16,-32-5-26-16,-19-3-28 15,-13-6-67-15</inkml:trace>
  <inkml:trace contextRef="#ctx0" brushRef="#br0" timeOffset="330466.1761">17158 1323 429 0,'0'0'36'16,"0"0"-35"-16,0 0 11 15,0 0 19-15,0 0-9 16,-58 70 21-16,31-31-34 16,3 9 15-16,-2 8-6 15,3 9-7-15,-4 2 2 0,3 6-6 16,2 0-7-16,10-8 3 15,12-4 4-15,0-8-11 16,26-7 4-16,27-7-4 16,20-3-4-16,21-6-39 15,12-5-54-15,18-8-135 16</inkml:trace>
  <inkml:trace contextRef="#ctx0" brushRef="#br0" timeOffset="331208.0788">19371 1811 408 0,'0'0'61'16,"0"0"-30"-16,0 0 20 16,0 0 1-16,0 0-26 15,0 0 1-15,-1 3-6 16,1-3-4-16,0 0 5 16,0 0-22-16,0 0 15 0,9 0-12 15,13 0 4 1,10 2 19-16,11-2-1 15,2 0-13-15,4 0-3 0,-2-2-9 16,-6-1-1-16,-8 3-49 16,-3 0-15-16,-11 0-40 15,-8 0-57-15,-6 3-259 16</inkml:trace>
  <inkml:trace contextRef="#ctx0" brushRef="#br0" timeOffset="331418.8217">19445 2002 104 0,'0'0'500'0,"0"0"-458"16,0 0-9-16,0 0 15 16,0 0-14-16,0 0-26 15,76 0 0-15,-39 0-8 16,-6 0-6-16,0-1-58 15,-4-2-48-15,-11 0-66 16</inkml:trace>
  <inkml:trace contextRef="#ctx0" brushRef="#br0" timeOffset="334696.8559">20363 1770 241 0,'0'0'212'16,"0"0"-189"-16,0 0-8 16,0 0 1-16,0 0-11 15,0 0-3-15,0 0 6 16,0 30 24-16,0-4-7 16,-1 6-1-16,-8 6-12 15,-3 8 5-15,-9 2-12 16,-1 1-4-16,-2-6 3 15,4-6-4-15,8-10-3 16,4-9 0-16,6-8 1 16,2-5 2-16,0-4-3 15,0-1 3-15,0-11 11 0,0-9-11 16,5-6-20-16,8-7 18 16,1-4 2-16,5-6-2 15,1-5-3-15,1-5-13 16,3 2 2-16,-5 7 9 15,-6 13 7-15,-3 13 8 16,-5 9 5-16,0 6-7 16,3 3-6-16,4 0-12 15,3 0 12-15,12 0 0 16,2 11 1-16,-3 7-1 16,8 9 2-16,-9 5 3 15,-9 6-5-15,-9 3 1 0,-7-1 7 16,0-3-8-16,-7-5 0 15,-14-3-1-15,0-5-12 16,0-5-8-16,-3-2-7 16,3-6-61-16,-1-4-278 15</inkml:trace>
  <inkml:trace contextRef="#ctx0" brushRef="#br0" timeOffset="334874.043">20292 2065 453 0,'0'0'0'0,"0"0"-1"16,188-38-1-16,-118 23-54 15,-8-2-128-15</inkml:trace>
  <inkml:trace contextRef="#ctx0" brushRef="#br0" timeOffset="335547.0067">20744 1841 402 0,'0'0'17'0,"0"0"-9"0,0 0-3 15,0 0 26-15,0 67 7 16,0-33-14-16,0 2-17 15,-6-2-4-15,-6-2-3 16,0-2 5-16,-6-3-5 16,3-9 5-16,6-7-6 15,3-5 1-15,4-4 0 16,0-2 5-16,-1 0 14 16,-1-15 49-16,0-3-68 15,3-9-11-15,1-3 7 16,0-8 3-16,1-5-10 15,20 1 5-15,3 3-16 16,1 10 22-16,0 9-6 0,4 6 1 16,1 8 2-1,3 3-1-15,6 0 4 0,1 1 12 16,-1 2-12-16,-1 0-5 16,-1 7 4-16,-7 5-3 15,-10 3 1-15,-11 2 3 16,-9 2 0-16,-2 3-2 15,-30-1-9-15,-17-1 11 16,2-1 2-16,-4-2-2 16,5-5 0-16,1 2-2 15,12-6 6-15,4-1-8 16,17-3 0-16,5-1-32 0,7-2 15 16,0-1-20-1,1 0 10-15,29 0 0 0,10 0 31 16,12 0 3-16,1-3-3 15,2 3-10-15,3 0 3 16,-3 0-6-16,-5 5 11 16,-12 3 2-16,-11-1-6 15,-17 0 3-15,-10-2 3 16,0 2 12-16,-10 1 39 16,-20 3-20-16,-3-2 3 15,-10 2-26-15,-2-1 4 16,-6 1 5-16,0-1-17 15,-7 0 0-15,3-1-1 16,1-4-93-16</inkml:trace>
  <inkml:trace contextRef="#ctx0" brushRef="#br0" timeOffset="336813.6752">21710 1847 493 0,'0'0'10'16,"0"0"-2"-16,0 0 27 15,0 0-27-15,0 0 10 16,0 0-2-16,3-17-4 0,-6 17-4 15,-22 0-8 1,-14 1 0-16,-12 11 0 0,-10 7 5 16,5 5-4-16,3 5 0 15,12 0 1-15,14 0 8 16,16-3-7-16,11-4-3 16,11-2 2-16,29-1 12 15,16-5-1-15,9-1-12 16,2-6-1-16,6-7 0 15,-2 0-43-15,-3 0-49 16,-5-9-209-16</inkml:trace>
  <inkml:trace contextRef="#ctx0" brushRef="#br0" timeOffset="336998.0655">22248 1891 442 0,'0'0'119'0,"0"0"-119"15,0 0-1-15,0 0 1 16,0 0 8-16,14 60 30 16,-14-35-28-16,0 1-2 15,0-2-1-15,3-2-7 16,-3-5 0-16,0-2-6 16,0-7-47-16,0-3-33 15,-13-5-73-15</inkml:trace>
  <inkml:trace contextRef="#ctx0" brushRef="#br0" timeOffset="337283.1079">22011 1882 509 0,'0'0'0'0,"0"0"-8"15,0 0 8-15,0 0 17 16,159-10-13-16,-107 10-2 15,4 0-2-15,7 9-6 16,-3 8 3-16,1 7-4 16,-10 1 7-16,-14 4 4 15,-24-3-4-15,-13 1 0 16,0-3 3-16,-26 0 0 16,-16-7 19-16,-4 1-9 0,-8-2-4 15,-3-4 10-15,-8-2-18 16,-7 0-2-16,2-4-35 15,-6 0-114-15</inkml:trace>
  <inkml:trace contextRef="#ctx0" brushRef="#br0" timeOffset="342966.173">23127 1785 334 0,'0'0'11'0,"0"0"27"15,0 0-1-15,0 0-24 16,0 0 4-16,0 0 2 16,0 0 8-16,8-7 1 15,-8 7 0-15,0 0-14 16,0-1 0-16,0 1-7 15,0-4-5-15,-13 3-2 16,-10-1-1-16,-4 1-8 16,-6 1 7-16,-4 0-1 15,-5 1-1-15,0 9 4 16,1 0 0-16,-2 4 0 0,9 5 0 16,2 6-4-16,6 5 4 15,10 3 0-15,12 0-4 16,4-1 3-16,0-1 0 15,11-6-8-15,16-1 9 16,3-3-5-16,1-4-2 16,-1-6 7-16,0-4 0 15,0-3-17-15,2-2 14 16,6-2 0-16,2 0 3 16,0-4 6-16,1-5-6 15,-8-2 12-15,1-5-12 0,-7-2-6 16,-11 2 0-16,-10 1 2 15,-6 4 4-15,0 3 6 16,0 3-3-16,-8 2-2 16,-12 3-1-16,-6 0-1 15,3 0-2-15,0 0-2 16,7 3-2-16,4-1 3 16,6 1-5-16,6-3 5 15,0 0-2-15,0 0 6 16,0 0-2-16,0 0 2 15,7 0-8-15,11 0 7 16,8 0 1-16,-7 0 1 16,-4 0 6-16,1 0-5 0,-7 0 1 15,-1-3 2-15,0 1-3 16,-3 1-1-16,-2-2 2 16,3 0-2-16,2 0 2 15,0 1 0-15,-3 2-5 16,2-3 3-16,-3 3-1 15,5-2 0-15,4 1 0 16,3-1 3-16,-4 1-2 16,-2-1 8-16,-6 2 8 15,-1 0-17-15,-3 0 1 16,0 0 2-16,0 0 1 16,0 0-4-16,0 0-5 0,0 0 5 15,0 0 1 1,0 0 1-16,0 0-1 0,0 0 6 15,0 0-4-15,0 0-3 16,0 0-2-16,0 0 2 16,0 0 0-16,0 0 0 15,0 0 0-15,0 0 7 16,0 0-7-16,0 0 0 16,0 0 1-16,0 0 5 15,0 0-5-15,0 0-1 16,0 0 0-16,1 0 2 15,-1 0 1-15,0 0-2 16,0 0-1-16,2 0 0 0,0 0-1 16,-2 0 0-1,0 0 1-15,0 0 7 0,0 0-7 16,0 0-5-16,0 0 4 16,0 0 1-16,0 0 1 15,0 0 0-15,0 0 0 16,0 0 8-16,0 0-8 15,0 0 6-15,0 0 1 16,0 0-5-16,0 0 7 16,0 0-10-16,0 0 0 15,0 0 2-15,0 0-2 16,5 0 0-16,-2 2-2 16,6 7 4-16,-6 2 2 15,1 6-4-15,-4 3 5 16,0 4 12-16,0 1-15 15,-12-3 4-15,-5 1-6 0,0-3 3 16,1-3 0-16,-1 0-3 16,-8-5-12-16,6 1-12 15,-5-2-47-15,4-4-46 16</inkml:trace>
  <inkml:trace contextRef="#ctx0" brushRef="#br0" timeOffset="357748.0915">17782 644 281 0,'0'0'116'0,"0"0"-104"0,0 0 11 16,0 0 26-16,0 0-14 16,0 0-10-16,0 0 6 15,0 0-21-15,-2-4 5 16,2 4 2-16,0 0-15 16,0 0-2-16,0 12-5 15,0 5 5-15,4 14-1 16,13 5 2-16,-4 1-1 15,4 0 9-15,-5-2-8 16,-2-4 6-16,-8-4-7 16,-1-7 0-16,-1-3-3 15,0-7 3-15,4-6 0 16,-4-4-1-16,0 0 6 16,0 0-5-16,0-9 15 0,0-8-8 15,0-13-7 1,0-3-20-16,0-3 20 0,0-3 1 15,0 2-1-15,0 3 0 16,0 8 0-16,8 6 9 16,7 7-7-16,-4 5-2 15,10 0 0-15,-2 4-2 16,3 1 3-16,3 2-2 16,-3 1 1-16,4 0 0 15,0 1-3-15,2 11-3 16,0 5-1-16,-7 3 2 15,-8 2 5-15,4 3 0 0,-8 0 4 16,-3 2-1-16,3-4-2 16,-3 0-1-16,-3-6 0 15,-3 0-1-15,1-3-2 16,-1-1-3-16,0-2-35 16,0-3-4-16,0-4-55 15,-6-2-133-15</inkml:trace>
  <inkml:trace contextRef="#ctx0" brushRef="#br0" timeOffset="357921.1528">17969 894 495 0,'0'0'31'0,"0"0"-31"16,0 0-2-16,166-29 2 15,-105 20-48-15,-3 1-120 16</inkml:trace>
  <inkml:trace contextRef="#ctx0" brushRef="#br0" timeOffset="358567.3925">18717 739 340 0,'0'0'123'16,"0"0"-119"-16,0 0-4 15,13 64 1-15,-5-42 1 16,1 1 0-16,-5-2 0 16,-4-3-2-16,0-2 0 15,0-5 5-15,0-5-5 16,0-5 2-16,0-1 2 15,0 0 14-15,0-7 32 16,-4-13-50-16,0-4-18 16,4-7 9-16,0-3 9 15,11-3 8-15,11-1-8 16,8 6 4-16,0 7-2 16,2 6 0-16,2 7 0 15,3 3 5-15,-2 4-6 16,-2 0 12-16,-3 5-9 0,-2 0-3 15,-8 0-1-15,-6 7 0 16,-6 6-1-16,-8 5-2 16,0 1-3-16,-26 1 2 15,-10 0-12-15,-3-1 2 16,1-3 3-16,5-3-4 16,7-3 8-16,11-2-3 15,8-4-4-15,7-1-13 0,0-1 2 16,0 0-11-1,28-1 29-15,8 1 5 16,16 0 2-16,6 0 2 0,11 1 3 16,-1 1-1-16,-4 2-2 15,-10 1 8-15,-16 0 16 16,-21-2 12-16,-12 0-32 16,-5-1 3-16,-6 4 30 15,-33 0 3-15,-16 4-9 16,-10 1-17-16,-1-1 8 15,2 1-21-15,6-6 0 16,9 3-3-16,10-7-33 16,11-3-22-16,19 0-71 15</inkml:trace>
  <inkml:trace contextRef="#ctx0" brushRef="#br0" timeOffset="358831.8173">19939 776 600 0,'0'0'31'15,"0"0"-19"-15,0 0 37 16,0 0-33-16,0 0-5 0,0 0-11 15,126-10 4-15,-65 2-3 16,-2 5-2-16,-7-3-35 16,-9 1-63-16,-8-3-26 15,-9-1-204-15</inkml:trace>
  <inkml:trace contextRef="#ctx0" brushRef="#br0" timeOffset="359145.282">20069 610 446 0,'0'0'30'15,"0"0"-30"-15,0 0 0 0,0 0-1 16,0 0-2 0,0 0 3-16,85 5 0 0,-28 5 6 15,6 2-5-15,1 3 13 16,11-1-13-16,3 0 0 15,-4-3 0-15,-14-2-1 16,-19 2 2-16,-21-7-2 16,-14 1-12-16,-6 2 12 15,0-1 8-15,-30 5 23 16,-24 1 0-16,-11 2-11 16,-11 2-14-16,-1-2-6 15,7-3-2-15,14 0-39 0,16-5-69 16,23-6-219-1</inkml:trace>
  <inkml:trace contextRef="#ctx0" brushRef="#br0" timeOffset="359421.0909">21128 571 562 0,'0'0'23'0,"0"0"-11"16,0 0-12-16,0 0 3 0,0 0-2 16,150-14 5-1,-89 10-4-15,-1 1-2 0,-4-1 0 16,-14 1-14-16,-14 0-46 15,-16 2-34-15,-12 1-143 16</inkml:trace>
  <inkml:trace contextRef="#ctx0" brushRef="#br0" timeOffset="359646.9735">21154 603 277 0,'0'0'49'16,"0"0"12"-16,-57 54 22 0,50-31-50 15,-1 4-14-15,7-1 19 16,-4 2-26-16,2 1-10 16,-1 0 10-16,3-6-11 15,1-1 0-15,0-6-1 16,0-4-3-16,22-6 3 16,12-1-17-16,8-5 15 15,12 0 2-15,13 0 0 16,-2-9-46-16,-5-3-121 15</inkml:trace>
  <inkml:trace contextRef="#ctx0" brushRef="#br0" timeOffset="359803.1006">21158 775 501 0,'0'0'0'15,"0"0"-23"-15,149-17 12 16,-57 8-34-16,4-4-95 16</inkml:trace>
  <inkml:trace contextRef="#ctx0" brushRef="#br0" timeOffset="360216.1435">22007 605 593 0,'0'0'0'15,"0"0"0"-15,0 0 27 16,4 61-19-16,9-38 1 16,0 0-5-16,-3 0-2 15,-6-3 0-15,0-6-2 16,-4-3-7-16,0-5-3 15,0-3-21-15,0-3 11 16,0 0-8-16,-8-9-2 16,-11-6-46-16,-8-8 14 15,11-4 62-15,2-2 15 16,3-4 10-16,11-2 8 16,0 2 22-16,0 2 5 15,17 8 2-15,11 4-13 0,-2 3-48 16,11 7 32-16,2-3-23 15,4 2 0-15,5 1-4 16,-2 0-4-16,-3 2 6 16,-10 3-8-16,-10 0-16 15,-3 4-68-15,-9 0-18 16,-3 8-48-16</inkml:trace>
  <inkml:trace contextRef="#ctx0" brushRef="#br0" timeOffset="360403.5808">21960 667 402 0,'0'0'83'16,"0"0"-82"-16,0 0 21 16,0 0 16-16,171 0-38 15,-103 0 2-15,4-1-2 16,-2-4-26-16,-4-2-165 15</inkml:trace>
  <inkml:trace contextRef="#ctx0" brushRef="#br0" timeOffset="360769.7628">22851 516 611 0,'0'0'0'0,"0"0"0"16,0 0 16-16,0 0 13 15,0 0-29-15,0 0-13 16,17-38 13-16,16 38-6 16,0-3 12-16,5 1-6 15,-5 2 0-15,-4 0-9 16,-16 8-5-16,-5 5-25 15,-8 7 33-15,-8 2 1 16,-22 2 5-16,-3 3 0 16,-5 0 3-16,-4-1-2 0,9 0 8 15,1-3-2-15,8-4-5 16,4-2 5-16,5-2-7 16,3 1-2-16,-2 0-2 15,7-2-13-15,-1-3-98 16,8-1-322-16</inkml:trace>
  <inkml:trace contextRef="#ctx0" brushRef="#br0" timeOffset="361041.1188">22580 993 419 0,'0'0'16'15,"0"0"-10"-15,0 0 44 16,0 0-36-16,0 0-4 16,0 0 2-16,107-45-4 15,-102 32 9-15,-5 1 3 16,0 4 26-16,-21 4-22 16,-16 4-24-16,-5 0 1 15,-3 0-8-15,5 4 5 16,6 4-8-16,12 0-10 15,7 1-33-15,12-1-28 16,3-2-53-16</inkml:trace>
  <inkml:trace contextRef="#ctx0" brushRef="#br0" timeOffset="378863.2998">18174 3618 476 0,'0'0'27'16,"0"0"-15"-16,0 0 21 15,0 0 8-15,0 0-28 16,0 0 2-16,154-17 25 0,-83 10-27 16,7 0-12-1,-4 2 2-15,-8 0 1 0,-16 4-8 16,-19 1-54 0,-15 0-37-16,-16 0-95 0</inkml:trace>
  <inkml:trace contextRef="#ctx0" brushRef="#br0" timeOffset="379144.1178">18186 3602 455 0,'0'0'34'0,"0"0"-34"15,0 0-6-15,0 0 6 16,0 58 19-16,0-24 19 0,0 2-24 15,0 6-10-15,0-4 6 16,4 0-10-16,1-7-3 16,4-4 3-16,8-4 0 15,7-4 1-15,3-3-1 16,6-5 0-16,7-4 2 16,11-3 0-16,3-4 2 15,13 0-4-15,-3-7-35 16,-3-8-64-16</inkml:trace>
  <inkml:trace contextRef="#ctx0" brushRef="#br0" timeOffset="379326.4859">18184 3800 595 0,'0'0'0'0,"0"0"-27"16,0 0 27-16,200-24-2 16,-91 16-23-16,8-2-17 15,-6-4-136-15</inkml:trace>
  <inkml:trace contextRef="#ctx0" brushRef="#br0" timeOffset="379743.9194">19009 3646 465 0,'0'0'38'0,"0"0"-29"15,0 0-8-15,-3 68 45 16,3-38-28-16,0 3-7 16,1-2-11-16,3-5 0 15,3-2-1-15,-6-6 1 16,-1-7-13-16,0-4-1 15,0-4 0-15,0-3 2 16,0 0 6-16,0-13-7 16,-16-5-60-16,-2-7-71 15,-3-5 107-15,6-8 37 0,9-3 35 16,6 2-24 0,0 3 40-16,0 12 47 0,0 9-16 15,5 5-48-15,6 3 11 16,8 2-5-16,2-1-20 15,13 0 4-15,6-1-17 16,7 3-1-16,8-1 16 16,6-2-22-16,-3 3 0 15,-6 3-2-15,-3 1 1 16,-11 0-38-16,-12 0-51 16,-15 8-69-16,-11 4-219 15</inkml:trace>
  <inkml:trace contextRef="#ctx0" brushRef="#br0" timeOffset="379889.3181">19065 3725 450 0,'0'0'33'16,"0"0"-23"-16,0 0 21 16,0 0 12-16,163 2-33 15,-84-2-10-15,-7-6-42 16,-10-4-325-16</inkml:trace>
  <inkml:trace contextRef="#ctx0" brushRef="#br0" timeOffset="381227.6729">20993 3375 143 0,'0'0'240'16,"0"0"-240"-16,0 0 0 15,-133-3 6-15,90 7 6 16,-8 4 15-16,-3 4 1 15,-7 3-2-15,2 2-5 16,0 5-9-16,4 4-1 16,7 5 17-16,13 1-28 15,14 0 6-15,12-6-4 16,9-2-1-16,0-5 4 0,20 1-4 16,19-4 0-16,4-1 4 15,11-3-4-15,9-2-1 16,8-5 19-16,12-4-10 15,5-1 14-15,6 0 3 16,-7-1-21-16,-6-7 4 16,-12-1-9-16,-14 1-21 15,-13-1-39-15,-12 1-24 16,-11-1-22-16,-14 1-183 16</inkml:trace>
  <inkml:trace contextRef="#ctx0" brushRef="#br0" timeOffset="382056.0675">20926 3134 275 0,'0'0'7'16,"0"0"-4"-16,0 0 5 15,0 0 24-15,0 0 15 0,0 0 5 16,0-2-18-16,0 2 11 16,0 0-10-16,0 0-11 15,0 0-5-15,0 3-19 16,-3 13 4-16,-5 13 7 15,0 15 8-15,-5 14 1 16,-4 12 5-16,-4 4-13 16,0 5 3-16,-9 0-14 15,-3 2 0-15,-1-8 6 16,4-6-6-16,3-13-1 16,5-10 3-16,5-9 0 15,0-5-6-15,4-6 5 16,2-6-2-16,3-4 0 15,2-4-3-15,6-2-40 16,0-4-13-16,0-3-25 0,12-1-61 16</inkml:trace>
  <inkml:trace contextRef="#ctx0" brushRef="#br0" timeOffset="384682.0545">21980 3369 445 0,'0'0'30'0,"0"0"-25"0,0 0-5 16,0 53 0-16,0-19 12 16,0 3 9-16,6 6 1 15,6-1-10-15,-5-1-11 16,-5-5-1-16,2-7 11 15,-4-10-11-15,0-8-1 16,0-7 1-16,0-4 2 16,0 0 8-16,0-5 15 0,-6-12 18 15,-10-7-43-15,0-5-1 16,3-6-11-16,8-2-19 16,1-7 7-1,4 2 23-15,5-1-22 0,19 2 23 16,1 9 5-16,-2 7-4 15,-2 6 30-15,2 5-14 16,10 3-3-16,-1 3 1 16,8 2-15-16,3 2 0 15,-1 4 5-15,4 0-5 16,4 12-3-16,-1 10 3 16,-10 9 0-16,-12 4 0 15,-17 5 0-15,-10 0 0 16,0 0-3-16,-20-2 3 15,-11-5-8-15,-7-9-40 0,-6-2-13 16,2-8-58 0,-5-8-192-16</inkml:trace>
  <inkml:trace contextRef="#ctx0" brushRef="#br0" timeOffset="384860.9083">21800 3543 669 0,'0'0'9'0,"0"0"1"16,130-20 10-16,-36 14-18 15,17-2 0-15,6 1 3 0,0-2-5 16,-8 0-68-16,-10-7-106 16</inkml:trace>
  <inkml:trace contextRef="#ctx0" brushRef="#br0" timeOffset="385477.875">22771 3287 416 0,'0'0'37'15,"0"0"-36"-15,0 0-1 16,0 0 0-16,0 0 20 16,29 66 6-16,-4-35-23 15,-8 0 16-15,-7 0-17 16,-7-4-2-16,-3-7 4 0,0-4-3 15,-17-6 11-15,-13-3-12 16,-4-6 0-16,-6-1 14 16,2 0 1-16,5-5-12 15,4-8 11-15,12-3 7 16,9-4-9-16,8-3-4 16,0-4 1-16,15-1 0 15,18 1 2-15,5 3-4 16,0 6-7-16,3 8-1 15,6 3 1-15,3 3 0 16,9 4 0-16,-4 0-1 16,-1 0-4-16,-16 2 5 15,-12 7-6-15,-7 0 0 16,-17-1 3-16,-2 2-8 0,0 2-10 16,-34-5 10-16,-12 3-27 15,-8-1 25-15,3-4 9 16,7 1-19-16,9-3 0 15,13-2 8-15,10-1-1 16,11 0 12-16,1 0 6 16,0 0-5-16,8 0 3 15,19 0-38-15,8 0 38 16,4 0 4-16,11 2 0 16,5 6 11-16,5 1-10 15,-3 2 3-15,-3 2-1 16,-19-1 5-16,-16 1 3 15,-18-1-15-15,-1-1 2 0,-30 0 10 16,-23-2 25-16,-14 3-7 16,-1-5-13-16,-4 1-17 15,8-5-7-15,5-3-53 16,11 0-57-16,18-3-149 16</inkml:trace>
  <inkml:trace contextRef="#ctx0" brushRef="#br0" timeOffset="385778.2406">23499 3082 362 0,'0'0'10'0,"0"0"13"16,201 43 21-16,-120-17 8 16,-7 4-24-16,-20 13-11 15,-28 6-8-15,-26 8-8 16,-30 4 13-16,-45-4-14 16,-18 0-6-16,-20-4 1 15,-19-4-22-15,-12-3-2 16,-2-5-35-16,5-5-98 15</inkml:trace>
  <inkml:trace contextRef="#ctx0" brushRef="#br0" timeOffset="386181.2052">21543 3230 288 0,'0'0'211'0,"0"0"-211"16,0 0 2-16,0 0 13 16,0 0-3-16,0 0 30 15,-78 72-5-15,55-27-3 16,2 6-9-16,15 7-3 16,6 0-10-16,0-4-6 15,18-3-6-15,21-5 0 0,9-8-2 16,11-2 2-1,8-7 0-15,8-9 0 0,25-11-40 16,9-6-16-16,3-3-63 16</inkml:trace>
  <inkml:trace contextRef="#ctx0" brushRef="#br0" timeOffset="386721.1298">23583 2814 331 0,'0'0'155'0,"0"0"-143"15,0 0 12-15,0 0-1 16,0 0-14-16,0 0-5 15,163-14 17-15,-109 11-7 16,4 0 3-16,-2 2 8 16,-6-3-25-16,-7 4 6 0,-7-3-6 15,-10 1-48 1,-14-1-65-16,-12 0-186 0</inkml:trace>
  <inkml:trace contextRef="#ctx0" brushRef="#br0" timeOffset="387080.8529">23788 2689 113 0,'0'0'107'0,"0"0"-104"15,0 0 66-15,0 0-6 16,0 0-9-16,0 0 11 16,74-1-19-16,-74 1 0 15,0 0-22-15,0 0-20 16,2 4 1-16,2 12 3 15,0 7-5-15,1 10 15 16,3 6-14-16,-5 5 7 16,9 6-11-16,2 4-2 15,1 1-43-15,8-6-148 16</inkml:trace>
  <inkml:trace contextRef="#ctx0" brushRef="#br0" timeOffset="388333.6242">17674 5039 604 0,'0'0'0'16,"0"0"5"-16,0 0 3 16,32 68-3-16,-7-36 3 15,0 8 6-15,8-3 5 16,-2 2 0-16,-7-3-13 0,-8-7-5 15,-3-5 9 1,-10-6-10-16,-3-4 2 0,0-7-2 16,0-1 1-16,0-5-2 15,-16-1 2-15,-13-6 4 16,-4-9 13-16,-1-10-18 16,13-9 8-16,10-10 0 15,11-9-8-15,0-8-7 16,28 3 5-16,10 5-4 15,-5 19 5-15,-4 12 2 16,-4 10 12-16,4 9-12 16,-2 0 6-16,3 3-7 15,5 0 0-15,4 3 0 16,7 14-5-16,-2 6 5 0,-3 11 0 16,-11 9 5-16,-4 9-3 15,-8 5 9-15,-10-3-8 16,-1-7-2-16,-7-10-1 15,0-3-3-15,0-9 2 16,-7-4-7-16,-1-6-8 16,-1-6-6-16,0-4-57 15,1-5-24-15,-1 0-90 16</inkml:trace>
  <inkml:trace contextRef="#ctx0" brushRef="#br0" timeOffset="388510.9962">17726 5262 706 0,'0'0'4'16,"0"0"0"-16,0 0-8 16,157-38 8-16,-47 19-9 15,4 0-18-15,3-4-75 16,-6-1-143-16</inkml:trace>
  <inkml:trace contextRef="#ctx0" brushRef="#br0" timeOffset="389127.7056">18710 5066 511 0,'0'0'5'15,"0"0"31"-15,-51 60 25 16,48-34-42-16,3 6 18 15,0-2-27-15,0-6-8 16,0-6 6-16,0-5-3 16,0-5-5-16,0-5 0 15,0-2 2-15,-20-1 2 16,-6-2 13-16,-6-13-15 16,1-7 13-16,7-7-15 15,9-9 0-15,14-7 4 16,1-2-2-16,16 4 2 0,15 5-4 15,-1 12 3-15,0 9 2 16,4 8-5-16,9 4-7 16,8 2 3-16,1 1 4 15,-2 2-3-15,-9 0 1 16,-15 6-1-16,-13 7 1 16,-13 8-17-16,-9 0 8 15,-34 0 9-15,-11-2 4 16,-10 1-2-16,7-2 2 15,8-6 1-15,18-3 0 16,7-4-3-16,12-1 0 16,7-2-10-16,5-1 8 15,0 1-10-15,5-1-35 16,24 2 15-16,17 0 28 0,12 5-1 16,1 1-20-16,2 3 12 15,-8 7 9-15,-11-1 0 16,-14 0 4-16,-12-2 0 15,-16-2 17-15,0-4 1 16,-34 1 25-16,-20 2 25 16,-13-1-32-16,-8 0-2 15,5-4 0-15,7-1-13 16,16-3-14-16,12-1-7 16,12-3-20-16,9 0-36 15,10-10-118-15</inkml:trace>
  <inkml:trace contextRef="#ctx0" brushRef="#br0" timeOffset="389471.1511">19304 5139 551 0,'0'0'65'0,"0"0"-65"0,0 0 0 16,0 0 9-16,0 0-7 15,0 0 0-15,167-10-2 16,-97 5 0-16,14-1 3 16,6-1-3-16,4 0 0 15,-7-2-1-15,-6-1-16 16,-15 1-98-16,-11-3-176 16</inkml:trace>
  <inkml:trace contextRef="#ctx0" brushRef="#br0" timeOffset="389832.6036">19871 4889 503 0,'0'0'10'15,"0"0"-10"-15,0 0-8 16,0 0 8-16,0 0 9 16,191 34-8-16,-116-22 5 0,-1 1-6 15,-11 4-1 1,-21 1-5-16,-14 1-3 0,-19 4-2 16,-9 3 3-16,0-1 8 15,-20 0 2-15,-15 0 1 16,-7-2 15-16,-11-3 21 15,-7-2 12-15,1-3-18 16,-3-1-10-16,9-5-11 16,10-4-12-16,15-1-25 15,19-4-59-15,9-8-128 16</inkml:trace>
  <inkml:trace contextRef="#ctx0" brushRef="#br0" timeOffset="390051.2633">21026 4857 499 0,'0'0'209'0,"0"0"-209"15,0 0-4-15,0 0 4 16,142-31 7-16,-65 24 3 15,2 0-10-15,-6 0-11 16,-11-1-136-16,-18 1-57 16</inkml:trace>
  <inkml:trace contextRef="#ctx0" brushRef="#br0" timeOffset="390304.1149">20864 4881 377 0,'0'0'88'16,"0"0"-75"-16,-89 65 24 16,77-38-6-16,4 1 5 15,8 0-19-15,0 0 16 16,0 2-8-16,9 1-13 16,12-2 0-16,2-1-12 15,7-4 1-15,8-7 16 0,3-6-17 16,7-2 15-16,6-3-6 15,4-6-8 1,8 0-1-16,-3-3-68 0,-3-10-62 16</inkml:trace>
  <inkml:trace contextRef="#ctx0" brushRef="#br0" timeOffset="390483.9138">20835 5079 723 0,'0'0'17'0,"0"0"-17"15,0 0-6 1,128-18-5-16,-35 11-13 0,15-6-95 16,2-2-262-16</inkml:trace>
  <inkml:trace contextRef="#ctx0" brushRef="#br0" timeOffset="390910.4848">21691 4908 590 0,'0'0'6'0,"0"0"19"0,-12 51 33 15,12-22-21-15,0 3-4 16,0-1 1-16,1-5-25 15,7-3-6-15,-5-8-3 16,2-4 0-16,-3-5-4 16,-2-3 1-16,0-3-5 15,0-2-1-15,0-12 3 16,0-7-14-16,0-6-40 16,0-7 31-16,20-2 11 15,12-6-2-15,12-2-4 16,4 1 24-16,1 9 12 15,-3 8 61-15,-12 11-30 16,-4 4 39-16,4 5-43 16,3-1-4-16,10 2-7 15,-1-2-17-15,5 2 1 0,2 1-2 16,-6 0-8 0,-7 2-2-16,-10 0-17 0,-8 2-4 15,-7 0-61-15,-6 0-25 16,-9 10-7-16,0 2-31 15,-16 5-241-15</inkml:trace>
  <inkml:trace contextRef="#ctx0" brushRef="#br0" timeOffset="391065.9507">21679 5005 566 0,'0'0'4'16,"0"0"16"-16,0 0-6 15,0 0 27-15,202 10-17 16,-92-8-24-16,18-2-40 16,3 0-149-16</inkml:trace>
  <inkml:trace contextRef="#ctx0" brushRef="#br0" timeOffset="392099.3973">18526 6104 439 0,'0'0'47'16,"0"0"-40"-16,0 0 63 16,0 0-3-16,0 0 3 15,-23-47-33-15,5 45 20 16,-8 2-43-16,-18 2-10 15,-17 13-4-15,-3 9 0 16,-2 10 6-16,18 2-2 16,16 3 9-16,14 0-10 15,18 0 1-15,0-8 0 16,45-1-4-16,20-6 0 16,27-5 0-16,15-8-1 15,12-8 0-15,0-3-6 0,-8-6-11 16,-16-11 13-1,-17-3-32-15,-24-4 22 0,-17-7 15 16,-16-1 1 0,-21-5 3-16,0 5-3 0,0 6 7 15,-24 11 26-15,-14 8-5 16,-12 7-25-16,-9 0 0 16,-1 10-4-16,6 5-4 15,13 0 3-15,15 3 1 16,11-1 3-16,15-2-3 15,0-1 0-15,21 0-2 16,32-3 1-16,13-3-3 16,3-6 1-16,-6-2-15 15,-9 0 18-15,-13-10-19 16,-11-4 13-16,-5-1 6 0,-12-2 0 16,-5 2 3-16,-5 6 2 15,-3 4 7-15,0 5 9 16,0 0-20-16,0 0-1 15,0 0-9-15,0 9 9 16,0 4 0-16,0 1-1 16,0 1-2-16,21 2-1 15,13-1-2-15,7-2-72 16,1-4-51-16,0-7-104 16</inkml:trace>
  <inkml:trace contextRef="#ctx0" brushRef="#br0" timeOffset="392482.946">19450 6158 332 0,'0'0'323'0,"0"0"-323"15,0 0-2-15,0 0 2 16,0 0 2-16,0 0 16 16,0 47-1-16,9-27-12 15,3 2 2-15,5-3-7 16,-8 0 2-16,-3-4 1 15,0-7-1-15,-4-4-2 16,-2-4 1-16,2 0 0 16,5 0 10-16,-1-3 0 15,9-9-11-15,7-7-3 0,10-3-4 16,0-1 1-16,2 2 3 16,-7 2 3-16,-5 9 3 15,-11 4 2-15,-1 6-5 16,1 0 0-16,-2 2 1 15,8 10 1-15,5 5 11 16,-2 0-13-16,3 2 7 16,-3 0-7-16,-9-4 0 15,2 0-7-15,-9-2-76 16,-4-7-52-16,0-4-152 16</inkml:trace>
  <inkml:trace contextRef="#ctx0" brushRef="#br0" timeOffset="392864.3412">20043 6158 340 0,'0'0'198'15,"0"0"-197"-15,0 0 14 16,0 0 44-16,0 50-31 16,4-29 1-16,11 0-15 15,0-2 3-15,0 0-12 16,-5-4-1-16,-2-4 0 15,-7-3-4-15,-1-5-3 16,0-3-2-16,0 0 8 16,0 0-3-16,0-8 27 0,0-6-19 15,0-4 1 1,12-4-9-16,8-4 0 0,9 3 3 16,-2 3-3-16,-2 6 9 15,-1 6-3 1,-8 5 0-16,6 3-6 0,3 0-4 15,-1 8-4-15,3 6 8 16,-4 3 2-16,3 0-1 16,-2 0 0-16,-4-1-1 15,-1-2-1-15,-6-1-18 16,-1-6-31-16,-3-2-52 16,0-5-35-16,9-2-80 15</inkml:trace>
  <inkml:trace contextRef="#ctx0" brushRef="#br0" timeOffset="393212.9735">20755 6150 524 0,'0'0'12'15,"0"0"-10"-15,0 0 27 16,0 0 28-16,-63 55-2 16,50-38-28-16,9 2-19 15,4-2-4-15,-4440-3 1 16,8891-1-5-16,-4423-5 0 15,8-4 0-15,4-4 0 16,7 0 0-16,3-11 3 16,1-3-2-16,-12-4 10 15,-9-3-11-15,-11 0 0 0,-14-3 3 16,-5 2 3 0,0 3 9-16,-37 2 9 0,-5 10-21 15,-14 2-3-15,2 5-6 16,-1 0 1-16,6 2-4 15,13 8-5-15,9 1-17 16,16 0-49-16,11-2-1 16,8-3-14-16,41-4-13 15,15-2-104-15</inkml:trace>
  <inkml:trace contextRef="#ctx0" brushRef="#br0" timeOffset="393477.3727">21077 5864 456 0,'0'0'148'16,"0"0"-135"-16,0 0 12 15,0 0 0-15,0 0-18 16,0 0 1-16,56 47 34 16,-21-13-21-16,-1 1-4 15,-5 3-6-15,-2 1-4 16,-7-2 4-16,5-4-11 15,-8-5 1-15,2-8 0 16,0-7 2-16,1-4-3 16,6-4 1-16,3-4 0 0,7-1-2 15,11 0 0 1,-4-12-51-16,-11-10-125 0</inkml:trace>
  <inkml:trace contextRef="#ctx0" brushRef="#br0" timeOffset="393618.5004">21011 5941 634 0,'0'0'0'16,"0"0"-46"-16,136-16 45 16,-19 13-21-16,16-4-75 0,13 0-191 15</inkml:trace>
  <inkml:trace contextRef="#ctx0" brushRef="#br0" timeOffset="394393.0941">22419 5680 498 0,'0'0'11'15,"0"0"9"-15,2 70-10 16,20-20 11-16,8 7-9 0,-2 6 4 16,-8 1-16-1,-12-5-3-15,-8-8 1 0,-8-10-20 16,-19-10 15-16,2-11-18 16,7-12 25-16,10-5 6 15,1-3 32-15,3-4 11 16,1-13-29-16,3-5-12 15,7-8 12-15,31-3-19 16,25-4 1-16,4-5 7 16,6 6-9-16,-3 6-2 15,-7 10-28-15,-5 14 11 16,-3 6 19-16,-3 0 5 16,-2 14 1-16,-6 3 1 15,-11 7-6-15,-13-4-1 0,-16 3 0 16,-4-2 3-1,-11-2 0-15,-29 0-3 0,-18-5 0 16,-8-1-5-16,-10-4 5 16,5-4-12-16,17-3-25 15,12-2 2-15,17-2 8 16,14-6-6-16,11-1-9 16,0-1 14-16,23 3 13 15,20 0 0-15,9 3 15 16,10 1 6-16,11 0 5 15,7-1-1-15,5-1 5 16,-6 1 4-16,-1-2 15 16,-15-3-12-16,-10 1-22 15,-13-2 0-15,-7-4-5 16,-6-3-26-16,-3-2 29 0,-8-3-6 16,-7 1-12-16,-8 4 20 15,-1 4 11-15,0 8 19 16,-21 5-17-16,-10 0-13 15,-6 8 0-15,-5 8 7 16,5 1-5-16,7 3 17 16,9 1 0-16,12-1-1 15,9-1 8-15,0-2-16 16,30-2 14-16,21 2 11 16,10-5-30-16,7 0 6 15,-8-5-11-15,-9-2-81 16,-28-3-184-16</inkml:trace>
  <inkml:trace contextRef="#ctx0" brushRef="#br0" timeOffset="394896.6106">19563 6929 360 0,'0'0'114'0,"0"0"-95"15,0 0-5-15,0 0 45 16,0 0-17-16,50 55 7 16,-31-27-31-16,-1-2-11 15,0 4 4-15,-4 0-4 16,0-3-5-16,-2-3-2 16,-2-7-1-16,3-8 1 15,-10-4-59-15,3-5-24 16,-4 0-52-16,-2-7-223 15</inkml:trace>
  <inkml:trace contextRef="#ctx0" brushRef="#br0" timeOffset="395170.6777">19704 6900 506 0,'0'0'13'15,"0"0"-8"-15,0 0-1 16,0 0 17-16,0 0-1 16,164-11-15-16,-109 0 3 15,-17-4-5-15,-16-1-1 16,-14-3 5-16,-8 4-5 16,-2 0 18-16,-26 5 15 15,-10 6-28-15,-4 4-6 16,-5 0-2-16,3 10-19 0,4 6-21 15,11-1-32-15,9 1-32 16,15-3-259-16</inkml:trace>
  <inkml:trace contextRef="#ctx0" brushRef="#br0" timeOffset="395767.0298">20242 6965 508 0,'0'0'5'0,"0"0"-4"16,0 0 19-16,-26 51-2 0,24-35 31 15,2-3-36-15,0 4-11 16,0-8 11 0,-2-1-13-16,2-5 6 0,0-3-4 15,0 0-1-15,-1 0 12 16,-3-3 42-16,4-10-35 15,0-3-20-15,5-6-3 16,24-2 2-16,8 0-15 16,5 4-5-16,5 5 3 15,6 7 6-15,-2 4 12 16,-5 4-12-16,-4 0 12 16,-14 4-2-16,-7 9 2 15,-12 2 0-15,-9 0-2 0,0 3 1 16,-5-4 1-1,-23-1 3-15,-2-4-2 0,1 0-1 16,8-5 3-16,10-3 3 16,4-1-6-16,5 0 0 15,2-3 2-15,0-10-5 16,0-1 2-16,24-4 1 16,9 2-3-16,5 2 7 15,0-1-3-15,0 5-1 16,1 6 4-16,-7 1-3 15,-2 3-1-15,-1 0 0 16,-6 5 8-16,1 6 12 16,-1 2 22-16,-2 0-36 0,-10 2-2 15,-4-1 5 1,-1 0-8-16,0-3 7 0,-6-2-16 16,0-4-1-16,0 1 1 15,0-5-48-15,0-1-57 16,0-1-212-16</inkml:trace>
  <inkml:trace contextRef="#ctx0" brushRef="#br0" timeOffset="395979.2038">21158 6660 485 0,'0'0'97'0,"0"0"-90"0,0 0-2 15,-34 73 0-15,34-37 3 16,0 6 17-16,4 10-14 16,13-1-1-16,-2 5-10 15,-7-3-5-15,-8-1-32 16,0-7-55-16,-16-5-59 16,-18-9-78-16</inkml:trace>
  <inkml:trace contextRef="#ctx0" brushRef="#br0" timeOffset="396229.9203">21056 7226 42 0,'0'0'144'0,"0"0"-16"15,0 0-105-15,0 0-20 16,10-63 1-16,14 32 11 0,14-8 0 16,11-3 6-1,10 0 7-15,3 3-19 0,-3 10-7 16,-9 9 10-16,-4 11 5 16,-9 4 6-16,-6 5 6 15,-5 0 9-15,-7 7-18 16,-14 5 2-16,-5 3 10 15,0 1-15-15,-24 0 16 16,-10 0-18-16,-10-1-5 16,0-3 4-16,-7-2-14 15,4-4-4-15,-3-4-58 16,6-2-68-16,13-5-237 16</inkml:trace>
  <inkml:trace contextRef="#ctx0" brushRef="#br0" timeOffset="396470.9314">21880 6520 607 0,'0'0'0'15,"0"0"0"-15,0 0-8 16,0 54 8-16,0-17 22 15,11 5 22-15,5 6-34 16,-2 3-5-16,5-2-3 16,-8-2-2-16,-2-3-27 0,-1-7-69 15,-7-11-22 1,3-8-40-16</inkml:trace>
  <inkml:trace contextRef="#ctx0" brushRef="#br0" timeOffset="396673.9493">22356 6750 604 0,'0'0'24'16,"0"0"-24"-16,0 0 8 0,0 0 12 15,-13 50-5-15,11-36-14 16,-1-3-1-16,3-2-14 15,-2-6-54-15,2-3-41 16,-3 0-252-16</inkml:trace>
  <inkml:trace contextRef="#ctx0" brushRef="#br0" timeOffset="396810.9014">22333 6573 400 0,'0'0'227'0,"0"0"-227"16,0 0-98-16,0 0-66 16</inkml:trace>
  <inkml:trace contextRef="#ctx0" brushRef="#br0" timeOffset="397144.0628">22550 6865 180 0,'0'0'283'0,"0"0"-283"15,0 0-35-15,133-28 35 16,-83 9-5-16,1-2-11 16,-9-4-63-16,-4-3-23 15,-14 0 102-15,-16 4 3 0,-8 7 133 16,0 10-47-1,0 5-16-15,-21 2-66 0,-15 4-6 16,-3 9 16-16,2 3 19 16,7 1 1-16,9 0-33 15,11 0 10-15,10 2-14 16,0-2-2-16,10 2-7 16,25-6-30-16,13-1-27 15,12-5 5-15,8-5-55 16,12-2-123-16</inkml:trace>
  <inkml:trace contextRef="#ctx0" brushRef="#br0" timeOffset="397579.6648">23521 6649 512 0,'0'0'81'0,"0"0"-74"16,0 0 2-16,0 0 6 15,-129-38-1-15,89 38-1 16,-2 5 6-16,5 8-15 15,-1 3-3-15,5-3 2 16,7 1 1-16,10 1-8 16,4-1-11-16,12 1-10 15,0-4 3-15,17-5 7 16,14-1 14-16,2-4 0 16,2-1 1-16,4-2 7 15,-2-11-7-15,-4-3 5 16,-9-6-7-16,-6-9 2 0,-4-6-5 15,2-10 3-15,2-7 2 16,2-10 5-16,2-2-5 16,0 4-5-16,-6 15 5 15,-8 16 8-15,-8 18 38 16,0 9-6-16,0 4-36 16,-5 6-8-16,-20 14 9 15,1 12 1-15,4 9 9 16,10 7-10-16,9 4 0 15,1 7-4-15,0 4 2 16,1-2-6-16,19-5-8 16,0-8-26-16,-3-12-32 15,-8-8-113-15</inkml:trace>
  <inkml:trace contextRef="#ctx0" brushRef="#br0" timeOffset="398126.3407">22243 6504 11 0,'0'0'112'0,"0"0"-107"15,0 0 28-15,0 0 20 16,0 0-43-16,0 0 5 16,51 11 7-16,-37-4 6 15,-2 1-6-15,1-1-6 16,3-2-5-16,-2-1 16 15,5-4 3-15,7 0 24 16,-1-2-10-16,-1-5-32 16,-8-5-1-16,-6-3 20 15,-4-2 8-15,-6 0-7 16,0 3-29-16,0 2-3 16,-20 2-10-16,-13 2-52 15,-12 2-61-15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31T05:07:05.1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6439 6991 273 0,'0'0'27'0,"0"0"-7"16,0 0-2-16,0 0-3 15,0 0-5-15,0 0-9 16,0 0-1-16,9 9 5 16,11-9 7-16,12 0 21 15,13 0-23-15,9 0 1 16,8-5 2-16,9-1-6 16,8 2-2-16,7-4-5 15,-4-1 3-15,-8 4-5 16,-9-2 7-16,-15 1-5 15,-15 3 0-15,-11 0-1 0,-16 2-2 16,-4 1 3-16,-4 0-16 16,0 0-6-16,-18 0-24 15,-20 0 30-15,-18 0 5 16,-17 6-2-16,-9 1-5 16,-11 0-10-16,1 0 17 15,4 0 9-15,9 1 4 16,15-2-2-16,9 0 6 15,19-2 2-15,19 0 5 16,7-2-9-16,10-1 3 16,0-1-3-16,0 0 13 15,21 0 20-15,26 0-1 0,13-4-20 16,19-5 7-16,22-4-7 16,14-1-3-16,15 0 19 15,-5-1-26-15,-20 3-1 16,-17-2 5-16,-34 4-9 15,-19 3-1-15,-19 0 0 16,-16 3-4-16,0-2 1 16,-11 1-29-16,-23-2 1 15,-13 1 29-15,-8 2 1 16,-14 1-16-16,-11 3 12 16,-14 0 1-16,-2 0-5 15,-1 5-8-15,12 1 17 16,17 5-4-16,17-4 1 0,13 3 3 15,15-4 0-15,9-2-3 16,12-1-1-16,2-2-2 16,0 2 6-16,21-3 8 15,25 0 10-15,17 0 15 16,14-3-32-16,11-2 7 16,-3-1-8-16,-11 3-12 15,-12 0-88-15</inkml:trace>
  <inkml:trace contextRef="#ctx0" brushRef="#br0" timeOffset="8657.8884">7518 11298 327 0,'0'0'51'16,"0"0"-50"-16,0 0 1 15,0 0 1-15,0 0 3 16,0 0 5-16,0 0 4 15,4 0-2-15,-4 0 3 16,2 0-7-16,-2 0-4 16,4 0-3-16,2 0 2 15,8 0 1-15,8 0 1 0,11-3 1 16,13 0-5 0,8 0 4-16,5-4-4 0,4 2-2 15,4 0 0 1,-5-2 0-16,-3 1 1 0,-6 0 0 15,-5 2-1-15,1 0 0 16,-7-2-3-16,-1 3 3 16,1 0 0-16,4-2-3 15,-2-1 2-15,5 0 1 16,1 1 0-16,0 0 0 16,1 1 0-16,-2-1 0 15,-1 0 4-15,-8 3-4 16,-2-1-10-16,-10 0 9 0,2 1-1 15,-5 0-5 1,-7-1 7-16,-10 1-4 0,0 2 2 16,-5 0-1-16,-3 0 3 15,0 0-1-15,0 0 6 16,0 0-10-16,-3 0 11 16,-9 0-6-16,-10 0 0 15,-4 3-6-15,-6 2 6 16,-9 0-2-16,-6 2-8 15,-8 2 2-15,-14 1-7 16,-7-2-14-16,-8 3-1 16,-4-2 13-16,-1 1 16 15,7-1 0-15,6 0 1 16,-3 0 0-16,-3 3 1 0,4 0-1 16,1-1 1-16,7 0 0 15,8-1 18-15,3 0-7 16,9-1 0-16,10-1-4 15,12 0 5-15,12-2 5 16,8-1-3-16,8-3-15 16,0-1 6-16,5-1-5 15,36 0 2-15,13 0 21 16,22 0-4-16,9-8-12 16,6-2-1-16,14-2 2 15,-1-2 9-15,1 2-14 0,4-1-2 16,-1-1 5-16,-3 2-7 15,-5 0 0-15,-5 4 4 16,-10 1-4-16,-8 1 4 16,-8 2-4-16,-13 1 0 15,-6-1 1-15,-13 2-1 16,-13 1-6-16,-11-2 6 16,-5 3 0-16,-6 0 2 15,-2-1-2-15,3 1-10 16,-3 0 9-16,2 0-30 15,-2 0-23-15,0 0-105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31T04:54:40.4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5103 6163 285 0,'0'0'15'16,"0"0"-13"-16,0 0 40 15,0 0 4-15,0 0-3 16,0 0-16-16,0 0-26 16,0 0 13-16,-11 7 0 15,11-7 2-15,0 0-3 16,0 0-9-16,2 0 0 16,7 0 9-16,5 0-11 15,0 0 13-15,7 0-2 0,4 0-9 16,7 0-1-16,6 0-3 15,0 0 0-15,8 0 5 16,-8 0-5-16,2 0 7 16,0 0-6-16,2 0-1 15,1 0 0-15,1 0 5 16,12 0-5-16,5 0 0 16,5-3 5-16,2 3-3 15,3-1-2-15,-6-1 1 16,-4 1-1-16,-3-1 0 15,-8 1 6-15,-7-1-5 16,-4 2-1-16,-3 0 0 0,3-3-1 16,-1 3 1-1,2 0 0-15,5 0 2 0,6 0 1 16,1-2 1-16,3 0-3 16,0 1-2-16,0-2 2 15,-1 2-1-15,-2-1 0 16,2-1-2-16,-5 3 2 15,2-2 6-15,-4 2-6 16,-2 0 0-16,3 0 0 16,0 0-8-16,-3 0 4 15,6 0 8-15,5 0-2 16,-3 0 2-16,3 0-4 16,1 0-2-16,1 0 0 15,2 0 4-15,-1 0-3 16,0 0 1-16,-1-1 0 0,0 1-1 15,-1-2 1-15,-1 2 0 16,-1 0-3-16,-1 0 3 16,-8 0-4-16,3 0 4 15,-8 0-3-15,0 0 3 16,-5 0 2-16,-2 0-2 16,-4 0 0-16,2 0 2 15,-2 0-6-15,-2 0 4 16,2 0 0-16,-1 0 0 15,3 0 0-15,3 2 0 16,6-1 0-16,2 1 1 16,2 1-2-16,-1-1-2 0,4 0 3 15,-5 1 3 1,-1 1-3-16,-4-4 0 0,-1 3 0 16,-6-3 3-16,-5 0-4 15,0 0 1-15,-3 0 0 16,-3 0-6-16,6 0 6 15,4 0-27-15,6 0-82 16</inkml:trace>
  <inkml:trace contextRef="#ctx0" brushRef="#br0" timeOffset="8078.9371">5252 9284 622 0,'0'0'0'0,"0"0"-28"0,0 0 28 16,0-51 6-16,0 31 15 15,0 4 16-15,0 5-18 16,-4 4 13-16,-18 3-19 15,-8 4 14-15,-11 11-27 16,-18 14-1-16,-1 14 0 16,-1 15 1-16,22 11 1 15,20 6-1-15,19 0-10 16,19 0 3-16,37-9 3 16,24-12-4-16,21-11-11 15,21-14-11-15,19-15 9 16,9-10 2-16,-2-7 16 15,-18-17-13-15,-23-8 16 16,-26-7 0-16,-32-2 6 16,-24-4 5-16,-25-2-11 0,0 4-1 15,-28 8 1-15,-11 13 47 16,-7 12-27-16,-8 10-5 16,-10 2-15-16,-5 19 0 15,7 8 0-15,6 0-3 16,18 0 3-16,16-4 0 15,18-4-4-15,4-6 3 16,26-6-20-16,36-4 12 16,19-5-4-16,6-2 13 15,-4-13 0-15,-20-4 1 16,-25-3-2-16,-24-2-2 16,-14 2 3-16,0-3 0 0,0 8 2 15,0 7 5-15,0 7 16 16,0 3-20-16,-2 2-3 15,-4 12-9-15,2 4 9 16,2 3-1-16,2 1 1 16,0-3-1-16,16 1 1 15,18 0-2-15,9-6-19 16,8-5-59-16,-1-6-15 16,-5-3-41-16,-15-8-85 15</inkml:trace>
  <inkml:trace contextRef="#ctx0" brushRef="#br0" timeOffset="8414.0425">6366 9523 61 0,'0'0'175'0,"0"-48"-104"0,0 28 6 16,11 8-37-16,-1 6 2 16,2 3-23-16,-1 3-9 15,2 0 8-15,5 10 8 16,2 4 4-16,6 0 12 16,1 4-16-16,-3-4-18 15,-5-2 0-15,-4-1-5 16,-9-5 18-16,-6-3-18 15,3-3 1-15,-3 0 12 16,6-3-14-16,9-10 29 16,5-7-16-16,6-5-11 0,4 1 5 15,-6 7-9 1,-1 4-1-16,-10 7 1 0,-7 6 3 16,8 0-3-16,1 0-3 15,8 10 1-15,6 8 2 16,3 0 3-16,4 0 0 15,10 0-3-15,4-2-6 16,13 0-35-16,4-5 16 16,10-3-78-16,8-6-58 15,-2-2-267-15</inkml:trace>
  <inkml:trace contextRef="#ctx0" brushRef="#br0" timeOffset="9129.7247">7779 9420 506 0,'0'0'68'0,"0"0"-42"0,0 0 53 16,-48-57-44-16,20 48-15 16,-9 3 11-16,-1 3-10 15,-1 3-13-15,-6 7-7 16,-2 11-1-16,5 5 7 16,6 1-3-16,8 0-1 15,10-4-6-15,14-5 0 16,4-1-8-16,8-5 4 15,39-4-13-15,12-5 20 16,6 0-1-16,-1-14 8 16,-11-8 1-16,-18-6-4 15,-18-5-1-15,-15-5 2 0,-2-6 5 16,-7-6-8 0,-23-5-2-16,-6 2 1 0,2 11 14 15,8 14-12-15,10 14 28 16,3 11 8-16,4 3-37 15,-3 13-2-15,2 10-1 16,8 8 1-16,2 8 0 16,17 0 0-16,28 3 0 15,9-2 0-15,10-3-1 16,-2-8 1-16,-3-7-28 16,-10-9 0-16,-7-9 27 15,-11-4 0-15,-2 0-3 16,-7-14 1-16,2-6 6 0,-12-9-2 15,-3 0 3-15,-4 2-2 16,-5 6 4-16,0 11-6 16,0 7 0-16,0 3 16 15,0 0-16-15,0 3-5 16,2 7 5-16,4 4 0 16,5-1 17-16,6 2-17 15,3-1 4-15,4 0-4 16,8-2 0-16,1-4-1 15,5-4-34-15,-1-4-49 16,-7 0-4-16,-19-12 17 16,-11-5-102-16,-4-4-151 15,-32-2 324-15,-4-5 138 16,-1-4-47-16,9 3-3 16,6 2-18-16,10 8-17 15,6 10-3-15,10 4-38 0,0 5-12 16,0 0-28-16,10 0-86 15,18 3 45-15,9 4-148 16</inkml:trace>
  <inkml:trace contextRef="#ctx0" brushRef="#br0" timeOffset="9517.9348">8805 9233 485 0,'0'0'34'0,"0"0"-9"16,0 0 52-16,0 0-9 0,0 0-8 15,0 0 29-15,3-25-61 16,-28 21-12-16,-1 2-8 16,-8 2-8-16,-2 6-6 15,-6 9 1-15,3 4 5 16,7 1-2-16,3-3-1 16,12 2 0-16,12-3 2 15,5 1-25-15,9-2-9 16,41-3 2-16,25-7-20 15,0-3 3-15,4-2-8 16,-15-6-41-16,-22-7 86 16,-18 1-35-16,-12 3 48 15,-7-4 3-15,-5 7 52 0,0-3-9 16,0 3-1 0,-5 3-26-16,-1 2 15 0,-9 1-11 15,10 0-14-15,-5 0-4 16,1 0-3-16,-2 0-4 15,5 0-3-15,6 1-20 16,0 4-35-16,0-5-45 16,5 0-269-16</inkml:trace>
  <inkml:trace contextRef="#ctx0" brushRef="#br0" timeOffset="9979.0793">8753 8928 460 0,'0'0'36'16,"0"0"-25"-16,0 0 33 15,4-52 8-15,-2 42-11 16,0 5 44-16,-2 3-33 16,1 2-32-16,6 0-20 15,7 17-25-15,14 11 25 16,12 13 7-16,10 5-6 16,9 8 3-16,3 3-4 15,-1 2-16-15,-4-1-61 16,-5-8-83-16,-1-8-142 15</inkml:trace>
  <inkml:trace contextRef="#ctx0" brushRef="#br0" timeOffset="10397.1154">9780 9175 514 0,'0'0'56'0,"0"0"-26"16,0 0 26-16,-170-12-28 15,108 26-6-15,-4 4 3 16,6 3-9-16,10-4-6 16,11-5 11-16,15 1-12 15,13-5-9-15,11-2 0 0,0-3-11 16,42-3-11-16,28 0-5 16,13-13 1-16,-2-4-24 15,-13-5-6-15,-23-1 28 16,-19 2 27-16,-14 3 2 15,-4 7 29-15,-8 5 37 16,0 3 9-16,0 3-23 16,0 0-26-16,0 0-26 15,0 11-1-15,-5 3 5 16,-7 4 14-16,11-1-2 16,1 2-11-16,0-1-5 15,10-3-1-15,20-3-6 16,7-5-30-16,8-7-44 15,3-3-36-15,-5-14 57 16,-7-9-173-16,-17-5-49 0</inkml:trace>
  <inkml:trace contextRef="#ctx0" brushRef="#br0" timeOffset="10559.1177">9996 8971 194 0,'-8'-51'113'0,"-5"11"-5"16,9 18 25-16,-1 12-12 15,5 8-37-15,0 2-62 16,0 11-19-16,0 12-2 15,0 10 49-15,20 6-24 16,22 5-8-16,16 4-11 16,0-1-7-16,-8-4-6 0,-18-4-100 15,-14-11-23 1,-18-10-55-16,0-14-53 0</inkml:trace>
  <inkml:trace contextRef="#ctx0" brushRef="#br0" timeOffset="10845.7346">10034 9095 320 0,'0'0'140'0,"0"0"-132"16,0 0-6-16,0 0 27 15,0 0 27-15,147 14-14 16,-56-12-17-16,10-2-10 16,0-3-10-16,-7-11-4 15,-14-3-1-15,-13-2-1 0,-24-3 0 16,-17-2 1-1,-15 0 0-15,-11 3 24 0,0 4 56 16,0 7 21 0,0 6-64-16,0 4-13 0,-11 0-24 15,-7 12-4-15,-1 7 4 16,0 2-3-16,19 6-1 16,0-2-4-16,26 1 8 15,31-2-64-15,23-6-68 16,12-11-117-16</inkml:trace>
  <inkml:trace contextRef="#ctx0" brushRef="#br0" timeOffset="11054.5263">11430 8725 684 0,'0'0'41'15,"0"0"27"-15,0 0-50 16,0 0-18-16,0 0-1 15,0 0 1-15,33 44 2 16,6-9 3-16,7 2 6 16,-3 2-22-16,-10 2-41 15,-9-7-58-15,-19-7-32 16,-5-10-222-16</inkml:trace>
  <inkml:trace contextRef="#ctx0" brushRef="#br0" timeOffset="11276.7763">11964 8741 391 0,'0'0'108'16,"0"0"-21"-16,0 0-58 15,-141 7-1-15,63 14 32 16,2 5 13-16,7-2-58 16,13 0-8-16,18-4 12 15,10 0-19-15,17-4-3 16,11-3 0-16,5-4-2 15,46-2-20-15,28-6-20 16,13-1 3-16,12-11-48 16,-11-7-25-16,-13-6 14 15</inkml:trace>
  <inkml:trace contextRef="#ctx0" brushRef="#br0" timeOffset="11829.7877">12133 8802 192 0,'0'0'195'16,"0"0"-41"-16,0 0-137 15,0 0-10-15,0 0-2 16,0 0-2-16,-121 31 26 15,103-23-11-15,6-1-10 16,9-1 1-16,3-2-5 16,5 0-4-16,36-3-2 15,22-1-1-15,13 0-15 16,3-2-30-16,-9-9-30 16,-16-2-32-16,-20 2-178 15,-16 4 288-15,-14 0 122 16,-4 4 75-16,0 3-51 15,0 0-117-15,-9 0-9 0,-10 3-8 16,5 8-2 0,-2-1 6-16,12 0 9 0,2-2-21 15,2-1 3-15,0 0-2 16,30 1-4-16,15-3-1 16,10-3-11-16,2-2-24 15,-8 0-30-15,-16-4 12 16,-7-4-22-16,-14-6 71 15,-4-2 4-15,1-5 2 16,-5-3 30-16,4 0-19 16,-1 0 26-16,2 7-11 15,-8 9-14-15,-1 8 14 0,0 0-28 16,0 20-2-16,0 9 2 16,13 11 7-16,11 12 15 15,14 7 3-15,11 9-13 16,-8 4-8-16,-13-2-4 15,-26-6-12-15,-2-8-13 16,-33-18 15-16,0-14 10 16,9-8 7-16,14-10-1 15,1-6 7-15,9-3 11 16,0-17-24-16,17-9-80 16,31-13-128-16</inkml:trace>
  <inkml:trace contextRef="#ctx0" brushRef="#br0" timeOffset="12243.1453">13857 8744 624 0,'0'0'10'16,"0"0"-9"-16,0 0 27 15,-8 51 4-15,8-23-16 16,0 2-12-16,4 0 8 15,24-3-12-15,10-5-1 16,5-6-6-16,4-7-2 16,3-8-13-16,3-1 5 0,-3-8 17 15,-3-9-1-15,-14-6-4 16,-7-7 5-16,-5 1 12 16,-12 0-2-16,-1 2-2 15,-4 10-4-15,-4 5-2 16,2 9-2-16,-2 3 11 15,0 0-11-15,0 7-9 16,0 7 6-16,13 5 2 16,23 1-3-16,16 1 4 15,17 0-8-15,3-2 7 16,-7 1 1-16,-24-3 11 16,-18-2-2-16,-23-6 9 15,-2 3 13-15,-45-4 2 16,-23 1-5-16,-22-7-28 15,-19-2-112-15,-9-11-191 0</inkml:trace>
  <inkml:trace contextRef="#ctx0" brushRef="#br0" timeOffset="12383.2816">13992 8602 861 0,'0'0'25'16,"0"0"-25"-16,0 0-3 15,0 0 0-15,0 0-79 16,0 0-149-16</inkml:trace>
  <inkml:trace contextRef="#ctx0" brushRef="#br0" timeOffset="13126.0211">16377 8938 499 0,'0'0'30'0,"0"0"-30"0,85-55 0 16,-59 33 26-16,-10-5-13 15,-8 2 33-15,-8 2 18 16,0 5-28-16,-23 2-2 15,-16 6-6-15,-18 5-27 16,-17 5-2-16,-19 11 0 16,-9 10 1-16,3 7-3 15,19 8 11-15,22 1-19 16,28 1 10-16,27-1-4 16,10-7-8-16,57-6-1 15,29-7 0-15,13-8-7 16,-4-9-15-16,-11 0 8 15,-23-18 23-15,-20-7-45 0,-13-5 33 16,-15-4 17 0,-15-5 5-16,-5 5 6 0,0 8 1 15,0 10 25-15,0 10 20 16,-4 6-29-16,-15 15-28 16,-8 13 4-16,11 5-7 15,10 3 3-15,6 0 0 16,19 1-5-16,32-3-2 15,34-9-56-15,25-9-11 16,17-15-274-16</inkml:trace>
  <inkml:trace contextRef="#ctx0" brushRef="#br0" timeOffset="13860.0961">17561 8737 480 0,'0'0'121'16,"0"0"-114"-16,7 58 20 16,27-27-5-16,11 4-4 15,4-3-8-15,-2 0-8 16,-15-7 5-16,-17-3-4 16,-15-6-3-16,0-6-9 15,-21-6 7-15,-9-4 2 16,3 0 9-16,5-14 5 0,6-7 3 15,16-8-11-15,0-5-6 16,22-2-13-16,14 5-5 16,1 11 13-16,1 12-24 15,0 8 29-15,11 6-1 16,4 12-5-16,12 4 6 16,-1 2 7-16,-6 1-5 15,-8-4-2-15,-22-9 3 16,-13-4-5-16,-15-5 2 15,0-3-6-15,-2 0 6 16,-23-5 5-16,3-10 0 16,5-9-2-16,13-1-3 15,4-3-15-15,4 0 6 16,22 5-5-16,3 3 13 16,0 10-7-16,1 9 8 0,-1 1-2 15,5 7 8-15,4 9-2 16,1 4 9-16,-4 4 1 15,0-1-1-15,-2-2-1 16,-8-1-6-16,-3-4-1 16,-8-6 2-16,-4-2-7 15,-5-4 2-15,-1-2 0 16,4-2-2-16,7 0-9 16,11-7 7-16,-1-7-4 15,3-5 6-15,0-5-9 16,0-1 2-16,-5 0 0 15,-3 6-19-15,-9 7 18 16,-10 7 8-16,-1 5 0 16,0 0 0-16,0 10 0 0,0 6 4 15,0 5 26-15,8 0-5 16,8 0-10-16,9-2-15 16,0-2 26-16,6-2-26 15,3-2-4-15,-7-6-4 16,-5-3-55-16,-5-4-17 15,-8-6-135-15</inkml:trace>
  <inkml:trace contextRef="#ctx0" brushRef="#br0" timeOffset="13982.7932">18895 8696 648 0,'0'0'0'15,"0"0"0"-15,0 0-30 16,0 0-97-16,0 0 59 15</inkml:trace>
  <inkml:trace contextRef="#ctx0" brushRef="#br0" timeOffset="14359.8657">19401 8789 463 0,'0'0'10'16,"0"0"-2"-16,24 62 24 0,-15-35-9 15,-1-1-11 1,-8-1-8-16,0-9 0 0,0-7 0 16,0-4-4-16,-3-5 22 15,-11 0 7-15,2-7 4 16,4-9-7-16,8-8-23 16,0-5 2-16,34-3-5 15,14-2-18-15,-1 6 14 16,0 8-11-16,-5 9 10 15,-9 10 5-15,1 1 0 16,-1 6 0-16,-5 7-6 16,-2 4 6-16,-1 2-1 15,-4-2 3-15,3 2-2 16,2 1 5-16,-4-5-5 16,-2-2-8-16,-6-5 8 0,-2-4-11 15,3-4-46-15,3 0-2 16,3-12-48-16,4-5-271 15</inkml:trace>
  <inkml:trace contextRef="#ctx0" brushRef="#br0" timeOffset="14716.5336">19999 8769 483 0,'0'0'12'15,"0"0"28"-15,0 43 18 16,0-17-24-16,17 1 9 16,2 1-26-16,2-1-12 15,0-4 7-15,-4-4-10 0,-7-9-2 16,1-3-27-16,-2-7-20 16,3 0-18-16,0-8-19 15,6-11-305-15</inkml:trace>
  <inkml:trace contextRef="#ctx0" brushRef="#br0" timeOffset="14859.8001">20221 8647 680 0,'0'0'30'16,"0"0"-16"-16,0 0-13 15,0 0-1-15,0 0-21 16,0 0-72-16,4 0-5 15,11 3-191-15</inkml:trace>
  <inkml:trace contextRef="#ctx0" brushRef="#br0" timeOffset="15444.2583">20567 8674 551 0,'0'0'9'15,"0"0"-1"-15,3 60 38 16,24-32-28-16,5 2-9 16,-1 1 6-16,-3 0-13 0,-7-5-4 15,-15-6 1 1,-6-8-29-16,0-6 19 0,-6-5 11 16,-11-1 10-1,-3-1 23-15,3-16-12 0,9-5-10 16,8-4-7-16,5-5-4 15,29-2-3-15,9 3-8 16,1 8-20-16,-6 10 13 16,3 7 5-16,0 5 13 15,1 0 1-15,5 13 1 16,-1 4-2-16,0 3 5 16,-4 3-2-16,-8-1 8 15,-5-3-11-15,-12-3 3 16,-13-5-3-16,-4-2-3 15,0-6 3-15,0-3 2 0,-14 0 6 16,-2-3 1 0,7-12-8-16,7-3-1 0,2-3 0 15,3-3-20-15,26 1 12 16,-4 5 5-16,-4 4-15 16,-5 11 2-16,-7 3 16 15,5 0 0-15,-1 6 0 16,2 6 3-16,6 5 22 15,-1 1-5-15,6 1-6 16,-1 1 0-16,8-2-6 16,-3-1-9-16,-7-5 1 15,-4-3-18-15,-12-4-37 16,-2-5-10-16,4 0 24 0,1-14-208 16</inkml:trace>
  <inkml:trace contextRef="#ctx0" brushRef="#br0" timeOffset="16076.7977">21621 8742 228 0,'0'0'98'0,"0"0"18"16,0 0-31-16,0 0-71 16,0 0-10-16,0 0 40 15,-31 24 2-15,24-3-9 16,7 1-32-16,0 1 7 16,7-2-8-16,24-1 7 15,0-3-11-15,6-6-39 16,-5-4 2-16,-5-7-32 0,-2 0 37 15,-6-8 10-15,-6-8-21 16,1-2 29-16,-11-3 14 16,7 2 20-16,-1 0 19 15,-3 7 5-15,-2 4 8 16,-3 4-2-16,-1 4-25 16,0 0-22-16,0 6-3 15,0 5 0-15,0 1 14 16,0 5-14-16,9-2 1 15,17-1 6-15,4-2-7 16,6-2-3-16,1-3-31 16,-7-4-2-16,-2-3 1 15,-11-3-11-15,4-8 3 16,-3-3-28-16,-2-3 44 0,-3 1 23 16,-2-1 4-1,1 7 15-15,-2 1 21 0,-3 6 21 16,-2 3-29-16,-4 0-21 15,4 2-7-15,4 8 2 16,-2 4 8-16,4 2 3 16,-6-2 7-16,9 2-20 15,-3-3 2-15,-3-6 0 16,-6-2 1-16,2-5 4 16,-2 0 3-16,7 0-1 15,11-12 3-15,6-4-12 16,11-3-9-16,14-2-1 15,4-3-14-15,12-5 2 0,5 4 16 16,-3 4 6-16,-14 6 47 16,-9 11-37-16,-20 4 10 15,-10 15-20-15,-13 10-1 16,-3 10 1-16,0 8 0 16,-36 6-26-16,-27 2-108 15</inkml:trace>
  <inkml:trace contextRef="#ctx0" brushRef="#br0" timeOffset="16942.4479">6793 11495 569 0,'0'0'0'16,"0"0"7"-16,74-55-7 15,-16 30 26-15,0-6-12 16,1-2 26-16,-7-3-34 16,-6-6 10-16,-11-2-15 15,-14-4-1-15,-14 5 0 16,-7 10 1-16,0 10 5 15,-10 13 2-15,-13 8 5 0,-4 2 6 16,-6 7-19-16,-2 10 1 16,16 2-4-16,11 3 2 15,8-2-11-15,16 0 2 16,38-3-3-16,24 2 10 16,29-1 0-16,16-2 1 15,-1 4 2-15,-18 0 5 16,-29 1-5-16,-36 1-1 15,-26-2-2-15,-13 2 6 16,-13-2 0-16,-28-1 14 16,-8 0-15-16,1-7 0 15,2-3-1-15,4-9-2 0,-1 0-17 16,16-14-56 0,12-8-39-16,15-7-51 0</inkml:trace>
  <inkml:trace contextRef="#ctx0" brushRef="#br0" timeOffset="17959.7411">7885 11191 189 0,'0'0'104'0,"0"0"9"15,0 0-33-15,-38 65-25 16,25-41-23-16,12-2 4 16,1-2-22-16,0-2 1 15,10-2-7-15,18-7-6 16,10-1-1-16,18-7 3 15,13-1 2-15,6-4 4 16,0-13-10-16,-7-5 0 0,-13-2-16 16,-19-3 4-16,-18-3-19 15,-14 6 29-15,-4 6 2 16,0 8 7-16,0 10 43 16,-18 0-28-16,-5 10-22 15,4 6 0-15,-2 4 2 16,14 3-2-16,7-3 0 15,0 4 0-15,7-4 0 16,23 0-9-16,12-6 3 16,13-6 4-16,14-8 1 15,-1 0 1-15,-8-8-8 0,-15-12-4 16,-20-5-87-16,-15-3 9 16,-10-3 88-16,0-1 2 15,-27-3 19-15,-8-4 2 16,-2 9 4-16,14 7 3 15,5 12 0-15,14 8 21 16,0 3-41-16,4 10-8 16,4 12 0-16,30 10 5 15,24 8 27-15,11 7-18 16,22 9 11-16,4 5-22 16,2 9-1-16,-15 2 5 15,-20-9-14-15,-21-11 4 16,-22-20-7-16,-10-14-8 15,-9-11 18-15,0-7 1 0,-3 0 3 16,-19-12 21-16,-12-13-22 16,2-9-3-16,3-7-2 15,-1-10-1-15,6-4-3 16,10-3-11-16,14 3 9 16,0 3-19-16,38 12 12 15,11 10 14-15,9 8 2 16,2 8 7-16,-5 5-6 15,-14 6 9-15,-15 0-5 16,-14 3-2-16,-12 0-8 16,0 6 8-16,-21 8-1 15,-27 5 7-15,-14 3-10 0,-11-1 0 16,0 1-17-16,6-2-22 16,17-4 4-16,12-3-39 15,23-4 4-15,15-6 25 16,8-1-38-16,42-2 72 15,25-2 11-15,14-9 25 16,24-5 7-16,16-3 2 16,1-5-5-16,-14-1-1 15,-21 1-20-15,-35 3 2 16,-32 5-8-16,-19 2 9 16,-9 5 37-16,0 1 22 15,-13 5-9-15,-11 3-44 0,-3 0-10 16,-3 3-1-1,2 8-1-15,7 6 4 0,12 2 0 16,9 1 0-16,0-1-9 16,24-1 0-16,22-1 1 15,8-4-1-15,3-4-9 16,6-6-4-16,-7-3-74 16,-15-3 43-16,-15-11-21 15,-23-1-193-15</inkml:trace>
  <inkml:trace contextRef="#ctx0" brushRef="#br0" timeOffset="18212.431">9917 11099 351 0,'0'0'73'0,"0"0"5"0,0 0-78 15,0 0 10-15,0 0 22 16,133 39 16-16,-78-19-9 16,2-1-14-16,-6-1 3 15,-20 0-28-15,-19-2 18 16,-12-4-6-16,-10 0-5 15,-23-2 8-15,-8-6-15 16,6-4 10-16,11-3 6 16,5-14 2-16,13-6-17 15,6-7-1-15,0-5-9 16,26 1 6-16,6 7-44 16,2 6 11-16,-1 7-50 15,4 9-38-15,6 2-141 16</inkml:trace>
  <inkml:trace contextRef="#ctx0" brushRef="#br0" timeOffset="18466.2408">10833 10811 644 0,'0'0'12'0,"0"0"-8"16,0 0-4-16,0 0 33 16,82 72 49-16,-44-34-48 0,1 4-24 15,-1 5 21-15,-2 3-31 16,-10-2-3-16,-8-1-11 16,-11-7-55-16,-7-8-56 15,0-14-34-15,0-13-76 16</inkml:trace>
  <inkml:trace contextRef="#ctx0" brushRef="#br0" timeOffset="19243.8428">11371 10915 527 0,'0'0'65'16,"0"0"-47"-16,0 0 3 15,0 0 18-15,0 0 2 16,-165 65-18-16,128-39-17 0,9-3-5 15,9-3-2-15,15-3 0 16,4-3 0-16,18-3-35 16,26-6 20-16,26-5-7 15,21 0-1-15,16-13-20 16,0-4-17-16,-9-5 36 16,-27-3-83-16,-22-4-85 15,-31 7 193-15,-18 2 12 16,0 7 190-16,-12 7-93 15,-22 6-53-15,-5 0-35 16,-5 12 2-16,6 5 12 16,7 1-5-16,8-1-7 0,10-1-16 15,11-2-3 1,2-1-4-16,9-4-3 0,33-2-2 16,14-6-2-16,18-1-1 15,11 0-19-15,-3-13-37 16,-10-3 45-16,-14-2-30 15,-27-3-11-15,-15-1 60 16,-12 5 0-16,-4 6 11 16,0 7 29-16,0 4 2 15,-8 0-31-15,-6 7-3 16,-2 6 26-16,3-1-11 16,5 2-16-16,7-1 6 15,1 1-11-15,1-2 5 16,33 1-5-16,15-4-2 0,10-2 1 15,5-5-5-15,-2-2-18 16,-15 0-19-16,-14-9 2 16,-13-5-6-16,-10-3 29 15,-8-3 15-15,-2 1 1 16,0 5 23-16,0 4 6 16,0 9 15-16,0 1-30 15,0 10-14-15,0 10 0 16,0 13 26-16,9 5 2 15,11 7 6-15,7 7-16 16,1 2-9-16,-6 4-6 16,-8-7-3-16,-7-10 7 15,-7-13-7-15,0-12 0 0,0-11 4 16,0-5 40-16,0 0 27 16,-18-7-17-16,-2-13-41 15,0-8-13-15,10-9-21 16,10-9-18-16,0-5-46 15,1-5-22-15,30-4-134 16</inkml:trace>
  <inkml:trace contextRef="#ctx0" brushRef="#br0" timeOffset="19466.9541">13570 10566 567 0,'0'0'0'0,"0"0"-20"16,0 0 19-16,0 0-51 16,0 0 43-16,0 0 5 15,-1 24-49-15,-17-14-131 16</inkml:trace>
  <inkml:trace contextRef="#ctx0" brushRef="#br0" timeOffset="20604.4484">13539 10920 627 0,'0'0'73'0,"0"0"-56"15,0 0 26-15,0 0-8 16,0 0-29-16,0 0-6 16,3-3 0-16,-3 3-3 15,0 0-55-15,0 6-41 16,-16 5-3-16,-17-1-167 15</inkml:trace>
  <inkml:trace contextRef="#ctx0" brushRef="#br0" timeOffset="24114.0594">7722 9959 402 0,'0'0'20'0,"0"0"13"16,0 0 15-16,0 0-25 15,0 0 3-15,0 0-26 16,0 0 0-16,-10-5 6 16,10 5-6-16,0 0 0 15,0 0-5-15,19 0-10 0,25 0 13 16,15-2 2-1,16-3 3-15,14 1 14 16,11-2-13-16,9-1-4 0,8 0 7 16,9-1-7-16,11-1 1 15,8-2-2-15,10 0 3 16,3-2 1-16,6-1-3 16,2 0 0-16,11 0-4 15,7 1 8-15,1 3-3 16,-1 1-1-16,-4 2 0 15,0 2 0-15,8 0 1 16,-6 0-1-16,0 0 0 16,-19-1 0-16,-20 0-1 15,-35-1-7-15,-29 1-6 16,-32-1-1-16,-23 2-1 0,-20-1 8 16,-4 1-1-16,0 0 9 15,-21 3 0-15,-16 2-12 16,-9 0-65-16,-20 0-129 15</inkml:trace>
  <inkml:trace contextRef="#ctx0" brushRef="#br0" timeOffset="24653.1739">7746 10144 214 0,'0'0'4'15,"0"0"-4"-15,0 0 1 16,0 0 4-16,0 0 44 15,0 0-28-15,-64 14 17 16,64-14 24-16,0 0-23 16,0 0-18-16,0 0-1 15,13 0 1-15,32 0-21 0,22-3 30 16,30-5 1-16,22-3 0 16,22-4-9-16,13-2 3 15,23-1-17-15,10 0 19 16,12-4-26-16,8 3 6 15,-2-1-4-15,-7 3-2 16,-6 0 2-16,-9 3-3 16,-13 1-2-16,-12 2 0 15,-20 2-4-15,-19 3 6 16,-25-1-5-16,-25 3 3 16,-25 1-1-16,-22 3-4 15,-13-2 7-15,-3 1-8 0,-6 1 4 16,0 0 4-1,0 0-1-15,1 0 7 0,1 0-12 16,7 0-20-16,-1 0-45 16,-6 0 16-16,-2 0-93 15</inkml:trace>
  <inkml:trace contextRef="#ctx0" brushRef="#br0" timeOffset="42811.8939">17947 9362 347 0,'0'0'45'0,"0"0"-29"16,0 0 5-16,0 0 35 0,0 0-10 16,0 0-8-1,0 0-14-15,0 0-4 0,-10 3-5 16,31 0 5-16,17 2-10 15,20 1 5-15,21-1-8 16,25 2 6-16,17 0-12 16,21-1 4-16,18 2 0 15,20-5-3-15,8 2 1 16,9-2-3-16,2-3-23 16,-5 0 21-16,-5 0 2 15,-2-5 4-15,-11-5 2 16,-19 0-5-16,-17-1 1 15,-26 2-2-15,-28 1 5 16,-26 1-4-16,-28 5 0 0,-17-1-1 16,-15 3-3-1,0-1-18-15,-22 1 8 0,-42 0-22 16,-27 0-63-16,-39 0-159 16</inkml:trace>
  <inkml:trace contextRef="#ctx0" brushRef="#br0" timeOffset="43159.2074">17724 9529 456 0,'0'0'0'0,"0"0"-2"15,0 0 2-15,139 43 37 16,-16-35 16-16,33-5-3 15,27-1-1-15,26-2-26 16,17 0-23-16,9 0 8 16,11-3-5-16,-4-4-2 15,-7-2-2-15,-8 1 4 16,-18 2 11-16,-21-1 2 16,-33 2-5-16,-30 2-5 15,-32 2-4-15,-29-2-2 16,-25 3 0-16,-20 0 0 15,-17 0-3-15,-2 0-23 16,-8 0-17-16,-46 0-12 16,-37 0-46-16,-39 0-283 0</inkml:trace>
  <inkml:trace contextRef="#ctx0" brushRef="#br0" timeOffset="43515.9016">18068 9533 568 0,'0'0'0'16,"0"0"-67"-16,0 0 24 15,0 0 38-15,0 0 5 16,0 0 23-16,148 12 1 16,-21-7 20-16,30-2-35 15,24 2 3-15,15-2-7 16,7-1-3-16,0 0 2 15,-6-1-1-15,-13-1-1 0,-7 0 6 16,-15 0 6-16,-13-1-4 16,-16-2-1-16,-21-1 5 15,-22 1 10-15,-22 1-9 16,-25 1-5-16,-14-1 1 16,-18 2-6-16,-5 0 8 15,-6 0 13-15,0 0-21 16,0 0 10-16,0 0-15 15,0 0-4-15,0 0-11 16,0 0-45-16,0 0-65 0,0 0-206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8E2-BF60-4F9F-8C70-46D362974E5D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7BCD-3C97-420B-A697-798C0A6B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8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8E2-BF60-4F9F-8C70-46D362974E5D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7BCD-3C97-420B-A697-798C0A6B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3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8E2-BF60-4F9F-8C70-46D362974E5D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7BCD-3C97-420B-A697-798C0A6B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9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8E2-BF60-4F9F-8C70-46D362974E5D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7BCD-3C97-420B-A697-798C0A6B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4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8E2-BF60-4F9F-8C70-46D362974E5D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7BCD-3C97-420B-A697-798C0A6B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0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8E2-BF60-4F9F-8C70-46D362974E5D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7BCD-3C97-420B-A697-798C0A6B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7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8E2-BF60-4F9F-8C70-46D362974E5D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7BCD-3C97-420B-A697-798C0A6B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1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8E2-BF60-4F9F-8C70-46D362974E5D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7BCD-3C97-420B-A697-798C0A6B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4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8E2-BF60-4F9F-8C70-46D362974E5D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7BCD-3C97-420B-A697-798C0A6B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8E2-BF60-4F9F-8C70-46D362974E5D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7BCD-3C97-420B-A697-798C0A6B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1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AA8E2-BF60-4F9F-8C70-46D362974E5D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7BCD-3C97-420B-A697-798C0A6B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4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AA8E2-BF60-4F9F-8C70-46D362974E5D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97BCD-3C97-420B-A697-798C0A6B9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6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dugrabs.com/how-to-find-super-key-from-functional-dependenci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customXml" Target="../ink/ink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dugrabs.com/membership-test-for-functional-dependency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dugrabs.com/how-to-find-candidate-key-using-functional-dependenci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customXml" Target="../ink/ink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Practice problems on closure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82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472" y="558937"/>
            <a:ext cx="6705600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Practice Problems </a:t>
            </a:r>
            <a:r>
              <a:rPr spc="18" dirty="0"/>
              <a:t>on Functional</a:t>
            </a:r>
            <a:r>
              <a:rPr spc="-88" dirty="0"/>
              <a:t> </a:t>
            </a:r>
            <a:r>
              <a:rPr spc="13" dirty="0"/>
              <a:t>Dependencies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4515" y="1677475"/>
            <a:ext cx="6882093" cy="829865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60551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b="1" spc="13" dirty="0">
                <a:latin typeface="Arial"/>
                <a:cs typeface="Arial"/>
              </a:rPr>
              <a:t>Find Super Key using </a:t>
            </a:r>
            <a:r>
              <a:rPr sz="1279" b="1" spc="9" dirty="0">
                <a:latin typeface="Arial"/>
                <a:cs typeface="Arial"/>
              </a:rPr>
              <a:t>Functional</a:t>
            </a:r>
            <a:r>
              <a:rPr sz="1279" b="1" spc="-35" dirty="0">
                <a:latin typeface="Arial"/>
                <a:cs typeface="Arial"/>
              </a:rPr>
              <a:t> </a:t>
            </a:r>
            <a:r>
              <a:rPr sz="1279" b="1" spc="13" dirty="0">
                <a:latin typeface="Arial"/>
                <a:cs typeface="Arial"/>
              </a:rPr>
              <a:t>Dependencies:</a:t>
            </a:r>
            <a:endParaRPr sz="1279">
              <a:latin typeface="Arial"/>
              <a:cs typeface="Arial"/>
            </a:endParaRPr>
          </a:p>
          <a:p>
            <a:pPr marL="593383" lvl="1" indent="-249905">
              <a:spcBef>
                <a:spcPts val="591"/>
              </a:spcBef>
              <a:buClr>
                <a:srgbClr val="FF9A33"/>
              </a:buClr>
              <a:buSzPct val="79310"/>
              <a:buAutoNum type="arabicPeriod"/>
              <a:tabLst>
                <a:tab pos="593383" algn="l"/>
                <a:tab pos="593943" algn="l"/>
              </a:tabLst>
            </a:pPr>
            <a:r>
              <a:rPr sz="1279" spc="9" dirty="0">
                <a:latin typeface="Arial"/>
                <a:cs typeface="Arial"/>
              </a:rPr>
              <a:t>Relational </a:t>
            </a:r>
            <a:r>
              <a:rPr sz="1279" spc="13" dirty="0">
                <a:latin typeface="Arial"/>
                <a:cs typeface="Arial"/>
              </a:rPr>
              <a:t>Schema R(ABCDE). Functional </a:t>
            </a:r>
            <a:r>
              <a:rPr sz="1279" spc="9" dirty="0">
                <a:latin typeface="Arial"/>
                <a:cs typeface="Arial"/>
              </a:rPr>
              <a:t>dependencies: </a:t>
            </a:r>
            <a:r>
              <a:rPr sz="1279" spc="18" dirty="0">
                <a:latin typeface="Arial"/>
                <a:cs typeface="Arial"/>
              </a:rPr>
              <a:t>AB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3" dirty="0">
                <a:latin typeface="Arial"/>
                <a:cs typeface="Arial"/>
              </a:rPr>
              <a:t>C, </a:t>
            </a:r>
            <a:r>
              <a:rPr sz="1279" spc="18" dirty="0">
                <a:latin typeface="Arial"/>
                <a:cs typeface="Arial"/>
              </a:rPr>
              <a:t>DE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3" dirty="0">
                <a:latin typeface="Arial"/>
                <a:cs typeface="Arial"/>
              </a:rPr>
              <a:t>B, </a:t>
            </a:r>
            <a:r>
              <a:rPr sz="1279" spc="18" dirty="0">
                <a:latin typeface="Arial"/>
                <a:cs typeface="Arial"/>
              </a:rPr>
              <a:t>CD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-128" dirty="0">
                <a:latin typeface="Arial"/>
                <a:cs typeface="Arial"/>
              </a:rPr>
              <a:t> </a:t>
            </a:r>
            <a:r>
              <a:rPr sz="1279" spc="22" dirty="0">
                <a:latin typeface="Arial"/>
                <a:cs typeface="Arial"/>
              </a:rPr>
              <a:t>E</a:t>
            </a:r>
            <a:endParaRPr sz="1279">
              <a:latin typeface="Arial"/>
              <a:cs typeface="Arial"/>
            </a:endParaRPr>
          </a:p>
          <a:p>
            <a:pPr marL="593383" lvl="1" indent="-249905">
              <a:spcBef>
                <a:spcPts val="587"/>
              </a:spcBef>
              <a:buClr>
                <a:srgbClr val="FF9A33"/>
              </a:buClr>
              <a:buSzPct val="79310"/>
              <a:buAutoNum type="arabicPeriod"/>
              <a:tabLst>
                <a:tab pos="593383" algn="l"/>
                <a:tab pos="593943" algn="l"/>
              </a:tabLst>
            </a:pPr>
            <a:r>
              <a:rPr sz="1279" spc="9" dirty="0">
                <a:latin typeface="Arial"/>
                <a:cs typeface="Arial"/>
              </a:rPr>
              <a:t>Relational </a:t>
            </a:r>
            <a:r>
              <a:rPr sz="1279" spc="13" dirty="0">
                <a:latin typeface="Arial"/>
                <a:cs typeface="Arial"/>
              </a:rPr>
              <a:t>Schema R(ABCDE). Functional </a:t>
            </a:r>
            <a:r>
              <a:rPr sz="1279" spc="9" dirty="0">
                <a:latin typeface="Arial"/>
                <a:cs typeface="Arial"/>
              </a:rPr>
              <a:t>dependencies: </a:t>
            </a:r>
            <a:r>
              <a:rPr sz="1279" spc="18" dirty="0">
                <a:latin typeface="Arial"/>
                <a:cs typeface="Arial"/>
              </a:rPr>
              <a:t>AB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3" dirty="0">
                <a:latin typeface="Arial"/>
                <a:cs typeface="Arial"/>
              </a:rPr>
              <a:t>C, </a:t>
            </a:r>
            <a:r>
              <a:rPr sz="1279" spc="22" dirty="0">
                <a:latin typeface="Arial"/>
                <a:cs typeface="Arial"/>
              </a:rPr>
              <a:t>C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3" dirty="0">
                <a:latin typeface="Arial"/>
                <a:cs typeface="Arial"/>
              </a:rPr>
              <a:t>D, </a:t>
            </a:r>
            <a:r>
              <a:rPr sz="1279" spc="22" dirty="0">
                <a:latin typeface="Arial"/>
                <a:cs typeface="Arial"/>
              </a:rPr>
              <a:t>B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-172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EA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85888" y="5358205"/>
            <a:ext cx="3979769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latin typeface="Arial"/>
                <a:cs typeface="Arial"/>
              </a:rPr>
              <a:t>Source</a:t>
            </a:r>
            <a:r>
              <a:rPr sz="794" dirty="0">
                <a:latin typeface="Arial"/>
                <a:cs typeface="Arial"/>
              </a:rPr>
              <a:t>:</a:t>
            </a:r>
            <a:r>
              <a:rPr sz="794" spc="71" dirty="0">
                <a:latin typeface="Arial"/>
                <a:cs typeface="Arial"/>
              </a:rPr>
              <a:t> </a:t>
            </a:r>
            <a:r>
              <a:rPr sz="794" dirty="0">
                <a:latin typeface="Arial"/>
                <a:cs typeface="Arial"/>
                <a:hlinkClick r:id="rId2"/>
              </a:rPr>
              <a:t>http://www.edugrabs.com/how-to-find-super-key-from-functional-dependencies/</a:t>
            </a:r>
            <a:endParaRPr sz="79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36575" y="960341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16.18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2348083" y="1988788"/>
              <a:ext cx="7505682" cy="1805506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41603" y="1983749"/>
                <a:ext cx="7517202" cy="181630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28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386" y="1055145"/>
            <a:ext cx="3469790" cy="7060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Finding super keys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3320" y="1677476"/>
            <a:ext cx="7465359" cy="393773"/>
          </a:xfrm>
        </p:spPr>
        <p:txBody>
          <a:bodyPr/>
          <a:lstStyle/>
          <a:p>
            <a:pPr marL="0" lvl="1"/>
            <a:r>
              <a:rPr lang="en-US" sz="1279" spc="9" dirty="0">
                <a:latin typeface="Arial"/>
                <a:cs typeface="Arial"/>
              </a:rPr>
              <a:t>Relational </a:t>
            </a:r>
            <a:r>
              <a:rPr lang="en-US" sz="1279" spc="13" dirty="0">
                <a:latin typeface="Arial"/>
                <a:cs typeface="Arial"/>
              </a:rPr>
              <a:t>Schema R(ABCDE). Functional </a:t>
            </a:r>
            <a:r>
              <a:rPr lang="en-US" sz="1279" spc="9" dirty="0">
                <a:latin typeface="Arial"/>
                <a:cs typeface="Arial"/>
              </a:rPr>
              <a:t>dependencies: </a:t>
            </a:r>
            <a:r>
              <a:rPr lang="en-US" sz="1279" spc="18" dirty="0">
                <a:latin typeface="Arial"/>
                <a:cs typeface="Arial"/>
              </a:rPr>
              <a:t>AB </a:t>
            </a:r>
            <a:r>
              <a:rPr lang="en-US" sz="1279" spc="31" dirty="0">
                <a:latin typeface="Arial"/>
                <a:cs typeface="Arial"/>
              </a:rPr>
              <a:t>→ </a:t>
            </a:r>
            <a:r>
              <a:rPr lang="en-US" sz="1279" spc="13" dirty="0">
                <a:latin typeface="Arial"/>
                <a:cs typeface="Arial"/>
              </a:rPr>
              <a:t>C, </a:t>
            </a:r>
            <a:r>
              <a:rPr lang="en-US" sz="1279" spc="22" dirty="0">
                <a:latin typeface="Arial"/>
                <a:cs typeface="Arial"/>
              </a:rPr>
              <a:t>C </a:t>
            </a:r>
            <a:r>
              <a:rPr lang="en-US" sz="1279" spc="31" dirty="0">
                <a:latin typeface="Arial"/>
                <a:cs typeface="Arial"/>
              </a:rPr>
              <a:t>→ </a:t>
            </a:r>
            <a:r>
              <a:rPr lang="en-US" sz="1279" spc="13" dirty="0">
                <a:latin typeface="Arial"/>
                <a:cs typeface="Arial"/>
              </a:rPr>
              <a:t>D, </a:t>
            </a:r>
            <a:r>
              <a:rPr lang="en-US" sz="1279" spc="22" dirty="0">
                <a:latin typeface="Arial"/>
                <a:cs typeface="Arial"/>
              </a:rPr>
              <a:t>B </a:t>
            </a:r>
            <a:r>
              <a:rPr lang="en-US" sz="1279" spc="31" dirty="0">
                <a:latin typeface="Arial"/>
                <a:cs typeface="Arial"/>
              </a:rPr>
              <a:t>→</a:t>
            </a:r>
            <a:r>
              <a:rPr lang="en-US" sz="1279" spc="-172" dirty="0">
                <a:latin typeface="Arial"/>
                <a:cs typeface="Arial"/>
              </a:rPr>
              <a:t> </a:t>
            </a:r>
            <a:r>
              <a:rPr lang="en-US" sz="1279" spc="18" dirty="0">
                <a:latin typeface="Arial"/>
                <a:cs typeface="Arial"/>
              </a:rPr>
              <a:t>EA</a:t>
            </a:r>
            <a:endParaRPr lang="en-US" sz="1279" dirty="0">
              <a:latin typeface="Arial"/>
              <a:cs typeface="Arial"/>
            </a:endParaRP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730576" y="1432906"/>
              <a:ext cx="8282012" cy="3675812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4456" y="1426786"/>
                <a:ext cx="8294972" cy="36887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090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472" y="558937"/>
            <a:ext cx="6705600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Practice Problems </a:t>
            </a:r>
            <a:r>
              <a:rPr spc="18" dirty="0"/>
              <a:t>on Functional</a:t>
            </a:r>
            <a:r>
              <a:rPr spc="-88" dirty="0"/>
              <a:t> </a:t>
            </a:r>
            <a:r>
              <a:rPr spc="13" dirty="0"/>
              <a:t>Dependencies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4515" y="1677476"/>
            <a:ext cx="7224993" cy="3020208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60551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b="1" spc="13" dirty="0">
                <a:latin typeface="Arial"/>
                <a:cs typeface="Arial"/>
              </a:rPr>
              <a:t>Find </a:t>
            </a:r>
            <a:r>
              <a:rPr sz="1279" b="1" spc="4" dirty="0">
                <a:latin typeface="Arial"/>
                <a:cs typeface="Arial"/>
              </a:rPr>
              <a:t>if </a:t>
            </a:r>
            <a:r>
              <a:rPr sz="1279" b="1" spc="18" dirty="0">
                <a:latin typeface="Arial"/>
                <a:cs typeface="Arial"/>
              </a:rPr>
              <a:t>a </a:t>
            </a:r>
            <a:r>
              <a:rPr sz="1279" b="1" spc="13" dirty="0">
                <a:latin typeface="Arial"/>
                <a:cs typeface="Arial"/>
              </a:rPr>
              <a:t>given </a:t>
            </a:r>
            <a:r>
              <a:rPr sz="1279" b="1" spc="9" dirty="0">
                <a:latin typeface="Arial"/>
                <a:cs typeface="Arial"/>
              </a:rPr>
              <a:t>functional </a:t>
            </a:r>
            <a:r>
              <a:rPr sz="1279" b="1" spc="13" dirty="0">
                <a:latin typeface="Arial"/>
                <a:cs typeface="Arial"/>
              </a:rPr>
              <a:t>dependency is implied from </a:t>
            </a:r>
            <a:r>
              <a:rPr sz="1279" b="1" spc="18" dirty="0">
                <a:latin typeface="Arial"/>
                <a:cs typeface="Arial"/>
              </a:rPr>
              <a:t>a </a:t>
            </a:r>
            <a:r>
              <a:rPr sz="1279" b="1" spc="13" dirty="0">
                <a:latin typeface="Arial"/>
                <a:cs typeface="Arial"/>
              </a:rPr>
              <a:t>set of </a:t>
            </a:r>
            <a:r>
              <a:rPr sz="1279" b="1" spc="9" dirty="0">
                <a:latin typeface="Arial"/>
                <a:cs typeface="Arial"/>
              </a:rPr>
              <a:t>Functional</a:t>
            </a:r>
            <a:r>
              <a:rPr sz="1279" b="1" spc="-57" dirty="0">
                <a:latin typeface="Arial"/>
                <a:cs typeface="Arial"/>
              </a:rPr>
              <a:t> </a:t>
            </a:r>
            <a:r>
              <a:rPr sz="1279" b="1" spc="13" dirty="0">
                <a:latin typeface="Arial"/>
                <a:cs typeface="Arial"/>
              </a:rPr>
              <a:t>Dependencies:</a:t>
            </a:r>
            <a:endParaRPr sz="1279" dirty="0">
              <a:latin typeface="Arial"/>
              <a:cs typeface="Arial"/>
            </a:endParaRPr>
          </a:p>
          <a:p>
            <a:pPr marL="593383" lvl="1" indent="-249905">
              <a:spcBef>
                <a:spcPts val="591"/>
              </a:spcBef>
              <a:buClr>
                <a:srgbClr val="FF9A33"/>
              </a:buClr>
              <a:buSzPct val="79310"/>
              <a:buAutoNum type="arabicPeriod"/>
              <a:tabLst>
                <a:tab pos="593383" algn="l"/>
                <a:tab pos="593943" algn="l"/>
              </a:tabLst>
            </a:pPr>
            <a:r>
              <a:rPr sz="1279" spc="9" dirty="0">
                <a:latin typeface="Arial"/>
                <a:cs typeface="Arial"/>
              </a:rPr>
              <a:t>For:</a:t>
            </a:r>
            <a:r>
              <a:rPr sz="1279" dirty="0">
                <a:latin typeface="Arial"/>
                <a:cs typeface="Arial"/>
              </a:rPr>
              <a:t> </a:t>
            </a:r>
            <a:r>
              <a:rPr sz="1279" spc="22" dirty="0">
                <a:latin typeface="Arial"/>
                <a:cs typeface="Arial"/>
              </a:rPr>
              <a:t>A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BC,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CD</a:t>
            </a:r>
            <a:r>
              <a:rPr sz="1279" dirty="0">
                <a:latin typeface="Arial"/>
                <a:cs typeface="Arial"/>
              </a:rPr>
              <a:t>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E,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22" dirty="0">
                <a:latin typeface="Arial"/>
                <a:cs typeface="Arial"/>
              </a:rPr>
              <a:t>E</a:t>
            </a:r>
            <a:r>
              <a:rPr sz="1279" spc="9" dirty="0">
                <a:latin typeface="Arial"/>
                <a:cs typeface="Arial"/>
              </a:rPr>
              <a:t>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C,</a:t>
            </a:r>
            <a:r>
              <a:rPr sz="1279" dirty="0">
                <a:latin typeface="Arial"/>
                <a:cs typeface="Arial"/>
              </a:rPr>
              <a:t> </a:t>
            </a:r>
            <a:r>
              <a:rPr sz="1279" spc="22" dirty="0">
                <a:latin typeface="Arial"/>
                <a:cs typeface="Arial"/>
              </a:rPr>
              <a:t>D</a:t>
            </a:r>
            <a:r>
              <a:rPr sz="1279" spc="9" dirty="0">
                <a:latin typeface="Arial"/>
                <a:cs typeface="Arial"/>
              </a:rPr>
              <a:t>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AEH,</a:t>
            </a:r>
            <a:r>
              <a:rPr sz="1279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ABH</a:t>
            </a:r>
            <a:r>
              <a:rPr sz="1279" spc="9" dirty="0">
                <a:latin typeface="Arial"/>
                <a:cs typeface="Arial"/>
              </a:rPr>
              <a:t>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BD,</a:t>
            </a:r>
            <a:r>
              <a:rPr sz="1279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DH</a:t>
            </a:r>
            <a:r>
              <a:rPr sz="1279" spc="9" dirty="0">
                <a:latin typeface="Arial"/>
                <a:cs typeface="Arial"/>
              </a:rPr>
              <a:t>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BC</a:t>
            </a:r>
            <a:endParaRPr sz="1279" dirty="0">
              <a:latin typeface="Arial"/>
              <a:cs typeface="Arial"/>
            </a:endParaRPr>
          </a:p>
          <a:p>
            <a:pPr marL="843288" lvl="2" indent="-250465">
              <a:spcBef>
                <a:spcPts val="587"/>
              </a:spcBef>
              <a:buClr>
                <a:srgbClr val="33CC33"/>
              </a:buClr>
              <a:buSzPct val="75862"/>
              <a:buAutoNum type="alphaLcPeriod"/>
              <a:tabLst>
                <a:tab pos="843288" algn="l"/>
                <a:tab pos="843848" algn="l"/>
              </a:tabLst>
            </a:pPr>
            <a:r>
              <a:rPr sz="1279" spc="13" dirty="0">
                <a:latin typeface="Arial"/>
                <a:cs typeface="Arial"/>
              </a:rPr>
              <a:t>Check: </a:t>
            </a:r>
            <a:r>
              <a:rPr sz="1279" spc="18" dirty="0">
                <a:latin typeface="Arial"/>
                <a:cs typeface="Arial"/>
              </a:rPr>
              <a:t>BCD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-31" dirty="0">
                <a:latin typeface="Arial"/>
                <a:cs typeface="Arial"/>
              </a:rPr>
              <a:t> </a:t>
            </a:r>
            <a:r>
              <a:rPr sz="1279" spc="22" dirty="0">
                <a:latin typeface="Arial"/>
                <a:cs typeface="Arial"/>
              </a:rPr>
              <a:t>H</a:t>
            </a:r>
            <a:endParaRPr sz="1279" dirty="0">
              <a:latin typeface="Arial"/>
              <a:cs typeface="Arial"/>
            </a:endParaRPr>
          </a:p>
          <a:p>
            <a:pPr marL="843288" lvl="2" indent="-250465">
              <a:spcBef>
                <a:spcPts val="582"/>
              </a:spcBef>
              <a:buClr>
                <a:srgbClr val="33CC33"/>
              </a:buClr>
              <a:buSzPct val="75862"/>
              <a:buAutoNum type="alphaLcPeriod"/>
              <a:tabLst>
                <a:tab pos="843288" algn="l"/>
                <a:tab pos="843848" algn="l"/>
              </a:tabLst>
            </a:pPr>
            <a:r>
              <a:rPr sz="1279" spc="13" dirty="0">
                <a:latin typeface="Arial"/>
                <a:cs typeface="Arial"/>
              </a:rPr>
              <a:t>Check:</a:t>
            </a:r>
            <a:r>
              <a:rPr sz="1279" spc="-9" dirty="0">
                <a:latin typeface="Arial"/>
                <a:cs typeface="Arial"/>
              </a:rPr>
              <a:t> </a:t>
            </a:r>
            <a:r>
              <a:rPr sz="1279" spc="22" dirty="0">
                <a:latin typeface="Arial"/>
                <a:cs typeface="Arial"/>
              </a:rPr>
              <a:t>AED→C</a:t>
            </a:r>
            <a:endParaRPr sz="1279" dirty="0">
              <a:latin typeface="Arial"/>
              <a:cs typeface="Arial"/>
            </a:endParaRPr>
          </a:p>
          <a:p>
            <a:pPr marL="593383" lvl="1" indent="-249905">
              <a:spcBef>
                <a:spcPts val="587"/>
              </a:spcBef>
              <a:buClr>
                <a:srgbClr val="FF9A33"/>
              </a:buClr>
              <a:buSzPct val="79310"/>
              <a:buAutoNum type="arabicPeriod"/>
              <a:tabLst>
                <a:tab pos="593383" algn="l"/>
                <a:tab pos="593943" algn="l"/>
              </a:tabLst>
            </a:pPr>
            <a:r>
              <a:rPr sz="1279" spc="9" dirty="0">
                <a:latin typeface="Arial"/>
                <a:cs typeface="Arial"/>
              </a:rPr>
              <a:t>For:</a:t>
            </a:r>
            <a:r>
              <a:rPr sz="1279" spc="-4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AB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CD,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AF</a:t>
            </a:r>
            <a:r>
              <a:rPr sz="1279" spc="9" dirty="0">
                <a:latin typeface="Arial"/>
                <a:cs typeface="Arial"/>
              </a:rPr>
              <a:t>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D,</a:t>
            </a:r>
            <a:r>
              <a:rPr sz="1279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DE</a:t>
            </a:r>
            <a:r>
              <a:rPr sz="1279" spc="13" dirty="0">
                <a:latin typeface="Arial"/>
                <a:cs typeface="Arial"/>
              </a:rPr>
              <a:t>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F,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22" dirty="0">
                <a:latin typeface="Arial"/>
                <a:cs typeface="Arial"/>
              </a:rPr>
              <a:t>C</a:t>
            </a:r>
            <a:r>
              <a:rPr sz="1279" dirty="0">
                <a:latin typeface="Arial"/>
                <a:cs typeface="Arial"/>
              </a:rPr>
              <a:t>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G,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F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E,</a:t>
            </a:r>
            <a:r>
              <a:rPr sz="1279" dirty="0">
                <a:latin typeface="Arial"/>
                <a:cs typeface="Arial"/>
              </a:rPr>
              <a:t> </a:t>
            </a:r>
            <a:r>
              <a:rPr sz="1279" spc="22" dirty="0">
                <a:latin typeface="Arial"/>
                <a:cs typeface="Arial"/>
              </a:rPr>
              <a:t>G</a:t>
            </a:r>
            <a:r>
              <a:rPr sz="1279" spc="9" dirty="0">
                <a:latin typeface="Arial"/>
                <a:cs typeface="Arial"/>
              </a:rPr>
              <a:t>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22" dirty="0">
                <a:latin typeface="Arial"/>
                <a:cs typeface="Arial"/>
              </a:rPr>
              <a:t>A</a:t>
            </a:r>
            <a:endParaRPr sz="1279" dirty="0">
              <a:latin typeface="Arial"/>
              <a:cs typeface="Arial"/>
            </a:endParaRPr>
          </a:p>
          <a:p>
            <a:pPr marL="843288" lvl="2" indent="-250465">
              <a:spcBef>
                <a:spcPts val="587"/>
              </a:spcBef>
              <a:buClr>
                <a:srgbClr val="33CC33"/>
              </a:buClr>
              <a:buSzPct val="75862"/>
              <a:buAutoNum type="alphaLcPeriod"/>
              <a:tabLst>
                <a:tab pos="843288" algn="l"/>
                <a:tab pos="843848" algn="l"/>
              </a:tabLst>
            </a:pPr>
            <a:r>
              <a:rPr sz="1279" spc="13" dirty="0">
                <a:latin typeface="Arial"/>
                <a:cs typeface="Arial"/>
              </a:rPr>
              <a:t>Check: </a:t>
            </a:r>
            <a:r>
              <a:rPr sz="1279" spc="18" dirty="0">
                <a:latin typeface="Arial"/>
                <a:cs typeface="Arial"/>
              </a:rPr>
              <a:t>CF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-26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DF</a:t>
            </a:r>
            <a:endParaRPr sz="1279" dirty="0">
              <a:latin typeface="Arial"/>
              <a:cs typeface="Arial"/>
            </a:endParaRPr>
          </a:p>
          <a:p>
            <a:pPr marL="843288" lvl="2" indent="-250465">
              <a:spcBef>
                <a:spcPts val="587"/>
              </a:spcBef>
              <a:buClr>
                <a:srgbClr val="33CC33"/>
              </a:buClr>
              <a:buSzPct val="75862"/>
              <a:buAutoNum type="alphaLcPeriod"/>
              <a:tabLst>
                <a:tab pos="843288" algn="l"/>
                <a:tab pos="843848" algn="l"/>
              </a:tabLst>
            </a:pPr>
            <a:r>
              <a:rPr sz="1279" spc="13" dirty="0">
                <a:latin typeface="Arial"/>
                <a:cs typeface="Arial"/>
              </a:rPr>
              <a:t>Check: </a:t>
            </a:r>
            <a:r>
              <a:rPr sz="1279" spc="22" dirty="0">
                <a:latin typeface="Arial"/>
                <a:cs typeface="Arial"/>
              </a:rPr>
              <a:t>BG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-115" dirty="0">
                <a:latin typeface="Arial"/>
                <a:cs typeface="Arial"/>
              </a:rPr>
              <a:t> </a:t>
            </a:r>
            <a:r>
              <a:rPr sz="1279" spc="22" dirty="0">
                <a:latin typeface="Arial"/>
                <a:cs typeface="Arial"/>
              </a:rPr>
              <a:t>E</a:t>
            </a:r>
            <a:endParaRPr sz="1279" dirty="0">
              <a:latin typeface="Arial"/>
              <a:cs typeface="Arial"/>
            </a:endParaRPr>
          </a:p>
          <a:p>
            <a:pPr marL="843288" lvl="2" indent="-250465">
              <a:spcBef>
                <a:spcPts val="591"/>
              </a:spcBef>
              <a:buClr>
                <a:srgbClr val="33CC33"/>
              </a:buClr>
              <a:buSzPct val="75862"/>
              <a:buAutoNum type="alphaLcPeriod"/>
              <a:tabLst>
                <a:tab pos="843288" algn="l"/>
                <a:tab pos="843848" algn="l"/>
              </a:tabLst>
            </a:pPr>
            <a:r>
              <a:rPr sz="1279" spc="13" dirty="0">
                <a:latin typeface="Arial"/>
                <a:cs typeface="Arial"/>
              </a:rPr>
              <a:t>Check: </a:t>
            </a:r>
            <a:r>
              <a:rPr sz="1279" spc="18" dirty="0">
                <a:latin typeface="Arial"/>
                <a:cs typeface="Arial"/>
              </a:rPr>
              <a:t>AF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-101" dirty="0">
                <a:latin typeface="Arial"/>
                <a:cs typeface="Arial"/>
              </a:rPr>
              <a:t> </a:t>
            </a:r>
            <a:r>
              <a:rPr sz="1279" spc="22" dirty="0">
                <a:latin typeface="Arial"/>
                <a:cs typeface="Arial"/>
              </a:rPr>
              <a:t>G</a:t>
            </a:r>
            <a:endParaRPr sz="1279" dirty="0">
              <a:latin typeface="Arial"/>
              <a:cs typeface="Arial"/>
            </a:endParaRPr>
          </a:p>
          <a:p>
            <a:pPr marL="843288" lvl="2" indent="-250465">
              <a:spcBef>
                <a:spcPts val="587"/>
              </a:spcBef>
              <a:buClr>
                <a:srgbClr val="33CC33"/>
              </a:buClr>
              <a:buSzPct val="75862"/>
              <a:buAutoNum type="alphaLcPeriod"/>
              <a:tabLst>
                <a:tab pos="843288" algn="l"/>
                <a:tab pos="843848" algn="l"/>
              </a:tabLst>
            </a:pPr>
            <a:r>
              <a:rPr sz="1279" spc="13" dirty="0">
                <a:latin typeface="Arial"/>
                <a:cs typeface="Arial"/>
              </a:rPr>
              <a:t>Check: </a:t>
            </a:r>
            <a:r>
              <a:rPr sz="1279" spc="18" dirty="0">
                <a:latin typeface="Arial"/>
                <a:cs typeface="Arial"/>
              </a:rPr>
              <a:t>AB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-22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EF</a:t>
            </a:r>
            <a:endParaRPr sz="1279" dirty="0">
              <a:latin typeface="Arial"/>
              <a:cs typeface="Arial"/>
            </a:endParaRPr>
          </a:p>
          <a:p>
            <a:pPr marL="593383" lvl="1" indent="-249905">
              <a:spcBef>
                <a:spcPts val="587"/>
              </a:spcBef>
              <a:buClr>
                <a:srgbClr val="FF9A33"/>
              </a:buClr>
              <a:buSzPct val="79310"/>
              <a:buAutoNum type="arabicPeriod"/>
              <a:tabLst>
                <a:tab pos="593383" algn="l"/>
                <a:tab pos="593943" algn="l"/>
              </a:tabLst>
            </a:pPr>
            <a:r>
              <a:rPr sz="1279" spc="9" dirty="0">
                <a:latin typeface="Arial"/>
                <a:cs typeface="Arial"/>
              </a:rPr>
              <a:t>For: </a:t>
            </a:r>
            <a:r>
              <a:rPr sz="1279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3" dirty="0">
                <a:latin typeface="Arial"/>
                <a:cs typeface="Arial"/>
              </a:rPr>
              <a:t>BC, </a:t>
            </a:r>
            <a:r>
              <a:rPr sz="1279" spc="22" dirty="0">
                <a:latin typeface="Arial"/>
                <a:cs typeface="Arial"/>
              </a:rPr>
              <a:t>B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3" dirty="0">
                <a:latin typeface="Arial"/>
                <a:cs typeface="Arial"/>
              </a:rPr>
              <a:t>E, </a:t>
            </a:r>
            <a:r>
              <a:rPr sz="1279" spc="18" dirty="0">
                <a:latin typeface="Arial"/>
                <a:cs typeface="Arial"/>
              </a:rPr>
              <a:t>CD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-128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EF</a:t>
            </a:r>
            <a:endParaRPr sz="1279" dirty="0">
              <a:latin typeface="Arial"/>
              <a:cs typeface="Arial"/>
            </a:endParaRPr>
          </a:p>
          <a:p>
            <a:pPr marL="843288" lvl="2" indent="-250465">
              <a:spcBef>
                <a:spcPts val="587"/>
              </a:spcBef>
              <a:buClr>
                <a:srgbClr val="33CC33"/>
              </a:buClr>
              <a:buSzPct val="75862"/>
              <a:buAutoNum type="alphaLcPeriod"/>
              <a:tabLst>
                <a:tab pos="843288" algn="l"/>
                <a:tab pos="843848" algn="l"/>
              </a:tabLst>
            </a:pPr>
            <a:r>
              <a:rPr sz="1279" b="1" spc="13" dirty="0">
                <a:latin typeface="Arial"/>
                <a:cs typeface="Arial"/>
              </a:rPr>
              <a:t>Check: </a:t>
            </a:r>
            <a:r>
              <a:rPr sz="1279" b="1" spc="18" dirty="0">
                <a:latin typeface="Arial"/>
                <a:cs typeface="Arial"/>
              </a:rPr>
              <a:t>AD </a:t>
            </a:r>
            <a:r>
              <a:rPr sz="1279" b="1" spc="31" dirty="0">
                <a:latin typeface="Arial"/>
                <a:cs typeface="Arial"/>
              </a:rPr>
              <a:t>→</a:t>
            </a:r>
            <a:r>
              <a:rPr sz="1279" b="1" spc="-26" dirty="0">
                <a:latin typeface="Arial"/>
                <a:cs typeface="Arial"/>
              </a:rPr>
              <a:t> </a:t>
            </a:r>
            <a:r>
              <a:rPr sz="1279" b="1" spc="18" dirty="0">
                <a:latin typeface="Arial"/>
                <a:cs typeface="Arial"/>
              </a:rPr>
              <a:t>F</a:t>
            </a:r>
            <a:endParaRPr sz="1279" b="1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54649" y="5358205"/>
            <a:ext cx="3588684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latin typeface="Arial"/>
                <a:cs typeface="Arial"/>
              </a:rPr>
              <a:t>Source</a:t>
            </a:r>
            <a:r>
              <a:rPr sz="794" dirty="0">
                <a:latin typeface="Arial"/>
                <a:cs typeface="Arial"/>
              </a:rPr>
              <a:t>:</a:t>
            </a:r>
            <a:r>
              <a:rPr sz="794" spc="40" dirty="0">
                <a:latin typeface="Arial"/>
                <a:cs typeface="Arial"/>
              </a:rPr>
              <a:t> </a:t>
            </a:r>
            <a:r>
              <a:rPr sz="794" dirty="0">
                <a:latin typeface="Arial"/>
                <a:cs typeface="Arial"/>
                <a:hlinkClick r:id="rId2"/>
              </a:rPr>
              <a:t>http://www.edugrabs.com/membership-test-for-functional-dependency/</a:t>
            </a:r>
            <a:endParaRPr sz="79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36570" y="960341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16.16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3071047" y="1950988"/>
              <a:ext cx="6928518" cy="756635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4927" y="1943069"/>
                <a:ext cx="6943638" cy="7717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947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386" y="1055145"/>
            <a:ext cx="3268084" cy="70607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Fd</a:t>
            </a:r>
            <a:r>
              <a:rPr lang="en-US" dirty="0" smtClean="0"/>
              <a:t> closure method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3320" y="1677476"/>
            <a:ext cx="7465359" cy="669866"/>
          </a:xfrm>
        </p:spPr>
        <p:txBody>
          <a:bodyPr/>
          <a:lstStyle/>
          <a:p>
            <a:pPr marL="593383" lvl="1" indent="-249905">
              <a:lnSpc>
                <a:spcPct val="100000"/>
              </a:lnSpc>
              <a:spcBef>
                <a:spcPts val="591"/>
              </a:spcBef>
              <a:buClr>
                <a:srgbClr val="FF9A33"/>
              </a:buClr>
              <a:buSzPct val="79310"/>
              <a:buAutoNum type="arabicPeriod"/>
              <a:tabLst>
                <a:tab pos="593383" algn="l"/>
                <a:tab pos="593943" algn="l"/>
              </a:tabLst>
            </a:pPr>
            <a:r>
              <a:rPr lang="en-US" sz="1279" spc="9" dirty="0">
                <a:latin typeface="Arial"/>
                <a:cs typeface="Arial"/>
              </a:rPr>
              <a:t>For:</a:t>
            </a:r>
            <a:r>
              <a:rPr lang="en-US" sz="1279" dirty="0">
                <a:latin typeface="Arial"/>
                <a:cs typeface="Arial"/>
              </a:rPr>
              <a:t> </a:t>
            </a:r>
            <a:r>
              <a:rPr lang="en-US" sz="1279" spc="22" dirty="0">
                <a:latin typeface="Arial"/>
                <a:cs typeface="Arial"/>
              </a:rPr>
              <a:t>A</a:t>
            </a:r>
            <a:r>
              <a:rPr lang="en-US" sz="1279" spc="4" dirty="0">
                <a:latin typeface="Arial"/>
                <a:cs typeface="Arial"/>
              </a:rPr>
              <a:t> </a:t>
            </a:r>
            <a:r>
              <a:rPr lang="en-US" sz="1279" spc="31" dirty="0">
                <a:latin typeface="Arial"/>
                <a:cs typeface="Arial"/>
              </a:rPr>
              <a:t>→</a:t>
            </a:r>
            <a:r>
              <a:rPr lang="en-US" sz="1279" dirty="0">
                <a:latin typeface="Arial"/>
                <a:cs typeface="Arial"/>
              </a:rPr>
              <a:t> </a:t>
            </a:r>
            <a:r>
              <a:rPr lang="en-US" sz="1279" spc="13" dirty="0">
                <a:latin typeface="Arial"/>
                <a:cs typeface="Arial"/>
              </a:rPr>
              <a:t>BC,</a:t>
            </a:r>
            <a:r>
              <a:rPr lang="en-US" sz="1279" spc="4" dirty="0">
                <a:latin typeface="Arial"/>
                <a:cs typeface="Arial"/>
              </a:rPr>
              <a:t> </a:t>
            </a:r>
            <a:r>
              <a:rPr lang="en-US" sz="1279" spc="18" dirty="0">
                <a:latin typeface="Arial"/>
                <a:cs typeface="Arial"/>
              </a:rPr>
              <a:t>CD</a:t>
            </a:r>
            <a:r>
              <a:rPr lang="en-US" sz="1279" dirty="0">
                <a:latin typeface="Arial"/>
                <a:cs typeface="Arial"/>
              </a:rPr>
              <a:t> </a:t>
            </a:r>
            <a:r>
              <a:rPr lang="en-US" sz="1279" spc="31" dirty="0">
                <a:latin typeface="Arial"/>
                <a:cs typeface="Arial"/>
              </a:rPr>
              <a:t>→</a:t>
            </a:r>
            <a:r>
              <a:rPr lang="en-US" sz="1279" spc="4" dirty="0">
                <a:latin typeface="Arial"/>
                <a:cs typeface="Arial"/>
              </a:rPr>
              <a:t> </a:t>
            </a:r>
            <a:r>
              <a:rPr lang="en-US" sz="1279" spc="13" dirty="0">
                <a:latin typeface="Arial"/>
                <a:cs typeface="Arial"/>
              </a:rPr>
              <a:t>E,</a:t>
            </a:r>
            <a:r>
              <a:rPr lang="en-US" sz="1279" spc="4" dirty="0">
                <a:latin typeface="Arial"/>
                <a:cs typeface="Arial"/>
              </a:rPr>
              <a:t> </a:t>
            </a:r>
            <a:r>
              <a:rPr lang="en-US" sz="1279" spc="22" dirty="0">
                <a:latin typeface="Arial"/>
                <a:cs typeface="Arial"/>
              </a:rPr>
              <a:t>E</a:t>
            </a:r>
            <a:r>
              <a:rPr lang="en-US" sz="1279" spc="9" dirty="0">
                <a:latin typeface="Arial"/>
                <a:cs typeface="Arial"/>
              </a:rPr>
              <a:t> </a:t>
            </a:r>
            <a:r>
              <a:rPr lang="en-US" sz="1279" spc="31" dirty="0">
                <a:latin typeface="Arial"/>
                <a:cs typeface="Arial"/>
              </a:rPr>
              <a:t>→</a:t>
            </a:r>
            <a:r>
              <a:rPr lang="en-US" sz="1279" spc="4" dirty="0">
                <a:latin typeface="Arial"/>
                <a:cs typeface="Arial"/>
              </a:rPr>
              <a:t> </a:t>
            </a:r>
            <a:r>
              <a:rPr lang="en-US" sz="1279" spc="13" dirty="0">
                <a:latin typeface="Arial"/>
                <a:cs typeface="Arial"/>
              </a:rPr>
              <a:t>C,</a:t>
            </a:r>
            <a:r>
              <a:rPr lang="en-US" sz="1279" dirty="0">
                <a:latin typeface="Arial"/>
                <a:cs typeface="Arial"/>
              </a:rPr>
              <a:t> </a:t>
            </a:r>
            <a:r>
              <a:rPr lang="en-US" sz="1279" spc="22" dirty="0">
                <a:latin typeface="Arial"/>
                <a:cs typeface="Arial"/>
              </a:rPr>
              <a:t>D</a:t>
            </a:r>
            <a:r>
              <a:rPr lang="en-US" sz="1279" spc="9" dirty="0">
                <a:latin typeface="Arial"/>
                <a:cs typeface="Arial"/>
              </a:rPr>
              <a:t> </a:t>
            </a:r>
            <a:r>
              <a:rPr lang="en-US" sz="1279" spc="31" dirty="0">
                <a:latin typeface="Arial"/>
                <a:cs typeface="Arial"/>
              </a:rPr>
              <a:t>→</a:t>
            </a:r>
            <a:r>
              <a:rPr lang="en-US" sz="1279" spc="4" dirty="0">
                <a:latin typeface="Arial"/>
                <a:cs typeface="Arial"/>
              </a:rPr>
              <a:t> </a:t>
            </a:r>
            <a:r>
              <a:rPr lang="en-US" sz="1279" spc="13" dirty="0">
                <a:latin typeface="Arial"/>
                <a:cs typeface="Arial"/>
              </a:rPr>
              <a:t>AEH,</a:t>
            </a:r>
            <a:r>
              <a:rPr lang="en-US" sz="1279" dirty="0">
                <a:latin typeface="Arial"/>
                <a:cs typeface="Arial"/>
              </a:rPr>
              <a:t> </a:t>
            </a:r>
            <a:r>
              <a:rPr lang="en-US" sz="1279" spc="18" dirty="0">
                <a:latin typeface="Arial"/>
                <a:cs typeface="Arial"/>
              </a:rPr>
              <a:t>ABH</a:t>
            </a:r>
            <a:r>
              <a:rPr lang="en-US" sz="1279" spc="9" dirty="0">
                <a:latin typeface="Arial"/>
                <a:cs typeface="Arial"/>
              </a:rPr>
              <a:t> </a:t>
            </a:r>
            <a:r>
              <a:rPr lang="en-US" sz="1279" spc="31" dirty="0">
                <a:latin typeface="Arial"/>
                <a:cs typeface="Arial"/>
              </a:rPr>
              <a:t>→</a:t>
            </a:r>
            <a:r>
              <a:rPr lang="en-US" sz="1279" spc="4" dirty="0">
                <a:latin typeface="Arial"/>
                <a:cs typeface="Arial"/>
              </a:rPr>
              <a:t> </a:t>
            </a:r>
            <a:r>
              <a:rPr lang="en-US" sz="1279" spc="13" dirty="0">
                <a:latin typeface="Arial"/>
                <a:cs typeface="Arial"/>
              </a:rPr>
              <a:t>BD,</a:t>
            </a:r>
            <a:r>
              <a:rPr lang="en-US" sz="1279" dirty="0">
                <a:latin typeface="Arial"/>
                <a:cs typeface="Arial"/>
              </a:rPr>
              <a:t> </a:t>
            </a:r>
            <a:r>
              <a:rPr lang="en-US" sz="1279" spc="18" dirty="0">
                <a:latin typeface="Arial"/>
                <a:cs typeface="Arial"/>
              </a:rPr>
              <a:t>DH</a:t>
            </a:r>
            <a:r>
              <a:rPr lang="en-US" sz="1279" spc="9" dirty="0">
                <a:latin typeface="Arial"/>
                <a:cs typeface="Arial"/>
              </a:rPr>
              <a:t> </a:t>
            </a:r>
            <a:r>
              <a:rPr lang="en-US" sz="1279" spc="31" dirty="0">
                <a:latin typeface="Arial"/>
                <a:cs typeface="Arial"/>
              </a:rPr>
              <a:t>→</a:t>
            </a:r>
            <a:r>
              <a:rPr lang="en-US" sz="1279" spc="4" dirty="0">
                <a:latin typeface="Arial"/>
                <a:cs typeface="Arial"/>
              </a:rPr>
              <a:t> </a:t>
            </a:r>
            <a:r>
              <a:rPr lang="en-US" sz="1279" spc="18" dirty="0">
                <a:latin typeface="Arial"/>
                <a:cs typeface="Arial"/>
              </a:rPr>
              <a:t>BC</a:t>
            </a:r>
            <a:endParaRPr lang="en-US" sz="1279" dirty="0">
              <a:latin typeface="Arial"/>
              <a:cs typeface="Arial"/>
            </a:endParaRPr>
          </a:p>
          <a:p>
            <a:pPr marL="843288" lvl="2" indent="-250465">
              <a:lnSpc>
                <a:spcPct val="100000"/>
              </a:lnSpc>
              <a:spcBef>
                <a:spcPts val="587"/>
              </a:spcBef>
              <a:buClr>
                <a:srgbClr val="33CC33"/>
              </a:buClr>
              <a:buSzPct val="75862"/>
              <a:buAutoNum type="alphaLcPeriod"/>
              <a:tabLst>
                <a:tab pos="843288" algn="l"/>
                <a:tab pos="843848" algn="l"/>
              </a:tabLst>
            </a:pPr>
            <a:r>
              <a:rPr lang="en-US" sz="1279" spc="13" dirty="0">
                <a:latin typeface="Arial"/>
                <a:cs typeface="Arial"/>
              </a:rPr>
              <a:t>Check: </a:t>
            </a:r>
            <a:r>
              <a:rPr lang="en-US" sz="1279" spc="18" dirty="0">
                <a:latin typeface="Arial"/>
                <a:cs typeface="Arial"/>
              </a:rPr>
              <a:t>BCD </a:t>
            </a:r>
            <a:r>
              <a:rPr lang="en-US" sz="1279" spc="31" dirty="0">
                <a:latin typeface="Arial"/>
                <a:cs typeface="Arial"/>
              </a:rPr>
              <a:t>→</a:t>
            </a:r>
            <a:r>
              <a:rPr lang="en-US" sz="1279" spc="-31" dirty="0">
                <a:latin typeface="Arial"/>
                <a:cs typeface="Arial"/>
              </a:rPr>
              <a:t> </a:t>
            </a:r>
            <a:r>
              <a:rPr lang="en-US" sz="1279" spc="22" dirty="0">
                <a:latin typeface="Arial"/>
                <a:cs typeface="Arial"/>
              </a:rPr>
              <a:t>H</a:t>
            </a:r>
            <a:endParaRPr lang="en-US" sz="1279" dirty="0">
              <a:latin typeface="Arial"/>
              <a:cs typeface="Arial"/>
            </a:endParaRP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07753" y="1345553"/>
              <a:ext cx="9031341" cy="5011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113" y="1338713"/>
                <a:ext cx="9046820" cy="50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8526000" y="1670506"/>
              <a:ext cx="1449106" cy="1033306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20601" y="1663308"/>
                <a:ext cx="1459904" cy="104662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063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34059" y="386259"/>
              <a:ext cx="9295624" cy="5805318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7579" y="377979"/>
                <a:ext cx="9308224" cy="582151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459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5530" y="1055145"/>
            <a:ext cx="5378823" cy="7060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Attribute closure Practice </a:t>
            </a:r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3320" y="1677476"/>
            <a:ext cx="7465359" cy="1498148"/>
          </a:xfrm>
        </p:spPr>
        <p:txBody>
          <a:bodyPr/>
          <a:lstStyle/>
          <a:p>
            <a:pPr marL="593383" lvl="1" indent="-249905">
              <a:lnSpc>
                <a:spcPct val="100000"/>
              </a:lnSpc>
              <a:spcBef>
                <a:spcPts val="587"/>
              </a:spcBef>
              <a:buClr>
                <a:srgbClr val="FF9A33"/>
              </a:buClr>
              <a:buSzPct val="79310"/>
              <a:buAutoNum type="arabicPeriod"/>
              <a:tabLst>
                <a:tab pos="593383" algn="l"/>
                <a:tab pos="593943" algn="l"/>
              </a:tabLst>
            </a:pPr>
            <a:r>
              <a:rPr lang="en-US" sz="1279" spc="9" dirty="0">
                <a:latin typeface="Arial"/>
                <a:cs typeface="Arial"/>
              </a:rPr>
              <a:t>For:</a:t>
            </a:r>
            <a:r>
              <a:rPr lang="en-US" sz="1279" spc="-4" dirty="0">
                <a:latin typeface="Arial"/>
                <a:cs typeface="Arial"/>
              </a:rPr>
              <a:t> </a:t>
            </a:r>
            <a:r>
              <a:rPr lang="en-US" sz="1279" spc="18" dirty="0">
                <a:latin typeface="Arial"/>
                <a:cs typeface="Arial"/>
              </a:rPr>
              <a:t>AB</a:t>
            </a:r>
            <a:r>
              <a:rPr lang="en-US" sz="1279" spc="4" dirty="0">
                <a:latin typeface="Arial"/>
                <a:cs typeface="Arial"/>
              </a:rPr>
              <a:t> </a:t>
            </a:r>
            <a:r>
              <a:rPr lang="en-US" sz="1279" spc="31" dirty="0">
                <a:latin typeface="Arial"/>
                <a:cs typeface="Arial"/>
              </a:rPr>
              <a:t>→</a:t>
            </a:r>
            <a:r>
              <a:rPr lang="en-US" sz="1279" spc="4" dirty="0">
                <a:latin typeface="Arial"/>
                <a:cs typeface="Arial"/>
              </a:rPr>
              <a:t> </a:t>
            </a:r>
            <a:r>
              <a:rPr lang="en-US" sz="1279" spc="13" dirty="0">
                <a:latin typeface="Arial"/>
                <a:cs typeface="Arial"/>
              </a:rPr>
              <a:t>CD,</a:t>
            </a:r>
            <a:r>
              <a:rPr lang="en-US" sz="1279" spc="4" dirty="0">
                <a:latin typeface="Arial"/>
                <a:cs typeface="Arial"/>
              </a:rPr>
              <a:t> </a:t>
            </a:r>
            <a:r>
              <a:rPr lang="en-US" sz="1279" spc="18" dirty="0">
                <a:latin typeface="Arial"/>
                <a:cs typeface="Arial"/>
              </a:rPr>
              <a:t>AF</a:t>
            </a:r>
            <a:r>
              <a:rPr lang="en-US" sz="1279" spc="9" dirty="0">
                <a:latin typeface="Arial"/>
                <a:cs typeface="Arial"/>
              </a:rPr>
              <a:t> </a:t>
            </a:r>
            <a:r>
              <a:rPr lang="en-US" sz="1279" spc="31" dirty="0">
                <a:latin typeface="Arial"/>
                <a:cs typeface="Arial"/>
              </a:rPr>
              <a:t>→</a:t>
            </a:r>
            <a:r>
              <a:rPr lang="en-US" sz="1279" spc="4" dirty="0">
                <a:latin typeface="Arial"/>
                <a:cs typeface="Arial"/>
              </a:rPr>
              <a:t> </a:t>
            </a:r>
            <a:r>
              <a:rPr lang="en-US" sz="1279" spc="13" dirty="0">
                <a:latin typeface="Arial"/>
                <a:cs typeface="Arial"/>
              </a:rPr>
              <a:t>D,</a:t>
            </a:r>
            <a:r>
              <a:rPr lang="en-US" sz="1279" dirty="0">
                <a:latin typeface="Arial"/>
                <a:cs typeface="Arial"/>
              </a:rPr>
              <a:t> </a:t>
            </a:r>
            <a:r>
              <a:rPr lang="en-US" sz="1279" spc="18" dirty="0">
                <a:latin typeface="Arial"/>
                <a:cs typeface="Arial"/>
              </a:rPr>
              <a:t>DE</a:t>
            </a:r>
            <a:r>
              <a:rPr lang="en-US" sz="1279" spc="13" dirty="0">
                <a:latin typeface="Arial"/>
                <a:cs typeface="Arial"/>
              </a:rPr>
              <a:t> </a:t>
            </a:r>
            <a:r>
              <a:rPr lang="en-US" sz="1279" spc="31" dirty="0">
                <a:latin typeface="Arial"/>
                <a:cs typeface="Arial"/>
              </a:rPr>
              <a:t>→</a:t>
            </a:r>
            <a:r>
              <a:rPr lang="en-US" sz="1279" spc="4" dirty="0">
                <a:latin typeface="Arial"/>
                <a:cs typeface="Arial"/>
              </a:rPr>
              <a:t> </a:t>
            </a:r>
            <a:r>
              <a:rPr lang="en-US" sz="1279" spc="9" dirty="0">
                <a:latin typeface="Arial"/>
                <a:cs typeface="Arial"/>
              </a:rPr>
              <a:t>F,</a:t>
            </a:r>
            <a:r>
              <a:rPr lang="en-US" sz="1279" spc="4" dirty="0">
                <a:latin typeface="Arial"/>
                <a:cs typeface="Arial"/>
              </a:rPr>
              <a:t> </a:t>
            </a:r>
            <a:r>
              <a:rPr lang="en-US" sz="1279" spc="22" dirty="0">
                <a:latin typeface="Arial"/>
                <a:cs typeface="Arial"/>
              </a:rPr>
              <a:t>C</a:t>
            </a:r>
            <a:r>
              <a:rPr lang="en-US" sz="1279" dirty="0">
                <a:latin typeface="Arial"/>
                <a:cs typeface="Arial"/>
              </a:rPr>
              <a:t> </a:t>
            </a:r>
            <a:r>
              <a:rPr lang="en-US" sz="1279" spc="31" dirty="0">
                <a:latin typeface="Arial"/>
                <a:cs typeface="Arial"/>
              </a:rPr>
              <a:t>→</a:t>
            </a:r>
            <a:r>
              <a:rPr lang="en-US" sz="1279" spc="4" dirty="0">
                <a:latin typeface="Arial"/>
                <a:cs typeface="Arial"/>
              </a:rPr>
              <a:t> </a:t>
            </a:r>
            <a:r>
              <a:rPr lang="en-US" sz="1279" spc="13" dirty="0">
                <a:latin typeface="Arial"/>
                <a:cs typeface="Arial"/>
              </a:rPr>
              <a:t>G,</a:t>
            </a:r>
            <a:r>
              <a:rPr lang="en-US" sz="1279" spc="4" dirty="0">
                <a:latin typeface="Arial"/>
                <a:cs typeface="Arial"/>
              </a:rPr>
              <a:t> </a:t>
            </a:r>
            <a:r>
              <a:rPr lang="en-US" sz="1279" spc="18" dirty="0">
                <a:latin typeface="Arial"/>
                <a:cs typeface="Arial"/>
              </a:rPr>
              <a:t>F</a:t>
            </a:r>
            <a:r>
              <a:rPr lang="en-US" sz="1279" spc="4" dirty="0">
                <a:latin typeface="Arial"/>
                <a:cs typeface="Arial"/>
              </a:rPr>
              <a:t> </a:t>
            </a:r>
            <a:r>
              <a:rPr lang="en-US" sz="1279" spc="31" dirty="0">
                <a:latin typeface="Arial"/>
                <a:cs typeface="Arial"/>
              </a:rPr>
              <a:t>→</a:t>
            </a:r>
            <a:r>
              <a:rPr lang="en-US" sz="1279" spc="4" dirty="0">
                <a:latin typeface="Arial"/>
                <a:cs typeface="Arial"/>
              </a:rPr>
              <a:t> </a:t>
            </a:r>
            <a:r>
              <a:rPr lang="en-US" sz="1279" spc="13" dirty="0">
                <a:latin typeface="Arial"/>
                <a:cs typeface="Arial"/>
              </a:rPr>
              <a:t>E,</a:t>
            </a:r>
            <a:r>
              <a:rPr lang="en-US" sz="1279" dirty="0">
                <a:latin typeface="Arial"/>
                <a:cs typeface="Arial"/>
              </a:rPr>
              <a:t> </a:t>
            </a:r>
            <a:r>
              <a:rPr lang="en-US" sz="1279" spc="22" dirty="0">
                <a:latin typeface="Arial"/>
                <a:cs typeface="Arial"/>
              </a:rPr>
              <a:t>G</a:t>
            </a:r>
            <a:r>
              <a:rPr lang="en-US" sz="1279" spc="9" dirty="0">
                <a:latin typeface="Arial"/>
                <a:cs typeface="Arial"/>
              </a:rPr>
              <a:t> </a:t>
            </a:r>
            <a:r>
              <a:rPr lang="en-US" sz="1279" spc="31" dirty="0">
                <a:latin typeface="Arial"/>
                <a:cs typeface="Arial"/>
              </a:rPr>
              <a:t>→</a:t>
            </a:r>
            <a:r>
              <a:rPr lang="en-US" sz="1279" spc="4" dirty="0">
                <a:latin typeface="Arial"/>
                <a:cs typeface="Arial"/>
              </a:rPr>
              <a:t> </a:t>
            </a:r>
            <a:r>
              <a:rPr lang="en-US" sz="1279" spc="22" dirty="0">
                <a:latin typeface="Arial"/>
                <a:cs typeface="Arial"/>
              </a:rPr>
              <a:t>A</a:t>
            </a:r>
            <a:endParaRPr lang="en-US" sz="1279" dirty="0">
              <a:latin typeface="Arial"/>
              <a:cs typeface="Arial"/>
            </a:endParaRPr>
          </a:p>
          <a:p>
            <a:pPr marL="843288" lvl="2" indent="-250465">
              <a:lnSpc>
                <a:spcPct val="100000"/>
              </a:lnSpc>
              <a:spcBef>
                <a:spcPts val="587"/>
              </a:spcBef>
              <a:buClr>
                <a:srgbClr val="33CC33"/>
              </a:buClr>
              <a:buSzPct val="75862"/>
              <a:buAutoNum type="alphaLcPeriod"/>
              <a:tabLst>
                <a:tab pos="843288" algn="l"/>
                <a:tab pos="843848" algn="l"/>
              </a:tabLst>
            </a:pPr>
            <a:r>
              <a:rPr lang="en-US" sz="1279" spc="13" dirty="0">
                <a:latin typeface="Arial"/>
                <a:cs typeface="Arial"/>
              </a:rPr>
              <a:t>Check: </a:t>
            </a:r>
            <a:r>
              <a:rPr lang="en-US" sz="1279" spc="18" dirty="0">
                <a:latin typeface="Arial"/>
                <a:cs typeface="Arial"/>
              </a:rPr>
              <a:t>CF </a:t>
            </a:r>
            <a:r>
              <a:rPr lang="en-US" sz="1279" spc="31" dirty="0">
                <a:latin typeface="Arial"/>
                <a:cs typeface="Arial"/>
              </a:rPr>
              <a:t>→</a:t>
            </a:r>
            <a:r>
              <a:rPr lang="en-US" sz="1279" spc="-26" dirty="0">
                <a:latin typeface="Arial"/>
                <a:cs typeface="Arial"/>
              </a:rPr>
              <a:t> </a:t>
            </a:r>
            <a:r>
              <a:rPr lang="en-US" sz="1279" spc="18" dirty="0">
                <a:latin typeface="Arial"/>
                <a:cs typeface="Arial"/>
              </a:rPr>
              <a:t>DF</a:t>
            </a:r>
            <a:endParaRPr lang="en-US" sz="1279" dirty="0">
              <a:latin typeface="Arial"/>
              <a:cs typeface="Arial"/>
            </a:endParaRPr>
          </a:p>
          <a:p>
            <a:pPr marL="843288" lvl="2" indent="-250465">
              <a:lnSpc>
                <a:spcPct val="100000"/>
              </a:lnSpc>
              <a:spcBef>
                <a:spcPts val="587"/>
              </a:spcBef>
              <a:buClr>
                <a:srgbClr val="33CC33"/>
              </a:buClr>
              <a:buSzPct val="75862"/>
              <a:buAutoNum type="alphaLcPeriod"/>
              <a:tabLst>
                <a:tab pos="843288" algn="l"/>
                <a:tab pos="843848" algn="l"/>
              </a:tabLst>
            </a:pPr>
            <a:r>
              <a:rPr lang="en-US" sz="1279" spc="13" dirty="0">
                <a:latin typeface="Arial"/>
                <a:cs typeface="Arial"/>
              </a:rPr>
              <a:t>Check: </a:t>
            </a:r>
            <a:r>
              <a:rPr lang="en-US" sz="1279" spc="22" dirty="0">
                <a:latin typeface="Arial"/>
                <a:cs typeface="Arial"/>
              </a:rPr>
              <a:t>BG </a:t>
            </a:r>
            <a:r>
              <a:rPr lang="en-US" sz="1279" spc="31" dirty="0">
                <a:latin typeface="Arial"/>
                <a:cs typeface="Arial"/>
              </a:rPr>
              <a:t>→</a:t>
            </a:r>
            <a:r>
              <a:rPr lang="en-US" sz="1279" spc="-115" dirty="0">
                <a:latin typeface="Arial"/>
                <a:cs typeface="Arial"/>
              </a:rPr>
              <a:t> </a:t>
            </a:r>
            <a:r>
              <a:rPr lang="en-US" sz="1279" spc="22" dirty="0">
                <a:latin typeface="Arial"/>
                <a:cs typeface="Arial"/>
              </a:rPr>
              <a:t>E</a:t>
            </a:r>
            <a:endParaRPr lang="en-US" sz="1279" dirty="0">
              <a:latin typeface="Arial"/>
              <a:cs typeface="Arial"/>
            </a:endParaRPr>
          </a:p>
          <a:p>
            <a:pPr marL="843288" lvl="2" indent="-250465">
              <a:lnSpc>
                <a:spcPct val="100000"/>
              </a:lnSpc>
              <a:spcBef>
                <a:spcPts val="591"/>
              </a:spcBef>
              <a:buClr>
                <a:srgbClr val="33CC33"/>
              </a:buClr>
              <a:buSzPct val="75862"/>
              <a:buAutoNum type="alphaLcPeriod"/>
              <a:tabLst>
                <a:tab pos="843288" algn="l"/>
                <a:tab pos="843848" algn="l"/>
              </a:tabLst>
            </a:pPr>
            <a:r>
              <a:rPr lang="en-US" sz="1279" spc="13" dirty="0">
                <a:latin typeface="Arial"/>
                <a:cs typeface="Arial"/>
              </a:rPr>
              <a:t>Check: </a:t>
            </a:r>
            <a:r>
              <a:rPr lang="en-US" sz="1279" spc="18" dirty="0">
                <a:latin typeface="Arial"/>
                <a:cs typeface="Arial"/>
              </a:rPr>
              <a:t>AF </a:t>
            </a:r>
            <a:r>
              <a:rPr lang="en-US" sz="1279" spc="31" dirty="0">
                <a:latin typeface="Arial"/>
                <a:cs typeface="Arial"/>
              </a:rPr>
              <a:t>→</a:t>
            </a:r>
            <a:r>
              <a:rPr lang="en-US" sz="1279" spc="-101" dirty="0">
                <a:latin typeface="Arial"/>
                <a:cs typeface="Arial"/>
              </a:rPr>
              <a:t> </a:t>
            </a:r>
            <a:r>
              <a:rPr lang="en-US" sz="1279" spc="22" dirty="0">
                <a:latin typeface="Arial"/>
                <a:cs typeface="Arial"/>
              </a:rPr>
              <a:t>G</a:t>
            </a:r>
            <a:endParaRPr lang="en-US" sz="1279" dirty="0">
              <a:latin typeface="Arial"/>
              <a:cs typeface="Arial"/>
            </a:endParaRPr>
          </a:p>
          <a:p>
            <a:pPr marL="843288" lvl="2" indent="-250465">
              <a:lnSpc>
                <a:spcPct val="100000"/>
              </a:lnSpc>
              <a:spcBef>
                <a:spcPts val="587"/>
              </a:spcBef>
              <a:buClr>
                <a:srgbClr val="33CC33"/>
              </a:buClr>
              <a:buSzPct val="75862"/>
              <a:buAutoNum type="alphaLcPeriod"/>
              <a:tabLst>
                <a:tab pos="843288" algn="l"/>
                <a:tab pos="843848" algn="l"/>
              </a:tabLst>
            </a:pPr>
            <a:r>
              <a:rPr lang="en-US" sz="1279" spc="13" dirty="0">
                <a:latin typeface="Arial"/>
                <a:cs typeface="Arial"/>
              </a:rPr>
              <a:t>Check: </a:t>
            </a:r>
            <a:r>
              <a:rPr lang="en-US" sz="1279" spc="18" dirty="0">
                <a:latin typeface="Arial"/>
                <a:cs typeface="Arial"/>
              </a:rPr>
              <a:t>AB </a:t>
            </a:r>
            <a:r>
              <a:rPr lang="en-US" sz="1279" spc="31" dirty="0">
                <a:latin typeface="Arial"/>
                <a:cs typeface="Arial"/>
              </a:rPr>
              <a:t>→</a:t>
            </a:r>
            <a:r>
              <a:rPr lang="en-US" sz="1279" spc="-22" dirty="0">
                <a:latin typeface="Arial"/>
                <a:cs typeface="Arial"/>
              </a:rPr>
              <a:t> </a:t>
            </a:r>
            <a:r>
              <a:rPr lang="en-US" sz="1279" spc="13" dirty="0">
                <a:latin typeface="Arial"/>
                <a:cs typeface="Arial"/>
              </a:rPr>
              <a:t>EF</a:t>
            </a:r>
            <a:endParaRPr lang="en-US" sz="1279" dirty="0">
              <a:latin typeface="Arial"/>
              <a:cs typeface="Arial"/>
            </a:endParaRP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014776" y="1457365"/>
              <a:ext cx="6211906" cy="1610471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8296" y="1450166"/>
                <a:ext cx="6224866" cy="16252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8109882" y="2993824"/>
              <a:ext cx="1003765" cy="68929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05563" y="2989516"/>
                <a:ext cx="1012043" cy="786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268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386" y="1055145"/>
            <a:ext cx="3537026" cy="3530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Attribute closure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3320" y="1677476"/>
            <a:ext cx="7465359" cy="945960"/>
          </a:xfrm>
        </p:spPr>
        <p:txBody>
          <a:bodyPr/>
          <a:lstStyle/>
          <a:p>
            <a:pPr marL="593383" lvl="1" indent="-249905">
              <a:lnSpc>
                <a:spcPct val="100000"/>
              </a:lnSpc>
              <a:spcBef>
                <a:spcPts val="587"/>
              </a:spcBef>
              <a:buClr>
                <a:srgbClr val="FF9A33"/>
              </a:buClr>
              <a:buSzPct val="79310"/>
              <a:buAutoNum type="arabicPeriod"/>
              <a:tabLst>
                <a:tab pos="593383" algn="l"/>
                <a:tab pos="593943" algn="l"/>
              </a:tabLst>
            </a:pPr>
            <a:r>
              <a:rPr lang="en-US" sz="1279" spc="9" dirty="0">
                <a:latin typeface="Arial"/>
                <a:cs typeface="Arial"/>
              </a:rPr>
              <a:t>For:</a:t>
            </a:r>
            <a:r>
              <a:rPr lang="en-US" sz="1279" spc="-4" dirty="0">
                <a:latin typeface="Arial"/>
                <a:cs typeface="Arial"/>
              </a:rPr>
              <a:t> </a:t>
            </a:r>
            <a:r>
              <a:rPr lang="en-US" sz="1279" spc="18" dirty="0">
                <a:latin typeface="Arial"/>
                <a:cs typeface="Arial"/>
              </a:rPr>
              <a:t>AB</a:t>
            </a:r>
            <a:r>
              <a:rPr lang="en-US" sz="1279" spc="4" dirty="0">
                <a:latin typeface="Arial"/>
                <a:cs typeface="Arial"/>
              </a:rPr>
              <a:t> </a:t>
            </a:r>
            <a:r>
              <a:rPr lang="en-US" sz="1279" spc="31" dirty="0">
                <a:latin typeface="Arial"/>
                <a:cs typeface="Arial"/>
              </a:rPr>
              <a:t>→</a:t>
            </a:r>
            <a:r>
              <a:rPr lang="en-US" sz="1279" spc="4" dirty="0">
                <a:latin typeface="Arial"/>
                <a:cs typeface="Arial"/>
              </a:rPr>
              <a:t> </a:t>
            </a:r>
            <a:r>
              <a:rPr lang="en-US" sz="1279" spc="13" dirty="0">
                <a:latin typeface="Arial"/>
                <a:cs typeface="Arial"/>
              </a:rPr>
              <a:t>CD,</a:t>
            </a:r>
            <a:r>
              <a:rPr lang="en-US" sz="1279" spc="4" dirty="0">
                <a:latin typeface="Arial"/>
                <a:cs typeface="Arial"/>
              </a:rPr>
              <a:t> </a:t>
            </a:r>
            <a:r>
              <a:rPr lang="en-US" sz="1279" spc="18" dirty="0">
                <a:latin typeface="Arial"/>
                <a:cs typeface="Arial"/>
              </a:rPr>
              <a:t>AF</a:t>
            </a:r>
            <a:r>
              <a:rPr lang="en-US" sz="1279" spc="9" dirty="0">
                <a:latin typeface="Arial"/>
                <a:cs typeface="Arial"/>
              </a:rPr>
              <a:t> </a:t>
            </a:r>
            <a:r>
              <a:rPr lang="en-US" sz="1279" spc="31" dirty="0">
                <a:latin typeface="Arial"/>
                <a:cs typeface="Arial"/>
              </a:rPr>
              <a:t>→</a:t>
            </a:r>
            <a:r>
              <a:rPr lang="en-US" sz="1279" spc="4" dirty="0">
                <a:latin typeface="Arial"/>
                <a:cs typeface="Arial"/>
              </a:rPr>
              <a:t> </a:t>
            </a:r>
            <a:r>
              <a:rPr lang="en-US" sz="1279" spc="13" dirty="0">
                <a:latin typeface="Arial"/>
                <a:cs typeface="Arial"/>
              </a:rPr>
              <a:t>D,</a:t>
            </a:r>
            <a:r>
              <a:rPr lang="en-US" sz="1279" dirty="0">
                <a:latin typeface="Arial"/>
                <a:cs typeface="Arial"/>
              </a:rPr>
              <a:t> </a:t>
            </a:r>
            <a:r>
              <a:rPr lang="en-US" sz="1279" spc="18" dirty="0">
                <a:latin typeface="Arial"/>
                <a:cs typeface="Arial"/>
              </a:rPr>
              <a:t>DE</a:t>
            </a:r>
            <a:r>
              <a:rPr lang="en-US" sz="1279" spc="13" dirty="0">
                <a:latin typeface="Arial"/>
                <a:cs typeface="Arial"/>
              </a:rPr>
              <a:t> </a:t>
            </a:r>
            <a:r>
              <a:rPr lang="en-US" sz="1279" spc="31" dirty="0">
                <a:latin typeface="Arial"/>
                <a:cs typeface="Arial"/>
              </a:rPr>
              <a:t>→</a:t>
            </a:r>
            <a:r>
              <a:rPr lang="en-US" sz="1279" spc="4" dirty="0">
                <a:latin typeface="Arial"/>
                <a:cs typeface="Arial"/>
              </a:rPr>
              <a:t> </a:t>
            </a:r>
            <a:r>
              <a:rPr lang="en-US" sz="1279" spc="9" dirty="0">
                <a:latin typeface="Arial"/>
                <a:cs typeface="Arial"/>
              </a:rPr>
              <a:t>F,</a:t>
            </a:r>
            <a:r>
              <a:rPr lang="en-US" sz="1279" spc="4" dirty="0">
                <a:latin typeface="Arial"/>
                <a:cs typeface="Arial"/>
              </a:rPr>
              <a:t> </a:t>
            </a:r>
            <a:r>
              <a:rPr lang="en-US" sz="1279" spc="22" dirty="0">
                <a:latin typeface="Arial"/>
                <a:cs typeface="Arial"/>
              </a:rPr>
              <a:t>C</a:t>
            </a:r>
            <a:r>
              <a:rPr lang="en-US" sz="1279" dirty="0">
                <a:latin typeface="Arial"/>
                <a:cs typeface="Arial"/>
              </a:rPr>
              <a:t> </a:t>
            </a:r>
            <a:r>
              <a:rPr lang="en-US" sz="1279" spc="31" dirty="0">
                <a:latin typeface="Arial"/>
                <a:cs typeface="Arial"/>
              </a:rPr>
              <a:t>→</a:t>
            </a:r>
            <a:r>
              <a:rPr lang="en-US" sz="1279" spc="4" dirty="0">
                <a:latin typeface="Arial"/>
                <a:cs typeface="Arial"/>
              </a:rPr>
              <a:t> </a:t>
            </a:r>
            <a:r>
              <a:rPr lang="en-US" sz="1279" spc="13" dirty="0">
                <a:latin typeface="Arial"/>
                <a:cs typeface="Arial"/>
              </a:rPr>
              <a:t>G,</a:t>
            </a:r>
            <a:r>
              <a:rPr lang="en-US" sz="1279" spc="4" dirty="0">
                <a:latin typeface="Arial"/>
                <a:cs typeface="Arial"/>
              </a:rPr>
              <a:t> </a:t>
            </a:r>
            <a:r>
              <a:rPr lang="en-US" sz="1279" spc="18" dirty="0">
                <a:latin typeface="Arial"/>
                <a:cs typeface="Arial"/>
              </a:rPr>
              <a:t>F</a:t>
            </a:r>
            <a:r>
              <a:rPr lang="en-US" sz="1279" spc="4" dirty="0">
                <a:latin typeface="Arial"/>
                <a:cs typeface="Arial"/>
              </a:rPr>
              <a:t> </a:t>
            </a:r>
            <a:r>
              <a:rPr lang="en-US" sz="1279" spc="31" dirty="0">
                <a:latin typeface="Arial"/>
                <a:cs typeface="Arial"/>
              </a:rPr>
              <a:t>→</a:t>
            </a:r>
            <a:r>
              <a:rPr lang="en-US" sz="1279" spc="4" dirty="0">
                <a:latin typeface="Arial"/>
                <a:cs typeface="Arial"/>
              </a:rPr>
              <a:t> </a:t>
            </a:r>
            <a:r>
              <a:rPr lang="en-US" sz="1279" spc="13" dirty="0">
                <a:latin typeface="Arial"/>
                <a:cs typeface="Arial"/>
              </a:rPr>
              <a:t>E,</a:t>
            </a:r>
            <a:r>
              <a:rPr lang="en-US" sz="1279" dirty="0">
                <a:latin typeface="Arial"/>
                <a:cs typeface="Arial"/>
              </a:rPr>
              <a:t> </a:t>
            </a:r>
            <a:r>
              <a:rPr lang="en-US" sz="1279" spc="22" dirty="0">
                <a:latin typeface="Arial"/>
                <a:cs typeface="Arial"/>
              </a:rPr>
              <a:t>G</a:t>
            </a:r>
            <a:r>
              <a:rPr lang="en-US" sz="1279" spc="9" dirty="0">
                <a:latin typeface="Arial"/>
                <a:cs typeface="Arial"/>
              </a:rPr>
              <a:t> </a:t>
            </a:r>
            <a:r>
              <a:rPr lang="en-US" sz="1279" spc="31" dirty="0">
                <a:latin typeface="Arial"/>
                <a:cs typeface="Arial"/>
              </a:rPr>
              <a:t>→</a:t>
            </a:r>
            <a:r>
              <a:rPr lang="en-US" sz="1279" spc="4" dirty="0">
                <a:latin typeface="Arial"/>
                <a:cs typeface="Arial"/>
              </a:rPr>
              <a:t> </a:t>
            </a:r>
            <a:r>
              <a:rPr lang="en-US" sz="1279" spc="22" dirty="0">
                <a:latin typeface="Arial"/>
                <a:cs typeface="Arial"/>
              </a:rPr>
              <a:t>A</a:t>
            </a:r>
            <a:endParaRPr lang="en-US" sz="1279" dirty="0">
              <a:latin typeface="Arial"/>
              <a:cs typeface="Arial"/>
            </a:endParaRPr>
          </a:p>
          <a:p>
            <a:pPr marL="843288" lvl="2" indent="-250465">
              <a:lnSpc>
                <a:spcPct val="100000"/>
              </a:lnSpc>
              <a:spcBef>
                <a:spcPts val="591"/>
              </a:spcBef>
              <a:buClr>
                <a:srgbClr val="33CC33"/>
              </a:buClr>
              <a:buSzPct val="75862"/>
              <a:buAutoNum type="alphaLcPeriod"/>
              <a:tabLst>
                <a:tab pos="843288" algn="l"/>
                <a:tab pos="843848" algn="l"/>
              </a:tabLst>
            </a:pPr>
            <a:r>
              <a:rPr lang="en-US" sz="1279" spc="13" dirty="0">
                <a:latin typeface="Arial"/>
                <a:cs typeface="Arial"/>
              </a:rPr>
              <a:t>Check: </a:t>
            </a:r>
            <a:r>
              <a:rPr lang="en-US" sz="1279" spc="18" dirty="0">
                <a:latin typeface="Arial"/>
                <a:cs typeface="Arial"/>
              </a:rPr>
              <a:t>AF </a:t>
            </a:r>
            <a:r>
              <a:rPr lang="en-US" sz="1279" spc="31" dirty="0">
                <a:latin typeface="Arial"/>
                <a:cs typeface="Arial"/>
              </a:rPr>
              <a:t>→</a:t>
            </a:r>
            <a:r>
              <a:rPr lang="en-US" sz="1279" spc="-101" dirty="0">
                <a:latin typeface="Arial"/>
                <a:cs typeface="Arial"/>
              </a:rPr>
              <a:t> </a:t>
            </a:r>
            <a:r>
              <a:rPr lang="en-US" sz="1279" spc="22" dirty="0">
                <a:latin typeface="Arial"/>
                <a:cs typeface="Arial"/>
              </a:rPr>
              <a:t>G</a:t>
            </a:r>
            <a:endParaRPr lang="en-US" sz="1279" dirty="0">
              <a:latin typeface="Arial"/>
              <a:cs typeface="Arial"/>
            </a:endParaRPr>
          </a:p>
          <a:p>
            <a:pPr marL="843288" lvl="2" indent="-250465">
              <a:lnSpc>
                <a:spcPct val="100000"/>
              </a:lnSpc>
              <a:spcBef>
                <a:spcPts val="587"/>
              </a:spcBef>
              <a:buClr>
                <a:srgbClr val="33CC33"/>
              </a:buClr>
              <a:buSzPct val="75862"/>
              <a:buAutoNum type="alphaLcPeriod"/>
              <a:tabLst>
                <a:tab pos="843288" algn="l"/>
                <a:tab pos="843848" algn="l"/>
              </a:tabLst>
            </a:pPr>
            <a:r>
              <a:rPr lang="en-US" sz="1279" spc="13" dirty="0">
                <a:latin typeface="Arial"/>
                <a:cs typeface="Arial"/>
              </a:rPr>
              <a:t>Check: </a:t>
            </a:r>
            <a:r>
              <a:rPr lang="en-US" sz="1279" spc="18" dirty="0">
                <a:latin typeface="Arial"/>
                <a:cs typeface="Arial"/>
              </a:rPr>
              <a:t>AB </a:t>
            </a:r>
            <a:r>
              <a:rPr lang="en-US" sz="1279" spc="31" dirty="0">
                <a:latin typeface="Arial"/>
                <a:cs typeface="Arial"/>
              </a:rPr>
              <a:t>→</a:t>
            </a:r>
            <a:r>
              <a:rPr lang="en-US" sz="1279" spc="-22" dirty="0">
                <a:latin typeface="Arial"/>
                <a:cs typeface="Arial"/>
              </a:rPr>
              <a:t> </a:t>
            </a:r>
            <a:r>
              <a:rPr lang="en-US" sz="1279" spc="13" dirty="0">
                <a:latin typeface="Arial"/>
                <a:cs typeface="Arial"/>
              </a:rPr>
              <a:t>EF</a:t>
            </a:r>
            <a:endParaRPr lang="en-US" sz="1279" dirty="0">
              <a:latin typeface="Arial"/>
              <a:cs typeface="Arial"/>
            </a:endParaRP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29235" y="137224"/>
              <a:ext cx="9949024" cy="6415835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835" y="129664"/>
                <a:ext cx="9960184" cy="64316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3703482" y="2177153"/>
              <a:ext cx="933247" cy="1631435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98805" y="2171752"/>
                <a:ext cx="944040" cy="164295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857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55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Instructor: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IIT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Kharagpur. Jan-Apr,</a:t>
            </a:r>
            <a:r>
              <a:rPr sz="750" b="1" spc="13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472" y="558937"/>
            <a:ext cx="6705600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Practice Problems </a:t>
            </a:r>
            <a:r>
              <a:rPr spc="18" dirty="0"/>
              <a:t>on Functional</a:t>
            </a:r>
            <a:r>
              <a:rPr spc="-88" dirty="0"/>
              <a:t> </a:t>
            </a:r>
            <a:r>
              <a:rPr spc="13" dirty="0"/>
              <a:t>Dependencies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4515" y="1677475"/>
            <a:ext cx="6882093" cy="829865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60551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"/>
              <a:tabLst>
                <a:tab pos="260551" algn="l"/>
                <a:tab pos="261111" algn="l"/>
              </a:tabLst>
            </a:pPr>
            <a:r>
              <a:rPr sz="1279" b="1" spc="13" dirty="0">
                <a:latin typeface="Arial"/>
                <a:cs typeface="Arial"/>
              </a:rPr>
              <a:t>Find Candidate Key using </a:t>
            </a:r>
            <a:r>
              <a:rPr sz="1279" b="1" spc="9" dirty="0">
                <a:latin typeface="Arial"/>
                <a:cs typeface="Arial"/>
              </a:rPr>
              <a:t>Functional</a:t>
            </a:r>
            <a:r>
              <a:rPr sz="1279" b="1" spc="-44" dirty="0">
                <a:latin typeface="Arial"/>
                <a:cs typeface="Arial"/>
              </a:rPr>
              <a:t> </a:t>
            </a:r>
            <a:r>
              <a:rPr sz="1279" b="1" spc="13" dirty="0">
                <a:latin typeface="Arial"/>
                <a:cs typeface="Arial"/>
              </a:rPr>
              <a:t>Dependencies:</a:t>
            </a:r>
            <a:endParaRPr sz="1279" dirty="0">
              <a:latin typeface="Arial"/>
              <a:cs typeface="Arial"/>
            </a:endParaRPr>
          </a:p>
          <a:p>
            <a:pPr marL="593383" lvl="1" indent="-249905">
              <a:spcBef>
                <a:spcPts val="591"/>
              </a:spcBef>
              <a:buClr>
                <a:srgbClr val="FF9A33"/>
              </a:buClr>
              <a:buSzPct val="79310"/>
              <a:buAutoNum type="arabicPeriod"/>
              <a:tabLst>
                <a:tab pos="593383" algn="l"/>
                <a:tab pos="593943" algn="l"/>
              </a:tabLst>
            </a:pPr>
            <a:r>
              <a:rPr sz="1279" spc="9" dirty="0">
                <a:latin typeface="Arial"/>
                <a:cs typeface="Arial"/>
              </a:rPr>
              <a:t>Relational </a:t>
            </a:r>
            <a:r>
              <a:rPr sz="1279" spc="13" dirty="0">
                <a:latin typeface="Arial"/>
                <a:cs typeface="Arial"/>
              </a:rPr>
              <a:t>Schema R(ABCDE). Functional </a:t>
            </a:r>
            <a:r>
              <a:rPr sz="1279" spc="9" dirty="0">
                <a:latin typeface="Arial"/>
                <a:cs typeface="Arial"/>
              </a:rPr>
              <a:t>dependencies: </a:t>
            </a:r>
            <a:r>
              <a:rPr sz="1279" spc="18" dirty="0">
                <a:latin typeface="Arial"/>
                <a:cs typeface="Arial"/>
              </a:rPr>
              <a:t>AB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3" dirty="0">
                <a:latin typeface="Arial"/>
                <a:cs typeface="Arial"/>
              </a:rPr>
              <a:t>C, </a:t>
            </a:r>
            <a:r>
              <a:rPr sz="1279" spc="18" dirty="0">
                <a:latin typeface="Arial"/>
                <a:cs typeface="Arial"/>
              </a:rPr>
              <a:t>DE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3" dirty="0">
                <a:latin typeface="Arial"/>
                <a:cs typeface="Arial"/>
              </a:rPr>
              <a:t>B, </a:t>
            </a:r>
            <a:r>
              <a:rPr sz="1279" spc="18" dirty="0">
                <a:latin typeface="Arial"/>
                <a:cs typeface="Arial"/>
              </a:rPr>
              <a:t>CD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-128" dirty="0">
                <a:latin typeface="Arial"/>
                <a:cs typeface="Arial"/>
              </a:rPr>
              <a:t> </a:t>
            </a:r>
            <a:r>
              <a:rPr sz="1279" spc="22" dirty="0">
                <a:latin typeface="Arial"/>
                <a:cs typeface="Arial"/>
              </a:rPr>
              <a:t>E</a:t>
            </a:r>
            <a:endParaRPr sz="1279" dirty="0">
              <a:latin typeface="Arial"/>
              <a:cs typeface="Arial"/>
            </a:endParaRPr>
          </a:p>
          <a:p>
            <a:pPr marL="593383" lvl="1" indent="-249905">
              <a:spcBef>
                <a:spcPts val="587"/>
              </a:spcBef>
              <a:buClr>
                <a:srgbClr val="FF9A33"/>
              </a:buClr>
              <a:buSzPct val="79310"/>
              <a:buAutoNum type="arabicPeriod"/>
              <a:tabLst>
                <a:tab pos="593383" algn="l"/>
                <a:tab pos="593943" algn="l"/>
              </a:tabLst>
            </a:pPr>
            <a:r>
              <a:rPr sz="1279" spc="9" dirty="0">
                <a:latin typeface="Arial"/>
                <a:cs typeface="Arial"/>
              </a:rPr>
              <a:t>Relational </a:t>
            </a:r>
            <a:r>
              <a:rPr sz="1279" spc="13" dirty="0">
                <a:latin typeface="Arial"/>
                <a:cs typeface="Arial"/>
              </a:rPr>
              <a:t>Schema R(ABCDE). Functional </a:t>
            </a:r>
            <a:r>
              <a:rPr sz="1279" spc="9" dirty="0">
                <a:latin typeface="Arial"/>
                <a:cs typeface="Arial"/>
              </a:rPr>
              <a:t>dependencies: </a:t>
            </a:r>
            <a:r>
              <a:rPr sz="1279" spc="18" dirty="0">
                <a:latin typeface="Arial"/>
                <a:cs typeface="Arial"/>
              </a:rPr>
              <a:t>AB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3" dirty="0">
                <a:latin typeface="Arial"/>
                <a:cs typeface="Arial"/>
              </a:rPr>
              <a:t>C, </a:t>
            </a:r>
            <a:r>
              <a:rPr sz="1279" spc="22" dirty="0">
                <a:latin typeface="Arial"/>
                <a:cs typeface="Arial"/>
              </a:rPr>
              <a:t>C </a:t>
            </a:r>
            <a:r>
              <a:rPr sz="1279" spc="31" dirty="0">
                <a:latin typeface="Arial"/>
                <a:cs typeface="Arial"/>
              </a:rPr>
              <a:t>→ </a:t>
            </a:r>
            <a:r>
              <a:rPr sz="1279" spc="13" dirty="0">
                <a:latin typeface="Arial"/>
                <a:cs typeface="Arial"/>
              </a:rPr>
              <a:t>D, </a:t>
            </a:r>
            <a:r>
              <a:rPr sz="1279" spc="22" dirty="0">
                <a:latin typeface="Arial"/>
                <a:cs typeface="Arial"/>
              </a:rPr>
              <a:t>B </a:t>
            </a:r>
            <a:r>
              <a:rPr sz="1279" spc="31" dirty="0">
                <a:latin typeface="Arial"/>
                <a:cs typeface="Arial"/>
              </a:rPr>
              <a:t>→</a:t>
            </a:r>
            <a:r>
              <a:rPr sz="1279" spc="-172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EA</a:t>
            </a:r>
            <a:endParaRPr sz="1279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4951" y="5358205"/>
            <a:ext cx="4207249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latin typeface="Arial"/>
                <a:cs typeface="Arial"/>
              </a:rPr>
              <a:t>Source</a:t>
            </a:r>
            <a:r>
              <a:rPr sz="794" dirty="0">
                <a:latin typeface="Arial"/>
                <a:cs typeface="Arial"/>
              </a:rPr>
              <a:t>:</a:t>
            </a:r>
            <a:r>
              <a:rPr sz="794" spc="84" dirty="0">
                <a:latin typeface="Arial"/>
                <a:cs typeface="Arial"/>
              </a:rPr>
              <a:t> </a:t>
            </a:r>
            <a:r>
              <a:rPr sz="794" dirty="0">
                <a:latin typeface="Arial"/>
                <a:cs typeface="Arial"/>
                <a:hlinkClick r:id="rId2"/>
              </a:rPr>
              <a:t>http://www.edugrabs.com/how-to-find-candidate-key-using-functional-dependencies/</a:t>
            </a:r>
            <a:endParaRPr sz="79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36573" y="960341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16.17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3220341" y="1949082"/>
              <a:ext cx="6441247" cy="199260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12781" y="1942242"/>
                <a:ext cx="6455646" cy="200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349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7648" y="1055146"/>
            <a:ext cx="6454587" cy="4240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Find candidate keys: Solved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3320" y="1677476"/>
            <a:ext cx="7465359" cy="393773"/>
          </a:xfrm>
        </p:spPr>
        <p:txBody>
          <a:bodyPr/>
          <a:lstStyle/>
          <a:p>
            <a:pPr marL="0" lvl="1"/>
            <a:r>
              <a:rPr lang="en-US" sz="1279" spc="9" dirty="0">
                <a:latin typeface="Arial"/>
                <a:cs typeface="Arial"/>
              </a:rPr>
              <a:t>Relational </a:t>
            </a:r>
            <a:r>
              <a:rPr lang="en-US" sz="1279" spc="13" dirty="0">
                <a:latin typeface="Arial"/>
                <a:cs typeface="Arial"/>
              </a:rPr>
              <a:t>Schema R(ABCDE). Functional </a:t>
            </a:r>
            <a:r>
              <a:rPr lang="en-US" sz="1279" spc="9" dirty="0">
                <a:latin typeface="Arial"/>
                <a:cs typeface="Arial"/>
              </a:rPr>
              <a:t>dependencies: </a:t>
            </a:r>
            <a:r>
              <a:rPr lang="en-US" sz="1279" spc="18" dirty="0">
                <a:latin typeface="Arial"/>
                <a:cs typeface="Arial"/>
              </a:rPr>
              <a:t>AB </a:t>
            </a:r>
            <a:r>
              <a:rPr lang="en-US" sz="1279" spc="31" dirty="0">
                <a:latin typeface="Arial"/>
                <a:cs typeface="Arial"/>
              </a:rPr>
              <a:t>→ </a:t>
            </a:r>
            <a:r>
              <a:rPr lang="en-US" sz="1279" spc="13" dirty="0">
                <a:latin typeface="Arial"/>
                <a:cs typeface="Arial"/>
              </a:rPr>
              <a:t>C, </a:t>
            </a:r>
            <a:r>
              <a:rPr lang="en-US" sz="1279" spc="22" dirty="0">
                <a:latin typeface="Arial"/>
                <a:cs typeface="Arial"/>
              </a:rPr>
              <a:t>C </a:t>
            </a:r>
            <a:r>
              <a:rPr lang="en-US" sz="1279" spc="31" dirty="0">
                <a:latin typeface="Arial"/>
                <a:cs typeface="Arial"/>
              </a:rPr>
              <a:t>→ </a:t>
            </a:r>
            <a:r>
              <a:rPr lang="en-US" sz="1279" spc="13" dirty="0">
                <a:latin typeface="Arial"/>
                <a:cs typeface="Arial"/>
              </a:rPr>
              <a:t>D, </a:t>
            </a:r>
            <a:r>
              <a:rPr lang="en-US" sz="1279" spc="22" dirty="0">
                <a:latin typeface="Arial"/>
                <a:cs typeface="Arial"/>
              </a:rPr>
              <a:t>B </a:t>
            </a:r>
            <a:r>
              <a:rPr lang="en-US" sz="1279" spc="31" dirty="0">
                <a:latin typeface="Arial"/>
                <a:cs typeface="Arial"/>
              </a:rPr>
              <a:t>→</a:t>
            </a:r>
            <a:r>
              <a:rPr lang="en-US" sz="1279" spc="-172" dirty="0">
                <a:latin typeface="Arial"/>
                <a:cs typeface="Arial"/>
              </a:rPr>
              <a:t> </a:t>
            </a:r>
            <a:r>
              <a:rPr lang="en-US" sz="1279" spc="18" dirty="0">
                <a:latin typeface="Arial"/>
                <a:cs typeface="Arial"/>
              </a:rPr>
              <a:t>EA</a:t>
            </a:r>
            <a:endParaRPr lang="en-US" sz="1279" dirty="0">
              <a:latin typeface="Arial"/>
              <a:cs typeface="Arial"/>
            </a:endParaRP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19306" y="1164176"/>
              <a:ext cx="9402988" cy="4927024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2106" y="1159136"/>
                <a:ext cx="9415228" cy="4938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5465471" y="4855870"/>
              <a:ext cx="359576" cy="58765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61156" y="4850102"/>
                <a:ext cx="368925" cy="6958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356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84918" y="195671"/>
              <a:ext cx="9215894" cy="5567082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9878" y="189191"/>
                <a:ext cx="9226333" cy="558040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82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18FF3D9A3D1143BA731E1C70E98EBC" ma:contentTypeVersion="2" ma:contentTypeDescription="Create a new document." ma:contentTypeScope="" ma:versionID="c185bbbaf46fd4b937f6cb99c92e61c6">
  <xsd:schema xmlns:xsd="http://www.w3.org/2001/XMLSchema" xmlns:xs="http://www.w3.org/2001/XMLSchema" xmlns:p="http://schemas.microsoft.com/office/2006/metadata/properties" xmlns:ns2="c302b2da-80de-452f-be9e-bbc89d50501c" targetNamespace="http://schemas.microsoft.com/office/2006/metadata/properties" ma:root="true" ma:fieldsID="b10cf698ccb589d1928d7cbc6821b8e7" ns2:_="">
    <xsd:import namespace="c302b2da-80de-452f-be9e-bbc89d5050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02b2da-80de-452f-be9e-bbc89d5050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82FE62-5DA3-43D0-90EF-2FB5F6081F08}"/>
</file>

<file path=customXml/itemProps2.xml><?xml version="1.0" encoding="utf-8"?>
<ds:datastoreItem xmlns:ds="http://schemas.openxmlformats.org/officeDocument/2006/customXml" ds:itemID="{189A0654-5566-434C-8918-D10E5A39EED2}"/>
</file>

<file path=customXml/itemProps3.xml><?xml version="1.0" encoding="utf-8"?>
<ds:datastoreItem xmlns:ds="http://schemas.openxmlformats.org/officeDocument/2006/customXml" ds:itemID="{C194A056-CA9F-4BF0-819D-7EB679E4725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Practice problems on closure</vt:lpstr>
      <vt:lpstr>Practice Problems on Functional Dependencies</vt:lpstr>
      <vt:lpstr>Fd closure method</vt:lpstr>
      <vt:lpstr>PowerPoint Presentation</vt:lpstr>
      <vt:lpstr>Attribute closure Practice problems</vt:lpstr>
      <vt:lpstr>Attribute closure</vt:lpstr>
      <vt:lpstr>Practice Problems on Functional Dependencies</vt:lpstr>
      <vt:lpstr>Find candidate keys: Solved </vt:lpstr>
      <vt:lpstr>PowerPoint Presentation</vt:lpstr>
      <vt:lpstr>Practice Problems on Functional Dependencies</vt:lpstr>
      <vt:lpstr>Finding super keys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problems on closure</dc:title>
  <dc:creator>user</dc:creator>
  <cp:lastModifiedBy>user</cp:lastModifiedBy>
  <cp:revision>1</cp:revision>
  <dcterms:created xsi:type="dcterms:W3CDTF">2020-10-31T05:14:18Z</dcterms:created>
  <dcterms:modified xsi:type="dcterms:W3CDTF">2020-10-31T05:14:28Z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0x010100E518FF3D9A3D1143BA731E1C70E98EBC</vt:lpwstr>
  </property>
</Properties>
</file>