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1.xml" ContentType="application/inkml+xml"/>
  <Override PartName="/ppt/ink/ink10.xml" ContentType="application/inkml+xml"/>
  <Override PartName="/ppt/ink/ink9.xml" ContentType="application/inkml+xml"/>
  <Override PartName="/ppt/ink/ink11.xml" ContentType="application/inkml+xml"/>
  <Override PartName="/ppt/ink/ink12.xml" ContentType="application/inkml+xml"/>
  <Override PartName="/ppt/ink/ink14.xml" ContentType="application/inkml+xml"/>
  <Override PartName="/ppt/ink/ink13.xml" ContentType="application/inkml+xml"/>
  <Override PartName="/ppt/ink/ink8.xml" ContentType="application/inkml+xml"/>
  <Override PartName="/ppt/ink/ink3.xml" ContentType="application/inkml+xml"/>
  <Override PartName="/ppt/ink/ink2.xml" ContentType="application/inkml+xml"/>
  <Override PartName="/ppt/ink/ink4.xml" ContentType="application/inkml+xml"/>
  <Override PartName="/ppt/ink/ink7.xml" ContentType="application/inkml+xml"/>
  <Override PartName="/ppt/ink/ink6.xml" ContentType="application/inkml+xml"/>
  <Override PartName="/ppt/ink/ink5.xml" ContentType="application/inkml+xml"/>
  <Override PartName="/ppt/theme/theme2.xml" ContentType="application/vnd.openxmlformats-officedocument.theme+xml"/>
  <Override PartName="/ppt/ink/ink15.xml" ContentType="application/inkml+xml"/>
  <Override PartName="/ppt/ink/ink16.xml" ContentType="application/inkml+xml"/>
  <Override PartName="/ppt/ink/ink22.xml" ContentType="application/inkml+xml"/>
  <Override PartName="/ppt/ink/ink21.xml" ContentType="application/inkml+xml"/>
  <Override PartName="/ppt/ink/ink20.xml" ContentType="application/inkml+xml"/>
  <Override PartName="/ppt/ink/ink23.xml" ContentType="application/inkml+xml"/>
  <Override PartName="/ppt/ink/ink24.xml" ContentType="application/inkml+xml"/>
  <Override PartName="/ppt/theme/theme1.xml" ContentType="application/vnd.openxmlformats-officedocument.theme+xml"/>
  <Override PartName="/ppt/ink/ink25.xml" ContentType="application/inkml+xml"/>
  <Override PartName="/ppt/ink/ink17.xml" ContentType="application/inkml+xml"/>
  <Override PartName="/ppt/ink/ink19.xml" ContentType="application/inkml+xml"/>
  <Override PartName="/ppt/ink/ink18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32:17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12434 3805 536 0,'0'0'0'0,"0"0"0"16,0 0 18-16,0 0 27 0,0 0 18 15,0 0-51-15,0 0 16 16,21 0 17-16,-21 0-9 15,0 0 21-15,0 0-16 16,0 0-25-16,0 0 26 16,0 0-15-16,0 0 1 15,0 0-1-15,0 0-11 16,0 0 12-16,0 0-18 16,0 0-6-16,0 0 16 15,0 0-17-15,0 0-3 16,0 0 0-16,0 0 2 15,0 0-8-15,0 0 4 16,0 0-16-16,0 0 11 0,0 0-6 16,0 0-6-16,0 0 11 15,0 0-9-15,0 0 10 16,0 0-7-16,0 0-4 16,0 0 15-16,0 0-5 15,0 0 8-15,0 0-5 16,-2 0 12-16,-5 0-4 15,0 0-3-15,2-5 2 16,4-2-2-16,1-3 0 16,0-2-20-16,0 0 1 15,12-1-4-15,10 2 13 16,2 3 0-16,1 3-13 16,-7 0 22-16,1 5-9 15,-5 0-5-15,-1 0 11 0,-5 10-6 16,-8 8-3-16,0 8-6 15,-21 3 16-15,-17 5 1 16,4-1 4-16,1 0 4 16,5 0-2-16,13-5-1 15,8-5 2-15,7-1-5 16,0-8 4-16,3-3-7 16,16-5 9-16,12-4-6 15,7-2 11-15,5 0 2 16,3-7 6-16,2-8-17 15,-3-4 0-15,-1-3 6 16,-13 1-8-16,-5 3 0 0,-12 4-5 16,-4 4 16-16,-10 6-8 15,4 1-3-15,-4 3 10 16,0 0-20-16,0 0 10 16,0 8 0-16,-4 6 10 15,-6 3-7-15,8 1 17 16,2 3-20-16,0-4 2 15,0 0-10-15,16-4 8 16,0-2-8-16,1-5-17 16,-9-3 13-16,-3-3 10 15,3 0-5-15,4-4 0 16,2-11 5-16,6-5-42 16,1-5-8-16,0-1-15 15,3 0 32-15,-5 8 26 0,-7 7-11 16,-6 4 20-16,-6 7 32 15,0 0-23-15,4 0-7 16,3 1 10-16,0 8 5 16,2 2 19-16,3 2-25 15,-3 0 0-15,0 3 4 16,4-2-14-16,-5-1 0 16,-4-3-1-16,-2-3 0 15,-2-5-6-15,4-1 6 16,-2-1 0-16,10 0 21 15,6-3-17-15,13-8 1 16,9-3-5-16,2-3 0 16,-5 6-4-16,-5 3 4 0,-7 4 0 15,-7 2 9-15,-5 2-7 16,-1 0 4-16,2 2 11 16,-3 5 0-16,6 4 18 15,-2 2-23-15,0-1-11 16,4 2 15-16,-1-4-16 15,0-5-18-15,-6-1-13 16,0-4-19-16,7 0 10 16,4-13-41-16,5-7-213 15</inkml:trace>
  <inkml:trace contextRef="#ctx0" brushRef="#br0" timeOffset="431.6181">13911 3624 767 0,'0'0'17'0,"0"0"-5"16,0 0 38-16,0 0-30 16,0 0 0-16,-26 56 32 15,16-23-37-15,3 1 2 16,2 2 3-16,1-2-17 16,-3-2 5-16,0-6-8 15,-4-2-16-15,3-9 9 16,-3-5-31-16,6-4 8 15,3-5-30-15,2-1 6 16,0-3 51-16,19-11-46 0,18-3-47 16,10-2 73-16,-3 1 23 15,-2 4 4-15,-11 5 45 16,-11 3-8-16,-13 3 24 16,-7 3-23-16,0 0-8 15,0 0 8-15,-27 0-35 16,-4 7 4-16,-7 4-1 15,2 1-9-15,15 0 13 16,7 0-14-16,10-2 0 16,4 1-3-16,0-2 7 15,16-3-9-15,24 0-4 16,22-4-8-16,14-2 11 16,15 0-61-16,-4-12-35 0,-6-3-92 15</inkml:trace>
  <inkml:trace contextRef="#ctx0" brushRef="#br0" timeOffset="799.6873">14503 3828 655 0,'0'0'56'16,"0"0"-20"-16,0 0 11 15,0 0-20-15,0 0-5 16,0 0 37-16,2 44-46 16,10-27-10-16,-2 0 10 15,3-2-11-15,-2-1-4 16,-5-6 1-16,-2-1-32 15,-4-7 24-15,0 0-16 16,0 0 25-16,0-4 5 16,0-7 0-16,0 0-4 0,0-4-1 15,15 1 3-15,5 2 1 16,5 4-4-16,0 0 7 16,-3 7 8-16,-3 1-6 15,-5 0 14-15,1 0-15 16,0 0 2-16,3 9 16 15,4 1-11-15,-5 1 0 16,7 2-12-16,-2-2 4 16,0-3-8-16,7 1 1 15,0-3-38-15,6-3-12 16,8-3-34-16,4 0-28 16,9-5-120-16</inkml:trace>
  <inkml:trace contextRef="#ctx0" brushRef="#br0" timeOffset="1100.2901">15360 3838 618 0,'0'0'76'16,"0"0"-29"-16,0 0-8 16,0 0 14-16,0 0-22 15,0 0 16-15,-66 22-21 16,46-7-9-16,6-1-11 16,10 2 1-16,4-4-10 15,0-3 3-15,2 0-19 16,20-6 12-16,6-3-9 15,1 0 16-15,-6-5 0 16,0-10 3-16,-7-3 9 0,-8-2-12 16,-8-2 4-16,0 2-7 15,-3 2 3-15,-19 3 0 16,-2 3-2-16,6 3 3 16,1 5-6-16,8 3-3 15,5-1-36-15,4 2 15 16,0 0-54-16,16 0-37 15,24 0 21-15,10 3-15 16,8 0-99-16</inkml:trace>
  <inkml:trace contextRef="#ctx0" brushRef="#br0" timeOffset="1849.7562">15591 3791 179 0,'0'0'190'0,"0"0"-46"16,0 0-51-16,0 0-9 16,0 0 2-16,0 0-32 0,26 44 5 15,-26-33-5-15,-1-4-40 16,1 3 9-16,0 0-17 15,0-1-5-15,0-4 3 16,0 0-4-16,19 0-14 16,17-3 11-16,9-2-14 15,5 0-9-15,2-3 3 16,-4-7-4-16,-9 2 21 16,-10-1-4-16,-16 3 10 15,-12 3 13-15,-1 3-5 16,0 0 3-16,0 0-6 15,-18 0-2-15,-7 3 25 0,5 6-21 16,6-1 0 0,3-1 3-16,11 2-9 0,0-2-2 15,0-1-5-15,19 1 6 16,11-3 11-16,4-3-11 16,3-1 0-16,-8 0 8 15,-8-5-7-15,-9-5 6 16,-11-1 10-16,-1-2-6 15,0 1 4-15,-11 2-15 16,-4 0-4-16,0 6 1 16,6 0-22-16,8 1-5 15,1 3-5-15,0 0-29 16,0-1 7-16,19 1-54 16,17-1-35-16,3 1 45 15,5 0 1-15,-2 0 100 0,-8 0 24 16,-4 2 75-1,-4 5 10-15,-4-3-43 0,-3 4 20 16,-4 0-12-16,-6-1-35 16,-3 2 13-16,-3-2-11 15,-3-1-23-15,0-2-2 16,0 0-16-16,-3-1 0 16,-7-3 6-16,1 0-3 15,6 0-6-15,3 0-2 16,0 0 3-16,0-9-13 15,13-3 8-15,25-4-19 16,8 0 22-16,-4 5-6 0,-4 4 6 16,-7 2 3-16,-12 5 1 15,-6 0 20-15,-6 0-12 16,-4 1-1-16,-3 7 23 16,0 3-29-16,0 5 11 15,0-4-12-15,0 2-11 16,12 0-29-16,24-2-66 15,16-4-98-15</inkml:trace>
  <inkml:trace contextRef="#ctx0" brushRef="#br0" timeOffset="2323.5465">18181 3921 752 0,'0'0'15'0,"0"0"20"16,0 0-8-16,0 0 1 15,0 0-28-15,0 0 0 16,-13-32 7-16,-20 28 8 16,-10 2-13-16,-11 2-2 15,-4 0 1-15,-3 6 5 16,10 1-5-16,7 3 2 15,12-2 12-15,10 1-13 0,10-1 0 16,12 2-2-16,0-3-4 16,17 1-9-16,25-2 13 15,7-4-8-15,-1-2 8 16,-3 0-16-16,-4-1 9 16,-2-9-9-16,-7-2 16 15,-6-3 9-15,-10 6 9 16,-10 4 5-16,-6-1 12 15,0 6-15-15,0 0 3 16,0 0-23-16,0 0 0 16,-5 7-1-16,-9 3 2 15,1 1 6-15,6 0-6 16,4 0-1-16,3 0 0 16,0-2-34-16,12-4-47 15,18-2 11-15,7-3-42 0,-5-3-157 16</inkml:trace>
  <inkml:trace contextRef="#ctx0" brushRef="#br0" timeOffset="2681.043">18399 3867 346 0,'0'0'236'16,"0"0"-203"-16,0 0-14 16,0 0 44-16,0 0-3 15,0 0-20-15,-13 59-4 16,9-40-4-16,3-2-19 0,1-3 0 15,0-3-13 1,0-6 2-16,-3-4-6 0,-3-1-4 16,3 0 7-16,-6 0 1 15,5-4 0-15,0-7 14 16,4-4-14-16,0 0 7 16,8 0-9-16,13-1 6 15,-3 4 4-15,-3 3 29 16,-7 5-35-16,2 1 22 15,-6 3-24-15,4 0 1 16,-4 6-2-16,6 4 2 16,2 2 1-16,-4-1-2 15,7 3 0-15,3-1-3 16,7-1-29-16,10 2-42 16,14-4-2-16,5-3-56 0,6-6-145 15</inkml:trace>
  <inkml:trace contextRef="#ctx0" brushRef="#br0" timeOffset="3164.6498">19005 3914 602 0,'0'0'22'15,"0"0"94"-15,0 0-91 16,0 0 6-16,0 0 2 16,-127-25-29-16,82 25 9 15,-5 8-6-15,12 1 3 16,1 2 2-16,8-2-10 15,9 3-2-15,13-2 0 0,4 0-2 16,3-1-5 0,8-3 5-16,18-1 2 0,8-2 6 15,-1-3 0-15,0 0 12 16,5-10 8-16,7-5-24 16,-2-6 3-16,6-5-5 15,3-3 3-15,11-8-8 16,-1-1 0-16,-3 4 5 15,-19 6 8-15,-19 12-7 16,-16 9 25-16,-5 7 10 16,0 0-20-16,0 0-1 15,-29 10-15-15,-10 7 0 16,-10 7 21-16,4 5-18 16,2 2 13-16,9 1-10 15,6 0-5-15,10-3 10 0,6-5-11 16,9-5 0-16,3-8 1 15,0-5 1-15,0 1-2 16,0-3 0-16,10-1 2 16,11-3 1-16,6 0-3 15,9 0-43-15,3-3-26 16,2-5-112-16,-3-3-168 16</inkml:trace>
  <inkml:trace contextRef="#ctx0" brushRef="#br0" timeOffset="4466.9626">20494 3599 567 0,'0'0'22'16,"0"0"18"-16,0 0 33 15,0 0-33-15,0 0-14 16,0 0 15-16,8-4-28 15,-8 4 3-15,0 9-16 0,-8 13 1 16,-17 11 44 0,-4 8-2-16,-2 4-43 0,-1-2 22 15,3-3-21-15,7-2 0 16,1-8-1-16,9-5-3 16,3-8 0-16,2-7-21 15,6-3-19-15,-2-6 4 16,-2-1-59-16,0 0-51 15,-2-8-162-15</inkml:trace>
  <inkml:trace contextRef="#ctx0" brushRef="#br0" timeOffset="4849.2527">20009 3774 692 0,'0'0'57'0,"0"0"21"16,0 0-26-16,0 0-32 0,0 0-20 15,140-15 0-15,-72 15-5 16,1 0 5-16,-5 1 0 16,5 7-4-16,1 4 4 15,1 4-4-15,-2 4-13 16,-7 1 17-16,-11 0-9 16,-23 1 1-16,-15-3-9 15,-13-4 15-15,0-3-3 16,-11-3 5-16,-16-2 11 15,-7-3 3-15,-2-2 26 16,6 0-22-16,8-2 6 16,3 0 4-16,13-4-17 15,6-5 6-15,0-5-6 0,19-6-4 16,30-3-13-16,14 1 6 16,10 1-1-16,0 4-8 15,-10 4 2-15,-1 4-25 16,-3 4-21-16,-5 3-42 15,-4 2-40-15,-4 0-119 16</inkml:trace>
  <inkml:trace contextRef="#ctx0" brushRef="#br0" timeOffset="5415.2476">21324 3808 742 0,'0'0'56'0,"0"0"-52"0,0 0 21 15,0 0 8-15,0 0-9 16,-72 61 12-16,59-41-36 16,5 0 4-16,7-3-4 15,1-1 3-15,0-2-9 16,0-3 1-16,3-5-22 16,11-3 27-16,2-3-20 15,3 0 16-15,8-5-2 16,7-10 4-16,0-2-9 15,-1-1 8-15,-4 3 3 0,-11 1 0 16,-5 8 5 0,-7 5-5-16,-6-1 5 0,0 2-3 15,2 0-3-15,-2 0 1 16,6 0-14-16,5 6 10 16,4 1 7-16,8 3-7 15,5 1 4-15,5 0 0 16,4-2 1-16,5-1-1 15,6-3 0-15,5-2-2 16,-6-3-21-16,2 0 8 16,-7-3 5-16,-1-8 2 15,2-2 1-15,2-4 3 16,-10 3 4-16,-7-1 5 16,-16 5-4-16,-7 6 22 15,-5 1-16-15,0 3-2 0,-26 0-3 16,-7 0-2-16,1 4 0 15,-2 7 15-15,9 0-12 16,12 2 11-16,1 1-14 16,12 1 5-16,0 2-1 15,28-2-4-15,23 3-18 16,15-4-1-16,1-6-94 16,1-3-576-16</inkml:trace>
  <inkml:trace contextRef="#ctx0" brushRef="#br0" timeOffset="6521.2309">12830 4625 617 0,'0'0'4'16,"0"0"7"-16,8-46 3 15,10 37-3-15,7 2-5 16,-6 6-4-16,0 1-2 15,-8 0 0-15,-4 1-2 16,-7 13 8-16,0 8 0 0,0 4 27 16,-16 4-19-16,0-2 3 15,3-1-2-15,2-5-14 16,7-3 9-16,4-4-8 16,0-6 2-16,0-4-4 15,15 0 4-15,4-5-1 16,5 0-2-16,6-10 4 15,6-6-5-15,3-6 0 16,1-2-6-16,0 2 5 16,-10 2-9-16,-10 9 7 15,-12 6 6-15,-8 4-1 16,0 1 20-16,0 0-22 16,0 0 1-16,0 6 18 0,0 5 12 15,8 1-5 1,8 4-26-16,7 0 0 0,4 1 0 15,3-3 0-15,7-6-29 16,-7-3-18-16,-4-5-16 16,-2 0-18-16,-11-10-69 15,1-7-46-15</inkml:trace>
  <inkml:trace contextRef="#ctx0" brushRef="#br0" timeOffset="6845.2711">13482 4651 243 0,'0'0'107'15,"0"0"-18"-15,0 0-42 16,0 0-8-16,0 0 8 15,0 0 6-15,113-9-1 0,-96 21-13 16,0 2-13 0,-2 1 12-16,-2 0-25 0,-3-3-8 15,0-4 6-15,-4-2-11 16,-6-3-3-16,1-3-2 16,-1 0 5-16,0 0 3 15,5-3-3-15,8-9-15 16,11-4 11-16,8-2-27 15,6 0 22-15,4 6 4 16,-2 2 5-16,-4 5 4 16,-5 5 4-16,-3 0 2 15,-2 2 33-15,-4 9-26 16,1 2 7-16,-3 3-1 16,0 0-13-16,-1-2 11 15,2 1-21-15,-4-3 0 0,-4-6-2 16,-7-2-54-16,-6-4 11 15,0 0-55-15,0-10-44 16</inkml:trace>
  <inkml:trace contextRef="#ctx0" brushRef="#br0" timeOffset="7025.2178">14427 4458 646 0,'0'0'47'15,"0"0"-16"-15,-2 46 20 16,2-24 1-16,0 5-39 0,0-3-8 16,0 2-5-16,0-4-11 15,2-4-46-15,-2-7-49 16,0-10-132-16</inkml:trace>
  <inkml:trace contextRef="#ctx0" brushRef="#br0" timeOffset="7230.9265">14762 4511 565 0,'0'0'66'0,"0"0"-24"15,0 0-26-15,0 0 41 16,0 0-32-16,-137 37 9 16,112-26-28-16,5 2-5 0,7-1 7 15,12-3-4-15,1-1-8 16,0 2 2-16,40-3-33 15,22-2 21-15,25-4-43 16,10-1-100-16</inkml:trace>
  <inkml:trace contextRef="#ctx0" brushRef="#br0" timeOffset="7849.8644">15253 4560 671 0,'0'0'56'15,"0"0"-36"-15,0 0 10 16,0 0 9-16,-15 53-24 0,33-38-11 16,3-1 1-16,-8-2-5 15,1-6-13-15,-10-1-2 16,-2-5-18-16,2 0 31 16,1-2-11-16,4-9 13 15,9-3-14-15,2-1-5 16,9-2 10-16,0 4 5 15,0 4 3-15,-3 2 1 16,-6 4 4-16,-8 3-1 16,2 0 14-16,-8 0-8 15,4 5 1-15,2 3 19 16,0 1-22-16,6 1-3 16,4 1 12-16,4-3-12 15,9 0-2-15,-4-3-2 0,2-1-28 16,-1-4-11-16,-3 0-39 15,-8-5-16-15,-1-7 36 16,-6 0 36-16,-4 2 22 16,-6 0 58-16,-4 7-8 15,0 2 1-15,0 1-32 16,0 0-8-16,0 0-9 16,0 4 6-16,0 7 12 15,0 1-5-15,0-1-2 16,0 0 20-16,21 0-30 15,16 0 11-15,5-5 12 16,9-4-25-16,-9-2 16 0,-12 0-17 16,-8-3 0-16,-21-8 18 15,-1-1-18-15,-1-6-7 16,-32 1 5-16,-13 2-6 16,-4-1-1-16,0 5-34 15,7 3-4-15,16 4 4 16,12 1-23-16,15 3-4 15,1 0-67-15,38 0-63 16</inkml:trace>
  <inkml:trace contextRef="#ctx0" brushRef="#br0" timeOffset="8165.1">16239 4555 369 0,'0'0'65'0,"0"0"3"16,0 0 7-16,0 0-9 15,0 0 3 1,-9 55-27-16,-1-42-24 0,2-4-7 15,8 1-6-15,0-4-4 16,0 0-1-16,0-5-3 16,8 1 0-16,20-2-15 15,5 0 10-15,4-9-11 16,2-2-41-16,-1-1 25 16,-2 0 2-16,-9 3 26 15,-7 1 7-15,-16 5 8 16,-1 3 31-16,-3 0 3 15,0 0-30-15,-4 0-4 0,-14 8 2 16,-1 2-2 0,3-4 0-16,2 0-8 0,8-4 0 15,4 0-4-15,-1-1-43 16,-1-1-23-16,4 0-7 16,0-5-82-16</inkml:trace>
  <inkml:trace contextRef="#ctx0" brushRef="#br0" timeOffset="8517.0081">16481 4567 207 0,'0'0'70'0,"0"0"-70"16,148-11-6-16,-105 11 6 16,-2 1 14-16,-8 9 86 15,-4 3-18-15,-8 0-21 16,-5 1-2-16,-7-1-19 16,-9-1-8-16,0-2 12 15,0-4-36-15,0-2 10 0,-4-1-1 16,-9-3 0-16,1 0 15 15,2 0-32-15,3 0 5 16,7-3 5-16,0-6-10 16,12-4-9-16,27-4 0 15,11 0-12-15,7 5 14 16,-7 0-4-16,-3 7 3 16,-6 5 3-16,-6 0 3 15,-7 0 2-15,-6 9 8 16,-7 2-4-16,-10 1 22 15,-5 0-8-15,0 0-16 16,-5-3 6-16,-20-1 0 0,-4 0-8 16,-1-2 0-16,7-3-59 15,10-3-128-15</inkml:trace>
  <inkml:trace contextRef="#ctx0" brushRef="#br0" timeOffset="9297.4242">18420 4642 385 0,'0'0'219'15,"0"0"-168"-15,0 0 3 16,0 0-30-16,0 0-21 16,0 0 15-16,50-31-17 15,-46 19 16-15,-4-3-1 16,0 5 10-16,-13 3-6 16,-16-1-20-16,-14 6-15 15,-5 2 15-15,-4 0-10 0,6 10 10 16,4 0-6-16,16 2 5 15,11-2 1-15,12 0-1 16,3-3-14-16,3 0 14 16,27-3-11-16,7-1 12 15,4-3-1-15,-1 0 5 16,-7 0-2-16,-4-7-2 16,0-3 5-16,-6 1-7 15,-1-2 2-15,-10 5 0 16,-7 3 5-16,-3-1-5 15,-2 4 10-15,0 0-10 16,0 0-8-16,0 2 6 16,0 8 4-16,-5 4 5 15,-1 1 2-15,6 2-8 0,0 0-1 16,0-4-3-16,4 2-49 16,10-5-36-16,-2-7-180 15</inkml:trace>
  <inkml:trace contextRef="#ctx0" brushRef="#br0" timeOffset="9650.2323">18734 4577 406 0,'0'0'40'16,"0"0"45"-16,0 0-24 0,0 0-9 15,0 0-1-15,3 55-35 16,-3-44 10-16,0 0-23 15,-3-6 2-15,-2-4 10 16,-1 1-4-16,4-2-7 16,1 0 13-16,1 0-16 15,0-3 27-15,13-10-28 16,20 0 1-16,1 0 8 16,-1 3-7-16,-8 3 4 15,-9 4 0-15,-5 2 1 16,0 1-5-16,-7 0-2 15,5 4 0-15,4 4 1 16,3 4 0-16,6 0-1 16,9 1 0-16,8-1-28 0,2-1-23 15,3-4-96-15,0-6-118 16,-9-1 44-16</inkml:trace>
  <inkml:trace contextRef="#ctx0" brushRef="#br0" timeOffset="10004.2459">19331 4621 6 0,'0'0'576'15,"0"0"-496"-15,0 0-11 16,0 0-35-16,0 0-7 16,0 0-23-16,-70-10 9 15,31 22-6-15,2-2-1 16,11 0 16-16,6 1-13 0,11-3-6 16,2-2-3-16,7 2 5 15,0-4-11-15,0-2 3 16,7-2-6-16,17 0 9 15,11-2 2-15,6-10-2 16,1-4-1-16,-4-5-21 16,-2-6 11-16,0-4-4 15,1-4 14-15,-4 0 1 16,-5 3 3-16,-13 11 7 16,-7 10 11-16,-8 8 3 15,0 3-5-15,0 3-19 16,-9 9 0-16,-12 7 6 15,4 3-4-15,13 3 0 16,4 3-2-16,0 1-13 0,34 6-12 16,23-2-81-1,16-7-149-15</inkml:trace>
  <inkml:trace contextRef="#ctx0" brushRef="#br0" timeOffset="10467.2417">20665 4635 723 0,'0'0'9'16,"34"-51"-9"-16,5 23-37 0,6 6 37 16,1 0 1-16,-17 10-1 15,-4 4-10-15,-12 8-4 16,-10 0-44-16,-3 6 26 15,0 13 23-15,-29 6 9 16,-12 10 17-16,-16 6-10 16,0 7 4-16,-4 3 11 15,6 0-17-15,3-2-5 16,4-1 1-16,5-5 0 16,10-9 11-16,19-9 6 15,14-9 7-15,0-8 59 16,22-6-18-16,24-2-1 15,16 0-21-15,3-14-37 0,0-4 16 16,-7-7-7 0,-13-8 0-16,-9 0-9 0,-20 1-2 15,-11 3-10-15,-5 8 3 16,-17 7-15-16,-15 3 13 16,0 9-34-16,1 2-13 15,9 0 2-15,8 0-35 16,14 2-14-16,4 1-67 15,35 0-61-15</inkml:trace>
  <inkml:trace contextRef="#ctx0" brushRef="#br0" timeOffset="10867.0983">21209 4738 351 0,'0'0'99'16,"0"0"-30"-16,0 0 21 15,0 0 39-15,0 0-102 0,0 0-3 16,-97-42-12-16,40 49-9 15,4 5 26-15,12-2-27 16,6 0-2-16,9-2 13 16,13 0-7-16,4-1-4 15,9-2-2-15,0 3-13 16,30-4 8-16,17-1-23 16,7-3-3-16,-1 0 7 15,-9-4-16-15,-8-4 28 16,-9-1-19-16,-13 1 31 15,-3 5 9-15,-11 0-4 16,0 3-5-16,0 0-2 0,-11 3-11 16,-5 9 13-16,-1-2 19 15,6 0-7-15,5 0 13 16,6-3-25-16,0 0 0 16,0-2 6-16,23-2-3 15,18-3 7-15,14 0-1 16,12-1-8-16,7-13-2 15,-3-3-75-15,-8-4-34 16,-1-7 20-16,-7-8-53 16</inkml:trace>
  <inkml:trace contextRef="#ctx0" brushRef="#br0" timeOffset="11547.8793">21904 4471 356 0,'0'0'176'16,"0"0"-36"-16,0 0-89 0,0 0-30 15,0 0 3 1,0 0-3-16,-171 50 3 0,129-21-13 15,4 3 3-15,12-1-5 16,6 1-6-16,14-1 0 16,6-2-3-16,0-2-2 15,20-7-2-15,11-6-4 16,2-5 4-16,9-6-1 16,1-3 8-16,2-1-7 15,5-13 3-15,0-3-8 16,1-5 4-16,-4-2-8 15,-5-1 9-15,-14 2 2 0,-16 4-9 16,-12 10-9 0,0 3 14-16,0 6-6 0,-12 0 8 15,-5 2-5-15,4 6 5 16,6 6-2-16,7-1 0 16,0 3 1-16,7 4 0 15,25 4 1-15,5-2 0 16,8 2 4-16,-7-3 0 15,-9-4 9-15,-17-7 12 16,-11-6-8-16,-1-1-6 16,-10-3-1-16,-31 0 26 15,-12 0-14-15,1-3-17 16,7-6-2-16,15-2-7 16,9 1 8-16,11 2-11 15,8 1 10-15,2 5-5 0,0-1 8 16,13-1-4-16,24 4-6 15,10-2 5-15,16-1 3 16,7-2 0-16,5-1 3 16,1-2-13-16,-12-3 9 15,-6-1-32-15,-15-1 27 16,-15 0 6-16,-11-2 1 16,-11 4 7-16,-6-1 1 15,0 6 23-15,-6 1-26 16,-16 5-4-16,-12 0-4 15,-3 1 4-15,0 12 14 16,7-1-7-16,8 3-1 0,10 0 23 16,12-1-30-16,0 0-1 15,4 0 7-15,34-3-6 16,17-2-2-16,8-5-10 16,-1-4-54-16,-7 0-150 15</inkml:trace>
  <inkml:trace contextRef="#ctx0" brushRef="#br0" timeOffset="12717.2721">20077 3413 465 0,'0'0'2'0,"0"0"34"15,0 0 26-15,0 0-11 0,0 0 7 16,0 0-37-16,36-25 8 16,-36 25-1-16,0 0 4 15,0 0 9-15,0 0-23 16,0 0-8-16,0 0 2 15,0 0-11-15,0 0-2 16,0 0 0-16,0 0-3 16,0 0-3-16,0 11 6 15,0 7 1-15,-11 7 28 16,-3 6-17-16,-2 6 1 16,2 8 6-16,-6 5-13 0,2 5 10 15,-5 3-15-15,0 1 0 16,1 1 12-16,-5 2-11 15,-2 1 11-15,3-2-12 16,-6 0 0-16,6-2 9 16,-4-3-9-16,-2-2 0 15,6 2 4-15,-3-1-2 16,4-2 1-16,5-6 5 16,1-4-5-16,4-4 9 15,-1-1-6-15,10-1-1 16,-1-3 17-16,3-3-19 15,4-1 10-15,0-4-11 16,0-2 1-16,0-2 18 16,0-4-21-16,4-3 0 0,3-5 11 15,-6-3-9-15,1-2 0 16,4 2-2-16,-3 1 0 16,-2-1 2-16,2 0-2 15,0 1 0-15,-3-4-5 16,3-1-20-16,-3 1-49 15,0-4-91-15,0-5-199 16</inkml:trace>
  <inkml:trace contextRef="#ctx0" brushRef="#br0" timeOffset="14619.7223">20138 3453 299 0,'0'0'80'16,"0"0"-23"-16,0 0-21 15,0 0-21-15,0 0-1 0,0 0 21 16,11-6-15-16,-8 4 3 16,4-1-7-16,-7 0 3 15,4 3 20-15,-2-2-25 16,4-1 7-16,-5 2-2 16,2-2-10-16,1-2 4 15,2 0-13-15,-2 1 1 16,0 0 14-16,-1-2-8 15,2 1-1-15,-4 3 1 16,2-2 1-16,-3 1 12 16,0 0-8-16,0 2-8 15,0 0 29-15,0-2-30 16,0 3 4-16,0 0-7 16,0 0 2-16,0 0 7 0,0 0-9 15,4 0 0-15,0 0 2 16,3 0-2-16,8 0-3 15,6 0-2-15,12 0 5 16,4 0 7-16,11 0-7 16,6 0 0-16,8 3 0 15,17-1 0-15,5 1 0 16,4 1 0-16,0-1 2 16,-6-1 1-16,-2 2-3 15,-5-1 0-15,-2-1 2 16,1 1-2-16,1 0-2 0,0 1 1 15,1-1 2 1,-2-1 2-16,7 3-3 0,-2-4 0 16,2 2-2-16,1 0 6 15,-2 2-4-15,4-1 15 16,1-1-14-16,1 2 5 16,2 0-6-16,-6-2 0 15,-1-1 3-15,-4 0 0 16,-7 0-3-16,9 3 8 15,-4-3-7-15,5 3 10 16,0-1-11-16,-4 1 0 16,-2 2-1-16,1-3 5 15,0 1-5-15,-7 0 1 16,-10-1 0-16,-12-1 0 0,-20-3 0 16,-15 0 0-1,-6 3 1-15,-5-3 6 0,0 0-7 16,0 0 0-16,0 0 0 15,0 0-4-15,0 0 4 16,0 0 0-16,0 2-7 16,3-1 4-16,-2 2-3 15,7 1 3-15,-2 3 4 16,0 1-6-16,-1 2 2 16,-1 3 3-16,1 3 10 15,2 2-6-15,-1 5-1 16,-2 0-3-16,4 3 1 15,1 1-1-15,-2 2 0 0,2 0 0 16,-2 0 20 0,-1 3-17-16,2 1 10 0,-5 3-6 15,-1 1-6-15,-2 4 20 16,0-2-20-16,0 2 0 16,0 0 8-16,-13-2-2 15,-4 2-8-15,-4 0 1 16,1-3 0-16,1 0 1 15,-1 0-1-15,4 3 0 16,2 0 9-16,-5-3-6 16,2 0 3-16,0-2 7 15,-1 0-8-15,3-3 14 16,1-1-18-16,6-4-1 16,0-6 17-16,-2 1-15 0,4-7 13 15,0-3-11-15,-2-1-2 16,3-2 11-16,-1 0-13 15,3-1 0-15,1-2 4 16,1 2-2-16,-2-4 2 16,3 1-4-16,-4-2 0 15,3 0 1-15,1 0-1 16,0 0-1-16,0-1 1 16,0 0 0-16,0 0 5 15,0 1-5-15,0 0 0 16,0 5-2-16,-3 2 2 15,-2 3-4-15,0-2 3 16,1 2 2-16,-4-3 4 0,0 1-5 16,0-3 0-16,0 0-7 15,4-1 7-15,2-5 0 16,-4 1-4-16,2 1 8 16,2 0-4-16,-5 1 0 15,2 0 2-15,1 1 5 16,1-2-7-16,3 2 0 15,-3-2 3-15,3-2 0 16,-2 0-6-16,-2 0-26 16,-6 3-84-16,-16-4-100 15</inkml:trace>
  <inkml:trace contextRef="#ctx0" brushRef="#br0" timeOffset="15987.1042">19633 4922 264 0,'0'0'67'0,"0"0"29"16,0 0 11-16,0 0-39 0,0 0-28 16,0 0-9-16,3 1-22 15,-3-1 5-15,0 0-4 16,0 0 0-16,0 0 24 16,0 2-23-16,0-2-5 15,0 0 3-15,1 0-4 16,6 5-5-16,2-3 5 15,5 2 4-15,6 2 21 16,6-1-18-16,7 1 5 16,4 0 9-16,6 1-23 15,7-2 19-15,2 2-18 16,7-2-2-16,3 0 6 0,6 0-8 16,4 0 0-16,-1 0 2 15,3 0 2-15,-6-1 8 16,4-1-3-16,3 2-4 15,3 0 14-15,3-1-15 16,-2 1-4-16,0 1 8 16,-4 0-4-16,-7-3 11 15,-5 1-15-15,-5-1 0 16,-9 0 4-16,2-1-4 16,-2 0 0-16,2 1 0 15,3-1 4-15,2 0-4 16,2-1 0-16,-1 3 0 15,3-1-5-15,4 0 5 16,-3 0 0-16,-6 1-1 16,2-2 5-16,-6 0-7 0,4 1 3 15,-3 0 0-15,0 0-1 16,-1 0 0-16,-1 0 1 16,3-1 0-16,-2 1 1 15,0-3-1-15,-5 2-2 16,-3-2 2-16,-3 0 2 15,-3 0-2-15,-4 0-5 16,-2 0 5-16,1 0 0 16,-1 0-2-16,6 0 2 15,-4 0 0-15,5 0-5 0,-8 0 5 16,7 0 0 0,-4 0 0-16,1 0 1 0,-4-3-10 15,-5 1 9-15,3 2 0 16,-2-2-4-16,6 2 3 15,0 0 1-15,1 0 0 16,0-3 4-16,-4 3-8 16,-3-2 4-16,-3-1 0 15,-9 2 2-15,3-5 4 16,3 2-6-16,0 0 0 16,3-2 1-16,1-2 20 15,-7 1-12-15,-7 2 2 16,-3 0 18-16,-3 3-25 0,-4 1-4 15,0 0-15 1,-5-2-71-16,-28-1-71 0,-16-2-218 16</inkml:trace>
  <inkml:trace contextRef="#ctx0" brushRef="#br0" timeOffset="16600.3107">21206 5099 453 0,'0'0'74'0,"0"0"-24"16,0 0-17-16,0 0 10 15,0 0-6-15,0 0 11 0,0 0-22 16,0 0 4 0,0 0 19-16,0 0-13 0,0 0 4 15,0 0-24-15,0 0-12 16,0 0 11-16,0 0-15 16,0 2 0-16,0 11 0 15,0 8 13-15,0 6 22 16,0 2 5-16,0 5-34 15,0 0 20-15,0-2-26 16,0 1 0-16,0-5 6 16,0-5 0-16,0 1 5 15,-6-6-11-15,-11-1 4 16,3-1 8-16,-4 1-12 16,4-3-9-16,-2-3 6 0,1-2-13 15,9-2-28-15,-6-4-18 16,3-1-35-16,-4-2 8 15,-4 0-27-15,0-2-73 16</inkml:trace>
  <inkml:trace contextRef="#ctx0" brushRef="#br0" timeOffset="16932.3048">20908 5406 601 0,'0'0'49'0,"0"0"11"0,0 0-21 15,0 0-13 1,0 0-20-16,0 0-1 0,37 30 38 16,-8-10 2-16,6 5-28 15,5 2 27-15,3-3-17 16,4 1-22-16,-7-6-5 16,-10-4-4-16,-9-6 3 15,-12-7 1-15,3-2 0 16,0 0 5-16,7-2 6 15,5-9-5-15,8-4 6 16,6-5-10-16,8-3 8 16,14-4-10-16,2-3 0 15,5 1-4-15,-13 4 4 16,-10 7-17-16,-20 8 17 0,-8 4-33 16,-11 5-65-16,-5-1-49 15,0 1-205-15</inkml:trace>
  <inkml:trace contextRef="#ctx0" brushRef="#br0" timeOffset="18357.2614">19343 6461 255 0,'0'0'62'0,"0"0"37"15,0 0-2-15,0 0 0 16,0 0-17-16,131-16-44 16,-80-4-14-16,-2-5 26 15,2-3-28-15,-11-6-15 16,-5-4-5-16,-16-1-25 16,-17 2 10-16,-2 6 5 0,-24 9 10 15,-12 8 9-15,0 8-8 16,17 1 15-16,8 2-16 15,11 3-3-15,5 0-12 16,35 0-37-16,20 8 46 16,10 2-5-16,-3 0-29 15,-12 4-9-15,-15-1 22 16,-20 1 18-16,-14 1 9 16,-6 2 19-16,0 0 12 15,-20 2-6-15,2-2-12 16,2 2 8-16,8-5-18 15,7-3-1-15,1-2 7 0,0-4-6 16,0 0-2-16,1-4-1 16,16-1 2-16,11 0 17 15,15 0-19-15,11-8-6 16,3-7 5-16,7-2-13 16,-10-2 12-16,-7 0-11 15,-17 2 12-15,-15 3-8 16,-12 6 18-16,-3 5 3 15,-6 3 12-15,-19 0-19 16,-6 5-1-16,-2 7 8 16,5 4-4-16,8-1 17 15,4 3-15-15,10-1-8 16,6-3 9-16,0-2-11 16,12-1 0-16,23-5 0 0,9-3 0 15,12-3 11-15,14-3-11 16,9-9-6-16,-8-2 3 15,-12-6-12 1,-18-2 11-16,-20 1 3 0,-16 2-6 16,-5 2 4-16,-7 7-5 15,-24 2 8-15,-1 4-1 16,10 2 2-16,9 2-2 16,9 0-8-16,4 0-9 15,0 3 6-15,8 3-4 16,23 2 14-16,13 6-4 15,12-2 7-15,9 5-1 16,-6 2 6-16,-13 0-4 0,-21-2 12 16,-24-2-14-16,-1-2 9 15,-38-4 29-15,-19 0-15 16,-12 1-6-16,0-4-17 16,6-1 3-16,13-5-7 15,18 0-28-15,14 0-24 16,18-13 0-16,0-2-69 15,28-4-39-15,22 0-110 16</inkml:trace>
  <inkml:trace contextRef="#ctx0" brushRef="#br0" timeOffset="19290.2288">20861 6297 277 0,'0'0'129'0,"0"0"-33"16,0 0 18-1,0 0-42-15,0 0-35 0,0 0 0 16,0 50-23-16,0-37-7 15,0-3-7-15,5 1 0 16,12-3-12-16,12-3 5 16,13-3-13-16,9-2 18 15,6-1-13-15,-6-9-34 16,-8-1-5-16,-16-2-43 16,-10 2 81-16,-11 2 16 15,-6 1 37-15,0 5 23 16,0 3-36-16,-1 0-15 15,-16 3-5-15,4 5 1 16,1 4 27-16,2-2-14 16,10 1-17-16,0-1 6 0,0-3-4 15,7-1-3-15,12 1 0 16,7-2 4-16,12-3 12 16,13-2-5-16,3 0-8 15,1-7-6-15,-14-3-7 16,-4-7 9-16,-11-2 1 15,-2-3 0-15,-3-5 2 16,3-4 2-16,-5 4-3 16,-3 3 13-16,-8 7 10 15,-8 9-6-15,0 5-1 16,0 3-17-16,-4 0-1 16,-26 9-3-16,3 7 4 0,0 4 5 15,9 2 1-15,11 1-3 16,7 2-3-16,0 2 4 15,21-5-7-15,16-3 3 16,10-5-9-16,0-6 7 16,-2-4-20-16,-3-4 18 15,-2-4-9-15,-1-6 4 16,-5-7 9-16,-7-5 0 16,10-5 0-16,0-4-1 15,4-5 1-15,2 0 2 16,-10 7 6-16,-8 4-1 15,-9 11 2-15,-11 5-4 16,-5 4 1-16,0 5 20 0,0 0-25 16,0 0-1-16,0 0-7 15,0 0 7-15,0 0 9 16,0 0-9-16,0 2 0 16,0 1 0-16,0 1 3 15,0 1-3-15,0-3 0 16,0 1-1-16,0 0-2 15,0 0 3-15,0-2 0 16,0 1-5-16,0-2 12 16,0 5 2-16,0 1-4 15,0 0 6-15,-1 4 17 16,-4-1-21-16,2 2 1 16,-3 3 4-16,3 3-11 0,0 5 16 15,-2 3-7-15,5 3-9 16,0-5 7-16,0-3-8 15,14-2 0-15,4-6 3 16,-3-3 3-16,1-4-12 16,4 0 4-16,2-5-26 15,3 0 26-15,-1-3-52 16,-3-10-54-16,-12-5-171 16</inkml:trace>
  <inkml:trace contextRef="#ctx0" brushRef="#br0" timeOffset="19454.5552">21862 6254 736 0,'0'0'77'0,"0"0"-18"16,0 0-45-16,0 0-8 16,141 0-8-16,-73-2 2 15,4 1-10-15,1-1-33 16,-3-3-73-16,-8-1-133 15</inkml:trace>
  <inkml:trace contextRef="#ctx0" brushRef="#br0" timeOffset="19759.8345">22741 6079 400 0,'0'0'102'16,"0"0"16"-16,-143 72-52 15,92-35-7-15,11 7-23 16,7 1-13-16,17-3-6 15,13-3-13-15,3-5 15 16,10-4-19-16,23-5-15 0,17-6 10 16,13-7-42-16,12-9-13 15,4-3-128-15</inkml:trace>
  <inkml:trace contextRef="#ctx0" brushRef="#br0" timeOffset="20399.1258">23322 6149 526 0,'0'0'28'15,"0"0"17"-15,0 0 2 16,0 0 18-16,0 0-5 15,0 0-44-15,0 0-14 16,0 0 6-16,-11 3-8 16,-15 13 0-16,-9 4 36 15,-4 12-18-15,7 0 4 16,4 8-17-16,10 1 3 16,2 0 5-16,7-1-11 15,0 0-2-15,6-3 0 16,3-8-4-16,-1-7 1 15,1-8 3-15,0-9-1 16,0-2-9-16,0-3 8 16,0 0 2-16,0-10 17 0,0-8-12 15,0-9-3-15,0-4-2 16,1-5-12-16,20-6 7 16,9-5-8-16,10 1 11 15,0 5-6-15,-4 9 8 16,-9 8 10-16,-8 10-10 15,-1 4 0-15,7 5-10 16,4 0 10-16,5 3-5 16,3-1-10-16,9 3 4 15,-2 0 4-15,5 0 2 0,-7 0 3 16,-6 8-1 0,-15 4-1-16,-20-1-3 0,-1 0 3 15,-13 0 8-15,-25 0 26 16,-11-2-15-16,-8-1-1 15,-8-3 7-15,2-1-21 16,8-2-3-16,4 1-10 16,11-3-40-16,7 0 4 15,15 0-85-15,18-11-218 16</inkml:trace>
  <inkml:trace contextRef="#ctx0" brushRef="#br0" timeOffset="20703.6186">23816 5998 365 0,'0'0'129'0,"0"0"-128"15,0 0 93-15,129 38-16 16,-80-11-24-16,2 6-7 15,-5 8-2-15,-13 4-1 16,-12 5-12-16,-21-2-28 16,-17 0-5-16,-36-4 1 15,-19-5 0-15,-7-8 6 16,-8-3-3-16,3-6 16 16,7-5-15-16,7-3-1 0,6-5-6 15,6 1-46-15,0-5-48 16,3-3-111-16</inkml:trace>
  <inkml:trace contextRef="#ctx0" brushRef="#br0" timeOffset="30329.5679">12191 3785 398 0,'0'0'23'16,"0"0"-10"-16,0 0-12 15,0 0-1-15,0 0 15 16,0 0 5-16,0 0 24 16,-3-1 5-16,3 1-36 15,0 0 19-15,0 0-32 16,0 0 1-16,0 0 19 0,0 4-13 15,0 1 27-15,-2 0-18 16,-1 2-6-16,-2 1 17 16,4 0-24-16,-3-1 0 15,4 2 12-15,0-3-12 16,0 4-2-16,0 0 3 16,0-1-3-16,0 4 8 15,0-2-9-15,0 2 0 16,0 4 19-16,-3 2-16 15,3 0 0-15,0 1-1 16,0 2 0-16,0-3 8 16,0 1-10-16,0 0 0 15,0-3 1-15,0 1 8 16,0 0-3-16,0 1-4 16,0 0-1-16,0 2 19 0,7 1-17 15,2 0 1-15,-1 3 10 16,0 3-12-16,2 0-1 15,-4 3 10-15,3 7-8 16,1 5 11-16,-2 1-9 16,1 1-4-16,-2 0 16 15,2-4-14-15,-2 0 4 16,-2 0 7-16,-4-2-6 16,3-3 20-16,-4 0-28 15,0-5 0-15,0-3 19 0,0-2-19 16,-10 1 7-1,-3-2-2-15,6-2 1 0,-5-1 3 16,4-3-9-16,-2-2 0 16,-1-2 5-16,3-2-4 15,2-4-1-15,0 0 0 16,6-4 3-16,0 0-15 16,0-3 12-16,0-2-44 15,0 0 0-15,0 0-36 16,-10 0-96-16,-7-16-70 15</inkml:trace>
  <inkml:trace contextRef="#ctx0" brushRef="#br0" timeOffset="33341.7707">12186 4341 149 0,'0'0'58'16,"0"0"-8"-16,0 0-19 16,0 0 72-16,0 0-51 15,-16-53-28-15,16 45-13 16,0-4 30-16,0 1-13 15,0-2-7-15,0 1-7 16,0 1 8-16,0-3-20 16,0-1 19-16,0-2-21 15,0 0 1-15,0-1 2 0,0-4-3 16,0 3 0-16,0 1 4 16,0-1-1-16,0 4-3 15,8 0 0-15,0 0 3 16,2-2 0-16,6 1-3 15,-4-4 0-15,1 2 1 16,-2 0-1-16,-1 2 4 16,2 0-4-16,-5 2 1 15,-1-2 4-15,2 0-5 16,4 1 0-16,-8-3-2 16,1 1 11-16,-2 0-9 15,-3-2 0-15,0 2 7 16,0 2-2-16,0 1 6 15,0 1 1-15,0 1-1 0,0 3-11 16,0-1 19 0,0 2-15-16,0 1-3 0,0 0 15 15,0 0-16-15,0 0 0 16,0 4 12-16,0-1-10 16,0-1 7-16,0 3-9 15,3-4 1-15,8 3-2 16,2 0 2-16,10 0-1 15,4-4 4-15,10 3-3 16,9-2-2-16,8 2 1 16,8-2 0-16,5-1 4 15,10 3-4-15,7-1 0 16,8-1 0-16,11-1 4 0,5-3-5 16,2 1 1-16,2-2 0 15,-6 0 4-15,-5-1-4 16,-5 3 7-16,-9 2 1 15,0-1-6-15,1 5 0 16,6-2-2-16,6 0 0 16,0 1 4-16,0 1-4 15,-8-2 0-15,0 1-1 16,0-1 8-16,-7 2-9 16,-3-2 2-16,-6 1 0 15,-1-1-1-15,-3 0 1 16,2-1 0-16,-2 1-1 0,3-1 6 15,0 1-5 1,6-2 0-16,2 0 0 0,9-2-1 16,7 4 1-16,-2-3 0 15,-6 3-4-15,-10-2 9 16,-19 5-5-16,-15-1 0 16,-3 1 0-16,-9 0-3 15,1 2 3-15,5 0 0 16,7 0-2-16,10-3 4 15,9 3-3-15,9-3 1 16,2 3 0-16,-1-1-3 16,-6 1 3-16,-16 0 0 15,-9 0 1-15,-17 0 6 16,-12 0-11-16,-4 0 4 16,-2 0 0-16,1 0 4 0,10 0-4 15,8 0 0-15,11 0 0 16,5 0 3-16,-5 0 4 15,-7 0-7-15,-8 0 0 16,-11 0-1-16,-6 0 1 16,-5 0-6-16,-4 0 6 15,3 1-1-15,1 2-5 16,6-3 6-16,-4 3 0 16,4 0-2-16,0 1 2 15,6 0-1-15,1 2 1 16,3 0 1-16,-2 0 0 15,-3 1-1-15,-8 0 0 0,0 0-5 16,-2 3 5-16,1 2 0 16,-1 0-2-16,0 5 6 15,-1 0 0 1,4-3-4-16,3 4 0 0,0-4 3 16,8 3-3-16,-5-2 1 15,2-2-3-15,4 4 5 16,-3 0 4-16,5 3-7 15,2 2 0-15,-2 4-4 16,-1-2 10-16,0 1-6 16,-3 1 0-16,-6 1 0 15,1-1 2-15,-7 2-2 16,0 2 0-16,-3-1-1 0,2 0 3 16,-5-2-2-16,3 0 3 15,-2 1 0-15,2 2 11 16,2-1-14-16,-5 2 0 15,4 3 17-15,-4 2-15 16,0 1 3-16,-4 4-5 16,-10 1 2-16,2-1 5 15,-1 1-7-15,6-5 0 16,-4-3-4-16,6-4 7 16,-5-1-4-16,0 1 1 15,4 2 0-15,-7-2 4 16,2 0-4-16,2 2 0 0,-4-2 3 15,-3-2 1-15,5-1-4 16,1-3 4-16,5 0-3 16,-1-2 20-16,6 2-21 15,0-4 0-15,0 3 11 16,0 0-8-16,0-2 9 16,0 1-1-16,0-5-11 15,0 3 10-15,0-1-10 16,0-2 0-16,0 5 8 15,0-2-3-15,0 0-2 16,-3-1 10-16,-5-5-10 16,0 0 9-16,4-5-12 15,-3 1 0-15,-2-3 5 16,3 0-2-16,-2 0-3 16,4-1 0-16,4 2 4 0,-3 0-9 15,-1 1 5-15,2 0 0 16,2 0 7-16,0-6-7 15,0 1 0-15,-3-1-5 16,2-3 10-16,-2 2-4 16,0-2-1-16,-2 0 0 15,-7 3-4-15,-6-1 12 16,-10 1-8-16,-3-2 0 16,-13 2 3-16,-6 0 3 15,-10-1-6-15,-10-2 0 16,-11 3-7-16,-11-3 9 15,-7 0-2-15,-3 0 0 0,-2 0 0 16,8 0-3-16,-6 0 3 16,4 4 0-16,-2-1 1 15,-1-1 3-15,4 1-4 16,1-1 0-16,-1 1 3 16,5 1-9-16,-4 0 6 15,4-2 0-15,-2 2-2 16,-1-1 6-16,8 1-6 15,-4 2 2-15,3-2 0 16,4 1-2-16,-4-3 2 16,3 3 0-16,-4-2-2 15,5 1 6-15,2-1-4 16,-1 2 0-16,5-3 0 0,-3 1-3 16,1 1 3-1,-4 0 0-15,4 0 0 0,5 2 2 16,2-2-2-16,6 2 0 15,4-1 1-15,5-2-4 16,2 1 3-16,2-1 0 16,0 0-2-16,2 1 5 15,-8-4-1-15,-3 0-2 16,1 0 0-16,-3 0-6 16,2 0 6-16,9 0-5 15,-3 3-1-15,9-3 12 16,4 1-8-16,4 1 2 0,2-1 0 15,-2 1 0 1,-3 1 0-16,-3 0 0 0,1-1-5 16,-5 1 8-16,-6 0-4 15,2 1 1-15,-2-2 0 16,5 1-2-16,0 1 2 16,8-1-4-16,3-1 1 15,10 0 5-15,4-2-2 16,10 1 0-16,3 1 5 15,8-2-5-15,5 0 1 16,0 3-1-16,0-3 12 16,0 0-9-16,0 0 17 15,0 0-15-15,0 0-5 16,0 0 10-16,0 0-10 16,0 0 0-16,0 0 4 0,0 0-2 15,0 0 9-15,0 0-11 16,0 0 2-16,0 0-2 15,0 0 0-15,0 0 0 16,0 0 0-16,0 0 2 16,0 0-4-16,2 0 1 15,5-6 1-15,-2 0-3 16,0 1 3-16,0-5-2 16,-2-2 2-16,2 2-6 15,1-4 1-15,-1 2 3 16,3 0-3-16,-2 0 0 15,0-1 0-15,-2 1-4 0,-4 0 0 16,0 0-6-16,0 2 15 16,0-2-9-16,0 0-6 15,0 3 11-15,-4-4-26 16,-7 4 19-16,7 0 2 16,0 4-23-16,-1 3 24 15,4 2-20-15,1-1-23 16,-6 1 18-16,4 0-50 15,-9 0-51-15,1 0-160 16</inkml:trace>
  <inkml:trace contextRef="#ctx0" brushRef="#br0" timeOffset="34963.7753">14202 5699 223 0,'0'0'27'0,"0"0"0"15,0 0 22-15,0 0 21 16,0 0-37-16,0 0-3 0,20 14-7 16,-16-11 23-16,-1 2-30 15,0-5-2-15,-3 3 3 16,0-3 7-16,0 0 5 15,0 0 43-15,0 0-10 16,0 0-24-16,-10 0-4 16,-2-7-33-16,4-3 7 15,0-1-1-15,8-3-4 16,0 0-6-16,0 3-2 16,0 0 5-16,11 5-7 15,10 2 7-15,2 2-5 16,3 2 3-16,-1 0 4 15,1 0-5-15,4 9 3 0,9 5 0 16,-1 2-3-16,2 2 3 16,-5 0 0-16,-10-3-2 15,-7-1 10-15,-15-5-8 16,-2-2 0-16,-1-3 1 16,0-2 12-16,0 0-9 15,-1-2-2-15,-16 0 13 16,-3 0-11-16,3-4 26 15,-4-5-30-15,12-2 3 16,9-3 5-16,0-3-8 16,0 2-6-16,22 3 4 15,7 2-12-15,1 3 14 16,-1 4-13-16,-1 0 13 0,-6 3-5 16,-1 0 5-16,-1 0-2 15,-4 6-3-15,-3 1 4 16,-5 3-2-16,-3 3 3 15,0 1 0-15,-2 0 10 16,2 0-10-16,0-2 0 16,6-2 0-16,2-1-3 15,0-4-2-15,13-1-14 16,5-4-16-16,8 0 12 16,6-5-27-16,-2-11-39 15,-6 0-53-15,-7-6-50 16,-11 2 71-16,-5 2 109 0,-5 3 12 15,-6 3 156 1,-3 7-14-16,0 3-40 0,0 2-48 16,0 0-34-16,0 0-8 15,0 5 3-15,-17 6 21 16,5 0-5-16,2-2-26 16,3 3 5-16,4 0-9 15,3 1 15-15,0 0-18 16,0-2 2-16,10 0-12 15,12-6 10-15,4-2-19 16,4-3 8-16,-1 0 4 16,-1-8-9-16,1-6 16 15,-4-3-12-15,-1-2 5 16,-4-3 5-16,0 5 7 16,-8 5-3-16,-4 5 3 0,-2 4 0 15,-6 3 8-15,0 0-11 16,0 0-7-16,0 8 7 15,0 4 8-15,0 2 7 16,0 1-5-16,10-1-9 16,10-1 8-16,6 0-9 15,0-2-15-15,4-7 6 16,-2-3-20-16,-3-1 15 16,-3-5 12-16,-6-12 2 15,-6 2-9-15,-6-3 1 0,3-5 0 16,-1-4 3-1,1-4-9-15,5-8-14 0,2 3 18 16,-1 1 10-16,-2 9 27 16,-1 10-25-16,-6 8 48 15,-1 6-2 1,-3 2-26-16,0 0-14 0,0 0-8 16,0 10 2-16,-3 6 14 15,-11 8-4-15,6 3 8 16,-4 7 2-16,8 0-21 15,4 2 8-15,0 1-9 16,0-7 2-16,20-5-12 16,3-5 9-16,-4-9-1 15,5-5-5-15,1-6 6 16,7 0 1-16,11-9 3 0,8-10-3 16,1-4-6-1,-7-6-45-15,-7-6-10 0,-5-6-3 16,-7-7-68-16,-3 2-105 15,-8 2-8-15</inkml:trace>
  <inkml:trace contextRef="#ctx0" brushRef="#br0" timeOffset="35150.14">16006 5403 298 0,'0'0'44'15,"0"0"74"-15,0 0-52 16,0 0-11-16,-140 61-14 16,128-38 8-16,6 7-32 15,6 3 13-15,0-1-11 16,8 3 1-16,19-3-12 0,7-4-8 15,2-5 4 1,3-2 12-16,1-4-15 0,-3-3 2 16,-1-4-3-16,1-5-12 15,3-2-19-15,1-3-31 16,1-4-168-16</inkml:trace>
  <inkml:trace contextRef="#ctx0" brushRef="#br0" timeOffset="42580.9038">18445 5470 93 0,'0'0'263'0,"0"0"-198"16,0 0-13-16,0 0 19 15,0 0-23-15,0 0 3 16,0 0-12-16,0 0 0 16,0-14-6-16,0 11-23 0,0 3 17 15,0-3-26 1,0-1 3-16,3 2 11 0,1-4-4 15,0 2 5-15,-2-1 1 16,-2 2-9-16,0 2 18 16,0 0-9-16,0 1-15 15,0 0 16-15,0 0-15 16,0 0-2-16,0 4-1 16,-17 10-4-16,-9 6 4 15,3 5 3-15,12 5 9 16,6-2-11-16,5-2-1 15,0-4 0-15,5-2 0 16,17-4 8-16,4-2-20 16,-3-4 12-16,6-6-12 15,1-4-2-15,3 0 14 0,0-13 18 16,-4-4-13-16,-6-3-4 16,-10-2 5-16,-10 1-6 15,-3-1 0-15,-5 5-3 16,-27 3 3-16,-5 4-8 15,-1 7 6-15,1-1 4 16,4 4-4-16,11 0 2 16,13 0 0-16,6 0-5 15,3 0 0-15,0 0-3 16,0 0 5-16,10 0-13 16,25-7 16-16,23-2-1 15,13-7 2-15,5-2-9 0,-9-5 8 16,-13-3-1-16,-21 1 1 15,-19 1-9-15,-14 5 9 16,0 5-10-16,-30 4 10 16,-15 7-3-16,-7 3 1 15,-2 0-2-15,11 0 4 16,19 4-2-16,15 2-5 16,9-2-11-16,0 2-25 15,18 1 33-15,27 0-16 16,10 1 16-16,3 2 8 15,-9 1-5-15,-4 1 1 16,-9 2 3-16,-10 0 3 16,-6 0 23-16,-4 0-7 0,-7 0 12 15,-4 0 2-15,-2-1-19 16,-3-1 23-16,4-2-32 16,-2-4-2-16,2 0 0 15,2-1-1-15,-4 1-38 16,-2 0-34-16,0-1-104 15</inkml:trace>
  <inkml:trace contextRef="#ctx0" brushRef="#br0" timeOffset="43403.4244">18458 5802 142 0,'0'0'412'16,"0"0"-411"-16,0 0 33 16,0 0 44-16,-107 45-14 15,78-21-9-15,5 0 1 16,4 1-34-16,5-1 32 15,4-2-43-15,10 0-2 16,1-3 4-16,0 0-12 16,6-2-1-16,15-7 0 15,6-3-1-15,12-4-7 0,6-3 6 16,17-3 2-16,1-12 4 16,-3-5-4-16,-11-4 0 15,-15 1-3-15,-17-2 7 16,-13 6 3-16,-4 5-7 15,-16 4 0-15,-29 3 5 16,-11 4-5-16,-2 3 0 16,0 0-1-16,12 7 1 15,9 1-4-15,14 1 4 16,10-4 0-16,7 0-6 16,6-2 2-16,0-1 1 15,15 0-13-15,22-2 16 0,11 0-8 16,10-5 8-1,9-6 0-15,-4-3-6 0,-2-3 6 16,-15-2-2-16,-16 4-4 16,-16-3 5-16,-10 8-14 15,-4 0 6-15,-6 4 9 16,-24 3-6-16,-10 3 4 16,2 0-3-16,6 0 5 15,11 3-19-15,12 0 9 16,9 0-25-16,0 0-24 15,0 0 21-15,21 1 8 16,13 0 16-16,6 2 1 16,-1-1 3-16,6 1 5 15,-3 0 5-15,-6-1 0 16,-6 0 13-16,-7 0-4 0,-8 2 18 16,-5 0-12-16,-4 2 0 15,-6 1 51-15,0 0-13 16,0 1-9-16,0 0 15 15,2 1-9-15,-2-2-24 16,3-1-12-16,-2-1-8 16,7-2-4-16,1 0-2 15,-2-1-26-15,5-3-43 16,2-2-62-16,7 0-79 16</inkml:trace>
  <inkml:trace contextRef="#ctx0" brushRef="#br0" timeOffset="43516.7914">19179 5937 574 0,'0'0'0'0,"0"0"-236"16</inkml:trace>
  <inkml:trace contextRef="#ctx0" brushRef="#br0" timeOffset="52864.9545">8764 2073 553 0,'0'0'0'0,"0"0"-1"0,0 0-15 16,0 0 16 0,0 0 46-16,0 0-20 0,0 0-25 15,5 0 18-15,-5 0-17 16,0 0-2-16,0 0 11 16,0 0 17-16,0 0-2 15,0 0-13-15,0 0 12 16,0 0 20-16,0 0-43 15,0 0 9-15,0 0-10 16,0 0 7-16,0 0-4 16,0 0-4-16,0 0 0 15,0 0 4-15,0 0 0 16,0 0-2-16,0 0 1 16,0 0 4-16,0 0 6 15,0 0-11-15,0 0-2 0,0 0 12 16,0 0-9-16,0 0-2 15,0 0-1-15,0 0 4 16,0 0 6-16,0 0-10 16,0 0 0-16,0 0 14 15,0 0-13-15,0 0 14 16,0 0-11-16,0 0 1 16,0 0-2-16,0 0-3 15,0 0 0-15,0 0-4 16,0 0 4-16,0 0 0 15,3 0-2-15,20 0 3 16,14 0-5-16,16 0 4 0,15-6 0 16,8 1-4-16,7-3 14 15,8 5-9-15,-3-4-1 16,-1 3 1-16,-5 0-3 16,0-1 2-16,-7 3 0 15,-3-1-2-15,0 0 6 16,4 0-4-16,-1 0 0 15,0 3 2-15,-2-3-5 16,-3 1 3-16,-5-1 0 16,0 1-2-16,1 0 6 15,-1 0-4-15,2 1 0 16,-4 0 0-16,1 0-1 16,1-1 1-16,4-1 0 15,2 1-1-15,3-1 3 16,1 1-1-16,2 1-1 0,-1-2 0 15,-2 0-2-15,2 0 2 16,-13 1 0-16,-7-1-2 16,-14 3 5-1,-15-2-2-15,-6 1-1 0,-17 1 0 16,0-2 7-16,-4 1 4 16,0 1 6-16,0 0 6 15,0 0-20-15,0 0 5 16,0 0-8-16,0 0-11 15,0 0-17-15,0 0-51 16,-8 6-23-16,3 2 22 16,5-2-149-16</inkml:trace>
  <inkml:trace contextRef="#ctx0" brushRef="#br0" timeOffset="53815.3564">16333 2113 129 0,'0'0'28'0,"0"0"103"16,0 0-87-16,0 0 37 16,0 0-33-16,0 0 0 15,-30-17-26-15,26 17 19 16,2-1-18-16,2 1-2 16,0 0 21-16,0 0-7 0,0 0-19 15,0-1 21-15,0 1-10 16,0 0-5-16,-3 0-1 15,3 0-8-15,0 0 15 16,0 0-16-16,0 0 5 16,0 0 0-16,0 0-11 15,0 0 3-15,0-2-8 16,0 2 2-16,14-3-1 16,15-1-2-16,15 1 0 15,8-1-2-15,9-1 6 16,6 2-4-16,14-2 0 15,10 3 2-15,10 1-3 16,17-2 1-16,10 1 0 16,14-1 0-16,10 0 0 0,11-2 0 15,8 3 0-15,1 0 3 16,-2-1-5-16,-15 0 2 16,-16 3 0-16,-20-2 0 15,-16-1 0-15,-20 1 0 16,-20-1-4-16,-18 0 8 15,-24 2 5-15,-12-2-9 16,-9 3 22-16,0-2 40 16,0 2-43-16,0 0-8 15,0 0-11-15,3 0 1 16,-1 0-13-16,2 0 12 16,0 0-43-16,4 0 12 15,-1 0-60-15,-7 0-45 0,0 0-107 16</inkml:trace>
  <inkml:trace contextRef="#ctx0" brushRef="#br0" timeOffset="60526.7278">7112 5173 311 0,'0'0'20'0,"0"0"-19"16,0 0 9-16,0 0-2 15,0 0 12-15,0 0-15 0,0 0-2 16,0-2 14 0,0 2 5-16,0 0 22 0,0 0-4 15,0 0-15-15,0 0 7 16,0 0-7-16,0 0-6 16,0 0 15-16,0 0-32 15,0 0 6-15,0 0 2 16,5-1-3-16,-5 1 15 15,0 0-21-15,0 0 7 16,0 0 16-16,0-2-23 16,0 1 13-16,0 1-1 15,0-1-10-15,0 1 12 16,0 0-15-16,0-1 3 16,0 1 11-16,0 0-10 15,0 0-4-15,0 0 0 0,0 0 8 16,0 0-6-1,0 0-2-15,0 0 0 0,0 0 0 16,3 0 0-16,-3 0 0 16,0 0-6-16,0 0 15 15,1 0-9-15,2 0 0 16,-3-2 0-16,2 2-2 16,4-1 4-16,-5-1-2 15,5 0 0-15,1 2 8 16,1-3-9-16,0 1 1 15,-1-1 0-15,-1 1 0 16,-3 2 3-16,3-2-6 0,-2 1 1 16,2 1 2-1,-1-2-1-15,-1 0 1 0,5 2 0 16,-1-3 0-16,-1 3 2 16,3-3-2-16,1 2 0 15,8-1 5-15,2-1-10 16,3 0 5-16,1 1 0 15,-3-3-3-15,2 2 8 16,-5 2-8-16,4-2 3 16,0 0 0-16,2 1 2 15,5-1-2-15,-3 1 0 16,1-1-7-16,2 2 14 16,0-2-3-16,0 0-4 0,0 3 1 15,1-2-8 1,4 0 7-16,-2 2 0 0,0-3-2 15,-2 3 6-15,2-1-5 16,4-1 1-16,1-1 0 16,2 2-2-16,3-2 2 15,-2-1 0-15,-2 0 0 16,-1 1 3-16,-2 0 0 16,-3 0-3-16,3 1 0 15,2-1 0-15,0-1 0 16,4 3 0-16,4-4-2 15,3 2 2-15,5 2-1 16,-4-4 1-16,-3 3 0 16,-6-1-1-16,-8 2 1 0,-6-2 0 15,-3 0-2-15,-11 1 8 16,2 2-3-16,-6 0-3 16,-5 0 2-16,-4-3 14 15,4 3 6-15,-4 0-8 16,0 0 14-16,0 0-12 15,0 0 6-15,0 0-13 16,1 0-9-16,-1 0 8 16,3 0-8-16,-3 0-5 15,0 0 2-15,0 0-53 16,0 0-23-16,0 0-103 16</inkml:trace>
  <inkml:trace contextRef="#ctx0" brushRef="#br0" timeOffset="63362.6318">967 5081 358 0,'0'0'102'15,"0"0"-99"-15,0 0 1 16,0 0 48-16,0 0-10 16,0 0-10-16,0 0 4 15,33 0-16-15,-23 0 16 16,2 0 5-16,4-2-17 16,4-4 7-16,10-7-17 15,-4-4-13-15,-2-6 11 16,-7-6-12-16,-8-3 0 15,-9-2 3-15,0 0-1 16,-18 3-4-16,-7 7-1 16,-7 7 3-16,1 7 0 0,7 7 1 15,-3 3-1-15,9 0-4 16,6 0 2-16,5 7-4 16,7 1 3-16,0 1-27 15,7-1 26-15,23 4 4 16,13-1 0-16,8 2-2 15,0 2 7-15,-2 0-6 16,-7 3 1-16,-10 0 0 16,-6 1-10-16,-13 0 11 15,-5 3-1-15,-8-5 0 16,0 0 4-16,-11-2 2 16,-19-1-5-16,-6-2 2 15,0-2 7-15,-5 0-10 0,7-6 0 16,4-2-1-1,9-2 1-15,3 0-5 0,7-6-12 16,11-4-13-16,0 3 2 16,0-1 3-16,23 2 5 15,4 3 17-15,4 2-2 16,2 1 0-16,0 0 5 16,0 0 0-16,-3 0-1 15,-5 0 1-15,-9 0 0 16,-2 0 0-16,-8 0 4 15,0 0-2-15,-3-6 5 16,4-2-7-16,-2-4 3 0,-2-2-3 16,-3-3-4-1,0 0-4-15,0 2-6 0,0 5 11 16,0 3-3-16,0 6 6 16,0 1 19-16,0 0-19 15,0 0-9-15,0 11 9 16,0 3 2-16,4 4 11 15,17 1-13-15,-1 0 0 16,5 0 24-16,2-4-22 16,1-1-2-16,0-4 6 15,-7-1-6-15,-8-6 9 16,-3 0-9-16,-2-3 0 16,0 0 2-16,4-5 12 15,4-9 17-15,-2-4-29 0,5-3 1 16,-7 0 3-16,-5 3-6 15,-2 8-1-15,-2 2 1 16,-3 7 3-16,0 1 2 16,0 0 4-16,0 0-9 15,0 0-1-15,0 9-4 16,3 1 5-16,6 0 3 16,6-1-3-16,3 1 0 15,4-1-1-15,-2-3-3 16,-1 0 2-16,0-5-16 15,2-1-27-15,-1 0 18 0,-3-3-62 16,0-9-82 0</inkml:trace>
  <inkml:trace contextRef="#ctx0" brushRef="#br0" timeOffset="63908.2031">1911 4962 91 0,'0'0'87'0,"0"0"71"16,0 0-32-16,0 0-79 15,0 0 10-15,40 53-30 16,-29-42-16-16,-2-1 3 16,-2-1-12-16,-1-4-1 15,-3-2-1-15,-3 0 0 16,0-3 7-16,0 0-1 16,0 0 1-16,0-6 26 15,5-5-32-15,-1-3-2 0,6-1-17 16,5 1-1-1,0 4 18-15,-1 3-12 0,-2 3 5 16,1 4 6-16,-1 0 4 16,3 0-7-16,0 4 5 15,6 5 0-15,-5 1 14 16,2 0-9-16,-6-1 0 16,-2-4 12-16,-5 1-12 15,1-5 4-15,-6 2-3 16,0-3-5-16,0 0 4 15,0 0-3-15,0-4-3 16,6-11 1-16,6-5-47 0,4 1 32 16,4-1 2-16,3 6 13 15,-6 6 0-15,-1 1 11 16,-4 7 21-16,1 0 10 16,6 0-23-16,4 0 6 15,9 3 5-15,-1 5 4 16,2 1-6-16,-5-1-15 15,-4 0 6-15,-6 0-15 16,0-4 2-16,-8 1-1 16,-1 0-5-16,0-2-18 15,-1 0-4-15,-4 0-47 16,-4 3-26-16,0-1-11 0,-4 2-166 16</inkml:trace>
  <inkml:trace contextRef="#ctx0" brushRef="#br0" timeOffset="64547.4676">930 5491 295 0,'0'0'87'16,"0"0"-86"-16,0 0 25 16,0 0 0-16,0 0 4 15,0 0-12-15,-133 15-7 16,128-13 23-16,5-2 37 0,0 0-27 16,0 0 0-16,0 0 1 15,0 0-33-15,0 0 0 16,27 0-11-16,21-5 4 15,28-3 19-15,21-6-6 16,28-2 2-16,29-1 9 16,22-3 4-16,24 1 9 15,10 2-21-15,12 3-18 16,-4 2 1-16,-13 1-4 16,-23 2-2-16,-36-1 1 15,-36 3-19-15,-32-2 14 16,-32 3-2-16,-21 2 8 15,-14 1 5-15,-5 0 6 16,-6 2 27-16,1-2-7 0,5 3-30 16,-4 0-1-16,6-1-13 15,0-1-40-15,10 1-17 16,-2-2-22-16,-1 1-13 16,-10 2-72-16</inkml:trace>
  <inkml:trace contextRef="#ctx0" brushRef="#br0" timeOffset="65495.6247">2359 4654 258 0,'0'0'5'16,"0"0"-2"-16,41-54 6 15,-27 44 14-15,-8 2 53 16,-3 0-33-16,1 4-27 16,-4-4 13-16,6 2 14 15,0 0-21-15,-3-2-21 16,5 0 11-16,-2 0-12 16,-3 3 6-16,2 2-6 15,-3 2 3-15,-2 1 4 0,0 0 0 16,0 0 3-16,0 0 2 15,0 0-12-15,0 0 18 16,0 0-18-16,0 0 0 16,0 0 8-16,0 0-4 15,0 0-1-15,0 0 15 16,0 0-17-16,0 0 12 16,0 0-10-16,0 0-1 15,0 0 18-15,0 0-18 16,0 0 1-16,0 0-2 15,0 0 3-15,0 0 0 16,0 0-4-16,0 0 3 0,0 0-9 16,3 0 6-16,4 0 0 15,2 7 1-15,12 3 4 16,3 6 5-16,10 4 5 16,8 13-5-16,16 13 19 15,12 18-9-15,11 16 1 16,13 18 1-16,-1 14-4 15,8 6-3-15,-11 4-15 16,-7-7 0-16,-7-14 3 16,-12-9-3-16,-7-14 0 15,-12-10 5-15,-8-3 18 16,1-9 16-16,-8-7-26 0,-10-4-2 16,1-8 2-16,-7-8-11 15,-5-6-2 1,-1-8 0-16,-5-7-14 0,-1-6 8 15,-2-2-28-15,0 0-9 16,0-10 13-16,-8-11-129 16,-23-4-292-16</inkml:trace>
  <inkml:trace contextRef="#ctx0" brushRef="#br0" timeOffset="66312.3302">271 4785 198 0,'0'0'12'0,"0"0"17"15,0 0 64-15,0 0-60 16,0 0 6-16,0 0 11 15,-2-5-17-15,2 5-8 16,0 0 4-16,0 0-7 16,0 0 9-16,0 0-31 0,0 11 2 15,21 14 22 1,19 14 21-16,17 17 13 16,17 16-39-16,7 18-6 0,5 8 23 15,-2 7-35-15,-14-3-1 16,-6-8 5-16,-13-12 0 15,-11-10 1-15,-10-10-6 16,-13-12 2-16,-4-11-9 16,-9-8 6-16,0-11 1 15,-4-3 2-15,0-9-2 16,0-4 0-16,0-4-20 16,0-7-27-16,-16-18-45 15,-14-9-364-15</inkml:trace>
  <inkml:trace contextRef="#ctx0" brushRef="#br0" timeOffset="66895.288">345 4286 243 0,'0'0'53'0,"0"0"14"16,0 0-23-16,0 0 2 15,0-48-5-15,0 37-30 16,0 0-5-16,0-1 12 16,-5 0-9-16,1 0 8 15,-2 0 0-15,-3 1-15 16,0-3 11-16,3 3-3 15,-6-3-6-15,8 8 34 16,1 1-2-16,1 3-8 0,2 2 8 16,0 0-33-16,0 0-3 15,0 2-8-15,0 9 8 16,0 9 13-16,9 2 7 16,12 7-4-16,-5-1-1 15,2 2-10-15,5-2 1 16,-8-4-6-16,-2-2 1 15,-4-7 1-15,-3-4-2 16,-3-3-15-16,2-6 9 16,-5-2-25-16,0 0-4 15,-5 0-13-15,-28-5-8 16,-15-9-181-16</inkml:trace>
  <inkml:trace contextRef="#ctx0" brushRef="#br0" timeOffset="67097.2797">41 4226 198 0,'0'0'215'0,"0"0"-123"15,0 0-35-15,-27-48-12 16,36 33-18-16,24-2-13 16,8 0 24-16,10-5-12 15,-2 2-7-15,2 0 8 16,-6 1-24-16,-8 5 0 16,-4 1-3-16,4 4 3 15,-5 0-8-15,5 4 3 16,0 2-40-16,-3 0 3 15,5 3-45-15,-6 0-74 0,-2 0-223 16</inkml:trace>
  <inkml:trace contextRef="#ctx0" brushRef="#br0" timeOffset="67338.2446">767 4095 622 0,'0'0'29'16,"0"0"-24"-16,0 0 10 16,0 0-11-16,0 0-1 15,0 0 34-15,-5 51-6 16,13-34 0-16,1 2-22 0,4-1-8 16,-5 0 5-1,-1 2-6-15,2-3-1 0,-1 0-7 16,2 3-43-16,-2 4-29 15,-1-5-91-15</inkml:trace>
  <inkml:trace contextRef="#ctx0" brushRef="#br0" timeOffset="68364.6416">1305 5733 356 0,'0'0'78'0,"0"0"8"15,0 0-16-15,0 0 6 16,0 0-34-16,0 0-9 0,0-9-6 16,0 9-24-1,5 0 2-15,-1 11-4 0,4 8-1 16,1 9 47-16,-2 3-29 16,4 1-10-16,-5-2-8 15,3-2 0-15,-4-3-7 16,0-7 6-16,-3-3-25 15,8-3 2-15,-2-7-42 16,2-3-16-16,2-2-18 16,4-2-120-16</inkml:trace>
  <inkml:trace contextRef="#ctx0" brushRef="#br0" timeOffset="68730.1582">1680 5745 520 0,'0'0'88'16,"0"0"-65"-16,0 0 6 16,0 0 1-16,0 0-30 15,0 0 19-15,0 54-5 16,10-35-11-16,2-4 0 16,3-3-3-16,1-3 0 15,4-3-4-15,1-5 4 16,-2-1 0-16,1 0 24 15,-7-9-2-15,-6-5 0 0,-7-5-11 16,0-1-9 0,-22-2 4-16,-12 3-6 0,-7 6 0 15,-3 3 0-15,-1 8 4 16,2 2-6-16,10 0 2 16,12 0-8-16,11 2 5 15,10 1-44-15,0 2-20 16,14-3-4-16,27-2 16 15,14 0-5-15,6 0-39 16,3-4-88-16</inkml:trace>
  <inkml:trace contextRef="#ctx0" brushRef="#br0" timeOffset="69028.7102">2084 5704 308 0,'0'0'25'0,"0"0"46"0,0 0 12 15,0 0-8-15,0 0-13 16,-6 53-21-16,3-33-26 15,3-1-13-15,0 1 0 16,0-4 15-16,17-6-15 16,3 0 2-16,3-8 0 15,1-2-1-15,5 0 25 16,-9-7-15-16,-5-5-4 16,-6-7 36-16,-9-1-33 15,0-1 0-15,0 3-12 16,-9 2 11-16,-12 5-11 15,-4 5 0-15,-5 3-7 16,-5 3-1-16,-5 3-1 0,4 6-14 16,6 3 2-16,11 0-43 15,16-2-11-15,3 0-51 16,0-5-147-16</inkml:trace>
  <inkml:trace contextRef="#ctx0" brushRef="#br0" timeOffset="71267.503">1536 5208 145 0,'0'0'27'0,"0"0"-26"0,0 0 13 15,0 0-10-15,0 0 4 16,0 0 48-16,29-4 20 15,-29 4-18-15,3-1 19 16,0-3-4-16,2 1-26 16,2-2-25-16,0-2-1 15,2 0 7-15,3-4-19 16,-3-3-4-16,-1 0 6 16,0 0 3-16,3-1 11 15,-2 4-20-15,0 1-5 16,0 0 14-16,-6 3-12 15,0-1-2-15,0 1 14 16,-3-3-7-16,0-2 11 16,0 3-18-16,-8-4 0 15,-11 4 15-15,-1-2-14 0,4 3 2 16,-5-1-3-16,2 3 5 16,1-2 3-16,2 6-8 15,2 0 0-15,-2 2 6 16,-2 0-6-16,-6 12-3 15,2 3-2-15,10 4 10 16,7 3-10-16,5-1 5 16,0 0 0-16,9-3-1 15,15-2 1-15,7-3-6 16,-1-3 6-16,1-6 2 0,-5-1-2 16,-8-3-2-16,3 0 2 15,-1-5 12-15,-9-7-10 16,3-3 6-16,-7-3-6 15,-4 1 5-15,-3 2-14 16,0 5 7-16,0 5-7 16,0 3 0-16,0 2 3 15,0 0 0-15,0 2-13 16,0 9 13-16,-3 4 0 16,3 3 4-16,0 2 0 15,0-2-3-15,10 0 4 16,8-4-1-16,0-7 0 15,1-2 0-15,5-3 2 16,-3-2 0-16,8-4 15 16,-1-11 16-16,3-7-29 0,-10-4 6 15,-6-6-10-15,-12-6 9 16,-3-3-11-16,0-6 2 16,0-3 0-16,-16 1 0 15,2 4 3-15,-2 7-3 16,4 8 0-16,0 10 4 15,9 8 5-15,-2 5-5 16,2 4 4-16,0 3-6 16,-1 0-2-16,-2 5-10 15,-3 10-1-15,0 11 11 0,5 8 7 16,4 5-7 0,0 4 0-16,9 1 7 0,25-3-7 15,2-2-5-15,11-8-3 16,4-5 7-16,2-6-9 15,3-5 0-15,-8-5 9 16,-8-6-5-16,-10-4 12 16,-3 0-5-16,1-8-1 15,-3-9 1-15,-2-5 3 16,-13-6-4-16,-10 1-9 16,0-1 5-16,0 5-11 15,-13 7 15-15,-7 8-2 16,-8 6-12-16,0 2 13 15,-9 6-4-15,5 11 5 16,2 4 4-16,9 0-1 0,8 1 0 16,8-5-3-1,5-2 1-15,0-2 3 0,11-4-4 16,13-1 0-16,4-4-3 16,2-4 6-16,0 0-5 15,7-1 2-15,-8-13-8 16,-1-3 5-16,-7-2-9 15,-8-1-11-15,-12 1 4 16,-1 7 14-16,0 7 5 16,0 3 0-16,0 2 7 15,0 0-7-15,0 5-18 16,0 3 18-16,0 3 2 0,0-1 5 16,8 0-2-1,7-3-5-15,2-2-6 0,-4-1 2 16,0-1 4-16,-5-3-28 15,-2 0 10-15,4 0 0 16,2-10-7-16,2-4-14 16,-1-1 19-16,3-2-3 15,1 3 13-15,1 3 10 16,1 5 0-16,3 3 2 16,-3 1 9-16,4 2-10 15,1 0 24-15,3 2-1 16,-11 4-5-16,1 0 3 15,-8 3 1-15,-6-1-15 0,-3 1 10 16,0-1-16 0,0-3 1-16,0 0 9 0,3-4-12 15,-1-1 0-15,5 0-2 16,3 0-12-16,10-1 13 16,6-9-4-16,2 2-59 15,-5 2 63-15,-1 3-17 16,-4 3 13-16,2 0 0 15,2 3 0-15,6 6-1 16,2 3 5-16,0-3 1 16,-2 2 1-16,-6-2-1 15,-6-4 0-15,-10 1-1 0,0-4-2 16,-6-2 0 0,5 0 3-16,-3 0 4 15,4 0 3-15,0 0-6 0,7 2 11 16,1 1 3-16,7 4-10 15,1 2 5-15,-4 5-6 16,-2 3-4-16,-7 1 21 16,-4 0-13-16,-2-3-6 15,-3-5 28-15,0-7-29 16,0-3 29-16,0 0 10 16,0 0-2-16,0-13 26 15,0-8-64-15,0-8 4 16,0-4-6-16,4-6 11 15,11-3-6-15,6-3-3 16,0 4-23-16,-3 10 2 0,-6 12-7 16,-11 13-5-16,-1 6-37 15,0 4-199-15,-22 14 112 16</inkml:trace>
  <inkml:trace contextRef="#ctx0" brushRef="#br0" timeOffset="72147.2103">2524 5649 51 0,'0'0'86'0,"0"0"-25"16,0 0-46-16,0 0 2 0,0 0 11 15,0 0-5-15,-6 26 17 16,6-26-2-16,0 3-28 16,0-2 0-16,9 2 11 15,-8 0-1-15,4 3 1 16,-2-2-21-16,-3-2 0 15,3 0 7-15,-3-1 11 16,0-1 12-16,3 0 3 16,-3 0 4-16,0 0 12 15,3 0-18-15,-3 0-5 16,3 0 11-16,-1 0-32 0,-2 0 5 16,0 0 0-16,0 0-3 15,0 0 17-15,4-3-24 16,-4-1 0-16,4-1 10 15,-1 0-10-15,-3 2 0 16,0 1-2-16,0-1 8 16,0 3 0-16,0 0-6 15,0 0 0-15,-7 0-5 16,-11 0 5-16,-3 2-2 16,0 6 1-16,3 3 1 15,-2 5 2-15,6-1-2 16,8 5 4-16,6-1-4 15,0-1 1-15,9 2-1 16,16-5-3-16,7-4-3 0,-1-3 6 16,6-7-3-1,3-1 3-15,1-3 26 0,-2-10-22 16,-13-2-3 0,-8-4 8-16,-7-2-8 0,-11-2 17 15,0-5-18-15,0 3 0 16,-5 3 13-16,-17 5-6 15,6 5-1-15,-5 8-6 16,-6 4 2-16,-6 0-2 16,-8 9-24-16,0 8-26 15,5 3 9-15,-3 4-59 16,8-2-55-16</inkml:trace>
  <inkml:trace contextRef="#ctx0" brushRef="#br0" timeOffset="73712.9979">1476 6522 252 0,'0'0'71'0,"0"0"1"15,0 0-18-15,0 0-10 16,0 0-13-16,0 0 3 16,0-11 17-16,0 9 11 15,0 1-2-15,0-2-28 16,0 1-14-16,-10-5 11 15,-3 0-11-15,0 1-8 16,-5-3 6-16,2-1-5 16,4 0 10-16,7 3-9 15,5 0-9-15,0 0-3 16,13-1-3-16,17-3 3 0,9 3-5 16,4 1 11-16,3 4-12 15,-4 3 6 1,-8 1-3-16,-8 11-6 0,-11 4 9 15,-15 1-4-15,0 7 4 16,-18-1 5-16,-13 3 23 16,-5 1-20-16,1-2-7 15,4 0 25-15,7-2-23 16,12-7 3-16,8-4 1 16,4-5-1-16,0-3-7 15,4-4 1-15,26 0-9 16,12 0 8-16,16-11 1 15,8-6-2-15,1-5-21 16,4-3-45-16,-8-1 3 16,-9-2-33-16,-8 3-29 0,-15 3 86 15,-10 3 1-15,-9 5 20 16,-7 5 20-16,-5 5 22 16,0 4 44-16,0 0-27 15,0 0-18-15,0 0 15 16,-2 7-12-16,-2 1-4 15,4-1 4-15,0 0-17 16,0-1 7-16,4-2-14 16,17 0 2-16,-3-1 8 15,1-3-7-15,-2 0 1 0,1 0 10 16,-6 0-9 0,-5-4 20-16,-7-3 0 0,0-3-8 15,-3-2-5-15,-21-1-12 16,-9-2-5-16,2 6 4 15,-2 0-10-15,5 4 10 16,10 0-14-16,14 3 6 16,4 0 0-16,0-1-13 15,22-2-49-15,20-2 22 16,8-2 8-16,13 1 30 16,3 2-33-16,1 0 29 15,-6 6 12-15,-16 0 0 16,-14 0 2-16,-14 5 1 15,-17 7 19-15,0 2 31 16,0 0 20-16,-11 0-48 0,5-3 15 16,3-2-21-16,3-4-14 15,0 3-2-15,3-5 9 16,15-2-6-16,12-1-3 16,11 0 0-16,1-12-3 15,3-2 0-15,-11-3-5 16,-17-3 0-16,-7 1 8 15,-10 2 11-15,0 3 4 16,-15 3 7-16,-19 5 19 16,-5 1-40-16,-7 5 2 15,-2 0-6-15,10 0 6 16,5 5 2-16,13-1-5 0,10-1-17 16,10 0-21-1,0 1-40-15,25-4 13 0,23 0-18 16,14 0-18-16,16-7-83 15</inkml:trace>
  <inkml:trace contextRef="#ctx0" brushRef="#br0" timeOffset="73978.2386">2900 6285 301 0,'0'0'167'0,"0"0"-86"16,0 0-14-16,0 0-17 15,0 0-30-15,0 0-7 16,-3 39-6-16,6-36 5 15,13 0-12-15,0-3 0 16,4 0 46-16,7-4-21 16,-6-9 17-16,-3-3-28 0,-11-1-3 15,-7-2 27-15,0 0-33 16,-15 1 4-16,-4 2-6 16,-5 6-3-16,3 3-2 15,-4 7-11-15,-8 0-31 16,-6 12-3-16,-1 6-19 15,-2 7-16-15,-1 0-3 16,6 3-137-16</inkml:trace>
  <inkml:trace contextRef="#ctx0" brushRef="#br0" timeOffset="75418.3982">1911 6942 395 0,'0'0'98'15,"0"0"-89"-15,0 0 54 16,0 0-34-16,0 0-5 16,0 0 4-16,0-3 20 15,0 3 11-15,0 0-33 16,0 0 1-16,0 0 17 15,0 0-35-15,0 0 5 16,0 0-14-16,7 6 5 16,13 7 1-16,10 6 1 15,7 1 1-15,-3 1 4 16,-4 1-11-16,-7-3 5 0,-9-1-6 16,-8-6 7-1,-4-5-14-15,-2-3 7 0,0-1-3 16,0-3 3-16,-9 0 1 15,-21-8 21-15,2-6-22 16,2-8-25-16,6-4 23 16,6-3-25-16,14 4 0 15,0 4 26-15,0 7-4 16,9 6 5-16,9 5-3 16,-4 1 6-16,8 2 5 15,-5 0 1-15,0 0 11 16,1 5 4-16,0 1-15 15,4 2 19-15,-1 1-21 16,-3 2-4-16,6-3 4 16,0 0-6-16,1-2-2 0,9-2-6 15,4-3-30-15,-1-1 7 16,3-2-8-16,-7-9-47 16,-5-3 24-16,-10-3-33 15,-6-2-9-15,-4 1 45 16,-7 1 58-16,-1 7 68 15,0 4-15-15,0 5 8 16,0 1 26-16,0 0-63 16,0 1-3-16,-9 6 5 15,0 5 12-15,4-3-5 0,3 0-3 16,2-1-26-16,0 0 15 16,0-2-19-16,7-1-2 15,11-3-11-15,9-2-10 16,4 0 3-16,2-2 15 15,-6-11-16-15,1-1 14 16,-8-2-19-16,-2-2 14 16,-6 1 11-16,-4 3 1 15,0 4 4-15,-8 3-2 16,0 4 5-16,0 3 44 16,0 0-34-16,0 0-14 15,0 0 0-15,3 7 1 16,6 0 10-16,4 3-14 15,4-1 6-15,7 1 1 16,4-3-7-16,4 0-5 0,-2-4-22 16,-1-3-34-16,-7 0 17 15,-4-12-17-15,-12-2-19 16,-6-3 41-16,0-3-30 16,0-5-16-16,-6-5-13 15,-6-1-44-15,2-2 142 16,3 2 66-16,5 5 69 15,-4 8-52-15,6 9 6 16,0 6-25-16,-3 3 23 16,3 0-63-16,0 6-2 15,0 8 20-15,0 5 8 16,3 6 12-16,22 0-34 0,-1 2-20 16,6 0-4-16,4 1-2 15,-1-3 0-15,3-2-2 16,-5-7-36-16,-4-4 1 15,-7-7 10-15,-1-5-10 16,0 0 15-16,2-15-3 16,-10-7-27-16,2-6-70 15,-13-6 22-15,0-5 5 16,0-2-106-16,-13-4 199 16,2 6 32-16,-1 11 109 15,8 11-54-15,-1 10 2 16,-3 7-48-16,-3 7-21 15,2 11 45-15,3 5 0 16,6 1-29-16,0-1-2 16,0 1-9-16,12-1-25 0,12 1-1 15,4 4-7-15,0 1-21 16,-2 2-86-16,-5 1-39 16</inkml:trace>
  <inkml:trace contextRef="#ctx0" brushRef="#br0" timeOffset="76561.3464">1805 7508 677 0,'0'0'9'15,"0"0"2"-15,0 0 31 16,0 0-41-16,0 0 8 15,33-50-9-15,0 38 0 16,1 1-7-16,-1 3 17 16,-5 1-7-16,-2 1 9 15,-9 5-4-15,-5 1-7 16,-7 0-1-16,-3 0 0 16,-2 7 3-16,0 4 13 0,0 3 13 15,-11 5-13-15,-19 1-16 16,-6 2 21-16,2-3-21 15,4-1 0-15,9-1 0 16,5-4 1-16,7-4-2 16,6-4-6-16,3-2-20 15,0-1 18-15,3-1-21 16,30 2 17-16,7 0 7 16,12 5 5-16,10-2 1 15,3 2-3-15,-1 0 10 16,-16 1-6-16,-18-1-1 15,-17 0 0-15,-13 0 46 16,-10 1 10-16,-29 5 19 0,-6-3-43 16,-7 1-30-1,1-2 18-15,6-6-20 0,5-4-20 16,6 0-1-16,7-7-54 16,9-9-9-16,6-9-35 15,12-6-60-15,0-4-293 16</inkml:trace>
  <inkml:trace contextRef="#ctx0" brushRef="#br0" timeOffset="77161.9823">2294 7464 525 0,'0'0'88'0,"0"0"5"16,-42 47-39-16,41-29-26 15,1-1 1-15,0-3-29 16,8-1 5-16,18-4-13 15,1-6 11-15,11-3-3 16,5 0 0-16,14-15 1 16,-4-6 2-16,-6-1 6 15,-17-4-6-15,-14 6 6 16,-16-3-9-16,-5 9 17 16,-38 1 22-16,-11 9-7 15,-4 4-21-15,-5 0-11 16,8 5-4-16,14 4 2 15,16-4 2-15,15-2-4 0,7-2-14 16,3 1-44 0,5-2-9-16,28 0 9 0,17-2 17 15,16-6-29-15,5-2-33 16,-5 0-64-16,-5 3 34 16,-16 3 137-16,-15 3 66 15,-9 1 11-15,-12 1 9 16,-3 8-24-16,-6 6 21 15,0-1-16-15,0 1-8 16,0-1-37-16,0-3 30 16,9-1-49-16,12-2-2 15,5-3-2-15,7-5 1 16,8 0-4-16,2-6 4 16,-2-10 0-16,-11-1 3 0,-9-2-1 15,-16 0-2-15,-5 1 13 16,0-2-8-16,-23 3 24 15,-10 4-19-15,-8 7 4 16,-6 6-1-16,-3 0-13 16,-1 8-8-16,5 3-4 15,14 0-22-15,7-2 11 16,17 1-74-16,8-3-64 16,0-4-133-16</inkml:trace>
  <inkml:trace contextRef="#ctx0" brushRef="#br0" timeOffset="77495.6958">3228 7363 581 0,'0'0'130'0,"0"0"-126"15,0 0-8-15,0 0 14 16,0 0-10-16,0 0 0 15,61 47 0-15,-41-42-3 16,-1 0 3-16,8-5 0 16,-2 0 15-16,2-5-1 15,0-7 6-15,-5-2 2 16,-4-5-5-16,-10-2 10 0,-8-3-15 16,0-2 15-16,-12 2 2 15,-15 5-14-15,-6 6-2 16,-6 6-13-16,-7 7-12 15,1 2-4-15,-10 16-40 16,3 4-31-16,0 5-39 16,7 1-134-16</inkml:trace>
  <inkml:trace contextRef="#ctx0" brushRef="#br0" timeOffset="78147.2466">1645 8015 546 0,'0'0'65'16,"0"0"-60"-16,0 0 57 15,0 0-18-15,0 0-35 16,0 0 16-16,-13 5 0 15,13-5 2-15,10 0-11 16,31-8-6-16,26-6 53 0,37-6-44 16,26-6 4-1,36-6 35-15,29-3-39 0,24-6 0 16,20-1-16-16,1-2 5 16,-16 1-10-16,-30 7 2 15,-40 6-1-15,-38 8-5 16,-39 5-11-16,-30 6 1 15,-22 5 3-15,-20 2 5 16,-5 4 4-16,0-3-1 16,0 3 0-16,0-4-17 15,-5 4-72-15,-9 0-25 16,-8 0-89-16</inkml:trace>
  <inkml:trace contextRef="#ctx0" brushRef="#br0" timeOffset="78917.614">1868 8534 179 0,'0'0'372'0,"0"0"-355"15,0 0-17-15,0 0-2 16,0 0 2-16,0 0 4 15,0 2 2-15,0-2 15 16,0 1 72-16,0-1-19 0,0 0-11 16,3 0-30-16,27 0-28 15,27-9 31-15,29-5-4 16,27-3-3-16,32-10-13 16,26-4-16-16,17-3 16 15,9-5-16-15,-9 1 1 16,-28 4-7-16,-27 7 4 15,-40 9-34-15,-32 9 9 16,-29 1 27-16,-17 4 2 16,-12 2-2-16,-3 2 2 15,0 0 1-15,0-2-3 16,0 2-14-16,0-1-61 0,-6-3-101 16,0 0-245-16</inkml:trace>
  <inkml:trace contextRef="#ctx0" brushRef="#br0" timeOffset="83949.7115">809 6207 531 0,'0'0'8'0,"0"0"-8"0,0 0 0 16,0 0 0-16,0 0 5 16,0 0-5-16,0 0 9 15,85-55 1-15,-63 40-1 16,-5-1 21-16,-7-1-11 16,-10-5-2-16,0-1 17 15,0-2-33-15,-21-2 8 16,-4 7-9-16,-2 8 0 15,2 4 19-15,-7 7-1 16,-5 1-16-16,-8 4-4 16,-4 12 4-16,-1 2-2 15,6 4 0-15,5 5 1 16,13 2 3-16,9 5-4 0,17 4 0 16,0 1 3-1,39 3-1-15,16 0 6 0,16 0-8 16,9-6 0-16,11 0 1 15,1-2 0-15,-4-3-1 16,-6 1 8-16,-11 2-3 16,-18 3-6-16,-17-1 1 15,-16 7 0-15,-20-2 27 16,0 3-19-16,-13 2 13 16,-24 5-4-16,-8-1-17 15,2-1 19-15,11-12-19 16,13-9 3-16,13-13-7 0,6-6 4 15,0-4 0 1,9-1-1-16,24 2 1 0,11 2-3 16,16-1 3-16,10 3 0 15,8 3-13-15,1 4 5 16,-9 4 8-16,-7 3 0 16,-11 5-10-16,-13 1 7 15,-14 8 3-15,-13 7-1 16,-10-2-2-16,-2 3 6 15,0-5 10-15,0-1-2 16,-8-1 6-16,2 1-7 16,2-1-9-16,4 1-1 15,0-6 17-15,16-1-17 0,14-7-2 16,13-2 1 0,2-6 2-16,10-4-10 0,-4-4 9 15,-5-7 0-15,0-3-3 16,-10 0 3-16,-9 0 0 15,-15-6 2-15,-9-5 0 16,-3-2 18-16,0-1-15 16,-5 2 11-16,-15 3 11 15,3 4-27-15,-4 1 3 16,-1 1-3-16,4 2-3 16,-9 1 2-16,3 0-50 15,-4 1-37-15,7 6-68 16,0-1-166-16</inkml:trace>
  <inkml:trace contextRef="#ctx0" brushRef="#br0" timeOffset="87844.0279">10025 5210 385 0,'0'0'0'0,"0"0"-6"15,0 0 6-15,0 0 3 16,0 0 16-16,0 0-3 16,0 0-11-16,-5 1 12 15,13-1-10-15,24 0 32 16,11 0 14-16,10 0-29 0,4 0 0 15,1-1-13-15,0-6-8 16,4 0 38-16,5-1-41 16,3-1 0-16,4 3 8 15,-5-1-2-15,-9 1-8 16,-19 1 2-16,-15 4 0 16,-11 1-8-16,-12 0-7 15,-3 0-39-15,-11 0 5 16,-43 4 2-16,-26 6 28 15,-33 1-154-15</inkml:trace>
  <inkml:trace contextRef="#ctx0" brushRef="#br0" timeOffset="88005.9482">9837 5277 350 0,'0'0'0'0,"0"0"1"16,0 0 11-1,0 0 57-15,185-6-28 0,-104-1-19 16,-1 0 10-16,4-3-5 15,-2 4-23-15,-2-5 23 16,-4 6-25-16,-20 0-1 16,-16 3-1-16,-33 2-16 15,-7 0-132-15</inkml:trace>
  <inkml:trace contextRef="#ctx0" brushRef="#br0" timeOffset="93513.2519">8111 5199 16 0,'0'0'337'15,"0"0"-299"-15,0 0-14 16,0 0 27-16,0 0 8 16,0 0-29-16,0 0 5 15,0-17-14-15,0 14-9 16,0 3 27-16,1-2-19 0,-1 0 7 15,0 2 6 1,0 0-17-16,0 0 6 0,0 0-8 16,0 0-12-16,0-1 15 15,0 1-11-15,0-1-6 16,0-2 2-16,0 1 6 16,0 1-12-16,4-1 4 15,-4 0 0-15,0 1 5 16,0-3-4-16,0 4-1 15,0-1 0-15,0-1 0 16,0 2 19-16,0 0-18 16,0 0 0-16,0 0-2 15,0 11-20-15,1 8 21 0,7 9-6 16,4 4 12 0,0 2 7-16,0 0-13 0,1-1 0 15,-7-1-1-15,0-4 2 16,-4-6-1-16,-2-5 0 15,0-4 4-15,0-4-7 16,0-2 3-16,0-3-6 16,0-1 1-16,0-3-8 15,-6 0 13-15,-11 0 0 16,-10-5-24-16,-7-9 0 16,4-4-9-16,6-7-7 15,3-5 7-15,3-3-5 16,7 4 18-16,0 1 8 15,3 6 12-15,6 6 8 0,0 9 2 16,2 2 12-16,0 3 20 16,0 2-25-16,-3 0-12 15,3 0-5-15,-1 2 4 16,-5 10-2-16,0 10 1 16,-7 3 9-16,-6 3 11 15,-3 4-18-15,0-3 0 16,-6 0-2-16,-1-2 2 15,5-6 5-15,1-6-10 16,11-6 0-16,4-7 0 16,5-1 1-16,3-1-1 15,-5 0 13-15,-1-5-7 16,-5-10-6-16,3-8-13 0,7-7-1 16,1-6 13-1,0-1-10-15,17-1 2 0,12 2 6 16,-2 9 3-16,10 1-1 15,0 6 1-15,0 5 0 16,7 4-1-16,-1 2 6 16,-1 4-5-16,-2 3 4 15,0 2-4-15,1 0 10 16,-3 11-10-16,0 6 0 16,-10 5-4-16,-1 0 5 15,-14 1-1-15,-2 0 0 16,-5-3 2-16,-6-4-7 0,0-1 6 15,0-4-1 1,0-4 5-16,0 1-1 0,-3-3-4 16,-6-3 0-16,-2 0 3 15,-8 0 5-15,-6-1-8 16,-11 1 0-16,-9-2 6 16,-9 3-6-16,-4-3 1 15,0 0-1-15,3 0 0 16,4 2 7-16,4 3-7 15,11-3 0-15,7 1-3 16,12-1 5-16,9 1-10 16,5-3 6-16,3 0-53 15,0 4-56-15,0-1-65 16</inkml:trace>
  <inkml:trace contextRef="#ctx0" brushRef="#br0" timeOffset="97128.233">12679 7253 264 0,'0'0'223'0,"0"0"-179"16,0 0-36-16,0 0 23 15,0 0-4-15,0 0-21 16,0-1 8-16,0 1-6 15,0 0 16-15,0 0 44 16,0 0-32-16,0 0-5 16,0 0-3-16,0 0-15 15,-3 0 8-15,-3-2-14 16,3 2-7-16,0 0 22 0,3 0-18 16,0 0 1-16,0 0 8 15,0 0-8-15,0 0 8 16,0 0-13-16,0 0 2 15,32-2 2-15,18-3-4 16,23-2 0-16,8 0 3 16,8-1-1-16,8 0-2 15,4-1-5-15,7 3-14 16,-2-2 18-16,-11 1-20 16,-15 1 3-16,-22 3 9 15,-20 0-19-15,-14 2 9 16,-18-1-4-16,-6 2 12 0,0-2 2 15,0 2-15-15,-22 0-19 16,-20 0-16-16,-24 5-18 16,-10 2-55-16,-12 0-63 15</inkml:trace>
  <inkml:trace contextRef="#ctx0" brushRef="#br0" timeOffset="97432.1666">12628 7260 437 0,'0'0'13'0,"0"0"9"15,0 0 6-15,0 0 17 16,0 0-13-16,0 0-32 16,-65 8 5-16,107-8 9 15,13 0 8-15,15 0 13 16,6 0-32-16,-1 0 13 16,-1-3-8-16,-12 1-3 0,-6-3 7 15,-15 4-12-15,-12 0 2 16,-10 1 3-16,-8 0-3 15,-3 0 3-15,-3 0 31 16,-4 0-7-16,2 0 6 16,-3 0-22-16,0 0-4 15,0 0 3-15,0 0-12 16,0 0-6-16,2 0-7 16,1 0-28-16,1 0-4 15,-1 0-92-15,-3 0-151 0</inkml:trace>
  <inkml:trace contextRef="#ctx0" brushRef="#br0" timeOffset="103277.6501">2014 6859 64 0,'0'0'4'0,"0"0"-3"16,0 0 28-16,0 0 37 0,0 0-7 15,0 0 0-15,0 0-16 16,-9 14-6-16,9-14 16 15,0 0-34-15,0 0 7 16,0 0-26-16,0 0 2 16,0 2 22-16,0-2-12 15,0 0 5-15,0 0 17 16,0 0-14-16,0 0 13 16,0 0-18-16,0 0-11 15,0 0 9-15,-4 0-13 0,4 0 0 16,0 0-5-1,0 0 12-15,0 0-4 0,0 0-3 16,0 0 0-16,0 0 12 16,0 0-10-16,5 0-2 15,10 0 7-15,6 0-5 16,-1 0 11-16,-1 0-13 16,5 0 0-16,-6-2 9 15,9 1-5-15,0-1-4 16,2 0 0-16,4-1 7 15,5-1-1-15,3 1-6 16,0-2 0-16,3 1-1 16,1-3 4-16,1 1-3 15,-1 2 5-15,-8 0-2 0,-3 0 1 16,2 1-4 0,-1 2 0-16,0-2 1 0,3 0 1 15,-1 2-2-15,0-2 0 16,2 0 4-16,3-1-3 15,7-2-1-15,-5 0 0 16,3 1 8-16,-5 3 0 16,-4 0-11-16,-6-1 3 15,-1 1 0-15,-1 2 3 16,3-3-3-16,-2 0 0 16,5 1 2-16,3-1-2 15,2 0-1-15,1 0-1 16,0 0 4-16,0 0 6 0,-11-1-8 15,-3 3 0-15,-14 1 2 16,0-2-2-16,-6 1 0 16,-3 1 7-16,-1 0-7 15,-2-1 12-15,1 1-5 16,3-2-7-16,-2 2 20 16,-1 0-16-16,-3 0 6 15,0 0-2-15,0 0-8 16,0 0 12-16,0 0-12 15,0 0-1-15,0 0 0 16,0 0-22-16,-10 0-18 16,-15 0-21-16,-8 2-25 0,-6-1 1 15,-6-1-84 1,3 0-61-16</inkml:trace>
  <inkml:trace contextRef="#ctx0" brushRef="#br0" timeOffset="104033.5829">3289 6495 229 0,'0'0'22'15,"0"0"-18"-15,0 0 30 16,-16-50 33-16,11 41-25 15,4 1-3-15,-3 0-13 0,2 2 9 16,0 3-2-16,2-2-4 16,0 2 13-16,0-1-36 15,0 1-4-15,0-2 8 16,0 1-5-16,0 3-5 16,0 0 3-16,0 1-2 15,0 0 12-15,0 0-13 16,0 0 0-16,0 0 6 15,0 0 1-15,0 0-7 16,0 0 0-16,0 0 0 16,0 0 5-16,-4 6-5 15,-8 6 0-15,-6 4 21 0,-4 5-14 16,-5 6 8-16,-9 6-10 16,-6 10 1-16,-7 4 11 15,0 3-17-15,1 0 0 16,-1-8 10-16,4-4-5 15,2-3-1-15,-5-5 8 16,-3-2-3-16,4-3 6 16,2-4-15-16,1-1 0 15,21-4 11-15,2-3-11 16,5-4 0-16,4-2 0 16,7-3 7-16,-1-1-1 15,3-2-6-15,3 1 0 16,0-2 11-16,0 0-4 0,-3 2 1 15,-1-1-8 1,2 3 4-16,2-3-2 0,0 1-2 16,0-1 1-16,-3 0 4 15,-1 0-5-15,2 2 0 16,-4 1 2-16,0 1 4 16,-1 0-6-16,0 1 0 15,2-1-1-15,-1-2 0 16,6 0 2-16,-3-1 3 15,0-1-4-15,3-1 0 16,-3 0-7-16,3 0 2 16,-3 0-9-16,3 0 10 0,0 0-12 15,-7-3-20 1,-5-11-93-16,-14-11-495 0</inkml:trace>
  <inkml:trace contextRef="#ctx0" brushRef="#br0" timeOffset="108609.9806">2403 8436 492 0,'0'0'0'15,"0"0"-17"-15,0 0 17 16,0 0 33-16,0 0-28 16,61-48 30-16,-52 29-6 15,0-3-11-15,3-7 5 16,-9-4-12-16,-3-6-10 0,0 0 5 15,0 5-3-15,0 9-3 16,-3 10 0-16,-9 10 0 16,-1 5 16-16,-8 0 1 15,-12 1-12-15,-4 9-10 16,7 4 2-16,5 1 0 16,7-1 3-16,18 1 0 15,0-2-9-15,18 1 9 16,18-2-12-16,11-1 9 15,4-1-3-15,0-1 5 16,5-1-2-16,-12 0 3 16,-6-1-2-16,-5 1 2 15,-16-2 0-15,-4-1 7 16,-11 1-6-16,-2 0 18 0,0 4-1 16,-15 1-11-16,-17 1 10 15,-5 1-17-15,-10-3-6 16,6-3 5-16,-1-4-24 15,9-3-14-15,8-1-33 16,6-15-118-16</inkml:trace>
  <inkml:trace contextRef="#ctx0" brushRef="#br0" timeOffset="109000.8618">2658 8240 292 0,'0'0'162'0,"0"0"-125"15,0 0 26-15,0 0-14 0,0 0-15 16,0 0 7-16,11 51-32 16,-1-41-2-16,1-1-2 15,1-2-3-15,1-4-1 16,4-1-1-16,5-2 1 16,11 0 2-16,-2-1 1 15,2-10-3-15,-5-3-2 16,-4-3 2-16,-6-2-1 15,-7 2 0-15,-6 2 0 16,-2 5 5-16,-3 6 0 0,0 1 4 16,0 3 26-1,0 0-25-15,0 0-4 0,0 0-6 16,0 5 5-16,0 5-5 16,0-1 0-16,0-1-1 15,1-1-5-15,24 3 4 16,0-3-4-16,6 0-17 15,2-4-19-15,3-3 7 16,-2 0-7-16,-5-3-1 16,-7-11-47-16,-6-1-95 15</inkml:trace>
  <inkml:trace contextRef="#ctx0" brushRef="#br0" timeOffset="109562.1214">3197 8163 416 0,'0'0'19'15,"0"0"-11"-15,0 0 52 16,0 0-17-16,0 0-13 16,0 0-17-16,66 44 8 15,-44-33-16-15,-1-1 0 16,-5-2 7-16,-7-1-12 16,-4-4 0-16,-2-3-1 15,-3 1 9-15,4-1-5 16,-4 0-3-16,0-4 11 15,0-8-11-15,0-3-19 16,-7 0 19-16,7 2-6 16,0 4 10-16,0 4-4 0,0 2 0 15,0 2 0 1,0 1 2-16,0 0-2 0,8 0 0 16,9 1-5-16,7 6 15 15,-2 1-13-15,3 2 3 16,-5 0 0-16,-4-2-2 15,-7-3 2-15,-4 0-7 16,-3-3-6-16,-2-2-18 16,0 0 14-16,0-10 11 15,0-5-58-15,0-9-35 16,10-2-3-16,6-1-4 16,8 5-54-16,1 5 160 15,3 7 102-15,-5 3-29 16,-5 7 125-16,1 0-68 15,-2 0-113-15,11 2 37 0,3 6-1 16,4 4 6-16,-4-1-14 16,0-1-32-16,-2 1-10 15,-4 0 12-15,-4-4-15 16,-5 1-3-16,-1-5 3 16,-3-1-26-16,1-2-26 15,1 0-54-15,1-7-40 16</inkml:trace>
  <inkml:trace contextRef="#ctx0" brushRef="#br0" timeOffset="115583.3927">16952 11864 336 0,'0'0'19'0,"0"0"1"0,0 0 53 15,0 0-2-15,0 0-49 16,-13 47 25-16,13-42-26 16,0-3 1-16,0-2 10 15,0 0-28-15,0 0 17 16,13 0-12-16,12-7 10 15,13-11 14-15,7-8-19 16,1-8-9-16,-6-5-5 16,-10-7-3-16,-9 0-2 15,-15-4-9-15,-6 10 12 0,0 7 2 16,0 14 0-16,-5 13 1 16,-7 3 4-16,-7 3-2 15,-1 3-6-15,-4 5-1 16,2 5-2-16,8-3 3 15,12-2 0-15,2 3-4 16,12-3 2-16,25 5-6 16,10 1 8-16,11-1 3 15,0 3 0-15,-2 0-9 16,-5-1 9-16,-15 0 0 16,-14-4 0-16,-15 1 5 15,-7-1-5-15,0 4 10 16,-25-1 0-16,-9 0 10 0,-6-1-19 15,-3-3-1 1,1-2 0-16,5-4-4 16,5-4 1-16,13 0-4 0,8 0-18 15,6 0 9-15,5-3-2 16,0 1 18-16,13-3-17 16,15 0-4-16,2-1 17 15,4-2 3-15,2 1 1 16,-5-3 0-16,4 1 1 15,-5-4-1-15,-1 1 1 16,-9 1 12-16,-9-1-25 16,0-1 12-16,-8 5 0 15,-3 2-4-15,0 3 8 16,0 0-2-16,0 3-2 0,0 0 4 16,-3 9-4-16,-1 4 0 15,-3 2 0-15,7 0 5 16,0-2-5-16,0 3 0 15,11-7 0-15,15 5 3 16,0-6-5-16,6-2 2 16,3-2 0-16,0-4 7 15,-3 0 14-15,1-4-4 16,-7-10 20-16,-7-3-21 16,-4-6 17-16,-9-6-33 15,-2-11 2-15,-2-8 1 16,-2-10 2-16,0-4-10 15,0-2 5-15,0 8 0 0,-5 17-13 16,-4 16 26-16,1 10-5 16,3 9 14-16,2 4-12 15,2 0-5-15,-5 0-5 16,0 3 3-16,-6 15-7 16,4 7 4-16,8 8 0 15,0 5 0-15,0 5 0 16,23 2 0-16,7-3 0 15,5-2 9-15,3-8-20 16,8-7 8-16,-5-6 1 16,4-7 1-16,-7-9-7 15,-10-1 1-15,6-2 6 0,-4-5 2 16,-5-9 4-16,1-8-1 16,-7-6-4-16,-6 0 0 15,-9-2-6-15,-1 7-1 16,-3 9 3-16,0 9 4 15,0 5 3-15,-5 0-3 16,-16 11 1-16,-1 9-4 16,2 2 3-16,7 0 0 15,9-3 0-15,4 0 2 16,0-2 2-16,16-3-4 16,14-1-13-16,9-3 5 15,10-4-24-15,8-4 11 16,11-2-15-16,-1-8 1 0,0-7-17 15,-4-7-25 1,-12-2-81-16,-16-1 158 0,-13 5 24 16,-13 2 98-16,-9 4-67 15,0 4-8-15,0 5 14 16,0 2 1-16,-14 3-51 16,-6 3-11-16,-8 8-2 15,-2 3 2-15,8 2 7 16,2-2-7-16,10 0 21 15,7 0-21-15,3-1 0 16,0-1-7-16,17-1 7 16,17-1 0-16,0-3-11 15,7-5 11-15,1-2 0 16,0-2 0-16,2-12 0 0,-4-5 21 16,-7-6-20-16,-8-7 0 15,-10-7 9-15,-3-5-6 16,-5-7 3-16,-1-6-7 15,-6-4-8-15,0 3 1 16,0 8-8-16,-7 17 15 16,-5 13 14-16,6 12-5 15,0 4 9-15,6 4-9 16,-1 0-5-16,-4 4-4 16,2 10 3-16,3 6-2 15,0 7 8-15,0 1-9 16,0 9 24-16,20-1-23 15,6 5-1-15,7-5 7 0,5 0-1 16,5-6-6-16,0-3 0 16,0-7 4-16,-4-6-3 15,-1-5-1-15,-6-5-1 16,0-4-7-16,3 0-1 16,-5-7-4-16,-9-10-10 15,-8-6-60-15,-13-4-97 16,-4 4-257-16</inkml:trace>
  <inkml:trace contextRef="#ctx0" brushRef="#br0" timeOffset="115716.104">18860 11411 541 0,'0'0'79'0,"0"0"-51"16,0 0 17 0,0 0 18-16,0 0-63 0,0 0 11 15,23-10-15-15,32-1 4 16,12-1-13-16,12-5-4 15,9 0-155-15</inkml:trace>
  <inkml:trace contextRef="#ctx0" brushRef="#br0" timeOffset="116228.0208">20308 11305 794 0,'0'0'4'0,"0"0"9"15,0 0-23-15,0 0 17 16,0 0-7-16,7-50 0 16,-8 41 4-16,-23 2 20 15,-7 6-18-15,-15 1 0 16,-4 8 3-16,-11 8-1 15,2 5-7-15,5 4 12 16,9-1-4-16,9-1 19 16,11-2-28-16,13-3 0 0,12-2-1 15,0-4 1 1,11-3-2-16,24-4-2 0,6-2-7 16,1-3 4-16,1-5 7 15,-9-10 0-15,-6 1 12 16,-8-6-7-16,-6-1 0 15,-4 4-5-15,-4 2 0 16,-1 5 12-16,-2 6-10 16,-3 4-2-16,0 0 3 15,0 0-3-15,0 0-6 16,0 4-10-16,0 6 16 16,9 5 3-16,9 2-3 15,6 4 0-15,12-3-4 16,4-2-12-16,1-1-38 15,2-7-42-15,-11-7-46 0,-10-1-148 16</inkml:trace>
  <inkml:trace contextRef="#ctx0" brushRef="#br0" timeOffset="116543.6251">20444 11265 496 0,'0'0'58'16,"0"0"-36"-16,0 0-17 15,0 0 1-15,0 0 73 16,0 0-31-16,46 40-29 16,-17-20 12-16,-1-1-28 15,2-2 17-15,-3 0-20 0,-7-6 5 16,-8-3 4-16,-7-4-6 16,4-2-1-16,-9-2 32 15,4 0 0-15,-4-3 28 16,0-11 5-16,3-8-63 15,1-4 3-15,10-5-7 16,-4-1-8-16,0 3-16 16,-4 4-16-16,-2 10 13 15,3 5-32-15,4 4-20 16,7 6-32-16,7 0-109 16,8 0-66-16</inkml:trace>
  <inkml:trace contextRef="#ctx0" brushRef="#br0" timeOffset="117059.0584">21313 11176 635 0,'0'0'90'16,"0"0"-50"-16,0 0-2 16,0 0-15-16,0 0-21 15,-167-13 3-15,117 30-2 16,-3 1 0-16,6 2 17 15,6-2-9-15,12 1 2 16,5-5-4-16,14 0-4 16,10-3-10-16,0-2 1 0,13-4-29 15,24-2 21 1,9-3-12-16,2-6 14 0,-5-5 7 16,-10-4-10-16,-8 1 11 15,-9 2 2-15,-6 5 0 16,-4 4-3-16,-3 3 3 15,0 0-4-15,1 5-15 16,9 10 19-16,1 9 6 16,13 8 19-16,7 7-4 15,12 3 18-15,1 6-32 16,0 1-5-16,-6-3-1 16,-16-10 1-16,-16-9-2 15,-9-11 2-15,0-6 20 16,-4-7 53-16,-10-3-29 15,-6 0-12-15,-2-5 0 0,3-13-27 16,0-8-7-16,11-12-2 16,8-6-23-16,0 0 8 15,0 2-31-15,0 10 4 16,0 10 12-16,5 2-37 16,11 6-24-16,6-1-104 15</inkml:trace>
  <inkml:trace contextRef="#ctx0" brushRef="#br0" timeOffset="117383.404">22017 10873 520 0,'0'0'40'0,"0"0"-19"15,0 0 39-15,-151 74-1 16,117-40-38-16,2 7 26 16,6 2-3-16,4 2-23 15,10-1 11-15,5-2-20 16,7-3-9-16,0-5-6 0,8-3 3 15,22-7-16 1,8-6-32-16,11-6-16 0,5-8-50 16,4-4-15-16</inkml:trace>
  <inkml:trace contextRef="#ctx0" brushRef="#br0" timeOffset="117781.8742">22397 11272 609 0,'0'0'238'16,"0"0"-208"-16,0 0 10 16,0 0-30-16,84-62-5 15,-58 39 5-15,-11-1-10 16,-10-3 11-16,-5 3-11 0,0 5-1 16,-17 2 1-16,-12 6 0 15,-8 6-1-15,0 5-9 16,-3 0-18-16,7 0 27 15,9 7-13-15,10 0-1 16,11 0 4-16,3 2-19 16,0 2-2-16,30 2 8 15,14-2 3-15,12 3 3 16,7-2-12-16,-2 0 21 16,-9-1 7-16,-14 0 4 15,-16 0 9-15,-16-3 15 16,-6 0-4-16,-16 6 35 15,-34-1-6-15,-14 3-25 0,-3 1 6 16,-3-6-29-16,16-2-6 16,6-4-8-16,6-5-42 15,10 0-10-15,7-3-50 16,21-9-135-16</inkml:trace>
  <inkml:trace contextRef="#ctx0" brushRef="#br0" timeOffset="119129.5981">22894 11118 540 0,'0'0'103'15,"0"0"-25"-15,0 0-26 0,0 0-20 16,0 0 2-16,0 0-19 16,-169-15-12-16,112 29-1 15,-1 1 3-15,10 0 28 16,15 1-28-16,11-5-2 15,9 0 3-15,11-4-6 16,2-3-2-16,7 0-9 16,31-4-15-16,20 0 26 15,3-2-13-15,-2-9 5 16,-9-2-1-16,-12-1 5 16,-9 0 4-16,-13 2 0 15,-2 3 2-15,-13 3 5 16,-1 5-7-16,0 1-22 0,0 0 19 15,-7 9-22-15,-9 6 25 16,4 0 8-16,3 1-3 16,9-2 16-16,0-1-21 15,4-3 0-15,26 1-3 16,7-6 3-16,6-2 0 16,6-3 3-16,-5-3-3 15,-1-13 25-15,-7-5-24 16,-8-3 6-16,-7-4 12 15,-5-6-18-15,-3-9 13 16,0-9-13-16,-8-6 0 16,5-7-1-16,-7 4-3 15,-3 15 3-15,0 15 3 16,0 19-1-16,-5 12 11 0,-8 0-13 16,-13 21 0-16,-3 8 7 15,-1 8-7-15,11 2 0 16,8-1 2-16,11 1-2 15,0-2-2-15,18 0 2 16,22-2-22-16,10-4-1 16,8-8-49-16,0-7 58 15,-5-10-33-15,-1-6 44 16,-7 0 2-16,1-13 1 16,-8-7 0-16,-8-3 13 15,-10-7-4-15,-6 2 7 16,-6 5 19-16,-8 9-14 15,0 7 10-15,0 7-8 0,0 0-19 16,-22 3 0-16,-11 8-1 16,-2 7-1-16,4 0 4 15,10-1-3-15,4-1-2 16,16 0-1-16,1-2-13 16,4-2 8-16,33-4-17 15,11-5-19-15,5-3 23 16,1 0-6-16,-10-8 12 15,-7-7-1-15,-4 1 12 16,-12-3-1-16,-4 3 4 16,-6 4 12-16,-9 4 19 15,1 3-24-15,-3 1 10 0,0 2-19 16,0 0 0-16,0 3-4 16,1 4 0-16,2 1 4 15,1 2 14-15,6-3-9 16,2 0 0-16,3-1-5 15,4-2-16-15,5-4 6 16,3 0-19-16,4-7 16 16,0-7 11-16,5-2-20 15,-3-2 7-15,-6 1 14 16,-6 3 1-16,-9 5 20 16,-5 4-5-16,-7 5 11 15,0 0-11-15,0 0-15 16,0 0-4-16,0 5 4 15,0 5 13-15,5 3 20 16,3-2-33-16,6 3 3 0,10-4 10 16,-2-2-13-16,1-3-1 15,2-3-23-15,-3-2 9 16,-1 0 9-16,-1-10 6 16,-3-4 0-16,-1 1 6 15,3 2-5-15,-8-1 2 16,2 5-3-16,-7 4 0 15,0 3-13-15,-5 0 9 16,2 0-14-16,3 5 15 16,-2 7-1-16,7 4 4 15,4 7 15-15,4 2-14 0,7 3 48 16,3-2-44-16,0 4 1 16,-9-7-3-16,-7-7 6 15,-13-7-6-15,0-5 11 16,0-3 9-16,0-1 32 15,-21 0-29-15,-9-8-26 16,-3-9-1-16,3-8-62 16,2-8-54-16,-1-9-87 15</inkml:trace>
  <inkml:trace contextRef="#ctx0" brushRef="#br0" timeOffset="119394.7158">24546 10576 592 0,'0'0'15'0,"0"0"0"16,155 18 60-16,-70 3-7 16,7 7-39-16,-5 3 4 15,-15 6-5-15,-17 6-19 16,-22 3-1-16,-26 3-8 15,-7-5 0-15,-23 2 3 16,-24-6-3-16,-19-1-5 16,-14-3 4-16,-17 0-37 15,-16-3-28-15,-5-5-171 0</inkml:trace>
  <inkml:trace contextRef="#ctx0" brushRef="#br0" timeOffset="120899.0038">19385 12391 758 0,'0'0'84'0,"0"0"-71"15,0 0 1-15,0 0-11 16,0 0 35-16,0 0-38 15,0 0-3-15,7 0 2 16,7 0-7-16,17 0 2 0,17 0-9 16,15 0-36-1,12-6-12-15,10-1-50 0,11-5-46 16,7 0-233 0</inkml:trace>
  <inkml:trace contextRef="#ctx0" brushRef="#br0" timeOffset="121090.366">20874 12233 466 0,'0'0'101'16,"0"0"-75"-16,0 0 59 15,0 0-39-15,0 0-16 16,0 0-8-16,-13-7-21 16,13 7 2-16,0 0-3 15,0 0-19-15,0 0 12 16,9 0-44-16,12 0-45 0,12-5 17 15,9-2-199 1</inkml:trace>
  <inkml:trace contextRef="#ctx0" brushRef="#br0" timeOffset="121253.2842">21657 12126 689 0,'0'0'92'0,"0"0"-92"15,0 0 6-15,0 0-7 16,0 0 1-16,0 0-49 16,25-8-11-16,-1 5-38 15,10 0-36-15</inkml:trace>
  <inkml:trace contextRef="#ctx0" brushRef="#br0" timeOffset="121426.1923">22649 12034 648 0,'0'0'133'15,"0"0"-129"-15,0 0 2 16,0 0-12-16,0 0 4 16,0 0-73-16,100-12 1 15,-36 7-140-15</inkml:trace>
  <inkml:trace contextRef="#ctx0" brushRef="#br0" timeOffset="121562.213">23490 11975 837 0,'0'0'31'16,"0"0"-31"-16,0 0-20 15,0 0-33-15,0 0-193 16</inkml:trace>
  <inkml:trace contextRef="#ctx0" brushRef="#br0" timeOffset="129743.2967">18269 13975 403 0,'0'0'0'16,"0"0"-58"-16,0 0 19 15,0 0 34-15,0 0-10 16,0 0 15-16,0 0-4 16,7 6 4-16,-7-5-1 15,0-1 1-15,0 0 0 16,0 0 15-16,0 0-7 15,0 0 7-15,0 0 40 16,0 0-33-16,0 0-9 16,0 0 15-16,0 0-18 15,0 0 13-15,0 0-12 0,0 0-4 16,0 0 24-16,0 0-15 16,0 0-2-16,0 0 6 15,0 0-12-15,0 0 15 16,0 0-10-16,0 0-13 15,0 0 23-15,0 0-23 16,0 0 10-16,0 0-5 16,0 0 2-16,0 0-3 15,0 0-4-15,0 0 0 16,0 0 4-16,0 2 1 16,0-2-5-16,0 0 0 15,0 0 1-15,0 0-1 0,0 0 0 16,0 0 0-16,0 0-5 15,0 0 10-15,0 0-7 16,0 0 6-16,0 0-4 16,0 0 4-16,0 0 4 15,0 0-8-15,0 0 6 16,2 0 6-16,2 0 6 16,4-9-6-16,3-6-5 15,8-9-10-15,2-4 3 16,3-9-16-16,1-4 0 15,3 2 6-15,-5 2-12 16,-6 9 8-16,-9 9 14 16,-8 11 9-16,0 6-4 15,0 2-5-15,-8 0 1 16,-14 9 5-16,-6 1-1 0,9 4-4 16,6 2 4-16,7-3-8 15,6 0 3-15,0 1-5 16,12 2 0-16,21 1 0 15,8 1 0-15,2-1-6 16,2 1 8-16,1 2-2 16,-7-3 5-16,-11-1 0 15,-13-3 6-15,-15-1 12 16,0-1 22-16,-23-1-1 16,-14 1-6-16,-14 1 6 15,-2-5-33-15,1-2-6 16,7-2 0-16,6-3-1 0,12 0-10 15,14-12-31-15,13-4-72 16,0-5-57-16,16-1-321 16</inkml:trace>
  <inkml:trace contextRef="#ctx0" brushRef="#br0" timeOffset="130653.9007">18621 13832 200 0,'0'0'285'15,"0"0"-216"-15,0 0 0 16,0 0-36-16,0 0 0 15,0 0-8-15,12 5 5 16,-3 4 14-16,-2 0-24 16,1 2-11-16,1-1 7 15,4 3-12-15,11-2-3 0,6 0-1 16,7-3 0 0,8-1-1-16,7-4 1 0,3-3-12 15,4 0 8-15,-10-5-8 16,-8-8 3-16,-8-2-2 15,-14-1 11-15,-7 2 9 16,-5 2-9-16,-6 5 23 16,-1 4 16-16,0 3-30 15,0 0 1-15,0 0-10 16,0 0 0-16,0 8 11 16,-8 3-11-16,3 2 2 15,5 0 7-15,0 0-7 0,0-1-4 16,21 0-20-16,9-4-24 15,0-1 16-15,4-7-43 16,1 0 10-16,-5-5 17 16,-9-9-54-16,-3-3-11 15,-3-2 56-15,-3-1 49 16,1 3 6-16,-2 2 86 16,-1 6-30-16,-5 4 0 15,-1 4-15-15,1 1-27 16,2 0 1-16,2 0 12 15,3 3 22-15,3 7-17 16,4 2-16-16,5 2-2 16,-3 0-12-16,1 0 6 15,-2-3-8-15,-6-3-13 16,-4-4 8-16,-4-2-6 0,-6-2 5 16,3 0 6-16,-2-3 0 15,2-9 0-15,3-4 0 16,1 2 0-16,7 0-1 15,5 1 1-15,7 1-29 16,-1 4 29-16,-1 1-25 16,1 3 13-16,1 1 7 15,0 3 4-15,4 0-5 16,8 0 6-16,3 0-6 16,-9 0 5-16,-10 0-7 0,-9 0 8 15,-10 0 3-15,-3 0 22 16,0 0 20-16,0 0-27 15,0 0-5-15,0 0 0 16,2 0-12-16,6 0-2 16,4 0 1-16,5 0 0 15,9 0 35-15,5 3-13 16,-1 1-2-16,3-3 18 16,-2 1-10-16,0-2-9 15,-4 0 3-15,-2 0-21 16,-5 0 9-16,-2 0-10 15,-2 0 0-15,-7 0-6 16,2 0 4-16,-5 1-30 16,1 3-36-16,-7 3-45 15,0 5-67-15,-25 5-201 0</inkml:trace>
  <inkml:trace contextRef="#ctx0" brushRef="#br0" timeOffset="131095.042">18292 14318 553 0,'0'0'1'15,"0"0"-2"-15,-151 34 2 0,111-24 33 16,1-1 23-16,6-1-21 16,4 1 19-16,10-4-27 15,13-1-8-15,1-3 20 16,5-1-28-16,17 0 12 16,35 0-21-16,35-7 8 15,26-8 35-15,34-3-36 16,20-5-8-16,26 1 23 15,16-2-15-15,11 1 9 16,-1 0-12-16,-6 2-5 16,-16 1 36-16,-30 3-32 15,-29 5-1-15,-38 1-10 16,-29 3-2-16,-29 3 6 0,-26 2-2 16,-14 2 3-16,-2 1-1 15,0 0 1-15,0 0-7 16,4 0-9-16,5-2-57 15,-2 1-49-15,-7-1-124 16</inkml:trace>
  <inkml:trace contextRef="#ctx0" brushRef="#br0" timeOffset="132450.1997">18612 14827 417 0,'0'0'66'0,"0"0"-58"16,0 0 4-16,0 0 26 15,0 0 8-15,108-44-15 16,-99 32-7-16,-9-1 14 0,0 2-9 15,-9 1 4-15,-24-1-4 16,-8 4-14-16,-3 5 11 16,-13 2-26-16,8 2 0 15,-2 9 13-15,8 8-12 16,6 0 1-16,13 1 3 16,9 0-4-16,11-3-2 15,4-1 1-15,17-2-5 16,33-2 1-16,24-4-1 15,24-6-2-15,10-2 6 16,1-5-16-16,-15-9-4 16,-21-3 3-16,-18 2 0 15,-12-2 14-15,-13 2-10 0,-12 1 11 16,-8 5-1 0,-10 2 8-16,0 4 11 0,0 3 4 15,-33 0-15-15,-9 3 3 16,-5 10-3-16,-4 1-4 15,6 0 6-15,12-2-1 16,11-3-2-16,11-3-3 16,11-2-8-16,0-3 5 15,17 1-26-15,27-2 23 16,12 0 3-16,3-5 3 16,-7-4-4-16,-12-2-3 15,-12-1 7-15,-7 3 0 16,-7 2 0-16,-6 1 0 15,-3 2 3-15,-5 4 5 0,0 0 27 16,0 0-35-16,0 0 6 16,0 0-17-16,0 2 5 15,0 6 6-15,0 0 0 16,0-2 0-16,6 2-1 16,12 0-20-16,8-2-17 15,5-2-18-15,-6-3-37 16,-7-1-71-16,-6 0-33 15</inkml:trace>
  <inkml:trace contextRef="#ctx0" brushRef="#br0" timeOffset="132744.0824">19392 14730 295 0,'0'0'73'0,"0"0"-27"16,0 0 43-16,0 0-33 15,0 0-9-15,0 0-9 16,140 24-13-16,-119-17-21 15,-9 2 15-15,-12-3-19 16,0-2 2-16,0 2 30 16,0-2-20-16,-9-3-5 15,1-1-4-15,-3 0 5 16,5-8 7-16,2-2-15 16,4-5-15-16,0 4 5 0,0 1-4 15,13 3 4 1,4 3-24-16,2 1-26 0,5 2 25 15,3 1-4-15,8 0-15 16,7 0-31-16,10 0-28 16,4 0-10-16</inkml:trace>
  <inkml:trace contextRef="#ctx0" brushRef="#br0" timeOffset="133381.3484">20028 14708 219 0,'0'0'102'0,"0"0"-20"15,0 0 4-15,0 0-26 16,0 0-13-16,0 0 2 15,4-46-21-15,-28 43-17 16,-7 3-1-16,-5 3 0 16,-4 7-6-16,3 3 7 15,1 1-6-15,6-1 17 0,14-2-15 16,5-1-7-16,11 0 2 16,0-3-2-16,20 0-5 15,17-4-7-15,9-3 12 16,5 0-2-16,-6-10 5 15,-6-6-3-15,-2-1 10 16,-12-5-3-16,-12-3-2 16,-5-3-3-16,-5-6 0 15,-3-4 12-15,0 0-8 16,0 6-5-16,0 10 7 16,0 10-4-16,0 9 33 15,0 3-30-15,-11 5-1 0,-2 10-6 16,-9 9 7-16,12 6-6 15,9 0 13-15,1 2-14 16,5-3-1-16,24-2 0 16,12 0-3-16,1-8 2 15,4-3-41-15,-9-7 7 16,1-6 3-16,-4-3-29 16,4 0 4-16,-6-12-9 15,-6-7-28-15,-6 0-87 16,-11-1 84-16,-5 6 98 15,1 1 108-15,-5 6 23 16,3 3-76-16,-2 3 12 16,4 1-51-16,-2 0 4 0,6 0 2 15,-2 0 27 1,5 5 1-16,3 2-32 0,-4-1 5 16,8 3-20-16,-4-1 1 15,-2-1-1-15,-4-2-3 16,-6-4-17-16,-3 1 4 15,0-2-28-15,0 0-23 16,-16-2 22-16,-10-8-89 16,3-3-42-16</inkml:trace>
  <inkml:trace contextRef="#ctx0" brushRef="#br0" timeOffset="133472.1059">20453 14579 79 0,'0'0'166'0,"0"0"-162"15,0 0-4-15,0 0 9 0,0 0-5 16,0 0-8-16,134-11-9 15,-104 11-19-15,-6 0-132 16</inkml:trace>
  <inkml:trace contextRef="#ctx0" brushRef="#br0" timeOffset="134077.3869">21212 14376 638 0,'0'0'59'16,"0"0"-55"-16,0 0 5 16,0 0 34-16,-52-55-35 15,52 47 9-15,0-3-17 16,0 5 5-16,19-1-11 16,7 0 5-16,6 0-4 15,7 2-4-15,7 4 11 16,-1 1-4-16,-5 1 0 15,-7 13 2-15,-13 6-6 16,-7 4 6-16,-13 3 0 16,0 1 7-16,-5-3 3 0,-23-2 5 15,-5-2 7 1,2-1-13-16,-2 1 17 0,3-2-26 16,5-2 0-16,0-1-4 15,-1-2-26-15,1 2-27 16,1-2-65-16,8-2-193 15</inkml:trace>
  <inkml:trace contextRef="#ctx0" brushRef="#br0" timeOffset="134259.1394">21175 14737 721 0,'0'0'103'15,"0"0"-50"-15,0 0 56 16,0 0-22-16,0 0-43 0,0 0-25 15,19-7-19-15,-11 3-36 16,-8 1-2-16,0 0-63 16,0 2-80-16,0 1-411 15</inkml:trace>
  <inkml:trace contextRef="#ctx0" brushRef="#br0" timeOffset="150771.7931">21865 9644 163 0,'0'0'45'0,"0"0"9"0,0 0 30 16,0 0-24-1,139 0-19-15,-100-1-25 0,-2 1-14 16,0 0 2-16,-4-2-1 15,-7 2-6-15,-9 0 2 16,-6 0-34-16,-11 0 10 16,0 0-68-16,-11 0 8 15,-32 0 39-15,-16 0-89 16</inkml:trace>
  <inkml:trace contextRef="#ctx0" brushRef="#br0" timeOffset="157815.2981">14310 8500 256 0,'0'0'10'15,"0"0"20"-15,0 0 24 16,0 0-36-16,0 0 24 16,0 0-11-16,0 0-17 15,14-28-1-15,-5 24 7 16,3-3-19-16,-3-1 19 16,4 2-13-16,-1-5-3 15,1-3 5-15,-2 0-9 16,-3 1 0-16,-7-4-1 15,2 0 5-15,-3 1-2 16,0-1-2-16,0 0 0 0,0 2 48 16,0 5-26-16,0 4 23 15,0 3 10-15,0 3-33 16,0 0-14-16,0 0-8 16,0 3-13-16,0 13 13 15,0 5 0-15,0 7 4 16,0 9 4-16,0 3-7 15,0 3 19-15,0 3-20 16,0 0 2-16,0-2 2 16,0-5 1-16,0-11-7 15,-3-6 2-15,-6-7-6 16,1-5 4-16,-5-1-17 16,-3-4-23-16,-13-2 4 0,-8-2-48 15,-7-1-36-15,-7 0-258 16</inkml:trace>
  <inkml:trace contextRef="#ctx0" brushRef="#br0" timeOffset="158428.3836">13839 8668 369 0,'0'0'44'0,"0"0"5"16,0 0-17-16,0 0 1 16,0 0 39-16,0 0-70 15,-18-2 1-15,39 14 15 16,12 5 11-16,10 3 5 15,8 5-26-15,3 5 0 16,1 2 18-16,2 1-24 0,-6-2 1 16,-5-4-2-16,-8-6 7 15,-12-5-12-15,-6-6 4 16,-6-3 0-16,-8-5 7 16,-6-2-5-16,1 0 19 15,4-12 26-15,1-6-40 16,0-7-9-16,7-5 2 15,2-1-8-15,10-1 5 16,5-1-8-16,12 1-15 16,4 3 11-16,-1 3 4 15,-2 6 6-15,-10 8-2 16,-3 3 7-16,-2 4-10 0,-14 2 6 16,-1 1 4-1,-13 2 0-15,0 0 3 0,0 0-6 16,0 0-5-16,0 0-2 15,-3 0 4-15,-19 2 5 16,-10 6 1-16,-17 1 0 16,-10 1 3-16,-10 0-5 15,-4 0 3-15,-11 1-1 16,0-3 6-16,0 4-6 16,2-4-1-16,3-2 0 15,8 2 2-15,12-4 17 16,8-1-16-16,14-2-1 15,16 0 14-15,12-1-10 16,6 0 16-16,3 0-1 16,0 0-18-16,0 0 9 0,0 0-5 15,0 0-6-15,0 0 0 16,0 0-4-16,4 0-8 16,16-1-33-16,-4-3-97 15,2 0-133-15</inkml:trace>
  <inkml:trace contextRef="#ctx0" brushRef="#br0" timeOffset="162596.8873">14661 9588 321 0,'0'0'11'15,"0"0"32"-15,0 0 30 16,0 0-30-16,0 0 0 16,0 0-1-16,0 0-28 15,-98-7-2-15,98 7 11 16,0 0-4-16,0 0 6 15,0 0-16-15,0 0-8 16,0 0 19-16,0 0-20 16,11 0 0-16,27 0-2 15,7 0 0-15,16 0 2 16,6 0-1-16,-5 0 7 16,5 0-7-16,-4 2 1 15,3-1 0-15,-3-1-3 0,-1 0 4 16,0 0-2-16,-3 0-9 15,1 0 1-15,-1 0 5 16,7-3-12-16,0 0 3 16,2-2 13-16,-4-1-23 15,-1 0 19-15,-6-1-11 16,-11 0-18-16,-13 0 25 16,-12 2-2-16,-12 3 8 15,-5 0 1-15,0 0 2 16,-4 1 6-16,2 1-7 15,-2-2 2-15,0 2 2 16,0 0 2-16,0 0-6 0,0 0 0 16,0 0-1-16,-19 0 0 15,-13 3 1-15,-2 3 0 16,-4 3-4-16,-9-2 4 16,-7 1 0-16,-8 0-2 15,-10 1 4-15,-15-2 1 16,-13 0-3-16,-8-2 1 15,-2 1-2-15,-6 0 1 16,9-3 0-16,4 1-4 16,7-3 8-16,16 2-3 15,13-3-1-15,13 3 0 16,15-2-1-16,10 1 1 16,12 1-5-16,10-1 1 0,4 0-18 15,3-1-20-15,0 2-10 16,12-2 52-16,21 3 2 15,16 2 3-15,7-1 4 16,7 1-3-16,12 2-1 16,7-2 10-16,3 0-14 15,3-3 1-15,0-1 19 16,-1-2-15-16,-5 0-4 16,-4 0-1-16,-4-2-1 15,-10-4 0-15,-3 2-2 16,-7-3 2-16,-5 1 2 15,-9 2-2-15,-6-1 0 0,-2 0-4 16,-6 1 8-16,4 1-5 16,-6 1 1-16,-8 0 0 15,-6 1-2-15,-6-1 2 16,-4 2-9-16,0 0 1 16,0 0 0-16,-21 0 4 15,-12 0 4-15,-7 0-5 16,-5 0-1-16,-4 0-70 15,-2-2-226-15</inkml:trace>
  <inkml:trace contextRef="#ctx0" brushRef="#br0" timeOffset="185019.0492">11329 12724 194 0,'0'0'53'16,"0"0"-49"-16,0 0 3 15,0 0 28-15,0 0-27 16,0 0 8-16,0 0-14 16,0 0 16-16,4-5 24 15,-4 5-17-15,0-1 8 16,0 1-14-16,0 0 3 16,0 0 18-16,0 0-34 0,0 0 9 15,5 0-5-15,5-3-4 16,10 0 15-16,12 0-7 15,10-2 5-15,15-1 10 16,7 0-19-16,15-2 11 16,5 1-2-16,7 1-10 15,9 1 3-15,11 2-12 16,1-1 0-16,6 1 2 16,2-2-2-16,6 3-1 15,4-2-1-15,-5 1 4 16,-10-2-3-16,-9 0 1 15,-9-1 0-15,0 1-8 16,3-3 8-16,-5 2-1 16,-5-1-3-16,-4 0 8 0,-10-2-12 15,-4 1 8 1,-14 3 0-16,-12 0 2 0,-9 1-2 16,-7 1 0-16,-9 0 0 15,-9 0 5-15,-4 3 2 16,-2-3-2-16,-6 3-5 15,0 0 27-15,0 0-16 16,0 0 3-16,0 0-9 16,0 0 0-16,3 0-10 15,4 0-8-15,-1-3-89 16,-3-2-214-16</inkml:trace>
  <inkml:trace contextRef="#ctx0" brushRef="#br0" timeOffset="190478.3531">9443 13595 295 0,'0'0'64'0,"0"0"-64"15,0 0 0 1,0 0 1-16,0 0-1 0,0 0 0 16,0 0-9-16,5-2-2 15,-5 1-1-15,0 1 2 16,0 0 10-16,0 0 32 15,0 0 0-15,0 0 10 16,0 0-13-16,0 0-15 16,0 0 20-16,0 0-20 15,0 0 2-15,0 0-13 16,0 0 1-16,-2 0 0 16,-18 3-4-16,-13 7 4 15,-10 6 2-15,-10 3 9 0,-3-1 12 16,-6 4-8-16,-1 2-19 15,3-1 23-15,7 0-14 16,5-2-9-16,8-1 11 16,8-6-11-16,6 1 0 15,8-3-1-15,7-5-5 16,1-2 6-16,7-3-10 16,3 1 2-16,0-3 5 15,0 0-15-15,0 0-18 16,24 0-10-16,15-12-21 15,12-3-2-15,-2-2-137 16</inkml:trace>
  <inkml:trace contextRef="#ctx0" brushRef="#br0" timeOffset="190758.8463">9491 13641 170 0,'0'0'5'0,"0"0"30"16,0 0 51-16,0 0-19 15,0 0-24-15,0 0 23 16,-70 27 13-16,24-8-38 16,-4 1-6-16,0 2 7 15,-5-1-23-15,5 1 15 16,1 2-17-16,2-4-3 16,9 0 9-16,7-2-20 15,4-4 9-15,4-4-9 0,12-2 3 16,0 0-5-16,3-5-1 15,3 0-10-15,4 1 8 16,-4-3-22-16,-4 2-19 16,-3 0-23-16,0 0-79 15,-5-3-141-15</inkml:trace>
  <inkml:trace contextRef="#ctx0" brushRef="#br0" timeOffset="192422.3831">13432 15070 195 0,'0'0'128'15,"0"0"-123"-15,0 0 3 16,0 0-7-16,0 0 39 16,0 0 5-16,-21 0-32 0,17 0-6 15,-4 0 19 1,4 0-6-16,0 0 18 0,0 0-8 15,4 0-27-15,0 0 28 16,0 0-28-16,0 0 13 16,0 0-7-16,9 0-6 15,21 0 3-15,10-2-6 16,15-3 0-16,11 0 8 16,10-2-8-16,8 1 0 15,8-2 0-15,9 0 1 16,3 1-7-16,-4 0 1 15,-4 3-11-15,-16-2 9 0,-15 2-15 16,-13 3 1 0,-16-1-24-16,-17 2-7 0,-6 0 12 15,-10 0 3-15,-3 0-27 16,0 0 0-16,-17 5 7 16,-13 0-87-16</inkml:trace>
  <inkml:trace contextRef="#ctx0" brushRef="#br0" timeOffset="192758.3593">13576 15117 392 0,'0'0'35'0,"0"0"-16"15,0 0-7-15,0 0 38 0,0 0-36 16,0 0-12-16,77 1 44 15,-16-1-28-15,5 0-18 16,6-3 14-16,3-3 2 16,3 3 8-16,-5-2-24 15,-7 2 2-15,-8 0 3 16,-15 1-5-16,-10 0 0 16,-8 1-1-16,-8 1 3 15,-1-2 3-15,-7 2-5 16,0 0 0-16,-1 0-2 15,-3 0 2-15,1 0-4 16,-1 0 0-16,-1 0-18 0,5 0-1 16,-5 0-30-1,4 0-38-15,-7 0-46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51:04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8514 1910 38 0,'0'0'46'15,"0"0"-6"-15,0 0-3 16,0 0 5-16,0 0-17 16,0 0-11-16,0 0 8 15,0 0 1-15,12-12 1 16,-12 12-16-16,0 0-8 15,0-2 17-15,0 1-17 16,-7 0 0-16,-8-2 3 16,-2 1-3-16,-8 1-3 15,-4-1 3-15,-1 2 0 0,8 0-3 16,8 0 7-16,9 0-3 16,5 0-1-16,0 0-15 15,27 0 10-15,34 0 5 16,23 0 0-16,22 0 15 15,2 0-15-15,1 0 0 16,0-2 1-16,4-1 4 16,4 3-5-16,3-4 0 15,-3 1-1-15,-7-2-4 16,-17 3 2-16,-10 2-8 16,-20-3-3-16,-18 3-10 0,-20-2 5 15,-20 2 8-15,-5 0-8 16,-30 0-14-16,-33 0 16 15,-29 0-10-15,-26 0-22 16</inkml:trace>
  <inkml:trace contextRef="#ctx0" brushRef="#br0" timeOffset="307.597">8462 1985 41 0,'0'0'52'0,"194"5"-25"16,-81-3 2-16,7-1 3 15,-1-1 4-15,2 0-21 0,-4 0-10 16,0 0 9-16,-14 0-13 16,-15-1 7-16,-12-2-5 15,-20 1 1-15,-11 0 16 16,-16 1 1-16,-16-2-1 15,-7 3 17-15,-6-1-14 16,0 1-7-16,0 0-5 16,0 0-11-16,0 0-8 15,-6 0-71-15,-15 0-86 16</inkml:trace>
  <inkml:trace contextRef="#ctx0" brushRef="#br0" timeOffset="5743.2047">13629 3033 445 0,'0'0'17'0,"0"0"-10"16,0 0 16-16,45-49-1 16,11 23 16-16,14-10-13 15,15-8 14-15,8-7-2 16,4-5-27-16,-3-8 14 15,-7-3-24-15,-13 0 0 16,-25 7 0-16,-21 16-6 16,-20 17 6-16,-8 13 9 0,0 9-9 15,-23 5-8-15,-15 0 5 16,-13 0-26-16,-7 11 16 16,4 3 1-16,12 2-14 15,19 1 0-15,19-3-18 16,4 0 22-16,17 2 6 15,26-2-3-15,11 6 19 16,13-1 0-16,-3 4-10 16,-6-3 9-16,-16 3 2 15,-18-2 0-15,-24-1 2 16,0-1-2-16,-30-2 13 16,-16-3-6-16,-7 0-6 15,3-3 5-15,4-4-7 0,15-5-2 16,1-2-8-16,24 0 3 15,6-12-7-15,0-7-28 16,41-1-28-16,9-2 23 16,8 1 36-16,-2 4 11 15,-3 3 6-15,-7 4-5 16,-16-1 42-16,-12 5 3 16,-12 3 23-16,0 3 3 15,-6 0-46-15,0 0-23 16,0 0-3-16,0 3-3 15,0 7 3-15,0 4 3 16,3 0 1-16,5 1 1 16,4 0-5-16,6-1-5 0,12 1-5 15,7-2-19-15,17-5-5 16,9-5-19-16,-8-3 10 16,-6 0 6-16,-14-6 29 15,-13-8 8-15,-3-3 17 16,-5-2-1-16,-4 0 3 15,-1 7 2-15,-9 5 2 16,1 6 15-16,-1 1-38 16,0 0-10-16,0 10 7 15,0 4 3-15,-1 3 9 16,1 0-9-16,0 0 1 16,12 0-1-16,22-3 1 0,12-3-1 15,9-5-2 1,3-6 2-16,0-2-3 0,-12-13 3 15,-7-10 0-15,-11-3 3 16,-6-8-1-16,-1-7 16 16,3-12-14-16,1-6-2 15,-3-6 4-15,-6-1-4 16,-15 13-2-16,-1 17 12 16,0 16 23-16,0 15 17 15,0 7-23-15,-12 2-29 16,-10 20-5-16,1 7-6 15,-4 6 11-15,7 6 1 16,9 3 0-16,7 3 0 0,2 3-1 16,0-2-17-16,17-7-6 15,20-9-9-15,1-9-4 16,12-8 13-16,4-11 16 16,1-4 7-16,3-9 0 15,-7-13-3-15,-9-4 3 16,-14-7 0-16,-15-5 2 15,-9 6 0-15,-4 7 3 16,0 8 24-16,-17 9-11 16,-7 8-17-16,2 0 4 15,-1 0-5-15,8 12-15 16,8 1 13-16,7 1-12 0,0 0-12 16,24-2-9-1,19 0 15-15,12-4-3 0,14-4-10 16,7-4 26-16,0 0 5 15,-5-8 4-15,-9-6 5 16,-11-5 10-16,-17-1 20 16,-6-4-8-16,-15 0-1 15,-13 3-2-15,0 6 8 16,-17 7-6-16,-25 5-13 16,-16 3-15-16,-13 6-1 15,0 11 0-15,8 2 1 16,14 1-8-16,14-1 7 15,10-2 0-15,14-2 1 16,11-2-10-16,0-2-14 16,37-6 12-16,20-3 1 15,7-2 3-15,4-5 4 0,-8-7-5 16,-9-2 5-16,-13-1 4 16,-14 5 0-16,-7 3 11 15,-8 4 1-15,-5 3-12 16,2 0 0-16,-3 14 0 15,4 6 12-15,-2 3 2 16,-3 6-10-16,1 2 23 16,1 1-21-16,1 4-5 15,3-3-1-15,4 1-5 16,5-5-10-16,2-7-24 16,4-7-27-16,-3-12 25 0,7-3-8 15,-1-8 37-15,4-14-21 16,2-7-3-16,-5-4 28 15,9-7-22-15,0-6 4 16,1-2 21-16,-7 6 5 16,-8 9 4-16,-10 14 49 15,-9 11 55-15,-3 6-5 16,0 2-70-16,0 0-21 16,0 3-12-16,0 6 0 15,0 6 0-15,0 2 13 16,0 0-4-16,10 1-8 15,2-1-1-15,1-3 9 16,-1-5-11-16,-5-2 2 16,-6-3-3-16,-1-2 3 0,0-2 3 15,0 0-3-15,0-4 5 16,8-9-2-16,5-4-3 16,8-3-15-16,-2 3 6 15,-1 4 9-15,-9 6 0 16,-5 6 8-16,0 1 4 15,-1 0-10-15,-2 0-4 16,4 3-1-16,7 7 3 16,1-1 12-16,10 2-12 15,5-1 2-15,8-3 1 16,-2-1-3-16,9-4 7 16,0-2-7-16,-5 0-20 15,0-8 19-15,-11-6-2 0,-4-1 3 16,-2-6 0-16,-2 1 3 15,-9 2 8-15,-5 5-11 16,-5 5 21-16,0 6 28 16,0 2-37-16,-4 0-12 15,-9 2-2-15,-4 6-2 16,9 1 0-16,5 3-5 16,3 1-13-16,0-2 9 15,33 0-21-15,12-2-5 16,11-4-50-16,2-5-116 15</inkml:trace>
  <inkml:trace contextRef="#ctx0" brushRef="#br0" timeOffset="6356.8237">17705 2438 358 0,'0'0'34'0,"0"0"37"16,0 0-22-16,0 0-37 15,0 0-2-15,0 0-10 16,0 0 0-16,65 18 6 15,-49-10-4-15,-3 0 0 16,-12-4-1-16,3-2-1 16,-4-2-32-16,0 0 7 15,0 0 20-15,0-3 0 16,0-8 5-16,12-3-25 16,10-1 8-16,6 3 0 0,-1 5 12 15,-10 2-2-15,2 3 7 16,-8 2 12-16,0 0-11 15,5 11 2-15,1 4 15 16,12 3-7-16,5 1-9 16,11 1 9-16,7-4-9 15,2-6 9-15,-9-3-10 16,-12-5-1-16,-11-2 0 16,-5 0 2-16,-5-12-1 15,5-2 4-15,-5-6 0 16,4 1 1-16,7-1-6 15,2-1 0-15,0 6-3 16,-1 5 3-16,-11 3-2 16,1 7 2-16,-2 0-8 15,9 8 3-15,8 12 10 0,9 5-5 16,6 6 21-16,-2 6-16 16,-9 1 6-16,-19-2-11 15,-14-3 7-15,-9-9-9 16,-28-5 4-16,0-6 25 15,12-9 13-15,7-1-2 16,6-3 24-16,8-3 5 16,4-11-25-16,0-8-30 15,36-7-12-15,24-7 0 16,14-6-3-16,10-3 2 0,-3 4-21 16,-10 6-47-16,-10 11-36 15,-18 7-24-15,-13 5-225 16</inkml:trace>
  <inkml:trace contextRef="#ctx0" brushRef="#br0" timeOffset="19896.9036">13551 4771 143 0,'0'0'20'16,"0"0"-20"-16,0 0-26 15,0 0 26-15,0 0 0 16,0 0 0-16,0 0-5 16,0 0 3-16,-13 0 2 15,13 0 9-15,4 0-6 0,1 0 36 16,5 0-16-1,5 0-16-15,2 0 21 0,6 0-19 16,-1-3 12-16,7 3-15 16,4-2 8-16,4 2-3 15,4 0 9-15,11 0-10 16,6 0 0-16,13 0-6 16,9 0-2-16,9 2 2 15,9 2 5-15,4-1-11 16,7 2 7-16,12 0-5 15,1 1 4-15,3-1-4 16,-1 1-1-16,-10-1-1 16,-5 1-6-16,-11-3 4 15,-7 2-7-15,-14-2-1 16,-14 0 11-16,-12-2-5 16,-20 1 4-16,-7-1 1 15,-12-1 1-15,-8 0 0 0,-4 0-5 16,0 0-15-16,-15 0 14 15,-16 0 2-15,-18 3-38 16,-2-1-8-16,-13 0 10 16,-5 1-23-16</inkml:trace>
  <inkml:trace contextRef="#ctx0" brushRef="#br0" timeOffset="20295.5845">14035 4877 117 0,'0'0'0'0,"0"0"-11"15,0 0 6-15,0 0 5 16,0 0 3-16,0 0 29 16,106 3 17-16,-37-3-22 15,11 0-4-15,15 0-3 16,11 0 5-16,16 0-11 15,7 0-13-15,-3 0 5 16,0 0 1-16,-7 2-1 16,-2 0-6-16,-1-2-1 15,-8 0 1-15,-5 0 1 16,-10 0 0-16,-11 0 3 16,-13 0 8-16,-14 0-7 0,-15 0-1 15,-18 0-4-15,-6 0 12 16,-8 0 5-16,-7 0 11 15,-1 0 3-15,0 0-10 16,0 0 16-16,0 0-31 16,0 0-6-16,4 0 0 15,2 0-45-15,3 0-70 16</inkml:trace>
  <inkml:trace contextRef="#ctx0" brushRef="#br0" timeOffset="24888.4995">9697 6408 17 0,'0'0'19'0,"0"0"30"0,0 0 15 15,0 0-13 1,0 0-10-16,0 0-14 0,0 0 4 16,0 0 1-16,0 0-16 15,0 0 7-15,0 0-16 16,0 0 1-16,0 0 7 16,0 0-12-16,0 0 13 15,0 0-13-15,-5 0 8 16,-6 0-10-16,-3 0-1 15,-7 0-8-15,-4 0 6 16,1 0 1-16,-5 0 1 16,4 0 0-16,3 0-6 15,1 0 4-15,6 0 2 16,6 1 0-16,4-1-2 16,5 0-7-16,0 0 1 0,0 0-6 15,0 0 0-15,25 0 14 16,13 0 0-16,9 0 0 15,8 0 4-15,6-1-1 16,6-3-3-16,3 0 0 16,-5 0 1-16,-4 2-1 15,-15-1 0-15,-19 3-8 16,-15 0 6-16,-9 0-15 16,-3 0-15-16,0 0 1 15,-11 0 2-15,-23 0 28 16,-14 6-19-16,-9 0-18 15,-7 2-13-15,-2 0 3 0,3-2 6 16,-4 2 16 0,14-1-5-16</inkml:trace>
  <inkml:trace contextRef="#ctx0" brushRef="#br0" timeOffset="25092.4924">9567 6450 24 0,'0'0'36'15,"0"0"-4"-15,163-14-19 16,-99 6-7-16,3 2 2 15,3 0 1-15,-7 1 14 16,-14-2 5-16,-9 6-18 16,-16-2 5-16,-12 2-14 15,-7 1 5-15,-5 0 22 0,0 0 18 16,-4 0-16-16,-18 0-30 16,-9 0-7-16,-6 3-19 15,5 3-30-15,8-3-70 16</inkml:trace>
  <inkml:trace contextRef="#ctx0" brushRef="#br0" timeOffset="26294.4996">10450 7267 129 0,'0'0'26'16,"0"0"-22"-16,0 0 22 0,0 0 45 15,0 0-18-15,0 0-13 16,-9-4-29-16,9 3 3 15,18-4-14-15,6 0 0 16,5 2 1-16,6-3 3 16,7 3-2-16,4-1-2 15,9 0 2-15,6 0-3 16,-1 0 1-16,-2 0 0 16,-8 0 3-16,-9 3-1 15,-12-2-4-15,-11 3-2 16,-9-2-3-16,-6 2 5 15,-3 0-11-15,0 0-19 0,-6 0 20 16,-24 0 12-16,-12 6-6 16,-9 2 4-16,-5-2-3 15,-10 4 4-15,-6 0 1 16,-4 0 0-16,7 0 1 16,18-3 3-16,12-2 10 15,15-2-8-15,16-2-5 16,5 1-1-16,3-2 3 15,0 0-3-15,3 0 10 16,23 0-7-16,8 0 10 16,10 0-1-16,3 0-11 15,8-3 8-15,2-3 3 16,-1 1-6-16,-3-1 18 0,-13 3-11 16,-16-2-12-16,-11 2 0 15,-8 2 0-15,-5 1 19 16,0 0-10-16,0 0 4 15,0 0 18-15,-6 0-25 16,-20 0-7-16,-6 2-23 16,-6 5-64-16,5 2-116 15</inkml:trace>
  <inkml:trace contextRef="#ctx0" brushRef="#br0" timeOffset="36183.6661">15638 7202 101 0,'0'0'19'0,"0"0"-19"15,0 0 36-15,0 0 15 16,0 0-19-16,0 0 5 15,0 0-8-15,0 0 8 16,-3 0 5-16,-7 0-23 16,-2 0-8-16,-2-2-3 15,2 1-4-15,5 1 16 0,5-1-11 16,-1 1-6-16,3 0-3 16,-4 0 7-16,4 0-5 15,0 0-2-15,0 0 3 16,7 0-4-16,16 0 1 15,11-2-1-15,9 1 1 16,-4-1 0-16,6-1-7 16,1 1-2-16,2 2 6 15,-3-1 0-15,-7-1 3 16,-11 2-3-16,-12 0 1 16,-10 0-11-16,-5 0-11 15,0 0 8-15,-3 0 3 16,-21 0 13-16,-9 0-3 15,-8 0-4-15,-2 3 0 16,-3 1-20-16,-8 0 10 0,-4 2-3 16,3-1 13-16,4-2 5 15,10 0 2-15,8 0 0 16,12 1 0-16,7-3 1 16,11 2-1-16,3-3-4 15,0 0-7-15,0 0 7 16,25 3-5-16,12-3 9 15,0 0 4-15,6 0-2 16,-1 0 0-16,-1 0-2 16,0 0 0-16,-1-3-2 15,-7 3 5-15,-6-3-3 16,-8 3 1-16,-10 0 2 0,-7 0-6 16,-2 0 3-16,0 0-11 15,-21 0 1-15,-19 0-14 16,-6 0 5-16,-4 3-3 15,-2 3-4-15,0-3 18 16,8 2-16-16,4-2 24 16,10 1-4-16,9-1 9 15,9-2-4-15,11-1-1 16,1 1 4-16,0-1 4 16,0 0 16-16,1 0-10 15,22 0 24-15,1 0-5 16,6 0-13-16,0 0-13 15,0 0 18-15,-1-2-1 16,-7 0-5-16,-5 1-19 16,2-1 22-16,-10-1-22 0,0 3 0 15,-5-2-2-15,1 2-2 16,-2 0-18-16,-1-2-57 16</inkml:trace>
  <inkml:trace contextRef="#ctx0" brushRef="#br0" timeOffset="47266.5812">16060 8351 111 0,'0'0'42'16,"0"0"-42"-16,0 0-16 0,0 0 16 15,0 0 13-15,0 0 11 16,0 0-1-16,92 4-20 15,-75-3 0-15,-4-1 11 16,-2 0-2-16,1 0 0 16,-3 0-2-16,1 0-4 15,-2-1 0-15,-1-2 19 16,-2 0-18-16,0-4 7 16,-2 1-6-16,-3 2-1 15,0-5 11-15,0 6-18 16,-9-2 8-16,-10 3-6 15,-6-3 4-15,-5 3-6 0,-3-1 7 16,-4 3-7-16,1 0 0 16,8 0 5-16,-2 0-1 15,5 0-4-15,1 4 0 16,7 0 4-16,7 2-4 16,7-3-1-16,3 0 0 15,0 4 1-15,0-4-4 16,9 3 3-16,15 0 1 15,3 1 3-15,5-1-2 16,3 1-1-16,5 0 0 16,-1-1-1-16,2-1 1 15,4 0 0-15,-1-1-4 16,6-1 2-16,7-3-1 0,2 0 0 16,4 0-2-1,3 0-1-15,1 0 6 0,0-2-8 16,-4-3 8-16,4 0-3 15,-5 0 2-15,-2-1-1 16,7 0-1-16,3 1 3 16,8 0 5-16,8 1-5 15,7 1 0-15,2-2 1 16,-2-1 1-16,-1 3 1 16,-5 0 2-16,-8 1-4 15,-3-1-2-15,2 3 1 16,-1 0 0-16,1 0 10 0,-1 0-4 15,2 0 7-15,-7 0-2 16,0 0-4-16,-1 3 6 16,-5 2-13-16,-5 1 3 15,-2 2-2-15,-9-2-1 16,-3 0 0-16,-6-1 0 16,-8 1 1-16,-11-2-1 15,-6-2 0-15,-11 1-5 16,-5-1 1-16,0 0-13 15,-9 1 13-15,-21-1 4 16,-7 1 4-16,0-1-3 16,2-2-1-16,7 0 0 15,7 0 12-15,4 0-10 16,10 0 2-16,-2 0 2 16,5 0-1-16,4-5 13 0,0 1-5 15,0-1-9-15,23-3 0 16,7 1-3-16,9-1-1 15,12-1 0-15,1 1 3 16,3 0 2-16,8-2-4 16,0 2-1-16,11 0 7 15,3 1-3-15,2 1 0 16,8 1 5-16,-3 1-5 16,4 1 8-16,4 1-12 15,1 2 0-15,2 0 10 16,-2 0-10-16,-5 0 0 15,-5 3 9-15,-8 3-7 0,-3-1 9 16,-10 0-11-16,-4-1 0 16,0-1-1-16,1 1 1 15,3-1 0-15,3-2 0 16,1-1 2-16,0 0-3 16,-2 0 1-16,-9 0 0 15,-7-8 0-15,-8-4 0 16,-4-3 4-16,-5-4 15 15,-5-1-1-15,-5 1-5 16,-5-3 1-16,-5 5-7 16,-10 0 1-16,-1 3 5 0,0 4-6 15,0 2 1 1,-12 1-3-16,-6 3-2 0,2 0-3 16,-2 1-4-16,6 2-1 15,-6-1-6-15,3 2-12 16,-4 0-6-16,5 0-24 15,-4 0-28-15,1 5-60 16</inkml:trace>
  <inkml:trace contextRef="#ctx0" brushRef="#br0" timeOffset="51321.3215">23241 7671 14 0,'0'0'14'16,"0"0"26"-16,0 0-15 16,0 0 5-16,0 0-6 0,-71 50-5 15,68-49 2 1,3 1 5-16,-3-2 10 0,3 0 11 16,0 0 4-16,0 0-13 15,0 0 5-15,0 0-11 16,0 0-9-16,0 0-4 15,0 0 1-15,0 0-15 16,0 0-1-16,0 0-3 16,0 0 6-16,0 0-7 15,0 0 0-15,0 5-8 16,0 4 5-16,0 5 3 16,0 3 1-16,0 2 1 0,0 0-2 15,0-2 0 1,0 0-11-16,0-1 11 0,0-5-5 15,0-4 5-15,0-1 0 16,0-5-4-16,0-1 1 16,0 0 6-16,3 0 8 15,14-3 27-15,19-12-16 16,14-6-16-16,13-6-6 16,4-4 5-16,9-5-9 15,8-2 7-15,-4-2-3 16,3 0 0-16,-9 2 0 15,-9 5 0-15,-11 5-5 16,-4 4 11-16,-9 6-12 16,-6 1 5-16,-3 2-9 15,-6 4 7-15,-5 1-38 0,-5 4 18 16,-8 3-89-16,-4 2 14 16,-4 1-167-16</inkml:trace>
  <inkml:trace contextRef="#ctx0" brushRef="#br0" timeOffset="67382.7042">9065 10546 118 0,'0'0'64'0,"0"0"-60"16,0 0 1-16,0 0-4 16,0 0 0-16,0 0-2 15,0 0-3-15,0 0-18 0,21 0 18 16,-17 0-9-16,-3 0 3 16,-1 0 8-16,0 0-4 15,0 0 3-15,0 0-7 16,0 0 10-16,0 0 0 15,0 0 6-15,0 0 8 16,0 0 8-16,0 0 9 16,0 0-3-16,0 0-12 15,0 0 18-15,0 0-5 16,0 0-14-16,0 0 4 16,0 0 7-16,0 0 6 15,0 0 8-15,0 0-18 16,0 0 9-16,0 0 7 0,0 0-14 15,0 0 0-15,0 0-12 16,0 0-8-16,0 0 5 16,0-1-9-16,0 1 0 15,0 0 0-15,0 0 1 16,0 0-2-16,0 0-6 16,0 0 7-16,0 0-1 15,0 0-19-15,0 0-12 16,0 0-14-16,0 0-21 15,0 0 20-15,-7-3 9 16,-3 0-61-16,-2 0 44 16,-1-2 23-16,0-1 12 0,1 0-10 15,2-2 30-15,-1 0 24 16,2 0 28-16,5 3-10 16,-3 1 10-16,5 1-7 15,2 3-3-15,0 0-12 16,0 0-15-16,0 0 11 15,0 0-5-15,0 0-3 16,0 0 3-16,0 0-2 16,0 0 0-16,0 0 6 15,0 0-20-15,-3 0 2 16,3 0-7-16,0 0 0 16,0 0-3-16,0 0 4 15,0 3-1-15,0 1 0 0,5-1-2 16,14 1 2-1,5-1 4-15,4 1-2 0,8-1 9 16,3 0-7-16,2-2-3 16,4-1 3-16,0 1-3 15,7 1 1-15,3-2-2 16,7 0 0-16,0 0 6 16,2 0-6-16,2 0 0 15,-3 0 0-15,2 0 1 16,-2 0-1-16,-1-3 0 15,0 3 1-15,-4-1 2 16,-4 1-3-16,-2-2 0 16,-2 1 0-16,4 1 1 15,-1 0-1-15,9 0 0 0,6 0 0 16,9 0 2-16,6 0-2 16,4-2-3-16,-9 1-1 15,2 1 3-15,-11-1 0 16,-8 0 0-16,-10-1-6 15,-5-1 5-15,-8 1 2 16,-5 0 0-16,0-1-2 16,-3 2 4-16,0-2 0 15,-2 0-2-15,-10 1 3 16,-5-1-3-16,-5 3 0 16,-4-2 0-16,-1 2 4 15,0-2-4-15,-1 2 0 16,-2 0-3-16,0-1 3 0,3 1 0 15,-1 0 0-15,5 0 0 16,-1 0 0-16,1-1 3 16,6 1-2-16,1 0-1 15,2-2 0-15,2 1-5 16,-5 1 7-16,0 0-2 16,-4-2 3-16,-4 2-3 15,-2 0-1-15,-1 0-1 16,-2 0 2-16,0 0 4 15,2-3-4-15,2 3 0 0,2 0-1 16,2 0 1 0,3-3 0-16,-2 3 0 0,-1-1 3 15,-3 1-4-15,-2 0 1 16,-3-1 0-16,2 1 1 16,-2 0 6-16,0-2 8 15,0 1-1-15,3-2-8 16,-3-1 5-16,1-1-7 15,-1 1 5-15,0-3 3 16,0 1-9-16,0-2 5 16,0 0-7-16,0 0 8 15,0-1-1-15,-1-1-7 16,-11 0-1-16,5 0 18 16,1 1-17-16,-2 0 10 15,4-1 3-15,-2-1-8 16,3 2 2-16,0-3-6 15,3-5-2-15,0-2 7 0,0-6-3 16,0 0-4-16,8 2 0 16,3 1 1-16,-5-2 2 15,-1 1-2-15,1 0-1 16,-5 2 3-16,3-1-2 16,-1 2-1-16,-1 3 0 15,2-3 1-15,3 2-1 16,-1-2 0-16,0 2 2 15,-1-4-2-15,0 4 4 16,-5 1-4-16,0 3 0 16,0 2 1-16,0 2-1 15,0-2 0-15,0 0 5 0,0-3-5 16,0-1 1-16,0 0-1 16,0 2 0-16,-3 5 0 15,-2-1 19-15,-3 3-19 16,2 2 0-16,-2-1 5 15,3 2 0-15,-3 0-3 16,0-1-2-16,4 2 4 16,-4 1 3-16,0-2-7 15,0 0 0-15,2-1-1 16,-5 1 5-16,1 0-4 16,0 0 0-16,-5 0 4 15,0 1-9-15,-3-2 5 16,-7 1-3-16,1 1 2 0,-6-2 0 15,0 3 1-15,2-4-1 16,-2 2 4-16,1 0 0 16,-3-1-3-16,-6 1-2 15,-3 0 1-15,5 2 1 16,-6-1-1-16,0 1 0 16,0 2 0-16,-7-2 1 15,0 2 0-15,-3 0 0 16,-3 0-2-16,7 0 4 15,1 0-2-15,6 0 0 16,-2 0 0-16,-3 2-1 16,1 1 1-16,0 0 0 0,4-1 1 15,0 1 0-15,1 0-1 16,-3 0 0-16,-3-1 1 16,-1 1-1-16,-4 0 0 15,-2 0 0-15,-1-1-2 16,0-1 4-16,5-1-3 15,5 1 1-15,7 1 0 16,8 0 1-16,5-2-1 16,10 3 0-16,5-3-4 15,0 0-1-15,5 2 5 16,0-2-1-16,2 0-6 16,2 0 4-16,0 0-1 15,0 0 3-15,-2 1-3 0,-5 1 4 16,-3 1 0-1,-1 0 0-15,-1 0 1 0,-4 0 1 16,2 1-2-16,-2 0 0 16,4-1 1-16,2 0 2 15,2-3-2-15,0 0-1 16,4 0 0-16,2 2 2 16,-2-1-2-16,4-1 0 15,-3 0-2-15,3 0 4 16,0 0-3-16,0 0 1 15,0 0-2-15,0 0-1 16,0 2 2-16,0-2-5 16,0 0 5-16,0 0-6 15,0 0 5-15,-1 2 0 0,-2 1 1 16,1 0 0-16,-2 4 1 16,4 0 0-16,0-1-1 15,0 2 1-15,0-2-2 16,0 3 2-16,0-1 0 15,0 1-2-15,0 2 2 16,0-5 0-16,6 4 4 16,-3-3-4-16,-2 2 0 15,6 1 2-15,-3 0 1 16,0-1-4-16,1 2 1 16,-1 0 0-16,-4-1 0 15,2 3 1-15,1-4-1 16,0 0 0-16,-3 1 1 0,1-3-1 15,3 1 0-15,0 2-1 16,1-1 1-16,3 2 0 16,-2 2 1-16,4-1-1 15,-1 2-1-15,0 1 0 16,3 3 1-16,-1-1 0 16,-1-1 2-16,-1 1 2 15,-2-6-4-15,-3 1-3 16,0-1 3-16,-3 3-2 15,2 0 3-15,-3-1-1 0,2-1 7 16,1-1-7 0,-3 3-2-16,4 0 1 0,-2-2 2 15,1 3 1-15,-2 1-2 16,5 1 0-16,-5 1 1 16,4 1 0-16,-2-1 2 15,-1 1-3-15,1 0 3 16,0 1-2-16,2-2 0 15,-2-2-1-15,2 0 5 16,-5 0 1-16,5-1-5 16,-1-1 4-16,-2 1-5 15,1-4 7-15,0-3-5 16,1-1-2-16,-4-2 13 16,1-3-11-16,-1 0 2 15,0-2-3-15,0 0 7 16,3 0 3-16,-3 1-11 15,0-1 12-15,0 0-7 0,0 0 8 16,0 0-3-16,0 0 0 16,0 0-8-16,0 0 5 15,0 0-3-15,0 0 7 16,0 0 3-16,0 2-13 16,0-2 18-16,0 0-12 15,0 0-5-15,0 0 8 16,0 0-8-16,0 0-2 15,0-9-29-15,0-6-89 16,-20-11-122-16</inkml:trace>
  <inkml:trace contextRef="#ctx0" brushRef="#br0" timeOffset="78429.7646">11380 12542 148 0,'0'0'15'0,"0"0"-15"16,0 0 0-16,0 0 13 15,0 0 16-15,0 0-12 16,0 0-16-16,0 0 5 16,-6 0-6-16,6 0 4 0,0 0 1 15,0 0 1-15,0 0 2 16,0 0 8-16,0 0 2 16,0 0 9-16,0 0-15 15,0 0 10-15,0 0-9 16,0 0-8-16,0 0 2 15,0 0-7-15,0 0 4 16,0 0-5-16,0 0 4 16,0 1-4-16,0 1 2 15,0 0 5-15,0 1 5 16,0 3-2-16,0-2-7 16,0 3 15-16,0 0-13 15,0 0 9-15,0 3-12 0,1-3 3 16,2 2-1-16,2-3-2 15,-1 1-1-15,-3-1 5 16,2 2 0-16,-1-3 5 16,0 1-6-16,2 0 1 15,-3 0 3-15,2 0-3 16,-1 2-1-16,1 0 0 16,0 0 5-16,-1 1-4 15,2 0-4-15,-3 0 3 16,5 1 2-16,-5-1-1 15,3 1-5-15,-3 0 5 16,2 0-3-16,-3-1 4 16,2 1-6-16,-2-3 0 15,0 0 10-15,0 0-9 0,0-1 1 16,0 3-2-16,0-6 0 16,0 4 7-16,0-2-7 15,0-1 0-15,0 0 4 16,0 0-1-16,0-2-2 15,0 1-1-15,0-3 0 16,0 2 3-16,0-2-3 16,0 0 0-16,0 0 4 15,0 0-2-15,0 0 0 16,0 0-2-16,0 0 0 0,0 0-1 16,0 0-4-1,0 0-4-15,-5-7-8 0,4 0-17 16,-4-1 34-16,2 3-9 15,0 1 8-15,-2 1-1 16,3-1-5-16,-1 1-13 16,3-1-3-16,-3 2-16 15,1 0 15-15,2-1-33 16,0 0 5-16,0-2-40 16</inkml:trace>
  <inkml:trace contextRef="#ctx0" brushRef="#br0" timeOffset="79465.9959">12886 12796 162 0,'0'0'0'0,"0"0"-55"16,0 0 55-16,31-47 6 0,-22 31-6 16,5 1 0-16,-5-3 1 15,1-2-3-15,-4-3-6 16,-3 3 8-16,-3-2 21 16,0 5-7-16,0 5 7 15,0 2 22-15,-3 5-8 16,-3 1-2-16,3 3-8 15,3-1-12-15,-1 2 18 16,-3-4-14-16,4 3 11 16,-2-1 1-16,2 2 2 15,0-1 4-15,0 1-6 16,0 0-10-16,0 0 9 16,0 0-21-16,0 0-3 15,0 0-2-15,0 0 3 0,0 0-10 16,0 11 2-16,0 9 3 15,0 6 14-15,0 7-11 16,0 1 0-16,0-2 1 16,0-1-1-16,0-5 0 15,0-5 2-15,6-4-2 16,0-3 7-16,2-5-9 16,4-4 1-16,2-2 8 15,8-3 5-15,12 0 27 16,13-13-17-16,17-7-10 15,15-10 9-15,16-9-23 16,20-9-1-16,21-11 1 0,19-6 1 16,12-4 1-16,-1 4-3 15,1 7-2 1,-6 6 2-16,-9 10 0 0,-7 4 3 16,-26 4-7-16,-24 7 6 15,-30 8-4-15,-25 6 2 16,-12 6 0-16,-14 1 2 15,-10 3-2-15,-4 2 0 16,0 1 9-16,0 0-9 16,0 0-2-16,0 0-1 15,0 0-3-15,0 0-20 16,0 0-38-16,0 0-1 16,-21 2-45-16,-10 4-58 0</inkml:trace>
  <inkml:trace contextRef="#ctx0" brushRef="#br0" timeOffset="92526.507">16491 15827 36 0,'0'0'0'0,"0"0"-10"16,0 0 10-16,0 0 8 15,0 0 7-15,0 0-7 16,0 0-5-16,0 0 0 16,0-8 20-16,0 5 11 0,0 3 14 15,0 0-22-15,0 0-2 16,0-3 10-16,0 3-15 16,0 0 3-16,0 0-9 15,0 0-5-15,0 0-8 16,-3-2 4-16,0-1 4 15,-1 2-8-15,-2-1 4 16,4 1 0-16,-2 1 9 16,0-2 12-16,0 0-8 15,1 1-16-15,3-3 1 16,0 4 19-16,0 0-10 16,0 0 8-16,0 0-12 15,0 0-2-15,0 0 7 0,0 0-9 16,0 0 3-1,0 0-6-15,0 0 0 0,0 0-1 16,0 0 1-16,0 0-1 16,0 0 0-16,0 0 1 15,11 0 0-15,8 0 2 16,5 0 2-16,2 0-3 16,6 0 4-16,10 0-4 15,0 0 6-15,8 0-7 16,0 2 0-16,0 0 3 15,1 1-3-15,2-1 0 16,3-2 4-16,1 1-2 0,-1 1-1 16,7-2 2-1,0 0-6-15,1 0 3 0,0 0 0 16,-7 0 5-16,-1 0-5 16,-1-2 0-16,4 1 0 15,-4 1 0-15,2-2 0 16,3-1 0-16,3-1 1 15,6 2 3-15,-2-3-4 16,4 3 0-16,0-2 1 16,-3-1-1-16,-2 3 0 15,-6 0-2-15,-3-1 3 16,-1 2-2-16,-1 0-3 16,-2-1 4-16,6-1 1 15,2 1 1-15,7-3-4 16,3 1 2-16,-1-2 0 0,-6 1 0 15,-9 0 4-15,-4 1-4 16,-7 1 0-16,-5-1-5 16,-2 3 5-16,1-2 0 15,4 0-1-15,8 0 0 16,13 0-6-16,6-1 0 16,7-2 4-16,4-1-3 15,3-4 6-15,-3 1-1 16,-9 1 2-16,-3-2-4 15,-15 3-3-15,-6-1 6 16,-14 2 1-16,-7 2 3 16,3 0-5-16,-3 0 2 0,3 1-1 15,5-3 1-15,10-1-1 16,-1 2 0-16,3-2 3 16,-4-1-3-16,0-2 6 15,-5 5-2-15,-7 0-2 16,-2-1 1-16,-11 1-3 15,-1 3 0-15,-10 2 0 16,0 1 1-16,-5-3 2 16,-1 3 2-16,5 0 10 15,-5 0 2-15,0 0-2 16,0 0 16-16,0 0 7 16,1-1-6-16,-1 1-5 15,0-1-13-15,0 1 6 0,0 0-13 16,0 0-6-1,0 0-1-15,0 0-6 0,0 0-17 16,0 0-9-16,0 0-20 16,-6 0-46-16,-19 0-70 15</inkml:trace>
  <inkml:trace contextRef="#ctx0" brushRef="#br0" timeOffset="95719.315">17303 13542 390 0,'0'0'0'0,"0"0"-37"15,32-48 37-15,-3 24 15 16,9-3-7-16,0-2-3 16,-5-4 9-16,-11-1-9 0,-7 1 8 15,-10 2 2 1,-5 8-8-16,0 3 17 0,0 6-17 16,-11 6 9-16,2 2 9 15,1 2-24-15,-5 4-1 16,4 0 0-16,-4 0-8 15,2 0 3-15,2 0-7 16,1 0-2-16,2 5 7 16,4 1-1-16,2 2 1 15,0 2-7-15,0 2 3 16,19 0 9-16,7 0 2 16,0 0-3-16,6 0 2 15,7 3 1-15,-8-1 6 16,-3 3-6-16,-5-2 4 15,-8-4-6-15,-8 0 2 0,-4-2 0 16,-3-2 13 0,0-2-5-16,0 0 6 0,-16 0-4 15,-5-2-3-15,-12-1-4 16,0 0-3-16,0-2-4 16,3 0-10-16,8-4-23 15,10-5-10-15,12 0-70 16,0-1-49-16</inkml:trace>
  <inkml:trace contextRef="#ctx0" brushRef="#br0" timeOffset="97032.3625">18051 13285 154 0,'0'0'93'0,"0"0"-91"0,0 0 20 15,0 0 34-15,0 0-30 16,0 0 9-16,-81-31-20 15,49 31-15-15,-2 1 0 16,-4 12 0-16,6-1 0 16,6 2 0-16,10-3-1 15,7 1-1-15,9-3 2 16,0-2-3-16,17 1 2 16,20-6-3-16,2-2 8 15,10 0-3-15,-7-4-1 16,-10-6-1-16,-6-2-5 0,-10-1-5 15,-7-4-2 1,-9 1 12-16,0 0 1 0,0 5 3 16,0 7 24-16,0 1 1 15,-6 3-11-15,0 0-5 16,-6 0-8-16,5 7-2 16,5 3-4-16,2 4-2 15,0-2 1-15,21 1 2 16,10-2 1-16,13-3 0 15,0-3 4-15,6-5 10 16,-5 0 9-16,-5-6-5 16,-6-10 3-16,-15-6 6 15,-8-7-20-15,-10-10-1 16,-1-11-6-16,0-6-5 0,-22-9 4 16,-5 0-6-16,-10 7 6 15,9 18 1-15,5 14 7 16,8 16 6-16,8 9 8 15,1 1-17-15,2 10-4 16,4 13-12-16,0 15 12 16,2 5 6-16,30 6-4 15,14 0-4-15,12 0 1 16,6-6-8-16,9-5 7 16,-3-7-14-16,-7-12 12 15,-10-8 1-15,-19-5 3 16,3-6-9-16,-11-3 9 15,2-14 0-15,1-10 10 16,-12-7-10-16,-4 0-12 0,-12-1 9 16,-1 10-6-16,0 11 6 15,-14 6 3-15,-14 8 0 16,-11 0 0-16,6 9-4 16,-4 8 4-16,13-2 1 15,14-1-1-15,10 0 0 16,0-1-2-16,8-3 2 15,18 0-1-15,12-6-4 16,0-4-2-16,3 0 1 16,-4-4 6-16,-4-10-39 15,-10-4 17-15,-7 0 18 0,-4 1 4 16,-5 4 0-16,-2 6 4 16,-5 4 27-16,1 3 2 15,-1 0-28-15,0 0-5 16,0 0 3-16,8 10-8 15,1 0 5-15,6 1 0 16,3-1 7-16,1 0-7 16,0-1 0-16,-6-4 1 15,-5-2-1-15,-6-1-9 16,1-2-23-16,3-2 5 16,-2-11 12-16,5-5-2 15,-5-5-20-15,6 1 1 16,0-2 29-16,4 5 4 15,8 2 0-15,-1 7 3 16,4 2 7-16,-1 5-1 0,1 3 2 16,-4 0 1-16,3 3 0 15,-5 8 13-15,0 1-15 16,0-1 4-16,-8 0-2 16,-2-2-5-16,-7-2-4 15,-2-3 0-15,0-1-1 16,0-3 1-16,3 0-14 15,4 0-9-15,4-7 20 16,7-6-35-16,3-5-18 16,4 2-11-16,-7 2 44 0,-2 5 18 15,-5 0 4 1,-1 8 1-16,1 1 13 0,-2 0-5 16,4 0 21-16,4 6-7 15,3 1-2-15,7 2-3 16,0-1-9-16,3-1-5 15,-3 0 0-15,-7-4-3 16,0-1-1-16,-6-1-58 16,-10-1-95-16</inkml:trace>
  <inkml:trace contextRef="#ctx0" brushRef="#br0" timeOffset="97342.3572">19756 12884 300 0,'0'0'43'16,"0"0"-37"-16,0 0-2 15,0 0-2-15,0 0 25 16,45 50 0-16,-27-33-16 16,1 0 2-16,1-2-10 15,-4-3-2-15,-3-5 10 0,-5-2-11 16,-7-3 0 0,-1-2-2-16,0 0-16 0,0-7-6 15,0-15-60-15,0-7-98 16</inkml:trace>
  <inkml:trace contextRef="#ctx0" brushRef="#br0" timeOffset="97496.1786">19757 12697 342 0,'0'0'65'0,"0"0"-29"16,0 0 10-16,0 0-30 16,0 0-16-16,0 0-3 15,-7-7-17-15,7 10-6 16,12 8 6-16,5 4-46 0,-1 2-68 15</inkml:trace>
  <inkml:trace contextRef="#ctx0" brushRef="#br0" timeOffset="97964.9794">20298 12881 323 0,'0'0'21'0,"0"0"-20"15,137-53 33-15,-88 30-23 16,-4 1-4-16,-8-2-4 16,-9 0-3-16,-15 5 0 0,-13 4 2 15,0 6-1 1,0 4 20-16,-16 2 1 0,-6 3-12 16,0 0-10-16,-2 13 0 15,3 2-9-15,8-1 9 16,4 1-8-16,9-3 8 15,0-2-12-15,0-4-2 16,9-3-8-16,18-3 2 16,6 0 15-16,5 0-4 15,6-10 2-15,4-4-15 16,0 1 15-16,-5 0 7 16,-5 3 0-16,-14 3 0 15,-6 6 9-15,-6 1 11 16,1 0-7-16,-1 0 6 0,-7 8 1 15,2 6-5-15,-6-1 7 16,-1 1-1-16,0 1 0 16,0-1-6-16,0 0-2 15,0-1-6-15,-1-1 2 16,-6-5-9-16,7 0-22 16,0-4-44-16,0-3-108 15</inkml:trace>
  <inkml:trace contextRef="#ctx0" brushRef="#br0" timeOffset="100529.8975">16839 13039 50 0,'0'0'48'16,"0"0"-2"-16,0 0-1 15,0 0-11-15,0 0-13 16,0 0 5-16,0-8 5 16,0 8-21-16,0 0-3 15,0 0-7-15,0 6 0 16,0 0 0-16,0 1 2 15,0-3 5-15,0-1 12 16,0-3-15-16,0 0 40 16,0 0 11-16,6-6-6 15,9-9-7-15,-3-12-42 16,-1-9 5-16,-9-7-3 0,-2-8-1 16,0-3-2-16,0-3-5 15,0 1-1-15,-9 6 4 16,-3 9 3-16,0 11-2 15,5 12 2-15,1 9 2 16,1 5 11-16,5 4-13 16,-1 0-16-16,-6 4 8 15,6 12-6-15,1 11 14 16,0 9-4-16,9 8 4 16,21 4 0-16,6 1 0 15,-2-3 3-15,3-5-6 16,-7-11-1-16,-9-9 4 15,-3-12-6-15,-6-4 6 0,3-5-1 16,1-5 1 0,4-10 2-16,3-10-2 0,-3-2-1 15,-2-2-4-15,-6 7-7 16,-3 6 4-16,-8 8 0 16,1 5 5-16,-2 3 3 15,3 0-3-15,4 10-11 16,9 5 14-16,9 4-2 15,10 1 4-15,5 1-4 16,2-4 4-16,1-4-2 16,-10-6 6-16,-4-4-6 15,-13-3-3-15,-1 0 3 0,-4-14-1 16,-7-5 2 0,-1-7-4-16,-3-4-12 0,0 0 15 15,0 1-9-15,0 4-28 16,0 6 35-16,0 9 2 15,0 6 3-15,15 4-3 16,9 0-1-16,16 4 1 16,14 5 0-16,8 5 10 15,7 3 9-15,-9 0-4 16,-15 0 5-16,-24 0-16 16,-16-3 3-16,-5-3 2 15,-6 1-9-15,-27-4 8 0,-4-3-3 16,-12-1-5-16,-1-4-19 15,-6-2-36 1,-5-12-61-16,-3-6-169 0</inkml:trace>
  <inkml:trace contextRef="#ctx0" brushRef="#br0" timeOffset="100639.6023">17278 12654 353 0,'0'0'21'0,"0"0"24"16,0 0-8-16,0 0-33 15,0 0-3-15,0 0-1 16,96-49-14-16,-58 37-56 16,2-5-75-16</inkml:trace>
  <inkml:trace contextRef="#ctx0" brushRef="#br0" timeOffset="100849.9204">17788 12392 339 0,'0'0'31'15,"0"0"-29"-15,0 0 9 16,0 0 28-16,91 73 12 16,-60-32-16-16,3 6-34 15,-3 3 5-15,-6 1-5 16,-3-4-1-16,-6-7-7 16,-4-12-48-16,-3-13 27 15,-3-7 9-15,-3-4-57 16,-3-4-51-16,0-9 16 15</inkml:trace>
  <inkml:trace contextRef="#ctx0" brushRef="#br0" timeOffset="100990.7451">17805 12621 274 0,'0'0'44'16,"0"0"7"-16,0 0-22 16,0 0-27-16,139-30 2 15,-53 23-2-15,15-1-4 16,16 0-1-16,7 2-42 15,10-3-41-15,-8-1-128 16</inkml:trace>
  <inkml:trace contextRef="#ctx0" brushRef="#br0" timeOffset="101562.4912">19084 12505 164 0,'0'0'98'0,"0"0"-96"16,0 0 7-16,0 0 13 15,-41 51-12-15,41-43-7 16,8 1 10-16,12-3-13 16,2-4 6-16,-2-2 10 15,1-1 6-15,-7-11-5 16,-1-6-16-16,-7-6 6 16,-6-5 1-16,0-7-2 15,0-6-6-15,2-1 0 0,8 6-4 16,0 8 4-1,-1 8 13-15,7 10-11 0,5 5 6 16,13 3-8-16,12 3 0 16,6 0 1-16,-1 11 3 15,-7 12-3-15,-11 13 0 16,-16 8 5-16,-11 12-5 16,-6 6 1-16,0 5-2 15,-23-1 0-15,10-7-24 16,13-13-3-16,0-13 11 15,13-15 16-15,11-8 9 16,2-6 1-16,3-4 9 16,7-1 5-16,3-12-19 15,-5-5-1-15,-6-6-4 16,-14-3-7-16,-14-2-2 0,0-1-23 16,-25 5 5-16,-25 6-2 15,-13 8 22-15,-12 7 5 16,-2 1 2-16,9 3 0 15,20 0 9-15,23 0-1 16,23-4 32-16,2-4-3 16,38-4-32-16,28-10-5 15,29-4-3-15,17-7 1 16,16-4-12-16,12-12-50 16,3-1-96-16</inkml:trace>
  <inkml:trace contextRef="#ctx0" brushRef="#br0" timeOffset="114858.2905">7026 11933 9 0,'0'0'184'16,"0"0"-154"-16,0 0-25 16,0 0 56-16,0 0-31 15,0 0-15-15,0 0 7 16,-19 3-19-16,19-2 6 16,5 1-9-16,29 1 0 15,20-2 7-15,22 0-5 16,17-1-1-16,10 0 4 15,4 0-4-15,3-2-1 0,-1-3-1 16,-7 1 1-16,1-1-1 16,-14 0-10-16,-11 0 9 15,-20 3-2-15,-21-1-1 16,-14 1-10-16,-16 2-11 16,-7 0 1-16,0 0 4 15,-4 0-8-15,-29 2 13 16,-14 6-18-16,-15-1-37 15,-10 1-3-15</inkml:trace>
  <inkml:trace contextRef="#ctx0" brushRef="#br0" timeOffset="115155.0816">7051 12022 12 0,'0'0'13'0,"0"0"-8"0,0 0 71 16,0 0-32-16,0 0-30 15,0 0 0-15,161 0 7 16,-85-3 2-16,5-2-10 16,5 1-5-16,2-1 0 15,-3 0-3-15,-15 1 0 16,-15 1-5-16,-14 1-7 16,-16 1 1-16,-16 1 2 0,-2 0 4 15,-7-1 1 1,0 1 17-16,0 0 19 0,0 0-13 15,0 0-15-15,0 0-8 16,0 0-1-16,0 0-26 16,-14 0-21-16,-9 0-94 15</inkml:trace>
  <inkml:trace contextRef="#ctx0" brushRef="#br0" timeOffset="116112.4355">6958 12760 54 0,'0'0'2'0,"0"0"2"16,0 0-4-16,154-14 3 15,-99 9 4-15,5 0 4 16,7 1 8-16,8-2 6 15,4 6 43-15,-3-5-58 16,-2 3-10-16,-8 2 0 16,-3 0-6-16,-11 0 6 15,-12 0-15-15,-12 0-6 0,-15 0-21 16,-12 0 2-16,-1 0 9 16,0 0 31-16,-26 2 11 15,-12 3-2-15,-10-2-9 16,-7 4-7-16,-12 0-3 15,-8 2-24-15</inkml:trace>
  <inkml:trace contextRef="#ctx0" brushRef="#br0" timeOffset="116411.197">7137 12797 30 0,'0'0'31'0,"0"0"-8"16,0 0-3-16,0 0 17 15,0 0-11-15,0 0-18 16,32 2 2-16,11-2 19 15,4-2-20-15,6-3 13 0,-1 2-10 16,2-3 2-16,-2-2 27 16,-4 5-29-16,-11-3-6 15,-12 3 0-15,-7 2-5 16,-7-1 5-16,-7 2-5 16,-2 0 0-16,-2-1 9 15,0 1 3-15,0 0-6 16,0 0 6-16,0 0-12 15,0 0 4-15,0 0-5 16,0 0-5-16,0 0 5 0,0 0-14 16,0 0-23-16,-6 1-25 15,-9 4-59 1</inkml:trace>
  <inkml:trace contextRef="#ctx0" brushRef="#br0" timeOffset="119777.7193">7372 13796 16 0,'0'0'27'0,"0"0"-25"16,0 0 9-16,0 0 27 16,0 0-16-16,0 0-14 15,0 0 12-15,0-5-4 16,0 5-1-16,0 0 7 15,0 0-3-15,-3 0-4 0,-2 0-3 16,-1-2 2-16,-1 1-3 16,-2 1-10-16,1 0 0 15,-1 0 0-15,2 0 4 16,1 0 0-16,2 0 0 16,1 0 3-16,0 0 7 15,3 0-5-15,-3 0 5 16,3 0 9-16,0 0-13 15,0 0-2-15,0 0-5 16,0 0 1-16,0 0-1 0,0 0 2 16,0 0-5-1,0 0-1-15,0 0 0 16,0 0-1-16,0 0-2 0,0 0-1 16,0 0 2-16,6 0 2 15,1 0 0-15,2 0 1 16,-5 0 2-16,-2 0-3 15,0 0 0-15,-2 0 2 16,0 0-5-16,0 0 3 16,0 0-3-16,0 0 0 15,0 0-1-15,0 0 1 16,0 0 2-16,0 0-1 16,0 1 2-16,0 1-1 15,-2-2-3-15,-3 0 3 0,-3 2 1 16,2 1-3-16,3-3 3 15,-3 0 0-15,1 0-1 16,3 2-1-16,-1-2 1 16,2 0 1-16,1 0 0 15,0 0 0-15,0 0-4 16,0 0 4-16,0 0 0 16,0 0 0-16,11 0 0 15,15 0-2-15,12 0 2 16,8 0 0-16,8 0 0 15,10-2 0-15,15-3 6 16,12-3-6-16,6 1 0 16,7-1 6-16,1-1-5 0,-8 2 4 15,-9 2-5-15,-13-1-4 16,-16 3 0-16,-10 0 4 16,-7 3-3-16,-11-2-4 15,-7 2-10-15,-5-3 11 16,-8 3 6-16,-7 0-7 15,-4 0 5-15,0 0-24 16,0 0-17-16,-21 0 7 16,-13 0 2-16,-14 5-13 15,-5 0 8-15,-13 1 6 16,-9-4 22-16,-14 2 5 16,-17 1-24-16,-9 0 11 15,-3 1 19-15,8 0 0 0,16 0 61 16,18 2-25-1,19-3-16-15,22 1-9 0,10 0-9 16,14-3-1-16,11-1 3 16,0 1-5-16,0-1 2 15,28 0 9-15,11 1 17 16,14-3-1-16,13 2-1 16,9-2-1-16,11 0-3 15,5 0 10-15,5-2-11 16,-4-2-9-16,-7-2 4 15,-13 1-15-15,-12 2-1 16,-10 0-3-16,-16 3 2 16,-8-1 0-16,-11 1-13 0,-6 0-1 15,-5 0-3 1,-4 0-17-16,0 0 9 0,-13 1 18 16,-23 8 6-16,-10-1-17 15,-14 1-26-15,-13 3-1 16,-12 0 17-16,-3 2 15 15,-1-2-18-15,6-1 33 16,9-1 29-16,19-1 2 16,16-2-4-16,14-2-12 15,14-3-7-15,8 0 12 16,3-2 21-16,0 0-13 16,19 0-22-16,20 0 2 15,6 0 6-15,6-4-4 16,-1 1 2-16,-5 0-10 0,-3 3 0 15,-8-3-1-15,-10 3 2 16,-8 0-3-16,-8-2-3 16,-2 1 3-16,-4 1 3 15,-2 0 5-15,0 0 1 16,0 0-7-16,0 0 7 16,0 0 0-16,0 0-5 15,0 0 3-15,0 0-7 16,0 0 2-16,0 0 9 15,0 0 2-15,0 0-13 16,0 0 5-16,0 0 4 16,0 0-8-16,0 0 8 0,0 0-9 15,0 0 1-15,0 0 1 16,0 0-2-16,0 0 4 16,0 0-4-16,0 0 3 15,0 0-3-15,0 0 0 16,0 0 7-16,0 0 3 15,0 0-8-15,0 0 8 16,0 0-5-16,0 0 3 16,0 0 27-16,0 0-12 15,0 0-10-15,0 0 2 16,0 0-12-16,0 0 1 16,0 0-4-16,0 0 5 15,0 0-5-15,0 0 0 0,0 0-6 16,0 0 5-16,0 0-2 15,0 0 3-15,0 0-1 16,0 0 2-16,0 0-2 16,0 0 0-16,0 0-16 15,0 0 14-15,0 0-7 16,0 0-1-16,0 0 0 16,0 0 9-16,0 0-2 15,0 0 4-15,0 0 0 16,0 0 0-16,0 0 3 15,0 0-5-15,0 0 2 16,0 0 0-16,0 0 0 16,0-1 0-16,0 1-1 15,0 0-2-15,0 0-1 16,0 0 4-16,0 0-5 0,0 0-5 16,0 0 4-16,0 0 2 15,0 0 0-15,0 0 4 16,0 0 0-16,0 0 1 15,0 0-1-15,0 0 0 16,0 0 0-16,0 0 0 16,0 0 0-16,-2 0 0 15,-4 0 0-15,3 0 0 16,0-2-3-16,1 2 2 16,-1 0 1-16,3 0 1 15,-3 0 4-15,3 0-4 16,0 0-1-16,0 0 3 0,0 0 7 15,0-2-9-15,0 2 10 16,0-3-1-16,19 0-2 16,6-2-1-16,6-4-1 15,5 3 7-15,2-2 6 16,-5 3-8-16,-3-1-5 16,-6 3-6-16,-7 2-1 15,2 0-6-15,-4 1-15 16,-2 0 2-16,-4 0-2 15,-1 0-10-15,-2 0-2 16,5 0-30-16,2 0-24 16,4-4-75-16</inkml:trace>
  <inkml:trace contextRef="#ctx0" brushRef="#br0" timeOffset="121475.1929">9722 13714 120 0,'0'0'34'0,"0"0"-34"15,0 0 0-15,0 0 5 16,0 0-5-16,0 0 0 16,-3 0 5-16,3 0-5 0,0 0 3 15,0 0-2-15,0 0 1 16,11 0 7 0,8 2-1-16,4-2-4 0,10 0 13 15,5 0-12-15,8 2 2 16,14-2-1-16,10 0 17 15,5 0-5-15,5 0-12 16,10 0 14-16,10 0-6 16,13 0 21-16,12 0-9 15,4 0-20-15,-9 3-6 16,-9-3 1-16,-24 3-1 16,-12 0-43-16,-19-1-91 15,-16-1 6-15</inkml:trace>
  <inkml:trace contextRef="#ctx0" brushRef="#br0" timeOffset="121990.8651">9915 13779 68 0,'0'0'45'0,"0"0"-21"15,-160 12-17-15,127-7 55 0,16-2-32 16,9 0-19-16,8 0-2 16,0-3-4-16,25 3-5 15,21 1 22-15,16-4-11 16,11 0 2-16,9 0 0 15,11 0-6-15,5-7 11 16,5 0 6-16,0 0 9 16,4-2-6-16,2 3-19 15,-5 1 15-15,-10 0-4 16,-25 3-4-16,-18 2-14 16,-20 0 2-16,-16-2-3 15,-4 2 0-15,-6 0 0 16,-2 0 3-16,-3 0-1 0,0 0 0 15,0 0 0-15,0 0 2 16,0 0 1-16,0 0 0 16,0 0-2-16,0 0-3 15,0 0 1-15,0 0-1 16,0 0 0-16,0 0 0 16,0 0-5-16,0 0 1 15,0 0-7-15,0 0 0 16,0 0-23-16,-9 0-5 15,-1 0-36-15,1-1-84 16</inkml:trace>
  <inkml:trace contextRef="#ctx0" brushRef="#br0" timeOffset="125540.4242">9568 13796 141 0,'0'0'2'0,"0"0"5"16,0 0 3-16,0 0 15 15,0 0 1-15,0 0-14 16,0 0-2-16,8 0 2 16,-6 0-2-16,5 0 2 0,6 0-11 15,12 0 1-15,13-3-2 16,12 3 0-16,16 0 6 16,6 0-5-16,15 0-1 15,13 0-3-15,8 0 0 16,6 0 6-16,4 3-4 15,-5-3 1-15,-11 2 0 16,-13-1-5-16,-21 2-38 16,-18 0-21-16,-17-3 6 15,-13 3 42-15,-10-3-41 16</inkml:trace>
  <inkml:trace contextRef="#ctx0" brushRef="#br0" timeOffset="126100.6956">9822 13841 245 0,'0'0'88'15,"0"0"-69"-15,0 0-15 16,0 0 3-16,0 0 2 16,146-5-5-16,-77 1 3 0,13 2 2 15,-3 1-3-15,-3-1-3 16,-9 2 4-16,-11 0-7 16,-16 0-7-16,-13 0 2 15,-14 0-3-15,-10 0 8 16,-3 0 0-16,0 0 2 15,0 0 17-15,0-2-4 16,0 2 0-16,0 0-2 16,0 0-9-16,0 0 1 15,0 0-5-15,0 0 0 16,0 0 2-16,0 0-2 16,0 0 0-16,0 0 2 15,0 0 0-15,0 0-2 0,0 0 0 16,0 0 0-1,0 0 5-15,0 0-5 0,0 0 2 16,0 0-2-16,0 0 4 16,0 0 5-16,0 0-4 15,0 0-3-15,0 0 2 16,0 0-4-16,0 0 2 16,0 0-7-16,0 0-8 15,0 0-9-15,-3 0-35 16,1-5-73-16</inkml:trace>
  <inkml:trace contextRef="#ctx0" brushRef="#br0" timeOffset="127519.0365">10962 11243 147 0,'0'0'98'16,"0"0"-81"-16,0 0 33 16,0 0 29-16,0 0-38 15,0 0-10-15,45-50-8 16,-45 39-18-16,0 3 9 15,0 2-12-15,-5-2 0 16,-19 7 5-16,-7 1-7 16,-13 0-2-16,-6 12-3 15,-5 6 5-15,3 4-2 16,11 3 2-16,16 1-1 16,17-2-3-16,8-3-3 15,10-4-15-15,34-6-4 16,13-5 16-16,8-6 8 0,0 0 0 15,-1-9 2-15,-9-8 1 16,-14-2 0-16,-7-5-1 16,-12 0-13-16,-10-2 6 15,-5 4 7-15,-7 7-14 16,0 3 14-16,0 10 20 16,0 2-8-16,-7 0-10 15,-5 3 2-15,0 10-2 16,9 2-2-16,3 2-5 15,0 3 5-15,36-2 1 16,8-3 2-16,12 0-6 16,5-6 3-16,-9-7 0 0,-10-2 2 15,-9 0-2-15,-9-11 8 16,-5-7 8-16,-5-8-10 16,0-7 6-16,-9-5-11 15,-2-7 4-15,-3-4-4 16,0-2-2-16,0 3 6 15,0 9-5-15,-3 16 9 16,-6 8 15-16,8 10-8 16,1 5 1-16,0 0-17 15,0 5-2-15,0 13-2 16,5 9 4-16,11 8 7 16,10 4 2-16,2 1-9 15,5 2 0-15,-3-5 5 16,0-3-5-16,-8-4-3 0,-2-8-2 15,-8-5-36-15,-3-10 12 16,-6-4-31-16,-3-3-36 16,0-3 8-16</inkml:trace>
  <inkml:trace contextRef="#ctx0" brushRef="#br0" timeOffset="127678.4521">11399 11121 308 0,'0'0'83'0,"0"0"-31"16,0 0 7-16,0 0-12 15,0 0-36-15,0 0-6 16,130-28 0-16,-25 20 0 0,16-1-5 16,9-3-23-1,0-2-35-15,-9-3-45 0,-20-4-103 16</inkml:trace>
  <inkml:trace contextRef="#ctx0" brushRef="#br0" timeOffset="128501.5462">12449 10785 345 0,'0'0'8'16,"0"0"-1"-16,0 0 9 15,-84 68 28-15,77-36-23 16,7 6-3-16,0 1-10 16,0 0-7-16,16 0 5 15,9-3-6-15,10-9-11 16,0-7 7-16,3-8-18 0,-5-10 11 15,-3-2 7 1,-3-2 4-16,1-12 2 0,-3-10-2 16,-7-5-2-16,-6 0 0 15,-7 1-10-15,-5 6 10 16,0 10 0-16,0 7 4 16,0 5 12-16,-18 3-14 15,-9 11 0-15,5 3 13 16,8 2-9-16,10-1 0 15,4 0 1-15,8 1-3 0,27-2-2 16,14-4-1 0,7-4 1-16,2-3 1 0,4-6-1 15,-9 0-1-15,-6-4-5 16,-14-12 1-16,-6-4 2 16,-8-5 3-16,-6-6 0 15,-4 3 3-15,-4 2-2 16,-5 9 8-16,0 7 10 15,0 9-3-15,0 1 2 16,-1 0-18-16,-12 5-6 16,0 5 5-16,6 5 1 15,7 0 1-15,0-2-1 16,11 3 1-16,25-4-1 16,12-1 0-16,9-4-2 15,3-5 2-15,-1-2-3 0,-8 0-4 16,-10-10 4-1,-12-4 3-15,-10-4-3 0,-8-4 3 16,-10-2 0-16,-1 3 5 16,0 3 1-16,0 6-6 15,-12 1 7-15,-1 5 1 16,4 6-7-16,3-3-1 16,6 3-4-16,0 0-6 15,0 0-4-15,23 3-6 16,14 2 6-16,13 2 9 15,9 2 4-15,0-1-20 16,-2 4 10-16,-14-3 9 0,-14-1-2 16,-19 2 4-1,-10-3 1-15,0 2 9 0,-26-1 23 16,-5 0-8-16,-5-2-15 16,2-1 2-16,4-2-12 15,1-3-6-15,12 0-17 16,6-3-29-16,11-11-79 15</inkml:trace>
  <inkml:trace contextRef="#ctx0" brushRef="#br0" timeOffset="128840.5779">13988 10684 210 0,'0'0'121'16,"0"0"-113"-16,0 0 6 0,0 0 17 15,-45 53-5 1,35-19 14-16,4 2-14 0,5 6-20 16,1-8-6-16,0 3 6 15,0-2-6-15,1-8 0 16,12-4-10-16,-2-6-14 16,-7-9-9-16,0-5 6 15,-4-3 5-15,0-6 22 16,-11-12-3-16,-14-5 0 15,-5-2 3-15,0-1 17 16,1 2-3-16,10 6 21 16,6 5-7-16,7 8 11 0,6 1-6 15,0 4-9 1,0-3-22-16,27 0 7 0,18-1-9 16,14-1-18-16,13 4-13 15,13-1-46-15,10 2-81 16</inkml:trace>
  <inkml:trace contextRef="#ctx0" brushRef="#br0" timeOffset="129287.5876">15039 10810 340 0,'0'0'0'0,"0"0"-8"16,0 0 8-16,0 0 15 16,0 0 6-16,-105 54-6 15,85-36-3-15,6-1 7 16,3 1-18-16,11-5 5 16,0 1-6-16,0-3 0 15,20-4-2-15,14-4-4 16,5-3 6-16,7-1 3 15,-6-10-2-15,-7-4 3 16,-11-5-3-16,-10-1 0 16,-12-3 8-16,0 6 6 15,0 2 14-15,-20 6-2 0,-16 5-27 16,-5 5 6-16,-9 0 1 16,1 9-5-16,7 1-4 15,13 0 0-15,13 0-4 16,11-4 0-16,5 0-29 15,2-1-10-15,37-2-1 16,12-3 10-16,8 0-10 16,-2 0-50-16,1-3-84 15</inkml:trace>
  <inkml:trace contextRef="#ctx0" brushRef="#br0" timeOffset="129819.7132">15314 10839 131 0,'0'0'69'0,"0"0"-9"16,0 0-27-16,0 0-11 0,0 0 7 15,0 0-11-15,35 21-3 16,-35-12-5-16,3-1-7 16,-3-2 3-16,0-1-6 15,0-2 1-15,0-3 3 16,0 0-2-16,0 0 1 16,1 0 4-16,11-6 4 15,6-7-3-15,9-3-10 16,9 3 2-16,1-1-2 15,0 4 2-15,-3 3 0 16,3 2 2-16,0 3-2 16,-6 2-7-16,0 0 5 0,-4 2 3 15,-2 5-1-15,-1 3 0 16,-2 0 1-16,0-1 0 16,0 1-1-16,5-3 3 15,-5-3-3-15,2 0 6 16,0-4-5-16,3 0-1 15,0 0 2-15,1-8 5 16,-4-5-5-16,-6-5-2 16,-2-6 0-16,-5-2-3 15,-5-2-2-15,1 0 5 16,-7 6 5-16,0 10 6 16,0 7-3-16,0 3-1 15,-7 2 4-15,-12 4-11 0,-6 11 0 16,1 2 10-1,12 5-3-15,11 2 0 0,1-3-3 16,1 1-2-16,29 0 3 16,7-2-5-16,13-1-2 15,-1-2-29-15,9-5-20 16,-4 0 6-16,2-7-195 16</inkml:trace>
  <inkml:trace contextRef="#ctx0" brushRef="#br0" timeOffset="134563.9514">7694 13961 0 0,'0'0'36'15,"34"58"-23"-15,-9-24 0 16,7 2-13-16,-6-3-7 16,0-1-28-16</inkml:trace>
  <inkml:trace contextRef="#ctx0" brushRef="#br0" timeOffset="146124.8994">7321 10807 205 0,'0'0'14'16,"0"0"-8"-16,0 0 52 15,0 0-20-15,0 0-9 0,0 0-3 16,0 0-21-16,0-14 11 15,0 14-16-15,0 0 1 16,0 0 10-16,0 0-3 16,0 0 9-16,0 0 4 15,0 0 4-15,0-4-18 16,0 3-7-16,0-1 2 16,0 1 7-16,0 1-9 15,0 0-4-15,0 0 3 16,0 0 0-16,4 5-15 15,0 12 8-15,6 9 8 16,2 5 5-16,-4 2-4 16,0 3-2-16,-3 3 0 0,-1 0 1 15,-4 0 6 1,4-1-2-16,-1-4-1 0,-1-5-6 16,1-1 3-16,2-7-1 15,-2-4 0-15,0-4-17 16,0-4 5-16,-3-2-33 15,0-3-36-15,0-4-63 16</inkml:trace>
  <inkml:trace contextRef="#ctx0" brushRef="#br0" timeOffset="146801.1204">6984 11197 376 0,'0'0'0'0,"0"0"-1"16,0 0 1-16,0 0-5 16,0 0 5-16,85 58 5 15,-30-31-5-15,5-1 7 16,1 1-7-16,-4-4 6 15,-4-2-6-15,-9-6 1 16,0-2-2-16,-11-3 1 0,-6-5-3 16,-8-2-4-1,-5-1-3-15,-4-2-6 0,-4 0 16 16,1-12 1-16,7-3-1 16,1-6-1-16,0-3-6 15,6-6-7-15,1-1-16 16,5 2 4-16,3 0 19 15,1 8-13-15,-1 6 20 16,-5 2 6-16,-4 3-5 16,-4 4 1-16,-9 0 15 15,-3 4-4-15,-5 1 12 16,0-1-6-16,0 2-6 0,0 0-8 16,-3-1-5-16,-18 1-9 15,-6-2 6-15,-9 2 3 16,-8-1 5-16,-5 1-3 15,-8 0-3-15,-10 0 1 16,-6 0 0-16,-2 4 6 16,-1 4-5-16,6-2 1 15,4 2 3-15,11-1 3 16,12 0-5-16,10-3 4 16,6 0-6-16,9-1 10 15,9-1-2-15,5-1 2 16,4-1 5-16,0 0-4 15,0 0 0-15,0 0-12 16,0 1-1-16,-10 0 0 16,2 4-12-16,-14 0-19 0,-1 2-74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53:39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4323 4092 0 0,'0'0'26'0,"0"0"30"16,0 0-13-16,0 0-14 15,0 0 18-15,0 0-15 16,0 0-5-16,0 0-12 16,0 0-5-16,0 0 7 15,0 0-10-15,0 0 18 16,0 0 6-16,0 0-7 16,0 0-4-16,0 0 6 15,0 0-20-15,0 0 6 16,0 0-10-16,0-1-2 0,0 1 8 15,0-3 1-15,0 3-9 16,0 0 0-16,4 0-2 16,6 0-2-16,9-1 4 15,-2-1 0-15,6 1 0 16,2 1 1-16,10-2-3 16,6 2 2-16,6-1 0 15,6-1 4-15,-1 2-4 16,-4 0 0-16,0 0 0 15,-4-1 0-15,0-1 0 0,-8 2 0 16,3-1 1 0,-5-3 1-16,-3 4-2 0,-4-1 0 15,-3-1-2-15,1 1 6 16,0-1-5-16,1 2 1 16,-2 0 0-16,7 0 0 15,1-1 0-15,-1-1 0 16,10 2 1-16,0 0 0 15,-2 0 3-15,4-3-4 16,0 3 0-16,4-4-3 16,3 4 3-16,4-1 0 15,-2-1 3-15,3 2-1 16,-2 0 0-16,-3-1-2 16,1 1 0-16,-6 0 3 0,-5 0-1 15,-6 0-2-15,-6 0 6 16,-5 0-5-16,-6 0 10 15,-4 0-3-15,-9 0 2 16,-1 0 14-16,-3 0-11 16,0 0-7-16,0 0 0 15,0 0-5-15,0 0 0 16,0 0-1-16,0 0-13 16,0 0-1-16,0 0-15 15,3 0 6-15,4 0 20 16,1 4-28-16,1 3-21 15,4-1-58-15,-3-3-137 16</inkml:trace>
  <inkml:trace contextRef="#ctx0" brushRef="#br0" timeOffset="7617.4956">11863 4775 75 0,'0'0'23'0,"0"0"3"16,0 0 11-16,0 0 6 16,0 0-14-16,0 0-11 15,0 0 2-15,43-12 3 16,-42 12 1-16,2 0 11 16,-3-2-23-16,0 2 8 15,0 0 12-15,0 0-13 16,0 0 5-16,0 0-23 15,3 0 5-15,7 0-6 0,6-2 5 16,2 2-5 0,2-1-2-16,4 1 0 0,2 0 2 15,4-1 7-15,1 1-4 16,2 0-5-16,3 0 2 16,-2 0 0-16,3 0-7 15,2 0 7-15,2 0 0 16,9 0 0-16,1 0 4 15,7 0-8-15,0 0 3 16,8 1 1-16,1 2 4 16,9-1-2-16,-1 3-2 15,2-2 0-15,-2 1 2 0,1-2 2 16,7-1-4 0,8 1 0-16,2-2 0 0,2 2 0 15,-7-2 0-15,-1 0-2 16,-4 0 3-16,-6 1-1 15,-7-1 0-15,-11 2 2 16,-17-2-2-16,-14 0 0 16,-10 0 0-16,-10 0 0 15,-7 0 2-15,-1 0 9 16,0 0 10-16,0 0 5 16,0 0 3-16,0 0-24 15,0 0-1-15,0 0-4 16,0 0 7-16,0 0-4 15,0 0-3-15,0 0 4 16,0 0 14-16,0 0-8 0,0 0 0 16,0 0-7-16,0 0 4 15,0 0 1-15,0 0-8 16,0 0 0-16,0 0 1 16,0 0-1-16,0 0-2 15,0 0 0-15,0 0-12 16,0 0 0-16,0 0-42 15,0 0-48-15,0 0-153 16</inkml:trace>
  <inkml:trace contextRef="#ctx0" brushRef="#br0" timeOffset="8669.7151">16495 4882 43 0,'0'0'38'15,"0"0"7"-15,0 0-11 16,0 0-10-16,0 0-9 15,0 0-8-15,5-19-5 16,-5 14 16-16,3 2-14 16,0 1 16-16,-1-1-20 15,-2-2 1-15,4 3 9 0,-4-3-10 16,2 1 13 0,-2 1-2-16,0 0-11 0,0 2 13 15,0-1-10-15,0 1 9 16,0 1-4-16,0 0 9 15,0 0-16-15,0-3 11 16,0 3 8-16,0 0-2 16,0 0-6-16,0 0-12 15,0 0 31-15,0 0-24 16,0 0-5-16,0 0 4 16,0 0-4-16,5 0 4 15,9 0-6-15,7 0 0 16,4 0 0-16,11 0 0 15,7 0 0-15,11 0 0 16,9 0-3-16,-4 0 7 0,7 3-5 16,0 3 2-16,3-2-2 15,6 3 1-15,3-1 0 16,6 0 4-16,-3 1-4 16,6 0 0-16,-2 0-4 15,1-1 4-15,-2 0 1 16,4 0-1-16,-1 1 0 15,2-2-3-15,2 2 6 16,-3-2-3-16,1 1 0 16,-1 0 0-16,-1-1 4 15,2-1-4-15,-3 1-2 16,3 0-1-16,2-1 6 0,-7 2-6 16,-3-2 3-1,-6-1-1-15,7 2-4 0,-2-1 5 16,6-1-2-16,4 4 1 15,1-4-4-15,1 2 4 16,-4 0 1-16,-3-1-13 16,-5 2 12-16,-10-2-8 15,-10-2 5-15,-14 1-1 16,-14-3 0-16,-10 0 2 16,-10 0 3-16,-12 0 0 15,0 0 10-15,0 0-10 16,0 0-12-16,-16-3 5 15,-4 0-13-15,-10 0 5 0,-10 0-15 16,-5 0-3 0,-13-4 16-16,-8 5-24 0,-11-3-37 15,-14 0 15-15</inkml:trace>
  <inkml:trace contextRef="#ctx0" brushRef="#br0" timeOffset="9135.8556">17541 4813 11 0,'0'0'0'15,"0"0"12"-15,0 0 1 16,0 0 35-16,137 0-14 15,-85 0-23-15,6 1 8 16,-3 1 5-16,7-1 2 16,13-1 0-16,1 2 0 15,18 0 1-15,7 1-11 16,8-2-5-16,9 4 12 16,7 3 7-16,5-2-29 15,-9 0 4-15,-5 4 11 16,-7 0-16-16,-7-3 4 15,-1 2-4-15,-1-1 5 16,-6-2-10-16,-8 2 5 0,-11-3 0 16,-12-1-2-16,-14-1 5 15,-16-1-2-15,-14-1-1 16,-12 1 2-16,-7-2-10 16,0 0 13-16,0 0-10 15,-12 0 1-15,-22 0-9 16,-7 0 4-16,-15-2-6 15,-14-2-30-15,-13-1-9 16,-14 2-35-16,-13-4-36 16</inkml:trace>
  <inkml:trace contextRef="#ctx0" brushRef="#br0" timeOffset="9551.0509">18351 4858 42 0,'0'0'17'0,"0"0"12"16,0 0 47-16,131 0-22 16,-52 0-25-16,17 3 0 15,14 3 2-15,8-1-12 16,2 3 1-16,9-2-3 16,1 0-16-16,6 1 6 15,0 2 0-15,-5-3-2 16,-2 2-5-16,-5 0 1 15,-10-4-3-15,-10 2 2 16,-11-4 0-16,-22 3 6 16,-14-2-6-16,-18-2 0 0,-15 1-5 15,-15-1 5-15,-4-1 2 16,-5 0 1-16,0 0 22 16,0 0 2-16,0 0-14 15,0 0-4-15,0 0-8 16,0 0 3-16,0 0 2 15,0 0-6-15,0 0-1 16,0 0 1-16,0 0-11 16,0 0-1-16,0 0-28 15,0 0-46-15,0 0-38 16,-14 0-24-16</inkml:trace>
  <inkml:trace contextRef="#ctx0" brushRef="#br0" timeOffset="13386.3847">7209 5683 208 0,'0'0'16'0,"0"0"-16"16,0 0-2 0,0 0 2-16,0 0 15 0,0 0-9 15,0 0-6-15,60 0 8 16,-32 0-3-16,2 0 1 16,6 0 5-16,3 0-3 15,5 0 7-15,6 0-7 16,2 0-3-16,6-3 19 15,0 1-5-15,5 1-16 16,-1-1 7-16,6 1-5 16,3-2 10-16,1 0-10 15,6 1-5-15,2-1 12 16,3 0-5-16,7 3-1 0,-2-1-4 16,6 1 3-16,0 0-1 15,-7 0-1-15,2 0-3 16,-9 0 0-16,-4 0 0 15,-4 0 3-15,1 1-7 16,-1-1 5-16,5 0-1 16,2 0 4-16,0 0-1 15,-4 0 0-15,1 0-3 16,-4 0 1-16,0 0 5 16,2 0-6-16,-3 0 2 15,1 0-2-15,-6 0 1 16,4 0 8-16,-2 0-9 0,-1 3 0 15,3 0 0-15,2-3 0 16,3 4 0-16,9-3 0 16,0 1 0-16,4-1 2 15,0 0-2-15,-4-1 0 16,-10 2 0-16,-1-2 2 16,-3 1-3-16,4-1 1 15,2 0 0-15,5 0 1 16,5 0-1-16,3 0 0 15,4 0 0-15,-3 0 6 16,4 0-5-16,-3 0-1 16,0 0 0-16,-5 0-2 15,0 0 3-15,-2 1-1 16,-4 0 0-16,-1 2 0 16,8-1 1-16,-2 0-1 0,10-1 3 15,5 2-7-15,1-3 4 16,-5 1 0-16,-8 2 2 15,-7-2-2-15,1 0 0 16,-2-1 2-16,-5 2-2 16,-2-2 2-16,-3 1-2 15,0 1 0-15,-3-2 4 16,6 0-3-16,2 2 0 16,4-2 4-16,0 0-2 15,0 3 16-15,-2-1-8 16,-2 1-11-16,4 0 6 15,0-1-4-15,-3 2 0 0,2 1-2 16,-1-1 0-16,5 1 4 16,-2-2-4-16,-3 0 2 15,0 3-2-15,-9-1 1 16,-10-3 5-16,-4 2-6 16,-11 0 1-16,-9-4 9 15,-4 1-4-15,-6-1 4 16,-8 0 7-16,-3 0-5 15,-3 0 6-15,-4 2-2 16,-5-2-2-16,-1 0 16 16,0 0-5-16,0 0 0 15,0 0 3-15,0 0-18 0,0 0 16 16,0 0-18-16,0 0-5 16,0 0 2-16,0 0-5 15,0 0-3-15,0 0-1 16,0 0 2-16,0 0-9 15,0 0-36-15,3 0-47 16,6 0 13-16,4-3-90 16</inkml:trace>
  <inkml:trace contextRef="#ctx0" brushRef="#br0" timeOffset="25686.2897">7992 7599 74 0,'0'0'31'0,"0"0"-20"16,0 0 1-16,0 0 17 15,0 0-5-15,0 0-7 0,0 0 8 16,0 0-7-16,-55 4 14 16,47-4 9-16,0 1-15 15,2-1-6-15,1 0 4 16,-1 0 5-16,5 0-7 16,1 0-14-16,0 0-1 15,0 0-7-15,0 2-1 16,16 0-7-16,20 1 8 15,13 0 8-15,12-2-7 16,12 0 5-16,6 1-4 16,9-2 8-16,8 0-9 15,10 0-1-15,-9 0 3 16,-7 0-3-16,-15 0 3 0,-18 0-3 16,-20 0-2-16,-15 0 2 15,-5 0-7-15,-16 0 6 16,-1 0-2-16,0 0-5 15,0 0 1-15,0 0-36 16,-20 0-22-16,-19 2 38 16,-20-1 0-16,-12 2-32 15,-16-3 36-15,-2 1 4 16,-11 2 7-16,0 0-13 16,3-2 13-16,2 3 7 15,7 0 5-15,7 1 11 16,14-1-10-16,14 1 8 0,17-2 13 15,19 0 12-15,11-3 7 16,6 0-9-16,0 0-19 16,37 0-7-16,17 0 22 15,18 0-22-15,7 0 7 16,6 0-13-16,7 0 4 16,10-3 1-16,12 0-2 15,17 0 18-15,6-2-13 16,-7 4-5-16,-17-1 10 15,-28-1-13-15,-23 3 1 16,-21-2-8-16,-20 0-9 16,-21 1-3-16,0 1-11 15,-24 0 25-15,-23 0 4 0,-15 0 1 16,-14 0 0 0,-13 0-1-16,-11 5-16 0,-8 0-21 15,-7 1-21-15,2-3-18 16,10 3 43-16,11-4 12 15,17 1 22-15,12-2 15 16,26-1 43-16,16 0-18 16,15 0-17-16,6 2 4 15,6-2-19-15,33 0-8 16,19 0 0-16,16 0 8 16,6 0-8-16,4-4 3 15,12 0 8-15,9-2 7 16,5 0 21-16,1 1-9 15,-6-3-12-15,-10 2 9 0,-14 1-16 16,-11-1-6-16,-11 2-3 16,-18 1-1-16,-11-1-1 15,-17 1 0-15,-8 2 0 16,-5 0 6-16,0-2-1 16,0 0 7-16,-12 0-12 15,-15 0-10-15,-13 0 7 16,-11 2-5-16,-4 0 5 15,-12 1 2-15,-10 0-4 16,-4 0 0-16,-18 0-8 16,-2 0-7-16,-4 1 5 15,-1 2-26-15,2-2 18 16,-3 2-5-16,5 0 21 0,13-3 2 16,9 0 5-1,20 0 17-15,25 3 1 0,19-3-12 16,13 0 1-16,3 0-6 15,19 0-1-15,35 0 0 16,23 0 2-16,18 0 4 16,17 0 6-16,10 0-6 15,13 0-6-15,14 0 12 16,2-3-4-16,-9 0 16 16,-16 0-11-16,-22 2-5 15,-24-1 9-15,-29 1-16 16,-23 0 6-16,-19-2-4 15,-9 3-1-15,0 0 2 16,0 0 24-16,-9 0-16 0,-12-3-12 16,-7 3-6-1,-5 0-40-15,-2 0-23 0,2 3-51 16,-5 0-95-16</inkml:trace>
  <inkml:trace contextRef="#ctx0" brushRef="#br0" timeOffset="26088.2657">8331 7724 160 0,'0'0'2'0,"0"0"23"15,0 0 23-15,0 0-9 16,0 0-20-16,0 0-16 16,6 0 5-16,-5 11-4 15,2 6 27-15,-3 5-4 16,2 1-14-16,1 4-5 15,2-1-4-15,0 3 1 0,2-3 0 16,-2-3-5-16,0-2 0 16,-5-6 0-16,0-2-3 15,0-4 1-15,0-4-6 16,0-4-5-16,0-1-9 16,-5 0-24-16,-13 0 3 15,-7-3-26-15,-7-9-126 16</inkml:trace>
  <inkml:trace contextRef="#ctx0" brushRef="#br0" timeOffset="26349.5676">8041 7906 132 0,'0'0'43'0,"0"0"-40"16,0 0 5-16,0 0 32 0,0 0-6 16,0 0-23-16,120 63 5 15,-73-43-11-15,0-3-2 16,-3 0-2-16,-6-3-1 15,-8-2 24-15,-14-7-23 16,-6-1 2-16,-4-1 22 16,-4-3-12-16,-2 0 46 15,2-3 5-15,-2-6-23 16,14-8-35-16,0-2 3 16,5-3-8-16,5 0-2 15,0 2-34-15,4 3-16 16,2 5-33-16,3 7-63 0</inkml:trace>
  <inkml:trace contextRef="#ctx0" brushRef="#br0" timeOffset="27341.2508">8710 7962 174 0,'0'0'20'0,"0"0"40"16,0 0-9-16,0 0-16 15,0 58-11-15,0-41-1 16,5 2-9-16,18-2-6 15,7 0-8-15,10-3 0 16,5-1 5-16,4-6-5 16,-7 0-1-16,-8-7-9 15,-4 0 1-15,-14-5 9 0,-11-3 1 16,-5-6 13 0,-5 0 26-16,-29-3-11 0,-11-2 0 15,-4 4-14-15,-2 2-10 16,7 0 7-16,7 6-10 15,13 0 2-15,10 4 0 16,14-1-4-16,0 1-21 16,22-4 8-16,20-1-22 15,9 1 15-15,-3 0 13 16,-5 3-10-16,-4 2 14 16,-5 2-1-16,-6 0-3 15,-5 0 5-15,-8 10-18 0,0 3 17 16,-5 6-3-1,1 5 6-15,2 3 0 0,-1 4 3 16,1 2-1-16,7 0-2 16,-7 1-11-16,-5-2-24 15,-4-7-131-15,-4-7 144 16,0-5-58-16,0-7 80 16,0-6 16-16,0 0 121 15,-6-6-29-15,-12-8-55 16,2-6-4-16,-1-5-22 15,5-4-3-15,7-5-21 16,4 1-1-16,1 3 3 16,0 5 0-16,0 5 10 15,11 4-15-15,13 5 3 16,4 2 7-16,9 4-10 0,8 1 0 16,3 4-1-1,4 0 1-15,-5 0-3 0,-3 4 2 16,-14 7-7-16,-15 3 1 15,-11 1-3-15,-4 0 10 16,-13-1 3-16,-26 0-2 16,-12-2-2-16,-4-4-2 15,4-2 3-15,5 1 4 16,13-4-4-16,16-2-15 16,6-1 4-16,11 0 0 15,0 0 10-15,0 0-32 16,32 0 14-16,8-4-28 0,12-6 29 15,6 2 11-15,2-3-4 16,1-1 3-16,0-2 3 16,-8 0 8-16,-18 0-3 15,-14 1 14-15,-17 4 13 16,-4 2-6-16,0 0 13 16,-15 4-7-16,-1 3-8 15,-6 0-19-15,-1 0 0 16,5 2-2-16,-3 7 5 15,5 3 2-15,7-1-5 16,6 2 0-16,3 0 2 16,3 1-2-16,31 1 0 15,12-3-2-15,10-2-29 16,-2-6-15-16,-4-4-13 16,-9 0-46-16,-19 0-68 0</inkml:trace>
  <inkml:trace contextRef="#ctx0" brushRef="#br0" timeOffset="28042.3298">9834 8064 10 0,'0'0'152'0,"0"0"-41"15,-37-51-45-15,29 44-8 16,5 1-8-16,3 5-24 16,0 0-17-16,0 1-8 15,5 0 4-15,19 0-10 16,6 5 4-16,4 4 1 16,6 2 4-16,3 1-4 15,-2 0 2-15,-8-1 1 16,-13-1-3-16,-11-4-13 0,-9-2 4 15,0-1 9-15,0-3 24 16,-12 0 11-16,-4 0-4 16,7 0 18-16,6-11-18 15,3-2-1-15,5-2-27 16,25-1-2-16,4 2 1 16,-3 2-2-16,0 6-5 15,-4 3 2-15,2 3-15 16,-3 0-6-16,3 3 1 15,-6 9-13-15,7 0 18 16,-1-1-16-16,-7-1 11 16,2-2 12-16,-10-4-14 15,-6-1 16-15,-4-3 2 16,-4 0 7-16,0 0 6 0,0 0 19 16,0-7-4-16,0-1-1 15,0 0 9-15,0 0-11 16,0 5 5-16,-14-2-11 15,-6 5-1-15,-8 0-11 16,0 7 0-16,-2 2-1 16,8 2 1-16,3-2 0 15,9 1-2-15,10-3 2 16,0 0-15-16,10-1 2 16,26-5-2-16,6-1 2 15,4 0-6-15,-4-1-15 16,-4-10 18-16,-7-1 8 0,-5 0 5 15,-5-2 3-15,-4 5 0 16,-8 6 23-16,-5-2-11 16,-4 5 2-16,0 0-14 15,0 0 0-15,0 11 0 16,3 2 12-16,5 2-2 16,7 1 0-16,7-1-8 15,10 1-2-15,5-5 0 16,-3-3-1-16,2-6-10 15,-3-2-20-15,-3-5 2 16,-9-10 0-16,-5-5-39 16,-6-4-30-16,-1-2 4 15,2-8-70-15</inkml:trace>
  <inkml:trace contextRef="#ctx0" brushRef="#br0" timeOffset="28220.8446">10972 7821 162 0,'0'0'19'0,"0"0"102"0,0 0-27 16,0 0-77-16,0 0-15 15,0 0 24-15,-7 15 34 16,-9 14-32-16,3 6-12 16,9 7-5-16,4-3-5 15,0 2-6-15,0-6-8 16,0-5 3-16,0-10-20 16,0-5-14-16,0-8-10 15,-4-5-55-15,-21-2-8 0,-5-7-5 16</inkml:trace>
  <inkml:trace contextRef="#ctx0" brushRef="#br0" timeOffset="28634.6318">10748 7992 48 0,'0'0'78'0,"0"0"-43"15,0 0 26-15,0 0-42 16,95-45-8-16,-40 45-7 16,7 0-3-16,-3 0-1 15,-1 0-16-15,-3 5 10 16,-4 3 2-16,-11 1 4 15,-9 0 37-15,-14 4-1 16,-13-1 10-16,-4 0-9 16,-1 1 5-16,-25-1-9 0,1-3-14 15,1-1 2 1,11-2-2-16,5-2-11 0,8-3-8 16,0-1-1-16,0 0 0 15,25 0-4-15,13-3 5 16,7-8 0-16,-2-1-4 15,-9-4 8-15,-6-1-4 16,-14 0 13-16,-8 3 18 16,-6 1 11-16,0 4 5 15,-28 3-12-15,-7 1-16 16,-5 5-18-16,-6 0-2 16,12 0-5-16,4 0-7 15,10 5 5-15,8-1-32 16,8-1 4-16,4 0-17 0,0-3-35 15,30 0 21-15,13 0-1 16,9 0-61-16</inkml:trace>
  <inkml:trace contextRef="#ctx0" brushRef="#br0" timeOffset="28917.0997">11501 7936 101 0,'0'0'75'16,"0"0"10"-16,0 0-2 15,0 0-26-15,145 29-5 16,-104-12-13-16,-6 4-7 15,-5-4-30-15,-6-5 4 16,-10 1 0-16,-10-7-12 16,-4-1 6-16,0-5 0 15,-25 0 20-15,0 0 1 16,3-3 2-16,5-8 17 0,6-5-13 16,11-4 3-16,0-4-15 15,11-2-2-15,19 1 11 16,4-1-15-16,2 6 2 15,-2 7-7-15,3 4-4 16,-3 4-31-16,3 0-75 16,-2 2-70-16</inkml:trace>
  <inkml:trace contextRef="#ctx0" brushRef="#br0" timeOffset="36267.1376">13086 7469 29 0,'0'0'2'15,"0"0"5"-15,0 0-7 16,0 0-2-16,0 0 1 16,0 0-25-16</inkml:trace>
  <inkml:trace contextRef="#ctx0" brushRef="#br0" timeOffset="40226.701">19862 7604 142 0,'0'0'22'16,"0"0"-20"-16,0 0 10 15,0 0 33-15,0 0-10 16,-55 70-18-16,30-34-6 16,-1-1 3-16,4 3-13 15,4 3 11-15,6-1-12 16,2-4-7-16,-1-4 2 16,2-8-47-16,-3-11 3 15,-1-5 12-15,-3-7 0 0,2-1 16 16,-2 0-64-16</inkml:trace>
  <inkml:trace contextRef="#ctx0" brushRef="#br0" timeOffset="40634.309">19525 7664 105 0,'0'0'7'16,"0"0"6"-16,0 0 3 16,0 0 3-16,0 0-6 15,-10 56-8-15,26-47-1 16,1-1 2-16,-8-5 0 0,1-2 13 16,-1-1 13-16,10-3 9 15,9-7-21-15,5-5-1 16,5-7 11-16,5 0 7 15,3-4-37-15,5-1 5 16,-11 7 13-16,-10 3-11 16,-17 11 23-16,-8 3-2 15,-5 3-26-15,0 0-4 16,3 2-5-16,-2 8 7 16,7 3 7-16,-1 2-7 0,7 2 6 15,1 1-3 1,-2 1 3-16,-4 2-6 0,-6 0-15 15,-3 0-68-15,-8 1-209 16</inkml:trace>
  <inkml:trace contextRef="#ctx0" brushRef="#br0" timeOffset="41803.1045">19172 8226 98 0,'0'0'74'16,"0"0"-65"-16,0 0 18 15,0 0 14-15,0 0-17 16,0 0-18-16,120-30-4 16,-107 41 15-16,1 8 2 15,1 1-5-15,-5 4 7 16,-5 5-21-16,-5-3 4 15,0 1-4-15,0-6-5 0,-18-4-8 16,-3-7-10-16,-3-5 21 16,-1-5 2-16,-1 0 13 15,10-3 0-15,6-9 29 16,10-3-34-16,0-5 3 16,26-3-3-16,19 1-7 15,5 1-2-15,-7 6 0 16,-4 6-4-16,-8 6 4 15,-9 3 1-15,-1 0-9 16,-4 3 5-16,-8 6 4 0,-2-1 18 16,-1 1-9-1,-4 3 8-15,-2-2-4 0,4-1-11 16,-3-1 0-16,4-5-2 16,-2 0 0-16,5-1-2 15,0-2-19-15,6 0 18 16,10-5 2-16,1-5 0 15,2 0-10-15,-6-2 8 16,-2 2 3-16,-10 4 8 16,-4 3 0-16,-5 3-2 15,0 0-5-15,0 0 2 16,0 9-1-16,-9 3 29 16,0 0-28-16,1 3 8 15,8 0-11-15,0-2 0 16,23 1-2-16,18-4 2 0,4-4-4 15,4-6 4-15,-7 0-2 16,-8-5 0-16,-8-7-1 16,-13-4 3-16,-5-1 2 15,-8-1 4-15,0 1 13 16,0 4-8-16,-11 3-4 16,-13 2-3-16,-4 3-4 15,-2 4 0-15,2 1-9 16,6 0-2-16,5 0 6 15,4 3-18-15,7 2-11 16,6-2-3-16,0 2-9 16,22-2 9-16,18-3 35 15,9 0 1-15,5-3 1 16,0-9 0-16,-10-1 0 16,0-9 7-16,-8-2-2 0,4-8-4 15,-6-4 6-15,1 0 11 16,-10 2 10-16,-10 8 3 15,-7 7 14-15,-8 9 10 16,0 5-19-16,0 5-10 16,0 0-26-16,-16 7 0 15,-10 5-8-15,-6 10 7 16,-2 5 1-16,-5 6 12 16,2 6-12-16,-3 5-8 15,10-1 5-15,12-6-3 16,15-6-11-16,3-7 14 15,7-7 3-15,17-5 9 0,6-4 5 16,6-5 1-16,4-3 10 16,1 0-25-16,3-14-2 15,-8-3-44-15,-9-6-113 16</inkml:trace>
  <inkml:trace contextRef="#ctx0" brushRef="#br0" timeOffset="41940.7367">19979 8182 389 0,'0'0'43'0,"0"0"-21"15,0 0-6-15,0 0-16 0,0 0 0 16,196-3-72-16,-128 3-188 16</inkml:trace>
  <inkml:trace contextRef="#ctx0" brushRef="#br0" timeOffset="42702.1805">20988 8231 166 0,'0'0'65'15,"0"0"34"-15,0 0-51 16,0 0-4-16,0 0-30 16,0 0-13-16,-89-27-1 15,52 37 10-15,11 2-2 16,2 2-3-16,12-1-5 15,11 4-2-15,1-1 0 16,12 1-6-16,31-3 1 16,18-3 5-16,8-4-2 15,9-4-1-15,-1-3 5 16,-4 0-6-16,-10-10 5 0,-8-5 0 16,-21-1 1-16,-14-1 4 15,-11 3 22-15,-9 0 5 16,-17 5-12-16,-37 1-7 15,-11 4-12-15,-9 2-1 16,4 2 1-16,11 0-1 16,5 3-4-16,20 3-2 15,10-1-8-15,14 1-2 16,10-1 1-16,13 3 1 16,30 0 8-16,11-4-3 15,0 2-46-15,-4-4 13 16,-9-2 29-16,-11 3 13 15,-14-2 1-15,-6 3 11 0,-6 2-2 16,-4 4 9-16,0 2 30 16,-4 5-19-16,-17 3-7 15,4 3-6-15,0 4-1 16,5 0-10-16,3 0 4 16,2-1-9-16,0-4 0 15,7-5 3-15,0-5-3 16,0-5 0-16,0-5 14 15,0 0 26-15,0-2 22 16,7 0 23-16,14-9-17 16,11-6-57-16,12-7-9 15,1-1-2-15,4-6-1 0,-6 2-57 16,-7 0-13-16,-9 5-3 16,-8 4-54-16,-13 4-18 15</inkml:trace>
  <inkml:trace contextRef="#ctx0" brushRef="#br0" timeOffset="43885.6738">21689 8280 289 0,'0'0'50'0,"0"0"-45"0,0 0 3 15,-10 47 30 1,0-32-7-16,5 1-20 0,-1 2 4 15,6-4-9-15,0-2 1 16,0-7 1-16,0-2-8 16,0-2 1-16,-1-1 3 15,1 0 3-15,0 0 22 16,0-11-17-16,4-1-6 16,17-4-5-16,3 0-1 15,-3 4 6-15,-7 4 9 16,-6 4-3-16,-5 4-4 15,-1 0-8-15,1 0-7 16,1 0 5-16,5 6-5 16,0 5 7-16,7-4 7 15,4 2-6-15,7-2-1 0,-4-3 0 16,-3-2 1-16,-1-2 0 16,-1 0 1-16,-4 0-1 15,5-5 2-15,0-4-2 16,2-3-1-16,0-1 0 15,-4 2 2-15,-4 3-2 16,-9 2 4-16,-4 3 2 16,0 2-6-16,0 1-8 15,0 0-5-15,0 0-4 16,0 8 14-16,0 2 2 16,3 3 1-16,15-2 0 15,12 3 5-15,10-4-4 16,4-1 0-16,6-5-1 0,-5-3 0 15,-2-1 2-15,-10 0-2 16,-8-9 0-16,-5-4-1 16,-4-4 4-16,-10-1-3 15,-6 2 0-15,0 2 1 16,-5 2 14-16,-20 6-10 16,-12 1-5-16,-9 5 10 15,-3 0-10-15,-2 0 0 16,8 9-7-16,11-2 5 15,13 3 1-15,13-2-11 16,6 1-9-16,6 0 16 16,33 0-17-16,10-1 11 15,1-8-16-15,-3 2-4 0,-11-2 1 16,1-2 1-16,-4-6-17 16,-12-1 44-16,-5-1 2 15,-8 2 35-15,-5 2-17 16,-3 4-3-16,0-1 5 15,0 3-20-15,0 0 2 16,-8 0-4-16,-3 8 0 16,1 1 0-16,10 1-4 15,0-2 6-15,0 3 1 16,21-4 1-16,6 3 4 16,10-4 16-16,4-3-1 15,2-2 1-15,-3-1 18 16,-7 0-15-16,-2-10-3 0,5-4-12 15,4-5-2-15,4-6 2 16,7-6-9-16,8-6 2 16,0-9-3-16,12-5-18 15,-6-2 15-15,-6 2 3 16,-17 8 0-16,-20 12 1 16,-14 13 5-16,-5 10 5 15,-3 8 12-15,0 0-23 16,-7 0 0-16,-23 6-10 15,-12 11 10-15,-2 10 0 16,-2 4 0-16,2 5 5 16,-1 9-4-16,14 3 8 0,7 2 0 15,17 0-9-15,7-9 0 16,11-4 9-16,18-9-1 16,7-5-7-16,-3-6 9 15,-4-6-8-15,0-6 13 16,-5-2-15-16,-3-3-11 15,-4 0-29-15,-14-7-69 16,-3-5-301-16</inkml:trace>
  <inkml:trace contextRef="#ctx0" brushRef="#br0" timeOffset="44785.5917">20489 8332 114 0,'0'0'68'0,"0"0"5"15,0 0-11-15,0 0-24 16,0 0-5-16,0 0-27 16,0 0 17-16,68-2 16 0,-47-6-12 15,8 0 2 1,-1-3-1-16,2-3 11 0,-4-5-22 16,0 1-10-16,-1-3-6 15,-1 0 11-15,-12 4-8 16,0 2 0-16,-11 5-4 15,-1 3 4-15,0 4 2 16,0 3-4-16,0-1-2 16,0 1 2-16,0 0-2 15,0 0-8-15,0 0-2 16,-1 4-16-16,-22 11 24 16,-2 5 0-16,-2 2 0 15,10 3-3-15,4 1 5 16,7-1 0-16,6-2-1 0,0-2 0 15,6-3 0-15,17-1-3 16,0-4 2-16,7-4-2 16,8-2-17-16,1-3-47 15,1-4-164-15</inkml:trace>
  <inkml:trace contextRef="#ctx0" brushRef="#br0" timeOffset="45883.393">23727 8465 307 0,'0'0'49'0,"0"0"-4"16,0 0 29-16,0 0-15 15,0 0-33-15,85-55 27 16,-52 31-31-16,4-7-8 15,11-3 3-15,1-4-10 16,0-2 0-16,-2 1-7 16,-10 3 4-16,-11 4-4 15,-9 8 0-15,-5 7 0 16,-11 7 4-16,-1 6-4 16,0 4 5-16,0 0-5 15,0 0-19-15,-7 1 14 16,-30 15-18-16,-17 10 19 0,2 7 1 15,0 6 3-15,10 0-5 16,12 0 3-16,9 0-10 16,10-3 2-16,9-7-17 15,2-1 9-15,0-10-8 16,4-6-2-16,11-4 19 16,0-7 9-16,3-1 1 15,7-1 9-15,5-11-9 16,3-1-1-16,4-4 6 15,1-2-6-15,-8 2-2 16,-11 4 2-16,-6 5 0 0,-12 7-3 16,-1 1 3-1,0 0-24-15,-14 7 20 0,-5 3 3 16,5 4 2-16,9-1-1 16,5 1 5-16,0-1-5 15,14 0 1-15,19-2-1 16,8-2 12-16,3-1-12 15,2-7 8-15,-6-1 1 16,-10 0-4-16,-5-6 8 16,-4-6 14-16,-9-3-2 15,-3-2 8-15,-6 0-23 16,-3 5 5-16,0 0 7 16,-4 4-15-16,-22 5-1 15,-5 1-6-15,-3 1-5 16,-1 1-15-16,-1 0-26 0,3 0-23 15,3 0-20-15,0-3-62 16,6 1-61-16</inkml:trace>
  <inkml:trace contextRef="#ctx0" brushRef="#br0" timeOffset="46074.5408">23787 8277 315 0,'0'0'66'16,"0"0"11"-16,0 0 14 15,0 0-19-15,0 0-24 16,0 0-35-16,83-28-13 16,-25 24-8-16,6-1 7 0,5 0-15 15,-6 2-9-15,-4 2-13 16,-8-1-4-16,-11 1-8 16,-13 1-43-16,-9-2-143 15</inkml:trace>
  <inkml:trace contextRef="#ctx0" brushRef="#br0" timeOffset="50148.3661">3523 9311 107 0,'0'0'11'0,"0"0"2"16,0 0 10-16,0 0-10 16,0 0 0-16,0 0-9 15,0 0 6-15,-30 0 6 16,19 0 15-16,-1 0 4 15,-3 0-15-15,0 0-14 16,2 0 16-16,2 0-7 16,-1 2-9-16,1 1-1 15,3-2-4-15,3 1 0 16,2-2-1-16,3 0 4 16,0 3-9-16,0-1 5 15,20-2 0-15,20 0 9 16,12 0-9-16,14 0 9 15,16 0-4-15,19 0 34 0,16 0-12 16,17-2-13-16,10-3-13 16,3 2 13-16,-4 0-11 15,-13 2 4-15,-17 1-4 16,-20 0-3-16,-28 0 6 16,-20 0-6-16,-20 0-5 15,-14 0 5-15,-8 0 4 16,-3 0 0-16,0 0 8 15,0 0-2-15,0 0 4 16,-3 0-14-16,-15 0-22 16,-9 0-28-16,-14 0-24 0,-9 0-12 15,-16 0-9 1,-9 0 14-16,-12 1 19 0,-10 5 5 16,-6 1 57-16,1 0 0 15,-2 1 6-15,1-1 27 16,0 0 20-16,12 0 3 15,19 0 32-15,14-4-30 16,25 0-3-16,16-1-10 16,17 0-9-16,0-1-17 15,37-1-14-15,23 0 2 16,20 0 24-16,19 0-23 16,9-1-5-16,0-4-1 15,7 1 5-15,-2 0 2 0,-1 0-6 16,-4-3 2-1,-9 4-5-15,-21-1-1 0,-17-1 1 16,-19 3 12-16,-17-3-6 16,-16 4 6-16,-6-1 15 15,-3 2 2-15,0 0 5 16,0 0-19-16,0 0-8 16,0 0-2-16,0 0 0 15,0 0-10-15,0 0-8 16,0 0-12-16,0 0 3 15,5 0-30-15,11-1-32 16,14-3-78-16,9-5-155 16</inkml:trace>
  <inkml:trace contextRef="#ctx0" brushRef="#br0" timeOffset="51793.2536">9054 9356 91 0,'0'0'45'16,"0"0"-40"-16,0 0 41 0,0 0-4 15,0 0-23 1,0 0-3-16,0 0-13 0,0 0 7 16,-5 0 20-16,0 0-6 15,-6 0-16-15,-1 0-8 16,-6 0 4-16,-4 0-2 16,-11 0-2-16,-7 0 1 15,-11 0-2-15,-4 0 5 16,-3 0-3-16,-6 0-1 15,10 0 0-15,8 0 5 16,10 0 3-16,14 4-6 16,14-4 8-16,4 0-10 0,4 1-1 15,0-1 1-15,0 3-10 16,19 0 10-16,16-2 1 16,8 0-1-16,7-1 0 15,7 0 0-15,-2 0-1 16,2 0-3-16,-2 1-1 15,-1-1 3-15,5 2 4 16,-2-2 0-16,4 0-2 16,2 0 1-16,-5 0 3 15,-5 0 8-15,-9 0-12 16,-11 0 1-16,-16 0 0 16,-6 0-2-16,-11 0 0 15,0 0-2-15,0 0 3 0,-21 0 8 16,-14 0-5-1,-14 0-3-15,-4 3 0 0,-14 0-10 16,-13 1-7-16,-12 2-34 16,-13-2 2-16,-12-2-33 15,9 3 51-15,16-5 31 16,22 1 1-16,27 1 28 16,22-2 4-16,20 0-31 15,1 0 27-15,31 0-22 16,30 0 2-16,14 0-17 15,11 0 8-15,2 0-28 16,-3 0-16-16,-4-3 20 16,-10 1 24-16,-7-1 9 15,-17 3-6-15,-11-2-2 0,-16 2 0 16,-12-2 0-16,-3 1 23 16,-5 1 17-16,0 0-6 15,0 0-18-15,0 0-15 16,0 0 10-16,0 0-6 15,0 0-6-15,0 0 0 16,0 0 0-16,0 0-7 16,0 0-13-16,0 0-23 15,5-1-12-15,0-1-60 16</inkml:trace>
  <inkml:trace contextRef="#ctx0" brushRef="#br0" timeOffset="68738.0171">8685 10536 92 0,'0'0'42'0,"0"0"-22"16,0 0-12-16,0 0 42 16,0 0-17-16,0 0-18 15,0 0-12-15,0 0 3 0,33 0-6 16,-17 0 6-16,3 0-4 15,-3 0 0-15,8 0 0 16,3 0 3-16,6 0 7 16,-1 0-5-16,6 0-6 15,8 0 11-15,0 0-12 16,13 0 2-16,9-2 5 16,5 0-7-16,8-1 15 15,1 0-1-15,3 1-2 16,0 0 24-16,3 2 6 15,-6 0-40-15,-2 0 6 16,7 0-6-16,1 0 1 16,6 0-3-16,10 0 0 0,1 0 0 15,8 0 0 1,6 0-2-16,7 3 1 0,0-3 1 16,-3 0-3-16,-7 0 0 15,-12 0 1-15,-8 0-1 16,-3 0 2-16,-5 0 0 15,-3 0-1-15,0 0 4 16,-10 1-2-16,-4 1 0 16,-7-1 0-16,-19 1-6 15,-15-1 6-15,-14-1-24 16,-12 0-4-16,-4 0-7 16,-4 0 15-16,-41 0 9 0,-15 0-6 15,-23 0-25 1,-18 0-44-16,-20 0 11 0</inkml:trace>
  <inkml:trace contextRef="#ctx0" brushRef="#br0" timeOffset="69107.556">9370 10526 320 0,'0'0'0'15,"0"0"-20"-15,0 0 12 16,0 0 8-16,0 0 53 15,0 0-41-15,-67 3-6 16,124 0 16-16,26 1 7 0,25 2-9 16,25-5-8-1,20 2 0-15,17 2 6 0,11-1-8 16,13 0-3 0,7 0-4-16,2 1 3 0,0 0-2 15,-2 0-4-15,-4-3 0 16,-5 0 14-16,-8 1 5 15,-21-1-3-15,-23-2-10 16,-24 2-6-16,-28-2 9 16,-24 0-5-16,-21 0-2 15,-23 0 8-15,-10 0-3 16,-10 0-5-16,0 0-1 16,0 0 0-16,0 0 6 15,0 0-7-15,0 0-21 0,0 0-9 16,0 0-55-16,0-4-115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55:07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4815 7265 61 0,'0'0'51'16,"0"0"-6"-16,0 0-26 15,0 0 12-15,0 0 7 16,0 0-3-16,0 0 5 16,0 0-4-16,-12-20-7 15,3 18-1-15,2 0-19 16,-2-1 4-16,-7 1-6 0,-4-1-3 16,1 0-4-1,-7 2 0-15,3 0 3 0,3 1-3 16,4-1 3-16,13 1 1 15,0 0 1-15,3 0-4 16,0 0 0-16,0 0-1 16,9 0-2-16,16 0 1 15,14 0 2-15,13 0 0 16,8 0 10-16,8 0-9 16,10 0-2-16,9 0 0 15,9-7 0-15,-1 2 7 16,-5 0-7-16,-11-1 0 15,-17 2 0-15,-19 2-12 16,-16 0 11-16,-17 1-15 0,-7-1-1 16,-3 2 14-16,-7 0 3 15,-29 0-5-15,-19 3 5 16,-13 5-13-16,-12 1 13 16,-17 2-32-16,-6 3 5 15,-10 0-14-15,-5 1-11 16,5 0 31-16,8-5 16 15,17 2 5-15,27-3 14 16,23-4 17-16,24-2-20 16,11-2-5-16,3-1-3 15,16 0-1-15,30 0 1 16,17 0 21-16,16 0-9 16,3-1-15-16,0-2 0 0,-1-4 7 15,-13 4-5 1,-8 0 7-16,-14 0-9 0,-13 3 0 15,-15-3 0-15,-9 3 0 16,-9 0-4-16,0 0 4 16,0 0 9-16,0 0 14 15,0 0-17-15,0 0-4 16,0 0-4-16,0 0-38 16,0 0-44-16,0-3-151 15</inkml:trace>
  <inkml:trace contextRef="#ctx0" brushRef="#br0" timeOffset="1603.1975">5928 4993 138 0,'0'0'42'0,"0"0"1"15,0 0 7-15,0 0-17 16,0 0 0-16,0 0 6 16,1-9-16-16,-1 9-3 15,3 0 12-15,2 0-26 16,4 2-6-16,7 12 0 16,5 11 0-16,-6 8 19 15,7 4-15-15,-10 6-1 16,-10-2 4-16,-2 5-7 15,0-7-16-15,-5-3 15 0,-8-7-31 16,1-8 28 0,4-8-22-16,4-6-9 0,-4-4-41 15,1-3-51-15</inkml:trace>
  <inkml:trace contextRef="#ctx0" brushRef="#br0" timeOffset="1784.3251">5619 5145 142 0,'0'0'71'0,"0"0"9"15,0 0-22-15,0 0-30 16,0 0-16-16,145-53-5 0,-72 42 9 16,6 0-14-1,6 2-2-15,-3 2 6 0,-7 3-6 16,-13 4-45-16,-14 0-104 15</inkml:trace>
  <inkml:trace contextRef="#ctx0" brushRef="#br0" timeOffset="3126.8373">6481 5250 189 0,'0'0'6'0,"0"0"7"15,0 0 23-15,0 0-14 16,0 0-9-16,0 0-13 16,-150-30 0-16,102 45-6 15,11 4 6-15,7-2-3 16,12 5-1-16,9-4-15 15,9 0 3-15,0-8-7 16,0 0-9-16,15-4 32 16,6-5 2-16,4-1 13 15,5 0 10-15,-2-6-6 16,-1-5 10-16,-2-1-21 16,-5-2-5-16,-8 0 0 0,-6 1-1 15,-6 3-2 1,0 5 12-16,0 3 7 0,0 2 4 15,0 0-23-15,0 2-9 16,0 7 3-16,-3 4 6 16,1 2-2-16,2 1 2 15,0-1 0-15,8 1 2 16,14-2-2-16,6-5 0 16,-3-1-1-16,-6-7 2 15,0-1 10-15,-8 0 22 16,3-5-7-16,-2-9 3 15,-3-5-14-15,3-6-7 0,-4-6-8 16,-2-5-3 0,2-5-13-16,0-7 2 0,-5-4-11 15,-3 2 5-15,0 10 17 16,0 17 3-16,0 11 38 16,0 9 2-16,-3 3-30 15,-5 1-10-15,-2 13-14 16,0 11 14-16,4 7 0 15,3 6 3-15,3 2-7 16,0 1 10-16,0-2-4 16,4 0-2-16,13-5-1 15,2-8-4-15,8-5 5 16,-2-7 0-16,-6-7 3 0,-2-5-1 16,-5-2 2-1,6 0 4-15,-3-5-3 0,7-12 6 16,-5-4-11-16,-1-1-5 15,-10-3 5-15,-2 6-43 16,-4 4 28-16,-4 5-11 16,-20 4 7-16,-4 5 0 15,4 1 6-15,0 0 1 16,12 5 12-16,7 3-11 16,5 0 2-16,0-2-8 15,20 1 11-15,13-2 5 16,7-3-3-16,5-2 4 15,8 0 25-15,-2-4 8 16,-3-7-5-16,-4-6-20 0,-9-2-3 16,-8-7 7-16,-5-4-12 15,-1-10-4-15,-5-6 3 16,-5-2-3-16,-5 3-5 16,-6 10 9-16,0 11 7 15,-9 12 32-15,-12 7-12 16,-3 5-24-16,-1 3-3 15,-5 17 0-15,-3 5-3 16,8 11 1-16,1 6 2 16,8 4 2-16,5 7-2 15,8-4 0-15,3-4-6 16,0-6-14-16,14-8 17 16,11-9-1-16,6-5 4 15,2-8 5-15,-6-3 0 16,1-6 4-16,1 0 10 0,-1-4-8 15,2-10-2-15,4-7-1 16,-7-5-2-16,-7-1-6 16,0 0-15-16,-11 3-2 15,-9 4 10-15,0 7 3 16,-29 9-2-16,-9 4 6 16,4 1 1-16,1 13-1 15,7 3-1-15,10 2-3 16,4-2 2-16,10 5 4 15,2-3-8-15,0 1 6 16,26-7 0-16,7 0 1 0,7-5 1 16,2-2 2-16,3-3-4 15,0-3-7-15,-5 0-28 16,-10-2-186-16</inkml:trace>
  <inkml:trace contextRef="#ctx0" brushRef="#br0" timeOffset="4101.0328">7598 5149 69 0,'0'0'51'0,"0"0"-10"0,0 0-11 16,0 0-13-16,0 0 16 15,0 0 5-15,0 1-18 16,0 1 6-16,0-1 4 16,0 0-16-16,2-1-1 15,4 0 1-15,1 0 12 16,4 0-15-16,1 0 3 16,0 0 7-16,0 0-10 15,1 0-5-15,-6-1 2 16,-2 0-3-16,-4 1-2 15,-1 0-3-15,0 0 0 0,0 0 6 16,0 0-5-16,0 0-2 16,0 0 0-16,0 0 1 15,0 0-1-15,0 0-2 16,0 0 3-16,0 0-8 16,0 0 9-16,3 0-1 15,-1 0 0-15,4 0 0 16,-5 2 0-16,1-1 0 15,-2 1 1-15,3-1 4 16,-3-1-5-16,0 0 0 16,0 0 1-16,0 0 3 15,0 0-4-15,0 0 0 16,0 0 0-16,0 0 0 0,0 0 0 16,0 0 0-1,0 0 1-15,0 0-1 0,0 0 0 16,0 0 0-16,0 0 2 15,0 0-5-15,0 0 5 16,0 0-2-16,0 0 0 16,0 0-6-16,0 4-11 15,0-1-44-15,-12-1-43 16,-26-1-117-16</inkml:trace>
  <inkml:trace contextRef="#ctx0" brushRef="#br0" timeOffset="4782.6658">5013 5291 13 0,'0'0'25'0,"0"0"10"16,0 0-14-16,0 0 16 0,0 0-7 15,-140 0-15 1,118 0-4-16,7 0 7 0,2 0 10 15,5-3 3-15,4-4-12 16,-4 2-3-16,8-2 13 16,0-1-11-16,0 4-4 15,5-3 9-15,10 2-21 16,-2-2 5-16,-1 2-11 16,3 1 7-16,0-1-3 15,-6-1 1-15,1-1 4 16,1 0-4-16,-4-1-1 15,-5 0 12-15,5 2-6 0,-6-2-2 16,-1 2 10 0,0-2-13-16,0 0 9 0,0-3 4 15,-1 4-3 1,-11-2-2-16,0 3 12 0,2 2-19 16,5 1 10-16,-1 2-5 15,6-1-3-15,0 2-5 16,0 0 5-16,0 0-8 15,0 0 1-15,0 0 2 16,0 0-1-16,0 0 2 16,0 0 0-16,0 0-10 15,0 0 10-15,0 0-13 16,0 0 6-16,0 0-11 0,0 5 15 16,0-4-16-1,0 2 3-15,6 0-1 0,-1 0-28 16,2-1-44-16,-4 0-57 15</inkml:trace>
  <inkml:trace contextRef="#ctx0" brushRef="#br0" timeOffset="5491.4555">7584 5162 283 0,'0'0'79'0,"0"0"-17"16,0 0 25-16,0 0-30 15,0 0-33-15,0 0-14 16,1-4-9-16,-1 4-2 16,0 0-5-16,0 0-25 15,0 4-23-15,0 4 2 16,0 6-30-16,0 3-31 0,0 0-109 16</inkml:trace>
  <inkml:trace contextRef="#ctx0" brushRef="#br0" timeOffset="6587.0129">7837 5194 217 0,'0'0'41'0,"0"0"16"16,0 0-3-16,0 0-22 16,0 0-10-16,0 0-11 15,0-1-5-15,0 1-5 16,0 0 3-16,0 0-4 15,0 0 0-15,0 0 0 16,-2 0-8-16,-5 0 6 16,3 0 2-16,-4 1-6 15,2-1-23-15,-6 2-3 16,0-2-13-16,-1 0-7 0,-7 0 11 16,7 0 0-1,7 0 34-15,-4 0 6 16,5-2 1-16,2-1 24 0,0 3 16 15,3-1 0-15,0 1-13 16,0 0-18-16,0 0 14 16,0 0-11-16,0 0 8 15,0 0-2-15,0 0 4 16,0 0-14-16,0 0-8 16,0 0 5-16,0 0-8 15,0 0 3-15,0 0 0 16,0 0 1-16,3 0-1 15,5 0 0-15,2 1 6 0,0-1-5 16,-7 0 5-16,-1 0-6 16,-2 0 0-16,0 0 1 15,0 0-1-15,0 0 1 16,0 0 3-16,0 0-1 16,0 0 0-16,0 0 4 15,0 0-7-15,0 0 11 16,0 0-11-16,0 0 2 15,0 0-6-15,0 0 4 16,0 0-6-16,0 2 5 16,-5-1 1-16,1 1-1 15,3 1 1-15,1-1-7 16,0 1 7-16,0 0 5 0,0-2-5 16,0 2-2-1,16-1 2-15,14-2 14 0,1 0 2 16,4 0-1-16,0 0 2 15,-2-5-6-15,-1-4-8 16,-4-6 4-16,-4-1 1 16,-11-3-8-16,-9-2-5 15,-4 2 1-15,-3 2 1 16,-27 4-5-16,-6 4 8 16,-4 2 0-16,-1 4 0 15,-5 3-1-15,-1 7-1 16,-2 10-9-16,7 6 7 0,9 2 0 15,10 5 2 1,8-2 2-16,13 3 0 0,2-2 4 16,11 0-4-16,21-3 0 15,10-2 4-15,7-4-4 16,1-6 8-16,2-5 5 16,2-3 1-16,-8-2 7 15,-3-3-16-15,-13-1-3 16,-6 0 5-16,-8 0-7 15,-4 0-9-15,-6-3-27 16,-6-4-52-16,0 0-117 16</inkml:trace>
  <inkml:trace contextRef="#ctx0" brushRef="#br0" timeOffset="7216.2023">7493 5177 285 0,'0'0'68'15,"0"0"2"-15,0 0 14 16,0 0-22-16,0 0-45 0,0 0-7 15,0-2-10 1,0 2-16-16,0 0-17 0,0 4-46 16,0 8 20-16,-4 2-64 15,3 4-158-15</inkml:trace>
  <inkml:trace contextRef="#ctx0" brushRef="#br0" timeOffset="7394.725">7467 5368 344 0,'0'0'63'0,"0"0"2"16,0 0-6-16,0 0-29 15,0 0-26-15,0 0-4 16,0 10-4-16,0-10-23 16,9 7-29-16,-6-2-73 0,3 0-86 15</inkml:trace>
  <inkml:trace contextRef="#ctx0" brushRef="#br0" timeOffset="24623.0729">7610 5864 17 0,'0'0'20'0,"0"0"30"16,0 0 7-16,0 0-12 0,0 0 1 15,0 0-23-15,0 0 7 16,-37 3-5-16,37-3 4 16,0 0-5-16,0 0-2 15,0 0 4-15,21 0-13 16,24 0-13-16,16-7 15 15,16 0-14-15,6-4-1 16,0 4 9-16,2-3-9 16,-9 3 0-16,-12 0 0 15,-20 1-6-15,-15 3-32 16,-15 0-50-16,-14 0-21 0,0-2-45 16</inkml:trace>
  <inkml:trace contextRef="#ctx0" brushRef="#br0" timeOffset="25005.8528">7539 5707 124 0,'0'0'48'15,"0"0"-41"-15,0 0 6 16,0 0 31-16,0 0-31 15,0 0 6-15,7-19-12 0,-5 19-3 16,-2 0 10-16,0 0-1 16,0 0-7-16,0 0-6 15,0 11-4-15,-21 7 4 16,-3 6 9-16,-3 5-8 16,-1 2 0-16,5 1 6 15,3-1-2-15,11-4-6 16,1-3 1-16,8-5 0 15,0-2-2-15,21-2 4 16,3-1-1-16,16-2 4 16,5 0-1-16,2-2 8 15,3-2-12-15,-1-1 3 0,-4 0 6 16,-5-4-9 0,-8 1-1-16,-2-2-29 0,-4-1-56 15</inkml:trace>
  <inkml:trace contextRef="#ctx0" brushRef="#br0" timeOffset="26794.9313">8468 5730 289 0,'0'0'5'0,"0"0"-1"0,0 0 0 15,0 0 3-15,134 23 24 16,-83 3-16-16,-11 1-2 15,-7 3-5-15,-19-5-7 16,-6-5 4-16,-8-4 0 16,0-6-5-16,0-5 2 15,0 0 11-15,0-5-1 16,-10 0 46-16,-5-6-2 16,6-10-28-16,2-5-22 15,7-6 4-15,7-4-3 16,17-1-7-16,2 3-2 15,0 10 1-15,-11 7-5 0,0 5-8 16,-3 7-13 0,1 4-13-16,2 10 23 0,2 5 6 15,-4 6 4 1,0 2 1-16,4-1 4 0,2-5 1 16,-3-3 2-16,6-6-1 15,-14-3 0-15,1-4 0 16,-4-4 0-16,1-1 0 15,9 0 8-15,6-6 31 16,7-8-33-16,-3-4-4 16,-3-4 5-16,-12 0-7 15,-4 0-1-15,-6 5 0 16,0 6-12-16,0 5 11 0,-20 6-13 16,-2 0 9-16,-6 7 3 15,-1 8 6-15,10-1-6 16,7 3-4-16,12-2 0 15,0 2 0-15,0-5-7 16,13-2 9-16,5-3 4 16,-2-3-6-16,-6-2 7 15,-3-2 0-15,1 0 3 16,-3-11 8-16,0-6-10 16,-5-2-1-16,2-3 2 15,3 2 1-15,0 3-3 16,1 6 3-16,-1 5-3 15,0 4 8-15,3 2-8 16,8 0-3-16,13 5 1 16,9 6 4-16,4 4-1 0,-1 1 6 15,0 1-4-15,-13-1-1 16,-11-2-2-16,-14-2 0 16,-3-2 0-16,0 0-1 15,-3-5-8-15,-12 0 8 16,0-4-2-16,3-1-8 15,4 0 2-15,7-6-20 16,1-6-68-16,0-1-25 16,4 2 25-16,12 3 65 0,-7 5 32 15,1 0 23 1,-3 3 2-16,-2 0 16 0,3 0 21 16,-1 0-34-16,6 0-1 15,-4 0-9-15,3 0-3 16,0 0 3-16,1 0-16 15,-2 0 9-15,3 0 19 16,2 0-28-16,3 0 10 16,1-1-10-16,-3-9 5 15,-3 3 11-15,-3-2-14 16,-3 4-2-16,-3 0 21 16,-5 5-7-16,0 0-2 15,0 0-14-15,0 0-2 16,0 0 0-16,3 6-9 0,4 5 11 15,8 1-2-15,6 1 4 16,3 0-2 0,9 0 1-16,7-2 3 0,-7-3-4 15,-5-3 0-15,-6-4 0 16,-5-1 7-16,4-1-5 16,2-15 11-16,-6-5-8 15,-3-8-2-15,-6-2 4 16,-6-8-7-16,1-3-17 15,0-3 17-15,-3 3-20 16,0 7 8-16,0 9 11 16,0 12 1-16,0 10 22 15,0 4 10-15,0 0-32 0,0 12-1 16,0 8-9 0,9 7 10-16,15 4 5 0,6 6-1 15,7 4 6-15,1 6-10 16,-1 0 5-16,-3-3-3 15,-9-9 6-15,-5-9-12 16,-10-12 4-16,-6-8 0 16,-1-6 1-16,1 0 2 15,6-6 9-15,9-15 2 16,3-9-14-16,-3-8-16 16,0-10-4-16,0-2 3 15,-4-1-36-15,-2 7-4 16,-8 11 57-16,-5 16 0 15,0 10 51-15,0 6-15 0,0 1-19 16,0 3-14-16,0 13-3 16,-5 6 0-16,5 3 9 15,0 4 9-15,0 1-13 16,23 6 5-16,-1-3 0 16,4-2-10-16,-9-8 2 15,-2-7-2-15,-7-8-16 16,-8-4-13-16,0-4-40 15,0 0-61-15,-16-7-40 16</inkml:trace>
  <inkml:trace contextRef="#ctx0" brushRef="#br0" timeOffset="26917.6076">10160 5695 314 0,'0'0'36'0,"0"0"15"15,0 0-28-15,0 0-20 0,0 0-3 16,207-5-4-16,-103 3-11 15,13 1-118-15</inkml:trace>
  <inkml:trace contextRef="#ctx0" brushRef="#br0" timeOffset="27433.2326">11049 5704 298 0,'0'0'7'15,"0"0"-1"-15,0 0 2 0,0 0 11 16,35 45 5 0,4-40-14-16,-8-4 3 0,1-1-10 15,-10-2 5-15,-13-10-2 16,-3-8 6-16,-6-4 0 16,0-2-4-16,0-2-8 15,-12-2 14-15,4 1-2 16,4 2-11-16,4 8 4 15,0 9-4-15,0 5 7 16,0 5-8-16,0 0-2 16,9 17-26-16,11 8 26 15,2 10 2-15,-5 11-4 0,-9 12 8 16,-8 13-8 0,-10 7 0-16,-32 3-33 0,-3-6 24 15,7-12 6-15,18-17 7 16,17-15 9-16,3-14 7 15,0-9 17-15,0-4-8 16,18-4 13-16,4-2 36 16,7-13-23-16,-4-9-17 15,-7-7-4-15,-3-8-9 16,-5-3-1-16,-2-3-20 16,-5 4-29-16,-3 5-12 15,0 11 4-15,0 11-11 16,-11 6-28-16,7 6-32 15,4 2-77-15</inkml:trace>
  <inkml:trace contextRef="#ctx0" brushRef="#br0" timeOffset="27801.2982">11982 5657 378 0,'0'0'0'0,"0"0"0"16,0 0 1-16,0 0 7 15,0 0-4-15,-131-11-3 16,123 22-1-16,4 3-2 16,4 2-9-16,16 1 4 0,30 5 5 15,13 1 0-15,12 0-21 16,5 1-9-16,-6-4-27 15,-20-8 59-15,-23-2 0 16,-17-6 8-16,-10-1 12 16,-18 1 37-16,-30 0 11 15,-22-3 10-15,-5-1-48 16,3 0-10-16,8 0-15 16,20 0-5-16,14-7-12 15,19-2-9-15,11-7-49 16,23-5-35-16,35-1-140 0</inkml:trace>
  <inkml:trace contextRef="#ctx0" brushRef="#br0" timeOffset="28897.1832">12392 5707 281 0,'0'0'36'16,"0"0"-15"-16,0 0 50 15,0 0-34-15,-52 45-9 16,41-27-13-16,6 0-11 15,5-1 10-15,0-1-14 16,13-5 0-16,15-4-1 16,2-4 3-16,0-3-3 15,3 0 1-15,-6-9-14 16,1-8 7-16,-4-7-9 16,2-3-14-16,-6-2 27 0,-3 3-1 15,-4 7 3-15,-8 6-9 16,-5 8 10-16,0 3 13 15,0 2-13-15,0 0-1 16,-13 8-1-16,0 5 4 16,9 2-4-16,4 2-3 15,0-3 5-15,22 0 0 16,18-3 3-16,8-4-1 16,10-5-2-16,-5-2 1 15,-7-7-5-15,-12-11-9 0,-12-5 4 16,-4-4-11-1,-7-4-23-15,-7-3 5 16,-4-7 14-16,0 0-13 0,0-1 37 16,0 4 3-16,0 12 15 15,0 10 40-15,0 11-18 16,0 5-4-16,-9 3-36 16,-7 17 0-16,4 9 2 15,2 7 6-15,7 4 2 16,3 7 5-16,0 1-13 15,16 1 0-15,11-6 0 16,7-6 3-16,0-11-5 16,-8-9 0-16,-13-10 0 15,-8-4 10-15,3-3-10 16,3-3 44-16,2-13-4 0,5-9-36 16,-3-6-4-16,-7-3-6 15,-2 2-12-15,-6 5 17 16,0 8-4-16,0 7 5 15,0 9 13-15,-3 3-4 16,0 0-9-16,1 0-10 16,2 10-5-16,0 0 11 15,0 0-11-15,30-3-2 16,15 1 8-16,16-5 1 16,5-2-15-16,7-1-25 0,-6-1-37 15,-8-10 14 1,-14-3 59-16,-7-3 9 15,-16-5 3-15,-9 0 15 0,-13-1 9 16,0 6 22-16,-18 6 22 16,-20 4-28-16,-16 7-16 15,-13 0-15-15,-8 10-1 16,8 4 7-16,16 3-14 16,14 3-1-16,21-2-4 15,16-1 4-15,0-2 0 16,28 0 1-16,18-5-2 15,13-2-2-15,-1-4 2 16,-6-4-7-16,-8 0 3 16,-9 0 3-16,-7-1 1 15,-11-2 1-15,-4 2 1 16,-5 1-1-16,-4 1-4 16,-4 13 4-16,1 5 1 0,-1 9 27 15,0 4-16-15,0 6 1 16,0-1-6-16,0 2-2 15,0-6-7-15,5-8 2 16,2-6-9-16,5-10 9 16,-6-6-5-16,2-3 5 15,4-4 4-15,9-13-4 16,3-10-34-16,5-7-33 16,-4-7-10-16,-3-7-95 15</inkml:trace>
  <inkml:trace contextRef="#ctx0" brushRef="#br0" timeOffset="29372.478">13909 5568 175 0,'0'0'9'0,"0"0"10"15,0 0 41-15,-57 61-19 0,53-37-15 16,4-2-16-16,0 2 0 16,3-2 5-16,18 0-9 15,7-3-1-15,-1-7-5 16,1-4 0-16,-2-6 0 15,-4-2 0-15,2-5 2 16,-3-8-6-16,4-8-1 16,-1-5-8-16,-2-1 9 0,0 3 4 15,-7 5 0 1,-5 6 1-16,-7 9 21 0,-3 4 4 16,0 0-26-16,0 2-9 15,-15 8 8-15,5 5 2 16,5 0 2-16,5 1-2 15,0-2-1-15,25-1 5 16,13 0-5-16,5-2 1 16,6-7-2-16,2-4 2 15,-4 0-3-15,1-10 0 16,-13-4-13-16,-5-3 11 16,-10 1-1-16,-9-4 5 15,-7 3 3-15,-4 3 27 16,0 4-13-16,-10 4 29 15,-15 6-35-15,-7 0-11 16,-1 5 0-16,0 5-2 0,11 0-12 16,12 1-9-16,8-2 0 15,2 0-28-15,19-4 8 16,22-2-20-16,4-3-113 16</inkml:trace>
  <inkml:trace contextRef="#ctx0" brushRef="#br0" timeOffset="30006.2558">14858 5574 125 0,'0'0'41'0,"0"0"-3"16,0 0 19-16,0 0-20 16,51 47-20-16,-42-32 0 0,-5-2-16 15,-4-5 9-15,0-2-10 16,-8-1 0-16,-9-3 4 15,-1-2-4-15,6 0-13 16,9 0 11-16,3-9 2 16,0-3-27-16,30-1-33 15,10 0-31-15,5 2 28 16,1 2 59-16,-3 4 4 16,-5 2 12-16,-6 3 0 15,-6 0 44-15,-4 0-10 16,-5 1-5-16,0 5 3 15,1 2-25-15,2 2-3 16,8-3-2-16,2 2-5 0,0-2-1 16,1-4-7-16,2 0 0 15,-3-3-2-15,-4 0-1 16,-2 0-9-16,-3-6 10 16,2-5 0-16,0-4-5 15,4 0 6-15,5-1-4 16,-6 1 4-16,-7 8 0 15,-5 2-10-15,-6 5 5 16,-4 0-22-16,0 9 11 16,5 8 13-16,1 5 6 15,9 7 8-15,5 3 9 16,3 4 5-16,-9 5-18 0,-11-2 4 16,-7-5-11-1,-1-11-3-15,-20-10 2 0,0-7 1 16,1-6 20-1,4 0 41-15,-5-13 7 0,12-2-40 16,9-9 10-16,0-5-2 16,36-3-15-16,28-5-21 15,15 0 0-15,19-4 0 16,6 2-2-16,-8 5-33 16,-9 7-14-16,-23 11-44 15,-19 4-145-15</inkml:trace>
  <inkml:trace contextRef="#ctx0" brushRef="#br0" timeOffset="43636.483">5343 5956 6 0,'0'0'4'0,"0"0"2"16,0 0 4-16,0 0 12 15,0 0 0-15,0 0 0 16,0 0 15-16,0 0 8 16,7 2-11-16,-7-2-12 0,0 0 0 15,0 0-4-15,0 0-2 16,0 0-8-16,1 0 7 15,-1 0-5-15,4 0 3 16,-4 0-6-16,0 0-1 16,8 0-4-16,-4 0 2 15,5 0-4-15,3 0 0 16,0 0 0-16,7 0 2 16,6 0 2-16,3 0-3 15,7 0 4-15,6 0-5 0,9 0 1 16,10 0-1-16,4 0 0 15,12 0-1-15,-3 0 1 16,-1-2 0-16,-6-1 2 16,-11 1 1-16,-9 1-2 15,-15 0-1-15,3-1-1 16,-4 1 1-16,-3 1 1 16,6-1 0-16,3 1-1 15,1 0-1-15,5-1 1 16,-5-1-3-16,-8 2 3 15,-10 0 0-15,-8 0 0 16,-6 0 0-16,-2 0 0 16,-3 0 0-16,0 0-3 15,0 0 3-15,0 0 0 16,0 0-1-16,0 0-4 0,0 0 5 16,0-3-29-1,0 1-26-15,-10-3-168 0</inkml:trace>
  <inkml:trace contextRef="#ctx0" brushRef="#br0" timeOffset="44922.1971">6117 5695 48 0,'0'0'8'15,"0"0"-3"1,0 0 8-16,0 0 8 0,0 0 0 16,0 0 0-16,0 0-15 15,-7-32 6-15,7 30-4 16,0 1-8-16,0 0 11 16,0-1 3-16,0 2-4 15,0 0-2-15,0 0-3 16,-2 0 3-16,-1 0 2 15,3 0-6-15,0 0 2 16,0 0 9-16,0 0-5 16,0 0 5-16,0 0-7 15,0 0 0-15,0 0-5 16,0 0 0-16,0 0-3 0,0 0 5 16,0 3-4-16,0 3 13 15,0-1-11-15,0 4-2 16,12 6 7-16,9 2 2 15,3 1-6-15,3 4 1 16,6 0-4-16,-2 3-1 16,-1-2 0-16,0 0 0 15,-2 1 2-15,-6-5-2 16,-1-4-4-16,-12-1 2 16,-1-3-2-16,-8-5 3 15,3 2 0-15,-2-4 1 16,3 0-3-16,-4-1 3 15,0 0-1-15,0 0 1 0,0-1-6 16,0 3 3-16,0-3 4 16,0 1-1-16,0-1 2 15,0 0-2-15,0-2 0 16,0 0 0-16,0 3 0 16,0-3-2-16,0 2 1 15,0-1 1-15,0 5 2 16,0 2-2-16,0 3 2 15,0 3-4-15,0 0 3 16,0 2-1-16,0-1 0 16,-5-1 1-16,-7-4-4 15,4-3 5-15,-5-2-2 16,5-2 0-16,4-1 0 0,-1-1 1 16,-6 1 2-16,-1-1-3 15,-2 2 3-15,-8 2 2 16,7-2-3-16,0 1-2 15,9-1 0-15,0-3 4 16,3 0-4-16,3 0 0 16,0 0 0-16,0 0 2 15,0 0 0-15,0 0 2 16,0 0 0-16,0-1-3 16,0-1-1-16,0 2 0 15,0-2 2-15,0 0 8 16,0-1-10-16,0-2 3 0,0-4-3 15,5 0 2-15,-1-7-2 16,-4 2-6-16,0-5 3 16,0-3 0-16,-6-7 3 15,-1-5-5-15,-1-3-1 16,0 1 5-16,3 7 0 16,-3 3-10-16,4 9 6 15,-1 3 5-15,5 6 0 16,0 3 4-16,0 2-3 15,0 1 4-15,-3 0-5 16,3 2 1-16,0 0-3 16,0 0 2-16,-1 0-4 15,1 0 1-15,-3 2 3 16,-3 10-2-16,3 3 6 0,-3 6-4 16,6 7 2-16,0 4-2 15,0 5 0-15,0 1 3 16,0 1-1-16,0-4-4 15,9-4-4-15,-3-2 6 16,-3-5 0-16,-3-6 0 16,0-4-5-16,0-9 0 15,0-4-1-15,0-1 5 16,0 0 1-16,0 0 0 16,0-2 10-16,0-5-10 15,0 2-3-15,0-3-12 0,0-2-10 16,-3 2-46-1,-3-2 25-15,0 1-60 0</inkml:trace>
  <inkml:trace contextRef="#ctx0" brushRef="#br0" timeOffset="53389.8021">5932 6113 19 0,'0'0'66'0,"0"0"-63"16,0 0-3-16,172-7 12 0,-84 0-1 15,4-2-6-15,5 1-5 16,2-1 7-16,-7 1 9 15,-18 2 4-15,-14 2 2 16,-30 2-10-16,-24 2-12 16,-10 0-42-16,-52 6 42 15,-32 8 2-15,-14 6 7 16,-9 3-9-16,-5 7-21 16,9 3-35-16</inkml:trace>
  <inkml:trace contextRef="#ctx0" brushRef="#br0" timeOffset="54256.9566">5552 7744 100 0,'0'0'24'0,"0"0"-16"15,0 0-1-15,0 0 5 16,0 0-6-16,0 0-2 16,-72 39 1-16,69-34-1 15,3-3 5-15,-1 1 4 16,1-3 1-16,0 2 28 15,-6-2-5-15,4 1-17 16,-2 0 1-16,3-1-3 16,1 0-17-16,0 0 10 15,0 0-9-15,0 0 0 0,0 0 6 16,0 2 6 0,-3-2 1-16,0 0 1 0,3 0-6 15,-2 0 6-15,2 0-5 16,0 0-3-16,0 0-7 15,13 3 1-15,21 2 3 16,22-1-5-16,17 2 7 16,15 1 3-16,16-2 2 15,13-1-2-15,2-1-8 16,2-3 2-16,-8 0 1 16,-17 0-5-16,-20 0 2 15,-22 0-5-15,-29 0 1 16,-18 0 0-16,-7 0 2 0,0 0 1 15,0 0 13 1,0 0-14-16,-21 0 0 0,-7 0-13 16,-2 0-24-16,-3 0-16 15,3 0-8-15,1-6-70 16,0-3-100-16</inkml:trace>
  <inkml:trace contextRef="#ctx0" brushRef="#br0" timeOffset="55285.6395">6034 7679 155 0,'0'0'8'15,"0"0"8"-15,0 0 19 16,0 0 2-16,-27-52 6 0,24 43-28 16,0 2 6-16,0 4 8 15,1 2 4-15,-2 0 3 16,2-1-18-16,2 2-6 15,-3 0-2-15,3 0-5 16,0 0 8-16,0 0-8 16,0 0 2-16,0 0 1 15,0-1 2-15,-4 1 2 16,0 0-12-16,-2-1 6 16,6-2-6-16,-2 3 10 15,1 0-3-15,1 0 0 16,0 0-4-16,0 0 6 15,0 0-9-15,0 0-7 0,0 0 7 16,0 5-10-16,22 12 5 16,18 7 5-16,12 2 0 15,11 6 3 1,3 0-3-16,4-1-7 0,1-1 4 16,-5-2-10-16,-6-3 5 15,-17-6-13-15,-13-5-8 16,-14-4 7-16,-11-5 21 15,-5-3 0-15,0-1 1 16,0-1 0-16,0 2 0 16,-9-1 13-16,-8-1-13 15,1 0 3-15,0 0-3 16,-1 0 5-16,-6 3-4 16,-2 2-1-16,-3-1 1 0,3 1 3 15,-2 3 3-15,-1-1 11 16,2 3-18-16,-8 3 5 15,1 4-5-15,-1 2 0 16,-7 0 0-16,4 0 3 16,3 0-1-16,1-3-2 15,15-2-1-15,2-7 1 16,7-2 6-16,1-3-6 16,5 0 1-16,3-2-1 15,0 0 2-15,0 0 6 16,0 0-5-16,-1-2-3 15,-6-11-1-15,-1-6-24 16,1-7 6-16,-3-8 17 0,-1-5-19 16,2-3 11-1,-2-1-3-15,1 5 5 0,-1 7 4 16,-2 7 3-16,1 7 1 16,7 8 13-16,-1 6-10 15,4 1 11-15,2 1-14 16,0 1 0-16,0 0 8 15,0 0-8-15,0 0 0 16,0 0 5-16,0 0-4 16,0 0-2-16,0 0-2 15,0 10 3-15,0 9 7 16,0 9-7-16,0 8 2 0,8 4 0 16,6 1-1-1,-1 3-2-15,4-3 0 0,-1-3-3 16,-7-5 0-16,3-6-5 15,-8-7 0-15,-4-5 1 16,0-7 2-16,0-1-1 16,0-3 5-16,0-4 1 15,0 0-8-15,0 0 9 16,0-8-18-16,-10-6-59 16,-3-3 6-16,2-2 35 15,-1 0-4-15,3-4-58 16</inkml:trace>
  <inkml:trace contextRef="#ctx0" brushRef="#br0" timeOffset="55467.4434">5841 7788 14 0,'0'0'75'16,"0"0"-47"-16,0 0 16 15,0 0-6-15,0 0-20 16,0 0-17-16,-8-3 3 15,24 14 0-15,6 4-4 16,9 5 3-16,7 2 3 16,5 2-6-16,2 2 0 15,1-1-25-15,-3 3-74 0</inkml:trace>
  <inkml:trace contextRef="#ctx0" brushRef="#br0" timeOffset="56477.3203">5741 7724 93 0,'0'0'6'16,"0"0"0"-16,0 0 20 15,-5-53 23-15,5 36-28 16,0-1 0-16,5-2-7 16,6 3-7-16,-5 0 8 0,1 7-4 15,1-2-9 1,-2 5 3-16,-2 2-5 0,-4 0 4 16,3 5-2-16,-3-1 3 15,0-1-5-15,0 2 0 16,0 0 0-16,3 0-2 15,3 8-6-15,7 9 8 16,-2 11 18-16,3 11-13 16,2 7 2-16,0 5-7 15,-2 1 0-15,-4-4-11 16,-3-5-11-16,-4-4-1 16,-3-7 13-16,0-6 1 15,0-6 0-15,0-9 8 16,0-3 1-16,0-5 0 15,0-3 1-15,0 0 7 0,0-5 6 16,0-9-12 0,0-6-2-16,-3-3 0 0,1-4 2 15,2-5-2-15,0-5 2 16,0-5-3-16,0-4 1 16,0 1 0-16,5 7 0 15,3 7 5-15,-5 11-3 16,3 5 3-16,-3 9 6 15,0 0 5-15,-1 5 1 16,-2 1-14-16,0-1-1 16,0 1 10-16,0 0-12 15,4 0 0-15,0 0-2 16,7 4 1-16,10 6-1 16,7 6 4-16,8 3-1 0,3-1 2 15,4 2-3-15,1-1-3 16,7-2 1-16,-1 0-9 15,-1-4-1-15,-10-2-34 16,-11-3-26-16,-10-3 24 16,-12-3-1-16,-6-1 37 15,0 0 12-15,0 1 40 16,-6 1 2-16,-20 4-4 16,-8 5 3-16,-6 1-11 15,-3 3-3-15,1 6 9 16,0-1-10-16,9 3-9 15,4 1 0-15,7-3-16 16,3 0 4-16,4-2-5 0,8-1 2 16,4-7-8-16,3-3-2 15,0-4-35-15,0-2-28 16,0-3-87-16</inkml:trace>
  <inkml:trace contextRef="#ctx0" brushRef="#br0" timeOffset="56636.8909">6064 7945 379 0,'0'0'0'0,"0"0"-62"16,0 0 44-1,0 0-7-15,0 0-142 0</inkml:trace>
  <inkml:trace contextRef="#ctx0" brushRef="#br0" timeOffset="57702.5987">3210 7218 5 0,'0'0'0'16</inkml:trace>
  <inkml:trace contextRef="#ctx0" brushRef="#br0" timeOffset="59148.7814">6368 7621 36 0,'0'0'24'0,"0"0"11"15,-93 67-7-15,73-31-6 16,8 9-6-16,10 3-9 16,2 3-7-16,0 0-4 15,12-1-22-15,18-4-33 16,10-4-20-16</inkml:trace>
  <inkml:trace contextRef="#ctx0" brushRef="#br0" timeOffset="59405.8534">7021 8163 5 0,'0'0'12'0,"0"0"-10"0,180-65 4 16,-130 31 20-16,-7-5 18 15,-4-7-13-15,-14-5-3 16,-14 0-18-16,-11 1 2 15,0 2-1-15,-30 10 5 16,-33 12-6-16,-16 9 16 16,-10 8-21-16,-7 8 1 15,8 1 27-15,8 1-20 16,4 9-1-16,13 1-12 16,14 1 0-16,16 3 5 15,15 0-5-15,12-3-25 16,6 2-15-16,11 0-64 15</inkml:trace>
  <inkml:trace contextRef="#ctx0" brushRef="#br0" timeOffset="59558.5748">7184 7836 31 0,'0'0'0'16</inkml:trace>
  <inkml:trace contextRef="#ctx0" brushRef="#br0" timeOffset="67687.5159">9220 10386 97 0,'0'0'26'15,"0"0"-26"-15,0 0-39 16,0 0 39-16,0 0 5 16,0 0-3-16,0 0-2 15,0 0 0-15,10 3 0 0,-10-1-7 16,0-2 2-16,0 0 0 16,0 2 5-16,0-1 0 15,0 1 1-15,0-1 2 16,0 2-2-16,-6 0-1 15,2-3 0-15,-4 3-16 16,1 1-9-16,-8-1-13 16</inkml:trace>
  <inkml:trace contextRef="#ctx0" brushRef="#br0" timeOffset="67915.3718">9508 10420 42 0,'0'0'8'16,"170"-5"-5"-16,-87 4-5 16,-5 0 2-16,-8 1 0 15,-10 0-7-15,-14 0 0 16,-18 0-14-16</inkml:trace>
  <inkml:trace contextRef="#ctx0" brushRef="#br0" timeOffset="68301.589">8915 10461 137 0,'0'0'0'16,"0"0"-3"-16,0 0 3 16,0 0 20-16,0 0 1 15,0 0-21-15,51 0 0 16,-6 0 1-16,13 0 2 16,6 0 3-16,12-1-2 0,8-3 5 15,3 0-2-15,4-1 1 16,-2 2 5-16,-3 1-10 15,-8 0 3-15,-11 1-6 16,-9 1 2-16,-13 0 2 16,-17 0-7-16,-11 0 3 15,-13 0-15-15,-4 0-7 16,0 0 21-16,0 0 1 16,-7 0 8-16,-11 0-8 15,-7 0-4-15,-4 1-14 16,-4 1-12-16,-4 0-41 15</inkml:trace>
  <inkml:trace contextRef="#ctx0" brushRef="#br0" timeOffset="72524.1331">3197 10415 39 0,'0'0'0'0,"0"0"-39"0,0 0 39 15,0 0 0-15,0 0 3 16,0 0-3-16,0 0-3 16,0 2 3-16,9-2 0 15,10 0 0-15,17 0 14 16,12 0 6-16,10-4-5 16,19-3-13-16,11-1 10 15,14-1 11-15,17-3 13 16,17-2-11-16,9-2-2 15,10 2-4-15,7 2-8 16,-10 2-7-16,-7 6-4 16,-24-1 2-16,-21 2-2 15,-19 1 0-15,-23 2-9 0,-17 0-6 16,-19 0 5-16,-17 0-30 16,-5 0 1-16,0 0 21 15,-26 0 18-15,-11 0-1 16,-13 0-36-16</inkml:trace>
  <inkml:trace contextRef="#ctx0" brushRef="#br0" timeOffset="73018.807">3131 10444 48 0,'0'0'50'0,"0"0"-50"16,0 0 0-16,0 0 3 15,0 0 39-15,0 0-17 16,149 0-15-16,-104 0-8 15,10 0-1-15,5 0 0 0,7 0 5 16,8-5-6 0,13 1 1-16,8-3 2 0,7-2 2 15,2 3 3-15,5-4 1 16,-14 4 0-16,-16 2-9 16,-17 0 0-16,-19 4-4 15,-9 0-1-15,-16 0 5 16,-11 0 2-16,1 0-2 15,-6 0 0-15,-3-3 1 16,0 3-1-16,0 0-3 16,0 0 2-16,0 0-1 15,0 0 1-15,0 0-11 16,0 0-11-16,0 0 9 0,0 0-5 16,-9 3-10-1,0 1-22-15</inkml:trace>
  <inkml:trace contextRef="#ctx0" brushRef="#br0" timeOffset="83307.5554">7786 8778 157 0,'0'0'11'0,"0"0"-11"15,0 0-1-15,0 0 1 16,0 0 26-16,0 0 3 16,0 0-19-16,30 0-6 15,-25 0 4-15,-5 0-2 16,0 0 5-16,0 0-9 16,0 4-2-16,0 5-5 0,-11 8 4 15,-18 10 1-15,-8 12 11 16,-9 10-3-16,-6 12 1 15,-9 6 1-15,0 3-9 16,1-2 11-16,11-3-11 16,3-8 1-16,14-4 0 15,3-11-1-15,5-8-1 16,4-7 3-16,4-5-1 16,2-3-2-16,1-4 0 15,4-3-2-15,0-5-8 16,7-2-33-16,2-5-40 15,0 0-80-15</inkml:trace>
  <inkml:trace contextRef="#ctx0" brushRef="#br0" timeOffset="84046.6472">7292 9244 36 0,'0'0'180'0,"0"0"-180"16,0 0-10-16,0 0 10 15,0 0 6-15,0 0-1 16,20-12-5-16,-18 12 5 0,-2 0-5 16,0 0-6-1,0 0 4-15,0 0 2 0,0 3 0 16,-2 6 6-16,-18 5 6 15,-8-1 4-15,-2 2-12 16,-1-1 0-16,4 3 2 16,2 2-6-16,0 1 0 15,2 5 0-15,4 0 9 16,4 4-7-16,3 1 0 16,6 3 0-16,6-2 4 15,0 1-4-15,0-3-1 16,24 0 0-16,4-2 0 15,8-3-1-15,7-3-6 16,2-3-1-16,-3-6-6 0,-3-2 12 16,-8-3-12-16,-7-5 3 15,-2 1 4-15,-5-3 4 16,-6 0-2-16,1 0 1 16,-4-3 3-16,2-5 0 15,-2 2-1-15,-7-4-1 16,-1 1-1-16,0-4 3 15,0-2 6-15,-4-4-5 16,-11-5 1-16,0-5 19 16,-4-2-21-16,3-5 2 15,-3-3-2-15,6-2 3 16,-4 1 1-16,5 2-4 16,-1 7 13-16,3 6-1 0,3 6-10 15,4 5 11-15,3 6-8 16,0 2 8-16,0 3-8 15,0 3-3-15,0 0-2 16,0 0 0-16,0 0-4 16,0 7-6-16,0 13 10 15,16 10 1-15,4 7 2 16,7 9-2-16,6-1 0 16,3 0 3-16,-9-2-8 15,-8 1 4-15,-9-2-38 16,-10-4-11-16,0-4-66 15</inkml:trace>
  <inkml:trace contextRef="#ctx0" brushRef="#br0" timeOffset="90938.1551">7175 12201 5 0,'0'0'0'0,"0"0"11"0,0 0-5 15,0 0-4-15,0 0-2 16,0 0 1-16,0 0-1 16,-18 3 0-16,15-3 0 15,3 2-3-15,0-1-1 16,-3-1 2-16,3 2-9 15,-3-1 11-15,1 0-5 16,1 1 5-16,-2-1 0 16</inkml:trace>
  <inkml:trace contextRef="#ctx0" brushRef="#br0" timeOffset="91995.6284">6827 12271 28 0,'0'0'35'0,"0"0"-12"16,0 0-5-16,0 0-2 15,0 0-10-15,0 0 13 16,76-5-2-16,-35 1-15 16,6 2 18-16,13-3-10 15,9 2-9-15,2 1 15 16,10-2-13-16,-1 1 12 0,-10 1-15 15,-13 1 1 1,-12-1-1-16,-17 2-6 0,-10 0-6 16,-10 0 3-16,-6 0-13 15,-2 0 2-15,0 0-42 16,-2 0-36-16</inkml:trace>
  <inkml:trace contextRef="#ctx0" brushRef="#br0" timeOffset="92887.2136">6906 12104 24 0,'0'0'13'0,"0"0"-12"16,0 0 16-16,0 0-3 15,0 0-11-15,0 0 1 16,0-14 1-16,0 14 1 16,0-3 1-16,1 3 2 15,-1-2 8-15,4 2-15 16,-3 0 6-16,-1-2 0 15,3 1-7-15,-1-1 4 16,1 1-5-16,1 0 0 16,-4-1 0-16,0 2 0 15,0 0 0-15,0-1 3 16,0 1-1-16,0 0 0 16,0 0 1-16,0 0-1 0,0 0-2 15,0 0-2-15,0 0 2 16,0 0 0-16,0 0 2 15,-4 7-1-15,-9 3-1 16,0 7 7-16,-4 0 4 16,0 5-11-16,-7 2 6 15,0 1 1-15,-1 2-3 16,-2-4-2-16,-1-3 2 16,2 1-3-16,5-7-1 15,5-1-1-15,4-6 1 16,6 1 2-16,1-3-2 0,3-3 0 15,2 0 0 1,0 0 1-16,0-2-4 0,0 0-3 16,2 3 6-16,20-1 0 15,-3-1 0-15,11 2 0 16,10 1 8-16,6 1-7 16,7 5 3-16,2 1-3 15,-3 1 3-15,-3 1-4 16,-7 1 1-16,-8-3 0 15,-10 0-1-15,-4-6 1 16,-10-1 0-16,-6-3 1 16,1-1 6-16,-5 2 10 15,0 0-2-15,0-2-3 16,0 0-4-16,0 0-9 0,3 0-3 16,0 0-24-16,2 0-29 15,0 0-35-15</inkml:trace>
  <inkml:trace contextRef="#ctx0" brushRef="#br0" timeOffset="97761.9553">3499 13215 37 0,'0'0'54'15,"0"0"-16"-15,0 0-10 16,0 0 0-16,0 0-9 16,0 0 1-16,0 0 5 0,24 0-12 15,-24 0 1 1,0 0-3-16,0 0 0 0,0 0-1 16,0 0-10-16,0 0 0 15,0 0 4-15,0 4-4 16,0 4 3-16,-4 5 8 15,-16 2 3-15,-2 7 4 16,-6 1-7-16,1 5-6 16,-3 2-1-16,-1-1-1 15,1 0-1-15,2 0 0 16,5-4 1-16,2 1-3 16,4-4 0-16,6 1 1 15,3-2-1-15,8-1 0 16,0-2-7-16,0-3 7 15,20 3-6-15,8-5 2 0,12 1-5 16,10-2 8 0,12 0-6-16,14-5 4 0,5 3 3 15,3-5 1-15,-4 2-1 16,-4-4-3-16,-7 5 3 16,-20-2 0-16,-7 2-3 15,-18-3-1-15,-8-2 1 16,-11-1-1-16,-5 0 4 15,1-2 1-15,-1 2 2 16,0-2 0-16,0 3 7 16,0-1-10-16,0 0 3 15,-6 0-3-15,-5-1-1 16,1 1-10-16,-6-2-32 16,-8 0-64-16</inkml:trace>
  <inkml:trace contextRef="#ctx0" brushRef="#br0" timeOffset="98637.402">4175 13294 74 0,'0'0'12'15,"0"0"8"-15,0 0 33 16,0 0-23-16,0 0-1 16,0 0-5-16,9-17-4 0,-7 14-2 15,1 2-6 1,-3-1 2-16,0 2 1 0,4 0 0 16,-4 0-1-16,0 0-8 15,0 0-3-15,0 0 6 16,0 0-9-16,0 0 0 15,0 0 2-15,0 0-1 16,0 0-1-16,3 0 0 16,14 0-3-16,7 9 1 15,10 6 2-15,9 4 0 16,8 5 5-16,10 1-5 16,15 1 0-16,0 3 0 15,3-2-5-15,-1-2 3 16,-10-2-2-16,-11-2 0 15,-6-4-5-15,-12-2 2 16,-7-2 3-16,-1-1-1 16,-8-3 5-16,-1 1-3 0,-4-3 1 15,-1 0 2-15,-4-2-1 16,-6-2 1-16,0-1 0 16,-3-2 0-16,-1 0 1 15,0 0-3-15,-3 0 5 16,0 0-3-16,0 0 7 15,0 0-2-15,0 0-5 16,0 1 10-16,-10 2-4 16,-11 5-5-16,-12 0-1 15,0 4-1-15,-10 0 1 0,-2 5 2 16,3-1 5 0,-4 4 1-16,6-1-5 0,2 1 0 15,10-4 1-15,4 0-4 16,6-2 6-16,7-5-5 15,4-2 2-15,3-3-1 16,4-1-2-16,0-2 3 16,0 1-3-16,0-2 0 15,0 0 4-15,0 0-4 16,0 0-4-16,0 0 1 16,0 0-8-16,0 0-12 15,0 0-26-15,0 0-117 16</inkml:trace>
  <inkml:trace contextRef="#ctx0" brushRef="#br0" timeOffset="100826.8899">3766 13198 20 0,'0'0'0'15,"0"0"8"-15,0 0-8 16,0 0 10-16,0 0 2 15,0 0-3-15,8-7-8 16,-8 7 8-16,0 0 20 16,0 0 5-16,0 0 10 0,0 0-10 15,0 0-11-15,0 0-5 16,0 0-12-16,0 0-2 16,0 0-4-16,0 5-7 15,-8 6 7-15,-8 3 2 16,-2 2-2-16,1 1 4 15,-3 0-3-15,0 0 0 16,-2 3 1-16,0 1 4 16,-5-1 0-16,5 3 4 15,-1-3-10-15,-2 2 0 0,5-1 2 16,4-6-2 0,-5-1-2-16,5-2 2 0,4-2 2 15,-5-2-2-15,1-1 0 16,-2 1 6-16,5-2-6 15,-1 1-7-15,-1-3 7 16,8 1 1-16,-3-2 0 16,4 0-1-16,4-3 0 15,2 0 5-15,0 0-5 16,0 0-1-16,0 0 1 16,0 0 2-16,0 0 1 15,0 0 0-15,0 0-2 16,0 0 1-16,0 0-1 15,0 0 0-15,0 0-1 16,0 0 0-16,0 0-2 0,0 0 2 16,0 0 0-16,0 0 0 15,0 0 1-15,0 0 0 16,0 0-1-16,0 0 2 16,0 0-1-16,0 0-1 15,0 0 0-15,0 0-1 16,0 0 1-16,0 0 0 15,0 0-1-15,0 0 1 16,0 4 1-16,0-3-1 16,0 1-3-16,0-1 0 15,-3 2 2-15,0 0 1 16,0-3 3-16,3 3-3 0,0-1 0 16,0-2 1-1,0 0 0-15,0 0 1 0,0 0 1 16,0 0-3-16,0 0 1 15,0 0-1-15,0 0 1 16,0 0 1-16,0 0-3 16,0 0 2-16,0 0 3 15,0 0 0-15,0 0 0 16,0 0-3-16,0 0-2 16,0 0-2-16,9 0 3 15,9 3 4-15,0 3-4 16,7 0 0-16,-1 3 0 15,7 3 2-15,4 1 0 0,6 3-2 16,9 0 0 0,5 1 1-16,6-1-1 0,3-2 0 15,2 1 0-15,-5-3-1 16,9 1 1-16,-6-2 0 16,-1 2-2-16,-7-2 0 15,-9-1-1-15,-11-3 3 16,-2 0 1-16,-9-2 4 15,-10-2-5-15,-3 2 0 16,-4-5 0-16,-4 0-1 16,0 2 2-16,-1-2-2 15,-3 0 1-15,2 0 0 0,-2 0 3 16,0 0 15 0,0 0-1-16,0 0 25 0,0 0-12 15,0 0-11-15,0 0-8 16,0 0-8-16,0 0-3 15,0 0 0-15,0 0-14 16,0 0-4-16,0 0-33 16,-2 0-43-16,-5-5-117 15</inkml:trace>
  <inkml:trace contextRef="#ctx0" brushRef="#br0" timeOffset="103593.7254">7163 13343 163 0,'0'0'18'0,"0"0"-5"16,0 0-6-1,0 0 8-15,0 0-14 0,0 0 4 16,142-43 2-16,-92 43-3 15,0 0-1-15,-4 4-3 16,-9 8-12-16,-10 8-1 16,-8 6-1-16,-10 6 5 15,-9 9 9-15,0 5 1 16,-16 10 1-16,-14 2-1 16,-4 0 4-16,-2-4-9 15,-3 1 4-15,9-4 0 16,6-1-1-16,11-5 0 0,6-6-4 15,7-4-5-15,0-5-21 16,23-5-11 0,9-3 7-16,8-5-5 0</inkml:trace>
  <inkml:trace contextRef="#ctx0" brushRef="#br0" timeOffset="103765.267">7609 14091 26 0,'0'0'27'16,"0"0"-5"-16,-33 49-10 15,33-27 6-15,0 3-14 0,9 6-4 16,16 4-15-16,4 8 14 16,-4-1 1-16,9 2-43 15,-2-1-7-15</inkml:trace>
  <inkml:trace contextRef="#ctx0" brushRef="#br0" timeOffset="103974.7074">7786 14707 91 0,'0'0'66'0,"0"0"-13"16,0 0 12-16,0 0-29 15,0 0-17-15,-140-14 13 16,124 5 0-16,8-1-23 15,-1 0-9-15,5 1 0 16,-2 2 0-16,1 1-1 0,1-2-17 16,-2 4 2-16,-2-1-27 15,-4-2-32-15,-1 4-87 16</inkml:trace>
  <inkml:trace contextRef="#ctx0" brushRef="#br0" timeOffset="105844.4233">7721 13445 75 0,'0'0'10'0,"0"0"-6"16,0 0 33-16,0 0 17 15,0 0-30-15,0 0-4 16,-45-15 19-16,45 15-21 16,-3-4 10-16,-3 1-13 15,-1-1-11-15,-3-1 4 16,-4-3 12-16,-9-1-12 16,-5-1 0-16,-5-2 5 15,3-3-4-15,1 2 13 16,0 0-19-16,8 1 23 15,5 1-23-15,4 0-2 16,10 5 6-16,2 0-5 0,0 1-2 16,0 2-19-16,23 1 9 15,14 1 1-15,0 1 5 16,1 0 2-16,-2 10-4 16,-7 7 1-16,-8 8 3 15,-15 13-7-15,-6 8 5 16,-12 10 3-16,-32 9 1 15,-19 4 4-15,-7 5-3 16,-1-1 4-16,9-6-7 16,16-6 2-16,16-8 0 15,15-9-1-15,15-10-1 16,0-6 0-16,2-3-10 0,27-6-8 16,2-4 6-16,9-2-9 15,7-4-3-15,4-5-1 16,4-4-3-16,-1 0 16 15,-6-10-10-15,-8-4 2 16,-14-1 20-16,-4-1 0 16,-16 5 4-16,-6 1 3 15,0 3 14-15,0 5 9 16,-14 2-15-16,-4 0-13 16,-6 8 0-16,-4 6 4 15,2 6-2-15,1 6 1 16,4 3-3-16,9 7 0 15,5 3-1-15,4 5-9 16,3 4-4-16,0 1-31 0,3-1-61 16,16-2 32-16</inkml:trace>
  <inkml:trace contextRef="#ctx0" brushRef="#br0" timeOffset="105996.0137">7552 14715 37 0,'0'0'86'16,"0"0"-8"-16,0 0-12 15,-116 49-33-15,95-45 7 16,3-4-5-16,4 0-21 16,0 0-8-16,3 0-6 15,4-4-4-15,-2-2 2 16,4 2-18-16,5 1-28 16,0-1-30-16,0 1-71 0</inkml:trace>
  <inkml:trace contextRef="#ctx0" brushRef="#br0" timeOffset="111059.7306">7489 13418 67 0,'0'0'8'0,"0"0"-8"16,0 0 5-16,0 0 0 0,0 0-4 15,0 0 7-15,0 0-3 16,75-27-3-16,-66 27 0 16,2 0-1-16,-7 0 1 15,2 0 1-15,-6 9 5 16,0 5 14-16,0 10 7 16,-5 7-6-16,-8 12-10 15,-5 10-6-15,0 5 2 16,2 1-5-16,7-1-4 15,3-2-1-15,6-6-2 16,0-5-5-16,0-5-23 16,12-7 4-16,10-5 12 0,5-4 7 15,3-4 8 1,4-5-1-16,-4-4 0 0,3-4-6 16,-6-6 1-16,-2-1 6 15,-8 0-3-15,-6-3-4 16,-9-5 4-16,-2-1 3 15,0-2 0-15,-5 5 13 16,-14 3 9-16,-6 3-17 16,-5 0 3-16,-6 3-5 15,2 7-1-15,4 0-1 16,3 4 3-16,6 0-8 16,8 1 3-16,8 6-4 15,5-1 5-15,0 5-22 16,0 1-3-16,16 4-66 0</inkml:trace>
  <inkml:trace contextRef="#ctx0" brushRef="#br0" timeOffset="111192.2842">7584 14505 78 0,'0'0'73'15,"0"0"-32"-15,-151 11-3 16,111-11-14-16,2 0-10 15,10 0-14-15,3-4-2 16,2-1-13-16,3 1-83 16</inkml:trace>
  <inkml:trace contextRef="#ctx0" brushRef="#br0" timeOffset="112136.7171">4785 15204 0 0,'0'0'41'0,"0"0"-12"15,0 0-1-15,0 0-15 16,0 0-8-16,0 0 26 16,-20-12-10-16,14 12 2 15,4 0-3-15,-1 0-14 16,3 0-1-16,0-2-5 16,0 2 0-16,0-3-2 15,5-1 6-15,21-2-4 16,13-1 4-16,16-2 0 0,21-2 6 15,18-4-5 1,15-2-3-16,14 0 22 0,3-1-1 16,-11 1-6-16,-17 5-9 15,-24 5-8-15,-28 4-50 16,-25 3 36-16,-17 0 2 16,-4 0-38-16,-1 4 29 15,-32 7 11-15,-12 1 7 16,-13 3-5-16,-9 0-2 15,-12 1-13-15,-6 1-6 16,-3 2 29-16,-3 0 3 16,12-1 25-16,11-1 16 15,21-1-22-15,13-6-12 16,17-2 3-16,10-5-12 0,7-2 11 16,0-1 8-16,0 0-14 15,24 0 12-15,22-4-5 16,11-5 14-16,20-3-8 15,12-1-13-15,10-7-3 16,7 1 0-16,-2-3 0 16,-11 5 7-16,-13 3-10 15,-18 0-7-15,-12 1-56 16,-4 0 29-16,-8-3 27 16,-8-2-86-16,-5-1-37 15</inkml:trace>
  <inkml:trace contextRef="#ctx0" brushRef="#br0" timeOffset="113038.9035">7206 13679 28 0,'0'0'40'0,"0"0"-15"0,0 0-6 15,0 0-3-15,0 0-9 16,0 0 13-16,-94 5-7 15,90-5 7-15,-1 0-16 16,0 3-1-16,1-1 5 16,-2-1-8-16,5 0 2 15,1 1-1-15,0-2 10 16,0 0-11-16,0 0 5 16,11 0-1-16,33 0-2 15,17 0 13-15,20-6-8 16,7-2-7-16,10 0-2 15,12-4-5-15,10-1 7 0,15-4 0 16,3-3-5-16,-3 1 5 16,-5-3 3-16,-15 5 6 15,-18 3-9-15,-22 3 3 16,-31 5-3-16,-24 3 0 16,-16 3 0-16,-4 0-28 15,0 0 28-15,-19 0-3 16,-16 0 0-16,-9 0-26 15,-7 3-48-15</inkml:trace>
  <inkml:trace contextRef="#ctx0" brushRef="#br0" timeOffset="113996.0198">7139 13439 1 0,'0'0'2'16,"0"0"6"-16,0 0 1 16,0 0-4-16,0 0 2 15,0 0 10-15,0 0 10 16,39-20-9-16,-39 20-3 15,0 0 2-15,0-1 6 16,0 1 8-16,0 0-10 16,0 0-15-16,0 0-3 15,-6 10-3-15,-15 5 1 0,-2 12 6 16,-2 11-2 0,-2 8 0-16,-1 9 5 0,-2 3-9 15,-7-4-1-15,-3-4 6 16,-1-5-6-16,4-6 3 15,7-8-2-15,8-5-2 16,9-7 1-16,8-4 0 16,5-8 0-16,0-2-1 15,10-3-1-15,17-2-12 16,9 0 14-16,4 0 2 16,4 0 0-16,4 0 1 15,8 0 2-15,2-2-3 16,12 2 2-16,2-3-4 15,3 3 1-15,-2 0-1 0,-8 0 0 16,-17 7-5 0,-13 1-8-16,-17-3 9 0,-13 0-1 15,-2-3-6-15,-3-2-2 16,0 0 13-16,0 0 4 16,-17 0 19-16,-6-7-8 15,-10-13-4-15,-6-4 1 16,-7-10-12-16,-8-4 2 15,-2-5 1-15,2-7 3 16,6 0-5-16,14 1 0 16,8-3 2-16,12 12-3 15,3 7 1-15,10 16 4 16,1 7 21-16,0 7-26 0,0 2 5 16,0 1-5-16,0 0-8 15,0 6 7-15,0 11 0 16,1 7 1-16,4 8 5 15,2 7-5-15,2 7 0 16,0 2 0-16,3 3 1 16,0 4-6-16,-5-1 3 15,-5 1-22-15,-2-4-39 16,0-6-53-16</inkml:trace>
  <inkml:trace contextRef="#ctx0" brushRef="#br0" timeOffset="115526.9363">7137 13522 23 0,'0'0'45'0,"0"0"-13"16,0 0-15-16,38-47 3 15,-35 39-4-15,1 3-2 16,-2 1-2-16,1-2-4 0,1 1 4 15,2-4 13-15,-2 1-23 16,4-1 0-16,3-1 6 16,2 0-5-16,0 0-1 15,0 2-2-15,-3 2 0 16,-4 1 6-16,-5 5-6 16,-1 0-5-16,0 0-7 15,-7 9-1-15,-25 11 13 16,-11 7 18-16,-6 4-9 15,-5 4 7-15,1 5-7 16,-1 4 8-16,-3-1-8 16,7 1-9-16,9-5 14 15,11-5-14-15,5-6 2 16,12-5-7-16,1-7 8 0,6-1-4 16,1-3 1-16,2-5-7 15,-1 3 6-15,2-5-12 16,2 2-6-16,0-2 2 15,0 0 13-15,0 0-5 16,0-1 0-16,0 1-4 16,0 2 11-16,0 3-7 15,20 2 7-15,5 4-16 16,6 1 14-16,13 3-36 16,6-3 5-16,7 3-22 15,6-5 18-15</inkml:trace>
  <inkml:trace contextRef="#ctx0" brushRef="#br0" timeOffset="116938.9378">7126 13571 35 0,'0'0'33'15,"0"0"-12"-15,0 0-6 16,0 0 9-16,0 0-11 16,0 0 13-16,0-7-2 0,0 7-24 15,0 7 0-15,0 14 7 16,0 4 20-16,0 6-17 15,0 5-9-15,7 1 0 16,5-1 6-16,0 3-7 16,3-3 0-16,-9-2-3 15,-2-3-15-15,-4-4-4 16,0-5-6-16,0-8-6 16,0-4 18-16,0-5-1 15,0-3 4-15,0-2 13 0,-7 0-1 16,-5-9-2-1,0-6-7-15,-2-7 1 0,-2-5 9 16,-2-8 3-16,2-2 8 16,4-4 14-16,0 0-25 15,10 7 22-15,-2 8 3 16,4 11-2-16,0 7 11 16,-3 4 3-16,3 4-27 15,0 0-10-15,0 0 0 16,0 2 0-16,0 10-2 15,0 7 4-15,0 6-2 16,4 0 1-16,7 3 0 16,-2 3-1-16,1 0 0 15,-4 1 0-15,-6-4-2 16,0-3-15-16,0-5 0 0,0-3-6 16,0-7 5-16,0-3 6 15,0-4-6-15,0-1 7 16,0-2 3-16,0 0 1 15,0-5-23-15,0-8-20 16,-3-1 8-16,-1 0 38 16,-1 2 2-16,-1 2 2 15,-1 3 4-15,1 6 16 16,1 1-10-16,-5 0-10 16,-2 0 0-16,-8 4 3 15,-5 7-2-15,-5-1 11 16,1 2-6-16,-3 0 4 0,7-4-4 15,6 1-6-15,4-4 1 16,7-2 5-16,8-3-1 16,0 0 7-16,0 0 20 15,0-3-17-15,23-5-14 16,8-4 2-16,6-2-3 16,8-5 2-16,10-3-2 15,5-3-5-15,7-4 2 16,6-1 3-16,-3 2 3 15,-16 8 16-15,-22 9-7 16,-19 6-12-16,-13 3-3 16,0 2-31-16,-30 2 34 15,-19 10 4-15,-11 3 9 16,-6 4-2-16,-2-1 2 16,-4 2-1-16,-1-2-6 0,5-1-1 15,14-5 2 1,13-1 3-16,19-5-2 0,14-6-7 15,8 0-1-15,0 0 3 16,2 0-3-16,26-4 6 16,13-7-5-16,9-6-1 15,5-2 0-15,-1-5-1 16,-3-1 1-16,-7 1 1 16,-12 2-1-16,-14 5 6 15,-12 7 17-15,-6 4-21 0,0 1 3 16,-6 5 19-1,-18 0-24-15,-9 0-1 0,-1 0-12 16,-4 0 13-16,6 0-9 16,8 5 4-16,9-5 4 15,5 0-2-15,8 0-2 16,2 0 0-16,0 0 0 16,0-7-11-16,5-3 16 15,14-5 0-15,3-3 9 16,-1-2-7-16,3 2 13 15,-9 6-10-15,-3 3-2 16,-6 6 4-16,0 3-7 16,-3 0-4-16,7 9 4 15,5 10 0-15,8 7 8 16,5 4 4-16,6 4-10 0,7 1-2 16,2 2 0-1,-1 0-8-15,-1-2 1 0,-8-4-24 16,0-6-7-16,-6-2-10 15,-5-6 2-15,-7-6-1 16,-4-2-10-16,-7-2 44 16</inkml:trace>
  <inkml:trace contextRef="#ctx0" brushRef="#br0" timeOffset="117337.4638">7000 13982 5 0,'0'0'45'0,"0"0"-10"0,-143 5-23 16,122-5-9-16,5 0 0 15,11 2 10-15,5-2-6 16,0 0 20-16,0 0-11 16,8-5-6-16,13-4-7 15,1-8-3-15,2-3 0 16,-2-6 2-16,-1-6 2 15,-4-9 0-15,2 0-2 16,-1-7 4-16,-2 4-6 16,-7 3-4-16,-3 9 4 15,-3 11 6-15,-3 10 11 16,0 10 5-16,0 1-15 16,0 0-7-16,-5 9 0 0,-13 11 0 15,-8 8 3-15,1 5 0 16,2 4 0-16,-7 1-1 15,2 2 2-15,-2-6-4 16,5 2-6-16,-2-7 1 16,5-4-7-16,-2-3-38 15,6-5-125-15</inkml:trace>
  <inkml:trace contextRef="#ctx0" brushRef="#br0" timeOffset="120411.0839">3632 14447 55 0,'0'0'0'16,"0"0"-7"-16,0 0 7 0,0 0 0 15</inkml:trace>
  <inkml:trace contextRef="#ctx0" brushRef="#br0" timeOffset="120886.2952">9409 13484 318 0,'0'0'0'15,"0"0"-10"-15,0 0 9 16,0 0-44-16,0 0 15 16,0 0 10-16,69-26-39 15,-69 21-90-15</inkml:trace>
  <inkml:trace contextRef="#ctx0" brushRef="#br0" timeOffset="121313.5281">8933 13419 275 0,'0'0'7'16,"0"0"3"-16,0 0 2 0,0 0 15 15,-140 60 1-15,119-34-16 16,9 0 12-16,0-1-15 15,-2 1-6-15,-2-4 0 16,-1-5 1-16,-4-5-1 16,10-4-3-16,2-3-4 15,6-1-2-15,3-3 0 16,0-1-6-16,0 0-19 16,20 0-19-16,23-1 27 15,15-6 2-15,12 2 4 16,7 1 6-16,13-1-3 15,11 5 10-15,3 0 2 0,-2 4 2 16,-15 6 7-16,-23 1 1 16,-31-2-3-16,-31 3-2 15,-2-3 19-15,-51 0 9 16,-26 2 15-16,-19-1-19 16,-6 0-1-16,6-4-17 15,15 1-3-15,21-3 3 16,23-2-9-16,14-2-32 15,23 0-50-15,0-10-107 16</inkml:trace>
  <inkml:trace contextRef="#ctx0" brushRef="#br0" timeOffset="121492.6545">9909 13559 330 0,'0'0'0'16,"0"0"-12"-16,0 0 12 16,0 0 9-16,139-20-9 15,-80 18 0-15,8-1 6 16,-3 3-6-16,-4 0-40 16,-14 3-90-16</inkml:trace>
  <inkml:trace contextRef="#ctx0" brushRef="#br0" timeOffset="121676.613">9708 13730 271 0,'0'0'10'16,"0"0"-5"-16,0 0-4 16,0 0 19-16,0 0-19 15,0 0-1-15,174 3 0 16,-82-9-7-16,3 0-44 15,-4-4 2-15,-17 0-73 16</inkml:trace>
  <inkml:trace contextRef="#ctx0" brushRef="#br0" timeOffset="121938.7017">9924 13450 141 0,'0'0'50'15,"0"0"-46"-15,0 0-4 16,0 0 17-16,66 70-7 16,-61-31 10-16,-5 5-15 15,0 1 4-15,-10 0-9 16,-7-3-7-16,-6-1 3 15,6-2-18-15,1-5-9 0,-2-3-20 16,6-6-48-16</inkml:trace>
  <inkml:trace contextRef="#ctx0" brushRef="#br0" timeOffset="123130.6899">10712 13425 100 0,'0'0'7'0,"0"0"4"15,0 0 26-15,0 0-12 16,0 0 12-16,0 0-13 16,-10-2-11-16,-12 14 14 0,-11 6-12 15,0 6-4-15,8 7-10 16,8 3 4-16,4 7 1 15,12-1-4-15,1-6-4 16,0-4 2-16,17-8-6 16,16-4-1-16,5-4 2 15,1-3-14-15,10-6 10 16,0-3 9-16,3-2 10 16,-1-5 0-16,-5-9-9 15,-12-5 1-15,-11-5 1 16,-10-5 9-16,-12-10 8 0,-1-3 0 15,0-1 12-15,-20 2-14 16,-3 5 27-16,-2 14-4 16,-7 5-15-16,7 7 5 15,3 6-21-15,0 3-10 16,1 1-5-16,-9 0-18 16,-5 6-34-16,-11 5-60 15,-10-1-151-15</inkml:trace>
  <inkml:trace contextRef="#ctx0" brushRef="#br0" timeOffset="124051.1575">8793 13450 16 0,'0'0'9'0,"0"0"-5"15,0 0 4-15,0 0-1 16,0 0 0-16,0 0-1 16,0 0 5-16,0 0 0 15,0 0-3-15,0 0 8 16,0 0 11-16,0 0 5 0,0 0 9 15,0 0-15-15,0 0-11 16,0 0 14-16,0 0-17 16,0 0 3-16,0 0 3 15,0 0-9-15,0 0 6 16,0 0-6-16,15 0 3 16,8 0-4-16,15 0 6 15,8 0-1-15,13-5-10 16,8 0 0-16,18 0 2 15,13-2 1-15,8-2 0 16,-7 3-3-16,-20-2 2 16,-27 5-2-16,-21 1 1 15,-21 1-4-15,-7 1 0 16,-3-2-8-16,0 2 8 0,0 0 11 16,0 0-1-16,0 0-3 15,0 0-7-15,0 0-7 16,0 0-15-16,0 0-58 15,13 3 15-15,-3 1-49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57:31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10083 8470 64 0,'0'0'84'15,"0"0"-66"-15,0 0-14 16,0 0 50-16,0 0-10 15,0 0-30-15,0 0 9 16,-47-12-14-16,47 12-5 16,0 0 11-16,0 0-4 0,12 0-8 15,18 0 14-15,20 0 1 16,12 1 4-16,12 4 3 16,11-2-19-16,7 0 24 15,17 4-17-15,6-3-4 16,1 1 4-16,-7 1-8 15,-10-1-4-15,-11-3 7 16,-11-1-7-16,-11 2 2 16,-12-2-3-16,-16 1 0 15,-12-2 0-15,-11 0-2 16,-13 1-6-16,-2-1-8 16,-2 0-15-16,-39 0-8 15,-18 0-45-15,-25 0-59 0,-16-1-47 16</inkml:trace>
  <inkml:trace contextRef="#ctx0" brushRef="#br0" timeOffset="1138.6419">9894 8517 36 0,'0'0'125'0,"0"0"-125"16,0 0 7-16,0 0-5 15,0 0 45-15,142 0 6 16,-71-3-4-16,10 0-10 0,10-2-14 16,4 0 6-16,2 1-11 15,15-4-8 1,-6 2-9-16,-12 1-2 0,-12-1 8 16,-25 4-9-16,-23 0 0 15,-17-1 2-15,-13 3-2 16,-4 0-5-16,0 0 1 15,-25 0 4-15,-17 0 0 16,-15 0-13-16,-4 0 2 16,0 0 6-16,-5 0-8 15,-1 0-13-15,-5 2-3 16,4 1-11-16,-6-1 18 16,3 1 0-16,2 0 13 0,-1 0 8 15,-1-2-11-15,13-1 10 16,16 0 2-16,13 0 0 15,17 0 8-15,7 0-7 16,5 0-1-16,8 0 0 16,34 0-12-16,20 0 12 15,19 0 1-15,10 0 1 16,9 0-1-16,5 0 1 16,-1-1-1-16,5-2 4 15,-15 0-4-15,-12 0 3 16,-15 1 3-16,-26 2-1 15,-15-2 7-15,-18 2-4 16,-8 0-5-16,0-1 29 16,-11 1 10-16,-16-2-19 0,-16 2-22 15,-6 0 0-15,-8 0-2 16,-5 0-2-16,-7 0-8 16,-10 0-4-16,-4 0-8 15,0 0-1-15,7 0 7 16,9 0 1-16,8 0 8 15,5 0 6-15,12 0-6 16,9 0 6-16,10 0-14 16,11 0 15-16,7 0 0 15,5 0 0-15,0 0-1 16,13 0-20-16,21 0 9 16,15 0 10-16,10 0 4 15,7 0 0-15,1 0 2 0,6-1-3 16,3-1 5-16,3 1-2 15,-3-3-1-15,-6 0 0 16,-11 2-1-16,-18-1-1 16,-12 2-1-16,-20 1 0 15,-5 0-5-15,-4 0-5 16,0 0 10-16,-21-3 13 16,-7 1-13-16,-10 1 0 15,0-1-1-15,-8-1-12 16,-4-2 1-16,-1 1-24 15,-4-3 24-15,-6-2-20 16,3 3 26-16,6-4 6 16,10 5 0-16,11 1 13 0,13 0-2 15,6 3-11-15,7-2 3 16,2 3-5-16,3 0 2 16,0 0-7-16,12 0-7 15,21 0 14-15,18 0 9 16,10 5 10-16,15 1-6 15,14-2 16-15,9 1-10 16,1 0-11-16,-4-1-4 16,-13-1 0-16,-15-2 6 15,-15-1-9-15,-19 0 6 16,-14 0 2-16,-14 1 6 16,-6-1-6-16,0 0 24 15,-6 0 4-15,-14 0-22 16,-2 0-15-16,-1-4-17 0,-2 3-8 15,-1 0-51-15,-6 0-70 16</inkml:trace>
  <inkml:trace contextRef="#ctx0" brushRef="#br0" timeOffset="18844.3506">9512 4042 137 0,'0'0'8'0,"0"0"-6"16,0 0 46-16,0 0 8 15,0 0-3-15,0 0-4 0,0 0-10 16,0 0-9 0,-31 0-3-16,31 0-7 0,3 0 3 15,25 0-22-15,28 0 4 16,22-3 2-16,18 3 6 16,7-1-4-16,7 1-8 15,0 0 0-15,-1 0 2 16,-7 0-3-16,-11 0 0 15,-17 1 0-15,-14-1-8 16,-14 3-3-16,-18-3 6 16,-12 0-1-16,-16 0 2 15,0 0-14-15,-20 0 5 16,-39 0 8-16,-24 0-20 16,-26 0 3-16,-17 0 2 15,-15 0 1-15,-6 0 1 0,-4 0 4 16,10 0-16-16,14 0 27 15,27 0 3-15,22 0 6 16,25 0-6-16,23 3 3 16,19-3 2-16,11 0 6 15,1 2-11-15,49 2-4 16,25-1 4-16,25 2 0 16,16-2 1-16,16 0 0 15,3 0 9-15,6 0-10 16,-6 0 1-16,-10-1-1 15,-9 1-3-15,-20-1 1 16,-13 1-18-16,-26-3 7 0,-24 3 1 16,-26-3-20-16,-7 1-15 15,-45-1 30-15,-27 3 17 16,-24-1 0-16,-18 0-5 16,-7-1-16-16,-5 1-2 15,7-1 1-15,19 0 22 16,18 1 1-16,32-1 9 15,15 1 5-15,16-1-6 16,17 0-8-16,2 2-1 16,7 1-10-16,36 2 9 15,19 0-1-15,20 0 4 16,12 0 8-16,10-1-9 16,4-2 2-16,-3 0-3 15,-8-2 11-15,-4-1-11 0,-7 0 7 16,-14 0-4-16,-11 0-2 15,-19 0 3-15,-22 0 11 16,-6 0 13-16,-12 0 0 16,-2 0 13-16,0 0 5 15,0-1-18-15,0 1-10 16,0-3-15-16,0 3 1 16,0 0-8-16,0 0-4 15,0 0 3-15,0 0 3 16,-5 0-5-16,4 0 6 15,1 0-4-15,-3 0-1 0,3 0 4 16,0 0-3 0,0 0 4-16,0 0-1 0,-7 0-4 15,7 0-2-15,0 0 5 16,-2 0-9-16,0 0 0 16,2 0 2-16,0 0 7 15,-3 0 0-15,0 0-1 16,3 0 2-16,0 0-2 15,0 0 4-15,0 0-4 16,-1 0 8-16,-4 0-4 16,1 0 0-16,4 0 4 15,-2 0 2-15,1 0-1 0,-3 0-1 16,1 0 11 0,1 0-11-16,-1 0 5 0,3 0-2 15,-1 0 2 1,1 0-1-16,0 0-4 0,0 0-4 15,0 0 5-15,0 0-4 16,0 0 0-16,0 0 2 16,0 0-3-16,0 0-4 15,0 0-3-15,0 0-11 16,0 0 4-16,0 0-19 16,0 0-40-16,0 0-32 15,0 0-11-15</inkml:trace>
  <inkml:trace contextRef="#ctx0" brushRef="#br0" timeOffset="20433.0864">19545 4113 76 0,'0'0'35'16,"0"0"-14"-16,0 0 44 15,0 0-1-15,0 0-16 0,0 0-13 16,0 0-26 0,71 0-3-16,0 0 14 0,24 1-11 15,15 3 3-15,11 2-3 16,5 0-9-16,3 1-6 16,-1-1-3-16,-5 1-9 15,-11 0 14-15,-12-4-23 16,-19 4 27-16,-23-4-1 15,-23-2-12-15,-25 2 13 16,-10-3-3-16,-4 0-31 16,-46 0 27-16,-28 0 7 15,-27-4 0-15,-19 0-14 0,-20-2-58 16,-13 3 5-16,-12 0-14 16,-8-1 28-16,4 0 53 15,13 4 0-15,31-3 29 16,33 1 11-16,33 1 5 15,32 1 8-15,21 0-26 16,10 0-14-16,4 0-13 16,44 3-2-16,28 4 2 15,27 3 26-15,24 0 1 16,11 0-12-16,9-1-9 16,3 1 14-16,-3 0-20 15,-9-3 7-15,-17 1-4 16,-16-5-1-16,-23 2 1 15,-18-4 0-15,-23 0 4 16,-20-1 6-16,-11 0-6 0,-10 0-7 16,0 0 6-16,0 0-12 15,-19 0-14-15,-12 0-96 16</inkml:trace>
  <inkml:trace contextRef="#ctx0" brushRef="#br0" timeOffset="21364.9348">20359 3413 381 0,'0'0'10'0,"0"0"7"16,0 0 29-16,0 0 3 16,0 0-3-16,0 0-7 15,-3-12-26-15,37 3-5 16,23-5-8-16,12-3 7 15,16-3 0-15,13-2-7 16,5-3 7-16,-6-3 8 16,-12 1-12-16,-20 1-3 15,-13 1 1-15,-14 3 0 16,-14 5 6-16,-6 5-7 0,-5 2-7 16,-5 3 2-16,-4 0-32 15,-4-2-36-15,0 1-45 16,-12-4-156-16</inkml:trace>
  <inkml:trace contextRef="#ctx0" brushRef="#br0" timeOffset="21842.9914">20854 2911 208 0,'0'0'205'0,"0"0"-171"15,0 0-5-15,0 0 0 0,0 0-6 16,0 0-23 0,-18-17-1-16,18 17-1 0,5 1-25 15,16 9 27-15,5 2 3 16,10 2-2-16,6 6-2 16,9 1-14-16,8-1 5 15,8 2 4-15,8-1-32 16,1-3 8-16,3 2-14 15,-4-4 20-15,-5-4-16 16,-6-3 17-16,-13-2 13 16,-15-3 6-16,-11 2 4 15,-13-3-2-15,-6 8 1 0,-6 2 1 16,0 4 6-16,-6 0 17 16,-18 2-7-16,-5-2-3 15,-3 0-2-15,-7-2 11 16,-3 3-8-16,-4-1-7 15,-4-1 6-15,6-2-10 16,7 0 2-16,9-5-1 16,11-3-1-16,5-1 1 15,6-5-2-15,3 2-1 16,3-2 7-16,0 0-8 16,0 0-5-16,0 0-52 15,16-7-47-15</inkml:trace>
  <inkml:trace contextRef="#ctx0" brushRef="#br0" timeOffset="23597.4725">22355 2788 191 0,'0'0'21'16,"0"0"23"-16,0 0 6 15,0 0 0-15,0 0-17 16,0 0-19-16,0-16 19 16,0 13-8-16,0 1-13 15,0 1 3-15,0-1 4 16,0 2-17-16,-11 0-2 0,-10 7-6 15,-5 8 5 1,-4 8 2-16,9 6 2 0,6 2-3 16,15-2 0-1,0 2-6-15,0-5 4 0,16-3-4 16,8-7-4-16,2-6 0 16,8-8-13-16,2-2 21 15,11-11 2-15,0-9 5 16,3-10-5-16,-9-4 8 15,-11 0-18-15,-17-1 3 16,-13 2-23-16,-2 4 15 16,-39 6 4-16,-13 9 9 15,-18 6-1-15,-6 8 4 16,-3 0-1-16,10 3 1 0,18 3 0 16,20 0-1-16,19-4 0 15,14 1-20-15,5-3-53 16,35 0 28-16,20 0 45 15,10-5 16-15,7-7-9 16,-3-2-4-16,-2-1-1 16,-1-5-2-16,-8-2 6 15,-10-1-5-15,-15 5 10 16,-16 4-9-16,-15 7 17 16,-7 4 12-16,0 3-18 15,0 0-13-15,0 8-8 16,5 12 5-16,1 10 3 15,5 11 4-15,-6 10-3 16,-5 15 3-16,0 11 3 16,-13 6-12-16,-17-1 5 0,-3-8-44 15,8-20 0-15,8-20 30 16,9-12 14-16,7-12 10 16,-3-6 17-16,0-4 45 15,-5 0 9-15,-8-12-25 16,2-15-36-16,1-9-14 15,9-8 10-15,5-8-14 16,0-5-2-16,18-5-14 16,15 5 8-16,9 5-2 15,8 12-1-15,8 6-20 16,1 8 29-16,5 5-1 16,1 4 2-16,-1 6-2 0,2 5-2 15,-8 6 0-15,-10 0 3 16,-14 8 0-16,-15 9-13 15,-19 6 13-15,-11 6-14 16,-31 0 14-16,-22 3 0 16,-11-4 3-16,-4-1-5 15,-12-2 2-15,14-6-19 16,15-4 4-16,24-6-6 16,21-4 19-16,13-3-1 15,4-2-20-15,17 0-7 16,37 0-27-16,17-5 56 15,8-6 2-15,10-3 3 16,-1-2 0-16,0-2-3 0,-5-1 2 16,-12 0 2-16,-19-5 0 15,-20 3-5-15,-14 1-1 16,-18 3 1-16,0 8 41 16,0 2-10-16,-22 6-19 15,-6 1-12-15,-4 0-4 16,-4 11 4-16,10 5-3 15,1 4 3-15,14 1-4 16,6 3 3-16,5 2-27 16,0-1 16-16,8 3-19 15,17-6-7-15,-2-6-41 16,1-8-66-16</inkml:trace>
  <inkml:trace contextRef="#ctx0" brushRef="#br0" timeOffset="23804.9237">23427 2735 113 0,'0'0'50'16,"0"0"-13"-16,0 0-33 15,0 0 2-15,0 0 3 16,142 17 17-16,-108 2-1 16,-4 3-12-16,-10-2-11 15,-10-3-2-15,-10-5 0 16,0-2-3-16,-10-3 4 15,-10-3-1-15,-2-3 0 16,2-1-2-16,7 0-4 16,11-5-13-16,2-8-20 0,8 0-84 15,23-1 29-15</inkml:trace>
  <inkml:trace contextRef="#ctx0" brushRef="#br0" timeOffset="24126.0599">23791 2800 4 0,'0'0'59'0,"0"0"1"16,0 0-41-16,151 9 7 15,-110-8-3-15,-8-1-6 16,-9 0 4-16,-6 0-18 16,-6 0 0-16,-3-7 11 15,-8 0-3-15,-1 2 5 16,0 0-10-16,-13 5 6 0,-14 0-12 16,-6 2-9-16,4 8 9 15,0 1 2-15,10 2 4 16,5 0-6-16,10-1-6 15,4 0-6-15,0 2 10 16,12-3-11-16,12-1 9 16,1-4-13-16,2-4 14 15,1-2 0-15,-3-4 2 16,2-10-20-16,-3-7-51 16,-4-7-42-16,1-5 95 15,2-7 13-15</inkml:trace>
  <inkml:trace contextRef="#ctx0" brushRef="#br0" timeOffset="24260.6025">24294 2559 57 0,'0'0'137'0,"0"0"-70"16,0 0-28-16,0 0-39 15,0 0-2-15,0 0 2 0,32 22 4 16,-24 9 20-16,-3 8-20 16,-5 4-1-16,0 9 2 15,-5 0-5-15,-28-6-33 16,-4-6-50-16,2-13-1 15,3-13 13-15,9-11 4 16</inkml:trace>
  <inkml:trace contextRef="#ctx0" brushRef="#br0" timeOffset="24762.257">24615 2752 14 0,'0'0'27'16,"0"0"29"-16,0 0-19 16,0 0-28-16,0 0 1 15,0 0 9-15,-110 28-16 16,107-28 17-16,3-1 5 15,0-7-25-15,8-3-32 16,26-3 23-16,15 0 4 0,2 0-38 16,2 3 29-16,3 5 14 15,-5 2 0-15,-2 3 0 16,5 1 0-16,-12 0 28 16,-1 6 19-16,-10 4-21 15,-11 2-3-15,-7 2-6 16,-13 0-1-16,0 0-4 15,-13-1-11-15,-17-4 11 16,-3-1 8-16,9-5 5 16,3-3-1-16,8 0-10 15,9 0 12-15,4-6 3 16,0-8-13-16,38-5-16 16,12-3-13-16,11-2 10 0,2-3-31 15,4-2-38-15,-15-2-116 16</inkml:trace>
  <inkml:trace contextRef="#ctx0" brushRef="#br0" timeOffset="25416.3575">22593 2076 43 0,'0'0'48'16,"0"0"-10"-16,0 0 17 16,14-57 5-16,-11 47-19 15,1 2 5-15,0 2 8 16,-4 0-4-16,0 4 0 0,0-1-19 16,0 3-3-16,0 0 2 15,0 0-16-15,0 0-1 16,0 0-1-16,1 0-5 15,11 0-7-15,13 1-11 16,18 9 11 0,20 7-3-16,11 2 7 0,9 1-4 15,-2 5 0-15,3-2 0 16,2 4 0-16,-5-1 0 16,-5-1-11-16,-18-3 6 15,-21-3-16-15,-13-5 10 16,-18-4 7-16,-6 0-3 15,0-2-4-15,-1 1-5 16,-32-1 11-16,-14 3 5 0,-13-1 6 16,-10 5 5-16,-4-1-1 15,-4 0-8-15,9 1 2 16,6-1-4-16,10-1 9 16,11-4-1-16,12-1-8 15,4-2-3-15,7-1 2 16,2 0 2-16,-5 0-6 15,-3 0-14-15,-9 3-34 16,-6-3-76-16,-4 1-83 16</inkml:trace>
  <inkml:trace contextRef="#ctx0" brushRef="#br0" timeOffset="28972.3093">10580 3094 199 0,'0'0'11'15,"0"0"12"-15,0 0 15 16,0 0-7-16,0 0-1 16,0 0-6-16,0-44-2 15,-8 32 9-15,-5-3-11 16,-4 1 16-16,-4-1-8 0,-3 1-20 16,-2 1-3-16,1 2 14 15,-4 3-17-15,1-1 0 16,-3 4-2-16,-1 0 0 15,4 4 6-15,1-1-6 16,2 2 0-16,3 0 1 16,-2 0-1-16,0 0 4 15,-3 5-6-15,-2 2 6 16,-5-1-5-16,-2 1 1 16,5 0 0-16,-3 0 0 15,4 1 1-15,-1 0-2 16,1-1 0-16,4 2 1 15,1 0 0-15,0 0 4 16,-2 1-2-16,4 0-2 16,3 0 1-16,-1-2-1 0,0 2 0 15,1 0 0-15,2-2 4 16,5 1-4-16,-4 1-2 16,9 0 1-16,-8 0 1 15,6 0 0-15,0 1-1 16,-3-1 5-16,4 1-2 15,-3 0-2-15,0 1 0 16,0 1 0-16,2-2 3 16,-4-1-3-16,2 2 0 15,-3-1 3-15,1 1-2 0,-2-3-1 16,4 0 0-16,-2 1 1 16,1-1-1-16,0-1 0 15,1 0-1-15,1 2 4 16,1-2-4-16,0 2 1 15,4-2 0-15,-3-1-2 16,5 1 5-16,-2 1-5 16,-2 1 2-16,3 1 0 15,-2-1 1-15,1 1-1 16,2 0 0-16,2 2-1 16,-4-1 3-16,0-1-4 15,1 0 4-15,0-2-2 16,2 3 0-16,0-2 2 15,3-1-2-15,0 4 0 16,0-3 5-16,0 2-5 0,0 1 0 16,0-2 0-16,0 1-3 15,6-1 2-15,4 2 1 16,-1 0-3-16,3 0 6 16,1 1-3-16,-1-1 0 15,1 2 7-15,3-1-8 16,-2 1 1-16,-1-1 0 15,1 3-3-15,0 0 3 16,-2 2-3-16,3 0 2 16,0 1 2-16,0-3-1 15,3 2 2-15,-2-2-2 16,2 0-2-16,0-3 2 0,-6 2-1 16,4-3-1-1,-5 3 4-15,3 0-4 0,-1 1 7 16,-4 0-5-16,4-2 0 15,2 2 1-15,1-2-4 16,1 1 3-16,1-1 0 16,4-1-1-16,3-2 1 15,5 2-7-15,6-3 7 16,-6 0 0-16,-1-1 4 16,3-1-4-16,-2-2-2 15,-4-1 0-15,2-2 4 16,1-1-4-16,-3 0-7 15,7-3 9-15,-1 0 4 0,4 0-4 16,1-3 1 0,0-4 1-16,3-3-2 0,1 2 0 15,-4-4-3-15,1 0 4 16,-2 1-1-16,-2 0 0 16,-9 1-5-16,1-1 5 15,-3 2 2-15,-1-1-1 16,0 3-2-16,2-4 1 15,-7 0-3-15,-5 0 3 16,-3-2-4-16,-9-2 2 16,0 1 4-16,0-3 1 15,0 1-3-15,-5-1 5 16,-2 0-5-16,-5-1 1 16,1 0 1-16,5 0 4 0,-2 0 5 15,3 0-4-15,4 1 0 16,1-3-1-16,0 1 5 15,0-3-11-15,0 0 0 16,1-3 0-16,10 0 0 16,-9-3 1-16,1 5 3 15,-3-4-1-15,0 4 0 16,0 0-3-16,0 1 0 16,0 3 9-16,0-3-5 15,0 5-2-15,0-3 5 16,1 0-6-16,-1 0 4 15,0-1-3-15,0 0 3 16,0 2-6-16,0 2 3 0,-4 0-2 16,-10 2 10-16,1 1-3 15,1 2-1-15,1 0-6 16,4 0 0-16,4 0 5 16,-5-1-5-16,5 1 0 15,-6 1 3-15,4 0-2 16,0 2 5-16,-2 3-6 15,2 0 0-15,-7 2 13 16,5 1-8-16,2 0-5 16,-3 0 0-16,7 2 2 15,-2-2-2-15,-3 2 0 16,2-3-1-16,-4 1-2 0,4-1 3 16,-4-1 0-16,3 1 5 15,0 0 0-15,-1-3-4 16,2 6-1-16,2-4-4 15,2 2 4-15,-4-2 0 16,2 2 0-16,0-1 0 16,-1-1 4-16,1-2-8 15,-1 0 3-15,-2-1 1 16,1-1 4-16,1-1-4 16,-3 2 0-16,4 1-7 15,2 2 18-15,-4-1-15 16,-1-2 4-16,1 2 0 15,2 0-2-15,-1 3 4 0,3 1-2 16,-3 2 0-16,3 0 2 16,-1 0-2-16,-2 0 0 15,3 0 3-15,-3 0 4 16,1-3-7-16,-1 3 3 16,-3-1 1-16,2 0-4 15,1-1 0-15,-1 2 4 16,2-2 0-16,-1 2 2 15,0 0-6-15,3-2 0 16,-3 2 0-16,1 0 1 16,1 0-1-16,-4-1 0 15,3-1 1-15,-3 2 7 0,1-3-8 16,-1 3 0-16,1 0-1 16,-2 0 3-16,-1 0-2 15,-4-2 0-15,2 1 0 16,0 1 0-16,0 0 0 15,-3-2 0-15,0 0-2 16,3 1 4-16,-3-1 0 16,-2 0-2-16,3 1 0 15,-2-1 1-15,2 1-1 16,2 1 0-16,-4-1-3 16,0 1 7-16,1-2-5 15,-1 2 1-15,6-1 0 16,-1 1 6-16,1 0-2 15,1-2 9-15,-1 2 5 16,2 0-11-16,-5 0 8 0,2 0-5 16,1-2-6-16,-3 2 6 15,1 0-3-15,-3 0-3 16,3 0 8-16,1 0-11 16,1 0 11-16,-2 0 0 15,1 0-10-15,-2 0 10 16,1 0-12-16,3 0 1 15,1 0 6-15,0 0-6 16,-1 0 7-16,1 0-8 16,0 0 1-16,2 0 12 15,3 0-9-15,-1 0-4 16,-3 0 1-16,4 0-1 0,-1 0 0 16,-3 0-4-16,1 0 4 15,3 0 5-15,0 0-5 16,0 0 2-16,0 0-4 15,-1 0 4-15,-4 0-5 16,-1 0 0-16,-6 4-11 16,-1 3-6-16,-6 3-33 15,-9 2-11-15,-7 8-32 16,-5 6-5-16,-14 1-36 16,-3 0-251-16</inkml:trace>
  <inkml:trace contextRef="#ctx0" brushRef="#br0" timeOffset="32177.4761">10932 3127 174 0,'0'0'58'15,"0"0"-39"-15,0 0 17 16,0 0 1-16,0 0-4 15,0 0-12-15,0 0-3 16,46-14 0-16,-30 10-5 16,1-4-5-16,-1 0-4 15,-2-1 3-15,2-2-5 16,-4-2-1-16,-4 3 9 16,-8-3-13-16,0 1 6 15,0 4 3-15,-4 3-5 16,-7-1 8-16,-8 6-9 15,-8 0-6-15,-3 12 2 16,0 5 4-16,6 1 1 0,8 3 1 16,11 1-2-1,5 2 0-15,0-3-8 0,30 0 7 16,12-4-9-16,15-3 10 16,5-5-15-16,0-6 11 15,3-3 0-15,-7-3 8 16,-3-8 0-16,-2-7-4 15,-10-1 0-15,-10-1 0 16,-11-1 3-16,-10 4-3 16,-8 8 0-16,-4 2 8 15,0 6 6-15,0 1-14 16,0 0-5-16,-8 5-3 0,-2 5 7 16,7 2-1-16,3 0 2 15,0 0-6-15,21 0 2 16,13-2-5-16,11-3 8 15,9-4-1-15,0-3 3 16,2 0-1-16,-8-3 1 16,-13-7 8-16,-18-2-9 15,-14-1 0-15,-3-1 2 16,-12-3 23-16,-29 1-25 16,-4 3 0-16,-6 4 0 15,8 4 1-15,4 2 0 16,6 3-1-16,14 0 1 15,6 0-4-15,8 0 3 0,5 0-11 16,0 0-16 0,33 0 7-16,16 0 14 0,15 0-1 15,-1-5 7-15,0 2 2 16,-2 1 4-16,-3 0-8 16,-9 2 3-16,-15 0-1 15,-5 0 0-15,-17 4-6 16,-5 5 6-16,-6-1 5 15,-1 3 3-15,0-4 3 16,0 3-4-16,-1-3-1 16,-6-2 1-16,2-1-3 15,-1-3-4-15,6-1 6 0,0 0-3 16,0-3 12 0,0-8-15-16,3-6-20 0,22 0 18 15,5 3 2-15,0 3-3 16,2 1 0-16,2 5 3 15,-4 1-3-15,-2 4 1 16,-8 0 4-16,-6 3 0 16,-6 3-2-16,-4 4-4 15,-4-1 2-15,0-3 2 16,0 1 2-16,0-4 0 16,0 0 0-16,0-3-4 15,0 0-7-15,21-1-21 16,9-11 27-16,12-5-11 15,7-3 0-15,-3 2 7 16,-4 3 7-16,-9 4 2 0,-12 5-1 16,-11 3 5-16,-2 3-4 15,-4 0 0-15,2 0-2 16,4 7 15-16,-1 5 0 16,11 0-2-16,-2 1-13 15,7-1 0-15,5-3 7 16,3-2-3-16,-2-4 2 15,-5-3 0-15,3 0 4 16,-2-5 10-16,-3-9-20 16,-4-7-3-16,-3-3-1 15,-15-1-8-15,-2-3-1 16,0 1 9-16,-5 2-37 0,-10 1 40 16,0 8 1-16,8 5 3 15,0 8 36-15,7 3-30 16,0 0-9-16,0 14-5 15,0 5 5-15,17 7 0 16,13 7 0-16,3 4 5 16,-2 10 8-16,-5 6-13 15,-7 0-2-15,-18-5 1 16,-1-10 2-16,0-9-2 16,0-14-2-16,-6-6 3 15,-5-8 6-15,-4-1 12 16,-5-11-4-16,0-10-14 15,3-12-14-15,8-5 9 0,6-9-10 16,3-4 1 0,12 2 3-16,19 6 4 0,7 11 6 15,6 13 1-15,7 5 7 16,3 4 5-16,4 7 5 16,-10 2 1-16,-7 1 24 15,-15 0-40-15,-14 4 5 16,-12 7-7-16,0 3 8 15,-27 2 5-15,-17 1-12 16,0 5-2-16,-7-2-3 16,8 1-69-16,13-6-25 15,17-7-87-15</inkml:trace>
  <inkml:trace contextRef="#ctx0" brushRef="#br0" timeOffset="32577.7154">13642 2877 44 0,'0'0'144'0,"0"0"-88"16,0 0 40-16,0 0-59 16,0 0 19-16,0 0-13 15,41-44-33-15,-77 46-8 16,-7 7-4-16,-4 4 4 16,7 3 2-16,6-1-4 15,8-3-1-15,10-1-1 16,7-3 2-16,9-1-6 15,0-2 2-15,12-2-25 16,22-3 22-16,11 0 6 0,6-6 1 16,0-8 5-16,-9 0 1 15,-5-3-6-15,-11-3-3 16,-6 3 3-16,-10 4-1 16,-7 5 6-16,-3 3 8 15,0 5 16-15,0 0-29 16,0 0-1-16,0 10-7 15,0-1 3-15,0 7 5 16,5-2 3-16,4 1 3 16,2 3-6-16,1-1-9 15,2 1-20-15,-5-7-34 16,-5-4-33-16,-1-4-23 0,-3-3-56 16</inkml:trace>
  <inkml:trace contextRef="#ctx0" brushRef="#br0" timeOffset="32878.9122">13888 2809 104 0,'0'0'25'0,"0"0"44"16,0 0-13-16,111 46-2 16,-79-28-25-16,-8-2-19 15,-6 0 5-15,-13-4 12 16,-5 0-19-16,0-7 21 15,0 0-5-15,-5-5-4 0,-3 0-1 16,3-5 6 0,0-10 13-16,5-4-38 0,0-1-3 15,17-4-22-15,10 3 20 16,2 5-12-16,4 2-13 16,0 8-14-16,-3 3-32 15,2 3-3-15,-2 2-8 16,7 8 7-16</inkml:trace>
  <inkml:trace contextRef="#ctx0" brushRef="#br0" timeOffset="33508.3297">14561 2846 212 0,'0'0'16'0,"0"0"29"16,0 0-6-16,0 0-7 16,0 0 2-16,-45-50 3 15,34 48-18-15,-2 2-10 16,-9 0-9-16,-3 2 3 15,-4 7-3-15,4 2 0 16,9 0 2-16,7 1 4 16,9-2-5-16,0-2-1 15,9-2 0-15,19 0 5 16,2-5-5-16,4-1 0 16,2 0 2-16,-9 0-1 15,-2-7-1-15,-4-3 5 16,-10-1-8-16,1-1 7 15,-7 2 1-15,-5 5-5 16,0 3 1-16,0 2-1 0,0 0-1 16,0 0-20-16,0 0 4 15,0 9 13-15,0-1 2 16,8 0-5-16,17-2-2 16,12-1-10-16,7-4-8 15,2-1-13-15,2 0 21 16,-8-8-23-16,-4-4 10 15,-15-3 10-15,0-2 14 16,-8-2 7-16,-9-1 2 16,-4 1 0-16,0 3 1 15,0 4 20-15,-17 4 21 16,-6 6-8-16,-5 2-34 0,1 0 8 16,5 8-8-1,4 3 1-15,12 1 7 0,6 1-9 16,0 1 4-16,24 2 0 15,13-1-2-15,10 0-4 16,7 2 2-16,-3-2-2 16,-6-4 2-16,-19-1 2 15,-13-3 5-15,-13-3 14 16,0 1 11-16,-10 0 18 16,-18 3-22-16,-6-4-15 15,-3 1-6-15,2-2-7 16,6-3-26-16,8 0-41 15,13-9-13-15,8-7-54 16</inkml:trace>
  <inkml:trace contextRef="#ctx0" brushRef="#br0" timeOffset="33698.4934">15216 2746 147 0,'0'0'40'15,"0"0"9"-15,0 0-8 16,0 0 15-16,0 0-5 15,73 50-11-15,-60-37-35 16,-1 1 0-16,0-2 1 16,-4-5-6-16,-2-3 0 15,-6-4-25-15,0 0-37 0,0-2 30 16,0-12-103-16</inkml:trace>
  <inkml:trace contextRef="#ctx0" brushRef="#br0" timeOffset="33856.8067">15307 2646 162 0,'0'0'61'0,"0"0"-36"16,0 0-25-16,0 0-1 15,0 0-2-15,159 2 2 16,-110 8-30-16,-3 2-52 16,-6 0-46-16</inkml:trace>
  <inkml:trace contextRef="#ctx0" brushRef="#br0" timeOffset="34053.2755">15697 2781 48 0,'0'0'59'16,"0"0"-2"-16,0 0-9 16,0 0-21-16,0 0-5 15,0 0 0-15,0 0-1 16,63 29-5-16,-57-29 9 16,-4-10-4-16,-2-2-6 15,0-5-12-15,0-2-3 16,-9 2-3-16,-12 3-8 15,0 2 10-15,4 4-2 16,7 1-10-16,7 4 3 16,3 3-3-16,3-2-62 15,27 0-92-15</inkml:trace>
  <inkml:trace contextRef="#ctx0" brushRef="#br0" timeOffset="34395.9843">16099 2721 9 0,'0'0'86'0,"0"0"18"16,0 0-29-16,0 0-13 16,0 0-17-16,0 0-10 15,3 43-11-15,-6-43-22 16,3 0 12-16,0 0-9 16,0-1 20-16,0-10-25 15,7-6 0-15,22 0-25 16,5 0-2-16,7 0 1 15,-3 4-18-15,-4 2 30 16,-2 8 14-16,-3 1 0 16,-2 2 6-16,-3 0 17 0,-4 5-7 15,-1 8 9-15,-4-1-9 16,-5 4-3-16,-10-3-1 16,0 2-5-16,-21-1-7 15,-17-2-5-15,-21-1-21 16,-8-6-11-16,-12-4-135 15</inkml:trace>
  <inkml:trace contextRef="#ctx0" brushRef="#br0" timeOffset="34544.3279">15565 2585 470 0,'0'0'33'0,"0"0"-28"16,0 0-5-16,0 0-36 16,0 0-117-16,0 0-149 15</inkml:trace>
  <inkml:trace contextRef="#ctx0" brushRef="#br0" timeOffset="38657.6254">8217 5104 134 0,'0'0'140'0,"0"0"-140"15,0 0-19-15,0 0 12 16,0 0 6-16,150-31 2 15,-98 25 0-15,13 2 13 16,14 0-10-16,8-2-3 16,8 1 2-16,1-1-3 15,4 0 10-15,4-1-10 16,5 0 4-16,7-2 7 16,-1-1-5-16,-3 2-6 0,-1-1 9 15,-8-1-2-15,-16 4 5 16,-12 0-12-16,-20 1 6 15,-23 5-11-15,-14-2 5 16,-14 2-4-16,-4 0-4 16,-22 0-42-16,-39 4 26 15,-26 5 18-15,-28 0-27 16,-9 1-29-16,-16 1 13 16,-9-3 34-16,-3 1 3 15,1 2-1-15,4-3 13 16,14 1 1-16,13-3 19 15,20 2 15-15,32-3-7 0,28-2 11 16,23-2-35-16,17 1 5 16,15-2-9-16,47 0 7 15,37 0-4-15,29-6 22 16,20-2-13-16,18-5-1 16,14 2 22-16,7-4-23 15,6 3 4-15,-8 0 12 16,-15 3-20-16,-14 0-2 15,-25 5-3-15,-21 0 0 16,-17 1-2-16,-17 1 2 16,-17 2-5-16,-22 0 0 15,-13 0-14-15,-14 0 8 16,-10 0-19-16,-10 0-38 0,-37 7 54 16,-20 2 8-1,-15-1-13-15,-15 6-57 0,-14-6 3 16,-15 4 43-16,-13-3 29 15,-12-1 0-15,4 1 0 16,10-4 0-16,21 2 13 16,28-5 43-16,33-1-13 15,29 1-5-15,26-2 12 16,22 0-17-16,51-3-33 16,42-6 0-16,25 0 0 15,26-1 3-15,11 0 0 16,9 0 2-16,7-2-2 0,4 3 1 15,-5 1 8-15,-8-2-8 16,-21 3 4 0,-22 0-3-16,-34 1-4 0,-26 3 12 15,-30 0-12-15,-25 1-1 16,-9 2-2-16,-13 0 1 16,0 0 1-16,1 0 0 15,-2 0-17-15,2 0 16 16,3 0-25-16,1 5-11 15,4-1-37-15,3-1-63 16</inkml:trace>
  <inkml:trace contextRef="#ctx0" brushRef="#br0" timeOffset="39904.0391">13739 5051 155 0,'0'0'1'15,"0"0"4"-15,0 0-3 0,0 0-2 16,0 0 15-16,0 0 18 16,145-34 11-16,-124 30-20 15,1 3-11-15,2-1 4 16,3 2-9-16,10 0 6 16,17 0 7-16,16 0-2 15,23 0 8-15,27 0 1 16,25 0-8-16,25 0 8 15,10-2-10-15,11-3-16 16,-1 2 7-16,-2-2-5 16,-5-1 0-16,-14 1-8 15,-19-1 8-15,-17 1-6 16,-23-1 9-16,-22 0-12 0,-23 2 10 16,-23 1-10-1,-25 0 10-15,-12 3-10 0,-5 0-12 16,-4 0-12-16,-40 0-22 15,-34 2-5-15,-32 4-27 16,-23 4-51-16</inkml:trace>
  <inkml:trace contextRef="#ctx0" brushRef="#br0" timeOffset="40246.9383">14229 5054 117 0,'0'0'9'0,"0"0"1"0,0 0-10 16,0 0 0-16,0 0 24 16,171 17 42-16,-41-13-21 15,27-4-17-15,20 0-9 16,17 0 6-16,16 0 2 16,17-5 7-16,7 1-21 15,-10-1 3-15,-8 0-15 16,-12-1 11-16,-8-1-12 15,-19 0 0-15,-15 0 6 16,-27 3-6-16,-27 1 0 16,-23-2-4-16,-23 5 4 15,-23-2 0-15,-20 0-6 0,-14 2 0 16,-5 0-66 0,-14 0 35-16,-42 0 5 0,-26 4 29 15,-30 4-12-15,-25 3-61 16,-22-1 11-16,-17 2-22 15</inkml:trace>
  <inkml:trace contextRef="#ctx0" brushRef="#br0" timeOffset="40603.9614">15085 5118 12 0,'-197'8'55'16,"30"1"-27"-16,37-3 18 16,39 1-5-16,46-3-16 15,27-2-3-15,18-1-22 0,26 4-5 16,51-3 5-16,44-1 23 15,37-1 11-15,28 0-26 16,19 0 3-16,14-1 7 16,11-6-18-16,7 4 19 15,-9-4-4-15,-9 3-15 16,-13-2 0-16,-25 0 0 16,-19 1-1-16,-24-3 5 15,-32 4 4-15,-36 1-8 16,-28 1 2-16,-23-1-2 15,-12 1 0-15,-7 2 3 16,0-1 35-16,0-1-17 16,0 2-20-16,0 0-1 15,3 0-2-15,5 0-37 16,4 0-42-16,1 0-11 16,-7 0-122-16</inkml:trace>
  <inkml:trace contextRef="#ctx0" brushRef="#br0" timeOffset="45467.8334">17525 7662 138 0,'0'0'6'15,"0"0"0"-15,0 0 14 16,0 0 1-16,0 0-8 16,0 0 8-16,0 0-11 0,0 0 5 15,3-5 15-15,-6 12-29 16,-30 12 30-16,-15 8 3 16,-8 7-22-16,-10 4 18 15,-4 7-28-15,-9 5-1 16,-4 1 15-16,-1 2-16 15,-9-2 0-15,5-2 2 16,12-8-1-16,21-10 8 16,18-10-9-16,19-8 2 15,8-4-4-15,5-6 2 16,5 1-13-16,-3-3-37 16,3-1-44-16,-6 0 11 0,3-5-47 15</inkml:trace>
  <inkml:trace contextRef="#ctx0" brushRef="#br0" timeOffset="45985.1551">16600 8015 359 0,'0'0'0'0,"0"0"-3"16,0 0-1-16,0 0 4 15,76 73 12-15,-40-39 5 16,-3 2-9-16,1 3-7 16,-4-5-1-16,-5-3 8 0,-4-4 0 15,-6-6-8-15,0-4 2 16,-5-5-3-16,0-2 2 16,-2-4 4-16,0-5-4 15,5-1 0-15,8 0 8 16,9-7 16-16,10-7-11 15,6-6-11-15,6-2 12 16,1-4-15-16,-1-1-3 16,-3 3 3-16,-15 4 0 15,-10 6 0-15,-15 6-5 16,-9 4 5-16,0 2 12 0,0-1-8 16,-3-2 0-1,-20-1-4-15,-10 0 0 0,-13-3-2 16,-12-1 2-16,-8-1-8 15,3 0 7-15,3 1 2 16,11-2-1-16,8 5 4 16,11-1-2-16,10 3 0 15,7 3-2-15,10 0 0 16,3 2 0-16,0 0-3 16,0 0 3-16,0 0-32 15,0 0-48-15,0 0-40 16,-3 4-8-16</inkml:trace>
  <inkml:trace contextRef="#ctx0" brushRef="#br0" timeOffset="48207.6634">14282 8420 94 0,'0'0'0'15,"0"0"-18"-15,0 0 18 16,179 0 19-16,-104 0-1 15,10-1 3-15,12-4 8 16,12 1 8-16,-2-1-23 16,2-3 8-16,-8 1 0 15,-7 0-3-15,-18 0-17 16,-24 2 15-16,-19 0-17 16,-22 4 8-16,-7-3-16 15,-4 4-3-15,-4 0-1 16,-29 0 6-16,-24 0-1 15,-14 5 1-15,-10 1-19 16,-14 0 3-16,-10 4 1 0,-14-3-3 16,-4 3 6-16,5-1 4 15,13-1-2-15,17 0 16 16,21 1 2-16,13-4-1 16,20 0 0-16,19-1 5 15,10 0-6-15,5-3 0 16,0 0-18-16,2-1 11 15,29 0 7-15,11 0 24 16,16 0 15-16,14 0-13 16,19-1-1-16,16-6 9 15,8 0 7-15,3-1-34 16,-17 2 12-16,-13 0-13 16,-22 4 5-16,-20-3-11 0,-17 3 0 15,-16 2-5-15,-12 0-2 16,-1 0-24-16,0 0 18 15,-19 0 1-15,-18 0 10 16,-14 4-2-16,-1 1-6 16,-4 1 7-16,-5 0-8 15,-1-1-10-15,2 1 0 16,5-2-13-16,9 2-11 16,12-2-23-16</inkml:trace>
  <inkml:trace contextRef="#ctx0" brushRef="#br0" timeOffset="50254.4109">14303 10285 248 0,'0'0'16'0,"0"0"-16"16,0 0-7-16,0 0 7 16,0 0 9-16,0 0 5 15,3 7-1-15,6-7-8 16,-4 0 5-16,-1 0 15 15,2 0 8-15,-3 0 27 0,0 0-26 16,-3 0-15 0,1 0 4-16,4 0-14 0,7 0-4 15,12 0-1-15,9 0 5 16,9 0 1-16,13 0-10 16,7 0 0-16,11 0 1 15,10 0-1-15,-3 0 0 16,6 0 0-16,-10 2 1 15,-1 1-1-15,1-1 4 16,-5 0-4-16,7-2 0 16,0 1 0-16,5-1-3 15,5 0 3-15,3 0 0 16,6 0 10-16,6 0-8 16,2 0 0-16,0 0 9 0,0 0 3 15,-5 0-6-15,-5 5-1 16,1-1-7-16,4 1 7 15,7 0 0-15,5-1-7 16,-3-1 1-16,-4-3 2 16,0 0 1-16,1 0-4 15,1 0 3-15,2 0-9 16,-6 0 15-16,-2-2-9 16,-4 1 1-16,2 1 4 15,-5 0 8-15,5-1-12 16,2 1 14-16,-4 0 4 15,1 0-12-15,-1 0-2 16,4 0 6-16,3 0-1 0,-3 0 5 16,-1 0-1-16,-19 0-12 15,-16 0 0-15,-14 0 3 16,-14 0-2-16,-15 0-2 16,-9 0 0-16,-6 0-2 15,-1 0-10-15,6 0-2 16,7 0-41-16,-1 0-32 15,-5 0-94-15</inkml:trace>
  <inkml:trace contextRef="#ctx0" brushRef="#br0" timeOffset="55678.8366">8282 8528 86 0,'0'0'56'16,"0"0"-24"-16,0 0 8 16,0 0-4-16,0 0-10 15,0 0-6-15,0 0 3 16,0 0 2-16,34-17-9 16,-31 13 15-16,0 3-5 15,0-2 3-15,1 3-6 16,-2-3-9-16,0 3 11 0,-2 0-7 15,0 0 3-15,0 0-5 16,0 1-16-16,0 15-4 16,0 7 4-16,0 13 0 15,0 8 10-15,0 5-7 16,-8 4-3-16,-5-4 0 16,2-5-6-16,-1-2-7 15,-1-8-16-15,0-6 4 16,2-7 9-16,5-9-13 15,1-7 23-15,2-5 6 16,-4 0-2-16,-5-10 2 16,4-10-38-16,-2-4-37 15,8-5 8-15,2-3-80 16</inkml:trace>
  <inkml:trace contextRef="#ctx0" brushRef="#br0" timeOffset="56817.9574">8380 8479 282 0,'0'0'51'16,"0"0"-41"-16,0 0 36 15,0 0 2-15,0 0-7 16,0 0 0-16,1-40-41 16,-1 40 0-16,0 0-1 15,0 10-1-15,0 9 2 0,0 7 0 16,-14 1-5-1,-10 0 1-15,0-1-17 0,-3-2 5 16,-2-7-7-16,4 0-4 16,6-7 9-16,11-5 6 15,2-3 0-15,6-2 12 16,0-2 5-16,0-9 0 16,0-7-4-16,24-8 8 15,6-4 3-15,4-4 2 16,11-7 1-16,4 3 1 15,-7 8-13-15,-9 6 15 16,-14 14 13-16,-8 6-23 16,-5 4 4-16,3 0-12 15,1 2 4-15,5 7 9 16,0 4-8-16,2 4-3 0,6 0 0 16,0 8-2-16,1 1-7 15,2 2-14-15,-1 1-11 16,-3-2-1-16,0-3-36 15,-7-4 17-15,-8-6 13 16,-7-4-1-16,0-5 2 16,0-3 13-16,-3 0-13 15,-22-2 36-15,-13 0 1 16,-3 0-4-16,-9 0-2 16,-6-5-5-16,-5 1 12 15,-15 4 7-15,-6 0-1 16,-6 2 0-16,-2 13 29 0,4 2 18 15,10 0-9-15,13 0-18 16,21-5 9-16,15-4-4 16,15-3-9-16,5-2 5 15,7-3-27-15,0 0-1 16,0 0-1-16,0 0 0 16,0 0 2-16,0 0 1 15,0 0 6-15,0 0-13 16,0 0 8-16,0 0-2 15,0-2 0-15,0-5-7 16,7-1 1-16,-1 0 12 16,-3 2-1-16,-3 4 10 0,0 2 2 15,0-2 5 1,0 2-14-16,0 0 0 0,0 0-7 16,0-1 5-16,0 0-6 15,0-2 2-15,0-2-2 16,3 0 0-16,15-4 0 15,8-2 0-15,12-3 3 16,10-3-3-16,9 0 0 16,12-5 3-16,2-2 2 15,5 0-9-15,-1-3 8 16,-11 1-4-16,-9 2 4 16,-12 7-4-16,-16 5 4 15,-15 7-7-15,-6 2 3 16,-6 3-17-16,0 0 16 15,0 0 1-15,0 0 4 0,0 0-4 16,0 5 6-16,0 1-1 16,0 3-5-16,0 0-12 15,0 3 7-15,18 3 0 16,0 1 3-16,-2 4-17 16,-2 5 9-16,-5-2 8 15,1 2-9-15,-4-2 3 16,-2 2 5-16,-1-5-4 15,-3-3 0-15,0-2-8 16,0-5 11-16,0-3-2 16,0-4-3-16,0 0-26 15,0-3-23-15,4 0-42 0,6 0 37 16,6 0 3-16</inkml:trace>
  <inkml:trace contextRef="#ctx0" brushRef="#br0" timeOffset="58716.3366">8685 7621 7 0,'0'0'11'0,"0"0"2"15,0 0-3 1,0 0-10-16,0 0-15 0,0 0 11 16,-51-1-2-16,18 1-3 15</inkml:trace>
  <inkml:trace contextRef="#ctx0" brushRef="#br0" timeOffset="58925.7783">8389 7627 14 0,'0'0'6'0,"0"0"-4"16,0 0 0-16,0 0-1 16,170-3-1-16,-116 2 0 15,2-2-15-15,4-1 11 16,6 1-2-16,-6-2 6 15,-7 1 14-15,-16 2-12 0,-13-1 7 16,-22 3-9-16,-2 0-22 16</inkml:trace>
  <inkml:trace contextRef="#ctx0" brushRef="#br0" timeOffset="59204.0361">8103 7623 28 0,'0'0'47'16,"0"0"-36"-16,0 0-11 16,0 0 7-16,147 1-6 15,-68-1 3-15,6-1 15 0,3-4-18 16,11 1-1-16,-2 0 2 16,6-2 13-16,-11-2 14 15,-8 5 8-15,-20-1-10 16,-19 0-7-16,-16 1-16 15,-20 0 1-15,-9 3-5 16,0 0-13-16,-28 0 13 16,-23 0 0-16,-16 0-20 15,-12 3-17-15,-15 0 6 16,-10 1-30-16,-10-1-5 16</inkml:trace>
  <inkml:trace contextRef="#ctx0" brushRef="#br0" timeOffset="59533.2928">8492 7616 22 0,'0'0'45'0,"0"0"-32"15,164-3-11-15,-143 1 1 16,-9 2-3-16,-12 0 1 15,0 0 1-15,0 0 3 16,-17 0 1-16,-5 0-6 16,-1 0-4-16,3 0 0 0,6 0 0 15,2 0 4-15,5 0 4 16,2 0-2-16,0 0-1 16,4 0-1-16,-3 0 0 15,0 0-1-15,4 0 1 16,0 0 0-16,0 0 2 15,0 0 0-15,0 0-4 16,0 0-1-16,0 0-29 16,0 0-9-16</inkml:trace>
  <inkml:trace contextRef="#ctx0" brushRef="#br0" timeOffset="69718.8749">8855 8696 61 0,'0'0'0'0,"0"0"0"16,0 0 11-16,0 0-1 16,0 0 3-16,0 0-3 15,0 0 1-15,-4-8-4 16,4 8-7-16,0-2 3 16,0 2-6-16,0 0-26 15,0-1-36-15</inkml:trace>
  <inkml:trace contextRef="#ctx0" brushRef="#br0" timeOffset="74724.2338">11024 7285 148 0,'0'0'0'0,"0"0"24"15,0 0-18-15,0 0 44 16,0 0 8-16,0 0-17 16,0 0-17-16,0-42-24 15,0 47 1-15,0 9-1 0,-5 9 6 16,-12 8 19-16,-8 9-17 15,0 4-1-15,-4 5-3 16,2 2 3-16,4-2-7 16,3-5-2-16,6-10-8 15,6-9 7-15,3-9-13 16,5-7-10-16,-3-5-24 16,-4-4-20-16,-7 0 38 15,-7-13-155-15</inkml:trace>
  <inkml:trace contextRef="#ctx0" brushRef="#br0" timeOffset="75147.6111">10571 7533 150 0,'0'0'18'0,"0"0"-18"16,0 0 2-16,0 0 17 16,160 17 22-16,-68-2-14 15,4 2-20-15,9 0 3 16,0 0-10-16,-2-1 2 15,-12-2-1-15,-23 0-1 16,-26-8-3-16,-20-1-10 16,-14-5 13-16,-8 0 1 15,0 0 0-15,-8-2 44 16,-18-7-22-16,-8-5-21 16,-3-1 2-16,2-2 4 15,2-2-6-15,3-1 7 16,-1 1-9-16,5 2 0 15,1 3 0-15,4 1 3 0,4 4-5 16,1 1 3-16,2 0-1 16,-9 2 0-16,-2-2-3 15,-13 4 1-15,-14 4-2 16,-17 0 4-16,-15 0 0 16,-13 5 0-16,-11 5 0 15,6 3 8-15,11-2-3 16,28 0-4-16,12-1-1 15,23 0 3-15,16-3-6 16,12 3-39-16,0-4-74 16</inkml:trace>
  <inkml:trace contextRef="#ctx0" brushRef="#br0" timeOffset="80922.0668">13001 10995 55 0,'0'0'37'0,"0"0"-23"16,0 0 28-16,0 0 15 16,0 0-13-16,0 0-24 15,0 0-13-15,4-3-6 16,-4 3 10-16,0 0-5 16,0 0 4-16,2 0 11 15,-2 0 7-15,0 0 2 16,0 0-15-16,0 0-5 15,0 0-5-15,0 9 1 16,0 8-3-16,0 7 25 16,0 7-18-16,3 3 4 15,1 5-13-15,1 4 3 0,1-2-4 16,-6 4-5-16,0-5 1 16,0 0-12-16,0-6-16 15,-8-4 14-15,-4-4 5 16,-2-3-4-16,4-6 13 15,3-5-11-15,1-5-12 16,3-4-21-16,-1-3-58 16</inkml:trace>
  <inkml:trace contextRef="#ctx0" brushRef="#br0" timeOffset="81475.445">12628 11304 63 0,'0'0'264'15,"0"0"-264"-15,0 0 11 16,0 0-11-16,0 0 11 16,25 67 4-16,7-41-8 15,9 4-7-15,-3-2-15 16,-8 0 10-16,-1-5-3 15,-8-6-9-15,-6-3 4 16,-6-8-15-16,-3 1 18 16,0-6 9-16,0-1 0 0,6-1-3 15,4-12 8 1,0-5-2-16,9-9-2 0,-3-2 0 16,8-7 4-16,-2 1-3 15,2 1 0-15,-5 6 0 16,-4 8 2-16,-4 7 21 15,-10 5-14-15,1 5-6 16,-3-1 18-16,-1 2-20 16,0 1 4-16,-4 1 5 15,0 0 1-15,0-2 3 16,0 2-6-16,-4 0-8 16,-17 0 13-16,-12 5-14 0,-9 2 0 15,-9 4 4-15,-7-1-3 16,-3-2 2-16,-8-1 0 15,-5-2-2-15,10 0 9 16,7-5-6-16,18 2 7 16,14-2-3-16,14 0-8 15,10 1-8-15,1 0-21 16,0 1-47-16,7 1-64 16,16-3-41-16</inkml:trace>
  <inkml:trace contextRef="#ctx0" brushRef="#br0" timeOffset="92099.0201">14687 14464 4 0,'0'0'12'16,"0"0"25"-16,0 0-3 15,0 0 2-15,0 0-23 16,0 0 5-16,0 0 1 16,-83 0-8-16,75 0-1 15,3 0 2-15,1 2-10 16,4-2 14-16,0 0-2 15,0 0-10-15,12 0 5 16,14 2-3-16,16-1 7 0,12-1 12 16,13 1-8-1,0 1-16-15,5-2 12 0,2 0-11 16,2 0 6-16,7 3-6 16,6-2 2-16,2 3-2 15,9-1 9-15,-3 1 3 16,1-1-14-16,-4 2 5 15,-6-3-1-15,-13 1-4 16,-16 0 9-16,-12-1-24 16,-6-1 13-16,-11 0-11 15,-10-1-6-15,-7 0 2 16,-10 0 9-16,-3 0 7 0,0 0 0 16,-19 0-11-1,-16 0 7-15,-11 0-8 0,-16 0-6 16,-6 0 5-16,-6 0-16 15,-1 0-9-15,-1 0 30 16,-3 0 7-16,-2 2 2 16,-8 1-4-16,2-1-29 15,1 0 33-15,10 1 8 16,3-2-8-16,13 1 0 16,17-1 18-16,6 1 19 15,12-1-20-15,5 2-14 16,11-3 0-16,3 3 10 15,4-3-7-15,2 1-1 16,0-1-2-16,0 1-2 16,12 1-1-16,18 1 26 15,7-2-5-15,16 0 17 0,7 1-30 16,9-2-3-16,7 0 1 16,5 0-4-16,6 0 13 15,-3 2-11-15,-3-1-3 16,-7 1 6-16,-8 0-7 15,-12 1-3-15,-15-2 3 16,-11 0-3-16,-14 1 1 16,-6-2-8-16,-8 0 2 15,0 0 2-15,-18 0-12 16,-23 0 15-16,-20 0-2 16,-18 0 4-16,-12 0-17 15,-21 0-14-15,-12 0 5 16,-3 0-4-16,18 0 19 0,23 0 12 15,26 0 78-15,23 0-57 16,10 0-21-16,16 0-4 16,11 0 4-16,0 0 25 15,5 0-13-15,28 0-10 16,13 0 10-16,17 1 1 16,12 0-3-16,16 1-10 15,5-1 3-15,4 2 15 16,-7 0-15-16,-13-1-3 15,-10 3-1-15,-15-2 1 16,-13 0-2-16,-9-2 1 16,-12-1-4-16,-9 0 4 0,-2 0-9 15,-10 0-23-15,3 0 19 16,-3 0-23-16,0 0-25 16,0 0-48-16</inkml:trace>
  <inkml:trace contextRef="#ctx0" brushRef="#br0" timeOffset="97747.5766">11082 15992 54 0,'0'0'32'16,"0"0"-25"-16,0 0 16 0,0 0 10 16,0 0-19-16,0 0 9 15,0 0 10-15,-5 1-2 16,5-1-5-16,0 0 16 16,0 0-17-16,0 0-6 15,0 0-3-15,0 0 8 16,0 0 14-16,0 0-12 15,25-1-20-15,17-8 1 16,22-5-7-16,11-4 3 16,7 1-3-16,-1 2 1 0,-3 0 8 15,-9 5-8-15,-8 0 2 16,-10 6-5-16,-10 1 2 16,-5 3-24-16,-5 0-14 15,-12 0-34-15,-8 0-26 16,-11 6-51-16</inkml:trace>
  <inkml:trace contextRef="#ctx0" brushRef="#br0" timeOffset="98082.4924">11286 16118 400 0,'0'0'0'0,"0"0"-11"16,0 0 11-16,0 0 0 15,0 0 8-15,0 0 4 16,102 10-1-16,-49-10-4 16,7 0 5-16,4 0-12 15,5-4 23-15,-3-4-13 16,-9 1 6-16,-14 0-3 15,-8 1-9-15,-13 2-3 16,-10 3 1-16,-4-3-1 0,-3 4 1 16,-5 0-2-1,0 0-3-15,0 0-2 0,0 0-4 16,0 0-24-16,0 0-43 16,0-2-79-16</inkml:trace>
  <inkml:trace contextRef="#ctx0" brushRef="#br0" timeOffset="98653.8079">12664 16041 378 0,'0'0'0'0,"0"0"0"15,191-58 10-15,-132 33 31 16,-8 3-18-16,-11-3 16 15,-13 2-23-15,-12 5-16 16,-13 3 9-16,-2 4-9 16,-5 0-3-16,-25 6 2 0,-10 2-3 15,-5 3 3-15,-3 0-1 16,5 0 2-16,11 5-2 16,15-2-6-1,8 4-11-15,9-2-15 0,0 2-1 16,37 3 6-16,13-2 25 15,12 2 4-15,4 1 2 16,-5-3-2-16,-16 1 1 16,-15-4 11-16,-18-1-12 15,-12-1 6-15,0 2 8 16,-12 1-2-16,-21 1 19 16,-9 2-20-16,5-2-7 15,9-3-8-15,14-1 3 16,11-3-18-16,3 0-11 15,0-7-18-15,31-10-57 0,11-4-20 16</inkml:trace>
  <inkml:trace contextRef="#ctx0" brushRef="#br0" timeOffset="99669.2909">13286 15825 80 0,'0'0'144'16,"0"0"-87"-16,0 0-12 16,0 0 10-16,0 0-14 15,0 0-26-15,-15 8 16 16,-12 9-7-16,8 2-16 15,10-2-5-15,9 0-1 16,0-1 1-16,4-2-3 16,32-5 0-16,16-2 0 15,9-6 4-15,6-1-1 16,-7-3 0-16,-11-8-2 0,-18-2 2 16,-15 1 9-16,-16-5-4 15,0 2-4-15,-29-2-4 16,-14 3-7-16,-11 3 7 15,4 4 6-15,3 1-4 16,11 2 5-16,14 4-7 16,15-1 0-16,7 1 0 15,0 0-20-15,18-3-23 16,26 3 10-16,13 0 29 16,12-3 2-16,2 3-23 15,4 0 19-15,-5 7 4 16,-10 3 0-16,-18 0-1 15,-13 2-4-15,-12 1 7 0,-14 1-1 16,-3-2 3-16,0 0-2 16,-17-2 8-16,-2-3 12 15,-2-2 7-15,9-2-17 16,2-1-3-16,2-2 12 16,7 0-4-16,1-11-10 15,0-4-3-15,0-2 4 16,25-1-6-16,6 1-3 15,13 5-2-15,3 2 5 16,4 4-12-16,3 5 10 16,1 1 2-16,-5 0 0 15,-9 4-2-15,-14 6-2 0,-11 1-26 16,-16 0 23-16,0 0-2 16,-2 0-3-16,-23 2 6 15,0-6 6-15,4 0 14 16,6-2-14-16,10-4 1 15,5-1 1-15,0 0 12 16,0-6-14-16,22-6-6 16,12-5-14-16,6 0 16 15,5 2 4-15,-2 1-10 16,-1 4 8-16,-5 0 0 16,-4 7 1-16,-11 1-3 15,-10 2 8-15,-4 0-8 0,1 0 2 16,-2 8 2-1,-5 0 9-15,6 1-3 0,1 1 3 16,7-3-7 0,9 2 0-16,9-2-3 0,11-1 6 15,0-4-5-15,14-2 1 16,-1 0 11-16,-5-8-9 16,-8-3 1-16,-4-6 1 15,-11-1 4-15,-9-3-5 16,-8-3-1-16,-11 1 4 15,-2 0-7-15,0 6-9 16,-16 7-2-16,-13 6 11 16,-1 4 12-16,2 0-12 15,-1 9 2-15,7 5 2 0,5 3 5 16,10 3-4-16,7-3-5 16,0 1 4-16,11-1-3 15,20-3-1-15,8-2-5 16,4-3 4-16,9-1-22 15,3-2-10-15,8-2-7 16,7-2-70-16</inkml:trace>
  <inkml:trace contextRef="#ctx0" brushRef="#br0" timeOffset="99945.56">15909 15729 1 0,'0'0'412'15,"0"0"-403"-15,0 0-9 16,0 0 30-16,160-20 0 16,-99 16-11-16,3 1 14 15,4-1-21-15,0-1 12 16,-4 2-9-16,0-1-3 15,-3 2-9-15,-11 2-3 16,-7 0 0-16,-16 0-28 16,-9 2-18-16,-17 5-20 15,-1 4-52-15,-19 1 4 0,-32 3 34 16,-12 0-64-16</inkml:trace>
  <inkml:trace contextRef="#ctx0" brushRef="#br0" timeOffset="100126.1414">16021 15858 57 0,'0'0'37'0,"0"0"36"16,0 0 11-16,0 0-49 16,0 0-1-16,0 0-5 15,2 36 0-15,56-33 7 16,15-3-22-16,5 0 1 16,8 0-12-16,-9-3 7 15,-7-8-8-15,-10 5-2 16,-9-2-43-16,-12 0-41 15,-3-3-80-15</inkml:trace>
  <inkml:trace contextRef="#ctx0" brushRef="#br0" timeOffset="100611.8543">16720 15559 217 0,'0'0'33'16,"0"0"-32"-16,0 0 53 16,0 0 4-16,0 0-30 15,0 0 1-15,0 0-8 16,-11-5-17-16,11 5-3 15,0 8-1-15,12 7 0 16,13 9 23-16,8 4-23 16,10 2 0-16,10 1 4 15,6-3-3-15,3-1 4 16,-6-4-5-16,-7-3-16 16,-10-3 2-16,-3-2-1 15,-11-2 14-15,-4-1-3 16,-9-2 4-16,-7-4 3 15,-5-1 2-15,0-2 4 16,0 2 10-16,-5 0-11 0,-19 0 6 16,0 2-8-16,-6-1-6 15,2 0 6-15,-3-1-4 16,-2 3-2-16,-6-4 0 16,-3 4-15-16,-8-2-36 15,-19-3-58-15,-11-3-217 16</inkml:trace>
  <inkml:trace contextRef="#ctx0" brushRef="#br0" timeOffset="101189.7167">15511 15596 194 0,'0'0'18'0,"0"0"-10"15,0 0 21-15,0 0-15 16,0 0-10-16,0 0 2 16,46-17 17-16,-44 17-5 15,0 0 5-15,-2 0-18 16,0 12-5-16,0 10 22 15,0 13 10-15,-11 5-7 16,-11 7-11-16,-7 2-4 0,1-2 3 16,-2-1-10-1,5-3-2-15,8-7-1 0,14-6 7 16,3-6-4-16,8-5-3 16,29-3-7-16,13 0 5 15,16-2-13-15,6-8-5 16,9-2-24-16,5-2 37 15,-1-2 7-15,-4-2 8 16,-1-5 3-16,-16-1-6 16,-16 4-5-16,-12 0-22 15,-14-2-24-15,-7 1-5 16,-3-1-68-16</inkml:trace>
  <inkml:trace contextRef="#ctx0" brushRef="#br0" timeOffset="101610.0412">17930 15701 261 0,'0'0'8'15,"0"0"-1"-15,0 0 45 16,0 0-3-16,96 57-22 16,-71-35-14-16,-1 2-7 15,-7-5 5-15,-4-5-11 16,-8-3-6-16,-2-4 6 16,-3-3-19-16,0-4 4 15,0 0-10-15,-6 0-16 16,-12-9-33-16</inkml:trace>
  <inkml:trace contextRef="#ctx0" brushRef="#br0" timeOffset="101873.5647">17950 15545 203 0,'0'0'14'0,"0"0"-9"15,0 0 39-15,0 0 30 16,0 0-32-16,0 0-41 15,-10-5 24-15,29 2-4 16,2-1 8-16,4-6 15 16,-5 0-30-16,-7-1 29 15,-10-1-27-15,-3-3-10 0,0 1-6 16,-2 3-9-16,-18 2-4 16,-3 6-2-16,-6 3-76 15,-4 3 16-15,4 7 14 16,8 4-86-16</inkml:trace>
  <inkml:trace contextRef="#ctx0" brushRef="#br0" timeOffset="102292.7673">18341 15609 203 0,'0'0'5'0,"0"0"22"0,16 49 13 15,5-28-13-15,4 4 8 16,4 0-22-16,-3-2-7 16,-6-2-5-16,-7-7 2 15,-8-2-6-15,-5-7 8 16,0-1-7-16,0-4 4 16,0 0 4-16,-5 0 8 15,-5 0 26-15,-2-11-13 16,6-4-4-16,6-9-13 15,0 1-3-15,7-3-7 16,16 3 4-16,5 5-9 16,4 6 3-16,5 6-19 0,2 4 16 15,6 2 5 1,4 0 0-16,10 6 1 0,0 9 6 16,-7 3 17-16,-11 2-5 15,-15 2 5-15,-14-2 2 16,-12 1-26-16,0-1 11 15,-12-2-11-15,-27 2-3 16,-19 2-20-16,-22 0-47 16,-13 0-73-16</inkml:trace>
  <inkml:trace contextRef="#ctx0" brushRef="#br0" timeOffset="103182.4473">11676 16653 180 0,'0'0'55'16,"0"0"-45"-16,0 0 65 15,0 0-16-15,0 0-37 16,0 0 13-16,43-17-30 16,-43 17 13-16,0 0-18 0,0 7 10 15,-25 11-10-15,-9 8 20 16,-14 6-7-16,-10 1 19 16,-5 1-31-16,-3-1 5 15,4 0 12-15,4-4-16 16,13-2 3-16,13-6-2 15,12-6-2-15,11-3-1 16,9-1 0-16,0-5-17 16,24 1 15-16,18 0 4 15,10 0 0-15,11 0 2 16,8-1-4-16,-1 1 1 16,-4-2 0-16,-9-2-1 15,-8-1 0-15,-12 0-5 0,-7 0 4 16,-14-1-1-1,-2 1 2-15,-8-2-1 0,0 0-5 16,-2 0-6-16,3 0-6 16,6 0-31-16,-4 0-18 15,3-12-107-15</inkml:trace>
  <inkml:trace contextRef="#ctx0" brushRef="#br0" timeOffset="103618.0072">12248 16677 315 0,'0'0'60'0,"0"0"-59"15,0 0 14-15,0 0 34 16,0 0-36-16,0 0 2 15,-8-7-5-15,8 7 3 16,0 0-2-16,0 0-7 16,18 7-3-16,15 6 0 15,13 3 6-15,14 4 17 16,10-2-24-16,10 0 3 16,3 2-3-16,-3-3 3 15,-4-1-12-15,-13-3 4 16,-14 0 5-16,-7-2-2 0,-17-5 2 15,-10 0-3 1,-9 1-4-16,-6-1 7 0,0 3 7 16,-18 0 25-16,-20 4-18 15,-3 1 25-15,1 0-18 16,1-2-12-16,9 1-9 16,9-4 2-16,2 1-4 15,9-3-40-15,6-4-19 16,4-1-21-16,4-2-97 15</inkml:trace>
  <inkml:trace contextRef="#ctx0" brushRef="#br0" timeOffset="104480.3755">13927 16786 142 0,'0'0'82'15,"0"0"-27"-15,0 0 22 16,-142-18-30-16,96 18-28 16,4 0-18-16,-4 1 16 15,7 9-9-15,1 2-6 16,1 2 6-16,8-1-8 16,8-4 5-16,7 0-5 15,7-4 0-15,7-4 3 16,0 1-3-16,9-2-21 0,33 0 21 15,7 0 3-15,5-6 9 16,-7-4-12-16,-6 0 0 16,-10-3 1-16,1-1 7 15,-10-3-7-15,-5 3-1 16,-6 3 4-16,-9 6 3 16,-2 4-2-16,0 1-4 15,0 0 1-15,0 2-4 16,0 8 4-16,-2 4 4 15,2-1-2-15,0 1-4 16,9 1 0-16,21-2 6 0,10-1-9 16,11-3 3-1,9-2-6-15,1-5 2 0,-5-2 7 16,-5 0-3 0,-8-12 5-16,-11-2-4 0,-1-6 11 15,-6-5-6-15,1-6-1 16,-1-5 16-16,-7-4-18 15,3-2-3-15,-10 1-8 16,-11 9-11-16,0 8 19 16,0 12 11-16,-14 7-2 15,-8 5-9-15,-5 0 3 16,-1 15 1-16,-6 4 0 16,9 6 2-16,9 3-5 15,6 5 5-15,10 0-9 16,0 0 3-16,1-6-11 0,24 2 0 15,5-5-15-15,9-7-28 16,-2-5 48-16,3-9-3 16,2-3 9-16,4-2 0 15,2-12-3-15,0-6 2 16,-5-7-17-16,-1-7-5 16,-2-4-9-16,-10 0-22 15,-8 8-2-15,-12 8 56 16,-7 10 29-16,-3 12 73 15,0 0-85-15,0 10-15 16,-7 11 56-16,1 7-13 16,6 2-2-16,8 2-23 15,24-1-13-15,15 2 5 16,7-1-12-16,6-2-37 0,3-3 0 16,0-5-92-16,-2-10-87 15</inkml:trace>
  <inkml:trace contextRef="#ctx0" brushRef="#br0" timeOffset="104708.2137">16111 16762 50 0,'0'0'347'15,"0"0"-347"-15,170-18 0 0,-103 12 5 16,-1 1 1-16,5 2 10 16,-2 2-14-16,-14-1-2 15,-3 2-2-15,-18 0 1 16,-8 0-32-16,-13 2-72 16,-13 2-63-16</inkml:trace>
  <inkml:trace contextRef="#ctx0" brushRef="#br0" timeOffset="104864.7968">16244 16866 357 0,'0'0'41'0,"0"0"-38"0,0 0 19 16,0 0 7-16,138 0-21 15,-70 0-8-15,6-2-51 16,-3-7-94-16</inkml:trace>
  <inkml:trace contextRef="#ctx0" brushRef="#br0" timeOffset="105217.8076">16736 16638 293 0,'0'0'0'16,"0"0"-25"-16,0 0 25 0,0 0 37 16,0 0-17-16,179 55-14 15,-102-42 6-15,4 0-10 16,7 1-2-16,3-3 2 16,-12-2-3-16,-16 3 1 15,-20-5-15-15,-19 2-14 16,-23-2 21-16,-1 1 7 15,-14 1 1-15,-18 2 25 16,-7 1 19-16,2 1-3 16,-2-2-21-16,3 1-10 0,5-1-1 15,0 0-9 1,4 0-1-16,-3-3-26 0,-6-2-72 16,-9-2-177-16</inkml:trace>
  <inkml:trace contextRef="#ctx0" brushRef="#br0" timeOffset="105667.2706">15796 16690 34 0,'0'0'2'16,"0"0"42"-16,0 0 13 15,0 0-44-15,0 0-8 16,0 0 7-16,-43 16 49 15,7-3-12-15,-6 9 16 16,-4 3-30-16,4 3-9 16,0 1 8-16,4 0-25 15,8-2 15-15,7 1-22 16,9-5 9-16,14-3-3 0,0-2-6 16,14-2-2-16,31-2 7 15,15-3-7-15,22-1-2 16,18-1 0-16,25-4-16 15,26-5-72-15,12 0-136 16</inkml:trace>
  <inkml:trace contextRef="#ctx0" brushRef="#br0" timeOffset="106472.3725">18005 16771 208 0,'0'0'27'16,"0"0"17"-16,-13 65-18 16,13-40 5-16,0-3-24 0,0-2-7 15,0-1 0 1,0-10 0-16,0-3-4 0,1-2 4 16,-1-4 0-16,0 0 16 15,0-8 42-15,0-8-34 16,6-6 7-16,12-4 15 15,12-2-14-15,7-2-1 16,10 2-14-16,-3 8-17 16,-9 9-4-16,-6 7-1 15,-3 4 3-15,-1 0-8 16,3 7 10-16,-1 7-3 16,-2 3 3-16,0 2 0 15,2 1 0-15,-1-1 3 16,3-2-6-16,-7-4-25 0,-10-6-18 15,-2-2 24-15,-4-5-10 16,0 0 18-16,5-3 12 16,2-11-22-16,1-3 24 15,5-7 1-15,3 2 2 16,-1 2 4-16,-2 3-5 16,-6 10 2-16,-9 0-4 15,-4 7-2-15,0 0 2 16,0 0 0-16,-12 10 0 15,-5 2 22-15,4 2-16 16,7 1 5-16,6 1-11 16,0-1-2-16,28 0 0 15,6-6-10-15,4-4 9 0,7-2 3 16,-3-3 8 0,0 0 19-16,-1-5-8 0,-8-7-4 15,-6-8 15-15,-11-4-3 16,-11-1 0-16,-5-1-27 15,0-1-7-15,-18-1-11 16,-14 5-11-16,-7 6 11 16,-3 8-39-16,-7 4 32 15,3 5 5-15,12 0-41 16,12 0 0-16,19 0 2 16,3 0-72-16</inkml:trace>
  <inkml:trace contextRef="#ctx0" brushRef="#br0" timeOffset="106694.7763">19000 16554 216 0,'0'0'41'16,"0"0"27"-16,0 0-5 15,0 0-31-15,0 0 1 16,0 0-33-16,21-36-4 16,-29 55 4-16,-5 9 21 15,6 7 1-15,5 6-13 16,2 1 8-16,0 2-13 15,19-2 5-15,10-3 1 16,3-6-9-16,-5-10 4 16,5-4-5-16,-11-10-1 15,-3-3-17-15,-6-6-32 16,-9 0-57-16,-3-15-119 0</inkml:trace>
  <inkml:trace contextRef="#ctx0" brushRef="#br0" timeOffset="106854.2299">18729 16653 454 0,'0'0'41'16,"0"0"-38"-16,0 0 47 15,0 0-6-15,0 0-32 16,145 12 2-16,-64-4-9 16,9 2-5-16,10-3-46 15,11 0-25-15,13-2-102 0</inkml:trace>
  <inkml:trace contextRef="#ctx0" brushRef="#br0" timeOffset="107070.8804">20253 16719 207 0,'0'0'97'16,"0"0"-89"-16,-3 53 46 15,3-27-7-15,10-1-23 16,7-1-14-16,-1-5-10 0,-7-4-1 16,-6-8-38-1,-3-6 24-15,0-1-38 0,-3-3-12 16,-9-14-67 0</inkml:trace>
  <inkml:trace contextRef="#ctx0" brushRef="#br0" timeOffset="107362.5072">20139 16564 69 0,'0'0'20'16,"0"0"-4"-16,0 0 51 15,0 0 18-15,166 9-16 16,-97-9-25-16,-4 0 9 0,-7-9 13 15,-8-4-13 1,-12-1-16-16,-16 1 7 0,-19 1-29 16,-3 4-3-16,-23 4-12 15,-25 4-22-15,-17 0-19 16,-3 8-2-16,-3 2 7 16,7 4-25-16,10 2-59 15,20 0-39-15</inkml:trace>
  <inkml:trace contextRef="#ctx0" brushRef="#br0" timeOffset="107744.2415">20698 16679 283 0,'0'0'26'0,"0"0"-26"15,0 0 18-15,-23 62-7 16,9-41 9-16,6-1-13 15,-4-3-7-15,2-5 0 16,2-3-2-16,0-5 1 16,3-3-17-16,5-1 18 15,-6 0 8-15,6-2 55 16,0-10-31-16,6-3-19 16,32-4 15-16,9-5-2 15,6 2-26-15,1 3 5 16,-6 3-10-16,-6 5 4 15,-4 9 0-15,-2 2-16 0,-2 0 17 16,5 7-2-16,-3 2 3 16,-6 8-1-16,-5-3 7 15,-12 1-2-15,-5 2 4 16,-6-2 3-16,-2-1-1 16,0-2 2-16,0 0-13 15,-11-3 0-15,-5 0-9 16,2-4-47-16,3-2-81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59:30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8795 5049 12 0,'0'0'6'0,"0"0"17"16,0 0-2-16,0 0 3 16,0 0-11-16,0 0-11 15,0 0 16-15,0 0 6 16,0 0-1-16,0 0-7 0,0 0-4 15,0 0 6-15,0 0-14 16,0 0 4-16,0 0 6 16,0 0-7-16,0 0 0 15,0 0 2-15,0 0-7 16,0 0 20-16,0 0-20 16,0 0-2-16,0 0 13 15,0 0-5-15,0 0 3 16,0 0 0-16,0 0-9 15,0 0 4-15,0 0-2 16,0 0-4-16,0 0 4 16,0 0-1-16,0 0 4 0,0 0-6 15,0 0 12 1,0 0 7-16,0 0-19 0,0 4 2 16,0 6 3-16,0 5-2 15,0 3 6-15,0 5-8 16,0 3-1-16,7-5 18 15,2-3-16-15,3-3-2 16,-3-3 5-16,4-7-3 16,-1-1-2-16,5-4 7 15,2 0 9-15,11 0 16 16,2-12-9-16,9-5-8 16,-1-4 2-16,3-8-11 15,-1 0-5-15,12-5-2 0,1-5 0 16,1 0-3-16,4 5 0 15,-3 2 3-15,-9 7 0 16,-12 8 3-16,-11 6-3 16,-8 7 3-16,-10 1 3 15,-7 3-5-15,0 0-1 16,0 0-8-16,0 0 3 16,2 0-4-16,-2 0-24 15,4 0-2-15,0 4-8 16,-2 5 1-16,-2 4-46 15,0 1-94-15</inkml:trace>
  <inkml:trace contextRef="#ctx0" brushRef="#br0" timeOffset="797.1638">8911 5970 145 0,'0'0'46'0,"0"0"-36"15,0 0 2-15,0 0 10 16,0 0 1-16,0 0-7 15,-3 5-7-15,3 1 3 16,0 5 11-16,0 1 1 16,0 4-4-16,0 2-5 15,0 0 6-15,0 1-11 16,0-1-4-16,3-2 1 16,5-2-5-16,-2-4 16 15,1-1-14-15,-4-5-3 0,3-1 5 16,-3-1 11-16,4-2 9 15,8 0 5-15,9-6-6 16,7-10 6-16,13-6-20 16,6-9-11-16,13-4 9 15,9-11-9-15,8-4-13 16,3-4-11-16,-5 1 24 16,-14 9-5-16,-11 12 7 15,-15 8-2-15,-12 10 11 16,-12 3-2-16,-3 5-3 15,-11 3-2-15,5 1-4 16,-5 0 0-16,0 2-3 0,0-1-3 16,0 1-5-16,0 0-21 15,0 0-26-15,0 0-46 16,0 5-69-16</inkml:trace>
  <inkml:trace contextRef="#ctx0" brushRef="#br0" timeOffset="2140.3495">8702 7361 67 0,'0'0'32'16,"0"0"-11"-16,0 0 15 16,0 0-3-16,0 0 11 15,0 0-2-15,0 0-13 16,0 0 1-16,0 0-20 16,0 0 15-16,0 0-2 0,0 0-1 15,0 0 4 1,0 0-18-16,0 0 17 0,0 0-12 15,0 0-10-15,0 0 6 16,0 0-4-16,0 0-3 16,0 0-4-16,0 2-2 15,2 6 4-15,8 2 7 16,-1 3-5-16,0 0-1 16,3 0-2-16,-3 3 9 15,-2-2-11-15,2 2 12 16,3-1-9-16,-4-6 0 15,-2 4 3-15,1-5-3 0,-1-3 0 16,0-2 0 0,-5-2 1-16,2-1-1 0,2 0 0 15,4 0 9-15,10 0 3 16,1-4 9-16,8-8-6 16,5-3-2-16,1-4-1 15,8-5-11-15,6-2 3 16,5-5-4-16,3-1 0 15,0 0 0-15,1 1 2 16,-8 4-1-16,-6 5 3 16,-8 4-4-16,-5 4 0 15,-8 3 2-15,-1 4 4 16,-12 2 22-16,1 0-15 16,-3 3 6-16,-5 1 9 15,-2 0-8-15,0 1-20 0,0 0 0 16,0 0 5-16,0 0-10 15,0 0-10-15,0 0-35 16,0-2-14-16,0 0-36 16,0-1-124-16</inkml:trace>
  <inkml:trace contextRef="#ctx0" brushRef="#br0" timeOffset="25427.4927">11714 6428 175 0,'0'0'32'15,"0"0"-11"-15,0 0 18 16,0 0-13-16,0 0-21 16,0 0-3-16,0 0-3 15,0 0 2-15,11 17 3 16,-11-8 7-16,0 1-7 15,0 0 7-15,0-3-10 16,5-2 6-16,-5 0-2 16,8-4 4-16,5 0-5 15,5-1 5-15,19 0 18 16,14-5-12-16,15-8 4 16,9-5-15-16,4-3 1 0,2-4 5 15,3-5-6-15,2-3 8 16,-2-4-11-16,-4 3 9 15,-5 3-2-15,-14 5-1 16,-13 9-5-16,-14 5-2 16,-9 6-7-16,-12 2-7 15,-5 2-51-15,-5 2-40 16,-3 0-161-16</inkml:trace>
  <inkml:trace contextRef="#ctx0" brushRef="#br0" timeOffset="31135.8585">9039 8775 54 0,'0'0'10'16,"0"0"20"-16,0 0 31 16,0 0-12-16,0 0-20 15,0 0-2-15,0 0-13 0,0 0-7 16,6-7 24-16,-6 7-15 16,0 0-7-1,0 0-9-15,0 0 0 0,4 7 3 16,-4 5-1-16,0 0 0 15,2 3-1-15,1-1 0 16,-1-2-2-16,4 1 1 16,-3-3 0-16,3-1 2 15,1-4-2-15,1-2 0 16,8-2-3-16,8-1 3 16,12 0 5-16,11-9 2 0,4-6-7 15,4-4 0 1,0-3 2-16,1-2 6 0,-1-3-8 15,-6-3 2-15,-1 2-1 16,-8 0-1-16,-10 8 0 16,-6 3 1-16,-10 4-2 15,-3 4 9-15,-6 4-8 16,-2 5 2-16,-3-2 0 16,0 1-2-16,0 1 0 15,0-2 4-15,0 2-4 16,0 0-1-16,0 0-4 15,0 0-8-15,0 0-11 16,0 0-31-16,0 0-46 16,-8 3-25-16</inkml:trace>
  <inkml:trace contextRef="#ctx0" brushRef="#br0" timeOffset="32897.2756">8789 9753 5 0,'0'0'0'0,"0"0"23"16,0 0 8-16,0 0-12 16,0 0 15-16,0 0-23 15,4 0 17-15,-4 0-7 16,0-1 8-16,0 1-2 15,0 0-4-15,0 0-8 16,0 0-14-16,0 0 0 16,0 0 0-16,0 0 4 0,0 0-5 15,0 3-3-15,0 7 3 16,0 2 3-16,0 5-1 16,2 2-1-16,-2 0 3 15,3 1-4-15,0-3 0 16,1-3 0-16,2-2 1 15,1-4-1-15,-2-5 0 16,6-2 0-16,8-1 17 16,11-2 35-16,12-13-9 15,10-3-20-15,7-5-11 16,4-4 0-16,4-2-7 16,0-4-3-16,-3 1 19 15,-7 1-20-15,-15 5-1 0,-17 9-5 16,-9 7 3-1,-10 5 1-15,-3 3-7 0,-1 1-20 16,5 1-22-16,4 0-51 16,1 0-70-16</inkml:trace>
  <inkml:trace contextRef="#ctx0" brushRef="#br0" timeOffset="33739.894">10407 9960 36 0,'0'0'32'0,"0"0"-6"16,178-4-13-16,-111-1 10 16,4-2 9-16,-4 2 25 15,-10-3-16-15,-18 2-26 16,-14 3-8-16,-13 0-7 15,-3 1-28-15,-6-1-78 16</inkml:trace>
  <inkml:trace contextRef="#ctx0" brushRef="#br0" timeOffset="35629.5762">11588 9307 212 0,'0'0'13'16,"0"0"-5"-16,0 0 28 16,0 0 10-16,154-28 20 15,-106 13-31-15,-3-2 4 0,-4 2-15 16,-10-2-22-16,-8 0 3 15,-14 0-3-15,-9 2 1 16,-6 6-3-16,-31 6 1 16,-12 3-2-16,-8 6 1 15,-7 11 0-15,13 7 10 16,10 2-10-16,21 1 0 16,20-2-9-16,0 1 6 15,22-2-8-15,26-4-5 16,12-6-1-16,13-8-2 15,6-6 17-15,15-1 2 16,7-18-4-16,-4-8 4 0,-8-9 0 16,-21-1 2-16,-18-4-2 15,-23-5-2-15,-12-3-3 16,-13-5 6-16,-2 3-2 16,0 9 2-16,-27 9 16 15,-8 13 6-15,0 10 4 16,0 8-9-16,6 2-5 15,5 16-13-15,7 11 5 16,7 5-2-16,10 7 0 16,0 4-3-16,19 1 6 15,12-1-11-15,-4-4 10 16,-3-10-5-16,-12-7 5 16,-6-10-5-16,2-8 0 0,-4-3 0 15,3-1 0 1,5 0 0-16,14-12-8 0,8-8 6 15,12-2-36-15,-4 1-8 16,-9 8 27-16,-8 6 6 16,-8 7 7-16,-4 0-1 15,-4 8-2-15,-3 6 9 16,0 1 1-16,-2 4 12 16,5-4-11-16,11 1 3 15,6-2-4-15,10-3 4 16,5-4-5-16,11-5 4 15,7-2 4-15,-3-3-6 16,-2-9-2-16,-10-4 3 16,-10-4-3-16,-11-1 9 0,-10 0-8 15,-11 4 13-15,-2 6 10 16,0 6 1-16,-2 5-5 16,-17 0-14-16,-5 5-6 15,2 6 0-15,3 2 0 16,9-3-3-16,10 3 3 15,0-2 0-15,20-1-15 16,23 0-9-16,26-5-16 16,13-5-6-16,13 0-23 15,1-5-7-15,-9-10 62 16,-16-4-10-16,-19 0-14 16,-25-3-24-16,-13 5 62 15,-14 2 25-15,0 2 72 0,-16 8-13 16,-14 5-27-16,-8 0-45 15,0 5 9-15,0 8-9 16,4 3 8-16,11 0-6 16,6 1-13-16,17-1 1 15,0-2-2-15,3-1 0 16,30-3-9-16,5-5-7 16,8-5 9-16,13 0 6 15,1-11 1-15,1-7-2 16,-4-7 1-16,-5-8-1 15,-9-5 2-15,-7-7 0 16,-2-5 3-16,-5-6 2 0,-8 0-5 16,-3 8 1-1,-14 12 8-15,-4 18-2 0,0 9 27 16,0 9-4-16,0 0-27 16,-12 10-1-16,0 12-2 15,6 6 3-15,2 6 2 16,4 2-3-16,0 3 3 15,0-2-5-15,0-3-4 16,0-4 0-16,0-7-4 16,0-9 8-16,0-7 1 15,0-4 3-15,0-3-4 16,10 0 7-16,8-7 2 16,8-5-9-16,0-3-1 0,-2 2 1 15,-6 4-9 1,-7 4-4-16,-6 3-24 0,-5 2 8 15,0 0 10-15,0 3-1 16,-7 7 16-16,-14 3 8 16,-1 0-1-16,5 4-2 15,0 0 2-15,5-1-1 16,8 0 10-16,4-2 12 16,0-3-12-16,4-2-1 15,26-3 14-15,14-1-6 16,11-3-12-16,10-2-7 15,10 0-32-15,6-4-93 16,4-8-52-16</inkml:trace>
  <inkml:trace contextRef="#ctx0" brushRef="#br0" timeOffset="36461.1004">15055 8889 512 0,'0'0'0'0,"0"0"-1"16,-6-58 1-16,39 42 7 15,5 0-6-15,2 6-1 16,-7 6 0-16,-12 4 0 16,-9 0-6-16,-12 19-2 15,0 13 8-15,-19 16 10 0,-11 12 4 16,1 7-7-16,1 7 4 15,-2 1-11 1,1-3 2-16,-1-1-10 0,8-10 7 16,15-14-15-16,7-13 5 15,3-12 9-15,30-14-4 16,11-8 6-16,12-6 11 16,1-16-11-16,0-11-11 15,-14-14-12-15,-10-9-18 16,-8-4 15-16,-9 5-44 15,-14 11 18-15,-2 16 52 16,0 13 19-16,0 8 35 0,0 4-13 16,-2 3-35-16,2 0-5 15,0 0-2-15,0 8-14 16,0 4 11-16,2 6 4 16,9 2 0-16,3 0 9 15,-2 1-9-15,0-6 0 16,2-3 6-16,-4-2-2 15,0-4 2-15,2-3 5 16,6-3-8-16,6 0 4 16,8-4-1-16,-5-11 1 15,-7-6-14-15,-11-6 9 16,-9-3-2-16,0-4 12 16,-1 3 0-16,-23 7 1 15,-6 5 2-15,-3 6-10 16,9 6-3-16,5 3-2 0,11 4 1 15,8 0-3-15,0 0-3 16,0 0-27-16,12 0-20 16,23 0 32-16,11 7-2 15,9 2 7-15,-1 2-38 16,-3 0 29-16,-2 1 7 16,-12-1 17-16,-15-2 3 15,-10-1 26-15,-10-2 26 16,-2-3-5-16,0 1 13 15,0-3-10-15,0-1-11 0,0 0-9 16,0 0 2 0,0-1 5-16,16-13-1 0,21-8-39 15,17-3-2-15,12-1-10 16,2 0-43-16,1 5-12 16,-1 6-18-16,-4 10-32 15,-2 3-104-15</inkml:trace>
  <inkml:trace contextRef="#ctx0" brushRef="#br0" timeOffset="37325.9749">16987 9078 343 0,'0'0'20'0,"0"0"-20"16,73-49 0-16,-57 34-4 15,-12-2 9-15,-4 4-4 16,-4 3 0-16,-35 6 15 16,-18 4-16-16,-23 0 2 15,-11 8 4-15,-2 6 1 16,1 2 9-16,12 1-14 16,21 1 0-16,11-1 1 15,22 2-6-15,15-2 1 16,11-3-12-16,6-3-24 15,32-1 6-15,21-7-7 16,7-3-39-16,-2-2 74 0,-3-11 2 16,-9-5 2-16,-9-4 17 15,-2-6 3-15,-7-2 1 16,-6 2 18-16,-7 4-4 16,-9 7-13-16,-11 9 29 15,-1 6-25-15,0 2-26 16,0 2-5-16,0 11 5 15,-4 3 6-15,-1 1-1 16,5 1-3-16,0 0-2 16,9-1-4-16,25 0 1 15,9-2-14-15,1-8-14 16,6-4 8-16,-4-3-13 16,-4-6 21-16,-9-11-10 15,-4-6-2-15,-9-6 27 16,-1-5 0-16,2-10-4 0,0-5 6 15,4-6-2-15,8 1 9 16,-4 4 35-16,-9 9-19 16,-8 18 9-16,-11 12 31 15,-1 11-26-15,0 0-24 16,-13 16-14-16,-15 9 27 16,6 4 3-16,1 6-16 15,5 3-4-15,5 6-3 16,-2 1-5-16,3 4-3 15,-3-7-10-15,0-6-19 0,3-8 12 16,6-8-4 0,2-11 14-16,2-6 7 0,0-3 0 15,5-10 11-15,28-14-11 16,5-8-4-16,8-11 4 16,1-8-40-16,1-9 28 15,3 3 12-15,-12 7 0 16,-10 16 7-16,-18 17 18 15,-7 17 31-15,-4 0-55 16,0 17 7-16,-10 8 21 16,-5 8-11-16,3 1 0 15,5 3-8-15,6 4-8 16,-4-1-2-16,-1-1-8 16,0 0-52-16,3-5-75 15,3-7-167-15</inkml:trace>
  <inkml:trace contextRef="#ctx0" brushRef="#br0" timeOffset="37701.9331">18248 8852 475 0,'0'0'0'15,"0"0"-17"-15,0 0 17 16,0 0 15-16,91 54-9 0,-73-25-2 16,-3 3 15-16,2 1-19 15,-4-4 0-15,-7-5 0 16,0-5 4-16,-5-9-3 16,-1-5-1-16,0-3 0 15,0-2 42-15,3 0 20 16,5-14-29-16,7-8-32 15,5-5 3-15,5-5 9 16,12-1-13-16,9-5-12 16,2 1-20-16,-3 8-12 15,-14 7-23-15,-4 13-38 16,-5 9-115-16</inkml:trace>
  <inkml:trace contextRef="#ctx0" brushRef="#br0" timeOffset="37923.3747">19218 8874 339 0,'0'0'17'16,"0"0"5"-16,-29-50 49 16,7 42-39-16,-14 6-12 15,-14 2-18-15,-9 10-2 16,-5 5 0-16,2 4 2 15,7 1 1-15,11 0-3 0,14-1-1 16,16-1-4-16,14 1-22 16,14-1 0-16,36-4-32 15,16-5-36 1,6-6 23-16,-9-3-150 0</inkml:trace>
  <inkml:trace contextRef="#ctx0" brushRef="#br0" timeOffset="38935.6209">19219 8898 116 0,'0'0'79'0,"36"-46"-20"15,-27 33 20-15,-9 9-18 16,0 4-48-16,0 0-13 16,-12 11 0-16,-16 6 2 15,5 3-1-15,6 0-2 16,6 0 0-16,11 1 1 16,0-4 0-16,8-2-8 15,20-2-10-15,5-8-4 0,-3-4 1 16,3-1 14-16,-7-8 6 15,4-10-2-15,-5-7-43 16,4-4 22-16,-1-6-2 16,5-9-58-16,9-4-30 15,5-8 114-15,4-3 4 16,-6 6 81-16,-15 10 37 16,-10 20-10-16,-15 12-19 15,-5 11-29-15,0 0-57 16,-9 17 3-16,-19 8 21 15,-1 10-5-15,4 1-19 16,6 3 1-16,8 2 5 0,3-2-13 16,7 0 1-1,1-3-5-15,0-5 4 0,0-4-20 16,0-8 3-16,0-10-7 16,5-3 13-16,4-6 4 15,4 0 2-15,11-12 4 16,9-10 1-16,8-6-2 15,5-6 2-15,5 2-10 16,-10 3 9-16,-12 9 1 16,-12 12 0-16,-16 8 16 15,-1 0-16-15,0 13-12 16,-8 6 12-16,-6 6 6 16,-2-1-5-16,11-1 1 0,5 0-2 15,0-1 10-15,5-5-9 16,13-1-1-16,4-5 0 15,0-4-12-15,-4-5 10 16,6-2 2-16,1 0 0 16,8-12 15-16,5-4-15 15,6-5-1-15,1-3 1 16,-2-1 6-16,-7 6 0 16,-15 5-2-16,-8 7 4 15,-8 4 12-15,-5 3-20 16,0 3-11-16,0 7 2 15,-5 5 9-15,1 2 0 0,4 0 0 16,0-3 0-16,0-2 0 16,12-1-4-16,13-3-8 15,4-2 7-15,2-6-9 16,-4 0 14-16,-1-1-1 16,-4-12-2-16,-3-6 1 15,-6-2-4-15,7-4 4 16,4-3-3-16,3-2 5 15,7 4 4-15,-5 4-4 16,-3 8 3-16,-10 6 9 16,1 8-12-16,-10 0-12 15,2 3 12-15,7 10-1 16,-3 4-1-16,4 3 2 16,-3 2 2-16,5-2-2 15,-10 0 7-15,-6-1-4 0,-3 0 26 16,0-3-6-16,-19-3 11 15,-7-1-17-15,2-3-6 16,4-3 0-16,2 0-11 16,1-1-9-16,1-5-18 15,-3 0-36-15,3 0-56 16,8-9-313-16</inkml:trace>
  <inkml:trace contextRef="#ctx0" brushRef="#br0" timeOffset="40262.9244">20363 8903 14 0,'0'0'90'0,"0"0"-77"16,0 0 37-16,0 0-3 0,0 0-4 16,0 0-33-1,106 0 11-15,-86 0-14 0,1 3 25 16,-2-3-8-16,9 0 0 16,-5 0-1-16,7 0 0 15,1 0-18-15,-3 0 15 16,4-3 3-16,-2-5-10 15,6-1 10-15,2-3-22 16,5-2 11-16,5-4-12 16,5-3 6-16,0-3-6 15,-1-1-8-15,-6 2-6 16,-7 0 6-16,-11 2 5 16,-16 6 3-16,-12 3-8 0,0 7 7 15,-4 1-2 1,-25 4-1-16,-8 0 3 0,-10 10-5 15,-10 4 8 1,3 4-2-16,3 3 0 0,5 1 0 16,12 2-10-16,10 2 8 15,14-2-32-15,10 0 27 16,0-7-9-16,13-2-1 16,17-4-4-16,11-5 18 15,10-4 3-15,2-2 2 16,-1 0-2-16,-2-8 1 15,-8-6-1-15,0-4 7 16,0-2-3-16,-1 1 23 16,-2 0 17-16,-12 6-16 0,-9 6-10 15,-10 4-2-15,-8 3-16 16,0 0-1-16,0 0-22 16,-13 5 15-16,-7 5 3 15,6 1 8-15,8 2-6 16,6 2-2-16,0 2-32 15,27-1 5-15,12 1-31 16,10 0-56-16,5 0-2 16</inkml:trace>
  <inkml:trace contextRef="#ctx0" brushRef="#br0" timeOffset="40377.6178">21627 8966 103 0,'0'0'104'0,"0"0"-37"16,0 0-14-16,0 0-2 15,0 0-8-15,0 0-1 0,-162 27-13 16,97-23-19-16,-4 1-7 15,1-4-3-15,-3 0-49 16,0-1-68-16</inkml:trace>
  <inkml:trace contextRef="#ctx0" brushRef="#br0" timeOffset="55124.9527">8953 10764 49 0,'0'0'63'0,"0"0"-21"15,0 0-4-15,0 0-14 16,0 0-11-16,0 0 16 16,0 0-17-16,0 0 3 0,12-17-4 15,-12 17 0 1,0 0-5-16,0 0-1 0,0 0 0 15,0 0-5-15,-10 0 3 16,-1 0-6-16,-13 0-1 16,0 0 4-16,-3 0 4 15,-1 0-2-15,2 0-4 16,6 2 5-16,6-2 2 16,5 0-4-16,5 0 0 15,4 2 3-15,0-2 1 16,0 0 3-16,15 0 5 15,22-4-4-15,17-3-5 0,7-3-2 16,7 3-1 0,13-3 1-16,7-2-2 0,7 1 0 15,4 0 0-15,-8-1 2 16,-10 2 3-16,-21 4-5 16,-16 0 0-16,-22 4-10 15,-18 2-5-15,-4 0-33 16,-1 0-22-16,-35 0 11 15,-14 4-57-15</inkml:trace>
  <inkml:trace contextRef="#ctx0" brushRef="#br0" timeOffset="55896.2916">8801 10607 180 0,'0'0'0'0,"0"0"5"16,0 0 36-16,0 0-7 16,0 0-25-16,0 0 7 15,-18-22 1-15,18 22 1 16,-2 0-7-16,-1-3-8 0,0 3 18 15,3 0-11 1,-3 0-6-16,3 0 4 0,-3 0-8 16,-6 0 4-16,-6 0-7 15,-7 12 3-15,-11 4-2 16,-10 5 2-16,-3 5 0 16,-5 4 3-16,-1 6 3 15,10 2-6-15,12 0 0 16,7-5 3-16,16-4-3 15,7-7-4-15,0-3 4 16,3-3-1-16,24-4 1 16,15 0-2-16,15-2 4 15,16-1 10-15,9-5-12 0,6-2 1 16,-1-2 4 0,-3 0-2-16,-8 0-3 0,-9 0 0 15,-17 0-1-15,-12 0 1 16,-13 0 0-16,-15 0 0 15,-6 0 1-15,-4 0-3 16,0 0 4-16,0 0-2 16,0 0 23-16,0 0-2 15,0 0-8-15,0 0-5 16,0 0-8-16,-1 0 5 16,-4 0-4-16,-2 0 0 15,-3 0 5-15,-4-2-5 16,-5-3-2-16,-5-3 6 15,-6-4-4-15,-4-5 2 0,-7-5-3 16,-5-8-9-16,0-5 8 16,-3-7-2-16,5 0-12 15,6 1-1-15,9 6 16 16,12 7 1-16,7 9-1 16,9 9 1-16,-3 6 9 15,4 4-10-15,0 0-12 16,0 4 2-16,0 14 3 15,0 2 3-15,0 7 0 16,4 3-31-16,-4 3-81 16,0 5-155-16</inkml:trace>
  <inkml:trace contextRef="#ctx0" brushRef="#br0" timeOffset="67238.4513">8893 13043 3 0,'0'0'3'0,"0"0"-3"16,0 0 16-16,0 0 21 0,0 0 2 16,0 0-11-16,0 0-7 15,-3 0 5-15,3 0-6 16,6 0 23-16,0 0-18 15,-5 0 14-15,1-2-16 16,1 2-1-16,-3-1-5 16,0 1-11-16,0 0-5 15,0 0 4-15,3 0-2 16,6 3-3-16,0 5 0 16,1 4 0-16,-4 3 1 15,2 0 0-15,-1 0-1 0,-1-2-1 16,-1-1 1-1,1-2 0-15,-2-1 3 16,0-2-3-16,2-1 0 0,-1-2 2 16,-2-1-3-16,3-1 1 15,4-2 0-15,11 0 8 16,14-3-3-16,6-9 8 16,6-2 6-16,9-5-18 15,-4-3 7-15,2-3 1 16,-5 0-8-16,-3-3 7 15,-7 4-7-15,-7 2 5 16,-2 5-4-16,-11 4 4 16,-4 4 0-16,-9 4-5 15,1 0 1-15,-4 5-2 16,-3 0 0-16,0 0 0 16,0 0-5-16,0 0 1 15,0 0-12-15,0 0-23 0,0 2-13 16,-19 9 18-16,-3 4-45 15,-7 6-19-15</inkml:trace>
  <inkml:trace contextRef="#ctx0" brushRef="#br0" timeOffset="67908.2689">8932 13748 161 0,'0'0'0'16,"0"0"-10"-16,0 0 10 15,0 0 11-15,0 0 1 16,0 0 1-16,0-18-9 0,0 18-3 16,3-1 2-16,1 1-1 15,-4 0 0-15,0 0-1 16,0 0 0-16,0 0 10 15,0 0-11-15,0 0 0 16,0 1 1-16,0 12 5 16,2 1 4-16,2 5-7 15,-1 1-2-15,2 1 3 16,7 1-4-16,-6 2-8 16,4-2-26-16,0-3 27 15,1-7 5-15,-5-2 2 16,0-6 0-16,1-4 5 15,5 0 27-15,6-8 14 0,9-10-11 16,2-10 11 0,4-4-8-16,2-7-16 0,2-2-17 15,-3-7 9-15,4 0 2 16,-6 6-15-16,-3 11-2 16,-7 9 2-16,-5 13 1 15,-5 1 2-15,-5 3-2 16,-1 5-2-16,1-3 1 15,-2 1-6-15,0 2 4 16,-2 0-21-16,-2 0-18 16,4 0-42-16,1 0 2 15,-4 2-6-15</inkml:trace>
  <inkml:trace contextRef="#ctx0" brushRef="#br0" timeOffset="73437.0105">10320 14313 192 0,'0'0'32'0,"0"0"-32"16,0 0 2-16,0 0 11 16,0 0-2-16,0 0 8 15,0 0-15-15,0 0-4 16,0 0 0-16,5 0 1 16,1 0 2-16,9 0 5 15,6 0 11-15,7 0 3 16,2 0-20-16,3-3 3 15,4 0 2-15,3 1 16 16,2-1-17-16,12 2-1 16,7 0 5-16,7 1 21 0,6 0-31 15,2 0 2-15,-5 0 3 16,5 0-5-16,-6 0-9 16,-7 0 3-16,-12 2-13 15,-14 0 0-15,-15-1-10 16,-14 1 8-16,-8-1-4 15,0 1-20-15,-21 2 43 16,-18 3-2-16,-15 2 3 16,0 1-11-16,-8 0 6 15,0 1 6-15,-11 0-4 0,-11 1-3 16,-11 2-51 0,-9-1-87-16,3-2 145 0,9 0 13 15,12-3 38-15,12-1-9 16,16 0 1-16,9-1 14 15,9-3-29-15,18 1-14 16,5-3-6-16,8-1 19 16,3 0-5-16,0 0-20 15,19 0-1-15,21 0 7 16,11 0 9-16,8-3 12 16,13-6-26-16,18 0 13 15,8 0 13-15,5 1-19 16,1-1-6-16,-11 3-4 0,-10 1-13 15,-12-1-2 1,-4 5-6-16,-13 1-17 0,-7 0 23 16,-16 0-29-16,-13 0 17 15,-11 0-2-15,-7 0-35 16,0 0-51-16,-17 0 62 16</inkml:trace>
  <inkml:trace contextRef="#ctx0" brushRef="#br0" timeOffset="77561.3295">17340 9573 89 0,'0'0'83'0,"0"0"-27"16,170-14 2-16,-101 9-24 15,1 0-11-15,-14 0-10 0,-11 3-10 16,-12 2 8-16,-12 0-11 16,-15 0-5-16,-6 0-7 15,0 0-10-15,0 0-27 16,-18 2-17-16,-31 10 32 16,-29 0-85-16</inkml:trace>
  <inkml:trace contextRef="#ctx0" brushRef="#br0" timeOffset="77785.7356">16839 9677 39 0,'0'0'86'0,"0"0"-16"0,0 0-59 16,0 0 46-16,171-16-26 16,-84 8-12-16,2-1 8 15,3 1-10-15,0 1-9 16,-14 2-2-16,-14 2-1 15,-15 3-9-15,-18 0 4 16,-10 0-19-16,-15 0-11 16,0 0-11-16,-6 0-34 15,0 0 12-15,0 3 18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01:12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17692 2184 137 0,'0'0'6'0,"187"-10"8"16,-74 7-8-16,5 2-5 15,-1 1 23-15,-5 0-24 16,-15 0 1-16,-13 0 9 16,-22 0-5-16,-21 0-5 15,-18 0-11-15,-16 1-20 16,-7 2-36-16,-38 2 20 16,-41 0 47-16,-37-1-3 15,-36 2-30-15</inkml:trace>
  <inkml:trace contextRef="#ctx0" brushRef="#br0" timeOffset="167.8296">17327 2249 45 0,'0'0'74'0,"147"0"-33"16,-52 0-23-16,3-2-9 16,3-1 5-16,-1 0-14 15,-1-1 3-15,-12-1-2 16,-14 0-1-16,-20 2 0 15,-28-2 0-15,-25 3-12 16,-36-2-49-16</inkml:trace>
  <inkml:trace contextRef="#ctx0" brushRef="#br0" timeOffset="984.8765">10896 2037 13 0,'0'0'23'16,"0"0"2"-16,0 0-1 15,0 0-16-15,0 0 17 16,0 0-18-16,-40 17 7 16,49-14 10-16,36-3 10 0,26 2 10 15,30-2-8-15,31 0-8 16,22 0 10-16,13-2-24 16,14-4 7-16,4 3-8 15,-4 1-8-15,-5 0-1 16,-9 1-4-16,-16 1-17 15,-27 0 12-15,-24 0-20 16,-36 0-8-16,-30 0-5 16,-27 1-44-16,-12 3-43 15,-57 2 50-15,-47 2 75 16</inkml:trace>
  <inkml:trace contextRef="#ctx0" brushRef="#br0" timeOffset="1266.1267">10819 2217 7 0,'0'0'31'0,"0"0"-7"16,0 0-24-16,159 0 55 16,-47 0 13-16,26 0-14 15,21-4-4-15,13 1-7 16,11-3-33-16,2 0 8 15,-1 2-18-15,-8-2 3 16,-10 2 2-16,-22-1-5 16,-18 0-4-16,-26 2-3 0,-31-1 7 15,-24 1-5-15,-23 2 3 16,-10-2 2-16,-12 0 0 16,0 1 1-16,0-1-1 15,-24 2-5-15,-4 1-18 16,-7-2-26-16,-5 2-53 15</inkml:trace>
  <inkml:trace contextRef="#ctx0" brushRef="#br0" timeOffset="13598.5131">13325 6110 173 0,'0'0'15'16,"0"0"-14"-16,0 0 3 15,0 0 35-15,0 0-1 0,0 0-4 16,0 0-33-16,0-6 1 15,0 6-2-15,0 0 1 16,0 0 8-16,0 0-2 16,0 0-3-16,0 0 15 15,0 0-2-15,0 0 7 16,0-1 10-16,0-1-34 16,0 0 5-16,0-1-2 15,0-1 1-15,0-1 2 16,0 0-6-16,0 2 0 15,0 0-3-15,0-1 7 16,0-1-4-16,0 0 8 16,0 0-8-16,0 4 0 0,0 0-2 15,0-1 4-15,0 2-2 16,0 0 7-16,0 0-5 16,0 0-2-16,0 0-2 15,0 0-6 1,7 10 14-16,17 13-6 0,6 9 32 15,4 12-4-15,-1 7-11 16,1 2-12-16,-4 2-2 16,-2-2 6-16,-7-2-8 15,-4-1 3-15,-5-5-4 16,-5-2-6-16,-5-8 6 16,-2-7-3-16,0-11 6 0,0-8 1 15,0-5-4 1,0-3 0-16,0-1 3 0,0-3 23 15,-15-13-26-15,-8-15-8 16,-1-6-13-16,-1-10 14 16,-3-9-8-16,2-5 12 15,1-4-11-15,-1 1-11 16,9 0 19-16,-3 8 6 16,7 5 1-16,1 10 16 15,6 7-2-15,3 9-15 16,3 3 11-16,0 4-9 15,0 1 6-15,18 2-8 16,10 3-11-16,6 4 6 16,7 2 5-16,5 6 1 15,9 6-1-15,8 16 0 0,0 10 9 16,3 9-9-16,-6 7 10 16,-7 6-5-16,-10 1-3 15,-11 0 3-15,-11-1 3 16,-10-3-7-16,-11-5 4 15,0-4-5-15,0-3 0 16,-2-9 3-16,-11-7-3 16,6-4-1-16,-1-7-1 15,3-4-9-15,4-7-24 16,1-1-37-16,-9 0-52 16,-3-15-61-16</inkml:trace>
  <inkml:trace contextRef="#ctx0" brushRef="#br0" timeOffset="13834.8187">13165 6428 141 0,'0'0'357'0,"0"0"-353"16,0 0 2-16,0 0-6 15,0 0 13-15,0 0-7 16,87-25-6-16,5 18 0 15,10-3 0-15,3 1-1 16,-6-2 0-16,-5-2-39 16,-8 4 2-16,-16-1-18 15,-11 3-37-15,-19 1-27 16,-11 1-44-16</inkml:trace>
  <inkml:trace contextRef="#ctx0" brushRef="#br0" timeOffset="14241.6394">14194 6171 378 0,'0'0'19'0,"0"0"-15"16,0 0-2-16,0 0 2 0,0 0 8 15,0 0-3-15,-4 0-2 16,4 7 6-16,6 6 12 16,1 9-6-16,2 3 10 15,-2 8-14-15,-2 3 1 16,3 0-12-16,-4 0-1 16,8-4 10-16,-8-3-12 15,0-8 0-15,-4-8-1 16,0-4 6-16,0-6 8 15,0-3 5-15,0 0-4 16,0 0 24-16,0-11 3 16,-11-8-42-16,-10-12-22 15,2-8-21-15,0-6-4 0,2-5-6 16,0 0-74-16,-4 8-284 16</inkml:trace>
  <inkml:trace contextRef="#ctx0" brushRef="#br0" timeOffset="16086.9006">15766 6428 496 0,'0'0'45'15,"0"0"-45"-15,0 0 1 16,0 0-1-16,0 0 3 16,0 0 3-16,0 0 9 15,96-53-14-15,-60 36 6 16,-5-5-7-16,-12-1-5 15,-11-5 1-15,-8-5 1 0,-3-2-4 16,-27 3 5 0,-10 8 0-16,-8 9 2 0,-9 11 5 15,-11 4-5-15,-1 15 2 16,3 13-2-16,16 4 0 16,16 6-2-16,26 3 2 15,8-1-3-15,7-1-6 16,31-6-14-16,14-8-2 15,9-5 14-15,6-11 9 16,0-5-3-16,-4-4 5 16,-9-9 18-16,-20-9-14 15,-12-8-2-15,-11-8 14 16,-11-4 0-16,0-12-16 16,-11-9-6-16,-14-4 6 15,-2 0-1-15,-3 7 5 0,-4 17 0 16,7 16 27-16,0 15-14 15,-1 8-7-15,-2 0-10 16,7 12 2-16,6 13-2 16,9 6 1-16,8 3 0 15,3 7 5-15,32-2-6 16,14-1-1-16,10-1-1 16,12-5-3-16,-1-5-13 15,-3-7 17-15,-12-9-6 16,-17-4 4-16,-14-7-3 0,-6 0 1 15,-6-7 5 1,-1-11 17-16,-2-11-10 0,-9 1-7 16,0 3 0-16,0 6 9 15,0 11-2-15,-3 4 11 16,0 4-17-16,-7 0-1 16,2 7 0-16,0 7-10 15,8 3 9-15,0 1 2 16,11 2-2-16,29 0 4 15,10 1-7-15,11 0-8 16,6-5 5-16,-4-5-27 16,-8-5-19-16,-19-3-20 15,-10-3-12-15,-14-4-6 16,-12-14-2-16</inkml:trace>
  <inkml:trace contextRef="#ctx0" brushRef="#br0" timeOffset="16802.1794">16441 6000 267 0,'0'0'14'16,"0"0"45"-16,0 0-5 16,0 0-54-16,0 0 7 15,0 0-7-15,53 82 44 0,-16-29-22 16,5 3-15-1,0 5-5-15,1-2-2 0,-10 0-6 16,-15-6 5 0,-7-4-15-16,-11-8-5 0,0-7 11 15,0-11 8-15,-8-12 4 16,-3-5-1-16,-6-6 2 16,-6-3 19-16,-5-18-8 15,0-10-14-15,10-9 0 16,7-10-16-16,11-1 12 15,0-2 1-15,6 8-17 16,24 11 20-16,4 10 10 16,14 9-9-16,9 3 5 15,6 4-6-15,6 6 6 16,-1 2-1-16,-13 0-4 0,-15 2-1 16,-15 8-3-1,-23 1-5-15,-2 2 4 0,-13-1 4 16,-30 1 0-16,-3 2 3 15,-8-4-3-15,1 0-4 16,14-3-1-16,9-1-19 16,11-2-10-16,13-2-9 15,6-3 12-15,0 0 6 16,9 0-1-16,29 0 14 16,15-8 9-16,10-3 3 15,7-2 0-15,4-5 0 16,0 0-1-16,-7-1-3 0,-8-1 4 15,-20 1 0-15,-14 2 7 16,-14 3 31-16,-11 3 1 16,0 3 6-16,0 5-4 15,-17 0-20-15,-4 3-21 16,-7 1 1-16,3 9-2 16,3 3 6-16,6 0-2 15,9 1-3-15,7 2 3 16,0 0-6-16,18-1-5 15,20 1-6-15,4-4-12 16,5-1-35-16,4-7 5 16,-10-4-38-16</inkml:trace>
  <inkml:trace contextRef="#ctx0" brushRef="#br0" timeOffset="17795.9329">17562 6149 120 0,'0'0'44'0,"0"0"8"16,0 0 24-16,0 0-47 15,0 0-22-15,0 0-5 16,55-20 45-16,-26 33-1 16,3 2-13-16,6 2-7 15,-4 4-19-15,-1 0-5 16,-12-2 1-16,-12-3-3 16,-9-4-2-16,0-1 2 15,0-7 1-15,0-4 7 16,-3 0 3-16,-2 0 36 15,5-6 0-15,0-11-37 0,3-3-3 16,26 1-7-16,0 2-7 16,1 4 7-16,-7 5 0 15,-5 4 5-15,-5 4-11 16,-4 0 5-16,7 0-9 16,2 5 7-16,11 4 4 15,5 2-2-15,11-3-20 16,4 2 14-16,-1-3-13 15,-8-4-20-15,-7-1-32 16,4-2 21-16,-4 0 4 16,-2-12 9-16,-1-2 20 15,-12-6 18-15,-5-2 13 16,-5 1 4-16,-5 1 35 0,-3 4 2 16,0 7 15-1,0 3-30-15,0 4-10 0,-8 2-26 16,-13 2 0-16,-4 8-2 15,0 4 1-15,1 2 9 16,3 1-10-16,6 2 4 16,8 1-5-16,7-1-1 15,0-1-9-15,13-2 8 16,11-3-12-16,-2-5 8 16,2-6-2-16,-2-2 8 15,1-3 11-15,3-14 1 16,4-6 5-16,-6-7-9 15,2-9-4-15,-1-11-4 16,-4-6 0-16,0-7-2 0,-3-3 2 16,-12 9 0-16,-2 13 7 15,-4 19 8-15,0 14 24 16,0 11-5-16,0 0-34 16,-12 17-3-16,-13 8 3 15,0 10 1-15,9 3 14 16,12 4-14-16,4-1 3 15,0 5-4-15,13 0-7 16,11-4-15-16,2-5-8 16,2-9 5-16,-5-6 18 15,-3-10-13-15,-8-3 8 16,-7-9-1-16,3 0 13 16,5-9 17-16,4-11-16 0,12-7 3 15,0-6-4-15,3 1 0 16,4 3-8-16,-3 5 8 15,-2 9-4-15,3 7 4 16,-4 4-2-16,3 4-1 16,4 0 2-16,-2 5 2 15,-1 10 1-15,-5 4-2 16,-10 1 4-16,-10 1 6 16,-9 1-10-16,0-3 1 15,-23-2 7-15,-3 0-6 16,-4-3 5-16,6-3-7 15,3 0-11-15,6-3-17 0,12-6-94 16,3-2-34-16</inkml:trace>
  <inkml:trace contextRef="#ctx0" brushRef="#br0" timeOffset="18430.9626">19583 6024 387 0,'0'0'47'0,"0"0"-31"16,0 0-13-16,0 0 10 15,-97 49 13-15,97-32-10 16,0 4-4-16,20-3-8 0,19 1-2 16,3-5-4-16,4-5-6 15,-5-6 6-15,-8-3-12 16,-13 0 7-16,-6-3 7 15,-11-11 10-15,-3-3-10 16,-3-7 26-16,-19-2-23 16,-6 3 11-16,-2 1-8 15,2 5-6-15,8 7 8 16,7 4-6-16,8 1-2 16,5 5 1-16,0 0-1 15,8-1-8-15,29-2-18 16,9 3 8-16,12 0 12 15,2 6-12-15,0 9-28 16,-11 4 14-16,-7 5-12 0,-23-2 19 16,-16-1 3-16,-3-3 22 15,0-3 8-15,-19-4 15 16,-1-2 11-16,7-3 10 16,0-4-24-16,5-2-1 15,5 0 8-15,3-10-8 16,0-9-19-16,21-5-17 15,21-4 0-15,14-5 7 16,7 1-3-16,1 5-1 16,-3 9 6-16,-6 6 8 15,-10 10 3-15,-6 2 30 16,-12 0-2-16,-8 12 5 16,-9 5-19-16,-4 4 5 0,-5 1-8 15,-1-1-7-15,0-1-4 16,0 2-3-16,-4-5-14 15,0 0-24-15,4-4-51 16,0-7-65-16</inkml:trace>
  <inkml:trace contextRef="#ctx0" brushRef="#br0" timeOffset="18902.462">21621 5877 296 0,'0'0'4'15,"-6"48"0"-15,-2-12 39 16,2 4-19-16,0 2-18 16,0 2 0-16,-5-4-5 15,-6-5 2-15,-1-9-3 16,-1-4-12-16,1-11 12 15,0-7 0-15,0-4 15 16,-4-1 16-16,1-15-15 16,7-6 3-16,8-7-5 15,6-4 5-15,7-9 0 16,31-7 5-16,13-6-17 0,11 1-7 16,4 1-4-16,-8 14 4 15,-7 11 1-15,-9 10 8 16,0 11-3-16,8 7-3 15,5 0 2-15,4 5 11 16,-4 15-6-16,-7 4 2 16,-11 9 4-16,-18 4-13 15,-11-1-3-15,-8 5 1 16,0-4-3-16,-14-1-5 16,-14-5 6-16,3-1-10 15,-8-7-19-15,6-6-16 16,-5-5-26-16,6-5-30 15,-4-7-101-15</inkml:trace>
  <inkml:trace contextRef="#ctx0" brushRef="#br0" timeOffset="19055.8438">21478 6065 525 0,'0'0'49'15,"0"0"-24"-15,0 0 26 16,0 0-19-16,0 0-28 15,0 0 0-15,192-8-4 16,-98 4-39-16,7-6-57 16,0-2-74-16</inkml:trace>
  <inkml:trace contextRef="#ctx0" brushRef="#br0" timeOffset="19631.413">22618 5967 292 0,'0'0'22'16,"0"0"-17"-16,0 0 21 16,0 0 35-16,0 0 3 15,0 0-27-15,-41-45-36 16,62 33 2-16,4 2-3 15,-4 4 2-15,8 3 1 0,10 0-3 16,6 3 0-16,4 0-2 16,1 4 2-16,-6 11-2 15,-8 3 1-15,-10 7-14 16,-22 6 12-16,-4 4-8 16,-17-1-3-16,-25-2 12 15,-20-4 2-15,-9-5 0 16,-5-4 10-16,-3-3 14 15,12-6-17-15,13-3 12 16,14-6-14-16,13-1 0 16,14-1-3-16,13-13-2 15,0 0-3-15,17-6-43 16,17 3 7-16,2 3-14 0,-6 4 43 16,-3 7 0-1,-4 3 10-15,3 0 0 0,3 11 7 16,-1 5-7-16,-7 2 26 15,-2 3-14-15,-8 2-4 16,-5 0 7-16,1-1-4 16,2 0 0-16,3-8 10 15,4 0-8-15,-4-6 8 16,2-2-5-16,10-5-9 16,5-1 7-16,10 0-14 15,3-4-40-15,-2-10-101 16</inkml:trace>
  <inkml:trace contextRef="#ctx0" brushRef="#br0" timeOffset="20283.3821">21789 5067 174 0,'0'0'23'0,"0"0"23"15,0 0 42-15,0 0-56 16,0 0-6-16,0 0 4 15,15-17-12-15,-13 17-6 16,-2 0-11-16,6 14 3 16,3 10-4-16,2 14 21 15,2 9-7-15,-4 7 0 16,3 5-12-16,1 1-1 16,-7-4-1-16,-6-8-14 0,0-4-8 15,0-13 1-15,-9-6-20 16,-8-8 21-16,-6-5-26 15,-1-6-29-15,-6-5-67 16</inkml:trace>
  <inkml:trace contextRef="#ctx0" brushRef="#br0" timeOffset="21022.4623">21388 5508 216 0,'0'0'17'16,"0"0"-5"-16,0 0 28 15,177 54-18-15,-115-30-11 16,-4 7 7-16,2 1-16 16,-10-3-4-16,-5 0-15 15,-15-3 17-15,-8-7-17 16,-8-5 11-16,0-9-2 15,-9-2 8-15,-1-3 1 16,9-4 62-16,4-13-28 16,7-9-32-16,6-4 9 15,3-7-8-15,4-6 4 16,8-6-3-16,6-3 2 16,-4 3-3-16,-6 7-1 0,-15 12 10 15,-9 13 23-15,-9 8-7 16,-3 6-11-16,-5 0-8 15,0 3-9-15,0 0 6 16,0 0-7-16,0 0-7 16,0 0 6-16,0 0-9 15,0 0 7-15,0 0 1 16,0 0-9-16,0 0 11 16,0 0-13-16,0 0-8 15,0 0 8-15,0 0-4 16,0 0 16-16,0 0-4 0,0 0 5 15,0 0 0-15,0 0 0 16,-6 0 0-16,-10 0 0 16,-6 3 2-16,-14 1-2 15,-11 4 10-15,-14 1-10 16,-19 4 4-16,-17 3-4 16,-16-1 0-16,-8-1 1 15,0 0-1-15,13-3 0 16,20-3 0-16,20-2 0 15,23-1 14-15,23 0-9 16,13-4-5-16,6 0 0 16,3-1 0-16,0 2 8 15,9-1-7-15,16 0 3 16,5 0 24-16,-3 1-14 0,-2-1-12 16,-8-1 1-1,3 0-3-15,0 0-17 0,-2 0-43 16,-4 0-49-16,-6 0-221 15</inkml:trace>
  <inkml:trace contextRef="#ctx0" brushRef="#br0" timeOffset="22317.7958">21352 4535 413 0,'0'0'0'0,"0"0"0"16,0 0 7-16,0 0-7 15,0 0-1-15,0 0-1 16,17 10 2-16,14 19 35 16,2 10-24-16,-6 10-9 15,3 1 2-15,-2 1-3 16,-2-1 8-16,-5-3-9 15,-8-8-25-15,-9-5 10 0,-4-8-32 16,0-7-33-16,-6-9-24 16</inkml:trace>
  <inkml:trace contextRef="#ctx0" brushRef="#br0" timeOffset="22546.8256">20896 4768 458 0,'0'0'3'16,"0"0"-3"-16,0 0 0 15,133-39 0-15,-45 25 0 16,13-1 0-16,12 3 12 16,-1 2-12-16,-12 0 5 15,-19 8-5-15,-22 2-19 0,-21 0-20 16,-14 8 0-16,-11 3 2 15,-7 4-12-15,-6 1-15 16,0 0-56-16</inkml:trace>
  <inkml:trace contextRef="#ctx0" brushRef="#br0" timeOffset="22934.2161">21842 4734 151 0,'0'0'180'16,"0"0"-180"-16,0 0-26 15,0 0 23-15,0 0 3 16,141 32 18-16,-102-15 4 15,1 0-22-15,-7 4 7 16,-11-4-1-16,-8-7-8 16,-11-1 2-16,-3-6 0 15,0-2 26-15,0-1-4 16,0 0 11-16,0 0 38 16,0-13-1-16,7-5-42 0,5-7-28 15,11-2-6-15,5-2 5 16,-1 5-13-16,-2 4-33 15,-1 6-21-15,0 5-21 16,-2 2-127-16</inkml:trace>
  <inkml:trace contextRef="#ctx0" brushRef="#br0" timeOffset="23546.536">22455 4648 446 0,'0'0'8'0,"0"0"-8"15,0 0 0-15,-19 62 4 16,19-40-3-16,2 0 5 16,18-1-6-16,3-1 2 15,-2-5-4-15,-6-1-7 16,-5-8-6-16,-2-5 8 15,-8-1 7-15,8 0 0 16,6-1 0-16,3-12 13 16,14-8-13-16,4-4-17 15,-1 0 4-15,3 4-17 16,-10 8 8-16,-12 4 22 0,-11 5 1 16,1 4 3-1,2 0-8-15,-1 0 2 0,6 6 2 16,7 6 10-16,3 0-9 15,8 1 6-15,6-3-5 16,2 1-2-16,-4-3 10 16,-1-4-10-16,-8-2 0 15,-2-2 8-15,-7 0 10 16,2-8-11-16,1-6-2 16,1-4-1-16,-5-6-8 15,-3-3 8-15,-2 0-10 16,-5-1 6-16,-3 6-9 0,-2 6 9 15,0 7 19 1,0 9-1-16,0 0-11 0,-2 0-7 16,-10 12-4-16,0 5 2 15,7 5 4-15,5 2-1 16,0 2 11-16,8-1-11 16,21-3 3-16,9-3 6 15,4-4-10-15,9-3 9 16,-1-5-9-16,-4-4-3 15,3-2-14-15,-5-1-5 16,-3-1-134-16</inkml:trace>
  <inkml:trace contextRef="#ctx0" brushRef="#br0" timeOffset="24760.1706">14668 4919 332 0,'0'0'4'0,"0"0"-2"16,0 0 2-16,0 0-2 16,0 0 6-16,0 0-1 15,-85-8-4-15,48 8 19 16,-9 0-19-16,-6 0 7 15,-5 0 1-15,-1 3 3 0,-5 5-1 16,-2 0-5 0,8 4-6-16,6 0 9 0,5 1-8 15,13 3 3-15,12 1-6 16,5 3 0-16,10 6-5 16,6 1 1-16,0 2 4 15,15 4 0-15,13-1 0 16,1 2 0-16,-4 3-2 15,-6 4 2-15,-5-2 0 16,-8 4 0-16,-6-1-8 16,0 0 7-16,-2-3 1 15,-10-2 0-15,0-7 9 16,2-5-9-16,7-5-1 0,-4-3-3 16,6-9 8-1,1 0-8-15,-3-5 3 0,3-3-33 16,-6 0-119-16</inkml:trace>
  <inkml:trace contextRef="#ctx0" brushRef="#br0" timeOffset="25128.8201">13587 5426 288 0,'0'0'6'0,"0"0"-1"16,0 0 1-16,164 19 2 15,-94 0 0-15,5 3 5 16,-2 3-13-16,-8 1-1 16,-9 2 1-16,-18 0-44 15,-6-1 17-15,-10-8 27 16,-10-5 1-16,-3-7 2 15,0-4 10-15,-2-3 25 16,3 0 36-16,6-14-29 16,-1-6-3-16,4-6-8 15,-2-6-33-15,2-8-1 16,-10-4-13-16,-9-1-53 0,0 2 6 16,-18 3-241-16</inkml:trace>
  <inkml:trace contextRef="#ctx0" brushRef="#br0" timeOffset="25714.6542">12403 4976 280 0,'0'0'82'0,"0"0"-68"15,0 0-14 1,0 0 0-16,0 0 12 0,36 53 24 16,-16-18-4-16,6 3-16 15,5-2-10-15,0-1 1 16,5-7-5-16,-6-8 2 15,-9-8 3-15,-9-3-6 16,-8-6-2-16,4-3-5 16,-2 0 6-16,3-8 15 15,3-11 5-15,7-5-13 0,0-7-13 16,1 2 6-16,1 4-2 16,-5 8 1-16,2 9-2 15,-2 5 0-15,4 3-2 16,6 0 0-1,12 11 1-15,11 4 4 0,9-1 0 16,2 1 3-16,3-2-3 16,-9-7-6-16,-8-1 5 15,-18-3-17-15,-19-2 17 16,-9 0 1-16,0-12 19 16,-7-7 5-16,-20-8-11 15,-5 1 11-15,3-2-9 16,2 7-3-16,4 4 14 0,4 5-25 15,8 8 0 1,2 3-2-16,5 1-11 0,0 0-16 16,4 8-27-16,0 6-29 15,13-2-16-15,32 2-30 16</inkml:trace>
  <inkml:trace contextRef="#ctx0" brushRef="#br0" timeOffset="26647.5348">13532 5005 289 0,'0'0'18'0,"0"0"40"16,-69-48 17-16,44 38-37 15,-2 3-17-15,-3 7-6 16,-6 0-14-16,-1 5-1 16,0 7 7-16,7 5-7 0,9 0 2 15,17 2 1-15,4 0-6 16,4 1-1-16,37-5-2 15,10-1-2-15,8-4-9 16,-9-6 11-16,-8-4-10 16,-13 0 2-16,-9-4-17 15,-6-9 9-15,-7-4 22 16,-2-4 9-16,-5 4-8 16,0 3 24-16,0 6-4 15,0 3 4-15,0 5 2 0,0 0-27 16,0 3-8-1,7 7 4-15,10 4 0 0,4 2 3 16,5 2 1-16,4-1-2 16,2 0 0-16,-7-4-19 15,-9-5-23-15,-8-3-8 16,-8-5-9-16,0 0 21 16,-3-3 38-16,-10-10 2 15,2-6 1-15,5-1 12 16,6-3 7-16,0 4-9 15,9 2-5-15,9 5 18 16,2 7 9-16,6 3-29 16,2 2 4-16,5 0 1 15,-2 8 24-15,2 3-9 0,-3 1-9 16,-6 1-2 0,-10-2-6-16,-8-1-6 0,-5-5 4 15,-1 0-5-15,0-3-1 16,0-2-1-16,0 0 4 15,0 0 4-15,0-12-6 16,3-2-19-16,7-1 8 16,2 1 11-16,0 4 7 15,-4 6 3-15,1 4 4 16,-2 0-14-16,7 0-9 16,4 9 9-16,2 2 14 15,6 3-8-15,-1 0-5 16,5 0 0-16,2-2 2 0,1-4-3 15,-7-4 0 1,-5-4 2-16,-5 0 1 0,-7-12-3 16,0-8-20-16,-9-6-29 15,0-7 5-15,0-4 1 16,0-6-9-16,-6-1 13 16,-2-5 15-16,1 6 6 15,3 9 18-15,-1 12 96 16,1 13-27-16,4 6 12 15,0 3-81-15,0 7 10 16,0 15-7-16,0 6 27 16,13 4-19-16,11 6 4 15,9 0-3-15,6 0-6 16,7-2-1-16,-1-9-3 0,-8-7 5 16,-7-10-5-16,-12-6-2 15,-8-1-8-15,-10-3-16 16,0-7-19-16,-6-8-82 15,-36-7-245-15</inkml:trace>
  <inkml:trace contextRef="#ctx0" brushRef="#br0" timeOffset="26792.1535">13914 4836 463 0,'0'0'40'16,"0"0"-11"-16,0 0-27 15,0 0 0-15,0 0 10 16,221-9 8-16,-114 6-19 15,7 0-1-15,5-2-45 0,-2-4-66 16,-12-2-118 0</inkml:trace>
  <inkml:trace contextRef="#ctx0" brushRef="#br0" timeOffset="26993.9227">15047 4683 330 0,'0'0'23'0,"0"0"-17"15,0 0 31-15,22 54 2 16,-6-25 19-16,2 4-30 16,2 1-27-16,-5 0 5 15,-5-1-6-15,-6-3-27 0,-4-9-25 16,0-6 16-16,-9-10 7 16,-15-3-50-16,-10-2-21 15,-7-9-105-15</inkml:trace>
  <inkml:trace contextRef="#ctx0" brushRef="#br0" timeOffset="27334.6905">14785 4834 156 0,'0'0'107'16,"0"0"-38"-16,0 0-25 15,0 0-38-15,0 0-6 16,162-30 0-16,-96 30 1 16,3 2 1-16,5 8 0 15,-10-1-4-15,-7 7 0 16,-18-2-9-16,-15 3 10 0,-12 0-10 15,-11 0 11-15,-1-1 4 16,0-4 0-16,0-1 0 16,3-5-2-16,7-1-1 15,10-4 6-15,8-1-4 16,7 0 9-16,6-8 12 16,-10-8-24-16,-5-4 1 15,-16-4-6-15,-10-2 9 16,0 1-4-16,-4 0 9 15,-24 7-9-15,-7 5 12 16,2 9-11-16,0 4-1 16,-1 0-8-16,13 5-40 15,8 5-21-15,10-1-165 16</inkml:trace>
  <inkml:trace contextRef="#ctx0" brushRef="#br0" timeOffset="28292.3874">16262 4824 135 0,'0'0'3'0,"0"0"6"0,0 0 31 16,0 0-8-1,0 0-32-15,0 0 0 16,0-11 0-16,0 11 7 0,0 0 9 16,0 3-4-16,-2 0 10 15,2-1-19-15,0 1 5 16,0-3 0-16,0 0 16 16,0 0 4-16,0 0-10 15,0 0 17-15,0 0-22 16,0 0-4-16,0 0-4 15,0 0 0-15,0 1 3 16,0 1-5-16,0 1 0 16,0-3 9-16,5 1-4 15,-2-1-9-15,-3 0 1 16,0 0 0-16,1 2 2 0,-1-1-2 16,4-1 0-16,-3 2 3 15,6-2-1-15,-6 2-2 16,4-2 3-16,1 0-3 15,-2 0 0-15,5 0 14 16,3 0-11-16,0 0 21 16,-2-8-24-16,-2 2 4 15,-3-5-9-15,-5 4 4 16,0 0 0-16,0 1-7 16,0 5 8-16,0 1-3 15,0 0 0-15,-9 0-17 16,-8 3 9-16,1 4 9 0,-5 0 2 15,4 0-7 1,1 1 1-16,7-1 5 0,-3 0-6 16,12 0 1-16,0-2-5 15,0-2-13-15,0-3 24 16,13 0 0-16,16 0 35 16,4-3-8-16,-1-6-23 15,6-5 9-15,-5-3-8 16,1-4 0-16,-4-2-4 15,-8-5-1-15,-14 2-3 16,-8 0-1-16,0 6 6 16,-23 5-2-16,-12 7 0 15,-4 7-1-15,-3 1-1 16,6 0 2-16,11 10-6 0,11 3 5 16,14 2-12-16,0 3-4 15,33-1-4-15,21 0 2 16,6 3 16-16,10 3-19 15,3-2-29-15,-11 2 6 16,-14-4 13-16,-21-2 11 16,-23-5 21-16,-4-1 3 15,-21-3 27-15,-32-2 21 16,-10 1-25-16,-6-2-8 16,3-1-18-16,12-4-14 15,5 0-15-15,17 0 1 16,11-9-36-16,17 1-13 15,4 1-39-15</inkml:trace>
  <inkml:trace contextRef="#ctx0" brushRef="#br0" timeOffset="28689.2507">16758 4836 16 0,'0'0'3'0,"185"-31"14"0,-118 14-17 16,-17-2 67-16,-20 2 33 15,-14 2-37-15,-12 2-21 16,-4 5 2-16,0 2-13 15,-9 3-19-15,-19 3-12 16,-10 0-16-16,-5 5 0 16,6 4 12-16,-1 5 2 15,10 0-12-15,14 0 14 0,9-2-4 16,5 1-4-16,2-2 7 16,34 0 1-16,8-4 0 15,10-3 7-15,4-4-6 16,1 0-2-16,-1-2 1 15,-11-10-19-15,-8-3 0 16,-12-3 14-16,-10-4 5 16,-6 0 7-16,-6-1 31 15,-5 4-25-15,0 5 19 16,0 5 5-16,0 7-11 16,0 2-26-16,0 0 0 15,-3 8-7-15,-7 4 3 16,7 3 4-16,3 2 6 0,0 0-3 15,11 0-6-15,15 0-13 16,14 0-74-16,4-5-127 16</inkml:trace>
  <inkml:trace contextRef="#ctx0" brushRef="#br0" timeOffset="28921.5717">17808 4498 232 0,'0'0'4'0,"0"0"61"0,79 58-29 16,-41-28 2-16,1 4-5 15,-7 3-19-15,-6 1 6 16,-13-1-20-16,-13-1-16 15,0-5-1-15,-10-6-88 16,-15-11-43-16,6-7-8 16</inkml:trace>
  <inkml:trace contextRef="#ctx0" brushRef="#br0" timeOffset="29462.337">17819 4679 91 0,'0'0'40'16,"0"0"-22"-16,140-1 15 16,-77-2-10-16,2-4-23 15,-8 1-1-15,-11-5-50 16,-16-2 20-16,-11-2 7 16,-6-7 17-16,-5-2 7 15,-5 2 26-15,-1-2 37 16,-2 7-55-16,0 6 2 15,0 6 14-15,0 5-11 16,0 0-13-16,0 11 0 16,0 8 0-16,0 6 4 15,0 2-2-15,3 2 7 0,18-1-8 16,-2-3-1 0,-1-2 0-16,-3-5-15 0,-8-6-10 15,-7-7 1-15,0-3 3 16,0-2 21-16,0 0 31 15,-4-5-25-15,-5-7-6 16,6-2-2-16,3 1-2 16,0 1 4-16,0 5 14 15,9 3 7-15,2 4-18 16,6 0-3-16,3 4 4 16,2 8 14-16,6 2 1 15,2 0-16-15,-3-1 6 16,-2-4-4-16,-7-1-4 0,-4-3 7 15,-2-4-5 1,-6-1-2-16,0 0 11 0,-5 0-12 16,8-11-20-16,-3-3-34 15,7-3-22-15,13-2-73 16</inkml:trace>
  <inkml:trace contextRef="#ctx0" brushRef="#br0" timeOffset="29596.9773">18863 4593 51 0,'0'0'90'15,"0"0"1"-15,0 0-35 16,0 0-24-16,104 58-9 16,-87-44-1-16,-10-3-22 15,-7 1-1-15,0-4-7 16,-37-1-3-16,-17-3-13 0,-12-4-61 16</inkml:trace>
  <inkml:trace contextRef="#ctx0" brushRef="#br0" timeOffset="29753.9701">18506 4486 492 0,'0'0'4'0,"0"0"-1"16,0 0-6-16,0 0-26 15,0 0-50-15,0 0-64 16,-86 34-33-16</inkml:trace>
  <inkml:trace contextRef="#ctx0" brushRef="#br0" timeOffset="31000.9176">14600 5421 26 0,'0'0'29'16,"0"0"39"-16,0 0 0 0,0 0-7 15,0 0-17-15,0 0-10 16,-14 35-2-16,14-33 9 16,0-2-22-16,0 0 20 15,0 0 9-15,13 0-10 16,9 0-3-16,6-8 12 16,3-3-31-16,-3-2-1 15,-5-2-13-15,-3-1 5 16,-7-1-7-16,-1 2-3 15,-10 2 3-15,1 7-2 16,-3 3 2-16,0 3 5 16,0 0-5-16,4 0-10 15,-1 1-1-15,10 9 4 16,8 1 3-16,4 4 4 0,7 2 0 16,7 2 6-16,-5 0-6 15,-1-2-7-15,-11 0-5 16,-11-3 3-16,-11-4 1 15,0-2 4-15,0-3 8 16,-17 2 0-16,-8-4 2 16,1-1-3-16,2-2 0 15,5-2-1-15,5-12 1 16,11-5-3-16,1-6-29 16,4-2 13-16,23 4-18 15,11 3-42-15,2 6 57 16,0 5 6-16,6 4-6 15,-6 3 3-15,-2 2 10 0,-8 0 4 16,-10 7 2-16,-5 5 0 16,-4 0 9-16,-4 0-7 15,-3-2 21-15,1 0-5 16,-2-4-12-16,6 0 20 16,3-1-21-16,9-5 3 15,9 0 10-15,9 0-4 16,6-5-6-16,0-7-8 15,-7-4-8-15,-5-2 5 16,-16-1 3-16,-9 2 0 16,-8 2 10-16,0 6-8 15,-6 4 11-15,-22 5-7 0,-4 0-3 16,-2 4-6-16,0 6 4 16,7 2-1-16,9-2 0 15,11 0-1-15,7-1-3 16,0 1 4-16,11-3-11 15,27 1-1-15,5-5-5 16,6-2-11-16,-2-1-9 16,-6 0-31-16,-8-9 11 15,-13 1 28-15,-3-4-25 16,-4-4 49-16,0 3 5 16,-1-2 5-16,2 4-5 15,3 7-2-15,2 2 2 16,-2 2 5-16,1 0 11 0,-1 0 31 15,0 6-19-15,-1 5-4 16,-1 0-5-16,-9 0-18 16,1 2 1-16,-7-4-1 15,0 1 1-15,0-3-1 16,-11 0-1-16,-3-3-20 16,1-4-66-16,10 0-66 15</inkml:trace>
  <inkml:trace contextRef="#ctx0" brushRef="#br0" timeOffset="31164.48">16021 5317 68 0,'0'0'48'16,"0"0"29"-16,0 0-12 0,0 0-15 16,0 0-13-16,0 0-8 15,48 25-16-15,-18-23-13 16,7-2-3-16,7 0-21 15,-6-2-12-15,-4-6-43 16,-4-4-166-16</inkml:trace>
  <inkml:trace contextRef="#ctx0" brushRef="#br0" timeOffset="31350.9815">16330 5274 149 0,'0'0'105'0,"0"0"-70"16,0 0-35-16,0 0 0 15,0 0 0-15,0 0 4 16,0 14 16-16,0-6-18 15,0-1 2-15,13 0 15 0,13 0-18 16,4-2 0 0,8-2 6-16,6-3-7 0,-1 0-13 15,2-7-36-15,-9-7-51 16</inkml:trace>
  <inkml:trace contextRef="#ctx0" brushRef="#br0" timeOffset="31529.1517">16675 5155 78 0,'0'0'40'0,"4"-60"16"15,-4 43 24-15,3 9-27 16,-3 6 14-16,0 2-67 16,0 10 3-16,0 8 12 15,0 5 17-15,0 3-14 0,9 0 6 16,20 2-9-16,5 2-9 16,8-2-6-16,1-1-1 15,-2-7-3-15,0-6-18 16,-11-8-31-16,-1-6-8 15,-6-4-18-15,-5-11-101 16</inkml:trace>
  <inkml:trace contextRef="#ctx0" brushRef="#br0" timeOffset="31725.8938">17035 5081 82 0,'0'0'105'0,"0"0"-16"0,-48 68-29 15,48-42-21-15,0-2 0 16,0 2-10-16,14-4-17 16,6-2-11-16,2-7 1 15,0-2-2-15,-2-6-2 16,-2-5-4-16,0 0-21 16,-3-5-59-16</inkml:trace>
  <inkml:trace contextRef="#ctx0" brushRef="#br0" timeOffset="31905.4986">16936 5162 491 0,'0'0'83'0,"0"0"-67"0,0 0-6 16,165-16-10-16,-75 8-11 15,10 1-56-15,3-3-249 16</inkml:trace>
  <inkml:trace contextRef="#ctx0" brushRef="#br0" timeOffset="38904.8144">4878 4114 4 0,'0'0'3'16,"0"0"1"-16,0 0 5 15,0 0 6-15,0 0 47 16,0 0 26-16,0 0-31 16,0 0-14-16,0 0 3 15,0 0-2-15,0 0-4 0,0 0-25 16,0 0 3-16,0 0-12 15,0 0 0-15,0 0-1 16,0 0-2-16,0 0 2 16,0 0-2-16,0 0 0 15,0 0 6-15,0 0-8 16,-5 0-1-16,1 0 0 16,2 0 2-16,-5 0-4 15,1 0 0-15,-3 0 2 16,0 0 1-16,3 0-1 15,0 0 1-15,5 0-2 16,1 0 2-16,0 0-8 16,4 0 5-16,35 0-18 0,19 0 20 15,18-2 0-15,17 0 3 16,14-1 0-16,12-1-1 16,14 0 0-16,10-2-2 15,5 1 0-15,1-1 2 16,-1 0-2-16,-8 0 0 15,-15 0 4-15,-13 1-2 16,-21 0-2-16,-15 1 0 16,-18 1 1-16,-19-2-2 15,-21 2-2-15,-12 1 2 16,-6 2 1-16,0-3 5 16,-29 3-5-16,-12-2-12 15,-18 2-21-15,-12 0-12 0,-14 0-29 16,-6 5-8-16,-16 3-54 15</inkml:trace>
  <inkml:trace contextRef="#ctx0" brushRef="#br0" timeOffset="39239.4078">5164 4093 24 0,'0'0'31'16,"-156"9"-14"-16,108-6 10 15,13-1-3-15,18 1-8 16,9-3 23-16,8 0-10 15,0 0 8-15,20 0-10 16,33 0-16-16,28 0 30 0,23 0-1 16,27 0-31-16,14-5 21 15,15 2-6 1,4-1-13-16,2 1 0 0,-3 1-11 16,-9 0 0-16,-11 2 6 15,-21-3-5-15,-12 3-1 16,-20 0 0-16,-27 0 0 15,-21 0-1-15,-23 0-8 16,-19 0-7-16,-3 0-18 16,-47 0 21-16,-31 5 7 15,-19 4 6-15,-15-1-67 16,-3 2 18-16,1-1-29 16,-5 0 9-16,-6-1-13 0</inkml:trace>
  <inkml:trace contextRef="#ctx0" brushRef="#br0" timeOffset="39491.0822">5460 4180 23 0,'0'0'44'0,"0"0"-11"0,0 0-30 16,0 0 5-16,0 0-6 15,0 0 38-15,231 5 1 16,-109-5-29-16,14-2-7 16,2-3 21-16,0 0-3 15,-12 0-1-15,-17 0-10 16,-23 5-12-16,-27-3 0 15,-22 3-14-15,-23 0 14 0,-14 0 1 16,0 0 6 0,-10 0-1-16,-12 0 2 0,-9 0-8 15,-2 0-15-15,5 0-74 16</inkml:trace>
  <inkml:trace contextRef="#ctx0" brushRef="#br0" timeOffset="46526.4826">22080 6810 245 0,'0'0'0'0,"0"0"0"16,0 0 15-16,0 0 21 0,0 0 34 15,0 0-27-15,67-46-23 16,-55 45 6-16,2-2-23 15,-4 3-2-15,0 0 2 16,-2 3 1-16,-2 11-4 16,-6 6 10-16,0 10-10 15,0 4 13-15,-20 4-13 16,-4 2 0-16,-4-1-2 16,-2-2-18-16,1-1 13 15,0-6-30-15,4-7-12 16,-1-4-1-16,6-8-19 15,3-6-16-15,3-5-24 16</inkml:trace>
  <inkml:trace contextRef="#ctx0" brushRef="#br0" timeOffset="46765.6959">22146 6708 360 0,'0'0'29'0,"0"0"-29"16,0 0-7-16,0 0 2 15,0 0-3-15,0 0 8 16,-84 69 2-16,58-33 4 0,0 4-12 16,-1-1-16-1,-6 2-63-15,-1-9 16 0,1-5-32 16,2-8 12-16</inkml:trace>
  <inkml:trace contextRef="#ctx0" brushRef="#br0" timeOffset="47187.0701">21789 6953 125 0,'0'0'39'0,"56"-63"-22"16,-6 25-10-16,10-7 28 16,13-2 2-16,3 2-30 15,-7 6 15-15,-8 8 21 16,-24 10-15-16,-15 9 7 15,-11 7-8-15,-6 5-7 16,3 0-20-16,6 0 0 16,10 8-1-16,5 5 3 0,4 4-4 15,-6 5 2-15,-3 4-13 16,-12 2-30 0,-4 5 8-16,-8-1-19 15,0-1-17-15,0-3-32 0,-7-5 73 16,-13-6-38-16,3-7 44 15,-5 1 24-15,-7-8 0 16,0 0 5-16,-17-3 43 16,-8 0-19-16,-13 0-5 15,-9-3-7-15,-15-7-5 16,-3 1 6-16,0 1-7 16,1 1 14-16,8 1 23 0,12 3-21 15,15-2-21-15,15 3 4 16,17 1-10-16,6-1 0 15,12 2-47-15,8 0-181 16</inkml:trace>
  <inkml:trace contextRef="#ctx0" brushRef="#br0" timeOffset="53377.6622">13999 6919 198 0,'0'0'30'0,"0"0"-29"15,0 0 8-15,0 0 11 16,0 0-5-16,0 0-7 15,0 0 0-15,4 0-8 16,-4 0-10-16,0 0 2 16,0 0-2-16,0 1 10 15,0-1 0-15,0 0-1 16,0 0-2-16,0 0 6 16,0 0 5-16,0 0-8 0,0 0-1 15,0 0 0-15,0 0-17 16,0 0 2-16,0 0 4 15,0 0-2-15,0 0 14 16,0 0-1-16,0 0 4 16,0 0-1-16,0 0 0 15,0 0 4-15,0 4 11 16,0 6-11-16,0 6 19 16,0 13 14-16,-1 9-32 15,-13 7 11-15,1 8 3 16,2 5-17-16,2-1-4 15,5-5 2-15,-2-6-1 16,4-11 1-16,-2-8 2 0,-2-9-4 16,-4-6 0-1,2-5 0-15,-5-7 11 0,-1 0-9 16,-6-3-2-16,0-8-34 16,5-8-99-16,3-4-5 15</inkml:trace>
  <inkml:trace contextRef="#ctx0" brushRef="#br0" timeOffset="54029.9199">13984 6953 323 0,'0'0'0'0,"0"0"-3"16,0 0 3-16,0 0 3 15,0 0 24-15,-116 61-7 16,87-30 8-16,5-2-22 16,2 3-6-16,1-2 3 15,4-3 3-15,0-5-12 16,-4-3 5-16,1-7-4 16,6-4 1-16,3-8 4 15,3 0 0-15,7-3 12 16,1-11-12-16,0-10 6 15,1-3-6-15,28-9 2 0,5-3-9 16,10-4 1 0,0-3-13-16,0 7 19 15,-13 8 0-15,-7 13 3 0,-12 9 17 16,-5 9-19-16,0 0-2 16,6 0 1-16,7 0 0 15,9 7 21-15,4 5-20 16,7 5 1-16,4 5-2 15,-3 4 2-15,-5 1-4 16,-6 2-10-16,-7 3-1 16,-11-4-22-16,-7-3-29 15,-5-2 54-15,0-5-9 16,0-5 3-16,0-4 15 16,-10-2 2-16,-11-2 2 0,-12-2 14 15,-15 1-8-15,-9-4-7 16,-12 0-2-16,-8 0 2 15,-10 0 2-15,8 0-2 16,6 0-2-16,11 0 15 16,11 0 1-16,14 0-7 15,8 0-8-15,13 0 5 16,6 0-4-16,6 0-2 16,4 0-5-16,0 0 1 15,0 0-39-15,4 0-24 16,10 0 20-16,2 0-96 15</inkml:trace>
  <inkml:trace contextRef="#ctx0" brushRef="#br0" timeOffset="63214.9626">4256 5046 139 0,'0'0'0'0,"0"0"-10"16,0 0 10-16,180-17 0 15,-123 13 25-15,1 1-18 16,-6 1 32-16,-3-1-28 16,-10 1-4-16,-3 0 6 15,-4 1 0-15,3 1 12 16,1-3 5-16,3 2-9 16,16-1 12-16,17-1-20 15,19-2 13-15,23 0 4 16,22-2-3-16,16 2-6 15,12-1-4-15,6 2-11 16,8 2-4-16,10 0-1 0,12 1-1 16,7 1 6-1,8 0-6-15,-5-2 3 0,-4-1-7 16,-12 1-1-16,-15-4-2 16,-15 0 7-16,-21 1-2 15,-22 0-4-15,-24 1-21 16,-17 1-1-16,-14-2 21 15,-6 3-16-15,1-1 21 16,-3-1-16-16,6 1-8 16,-1-1 8-16,-8-1 13 15,-13 3-10-15,-18 0-39 16,-21 1-15-16,-3 0-41 16</inkml:trace>
  <inkml:trace contextRef="#ctx0" brushRef="#br0" timeOffset="63875.3073">4691 5146 9 0,'133'-8'54'15,"6"5"-14"-15,4-3-12 0,18 1-3 16,10 0 10-1,3 0-7-15,12 2-8 0,6-1-5 16,10-1-14-16,17 2 23 16,5 2-24-16,7-2 7 15,-1 0 14-15,-8 1-21 16,-6-1 1-16,-10 0 0 16,-14 0-1-16,-20 0-1 15,-21-2-3-15,-19 2-4 16,-21-3 7-16,-11 3-14 15,-18 0 15-15,-9 1-1 16,-15-1-2-16,-9 0 3 0,-13 1 0 16,-12 0-3-1,-11-1 3-15,-7 3-10 0,-6 0 10 16,0 0-3-16,0 0-40 16,-24 0-118-16</inkml:trace>
  <inkml:trace contextRef="#ctx0" brushRef="#br0" timeOffset="64465.8045">4227 5267 50 0,'0'0'0'0,"0"0"-38"15,188-6 32-15,-101 5 6 16,9 1 24-16,18 0-13 16,10-1-7-16,18-1 18 15,22-1-1-15,19-1 22 16,14 0-10-16,12 0-10 15,1 0-2-15,3 1-18 16,7-2-2-16,0 4 0 16,-3-1-1-16,-17-1-1 15,-23 0-7-15,-17 0-8 16,-26 1-35-16,-19-3 24 16,-18-1 18-16,-17 0 5 0,-14 3 5 15,-15-2-1-15,-17 2 0 16,-16 0 1-16,-10 2-1 15,-8 1 1-15,0 0 22 16,0 0 15-16,0 0-25 16,-3 0-13-16,-5 0 0 15,3 0 1-15,5-2-12 16,0 2 7-16,0 0-145 16</inkml:trace>
  <inkml:trace contextRef="#ctx0" brushRef="#br0" timeOffset="105231.4393">11235 12715 85 0,'0'0'10'16,"0"0"-6"-16,0 0-3 15,0 0 23-15,0 0 5 16,0 0-6-16,0 0-6 16,0 0-11-16,0 0 3 15,-27 4-9-15,39-2 4 16,21-2 12-16,19 0 3 0,17 0 8 16,16 0-13-16,11-3-4 15,15-3 3-15,13 3-9 16,12-2 4-16,8 1 2 15,4 2-4-15,3 1 8 16,-10 1-3-16,-11 0-7 16,-24 0-4-16,-26 0 0 15,-26 0-40-15,-27 0-46 16,-15 0-37-16,-12 0 4 16</inkml:trace>
  <inkml:trace contextRef="#ctx0" brushRef="#br0" timeOffset="105591.4727">11244 12821 73 0,'0'0'150'0,"0"0"-144"15,0 0 2-15,0 0 0 16,139 0 28-16,-68 0 6 0,14 0 1 16,6-3-27-1,9-2 25-15,5-1-28 0,0 0-7 16,2 2-3-16,0 3-2 16,-7-3-2-16,-2 4-2 15,-4 0 2-15,-6 0-4 16,-4 0 5-16,-9 0-13 15,-13 0 5-15,-20 0-16 16,-16 0 7-16,-15 0-27 16,-10 0-50-16,-1 0-38 15</inkml:trace>
  <inkml:trace contextRef="#ctx0" brushRef="#br0" timeOffset="115748.7238">9433 14839 230 0,'0'0'0'0,"0"0"-7"15,0 0 7-15,0 0 8 16,0 0-1-16,0 0 2 15,0 0-6-15,24 0 3 16,-5-2-6-16,-2 1 8 16,2-1-6-16,5 1-2 15,4 0 7-15,6-1-1 0,10-1-4 16,8 1-2-16,14-2 5 16,8 0 7-16,16 1-6 15,8 0 39-15,10 1-4 16,0 1-24-16,9 0 2 15,-5 1-13-15,-2 0-6 16,-5 0 0-16,-6 0-6 16,-16 0-4-16,-15 0-14 15,-11 0-4-15,-11 0-10 16,-16 1-11-16,-13-1-15 16,-12 1-14-16,-5-1-56 15</inkml:trace>
  <inkml:trace contextRef="#ctx0" brushRef="#br0" timeOffset="116196.5618">9162 14879 105 0,'0'0'49'0,"0"0"-49"16,0 0-10-16,0 0 10 15,0 0 7-15,0 0 6 0,-12 12 29 16,46-11 15-16,3-1-34 16,12 0-7-16,2 0-10 15,8 0-6-15,7 0 13 16,5 0-3-16,3 0-8 15,7 0 9-15,2-2-11 16,5-1 0-16,0 0 1 16,0 1 1-16,-4 0 0 15,-13 1-2-15,-7 1-5 16,-16 0 3-16,-14 0 2 16,-10 0-3-16,-10 0 2 15,-11-2 2-15,0 2 0 0,-3 0 1 16,0 0 0-1,0 0 5-15,0 0-6 0,0 0-1 16,0 0 0-16,0 0-9 16,0 0 0-16,0 0-55 15,0 0-52-15</inkml:trace>
  <inkml:trace contextRef="#ctx0" brushRef="#br0" timeOffset="119539.9863">18867 15283 88 0,'0'0'12'0,"0"0"7"15,0 0 16-15,0 0 6 16,0 0-16-16,0 0 4 16,0 0 10-16,0-1 6 0,0-1-19 15,0 2 17 1,0 0-16-16,0-1 10 0,0 1-24 16,0 0-1-16,0 0-3 15,0 0-9-15,0 0 0 16,0 0-6-16,0 12-6 15,0 5 12-15,0 13-1 16,0 7 2-16,0 10 0 16,-7 1-1-16,1 4 0 15,-6 2 2-15,-9-4-1 16,3-2-1-16,-11-7-1 16,1-7-10-16,3-8-5 15,3-6 3-15,1-4-4 16,5-7 12-16,3-4-28 15,4-5-37-15,1 0-50 0</inkml:trace>
  <inkml:trace contextRef="#ctx0" brushRef="#br0" timeOffset="120241.7686">18320 15608 256 0,'0'0'0'0,"0"0"-18"16,0 0 18-16,0 0 9 15,95 55 5-15,-62-28-13 16,0 4 4-16,-3 2-2 15,-2 0-2-15,-1-1-1 16,-2-1-1-16,-1-2 1 16,3-4 3-16,-3-4-3 15,3-6 0-15,0-4-3 16,3-6 0-16,3-5 3 16,14 0 10-16,6 0-7 15,2-5 3-15,4-5-6 0,-1-6-6 16,2-3-3-1,-2-7 4-15,0-2 1 0,0-5 4 16,-1-2 2-16,-7 5 5 16,-3 1-7-16,-16 6 0 15,-8 8 5-15,-8 4-4 16,-8 4 1-16,-1 3-2 16,-6 1 2-16,0 3-10 15,0 0 6-15,0 0 2 16,0 0 0-16,0-2 10 15,0 2-10-15,-19 0 0 16,-7-1 2-16,-9 1-2 16,-10 0 0-16,-12 0 0 15,-13 0 6-15,-9 1-3 16,-11 4 1-16,-11-1 4 0,-6-2-8 16,-6 0 8-1,12-1 19-15,10-1-4 0,14 5-11 16,15-3-10-16,21 4-1 15,8 0-1-15,12-1 0 16,15-3-1-16,3 0 0 16,3-2-5-16,0 0 6 15,0 0-12-15,0 0 8 16,0 0-9-16,8 2 4 16,12-1-2-16,6 1-52 15,-8-2-96-15</inkml:trace>
  <inkml:trace contextRef="#ctx0" brushRef="#br0" timeOffset="121003.5418">20999 14776 86 0,'0'0'137'0,"-3"53"-65"15,-5-15-15-15,7 4-3 16,-7 4-11-16,0-4-9 16,-1-7-25-16,1-5-7 15,-1-5 11-15,2-5-13 16,1-4 2-16,4-6 4 16,2-3-6-16,0-4-19 15,0-3-48-15,0 0-26 16,0-8 27-16</inkml:trace>
  <inkml:trace contextRef="#ctx0" brushRef="#br0" timeOffset="121493.8305">20477 14682 155 0,'0'0'70'16,"0"0"-45"-16,-176 68 17 15,134-31-20-15,9 10-13 0,15 5-2 16,12 0 3-16,6-2 1 16,21-4-7-16,19-9-3 15,12 0 20-15,7-4-14 16,3-4-3-16,12-6 0 15,17-4 7-15,9-5 9 16,11-7-7-16,-2-3-2 16,-6-4 14-16,-3-4-16 15,1-10 2-15,-2-6-1 16,-1-4-10-16,-7-6 11 16,-10-3-11-16,-10-6 1 15,-12-6-2-15,-18-4 1 16,-12-2 0-16,-23 5-8 15,-6 5 8-15,-18 4 10 0,-31 3-6 16,-5 1-1-16,-6 4 17 16,-15 3-14-16,-9 6-6 15,-24 3 0-15,-13 12-7 16,-5 5-15-16,-11 5-36 16,-1 15-21-16,-2 13-2 15,-6 6-123-15</inkml:trace>
  <inkml:trace contextRef="#ctx0" brushRef="#br0" timeOffset="124911.9042">18708 16981 32 0,'0'0'35'16,"0"0"-33"-16,0 0 2 15,0 0-2-15,0 0 5 16,0 0-4-16,0 0 15 0,0 2-16 16,0-2-1-16,0 1 4 15,0 2-3-15,0-3 5 16,0 0-1-16,0 0 2 15,0 0 0-15,0 0 10 16,0 0 6-16,0 0-15 16,0 0 2-16,0 0 5 15,0 0-10-15,0 0 7 16,0 0 2-16,4 0-9 16,17 3 15-16,12-3-4 15,1 0-2-15,10 0-4 16,12 0-9-16,4 0 8 0,13 0-10 15,4 0 2 1,10 0-2-16,-2 0 0 0,6 0-1 16,-8 0 1-16,-3 0 0 15,-10 0-4-15,-15 0-15 16,-12 0 5-16,-16 0 10 16,-12 0-21-16,-12 0 5 15,-3 0-5-15,0 0-9 16,-25 0 33-16,-17 4 1 15,-20-1-34-15,-5 1-67 16,-12-3 45-16</inkml:trace>
  <inkml:trace contextRef="#ctx0" brushRef="#br0" timeOffset="125256.0339">18627 17042 4 0,'0'0'28'15,"143"1"-22"-15,-59 1 15 16,4-2 2-16,-1 3 2 16,5-1-3-16,5-2 12 15,-3 3 7-15,4 0-22 16,-11 0-19-16,-8 0 2 0,-9 0 9 15,-19 1-11-15,-10-1 1 16,-22-2-6-16,-6 0 5 16,-12-1 0-16,-1 0 4 15,0 0-4-15,0 0 0 16,-4 0-3-16,-22 0-22 16,-7 0-23-16,-5 0-69 15</inkml:trace>
  <inkml:trace contextRef="#ctx0" brushRef="#br0" timeOffset="131310.7102">7840 17628 51 0,'0'0'60'16,"0"0"-22"-16,0 0-6 15,0 0-7-15,0 0-21 16,0 0 2-16,0 0 2 16,7 0 9-16,-7 0 0 15,0 0-15-15,0 0 9 16,0 0 4-16,0 0-6 15,0 0-9-15,0 0 0 0,2 0 0 16,6 0 4-16,9-2-2 16,7 0-2-16,10 1 3 15,7-2-2-15,6-1 3 16,7 0-4-16,13-1 0 16,0 0 9-16,7 1-9 15,7 0 0-15,3 0-4 16,8 1 8-16,-4 3-8 15,-5 0-1-15,-10 0-34 16,-22 0 16-16,-8 0-25 16,-21 0-19-16,-18 0 8 15</inkml:trace>
  <inkml:trace contextRef="#ctx0" brushRef="#br0" timeOffset="131659.2654">7830 17709 14 0,'0'0'49'16,"156"-5"-5"-16,-68-3-8 0,0 6-16 15,2-5 18-15,-1 4-22 16,-5-4-11-16,-2 4 11 16,-8-3-10-16,2 3 6 15,-10-5 27-15,-6 5-28 16,-11-1 2-16,-7 2-13 16,-13 2-2-16,-3 0-15 15,-7 0-10-15,-2 0-5 16,1 0-66-16,4 0-45 15</inkml:trace>
  <inkml:trace contextRef="#ctx0" brushRef="#br0" timeOffset="133305.3843">10337 17681 34 0,'0'0'27'0,"0"0"-6"15,0 0 2-15,0 0 2 16,0 0-16-16,0 0 19 16,0 0-16-16,0 0 19 15,0 0-12-15,0 0-5 16,7 0 1-16,19 0-7 16,5 0-3-16,9 0 11 15,10 0-10-15,10-4-1 16,10 1-5-16,14-3 4 15,9 3 18-15,5-4 11 16,0 3-21-16,0 0-7 16,-3-1-3-16,1 5 1 15,-8-5 1-15,-8 2 0 0,-14 3-2 16,-20 0-2 0,-9 0-11-16,-20 0 8 0,-10 0-7 15,-7 0 4-15,0 0-26 16,-6 0 4-16,-25 0 0 15,-17 4-31-15,-10 3-52 16</inkml:trace>
  <inkml:trace contextRef="#ctx0" brushRef="#br0" timeOffset="133670.0591">10000 17713 128 0,'0'0'0'0,"0"0"-65"16,0 0 65-16,0 0 126 16,0 0-97-16,0 0-18 15,73 0 22-15,-9 0-22 16,15 0 8-16,12-5-9 16,11 2 14-16,14-1-3 15,6 1-15-15,2-1-3 16,-6 0 9-16,-13 2-5 15,-17 1-6-15,-16 1-1 16,-14 0-13-16,-13 0 12 16,-12 0-8-16,-12 0 9 0,-12 0-2 15,-6 0 4 1,-3 0 1-16,0 0 28 0,0 0-4 16,0 0-7-16,0 0-20 15,0 0-11-15,0 0 9 16,0 0-22-16,-6 0-23 15,-3 0-48-15,-7 0-50 16</inkml:trace>
  <inkml:trace contextRef="#ctx0" brushRef="#br0" timeOffset="134825.1501">10003 17741 20 0,'0'0'40'16,"0"0"9"-16,0 0-8 15,0 0-11-15,127 8-11 16,-94-5 32-16,4-3-41 16,4 4-8-16,8-3 22 15,7 1-10-15,12-2 7 16,9 0-8-16,17 0 3 15,10 0 13-15,-1 0-29 16,3 0 9-16,-6 0 7 16,-6 0-11-16,-3 0-4 15,-7 0-1-15,-9 0 0 0,-9 0-3 16,-11 0 9 0,-9 0-10-16,-13 0 8 0,-12-2 2 15,-5 1-4-15,-4 1-2 16,-3-2 1-16,-4 2-1 15,-4 0 0-15,2 0-1 16,0 0-3-16,-3 0-4 16,0 0-30-16,0 0-6 15,0 0-33-15,0 0-72 16</inkml:trace>
  <inkml:trace contextRef="#ctx0" brushRef="#br0" timeOffset="135268.6197">10475 17906 81 0,'0'0'29'16,"0"0"-21"-16,156-12-8 15,-85 4 80-15,8 0-17 16,5-1-36-16,3-4-2 0,1 6-6 16,-5-3-17-16,-7 0 3 15,-1 3 0-15,-11 1 1 16,-11 2-6-16,-11 2 1 15,-12-1 10-15,-5 1-11 16,-9-1 0-16,-6 3 3 16,-7 0 4-16,-3 0-1 15,0 0 11-15,0 0-6 16,0 0 4-16,0 0-14 16,0 0 3-16,0 0-4 15,0 0-7-15,0 0-14 16,0 0-24-16,0 0-52 0,1 0-20 15</inkml:trace>
  <inkml:trace contextRef="#ctx0" brushRef="#br0" timeOffset="138169.6076">13349 17515 5 0,'259'-20'33'15,"-7"0"-9"-15,-9-1-24 16,8 3-34-16</inkml:trace>
  <inkml:trace contextRef="#ctx0" brushRef="#br0" timeOffset="139213.2087">17185 17128 60 0,'0'0'278'0,"0"0"-276"0,0 0 9 16,0 0-11-16,0 0 38 15,0 0-8-15,12-13-4 16,-8 11-18-16,1 1-7 16,-5 1 14-16,0 0-15 15,3 0-1-15,-2 6-7 16,-1 8 1-16,0 6 7 16,0-1 1-16,0 5 0 15,4 2 12-15,0-3-11 16,9-4-2-16,-4-2 4 0,4-6-3 15,-2-5-2-15,2-4-3 16,7-2 4-16,11 0 41 16,19-6 10-16,16-10-12 15,13-3-25-15,2-8-11 16,10-2 11-16,7-2-14 16,8-5 0-16,9-5 5 15,1 1-4-15,-14 5 9 16,-20 10-10-16,-26 9 0 15,-15 8-3-15,-13 2 3 16,-15 3 0-16,-4 3-3 16,-7 0 3-16,-2 0-3 0,0 0 2 15,3 0-54-15,-3 0-25 16,0 6-76-16</inkml:trace>
  <inkml:trace contextRef="#ctx0" brushRef="#br0" timeOffset="157445.924">13545 16916 43 0,'0'0'54'16,"0"0"-20"-16,0 0 26 15,0 0-1-15,0 0-53 16,0 0-5-16,0 0 8 16,0 0-9-16,18-14 0 15,-18 14 5-15,0-4-1 16,0 4 7-16,0-1-10 15,0 1 6-15,0-3 17 16,0 3-4-16,0 0-18 16,0-2-2-16,0 2 7 0,-1 0-15 15,-2 0 7-15,3 0 1 16,0 0 11-16,0 0-7 16,0 0 6-16,0 0-10 15,3-3-3-15,24 0 3 16,13 0 6-16,15-2 5 15,12-1 7-15,15 0-12 16,11 1 21-16,9 1 13 16,1-1-26-16,1 5 5 15,-6-7-12-15,-7 6-6 16,-10-1 4-16,-6 2-5 16,-4 0-1-16,-6 0-4 15,-13 0 5-15,-3 0-5 0,-19 0 0 16,-10 0-10-16,-10 0-3 15,-8 0-8-15,-2 0 0 16,0 0-12-16,0 0-28 16,-23 0-55-16,-14 7 61 15</inkml:trace>
  <inkml:trace contextRef="#ctx0" brushRef="#br0" timeOffset="157843.8207">13471 16956 17 0,'0'0'3'15,"0"0"5"-15,146 0 3 16,-76 0 16-16,14 0-17 15,8 0 34-15,8-3-17 16,9 1-7-16,1 1 8 16,-1-1 15-16,3 2-36 15,-2-1 23-15,2 1-23 16,-3 0 11-16,-13 0-18 16,-8 0-6-16,-18 0 5 0,-11 0-18 15,-11 0 16-15,-11 0 0 16,-9 1-3-16,-11-1 4 15,-8 0-1-15,-9 0-15 16,0 0 14-16,0 0-28 16,0 0-22-16,-18 2 29 15,-7 1-2-15</inkml:trace>
  <inkml:trace contextRef="#ctx0" brushRef="#br0" timeOffset="158196.876">14081 16997 109 0,'0'0'0'0,"0"0"-16"0,0 0 3 16,135-3 13-16,-66-1 23 15,7 1-16-15,-1 3 1 16,-3 0-7-16,-1 0 11 15,-13 0-12-15,-8 0 0 16,-12 0-3-16,-17 0 3 16,-9 0-2-16,-6 0 2 15,-6 0 0-15,0 0 4 16,0 0 54-16,0 0 5 16,0 0-20-16,0 0-18 15,0 0-6-15,0 0-17 0,0 0 0 16,0 0-2-16,0 0-10 15,0 0 2-15,-6 0-17 16,-1 0-5-16,2 0 11 16,-3 0-24-16,-2 0-27 15,0 0-54-15</inkml:trace>
  <inkml:trace contextRef="#ctx0" brushRef="#br0" timeOffset="161396.1849">8626 15154 42 0,'0'0'3'0,"0"0"52"16,0 0 12-16,0 0-23 15,0 0-1-15,0 0 4 16,0 0-28-16,0-47-2 16,6 43 12-16,-4 2-11 15,-2 1 17-15,0 1-30 16,0 0 11-16,0 0-13 16,0 0 1-16,0 0-8 15,0 3-5-15,0 12 9 16,0 8 2-16,0 9-2 15,6 8 12-15,4 6-5 16,4 6-6-16,2 0 10 0,-2 0-9 16,-1 0 2-16,0-7-4 15,-1-5 2-15,-4-9-5 16,0-6-6-16,-3-7-12 16,-5-2-8-16,0-4-21 15,0-6-27-15,0-1-43 16</inkml:trace>
  <inkml:trace contextRef="#ctx0" brushRef="#br0" timeOffset="161698.6562">8292 15530 213 0,'0'0'35'0,"0"0"-35"15,0 0-4-15,0 0 4 16,0 0 5-16,0 0 2 16,75 57 13-16,-41-33-15 15,9 2 14-15,2-1-14 16,7 3-4-16,5-2 11 16,-11-4-12-16,3-2 2 15,-16-5-4-15,-2-5 4 16,-7-6-4-16,-3-3-9 15,8-1 11-15,0-1 1 16,7-11-1-16,1-7 0 16,7-6-2-16,-1-6-9 0,-1-4-35 15,0 0-37-15</inkml:trace>
  <inkml:trace contextRef="#ctx0" brushRef="#br0" timeOffset="162033.7953">9246 15509 5 0,'0'0'6'16,"0"0"-3"-16,0 0 20 16,0 0-9-16,0 0-11 15,0 0-3-15,-113-1-5 16,62 1 5-16,-11 0 0 16,-7 1 4-16,-5 2 18 0,-13-2-15 15,-5-1 9-15,-5 3 8 16,-2 0-20-16,10 0 24 15,7 1-8-15,14 3-8 16,8-3 7-16,3 1-2 16,6 1 11-16,6-1-7 15,2 1-10-15,6-3 12 16,7 4-19-16,6-5 0 16,6 1-5-16,6 0 2 15,3-1-2-15,2 3-24 16,-12-1-51-16,-5 1-132 15</inkml:trace>
  <inkml:trace contextRef="#ctx0" brushRef="#br0" timeOffset="163273.3019">7038 16909 25 0,'0'0'20'16,"0"0"-1"-16,0 0 4 16,0 0 7-16,0 0 0 15,0 0 14-15,-5 0 28 16,4 0-26-16,-5 0-17 16,1 0-11-16,2 0-18 15,1 0 0-15,2 0 2 0,0 0-2 16,0 0-6-16,0 0-12 15,0 0 8-15,17 0 10 16,13 0 8-16,7 0 2 16,14 0 12-16,10 0-11 15,6 0 5-15,17 0-13 16,11 0-1-16,12 0 16 16,17-6-13-16,2 1-3 15,-1 4 9-15,-10-2-7 16,-15 3-1-16,-14 0-3 15,-15 0-13-15,-10 0 10 16,-8 0-10-16,-12 0 12 16,-13 0-2-16,-9 0 3 0,-8 0 0 15,-11 0 0-15,0 0 0 16,0 0-5-16,0 0-17 16,0 0-51-16,-23 0 8 15,-12 3-9-15,-15 2-55 16</inkml:trace>
  <inkml:trace contextRef="#ctx0" brushRef="#br0" timeOffset="163624.5182">7496 16946 0 0,'0'0'10'0,"0"0"9"15,0 0 84-15,0 0-75 16,0 0-28-16,0 0-9 15,17 4 9-15,25-4 29 16,3 0-6-16,3 0-13 16,7-2 0-16,3 0 0 15,9 0 5-15,15-3 17 16,6-1-24-16,12 0 4 16,3-1 16-16,-3 4-23 15,-9 1 4-15,-15 2-9 16,-10 0-27-16,-16 0 19 15,-15 0-1-15,-16 0-1 16,-13 0-8-16,-6 0-10 0,0 0 28 16,-14 0 39-1,-22 0-39-15,-3 0-6 0,-9 5-22 16,-9-1-2-16,-4 3 2 16,-9 3-23-16,-6-4-48 15</inkml:trace>
  <inkml:trace contextRef="#ctx0" brushRef="#br0" timeOffset="163949.8351">7686 16990 13 0,'0'0'71'16,"0"0"-27"-16,187-6-15 15,-120 2 1-15,0 1 8 16,4-1-13-16,0-2-21 16,-8 3-2-16,1 0 8 15,-9-2-9-15,-3 2-1 16,-9 0 6-16,-7 1-6 16,-6 2 3-16,-9-1-3 15,-9 1 5-15,-11 0-12 16,-1 0 1-16,0 0-37 15,0 0 18-15,-7 0 10 16,-20 4 11-16,-9 3-27 16,-6-2-27-16,-9 2 5 0</inkml:trace>
  <inkml:trace contextRef="#ctx0" brushRef="#br0" timeOffset="164086.4682">7686 17031 45 0,'0'0'0'16,"0"0"-42"-16,0 0 39 16,0 0 3-16,187-7 1 15,-131 5 5-15,1-1-6 16,-11 2-6-16</inkml:trace>
  <inkml:trace contextRef="#ctx0" brushRef="#br0" timeOffset="164294.5018">8141 17015 13 0,'0'0'69'15,"0"0"-16"-15,0 0-10 16,0 0-21-16,0 0-8 16,0 0-14-16,5 0 0 15,-5 0-2-15,0 0 3 16,0 0-1-16,0 0 6 16,0 0 3-16,0 0 1 15,3 0-4-15,0-1-6 16,3 1 6-16,1-2-6 15,2 2-3-15,-3 0-20 16,2-1-12-16,3-1-32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04:15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8195 4920 13 0,'0'0'4'0,"0"0"-4"16,0 0-7-16,0 0 7 16,0 0 49-16,0 0-24 15,0 0-15-15,13 0-7 0,-13-1 0 16,3 1 34-16,-3 0 1 16,0 0 6-16,0 0-21 15,0 0-7-15,0 0-3 16,0 0 4-16,0 0-16 15,0 0 9-15,0-2-2 16,0 2-3-16,0 0-4 16,0 0 0-16,0 0-2 15,0 0 2-15,0 0-1 16,0 0 5-16,0 0-5 16,0 0-4-16,0 0 1 15,0 0 0-15,0 0 2 16,0 0-7-16,0 0 7 0,0 0 1 15,0 0 0-15,0 0 6 16,0 0-6-16,0 0 0 16,0 0-4-16,0 0 4 15,0 0-5-15,0 0 5 16,0 0 4-16,0 0 7 16,0 0-11-16,0 0 1 15,0 0 2-15,0 0 2 16,0 0-10-16,0 0 4 15,0 0 1-15,0 0 10 16,0 0-10-16,0 0-1 16,0 0-9-16,0 0 10 15,0 0-6-15,0 0-3 0,0 0 9 16,5 0 1-16,-2 0-1 16,9 0 1-16,3 0 1 15,4 0-2-15,9 0 0 16,10 0 3-16,4 0-1 15,4 0 0-15,3-1-2 16,5-1 0-16,-2 1 5 16,6 1-5-16,0 0 0 15,-3 0 6-15,-2 0-3 16,-3 0-3-16,4 0 0 16,-3 0-2-16,7-2 2 15,0-1 0-15,6-1 4 0,8 0-5 16,4 2 5-1,9-1-4-15,0 0 0 0,-2 2 0 16,-3-1-4-16,-2 2 4 16,-9 0 0-16,-3 0-5 15,0 0 11-15,-7 0-12 16,-2 0 6-16,-1 0 0 16,-5 0 4-16,-4 0-3 15,-1 0 0-15,-6 0 1 16,-6-2-2-16,-1 2 4 15,-11-1-2-15,-1 1-2 16,-1-2 12-16,-2 2-6 16,-3 0-5-16,-2 0 2 15,-7-2 6-15,0 2-9 16,-6 0 0-16,0 0 5 0,0 0-5 16,0 0 6-16,0 0 2 15,0 0-3-15,13 0-5 16,8 0-9-16,13 0 9 15,16 0 3-15,15-1 4 16,7 0-1-16,12 1-12 16,4-3 9-16,4 0-3 15,5 0 14-15,3-1-14 16,-5 1 2-16,-5 0-4 16,-10 0 2-16,-5 0 0 15,-13-2 8-15,-8 5-5 16,-8-2 4-16,-5 2-7 0,-2-3 0 15,-8 3-8 1,5 0 8-16,0 0 0 0,-5 0-2 16,6 0 2-16,-4 0 12 15,-2 0-12-15,2 0 0 16,0 0 0-16,-3 0 0 16,2 0 0-16,6 3-3 15,-1-3 3-15,8 2 7 16,7-2-7-16,2 0-1 15,4 3-2-15,5-3 3 16,-1 2 0-16,4-2 0 16,-1 0-4-16,-3 0 5 15,-3 0-3-15,-9 0 4 0,-8 0 5 16,-4 0-7-16,-6 0-4 16,2 0 4-16,-3 0 0 15,0 0 0-15,-5 0 0 16,-7 0 1-16,-4-5-1 15,-5 5-1-15,-2 0 1 16,-4 0 11-16,-4-2-9 16,0 2-2-16,0 0 0 15,0 0-10-15,0 0-16 16,0 2-69-16,0 5-31 16</inkml:trace>
  <inkml:trace contextRef="#ctx0" brushRef="#br0" timeOffset="1787.1751">17477 5012 30 0,'0'0'56'0,"0"0"-26"0,0 0 8 15,0 0 0-15,0 0-11 16,0 0 5-16,0 1 3 15,0-1-12-15,0 0-8 16,0 2 3-16,26 0-16 16,15 1 36-16,14 0 4 15,8 0-30-15,5 0 2 16,2 0-8-16,10-1-6 16,8 1 7-16,9-1-7 15,-2-1 13-15,2-1-11 0,3 0 0 16,4 0 11-1,12 0-13-15,0 0-5 0,8 0 2 16,-7 0 6-16,-3-1 5 16,-1 1-8-16,1 0 0 15,11 0-3-15,0 0 6 16,-1 0-3-16,-3 0 0 16,-8 0 6-16,1 1-9 15,-3 1 3-15,-11-1 0 16,-12 2-3-16,-24 0 10 15,-22-3-7-15,-18 1 2 16,-14-1-1-16,-6 0-1 16,-4 0 5-16,0 0-2 15,0 0 29-15,0 0-24 0,0 0-8 16,0 0-2-16,0 1-1 16,0 1-30-1,0 3-87-15,-38 0-62 0,-36-1 0 16</inkml:trace>
  <inkml:trace contextRef="#ctx0" brushRef="#br0" timeOffset="9451.575">22163 8966 38 0,'0'0'42'16,"0"0"19"-16,0 0-8 0,0 0 28 16,0 0-42-16,0 0-23 15,0 0 14-15,34-13-12 16,-34 13 17-16,0-1-22 16,0 1-10-16,0 0 8 15,0 0-11-15,0 0-23 16,0 5 20-16,0 5-2 15,4 1 5-15,-4 4 0 16,0-2 4-16,3 0-2 16,-2-1-2-16,1-1 0 15,4-2 7-15,-2-2-6 16,2-2-2-16,2-3 1 16,-2 2-14-16,3-3 10 0,6-1 4 15,8 0 0 1,10 0 20-16,6-2-9 0,10-8-7 15,2-2 10-15,10 0-12 16,2-1 8-16,5-2-10 16,-4 1 0-16,-6 0 3 15,-9 5-3-15,-10 1 5 16,-14 3-5-16,-4 1 2 16,-12 2 4-16,-3-1-5 15,1 3 0-15,-7 0 7 16,3 0-8-16,-3 0-3 15,0 0-7-15,0 0-42 0,0 0-53 16,-33 0-162-16</inkml:trace>
  <inkml:trace contextRef="#ctx0" brushRef="#br0" timeOffset="13110.4067">14404 10103 39 0,'0'0'4'15,"0"0"-4"-15,0 0-14 16,0 0 14-16,0 0 7 16,0 0 18-16,-19 4-13 15,7-2 7-15,-7 1 17 16,2 0-11-16,-8 0 14 0,3 1-32 16,-2 0 0-1,6-3 7-15,5 2-6 0,2 2 1 16,3-3-9-16,7 0 4 15,-2-1-9-15,3 1 5 16,0-2-23-16,0 1 17 16,4-1-4-16,16 1 10 15,-4071-1 4-15,8172 0 3 16,-4075 0 11-16,9 0-16 16,1-1-2-16,2-2 8 15,0-2-6-15,-10 2 1 16,-8 1 1-16,-13 1-4 0,-13-1 6 15,-9 2-6 1,-5 0-2-16,0 0-2 0,0 0-8 16,-12 0-9-16,-21 0 2 15,-14 5 13-15,-17 3-6 16,-6-1-14-16,-6 0-3 16,-5 0 19-16,5 0 6 15,7 1 4-15,10-5 0 16,17 0 12-16,18 0 5 15,11-3-15-15,13 0 0 16,0 0 9-16,0 0-11 16,8 0-24-16,21 0 24 15,11 0 2-15,9 0 9 16,4-2-9-16,6-2 1 16,1-1 8-16,-2-1-3 0,0 2 9 15,-7-1-17-15,-14 0 0 16,-7 2 9-16,-13 1-9 15,-7 2 2-15,-4-2 10 16,-5 2-12-16,2-1-2 16,5-1 1-16,-5 2-8 15,4 0 3-15,-4 0-73 16</inkml:trace>
  <inkml:trace contextRef="#ctx0" brushRef="#br0" timeOffset="32465.5915">23192 9026 92 0,'0'0'11'15,"0"0"-3"-15,0 0 25 16,0 0 17-16,0 0-3 16,0 0 14-16,0 0-20 15,0 0-20-15,0-29-3 16,0 29 6-16,0 0 2 15,0 0-26-15,0 0 0 0,-13 0-4 16,-19 0-5-16,-23 7 7 16,-27 8 2-16,-24 5 0 15,-24 11 6-15,-13 5-6 16,-7 3-6-16,6 2-2 16,23-3-29-16,22-4-2 15,35-4-17-15,21-11 16 16,18-2 3-16,6-8 35 15,8-3-1-15,6-6-8 16,0 0-74-16,2 0 36 16</inkml:trace>
  <inkml:trace contextRef="#ctx0" brushRef="#br0" timeOffset="32999.5512">22091 9036 149 0,'0'0'12'16,"0"0"11"-16,0 0 7 15,0 0-1-15,0 0-20 16,0 0-9-16,10-10-19 16,-10 26 14-16,-16 7-5 0,-14 4 10 15,-12 5 6 1,-9 1 5-16,-5 3-11 0,-1-1 0 15,3-2-7-15,8-4-2 16,9-6-11 0,10-6 13-16,11-8 7 0,8 1 2 15,5-6-2-15,3 3 0 16,0-3-5-16,0 1 3 16,11-1 2-16,15 3-3 15,12-4 3-15,11 2 4 16,5-3-4-16,6 2 0 15,6-4-1-15,5 0 0 16,-3 3-6-16,-6-3-28 16,-8 0 10-16,-10 0-8 15,-13 0 20-15,-13 0 7 16,-5 0 6-16,-7 0 20 0,-1-5 36 16,-5-4-12-16,0-4-5 15,0-1-20-15,0-6-1 16,-16-5-2-16,-10 0 6 15,-7 0-3-15,-4 1-19 16,-2 2 0-16,2 6 11 16,4 1-11-16,3 2-14 15,0 4-42-15,-3 4-67 16</inkml:trace>
  <inkml:trace contextRef="#ctx0" brushRef="#br0" timeOffset="34887.8247">14497 10122 9 0,'0'0'47'0,"0"0"-21"16,0 0-3-16,0 0 6 15,0 0 5-15,0 0-4 16,15 0 0-16,-15 0-3 16,0 0 7-16,0 0-12 15,0 0-18-15,0 0 5 16,0 0-9-16,0 0 3 0,0 0 2 16,1 0-5-16,7 3-17 15,-2 7 13-15,7 4-1 16,-2 6 5-16,1 9 0 15,1 4 6-15,2 4-7 16,2 0 1-16,-1-3-3 16,-3-1-12-16,-1-4-5 15,-10-2-5-15,1-6-15 16,-3-3-14-16,0-9 23 16,0-2-13-16,0-4-35 15</inkml:trace>
  <inkml:trace contextRef="#ctx0" brushRef="#br0" timeOffset="35416.6589">14579 10233 161 0,'0'0'0'0,"0"0"-13"16,0 0 4-16,0 0 9 15,0 0 9-15,0 0-3 16,-55 55-5-16,44-33-1 16,6-4-13-16,-6-2-7 15,1-2 9-15,-2-3-7 0,3-4-5 16,4-5-3-16,1-2 4 16,4 0 17-16,0-1 5 15,0-12-8-15,10-4-1 16,10-5 9-16,9-4 5 15,4-2 40-15,-2 0-39 16,2 4-1-16,-3 4 23 16,-5 7-1-16,-6 5-12 15,-2 4-10-15,-3 3 14 16,-1 1-6-16,5 0 0 16,4 0-13-16,4 3-5 15,7 6 5-15,-1 2 3 16,0 0-3-16,-12 3-4 15,-9-2-9-15,-9-1-26 0,-2-2 21 16,-14 1 18-16,-22-3 1 16,-11 0 16-16,-9-3 15 15,-6 0-3-15,-4-1-10 16,-4 0-4-16,-1-3-5 16,-1 0-8-16,1 0-4 15,5 0-31-15,10 0-24 16,10 0-9-16</inkml:trace>
  <inkml:trace contextRef="#ctx0" brushRef="#br0" timeOffset="38262.5225">15064 9176 25 0,'0'0'6'15,"0"0"26"-15,0 0 24 16,0 0-15-16,0 0-7 16,0 0-6-16,0 0-9 15,-15-28 16-15,10 23-13 16,0 0-20-16,-3 1-2 15,-5-1 5-15,-4 0-9 16,-5 0 4-16,-2-1-2 16,-6 0 2-16,-6 1-3 15,-4 2 3-15,-3 1-4 16,-8 1-7-16,-7 1-9 0,-5 0 17 16,-4 0-13-16,5 0 10 15,6 3 3-15,4 2 3 16,4 2 0-16,2 1 4 15,-5 2 0-15,-5 1 3 16,1 4-6-16,-2 1 2 16,0 3-3-16,3 6 0 15,-1 9-5-15,8 7-1 16,-3 5 6-16,-3 7 8 16,5 6-7-16,0 4-2 15,9 2-3-15,5-1-17 16,15-2 11-16,11-4 10 0,8-3-2 15,0-2-2-15,11-2 4 16,18 0 2-16,6 2-2 16,5 0 0-16,7-3 2 15,7-3-2-15,6-8-12 16,7-3 7-16,11-7-6 16,10-4 5-16,4-6 6 15,8-5 17-15,-3-6 14 16,0-5-5-16,2-3-14 15,-4 0 7-15,-10-8-19 16,-4-4 0-16,-11-3-2 16,-11-4-6-16,0-2 6 15,-5-6 2-15,5-7 0 16,-1-10 8-16,0-7 2 0,0-10 5 16,-4-6-13-16,-2-6 10 15,-3-5 0-15,-10-3-12 16,-7-3 1-16,-15 3-1 15,-17 6-13-15,0 12 9 16,-49 3-14-16,-16 9-2 16,-13 10 6-16,3 9 10 15,7 11 3-15,11 11-23 16,17 8-71-16</inkml:trace>
  <inkml:trace contextRef="#ctx0" brushRef="#br0" timeOffset="39204.4096">16382 9535 184 0,'0'0'1'16,"0"0"-1"-16,0-46 22 16,-9 33-1-16,-7 6 13 15,-11 0-32-15,-13 5 3 0,-18 2-4 16,-13 5 4-16,-7 9 2 16,1 8 13-16,10 3-18 15,3 3 1-15,18-1-3 16,15-1-3-16,16-4-8 15,15-3-15-15,8-4 2 16,33-4 7-16,16-3 10 16,10-8 5-16,0 0 4 15,-4-6 5-15,-10-10 5 16,-8-4-11-16,-11-3 4 16,-9-4 1-16,-12 5-5 15,-9 4 5-15,-4 7-6 16,0 5-5-16,-3 6-6 0,-11 0 7 15,-9 7-5-15,0 6 9 16,6 4 1-16,9 1-1 16,8 1-17-16,0 3-8 15,25-2-8-15,14-4-1 16,9-2-6-16,4-8 17 16,-7-6 22-16,-8 0 1 15,-11-11 47-15,0-9 18 16,-2-7-15-16,1-10-20 15,0-6-20-15,-4-8 8 16,5-6 0-16,-2-4-13 16,3 0 14-16,-11 8-7 15,-9 19 29-15,-2 15 17 0,-5 12-19 16,0 7-39 0,0 0-7-16,-16 16 7 0,-13 11 6 15,-1 11 3-15,8 6 1 16,12 5-5-16,8 1-4 15,2-2-1-15,0 2 0 16,23-8-47-16,8-3 19 16,5-11-21-16,-5-10 24 15,-13-8 3-15,-6-5 1 16,0-5 14-16,3-3 7 16,5-14 22-16,0-7-16 15,7-3-1-15,0-5 20 0,-5 4-8 16,-5 6-16-1,-9 10 37-15,0 7-11 0,-8 5-27 16,0 0 0-16,0 3-18 16,0 10 18-16,8 4 5 15,11 3-3-15,12 3-2 16,6 0 0-16,10-3 0 16,-1-3 1-16,-9-5 9 15,-10-4-3-15,-11-2-7 16,-8-5-4-16,-7-1-3 15,1 0-4-15,-2-8 5 16,0-10-89-16,0-12-205 16</inkml:trace>
  <inkml:trace contextRef="#ctx0" brushRef="#br0" timeOffset="39338.8912">17010 9378 340 0,'0'0'18'0,"0"0"-17"16,0 0 14-16,0 0-15 15,0 0 0-15,0 0-46 16,-7 16 12-16,29 4-46 16,8-1-92-16</inkml:trace>
  <inkml:trace contextRef="#ctx0" brushRef="#br0" timeOffset="40057.5918">17489 9472 305 0,'0'0'18'0,"0"0"-18"15,0 0 16-15,0 0-3 16,0 0-13-16,-161-27 0 16,127 38 5-16,4 2-5 15,6 4 0-15,15-2-1 16,6 2-12-16,3 0 4 15,11-1-17-15,27 0 7 16,3-2 12-16,8-7-12 16,-9-2 16-16,-6-5 3 15,-6 0 1-15,-5-10 7 0,0-8 5 16,-9-3-1 0,-2 0 11-16,-4 1 4 0,-8 1-1 15,0 7 17-15,0 7-39 16,0 3 20-16,0 2-24 15,0 0 5-15,0 0-10 16,0 0-3-16,0 7 8 16,0 5 0-16,4-1-9 15,29 0 9-15,16-2-2 16,11 1 2-16,8-6 4 16,3-4-1-16,-9 0 2 15,-8-9 19-15,-11-5-19 0,-10-6-1 16,-9-5-4-1,-12-1 0-15,-12-1-5 0,0-1 5 16,-12 1-4 0,-13 7 0-16,-7 4 8 0,6 9-4 15,3 4 0-15,1 3-6 16,5 0 1-16,8 7-3 16,9 5-11-16,0 1-5 15,26 4-4-15,20 2 9 16,16 0 1-16,9 1-19 15,3-1 3-15,-10 0-22 16,-13-4 19-16,-15-3 37 16,-17-2 1-16,-13-1 42 15,-6 1 4-15,-3-3-6 0,-30 1 5 16,-19 1 19-16,-13-2-28 16,-12-2-10-16,-6 0-13 15,-8-3-14-15,-13 0-5 16,-9-2-74-16,2 0-55 15</inkml:trace>
  <inkml:trace contextRef="#ctx0" brushRef="#br0" timeOffset="40479.7241">16795 9307 48 0,'0'0'14'0,"0"0"29"15,0 0 19-15,135 39-22 16,-85-36-15-16,-8-2-3 16,-9-1-15-16,-15 0 6 15,-11-4 22-15,-4-6 24 0,-3-7-27 16,0-5-10-16,-6 4-16 16,-19-1-2-16,-5 3-8 15,-7 4 8-15,-9 4-2 16,-1 4-2-16,0 4 0 15,2 0 5-15,7 8-4 16,9 5-2-16,12 4-9 16,17 4-35-16,0 7-25 15,30-2-55-15</inkml:trace>
  <inkml:trace contextRef="#ctx0" brushRef="#br0" timeOffset="41850.7614">16679 9442 4 0,'0'0'33'0,"0"0"-7"16,0 0 8-16,0 0-9 15,0 0-8-15,0 0 6 0,-4-9-10 16,4 7 7-16,-3 2-1 16,3 0-5-16,0-3 18 15,-2 3-10-15,2-2 2 16,0 1 2-16,0-1-26 16,0-1 5-16,0 1 3 15,-5-2-8-15,5-4 12 16,0-1-10-16,0-2-1 15,0-2 31-15,7-2-20 16,5-4 0-16,5-3 8 16,2-2-10-16,0-5 7 15,4 0-17-15,-3-2 0 16,-1 1 10-16,2-4-10 0,-1 1 2 16,1 1-8-16,-1 0 12 15,-8 4-6-15,-5 5 0 16,-1 3 0-16,-4 1 0 15,1 5 6-15,-1 3 0 16,0 1 0-16,-2 2-6 16,0 1 0-16,0 1-2 15,0 0-13-15,0 1 14 16,0-1-4-16,0 3 4 16,0 0 1-16,-2 1-10 15,-5 2 7-15,-5 0-8 16,-4 0-1-16,-6 0 9 0,-10 8-3 15,2 3-1-15,-2 4 7 16,1 6 0-16,-2 6 0 16,-2 6-3-16,2 8 2 15,0 6 2-15,-1 4 1 16,13 4 3-16,2 1-7 16,8-3 2-16,9-7 0 15,1-2-6-15,1-10 2 16,0-6 2-16,-3-1-2 15,-2-5 3-15,-3-2-3 16,-2-3-15-16,3-3-5 16,-1-3-48-16,3-3-50 15</inkml:trace>
  <inkml:trace contextRef="#ctx0" brushRef="#br0" timeOffset="50116.2466">13010 11821 29 0,'0'0'26'16,"0"0"1"-16,0 0 2 15,0 0-10-15,0 0-13 16,0 0 6-16,0 0 7 16,4-2 7-16,-4 2-2 15,0 0-4-15,0 0 6 16,0 0-14-16,0 0-1 0,0 0-1 15,0 0-4-15,3 0 4 16,8 0-5-16,1 3-2 16,10 8 4-16,8 7-4 15,9 10 3-15,3 4 11 16,10 4-15-16,4 4-2 16,4-1-12-16,0 0 11 15,-2-4-5-15,-9-3 2 16,-6-2-28-16,-11-2 31 15,-7-5-21-15,-12-3 12 16,-1-6-1-16,-6-6 7 16,-6-2 0-16,3-5 4 15,-3-1-26-15,0 0-35 0,0 0-27 16</inkml:trace>
  <inkml:trace contextRef="#ctx0" brushRef="#br0" timeOffset="50798.1297">13170 11894 103 0,'0'0'26'0,"0"0"-24"16,0 0 8-16,0 0 21 15,0 0 1-15,0 0-11 16,-13-1-16-16,13-1 21 15,0 0-18-15,0 2 3 16,-1-2 9-16,-5 1-9 16,4-2-9-16,-3 0 3 15,-1 0-1-15,4-2 3 16,-2 5-6-16,-2-5-1 0,1 2 7 16,-1 0-7-16,2 0 0 15,-1-2 1-15,-2 2 0 16,1-1 11-16,1 1-12 15,4 1 0-15,-5 1 9 16,3-1-9-16,3 2 0 16,-3 0 4-16,2 0 3 15,-7 0-9-15,-8 0 7 16,-2 9-5-16,-6 5 8 16,2 5 4-16,-2 1-4 15,7 1 1-15,-1-2-1 16,6-2-6-16,-2 1-2 0,8-4 3 15,-2-5-3-15,3 0 0 16,4-5-4-16,1-1 2 16,0-2-9-16,0-1-1 15,0 0-21-15,0 0-9 16,0 0-6-16,4-7 30 16,10-7-6-16,5-4-44 15,-1-2 14-15,-4-3 14 16,5 4-23-16</inkml:trace>
  <inkml:trace contextRef="#ctx0" brushRef="#br0" timeOffset="51076.7058">12995 11872 51 0,'0'0'46'16,"0"0"-24"-16,0 0 13 15,0 0 4-15,0 0-16 0,0 0-9 16,22-12-2 0,-11 12 1-16,5-2-6 0,9 2 2 15,11-3-3-15,9 3 15 16,13 0-18-16,9 0 10 15,8 0-7-15,8 0-6 16,-2 5 11-16,-12-2-5 16,-13 1-12-16,-18 1 6 15,-13-2-16-15,-13-2 9 16,-9 2-20-16,-3-3 7 16,0 0 9-16,0 0 11 15,0 0 7-15,0 0 6 16,0 0-3-16,0 0-10 15,-15 0-10-15,-4-4-9 0,-5-2-27 16,-1 3-116-16</inkml:trace>
  <inkml:trace contextRef="#ctx0" brushRef="#br0" timeOffset="53279.2706">12847 11841 19 0,'0'0'12'16,"0"0"-4"-16,0 0 52 16,0 0-12-16,0 0-42 15,0 0-2-15,0 0 0 16,2 0-1-16,8 0 24 0,11 2-10 15,4 6 12-15,7 8-12 16,5 6-1-16,-1 5-15 16,1 7 7-16,-4 2-8 15,-6 3-5-15,-6-3 1 16,-6-5-4-16,-14-5 8 16,-1-4 0-16,0-7-4 15,0-3 4-15,0-6 0 16,0-3 2-16,-1-3 8 15,-7 0 16-15,-2 0 18 16,-5-8-44-16,3-8-2 16,-5-2 1-16,5-4-8 15,0-3 0-15,-1-7-3 0,4-4 5 16,2-4 3-16,0-2 8 16,7 5-2-16,0 6 3 15,0 5-3-15,0 11 1 16,0 3-3-16,0 6-3 15,16 3 3-15,4-2-2 16,4 5 2-16,14 0 1 16,3 0 2-16,11 0 1 15,11 9-4-15,3 3-2 16,5 1 2-16,4-2 2 16,-5 2 6-16,-6-1-16 15,-11-5 8-15,-13 0-27 0,-10-4-1 16,-6-3-9-16,-8 0 34 15,-7 0-6-15,-2 0 5 16,-5 0 2-16,-2-3 2 16,0-4 7-16,0 0-7 15,-5-1 0-15,-15 4 1 16,-6 4-1-16,-8 0 0 16,-3 0-1-16,-9 4 2 15,-5 8 14-15,1 1 7 16,-1 7 2-16,-2 4-11 15,-1 0-4-15,4 3-6 16,3-1 6-16,4-1-9 16,6-1 3-16,4-4-3 0,11-5 0 15,1-5 1 1,10-2-1-16,7-6 0 0,-2-1 1 16,4-1-1-1,2 0-1-15,-1 0-3 0,-2 0 4 16,-5-3 0-16,2-7-34 15,2-4 21-15,-4-1 8 16,4-3-6-16,-4-3-2 16,-2-1 7-16,0 0 6 15,1 4-2-15,-5 2 2 16,-1 2 0-16,1 2-2 16,-2 3 2-16,6 2 0 15,6-1 0-15,0 3 2 16,4 0-2-16,0-2-4 0,0 5 0 15,0 1 4-15,0 1 0 16,0-2 4-16,0 2-4 16,0 0-1-16,0 5-2 15,0 10 3-15,5 2 10 16,8 4 5-16,-2 1-11 16,0 3-2-16,3 0-2 15,-2 0-5-15,-1-2 0 16,-2-3-24-16,-2-4 25 15,-4-2-7-15,-1-5-2 16,-2-4 8-16,0-2 5 16,2-2 0-16,-2-1 4 15,0 0-2-15,0-4 9 0,0-10-11 16,5-1 0 0,-4-6 0-16,2-4 22 0,2-1-12 15,3-3 9-15,-1 0-12 16,3 4 0-16,-1 4 16 15,2 8-20-15,-2 6-3 16,-6 3 0-16,0 4 0 16,-3-1-3-16,0 1 3 15,3 0-14-15,1 4-9 16,4 9 23-16,2 4 2 16,-3 6-2-16,-2 0 3 15,3 4-6-15,-4-5-6 0,0 1-19 16,-1-6 12-1,-3-4-38-15,0-6 52 0,0-4-3 16,0-1 5-16,0-2 17 16,0 0-17-16,-8-3-4 15,3-9 4-15,2-4 4 16,3-2 3-16,0-4 11 16,0 0 7-16,0 1 2 15,0 5-22-15,9 6 13 16,7-1-4-16,5 5-14 15,3 3 0-15,3-1-1 16,6 3 1-16,10-1 1 16,6 2-1-16,10-1 0 15,3 1 7-15,-1-1-6 16,-5 1 4-16,-9-3-4 0,-15 3-1 16,-13-2 0-16,-12 2-9 15,-7 0-1-15,0 0-14 16,-4 0 13-16,-22 0 8 15,-10 0-4-15,-8 0 7 16,-10 0-4-16,-5 5 4 16,-12 4 0-16,4 0 5 15,2 2-5-15,9-2 11 16,13 2-5-16,8-1-5 16,8 1 0-16,9-2-1 0,12 1 0 15,1-2 1 1,5 0-1-16,0 1-7 0,23-3 3 15,10-1 4-15,5-3-6 16,4-2 2-16,3 0 4 16,1 0 11-16,0-3-8 15,0-5 7-15,-1-4-8 16,-3-1 8-16,-11-2 5 16,-8-2-15-16,-10 1 0 15,-11-4 0-15,-2 6 1 16,0 0 1-16,-26 4 3 15,-11 8-5-15,-11 2 4 16,-9 0-4-16,-14 10 0 16,-4 4 12-16,5 5-4 0,9-2 14 15,22-1-6 1,11 1-16-16,16-2 3 0,9-2-3 16,3-3-5-16,0 0 1 15,19-4-17-15,19-2 8 16,-1-4 9-16,2 0 4 15,1 0 6-15,-1-7-6 16,-5 0 1-16,-4-6-2 16,-5-1-1-16,-7-2-10 15,-12-1 2-15,-6 2 1 16,0 4 7-16,-1 3-22 16,-22 8-20-16,-11 0-20 15</inkml:trace>
  <inkml:trace contextRef="#ctx0" brushRef="#br0" timeOffset="55837.762">10722 6803 205 0,'0'0'12'15,"0"0"0"-15,0 0 11 16,0 0-19-16,0 0 3 16,0 0 3-16,0 0-4 15,61-17 4-15,-58 17 8 0,0-2 12 16,-3 2 1-16,0 0-10 15,0 0 6-15,0 0-17 16,0 0-7-16,0 0 1 16,0 0-4-16,-13 0-1 15,-12 0 1-15,-14 2 1 16,-2 9 11-16,-13 4-12 16,-4 1 0-16,-4 5-5 15,-4 0 4-15,-1 4 1 16,-1 2 1-16,2 1 1 15,7 4-2-15,-2 0 0 16,9-1-1-16,3-5-25 16,8-1 12-16,6-4 14 15,5-1-3-15,1 2 3 0,4-4-8 16,7-3-18-16,5-4 26 16,0-2 0-16,2 0 2 15,2-1-2-15,-3-1 0 16,6 0-21-16,0-4 10 15,5-1 8-15,1-1 3 16,0 0-10-16,0 1-98 16,0-2-54-16</inkml:trace>
  <inkml:trace contextRef="#ctx0" brushRef="#br0" timeOffset="57241.7113">9848 6922 16 0,'0'0'84'0,"0"0"-12"16,0 0-52-16,0 0-12 15,0 0-1-15,0 0 0 16,0 0 34-16,0 0-7 16,0 0-17-16,0 0-9 15,0 0-7-15,0 0-1 16,0 0 5-16,0 0-5 16,0 0-1-16,0 0 0 15,0 2 2-15,-9 3 0 0,0 0-1 16,-2 5 0-1,-1 2 12-15,-1 2-10 0,-4 3 1 16,1 7 2-16,4 2-3 16,1 5 5-16,4 4-6 15,-2 1 0-15,1 0 1 16,-4-4-2-16,2-1-8 16,-4-2 5-16,3-4 3 15,1-2-2-15,-1-5 0 16,3-2 2-16,1-4-7 15,3 1 10-15,-2 2-3 16,3-4 4-16,2 0-1 16,1-2-2-16,0 0-1 15,0-2-10-15,0-1 10 0,14-1-29 16,3-3 11-16,8 1 17 16,-1-2 2-16,10 2 4 15,2-1-4-15,4 1 0 16,5 0 0-16,2 2-1 15,2 0-3-15,1 2-8 16,2-2 11-16,-7-1-2 16,-4 1 4-16,-17-3-2 15,-10 0 26-15,-9-1-24 16,-5-1 17-16,0 0 23 16,0 0-28-16,0 0 3 15,0 0-14-15,0 0 8 16,0-5 9-16,0-7-14 0,0-4 0 15,0-4 2 1,0-2-5-16,-13-6-2 0,-4-8-1 16,-4-6 0-16,0-5 11 15,2-1-8-15,0 2 4 16,3 7-7-16,-1 6 2 16,0 6-14-16,1 5 8 15,0 5 4-15,3 5 8 16,1-1-8-16,-1 6 0 15,3-2-1-15,4 4 1 16,-3-2-5-16,4 4 5 16,1 1 0-16,1-1 0 0,0 3 0 15,1-2 0-15,2 2-5 16,-1 0 8-16,1 0-9 16,0-2-2-16,-3 2 5 15,3 0-4-15,0 0-2 16,-4-1 0-16,4 1 9 15,-1-2-23-15,-3 2 19 16,3-2-5-16,-7 2 9 16,2-3-5-16,1 3 6 15,-1-2-4-15,2 1 0 16,1-1 3-16,2 2-3 16,1 0 4-16,0 0-1 15,0 0 13-15,0 0-1 0,0 0 4 16,0-1 0-1,0 1-6-15,0 0 10 0,0 0-14 16,0 0-1-16,0 0 1 16,0 0-5-16,0 0-2 15,0 0 0-15,0 0-9 16,0 0 7-16,0 6 0 16,13 6 3-16,1 3 0 15,6 2 0-15,9 6 0 16,3 4 2-16,7 5 1 15,4 4-6-15,5 1-21 16,-7 1 17-16,-1 3-29 0,-12-4-36 16,-7-1 8-1,-11-5-13-15,-4-6 11 0,-6-4-16 16</inkml:trace>
  <inkml:trace contextRef="#ctx0" brushRef="#br0" timeOffset="57552.2385">9937 7126 56 0,'0'0'25'16,"0"0"-11"-16,0 0-14 16,0 0-8-16,0 0-9 15,0 0 16-15,0 6-17 16,15 8 12-16,2 3 6 16,4 3 0-16,-2 7 4 15,2 1-4-15,-8-1-10 16,-6 0 9-16,-7-3-12 15</inkml:trace>
  <inkml:trace contextRef="#ctx0" brushRef="#br0" timeOffset="61448.3637">6059 14209 12 0,'0'0'30'0,"0"0"-6"16,0 0-10-16,0 0 1 0,0 0-3 16,0 0 5-1,0 0-6-15,19 23 26 0,-19-23-28 16,0 0 14-16,0 0-15 16,0 0 2-16,0 0 7 15,0 0-5-15,0 2 3 16,0-2-1-16,0 0-5 15,0 0 14-15,0 0-4 16,0 0 2-16,0 0 2 16,0 0-15-16,0 0-6 15,0 0 15-15,0 0-2 16,0 0-10-16,5 0 2 16,-4 0-2-16,7 0 1 15,10 0-5-15,1 1 32 16,11-1-6-16,15 1-26 0,4-1 37 15,15 0-30 1,17 0-1-16,16 0 10 0,13 0-12 16,12 0 5-16,1 0-7 15,2 0 1-15,3 0-1 16,2-4 3-16,-5 1-6 16,-10-1 0-16,-12 0-1 15,-12 1 3-15,-7-1-6 16,-8 2 8-16,-5-1-9 15,-2 1 5-15,-4-1 0 16,-2 0 2-16,-3 0-2 16,-7 0-6-16,-6 1 3 0,-9-1 3 15,-6 0 0-15,-11 3-20 16,-8-2-13-16,-5 2 21 16,-8 0-10-16,0 0-27 15,0 0-3-15,-21 0 20 16,-20 0 4-16,-12 0-50 15,-17 2-2-15,-14 3 6 16</inkml:trace>
  <inkml:trace contextRef="#ctx0" brushRef="#br0" timeOffset="61553.237">6586 14234 3 0,'0'0'0'0,"-161"14"-3"15</inkml:trace>
  <inkml:trace contextRef="#ctx0" brushRef="#br0" timeOffset="61957.3547">6217 14284 24 0,'0'0'25'0,"0"0"-10"15,0 0-13-15,0 0 23 16,0 0 10-16,0 0-17 16,-45 32 2-16,45-30 4 15,20 1 8-15,4 1 17 16,3-2-26-16,10-1 13 15,8-1-4-15,11 0-5 16,17 2 0-16,12-2-4 0,18 0-10 16,8 0 15-1,6 0-17-15,0-3 1 0,-4-2-5 16,7 1-3-16,-3-1 9 16,1-1-10-16,-3 0-3 15,-5-3 4-15,-11 3 3 16,-8-1-7-16,-13 0 0 15,-10 0 3-15,-11 2-4 16,-10 0 1-16,-9 3 0 16,-10 1-6-16,-6 1-1 15,-11 0-2-15,-5 0 1 16,-6 0-12-16,0 0-11 16,0 0-29-16,0 0 19 15,-6 0 38-15,-22 3-14 16,-14 4-1-16,-15 1-23 0,-10 1-23 15,-18 1-9-15,-14 0-7 16</inkml:trace>
  <inkml:trace contextRef="#ctx0" brushRef="#br0" timeOffset="63101.7924">6165 14422 38 0,'0'0'46'16,"0"0"-24"-16,0 0-11 0,0 0 7 15,0 0 10 1,0 0-5-16,-71 15-18 0,71-15-4 16,0 2 4-16,0-2-4 15,19 0 15-15,12 0 47 16,11 0-22-16,15 0-12 15,13 0 9-15,15-5-20 16,22-2 9-16,12 0-7 16,7 0-14-16,5-3 11 15,-1 1-15-15,4-1-1 16,-4 0 1-16,0 0 2 16,-11 1-1-16,-4 1-3 15,-15-1-6-15,-11 1 6 0,-6 2-11 16,-13-2 11-1,-5 2 2-15,-13 1 3 0,-12 1-5 16,-7 2 0-16,-12-1 0 16,-5 3-3-16,-12 0 0 15,-4 0-14-15,0 0 2 16,0 0-30-16,-9 0 44 16,-26 0-2-16,-17 0-8 15,-18 0-1-15,-18 0-4 16,-19 3-5-16,-16 0-18 15,-20 0-7-15,-13-1 32 16,-9 1 11-16,-3 0 3 16,-4 0 22-16,5-1-4 15,4 4 3-15,11-2 6 0,8 1-24 16,21 3 5-16,22-2-6 16,28 1 2-16,28-2 18 15,26 0-16-15,11-2-6 16,8 2-16-16,0-1-14 15,0 0 25-15,24-1-5 16,10 0 10-16,16-1 11 16,7-2 19-16,14 0 9 15,7 0 6-15,10-4-20 16,15-1 5-16,16-3-26 16,13-1 20-16,7 1-8 15,6-4-11-15,3 3 10 16,-2-3-4-16,1 1-3 0,-2 0 16 15,-2-1-13-15,-1 2 4 16,-9 2-12-16,-11-1-3 16,-6 0 0-16,-15 1-4 15,-12 3 10-15,-10-1-16 16,-20 3 10-16,-17-1-12 16,-9 1 10-16,-13 3 4 15,-7-1-1-15,-4 1-1 16,-8 0 1-16,-1 0-5 15,3-2 4-15,-3 2 0 16,0 0 2-16,0 0-2 16,0 0-1-16,0 0 0 0,0 0-15 15,0 0 9-15,0 0-1 16,0 0-15-16,0 0 11 16,0 0-8-16,0 0 14 15,0 0-12-15,0 0 6 16,0 0 10-16,0 0 2 15,0 0-16-15,0 0 16 16,0 0 0-16,0 0-3 16,0 0-1-16,0 0 1 15,0 0-4-15,0 0 7 16,0 0-3-16,0 0 3 16,0 0-3-16,0 0 3 15,0 0 0-15,0 0 3 0,0 0-1 16,0 0-2-1,0 0 0-15,0 0-8 0,0 0 4 16,0 0-22-16,0 0-31 16,0 0-6-16,0 0-33 15,-4 0-84-15</inkml:trace>
  <inkml:trace contextRef="#ctx0" brushRef="#br0" timeOffset="76039.6213">6777 12630 48 0,'0'0'24'0,"0"0"-8"16,0 0 47-16,0 0-15 0,0 0-21 16,0 0 3-1,0 0-6-15,0 0-5 0,-24-3 10 16,9 2-13-16,4-2-8 15,-5 2 4-15,-5 0-7 16,-1 0 1-16,-4-1 0 16,-5 1-6-16,0-3 15 15,-5 4-14-15,-3-1 2 16,-4 1 3-16,6 0-2 16,5 0 8-16,-1 0-5 15,-2 0-4-15,2 0 5 16,-6 0-8-16,-1 0 1 15,-1 0 0-15,-3 0 7 16,-4 0-4-16,0 1-4 16,-5 3 2-16,2-3-2 15,-7 1 0-15,-4-1 5 16,-5-1-8-16,-4 1 5 0,-4 0-3 16,2 1 1-16,-3-1 0 15,10 0-6-15,-3 2 6 16,4 1-3-16,-1-4-1 15,4 3 5-15,2 0-2 16,2-1-3-16,-3-1 4 16,-3 2-2-16,-3-2 2 15,-4 3-1-15,2-1-2 16,7 2-4-16,4-1 6 16,8 4-1-16,0-3 0 0,4 2-5 15,4 0 5 1,-3 0 1-16,1 1 1 0,-13 2 0 15,-1 1-1-15,-3-1-2 16,-5 2 6-16,-1-1-13 16,0 1 9-16,1-1 1 15,6-2 0-15,2 1 0 16,8 0 0-16,8 0 1 16,0-1-1-16,9 2 0 15,3-2-1-15,0 0 3 16,2-1-4-16,4 4 4 15,-1-2 4-15,-2 2-6 16,2 1 3-16,-2 0 0 0,5 1-3 16,1-1 0-1,-1-1 0-15,5 2 3 0,-1-2-3 16,3-1 0-16,3 0 3 16,3 1-10-16,-4-2 6 15,5 0 1-15,-2 1 7 16,-3 0-4-16,-2-1-4 15,4 1 1-15,1 1 0 16,1 0 13-16,4 3-13 16,-2-5 0-16,7 4 5 15,0-1-5-15,0 1 5 16,0 0-2-16,0 1-2 16,7-1 4-16,4 0-4 15,-2-1 6-15,4-1 0 0,-1 1-7 16,4 1 0-16,-4 2 0 15,2 2 4-15,4 3 9 16,-3-1-13-16,0 1 0 16,4 1 9-16,-4 0-7 15,3 0-1-15,-2 1-1 16,2 0 4-16,2-2-11 16,0 3 16-16,-2 0-9 15,2 1 0-15,-4-1-3 16,3 5 3-16,-4-1 0 15,2-2-3-15,-1 4 2 0,2-7 1 16,-2 3-3 0,2-4-5-16,2 0 8 0,2 2 5 15,2 0-5-15,3-1 0 16,1 0-6-16,0-1 6 16,-2 0 0-16,-2-2 2 15,-5-1 1-15,2 0-1 16,2 1-2-16,2 0 1 15,0-2-6-15,2-1 4 16,1-3-2-16,5-1 1 16,0-2-13-16,6 0 10 15,-4-1 4-15,3 0 2 16,-4-2 1-16,1 1-2 16,3-1-5-16,5-1 1 0,2-1 8 15,6 1-3 1,4 0-1-16,3-1-8 0,3 1 8 15,-1-3 5-15,-3-1-4 16,7 1 1-16,-5-1-1 16,4-1 9-16,0-2-10 15,4 2 0-15,3 1 4 16,9 0-4-16,-3-1 0 16,3-1-9-16,-4 0 7 15,-4-1 2-15,-5 0 0 16,3 0 10-16,-2 0-13 15,3 0 3-15,-3 0 0 16,0 0-2-16,0 0 6 0,-1-2-3 16,2-1-1-1,-1-2 11-15,-4 1-6 0,0 0-5 16,-5 1 2-16,-4-3-4 16,-8 5 6-16,0-3-6 15,-5 1 3-15,3 0-1 16,-5 0 9-16,1 0-9 15,-2 1 0-15,0-3 4 16,-2 1-3-16,-3-2-1 16,-3-1 0-16,-6 1 7 15,-2-2-7-15,-1 3 0 16,-5-1 0-16,1 0 1 16,-4 2 4-16,-4-1-2 0,3-1-3 15,1 1 0-15,-2-3-3 16,7 2 3-16,-5-4 0 15,2 3-1-15,3-3 3 16,0-2-4-16,0 2 2 16,-3-2 0-16,1 3 6 15,0-2-6-15,2 2 1 16,-1 0-1-16,-2-3 2 16,3 3 1-16,-6-2-3 15,4 0 0-15,-3 0 10 16,4-1-10-16,1-2 0 15,-2-2 5-15,2-1-1 16,-3 0-4-16,-2 1 0 16,-2-1 0-16,-5 1-3 0,1 1 3 15,-1 0 0-15,2 1 12 16,-1-4-10-16,2 0 1 16,-3 2-3-16,2-3 0 15,-2-2-3-15,-5-1 3 16,-1-2 0-16,0 4 0 15,0 0 17-15,0 1-11 16,-4 3-6-16,-7 2 3 16,-1 1-3-16,2-3 1 15,2 0 9-15,2-1-7 16,-4-3 5-16,1-2-8 16,-1 0 4-16,-2-5-4 0,-2 1 15 15,5-2-14-15,-1 0 1 16,2 0 7-16,4-2-7 15,-1 1 8-15,1 1-10 16,3 0 0-16,-4 2 11 16,5 1-11-16,-3 1-1 15,-3 4-2-15,0 0 0 16,-3 3-1-16,0-3-10 16,2 2 14-16,-7-1 9 15,5 1-9-15,-3 0-5 16,-7 1 3-16,2 0-10 15,-3 0 11-15,-6 3-9 16,1 0 10-16,-3-1 9 0,5 0-9 16,-5 0 0-1,5-1 4-15,0-1-1 0,0 3 5 16,-1-1-8-16,3 2 3 16,1 3-7-16,-4 3 1 15,6 1 2-15,-6 1-2 16,4 3 3-16,1-1-2 15,4 0 0-15,-1 2 2 16,1 0 4-16,0-4-4 16,-5 5 0-16,-3-7 1 15,0 3 0-15,-2 1 6 16,-4-4-7-16,7 0 3 0,-3 2 7 16,0-3-10-1,2 3-1-15,1-4 1 0,-3 2 4 16,4-1-4-16,0 1 0 15,-3-2 8-15,3 3-4 16,-4-3-3-16,1 1-1 16,-2 0 0-16,4 2 1 15,0 1 4-15,-1 0-5 16,1 3 6-16,-2 2-11 16,5-3 8-16,-1 3-3 15,-4-1 4-15,-2 1-2 16,-4 0-2-16,-3 0 0 15,-1 0 0-15,2 0 11 16,2 0-6-16,8 0 5 16,0 0 13-16,8 0-18 0,2 0 13 15,2 0-14-15,-1 0 1 16,4 0 10-16,0 0-11 16,-1 0 4-16,-1 0 7 15,0 0-10-15,1 0 3 16,4 0-1-16,0 0 0 15,-2 0 14-15,1 0-19 16,4 0 14-16,-2 0-15 16,-1 0 9-16,1 0-14 15,3 0 4-15,0 0-25 16,-2 0-22-16,-4 1-50 16,3 7-18-16,-2 3-35 0,2 0-45 15</inkml:trace>
  <inkml:trace contextRef="#ctx0" brushRef="#br0" timeOffset="86310.605">10241 7070 14 0,'0'0'42'0,"0"0"-9"15,0 0-13-15,0 0 6 16,0 0-1-16,0 0-10 15,0 0 20-15,-4 0-19 16,4 0-3-16,-3 0-1 0,3 0-5 16,-6-2 3-1,3 2-8-15,-2 0-2 0,-2 0 6 16,3 0-5-16,-1 0 1 16,1 0 7-16,2-1-8 15,-2 1 15-15,0 0-10 16,2 0-3-16,2 0 9 15,0 0 0-15,0 0 7 16,0 0 0-16,0-2-7 16,0 1 4-16,0-1-16 15,19-1-16-15,8-2 7 16,15 1 6-16,8-4 3 16,13 1 5-16,9 0-1 15,17-1-4-15,7-1 4 0,0 1 13 16,1-1-4-16,-13 1-5 15,-9 1 8-15,-11 0-9 16,-12 0 1-16,-13 3 2 16,-9 0-4-16,-14 0-1 15,-10 1 10-15,0 2-10 16,-6 0-5-16,0 1 2 16,0-1-2-16,0 1-5 15,0 0-39-15,-21 0-42 16,-16 0-30-16,-18 2-16 15</inkml:trace>
  <inkml:trace contextRef="#ctx0" brushRef="#br0" timeOffset="86680.3432">10039 7086 23 0,'0'0'26'16,"0"0"11"-16,159-27 18 0,-86 15 4 15,5-2-1 1,7-1-29-16,7 1 14 0,-4 4-10 15,-10-2-20-15,-11 4 28 16,-21 1-30-16,-10 4-7 16,-18 1 1-16,-12 2-5 15,-6 0-2-15,0 0-13 16,0 0-21-16,-12 0-17 16,-22 0-4-16,-17 3 40 15,-15 4 1-15,-8 3-22 16,-7 2-18-16,-5-3-2 15,1 2-17-15</inkml:trace>
  <inkml:trace contextRef="#ctx0" brushRef="#br0" timeOffset="86932.2648">10039 7086 50 0,'137'-32'48'0,"-69"28"-2"16,4-4-5-16,12 0-8 15,7-1 13-15,9-2-4 16,5 0 3-16,-11-1-13 16,-11 3-1-16,-20-1-24 15,-21 3 14-15,-17 3-20 16,-15 1 16-16,-7 2-17 16,-3 0-12-16,0 1-9 15,-35 0-88-15,-14 0-14 0,-19 2-62 16</inkml:trace>
  <inkml:trace contextRef="#ctx0" brushRef="#br0" timeOffset="87510.4158">9773 6897 57 0,'0'0'54'0,"0"0"-29"0,0 0 13 15,0 0-9-15,0 0 23 16,0 0-24-16,-21-17-2 15,21 15 5-15,0 2-15 16,0 0-4-16,0 0-2 16,0 0-9-16,0 0-1 15,-3 4-9-15,3 9 9 16,-7 11 1-16,7 4 7 16,-6 7 3-16,1 7 5 15,1 4-15-15,-5 4 11 16,-7 1-9-16,-2-1-2 15,-5-3-2-15,-2-7-29 16,3-10 27-16,2-8-1 0,2-7 4 16,9-4 3-16,-3-3-3 15,8-4 0-15,1-2-1 16,3-2-33-16,-2 0-34 16,-1 0 1-16</inkml:trace>
  <inkml:trace contextRef="#ctx0" brushRef="#br0" timeOffset="87934.1936">10350 7403 26 0,'0'0'86'0,"0"0"-11"15,0 0-33-15,0 0 4 16,0 0-33-16,0 0 0 16,-112 4 11-16,102-4-15 15,2 0-9-15,0 0 0 16,-10 0-1-16,-7 0-39 15,-8 0-97-15</inkml:trace>
  <inkml:trace contextRef="#ctx0" brushRef="#br0" timeOffset="89105.8004">3434 6875 43 0,'0'0'79'16,"0"0"-76"-16,0 0 17 15,0 0 14-15,153-34-10 16,-121 20 33-16,-8-3-22 16,-3-2-12-16,-7 5 8 0,-9-1-16 15,-5 7 27-15,0 1-42 16,-2 6-5-16,-29 1 0 16,-15 0-13-16,-14 17 17 15,-10 6-11-15,3 8 24 16,4 5 6-16,12 10-18 15,17 5 0-15,18 3 5 16,16-1-5-16,12-4-19 16,31-3 15-16,15-8 4 15,8 1-7-15,5-5 7 16,0-3 0-16,-1 0 5 16,-4-3-3-16,-11 0-1 0,-6 4 0 15,-15 4 3-15,-13 5 2 16,-17 2-5-16,-4 3-1 15,0-1 4-15,-18-3 3 16,-12-2-2-16,-7-4-5 16,-13 0 9-16,-8-3-4 15,-5-1-3-15,5-5 0 16,7 0 8-16,5 1-4 16,4-4 6-16,14-4-12 15,5 0 0-15,7-3-11 16,6-3 4-16,10 2-5 15,0-1-2-15,0-1-5 16,30 5 6-16,9 1 7 0,6 0 6 16,7 7 8-1,1-2-2-15,-1 2 1 0,-3-2 31 16,-15-1-22-16,-8-2 4 16,-8-6-10-16,-8 0-3 15,-2-7 18-15,-7-2-25 16,-1-2 6-16,0-4 3 15,0 1-7-15,0-2-2 16,-6 0-32-16,-31 0-38 16,-20-10-82-16</inkml:trace>
  <inkml:trace contextRef="#ctx0" brushRef="#br0" timeOffset="89663.6599">2054 7758 369 0,'0'0'0'0,"0"0"-19"15,0 0 5-15,0 0 11 16,0 0 3-16,52 66 14 16,-38-37-10-16,1-1-2 0,-11-1-4 15,-4 1 1-15,0-3-3 16,0-4 2-16,-1-5-5 16,-5-8 3-16,1-5 8 15,-2-3-1-15,1 0 25 16,-6-9 5-16,-9-9-6 15,2-8-27-15,1-5 0 16,2-7 5-16,11 0-2 16,5-4-4-16,0 1 1 15,0 2 0-15,5 3 8 16,17 7-8-16,0 5 2 16,-2 4 6-16,2 6-6 0,-1 5 1 15,-5 1 4 1,-1 3-6-16,-1 5 7 0,5 0-8 15,8 3 1-15,4 15 3 16,1 6 0-16,5 6-2 16,0 4 19-16,-4 2-19 15,4-3 4-15,-11 0-4 16,-3 1 0-16,-2-8-4 16,-6 0-9-16,-6-2-25 15,-9-4-12-15,0-1-47 16,-13-5-15-16</inkml:trace>
  <inkml:trace contextRef="#ctx0" brushRef="#br0" timeOffset="89832.1685">2012 7939 271 0,'0'0'57'15,"0"0"-52"-15,0 0 6 16,0 0 8-16,130-33-16 15,-73 24 8-15,-4 2-11 16,0-1-77-16,-4 1-47 16</inkml:trace>
  <inkml:trace contextRef="#ctx0" brushRef="#br0" timeOffset="90009.6987">2423 7634 374 0,'0'0'22'0,"0"0"38"16,0 0 15-16,0 0-52 16,0 0-16-16,0 0-7 15,85 9-7-15,-32 19-1 16,2 14-2-16,-10 6-52 16,-10 2-92-16</inkml:trace>
  <inkml:trace contextRef="#ctx0" brushRef="#br0" timeOffset="91595.4362">23247 10964 78 0,'0'0'97'0,"0"0"-33"15,0 0 5-15,0 0-13 16,0 0-12-16,0 0 6 16,0 0-28-16,-2-3-8 15,2 3 4-15,0 0-18 16,-4 0-5-16,-12 14-9 0,-9 8 14 15,-8 8 7-15,-5 7-4 16,1 3 1-16,-1 2 5 16,1 1-9-16,-5-2 5 15,7-3-5-15,3-6 3 16,7-5-7-16,8-10 4 16,7-5-11-16,3-4 4 15,7-8 7-15,0 0 0 16,0 0 0-16,0 0 1 15,0-9 10-15,7-9-11 16,11-5 0-16,2-6-8 16,10-6 7-16,3-4-2 15,6-4-21-15,10-3 24 0,-2 0 3 16,0 2-3-16,-3 4 0 16,-7 8 7-16,-7 10 5 15,-9 7-11-15,-7 6 5 16,-3 4-1-16,-7 4-4 15,-3-1-1-15,6 2-17 16,3 0 16-16,-1 12 1 16,3 9 4-16,-10 7-4 15,-2 6 1-15,0 4-1 16,0 1 1-16,-11 1 1 16,2-2 9-16,-4-2-7 15,1-5-2-15,-1-4-4 0,5-5-4 16,4-5 2-16,4-5 4 15,0-2-12-15,0-6 8 16,0-1-21-16,0-2-38 16,0-1-13-16,-11-1-14 15</inkml:trace>
  <inkml:trace contextRef="#ctx0" brushRef="#br0" timeOffset="91756.2277">22631 11211 266 0,'0'0'10'0,"0"0"-1"16,0 0 30-16,0 0-31 15,0 0-8-15,164-15-18 0,-72 13 10 16,9 1-82-16,7 0-25 16</inkml:trace>
  <inkml:trace contextRef="#ctx0" brushRef="#br0" timeOffset="92594.9762">23774 11174 81 0,'0'0'5'0,"0"0"1"16,0 0 2-16,0 0 24 0,0 0-3 15,0 0 3-15,-46 0-11 16,34 0 13-16,-1 0-11 16,3-1 13-16,2-4-15 15,1 2-11-15,5 1-2 16,-1-1-7-16,3 2 3 16,0 1-4-16,0 0-9 15,0 0-6-15,0 0-18 16,9 0-4-16,11 0 24 15,1 1 13-15,4 4 4 16,-10 1-4-16,-4-3-17 16,-8 2 9-16,-3-2-9 0,0-3 10 15,0 0-8-15,-24 0 15 16,-2 0 22 0,-4 0 1-16,5 0-5 0,5 0 22 15,8-5-9-15,11 2-4 16,1-3 3-16,0 1-9 15,0-2-17-15,10-1-4 16,17 2-4-16,7 1-2 16,4 2-5-16,4 3 11 15,1 0 0-15,2 0 3 16,1 2-3-16,-9 5 0 16,-7 6-3-16,-14 3-1 15,-12 2-37-15,-4 4 12 0,-32 2 20 16,-19 2-7-1,-13-2 5-15,-9-3 9 0,-2-1 2 16,-1-3 2-16,2-2-2 16,6-1 0-16,9-1 2 15,10-2 0-15,17-1 1 16,12-3 4-16,9-2-5 16,10 1-4-16,1-3-4 15,0 0-4-15,15 1 10 16,15 3 3-16,13-4 0 15,6 0-3-15,6-1 15 16,5 1-11-16,9-1-1 16,6 3 10-16,2-1-1 15,-3 3 37-15,-10-2-33 16,-13-1-1-16,-15 1-14 0,-11-5 11 16,-13 1-12-16,-10-1 0 15,-2 0 14-15,0 0 4 16,0 1-9-16,0-1-2 15,0 0-3-15,0 0-8 16,0 0 2-16,0 0-29 16,0 0-25-16,0 0-75 15</inkml:trace>
  <inkml:trace contextRef="#ctx0" brushRef="#br0" timeOffset="120012.4064">15962 11142 39 0,'0'0'0'16,"0"0"-13"-16,0 0 13 16,0 0 65-16,0 0-11 15,0 0-25-15,0 0-16 16,0 0 20-16,0 0-21 15,49 2 10-15,-18 0-6 16,10 0 1-16,11 1-3 0,3 2 4 16,4-1-17-16,4 0 18 15,-1 3-9-15,8-2 22 16,-2 1-19-16,11-1-10 16,5 1 22-16,5 1-14 15,5 0-5-15,-1 1-2 16,-1-1 3-16,1 0-1 15,7 2 1-15,4 1-4 16,0-3 16-16,-4 3-16 16,2-3 2-16,-8 3 2 15,3-3-7-15,0 1 1 16,4 0 0-16,2 1-1 16,3-2 5-16,6 2-4 15,6 2-2-15,1-1 1 0,8 0-4 16,-6 1 8-16,-7-2-8 15,-9 3 8-15,-4 0 1 16,2-2-5-16,3 3 0 16,0 1 0-16,4-1 6 15,1 0-4-15,-1-1-2 16,-4 2 0-16,1-2-4 16,-8-1 4-16,-5-2 0 15,-9-1-3-15,-5-2 4 16,-2 1-2-16,-5-3 1 15,-1-1 0-15,5-2 0 0,-5 1 0 16,-2-2 3 0,1 1-7-16,-11-1 5 0,-6 2-1 15,0-2 0-15,-12 2 3 16,0-2-1-16,-6 0-2 16,-2 2 1-16,0-1 0 15,-5-1 0-15,0 0 2 16,-10 0-3-16,-4 0 2 15,-3 0 10-15,-6 0-9 16,0 0 15-16,-5 0 3 16,4 0-13-16,-5 0-8 15,4-1-15-15,-4-3-19 16,0 2-7-16,0-3-112 16</inkml:trace>
  <inkml:trace contextRef="#ctx0" brushRef="#br0" timeOffset="123162.2346">20629 8393 22 0,'0'0'31'15,"0"0"-31"-15,0 0 25 16,0 0-10-16,0 0 17 16,0 0-13-16,2-3-16 0,-2 3-6 15,0 0-3-15,0 0 6 16,0 0 6-16,0 0 0 16,0 0 16-16,0 0 1 15,0 0 1-15,0-1 12 16,0 0-4-16,0-1-19 15,0 1 11-15,0-1-11 16,0 1 10-16,0 1-13 16,0 0-8-16,0 0 18 15,0 0-16-15,0 0-3 16,0 0-1-16,0 0-3 16,-4 4 1-16,-24 13-6 0,-11 11 8 15,-11 11 26-15,-4 9-26 16,0 5 4-16,-8 0 12 15,-2-1-16-15,-4-6-1 16,3-7-5-16,1-1 12 16,10-6-1-16,12-6-5 15,8-8 0-15,17-3 6 16,5-5-6-16,4-4 0 16,4-2 0-16,4-1-26 15,0-1-13-15,0 0-51 16,0-2-64-16</inkml:trace>
  <inkml:trace contextRef="#ctx0" brushRef="#br0" timeOffset="123878.4677">19821 8699 273 0,'0'0'31'16,"0"0"-22"-16,0 0 41 15,0 0-4-15,0 0-26 16,0 0-7-16,-2-6-13 16,2 9-13-16,-7 8 11 0,2 9 4 15,-7 7-1-15,-4 8 12 16,-2 7-7-16,-2 2-1 15,3 3-5-15,-3 0 0 16,3-5 4-16,4-2-4 16,0-6-3-16,2-8 1 15,5-5 2-15,2-6 9 16,4-5-9-16,0-3-9 16,0-2 3-16,16-3-15 15,14-2 3-15,11 0 12 16,23 0 12-16,9-9-12 15,15-4 6-15,6-4-20 0,-2 2 19 16,-7-1-10 0,-12 2-7-16,-10 5 4 0,-8-1-3 15,-13 2 17-15,-8 1-1 16,-10 5 5-16,-9-3 9 16,-8 4-6-16,-4-1 2 15,-3 2 16-15,0-1-5 16,0-2 3-16,0-4-20 15,0-3 2-15,-10-2-6 16,-9-4 1-16,-7-5 0 16,-10 0-1-16,-6-3 3 15,-11-3-5-15,-14 1-7 16,-18 3 9-16,-11 2 0 16,-5 1 1-16,4 10 0 0,15 1-5 15,10 5 10 1,19 3-3-16,20 1-2 0,16-2 1 15,13 2 2-15,4 0-3 16,0 0-3-16,15 0-12 16,19 4 11-16,17 4 4 15,4-1-3-15,2 0-23 16,-3 0-56-16,-11-1-145 16</inkml:trace>
  <inkml:trace contextRef="#ctx0" brushRef="#br0" timeOffset="129053.1749">21314 8531 188 0,'0'0'67'16,"0"0"-33"-16,0 0 10 15,0 0 2-15,0 0-25 16,0 0 26-16,50-45-9 0,-26 23-14 16,-2-9 13-16,1-2-35 15,-2-9 10-15,1-8-12 16,-8-9-2-16,-3-4 0 16,-5-3-3-16,-3 4 2 15,-3 10-1-15,0 7 6 16,0 12-2-16,-7 12 0 15,2 11 5-15,1 5-12 16,-2 5-13-16,-4 8 4 16,0 23-9-16,2 12 25 15,0 15 3-15,8 5 0 16,0 2 2-16,0-1-5 16,0-5 0-16,2-9-7 15,20-7 6-15,3-12-11 0,1-8-3 16,-5-9 4-16,0-10-11 15,1-4 6-15,6 0 16 16,2-15 11-16,3-4 15 16,0-7-21-16,-3-1-5 15,-4 1 0-15,-8 6 0 16,-7 8 3-16,-7 9-3 16,-4 3-33-16,0 6 0 15,0 11 20-15,-13 9 13 16,7-2 7-16,4 3 0 15,2-3 3-15,0-4-10 16,6-6-5-16,8-4 4 16,-8-8-14-16,-3-2 15 0,0 0 11 15,1-9 19-15,5-8-27 16,8-5-3-16,4-5-13 16,13-3-1-16,2-2-51 15,8 5-25-15,-4 6 73 16,-10 8 15-16,-4 8 4 15,-1 5 16-15,-1 0 8 16,6 9 19-16,-2 1-13 16,2 4-9-16,-6-1-3 15,-2-3-13-15,-14 0-7 16,-8-2-3-16,0-2-15 16,-36-4 8-16,-15 0 4 0,-12-2-16 15,-4-4-90-15,-3-13-77 16</inkml:trace>
  <inkml:trace contextRef="#ctx0" brushRef="#br0" timeOffset="129167.8714">21677 8081 141 0,'0'0'223'0,"0"0"-168"16,0 0-44-16,84-49-4 16,-24 39-5-16,4-1-2 15,4-1-19-15,-5 2-62 16,-13-7-70-16</inkml:trace>
  <inkml:trace contextRef="#ctx0" brushRef="#br0" timeOffset="129336.5106">22259 7833 105 0,'0'0'52'0,"0"0"-48"16,0 0-2-16,20 52 84 16,-6-12-28-16,-1 5-2 15,3 5-49-15,-3 3 8 16,-4 0-15-16,-9 3-15 15,0-7 8-15,-9-6-47 16,-16-7-8-16,7-8-29 16,-3-11-35-16</inkml:trace>
  <inkml:trace contextRef="#ctx0" brushRef="#br0" timeOffset="129466.1721">22080 8171 176 0,'0'0'73'0,"0"0"-30"15,61-45-43-15,8 34-11 16,18 0 11-16,17 0-68 16,9 0-140-16</inkml:trace>
  <inkml:trace contextRef="#ctx0" brushRef="#br0" timeOffset="129965.5406">22944 8126 207 0,'0'0'10'16,"0"0"6"-16,0 0-16 0,0 0-1 15,0 0 1-15,0 0 11 16,63 10 22-16,-30-24-3 16,-7-7-13-16,-5-6 12 15,-9-8-25-15,-2-8 6 16,1-4-7-16,-5-2-3 15,3 10 12-15,-5 14 3 16,-2 13 3-16,-2 9 18 16,6 3-36-16,1 3-22 15,6 19 16-15,4 11 6 16,-1 13 0-16,-5 10 0 16,-11 10 2-16,0 8-4 0,-19 4 2 15,-26-1-25-15,3-8 25 16,3-9 1-16,20-16 8 15,10-11 0-15,9-15 15 16,0-7 15-16,0-6-10 16,0-5-2-16,0 0 54 15,13-5 25-15,5-17-40 16,2-9-60-16,-1-5-6 16,-6-10-9-16,1-2-49 15,-4 0-5-15,2 0-21 16,1 6 3-16,4 3-74 15,7 8-120-15</inkml:trace>
  <inkml:trace contextRef="#ctx0" brushRef="#br0" timeOffset="130760.6687">23622 7970 311 0,'0'0'22'16,"0"0"-2"-16,0 0 24 15,-124 50-12-15,102-28 12 16,6 4-17-16,11 3-21 16,5-4 3-16,0-1-9 15,30-5-4-15,13-8-21 16,10-2 18-16,13-7 7 16,3-2 2-16,0-5-2 15,-5-12 7-15,-6-7 0 0,-4-2 0 16,-17 1 6-16,-11 2-8 15,-13 9-10-15,-13 7 2 16,0 6 3-16,-7 1 0 16,-25 0-3-16,-12 11 3 15,5 3 5-15,9 1-4 16,9 4-2-16,14-5 1 16,7 1-7-16,0-2-8 15,21-5-17-15,11-4 20 16,7-4 11-16,0 0 1 0,-6-4 7 15,-12-10 4 1,-9-6 10-16,-8-3-9 16,-4-4-11-16,0 2-1 0,0 3 0 15,-8 5 0-15,-2 6 6 16,6 5-4-16,4 6 9 16,0 0-22-16,0 0 4 15,18 0-57-15,28 0-25 16,12 9 89-16,8 2-2 15,4 3-12-15,-5 0 14 16,-10 2-5-16,-17-2 13 16,-18 0-4-16,-16-2 3 15,-4-1-6-15,0-3 32 16,0-2-6-16,-9-2 7 16,1-2-7-16,8 0-19 0,-3-2 2 15,3 0-1 1,0 0 8-16,0-6 4 0,0-7-21 15,6-6-40-15,12 1 21 16,4-1 5-16,1 5 13 16,-5 5-2-16,2 3-11 15,2 4-13-15,-5 0 11 16,0 2 16-16,-4 0 5 16,-1 5-2-16,0 3-3 15,-7-2 0-15,-2 0-3 16,-3-3 1-16,0-3-7 15,0 0 9-15,0 0 2 0,0 0 5 16,0-4 13-16,-3-7-20 16,3-5-6-1,0 0-21-15,12-2-31 0,17-1-40 16,1 4-41-16</inkml:trace>
  <inkml:trace contextRef="#ctx0" brushRef="#br0" timeOffset="130900.3376">24841 7960 56 0,'0'0'45'15,"0"0"5"-15,36 55 0 16,-30-39-21-16,0-5-12 16,-6-2-8-16,2-3 11 15,-2-2-20-15,0-4 0 16,0 0-2-16,0 0-18 0,0-3-4 16,7-8-24-1,9-5-79-15</inkml:trace>
  <inkml:trace contextRef="#ctx0" brushRef="#br0" timeOffset="131069.883">25032 7961 6 0,'0'0'80'16,"0"0"-4"-16,0 0-40 15,0 0 4-15,0 0-2 16,0 0-14-16,15 51-19 16,-15-43 1-16,-3-3-2 15,-13 1 11-15,-8-2-15 16,-6 1-32-16,-7-3-35 0,-5-2-136 15</inkml:trace>
  <inkml:trace contextRef="#ctx0" brushRef="#br0" timeOffset="132972.7977">21895 7129 20 0,'0'0'60'16,"0"0"-12"-16,0 0-8 16,0 0-3-16,0 0 25 0,0 0-16 15,0 0-13 1,0-19-15-16,0 16 8 0,0 0 14 15,0 2-11-15,0-3-8 16,0 3 11-16,0-1-17 16,0 2 6-16,0 0-3 15,0 0-16-15,0 7-2 16,0 10-24-16,1 12 20 16,12 5 4-16,6 4 0 15,-5 4 2-15,-1-3 1 16,-3-5-3-16,-5-3-9 15,-5-5-8-15,0-9-17 16,0-7-2-16,0-2-34 16,-12-5-38-16,-14-3-41 0,-6 0 27 15</inkml:trace>
  <inkml:trace contextRef="#ctx0" brushRef="#br0" timeOffset="133166.2791">21558 7149 262 0,'0'0'33'0,"0"0"24"16,69-45-19-16,-31 31-9 15,12 3-9-15,0 2-20 16,0 1-4-16,1 5 4 16,-5 1 0-16,-5 2-28 15,-6 0-35-15,-6 5-55 0,-5 4-27 16</inkml:trace>
  <inkml:trace contextRef="#ctx0" brushRef="#br0" timeOffset="134373.0968">21695 7085 4 0,'0'0'10'15,"0"0"30"1,0 0-15-16,0 0-13 0,0 0 21 16,129-20-32-16,-104 20 11 15,8 0 13-15,10 2 4 16,8 9 25-16,14 3-33 16,7 7 6-16,7 3 3 15,-4 4-20-15,-5-1 4 16,0-1-2-16,-8-3-3 15,-4 1-5-15,-13-7-4 16,-10-3 0-16,-11-2 4 16,-12-4-2-16,-7-3-1 15,-4-4 4-15,3-1-5 16,-4 0 24-16,0 0 11 16,0-1 17-16,0-15 6 0,0-7-58 15,0-7 5-15,0-7-3 16,-4-5 6-16,-2-4-4 15,-2 1 0-15,1 8-1 16,-7 6-3-16,5 11 0 16,-1 7-2-16,2 7-13 15,3 5-5-15,5 1-24 16,0 0-109-16,0 3-81 16</inkml:trace>
  <inkml:trace contextRef="#ctx0" brushRef="#br0" timeOffset="134727.0634">22825 7089 69 0,'0'0'36'0,"0"0"-13"16,-56 48-2-16,40-20-7 15,4 3 2-15,6 5-1 16,6-3-4-16,0-4-11 15,10-4-4-15,19-8-11 16,3-4 13-16,0-6-4 16,0-7 6-16,-2 0 35 15,-4-6 3-15,-7-9-12 16,-2-5 6-16,-16-6-11 0,-1 2 1 16,0-5-18-1,-1 3 3-15,-21-1-7 0,1 7 0 16,-2 3 0-16,1 5-7 15,-4 5-2-15,3 6 6 16,1 1-62-16,5 0 44 16,5 6-55-16,8 5-2 15,4 0-26-15</inkml:trace>
  <inkml:trace contextRef="#ctx0" brushRef="#br0" timeOffset="135245.6909">23167 6909 105 0,'0'0'26'16,"0"0"-13"-16,0 0 27 16,0 0-19-16,0 0-21 15,0 0 0-15,-8-6-10 16,3 12 10-16,-2 7 0 16,-1 10 21-16,7 7 19 15,1 4-23-15,0 7-2 16,0 2 2-16,7 4-17 15,10-4 6-15,5-5-4 0,-1-9-1 16,-6-9-2 0,-8-8-6-16,-1-8 2 0,-4-1-7 15,-2-3-17-15,0 0-26 16,-5 0-75-16</inkml:trace>
  <inkml:trace contextRef="#ctx0" brushRef="#br0" timeOffset="135405.2566">22853 7112 235 0,'0'0'33'15,"0"0"13"-15,0 0-35 16,0 0-2-16,185-20-4 0,-99 20-5 16,4 0-2-1,4 0-69-15,-10-2-107 0</inkml:trace>
  <inkml:trace contextRef="#ctx0" brushRef="#br0" timeOffset="135762.3215">23685 7140 9 0,'0'0'11'16,"0"0"-5"-16,0 0-2 0,164-30 4 16,-131 16 4-16,-12-1-6 15,-12-2 2-15,-9 0 0 16,0-2 57-16,0 5 10 16,-18 3-69-16,-2 3 20 15,-5 7-21-15,-2 1-5 16,-2 0-11-16,-1 5 11 15,9 9 19-15,6 4-19 16,11 1 0-16,4 2 4 16,13 0-9-16,30 2 3 15,11-2-10-15,3-1-51 16,2-3 21-16,-8-8-71 16</inkml:trace>
  <inkml:trace contextRef="#ctx0" brushRef="#br0" timeOffset="136336.1988">24083 7021 7 0,'0'0'65'16,"0"0"-17"-16,0 0-23 15,78 47 6-15,-64-33-15 16,-4-3-10-16,-7-1-4 15,-3-1-2-15,0-4-5 0,-8 0 5 16,-5-3 38-16,1-2-16 16,2 0-21-16,6 0 3 15,1-1 31-15,3-9-28 16,0-4-7-16,11 1-14 16,15 1-24-16,4 6 37 15,3 2-12-15,-3 1 13 16,-4 3 2-16,-1 0-2 15,-5 10 0-15,0 4 3 16,-4 1-1-16,-2 0 15 16,-6-1-17-16,-5-2 3 15,-3-4-6-15,0-5 1 16,0-2 2-16,1-1 3 16,8 0 10-16,0 0-4 15,12-12-9-15,3-5-67 0,13 0 33 16,-3-1-5-16,4 3 27 15,-6 0 12-15,-2 6 0 16,-4 4 4-16,-6 2 20 16,-6 3-5-16,-2 0 8 15,0 0 7-15,-4 8-19 16,3 1-2-16,-4 4-12 16,5 0 11-16,1-2 0 15,-2 0-12-15,-3-3 0 16,-7-6-13-16,-1 1-33 0,0-3-3 15,0-3 28 1,0-8-33-16</inkml:trace>
  <inkml:trace contextRef="#ctx0" brushRef="#br0" timeOffset="136776.0153">24908 6849 104 0,'0'0'66'0,"0"0"-13"15,0 0-50-15,0 0 0 16,0 0 7-16,32 50 26 16,-28-15-4-16,-2 10 0 15,-2 7-15-15,0 9-16 0,-22 1 8 16,-11-6-9 0,7-12-20-16,-1-13 16 0,12-14 4 15,8-8-8-15,2-5 5 16,2-3 3-16,3-1 0 15,-4 0 24-15,1-8-1 16,-1-11-23-16,2-5-2 16,2-5-28-16,0-8 16 15,0-3-20-15,28-4 10 16,2 3-1-16,0 14 5 16,-2 5 20-16,-6 12 12 15,-1 6 5-15,3 4-15 16,5 0 0-16,-2 0 4 15,1 6 28-15,-6 8-22 0,-10 5-6 16,-6-1 6-16,-6 3-8 16,0-1-3-16,-18-2-1 15,-9-1-7-15,-2-2 7 16,-1-6-12-16,3-3-14 16,2-6-37-16,-1 0 18 15,10-9-110-15</inkml:trace>
  <inkml:trace contextRef="#ctx0" brushRef="#br0" timeOffset="137294.4477">25154 6869 51 0,'0'0'52'0,"0"0"2"16,-9 60 13-16,9-36-34 15,0 2-10-15,0-2 11 16,0-3-21-16,4-7-13 16,1-7-1-16,-2-2 1 15,-2-5 1-15,3 0 4 16,-1 0-3-16,0 0 27 16,1-10-14-16,3-5-15 15,1 4-16-15,-3 0-1 16,0 4 10-16,-5 5-7 0,0 2 13 15,0 0-4 1,0 1-27-16,6 8 23 0,-4 7 9 16,6 2 8-16,1 1 5 15,4 5-12-15,1 5-1 16,3 5 5-16,-5 0-1 16,-11-2-5-16,-1-2 1 15,-7-7-14-15,-24-4-3 16,-7-5 11-16,0-2-2 15,1-7 8-15,4-3 0 16,3-2 0-16,5-2 15 16,6-12-7-16,15-6 5 15,4-5-12-15,0-8-2 16,30-6-8-16,13-2 8 16,9 3-1-16,1 5-1 0,-7 10-5 15,-9 9-10-15,-11 6-38 16,-13 4-42-16</inkml:trace>
  <inkml:trace contextRef="#ctx0" brushRef="#br0" timeOffset="149069.4547">8999 8540 56 0,'0'0'30'16,"0"0"-11"0,0 0-1-16,0 0 8 0,0 0-13 15,0 0-13-15,0 0-7 16,0 0 7-16,0 0 1 15,0 0 2-15,6 0 8 16,4 0-3-16,7-2 0 16,2 2-1-16,9-1 8 15,5 0-6-15,8 1-8 16,2-2 9-16,7 1-8 16,7-1 6-16,3-1-2 15,-2-1-1-15,5 0 8 16,-1 1-13-16,-4 0 4 15,2 0-2-15,-5-1-2 0,-2 3 0 16,2-1 3-16,0 1 2 16,2 1-4-16,4 0-1 15,1 0 4-15,4 0-4 16,0 0 2-16,0 0 13 16,0 0-15-16,-3 0 9 15,3 3-4-15,-1-2-5 16,0 3-1-16,2-1 1 15,3-1 4-15,-6-1-2 16,-2 0-4-16,-3 1 2 16,-1-1-2-16,-4 2 2 0,0-1 1 15,8 0 5 1,-7-2-5-16,-1 3-1 0,-6-3 0 16,-2 2 2-16,-4-1-4 15,2-1 2-15,0 2 0 16,5-2 3-16,-4 0-2 15,2 0-1-15,-2 0 6 16,3 1-4-16,-4-1 5 16,4 0-7-16,3 1 3 15,-3-1 11-15,4 0-14 16,-2 0 0-16,0 0-5 16,0 0 5-16,1 0 0 15,-6 0 0-15,1 2 0 16,-6-2 11-16,-2 0-11 0,-5 0 0 15,-3 0-1-15,4 0 7 16,-7 3-6-16,9-3 0 16,-1 2 0-16,8-2 0 15,1 0 0-15,2 0 0 16,-1 0 2-16,-3 0 2 16,-4 0-8-16,-2 0-1 15,-10 0-1-15,-1 0 4 16,-6 2-56-16,-1-2-12 15,1 0-72-15</inkml:trace>
  <inkml:trace contextRef="#ctx0" brushRef="#br0" timeOffset="149983.57">14242 8622 25 0,'0'0'37'0,"0"0"-17"15,0 0 15-15,0 0 8 16,0 0-15-16,0 0-15 16,6-2 6-16,-2 2-16 15,5 0 9-15,5-5-3 16,2 5-5-16,5 0 2 15,4-2-2-15,4 2-2 16,2-1 1-16,2 1-2 16,7 0-1-16,3 0 2 15,5 0 7-15,4 0-5 16,6 0-1-16,2 0-3 16,3 0 0-16,-1 0 4 15,4 0-4-15,0 0 10 16,-7 0-8-16,-3 1 12 0,1 1-14 15,-1-2 7-15,-4 3-13 16,0-1 8-16,-1-2-2 16,2 3 0-16,0-3 0 15,4 1 4-15,0 1-4 16,5-2 0-16,-3 1 4 16,0-1-3-16,0 3-1 15,3-1 13-15,-1-2-11 16,4 3 5-16,3-2-6 15,0 0 7-15,1 2-3 16,-5 0-5-16,2 0 9 16,-1 0-9-16,-2 0 0 0,5-1 3 15,-8 0-3 1,-4 1 2-16,-8-3-5 0,-7 0 8 16,-11 0-5-16,-10 0 0 15,-3 0 0-15,-8 0 27 16,-5 0 0-16,1 0-5 15,1 0 12-15,-5 0-34 16,3-2 0-16,1 1-6 16,0-1-4-16,1 0-24 15,-2 1-40-15,-4-4-128 16</inkml:trace>
  <inkml:trace contextRef="#ctx0" brushRef="#br0" timeOffset="156622.3932">15680 11156 16 0,'0'0'46'16,"0"0"-19"-16,0 0 25 15,0 0-29-15,0 0-6 0,132 1 2 16,-109 2-18-16,-2 0 20 16,-5-2-8-16,4 0-6 15,1 2 2-15,1 0-9 16,2-2 17-16,3 0 1 16,0 0-15-16,3-1 4 15,0 3-4-15,6-1 0 16,-3-1 10-16,-2 1-9 15,2-2-4-15,0 0 8 16,2 3-8-16,3-3 0 16,-2 0 4-16,0 0-11 0,4 0 14 15,-1 2-6-15,6 0 1 16,1-2-2-16,0 3 2 16,5-2-1-16,-1 2-1 15,0-3 0-15,0 1 0 16,-1 0 1-16,-3-1 0 15,4 0-1-15,0 2 0 16,-3-1 3-16,0 0-2 16,-1-1 1-16,3 4 0 15,-3-3 0-15,1 2 2 16,2-3-4-16,-3 1 2 16,-1 0-6-16,6-1 4 15,-1 0-7-15,5 2 6 0,-1-1-5 16,1-1 1-16,2 2-1 15,-1 0 0-15,-1 0-1 16,-1-1 1-16,-3 0-3 16,2 2-1-16,-3 0 3 15,4-3 0-15,-4 1 4 16,1 2 3-16,0 0 0 16,-1-1 0-16,4-2 0 15,-5 1-1-15,10 0 4 16,-4 2-2-16,3-3-1 15,-3 3 0-15,-4-1 5 16,6 0-5-16,-7 0 1 0,1-1 6 16,4 1-1-1,3-2-3-15,-3 2-3 0,7 1 2 16,-3-1-4-16,7-1 2 16,-3 1 0-16,5-1 4 15,-2 2-3-15,-5-3 9 16,3 3 7-16,-9-3 5 15,-1 3-22-15,0-2-3 16,-2 0 2-16,0 1-3 16,0-2-20-16,-1 0 15 15,0 0 7-15,1 0-1 16,2 0-1-16,1 0 4 16,3 0 0-16,-3 0 2 15,3 0 0-15,-2 0 3 16,0 0-5-16,-2 0 0 0,6 0 6 15,2 0-6-15,-3 1 0 16,8 2 0-16,-5 0 3 16,-2-2-7-16,-5 1 4 15,-4-2 0-15,-3 3 6 16,-1-1-6-16,-2 0-3 16,-5-1 0-16,0-1-3 15,-3 0 5-15,-3 0-1 16,0 0 2-16,-9 0 1 15,-4 0-1-15,-9 0 0 16,-3 0 3-16,-8 0 3 16,-1 0 3-16,0 0-9 0,0 0-7 15,-6 0-16-15,-19 0-32 16,-11-1-30-16</inkml:trace>
  <inkml:trace contextRef="#ctx0" brushRef="#br0" timeOffset="159478.6978">15113 11193 4 0,'0'0'0'16,"0"0"2"-16,0 0 8 15,0 0 12-15,0 0-9 16,0 0-4-16,0 0 17 16,0 0 0-16,0 0 3 0,0 0-11 15,0 0 1-15,0 0-13 16,0 0 13-16,0 0-11 16,0 0 6-16,7 0-9 15,11 0 4-15,2 0 12 16,5 0-15-16,-5 0 2 15,3 0-6-15,-3 0-1 16,2 0 8-16,4 0-7 16,0 0 6-16,7-1 4 15,-3 1-7-15,6 0 5 16,2 0-8-16,1 0 1 16,5 0 7-16,0 0-2 15,3 0-4-15,0 0 1 16,4 0-4-16,-5 0 2 15,5 0 2-15,2 0-3 0,-3 2 6 16,2 0-7-16,2-2 0 16,0 1-1-16,5 0 5 15,5 1-5-15,5-1 2 16,-2 0 2-16,-1 1 6 16,1 0-9-16,-4-1 1 15,-2 2-2-15,6-2 1 16,0 0 0-16,-2 2-1 15,-3-1 0-15,2 0-2 16,-7-2 2-16,7 3 0 16,-2-3 0-16,6 0 0 15,3 0 2-15,1 0 0 0,3 0-2 16,0 1 11-16,-5 2-9 16,2-3-2-16,-5 3 0 15,-4 0 4-15,-4 0 1 16,-1 0-5-16,1-1 0 15,-1 1-3-15,0 0 6 16,1-1-3-16,4 0 0 16,-1 0 2-16,5-2 7 15,-4 1-9-15,5 1 8 16,5-2 1-16,5 0-3 16,3 2-5-16,0 1 0 15,-2-1 0-15,0 1-1 16,-4-2 0-16,1 2 0 0,-8 0-1 15,6-3 1-15,-2 4 0 16,3-1-1-16,0 1 3 16,-5-2-4-16,3 0 0 15,-2 0-1-15,0 1 1 16,-5-2 0-16,3 2 2 16,0-1-2-16,0 1 2 15,1-1-4-15,1-1 4 16,-1 0-3-16,-6 1-3 15,-1-2 4-15,-2 1 2 16,-1-1 0-16,1 0 0 16,-9 0 0-16,2 0 0 0,-9 0 1 15,-9 0-3-15,-2 0 2 16,-3 0 0-16,-7 0-1 16,3 0 4-16,-6 0-2 15,-6 0-1-15,-6-1 0 16,1-1 2-16,2 1-2 15,8 0 1-15,2-2-1 16,3 0 1-16,-1 0-3 16,6 1 2-16,0-1 0 15,7 3 0-15,0-2-2 16,-3 1 1-16,4-2 0 16,5 2-6-16,2-2 6 15,4 0-4-15,-2-1-1 0,0 1 5 16,-2 2-1-16,-2-2 2 15,-3 0 0-15,2 1 1 16,0-3-2-16,-9-1 1 16,-3 3 0-16,-8-3 1 15,-3 2 0-15,-2 1-2 16,1 0 1-16,-2-1 0 16,-7 1 6-16,4 2-4 15,-2-2 0-15,1-1 3 16,-2 1-2-16,1 1 4 15,-2-1-4-15,-4 3-2 16,-5-1 9-16,3 1-5 16,-3 0-1-16,0 0 10 15,2 0-9-15,0-2-4 0,-2 2 3 16,0 0-1 0,0 0 6-16,0 0-9 0,0 0 2 15,0 0 3-15,0 0-4 16,0 0-1-16,0 0 0 15,0 0 2-15,0 0-2 16,0 0 0-16,0 0 1 16,0 0 3-16,0 0-4 15,0 0-1-15,0 0-2 16,0 0 3-16,0 0 7 16,0 0-7-16,0 0 0 15,0 0 3-15,0 0-2 16,0 0 5-16,0 0-6 0,0 0 0 15,0 0 5-15,0 0-4 16,0 0-1-16,0 0 2 16,0 0-1-16,0 0-1 15,0 0 0-15,0 0 5 16,0 0-5-16,0 0 1 16,0 0-1-16,0 0 10 15,0 0-10-15,0 0 2 16,0 0-2-16,0 0 2 15,0 0-4-15,0 0 2 16,0 0 0-16,0 0 0 16,0 0 3-16,0 0-3 0,0 0 0 15,0 0 0 1,0 0 2-16,0 0-2 0,0 0 0 16,0 0 0-16,0 0 1 15,0 0-1-15,0 0 0 16,0 0 0-16,0 0 6 15,0 0-6-15,0 0 0 16,0 0 1-16,0 0 1 16,0 0-2-16,0 0 0 15,0 0 0-15,0 0 4 16,0 0-4-16,0 0-4 16,0 0 2-16,0 0 4 15,0 0-1-15,0 0-1 0,0 0 1 16,0 0-4-16,0 0 3 15,0 0-2-15,0 0 2 16,0 0-3-16,0 0 2 16,0 0 1-16,0 0 0 15,0 0-5-15,0 0 5 16,0 0-2-16,0 0 0 16,0 0 3-16,0 0-1 15,0 0 0-15,0 0 2 16,0 0-4-16,4 0 2 15,-4 0 0-15,0 0-2 16,0 0 2-16,0 0-5 16,0 0 4-16,0 0 1 15,0 0-4-15,0 0 4 0,0 0-1 16,0 0 0-16,0 0 0 16,0 0 1-16,0 0 0 15,0 0 3-15,0 0-6 16,0 0 3-16,0 0-9 15,0 0 7-15,0 0-4 16,0 0 5-16,0 0 1 16,0 0-11-16,0 0 9 15,0 0-7-15,0 0-4 16,0 0 6-16,0 0-11 16,0 0 0-16,0 0-11 15,0 0 16-15,0 0 9 16,0 0-2-16,0 0-10 0,0 0 7 15,0 0-11-15,0 0-2 16,0 0-9-16,0 0-14 16,0 0-3-16,0 0-9 15,0 0-24-15</inkml:trace>
  <inkml:trace contextRef="#ctx0" brushRef="#br0" timeOffset="165382.8483">10073 8543 61 0,'0'0'40'0,"0"0"-35"16,0 0 7-16,0 0 20 15,0 0-10-15,0 0-8 16,0 0 7-16,83 0-16 15,-44 0-3-15,10 0 7 16,5 0 4-16,12 0-5 0,11 2-3 16,17-2 3-16,9 3 14 15,7-1-3 1,6 1-3-16,-2 0-10 0,2-2-3 16,2 2 11-16,-1-3-7 15,-8 0-2-15,-4 1 4 16,-6-1-8-16,-11 1 12 15,-8-1-10-15,-13 2-6 16,-17-1-5-16,-13 1 2 16,-20-2 1-16,-16 1-2 15,-1-1-14-15,-6 0-35 16,-37 0-3-16,-17 0 10 16,-19 0-52-16</inkml:trace>
  <inkml:trace contextRef="#ctx0" brushRef="#br0" timeOffset="165753.3985">9345 8528 199 0,'0'0'0'0,"0"0"-21"16,0 0-119-16,0 0 140 15,140 17 49-15,-44-12 30 16,25-1-41-16,22-1-5 16,19 4-22-16,14-1-10 15,11-2 7-15,2 3-2 0,5-3 2 16,-4-1 6-16,-9-1 1 16,-10 0-8-16,-11-2 17 15,-6 0-21-15,-12 0 7 16,-12 0-10-16,-10 0-8 15,-18 0-1-15,-11 0-23 16,-14 0 23-16,-6 0-16 16,-4 0 1-16,4 0-20 15,7 0-44-15</inkml:trace>
  <inkml:trace contextRef="#ctx0" brushRef="#br0" timeOffset="166246.1644">13663 8561 3 0,'0'0'53'0,"0"0"-15"0,0 0-6 15,164 3-11-15,-91 0-6 16,17 1-5-16,19-1 7 15,11 2 14-15,13 0-26 16,12 0 0-16,12 0 1 16,16 2-6-16,9-1 2 15,15 2 21-15,5 0 28 16,0 1-49-16,-4 1 2 16,-14 0 2-16,-19 2-5 15,-19-3-1-15,-29-1-1 0,-29-3-10 16,-20-1 11-16,-25-1-37 15,-20-3-3 1,-20 0 35-16,-3 0 2 0,-24 0-37 16,-32-3-53-16,-10-4-2 15</inkml:trace>
  <inkml:trace contextRef="#ctx0" brushRef="#br0" timeOffset="166659.0647">14551 8585 28 0,'0'0'1'0,"136"7"4"16,-52-5 54-16,3 3-1 15,2-1-9-15,3-3 0 16,0 1-16-16,-3 1 4 16,1-2-14-16,-5 1-15 15,-6-1-7-15,-8-1 1 0,-8 2-2 16,-5-2 5-16,-14 0 0 15,-7 0-9-15,-13 0 8 16,-12 0-4-16,-11 0 0 16,-1 0-4-16,0 0-2 15,0 0-3-15,-22 0-21 16,-10 0 24-16,-14 0 4 16,-9-2-46-16,-13 1-23 15,-16-2 19-15</inkml:trace>
  <inkml:trace contextRef="#ctx0" brushRef="#br0" timeOffset="166994.3912">14160 8562 37 0,'0'0'0'0,"0"0"2"15,0 0 1-15,170 14 6 16,-105-8 39-16,10 1-2 16,16-2-10-16,3 4-7 15,7 0-22-15,1-1 30 16,-4-2-33-16,1 0 1 16,-2 2 6-16,0-2-11 15,-6-3 1-15,-3 2 4 0,-12-3-3 16,-9-1-4-16,-13 1 5 15,-18-2-3 1,-10 0 2-16,-16 0 0 0,-10 0-2 16,0 0-11-16,-13 0-9 15,-26-3-22-15,-26-4 6 16,-24 0-60-16</inkml:trace>
  <inkml:trace contextRef="#ctx0" brushRef="#br0" timeOffset="167316.6508">14275 8581 132 0,'0'0'3'0,"150"11"0"0,-35 0-2 16,16-2 16-16,6 1-1 15,2 0 3-15,-7 2 9 16,-5 0-21-16,-10-3-4 15,-9 0 5-15,-19-1-8 16,-18-4 1-16,-17 0 2 16,-19-1 10-16,-15-3 16 15,-12 0 11-15,-8 0-1 16,0 0 3-16,0 0 7 16,0 0-29-16,0 0 0 0,0 0-18 15,0 0-4 1,0 0-6-16,0 0-7 0,0 0-14 15,0 0-56-15,-11 0-115 16</inkml:trace>
  <inkml:trace contextRef="#ctx0" brushRef="#br0" timeOffset="171268.498">8519 5061 9 0,'0'0'17'0,"0"0"-17"16,0 0 0-16,0 0 18 15,0 0-6-15,0 0 1 16,0 0-7-16,-2 2-6 16,2-2 13-16,0 0-6 0,0 0 8 15,0 0-13-15,0 0 5 16,0 0 17-16,0 0-24 16,0 0 1-16,0 0 14 15,0 0-13-15,0 0-4 16,0 0 6-16,0 0 3 15,17 0 2-15,5 0-2 16,3-3 10-16,4 1-7 16,-1 0-9-16,-2-1 1 15,-1-1-1-15,0 3 1 16,-1-4-4-16,-2 4 10 16,1-1-8-16,2 1 4 15,-2-2-3-15,3 1-1 0,6 2 0 16,-1-5 1-16,9 1 5 15,3-1-2-15,5 0-4 16,5 0 9-16,2 1-9 16,-2 1 2-16,-2 0-2 15,-6-1 0-15,-3 1 4 16,-1 2-4-16,1 0 0 16,-2-1 4-16,8 1-4 15,4-1 0-15,9 2 0 16,2-3 2-16,7-1 4 15,-3 0-3-15,2 3-1 16,-7 0 10-16,-2 1-12 16,-3 0 0-16,-9 0-6 0,-2 0 14 15,-2 0-6-15,3 0-2 16,2 0 0-16,5 0 0 16,7 0 4-16,5 0-2 15,8-2 2-15,1 1-2 16,2-2 15-16,-2 2-14 15,-4-1 1-15,-4-1 8 16,-1 3-12-16,-2-2 0 16,5-1 0-16,-6 0 0 15,1 0 6-15,4 0-6 16,2-2 0-16,9 2 0 16,4-2 1-16,5 1 0 0,1-1 1 15,-2 2 1-15,0 0 2 16,-5 1-3-16,-4 1-2 15,-3-1 1-15,-5 2 4 16,-5-1-5-16,0 1 0 16,6 0 3-16,13-2-6 15,1 0 6-15,3 1-3 16,-4-3 6-16,-10 4-6 16,-10-1 6-16,-11 0-6 15,-9 1 0-15,-14-2 7 16,-11 1-7-16,-7 1 5 15,-8-1 6-15,-2 1 7 16,-2-2 17-16,0 2-13 0,0 0-5 16,0 0 8-1,0 0-18-15,0 0-7 0,0 0 0 16,0 0-44-16,0 0-43 16,0 0-59-16,0 2-32 15</inkml:trace>
  <inkml:trace contextRef="#ctx0" brushRef="#br0" timeOffset="173613.3208">17197 5332 22 0,'0'0'10'0,"0"0"3"16,0 0 5-16,0 0 1 15,0 0 22-15,0 0 2 0,0 0-12 16,0 0-5-16,0 0-8 15,0 0 7-15,0 0-11 16,0 0 4-16,0 0 17 16,0 0-19-16,0 0 1 15,0 0 1-15,4 0-12 16,1-3 7-16,5 1-13 16,1-1 3-16,6-1 4 15,4 1-7-15,8 0 0 16,5-1 0-16,5-2 2 15,6 2-1-15,5 0-1 16,3-1 0-16,5 0 6 16,-2 0-5-16,3 1 3 0,-1-2-7 15,-4 2 11 1,5-2-8-16,4 2 0 0,2-3 1 16,2 3 6-16,0-1-7 15,2 1 0-15,-7-3 6 16,1 4 1-16,-2-1 2 15,-4-1-9-15,1 3-1 16,3-1 1-16,-5 1 0 16,5-1 1-16,-1 2 0 15,1-1 10-15,-1 2-13 16,-1-1 2-16,-1 0 0 16,1-1 17-16,-4 2-13 0,3-2 9 15,1 2-8-15,4 0 2 16,2 0-6-16,1 0 0 15,-6 0 3-15,-6 0-8 16,1 0 3-16,-3 0 1 16,-4 0 1-16,4 0 0 15,2 0 4-15,0 0-5 16,1 0 3-16,1 0-3 16,4 0 0-16,-5 0-1 15,0 0-2-15,-5 0 6 16,-1 0-3-16,-11 0 0 15,-4 0 0-15,-11 0 4 16,-5 0-4-16,-6 0 0 16,-4 0 9-16,-2 0-1 15,-2 0 8-15,-4 0-13 0,0 0 11 16,0 0 5-16,0 0-10 16,0 0 9-16,0 0-18 15,0 0-1-15,0 0-1 16,0 0-6-16,0 0-23 15,0 0-1-15,0 0-49 16,-10 0-18-16,-19 8 31 16,-3 5-32-16,-13-3-28 15</inkml:trace>
  <inkml:trace contextRef="#ctx0" brushRef="#br0" timeOffset="177853.1243">8839 8635 59 0,'0'0'35'15,"0"0"12"-15,0 0-24 0,0 0-3 16,0 0 25-16,-105-45-42 15,94 41 15-15,-2 2-18 16,4 0 0-16,-3 1-2 16,3-1 4-16,-2 0 3 15,-1 0 6-15,-2-1-4 16,-3 1 20-16,-8-1-23 16,4-2-3-16,-3 3 15 15,2-1-7-15,5 0 8 16,2 0-15-16,0 2 17 15,5-2-11-15,-5 1-5 16,0 0 9-16,-3-1-1 16,2 0 0-16,-5 0-10 0,2 0 6 15,-3 0-1-15,0-2-4 16,-2-1 4-16,-2 3-4 16,-1-4 9-16,4 0 0 15,-5 4-9-15,6 0 4 16,-7-1-1-16,1 1-10 15,-3 1 6-15,-2 0-1 16,3 0 6-16,-6-1-5 16,5-2 2-16,-2 0-3 15,-6 2 3-15,1-1-3 16,-2 1 0-16,3-2 0 16,-7 3 0-16,5-1 5 0,-4 0-4 15,-2 2-1-15,0 1 0 16,-3 0-5-16,-3 0 5 15,5 0 0-15,-4 0-1 16,-1 0 5-16,3 1-4 16,1 1 0-16,-1-1 0 15,3 2 0-15,3-1 0 16,1-2 0-16,0 4 4 16,4-2-1-16,-2 3-1 15,-4-4-2-15,6 2 0 16,-8 1 1-16,2-1-1 15,-7 1-2-15,1-1-2 16,2 1 7-16,-3 0-3 16,9 0 0-16,-4-1 2 15,2-3-9-15,4 3 7 0,1 0 0 16,5-2 9-16,5 2-9 16,3 1 0-16,0-1-2 15,-2 1 6-15,-3 2-10 16,2 1 8-16,-1 2-2 15,5-2 0-15,2 2 6 16,3 2-6-16,2-1 0 16,-1 5 3-16,2 3-4 15,-1-1 1-15,8 3-4 16,-1-1 1-16,4 1 6 16,5-1-6-16,1 0 2 15,0 0 1-15,0-1 1 0,3 3-1 16,16 2 0-16,-4 0 3 15,6 2-1-15,-2 0 1 16,1 3-3-16,0-3 0 16,1 1 11-16,0 3-10 15,3-3-1-15,-2 2 4 16,-2 1-1-16,5-2 0 16,-2-2-3-16,2 1 0 15,2-2-9-15,3-1 9 16,4 1 0-16,-1-1 8 15,0 2-6-15,1-1-3 16,-1 5 2-16,-2 2 1 16,2-3 2-16,5 3-4 0,3-5-5 15,-2-3 2 1,2-2 5-16,-3-4-8 16,-4 2 4-16,3-3 2 0,-1 0 1 15,0 2-1-15,-5 0 0 16,5 0-1-16,-1-1 7 15,3 0-6-15,2-1 0 16,4 3-3-16,-2-2 3 16,-1 2 7-16,1-2-7 15,-3-2 1-15,-1-4-1 16,-1 0-13-16,3-4-8 16,4-2 19-16,1-1 1 0,7-4 2 15,2 0 0 1,-2 0 1-16,2 0 4 0,-1 0 1 15,4-4-7-15,-2 1 0 16,1-1 0-16,2-1 0 16,3 0 0-16,-6-1 6 15,-1 0-6-15,-8-2 3 16,-3 1-3-16,-5 0 7 16,-4 0 3-16,2-1-5 15,-1-2-4-15,1-1 2 16,-3-1 1-16,4 0-3 15,5-1-1-15,1 0 0 16,-2-3 5-16,-1 1-5 0,-13-1 0 16,0 1 1-1,-2 1 4-15,-6-1 1 0,-7 0-6 16,0-2 1-16,-2-1 8 16,3-4-9-16,4 0 0 15,2-3 3-15,4-1 4 16,3 0-7-16,-4 3 1 15,-4 0-1-15,-2 6 3 16,-10-3-3-16,2 1 0 16,-1-1 26-16,-1 1-15 15,-1-3-7-15,-2 2-1 16,-3 1 1-16,3-3 1 16,-3 2-5-16,0 1 3 15,0-1-4-15,0 0 2 0,0 1 1 16,-3-1-2-16,-6 1 1 15,-1 0-1-15,0-1 0 16,0 0 0-16,-2 0 0 16,3 0 2-16,-6-2-3 15,1 0 1-15,0 1 0 16,-4 1 1-16,-3 1-1 16,4-1 4-16,0 3-4 15,2 2 0-15,0-1 1 16,0 2 2-16,6-1-2 15,-3 1 17-15,6-2-11 0,-2 0-7 16,0 1 0 0,2-4 2-16,3 2-2 0,-8 1 3 15,1 1 1-15,-6 1-8 16,-1 1 4-16,-3 1-1 16,0 3 1-16,0 1-8 15,1 1 8-15,-2 0-1 16,-1 1 0-16,1 1 1 15,-2 1-2-15,1 0-4 16,-4 1 1-16,2 0 5 16,-4 0 0-16,0 2 0 15,6-1 4-15,-1 1-4 16,7 1 1-16,4 0-2 16,5 0 1-16,5 0 0 0,-1 0 2 15,3 0-2-15,0 0 0 16,0 0-8-16,0 0-1 15,0 0-19-15,0 0-12 16,0 0-31-16,0 0-12 16,0 3-19-16,0 2 39 15,3 0-132-15</inkml:trace>
  <inkml:trace contextRef="#ctx0" brushRef="#br0" timeOffset="186558.9322">3171 2658 16 0,'0'0'39'0,"0"0"-35"16,0 0 11-16,0 0 37 16,0 0-14-16,0 0-1 15,0 0-9-15,8 0-16 16,-8 0 7-16,0 0 19 16,0 0-10-16,0 0 10 15,0 0-20-15,0 0-11 16,0 0 11-16,3 0-18 15,7 5-11-15,4 12-9 0,11 5 20 16,0 9 14 0,4 5-7-16,-8 1 2 0,-2 1-2 15,-1-5-7-15,-9-5-4 16,-5-8 1-16,-1-6-16 16,-3-7 9-16,2-5-10 15,-2-2 20-15,0 0 0 16,0-7 0-16,0-12-70 15,-5-5-24-15</inkml:trace>
  <inkml:trace contextRef="#ctx0" brushRef="#br0" timeOffset="186755.3781">3146 2559 168 0,'0'0'57'15,"0"0"-33"-15,0 0-6 16,13-47 3-16,7 36 11 15,11 2-27-15,7 1 7 16,7 2-6-16,5-3-5 16,-1 1-1-16,2 0-2 15,-10 3-7-15,-2 2-22 16,-13 0-66-16,-11 3-88 16</inkml:trace>
  <inkml:trace contextRef="#ctx0" brushRef="#br0" timeOffset="186908.7539">3398 2730 101 0,'0'0'11'16,"0"0"8"-16,170-1 6 15,-106-5-25-15,-7-1-47 16</inkml:trace>
  <inkml:trace contextRef="#ctx0" brushRef="#br0" timeOffset="187095.3766">3741 2714 149 0,'0'0'7'0,"0"0"38"0,0 0-16 16,0 0-1-16,78 57-5 15,-42-39-6-15,4-1-17 16,-12-1-5-16,0-5-46 16,-11-5-19-16,-11-6-34 15</inkml:trace>
  <inkml:trace contextRef="#ctx0" brushRef="#br0" timeOffset="187252.957">3715 2634 305 0,'0'0'0'0,"0"0"29"16,0 0-29-16,0 0-11 15,0 0-31-15,0 0 13 16,46 3-12-16,-22 6-98 16</inkml:trace>
  <inkml:trace contextRef="#ctx0" brushRef="#br0" timeOffset="187964.7869">4059 2774 110 0,'0'0'16'0,"0"0"40"0,0 0 1 16,0 0-34 0,0 0-6-16,0 45-9 0,0-42-7 15,0-3 3-15,3 0 10 16,0-2-14-16,9-9-8 15,3-7-35-15,7-1 4 16,6 2 7-16,2 4 15 16,-3 6 16-16,-3 2 1 15,-3 5 6-15,-5 0 15 16,-1 0 3-16,-5 8-23 16,1 3 1-16,0 0 4 15,0 0 3-15,6 3-2 16,-1-3-4-16,6-2 1 0,1-4-4 15,4-2-6-15,3-3 4 16,3 0-3-16,1-8 5 16,-6-9 1-16,-8-2 10 15,-4-1-11-15,-9-5-7 16,-7 2 7-16,0-1 6 16,0 4-6-16,-25 4 2 15,0 9 9-15,-5 2-11 16,0 5-2-16,0 1-5 15,2 10 7-15,6 5 11 16,5 2-11-16,11 1 0 16,6 5-2-16,0-4-10 15,18 2-1-15,9-6-9 16,3-6 16-16,-8-3-3 0,1-7 9 16,-7 0 15-16,-7-5 33 15,3-12-26-15,-9-4-12 16,-3-5 4-16,0-7-14 15,0-7-13-15,-11-9 12 16,-1-2-7-16,0-4 2 16,2 9 1-16,3 9 5 15,-1 16 44-15,3 11 30 16,5 10-26-16,0 0-48 16,0 10-13-16,16 12 13 15,10 6 5-15,16 5 2 16,7 5-5-16,5 8-2 15,3 2-15-15,-9 3-34 0,-5-3-117 16</inkml:trace>
  <inkml:trace contextRef="#ctx0" brushRef="#br0" timeOffset="188162.1214">5457 2389 188 0,'0'0'79'15,"0"0"-72"-15,41 72 5 16,-20-30-10-16,2 7 6 0,5 8-8 16,-4 2-2-16,-6-4-28 15,-4-7-67-15,-6-13-65 16</inkml:trace>
  <inkml:trace contextRef="#ctx0" brushRef="#br0" timeOffset="188528.9015">5902 2305 7 0,'0'0'78'0,"0"0"-51"15,0 0-4-15,0 0 8 16,-146 36-5-16,131-8-7 15,14 3-2-15,1 7-8 16,0 5-8-16,24 3-1 16,3 0-25-16,1-5-31 15,-7-9-38-15,-8-10 45 16,-10-10 41-16,-3-5 2 0,0-7 6 16,0 0 48-16,0-10-48 15,0-9-48-15</inkml:trace>
  <inkml:trace contextRef="#ctx0" brushRef="#br0" timeOffset="188827.0749">6064 2635 19 0,'0'0'20'0,"0"0"-6"15,134 36 9-15,-91-32-5 16,-9-4-17-16,-5 0 15 0,-10-8-14 15,-7-8 15-15,-6-1 20 16,-4-5-23-16,-2-3 25 16,0 2-8-16,0 1 0 15,0 8 46-15,0 8-33 16,0 2 11-16,0 4-53 16,0 0-2-16,0 7-6 15,5 3 5-15,10 6 2 16,6 0-2-16,0 1 1 15,-3-2-24-15,-7 0-35 16,-11 0-47-16,-11-4-153 16</inkml:trace>
  <inkml:trace contextRef="#ctx0" brushRef="#br0" timeOffset="189082.808">5243 2605 345 0,'0'0'32'16,"0"0"-20"-16,0 0-5 16,0 0 23-16,164-17-9 15,-94 7-8-15,1-1-4 0,-4-1-8 16,-10 2 1-1,-9 2-4-15,-4-2-15 0,-5 3-7 16,1 1-27-16,0 1-78 16</inkml:trace>
  <inkml:trace contextRef="#ctx0" brushRef="#br0" timeOffset="189682.7188">7187 2702 356 0,'0'0'2'0,"0"0"8"16,0 0 6-16,107-62 23 15,-74 39-16-15,-8-1 4 16,-10 2-21-16,-10 5 4 16,-5 5-7-16,0 4 8 15,0 5-11-15,-8 3-12 16,-8 0 7-16,-7 8-1 16,0 12 6-16,10 5 1 15,13 5-1-15,0 4-21 0,20 3 13 16,19-3-25-16,6-3-17 15,10-4-4 1,10-8 39-16,0-9 1 0,0-7 10 16,-14-3 4-16,-17-3 0 15,-15-10-11-15,-15-4 7 16,-4-7-15-16,0-2 19 16,-23-4 2-16,-5-1 4 15,6 3 5-15,4 8-7 16,6 6 19-16,7 9 32 15,5 5-28-15,0 0-27 16,0 1 2-16,0 10-1 16,24 5 4-16,15 2 11 15,6 3-13-15,14 3 11 16,4 0-8-16,-4-2-6 16,-4 3-15-16,-13-4-48 0,-16-6-22 15,-16-6-14-15</inkml:trace>
  <inkml:trace contextRef="#ctx0" brushRef="#br0" timeOffset="189848.2728">7932 2561 260 0,'0'0'23'0,"0"0"-11"15,0 0-8-15,0 0 53 0,0 0 13 16,-29 62-49-1,24-34-9-15,5 1 1 0,-3 1-13 16,-6 2-12-16,-4 0-12 16,-9-3-53-16,6-5-118 15</inkml:trace>
  <inkml:trace contextRef="#ctx0" brushRef="#br0" timeOffset="190068.2036">8191 2614 219 0,'0'0'51'0,"0"0"-23"15,0 0-13-15,0 0 27 16,0 0 7-16,52 49-26 0,-32-32-14 16,3 4-4-16,-1-4-5 15,-1-3-5-15,-4-4-55 16,-7-5 7-16,1-5-10 15,-5 0-21-15,1-7-92 16</inkml:trace>
  <inkml:trace contextRef="#ctx0" brushRef="#br0" timeOffset="190235.757">8205 2486 299 0,'0'0'0'16,"0"0"0"-16,0 0 9 0,0 0-9 15,0 0-26-15,0 0 7 16,12 42 13-16,34-28-41 16,7-5-94-16</inkml:trace>
  <inkml:trace contextRef="#ctx0" brushRef="#br0" timeOffset="190380.4769">8541 2542 125 0,'0'0'38'15,"0"0"-10"-15,-132 17 7 16,99-7-14-16,13 5-16 16,17-2-5-16,3 2-40 15,9 0 29-15,28 4-11 0,14 2-27 16,9 1-28 0,10 2 24-16</inkml:trace>
  <inkml:trace contextRef="#ctx0" brushRef="#br0" timeOffset="190483.1998">8808 2766 57 0,'0'0'91'0,"0"0"-58"15,0 0 37-15,0 0 6 16,0 0-46-16,-189 3-28 16,120-12-2-16,6-2-34 15,18-6-123-15</inkml:trace>
  <inkml:trace contextRef="#ctx0" brushRef="#br0" timeOffset="190689.4044">8915 2377 75 0,'0'0'267'15,"0"0"-263"-15,0 0 14 16,36 60 24-16,-13-25 14 16,6 8-20-16,9 7-16 15,0 2-9-15,-5 2-11 16,-5-4-41-16,-9-4-56 15,0-13-44-15,-11-10-12 16</inkml:trace>
  <inkml:trace contextRef="#ctx0" brushRef="#br0" timeOffset="190852.362">8857 2607 256 0,'0'0'1'15,"0"0"-1"-15,134-5-9 16,-66 5 5-16,13 0-15 16,5 0-6-16,4 0-16 15,1 0-18-15</inkml:trace>
  <inkml:trace contextRef="#ctx0" brushRef="#br0" timeOffset="191204.9205">9518 2688 72 0,'0'0'28'16,"0"0"9"-16,187-28 14 15,-131 14-42-15,-12-2 29 16,-18 0-13-16,-14 3-14 16,-12 0 5-16,0 4 12 15,-21 3-24-15,-12 4 11 0,-7 2-15 16,-7 0-1 0,0 10 1-16,0 4 7 0,12 3 0 15,13-2-7-15,9 2 0 16,13-1-3-16,0 4-13 15,19-4 5-15,22 0-26 16,12-2-11-16,10-5-40 16</inkml:trace>
  <inkml:trace contextRef="#ctx0" brushRef="#br0" timeOffset="191574.0004">10043 2573 182 0,'0'0'23'16,"0"0"-16"-16,0 0 20 16,0 0-19-16,39 53 16 15,-1-35-21-15,8 1 4 16,-5 2-3-16,-10-6-4 16,-9-4-5-16,-12-2-17 15,-10-7-3-15,0-2-19 16,-3 0 44-16,-15 0 36 15,-1-11 1-15,9-2-11 16,10-4-3-16,0-3-3 16,24-3-14-16,11 5 17 15,2 2-15-15,-4 8 14 16,-6 5-3-16,1 3-14 0,-3 0 7 16,4 5-8-16,1 5 1 15,-4 4 0-15,2 0-2 16,5 2 4-16,-10 0-7 15,-7-1-40-15,-10 0-25 16,-6-2-104-16</inkml:trace>
  <inkml:trace contextRef="#ctx0" brushRef="#br0" timeOffset="192038.0654">10889 2537 200 0,'0'0'0'0,"0"0"0"0,0 0 11 16,0 0 1-16,0 0 28 15,-100 48-20-15,89-28-20 16,11 2 3-16,0 2-3 16,11-1 0-16,26-3-3 15,9-2-1-15,8-6 4 16,9-4 0-16,-5-5 0 15,-2-3-2-15,-2-6-2 16,-6-7 0-16,-5-4 2 16,-16-5-1-16,-2-1-4 15,-11-5 5-15,-3 0 2 0,-3 1 8 16,-8 8 3 0,0 9-8-16,0 5-3 0,-4 5-21 15,-17 0 21-15,-4 8 6 16,2 9 9-16,11 2-6 15,6 2 3-15,6-2-1 16,0 0 1-16,20-1-2 16,8-2-9-16,2-3 12 15,5-6-13-15,3-4 0 16,2-1 11-16,6-2-8 16,-1 0-3-16,0-5-16 15,-8-5-79-15,-9-1-46 16</inkml:trace>
  <inkml:trace contextRef="#ctx0" brushRef="#br0" timeOffset="193899.8826">12377 3246 50 0,'0'0'60'0,"0"0"9"15,0 0-13-15,0 0-15 16,0 0-16-16,0 0-13 16,0 0 7-16,30-11-8 0,-15 3 8 15,-3-6 22 1,9-4-11-16,-4-6 2 0,6-3-10 15,0-7-11-15,-4-3 7 16,2-5-18-16,-3-6-15 16,-9 3 13-16,1 4-4 15,-5 6-4-15,-5 8 2 16,0 8-11-16,0 5 11 16,-8 5-1-16,-1 1 5 15,-4 5 1-15,2 2-12 16,5 1-19-16,-1 0 15 15,1 0-13-15,-1 0 23 0,2 3-5 16,2 7 7 0,3 2-1-16,8 2 1 0,25 4 5 15,11-4 0-15,4 0-4 16,4-3 6-16,-2 1 3 16,-4-1-2-16,-8 0 14 15,-15-3-4-15,-9 2 2 16,-9-2 6-16,-5-1-15 15,0-1 31-15,-9 2-13 16,-17-1-2-16,-6 3-7 16,-3-5-4-16,6 0-9 15,4-2-21-15,17-3-22 16,8 0 8-16,0-7-29 0,29-10-122 16</inkml:trace>
  <inkml:trace contextRef="#ctx0" brushRef="#br0" timeOffset="194225.7827">13110 2855 30 0,'0'0'173'16,"0"0"-173"-16,0 0 0 15,0 0 9-15,0 0 26 16,0 0-5-16,-75 52-13 16,71-35 7-16,4 0-19 15,0 0-4-15,9-3 7 16,24-3-7-16,8-2-1 15,10-9 0-15,3 0 11 16,-4-4 11-16,-8-11-19 0,-8-5 10 16,-16-4 3-16,-10 0 8 15,-8 2-13-15,0 3-1 16,-27 7-10-16,-10 4-23 16,-14 6 23-16,-6 2 0 15,2 0-14-15,6 2 4 16,11 7 4-16,13-3-5 15,14 4-32-15,11-6-8 16,0-2-4-16,19-2-14 16,14 0 21-16,5-5 42 15,1-9-72-15</inkml:trace>
  <inkml:trace contextRef="#ctx0" brushRef="#br0" timeOffset="194947.6385">13192 2562 207 0,'0'0'40'16,"0"0"20"-16,0 0-56 16,0 0-4-16,0 0-4 15,0 0 4-15,43 61 44 16,-9-21-18-16,1 9-13 16,2 6-8-16,-4 1 13 15,0-2-18-15,-7-7 0 16,-2-12-11-16,-8-11-2 15,-2-10 5-15,-9-8-10 0,2-5 4 16,1-1-7 0,2-9 17-16,2-11 0 0,4-4-10 15,2-2-15-15,2 1 7 16,-4 2-23-16,-1 8 22 16,-3 6 23-16,-4 5 13 15,-3 4 10-15,3 1-21 16,4 8-1-16,6 7 44 15,7 1-22-15,3 0 2 16,5 0-7-16,0-2-15 16,-2-5 12-16,-2-2-14 15,-10-5 0-15,-4-3 10 16,-8 0-10-16,1-3 9 0,1-11 8 16,-5-6-15-1,-4-3-6-15,0 1-13 0,0-1 3 16,-18 5-9-16,-1 6-17 15,-6 7 14-15,2 5 20 16,0 0 10-16,9 5-5 16,3 7 5-16,11 1-3 15,0-1-2-15,23-2-1 16,17 0 1-16,9-3 0 16,7-4 5-16,6-2 14 15,4-1-16-15,-3-1 2 16,-11-9-7-16,-6-1 2 15,-9-5-9-15,-10-2 5 16,-7-2-6-16,-6-3 10 0,-14 3-28 16,0 3 17-16,0 7 11 15,-16 4 10-15,-4 6 5 16,-5 0-15-16,6 9 4 16,4 6-3-16,10-1-1 15,5 3-10-15,0 0 5 16,33 0 2-16,17-3-5 15,18-1-34-15,8-6-45 16,11-4-15-16</inkml:trace>
  <inkml:trace contextRef="#ctx0" brushRef="#br0" timeOffset="195158.6107">15128 2514 314 0,'0'0'0'16,"0"0"10"-16,55 48-10 15,-24-15 9-15,-1 3 7 16,0 6 1-16,-2 3-5 16,-7 0-12-16,-4-3-25 15,-17-8-79-15,0-10-86 16</inkml:trace>
  <inkml:trace contextRef="#ctx0" brushRef="#br0" timeOffset="195337.8249">15183 2668 87 0,'0'0'18'16,"0"0"15"-16,196-17-10 15,-118 9-2-15,-1-4-19 16,-15 0-2-16,-16-2-37 16,-17-3-49-16</inkml:trace>
  <inkml:trace contextRef="#ctx0" brushRef="#br0" timeOffset="195531.3427">15599 2461 42 0,'0'0'22'0,"0"0"-16"0,0 0 6 16,0 0 22-16,-68 56-19 15,68-28-4-15,0 0-5 16,23 4 1-16,7-2-1 16,3 2-3-16,-3-3-3 15,-9-4-32-15,-6-11-3 16,-14 0 17-16,-1-11-2 16,0 0 5-16,0-3 15 15,0-3 13-15,6-11-13 16</inkml:trace>
  <inkml:trace contextRef="#ctx0" brushRef="#br0" timeOffset="195913.7119">15905 2630 13 0,'0'0'86'0,"0"0"-37"16,0 0-17-16,84 55 26 16,-60-41-30-16,2-1-11 15,-4-1-15-15,3-1 2 16,-5-6 5-16,-2 1-9 15,-3-5-6-15,0-1-1 16,0 0 7-16,3-1 1 16,-3-10-1-16,1 0 0 15,-4-3 1-15,1 1 10 16,-4 3 10-16,1 3 4 16,-4 4-14-16,-5 3 12 0,3 0-23 15,1 0-8-15,1 8 8 16,7 1 18-16,2 4 2 15,0-1 7-15,6 1-10 16,1-3-1-16,3 0-12 16,0 0 0-16,3-3 6 15,-7-2-10-15,-8-2-7 16,4-3-7-16,-4 0-24 16,3-6 12-16,-3-10-50 15,-13-4-131-15</inkml:trace>
  <inkml:trace contextRef="#ctx0" brushRef="#br0" timeOffset="196063.3259">16210 2498 95 0,'0'0'319'16,"0"0"-274"-16,0 0-11 15,0 0-34-15,0 0-12 16,0 0-32-16,8-2-37 15,17 7 36-15,1 0-74 16</inkml:trace>
  <inkml:trace contextRef="#ctx0" brushRef="#br0" timeOffset="196424.3606">16663 2464 315 0,'0'0'16'0,"0"0"-7"16,0 0-7-16,-151 0 8 16,117 11-10-16,4 3 4 15,6 0-2-15,8 5-2 16,8-2-16-16,8 3-3 16,0 0-8-16,24-1 11 15,21 0-9-15,7-2-8 16,9 0-14-16,2-8 10 0,-13 2 37 15,-6-5 0 1,-17-1 43-16,-14-2-7 0,-13-3-8 16,0 2 0-16,0-1 14 15,-20 2-33-15,-23 3 18 16,-12 3 16-16,-6-1-37 16,5-1 8-16,11 1-14 15,4-2-51-15,11-3-62 16,13-3-20-16</inkml:trace>
  <inkml:trace contextRef="#ctx0" brushRef="#br0" timeOffset="196644.8111">16684 2510 238 0,'0'0'11'0,"0"0"-8"16,0 0 25-16,0 0 3 16,-27 61-6-16,24-34-18 15,-2 2 5-15,-5 2-11 16,0 0-1-16,-7-2-45 16,4-4-27-16,2-4-99 15</inkml:trace>
  <inkml:trace contextRef="#ctx0" brushRef="#br0" timeOffset="197354.0664">17954 2571 206 0,'0'0'39'16,"0"0"-2"-16,0 0 7 15,0 0-8-15,0 0 26 16,151-54-37-16,-137 35-1 16,-7 2-18-16,-7 0-6 15,-9 3-7-15,-31 5-31 16,-18 6 28-16,-17 3-23 15,-6 4 5-15,6 12 28 16,10 2 3-16,20 2-1 0,13 1-4 16,15-1-6-16,17-5 0 15,0 0 2-15,24-6-1 16,22-1-12-16,4-5 19 16,6-3 1-16,5 0-1 15,-8 0-4-15,-4-11-64 16,-4 0 47-16,-14 0 15 15,-7 2 6-15,-11 3 8 16,-10 4 8-16,-3 2-16 16,0 0-7-16,0 8 7 15,-15 9 1-15,0 8 48 16,2 2-25-16,2 5 1 16,3 7-15-16,0 3 6 0,3 0-16 15,5-2 0-15,0-10-2 16,16-6-5-16,9-10 7 15,-7-6-7-15,-2-5-9 16,1-3 4-16,-1-10 0 16,5-6-128-16</inkml:trace>
  <inkml:trace contextRef="#ctx0" brushRef="#br0" timeOffset="197862.3708">18320 2537 74 0,'0'0'52'16,"0"0"8"0,0 0 16-16,0 56-30 0,0-37-28 15,0-1 8-15,7-2-7 16,1-2-13-16,-4-3 0 16,-2-5-5-16,-2-3 2 15,0-1 8-15,3-2-11 16,-2 0 8-16,6 0-8 15,6-11-15-15,11-6-34 16,2-3-6-16,0-2 29 16,2 3 26-16,-6 7 6 15,-10 4 0-15,-4 4 8 16,-8 4-3-16,0 0-11 0,3 0-6 16,4 7 6-1,4 1 17-15,6 1-11 0,3 1 5 16,7-3 3-16,6 0-9 15,10-7 7-15,2 0 7 16,4 0 6-16,-7 0-9 16,-8-8-16-16,-4-3-11 15,-11-3 3-15,-7-2-9 16,-11-1-12-16,-1 3 16 16,0 0 2-16,0 5 11 15,-13 4-1-15,-8 5 1 16,-2 0-1-16,-3 0 0 15,5 9 1-15,4 5 0 16,12 2-7-16,5 3-6 0,0-1-3 16,1 0-19-16,24-1-68 15</inkml:trace>
  <inkml:trace contextRef="#ctx0" brushRef="#br0" timeOffset="198311.7823">19211 2456 125 0,'0'0'6'16,"0"0"25"-16,44 47-6 0,-27-28-19 15,-7-2 14-15,-7-4-8 16,-3-3-12-16,0-3-3 15,-5-3-20-15,-14-1 23 16,0-3 11-16,4 0-7 16,7 0-1-16,8-11-6 15,0-3-4-15,11-2-22 16,19-2-10-16,7-1 39 16,1 2 0-16,1 5 0 15,-7 2 9-15,-7 7-7 16,-11 3 10-16,-4 0-11 15,-3 5 8-15,4 6-1 0,2 5-3 16,4-3-5 0,5 1 16-16,2-2-13 0,9-2 3 15,-5-5-3-15,2 0 0 16,-3-5-6-16,0 0 0 16,-2-3-8-16,2-7-16 15,-2-6-7-15,2-1 1 16,3 0-72-16</inkml:trace>
  <inkml:trace contextRef="#ctx0" brushRef="#br0" timeOffset="198523.4861">20022 2421 16 0,'0'0'65'0,"16"68"-3"0,-15-27-27 16,-1 5-12-1,0 1 0-15,-31-2-18 0,-10-6-5 16,0-8-26-16,10-14 26 15,6-8 33-15,5-7 29 16,8-2 14-16,2-3-21 16,7-11-8-16,3-8-22 15,0-4-7-15,16-5 5 16,25-5-19-16,9-6-8 16,2-5-14-16,-4 3-104 15,-25 7-74-15</inkml:trace>
  <inkml:trace contextRef="#ctx0" brushRef="#br0" timeOffset="199673.7232">8142 3192 61 0,'0'0'44'0,"0"0"-36"16,0 0 16-16,0 0 17 16,174-4-5-16,-98 1 6 15,19-2-25-15,19-2 17 16,11 0-2-16,18 0-13 16,14-4 4-16,13-2-16 0,14-1 2 15,0-1-5-15,-12-2 8 16,-15 2-12-16,-20 3 0 15,-21 0-5-15,-21 2 4 16,-24 3 0-16,-25-1-4 16,-20 4-9-16,-21 1 12 15,-5 2-6-15,0-1-7 16,-28 2-28-16,-13 0 13 16,-9 0 8-16,-20 0-33 15,-6 6 4-15,-18 4-3 16,-14-1-39-16</inkml:trace>
  <inkml:trace contextRef="#ctx0" brushRef="#br0" timeOffset="200047.6718">8219 3222 61 0,'0'0'62'15,"161"-24"-6"-15,-52 6 13 16,21 1-4-16,14-1-9 16,7 0-23-16,-3 1-7 15,-10 3-18-15,-11 2 5 0,-17 2-4 16,-18 3-8-16,-24 3 0 15,-19 3-1-15,-17-1 0 16,-8 2-2-16,-15-1-6 16,-1 1 6-16,-8 0 2 15,0 0-5-15,0 0-3 16,0 0-31-16,0 0-6 16,-27 0-26-16,-22 5 19 15,-16 4 5-15,-17-1-29 16,-17 2-29-16</inkml:trace>
  <inkml:trace contextRef="#ctx0" brushRef="#br0" timeOffset="200395.8577">8186 3185 12 0,'0'0'22'16,"0"0"8"-16,0 0-30 15,0 0-30-15,0 0 30 16,0 0 8-16,85 8 47 15,-25-13-7-15,23-3 10 16,22-3-20-16,16 1-9 16,20-4-10-16,10-1 17 15,8-2 10-15,6 0-23 16,-8 2-3-16,-13 3-20 16,-15 2-6-16,-21 3 5 0,-20 2-11 15,-21 1 0-15,-18 3 6 16,-22-1-7-16,-16 2 1 15,-11 0-8-15,0 0-42 16,0 0 40-16,-29 0-2 16,-16 0 18-16,-14 5-5 15,-22 2-20-15,-19 0 4 16,-18 4-17-16,-20 0-60 16</inkml:trace>
  <inkml:trace contextRef="#ctx0" brushRef="#br0" timeOffset="200492.6106">8191 3178 17 0,'0'0'19'16,"0"0"-17"-16,0 0-1 0,-136 24-1 15,136-19-10-15</inkml:trace>
  <inkml:trace contextRef="#ctx0" brushRef="#br0" timeOffset="200683.102">8191 3178 54 0,'85'27'70'15,"12"-37"-10"-15,14-2-20 16,18 0-13-16,9 0-4 15,10 1-22-15,15-3 11 16,9-3-11-16,10 1 7 16,-4-1 8-16,-20 3-16 15,-21 1 0-15,-26 4 0 16,-28 0-12-16,-27 5 10 0,-19 2 0 16,-18 0-5-1,-14 2 5-15,-5 0 2 0,0 0-16 16,0 0-5-16,0 0-7 15,-2 0-81-15</inkml:trace>
  <inkml:trace contextRef="#ctx0" brushRef="#br0" timeOffset="207204.0854">7719 9489 283 0,'0'0'31'0,"0"0"-1"16,0 0 14-16,0 0 8 15,0 0-37-15,0 0-15 16,0 0 1-16,50 46 26 15,-30-3 4-15,1 8-9 16,-4 11 0-16,-3 4-1 16,-4 2-13-16,-1-3-5 15,-4-2 0-15,-5 0 1 16,0-5-7-16,0-6 3 16,0-7-13-16,-14-6 11 15,0-8-26-15,-4-4 5 16,3-8-9-16,5-5-10 0,1-8-48 15,1-6-90-15</inkml:trace>
  <inkml:trace contextRef="#ctx0" brushRef="#br0" timeOffset="207986.7447">7685 9518 299 0,'0'0'10'15,"0"0"-10"1,0 0 0-16,0 0 2 0,0 0-2 16,-21 47 22-16,16-5 30 15,-4 8-22-15,2 2-28 16,-8-4 14-16,0-1-16 15,-4-4 1-15,-11-1 4 16,-10-9-5-16,-2-4-12 16,0-7 12-16,7-9-5 15,10-5 5-15,9-5 10 16,4-3-8-16,5-11-3 16,7-13 1-16,0-10-32 15,6-11 18-15,23-10 14 0,6-8-3 16,8-6-7-1,5-3 1-15,-2 7-4 0,0 14 4 16,-10 15 9-16,-10 16 15 16,-6 10-9-16,-6 7 0 15,-2 3-4-15,1 0 9 16,4 3 8-16,5 10-15 16,5 4 14-16,3 5-10 15,2 2-7-15,0 2 1 16,5 3-1-16,2-2-1 15,-2-3-10-15,3 1 4 16,-2-3-12-16,0-4 6 0,-5-5-10 16,-9-1 18-1,-7-7 3-15,-7-3-3 0,-7 1 2 16,-3-3 2-16,0 0 0 16,0 2 0-16,0 0-12 15,0 3 12-15,-30 2 23 16,-7 2-16-16,-18 2 10 15,-14 1-17-15,-14 1 12 16,-14 1-10-16,-11 2 7 16,-5-1-8-16,10-1 17 15,16 0-6-15,16-4 20 16,21-2-14-16,17-1-12 16,13-2 1-16,14-3-7 0,2-2 3 15,4 0-3 1,0 0-3-16,0 0-3 15,0 0-1-15,0 0-4 0,0 0 9 16,0 0-3-16,0 0-13 16,0 0-25-16,0 2-21 15,0-1-18-15,0-1-89 16</inkml:trace>
  <inkml:trace contextRef="#ctx0" brushRef="#br0" timeOffset="212770.3531">7636 9670 64 0,'0'0'43'0,"0"0"-9"16,0 0 4-16,0 0-14 15,0 0 6-15,0 0 7 0,0-14-32 16,0 14 19-16,0 0-24 16,0 0 1-16,0 0 17 15,0 0-17-15,0 0 36 16,0 0-11-16,3 0-6 15,-2-3 4-15,2 1-16 16,-3 0-6-16,3-1 3 16,-3 3-1-16,0 0 1 15,0 0-5-15,0 0 0 16,0 0-5-16,0 0-18 16,0 7 14-16,-12 10 9 15,-7 7 13-15,2 6 7 16,-3 1-20-16,1 0 6 0,3 1-3 15,-3-3-3 1,1-1 0-16,1-8-2 0,5-4 14 16,5-5-15-16,4-6 3 15,3-4 0-15,0-1-2 16,0 0-2-16,0-3 4 16,21-10 2-16,6-6 0 15,8-8 1-15,3-3-3 16,-2-5 0-16,-4-4-2 15,-2-2 2-15,-7 2 0 16,-2 5 2-16,-7 10 3 16,-7 12 7-16,-7 7-4 0,0 5-8 15,0 0-5-15,0 3-2 16,2 8 7-16,9 4 6 16,4 5-5-16,10 3 23 15,1 0-19-15,9 3-5 16,-2 1 8-16,4-2-8 15,5-1 0-15,3-1-7 16,-2-3-3-16,-5-6 5 16,-9 0 1-16,-9-8-7 15,-10-1 1-15,-4-1 3 16,-6-4 7-16,0 2 0 16,0-1-10-16,0-1-1 15,-22 2-39-15,-26 3 50 16,-21 3 28-16,-17 3-25 15,-10 6 11-15,-4-2-11 0,1 2 7 16,15-3 7-16,13-2-15 16,24 0 4-16,22-4-6 15,13-6 0-15,8-1-3 16,4-1-29-16,0 0-14 16,28-3 15-16,15-11 24 15,3-1-6-15,8-5-6 16,0-6-25-16,-4 1 10 15,-9-6-16-15,-7-1 6 16,-12-4 28-16,-13 4-10 0,-4 4 26 16,-5 6 18-1,0 12 38-15,0 3-4 0,0 6-23 16,0 1-15-16,-5 0-8 16,-2 4 18-16,-3 10-8 15,5 8 18-15,2 3-22 16,3 6-3-16,0 2-5 15,0 4 5-15,18 4 5 16,0-2-14-16,-4 3 0 16,-1 0-9-16,-9-1 8 15,-2-5-20-15,-2-7 19 16,0-7-4-16,0-9 1 16,0-4 4-16,0-5-8 0,0-4 9 15,0 0 0 1,0-6 0-16,0-13-4 15,-9-8-6-15,-1-10 10 0,-3-6 9 16,1-4-1-16,5-4 12 16,1 6-12-16,2 9 2 15,-1 12-4-15,5 14 31 16,-3 7-14-16,3 3-23 16,0 0-4-16,0 5 0 15,0 13 4-15,13 5 5 16,7 8 0-16,1 6-3 15,4 4 9-15,-4 4-11 16,-5 0-6-16,-2 1 2 16,-7-6-25-16,-2-9-9 0,-5-8 12 15,0-10 20-15,0-6 6 16,0-7 3-16,0 0 28 16,0-12 3-16,-8-8-34 15,-6-6 0-15,-6-10 0 16,3-4 3-16,1-5-3 15,3 4-19-15,5 8 19 16,-1 15 0-16,8 11 3 16,-2 7-3-16,0 0-46 15,1 7-4-15,-2 11 47 16,0 7-18-16,2 7-47 16,2 1-143-16</inkml:trace>
  <inkml:trace contextRef="#ctx0" brushRef="#br0" timeOffset="231891.7145">9889 6690 18 0,'0'0'44'0,"0"0"-22"15,0 0 11-15,0 0 9 16,0 0-14-16,0 0 1 16,0 0 6-16,0 0-3 15,0 0 8-15,0 0-13 16,0 0-1-16,0 0-6 15,0 0-10-15,0 0-1 16,0 0-9-16,0 0 2 16,0 0 4-16,0 0-5 15,0 0-1-15,0 0 8 16,0 0-5-16,0 0 1 16,0 0 5-16,0 0 5 0,0 0 19 15,0 0-23 1,0 0-7-16,0 0 4 0,0 0-4 15,0 0-1-15,0 0-1 16,0 0 7-16,0 0 9 16,0 0-16-16,0 0 4 15,0 0 11-15,0 0-7 16,0 0 1-16,0 0-10 16,0 0 9-16,0 0-10 15,0 0 1-15,0 0-9 16,0 0 8-16,0 0-11 15,0 0 11-15,0 0-2 16,0 0 3-16,0 0-3 0,0 0 3 16,0 0 0-1,0 0-1-15,0 0 4 0,0 0-1 16,0 0-2 0,0 0 0-16,0 0 2 0,0 0 0 15,0 0-2-15,0 0 3 16,0 0-1-16,0 0 2 15,0 0 2-15,0 0-6 16,0 0 4-16,0 0-4 16,0 0-1-16,0 0-4 15,0 0-1-15,0 0-5 16,0 0-15-16,0 0-33 0,0 0-26 16,0 0-130-1</inkml:trace>
  <inkml:trace contextRef="#ctx0" brushRef="#br0" timeOffset="240014.4232">13329 11230 42 0,'0'0'21'16,"0"0"20"-16,0 0 4 15,0 0-18-15,0 0-2 16,0 0 4-16,0 0-5 16,0-48-7-16,-7 39 25 15,4 0-10-15,-8 1-6 16,-2-1-6-16,0 2-13 16,-4 2 16-16,0-3-21 15,0 2-1-15,-3 2 16 16,1-3-3-16,0 4 1 15,-2-3-15-15,1 2 2 16,-2-3 7-16,-2 2-7 16,0 0-2-16,-1-1 6 0,-2 3-1 15,-2 0-5-15,3 2 0 16,1-1 2-16,2 1-6 16,0 1 10-16,-1 0-2 15,2 0-4-15,3-3 4 16,-2 3-4-16,3-1 0 15,-2 1 3-15,6-1-10 16,-3 1 7-16,1 0 0 16,3 0 4-16,-2 0-3 15,6 0 5-15,-3 0-6 16,-2 0-2-16,-2 1 0 16,-5 3 0-16,0 0 2 0,-1 1 5 15,-1 0-5 1,1 1 8-16,0 0-8 0,-1-3 4 15,8 5-4-15,-4-2 0 16,7 1-5-16,3 0-3 16,-4 3 5-16,5-1 3 15,-1 2 1-15,2 2 1 16,1 0-2-16,1-1 5 16,2 0-3-16,0 2-2 15,3 0 2-15,0 0-1 16,0-2-1-16,0 5 0 15,0-2 1-15,0 2 4 16,11 1-5-16,-2-1 0 16,-3 0 4-16,1-1-3 15,-2-2-1-15,5 0 0 0,0 0-4 16,0 3 4-16,6 0 0 16,-4-1 0-16,4 3 12 15,-2-2-8-15,2 0-4 16,-1 3 0-16,0-2-3 15,0 0 7-15,-3-1-4 16,1 1 0-16,1-3 4 16,5 1 0-16,-1-1-4 15,-2 0 0-15,7 4 1 16,0-2 1-16,4 3 2 0,1-1-3 16,0 0 1-1,-1-2 4-15,2 0-6 0,0-3 0 16,-4-3-2-16,-3-3 7 15,4 1-5-15,-4-2 0 16,0-2 1-16,2-1-8 16,3 1 14-16,3-5-7 15,6 1 0-15,-2-1 1 16,4 0 8-16,-3 0-9 16,-2 0 4-16,0 0-3 15,-4 0-1-15,4 0 0 16,-4 0 2-16,-4 0-2 15,0 0 0-15,1 0-3 16,-2-3 6-16,-3 0 0 16,4-2-3-16,-1-1-3 0,-3 2 3 15,2 0 3 1,-3-2-1-16,1 2-4 0,-4 0 4 16,-1 0-2-16,-3-2 0 15,-2 2 0-15,-1-4 7 16,2-1-3-16,-8-2 8 15,0 2-6-15,4-4-2 16,-3-3 5-16,4-4-7 16,-2-3 0-16,2 0 0 15,4-1-2-15,0 2 0 16,-4 0 1-16,-1 0 4 16,0 1 2-16,-8-1-3 0,0-1-1 15,0-3 0 1,0 0 4-16,0-3-3 0,0 1-3 15,-5-3-1-15,-6-2 22 16,-3 0-15-16,-5-1 1 16,-2 4 4-16,-5 2-1 15,-4 4 32-15,-4 5-26 16,-3 0-3-16,3 2 12 16,-5 5-13-16,5-2-11 15,-2 0 4-15,3 1 4 16,-5 1-1-16,8 2-9 15,7 3-8-15,5 3 4 16,2 1-15-16,3 2 2 16,0-2-18-16,-6 3-49 15,-3 0-12-15,-7 0 21 0,3 0-152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07:56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 4882 76 0,'0'0'90'15,"0"0"-24"-15,0 0 3 16,0 0 8-16,0 0 6 16,0 0-43-16,0 0-13 15,9-41 8-15,1 41-32 0,15 6-6 16,17 14 7-1,21 11-3-15,19 11 17 0,16 7-18 16,8 8 6-16,4 4-12 16,-11-2-6-16,-11 0-53 15,-21-5-21-15,-22-13-64 16,-25-6-61-16</inkml:trace>
  <inkml:trace contextRef="#ctx0" brushRef="#br0" timeOffset="249.7742">2142 4872 308 0,'0'0'18'0,"0"0"14"16,0 0 0-16,0 0 17 15,0 0-29-15,0 0-17 16,-86 34 5-16,42-3 13 15,-6 5-19-15,-5 1 1 16,2 3-3-16,-3 2 0 16,8 2-3-16,3-1-38 15,14-2-59-15,4-11 44 16,9-9-87-16,3-11 43 16</inkml:trace>
  <inkml:trace contextRef="#ctx0" brushRef="#br0" timeOffset="649.2386">1583 5107 374 0,'0'0'8'0,"0"0"-7"15,134-70 1-15,-49 42 8 16,9-2-1-16,2 2 13 16,-19 0-21-16,-14 4-1 15,-23 2-8-15,-19 0-22 16,-20-3 19-16,-1 0-39 15,-14 0-1-15,-24 4-14 16,-12 4 63-16,0 7 2 16,-5 7 7-16,3 3 2 15,10 0 15-15,7 3 1 16,10 7-2-16,8 2-1 0,12 2-10 16,5 7 7-16,2 6-1 15,35 5 5-15,18 7 6 16,11 6-8-16,5 1-3 15,-4 4-3-15,-10 0-14 16,-15 1 4-16,-15-1-5 16,-18-1-12-16,-9-6 9 15,0-7-16-15,0-7-22 16,-17-6 11-16,-2-7-22 16,0-6-36-16,-7-8-148 15</inkml:trace>
  <inkml:trace contextRef="#ctx0" brushRef="#br0" timeOffset="950.8042">1540 5203 173 0,'0'0'97'0,"0"0"-86"15,0 0-11-15,0 0 17 16,183-41 0-16,-76 28 10 15,25 0-25-15,23-2 22 16,17 3 0-16,15-2-14 16,-9 0 7-16,-23 3-15 15,-30 1-2-15,-38 3-18 0,-29 3 6 16,-27 1 8-16,-19 2-4 16,-12-1 5-16,0 2 3 15,0-1 8-15,-21-1 6 16,-1 2-14-16,-3 0-7 15,1 0-16-15,-4 0-36 16,-2 0-87-16</inkml:trace>
  <inkml:trace contextRef="#ctx0" brushRef="#br0" timeOffset="8685.3943">6292 4821 75 0,'0'0'37'15,"0"0"-13"-15,0 0 25 16,0 0 4-16,0 0-4 15,0 0-24-15,0 0-6 16,-3 0 0-16,3 0-10 0,0 0 1 16,0 0-2-1,0 0-6-15,0 0 14 0,0 0-16 16,0 0 8-16,15 0-7 16,6 0 3-16,5 0 2 15,-3-2 4-15,8 0-10 16,-2 1 13-16,-3-2-13 15,6 3 0-15,-2-3 0 16,1 3 0-16,6-1 0 16,-3 1 4-16,4-2-4 15,-4 1-1-15,6 1 0 16,1-1 2-16,9 0 7 16,4-1-8-16,6-1 0 15,5 0 6-15,4-1-5 0,-2 0 5 16,3-1-5-16,-6 2-1 15,-3-2 1-15,1 1 1 16,2-1-2-16,0 2 0 16,-2-1 3-16,8 2-4 15,-5-1 1-15,8-2 0 16,-3 2 5-16,-2 0-4 16,-8-1 6-16,-3 2-4 15,-9 0-1-15,1-1 2 16,-7 3-4-16,0 0 4 15,4 0-1-15,1 0-3 16,8 0 0-16,6 0 3 16,4 0-2-16,2 0-1 0,2 0 1 15,-5 0 0-15,-3 0 2 16,-3 0-3-16,-10 0 0 16,1 0 1-16,-1 0 0 15,2 0-2-15,7 0 1 16,-3 0 0-16,0 0 1 15,2 0-1-15,2 0-1 16,2 0-3-16,1-2 8 16,9-3-4-16,-6 2 1 15,2 1-1-15,2-1 1 16,-5 2-1-16,0 0 0 16,-4 1-2-16,0-2 5 0,2 2-1 15,-7 0-2-15,1-1 0 16,-5 1-2-16,1 0 2 15,-6 0 0-15,2 0-2 16,1 0 6-16,3 0-4 16,0 0 0-16,0-2 4 15,-1 2 0-15,-6-2-3 16,0 1 4-16,-3 1 5 16,-7 0-6-16,-2 0-1 15,-2-2-3-15,3 2 2 16,1 0 3-16,-1 0-5 15,2 0 0-15,-3 0 4 16,2 0-2-16,0 0 1 16,-9 0-3-16,-3-2 0 15,-7 2 5-15,-6 0-2 0,-3 0 0 16,-3 0 4-16,-3 0 0 16,0 0 5-16,3 0-12 15,-1 0 2-15,-2 0 5 16,2 0-7-16,-2 0 0 15,4-1-3-15,-4 1 6 16,1 0 0-16,2 0-3 16,-3 0 2-16,0 0 6 15,0 0-5-15,0 0 0 16,0 0 4-16,0 0-2 0,0 0-3 16,0-2-2-1,0 2 2-15,0 0 1 0,0 0-2 16,0 0 1-16,0 0 3 15,0 0-4-15,0 0 5 16,0 0-6-16,0 0 5 16,0 0-7-16,0 0 2 15,0 0-1-15,0 0-1 16,0 0 3-16,0 0-4 16,0 0 3-16,0 0-18 15,0 0-9-15,0 0-28 16,0 0-19-16,0 2-25 15,-10-1-23-15</inkml:trace>
  <inkml:trace contextRef="#ctx0" brushRef="#br0" timeOffset="15466.639">4130 5632 51 0,'0'0'58'15,"0"0"-24"-15,0 0 11 16,0 0 4-16,0 0 26 16,0 0-30-16,0 0-13 15,3 0 7-15,-3 0-2 16,0 0-2-16,0 0-22 0,0 0 1 16,6 0-14-1,14 0 0-15,17 0 0 0,17-3 8 16,19 0 1-16,18-2-6 15,13 1-3-15,14 0 0 16,5 1 0-16,-3 0 1 16,0 0 4-16,-19 2-7 15,-13 0 2-15,-15-1-5 16,-16 2 4-16,-20-2 0 16,-7 0 1-16,-15-1 0 15,-8 3 0-15,-4-2 2 16,-3 2-1-16,0 0-1 15,0 0 0-15,0 0-15 16,0 0 12-16,0 0-56 16,0 0-62-16,0 0-43 0</inkml:trace>
  <inkml:trace contextRef="#ctx0" brushRef="#br0" timeOffset="25716.7684">7728 5500 4 0,'0'0'0'0,"0"0"1"0,0 0 0 16,0 0 28-1,0 0 0-15,0 0 5 0,0 0-19 16,0 3 15-16,0-3 16 16,0 0-9-16,0 1 3 15,0-1-14-15,0 0-20 16,11 0 10-16,5 4-5 16,6-3 0-16,1 1-5 15,7 1-2-15,5-1 5 16,3 0-5-16,2 1 1 15,6-3 9-15,-1 2-3 16,3-2 1-16,-2 0-6 16,5 0-4-16,1 0 6 0,-3 0-6 15,8 2-1-15,-2-2 6 16,-3 3-7-16,2-3 1 16,0 4-1-16,-2-1 2 15,4 0-2-15,-1 1 0 16,5-1 5-16,-1-3-6 15,3 2 1-15,7 1 0 16,-2-3 2-16,0 1 2 16,-4-1-5-16,-4 0 1 15,-5 0 0-15,-7 0-2 16,-2 0 2-16,-3 3 0 16,4-3-2-16,3 3 6 0,4-3-4 15,7 2 0-15,1 0 0 16,3 1-2-16,-1-2 2 15,0 2 0-15,0 0 3 16,0-3 2-16,-1 3-5 16,2 1-6-16,-1-3 6 15,4 2 1-15,3-3-1 16,1 2 0-16,8-2-6 16,1 1 17-16,4-1-11 15,1 0 0-15,-2 0 0 16,1 1-5-16,-8 1 5 15,-3-2 0-15,-10 0 0 16,-4 0-1-16,-8 0-1 16,-9 0 2-16,-9 0-5 0,-11 0 3 15,-10 0-2 1,-12 0 0-16,0 0-1 0,0 0-35 16,-25-2 20-16,-23 1 10 15,-10 1-32-15,-25 0 22 16,-10 0-3-16,-21 0-13 15,-26 0-9-15,-18 0-7 16,-11 3 7-16,-14 0-25 16</inkml:trace>
  <inkml:trace contextRef="#ctx0" brushRef="#br0" timeOffset="26115.6425">8419 5657 29 0,'0'0'60'0,"0"0"-14"16,198 0-33-16,-101 0 11 16,9 0 9-16,9 0-16 15,12 0 10-15,11-1-1 16,8-4 5-16,8 0-19 15,3 3 1-15,1-1-7 16,-4 1-6-16,1-1 0 0,-5-1 7 16,1-1-5-16,-4 2 5 15,0 0 17-15,-10 2-11 16,-10-2-9-16,-8 3 0 16,-13 0-4-16,-19 0 4 15,-14 0-4-15,-24 0-6 16,-17 0-5-16,-18 0-5 15,-9 0 15-15,-5 0-22 16,0 0-3-16,0 0-22 16,-33 0-5-16,-22 0 1 15,-22 3 33-15,-18 1-39 16</inkml:trace>
  <inkml:trace contextRef="#ctx0" brushRef="#br0" timeOffset="27070.4439">8814 5735 16 0,'0'0'35'0,"141"0"-24"0,-52 0 11 15,3 0-7-15,17-2-4 16,9-1 11-16,6 0 5 16,12 2-7-16,5-1-2 15,1 2-7-15,-5-3-5 16,-11 1 8-16,-7-1-13 15,-7 2 2-15,-7-1 0 16,-8 1-3-16,-7-2 0 16,-6 1 0-16,-19 2 3 15,-13-3-5-15,-13 3 2 16,-22 0 0-16,-6-2 6 16,-9 2-1-16,-2 0 42 15,0 0-1-15,0 0-16 0,0-2-9 16,3 2-16-1,1-1-4-15,4 1-2 0,-4-2-3 16,-2 2 4-16,-2-1 4 16,0 0-3-16,0 1 6 15,0 0-7-15,0 0 0 16,0 0 6-16,0 0-2 16,0 0 4-16,0 0 4 15,0 0-5-15,0 0 5 16,0 0 0-16,0 0-7 15,0 0 3-15,0 0-6 0,0 0-4 16,0 0 2-16,0 0 0 16,0 0-8-16,0 0 8 15,0 0 0-15,0 0-4 16,0 0 10-16,0 0-6 16,0 0 3-16,0 0-3 15,0 0 0-15,0 0-12 16,0 0 1-16,0 0 8 15,0 0-19-15,0 0 21 16,0 0-5-16,0 0 6 16,0 0-5-16,0 0 10 15,0 0-5-15,0 0 7 16,0 0-2-16,0 0 0 16,0 0 7-16,0 0-2 0,0 0 5 15,0 0-15-15,0 0 7 16,0 0 5-16,0 0-4 15,3 0 4-15,0-2-5 16,-1 1-5-16,1 0 4 16,1 1 1-16,-4 0-4 15,0 0 3-15,0 0-5 16,0 0-1-16,0 0 0 16,0 0 0-16,0 0-1 15,0 0-16-15,0 0-11 16,0 0 12-16,0 0-32 15,4 0-42-15,4 0 2 0,-2 1-108 16</inkml:trace>
  <inkml:trace contextRef="#ctx0" brushRef="#br0" timeOffset="32784.7916">9960 8567 136 0,'0'0'3'15,"0"0"1"-15,0 0 17 16,0 0 25-16,0 0-21 16,0 0 9-16,0 0-20 15,-5-20-12-15,5 20 5 16,2 0 5-16,-2 0 2 15,0-2 1-15,0 2-2 16,3 0 15-16,-1-2-12 0,1-1-5 16,5 3 5-16,0-3-12 15,6 2 1-15,3-1-5 16,4-1 1-16,4 0 9 16,3 3-10-16,5-2-2 15,-3 0 2-15,4 1 7 16,-1-1-6-16,0 1-1 15,1-1 0-15,3 1 2 16,1 0-2-16,-5-1 0 16,2 2 0-16,0 0 1 15,-1-3-2-15,-1 3-1 16,7 0 2-16,0 0 0 16,2 0 0-16,-2 0 0 0,4 0 2 15,-2 0-1-15,4 0-1 16,1 0 0-16,0 0-3 15,6 0 2-15,1 0-1 16,-4 3 2-16,9-3 0 16,-4 0 0-16,6 0 0 15,-1 0-3-15,-3 2 1 16,3-2-1-16,-4 0 3 16,-2 1-4-16,2-1-2 15,-3 1-1-15,-1 2 7 16,4-1 0-16,-3-1 0 15,-3 1-2-15,-2 0 3 0,1 1-1 16,0-3 5 0,-3 2-1-16,5-2-4 0,-3 1 1 15,2 1 4-15,-1-2-4 16,0 2 3-16,3 0 4 16,5-2-8-16,2 5 8 15,7-5-12-15,-2 5 4 16,8-2 0-16,-2 0 1 15,0 1-1-15,-6-2 0 16,3 1 2-16,-4 2 3 16,-1-1-4-16,3-2-2 15,-3 3 2-15,3-2-2 16,-1 1 1-16,2 0 0 0,3 2 2 16,1-1 0-1,1-2-2-15,-4 3 0 0,1 0 4 16,-5-1 1-16,-1 1-5 15,-3 0 0-15,-6-2-4 16,1 0 9-16,0 0-10 16,-4 1 5-16,0 0 0 15,0-1 0-15,1 0 4 16,-8-1-4-16,7 2 0 16,-5-2 0-16,-7-3 0 15,0 3 0-15,-4-1-4 16,-4-1 4-16,-2 0 4 0,-11 1-4 15,-5-2 0 1,-4 1 0-16,-3-1 0 0,-2 0 7 16,-3 0-5-16,1 0 34 15,-1 0-24-15,2 0 2 16,8 0 6-16,-4 0-16 16,12 2 3-16,-1-2-7 15,6 0 5-15,1 2-4 16,0-2-1-16,5 0 0 15,6 3-2-15,4-1 8 16,9 1-4-16,1 2-2 16,7-1 1-16,7 2 3 15,4 0-4-15,5-1 0 16,7 3-4-16,1-1 9 16,3 0-5-16,-1 0 0 0,4-2 0 15,-6 2-5 1,-2-4 3-16,-5 0 2 0,-3 0-5 15,1 0 5-15,0-2-2 16,-4 1-1-16,-1 0 3 16,-7-2-7-16,-3 0 7 15,1 0 0-15,-2 0-2 16,-2 0 2-16,2 0-1 16,1 0 0-16,2 0 1 15,0 0 2-15,0 0 0 16,-10 0-2-16,4 0 0 15,-10 0 4-15,1 0-10 0,1 0 7 16,4 0-1 0,7 0 1-16,6 0 1 0,4-4-2 15,10 0 0-15,4 0 3 16,-1-1-3-16,3 1 2 16,-2 1 1-16,-7-1-3 15,-2 3 1-15,-1-3 0 16,5-1 0-16,-3 1 3 15,4 0-8-15,3-3 8 16,-3 2-4-16,-7 2 0 16,-8 0-1-16,-4 0 1 15,1 3 0-15,6-3 2 16,7 3-4-16,0 0 2 16,6 0-6-16,-5 0 6 15,-4 0-1-15,-8 0 1 0,-8 0-2 16,-6 0 4-16,-2 0-5 15,-3 0 3-15,-1 0 0 16,-5 1-1-16,2-1 6 16,-2 0-5-16,2 0 1 15,-5 0 1-15,5 0 2 16,0 0-4-16,-3 0 0 16,-1 0 2-16,-2 0-1 15,0 0-1-15,-2 0 0 16,-2 0 0-16,1 0-2 15,-3-1 3-15,-4 1-1 16,-4-1 0-16,-3 1 3 0,-6 0-3 16,-6 0 0-16,3 0 0 15,-3 0 1-15,2 0-1 16,-3 0-3-16,0 0-1 16,0 0-15-16,0 0-63 15,-19-4-91-15,-14-1-47 16</inkml:trace>
  <inkml:trace contextRef="#ctx0" brushRef="#br0" timeOffset="34620.3295">6793 9729 182 0,'0'0'74'0,"0"0"-61"15,0 0 49-15,0 0-15 16,0 0-3-16,0 0-18 16,0 0-18-16,0 0-8 15,6 0 0-15,10 0 9 16,5-1-6-16,12-1-3 15,1-1 0-15,8-1 0 16,4 1 0-16,8 1 0 16,8-1 0-16,6-1 0 15,5-1-2-15,12 2 2 16,7-3 0-16,10 2 0 16,17 0 8-16,14-2-4 0,9 4-4 15,2-1 2 1,3 2 12-16,3 1-14 0,-2 0 0 15,2 0-5-15,1 0 8 16,-2 1-3-16,6 4 0 16,-4-4 0-16,-4 1-6 15,-9-2 1-15,-21 0-8 16,-21 0 8-16,-17 0 3 16,-24-3 2-16,-20-2 0 15,-16 2 1-15,-11 2 3 16,-6 1 23-16,-2-2 2 15,0 2 8-15,0 0-11 0,0 0-22 16,0 0 3 0,3-3-4-16,1 1-6 0,1-1-20 15,2 0-31-15,-6 0-6 16,-1-2-56-16</inkml:trace>
  <inkml:trace contextRef="#ctx0" brushRef="#br0" timeOffset="35631.1174">846 7713 214 0,'0'0'10'15,"0"0"15"-15,0 0 15 16,0 0 24-16,0 0-27 16,0 0-11-16,8-28 0 15,17 28-23-15,12 0 11 0,17 15 5 16,14 9-17-16,15 10 32 15,5 7-24-15,1 3-6 16,-4 2-3-16,-6 0-1 16,-9-2-8-16,-16-3-13 15,-12-7-43-15,-17-6 17 16,-8-8-46-16,-10-5-14 16</inkml:trace>
  <inkml:trace contextRef="#ctx0" brushRef="#br0" timeOffset="35922.8725">1486 7718 344 0,'0'0'13'16,"0"0"2"-16,0 0 33 15,0 0-19-15,0 0-29 16,0 0-19-16,-51 27 19 16,27 9 50-16,-4 4-35 15,0 2-9-15,1-3-6 16,-3 1 0-16,3-4 0 16,1-1-6-16,3-5-33 0,-1-8-26 15,6-5-37-15,3-4 52 16,-1-10-95-16</inkml:trace>
  <inkml:trace contextRef="#ctx0" brushRef="#br0" timeOffset="36111.6442">1019 8037 70 0,'0'0'73'0,"0"0"-18"16,-6-46 3-16,33 29-19 16,10 0-13-16,14 2 12 15,5 1-10-15,13-3-9 16,6 3-11-16,1-4 5 15,-4 4 0-15,-13 2-10 16,-18 3-3-16,-15 4-11 16,-14-1-25-16,-12 2-17 0,0-4-27 15,-15 1-146-15</inkml:trace>
  <inkml:trace contextRef="#ctx0" brushRef="#br0" timeOffset="36401.0741">1164 7628 226 0,'0'0'25'0,"0"0"5"15,0 0 40-15,0 0-32 16,0 0-18-16,0 0 24 0,-46-17-25 16,46 17-16-1,0 0-3-15,0 14 5 0,7 7 2 16,17 11-1-16,16 5 7 15,-1 5 3-15,6 3-16 16,1 3 4-16,-6-1 8 16,-5-2-12-16,-13-4-9 15,-6-4-25-15,-8-8 6 16,-4-8-3-16,-4-4-10 16,0-7-28-16,0-5 3 15,-9-3-44-15</inkml:trace>
  <inkml:trace contextRef="#ctx0" brushRef="#br0" timeOffset="36600.9046">970 8022 298 0,'0'0'55'16,"0"0"-46"-16,0 0-9 15,0 0 14-15,185-57 0 16,-95 41-14-16,9 2 11 15,-8-2-11-15,-6 4 0 16,-15 2-1-16,-15 2-48 16,-13 1-32-16,-12 0-4 15,-6-1-11-15</inkml:trace>
  <inkml:trace contextRef="#ctx0" brushRef="#br0" timeOffset="37682.8499">5104 1881 213 0,'0'0'39'0,"0"0"30"15,0 0-11-15,0 0-10 0,0 0 1 16,0 0-43 0,86 7-5-16,-45 13 27 0,-5 6-24 15,3 10 2-15,-2 6-5 16,0 8 5-16,-7 4 0 16,-6 7-6-16,-6 3-33 15,-6-8-22-15,1-7-19 16,-5-9 10-16,1-15-11 15,-2-6-22-15</inkml:trace>
  <inkml:trace contextRef="#ctx0" brushRef="#br0" timeOffset="38313.6643">5680 2193 365 0,'0'0'14'0,"0"0"-14"16,0 0 0-16,0 0 4 16,48 62 4-16,-23-36 9 15,1 1-17-15,2-3 6 16,-8-3-6-16,-7-7 0 16,-7-1-17-16,-6-7 1 15,0-3-34-15,0-3 43 16,0 0 7-16,-14-5 8 15,-2-10 18-15,7-3-20 16,5-5-6-16,4 0 0 0,0 3 2 16,16 6 0-16,5 4 14 15,-3 8-6-15,3 2-3 16,3 0 7-16,2 10-9 16,-2 6 4-16,2 1-9 15,-7 2 0-15,0 1 5 16,-7-3-2-16,-7-2-6 15,-5-2 3-15,0-3-2 16,0-4 0-16,-5-4 4 16,-7 0 2-16,2-2-1 15,-1 0 10-15,7-9 24 16,4-6-37-16,0-7-22 16,12 1 15-16,24-1 7 0,4 3-1 15,2 6-5-15,-2 5 6 16,-4 5 7-16,-5 3 0 15,-5 0-7-15,2 6 15 16,-6 5-12-16,-2 3 21 16,-4-2-19-16,-6 1-5 15,-1-2-5-15,-4-1 5 16,-2-1 0-16,0-3 7 16,6 1-4-16,-4 0-3 15,3-5-27-15,3-2-33 16,2 0-1-16,5-2-53 15,-5-15-21-15</inkml:trace>
  <inkml:trace contextRef="#ctx0" brushRef="#br0" timeOffset="38763.909">6451 2025 276 0,'0'0'38'0,"0"0"44"16,0 0-36-16,0 0-45 15,0 0 1-15,0 0 22 16,55 60 14-16,-25-19-17 16,-6 9-11-16,-4 11 1 15,-7 7-11-15,-12 7-1 16,-1-2-2-16,0-4-53 0,-13-12-11 16,0-15 15-1,5-17 42-15,1-11 10 0,2-7 4 16,1-6 7-16,-5-1 17 15,-7-8 14-15,2-12-42 16,-5-10-8-16,7-9-20 16,0-10 28-16,9-6-3 15,3-6-7-15,0 4 9 16,10 8 1-16,16 12 8 16,11 11 25-16,5 8-13 15,7 3-4-15,0 2-13 16,-1 4 10-16,-8 4 7 15,-13 2-12-15,-8 3-8 16,-13 3-4-16,-3 13-9 0,-3 4 13 16,-3 5 0-16,-27 1 2 15,-7 3-2-15,-2-1-28 16,2-3-29-16,7-4-38 16,11-6-113-16</inkml:trace>
  <inkml:trace contextRef="#ctx0" brushRef="#br0" timeOffset="39115.0869">7026 2207 189 0,'0'0'23'15,"0"0"-2"-15,-85 56 0 16,68-31-5-16,17 0-16 15,0-4 1-15,3 0-3 16,27-6 1-16,0-5-48 16,4-7 28-16,3-3 21 15,8-1 15-15,3-14 10 16,-8-4-6-16,-10-3 16 16,-9-7 38-16,-18 0-25 15,-3-1-18-15,0 0-13 16,-25 6-10-16,-11 6 5 15,-9 4-8-15,-3 7-4 16,-2 0-8-16,0 4-52 0,6 0 17 16,12 3-14-16,13 0-72 15,13 0-3-15</inkml:trace>
  <inkml:trace contextRef="#ctx0" brushRef="#br0" timeOffset="39381.8926">7091 2094 118 0,'0'0'120'15,"0"0"-91"-15,0 0 38 16,138-2-16-16,-83 2-7 16,6 2 8-16,3 10-26 15,-3 3 7-15,-1 4-33 16,-12 3 5-16,-13 0-5 16,-18 1 0-16,-13-3-16 15,-4-1 12-15,-12-4 4 0,-13-3 2 16,1-7 29-16,10-2-10 15,10-3 7-15,1 0-12 16,3-12 14-16,0-8-30 16,24-10-46-16,9-4 46 15,6-5-32-15,-1-5-37 16,-3-2-39-16,-3-5-89 16</inkml:trace>
  <inkml:trace contextRef="#ctx0" brushRef="#br0" timeOffset="39733.8918">7867 1835 89 0,'0'0'103'0,"0"0"-6"0,0 0-59 16,0 0-32-16,0 0-3 16,0 0 50-16,31 51-18 15,-18-19 9-15,5 9-27 16,4 2-7-16,6 6-2 16,0 2-5-16,2-1-3 15,-2-9-10-15,-5-9-46 16,-8-11 4-16,-10-8 19 15,-5-8-15-15,0-5-40 16,-22 0 43-16,-15-12 24 16,-9-6-28-16,4-6-10 15,-3-1 14-15,8 0 45 16,5 0 0-16,9 9 39 0,10 6 88 16,9 3-11-16,4 6-33 15,0 1-80 1,20 0 4-16,23 0-7 0,19 3 3 15,16 2-3-15,12 2 0 16,11 3-21-16,8-7-67 16,3 0-8-16,-9-3 3 15</inkml:trace>
  <inkml:trace contextRef="#ctx0" brushRef="#br0" timeOffset="40051.3288">8720 2048 300 0,'0'0'9'15,"-133"-2"25"-15,68 7-2 0,11 9-16 16,11 5 33 0,11 3-33-16,10 0-10 0,14-2 1 15,8 1-7-15,0-3 0 16,18-1-16-16,20-3-37 16,11-5 40-16,8-4-17 15,-1-5 15-15,1-2-3 16,-15-11-8-16,-12-5-28 15,-8-2 47-15,-6-7-7 16,-1 3 14-16,-6 2 10 16,0 8 14-16,-5 7 68 15,-4 6-43-15,4 1-49 0,-4 3-7 16,1 11-15-16,7 3 22 16,2 0 2-1,2 5 2-15,7-2 13 0,2-1-17 16,8-2-30-16,1-3-72 15</inkml:trace>
  <inkml:trace contextRef="#ctx0" brushRef="#br0" timeOffset="40481.1865">9094 2073 87 0,'0'0'39'15,"0"0"45"-15,0 0-32 16,92 56-32-16,-62-36 12 0,-1 0-6 16,-8-4-26-16,-9-3 4 15,-12-1-4-15,0-5-29 16,0-5 20-16,-18-2-12 16,4 0 19-16,10-4-6 15,4-12 3-15,0-2-34 16,8-6-37-16,21 2 59 15,7 0 17-15,-1 7 40 16,-1 4 13-16,-9 6 3 16,3 5-39-16,-2 0 22 15,2 3 7-15,-2 8 0 16,-1 4-8-16,1 2-20 16,0-2-11-16,-3 2 16 0,-4-3-23 15,-9-3-1-15,-5 0-3 16,-5-9-29-16,0-1 4 15,0-1 9-15,0-1 3 16,0-12-10-16,0-8-35 16,0-5-17-16,0-6 25 15,0-6-16-15</inkml:trace>
  <inkml:trace contextRef="#ctx0" brushRef="#br0" timeOffset="40675.6858">9724 1857 86 0,'0'0'196'0,"0"0"-94"16,0 0-20-16,0 0-68 15,0 0-5-15,0 0-9 0,67 17 47 16,-39 15-1-16,2 6-19 16,0 5-9-16,-2 4-7 15,-4 3 1-15,-10-2-12 16,-7-6-13-16,-7-9 6 16,0-10-54-16,-3-7 27 15,-13-7-56-15,-5-8 19 16,-6-1-20-16,-10-12-113 15</inkml:trace>
  <inkml:trace contextRef="#ctx0" brushRef="#br0" timeOffset="40830.4736">9335 2059 374 0,'0'0'59'0,"0"0"-55"15,0 0 0-15,203-13 25 16,-103 11-20-16,14-2-2 15,11 0-7-15,7-6-78 16,3-4-188-16</inkml:trace>
  <inkml:trace contextRef="#ctx0" brushRef="#br0" timeOffset="41050.9567">11154 1821 333 0,'0'0'76'0,"0"0"-65"0,29 46-11 16,-7-15 61-16,2 10-22 15,1 3-1-15,7 4-7 16,-10 1-26-16,-10 0-5 16,-9-4-40-16,-3-9-20 15,-3-7-25-15,-18-12 14 16,-13-10-56-16,-7-7-22 15</inkml:trace>
  <inkml:trace contextRef="#ctx0" brushRef="#br0" timeOffset="41207.7479">10828 2014 402 0,'0'0'34'0,"0"0"-3"15,0 0-17-15,175-29 14 16,-94 22-5-16,9 0-8 15,7 2-15-15,-3 0-9 16,-10 3-77-16,-21 2-150 16</inkml:trace>
  <inkml:trace contextRef="#ctx0" brushRef="#br0" timeOffset="41713.0649">11238 2126 38 0,'0'0'7'0,"0"0"32"15,0 0 8-15,187 12-18 16,-117-12 16-16,4-3-26 16,-7-4-10-16,-9-8-9 15,-13-3 0-15,-15-1-1 16,-9-3 1-16,-18 4-3 15,-3 4-18-15,-8 4 21 16,-26 7 16-16,-12 3-15 16,-5 0-1-16,2 13 16 15,7 2-12-15,9 2 9 0,12 5-13 16,13-3 0 0,8-1 0-16,3 1-4 15,28-5-1-15,13-1 4 0,8-5 1 16,13-5 0-16,8-3 12 15,5 0-12-15,-2-10 0 16,-4-4-12-16,-10-6 8 16,-17-2 2-16,-14-4 2 15,-16-4-5-15,-15 4 5 16,0 4 8-16,-20 3 1 16,-26 9-9-16,-8 5-9 15,3 3 7-15,7 2-2 16,14 0 4-16,17 6-1 15,13 2-23-15,0 2-14 16,37 2 16-16,13 0-6 0,13 2-4 16</inkml:trace>
  <inkml:trace contextRef="#ctx0" brushRef="#br0" timeOffset="41823.0213">12283 2128 45 0,'0'0'58'0,"0"0"9"15,0 0 4-15,7 57-41 16,-7-43-22-16,0 0 1 15,0-5-9-15,0-4-30 16,14-2-75-16</inkml:trace>
  <inkml:trace contextRef="#ctx0" brushRef="#br0" timeOffset="42600.7942">12740 2046 194 0,'0'0'6'0,"0"0"4"15,0 60 16-15,0-38-4 16,11-1-5-16,2 0 1 16,-9-4-10-16,-2-5-8 15,-2-1-6-15,0-8 0 16,-19-1-13-16,-9-2 19 15,3 0 30-15,3-10-11 0,6-4 21 16,14-3-8-16,2-5-3 16,0-1-13-16,21 0-4 15,6 2 20-15,1 6-21 16,-6 7-6-16,2 8-5 16,0 0-7-16,6 1 6 15,-4 12-4-15,6 3 4 16,-10 3-1-16,1 1 2 15,-5 0 0-15,-5-2 5 16,-7-3-5-16,-6-3-18 16,0-1-6-16,-18-5-9 15,-8-1 20-15,7-4 13 16,8-1 11-16,5 0 13 0,6-4-1 16,0-9-16-1,11-4-7-15,21-1-14 0,8-1 14 16,0 0 1-16,-1 5 5 15,-9 8-6-15,-2 1-1 16,-2 5-5-16,-4 0 6 16,2 2 0-16,-5 10 0 15,1 1 1-15,0 1 5 16,-3 3 0-16,7-2 5 16,1 1-10-16,0-2 7 15,2-4-7-15,1-2-2 16,1-3-4-16,-5-5-4 0,-2 0 3 15,4-3-6 1,-4-6 5-16,2-5-33 0,0-3 38 16,-3 0 2-16,-5-1 6 15,-3 1 11-15,-4 8 18 16,-5 1-19-16,-4 5 11 16,0 3-27-16,0 0-5 15,0 3-8-15,-8 7 10 16,-7 5 3-16,0 2 0 15,8 4 2-15,3-3-5 16,4 4-29-16,0-5-66 16,20-6-129-16</inkml:trace>
  <inkml:trace contextRef="#ctx0" brushRef="#br0" timeOffset="42997.6241">13864 2119 105 0,'0'0'5'16,"0"0"34"-16,0 0-2 15,0 0-20-15,29 60 16 16,-20-43 27-16,3 2-41 16,-3 0-16-16,-6-9 0 15,-3 0-3-15,0-7-26 16,0-1-11-16,-8-2 17 15,-1 0 20-15,0-3 9 0,5-7 12 16,4-4 11 0,0-3-2-16,0 0-24 0,19 0 9 15,6 3 9-15,4 2-14 16,-1 3 35-16,-7 5-36 16,2 4 19-16,-3 0-27 15,3 1 7-15,2 11 15 16,1 0-15-16,3 3 10 15,3 1-4-15,1-1-11 16,2 2 11-16,-5-6-14 16,0-5 0-16,-2-1-32 15,-5-3-34-15,-3-2-61 16,-3-2-63-16</inkml:trace>
  <inkml:trace contextRef="#ctx0" brushRef="#br0" timeOffset="43363.0815">14554 2135 257 0,'0'0'10'0,"0"0"-6"16,0 0 7-16,0 0 27 15,0 0 17-15,-54 54-27 16,54-33-14-16,0-1 3 16,8-1-4-16,21-2 5 15,10-5-2-15,1-5-1 16,8-7-5-16,0 0 9 15,-5-2-13-15,-4-10 16 16,-6-3-16-16,-8-3 5 0,0-5 7 16,-8 1-17-16,-10-1-1 15,-7 1-10-15,0 0 10 16,-9 2 0-16,-27 6-24 16,-7 4-11-16,-8 8 20 15,-7 2-20-15,0 2 33 16,8 10-10-16,15 0-3 15,17 0-18-15,18-4-17 16,0-1 6-16,24-5-39 16,25-2 38-16,9 0 7 15,2-3-110-15</inkml:trace>
  <inkml:trace contextRef="#ctx0" brushRef="#br0" timeOffset="43614.6751">15304 1748 280 0,'0'0'3'15,"0"0"0"-15,0 0 26 16,-55 48 35-16,26-18-6 16,4 5-21-16,7 2-16 15,6 7-4-15,7-1-5 16,5 1-5-16,0-3-12 15,0-7 5-15,5-9-31 0,10-6-41 16,-2-10 46-16,-5-3-7 16,1-6-6-16,4 0-6 15,-1-6 33-15,5-8-146 16</inkml:trace>
  <inkml:trace contextRef="#ctx0" brushRef="#br0" timeOffset="43881.1156">15386 2026 89 0,'0'0'28'15,"0"0"-9"-15,0 0-19 16,0 0 74-16,-28 52-5 16,22-29-18-16,6 2-49 15,0-5 22-15,4 0-18 0,26-5 1 16,0-3 8 0,0-6-9-16,1-3 14 0,-4-3 4 15,-2 0 14-15,0-9-8 16,-1-3-12-16,-7-6-2 15,1-3-16-15,-10-3-9 16,0-2 9-16,-8 2 0 16,0 2-34-16,-4 7-17 15,-26 7 5-15,-11 8-50 16,-2 0-98-16</inkml:trace>
  <inkml:trace contextRef="#ctx0" brushRef="#br0" timeOffset="44416.6714">16030 2054 207 0,'0'0'70'15,"0"0"13"-15,0 0-71 16,0 0-7-16,0 0 7 15,-168 5 8-15,111 10-3 16,5 3-4-16,7-1-6 16,9 0-6-16,14-1-1 15,13-3-1-15,9-1 0 16,0-5-34-16,4 0 35 0,19-6 7 16,0-1-5-16,7 0 26 15,4-1-22-15,3-9-6 16,1-2 7-16,3-2 2 15,-1-2-6-15,-3 5-1 16,-5 2-2-16,-16 6 0 16,-6 3-12-16,-7 6 8 15,-3 10-8-15,0 7 12 16,0 7 19-16,0 4 3 16,-13 7-9-16,-7 4 13 15,-9 5-14-15,-14-1-11 16,-7-6-2-16,8-5 2 15,14-10-1-15,15-12 1 16,8-7 1-16,5-6 9 16,-6-3-11-16,1 0 15 0,-5-9 18 15,3-9-26-15,4-4-7 16,3-10-18-16,12-3-14 16,37-9-34-16,23-9-48 15,16-8-26-15,9 3-63 16</inkml:trace>
  <inkml:trace contextRef="#ctx0" brushRef="#br0" timeOffset="44932.9004">16394 2031 85 0,'0'0'128'0,"0"0"-35"15,0 0-52-15,0 0-39 0,0 0 7 16,0 0 14 0,5 45 31-16,-10-25-47 15,5 5 12-15,0 0 2 0,0-1-20 16,17 0 11-16,7-1-12 15,4-5-16-15,3-2 10 16,-1-6 6-16,-3-2 1 16,-8-4-1-16,5-4 4 15,-6 0 10-15,3-7-5 16,3-7 6-16,3-6 10 16,1-2-18-16,2 0-3 15,-6 4-3-15,-1 5 2 16,-11 5 11-16,-7 5-14 15,-5 2 0-15,0 1-7 0,0 0-2 16,0 6-24-16,0 9 3 16,-5 8 26-16,-7 7 4 15,-2 7 5-15,-7 3-5 16,-3 3 2-16,-11 0-2 16,-2-6-48-16,-8-4 36 15,2-7-31-15,1-8 27 16,9-5 0-16,11-8 16 15,10-4 13-15,1-1 23 16,9-5 42-16,2-9-24 16,0-6-40-16,21-5 13 15,24-5-4-15,17-5-23 16,19-8 25-16,20-9-25 0,-7 3 0 16,-7 5-19-1,-20 13 3-15,-22 15 10 0,-16 8-109 16,-12 3-120-16</inkml:trace>
  <inkml:trace contextRef="#ctx0" brushRef="#br0" timeOffset="48131.8774">9681 11744 126 0,'0'0'46'16,"0"0"-33"-16,0 0 0 15,0 0 44-15,0 0-5 16,0 0-25-16,0 0-4 15,-3 7-16-15,19-4-6 16,20 1 26-16,13 1-16 16,17 0 6-16,13 0-14 0,16-1 6 15,5-1-1-15,5 4-7 16,2-4-1-16,3 1 2 16,4-4 1-16,-1 6-2 15,-5-5-1-15,-7 2 0 16,-12-2 2-16,-12 1-2 15,-13-1 0-15,-17-1 10 16,-15 0-1-16,-19 0-8 16,-4 0 15-16,-6 0-12 15,0 0 0-15,11 0-4 16,8 0-1-16,8 0-6 16,7 0-114-16</inkml:trace>
  <inkml:trace contextRef="#ctx0" brushRef="#br0" timeOffset="49064.5853">13566 11787 94 0,'0'0'112'0,"0"0"-94"16,0 0-17-16,0 0 29 15,0 0-5-15,0 0-6 16,-7 0-14-16,35 1 0 16,11 1 10-16,15-1-2 15,10 2-1-15,18-3-10 16,15 3 11-16,19-3-9 16,14 4 2-16,13-3-4 0,6 2 0 15,2 0 9 1,-8-1-10-16,-10 0 5 0,-19-2-6 15,-10 0 1-15,-15 0 3 16,-10 0-4-16,-13 0 0 16,-11 0 2-16,-13 0 19 15,-14 0 1-15,-10 0-9 16,-11 0-6-16,-2 0 8 16,-4 0-15-16,10 0 0 15,2 0 1-15,1 0-1 16,9 0-30-16,-5 2-64 15,-3-2-133-15</inkml:trace>
  <inkml:trace contextRef="#ctx0" brushRef="#br0" timeOffset="56101.1493">10334 13414 38 0,'0'0'6'15,"0"0"-5"-15,0 0 2 0,0 0-1 16,0 0 4-16,0 0-12 16,0 0 5-16,133 36-14 15</inkml:trace>
  <inkml:trace contextRef="#ctx0" brushRef="#br0" timeOffset="56999.3395">10546 13467 25 0,'0'0'51'0,"0"0"2"16,0 0-3-16,0 0-3 16,0 0-15-16,0 0-7 0,0 3-13 15,0-3 0-15,0 0 11 16,0 0 2-16,0 0 14 16,0 0-11-16,0 0-4 15,0 0 3-15,0 0 7 16,0 0 0-16,0 0 1 15,0 0-5-15,0 2-27 16,12-1 19-16,5 3-17 16,9-2 2-16,8 2-6 15,16 1-1-15,5-2 11 16,10 2-10-16,3-3 8 16,6 3-4-16,-2 0-5 15,3-1-6-15,4 2 6 0,2 1 5 16,0-3-2-16,2 1-3 15,-2 0 0-15,-1 1 0 16,-4 0 2-16,0-3-2 16,-2 2 0-16,-2-2 0 15,2 0-2-15,-1-3 2 16,-3 0-1-16,0 1 1 16,-1-1 0-16,1 0 7 15,-4 2-6-15,2 1-1 16,-1-1 0-16,8 0 6 15,-1 1-6-15,-1-2 0 16,-1 0 3-16,-2 2 1 0,-9-2-4 16,-4 2 0-1,1 0 1-15,-3 0-1 0,6-1 0 16,1 0-6-16,3-1 11 16,-2 1-10-16,3-1 10 15,-4 1-5-15,-2-1 0 16,1-1-3-16,-9 1 3 15,1 1 3-15,-6 0-2 16,4-2-1-16,-1 3 0 16,0-1 4-16,1 1-11 15,1 0 10-15,-2-2-3 16,4 1 0-16,-3-2-5 16,-6 0 3-16,2 0 2 15,-5 0 0-15,0 0-1 0,-3 0 1 16,2 0 0-16,0 0-1 15,5 0 3-15,-3 0-2 16,3 0 0-16,0 0 0 16,3 0 0-16,-5 0 6 15,-4 0-6-15,-5 0 0 16,-7 0 0-16,-6 0 1 16,-2 0 0-16,-7 0 1 15,-2 0 2-15,-7 0-1 16,-1 0-3-16,-3 0 6 15,0 0 8-15,0 0-1 16,0 0-11-16,0 0-1 16,0 0 5-16,0 0-4 0,2 0-4 15,3 0-7-15,6 0-57 16,-2-8-41-16</inkml:trace>
  <inkml:trace contextRef="#ctx0" brushRef="#br0" timeOffset="61446.3663">7870 14304 107 0,'0'0'37'0,"0"0"-36"0,0 0 7 15,0 0-1-15,0 0 8 16,0 0 3-16,0 0-4 16,-51 0-5-16,51 1-5 15,-3-1-4-15,3 0 6 16,0 0 1-16,-1 2 3 15,1-2 1-15,0 0-7 16,0 0 8-16,0 0 3 16,0 1-11-16,9-1 3 15,18 2 5-15,11-2 13 16,5 0-15-16,11 0-1 16,9 0 7-16,5 0-15 15,10-3 8-15,13-2-5 0,6 2 1 16,13-4-3-16,10 4-2 15,-7-4-2-15,-5 0-4 16,-10 2 3-16,-16-2 3 16,-6 2 0-16,-12 0-7 15,-9 3 1-15,-11-1-9 16,-16 1 1-16,-9 1 5 16,-7-1-10-16,-8 2 6 15,-4-2 6-15,0 2-8 16,0 0-1-16,-1 0-5 15,-23 0 5-15,-13 4-37 16,-9 2-52-16</inkml:trace>
  <inkml:trace contextRef="#ctx0" brushRef="#br0" timeOffset="61882.243">8062 14384 70 0,'0'0'59'16,"0"0"-50"-16,0 0 29 15,0 0 0-15,0 0 5 16,0 0-27-16,-7 4-13 16,63-4 21-16,12 0 7 15,12-2-19-15,4-4-3 0,11 2 1 16,8-3-10-16,12 2 6 15,-3-2 7-15,-2 0-11 16,-11 1-2-16,-11 3-2 16,-11-1 2-16,-11 0 1 15,-14 1 6-15,-16 1-6 16,-16 1-1-16,-6-1 2 16,-9 1 10-16,-5 1-3 15,0 0 11-15,0 0-4 16,0-2 0-16,0 1-5 15,0 1-11-15,0 0 0 16,0 0 0-16,0 0-16 16,0 0 10-16,0 0-18 15,0 0 13-15,0 0-12 0,0 0-7 16,0 4-43-16,-8-1-48 16</inkml:trace>
  <inkml:trace contextRef="#ctx0" brushRef="#br0" timeOffset="67815.4136">10585 16034 298 0,'0'0'32'0,"0"0"-32"16,0 0-5-16,0 0 5 15,0 0 6-15,0 0-4 16,0 0 1-16,-10 0 0 16,20 0-3-16,3 0 4 15,1 0 2-15,0 0 7 16,10 0-9-16,-2 0 6 15,8 0 3-15,10 0 12 16,8 0-16-16,15 0-2 16,12-5 5-16,16 1 5 15,19-1-14-15,23 0 30 16,22 0-4-16,7 1-11 16,5 3-7-16,2-1 11 15,-8 2-15-15,-9 0-3 16,-3-1 9-16,-4-1-6 0,6 2-6 15,-2 0 6-15,-10 0-4 16,-5 0-3-16,-13-2 1 16,-8-1-2-16,-13 3-9 15,-17 0-2-15,-19 0-8 16,-14 0-14-16,-5 0 15 16,-16 0 17-16,-6 0-39 15,-12 0-21-15,-6 0-10 16,-5 0-7-16,0 0-23 15,-30 0 20-15</inkml:trace>
  <inkml:trace contextRef="#ctx0" brushRef="#br0" timeOffset="68260.559">11267 15959 164 0,'0'0'22'0,"-135"16"-21"15,101-8 19-15,14-5 12 16,15 3-10-16,5-3-15 0,4 2 5 16,29 0 4-1,19-1 28-15,21-1-10 0,21 0-4 16,23-3-10-16,21 0 11 15,17 0-11-15,13 0-9 16,7 0-11-16,7 0 9 16,3 0-8-16,0-3 9 15,-5 3 9-15,-9-5 9 16,-6 1-8-16,-7 1-18 16,-7-4-2-16,-2 3-1 15,-19 1-5-15,-12 0 1 16,-15 3-11-16,-18 0 5 15,-14 0 3-15,-13 0-9 16,-9 0 11-16,-15 0 0 0,-5 0-10 16,-8 3 6-16,-3-3-17 15,-5 2-2-15,-2-1-9 16,-10 2-11-16,-1-3-29 16,0 1-58-16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14:13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20830 5288 261 0,'0'0'20'16,"0"0"-2"-16,0 0-9 15,0 0-3-15,0 0 1 16,-1-50 14-16,22 41-11 15,-1 0 3-15,-2 2-4 16,-4-1-7-16,-8 2 1 16,-3 3 14-16,-3 1 2 15,0 2 36-15,0-1-30 0,0 1 2 16,0 0 5-16,0 0-14 16,-12 0-18-16,-12 1-2 15,-19 10 1-15,-22 11-5 16,-15 8 6-16,-13 13-2 15,-4 10 2-15,-10 8 0 16,-6 7 0-16,-5 2 0 16,-7 4 5-16,8-3-12 15,4 2 8-15,17-4-1 16,11-5 3-16,11-3-3 16,16-4-1-16,2-5-2 0,10-2 6 15,9-8-6 1,3-3-3-16,5-3 6 0,7-5 5 15,4-5-5-15,8-6-4 16,2-6 2-16,7-4 4 16,1-7-7-16,0 0 5 15,0-3-9-15,0 1-11 16,0-1-24-16,0 0-11 16,0-7-38-16,5-15-149 15</inkml:trace>
  <inkml:trace contextRef="#ctx0" brushRef="#br0" timeOffset="465.0584">18879 5874 220 0,'0'0'0'0,"0"0"0"15,0 0 2-15,0 0 8 16,0 0 0-16,0 0-7 0,-7 3 1 16,7 8 7-1,0 8-11-15,0 5 9 0,0 6 23 16,13 4-9-16,2 10 3 15,6 7-12-15,0 4-7 16,4 4 9-16,1 3-16 16,-1-2 5-16,5-2 0 15,3-5-5-15,1-4 0 16,5-10 0-16,-1-5 5 16,-3-9-6-16,-1-10 1 15,6-7 0-15,5-8 6 16,15-3 8-16,14-14 12 15,7-9-11-15,2-4-11 16,-6-6-8-16,-11-2 0 16,-7-5-27-16,-22-1-24 15,-19-2-49-15,-18 2-58 0</inkml:trace>
  <inkml:trace contextRef="#ctx0" brushRef="#br0" timeOffset="1132.9969">17661 5250 156 0,'0'0'4'0,"0"0"-4"16,0 0 10-16,0 0 5 16,0 0-12-16,0 0 16 15,38-26-3-15,-9 37-4 16,9 14 29-16,4 14-6 15,4 12 0-15,0 11-25 16,1 5-7-16,-7-1 13 0,-10-5-16 16,-9-10 0-1,-12-13-3-15,-6-9 3 0,-3-15-2 16,0-6 2-16,0-7 0 16,0-1 20-16,-6-2 32 15,-16-16-33-15,-4-7-19 16,5-11-16-16,0-10 13 15,11-7 3-15,6-3-3 16,4 3-1-16,0 7 1 16,19 12 3-16,14 9 14 15,10 7-12-15,3 7 12 16,4 3-14-16,-1 5 0 16,-2 3-1-16,-3 1-2 15,-1 16-5-15,-6 8 8 0,-12 8-3 16,-9 6 3-16,-2 0 0 15,-2 3 11-15,3-4-13 16,3-3 4-16,1-7-1 16,2-6-1-16,2-8-9 15,2-7 0-15,2-6-26 16,10-1 3-16,5-13 4 16,-4-11-25-16,-1-11-36 15,-15-7-114-15</inkml:trace>
  <inkml:trace contextRef="#ctx0" brushRef="#br0" timeOffset="1466.8585">18740 5366 57 0,'0'0'113'0,"0"0"-79"16,0 0-3-16,0 0-12 15,0 0-2-15,-138 41-7 0,127-17-3 16,10 3 19-16,1-1-19 16,0 1-4-16,12-1-2 15,13-2-1-15,5-6 0 16,4-6-2-16,2-5 2 15,0-7 5-15,-2 0 3 16,-1-12 8-16,0-9 6 16,-8-7-20-16,-9-9 6 15,-12-8-8-15,-4-3 0 16,-5 4 3-16,-32 10-3 16,-9 10 0-16,-8 12 10 15,-13 7-1-15,8 5-9 16,2 0 0-16,13 3 8 0,19 6-16 15,13 5 8-15,12 1-41 16,1-2 12-16,41 1-34 16,15 0-4-16,6-4-32 15</inkml:trace>
  <inkml:trace contextRef="#ctx0" brushRef="#br0" timeOffset="2319.4535">18966 5121 116 0,'0'0'27'0,"0"0"-15"16,0 0-8-16,0 0 15 15,0 0 3-15,0 0-2 16,101-5 8-16,-87 14-22 15,2 1 26-15,-3 7-12 16,0 1 4-16,3 6 3 16,-4 3-8-16,1-1-14 15,-2 1-3-15,-1-4-2 16,2-3 4-16,0-5 0 16,-3-1-3-16,-5-5 1 15,-2-1-2-15,-2-3 1 0,0-3 5 16,0 1-1-1,0-3 2-15,3 0-4 0,-3 2 3 16,0-2-6-16,0 0-3 16,0 0 3-16,0 0 5 15,0 0 4-15,0 0-9 16,0 0 1-16,0 0 1 16,0 0 3-16,0 0-1 15,0 0-2-15,0 0-2 16,0 0 7-16,0 0-6 15,0 0 6-15,0 0-7 16,0 0 7-16,0 0-4 16,0 0 0-16,0-3 14 0,-18-8-17 15,-6-4 3-15,-2-6-9 16,1-7 5-16,0-9-12 16,1-10-3-16,2-4-34 15,2-4 10-15,3 6 23 16,1 8 9-16,3 10 8 15,9 4 0-15,2 10 3 16,2 5 6-16,0 4-8 16,0 2 16-16,2 3-16 15,2-1 6-15,4 4-8 16,2 0 3-16,5 7-2 16,6 14 5-16,3 13 21 15,2 8 8-15,4 12-30 16,-2 5 5-16,-3 3 8 0,-4-4-16 15,1-8 11-15,-6-7-12 16,5-7 1-16,-5-5 1 16,-2-11-2-16,-3-5-3 15,-1-6 3-15,1-6 0 16,6-1 0-16,1-2 20 16,17 0-9-16,9-2 18 15,2-13-29-15,8-3-10 16,-7-7 0-16,-9-4-53 15,-13-2-15-15,-19 1-44 16,-6 4-146-16</inkml:trace>
  <inkml:trace contextRef="#ctx0" brushRef="#br0" timeOffset="2462.7785">18782 5193 214 0,'0'0'11'16,"0"0"19"-16,0 0 10 15,0 0-39-15,0 0-1 16,169-48 0-16,-57 38-1 16,17 0-28-16,1 1-67 15,-3 2-74-15</inkml:trace>
  <inkml:trace contextRef="#ctx0" brushRef="#br0" timeOffset="2833.85">19958 5184 287 0,'0'0'7'0,"0"0"0"16,62-63-3-16,-24 34-1 16,-4-4-3-16,-1-4 0 15,-12-2 0-15,-18-2-41 16,-3 7-44-16,-11 6 76 15,-29 11 9-15,-6 4 6 16,2 11 13-16,-6 2-14 16,12 5-3-16,0 12 12 0,9 5-3 15,14 9 0-15,14 3-5 16,1 2-4-16,16 0-2 16,27-1 1-16,13-4-1 15,6-5 0-15,7-6-5 16,-5-6 5-16,-9-6 4 15,-7-8-4-15,-12 0-1 16,-8-14-14-16,-8-9-19 16,-7-7-54-16</inkml:trace>
  <inkml:trace contextRef="#ctx0" brushRef="#br0" timeOffset="3405.3652">20472 4881 12 0,'0'0'52'16,"64"49"-9"-16,-34-18 0 15,-5-1-34-15,-9-1 21 16,-13-7-9-16,-3-4 5 16,0-5 5-16,0-7-6 15,0-1 3-15,-6-5 5 16,-4 0-16-16,1 0 40 15,-2-9-37-15,6-7-13 16,5-4 5-16,3-4-12 16,24 0-3-16,5 3 1 15,-2 5 4-15,0 7-3 0,2 6 1 16,-1 3-2-16,5 0-4 16,-3 3 5-16,2 8-3 15,-10 2 4-15,-6-1 5 16,-6 0-5-16,-10-2-2 15,-3-3-3-15,0 0 1 16,0-4 4-16,0-3-1 16,0 0 1-16,0 0 0 15,0-7 1-15,0-10-1 16,14-5-53-16,8-7 28 16,5-3 19-16,4 1 6 15,-4 6 5-15,0 6 2 0,-6 8 39 16,-3 5-29-1,-6 4-9-15,1 2 10 0,3 0-18 16,1 2 3-16,7 10-3 16,2 5 12-16,3 5 15 15,-2 4-27-15,-3 1 0 16,-8 1-6-16,-11-5 2 16,-5-4-27-16,0-6 0 15,0-6-33-15,0-5 23 16,-1-2-34-16,-3-9 3 15</inkml:trace>
  <inkml:trace contextRef="#ctx0" brushRef="#br0" timeOffset="3899.7125">21488 4572 120 0,'0'0'46'0,"0"0"-46"16,0 0 0-16,0 0 6 15,0 0 26-15,40 70 15 16,-29-29-31-16,-7 11-9 16,-4 12 7-16,0 2 3 15,0 1-17-15,-7-8-3 16,-9-13-17-16,6-13 15 16,6-13 4-16,1-9 2 0,1-5 4 15,2-4-5 1,0-2 0-16,0 0 30 0,0-14 27 15,-3-10-57-15,0-7-10 16,3-9 10-16,0-6-3 16,0-8-8-16,25 1-1 15,7 1 12-15,7 8 0 16,1 8 0-16,-1 4 1 16,6 8 8-16,1 2-7 15,2 3-2-15,2 5 0 16,-3 3 4-16,-7 4-4 15,-3 5-3-15,-14 2 2 16,-4 2-7-16,-10 11-2 16,-9 8 10-16,0 2 11 15,-12 2 19-15,-19 5-23 0,-15-4 2 16,-4 1 2-16,-5-3-11 16,-6-3-3-16,9-3-25 15,4-8-49-15,13-4-9 16</inkml:trace>
  <inkml:trace contextRef="#ctx0" brushRef="#br0" timeOffset="4141.0765">22284 4284 139 0,'0'0'14'0,"8"52"5"0,-3-10-2 15,7 9 11-15,2 6 11 16,-2 7-24-16,1-1-7 16,-3-1-8-16,-7-7-55 15,-3-13-44-15,0-12-26 16</inkml:trace>
  <inkml:trace contextRef="#ctx0" brushRef="#br0" timeOffset="4463.9701">22030 4601 141 0,'0'0'7'0,"0"0"-4"15,175-12 2-15,-104 10 7 16,-3 1-10-16,-7 1 0 16,-11 0-1-16,-17 7-1 15,-7 4-10-15,-11 3 6 16,-4 0-4-16,-3 0 5 16,3-1 3-16,-1-4 8 0,6-1-7 15,1-4-1-15,9-1 3 16,3-3-2-16,7 0 11 15,-1-8-12 1,-4-8 2-16,-3-5-4 0,1-6 1 16,-7-5-20-16,6-8-16 15,0 1-13-15</inkml:trace>
  <inkml:trace contextRef="#ctx0" brushRef="#br0" timeOffset="4590.9024">22959 4421 7 0,'0'0'75'0,"0"0"-45"15,0 0-30-15,0 0 0 16,0 0 4-16,0 0 4 15,120 32 7-15,-99 3 3 16,0 11-2-16,3 13-4 16,-10 13-11-16,-14 9-1 15,-5 11-24-15,-49 0-84 0</inkml:trace>
  <inkml:trace contextRef="#ctx0" brushRef="#br0" timeOffset="4779.0533">22681 5237 116 0,'0'0'116'16,"0"0"-52"-16,0 0-10 15,0 0-13-15,0 0-22 16,-96-69-8-16,142 17-11 16,21-10 21-16,13-8-17 15,8 0-4-15,-10 11-1 16,-22 13 1-16,-16 17 4 0,-11 10-4 16,-11 10-12-1,-6 3-16-15,-6 6 4 0,-6 0-79 16,0 0-45-16</inkml:trace>
  <inkml:trace contextRef="#ctx0" brushRef="#br0" timeOffset="7433.5568">13772 5121 1 0,'0'0'43'0,"0"0"30"15,0 0 7-15,0 0 6 0,0 0-33 16,0 0-21-16,0 0-12 15,-25-51 6-15,25 26-25 16,0 0 11-16,11 1-6 16,15 6 1-16,5 4-6 15,13 6 0-15,6 3-1 16,4 5-5-16,6 0 3 16,2 18 1-16,2 4-4 15,2 10 3-15,-11 8 2 16,-9 1-4-16,-13 7-3 15,-20-6 4-15,-13-4-8 16,0-10-6-16,-22-8 13 16,-3-7 4-16,1-6 2 0,3-7-1 15,0 0 15 1,1-12-14-16,7-9-2 0,9-9-12 16,4-11 12-16,0-5 8 15,24 3-8-15,13 4 0 16,5 11 0-16,4 10 0 15,4 6 4-15,2 2 4 16,-3 6-1-16,-10 3 18 16,-4 1-15-16,-9 0-2 15,-4 5-7-15,-1 7-1 16,2 4 0-16,-4 1 12 16,-3 1-6-16,2 0-6 0,-6-1-1 15,3-4-24 1,1-5 8-16,-5-6-51 0,5-2 1 15,5-2-18-15,0-15 14 16,3-6-50-16</inkml:trace>
  <inkml:trace contextRef="#ctx0" brushRef="#br0" timeOffset="7715.3735">14943 4973 32 0,'0'0'72'16,"0"0"-44"-16,0 0 40 16,0 0-8-16,0 0-33 15,0 0-21-15,20-14 8 16,-20 28 0-16,0 4-1 15,0 0 6-15,0 1-17 16,0-1 1-16,19-1-3 16,12-5 0-16,8-3-2 15,7-6 12-15,-1-3-10 0,1-2 24 16,-7-12-17-16,-3-6 2 16,-11-5-1-16,-10-3-6 15,-12-4-2-15,-3-2-8 16,-9 1 1-16,-29 8-16 15,-12 6-2-15,-12 8 10 16,-4 10-21-16,3 1-11 16,8 2 3-16,18 8-17 15,17-5-77-15</inkml:trace>
  <inkml:trace contextRef="#ctx0" brushRef="#br0" timeOffset="7966.2359">15334 4577 193 0,'0'0'61'15,"0"0"-53"-15,0 0-4 16,0 0 0-16,0 0 9 16,61 74 23-16,-28-34-3 15,5 4-23-15,3 4-7 16,-1 3 4-16,-3-4-7 15,-5-6-2-15,-7-9-23 16,-8-11 17-16,-7-10-14 16,-7-6-23-16,-3-5-5 0,0-2-15 15,-3-14-90-15</inkml:trace>
  <inkml:trace contextRef="#ctx0" brushRef="#br0" timeOffset="8110.6861">15408 4755 174 0,'0'0'107'15,"0"0"-38"-15,0 0-34 16,0 0 13-16,0 0-48 16,117-47 0-16,-51 42 7 15,11 4-7-15,-3 1-50 16,1 0-21-16,-13 11-55 16</inkml:trace>
  <inkml:trace contextRef="#ctx0" brushRef="#br0" timeOffset="8397.7568">16056 4821 223 0,'0'0'66'15,"0"0"-48"-15,46-53-1 16,-25 26-2-16,-2-2 2 16,-4-7-13-16,-7 3 5 15,-8 3-1-15,0 10-2 16,0 9 5-16,-5 6 19 15,-12 5-4-15,1 0-26 16,-2 12 0-16,3 6-1 16,7 3-6-16,8 3 14 15,0 0-10-15,8 2 3 16,21-3-13-16,5-2 7 0,3-4-24 16,-1-5-9-16,-4-7-26 15,-1-5-43-15,-12 0 1 16</inkml:trace>
  <inkml:trace contextRef="#ctx0" brushRef="#br0" timeOffset="8568.5485">16330 4531 80 0,'0'0'111'0,"0"0"-92"16,0 0-18-16,0 0 2 15,0 0 22-15,0 0 10 0,145 39-9 16,-79-20-24-16,2 2 9 15,-1-1-11-15,-9-1-21 16,-16-5-26-16,-17-6-138 16</inkml:trace>
  <inkml:trace contextRef="#ctx0" brushRef="#br0" timeOffset="8743.968">16694 4506 125 0,'0'0'107'15,"0"0"-21"-15,0 0-68 16,0 0 4-16,0 0-18 0,-110 50 15 16,91-22-6-16,12-2-11 15,7 1-2-15,0-1 0 16,0-1-38-16,11-3-31 16,4-10-70-16</inkml:trace>
  <inkml:trace contextRef="#ctx0" brushRef="#br0" timeOffset="8932.5949">16939 4471 232 0,'0'0'20'16,"0"0"-14"-16,0 0 17 0,32 49 4 15,-14-30-21 1,8 1 6-16,2-2-12 0,-4-3-2 15,-6-6-77-15,-13-4-40 16</inkml:trace>
  <inkml:trace contextRef="#ctx0" brushRef="#br0" timeOffset="9271.0272">17318 3978 141 0,'0'0'15'15,"0"0"1"-15,-2 52 10 16,10-18 19-16,21 7-37 16,9 7 9-16,0 6-9 15,-2-1-8-15,-14-4 0 16,-11-5-44-16,-11-11-34 16,0-12-8-16,0-11 56 15,-11-10 27-15,-11 0 3 0,-3-6-13 16</inkml:trace>
  <inkml:trace contextRef="#ctx0" brushRef="#br0" timeOffset="9402.1073">17298 4291 29 0,'0'0'22'16,"0"0"86"-16,0 0-56 15,0 0 3-15,0 0-51 16,0 0 1-16,55-34-5 16,8 34 0-16,16 0-1 15,0-4-2-15,2-3-69 16,-8-5-66-16</inkml:trace>
  <inkml:trace contextRef="#ctx0" brushRef="#br0" timeOffset="9608.5384">17947 4160 19 0,'0'0'34'15,"0"0"-6"-15,0 0-3 16,72 57-7-16,-66-33-14 15,-6-5-2-15,-6 1 12 16,-21-4 28-16,-3-3-9 16,2-1-23-16,2-3 17 15,7-6-23-15,4-1-8 16,4-2-22-16,11-5-66 16</inkml:trace>
  <inkml:trace contextRef="#ctx0" brushRef="#br0" timeOffset="9840.8446">18574 4059 334 0,'0'0'23'16,"0"0"-10"-16,0 0-5 15,0 0-5-15,171-31-6 16,-112 26-1-16,-9 2-18 0,-4 3-22 16,-16 0-9-1,-9 5-39-15,-17 8-71 0</inkml:trace>
  <inkml:trace contextRef="#ctx0" brushRef="#br0" timeOffset="9962.7163">18645 4195 123 0,'0'0'75'16,"0"0"-17"-16,0 0-58 16,133-15-2-16,-69 1-23 15,6-3-84-15</inkml:trace>
  <inkml:trace contextRef="#ctx0" brushRef="#br0" timeOffset="10365.1797">19503 3635 225 0,'0'0'24'16,"0"0"-24"-16,0 0-17 16,0 0 17-16,50 50 23 15,-29-8-7-15,-8 10 8 16,-5 7-13-16,-8 9-10 15,0 4 6-15,-9-3-7 16,-15-9-13-16,10-11-25 16,6-17 13-16,5-16 23 0,3-10 2 15,0-3 9 1,0-3 22-16,0-4 8 0,19-13 27 16,-1-7-66-16,2-6 0 15,-11-6 9-15,-2-7-5 16,-7 0-4-16,0 2-3 15,-3 8 3-15,-22 11 26 16,-12 8-7-16,2 8-18 16,-1 6-2-16,5 0-25 15,7 9-3-15,8 5-27 16,13 0-21-16,3-1-52 16</inkml:trace>
  <inkml:trace contextRef="#ctx0" brushRef="#br0" timeOffset="11064.1357">19987 3777 162 0,'0'0'12'15,"0"0"1"-15,0 0 4 16,-143 23-1-16,115-6 6 15,7 1-8-15,8 0-14 16,5-1 0-16,8-1-1 16,0-3-16-16,9-6 17 15,21-1-18-15,7-5 18 16,5-1 6-16,-6-4-6 0,3-8 0 16,-2-5-4-16,-3-3-23 15,-4-3 6-15,-9 0 4 16,-5 3 17-16,-8 6 24 15,-4 8 11-15,-2 3 4 16,-2 3-33-16,0 0-6 16,0 9-4-16,0 5 4 15,0 3 4-15,0 0 4 16,6 1-3-16,12-1-5 16,2-2 3-16,7-4 1 15,-3-1-8-15,0-6 8 0,-6-1 0 16,-3-3 37-1,-2-3 28-15,4-13-35 0,1-5-30 16,-3-6-3-16,-2-7-2 16,-7-7-15-16,0-10 0 15,0-10 0-15,3-7-26 16,-3 1-20-16,-6 13 54 16,0 10 8-16,0 16 27 15,-15 8 5-15,-2 9-6 16,4 3-10-16,6 6-5 15,1 2-8-15,-2 0-6 16,-5 10 6-16,-2 7 1 16,2 7 6-16,0 8-5 0,12 8 33 15,1 9-27-15,0 10-7 16,1 1-4-16,23-2 0 16,6-10-19-16,3-12-16 15,-2-14 3-15,-3-10 16 16,-3-7-11-16,3-5 8 15,2-1 11-15,4-15-33 16,3-6 14-16,-6-9-48 16</inkml:trace>
  <inkml:trace contextRef="#ctx0" brushRef="#br0" timeOffset="11582.8511">20705 3502 69 0,'0'0'24'0,"0"0"-3"0,0 0-17 16,0 0 12-16,0 0 20 15,67 48-25-15,-27-27 13 16,9 3-19-16,1 5-4 16,-6-1 7-16,-11-3-8 15,-12-3 1-15,-17-8-2 16,-4-3 2-16,0-3-1 16,-26-2 32-16,-16 1 2 15,-3-5-1-15,-7 0-33 16,-5-2 1-16,7-2-1 15,7-7-13-15,11-5-18 16,16 0 4-16,11 0-5 16,5 2 31-16,0 2-10 15,34 2 11-15,14 1 1 0,16 0 4 16,12 0-3-16,11-3 3 16,5 0 5-16,5-3 4 15,-7-4-14-15,-10 0-6 16,-17 1 3-16,-21-6 3 15,-9-1-7-15,-16-1 7 16,-7 1 0-16,-10 3 5 16,0 6 35-16,0 5-15 15,-18 5 10-15,-15 4-33 16,-4 2-1-16,-9 12-1 16,7 3 8-16,9 0-5 15,9 2 15-15,10-2-11 0,11 0 17 16,0 0-15-1,9-3 3-15,21 2-10 0,1-2 2 16,7-5-8-16,4 0-18 16,16-5-43-16,15-4-26 15</inkml:trace>
  <inkml:trace contextRef="#ctx0" brushRef="#br0" timeOffset="14081.1899">17499 4555 12 0,'0'0'47'16,"0"0"-40"-16,0 0 30 16,0 0-27-16,0 0 14 15,0 0-8-15,-55-16 4 16,43 15-8-16,-4-1 2 16,2 1-8-16,-6 1 7 15,-1 0-13-15,0-1 0 16,-1 1 2-16,7 0 0 15,6-1 0-15,3-1 3 16,4 0 8-16,2 1 13 16,0-1-8-16,0 2-15 15,0-2 13-15,0 2-8 0,0 0 2 16,0 0-7-16,0 0-2 16,0-1 9-16,0-1 2 15,0 2 14-15,0-1 8 16,0-1-21-16,0 1-2 15,0 1 9-15,0 0-19 16,0 0 13-16,0 0-12 16,0-2 0-16,0-1 12 15,0 0-12-15,8-5 2 16,1-1-4-16,-1-5 2 0,5-3-7 16,-9-8 5-1,3-3 0-15,-7-2-4 0,0 1 1 16,0 2-3-1,-8 4 4-15,-9 9-3 0,-7 4 3 16,5 5 1-16,4 2-2 16,-9 3 3-16,6 0-11 15,2 3 4-15,3 7 5 16,8 1-4-16,2 1 5 16,3 1 0-16,0 3-7 15,0 2 7-15,25 0-10 16,8 3 10-16,8 1-3 15,-3 1 4-15,-1-4 0 16,-7-1-2-16,-8 0 0 0,-6-1 0 16,-13 1-2-16,-3-3 4 15,0 1-3-15,0-1 8 16,0-1-13-16,0-2 16 16,0-2-8-16,0-3 4 15,0-2 6-15,0-3-6 16,-2-2-4-16,-2 0 4 15,-4 0 5-15,-5 1-6 16,-1 1-3-16,1-2-4 16,2 0-60-16,10 0-122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14:52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13562 3981 36 0,'0'0'57'15,"0"0"-24"-15,0 0-9 16,0 0-2-16,0 0-6 16,0 0-13-16,0 0 9 15,0 0-9-15,0 0 8 0,0 0 9 16,0 0-14-16,0 0 7 15,0 0-3-15,0-3-9 16,0 0 9-16,-9 0-8 16,6 1-2-16,-9-5-3 15,6 5-2-15,-5-4 5 16,2 4-4-16,-2-5 6 16,2 3-2-16,-1 0 0 15,-1 1 8-15,3 2-3 16,2-2 1-16,0 3 4 15,5-1-10-15,-3-1 8 0,4 2 0 16,0 0-3 0,0 0-5-16,0 0 11 0,0 0-1 15,0 0-5-15,0 0 6 16,0 0-8-16,-2 0-3 16,2-2 0-16,0 2 4 15,-3 0-3-15,3 0-1 16,-3 0 0-16,1 0 2 15,-1 4 4-15,2 1-1 16,1 1 3-16,0 1-4 16,0 1-4-16,0 3 0 15,0 1 0-15,0 1 0 16,0-1 9-16,0 2-7 16,1 0-2-16,7 2 0 0,1 1 0 15,-6 2 0 1,7 0 1-16,2 4-1 0,8 1 0 15,-3 1 1-15,4 2 6 16,8 1-7-16,5 0-1 16,8-1-1-16,4 1 4 15,8 0 0-15,8-1 1 16,13 3 1-16,10 0 0 16,8-2-4-16,3 0 2 15,3-3-2-15,5-1 10 16,10-2-10-16,16-1 2 15,11-1-2-15,7 0-2 16,5-3 2-16,-1-1 0 16,4-2 0-16,-6-1 0 15,1-1 1-15,-7-2 2 0,-6-3-3 16,-4-2 3-16,-3-3 3 16,-2-2-6-16,1 0 4 15,-1 0-4-15,1-2 6 16,-8-3-1-16,-10-2-3 15,-11 0 2-15,-5-1-4 16,1 0 3-16,7-1 0 16,-1 2-2-16,-1-4 6 15,-2 1-7-15,0 0 0 16,0 0 2-16,10-2 1 0,-1-1 7 16,-2 4-10-1,-4-3 2-15,-5 2-11 0,-4-2 18 16,1 0-9-16,-1 0 2 15,0 0 1-15,-3-2-4 16,-7-2 1-16,-7-2 0 16,-1-3-4-16,2-2 9 15,-3 1-8-15,-4 1 3 16,4 3 0-16,-7 2 0 16,3 1 0-16,5 1 1 15,5-3-3-15,-1 0 6 16,1-1-4-16,-5 0 0 15,-2-1-3-15,-6 2 3 16,-4 0 0-16,0 1 0 16,-8-1-1-16,6 0 1 0,0 1-1 15,3 1 1-15,6-2-2 16,-4 1-6-16,-2 2 5 16,-6 1 3-16,-18 3-2 15,-2 0 8-15,-18 3-8 16,0 0 3-16,-3-1-2 15,-3-1 2-15,2 1 4 16,-1 2 1-16,-3 0 7 16,-5 3-12-16,-7 0 6 15,1 1 17-15,-2 1-10 0,0 1-12 16,0 0-2-16,0 0-2 16,0 0 2-16,0 0-36 15,0 0-33-15,0 0-54 16,-22 0-104-16</inkml:trace>
  <inkml:trace contextRef="#ctx0" brushRef="#br0" timeOffset="1381.0957">18352 5375 28 0,'-4'48'15'0,"0"-1"1"15,1 0-6-15,-3-2-9 16,1-4 1-16,-5-8 1 16,1-8 0-16,3-8-1 15,2-10 36-15,1-2-9 16,3-4 10-16,-3-1 24 15,-2-8 67-15,-3-9-85 16,-3-9-36-16,8-8 14 0,0-7 1 16,3-8-23-1,0-8 17-15,17-5-18 0,12 0 0 16,1 6 3-16,-1 10-2 16,-4 12 8-16,6 10-9 15,1 3 0-15,12 5 3 16,15-1-3-16,7 7-1 15,3 3 1-15,1 7-6 16,-15 0-1-16,-16 17 1 16,-20 3-16-16,-19 9 22 15,0 0-10-15,-32-1 10 16,-23-1 11-16,-10-4-11 0,-5 0 0 16,0 1-4-1,3-2 8-15,10-5-4 0,9-2 0 16,14-4 0-16,10-5-2 15,15-2-4-15,5-1 5 16,4-3-2-16,0 0-20 16,0 1-31-16,25 0 29 15,12 4 25-15,13-2-1 16,15 8 1-16,5 2 0 16,5 4 0-16,-8 0-44 15,-26 0 40-15,-18-3-5 16,-23-4 1-16,0-1 8 15,-27-1 24-15,-16 1 28 16,-18-1-8-16,-6 1-8 0,-3-4-17 16,-1 1 4-16,3-3-6 15,10-1-8-15,8-2-7 16,12 0-2-16,8 0-2 16,14-9-40-16,8-2-47 15,8-7-61-15</inkml:trace>
  <inkml:trace contextRef="#ctx0" brushRef="#br0" timeOffset="2249.861">19154 5179 43 0,'0'0'48'0,"0"0"-46"16,0 0 8-16,0 0 10 16,0 0 17-16,0 0-2 15,44-6-14-15,-41 6-11 16,0 0-4-16,-3 0 7 15,1 0-6-15,-1 0-3 16,0 0-2-16,0 0 2 0,4 0-2 16,-4 0 1-16,0 2-3 15,2 0-1-15,-2-2-1 16,0 2 0-16,0-2 0 16,0 0 2-16,0 0 1 15,0 0-1-15,0 3-3 16,0-3 3-16,0 0 2 15,0 0 1-15,0 0-2 16,0 0-2-16,0 0 2 16,0 0 1-16,0 0-2 15,0 0 0-15,0 0 0 16,0 0 2-16,0 0-3 0,0 0 1 16,0 0 0-1,0 0-1-15,0 0 1 0,0 0 0 16,0 0 7-16,0 2-6 15,0-2 5-15,0 0-5 16,0 0 4-16,0 0-3 16,0 0-1-16,0 0 5 15,0 0-6-15,0 0 4 16,0 0 3-16,0 0 0 16,0 0-7-16,0 0-4 15,0 0 3-15,0 0 2 16,0 0-2-16,0 0 4 15,0 0 4-15,0 0-7 0,0 0 0 16,0 0 3 0,0 0-3-16,0 0-7 0,0 0 5 15,0 0 4-15,0 0 17 16,0 0-2-16,0 0 11 16,0 0 2-16,0 0-25 15,0 6-5-15,0 8 0 16,-7 9 26-16,-13 11 17 15,-3 9-38-15,4 3 11 16,-5 1-11-16,4-3-4 16,6-6 5-16,1-4-6 15,2-5 5-15,6-9-5 16,1-6 0-16,4-4-17 16,-3-7 5-16,3-3-11 0,0 0-18 15,6-8-33 1,19-12-73-16</inkml:trace>
  <inkml:trace contextRef="#ctx0" brushRef="#br0" timeOffset="2582.7048">19623 5145 347 0,'0'0'22'15,"0"0"-15"-15,0 0 0 16,0 0 20-16,-92 56 16 15,67-28-35-15,4 3 14 16,9 0-22-16,9-2 0 0,3 0-2 16,0-8-6-16,24-4-4 15,13-5-10-15,6-8 13 16,10-4 9-16,-1-1 0 16,-4-15 13-16,-5-7-10 15,-15-5-2-15,-10-4 20 16,-8-10-9-16,-10 4-9 15,0-1 9-15,-25 9-2 16,-15 8 7-16,-2 11-17 16,-7 6 0-16,6 5-1 15,10 5-25-15,0 8-36 16,17-1-44-16,14 0-110 16</inkml:trace>
  <inkml:trace contextRef="#ctx0" brushRef="#br0" timeOffset="2800.1211">20414 5020 349 0,'0'0'78'0,"0"0"-46"16,0 0-32-16,0 0 1 15,0 0 11-15,-18 58 27 16,6-24-26-16,2 6 8 15,4-1-17-15,3-1-8 16,1-3-14-16,2-5-27 16,0-6-52-16,0-7-63 0</inkml:trace>
  <inkml:trace contextRef="#ctx0" brushRef="#br0" timeOffset="3119.9288">20900 5054 211 0,'0'0'22'16,"0"0"-1"-16,0 0 26 15,-139 67-14-15,105-43-27 0,8-1-2 16,16-3 9 0,10 0-13-16,0-3-15 0,24-4 9 15,18-8-26-15,13-5 27 16,3 0 8-16,-2-13-3 15,-3-6 24-15,-14-8-7 16,-11-5 8-16,-12-4 27 16,-9-2-30-16,-7 3-3 15,0 9-12-15,-15 9-13 16,-10 8 6-16,-2 6-20 16,0 3-21-16,1 0-49 15,7 8-57-15</inkml:trace>
  <inkml:trace contextRef="#ctx0" brushRef="#br0" timeOffset="3327.6606">21721 4877 394 0,'0'0'46'0,"0"0"-45"15,0 0 4-15,-20 45 5 16,13-13 9-16,-2 6-11 16,7 6 4-16,-8 5-12 15,-6 4-19-15,-10-4-43 16,-7-3-144-16</inkml:trace>
  <inkml:trace contextRef="#ctx0" brushRef="#br0" timeOffset="4342.0896">19026 6313 138 0,'0'0'158'16,"0"0"-104"-16,0 0-48 16,0 0-5-16,0 0 5 15,3 45 22-15,-3-3 23 16,-14 10-28-16,-4 2-6 16,0 3-17-16,-3-3 7 15,-3-9-7-15,2-8 0 16,6-13-2-16,5-10-2 0,5-8 4 15,-1-6 0 1,1 0 22-16,-6-16 27 0,2-12-49 16,0-8-9-1,9-12 9-15,1-11 7 0,0-8-5 16,1 0-2-16,25 3-16 16,2 13 6-16,-1 10 8 15,3 16 4-15,9 9-1 16,7 6-1-16,17 0 0 15,13 4-1-15,7 2 1 16,-9 4-3-16,-14 0-2 16,-24 3 3-16,-26 9-5 15,-10 5 7-15,-26 5-2 16,-34 0 1-16,-14 2 2 0,-9-2 1 16,-2 2 8-1,3-5-9-15,18-2 3 0,15-5-4 16,18-5-1-16,19-3-2 15,6-1 2-15,6-3-26 16,3 0-1-16,34 0 1 16,14 0 18-16,8 0 8 15,6 0 1-15,5 0 1 16,-4 6-1-16,-8 4 3 16,-12-1-7-16,-27 3 4 15,-18 0-8-15,-1-3 8 16,-20 5 5-16,-23 0 23 15,-11 3-1-15,-5-3-20 16,5 0 10-16,7-3-15 0,7-3-4 16,10-2-23-16,9-6-58 15,17 0-43-15,4-14-145 16</inkml:trace>
  <inkml:trace contextRef="#ctx0" brushRef="#br0" timeOffset="4520.1309">19633 6244 370 0,'0'0'28'0,"0"0"-9"15,0 0 4-15,0 0-4 16,0 0 36-16,-38 63-23 16,25-39-24-16,-2 2 3 0,5-1-11 15,6 2-10-15,0 0-16 16,4-4-81-16,0-4-9 15,13-11-190-15</inkml:trace>
  <inkml:trace contextRef="#ctx0" brushRef="#br0" timeOffset="4815.9335">20105 6242 324 0,'0'0'13'0,"0"0"-5"0,0 0 29 15,-121 58-11 1,99-37 3-16,9 2-27 0,5-1 2 16,8-4-4-16,0-2-3 15,8-5-16-15,22-6 17 16,8-5 0-16,9 0 2 16,-2-13 15-16,5-6-12 15,-16-10 31-15,-7-2-16 16,-4-8 11-16,-10 0-19 15,-9 1-10-15,-4 6-2 16,0 10-13-16,-21 6-11 16,5 9 10-16,1 5-9 15,8 2-48-15,7 0-77 16</inkml:trace>
  <inkml:trace contextRef="#ctx0" brushRef="#br0" timeOffset="5036.7221">21096 6140 415 0,'0'0'48'0,"0"0"-48"16,0 0 7-16,-50 53 22 15,40-29-4-15,6 5-7 16,4-1-16-16,0 2-2 15,0 0-23-15,14-6-61 16,9-5-14-16,4-12-200 16</inkml:trace>
  <inkml:trace contextRef="#ctx0" brushRef="#br0" timeOffset="5341.0485">21561 6099 208 0,'0'0'22'16,"0"0"-9"-16,0 0 18 16,-118 55 0-16,97-33 6 15,12 0-27-15,6-2-3 0,3-1-3 16,0-4-4 0,12-6-3-16,9-1 0 0,6-8 3 15,4 0 18-15,4-8 13 16,-2-7-22-16,-7-7 18 15,-2-3 10-15,-10-3 13 16,-7-2-26-16,-4 2-23 16,-3 4-2-16,0 7 1 15,-8 8-21-15,-8 5-10 16,3 4-55-16,2 3-22 16,11 5-89-16</inkml:trace>
  <inkml:trace contextRef="#ctx0" brushRef="#br0" timeOffset="5708.636">22125 6043 454 0,'0'0'7'0,"0"0"6"15,0 0 4-15,0 0-5 16,0 0-1-16,0 0-7 15,92-12-7-15,-48 19 3 16,-9 8-15-16,-14 2 4 16,-16 3-5-16,-5 6 8 15,-26 4-3-15,-33 2-3 16,-11 0 6-16,-2-1 5 0,5-4 3 16,13-3 10-1,22-5-9-15,19-4 2 0,13-7 14 16,0-1-15-16,30-4 14 15,27-3 34-15,19 0-33 16,19-3 4-16,11-11-21 16,-1-2-12-16,-4 0-22 15,-15-2-91-15,-34 0-107 16</inkml:trace>
  <inkml:trace contextRef="#ctx0" brushRef="#br0" timeOffset="6172.7196">19704 6070 245 0,'0'0'175'0,"0"0"-104"16,0 0-2-16,0 0-19 15,0 0-4-15,0 0-7 16,0 0-39-16,0 0-1 15,0 0-15-15,0 0-39 16,0 0-5-16,-10 0-36 0,-8-3-41 16</inkml:trace>
  <inkml:trace contextRef="#ctx0" brushRef="#br0" timeOffset="6461.6876">19143 5149 150 0,'0'0'12'0,"0"0"25"16,0 0-29-16,0 0-8 15,0 0-9-15,0 0-21 16,38 6-9-16,-27 5-72 16</inkml:trace>
  <inkml:trace contextRef="#ctx0" brushRef="#br0" timeOffset="7382.205">18674 7177 107 0,'0'0'17'0,"17"80"19"15,-9-29 37-15,5-1-43 16,-2 3-16-16,3-3 14 15,-5-4-13-15,2-5-8 16,-5-10-6-16,-6-7 3 0,0-13 1 16,0-4 7-16,0-7 23 15,0 0 35-15,-10-7 28 16,-10-12-68-16,2-9-20 16,6-7-3-16,2-10 3 15,10-9-5-15,0-8-5 16,6-4-11-16,18 4-4 15,3 12 14-15,-7 18 1 16,2 15 0-16,3 9-1 16,16 1 1-16,10 4-23 15,12 1 21-15,8 2 2 16,-10 0-5-16,-9 13 5 0,-16 6-11 16,-27 6 4-1,-9 6-4-15,-17 5 5 0,-33-5 6 16,-11 1 6-16,-12-7-2 15,1-4-1-15,-2-4-3 16,3-2 11-16,25-6-10 16,17-4 2-16,14-2-1 15,15-3-2-15,0 0-3 16,11 0-16-16,30-3-5 16,11-5 5-16,14 2-1 15,-1 0 19-15,3 3-6 16,-1 3 1-16,0 0 2 15,-13 6-2-15,-14 11 6 16,-19 0-3-16,-21 4 6 16,0-1 16-16,-41 0-5 0,-18 3-2 15,-11-5 14-15,-2 0-18 16,-1-2-5-16,3-5-2 16,14-2-1-16,9-8-36 15,13-1-23-15,20-7-73 16,14-13-166-16</inkml:trace>
  <inkml:trace contextRef="#ctx0" brushRef="#br0" timeOffset="7572.918">19682 7106 279 0,'0'0'27'16,"-55"46"42"-16,25-13-17 15,6 3-5-15,7 5-35 16,4 1 3-16,6-3-15 16,7-1-9-16,0-2-29 15,0-7-88-15,13-11-103 16</inkml:trace>
  <inkml:trace contextRef="#ctx0" brushRef="#br0" timeOffset="7929.6198">20273 7161 327 0,'0'0'12'0,"0"0"8"16,-84 49 5-16,54-26 11 16,6 2-16-16,11-1-7 15,8 0 0-15,5-2-13 16,0-5-11-16,17-2 4 15,12-6-4-15,9-7 11 16,11-2 0-16,6-8 5 16,3-12 14-16,-5-5-19 15,-9-11 7-15,-10-5 19 16,-12-5-8-16,-11 0-9 0,-11 4 9 16,-20 9-17-16,-28 12 19 15,-9 8-20-15,-5 13-16 16,2 0 3-16,6 11-19 15,3 6-21-15,11 1-29 16,19 2-83-16</inkml:trace>
  <inkml:trace contextRef="#ctx0" brushRef="#br0" timeOffset="8173.4835">21615 7047 384 0,'0'0'40'0,"0"0"-38"16,0 0-2-16,0 0 1 16,0 57 27-16,-4-24-2 15,0 4-9-15,4 4-6 16,0-2-7-16,0-1-8 15,0-5-14-15,-1-8 0 16,-10-4-45-16,1-9-49 16,1-6-106-16</inkml:trace>
  <inkml:trace contextRef="#ctx0" brushRef="#br0" timeOffset="8546.3887">22076 7057 362 0,'0'0'13'15,"0"0"-11"-15,0 0 22 16,0 0 11-16,-70 65-4 16,52-41-11-16,-4 3-16 15,14-2 0-15,3 1-3 16,5-7-2-16,0-4-3 15,13-3-17-15,16-7 11 16,10-5-3-16,12-1 13 0,1-16 9 16,3-7 0-16,-12-7-5 15,-7-5 9-15,-6-4 8 16,-14 0-6-16,-11 4 2 16,-5 6-14-16,-8 10 15 15,-27 7-18-15,-1 10-7 16,-6 3-7-16,-4 0-27 15,4 12-13-15,5 3-30 16,8-2-75-16</inkml:trace>
  <inkml:trace contextRef="#ctx0" brushRef="#br0" timeOffset="9086.5356">22863 6984 81 0,'0'0'204'16,"0"0"-194"-16,0 0 6 16,0-48 22-16,12 41 7 15,7 2-11-15,-3 1-19 16,7 3-8-16,7 1-3 15,6 0-4-15,-2 0 0 16,3 1-2-16,-2 8-1 16,-7 6-1-16,-14 2 2 0,-14 1-8 15,0 2-13-15,-36-1 7 16,-18 1 14-16,-9-1 2 16,-7-2 0-16,-1-5 0 15,4 2 3-15,6-4-2 16,14 0-1-16,13-3 0 15,21-2 0-15,5-3 0 16,8 0-9-16,0-1-27 16,5 1-29-16,24-2 45 15,13 2 20-15,15 1 1 16,0 2 0-16,4 3-2 0,-3 3 1 16,-8 6 0-16,-12 5 0 15,-11 0 1-15,-17-1 2 16,-10-3 40-16,-6-4-5 15,-35 0 27-15,-18-2-15 16,-18-1-1-16,-16-2-23 16,-10 2-22-16,-7-1-8 15,-2-5-63-15,3-2-129 16</inkml:trace>
  <inkml:trace contextRef="#ctx0" brushRef="#br0" timeOffset="11439.6821">23029 4771 210 0,'0'0'12'0,"0"0"-5"16,9-54 40-16,19 33-41 15,5-1 10-15,6-1 20 16,2 3-14-16,7 2-4 0,2 4-14 16,6 4 0-1,-1 5-5-15,5 3 2 0,3 2 1 16,-8 4-2-16,-2 13-8 15,-12 10-9-15,-16 8 16 16,-11 10 0 0,-14 8 1-16,0 14 3 0,-38 12-3 15,-17 15 0-15,-15 14 0 16,-15 6-2-16,-6 0-22 16,6-8-42-16,11-9-8 15,27-16 3-15,26-13 21 16,14-12 41-16,7-7 9 15,9-10 4-15,23-7 4 0,10-8-8 16,13-8-2 0,8-9-9-16,7-6 11 0,5-1 4 15,-5-8-4-15,-1-7 22 16,-14-3 9-16,-15 3-14 16,-19 3-7-16,-17 7-4 15,-4 5 8-15,-3 0-6 16,-23 11-8-16,-16 10 0 15,-4 5 5-15,4 5 0 16,9 5-4-16,8 6 4 16,12 5-5-16,13 4 2 15,0 1 18-15,1 4-14 16,31 0-6-16,6 0-2 16,4 2 1-16,4-1-4 0,-3-3-21 15,3-1 0 1,-5-7-2-16,-8-10 22 0,4-5 5 15,-3-6 2-15,5-1 3 16,-2-3 28-16,-3 1-13 16,-1-2 5-16,-4 0 26 15,-7 3-49-15,-5 2 18 16,-7 3 15-16,-4 2-6 16,-6 3-4-16,0-1-7 15,0 0 26-15,0 2-13 16,-3-8 0-16,-11-2 12 15,-10-6-26-15,-7-4 15 0,-14-4-8 16,-5-4-23-16,-12-1 0 16,-3-5-34-1,-5 0-55-15,4-2-100 0</inkml:trace>
  <inkml:trace contextRef="#ctx0" brushRef="#br0" timeOffset="28185.679">10740 11626 25 0,'0'0'34'16,"0"0"0"-16,0 0 7 15,0 0-12-15,0 0-5 16,0 0-13-16,0 0-1 16,0 0-5-16,0 0 8 15,0 0-8-15,-2 0 7 16,-1 0-12-16,2 0 2 16,1 3 0-16,-3-3 3 15,3 0-3-15,0 0-2 16,0 0 0-16,0 0 2 0,-3 0-1 15,3 0-1 1,0 0 0-16,0 0 5 0,-2 0-3 16,2 0-2-16,0 0 2 15,-3 0 6-15,3 1-6 16,-1-1-2-16,1 0 0 16,0 0 1-16,0 0 2 15,-3 0-2-15,-6 2 3 16,0-2 9-16,-2 1-11 15,3 1-1-15,6-2 0 16,-1 2 2-16,-2 0 3 16,1-1-6-16,-5-1 1 15,2 0-1-15,1 2 2 16,0-1 2-16,6-1-1 0,-2 1 0 16,2-1 0-16,0 0-2 15,0 0-1-15,-3 0 8 16,2 0-8-16,1 0 11 15,0 0 19-15,0 0-6 16,0 0 3-16,-3 0-13 16,0 0 3-16,3 0-1 15,0 0-12-15,0 0 0 16,0 0-2-16,7 0 0 16,13 2 7-16,5-1-9 15,7-1 0-15,9 3 5 16,2-2-1-16,0 0-4 15,7 1 2-15,0 1 0 0,9 0 2 16,3-1-4-16,5-2 0 16,4 0 1-16,5 0 1 15,0 0-2-15,-2 0 0 16,-3 0 2-16,-3 0-4 16,-6 0 2-16,0 0 0 15,-5 0 5-15,-1 0-5 16,-4 0-1-16,3 0 1 15,7 0 0-15,-3 2 1 16,4-2-1-16,-2 1 0 16,-5 1-6-16,-3-1 6 15,-10-1-1-15,-7 0-1 16,-14 0 2-16,-6 0-1 0,-3 0 1 16,-9 0 0-16,-4 0 9 15,0 0-8-15,0 0 12 16,0 0-2-16,0 0-3 15,0 0 7-15,0 0-15 16,0 0 1-16,0 0-3 16,0 0-13-16,0 0-42 15,-3 0-102-15</inkml:trace>
  <inkml:trace contextRef="#ctx0" brushRef="#br0" timeOffset="29704.189">6260 9564 37 0,'0'0'66'0,"0"0"-1"16,0 0 0-16,0 0-29 16,0 0-4-16,0 0-15 15,-14 7 1-15,14-7 2 0,0 0-6 16,0 2-13-1,0-2 16-15,0 0-10 0,0 0 0 16,0 0 11-16,0 0-17 16,0 0-1-16,0 0 11 15,0 0-10-15,0 0-1 16,1 0 3-16,23 0 1 16,10 0-4-16,24-5 0 15,21-2 10-15,27-3-8 16,39 1 1-16,25-2-3 15,25-5 6-15,16 4 2 16,2-2-4-16,-1-1-3 16,-15 2 3-16,-15 5-4 15,-18 0 1-15,-21 3-4 0,-16 3 7 16,-15-1-3 0,-24-1-1-16,-32 4 0 0,-26-3-2 15,-21 3 9-15,-9 0-7 16,0-2 15-16,0 2-2 15,0 0 11-15,0 0-20 16,0 0 0-16,0 0-4 16,0 0-1-16,3 0-25 15,3 0-30-15,9 0-65 16,4 0-26-16</inkml:trace>
  <inkml:trace contextRef="#ctx0" brushRef="#br0" timeOffset="37765.0475">12534 11022 88 0,'0'0'5'15,"0"0"16"-15,0 0 13 16,0 0-9-16,0 0-11 16,0 0-2-16,0 0-4 15,0 0-4-15,-13-21-4 0,13 19 9 16,-3 0-9-16,-8-3 0 16,-5-1-1-16,-8-1 4 15,-6 0 6-15,-10 0-8 16,-9-1 2-16,0 3 10 15,-2-3-12-15,1 2 5 16,4 1 3-16,0-2-6 16,4 3 0-16,2-1-2 15,-2-1 3-15,-1 4 4 16,-9-1-8-16,-3 0-7 16,-5 2 2-16,-3 1 5 15,0 0 2-15,-2 0 0 16,1 0-2-16,-7 1-1 15,0 4-3-15,-5 1 3 16,-6-3 0-16,2 0-1 0,0 2-3 16,1-2 1-16,8 0 4 15,5 1 1-15,3-1 1 16,-3-1-4-16,6 0 1 16,-3-2 1-16,2 1 1 15,3 0-1-15,-5 1 2 16,0 0-4-16,-2 5 2 15,5 0 0-15,4 3-1 16,6 3 7-16,4 3-7 16,4 1 1-16,4 2 0 0,0 3-4 15,7 0 4 1,-2 1 0-16,0-1-2 0,-1 0 6 16,-5 3-6-16,2 0 2 15,1-1 0-15,8 0-4 16,14-1 4-16,7 1 0 15,7 1-2-15,0 4 4 16,3-1-2-16,21-2 1 16,10 3 2-16,8 1-5 15,0-1 2-15,5 2 0 16,7 0 1-16,3-4 6 16,13-1-4-16,7-2-3 15,10-2-1-15,14-4-5 16,11-1 0-16,19-3 6 15,8-3 0-15,7 0 3 0,-4-5-3 16,-4-1 0-16,1-3-7 16,-3-2 6-16,-5 0-16 15,-10 0 5-15,-7 0-4 16,-7 0-2-16,-11-2 6 16,2 0 12-16,-7-1 0 15,-6-2 5-15,-7-2-5 16,-8-3-3-16,-5 1 3 15,0-2 0-15,3-3 4 16,3-3 2-16,7-4-4 16,0-4-2-16,2-7 0 15,-3-4 1-15,-7-7 7 0,-5-4-1 16,-14-3-3 0,-7 0 10-16,-6-3 15 0,-12 2 0 15,-9 3-8-15,-10 3 3 16,-7 2-3-16,-13 3-7 15,-35 3-10-15,-16 3 6 16,-7 7 5-16,-16 7-2 16,-1 6-8-16,0 7 3 15,-4 6 5-15,-1 1-11 16,2 3-4-16,6 8 1 16,10 5-22-16,8 1-17 15,5 4-62-15,8-4-149 16</inkml:trace>
  <inkml:trace contextRef="#ctx0" brushRef="#br0" timeOffset="39226.4131">18955 11894 170 0,'0'0'4'0,"0"0"9"15,0 0-6-15,146-11 27 16,-104 0-6-16,4-3-10 16,-8-6-11-16,-5 0-7 15,-20-4 4-15,-11 4-4 16,-2 1 0-16,-23 7 2 16,-24 8 4-16,-10 4-4 15,-7 5-2-15,1 11 0 16,5 4 3-16,13 4-5 0,18-2 2 15,8 2-2 1,17-2-10-16,2-5-20 0,4 0-11 16,34-2 0-16,13-3 24 15,4-10 18-15,2-2 1 16,-2-2 19-16,-12-15 34 16,-7-6-9-16,-10-9 0 15,-5-7 3-15,-5-10-32 16,-3-9 2-16,0-7 4 15,-1-3-21-15,-3 3 0 16,-4 9 3-16,-5 20 3 16,0 14 24-16,0 16 12 0,0 6-33 15,-12 17-9 1,-11 14 0-16,-2 10 12 0,6 7-12 16,17 0 3-16,2 0-3 15,9 1 3-15,31-5-6 16,11-4 3-16,2-9-22 15,-4-6 14-15,-12-11-8 16,-13-7-5-16,1-7 13 16,0-1 8-16,6-16 6 15,9-8-4-15,0-4-1 16,1-4 3-16,-8 3 2 16,-7 10-4-16,-14 8 18 15,-8 10-14-15,-4 2-6 16,0 8-8-16,0 9 8 15,0 5 15-15,0 2-9 0,0 2-4 16,0-4 1-16,0-2 1 16,18-4-4-16,-6-6-3 15,0-6-24-15,-11-4 8 16,-1-1 0-16,0-17 5 16,0-12-20-16,-5-10-59 15,-15-7 76-15,5-10 17 16,3-8 0-16,9-6-1 15,3 5 5-15,0 11-4 16,11 16 7-16,5 15 26 16,11 10 10-16,6 5-32 15,5 3-9-15,7 5 3 0,1 1-5 16,-5 3 0-16,-5 15-2 16,-8 14 7-16,-12 10 7 15,-16 13 12-15,0 7-24 16,-19 2 22-16,-8 0-18 15,-3-2-1-15,-2-3-3 16,2-5-9-16,7-5 8 16,10-7-17-16,11-9-16 15,2-9-9-15,12-8 3 16,28-13 3-16,19-3-14 16,11-23-36-16</inkml:trace>
  <inkml:trace contextRef="#ctx0" brushRef="#br0" timeOffset="39722.3513">20577 11378 267 0,'0'0'37'0,"0"0"-27"15,0 0-10-15,-127 67 33 16,99-19 16-16,2 13-15 16,7 6-3-16,-2 5-29 15,3 8 5-15,3-3-7 16,2 1 0-16,-1-8-3 15,-5-10-2-15,2-14-18 16,0-16 12-16,2-13 7 16,10-11 4-16,-1-6 4 15,3-10 0-15,2-16 7 0,1-13-11 16,0-9-7-16,0-10 1 16,0-2 5-16,7 2-4 15,4 10-3-15,-3 12 8 16,6 16 4-16,4 6 26 15,13 4-30-15,20 1 0 16,18-2-9-16,13-3 1 16,12 2-1-16,-2-4-20 15,-12-2-6-15,-18-2 5 16,-20-1 24-16,-24 1 5 16,-11 6 2-16,-7 3 15 15,0 7 26-15,-24 2-30 16,-10 2-3-16,-8 4 5 15,0 9-5-15,2 5 10 0,13 4-17 16,8 3 4-16,17 3-4 16,2 0 4-16,22-2-6 15,29-2-7-15,9-5-8 16,-1-4-61-16,-5-10 17 16,-14-5-64-16</inkml:trace>
  <inkml:trace contextRef="#ctx0" brushRef="#br0" timeOffset="40236.055">21049 11609 23 0,'0'0'31'16,"23"-49"60"-16,-19 40 8 16,-1 8-39-16,5 1-58 15,6 3-2-15,3 9 0 0,8 3 31 16,4 6-19-16,4 0 4 16,1-1-10-16,-6-2-2 15,-11-5 12-15,-8-2-16 16,-9-7 3-16,0-4 25 15,0 0 5-15,0 0 10 16,-5-12 19-16,-1-5-45 16,6-9-17-16,6-2 0 15,19 2-28-15,0 7 7 16,-9 7 4-16,-3 10 8 16,1 2 7-16,-1 0-44 15,7 9 34-15,6 5 12 16,4 3-3-16,7-2 0 0,7-1-6 15,-1-3-18-15,3-4 27 16,-3-5 0-16,-2-2 3 16,-7 0 14-16,2-2-7 15,-6-10-1-15,0-8 2 16,-2-3-5-16,-6-4 1 16,-4-1-7-16,-8 5 0 15,-8 3 2-15,-2 11 12 16,0 9 5-16,0 0-19 15,-25 9 0-15,-5 11 0 16,5 3 0-16,11 2 0 16,14 2-9-16,0 2 9 0,36-1 14 15,20 0-14-15,8-4-20 16,5-4-34-16,-6-10-6 16,-12-8-120-16</inkml:trace>
  <inkml:trace contextRef="#ctx0" brushRef="#br0" timeOffset="40566.3429">22261 11585 95 0,'0'0'72'16,"10"-48"-46"-16,-8 37 47 16,1 8-15-16,-3 3-29 15,3 3-29-15,-2 5 0 16,5 6 15-16,4 3 9 16,4 0-12-16,5 2 1 15,4-2-9-15,-1-2 5 16,-8-1-9-16,-5-6 2 0,-8-3-7 15,-1-5 5-15,0 0 0 16,0-1 32-16,0-12 1 16,13-5-24-16,19-6 1 15,11-4-7-15,8 2 1 16,-3 2-1-16,-9 12-5 16,-6 5 2-16,-3 7 0 15,-6 0-3-15,-3 4 6 16,4 11-3-16,-1 2 10 15,3 5-10-15,-2-1 0 16,5 3-1-16,1-2 1 16,1-3-9-16,-7-2-55 15,-2-6-63-15,-9-5-78 0</inkml:trace>
  <inkml:trace contextRef="#ctx0" brushRef="#br0" timeOffset="40974.5051">23189 11460 86 0,'0'0'45'16,"0"0"66"-16,0 0-38 16,0 0-41-16,0 0-17 15,-130 11 21-15,91 15-4 16,1 0-3-16,15 2-16 16,8 0-11-16,15 3 7 15,1 1-9-15,38-1 0 16,10-2-9-16,5-8-20 0,0-7 4 15,2-7-21 1,2-7 15-16,-2-7-1 0,4-15 10 16,-5-9 6-16,3-7 16 15,4-10 4-15,-5-2 8 16,-7 3-8-16,-13 10 3 16,-24 15 7-16,-13 11 21 15,0 11 4-15,-25 4-36 16,-17 17-2-16,-9 10 13 15,6 5 7-15,14-1-12 16,12 2 3-16,14 0-5 16,5-2-3-16,5-1 3 0,23-3-7 15,6-5-1 1,5-4 1-16,-7-2-38 0,-3-8-39 16,-9-3-97-16</inkml:trace>
  <inkml:trace contextRef="#ctx0" brushRef="#br0" timeOffset="41346.6555">21819 12080 129 0,'146'-14'9'16,"20"-1"8"-16,25 1 85 15,19-4-13-15,3-1-28 16,1 3-13-16,-26 5-22 15,-38 5-7-15,-41 3-19 16,-43 3-25-16,-32 0-16 16,-31 0-18-16,-3 6-18 15,-57 0 10-15,-24 4 66 0,-23 2-6 16,-13 2-37-16,-13 0-44 16</inkml:trace>
  <inkml:trace contextRef="#ctx0" brushRef="#br0" timeOffset="41595.3696">21433 12272 104 0,'0'0'0'16,"0"0"-34"-16,0 0 34 16,207 25 16-16,-76-23 3 15,27-2 5-15,9 0-8 16,21-3 11-16,5-5 25 15,-8-2 0-15,-15-1-8 0,-40 5 0 16,-41-1-37-16,-29 4-2 16,-24-1-3-16,-13 4 3 15,-10 0-10-15,-13 0-15 16,0 0-36-16,0 3-57 16,-24 4-45-16</inkml:trace>
  <inkml:trace contextRef="#ctx0" brushRef="#br0" timeOffset="50957.406">13664 14433 134 0,'0'0'96'0,"0"0"-94"15,0 0 9-15,0 0-7 16,0 0 15-16,0 0-8 16,0 0 5-16,-25-8-8 15,25 8 3-15,0 0-3 16,0 0-5-16,0 0 8 16,0 0-5-16,0 0 1 0,14 6 4 15,13 0 2 1,2 4-7-16,12-2 7 15,6 3-12-15,12-1 8 0,6 0-6 16,7-1-2 0,4-1 4-16,-1-2 0 0,3 1-10 15,3-4 3-15,-2 0-2 16,5-3 2-16,1 0-4 16,1-5 6-16,-2-5 0 15,-4-4-1-15,-5-1 1 16,-7-2 0-16,-3-2 0 15,2-1 0-15,-5-1-4 16,3-1-7-16,-3 0 9 16,1-2-11-16,-2 4 2 15,-4-2-17-15,-4 3 18 0,-7 5-6 16,-13-1-3-16,-12 7 7 16,-7 2 11-16,-7 2 2 15,-6 3 2-15,-1 1 2 16,0 0 1-16,0 0 4 15,0 0-2-15,0 0-8 16,-13 0 0-16,-12 5 2 16,-11 9-2-16,-7 6 4 15,-7 1 1-15,-3 5-4 16,-8 1 1-16,-8 2-2 16,-7 2 0-16,-4-3-3 15,-4 1 3-15,-9-5 1 0,-14-2-1 16,-11-5 0-1,-8 0-1-15,-6-3-1 0,1-4 1 16,3-5 1-16,10-1 0 16,4-4 6-16,14 0-6 15,8-4-2-15,9 0 1 16,14-1 1-16,6 4 0 16,14-1 0-16,10 1 0 15,14 1 2-15,10 0-2 16,9 0 0-16,6 0-4 15,0 0-37-15,0 0-2 16,0 0 37-16,3 0 6 16,9 7 10-16,9 4-6 0,2 0 4 15,3 1-2 1,13-2-5-16,10 1 6 0,12-3 6 16,9 0-5-16,11-6 1 15,8 0-8-15,13-2 7 16,2 0-2-16,15-9 6 15,7-3 12-15,5-1-5 16,3-2-5-16,-10 2-5 16,-23 0-9-16,-12-1-3 15,-14-4-3-15,-4-2 6 16,4-6 8-16,7-2-8 16,4-5-7-16,2-1 6 15,-9 5-6-15,-12 4-16 16,-21 8 18-16,-13 5-8 0,-15 7 3 15,-11 1 10-15,-3 4 0 16,-4 0 8-16,0 0-4 16,0 0-2-16,0 0-2 15,0 0-18-15,-5 0-41 16,-10 0-179-16</inkml:trace>
  <inkml:trace contextRef="#ctx0" brushRef="#br0" timeOffset="78058.881">12900 11483 1 0,'0'0'47'16,"0"0"-6"-16,0 0 11 15,0 0 1-15,0 0-5 0,0 0-10 16,0 0 1 0,0 0-8-16,0 0-18 0,0-5 18 15,0 5-21-15,0 0-6 16,0 0-4-16,0 0 8 15,0 11-8-15,7 6 1 16,-3 7 1-16,4 0 7 16,2 2-9-16,-2 0 1 15,-2-3-1-15,0 0 1 16,-4 1 6-16,6-4-7 16,-2 0 0-16,0-6-10 15,4-2 12-15,-2-6-2 16,8-3 0-16,7 0 3 15,11-3-3-15,23-7 8 16,11-10-1-16,26-5 5 16,11-7-12-16,16-6 3 0,10-5-2 15,3-9 2-15,5 3-6 16,-11 0-2-16,-11 8 5 16,-19 6 14-16,-19 8-14 15,-17 6-2-15,-17 6-2 16,-15 3 4-16,-9 6 1 15,-12 0-1-15,-6 1-4 16,2 1 1-16,-5-1-22 16,0 1 4-16,0 1-49 15,0 0-66-15</inkml:trace>
  <inkml:trace contextRef="#ctx0" brushRef="#br0" timeOffset="94101.8441">18205 10975 6 0,'0'0'33'16,"0"0"-33"-16,0 0-2 16,0 0 2-16,0 0-14 15</inkml:trace>
  <inkml:trace contextRef="#ctx0" brushRef="#br0" timeOffset="94453.3094">17993 10992 3 0,'0'0'58'0,"0"0"-38"16,0 0-20-16,0 0-17 0,-142-3 13 15,71 3-36-15</inkml:trace>
  <inkml:trace contextRef="#ctx0" brushRef="#br0" timeOffset="94671.5415">17710 11012 18 0,'0'0'24'0,"0"0"23"0,174-3-44 15,-133 2 31-15,-12-2-7 16,-13 3-10-16,1-2 14 15,-11 0-20-15,0 2-11 16,-5 0-7-16,4 0-23 16,-5 0-102-16</inkml:trace>
  <inkml:trace contextRef="#ctx0" brushRef="#br0" timeOffset="95721.75">15496 14672 206 0,'0'0'36'0,"0"0"-36"0,0 0-23 16,0 0 23-16,0 0 4 16,154-44 21-16,-83 27-16 15,13-2 0-15,7-3-1 16,-1 2 6-16,-7-1-10 15,-13 1-4-15,-15 6 2 16,-13 4-4-16,-13 3 5 16,-16 4-6-16,-9 1 3 15,-4 2-22-15,0 0-3 16,-4 0-7-16,-31 10 0 0,-18 2-60 16</inkml:trace>
  <inkml:trace contextRef="#ctx0" brushRef="#br0" timeOffset="95995.1929">15420 14679 11 0,'0'0'37'0,"0"0"-15"16,0 0 18-16,0 0 16 16,0 0-43-16,0 0 30 15,125-12 2-15,-42-4-18 16,5-2 4-16,0 0-14 15,-11 1-15-15,-15 3 23 16,-13 3-25-16,-20 5-6 0,-11 2 6 16,-9 2 0-16,-4 2 2 15,-2 0-2-15,-3-2 0 16,4 1 11-16,-3 0-11 16,-1-2-7-16,2-1-9 15,7-5-58-15,0 0-108 16</inkml:trace>
  <inkml:trace contextRef="#ctx0" brushRef="#br0" timeOffset="97222.0572">17090 11098 25 0,'0'0'136'0,"0"0"-131"15,0 0 16-15,0 0-13 16,0 0 22-16,0 0 27 0,-38-20-25 16,63 18-29-1,21-4 6-15,16 0-7 0,17-2 4 16,18-1-6-16,19-1 0 16,15 0 6-16,10-2-6 15,3-2 6-15,-2 2 4 16,-21 4-3-16,-25 2-1 15,-26 3-6-15,-22 3 3 16,-12 0-4-16,-16-3 1 16,-7 3 0-16,-8-1-1 0,-5 1-6 15,0 0-20 1,0 0-3-16,-30 0-39 0,-19 9 43 16,-21 0-113-16</inkml:trace>
  <inkml:trace contextRef="#ctx0" brushRef="#br0" timeOffset="97610.5765">16987 11210 79 0,'0'0'0'0,"0"0"-6"15,0 0 6-15,0 0 32 0,0 0-12 16,0 0-7-16,107 4 25 16,-43-4-20-16,14-3 0 15,8-1-1-15,8-2 3 16,7 1 4-16,7-1-15 16,1 1 9-16,-9-3 2 15,-9 4-16-15,-20-1 5 16,-16 0-9-16,-14 1 3 15,-12 1 4-15,-9 0-6 16,-10 1 12-16,-4-1 6 16,-3 3-13-16,2-2 12 15,-2 2-18-15,0-2 2 0,3 1-4 16,-6 1 2-16,0 0-16 16,0 0-26-16,0 0-40 15,-2-1-103-15</inkml:trace>
  <inkml:trace contextRef="#ctx0" brushRef="#br0" timeOffset="100545.0319">20610 12140 30 0,'0'0'61'16,"0"0"-5"-16,0 0 34 15,0 0-73-15,0 0 30 0,0 0 9 16,0 0-30-16,5-23-26 16,-5 32 5-16,0 20-5 15,0 17 9-15,0 11 14 16,5 11-14-16,10 3-3 16,7 0-2-16,6-1-4 15,2-1 7-15,0-8-17 16,-8-8 7-16,-6-9-43 15,-9-12 6-15,-7-11-36 16,-3-11 0-16,-30-8-13 16,-6-2 5-16</inkml:trace>
  <inkml:trace contextRef="#ctx0" brushRef="#br0" timeOffset="100985.1641">20547 12141 279 0,'0'0'14'16,"0"0"-14"-16,-167 48 0 16,118-11 22-16,4 3-16 15,9 6 19-15,12-3-25 16,11-1 0-16,8-3-1 0,5-8-12 15,0-9-6-15,0-10 7 16,0-7-3-16,1-5 14 16,4 0 2-16,9-14 17 15,1-10-18-15,7-11-18 16,11-7 18-16,7-10 12 16,18-11-8-16,12 0-5 15,0 5 5-15,-7 15 2 16,-8 16 22-16,-10 13 7 15,1 8-14-15,-1 6-3 16,3 0-10-16,1 10 11 16,0 7 0-16,2 6-6 0,-8 3-5 15,-7 3-8-15,-15-5-32 16,-20-2-26-16,-1-10-32 16,-26-10-81-16</inkml:trace>
  <inkml:trace contextRef="#ctx0" brushRef="#br0" timeOffset="102042.5702">20690 11204 42 0,'0'0'6'0,"0"0"-6"16,0 0 45-16,0 0 29 15,0 0 0-15,0 0-22 16,-54-19-17-16,42-6 14 15,8-4-36-15,4-9 21 16,0-8-18-16,11 0-9 16,19 0 8-16,4 5-12 15,-5 10-1-15,4 11 31 0,-3 8-28 16,13 7 3-16,7 5-8 16,8 0 1-16,6 9-3 15,3 13 2-15,-3 3 0 16,-9 9-4-16,-13-1 5 15,-21 3-1-15,-21-2 0 16,0-5 2-16,-18-4-8 16,-13-4 2-16,1-4 2 15,-3-8 1-15,0-3-5 16,6-4 3-16,2-2 2 16,1-1-12-16,18-14 13 15,6-7-38-15,0-7-29 16,31-10 23-16,15-5 19 0,13 1-6 15,-1 2 3 1,-1 7 28-16,-8 14 21 0,-10 7 5 16,-14 8 0-16,-3 2 8 15,-5 3-13-15,0 10 11 16,-1 6-1-16,-6 8-5 16,-7 6 1-16,-3 4-24 15,3-1 2-15,-1-1 0 16,4-3-4-16,5-3 2 15,4-6-3-15,3-8-8 16,5-3 7-16,2-5-6 16,5-4 7-16,3-8-5 15,-2-9 11-15,8-11 4 16,-7-5-10-16,4-10-5 0,-4 1 0 16,-5 0 5-16,-4 8 0 15,-12 14-6-15,-7 8 13 16,-4 9-8-16,0 3 1 15,0 0-15-15,-16 14 11 16,-8 3 3-16,5 4 2 16,16 5-4-16,3 3 4 15,0 5-1-15,24-2 0 16,19-1-6-16,6-7 0 16,3-7-9-16,1-8-2 15,-3-6 16-15,-5-3 1 16,-2-3 8-16,-4-13 1 15,-3-4-7-15,-3-6 6 0,-11-8-5 16,-5-7-3 0,-13-2 22-16,-4 6-22 0,-18 8 4 15,-32 9 19-15,-19 10-9 16,-9 6-2-16,1 4-12 16,5 4 0-16,14 11-1 15,23 2 3-15,15 1-4 16,20 3-3-16,0 3-28 15,38 0-25-15,32-2-57 16,7-2-184-16</inkml:trace>
  <inkml:trace contextRef="#ctx0" brushRef="#br0" timeOffset="102155.8642">22929 10882 428 0,'0'0'0'0,"0"0"-75"16,0 0-47-16</inkml:trace>
  <inkml:trace contextRef="#ctx0" brushRef="#br0" timeOffset="188460.0019">6646 9679 82 0,'0'0'48'0,"0"0"-19"16,0 0 20-16,0 0-7 16,0 0-24-16,0 0 7 15,47-9-24-15,-5 4-1 16,7 1 14-16,14 0-4 16,14-2-3-16,10 1-7 15,14-4 2-15,11 1 10 16,1-2-12-16,-2 1 1 15,-13 1 3-15,-16 3-4 0,-19 1-4 16,-20 4-10-16,-22 0-26 16,-21 0-21-16,-4 7-54 15,-50 5 83-15,-28 2-32 16</inkml:trace>
  <inkml:trace contextRef="#ctx0" brushRef="#br0" timeOffset="188679.9892">6395 9772 55 0,'0'0'12'16,"0"0"-12"-16,0 0 3 15,0 0-3-15,149-3 56 0,-54-3-38 16,13 0-8-16,2-4-1 16,5 1-9-16,1-1 44 15,-5-2-6-15,-16 5-12 16,-17-1 1-16,-21 3-14 15,-13 2-13-15,-11 1-2 16,-9 2-12-16,-2 0-32 16,-1 0-16-16,-5 0-121 15</inkml:trace>
  <inkml:trace contextRef="#ctx0" brushRef="#br0" timeOffset="192116.7544">14199 15995 30 0,'0'0'80'0,"0"0"-59"16,0 0 12-16,0 0 10 16,0 0-9-16,0 0 5 15,0 0-14-15,-5 3-2 16,-3-8 0-16,4 0-10 15,-5-4 17-15,8-1-20 16,1-8-6-16,0 3 14 16,0-5-15-16,7 4 9 0,10 3-12 15,2 3 4-15,2 3-9 16,4 3 5-16,8 4-5 16,9 0 4-16,4 6-1 15,5 10 2-15,7 12 0 16,-3 6-3-16,-9 5 3 15,-13 4 5-15,-16 0-5 16,-17-6 1-16,0-8 4 16,-8-5-5-16,-13-10 0 15,7-5 0-15,-5-6 21 16,5-3 6-16,-6 0 25 0,-2-7-24 16,-2-9-22-16,7-2-4 15,12-4-2 1,5-4-24-16,0-6 17 0,14-2-16 15,21 0 0-15,5 2 0 16,10 11 19-16,0 3 0 16,-1 7-3-16,-3 5 6 15,-4 6-5-15,-4 0 11 16,-8 0-5-16,-2 11 0 16,-9 4 2-16,1 3-8 15,-7 3 6-15,-2 0 0 16,-1 1-1-16,-4-3 1 15,4-1-2-15,6-2 0 16,-2-6-13-16,2-3 8 0,-2-4-11 16,6-3 6-16,1 0 11 15,8-8 1-15,4-9-6 16,4-4-7-16,2-1-29 16,-7-3-2-16,-6 4-12 15,-10 6 52-15,-14 7 4 16,-2 6 35-16,0 2-29 15,-10 3-3-15,-13 10 0 16,-2 4 19-16,9 3-8 16,6 0-9-16,10 0 15 15,0-1-13-15,15 0-5 16,21-2 2-16,9-5 0 0,-1-5 1 16,3-2-5-16,-10-5 34 15,-7-2 6-15,-8-8-11 16,-1-7 1-16,-10-1-17 15,-11-5-13-15,0 1-1 16,-20-2-10-16,-19 1-19 16,-11 3 29-16,-9 5-63 15,3 5 32-15,1 6 16 16,7 2-17-16,12 2-32 16,15 0-35-16</inkml:trace>
  <inkml:trace contextRef="#ctx0" brushRef="#br0" timeOffset="192386.034">15712 15550 135 0,'0'0'16'0,"0"0"-11"15,-21 62 57-15,21-20-4 16,17 6-14-16,13 6-1 16,3 1-38-16,-6 0 1 15,-7-5-1-15,-9-4-5 0,-10-8-1 16,-1-9 1 0,0-9 0-16,0-7-1 0,0-9 1 15,0-2-11-15,-4-2-5 16,-12 0-28-16,-3-12-76 15</inkml:trace>
  <inkml:trace contextRef="#ctx0" brushRef="#br0" timeOffset="192542.6158">15271 15833 346 0,'0'0'14'15,"0"0"17"-15,0 0 65 16,0 0-95-16,158-25-1 0,-59 21-7 15,4 0-15 1,4 1-16-16,-7 1-41 0,-15 1-60 16</inkml:trace>
  <inkml:trace contextRef="#ctx0" brushRef="#br0" timeOffset="193493.8736">16475 16010 53 0,'0'0'29'16,"0"0"45"-16,0 0 7 16,90-61-55-16,-79 40-15 15,-8 1-11-15,-3 3-6 16,0 3 1-16,-16 6 3 16,-3 5 2-16,-4 3 8 15,-3 0-8-15,6 3 0 16,2 7 0-16,5-1 6 15,6 3-10-15,7 1 4 16,4 1 0-16,36 0-2 0,20-1 2 16,20-1 0-16,11-5-1 15,1-2-5-15,-8-5-34 16,-20 0 22-16,-13-6-75 16,-20-7 76-16,-7-4 17 15,-11-5 49-15,-4-1 30 16,-4 1-20-16,0 5-42 15,-5 4-17-15,0 6 6 16,0 6 26-16,0 1-29 16,0 0-3-16,0 0-12 15,0 7 12-15,7 4-2 0,2 3 3 16,6 3-1 0,4 1 0-16,6 3 5 0,-2-5-5 15,-8-3 0 1,-8-6 0-16,-7-5-5 0,0 1-6 15,0-3 11-15,0 0 34 16,0-10-1-16,0-2-17 16,0-7-1-16,18 2 0 15,10-4-15-15,2 6-9 16,-2 5-12-16,-2 3 19 16,-5 7-30-16,3 0 17 15,-2 2 11-15,3 7 4 16,1 4 2-16,-2 2 1 15,1-1 2-15,-3-3 3 16,-2-2-8-16,-11-3 1 0,-5-3-1 16,-4-3 2-16,3 0 9 15,1 0 6-15,13-1-1 16,5-10 15-16,10-6-30 16,6 0-2-16,0 1 0 15,-4 0-33-15,-1 5 15 16,-11 4-3-16,-8 4 22 15,4 3-2-15,-9 0 2 16,4 6 0-16,4 8 9 16,6 5 0-16,12 3 5 0,11-1-14 15,0-1 0 1,5-2-1-16,-11-4-44 0,-10-7-56 16,-9-3-2-16,-9-4 3 15</inkml:trace>
  <inkml:trace contextRef="#ctx0" brushRef="#br0" timeOffset="193965.8016">18426 15545 113 0,'0'0'17'16,"0"0"-13"-16,0 0 57 15,-45 75-1-15,36-27-10 0,6 9-23 16,-1 8-15-16,4 3 2 16,0-1-14-16,0 0 0 15,0-8-1-15,0-8-7 16,-13-13-7-16,-7-11-1 16,6-12 16-16,1-7 2 15,3-8 8-15,0 0 17 16,-4-13 7-16,8-7-30 15,4-6 1-15,2-7 9 16,0-9-12-16,27-8 16 16,13-5-18-16,6 1-44 15,-2 7-1-15,2 10 9 0,-4 12 23 16,11 12 11-16,7 4-38 16,12 6 24-16,2 3 2 15,-4 0 14-15,-11 12 11 16,-22 4-7-16,-16 4 13 15,-21 0-5-15,0-1-5 16,-26-3 13-16,-19-3-10 16,-14-1-10-16,-6-6 19 15,-4-3-9-15,8-3-10 16,14 0-7-16,17-16-39 16,19-3-23-16</inkml:trace>
  <inkml:trace contextRef="#ctx0" brushRef="#br0" timeOffset="194216.1332">19121 15461 67 0,'0'0'43'16,"0"0"-16"-16,-8 67 54 15,8-25-28-15,0 11-12 16,0 4 4-16,8 1-42 15,6 3 0-15,5-10 5 16,-6-5-8-16,-8-8-20 16,-4-13-14-16,-1-9-23 15,0-8 15-15,0-8 9 16,-14-8 18-16,-10-11 5 0,2-7-115 16</inkml:trace>
  <inkml:trace contextRef="#ctx0" brushRef="#br0" timeOffset="194738.7331">19043 15718 99 0,'0'0'106'0,"0"0"-61"16,0 0-8-16,0 0-36 16,0 0 0-16,188-44-1 15,-118 44 5-15,3 4-1 16,-4 4-4-16,-9 1-3 16,-10 3 3-16,-17 2 5 15,-13 0-5-15,-13 3-8 16,-7-1 8-16,0-1 2 15,0-1-2-15,0-3-5 16,0-3 5-16,0 0 0 0,0-2 5 16,0-3 0-16,3-3-5 15,21 0 21-15,10 0 18 16,3-2-32-16,1-10-5 16,-4-5 1-16,4-7-3 15,-1-2-2-15,0-5-3 16,-7 3-1-16,-11 8 4 15,-8 7 2-15,-8 11-7 16,-3 2 7-16,0 7-22 16,-14 14 12-16,-5 11 10 15,1 8 0-15,7 9 20 0,7 6-5 16,0 8 15 0,3 4 1-16,-8 0-28 0,-7-3-3 15,-14-8-8-15,-15-15-4 16,-1-11 11-16,-1-11 0 15,2-12 1-15,3-7 45 16,5 0 2-16,12-13 8 16,11-7-14-16,14-8-33 15,9-8-1-15,45-9-7 16,22-7 0-16,21-8-8 16,10-6-65-16,-2 10-45 15,-12 13-41-15</inkml:trace>
  <inkml:trace contextRef="#ctx0" brushRef="#br0" timeOffset="233250.5826">6455 10810 141 0,'0'0'10'0,"0"0"-10"15,0 0 6-15,0 0-6 16,0 0 5-16,38 61 20 0,4-23 10 16,4 5-28-1,3-3-7-15,-7 0 13 0,-9-5-13 16,-11-5-9-16,-17-5 4 16,-5-7-22-16,0-5-10 15,-33-3 14-15,-10-5-5 16,-14-5-24-16</inkml:trace>
  <inkml:trace contextRef="#ctx0" brushRef="#br0" timeOffset="234152.7898">6153 10918 62 0,'0'0'51'0,"0"-57"16"16,30 35-47-16,17 0-1 0,18 7-16 15,11 2 1 1,15 4-2-16,12 8 3 0,1 1-2 15,-4 3-3-15,-9 14 0 16,-18 6-4-16,-22 5-10 16,-23 0-4-16,-16-3-19 15,-12 0 18-15,-8-7-12 16,-31-4 28-16,-2-5-6 16,-5-3 9-16,9-3 3 15,8-3-2-15,12 0 5 16,16-10-6-16,1-5-24 15,11-3 6-15,29 0-9 16,10-2 19-16,12 5 4 16,1 4-6-16,-7 3 10 0,2 3 21 15,-3 5 17-15,-8 0 11 16,-3 0-27-16,-7 5 1 16,-8 0-14-16,-11 0-4 15,2 2-4-15,-11-4 0 16,-4-1-1-16,0-2 4 15,1 0 0-15,6 0 6 16,3-7-9-16,4-4 2 16,7-6 3-16,2-1-6 15,-1-2-1-15,3 2-1 16,-2 6 0-16,-7 4 1 16,-9 5 1-16,-3 3-6 15,-1 0 5-15,3 2-3 16,8 5 4-16,4 6 6 0,4-3-4 15,6 3 1-15,5-3 8 16,6-2-10-16,3-3-1 16,-5-2-4-16,-3-3 4 15,-8 0-7-15,-7-3 0 16,-3-9-7-16,-6-5 10 16,-3 0-4-16,-2-3 8 15,-4 1 2-15,0 5 2 16,-6 4 16-16,0 8 1 15,0 0-17-15,0 2-4 16,0 0-1-16,0 0-12 16,7 4 4-16,10 4 9 15,7 1 0-15,12 0 0 0,13-4 0 16,7-4 0-16,13-1 0 16,0-1 7-16,-5-11-7 15,-7 0 2-15,-15-4-1 16,-10-4-1-16,-18-5-25 15,-11-2 20-15,-3 1-19 16,-11 2 24-16,-8 5 11 16,4 7 40-16,4 5-38 15,1 7 18-15,1 0-29 16,-3 7 1-16,6 12-3 16,6 4 6-16,0 2-6 0,27 2 0 15,15 3 6 1,16 1-6-16,9 0-43 0,0-3-8 15,-7-5-31 1</inkml:trace>
  <inkml:trace contextRef="#ctx0" brushRef="#br0" timeOffset="235579.4598">9303 7623 104 0,'0'0'47'16,"0"0"-38"-16,0 0 7 15,0 0 20-15,0 0-34 16,0 0 4-16,90-7-2 16,-40 2 2-16,11 1-6 15,13 0 2-15,20-3 1 16,20 0 1-16,15 0 4 15,14 1 47-15,12 0-17 16,16-1-32-16,17 3 6 0,5-2 2 16,8-1-8-1,-7 0 10-15,-12-3-14 0,-6 1 6 16,-18-1 2-16,-17-1 2 16,-18 2-10-16,-23 0-2 15,-19 2 2-15,-29 3-5 16,-18 0-9-16,-23 2-7 15,-11-1 18-15,0 3-18 16,-3-5-8-16,-35 3 20 16,-18 0-71-16,-25 0 5 15,-19 2-81-15</inkml:trace>
  <inkml:trace contextRef="#ctx0" brushRef="#br0" timeOffset="236000.3361">9384 7671 12 0,'0'0'17'0,"224"-7"-7"0,-84 0 30 15,15 1 42-15,15 0-23 16,9-3-8-16,19 2-15 16,7 1 1-16,9-2-5 15,11 3-25-15,4-2-3 16,-1 0-1-16,-3 1-3 15,-11-2-6-15,-18 5 1 16,-17-3 10-16,-22 0 11 16,-24 2-13-16,-21 0 2 15,-32 1-5-15,-29 0 8 16,-20-1-8-16,-13 3 0 16,-10-1 1-16,-7 1-9 15,-1 1 0-15,0 0-47 16,0 0-41-16,-12-2-154 15</inkml:trace>
  <inkml:trace contextRef="#ctx0" brushRef="#br0" timeOffset="259672.3454">9933 7975 4 0,'0'0'39'16,"0"0"-3"-16,0 0 2 15,0 0-13-15,0 0 5 16,0 0-15-16,0 0 3 15,0 0-1-15,0-15-14 16,0 12 4-16,0 0 16 0,0-1-20 16,0-1 0-16,0-1 2 15,-2-5 0-15,-5 3-5 16,1-4 4-16,-5 3 7 16,2-1-4-16,-4 0-7 15,1 1 5-15,0 0 15 16,-1 1-19-16,-1-1 10 15,2 1-5-15,-3-1 7 16,2 2 2-16,4 1-9 16,-3 2 5-16,3-2 2 15,2 2-6-15,-2-1-6 0,-1 2-1 16,2-1 1 0,0-1 13-16,-6 1-14 0,3 2-8 15,-2-3 6-15,1 2 4 16,0 0 8-16,-2 1-6 15,4-1-4-15,1 2 0 16,0-1 6-16,2 1-3 16,2-1 4-16,-3 1-7 15,-3-1 1-15,0-1 0 16,-1-2 5-16,-6 1-4 16,2-1 4-16,-2-1 0 15,2 4-1-15,1-3-3 16,0 1 5-16,3 1-6 15,-1 1-1-15,-2-3 6 0,2 3 0 16,0-2 0-16,0 1-6 16,1 0 1-16,-3-2-3 15,1 3-3-15,1 1 5 16,1-1-1-16,-1 1-1 16,-2 1 2-16,3 0 0 15,1 0 3-15,-5 0-3 16,7 0 0-16,-6 0 0 15,-3 0-2-15,-4 0 5 16,2 0-3-16,-5 0 0 16,1 0 2-16,5 0-1 0,1 0-1 15,0 1 3 1,6 1 0-16,-3-2-3 0,0 1-10 16,2 1 10-16,-2 0 0 15,-3 0 1-15,5 1-1 16,-1-2 0-16,-2 2 6 15,4-2-3-15,-3 0-2 16,3 2-2-16,-1 0 4 16,1 0 1-16,-2 2-3 15,2-3 0-15,-1 0 3 16,4 3-4-16,1-3 0 16,1 4 0-16,0-1 0 0,-1 0-3 15,0 2 3 1,1 1 0-16,-2 0-1 15,4 2 2-15,-2 0-1 0,1 2 3 16,-1-1-2 0,-3 2-2-16,2-1 1 0,8 2 0 15,0 1-5-15,0 1 5 16,0 0 0-16,0 1-4 16,0 0 8-16,12-1-4 15,1 1 3-15,-1 2-3 16,0 1 9-16,2-3-9 15,-8 3-3-15,4-2 1 16,-1 2 4-16,-3 2 3 16,5 0-5-16,3 0 1 15,1 2 5-15,2-2-6 0,-4 2 0 16,2-3 5-16,-1 1-3 16,-1 3 2-16,-4-4-4 15,1 4-2-15,-1-1 1 16,0-1 1-16,-1-1 5 15,0 0-3-15,1-2 2 16,2-2-3-16,5-2-1 16,-4 0-2-16,6 1-2 15,2-2-2-15,5 0-3 16,5-1 8-16,0 0 2 16,4-2-2-16,-4 0 7 15,3-4-12-15,0-1 5 16,6-3-1-16,3-1 4 15,0-3 1-15,0 0 2 0,-2 0 17 16,5-6-16-16,0 1-6 16,4-4 5-16,-6 1-5 15,2-3 0-15,-3 1 2 16,0-1 3-16,-1-1 2 16,-5 0-7-16,0-3 0 15,-6 1-6-15,-1-2 6 16,0-1 0-16,-4 0 0 15,-3-2 4-15,-5-1-4 16,-2 0 2-16,-7-2 0 16,-3 0 4-16,-2-2-6 15,-3 0-6-15,0 2 1 16,0 1 5-16,0 1 11 0,0 1-10 16,-3 1 4-16,-9-2-5 15,-2 1-4-15,-2-2 4 16,0 0 0-16,-2-4 3 15,-3 2 5-15,-4-2-8 16,0-2 0-16,-1 3-3 16,3 3 9-16,-3 0-6 15,-2 0 14-15,-2 7-10 16,0-3-5-16,-3 5 6 16,-5 1-5-16,5 2 9 15,3 2-8-15,0 5 3 16,0-1-1-16,-4 3-3 15,-2 0-1-15,0 0-27 0,-3 8-34 16,-4 3 0 0,-5 4-48-16,-4 1-69 0</inkml:trace>
  <inkml:trace contextRef="#ctx0" brushRef="#br0" timeOffset="261709.8064">14549 14260 55 0,'0'0'56'15,"0"0"-17"-15,0 0 9 16,0 0 3-16,0 0-26 16,0 0-13-16,0 0 4 15,5 0 7-15,-5 0-2 0,0 0-7 16,0 0 1-16,0 0-6 16,0 0-1-16,0 0-6 15,0 0-4-15,0 0 1 16,0 0-5-16,0 9-11 15,-8 6 17-15,-11 5 9 16,-3 4-8-16,-5 7 8 16,-9 8-7-16,-9 9-2 15,-4 6 13-15,-13 9-13 16,-2 6 1-16,-10-2 9 16,-9 0-6-16,2-4-2 15,-3-5 8-15,-1-4-4 16,4-7-1-16,0-6-2 15,2-4 4-15,4-8 13 0,2-6-17 16,3-3 6-16,4-5 4 16,4-6 0-16,-1-3 4 15,-3-4-10-15,-1-2-3 16,-6 0 15-16,3-7-15 16,4 2 3-16,-2 1 12 15,1 1-18-15,7 2 9 16,-1 1-7-16,15 0 2 15,5 0 1-15,3 0-6 16,8 0 0-16,9 0-1 16,1 0-12-16,8 3 13 0,11-3-40 15,1 0-23 1,9 0-61-16,36-9-56 0</inkml:trace>
  <inkml:trace contextRef="#ctx0" brushRef="#br0" timeOffset="262669.352">14470 14333 68 0,'0'0'21'0,"0"0"-3"15,0 0 24-15,0 0 19 16,0 0 6-16,0 0-44 15,9-47 16-15,-1 38 1 16,-3 2-37-16,3-1 11 16,-3 1-12-16,-2 1 3 15,1 5 24-15,-4-1-20 0,0 2-4 16,0 0 17-16,0 0-17 16,0 0 5-16,1 0-6 15,2 0-2-15,-2 0 3 16,-1 0-4-16,0 0-1 15,0-1 7-15,0 1-4 16,0-2 0-16,0 2-3 16,0-2 0-16,-1-3-9 15,-12-2-8-15,-3-1-11 16,4-1 15-16,0 2-27 16,2 3 27-16,-1 0-11 15,2 0-12-15,1-1 31 16,-2 4-5-16,6-1 10 0,-3 1 1 15,3 1 4-15,-1 0-1 16,1 0-4-16,-1 0 5 16,4 0-1-16,1 0-3 15,0 0-1-15,0 0 4 16,0 0 2-16,-3 3-6 16,3 3 0-16,0-2 0 15,0 0-1-15,0 0 1 16,13 0 0-16,8 1 15 15,16-1-4-15,5-1 4 16,17-2-8-16,4-1 0 16,7 0-4-16,1 0-3 15,-12-4 0-15,-8 0-9 16,-15-1-4-16,-13 3 12 0,-11 0 0 16,-7 2 1-16,-5 0-5 15,0 0 5-15,0 0-6 16,0 0 0-16,0 0-6 15,0 0 10-15,0 4-10 16,-6 12 12-16,-19 11 9 16,-9 8 2-16,-8 8-6 15,-7 4 6-15,3 3-4 16,1-1-6-16,3-3 3 16,4-7-4-16,7-7 20 15,2-7-8-15,2-6-3 16,5-4 19-16,1-5-26 0,1-1 8 15,2-4-10-15,-15 1-36 16,-8-4-30-16,-19-2-113 16</inkml:trace>
  <inkml:trace contextRef="#ctx0" brushRef="#br0" timeOffset="264008.0212">5250 15869 5 0,'0'0'38'16,"0"0"7"-16,0 0 1 15,0 0 17-15,0 0-28 16,0 0 7-16,-1-10-8 0,1 10 3 16,0 0 3-16,0-1-3 15,0-4-5-15,0 0-31 16,0-2 5-16,0-3 3 15,6-2-9-15,-5-2 0 16,-1 2-8-16,0 1 11 16,0 2-6-16,0 6-4 15,0 3-15-15,-10 0 15 16,-16 12 4-16,-4 8 0 16,4 5-2-16,5 5 5 15,12-3 11-15,9 3-10 16,0-2 6-16,21-1-8 0,24-6 1 15,19-4-10 1,19-2 7-16,14-8 3 0,7-7 1 16,-12 0 2-16,-13-3-1 15,-21-8-2-15,-16-4-3 16,-5-2-6-16,-14-5 1 16,-13 1 8-16,-10 4 0 15,0 5-9-15,0 5 9 16,-18 7 10-16,-1 0-4 15,-5 4-6-15,3 8-3 16,5 8 3-16,8-2 9 16,8-1-9-16,0-3-4 15,10 0 2-15,29-5-5 0,18-1-1 16,18-5 8-16,11-3 9 16,-1-4 4-16,-15-9-7 15,-25-1-3-15,-20-2 3 16,-17 1-6-16,-8-4 0 15,-8 0-1-15,-29 0-18 16,-12 6 19-16,-11 2 0 16,-7 8 2-16,-8 3-6 15,-2 0 4-15,16 3 0 16,10 5 0-16,18 0 1 16,21-4-2-16,12-3-38 15,0-1-30-15,20 0-6 0,26 0 44 16,5-7 13-16,1-3-12 15,-4 0-22-15,-9 1 35 16,-1 2-9-16,-2-1 26 16,-3 3 0-16,-5 4 6 15,6 0 21-15,1 1 1 16,5 0 2-16,0 5-3 16,2 5-12-16,-3 2-9 15,-4 1 2-15,-10-2-7 16,-11 3-1-16,-3-5 0 15,-11-1-1-15,0-2 1 16,0-3 15-16,0-3 2 16,0 0 27-16,0-6 21 15,-8-8-65-15,1-6-13 16,5-5 6-16,2 3-42 0,0 0-10 16,0 5 15-16,4 6 0 15,12 2-84-15</inkml:trace>
  <inkml:trace contextRef="#ctx0" brushRef="#br0" timeOffset="264263.6066">6705 15773 44 0,'0'0'16'16,"0"0"30"-16,0 0-11 16,0 0 10-16,145 50 7 15,-108-35-38-15,-12 0 1 16,-10-1-9-16,-9-2 3 0,-6-4 3 15,0-1-1-15,-1-1 2 16,-11-5 21-16,3-1-23 16,1 0 22-16,4-14-7 15,4-6-21-15,0-4-10 16,8-6-7-16,21 4-14 16,1 4 5-16,10 5-24 15,0 7-23-15,5 4-18 16,1 5-15-16</inkml:trace>
  <inkml:trace contextRef="#ctx0" brushRef="#br0" timeOffset="265267.9163">7451 15810 22 0,'0'0'32'0,"0"0"-16"15,0 0-8-15,149-38-8 16,-125 20-14-16,-12-4-31 15,-9 5 37-15,-3 0 8 16,0 6 1-16,-21 5 37 16,-8 6-3-16,-1 2-28 15,1 13 14-15,2 2 2 16,9 0-4-16,10 3 20 16,8-3-20-16,0 0-16 15,32-3-3-15,11-3 1 16,23-2-4-16,13-5 9 15,9-4-6-15,1 0 23 0,-5-14-21 16,-17-3 3-16,-18-7-1 16,-7-7-2-16,-12 0 18 15,-8-6 4-15,-10-4 16 16,-4-5-2-16,-5-4-38 16,-3 1-6-16,0 9 6 15,0 13 0-15,-9 15 44 16,1 9-8-16,-8 3-22 15,-10 10-14-15,-3 14 4 16,4 10 9-16,9 8 11 16,16 3-20-16,0 5 3 15,26 1-7-15,23 0 1 16,5-6-4-16,5-8-27 0,-4-8 18 16,-7-12-3-16,-12-7 5 15,-3-7-4-15,-5-3 1 16,2-9 13-16,0-9 13 15,-6-10-13-15,-3-4 0 16,-8-2-3-16,-7 3-10 16,-6 7 13-16,0 10-16 15,0 8 16-15,-10 6 6 16,-13 0-6-16,1 8-2 16,-4 4-4-16,13 1 11 15,7-2-9-15,6-2 4 16,0-1-13-16,19-7 1 0,26-1-22 15,1 0 10 1,4-7-3-16,-7-2 10 0,-13-1-45 16,-8 3-52-16,-7 3 82 15,-6 4 26-15,-2 0 6 16,2 2 0-16,5 7 5 16,1 3 10-16,1 1 16 15,-2-3-4-15,2 3-11 16,3-6 5-16,3 2-19 15,7-5 6-15,5-1-6 16,3-3 3-16,7-3 5 16,-7-10-10-16,-1-8-17 15,-12-5 4-15,-8-4-25 16,-8-5 13-16,-4 0 24 16,1-7-3-16,-2-6 4 0,1 1 0 15,0 2 0-15,-4 15 0 16,0 10 30-16,0 13 54 15,0 7-27-15,-4 7-50 16,-8 14 19-16,3 7 33 16,6 5-21-16,3 6-15 15,3 2-12-15,24 4-8 16,9 2-3-16,-8 1-6 16,-4-4-27-16,-17-7-38 15,-7-11 7-15,0-10 12 16,-22-10-8-16,-3-6 34 0,0-2-21 15</inkml:trace>
  <inkml:trace contextRef="#ctx0" brushRef="#br0" timeOffset="265565.264">9045 15660 32 0,'0'0'41'0,"0"0"-5"16,0 0-16-16,0 0 14 15,0 0 1-15,0 0-22 16,197 35-4-16,-118-35-6 15,0 0-2-15,-13-2-2 16,-6-10-11-16,-14-1-52 16,-17-5 36-16,-12 0 28 15,-5 1 1-15,-12-2 38 16,0 5-13-16,0 2-16 0,-13 4 21 16,-7 8-1-16,-9 0-20 15,-3 3-8-15,2 9-2 16,0 5 13-16,9 2-5 15,12 1-1-15,9 5-7 16,0-3-25-16,30 2-4 16,23-4-24-16,15-6-88 15</inkml:trace>
  <inkml:trace contextRef="#ctx0" brushRef="#br0" timeOffset="265958.4509">10130 15612 60 0,'0'0'66'0,"0"0"-31"0,0 0-20 16,-140 18 26-16,112-2-15 15,5 3-19-15,8-1 0 16,9-1-7-16,6-1-5 16,0-1 1-16,6-8-32 15,30 3 6-15,7-7-7 16,4-3-28-16,1-2 42 15,-7-9 9-15,-1-8 14 16,-10-2 1-16,-9-6 22 16,-5-4-3-16,-4-2 43 15,1-9 3-15,-2-7-28 0,-5-4-37 16,1-1-1-16,-6 11 6 16,-1 17 10-16,0 11 40 15,0 12 11-15,0 3-44 16,-10 1-23-16,-5 16 0 15,-4 5 3-15,11 10 37 16,8 3-39-16,0 3 2 16,5 4 1-16,17 1-4 15,3 0-40-15,-2 2-67 16,-4-7-35-16</inkml:trace>
  <inkml:trace contextRef="#ctx0" brushRef="#br0" timeOffset="266287.4112">10851 15526 151 0,'0'0'0'0,"0"0"16"16,84 72-16-16,-46-44-18 15,0 0 7-15,-6-3-43 16,-10-9 38-16,-14-7 16 16,-4-6 0-16,-4-3 61 0,0-5 65 15,5-9-28 1,5-5-54-16,10-8-1 0,8-4-4 16,6-4-4-16,4-1-23 15,0 5-12-15,-10 6-15 16,-7 11-3-16,-12 9-7 15,-3 5-36-15,5 0-51 16,5 12 25-16,8 2-7 16</inkml:trace>
  <inkml:trace contextRef="#ctx0" brushRef="#br0" timeOffset="266669.5266">11742 15484 149 0,'0'0'33'0,"0"0"1"16,0 0 17-16,-130-17-14 16,77 23-30-16,-1 8 9 15,3 7 17-15,8-3-14 16,7-1-14-16,16-1 12 16,15-5-16-16,5 1-1 15,15-3-12-15,31-2-22 16,8-4-4-16,6-3-26 15,-4-3 49-15,-7-8 6 16,-7-3-17-16,-9-3 20 16,-7 1 6-16,-6 0 50 15,-11 4 34-15,-5 4-42 16,-4 6-29-16,0 2 17 0,0 0-30 16,0 5 0-16,-7 6-4 15,-6 4 4-15,8 2 15 16,5-1-15-16,0 0-14 15,12-2-19-15,12 1-35 16,6-6-57-16</inkml:trace>
  <inkml:trace contextRef="#ctx0" brushRef="#br0" timeOffset="267130.2776">11947 15444 56 0,'0'0'10'0,"0"0"52"16,0 0-36-16,73 65-10 15,-35-44 0-15,-2-1 8 16,-6-4 10-16,-10-5-20 16,-12-4-12-16,-8-1 20 15,0-5 0-15,0-1 4 16,-6 0 4-16,-7 0 33 15,8-4-8-15,5-10-18 16,0-5-14-16,18-5-3 16,19-4 5-16,8 1-25 0,1 2-3 15,-4 7-15 1,0 6-10-16,-5 5-11 0,-3 5-33 16,-4 2 19-16,-1 0 6 15,-13 8 3-15,-2 3 8 16,-11 3 3-16,-3 3 16 15,0-1 17-15,0-1 0 16,0 2 6-16,0-3 11 16,0-3-11-16,0 0 13 15,0-4-15-15,13-2 2 16,6 0-5-16,1-5-1 16,4 0-4-16,7 0 0 15,-1 0-45-15,-3-10-95 16</inkml:trace>
  <inkml:trace contextRef="#ctx0" brushRef="#br0" timeOffset="267248.478">12716 15358 315 0,'0'0'12'0,"0"0"-6"16,0 0-6-16,0 0-19 15,0 0 4-15,0 0-33 16,0 29-16-16</inkml:trace>
  <inkml:trace contextRef="#ctx0" brushRef="#br0" timeOffset="267458.7744">12998 15407 242 0,'0'0'19'0,"0"0"-17"15,0 0-2-15,-164 29 20 16,130-15-15-16,13 0-4 16,9-1-1-16,9 0-6 15,3-2-6-15,12-3-39 16,29-2-12-16,6-5-13 16</inkml:trace>
  <inkml:trace contextRef="#ctx0" brushRef="#br0" timeOffset="267617.893">13065 15454 35 0,'0'0'184'0,"0"0"-134"16,0 0-17-16,0 0-3 16,0 0-28-16,0 0-4 15,9-13-5-15,-9 19 7 16,0 0 1-16,0-1-1 16,6 0-27-16,21-5-8 15,10 0-30-15,11-2-47 16</inkml:trace>
  <inkml:trace contextRef="#ctx0" brushRef="#br0" timeOffset="268177.2406">13532 15137 189 0,'0'0'39'0,"0"0"31"16,0 0-32-16,0 0-37 15,0 0-1-15,0 0 14 16,-6 59 14-16,6-22-9 15,0 6-17-15,0-3-2 16,16-2-8-16,-5-4-34 16,-1-6 37-16,-4-8-13 15,-3-8 6-15,-1-6 3 16,-2-5 9-16,2-1 0 16,2 0 9-16,3-7 25 0,8-7-23 15,4-5-11 1,4-1-5-16,4 2 1 15,-9 3 4-15,-3 7-4 16,-2 4 4-16,-3 4-15 0,7 0-8 16,3 0 15-16,9 0-8 15,-4 1-18-15,-1 2-20 16,-6 0 7-16,-6-1 26 16,0 0 21-16,-3 0-1 15,3 1 2-15,-2 0 5 16,1-1 8-16,-7-1-13 15,-4 1-1-15,0-1-3 16,0-1 3-16,0 0 9 16,3 0 17-16,4 0 12 15,6 0 10-15,6-6-42 0,-1-5-3 16,6-2-6-16,-4 1 6 16,-6 1-4-16,-1 2 1 15,-2 4-6-15,-8 2 4 16,-3 3-36-16,3 0-19 15,-3 3 26-15,0 8 12 16,3 3 15-16,6 2-23 16,0-2-65-16</inkml:trace>
  <inkml:trace contextRef="#ctx0" brushRef="#br0" timeOffset="268238.5271">14114 15415 4 0,'0'0'0'0</inkml:trace>
  <inkml:trace contextRef="#ctx0" brushRef="#br0" timeOffset="268446.6594">14315 15250 25 0,'0'0'35'0,"0"0"-29"16,0 0 21-16,0 0 16 16,0 0-16-16,-36 45 4 15,27-22-3-15,0-1-21 16,4-1 3-16,-2 1-1 15,0-5-1-15,-3-1 4 16,0-5-4-16,0-2-4 16,0-4-3-16,-1-1-1 15,6-1-29-15,4-3-62 16,1 0-48-16</inkml:trace>
  <inkml:trace contextRef="#ctx0" brushRef="#br0" timeOffset="268646.2557">14385 15407 48 0,'0'0'28'0,"0"0"-11"16,0 0-1-16,0 0 3 0,0 0-19 15,0 0-6-15</inkml:trace>
  <inkml:trace contextRef="#ctx0" brushRef="#br0" timeOffset="270877.4959">9234 12022 130 0,'0'0'64'0,"0"0"-63"16,0 0 10-16,0 0-11 16,0 0 4-16,0 0 8 15,0 0 37-15,33 3 3 16,-22-3-17-16,-5 0 5 16,3 0 9-16,-2-11-29 15,-2-5-7-15,-2-3-12 16,-3-3 9-16,0 1-8 15,-5 6 3-15,-20 5-5 16,-7 7 16-16,-2 3-16 16,-13 0-7-16,-3 14-5 15,-3 3 23-15,2 6-14 0,5 2 3 16,1 5 0-16,6 4 3 16,2 12-3-16,7 5-8 15,5 10-1-15,0 6-12 16,16 1 7-16,7 0-10 15,2-2-3-15,0-7 26 16,11-5 1-16,6-8 0 16,-13-4-7-16,-4-6 13 15,0-2-10-15,-25-3 8 16,-15-3-1-16,0 2 21 16,-2-4-15-16,5-4-7 15,10-3 13-15,9-7-13 16,12-4 3-16,6-6-5 0,0-2-8 15,0 0 8-15,31 0 0 16,18 0 1-16,14 0 3 16,12 0-2-16,5 4 1 15,4 7-3-15,-8 1-1 16,-6 5-2-16,-24 5-8 16,-17 4-8-16,-23 3-41 15,-6 7 47-15,-19 1 13 16,-25 4 1-16,-11 4 0 15,-5-3 22-15,-10 0-12 16,-9-1 6-16,-5-1-10 0,-1-4-2 16,3-1 13-1,14-2-14-15,5-1 2 0,14-3 3 16,10 2-7-16,3 1 0 16,11 2-2-16,6-1 3 15,13-3-5-15,6 0 2 16,0-5-7-16,27-1 1 15,20 0 6-15,6-2 2 16,12 5-2-16,5-2-2 16,-4 1 0-16,-2-1-3 15,-9-4 5-15,-9-2-7 16,-7-3 3-16,-13-6 8 0,-7-4-3 16,-12-3-1-1,-3-3-33-15,-4 0 0 0,0-5-4 16,-4-9-162-16</inkml:trace>
  <inkml:trace contextRef="#ctx0" brushRef="#br0" timeOffset="272152.7033">1058 13319 124 0,'0'0'12'15,"0"0"5"-15,0 0 6 16,0 0 9-16,0 0 16 16,-125 36-9-16,106-10 22 15,6 4-36-15,12 1 4 16,1 2-6-16,1-3-20 16,28-1 2-16,11-4-1 15,14-5 0-15,10-4-4 0,7-10-19 16,13-6 11-1,-5-1-11-15,-7-14 14 0,-17-4-2 16,-18-2 7-16,-12-2-1 16,-13-2 2-16,-12 3-2 15,0 5 2-15,0 6 2 16,0 9-2-16,0 2 12 16,-9 7-7-16,-6 11-3 15,2 3 6-15,3 2 2 16,10-3-7-16,0 0-8 15,26-3 3-15,18-3-6 0,12-2-2 16,7-6 18 0,8-6-6-16,-14 0-1 0,-14-8 4 15,-17-4 3-15,-22-3-4 16,-4 1 2-16,-25-3 6 16,-20 0-11-16,-15-3 7 15,-11 1-2-15,8 5-7 16,1 3 0-16,12 5-1 15,13 3 1-15,19 1 0 16,15 0-5-16,3 1-7 16,9-2-43-16,35-3 18 15,12-2 37-15,14 1 1 16,11 5 5-16,4 0-5 16,1 2-1-16,-8 4-6 0,-10 11 1 15,-19 2 1-15,-15 5 4 16,-14-3-4-16,-15 1 8 15,-5-3 15-15,0-3 3 16,-5-2 10-16,-8-4 6 16,2-5-16-16,1-3 4 15,-1 0-9-15,-2-3-12 16,1-10-5-16,2-7-34 16,6-4 28-16,4-2-11 15,4-3-12-15,27 2-12 16,5 4-11-16,4 4-13 15,2 5-15-15,-5 5-53 16,-3 4 34-16</inkml:trace>
  <inkml:trace contextRef="#ctx0" brushRef="#br0" timeOffset="273211.6561">2339 13367 39 0,'0'0'114'0,"0"0"-35"0,0 0-7 16,137 47-10-16,-103-35-38 15,-5 1 1-15,-14-2-21 16,-8-2 0-16,-7-1 26 15,0 1 4-15,-3-4-7 16,-10-2 10-16,1-1-25 16,-1-2 18-16,3-7 6 15,2-10-36-15,8-6-18 16,0-3 13-16,1 2-12 0,26 4 3 16,12 6-8-1,-2 6-10-15,3 4-14 16,4 4 19-16,-2 0 24 0,-1 7-40 15,1 7 0-15,-8 1 29 16,-8 0 1-16,-4-3 9 16,-3 1-1-16,-5-4 5 15,-3-2 1-15,0-4 0 16,3-2-1-16,5-1 8 16,12 0 3-16,7-11 3 15,-1-6-14-15,-6 0-2 16,-7-2-1-16,-11-1-1 15,-9 8 4-15,-4 1 9 16,0 8 9-16,0 3 22 16,-2 0-33-16,-16 3-3 0,-3 8 5 15,8 1-8-15,2 0 10 16,4 0-6-16,7-2 0 16,0-2-10-16,10 0 0 15,22-2-17-15,20-1 10 16,15-5-4-16,3 0 0 15,1-12-3-15,-6-3-32 16,-13-7-43-16,-13-1 15 16,-15-2-12-16,-15-3 43 15,-9-5 48-15,0-3 28 16,-9-5 37-16,-12-2 5 16,-3 6-11-16,0 12-1 0,6 12-29 15,2 9 81 1,-2 4-81-16,-2 4-29 0,-2 14 2 15,9 5 17-15,2 7 8 16,11 5-16-16,0 3-5 16,24 1-1-16,22 2-3 15,17-2-2-15,12-3 0 16,9-4-45-16,-1-10-3 16,-6-8-41-16,-7-9 5 15,-13-5 37-15,-8-5 2 16,-13-11-17-16,-14-6 61 15,-11 0 1-15,-11-2 44 16,0 3 31-16,0 7-12 0,-6 3 2 16,-12 11-20-16,-5 0-15 15,-6 11-30-15,-4 7 3 16,3 5 22-16,6 0-12 16,5-4-5-16,13-4 3 15,6-2-11-15,0-5-12 16,13 0 4-16,20-8-21 15,12 0-1-15,5-8-4 16,-3-6-30-16,-14-3 15 16,-10-3-12-16,-12 1 31 15,-2 2 30-15,-5 0 37 16,-4 7 30-16,0 5 2 16,0 5-6-16,0 0-30 15,0 0-33-15,0 6 3 0,0 7 35 16,0 1-21-16,9 0 0 15,12-2-17-15,2-2-2 16,11-4-3-16,12-3-17 16,-5-3-16-16,9-8-2 15,-5-9-31-15,-9-6-14 16,-11-4-72-16</inkml:trace>
  <inkml:trace contextRef="#ctx0" brushRef="#br0" timeOffset="273375.3513">4444 12963 55 0,'0'0'43'0,"0"0"-12"16,0 0-16-16,0 0 58 0,-33 53 23 15,33-19-32-15,3 3-38 16,31 5-8-16,15 1-3 16,5 2-14-16,3-2-1 15,-8-6-8-15,-12-2-75 16,-16-12-43-16</inkml:trace>
  <inkml:trace contextRef="#ctx0" brushRef="#br0" timeOffset="273630.4565">4421 13193 107 0,'0'0'0'0,"0"0"-4"15,0 0-5-15,163-11 8 16,-87 11-7-16,6 2-9 15,-1 5 17-15,-4 1 4 16,-11 3 55-16,-19 4 28 16,-11 1-45-16,-14 4-6 15,-11-1 1-15,-5-2 31 16,2-3-34-16,-5-4-14 16,2-3-14-16,0-3-6 15,-1-4-15-15,7 0-34 16,2-4-22-16,-4-12-50 15</inkml:trace>
  <inkml:trace contextRef="#ctx0" brushRef="#br0" timeOffset="273758.912">5074 13084 26 0,'0'0'24'16,"0"0"-24"-16,0 0 0 15,0 0-2-15,0 0 2 16,0 0-23-16,157 37-2 15</inkml:trace>
  <inkml:trace contextRef="#ctx0" brushRef="#br0" timeOffset="273879.1549">5350 13255 57 0,'0'0'49'0,"0"0"-6"0,0 0-28 16,148 18-6-16,-94-18-18 15,-4-5-13-15,-12-8-109 16</inkml:trace>
  <inkml:trace contextRef="#ctx0" brushRef="#br0" timeOffset="274012.7957">5606 13179 30 0,'0'0'108'16,"0"0"-49"-16,-138-33-46 15,101 29 19-15,16 2-20 16,11 2-10-16,10 0-2 16,0 0-45-16,21 0-56 15,22-2 76-15,11 2 6 16,8 0-28-16</inkml:trace>
  <inkml:trace contextRef="#ctx0" brushRef="#br0" timeOffset="274261.5356">5940 13230 78 0,'0'0'88'0,"0"0"-12"16,0 0 3-16,0 0-32 16,0 0-6-16,0 0-8 15,0 19-12-15,9-34-21 16,21-9-18-16,13-2 18 15,6-6-5-15,8 1-21 16,-2 5 6-16,0 6 2 16,-16 8 12-16,-6 10 6 15,-8 2 1-15,-6 4 5 16,-2 13 15-16,4 7 3 16,-4 5 10-16,-3 3-25 0,-2 2-8 15,-3-1-1 1,-9-1-44-16,0-3-93 0</inkml:trace>
  <inkml:trace contextRef="#ctx0" brushRef="#br0" timeOffset="274927.737">3223 14434 302 0,'0'0'44'15,"0"0"-39"-15,0 0 38 0,0 0-29 16,10-54-3-16,18 24 5 15,4-6 16-15,-3-6-26 16,-2-4 3-16,-9-4-6 16,-18 3-6-16,0 8 2 15,0 13 1-15,-11 13 6 16,-12 9 18-16,-4 4-23 16,-3 4-1-16,2 11-9 15,11 3 9-15,17 2-4 16,0-2-14-16,37 0 10 15,20-1-18-15,16-1 1 16,11-1 16-16,2-1-1 0,-11-1-6 16,-11-2 5-16,-27 2 7 15,-20-3 3-15,-17 1 1 16,-6 1 1-16,-29 3 41 16,-10 0-24-16,-7-1-1 15,2-3 0-15,2-5-16 16,7-6-1-16,13 0-15 15,15-13-10-15,13-11-60 16,0-4-44-16,25-5-29 16</inkml:trace>
  <inkml:trace contextRef="#ctx0" brushRef="#br0" timeOffset="275973.5372">3835 14115 62 0,'0'0'26'0,"0"0"34"15,0 0 18-15,0 0 27 16,24 56-33-16,-24-39-30 15,0-3 1-15,4-1-30 16,7-3-3-16,4-3-9 16,7-3 1-16,8-1-4 15,15-3-3-15,11-3-13 16,4-8-9-16,-6-5 26 16,-11-1-52-16,-9 1 15 15,-17 6 15-15,-2 4 15 16,-13 5 3-16,-2 1-3 15,0 3-10-15,0 8 18 16,0 4 23-16,0 4 10 16,0-4-28-16,10-1 7 0,0-1-10 15,8-4 2-15,0-2 4 16,-4-3-8-16,9-4-3 16,4 0 3-16,12-7 8 15,8-12-4-15,-2-3-4 16,-2-6-3-16,-13-6-21 15,-15-5 9-15,-7-2 15 16,-8-4 17-16,0-2-6 16,0 4 2-16,-6 11 0 15,0 14-6-15,-5 9 10 16,1 9-10-16,-7 4-6 16,0 13 5-16,-3 7-5 0,11 4 27 15,9-2-18-15,0 5-10 16,9 0 8-16,28-1-4 15,13-1-6-15,10-2 2 16,3-5-17-16,0-10-10 16,-9-3-17-16,-14-8 11 15,-9-1 33-15,-8-10-1 16,-13-7 5-16,-5-6 11 16,-5-2-5-16,0-2 23 15,0 4-17-15,-5 6-8 16,-3 8-2-16,6 5-5 15,2 4-1-15,0 0-4 16,0 0-53-16,0 9 34 16,10 3 20-16,17-1-19 0,16-2-15 15,11 0-25-15,14-4 9 16,16-5 26-16,3 0 5 16,-1-7 20-16,-11-6-13 15,-9-4-18-15,-19-1 33 16,-11-2 4-16,-15 1 17 15,-15 1 75-15,-6 0-19 16,0 2 5-16,-6 5-36 16,-23 6-33-16,-5 5 14 15,-13 3-24-15,-6 14-1 16,-2 4 1-16,6 4-3 16,7-4 5-16,18 1-3 0,9-5-2 15,15-1 0-15,0-3-15 16,23-3 2-16,26 2-18 15,13-5 3-15,10 0 9 16,0-2-1-16,-5 3 1 16,-15 3 18-16,-7 7 1 15,-12 5-15-15,-14 4 9 16,-6 2 6-16,-8 3 18 16,-5-3-6-16,0-2 18 15,0-3-1-15,0-5-23 16,0-9 10-16,0-3-16 15,0-7-5-15,0 0 3 0,0-15-24 16,16-6-5 0,-2-10-1-16,5-4-2 15,-5-5 0-15,6-7-10 0,0-4-70 16,1-7 56-16</inkml:trace>
  <inkml:trace contextRef="#ctx0" brushRef="#br0" timeOffset="276403.2216">6001 13922 55 0,'0'0'2'15,"0"0"98"-15,8 46 14 16,-4-22-49-16,3 2-29 16,2 1-10-16,9-2-7 15,2-2-17-15,5-1 5 16,-1-8-7-16,-2-4-20 0,-2-6-35 16,0-4 8-1,0 0-14-15,-2-13 51 0,-4-4 3 16,-1-3-18-16,3-4 23 15,-4-2-23-15,1 4 21 16,1 5-15-16,-4 10 7 16,-5 5 12-16,-1 2-2 15,-4 5-7-15,0 7 9 16,0 2 29-16,0-1-16 16,6-1-1-16,9-4 1 15,10 2-5-15,10-6-8 16,15-4-2-16,13 0 2 15,10-14-38-15,-1-2 11 16,-11-4 8-16,-18-2-5 16,-13 2 19-16,-17 0 5 0,-10 3 37 15,-3 4 45 1,0 7-19-16,0 6-10 0,-16 0-32 16,-6 5-15-16,1 9-4 15,-2 3-2-15,10 2 7 16,7-2-14-16,6-3 7 15,0 0-29-15,15-5-34 16,12-1-47-16</inkml:trace>
  <inkml:trace contextRef="#ctx0" brushRef="#br0" timeOffset="276764.9916">7036 13869 3 0,'0'0'147'16,"0"0"-136"-16,0 0 58 16,0 0-20-16,136 50-28 15,-96-38-21-15,-7-2-2 16,-11-4-8-16,-13-3-42 16,-9-3 3-16,0 0-81 15,-4 0 80-15,-10-6 50 16,4-5 4-16,8-1 17 15,2-4-10-15,0 5 7 0,21-3-15 16,4 6 1 0,1 5-3-16,-5 2 6 15,3 1-5-15,-2 0 6 0,3 1 10 16,5 5-3-16,9-1-4 16,9-5-5-16,9 0-3 15,-2 0-3-15,-8-2-21 16,-12-8-53-16</inkml:trace>
  <inkml:trace contextRef="#ctx0" brushRef="#br0" timeOffset="277019.0682">7777 13764 23 0,'0'0'63'16,"0"0"-63"-16,0 0-24 0,0 0 24 16,0 0 24-1,93 56 21-15,-44-22-25 0,11 3 10 16,7 5-5-16,-9 0-23 15,-12-2-2-15,-17-5 0 16,-22-9 0-16,-7-6 28 16,-6-8 23-16,-16-7 14 15,2-3-21-15,4-2-10 16,10-12 8-16,6-8-29 16,0-7-9-16,21-6 14 15,16-8-18-15,14-3-1 16,6-8-33-16,4 5-104 15,-1 4-30-15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28:26.5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0 115 266 0,'0'0'138'0,"0"0"-102"16,0 0 2-16,0 0 2 15,0 0-12-15,0 0 1 16,0 0-1-16,0 0-8 15,0 0 10-15,0 0-8 16,0 0 2-16,0 0 4 16,0 0-16-16,0 0 13 15,0 0-12-15,0 0 2 16,0 0-3-16,0 0-10 16,0 0 0-16,0 0-4 15,6 0 12-15,15 0-10 16,2 0 0-16,3 0 1 15,1 0-5-15,5-3 8 16,-1 3-7-16,7 0 3 16,-5 0 0-16,-4 0 0 0,5 0 2 15,-4 0-2-15,2 0 1 16,-2 0 0-16,2 0-2 16,2 0 0-16,-2 0 1 15,-2 0 0-15,2 0-2 16,-2 0 2-16,2 0 4 15,6 0-4-15,-2 0 0 16,1-3-1-16,3 3 4 16,3-3-3-16,-11 2 0 15,8-2 0-15,-5-1-6 16,5 3 11-16,-1-3-5 16,-3-2 0-16,5 5 2 0,-5-3-4 15,4-1 2 1,-4 4 0-16,2-3 0 0,3 0 0 15,-5-3 0-15,6 3 0 16,1 0 3-16,0 2-5 16,0-2 2-16,-1 1 0 15,-4-1-6-15,0 2 11 16,0 1-5-16,-2-3 0 16,0 3 3-16,7-1-6 15,-3 0 3-15,0 0 0 16,-4 0-1-16,0 0 2 15,7 0-1-15,-1 1 0 16,0-3 1-16,1 4-2 0,-4-3 1 16,3 0 0-16,-10 3-1 15,3-1 2-15,-11-3-1 16,-1 4 0-16,-8-1 2 16,3-1-2-16,0 2 0 15,-4 0 0-15,0 0-1 16,7 0 2-16,-8-2-1 15,3 2 0-15,-7 0 3 16,3-1 0-16,-5 1-3 16,2 0 0-16,-9 0 9 15,0 0-7-15,0 0 15 16,0 0-6-16,0 0 2 0,0 0 14 16,0 0-23-1,0 0-3-15,0 0 0 0,0 0-1 16,0 0-11-16,0 0-9 15,0 0-25-15,-30 0-10 16,-11 6-70-16,-7 5-185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16:41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14475 5397 53 0,'0'0'17'0,"0"0"-17"16,0 0 22-16,0 0 33 16,0 0-8-16,0 0-6 15,0 0-32-15,0 0-2 16,71-2 13-16,-47 2-12 0,5 0-4 16,6 0 5-16,2 0-8 15,0-3 2-15,6 3-3 16,3 0 0-16,4 0 3 15,3 0-3-15,3 0 0 16,6 0-3-16,-1 0 7 16,8 0-9-16,2 0 5 15,4-3 0-15,2 1 6 16,5 2-6-16,-4-1-1 16,-1 1-3-16,-1 0 4 15,2 0 4-15,1 0-4 16,3 0 2-16,0 0-4 0,2 0 4 15,-1 0-5-15,1 0 6 16,-4-4-3-16,-4 0 0 16,6 1-3-16,0 3 3 15,3-2 5-15,5-1-5 16,-5 1 1-16,0-3-2 16,-10 1 1-16,0 0-4 15,1-2 4-15,5 3-6 16,1-5 1-16,-1 2-2 15,1 3 7-15,-2-4 0 16,2 3 1-16,-1 0-2 16,-1 0 0-16,0 2 1 15,0 1-2-15,8-1 2 16,-1 1 0-16,4 1-4 16,1 0 4-16,-4 0-5 0,-4 0 3 15,1 0 2-15,-7 0-2 16,-4 0 4-16,-5-1-2 15,-11-2 9-15,-8-1-9 16,-8 1 0-16,0 1-1 16,-5-1 2-16,-4-2-2 15,-3 2 1-15,-5 0-1 16,-3 0-1-16,-2-2-24 16,-4 0-30-16</inkml:trace>
  <inkml:trace contextRef="#ctx0" brushRef="#br0" timeOffset="1136.6861">5713 5768 16 0,'0'0'4'0,"0"0"-4"0,0 0 34 16,0 0 6-16,0 0-20 16,0 0-3-16,0 0 9 15,12-3-20-15,-6 3 5 16,-1 2-3-16,5 8-4 15,5 5 27-15,1 4-29 16,2 2-1-16,6-3 3 16,0 1-3-16,-2-5 6 15,-1-6-7-15,-5-2 3 16,4-3-2-16,1-3 13 16,7-2 7-16,8-12 26 15,4-9-26-15,-3-3-8 0,1-5 1 16,-1-6-11-16,-1-3 2 15,4-4-5-15,-4 1-4 16,-3 3-2-16,-6 11 11 16,-11 9-5-16,-8 9 0 15,-3 5 0-15,0 2 0 16,1 2 0-16,4 2-37 16,2 0-32-16,0 0-12 15,0 4-69-15</inkml:trace>
  <inkml:trace contextRef="#ctx0" brushRef="#br0" timeOffset="1819.1264">5987 6687 114 0,'0'0'29'16,"0"0"-29"-16,0 0 2 16,0 0 9-16,0 0 20 15,0 0 1-15,54 58-21 16,-31-40-6-16,3-1 5 16,0 0-10-16,-1-4 3 15,-1-3 15-15,-3-3-13 16,3-6 22-16,7-1 9 15,3-3 0-15,16-12-8 16,14-9-7-16,7-5-16 16,13-10 12-16,-2-11-8 15,7-4-6-15,-5-6-3 16,-10 2 9-16,-6 12-9 0,-18 9 0 16,-8 11 5-16,-9 9-7 15,-11 5 4-15,-7 4 1 16,-6 2 1-16,-4 3-4 15,-2 0 0-15,3-1-20 16,1 0-39-16,2 1-37 16,-9 0 14-16</inkml:trace>
  <inkml:trace contextRef="#ctx0" brushRef="#br0" timeOffset="14104.2041">13834 9296 44 0,'0'0'37'16,"0"0"-36"-16,0 0 30 16,0 0-10-16,0 0-6 15,0 0-9-15,0 0-2 16,0 0-2-16,0-3-2 16,0 3-2-16,4 0-3 0,0 7 10 15,6 6-3-15,6 3-2 16,6 4 0-1,9 1 2-15,7 3 7 0,5 0-7 16,8-3 8-16,1 0-10 16,7-2 13-16,-1 0-13 15,-1-3 0-15,4-2 10 16,6-3-9-16,5-1 4 16,10-3 2-16,6 1-2 15,1-8-10-15,4 0-1 16,1 0-4-16,-1 0 10 15,4-7-5-15,11-3-8 16,9-2 9-16,0-5-3 16,-3 0 6-16,-7-8-7 15,-13 1-8-15,-15-2-10 0,-17-1-19 16,-19 0 42 0,-18 5-20-16,-14 2 23 0,-11 3 7 15,0 4-4-15,0 3 14 16,-6-1-9-16,0 5-8 15,-2-1 0-15,-2 4 4 16,7 0 2-16,-3 0-3 16,0 1-3-16,-7 2 0 15,0 0 2-15,-7 0-1 16,-2 0-1-16,-9 6 0 16,1 2 0-16,-8 5-1 15,-7 1 5-15,-6 3-4 0,-13 4 0 16,-15 1-2-1,-8 4 2-15,-15 1 5 0,-6-3-5 16,-8 1 0-16,-3-4-1 16,-5 1 5-16,-10-8-8 15,0 0 4-15,4-8 0 16,4-2 3-16,1-4-1 16,4 0 9-16,3 0-1 15,6-4-9-15,20-2 8 16,13-3-7-16,22-2-2 15,9 1 0-15,8 0-22 16,8-1 2-16,7 2-3 16,8 2 9-16,5 3 12 15,4 2-10-15,6 1-30 16</inkml:trace>
  <inkml:trace contextRef="#ctx0" brushRef="#br0" timeOffset="14371.5805">13739 9526 12 0,'0'0'18'16,"184"24"14"-16,-73-13-13 15,9-7 17-15,8-1-24 16,6-3-6-16,11 0 0 16,7-3-5-16,2-5 8 0,-2-2 15 15,-3-4-14 1,-9-4-9-16,-2-8 13 0,-9-3-7 15,-13-6 8-15,-16-2-15 16,-29 5 1-16,-22 7-1 16,-25 7 2-16,-11 8 2 15,-8 3 10-15,-2 1-9 16,0 4-10-16,-2 0 1 16,-1-1-38-16,0 2-83 15</inkml:trace>
  <inkml:trace contextRef="#ctx0" brushRef="#br0" timeOffset="24596.5579">5306 9777 145 0,'0'0'3'15,"0"0"-3"-15,-88-56 20 16,71 36 3-16,4 1-13 16,12 0 1-16,1 0 0 15,3 2 9-15,27 0-20 16,17 0-4-16,7 2 4 16,7 2 0-16,1 5 4 15,-4 5-6-15,-8 3 2 0,-4 13-4 16,-10 13-8-1,0 16 12-15,-5 12 8 0,-7 9-2 16,3 13-6-16,-12 11 9 16,1 15-6-16,-4 6 1 15,0 3-4-15,0-3-7 16,10-12 0-16,2-7 2 16,3-14-1-16,3-7 5 15,1-10-2-15,0 1-5 16,5-6 10-16,2-7-3 15,-2-4 1-15,11-7-3 16,-2-6-8-16,4-5-12 0,5-6 1 16,0-7 3-1,1-11-27-15,2 0-18 0,-7-14 33 16</inkml:trace>
  <inkml:trace contextRef="#ctx0" brushRef="#br0" timeOffset="24798.0081">6492 11018 32 0,'0'0'43'0,"-46"65"-15"16,42-25-3-16,4 5-25 15,6 2 2-15,26 4-3 16,2 2 1-16,8 6-7 16,4-2 1-16,-2 5 3 0,9-1-4 15,-5-1-27 1,0-5 21-16,-2-5 13 0,-1-5-27 15,2-5-5 1</inkml:trace>
  <inkml:trace contextRef="#ctx0" brushRef="#br0" timeOffset="24963.6206">7157 11921 0 0,'0'0'82'15,"0"0"-58"-15,-133-32-5 16,59 24 6-16,-13 3 0 15,-8 1 8-15,-11 4-5 16,-5 0-8-16,4 4-3 16,11 1-17-16,16 0-3 0,17-2-12 15,11-3-91-15</inkml:trace>
  <inkml:trace contextRef="#ctx0" brushRef="#br0" timeOffset="27498.1246">3398 12501 48 0,'0'0'55'16,"0"0"-33"-16,0 0 0 15,0 0-12-15,0 0 0 16,0 0 7-16,-5 0 5 15,10 0-18-15,24 0 6 16,14 0-1-16,10 0-3 16,6 0 17-16,14-4-21 15,6-1 8-15,16-2 5 16,10-1-13-16,15-1 18 16,9 2-19-16,11 1 2 15,1 1 4-15,-8 2-7 0,-7 0-1 16,-19 2-1-16,-12 1-8 15,-17-2 10-15,-14 2-35 16,-11 0 1-16,-18 0 6 16,-14 0-4-16,-13 0 5 15,-5 0 23-15,-3 0 2 16,0 0-4-16,-27 0 6 16,-15 0-34-16,-10 2-52 15</inkml:trace>
  <inkml:trace contextRef="#ctx0" brushRef="#br0" timeOffset="27916.7876">3210 12600 54 0,'0'0'119'0,"0"0"-119"15,-142 12-53-15,128-11 46 16,14 3 7-16,0-4 0 15,19 1-8-15,26-1 8 16,16 0 19-16,23 0-14 16,14-5 8-16,15-3-6 15,11-1 0-15,10-3 10 16,8-1-6-16,9 2 10 16,-4 1 5-16,-5 2-24 0,-18 2 3 15,-15 2-5 1,-24 1-3-16,-23 2 1 0,-19 1 2 15,-21-3 0-15,-12 3 11 16,-4-2 3-16,-3 0 35 16,-3 2 4-16,0 0-18 15,0 0 4-15,0 0-19 16,0 0-12-16,0 0-1 16,0 0-7-16,0 0-2 15,0 0-10-15,0 0-22 16,0 0 2-16,0 0-38 15,0 0-36-15,-16 0-89 16</inkml:trace>
  <inkml:trace contextRef="#ctx0" brushRef="#br0" timeOffset="33528.6464">3143 14737 86 0,'0'0'11'15,"0"0"-8"-15,0 0 31 16,0 0 12-16,0 0-3 16,0 0-18-16,0 0-9 15,109-24-4-15,-17 18-9 0,16-3 3 16,20-1 26-16,17 1-23 15,19-3 12-15,9 0-5 16,12 2-15-16,4-2 6 16,-7 2-7-16,-18 3 0 15,-22 0 1-15,-38 2-1 16,-32 2-10-16,-29 1-16 16,-22 1-10-16,-21-1-1 15,0 2-26-15,-44 0 52 16,-22 5 6-16,-28 5-32 15</inkml:trace>
  <inkml:trace contextRef="#ctx0" brushRef="#br0" timeOffset="33831.2714">3443 14771 3 0,'131'0'66'0,"23"-5"-25"15,19-4 15-15,6-1-24 16,4 2-5-16,-2-1-10 16,-28 2-2-16,-31 3-8 15,-38 2-4-15,-45 0-2 0,-18 0-1 16,-17 2 0-16,-4 0-6 15,0 0-9-15,0 0 10 16,-19 0-4-16,-12 4-35 16,-8 2-40-16</inkml:trace>
  <inkml:trace contextRef="#ctx0" brushRef="#br0" timeOffset="35230.2486">6996 14545 43 0,'0'0'41'16,"0"0"-37"-16,0 0 43 15,0 0-7-15,0 0-31 16,0 0 40-16,-8-12-33 15,8 11-13-15,0 1 1 16,0-3 3-16,0 3 0 0,0 0-7 16,0 0 0-1,0 0-3-15,6 11-7 0,12 12 10 16,8 15 12-16,2 11-8 16,2 9 3-16,0 2 5 15,1 1-12-15,-1-2 0 16,-11-2 2-16,-4-5-2 15,-12-5 0-15,-3-9-7 16,0-11 7-16,0-3 0 16,-4-9-4-16,-10-4-3 15,2-2 0-15,0-7-18 16,-7-2-12-16,1 0-67 16</inkml:trace>
  <inkml:trace contextRef="#ctx0" brushRef="#br0" timeOffset="35986.7612">6947 14526 49 0,'0'0'6'16,"0"0"5"-16,0 0-11 0,0 0-9 15,0 0 9-15,0 0 0 16,-40 50 24-16,10-14-1 16,-2 3-13-16,-1 1-6 15,2-2 2-15,-3-6-4 16,7-2 0-16,0-6 5 15,8-7-6-15,2-8-1 16,11-3 1-16,1-4 5 16,5-2 1-16,0 0 37 15,0-10 1-15,0-10-42 16,0-5-6-16,28-8-4 16,9-5-2-16,5-6 4 15,3-1-18-15,1 3-9 0,-4 7 30 16,-4 7 2-16,-4 11 2 15,-1 5 7-15,-6 2-7 16,-7 9-3-16,0 1 1 16,0 0 0-16,5 4 0 15,4 10 7-15,6 5-3 16,-1 3-3-16,4 5 2 16,-1 5-6-16,5-3-6 15,-1 0 9-15,-1-3 0 16,-6-4-16-16,-3-2 7 15,-10-3-5-15,-6-6 5 16,-6-4 0-16,-5-2-1 0,-2-2 4 16,-2-2 4-1,0-1-7-15,0 1 5 0,-12 1 3 16,-18-2 1-16,-16 3-1 16,-6 1 4-16,-14 0-3 15,-9 2 17-15,-5 1-6 16,1 0 1-16,-2-1 4 15,7 2 0-15,14-1 20 16,7-3-19-16,8 1-8 16,7-2 1-16,7 2-10 15,3-2 0-15,9-1 0 16,5 2-10-16,2-4-32 16,2 0-80-16</inkml:trace>
  <inkml:trace contextRef="#ctx0" brushRef="#br0" timeOffset="42864.5758">10798 14572 9 0,'0'0'0'0,"0"0"0"16,0 0 0-16,0 0 9 0,0 0 23 16,0 0-23-1,0 0 14-15,7-5 7 0,-7 5-12 16,0 0 16-16,0 0 0 16,0 0-14-16,0 0 1 15,0 0-4-15,0 0-3 16,0 0-1-16,0 0-9 15,0 0-3-15,18 0-1 16,18 0 7-16,18 0-3 16,27 0 25-16,23 0-14 15,21 0 1-15,20 0-5 16,16-2-5-16,10-1-3 16,2 2 1-16,-10 1 2 15,-13 0-6-15,-21 0 5 0,-28 0-5 16,-20 0-10-16,-25 0 3 15,-26 2-17-15,-21 2-2 16,-9-1 1-16,-16 0-22 16,-38 5 27-16,-22 0 17 15,-18 1-12-15,-21 1-43 16,-20 0-45-16</inkml:trace>
  <inkml:trace contextRef="#ctx0" brushRef="#br0" timeOffset="43118.508">11049 14725 23 0,'0'0'56'0,"238"5"-24"0,-83-5 4 16,17 0-5-16,7 0-2 15,-6 0 20-15,-18 3-32 16,-24 1-7-16,-31-2-10 15,-27-1 4-15,-15 0-4 16,-25-1 0-16,-16 0 0 16,-7 0 5-16,-10 0-2 15,3 0-2-15,-2 0-1 16,11 0-2-16,20 2-50 16,20-1-58-16</inkml:trace>
  <inkml:trace contextRef="#ctx0" brushRef="#br0" timeOffset="44035.7684">16435 14693 41 0,'0'0'44'16,"0"0"-24"-16,0 0 3 15,0 0 12-15,0 0-31 16,0 0 16-16,138 0-7 16,-53 0-1-16,21 0 13 15,13 0-6-15,13 3-1 16,11 2 4-16,10-2-9 16,9 1 3-16,8 1-3 0,3-1 0 15,0-2 1-15,-5-1-14 16,-7 1 3-16,-10-2 11 15,-14 0-12-15,-10 0 4 16,-19 0 0-16,-25 0-4 16,-14 0 8-16,-20 0-10 15,-18-2 0-15,-13 2 5 16,-8 0-5-16,-10 0-4 16,0 0-3-16,0 0-27 15,-22 0-23-15,-44 3 10 16,-32 3-29-16</inkml:trace>
  <inkml:trace contextRef="#ctx0" brushRef="#br0" timeOffset="44498.232">15817 14790 9 0,'0'0'4'0,"164"7"13"16,-56 0-2-16,9-3 37 15,20 0-21-15,14 1 28 0,18 0-7 16,7 0-31-16,6 2 7 15,-2 0-5-15,-7 1-20 16,-6-2 8-16,-3 1-11 16,-6-5 0-16,-8 0 5 15,-12-2-3-15,-8 0-2 16,-21 0 8-16,-17 0-8 16,-13-2 15-16,-13 1-15 15,-19-1 0-15,-17-1 13 16,-13 3-6-16,-9 0 13 15,-8-3-19-15,0 3 9 16,0 0 11-16,0 0-18 16,0 0-1-16,-17 0-4 0,-30 0-14 15,-19 0-39-15,-18 0 24 16,-16 0-22-16,-17 0-10 16,-16 3-67-16</inkml:trace>
  <inkml:trace contextRef="#ctx0" brushRef="#br0" timeOffset="44821.516">16336 14902 14 0,'0'0'16'0,"0"0"-7"16,0 0-7-16,0 0 16 0,0 0 45 15,0 0-25-15,199 0 10 16,-64 0-14-16,12 0-20 15,13 0 13-15,10 0-4 16,1 0-5-16,-2 0 13 16,-7 0-29-16,-18 0 17 15,-11 0-18-15,-15 0 3 16,-21 0 16-16,-20-2-8 16,-26 1-4-16,-19-1 10 15,-13 1-14-15,-12-1 19 16,-4 0-1-16,-3 2-10 15,0 0-11-15,0 0-1 16,0 0-13-16,0 0-9 0,0 0-80 16,-4 0-126-16</inkml:trace>
  <inkml:trace contextRef="#ctx0" brushRef="#br0" timeOffset="67580.1473">6175 15117 13 0,'0'0'23'0,"0"0"3"16,0 0-3-16,0 0 10 15,0 0 3-15,0 0-18 16,0 0 10-16,0 0-25 15,-3-34 29-15,3 33 4 16,0 1-20-16,-1 1-16 16,-2 19-4-16,3 15 4 15,0 14 34-15,0 8-24 16,12 4-6-16,9 0-4 16,-6-2 8-16,-2-7-2 15,-7-9-6-15,-3-7 5 0,-3-13-2 16,0-7-3-16,0-6 0 15,0-4-1-15,0-5 1 16,-16-1-16-16,-8-7-49 16,-6-11-136-16</inkml:trace>
  <inkml:trace contextRef="#ctx0" brushRef="#br0" timeOffset="68097.9063">5883 14976 89 0,'0'0'12'15,"0"0"15"-15,0 0-17 16,0 0-10-16,-64 68 17 16,36-24-2-16,1 5-12 15,-1 1 15-15,-2-4-18 16,-4 0 4-16,2-6-4 15,4-8 10-15,5-11-5 16,11-10-5-16,5-5 1 16,7-6 5-16,0 0-1 15,0-11 22-15,2-13-27 0,15-11-19 16,6-10 18 0,4-8-21-16,-2-5-25 0,0 2-16 15,-3 3 34-15,-5 10 29 16,-4 14 39-16,4 9-5 15,7 8 9-15,5 3-43 16,13 1 7-16,8 5 16 16,14 3-19-16,3 0 3 15,7 20-6-15,-2 9 8 16,1 12-3-16,-1 7-6 16,-8 1 0-16,-9-5 21 15,-15-6-19-15,-10-5 4 16,-8-10 16-16,-10-6-3 15,-9-9 2-15,-3-2 0 0,0-4-17 16,0-2 18-16,0 0-22 16,0 0-2-16,0 3-1 15,-9 2-60-15,-22-1-118 16</inkml:trace>
  <inkml:trace contextRef="#ctx0" brushRef="#br0" timeOffset="69311.4368">5941 16170 20 0,'0'0'25'0,"0"0"8"15,0 0-6-15,0 0 12 16,0 0 64-16,0 0-20 16,-25 4-44-16,5-16-18 15,1-5 8-15,4-2-19 16,-1-3 9-16,7-3-17 15,0 4 16-15,9 4-18 16,0 3 0-16,0-1 7 16,30 6-7-16,6-2-2 15,7 5-2-15,-1-1 8 16,3 7-10-16,-5 2 6 16,1 15-2-16,-5 7-3 0,-5 5 5 15,-2 7 0-15,-8-2-1 16,0 2 7-16,-9-3-5 15,-4-7-1-15,-3-2 0 16,-2-10 1-16,-3-5 1 16,1-6-2-16,-1-3 0 15,0 0 0-15,3 0 17 16,-3-10-9-16,5-9-8 16,-1-7-6-16,5-6-15 15,2-2-10-15,2-2-27 16,-1 3 52-16,6 6 4 15,-2 9 4-15,5 4-2 0,-7 7 16 16,-1 4-14-16,-4 3-1 16,5 0-1-16,-2 5 0 15,2 12 6-15,2 5 0 16,-6 3-6-16,3 3 14 16,-1-1-12-16,0-3 0 15,7 0-2-15,-1-4 2 16,8-4 2-16,8-2-4 15,6-6 0-15,6-5-6 16,13-3-12-16,-1 0 18 16,0-15 4-16,-7-4 5 15,-14 0-17-15,-6-3 8 16,-13 5-16-16,-8 0 11 16,-6 7 10-16,-4 7-1 15,0 1 16-15,0 2-16 0,0 0-3 16,-6 0-1-1,-9 3 0-15,-2 6 5 0,4 3-5 16,1 0-3-16,6 4 3 16,6 0 1-16,0-2 4 15,0 1-5-15,14-1 0 16,16-1 4-16,11-7 0 16,9-3-4-16,6-3 6 15,-1 0 14-15,-1-5-7 16,-12-7-11-16,-14-4 19 0,-13-5 5 15,-12-3-23-15,-3-2 5 16,-12 0-8-16,-25 2 2 16,-14 5 2-16,-9 7-4 15,-3 6 2-15,1 6-8 16,3 0 6-16,15 1 0 16,8 8 0-16,12-1 0 15,8 3-7-15,16-3-12 16,0 1-8-16,13-1-3 15,32-1-25-15,16-5-1 16,11-2-39-16,7 0-148 16</inkml:trace>
  <inkml:trace contextRef="#ctx0" brushRef="#br0" timeOffset="70378.2353">7393 15633 36 0,'0'0'40'0,"0"0"3"15,0 0-17 1,0 0 16-16,0 0-11 0,0 0-1 15,-38-35-8-15,35 32 7 16,2 2 8-16,1 1-15 16,0 0-11-16,0 0-6 15,0 0-5-15,1 17-6 16,19 12 6-16,7 15 0 16,7 13 17-16,3 10-8 15,2 2-5-15,-2-2 6 16,-7-4-1-16,-6-6 8 15,0-9-16-15,-5-12 1 0,-2-10 6 16,3-6-5 0,-2-6-2-16,5-7 17 0,0-2-13 15,6-3-3-15,2-2-2 16,9 0-5-16,5-11-8 16,1-10-46-16,-8-7-88 15</inkml:trace>
  <inkml:trace contextRef="#ctx0" brushRef="#br0" timeOffset="70546.8647">7221 15869 307 0,'0'0'5'15,"0"0"-5"-15,0 0-42 16,0 0 21-16,219-21 16 15,-101 17-1-15,4 0-77 16</inkml:trace>
  <inkml:trace contextRef="#ctx0" brushRef="#br0" timeOffset="70944.4022">8653 16062 142 0,'0'0'1'0,"0"0"6"16,195-1 16-16,-124-11-20 16,-7-1 10-16,-11-4-8 15,-10-2 5-15,-18-6-4 16,-14 0-5-16,-11-2-1 15,-3 1 8-15,-30 6-2 16,-7 6 26-16,-5 8-13 16,-4 4 0-16,3 2-15 15,2 6-4-15,12 8 5 16,7 5-2-16,16 3-3 16,9 2 10-16,0 2-9 0,26-2 12 15,19 1-12-15,14-3 0 16,12-3 4-16,10 0-5 15,7-7-8-15,-6-7-35 16,-15-5-21-16,-20 0 1 16</inkml:trace>
  <inkml:trace contextRef="#ctx0" brushRef="#br0" timeOffset="71512.6347">9396 15879 44 0,'0'0'123'16,"0"0"-46"-16,0 0-77 15,0 0 1-15,0 0 17 0,0 0 6 16,55 24 27 0,-25-4-31-16,7-1-18 0,0 2 7 15,-1 2-8-15,-10-9 3 16,-12-2-4-16,-11-2 3 16,-3-7-8-16,0-1 5 15,0-2 0-15,0 0 26 16,-11-8-10-16,2-9-13 15,1-4 0-15,8-4-2 16,0 5-2-16,0 1-2 16,2 8 3-16,20 4 5 15,-1 2-5-15,12 5 0 0,5 0-2 16,7 3 5-16,6 8-3 16,-1 4 0-1,-9 0 4-15,-11 1-3 0,-12-4-1 16,-15 0-6-16,-3-2 0 15,0-5-2-15,-8 0 7 16,-5-5-4-16,2 0 5 16,5-6 13-16,6-11-13 15,0-7-33-15,15-2 11 16,13-2-13-16,2 8 17 16,0 4 15-16,1 7 3 15,3 5 15-15,0 3-9 16,-2 1 3-16,-2 1 22 0,-3 9-8 15,-2 2 10 1,-3 4-24-16,-3 2-6 0,-3 1 13 16,-7 0-16-16,-6-3-3 15,-1-4 0-15,-2-1-21 16,0-6-26-16,0-3-19 16,0-2-15-16,0-9 19 15</inkml:trace>
  <inkml:trace contextRef="#ctx0" brushRef="#br0" timeOffset="71997.0832">10425 15623 188 0,'0'0'1'0,"0"0"17"0,0 0 12 15,-21 64 6-15,21-22 27 16,0 4-62-16,13 10 9 15,7 4-8-15,4 0 5 16,3 1 5-16,-10-3-12 16,-5-5-9-16,-3-11 7 15,-2-9-8-15,-5-11 10 16,-2-12 0-16,0-3 0 16,0-7 4-16,3 0 0 15,-3-8 32-15,0-10-36 16,0-9-7-16,0-9 7 15,0-5 0-15,-3-7-6 0,3-1-14 16,0 0 9 0,0 7 8-16,7 7 2 0,26 9-6 15,12 5 3-15,11 3-11 16,3 3 4-16,-2 4 7 16,-2 4 7-16,-12 4-3 15,-5 3 0-15,-13 4 2 16,-16 9 0-16,-9 3 7 15,0 4 9-15,-36-4-1 16,-7 2 0-16,-14-2-10 16,2-2-3-16,-4-1-2 15,9-3-2-15,9-6-17 16,11-4-50-16,11-2-16 0,11-15-61 16</inkml:trace>
  <inkml:trace contextRef="#ctx0" brushRef="#br0" timeOffset="72750.7201">10972 15509 199 0,'0'0'33'16,"0"0"-16"-16,0 0-8 15,-49 53 21-15,48-17 21 16,1 8-18-16,0 5-31 0,0 4 18 15,17-4-16-15,0-6-4 16,0-9 0-16,1-5 10 16,-6-9-15-16,-4-8 5 15,0-6 0-15,-3-6-2 16,0 0-8-16,2-7 10 16,0-12-6-16,-1-8-5 15,-6-5-33-15,0-4-15 16,0 2-1-16,-14 6 6 15,-10 9 7-15,-1 11 47 16,1 8 28-16,-2 7-19 16,3 10 7-16,3 4 14 15,13 0-15-15,7-1 12 16,0 0-19-16,21-3 6 16,19-2-1-16,11-5-13 0,0-4 12 15,7-4-12-15,-5-2 7 16,-8-2 11-16,-2-7-10 15,-11-8 1-15,-9-5 5 16,4-4-14-16,-4-8-2 16,-1-4 0-16,2 3-37 15,-10 4 19-15,-2 12-12 16,-8 11 32-16,-3 6 1 16,2 2-1-16,-1 2-12 15,9 14 12-15,2 5 7 16,15 8 25-16,9 4-24 15,15 8 13-15,16 1-3 16,10 4-15-16,0 4 12 0,-5 5 0 16,-13-1-14-16,-20-2 5 15,-19-7-6-15,-21-9 0 16,-12-7-7-16,-30-9 13 16,-13-5-6-16,0-4 26 15,0-11 24-15,5 0 4 16,9-8-20-16,11-15 0 15,10-8-12-15,11-11-22 16,9-12 2-16,5-10-2 16,31-7-14-16,10 2 14 15,-1 10-12-15,0 9-23 0,-8 16 13 16,-7 11-16 0,-9 9-13-16,-8 6-24 0,-13 8-60 15</inkml:trace>
  <inkml:trace contextRef="#ctx0" brushRef="#br0" timeOffset="73294.3919">10620 15434 31 0,'0'0'64'16,"0"0"-27"-16,0 0-19 15,0 0-5-15,0 0 0 16,0 0 27-16,69 30-19 15,-36-3 0-15,5 10-2 16,3 6 10-16,5 9-28 16,-12 3 26-16,-5-4-21 15,-13-5 1-15,-10-8-4 16,-6-8-3-16,0-7 9 16,3-6-4-16,-3-6-5 15,0-4-2-15,0-4-1 16,0-3-5-16,0 0 3 15,0-4-15-15,-19-12-99 0</inkml:trace>
  <inkml:trace contextRef="#ctx0" brushRef="#br0" timeOffset="73518.9008">10525 15708 217 0,'0'0'31'0,"0"0"-2"15,0 0 0-15,0 0-8 16,167-15-12-16,-91 9 10 16,7-2 7-16,2-2-11 15,-8-1 18-15,-12 2-26 16,-16 3-6-16,-10 0-2 0,-11 2-15 16,-10 3-15-16,-7 1-7 15,-5 0-66-15,-6 0-68 16</inkml:trace>
  <inkml:trace contextRef="#ctx0" brushRef="#br0" timeOffset="74880.7399">12507 15911 89 0,'0'0'98'15,"0"0"-18"-15,0 0 11 16,21-49-35-16,9 28-5 0,-3-4-8 16,4-4 4-16,-1-3-13 15,-3-7-24-15,0 2-1 16,-5-2-6-16,-15 8 1 16,-7 9-8-16,0 9 3 15,-3 5-1-15,-14 4 1 16,0 4-12-16,-2 0-1 15,6 0 4-15,8 3-9 16,5 6-11-16,0 4-3 16,24 5 18-16,20 6 10 15,19 3-9-15,7 3-7 16,3-1 17-16,-11-6-3 16,-13 1 7-16,-20-8 0 15,-18-3 0-15,-11 0-2 0,0-4 4 16,-15-1 2-16,-19-1 13 15,-16-2-6-15,4 0-2 16,-3-5-2-16,7 0-2 16,8 0 1-16,13-2-6 15,5-7-6-15,11 1 6 16,5-1-42-16,0 3 3 16,18-1 27-16,22 1-5 15,15-1 15-15,8 0-1 16,7-2 3-16,3-1 2 15,-8 3-2-15,-9-6-2 0,-8 6 1 16,-14-5 2-16,-12 1-4 16,-5 1 2-16,-14-1-21 15,-3 4 19-15,0 1 3 16,-20 3 0-16,-2 3-3 16,-6 0 3-16,1 5 2 15,4 5-2-15,9 2 4 16,8-2-7-16,6 1 3 15,0 1 0-15,19-5-1 16,22 3 4-16,15-4 19 16,11-6-1-16,8 0-6 0,-4 0 15 15,-9-9-22 1,-11-5-4-16,-13-5 2 0,-8-9-4 16,-5-4-4-16,-5-8-9 15,-3-5 11-15,-1-3 0 16,-6-1-7-16,-7 6-24 15,-3 10 12-15,0 11 19 16,0 11 0-16,-9 8 3 16,-4 3-1-16,-3 0 1 15,0 11-3-15,4 8 0 16,8 4 8-16,4 7-6 16,0 4 26-16,3 2-18 15,22 5 9-15,9 1-2 16,-1-3-11-16,-3-1 10 15,-6-8-15-15,-3-7 5 16,-3-9 2-16,-3-3-6 16,-2-6-2-16,-7-3 6 0,2 0-5 15,-2-2-1-15,4 0 0 16,-4-3-16-16,4-14 3 16,-5-3-123-16</inkml:trace>
  <inkml:trace contextRef="#ctx0" brushRef="#br0" timeOffset="75083.853">13583 15576 309 0,'0'0'55'16,"0"0"-40"-16,0 0 7 0,143-17 12 15,-69 11-7-15,-3 3 9 16,-9-2-21-16,-11 0-13 15,-21 4-4-15,-13-1 2 16,-9 2-28-16,-6 0 8 16,-2 0-54-16,0 0-40 15,-14 0-70-15</inkml:trace>
  <inkml:trace contextRef="#ctx0" brushRef="#br0" timeOffset="102145.6944">2645 12872 5 0,'0'0'38'0,"0"0"-31"15,0 0 17-15,0 0-16 0,0 0 22 16,0 0-29-1,0 0 2-15,0 0 16 0,-15-44-13 16,12 37 16-16,3 0 8 16,0-2-22-16,0 3 17 15,-3 1-7-15,3 2-7 16,0 2 19-16,0 1-14 16,0 0 0-16,0 0 12 15,0 0-28-15,0 9 0 16,12 10 8-16,16 4-5 15,4 7 7-15,-1 4-10 16,3 0 10-16,0 0-14 16,-11-3 7-16,-1-6-3 15,-7-4 0-15,-6-6 3 16,-3-1-5-16,-5-4 2 0,3-6-5 16,-4-1 5-16,0-3 1 15,0 0 2-15,0 0 4 16,-8-4 6-16,-14-10-2 15,-2-7-11-15,-2-7 0 16,-5-6-6-16,4-8 12 16,-1-6-6-16,0 2 0 15,5 1 1-15,10 6-1 16,4 7 0-16,9 5 0 16,0 5-6-16,9 5 6 15,15 3-3-15,6 0-1 16,5 2 4-16,1 2 3 0,-3 4-3 15,-6 5-2 1,1 1-3-16,-5 0-11 0,5 14 6 16,0 6 10-16,-7 6 0 15,1 3 2-15,-11-2 0 16,-10-1 2-16,-1-4-4 16,0-2 2-16,-10-2-4 15,-10-2 2-15,-1-4 0 16,8-3 0-16,1-4 0 15,2-2 0-15,7-1 0 16,0-2 0-16,3 0 0 16,0 0-1-16,0-2-18 15,3-6 10-15,15-1-16 0,8 1 25 16,9 1 8 0,5 5-8-16,9-1-7 0,-2 3 1 15,-4 0-1-15,-11 4 7 16,-9 6 6-16,-16 1-5 15,-7 3 4-15,0 1-5 16,-1 4 7-16,-23 0 6 16,-7-2-5-16,-3-2 20 15,-1-3-18-15,-3 2-3 16,10-7-2-16,-2-1-5 16,13-2-4-16,2-1 0 15,0-3-34-15,7 0-37 0,2-10-115 16</inkml:trace>
  <inkml:trace contextRef="#ctx0" brushRef="#br0" timeOffset="102454.0849">3382 12733 173 0,'0'0'20'0,"0"0"-7"15,0 0 30 1,0 0-31-16,0 0-4 0,0 0 40 16,74 56-8-16,-44-29-21 15,2 2-17-15,-3 4 2 16,-3-3 2-16,-9-1-6 15,-6-3-4-15,-2-9-3 16,-4-2-28-16,-1-6 23 16,2-4-74-16,1-2-61 15</inkml:trace>
  <inkml:trace contextRef="#ctx0" brushRef="#br0" timeOffset="102845.7621">3956 12755 250 0,'0'0'5'16,"0"0"6"-16,-43 52 3 15,43-29-5-15,0 4 17 16,2-4-20-16,24-2 0 15,4 0 4-15,3-6-7 16,5-4-3-16,3-5-3 16,-4-2 3-16,-1-4-3 15,-6-5 7-15,-2-11 0 0,-7-4 6 16,-9-3 0-16,-9-4 13 16,-3-2-2-16,0-2-11 15,-27 3 16-15,-7 4-14 16,-5 7-5-16,-3 5 17 15,-4 8-22-15,0 3 0 16,4 1-2-16,6 0-10 16,11 8-6-16,11 2-58 15,10-1-40-15,4-2-112 16</inkml:trace>
  <inkml:trace contextRef="#ctx0" brushRef="#br0" timeOffset="103118.0816">4591 12639 264 0,'0'0'0'16,"0"0"-6"-16,0 0 6 15,0 0 34-15,72 68-11 16,-48-42-15-16,-2 3 18 16,-2-2-26-16,-4-5 0 0,-10-3 0 15,0 1 1 1,-6-6-2-16,0-2-16 0,0-4-34 16,2-3-24-16</inkml:trace>
  <inkml:trace contextRef="#ctx0" brushRef="#br0" timeOffset="103512.7061">5066 12662 160 0,'0'0'59'0,"0"0"-54"0,0 0-5 15,-66 50 0-15,62-30 23 16,4 3-12-16,0-1 1 16,0-3-12-16,20-4 0 15,2-2 0-15,3-4 0 16,8-4-3-16,1-4-4 16,6-1 7-16,2-4 7 15,1-9-5-15,-7-5 5 16,-2-4 3-16,-16-5-8 15,-6 1 8-15,-12-5 26 16,0 1-10-16,-14 7-4 16,-9 3-16-16,-10 7 33 15,-6 6-23-15,-1 5-16 0,-2 2-2 16,-2 0-4 0,12 5-20-16,10 5-21 0,6-2-34 15,9 0-99-15</inkml:trace>
  <inkml:trace contextRef="#ctx0" brushRef="#br0" timeOffset="104105.5737">5725 12596 159 0,'0'0'16'16,"0"0"-6"-16,0 0 5 15,0 0 3-15,0 0 35 16,0 0-31-16,0-25-17 16,6 20 2-16,12-1-5 15,6 2-2-15,10-2-5 16,2 3 5-16,10 3 4 15,-1 0-4-15,0 0 0 16,-2 9-1-16,-11 8-2 16,-8 3 2-16,-18 7-4 15,-6 0 10-15,-1 3-2 16,-35 2-1-16,-10 0-2 0,-2-4 9 16,2-1-5-16,9-5 1 15,7-5-1-15,9-2 0 16,10-6-8-16,11-4 1 15,0-3-4-15,0-2 6 16,5 0-16-16,28 0 17 16,13-2 0-16,15-7 0 15,8-1 1-15,13 0-1 16,6 0 0-16,12 1 7 16,-3-3-3-16,-6 4 10 15,-18 1 7-15,-27 4-2 16,-21 0-13-16,-17 3 1 0,-8 0-2 15,0 0 32-15,0 0-19 16,0 0-4-16,0 0-14 16,0 0 8-16,0 0-16 15,0 0-11-15,0 0-37 16,-2 1-4-16,-8 1-60 16</inkml:trace>
  <inkml:trace contextRef="#ctx0" brushRef="#br0" timeOffset="104864.4485">6756 11943 84 0,'0'0'10'0,"0"0"10"0,0 0 27 16,0 0-40-16,0 0-1 15,0 0 5-15,117-49-9 16,-73 42 11-16,0 3 15 16,-7 1-11-16,-2 3 9 15,-5 4-24-15,1 16 2 16,-5 9 7-16,-9 8-7 16,-9 5-4-16,-8 4 2 15,0 1 0-15,-12 5 4 16,-13 0-6-16,1 0 0 0,6-3 0 15,3-9 2 1,10-4-7-16,5-6 2 0,0-3-4 16,8-9 4-16,26-4-20 15,15-8-11-15,15-6 15 16,17 0-13-16,4-9 8 16,-1-5-80-16</inkml:trace>
  <inkml:trace contextRef="#ctx0" brushRef="#br0" timeOffset="105143.1306">7624 12397 7 0,'0'0'75'0,"0"0"4"16,0 0-67-16,0 0-9 16,0 0 20-16,0 0-14 15,-160 51 2-15,136-31 6 0,5 4-16 16,8-1 9-16,10 4-7 16,1-1-6-16,0 4-1 15,24-3 2-15,13-1-21 16,6-1 23-16,8-4-20 15,-2 0 15-15,-6-6 10 16,-5-2 3-16,-16-4 35 16,-11-5-11-16,-11-3 20 15,0-1 41-15,-14 2-25 16,-35 2-23-16,-17 5-38 16,-17-1-1-16,-10 5-12 15,4 2-6-15,-5-1-62 0,9 3-139 16</inkml:trace>
  <inkml:trace contextRef="#ctx0" brushRef="#br0" timeOffset="106193.82">8201 12491 9 0,'0'0'20'0,"0"0"62"16,0 0-7-16,0 0-25 16,0 0-4-16,0 0 6 15,-2-19-16-15,2 19-5 0,0 0 1 16,-4 0 1-16,1 0-26 15,2 8-5-15,1 9-3 16,-3 7 2-16,3 5 9 16,0 2-10-16,0-4 1 15,3-1-1-15,17-6 0 16,2-1-11-16,0-8 11 16,5-3-6-16,10-8 12 15,6 0-11-15,14-13 10 16,11-9 18-16,4-5-20 15,7-5 5-15,-2-9-8 16,6-7 3-16,4-8 16 16,6-4-18-16,0 2 3 15,1 8 19-15,-13 9-15 16,-6 11-6-16,-12 9 6 0,-12 7-2 16,-13 5-3-16,-7 2-3 15,-14 4-3-15,-2 1 3 16,-3 2 0-16,0 0-29 15,-4 0-3-15,2 0-15 16,-3 0 2-16,2 0-64 16,-9 0-61-16</inkml:trace>
  <inkml:trace contextRef="#ctx0" brushRef="#br0" timeOffset="139873.6616">18035 2663 104 0,'0'0'31'0,"0"0"-15"15,0 0 47-15,0 0-6 0,0 0-27 16,0 0 6-16,0 0-14 16,0 0-5-16,0 0-1 15,-71-6 0-15,71 4 30 16,0-2-27-16,0-1-14 15,3-4 0-15,19-2-3 16,11-1-4-16,7-1 1 16,11 0-2-16,5 4 0 15,2-1 2-15,4 6 1 16,-7 4-2-16,-9 0 2 16,-10 17-21-16,-17 11-10 0,-19 10 11 15,-6 6 17 1,-52 4-16-16,-28 3 9 0,-19-3 6 15,-14-3-4-15,2-5 2 16,14-8 2-16,27-10 8 16,29-11-9-16,23-8 5 15,12-3-7-15,12-9 5 16,0-10-52-16,16-3-18 16,22 1 39-16,8 5 31 15,2 3-10-15,4 9 10 16,3 1 2-16,3 3 12 15,2 6 24-15,5 8-5 16,-7 7 10-16,-14 3-22 16,-7 1-5-16,-14-3 2 0,-4-1-11 15,0-2 6-15,-4-4-11 16,9-4-17-16,2-4-57 16,8-6-89-16</inkml:trace>
  <inkml:trace contextRef="#ctx0" brushRef="#br0" timeOffset="140293.0988">18975 2964 443 0,'0'0'42'0,"0"0"-12"0,0 0 13 16,0 0-40-16,160-57-3 15,-94 31 0-15,-12 0-8 16,-15-4-1-16,-14-4-33 16,-14 0 5-16,-11 1 27 15,0 5 0-15,-32 7 10 16,-5 6 0-16,-2 9-2 16,1 3-1-16,2 3-7 15,11 0-23-15,11 3 2 16,9 8-60-16,5 6-5 15,1 3 31-15,36 4 23 16,5 2 30-16,5 2 1 0,2-2 11 16,-7 1 6-16,-9-4 17 15,-15-4 49-15,-18-2-22 16,0 2-9-16,-30-2 16 16,-21 1-10-16,-6 3-35 15,3-3-10-15,4 0-2 16,16-7-33-16,10-8-30 15,14-3-44-15</inkml:trace>
  <inkml:trace contextRef="#ctx0" brushRef="#br0" timeOffset="141419.5785">19525 2809 101 0,'0'0'11'16,"0"0"28"-16,0 0 15 15,-19 53-3-15,13-38-40 16,6 2-8-16,0-2 8 16,0 0-3-16,19-2-8 15,5-6-9-15,-2-3-23 16,0-4 23-16,-2 0 0 16,4-14-2-16,-5-6 5 15,1-3-4-15,-3 1-1 0,3 2 11 16,-11 7 0-1,-4 7 15-15,-5 3-15 0,0 3-10 16,0 0-1-16,0 5 11 16,0 2 2-16,0 6 10 15,4-1-1 1,9 1 1-16,6 1-12 0,7 0 3 16,7-5-3-16,1-2-9 15,3-6 6-15,1-1-5 16,-1-8 8-16,-2-9-9 15,-4-7 18-15,-1-7-14 16,-9-5 5-16,2-8 0 16,-6-11 9-16,-2-8-8 15,-3-10 5-15,-6 5-12 16,1 7 2-16,-7 18 4 0,0 19 29 16,0 12-10-1,0 9 43-15,-7 3-62 0,-10 10-15 16,-5 17 15-16,4 14 12 15,6 9-9-15,12 6 16 16,0 6-17-16,0 0-2 16,6-4-4-16,10-7-18 15,4-9 16-15,2-9 0 16,2-11-5-16,-6-8 8 16,-6-8-13-16,1-6 12 15,1 0 2-15,5-13 2 16,2-9 21-16,-3-10-21 0,-3-2 4 15,-8 1-11 1,-7 5 7-16,0 10 0 0,0 9 6 16,0 6 15-16,0 3-7 15,-3 0-14-15,-6 4-10 16,2 4 10-16,7 5 0 16,0-2-6-16,7 3-12 15,25-2-3-15,17 0 1 16,13-6-23-16,9-3 30 15,13-3 0-15,0-4 13 16,-8-8-5-16,-10-7 3 16,-19-2 2-16,-9-4 15 15,-13-4-13-15,-10 0 22 16,-11 6 8-16,-4 6 9 16,0 6 11-16,-31 8-28 15,-13 3-17-15,-19 3-14 16,-6 11 4-16,2 4 3 0,9 1 5 15,15 0-4-15,13-2 4 16,21-2-5-16,9 1-17 16,0-3 7-16,30-1-10 15,15-4-10-15,11-4 29 16,1-4-12-16,-8 0 9 16,-4 0-11-16,-9-4 4 15,-2 2 7-15,-10 2 3 16,-5 0-6-16,0 13 2 15,-10 7 5-15,-5 6 28 0,0 6-14 16,-2 4-2 0,1 7 17-16,0 5-29 0,2-1 0 15,0-4-9-15,2-8 5 16,1-13-5-16,-2-10-2 16,1-6 11-16,-6-6 10 15,4 0 19-15,6-11 6 16,6-14-35-16,6-9-45 15,4-9-21-15,7-11-54 16</inkml:trace>
  <inkml:trace contextRef="#ctx0" brushRef="#br0" timeOffset="141909.2698">21319 2651 167 0,'0'0'22'0,"0"0"-22"15,0 0-3-15,0 0 3 0,0 43 44 16,0-18-17-16,3-1-11 15,2 2-10-15,3-2-6 16,-4-4 22-16,1-3-22 16,3-8-9-16,-6-2-1 15,4-6-21-15,-3-1 30 16,3-1-5-16,7-13 6 16,5-8-14-16,8-6-29 15,0 1-3-15,4 1 14 16,-6 4 24-16,-6 11 8 15,-11 6 3-15,-2 3 11 16,-5 2-14-16,3 0-4 0,1 7 4 16,5 3 12-16,9 2-8 15,10-1 9-15,7-2-3 16,9 0-1-16,6-4-5 16,2-5 2-16,-3 0-5 15,-7-3 4-15,-8-11 1 16,-9 0-4-16,-4-5 3 15,-12-1 9-15,-3 3 23 16,-6 3-11-16,0 6 0 16,0 5 27-16,0 3-43 15,0 0-7-15,-19 0-3 16,1 8-5-16,2 2 2 16,7 3-2-16,6 1-4 0,3 2-8 15,4-3-30-15,28 2-26 16,12-6-10-16</inkml:trace>
  <inkml:trace contextRef="#ctx0" brushRef="#br0" timeOffset="142132.7434">22167 2599 145 0,'0'0'97'0,"0"0"-92"16,0 0-5-16,0 0 0 15,0 0 7-15,0 0-4 0,130 45 7 16,-104-31-3 0,-12-4-7-16,-10-1-7 0,-4-2-18 15,0-3 16-15,-15-1 9 16,-5 0 0-16,7-3-5 16,8 0 0-16,5-14-32 15,4-3-111-15</inkml:trace>
  <inkml:trace contextRef="#ctx0" brushRef="#br0" timeOffset="142332.3768">22719 2576 56 0,'0'0'101'0,"0"0"-36"0,-41 50-26 15,36-33-13-15,1 0-11 16,4 0 2-16,0-3-10 15,0-4-7-15,0-4-5 16,5-3-21-16,7-3-45 16,-3-3 9-16,1-10 9 15</inkml:trace>
  <inkml:trace contextRef="#ctx0" brushRef="#br0" timeOffset="142459.5609">22732 2506 41 0,'0'0'75'0,"3"-53"-4"16,-3 42 5-16,0 7-52 15,0 4-24-15,0 0-5 16,0 3-91-16,0 11 64 0,0 3 10 16,0 6-59-16</inkml:trace>
  <inkml:trace contextRef="#ctx0" brushRef="#br0" timeOffset="142875.5343">23024 2660 24 0,'0'0'83'0,"0"0"-35"16,0 0 1-16,109-53 1 16,-80 30-21-16,5-5 22 15,-9 3-41-15,-5 7 4 16,-6 3-7-16,-11 10-7 16,-3 5-19-16,0 0-23 0,0 3-31 15,0 10 64-15,0 3 9 16,0 1 1-16,5 3 12 15,15-3-13-15,6 2 0 16,6-5 9-16,5-3-7 16,-9-4 6-16,-4-3 3 15,-2-4-8-15,4 0 27 16,5-8-17-16,0-6 5 16,5-6-18-16,7-3 0 15,4-4-3-15,3 0-10 16,0 4 13-16,-6 3-9 15,-6 9 9-15,-8 6 0 0,-8 5-3 16,2 0 1-16,-6 11 0 16,6 3 2-16,1 6 6 15,-5 1-1-15,-1-1 0 16,-4 3-10-16,-7 0-35 16,-7-4-81-16</inkml:trace>
  <inkml:trace contextRef="#ctx0" brushRef="#br0" timeOffset="143017.9999">24180 2579 649 0,'0'0'4'0,"0"0"3"16,0 0-7-1,0 0-19-15,0 0-59 0,0 0-87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19:54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5355 4123 61 0,'0'0'12'0,"0"0"7"16,0 0 0-16,0 0 25 16,0 0-18-16,0 0-26 15,0 0-3-15,0 0-12 16,-34 0 11-16,54 0 8 0,15 0 14 16,10-2 9-16,19-2-15 15,19-3 7-15,13 2 2 16,13-2-4-16,10 1-2 15,2 1 0-15,-10 0-11 16,-3-1 9-16,-19 5-13 16,-17 0 0-16,-17-2 0 15,-22 3 0-15,-15 0-6 16,-18 0-3-16,0 0-26 16,-19 0 6-16,-41 3 15 15,-19 5 0-15,-30 3-22 16,-15 3-33-16,-17 0 17 0</inkml:trace>
  <inkml:trace contextRef="#ctx0" brushRef="#br0" timeOffset="529.9836">5124 4199 17 0,'0'0'22'16,"0"0"-22"-16,0 0-15 16,0 0-8-16,0 0 23 15,201 8 28-15,-96-8-12 16,17 0 9-16,20-5 0 15,10-1 15-15,9-1 0 16,3 0-30-16,-1 3 0 16,-13 0-2-16,-11 1-5 15,-27 2-1-15,-30 1-4 0,-29 0-7 16,-20 0 6-16,-21 0-15 16,-12 0-28-16,-9 3-33 15,-47 2 73-15,-29 2 6 16,-23 3 0-16,-17 0-1 15,-6-2-29-15,2 3 26 16,15-5 4-16,15-2 6 16,27 0 6-16,28-1 30 15,29-2 27-15,11-1-10 16,4 0-8-16,0 0-38 16,8 0-7-16,31 0-6 15,22-4 0-15,17-4 5 16,17 2 3-16,10-2 0 0,8 1 8 15,6-2-10-15,-15 4-4 16,-18-1 4-16,-23 2-1 16,-25 1-5-16,-21 1 2 15,-11 2-1-15,-6 0 3 16,0 0-4-16,0 0-6 16,-11 0 5-16,-14 0 1 15,-5 0-19-15,-3 0-19 16,3 0-10-16,5 3 3 15,4-1-93-15</inkml:trace>
  <inkml:trace contextRef="#ctx0" brushRef="#br0" timeOffset="1490.5546">14813 4129 66 0,'0'0'44'15,"0"0"-18"-15,0 0-6 16,0 0 2-16,0 0 8 16,0 0-13-16,42 0-1 0,4 0 17 15,21 0-15 1,12 0 5-16,18 1-5 0,12 6-15 16,15-4 17-16,6 3-20 15,-2 2 0-15,-1-2-4 16,-8-3 4-16,-7 0-1 15,-11-2-10-15,-15 0 9 16,-14 1-13-16,-18-1-3 16,-20-1 18-16,-12 0-7 15,-14 0 2-15,-8 0-6 16,0 0-13-16,-1 0-18 16,-31 0-26-16,-18 0 45 15,-19 0-33-15,-26 0 6 16</inkml:trace>
  <inkml:trace contextRef="#ctx0" brushRef="#br0" timeOffset="2009.2854">14737 4274 11 0,'0'0'32'15,"251"11"-8"-15,-113-4 9 16,1 0-14-16,3 0-14 16,-4 0-1-16,-5-2 3 15,-7-1-1-15,-13-4 0 0,-13 0-5 16,-15 0 4 0,-19 0-2-16,-16 0 7 0,-16 0 12 15,-5 0 6-15,-17 0-7 16,-6 0 21-16,-6 0-12 15,0 0 14-15,0 0-16 16,0 0-6-16,0 0-8 16,0 0-10-16,0 0-4 15,0 0 1-15,0 0 4 16,0 0 3-16,0 0-3 16,0 0-4-16,0 0 16 15,0 0-15-15,0 0-1 0,0 0 5 16,0 0 3-1,0 0-10-15,0 0 1 0,0 0 0 16,0 0 1-16,0 0-1 16,0 0 0-16,0 0 0 15,0 0 7-15,0 0-10 16,0 0 3-16,0 0 0 16,0 0-4-16,0 0 2 15,0 0 0-15,0 0-20 16,4 0-14-16,-1 0-6 15,-3-1-111-15</inkml:trace>
  <inkml:trace contextRef="#ctx0" brushRef="#br0" timeOffset="5489.91">17829 4230 123 0,'0'0'19'0,"0"0"-17"16,0 0 21-16,0 0 20 0,0 0-9 15,0 0-15-15,0 0-15 16,118-9-2-16,0 9 15 16,18 0-14-16,14 3 10 15,13 0-13-15,5 2 2 16,4-3 5-16,-13 2-5 16,-11 1-2-16,-12-2 5 15,-11 1-2-15,-7 1-6 16,-8-2 0-16,-10-1 3 15,-6 1 9-15,-12-3-8 16,-11 1-2-16,-13-1 1 16,-12 0-6-16,-13 0 6 15,-12 0-4-15,-8 0 4 0,-9 0 9 16,-4 0-9 0,0 0-6-16,-1 0-19 0,-35 0-28 15,-22-2 24-15,-30-3-68 16</inkml:trace>
  <inkml:trace contextRef="#ctx0" brushRef="#br0" timeOffset="6013.5658">17846 4266 9 0,'0'0'44'0,"222"16"-8"16,-89-7-9-16,10-1-21 15,6-1 39-15,10 0-38 16,-2 1 6-16,-3-4-9 16,-12 3 0-16,-16-3-6 15,-13 2 2-15,-12-2 0 16,-15 0 12-16,-14-2-12 15,-13-1 0-15,-13-1-7 16,-13 2 15-16,-13-2-8 16,-7 0 11-16,-5 0 1 0,-7 0 10 15,2 0 8-15,-2 0-16 16,3 0 3-16,-4 0-11 16,0 0 12-16,4 0-16 15,-4 0-2-15,0 0 15 16,0 0-9-16,1 0 1 15,-1 0-1-15,0 0-6 16,0 0 0-16,0 0-6 16,0 0 6-16,0 0 2 15,0 0 0-15,0 0-2 16,0 0 0-16,0 0 0 16,0 0 6-16,0 0-6 15,0 0-7-15,2 0-6 16,4 0-30-16,3 0-53 0,-1 0-92 15</inkml:trace>
  <inkml:trace contextRef="#ctx0" brushRef="#br0" timeOffset="14890.7779">13959 7953 41 0,'0'0'33'0,"0"0"0"16,0 0 14-16,0 0-27 15,0 0-5-15,0 0 4 0,0 0-13 16,16-10 0-1,2 7-6-15,7 2-2 0,12-2 1 16,11 2 1-16,9-1 0 16,7 1 0-16,3 1 3 15,9 0-1-15,10-1-2 16,12 1 0-16,8-3-2 16,11 3 6-16,1 0-4 15,-3 0 4-15,4-3-2 16,-1 3 3-16,-4-2-5 15,-1 1 2-15,-6-1-3 16,-13 1 7-16,-4-1-7 16,-4 0 1-16,-5 1 0 0,-8-2 1 15,-8 3-1 1,-8 0 0-16,-8 0 1 0,-10 0-1 16,-16 0-7-16,-9 0-3 15,-11 0-5-15,-3 0 1 16,0 0-34-16,-17 0-38 15</inkml:trace>
  <inkml:trace contextRef="#ctx0" brushRef="#br0" timeOffset="15380.967">14275 7989 28 0,'0'0'31'16,"195"6"-11"-16,-78-2 19 15,12 0-14-15,4-1-2 16,0-3 12-16,-2 5-33 16,0-3 28-16,-4 0-30 0,1-2 3 15,-7 5 6-15,-11-5 1 16,-10 0-5-16,-13 0 6 16,-15 0-5-16,-10 0 3 15,-7 0-9-15,-13 0 6 16,-8 0 8-16,-10 0-7 15,-7 0 6-15,-10 0 13 16,-2 0-13-16,-5 0 9 16,0 0-15-16,0 0-4 15,0 0 17-15,0 0-20 16,0 0-7-16,0 0 7 16,0 0-10-16,0 0 6 15,0 0-28-15,0 0-19 16,0 0-1-16,0 0-21 15,-8 0-80-15</inkml:trace>
  <inkml:trace contextRef="#ctx0" brushRef="#br0" timeOffset="16357.2258">18135 8013 1 0,'0'0'31'0,"0"0"0"0,0 0-19 16,0 0 10-16,0 0-14 15,0 0-7-15,34-4-2 16,-5 4 1-16,5 0 0 16,5 0-1-16,5 0 2 15,-2 0 4-15,4 4-5 16,-1-2 7-16,-2 3-2 16,2-2-5-16,-7 0 3 15,-4-1-3-15,-2 1 4 16,-7-2-7-16,-7 2 5 15,-2-2-2-15,-11 0 10 16,-5-1-9-16,0 0-1 0,0 0 0 16,0 0-14-1,-1 0 12-15,-23 0-5 0,-10 0 2 16,-9 0-8-16,-14 0-11 16,-2 0-1-16,-9 0-20 15</inkml:trace>
  <inkml:trace contextRef="#ctx0" brushRef="#br0" timeOffset="16628.5034">18365 8028 7 0,'0'0'13'0,"0"0"-11"0,0 0-2 16,0 0 2-16,0 0-1 16,0 0 4-16,128 14 0 15,-122-13-3-15,-3 1 21 16,-2-2-15-16,-1 0 0 16,0 0 1-16,3 0-9 15,-3 0 2-15,0 0-2 16,0 0-17-16,0 0-18 15</inkml:trace>
  <inkml:trace contextRef="#ctx0" brushRef="#br0" timeOffset="21856.6303">13852 7991 17 0,'0'0'33'15,"0"0"-2"-15,0 0-18 16,0 0 13-16,0 0-10 16,0 0-5-16,0 0 2 15,-26-13-12-15,15 12 1 16,0-2-2-16,0 1 0 15,-10 2-1-15,-4-2-2 16,-8 1-6-16,-7 1-9 0,-1 0 5 16,-9 0-1-16,4-2-5 15,-4 0 7-15,-1 1 8 16,1-2-4-16,2 2 8 16,2-2 0-16,12 2 1 15,4-1 4-15,13 1-3 16,8 1 19-16,9 0-2 15,0 0-7-15,0 0-12 16,0 0-4-16,36 0-7 16,30 0 11-16,26 0 10 15,26 0 10-15,12 3-6 16,6 1-11-16,5 0 5 16,3 4 4-16,6-3-7 0,-4 1 7 15,-7 2-11 1,-2-4 1-16,-10 0 2 0,-15 0-4 15,-20-1 0-15,-17-3-1 16,-20 0 4-16,-18 2 7 16,-16-2-10-16,-12 1-5 15,-9-1 3-15,0 0 0 16,0 0-11-16,-22 2-11 16,-28-1-2-16,-24 0-21 15,-18 1-44-15</inkml:trace>
  <inkml:trace contextRef="#ctx0" brushRef="#br0" timeOffset="22212.792">13981 8143 3 0,'0'0'46'0,"231"3"-26"16,-119-3 9-16,-3 0-3 15,-2 0-9-15,-5 0-1 16,-7 0 14-16,-19 0-26 16,-7-2 22-16,-13-1-18 15,-17 1 14-15,-3-1 5 0,-14 0-7 16,-5 2-1-16,-5 0 0 15,-8 1-7-15,-4 0 13 16,0 0-20-16,0 0-5 16,0 0 2-16,0 0-2 15,0-2-2-15,0 2-30 16,0-1-29-16,0-3 3 16,0 1-136-16</inkml:trace>
  <inkml:trace contextRef="#ctx0" brushRef="#br0" timeOffset="26791.7448">20117 9614 28 0,'0'0'11'0,"0"0"-7"16,0 0 3-16,0 0-6 15,159-49 12-15,-121 43-10 16,-4 1 15-16,2 2-11 16,-4 1 5-16,0 2-9 15,-2 0 6-15,2 0-9 16,-11 0 0-16,-3 2 13 15,-10 6-7-15,-8 4-6 16,0 7 4-16,-21 6 1 16,-18 8 29-16,-14 9-9 15,-14 8-5-15,-14 7 8 16,-14 10-2-16,-14 8-5 16,-4 6-7-16,1 5-13 15,2-2-1-15,10-2 0 16,10-2 0-16,8-2 12 0,9-5-11 15,10-6-2 1,19 0-9-16,6-3 9 0,16-7-1 16,12-3-8-16,10-3 4 15,0-8 4-15,10-3-9 16,17-7-1-16,2-3 11 16,5-6-12-16,11-4 13 15,6-8-19-15,3-3-5 16,1-3 7-16,-1-3 0 15,-11 2-3-15,-10-3 1 16,-9 4 4-16,-18-1 12 16,-6 1-10-16,0 1-12 0,0 2 24 15,-17 7 2-15,-16 8 17 16,-7 9-14-16,-9 7 13 16,-2 7-3-16,8 5-4 15,11 3-10-15,7 5 8 16,11 1-2-16,10 0 10 15,4 2-8-15,0-2 1 16,0-2 14-16,0 0-19 16,8-4-3-16,4-2 0 15,2-2 5-15,8-5-6 16,0-1 0-16,2-4 0 16,0 2 6-16,-2-2 26 15,-1-2-30-15,-8-1 11 0,-1-4 29 16,-7-2-33-16,-5-6 12 15,0-4 9-15,0 0-19 16,0-2 23-16,0-4-25 16,0-4 7-16,0-4-15 15,-15-2 30-15,1-2-2 16,-8-4-4-16,-15 0 7 16,-14 0-32-16,-9-4-4 15,3-5 3-15,8-3-16 16,12 2 12-16,12-2-17 15,2-3-50-15,11-2-4 16,4-1-6-16,6-3-65 16</inkml:trace>
  <inkml:trace contextRef="#ctx0" brushRef="#br0" timeOffset="41346.0667">13793 12828 42 0,'0'0'30'15,"0"0"-29"-15,0 0 5 16,0 0 24-16,0 0-20 15,0 0 0-15,0 0-8 16,0 0-1-16,-30 0 15 16,30 2-15-16,0 1-1 15,0 2 1-15,17 1 0 16,26 0 26-16,19 2-12 16,22-2 6-16,16-3 8 15,13 2-8-15,8-2-9 0,6 2 13 16,4-2-21-1,-1 2-1-15,-8-2-3 0,-13 2 3 16,-22-1-3-16,-17-1 0 16,-11-3-9-16,-14 0 2 15,-9 0-7-15,-17 0 3 16,-5 0 9-16,-13 0-9 16,-1 0 6-16,0 0-14 15,-23 0-35-15,-24 0 35 16,-17 0-28-16,-17 2 22 15,-10 3 10-15,-13 1 15 16,-8-5 3-16,2 2 0 16,10-1-3-16,16 1 21 0,29 0-2 15,22-1 1-15,21-1-10 16,11-1-10-16,1 0-8 16,1 2-26-16,40-1 34 15,18 1 17-15,28-1 6 16,19-1-19-16,22 0 2 15,11 0 9-15,7 0 10 16,0-1-15-16,-7-4 0 16,-6 1-4-16,-14-1-5 15,-15 3-1-15,-10-2 0 16,-10 1-12-16,-4-2 10 16,-1 2-9-16,-3-2 7 0,-1-1-7 15,-4 0-19-15,-8-3 29 16,-9 1-2-16,-11-1-12 15,-5 1 11-15,-6 1 3 16,-5-1 2-16,-2 2-4 16,4 0 9-16,1 0-11 15,1 3 5-15,3-1 0 16,-1-1-1-16,-6 4 1 16,-3 0 0-16,-11-1 2 15,-1 1-1-15,-8 1 4 16,-4 0-10-16,0-1 10 15,0 1-3-15,0 0-2 16,0 0 1-16,0 0-8 0,0 0 7 16,-11 0-2-1,-1 0 1-15,-11 0-5 0,1 0-7 16,-7 0 4-16,-1 1 9 16,-5 2 0-16,-2 1 3 15,-7 1-3-15,-5-3 0 16,-3 4 5-16,-4-2-9 15,-7 1 8-15,-4 0-2 16,-13-1-1-16,-11 1 1 16,-10-2-2-16,-8 2 0 15,-12-1 8-15,-10-1-7 16,-9 2-1-16,-9-1 2 0,-3 0-1 16,-5-1-1-1,-6-1 2-15,3-1 11 0,12 1-10 16,10-1 1-16,19 3 2 15,12-3-6-15,16 3 6 16,13 0 0-16,11 0-12 16,21-2 5-16,10 0-2 15,14 1 3-15,11-3-19 16,6 0 4-16,5 2 9 16,0-2-48-16,0 3 4 15</inkml:trace>
  <inkml:trace contextRef="#ctx0" brushRef="#br0" timeOffset="41771.9564">14172 12936 0 0,'0'0'26'0,"152"3"-22"0,-73-3-2 16,10 0 7-16,15 0 0 16,13 0 4-16,12 0 9 15,2-2-3-15,2-4-3 16,-7 2-8-16,2-1-8 15,-1-1 2-15,-6 0-1 16,-9 1 10-16,-10-2-11 16,-6 2 7-16,-8 0-3 15,-1-3-4-15,-7 0 0 16,9 0 0-16,2-2 1 16,0 1-1-16,9-1 1 0,-11 3 6 15,-2 0 1-15,-23 4-5 16,-12-1-2-16,-12 1 12 15,-3 1-8-15,-11 0 4 16,-2-1 14-16,-7 2 0 16,-5-2 9-16,-1 0 4 15,-5 3-14-15,-5-1 7 16,-1 1-16-16,0 0 0 16,0 0-13-16,0 0-3 15,0 0-11-15,0 0-40 16,0 0-28-16,-9 0-14 15,-9 1-11-15</inkml:trace>
  <inkml:trace contextRef="#ctx0" brushRef="#br0" timeOffset="49864.599">7057 10648 3 0,'0'0'9'0,"0"0"-2"16,0 0 8-16,0 0-1 16,0 0-5-16,0 0-3 15,0 0-6-15,-11-5 6 16,6 5-5-16,0-3-1 15,-3 1 0-15,4-1 0 0,-2 0-9 16,0 0-11 0,1 0 4-16,-2 0 9 0,-2-1 1 15,-5 0-6-15,0 3 12 16,-4-1 0-16,-3 0 7 16,3 1 16-16,-1-1-5 15,5 1 9-15,1 1 1 16,6 0 5-16,4 0-6 15,0-2-4-15,3 2-2 16,0-2-2-16,0 2-17 16,0-1-2-16,23-1 0 15,18-3 4-15,17 0 8 0,18-2 2 16,12-2-6-16,18-1-3 16,10-2 1-1,2 3-1-15,-2-2-1 0,4 2-4 16,-8-2 0-16,-5 4-7 15,-13 0 7-15,-13 0-13 16,-16 3-25-16,-16 1-2 16,-17 1 15-16,-16 1 4 15,-8-1 7-15,-8 2 0 16,0 0 14-16,0 0-13 16,0 0-9-16,-18 0 17 15,-12 0-9-15,-9 5-15 16</inkml:trace>
  <inkml:trace contextRef="#ctx0" brushRef="#br0" timeOffset="50272.545">6803 10626 1 0,'0'0'0'16,"0"0"10"-16,0 0 9 16,0 0 31-16,0 0 0 15,151 0-25-15,-84-5 11 16,6-2-14-16,9 3-16 16,5-4 3-16,2 5-6 0,7-4-2 15,-4 0-1 1,-2 2-4-16,-4 0 1 0,-8 0-11 15,-7 0 4-15,-11 1 0 16,-12 1-8-16,-14 1-1 16,-7-1 10-16,-11 1 3 15,-8 2 6-15,-4 0 0 16,-4-2 0-16,0 2-2 16,0 0-13-16,0 0-28 15,-4 0 6-15,-20 2-5 16</inkml:trace>
  <inkml:trace contextRef="#ctx0" brushRef="#br0" timeOffset="50599.6746">7388 10651 13 0,'0'0'6'16,"0"0"-1"-16,185-20 8 16,-119 13-6-16,-2 0 8 15,-3 2-5-15,-10 2-10 16,-15 0 5-16,-2-1-5 16,-15 3 0-16,-8 1 7 15,-10 0 4-15,-1 0 13 0,0 0 15 16,0 0-7-16,0 0-1 15,0 0-12-15,0 0-12 16,0 0 3-16,0 0-10 16,0 0 0-16,0 0 1 15,0 0-6-15,0 0 4 16,0 0-19-16,0 0-22 16,0 0-25-16,0 0-34 15</inkml:trace>
  <inkml:trace contextRef="#ctx0" brushRef="#br0" timeOffset="54624.9552">18059 9576 0 0,'0'0'38'15,"0"0"-3"-15,0 0-4 16,0 0 7-16,0 0-17 16,0 0 3-16,0 0-5 15,0 2 0-15,0-2 4 0,0 0-8 16,0 3-5-1,0-3-2-15,0 0-8 0,0 0 0 16,0 0-2 0,0 0 4-16,0 0-1 0,0 0-1 15,0 0 0-15,0 0 12 16,0 0-1-16,0 0-7 16,0 0-4-16,0 0 8 15,0 0-5-15,0 0-2 16,0 0 6-16,0 0 4 15,0 0-5-15,0 0-1 16,0 0 0-16,0 0-1 16,0 0 1-16,0 0-5 15,0 0 1-15,0 0 4 0,0 0-3 16,0 0-2-16,0 0-8 16,0 0-11-1,0 0 10-15,0 0 1 0,-3 0 0 16,1 0 2-16,2 0-2 15,-3 2 3-15,2-2 2 16,-5 2 3-16,3 0-2 16,0 1 5-16,-5 0-3 15,8 1 2-15,0-1-2 16,0-2-2-16,0-1-10 16,8 1 12-16,10-1 5 15,10 0 10-15,5 0-8 16,-3-2 7-16,-2-5-2 15,-5-5 0-15,-7-4 0 16,-3 0-7-16,-13-2-5 0,0-2-5 16,-1 5-20-16,-30 5 17 15,-17 3-3-15,-18 7 2 16,-15 0 9-16,-2 7 0 16,3 8 10-16,6 6-4 15,15 8 1-15,10 8 9 16,17 4-15-16,12 1 1 15,12-1 5-15,8-1-4 16,0-7-4-16,28-3 1 16,11-7 0-16,9-3 16 15,5-7-6-15,3-3 2 16,5-6 7-16,3-4-6 0,-8 0-13 16,0 0-30-16,-2-9-35 15,-4-6-21-15,0-2-96 16</inkml:trace>
  <inkml:trace contextRef="#ctx0" brushRef="#br0" timeOffset="55157.4521">18821 9549 159 0,'0'0'36'0,"0"0"-11"16,0 0 24-16,0 0-33 15,0 0-8-15,0 0-8 16,26-51 11-16,-15 37-4 16,-9-1-4-16,-2 3 14 15,0 0-16-15,-6 6 3 16,-20 2 3-16,-19 0-5 15,-11 4-2-15,-5 0-5 16,1 9 5-16,12 6 6 16,13 2-3-16,14 5 4 15,9-1-7-15,8 3-4 16,4-2 3-16,5 0-6 16,25-3-16-16,14 0 14 0,6-1-4 15,4-1-6-15,0-2 9 16,2 3 3-16,-1-3 0 15,-10 4 11-15,-9 1-4 16,-10 0 8-16,-19 0-8 16,-7 0 9-16,0-5 10 15,-10 2 10-15,-20-5 6 16,-12 0 2-16,-7-2-18 16,-2-1 13-16,-6-4-26 15,-3 0 0-15,2-3-6 16,8-2-11-16,8 0-29 15,20 0-30-15,8-4-72 16</inkml:trace>
  <inkml:trace contextRef="#ctx0" brushRef="#br0" timeOffset="55619.8264">19540 9489 117 0,'0'0'62'15,"0"0"7"-15,0 0 8 0,0 0-11 16,0 0-27-1,0 0-16-15,0-5-23 0,0 24-6 16,0 11 6-16,0 7 13 16,5 3 2-16,3 1-9 15,-4-2-5-15,0-1-1 16,-4-3-1-16,0-4-20 16,0-7-33-16,0-6-9 15,0-7 12-15,0-3-29 16,13-8-68-16</inkml:trace>
  <inkml:trace contextRef="#ctx0" brushRef="#br0" timeOffset="55980.8522">19864 9617 98 0,'0'0'30'16,"0"0"-11"-16,0 0 9 15,-81 48-5-15,72-28-18 16,5 1 0-16,4-1 1 16,0 0-6-16,1-4-19 15,24-6 11-15,5-2-17 16,11-5 14-16,4-3 11 16,1 0 19-16,-3-14 4 15,-5 0-4-15,-6-8 11 16,-8-4 8-16,-10-7-13 15,-9-2-12-15,-5 3-7 16,-1 3 7-16,-29 7 5 0,-14 8-18 16,-3 7 0-16,-1 7 2 15,5 0-2-15,6 2-7 16,10 8-37-16,9 4-37 16,7-2-2-16</inkml:trace>
  <inkml:trace contextRef="#ctx0" brushRef="#br0" timeOffset="56248.2314">20715 9481 282 0,'0'0'50'16,"0"0"-31"-16,0 0-13 16,0 0-1-16,0 68 46 15,0-24-17-15,0 2-21 16,-4 4-13-16,-16 1 13 16,-2-2-13-16,-8-2-13 15,1-2-13-15,-7-4-50 16,1 1-66-16</inkml:trace>
  <inkml:trace contextRef="#ctx0" brushRef="#br0" timeOffset="57078.8414">18269 10504 141 0,'0'0'16'0,"0"0"15"16,0 0-9-16,0 0 4 16,0 0-7-16,0 0-19 15,0 0-5-15,7 0 0 16,-1 0 5-16,2 0 17 0,3 0-2 16,3 0 8-16,1-1-8 15,3-4 2-15,-6 0-6 16,-3-1-7-16,-8-3 7 15,-1-2-7-15,0 1 0 16,-10 0-4-16,-23 7-14 16,-18 3 14-16,-24 0-2 15,-7 13 2-15,-2 11 9 16,13 7 19-16,11 3-19 16,15 7 2-16,10-2-5 15,16 6 0-15,18-5-1 16,1-2-5-16,33-7-23 15,23-8 1-15,26-7 9 0,14-11 9 16,14-5-11 0,4 0-11-16,-6-14-6 0,-12-8-56 15,-13-8-12-15,-16-7 4 16</inkml:trace>
  <inkml:trace contextRef="#ctx0" brushRef="#br0" timeOffset="57386.0405">18854 10498 30 0,'0'0'93'16,"0"0"4"-16,-17-45-50 15,-17 42-10-15,-10 3-18 16,-3 0-6-16,0 3 6 16,3 8-5-16,10 6-8 15,18 2 0-15,11 3-6 0,5 1 0 16,8 2 0-16,33-2-22 16,13-1-1-16,10 1 20 15,0-1-51-15,5-3 45 16,-11 0 7-16,-10-6 4 15,-11-1 3-15,-24-3 22 16,-9-1-17-16,-4-1 11 16,-17 2 11-16,-32-1 18 15,-15 4-4-15,-11-2-33 16,4-2-12-16,8 0-1 16,12-3-15-16,14-2-32 15,12-1-72-15,20-2-68 16</inkml:trace>
  <inkml:trace contextRef="#ctx0" brushRef="#br0" timeOffset="57584.7364">19646 10493 333 0,'0'0'37'0,"0"0"-29"15,0 0-4-15,0 0-3 16,0 55 55-16,0-21-25 16,4 5-29-16,16 5-1 15,7-1-1-15,10-2-40 16,3-5-29-16,5-11-50 0,7-6 13 16</inkml:trace>
  <inkml:trace contextRef="#ctx0" brushRef="#br0" timeOffset="57922.7107">20253 10539 186 0,'0'0'18'16,"0"0"-12"-16,0 0 21 16,0 0 32-16,-119 67-32 15,87-38-1-15,13 5-22 16,11 1 13-16,8 1-17 15,0-8-26-15,17-7 7 16,10-7-5-16,6-7 19 0,0-7 5 16,2 0 9-16,1-13 11 15,-6-5 13-15,-2-9-2 16,-4-2-4-16,-3-8-17 16,-6-1-9-16,-9 2 2 15,-6 6-3-15,0 10 0 16,-3 7-14-16,-18 6 7 15,3 7-14-15,3 0-59 16,0 0-27-16</inkml:trace>
  <inkml:trace contextRef="#ctx0" brushRef="#br0" timeOffset="58464.0692">20866 10551 288 0,'0'0'6'0,"0"0"13"16,0 0 33-16,0 0-47 15,0 0 4-15,0 0-9 16,136-36 0-16,-79 36 12 0,-4 0-12 15,-5 7-8 1,-11 10 1-16,-12 3-18 0,-20 6-3 16,-5 1-10-16,-22 6 35 15,-30 1-10-15,-13 1 8 16,-11-2 5-16,-10-1 2 16,-4-4-2-16,8-3 0 15,18-4 0-15,19-3 0 16,20-4 1-16,15-5-1 15,10-2-6-15,0-3-5 16,40-3 11-16,11-1 19 16,18 0-3-16,15 0-6 15,11-3 1-15,-1-3-9 16,6 0-2-16,4 0 11 0,0 1 20 16,-11 0 23-16,-13 2-8 15,-22 0 0-15,-19 3-1 16,-17 0-41-16,-8 0 12 15,-6 0 22-15,-8-1-14 16,4 1-1-16,-4-1-9 16,0 1-11-16,0 0-3 15,0 0-19-15,0 0-51 16,0 0-35-16,0 0-93 16,0 0-73-16</inkml:trace>
  <inkml:trace contextRef="#ctx0" brushRef="#br0" timeOffset="66478.7357">7242 10612 31 0,'0'0'31'15,"0"0"-21"-15,0 0 21 16,0 0 3-16,0 0-9 16,0 0-20-16,0 0 0 15,9-5-2-15,-9 5 0 16,3 0-1-16,1 0 10 15,-4 0 4-15,0 0 4 16,0 0-1-16,0 0-2 16,0 0 17-16,0 0-6 15,0 0-7-15,0-1-2 16,0 1-11-16,0 0-6 0,0 0-2 16,0 0 1-16,0 0 1 15,0 0 2-15,0 0-8 16,0 0 0-16,0 0-9 15,0 1 7-15,1 9 12 16,3 7-3-16,-3 4 7 16,4 9-4-16,1 6-4 15,-5 10 0-15,5 4-2 16,-4 1 13-16,2-1-13 16,2-4 0-16,5-1 12 15,2-4-12-15,2-3-2 16,3-4 2-16,-2-5 7 15,10-6-7-15,2-1-5 16,3-3 3-16,6-5 1 0,8 0-11 16,-1-7 9-16,5-4-5 15,0-3 8-15,2 0-2 16,-4-3-11-16,-5-7-24 16,-1-1-7-16,-3-7-22 15,-5-1-84-15</inkml:trace>
  <inkml:trace contextRef="#ctx0" brushRef="#br0" timeOffset="66979.9032">7728 10842 281 0,'0'0'6'0,"0"0"6"16,0 0 48-16,0 0 14 15,0 0-45-15,0 0-28 16,-22-12-1-16,35 12-5 16,17 3 5-16,12 7 1 15,8 3 2-15,7 3 1 16,6 1-4-16,-4 0-1 16,1 2-19-16,-2-4 4 15,-10 0-11-15,-5 2-3 16,-4 0-3-16,-8-5-14 15,-4 5 41-15,-7-6-1 0,-3 0-30 16,-7 2 12 0,-3-2 25-16,-7 3-14 0,0 4 14 15,0 3 5-15,0 2-1 16,-13 2-2-16,-4 2 7 16,-4-4-3-16,-3 2 4 15,5 0-8-15,-4-4 8 16,3-2-5-16,6-2 1 15,1-4 1-15,5-7 1 16,1-3 8-16,-2-3 6 16,-1 0-6-16,-1 0 9 15,-10-7-25-15,-1-8-30 0,-2-6 6 16,0-3-41-16,-4-7-9 16,4-8 14-16,0-8-31 15</inkml:trace>
  <inkml:trace contextRef="#ctx0" brushRef="#br0" timeOffset="67338.982">7874 10871 19 0,'0'0'37'16,"0"0"-18"-16,0 0-3 16,0 0-4-16,0 0 7 15,0 0 6-15,29 26 2 16,-16 0-6-16,6 9 1 15,-5 8-20-15,-1 6 18 16,-5 4-12-16,-1 0-5 0,-5-2-1 16,-2-3-2-16,0-6 0 15,0-4 0-15,0-6 3 16,0-9-3-16,-2-5 0 16,-1-4 1-16,2-8 14 15,1-3-11-15,-3 0 8 16,3-3 15-16,0 0-14 15,0 0-3-15,0 0 9 16,0 0-10-16,0 0 3 16,0 0-12-16,0-1-3 15,0-4-12-15,0 2-55 16,4-4-37-16</inkml:trace>
  <inkml:trace contextRef="#ctx0" brushRef="#br0" timeOffset="72208.716">16976 9607 28 0,'0'0'47'0,"0"0"1"16,0 0-20-16,30 58 3 15,-15-38 1-15,-6 7-10 0,-4 6 3 16,0 7-7-16,-5 13 5 16,0 19 0-16,0 17 1 15,-19 19-10-15,-6 14-13 16,5 1 1-16,4-6-2 16,16-11-7-16,0-13-1 15,0-15 8-15,17-14 1 16,-5-9-1-16,-5-6-1 15,-7-5 0-15,0-3 1 16,0-4 0-16,-19-8-6 16,2-4 2-16,4-10-23 15,0-5-3-15,4-7-3 0,-1-3-19 16,-3-6-15 0</inkml:trace>
  <inkml:trace contextRef="#ctx0" brushRef="#br0" timeOffset="73659.3269">17240 9567 3 0,'0'0'2'0,"213"-27"17"0,-92 16-12 15,5 0 15-15,3 1 3 16,6 3-2-16,2-3 6 15,5 1-16-15,5 1-8 16,8-2 9-16,20 1-14 16,13-1 11-16,13 3-11 0,12 0 5 15,8-2-5 1,3 1 0-16,-7 3-5 0,-12-2-4 16,-14 4 2-16,-14-2 1 15,-19 3-4-15,-19 2-2 16,-19-2 8-16,-18 2 1 15,-9 0 6-15,-5 0 1 16,-7 4-4-16,-6 2 0 16,-18 2 7-16,-13 0-5 15,-10 1 15-15,-12 1-16 16,-1 0 2-16,-6 6-1 16,0 2 15-16,3 2 6 15,0 1-11-15,4 3 5 16,0 0 3-16,5 1-7 15,2 6 13-15,-4 4-9 0,-4 5 3 16,-9 6-7-16,1 3-3 16,-1 8 0-16,2 3 2 15,3 9-7-15,7-1-5 16,6-1 5-16,0-4 1 16,3-2-5-16,-5-3 0 15,-11 0 6-15,-14-2-2 16,-3 0-4-16,0-1 1 15,-32 2-3-15,-7 2 5 16,-6 1-5-16,-4-1 4 16,10-4 3-16,7-6-2 15,9-4-4-15,4-1 0 0,5-2 1 16,1-2 0 0,1 1 0-16,-1-2 1 0,1 0 2 15,0 0-3-15,0-3-2 16,0-2 5-16,-3-5 0 15,3-3-4-15,-4-6-4 16,-4-5-6-16,6-7 5 16,-2-2-8-16,-1-2 10 15,-7-1-4-15,-10-3 7 16,-8 0 2-16,-12 0 4 16,-5 0-4-16,-7 0-2 15,-9 0 6-15,-7-3-1 16,-9-1-1-16,-12-4-4 15,-4 2 2-15,-9-2-2 0,-2-2 7 16,-3 2-6-16,-12-2 2 16,-7-3-3-16,-15 1-30 15,-2-2 25-15,-1-1-2 16,2 1 7-16,5-3 0 16,-3 3-2-16,6-1 2 15,-2 2 0-15,0-1 3 16,3 3 2-16,4 0-1 15,7 2 0-15,9 2-4 16,7-1 0-16,8 3 4 16,10 1-4-16,2 0 0 15,11-3-7-15,-2 4 4 16,7 0 1-16,-2 0-3 0,-3 2-3 16,5 1 2-16,6 0-5 15,8 0 8-15,4 0 3 16,7 0-7-16,-7 0-6 15,-4 0-17-15,-1 1 16 16,-4 1 3-16,1-1 0 16,4 2-5-16,6-2 6 15,6 1-2-15,16-2 11 16,11 0-9-16,15 0 10 16,10 0 4-16,2 0-1 15,4 0 14-15,0 0-2 16,0 0-15-16,0 0-4 0,0 0 3 15,0 0 2 1,0 0 10-16,0 0-10 0,0 0 19 16,0 0 9-16,0 0-10 15,0 0 2-15,0 0-4 16,0 0-1-16,0 0-11 16,0-9-5-16,7-2-5 15,-1-5 2-15,6-7-2 16,0-4-31-16,2-10 33 15,5-9-39-15,7-10-6 16,-1-12-40-16</inkml:trace>
  <inkml:trace contextRef="#ctx0" brushRef="#br0" timeOffset="82468.9875">6966 8944 50 0,'0'0'36'16,"0"0"-16"-16,0 0-20 15,0 0-3-15,0 0 3 16,0 0 10-16,0 0 5 15,55-4-9-15,-1 0 9 16,25-1-5-16,30 1 10 16,13-4-11-16,15 3 10 15,8-1-18-15,7 1 9 16,2 0 0-16,1 2 3 0,-4 2-10 16,1-2 10-16,-3 1-8 15,-14-1-1-15,-11 1-4 16,-22-1 9-16,-22 2-9 15,-19-1 0-15,-17 1-11 16,-14-2-2-16,-14 3-9 16,-16 0-1-16,0 0-21 15,-30 0-20-15,-30 0 25 16,-26 0-20-16</inkml:trace>
  <inkml:trace contextRef="#ctx0" brushRef="#br0" timeOffset="82769.7736">7176 9040 30 0,'129'-1'0'0,"14"-6"6"16,7 0 0-16,7-1 11 15,9-1 25-15,-1 1 1 16,-5-2-6-16,-5 1-8 16,-15-3-13-16,-17 2 1 15,-27 3 9-15,-28-1-9 16,-33 4-7-16,-17 1-7 16,-14 3 0-16,-4-1 4 0,0 1 5 15,5 0-12-15,7 0-10 16,1 0-50-16,11 0-13 15,-3 0-24-15</inkml:trace>
  <inkml:trace contextRef="#ctx0" brushRef="#br0" timeOffset="85862.0721">14055 7969 1 0,'0'0'28'0,"0"0"-15"15,0 0-10-15,0 0 1 16,0 0 0-16,0 0-7 16,0 1 3-16,17 1-11 15,8 0 11-15,13 2 40 0,18 0-21 16,19 3 5 0,15-1-10-16,15 2 1 0,8-2-10 15,7 0-1-15,-2 2 4 16,-8 0-8-16,-4-3 0 15,-8 1 4-15,-8-1-2 16,-8-1-2-16,-3 1 0 16,-12 0 4-16,-7-3-4 15,-10-1 0-15,-9 2 0 16,-11-2-2-16,-8 1 4 16,-10-1-6-16,-10 1 0 15,-2 0-27-15,-2 1-36 16</inkml:trace>
  <inkml:trace contextRef="#ctx0" brushRef="#br0" timeOffset="86155.0468">14126 8197 36 0,'0'0'31'0,"222"0"-3"16,-107 0-4-16,2 0 1 0,0 0-20 16,-10 0 0-16,-10 0 2 15,-13 0-7-15,-17 0 0 16,-10 0 0-16,-10 0-25 15,-17 0-19-15</inkml:trace>
  <inkml:trace contextRef="#ctx0" brushRef="#br0" timeOffset="98857.8584">17766 8974 19 0,'0'0'29'15,"0"0"-23"-15,0 0-6 0,0 0-4 16,0 0 4-1,0 0-1-15,0 0 1 0,0 0 11 16,0 0 3-16,0 0 15 16,0 0-6-16,0 0-7 15,0 0 6-15,0 0-10 16,0 0 9-16,0 0-6 16,0 0-7-16,0 0 5 15,0 0-9-15,0 0 0 16,0 0 0-16,0 0-4 15,0 0 0-15,4-1 4 16,6 1 7-16,-4-1-9 0,4-2 2 16,-2 1-1-1,1-1 1-15,2 0 9 0,-1-2-11 16,-1-1 6-16,-1 0-8 16,-3-1 6-16,-2 3 7 15,-3 1-13-15,0-2 0 16,0 3-1-16,0 1 1 15,0-1-5-15,0 2-16 16,0 0 6-16,0 0-3 16,0 0 12-16,0 0 2 15,0 0 6-15,0 0-2 16,0 0 0-16,0 0 2 16,0 0-4-16,0 2-1 15,0-1 3-15,0 3 1 16,0-4-1-16,0 3 0 0,4-2 12 15,7-1 7-15,2 0 7 16,0 0-13-16,6 0-3 16,0 0 7-16,5 0-13 15,-2-4 5-15,-1-6 0 16,-4-1-9-16,-4-1-1 16,-13-2-13-16,0 0 1 15,0 1 4-15,-22 2 3 16,-16 2-15-16,-15 7 21 15,-10 2-5-15,-8 4-4 16,0 9 9-16,7 6 6 16,6 8-2-16,7 7-2 0,11 5-2 15,10 8 9 1,14 4-7-16,11-2-2 0,5-3-3 16,34-7-45-16,28-11 32 15,12-11 5-15,13-4 11 16,13-9 14-16,12-4-14 15,5-3-22-15,0-11-29 16,-5-5 2-16,-4-5 13 16,2-3 18-16,0-9 18 15,2-5-3-15,-17 0 10 16,-28 2 4-16,-25 8 18 16,-32 6 18-16,-10 8-14 15,-29 4-12-15,-27 4-6 0,-11 4 8 16,-12 3-18-1,3 2-5-15,5 0 1 0,8 2 4 16,23 3-5-16,13 3 0 16,16-1-12-16,11 3-3 15,0 2-3-15,29 1 13 16,16 1-7-16,11 0 11 16,13-2-4-16,8 1 2 15,-3-2 3-15,3 2 11 16,-11-2 3-16,-14 1 12 15,-15 1 1-15,-17-2-9 16,-16 0 2-16,-4 0-14 16,-34 2 8-16,-33 0 35 0,-24 0-12 15,-9 1-21-15,-2-3-16 16,14 0-2-16,17-1-35 16,29-3-60-16,20-2-31 15</inkml:trace>
  <inkml:trace contextRef="#ctx0" brushRef="#br0" timeOffset="99180.4937">19700 8843 76 0,'0'0'109'0,"0"0"-105"16,0 0-2-16,0 0 18 16,0 0 31-16,0 0-12 15,107 67-19-15,-102-35-4 16,-5 7 11-16,0 2-12 15,-4 5 0-15,-18-3-15 16,-7-5-26-16,3-3-35 16,2-13-41-16,8-8 16 0,8-9 10 15</inkml:trace>
  <inkml:trace contextRef="#ctx0" brushRef="#br0" timeOffset="99549.684">20235 8947 109 0,'0'0'41'16,"0"0"-13"-16,0 0 0 16,0 0-8-16,-110 53-9 15,93-31-7-15,4 2 9 16,6 0-11-16,7-2-2 0,0-5-2 15,0-3 0-15,20-5 1 16,7-3 2-16,13-4 24 16,2-2 16-16,4-5-13 15,-1-9 2-15,-5-5-11 16,-2-4-13-16,-2-3 26 16,-8-3-29-16,-4-1 0 15,-20 2-3-15,-4 2-4 16,-18 9 1-16,-28 5-28 15,-9 7-1-15,-6 5 0 16,6 0 0-16,14 4-43 0,11 6-31 16</inkml:trace>
  <inkml:trace contextRef="#ctx0" brushRef="#br0" timeOffset="99787.8948">21257 8807 135 0,'0'0'24'0,"0"0"-24"15,0 0 7-15,0 0 13 16,0 73 2-16,-6-34 8 0,-18 6-6 15,-1 5-20-15,-14 4-4 16,-3 2-24-16,-13 1-67 16</inkml:trace>
  <inkml:trace contextRef="#ctx0" brushRef="#br0" timeOffset="125507.1461">12692 6070 3 0,'0'0'69'0,"134"6"-27"15,-41-3-22-15,9 0 7 16,9 1-16-16,7-3-3 15,3 2-1-15,0-1-7 16,-4-1-8-16,-9-1 4 16,-10 2-3-16,-16-2 2 15,-15 1-11-15,-13-1 10 16,-12 0 4-16,-18 3-1 16,-11-3-1-16,-11 0-8 0,-2 0 6 15,-2 2-41-15,-34-2 3 16,-22 3 41-16,-18 0-10 15</inkml:trace>
  <inkml:trace contextRef="#ctx0" brushRef="#br0" timeOffset="125766.1377">12800 6221 67 0,'0'0'12'0,"0"0"-6"0,186 0-2 16,-99 0 7-16,2 0-2 16,5-1-5-16,-5-2 2 15,-2 2 4-15,-11-2-10 16,-10 2 7-16,-7-3-7 16,-18 3 7-16,-11-1 0 15,-8 2 5-15,-10-1 0 16,-8 0-12-16,-2 1 4 15,1-1-9-15,-3-2-17 16</inkml:trace>
  <inkml:trace contextRef="#ctx0" brushRef="#br0" timeOffset="135142.5899">15193 5649 45 0,'0'0'71'16,"0"0"-14"-16,0 0-17 15,0 0-12-15,0 0-20 0,0 0-1 16,35-13 1 0,5 6-6-16,18-1 8 0,12 0 8 15,18-3-8-15,15 0-1 16,0-2 12-16,3 2-8 16,-19 1-4-16,-11 3-9 15,-22 2-19-15,-14 2-5 16,-12 3-67-16,-20-4-59 15</inkml:trace>
  <inkml:trace contextRef="#ctx0" brushRef="#br0" timeOffset="135661.4396">15119 5438 10 0,'0'0'32'0,"0"0"17"16,0 0-22-16,0 0-2 0,0 0 13 16,0 0-19-16,1-2-19 15,-1 2 0-15,0 2-20 16,0 8 14-16,0 7-5 16,0 4 11-16,-13 10 15 15,-4 11-8-15,-12 9-6 16,-10 13 13-16,-1 5-6 15,5-4-8-15,10-7-7 16,10-14 7-16,9-12 17 16,6-8-16-16,0-2 10 15,0-4-2-15,13-4-7 16,17-5-2-16,11-2 3 16,13-7 28-16,14 0 6 0,5 0-23 15,5-3-4-15,-6-4-7 16,-1 1-2-16,-7 2-2 15,-9-3-34-15,-5 5-41 16,-15-1-40-16</inkml:trace>
  <inkml:trace contextRef="#ctx0" brushRef="#br0" timeOffset="138706.0055">16473 5456 218 0,'0'0'34'0,"0"0"1"16,0 0 44-16,0 0-30 16,0 0-36-16,0 0-8 15,-16-33 14-15,16 12-15 16,4-3-2-16,10-5 3 15,-4 0-5-15,-7 0-2 16,-3-1-14-16,0 7-1 16,0 5 5-16,-13 6 9 15,-1 7-23-15,-3 3 16 16,1 0-14-16,2 2 9 16,8 0-2-16,1 2-28 0,5 5 37 15,0 3-24-15,3 2 2 16,26 4 25-16,14-1 4 15,10 3-5-15,-2-4 5 16,-8 1 2-16,-10-3 4 16,-15 3-4-16,-7-1 2 15,-11 3 7-15,0-5 7 16,-3 5-10-16,-20-5 11 16,-3 0-12-16,3-5 0 15,2 1 8-15,9-4-12 16,6-4 11-16,6 0-13 15,0 0 0-15,0-9-13 16,11-4-79-16,17-8 36 16,5 4-1-16,-2 2 34 0,-3 1 6 15,-2 3 13-15,-10 4 4 16,0 3 7-16,-6 2 20 16,-6 2 6-16,2 0-16 15,1 0 0-15,0 0 12 16,1 7-8-16,-3 3-1 15,0 0-11-15,3 1 13 16,3 1-3-16,6-1-17 16,5-2 3-16,1-1-5 15,-1-2-6-15,0-6 6 16,-1 2 0-16,-8-2 5 16,1 0 7-16,-5-8 0 15,4-6-3-15,0-2 11 0,-1 2-7 16,-3 1-2-1,-5 6-6-15,0 3 7 0,-4 4-8 16,0 0-4-16,0 0-26 16,0 0 21-16,0 4-2 15,0 7 7-15,0 5 3 16,1 0-2-16,14 1 10 16,5-4-11-16,8 1-3 15,-3-4-13-15,0-5-2 16,-5-2 17-16,-7-3 1 0,-1-3 7 15,-4-12 33 1,-4-4-8-16,-4-8-25 0,0-4 3 16,0-7-10-1,-8-2-3-15,-8-8-18 0,-1-8-12 16,0 1 26-16,0 7-19 16,6 18 26-16,3 11 9 15,3 12 31-15,5 5 10 16,0 2-50-16,0 2-9 15,0 12-3-15,0 10 9 16,17 8 3-16,4 11 6 16,6 4 5-16,1 3-10 15,8-5 6-15,-3-5-4 16,-4-9-6-16,-2-9 2 16,-4-8 1-16,-5-6-1 0,-9-3-5 15,2-5 5-15,-1 0 1 16,6-1 15-16,-3-13 27 15,4-5-28-15,-2-3-12 16,-3-2-2-16,-5 0-1 16,4 2-12-16,-7 3-13 15,-4 5-18-15,0 1 7 16,0 3-68-16</inkml:trace>
  <inkml:trace contextRef="#ctx0" brushRef="#br0" timeOffset="139215.5908">15768 4989 176 0,'0'0'25'15,"0"0"2"-15,0 0-1 16,24-53 0-16,-15 30-1 16,-5-8 7-16,-4-3-22 15,0-4 2-15,0 2-3 0,-17 1-8 16,-3 8 21-16,5 6-4 15,3 9 16-15,3 4-24 16,7 5 12-16,2 3-22 16,0 0-5-16,0 8-12 15,29 16-7-15,16 11 24 16,13 10 0-16,19 8 3 16,-3 5-3-16,-6-2-2 15,-19 0-6-15,-25-6 2 16,-21-8-9-16,-3-6-17 0,0-12 32 15,-21-6 0 1,-2-7 0-16,-7-4-1 0,-2-5 1 16,-10-2-3-16,-1-6-17 15,0-11-33-15,9-8-8 16,7-8-60-16</inkml:trace>
  <inkml:trace contextRef="#ctx0" brushRef="#br0" timeOffset="139620.1402">16169 4792 75 0,'0'0'86'16,"0"0"-42"-16,0 0-42 16,0 0 2-16,0 0 40 0,51 75-13 15,-23-33-24-15,6 3 11 16,2 7-9-16,2 3 3 15,-4-2-10-15,0-10-4 16,-10-12-2-16,-7-15 2 16,-4-9-3-16,-6-5 5 15,-4-2 4-15,0 0 31 16,0-12 42-16,-3-12-65 16,0-7-7-16,-12-6-10 15,-17-2-5-15,-6 3-44 16,-5 10 50-16,-1 7-11 15,10 9 14-15,7 5-1 0,15 4 2 16,9-1 29-16,0 2-29 16,0 0 0-16,17-1-22 15,20-3 22-15,17-1 6 16,6 1-6-16,10-3 0 16,10-1-4-16,5 2-44 15,5 0-39-15,2-1-61 16</inkml:trace>
  <inkml:trace contextRef="#ctx0" brushRef="#br0" timeOffset="140485.8182">17896 5204 94 0,'0'0'10'0,"0"0"8"0,0 0 22 15,0 0 3 1,0 0 27-16,0 0-39 0,96-47 12 15,-96 35-37-15,-3-2 3 16,-24 4-9-16,-9 3-14 16,-10 7 9-16,-4 0-6 15,0 7 11-15,0 10 8 16,11 5-5-16,10 0-3 16,16-3 0-16,13-2-20 15,0-2 8-15,21-3-2 16,22-5-41-16,7-5 54 15,4-2-6-15,3 0 7 0,-9-7 0 16,-14 0-11 0,-9 0 11-16,-13 2-7 0,-6 4 7 15,-6 1-4-15,0 0-7 16,0 6 3-16,0 11 8 16,-3 9 46-16,-4 5-5 15,5 8-15-15,2 4-3 16,0 2-14-16,0-1-4 15,6-6-10-15,15-12 5 16,-6-7-9-16,-5-10-7 16,-5-8 16-16,-5-1 4 15,6 0 36-15,0-10-31 16,0-13-9-16,-3-6-64 16,-3-6 3-16,0-8-22 15,0-8-77-15</inkml:trace>
  <inkml:trace contextRef="#ctx0" brushRef="#br0" timeOffset="140963.163">18080 5174 103 0,'0'0'8'0,"0"0"53"15,34 58-21-15,-13-31-5 16,1 2-9-16,2-1 3 16,0 0-19-16,-2-4 1 15,-6-3-9-15,-3-8 6 16,-9-6-7-16,1-4 1 0,-5-3-2 15,3 0 15 1,-2-6-15-16,11-13-5 0,-3-7-15 16,6-6 3-16,2 0-29 15,-4 1 5-15,-3 8 41 16,-7 9 2-16,-3 10 28 16,0 4 4-16,0 0-34 15,0 5-28-15,0 11 28 16,0-1 16-16,8 4 7 15,12-3-18-15,6-2-5 16,4-4-10-16,4-1 10 16,3-4 14-16,-1-5-14 15,-6 0 0-15,-6-5 17 16,0-8-11-16,-9-6 14 16,-1-1-13-16,-7-3-2 0,-7 6-4 15,0 3-1-15,0 4-12 16,-13 8 11-16,-6 2-5 15,-6 0-2-15,0 7 7 16,3 3 1-16,6 3-6 16,12 0-7-16,4-1-27 15,3-1-24-15,30-4-88 16</inkml:trace>
  <inkml:trace contextRef="#ctx0" brushRef="#br0" timeOffset="141182.5957">18842 5155 184 0,'0'0'64'15,"0"0"-64"-15,0 0 0 16,0 0 3-16,0 0 12 16,86 49-5-16,-69-33-5 15,-4-3-10-15,-8-1 2 16,-5-3-18-16,0-4 16 15,0-3-5-15,-9 0 8 16,-3-2-3-16,12-3-1 16,0-11-21-16,0-4-58 15,28-2 15-15</inkml:trace>
  <inkml:trace contextRef="#ctx0" brushRef="#br0" timeOffset="141533.6889">19063 5162 54 0,'0'0'70'15,"0"0"-57"-15,0 0 9 0,0 0-1 16,0 0-8-16,0 0 8 15,98 54-18-15,-62-45 5 16,-3-4-8-16,-8-3 0 16,-8-2-6-16,-7 0 5 15,-6-5 1-15,2-9 0 16,-1-3-7-16,-1-2-20 16,5-3 9-16,0-1 9 15,6 0-23-15,-3 4-5 16,-2 7 37-16,-5 9 1 0,-2 3-1 15,3 4-1-15,4 19 1 16,13 9 48-16,9 5 33 16,7 8-32-1,6 2-8-15,-7 4-6 0,-9-2-28 16,-21-3 4-16,-8-9-6 16,0-9 1-16,-12-11 19 15,-5-8 14-15,9-5-1 16,-1-4-29-16,-3 0-2 15,-1-9-7-15,0-10-35 16,9-9-91-16,4-11-39 16</inkml:trace>
  <inkml:trace contextRef="#ctx0" brushRef="#br0" timeOffset="141824.9614">20072 5025 142 0,'0'0'36'16,"0"0"6"-16,100 59-10 15,-79-39-28-15,-12 0 2 16,-9-6 0-16,0-7 3 16,-4-3 27-16,-15-4 16 15,5 0-1-15,-2-11-7 16,13-11-15-16,3-4-15 15,0-6-11-15,22-4-3 16,18 0 0-16,8 6-13 0,-2 4-6 16,5 12-18-16,-6 9-2 15,4 5-36-15,-7 2-10 16,-7 10-10-16</inkml:trace>
  <inkml:trace contextRef="#ctx0" brushRef="#br0" timeOffset="142327.5827">20598 5060 5 0,'0'0'146'0,"0"0"-68"16,0 0-20-16,0 0-36 15,0 0-5-15,144-50-1 16,-108 31-12-16,-9-1-3 16,-8-1 2-16,-7 5 0 15,-10 5 4-15,-2 8 16 0,0 3-15 16,-9 0 1-16,-18 10-9 15,-5 5 0-15,7 1-2 16,9 1 2-16,4-2 0 16,12 0 0-16,0-1-2 15,7-2-13-15,29-4-8 16,6-2 11-16,9-6 12 16,-4 0-10-16,-6-8 14 15,-16-3-4-15,-16-3 7 16,-9-1-7-16,0-2 8 15,-1-4 11-15,-15 1 7 16,0 6-6-16,6 0-6 0,4 8-9 16,4 1 3-16,2 4-6 15,0-1-4-15,0 2-17 16,0 0-33-16,21 0 45 16,9 8 7-16,16 1 0 15,2 4 18-15,1-1-16 16,0 0-2-16,-14-2 0 15,-19-1-1-15,-12-3-12 16,-4 1 13-16,-13-2 1 16,-20 4 25-16,-1-4-26 15,-7 0-10-15,9-3-33 16,5-2-59-16,14 0-34 16</inkml:trace>
  <inkml:trace contextRef="#ctx0" brushRef="#br0" timeOffset="143158.0993">21403 4877 168 0,'0'0'23'0,"0"0"-10"16,0 0 47-16,0 0-17 16,-3 45-20-16,3-30-10 15,3 1-12-15,21-2 0 16,3-3 3-16,7-3-4 15,-2-6-9-15,-4-2 3 0,-3 0-26 16,-4-2 16-16,-4-9 7 16,-4-2 7-16,-2 0 2 15,-3 0 1-15,-7 2 21 16,-1 8 0-16,0 0-12 16,0 3-10-16,0 0-32 15,0 0 11-15,0 3 15 16,0 5 6-16,0 4 15 15,0 0-14-15,0 3 0 16,13-5 0-16,9 2-1 16,5-3-6-16,2-6 5 15,-3-1 2-15,2-2 12 16,-5-2-10-16,-3-9-2 16,-3-5 18-16,-4-4-19 15,-4-6-4-15,2-6 3 0,2-5 0 16,1-3-7-1,5-3 4-15,-2 2 3 0,-4 7 1 16,-6 11 1-16,-6 11 42 16,-1 9-9-16,0 3-34 15,0 0-14-15,0 13-7 16,0 8 21-16,0 4 34 16,8 3-34-16,9 3 8 15,2 3-2-15,4-3-6 16,2 2 6-16,0-8-6 15,-4-6-9-15,-3-8 3 16,-6-5-11-16,-3-6 4 0,-2 0 13 16,2-2 26-16,11-13-7 15,-2-6-19-15,2-5-12 16,0-7-14-16,4-5-31 16,-1-6-25-16,-1-1 59 15,-5 3-89-15,-6 12 112 16,-8 14 32-16,-3 9 62 15,0 4-28-15,0 3-66 16,0 0 0-16,0 12 6 16,0 7 43-16,0 5-16 15,0 1-13-15,0 7 9 16,11-3 6-16,8 2-32 16,6 1 11-16,0-8-14 15,-4-1 3-15,-1-7-6 0,-4-5-34 16,-9-6-40-16,-7-4 13 15,0-1-36-15,0-6 16 16</inkml:trace>
  <inkml:trace contextRef="#ctx0" brushRef="#br0" timeOffset="143278.2535">22241 4780 328 0,'0'0'54'0,"0"0"-27"16,0 0-21-16,0 0-12 15,177-14 6-15,-101 9-49 0,10 1-88 16</inkml:trace>
  <inkml:trace contextRef="#ctx0" brushRef="#br0" timeOffset="143468.5455">23179 4698 223 0,'0'0'20'16,"0"0"3"-16,0 0-18 15,-3 54 13-15,3-38-7 16,7 1-11-16,2-5-8 16,-4-2-39-16,-5-4-63 15</inkml:trace>
  <inkml:trace contextRef="#ctx0" brushRef="#br0" timeOffset="143739.2845">23192 4593 182 0,'0'0'11'0,"0"0"27"15,156-17-11-15,-108 8-8 16,-9-2 18-16,-14-2-24 0,-7 1 17 16,-12-5-9-16,-6 1-16 15,0 4-10-15,-15 1-36 16,-15 11-27-16,-9 0 4 16,2 3-44-16,4 11 29 15</inkml:trace>
  <inkml:trace contextRef="#ctx0" brushRef="#br0" timeOffset="144104.7222">23878 4557 79 0,'0'0'112'0,"0"0"-95"16,0 0 0-16,0 0-14 15,-159-7 2-15,113 17-5 16,6 3 6-16,10-2-6 16,11 4-3-16,11-1-3 15,8 0-10-15,0-1-4 16,13 1 19-16,20 0-16 16,5 1-17-16,1 0 15 15,2-1-20-15,-8-2-8 16,-9-2 47-16,-11-5 14 15,-11 2 69-15,-2-4-29 0,0 2-10 16,-15 0 0 0,-21 2 23-16,-9 2-12 0,-2-2-25 15,0-1-28-15,3-1 0 16,0 1-2-16,2-3-63 16,10-3-98-16</inkml:trace>
  <inkml:trace contextRef="#ctx0" brushRef="#br0" timeOffset="145223.3128">24469 4458 30 0,'0'0'62'0,"0"0"-15"16,0 0-6-16,0 0 12 15,0 0-7-15,0 0-6 16,0 0 1-16,0-2-7 15,0-1 11-15,0 3-17 16,0-2-16-16,0 2-8 16,0 0-4-16,0 0-18 15,-2 0 1-15,-6 0 8 16,-11 7 9-16,-8 8 0 16,-11 9 2-16,5 7 3 15,0 6-5-15,7 2 0 0,10-3 4 16,5-5-4-16,11-3-2 15,0-6 1-15,12-4-4 16,17-3-1-16,5-6 5 16,9-3-5-16,2-4 6 15,8-2 6-15,-3 0-1 16,1-8-2-16,-9-3-1 16,-4-4 16-16,-8-5-18 15,-7-4-2-15,-6-1-7 16,-13-3 9-16,0-1-16 15,-4 2 3-15,0 6-6 16,-11 3 16-16,-12 6-29 0,2 3 32 16,-4 2-3-16,-3 1-1 15,-2 2 1-15,-3 1-28 16,-1 2-45-16,2 1 10 16,5 0-54-16</inkml:trace>
  <inkml:trace contextRef="#ctx0" brushRef="#br0" timeOffset="145604.9739">24555 4386 44 0,'0'0'55'15,"0"0"2"-15,0 0-29 16,0 0 0-16,0 0 10 16,0 0-31-16,0-2-7 15,1 2-6-15,8 4-2 16,2 13 8-16,1 5 4 16,1 9 18-16,-9 8 14 15,-4 9-22-15,0 6 9 16,0 2-23-16,-10 4 3 15,-12-3 2-15,-7-2-5 16,1-2-13-16,4-10 8 16,-1-4-19-16,2-5 10 0,5-4-4 15,5-3-30-15,0-2 26 16,2-5-52-16,4-6-58 16</inkml:trace>
  <inkml:trace contextRef="#ctx0" brushRef="#br0" timeOffset="147199.3095">24388 4428 22 0,'0'0'38'16,"0"0"-13"-16,0 0 0 16,0 0-21-16,0 0 12 0,0 0 11 15,0-6-12-15,0 1-7 16,-6 2 24-16,4 3-26 15,2-2 19-15,-5 1-13 16,5 1 10-16,0-2 3 16,0 2-2-16,0 0-15 15,0 0-8-15,0 2-13 16,0 9-12-16,5 6 25 16,12 5 6-16,8 3 0 15,8 4-6-15,4 2 0 16,9 2-6-16,6-3-34 15,4-7 27-15,12-3 8 0,-8-7 5 16,-11-4 4 0,-15-4-1-16,-14-2-4 0,-19-3 2 15,-1 0-1-15,-22 0 0 16,-30-2-45-16,-29-2 19 16,-15 3 6-16,0 1 14 15,-4 0-9-15,21 1 7 16,12 5 15-16,20-2-9 15,21 1 2-15,14-1 0 16,12-1-1-16,0-1-11 16,38-2-26-16,18 2 32 15,9-2 6-15,6 0-50 16</inkml:trace>
  <inkml:trace contextRef="#ctx0" brushRef="#br0" timeOffset="147413.8736">24488 4810 10 0,'0'0'0'0</inkml:trace>
  <inkml:trace contextRef="#ctx0" brushRef="#br0" timeOffset="148146.7067">21239 5352 14 0,'0'0'18'16,"0"0"20"-16,0 0-4 15,0 0-26-15,0 0 28 0,0 0 45 16,51 11-23 0,-23-13 4-16,-3-7-28 0,-4-1 10 15,-3-3-16-15,-6 1-11 16,-9-1-1-16,-3 3-13 16,0 4-1-16,-15 2-2 15,-28 4 1-15,-17 0-1 16,-10 12 0-16,0 6 1 15,6 2-5-15,10 1 4 16,12-1 0-16,8 0-6 16,19-1 6-16,14-2-11 15,1-3-9-15,12-1-8 16,28-1-9-16,8-6 14 16,-2-3 7-16,-9-1 16 0,-10-2 2 15,-16 0-1-15,-10 0-2 16,-1 3 0-16,0-1-18 15,-30 7 18-15,-12 4 1 16,-7 4 37-16,7 0-27 16,5 2-3-16,10-1-4 15,5 1 4-15,11-2-6 16,11 0-1-16,0 0-19 16,11 0 5-16,32-3-23 15,14-4 11-15,16-7-10 16,3-3 27-16,6 0-42 15,-6-11-62-15</inkml:trace>
  <inkml:trace contextRef="#ctx0" brushRef="#br0" timeOffset="148713.8936">21481 5578 20 0,'0'0'106'0,"0"0"-25"0,0 0-19 16,0 0-22-16,0 0-4 16,0 0-36-16,13-43-6 15,-4 43 1-15,2 3 5 16,11 6 17-16,3 3-13 15,-4 0 5-15,3 2-9 16,-6 1 0-16,-9-6-2 16,-3-1-3-16,-6-5-16 15,0-2 5-15,0 1 16 16,0-2 11-16,-8 0 21 0,4-6-14 16,4-8-18-16,0-3 0 15,8 2-13-15,22-2 10 16,0 5 4-16,2 2-1 15,-7 6 12-15,0 1-11 16,-7 3 1-16,2 0-1 16,-7 0 2-16,-1 7-6 15,-6 3 2-15,2-2 1 16,-4-1 6-16,-4 0-6 16,0-3-5-16,0-1 1 15,0-3 2-15,0 3-2 16,0-3 4-16,0 0 0 15,0-3 19-15,0-6-19 16,12-3-21-16,10-4 21 0,6 0 4 16,5 6 4-16,-3 1-7 15,3 4 0-15,-3 0 11 16,-10 3-8-16,5 2 9 16,-11 0-2-16,2 0-9 15,-2 5 5-15,4 1-1 16,-4-3 0-16,2 4 7 15,-2-4-13-15,2 0-9 16,2-3 3-16,1 0-24 16,2 0-1-16,0-6-40 15,-4-8-56-15,0-8 25 0</inkml:trace>
  <inkml:trace contextRef="#ctx0" brushRef="#br0" timeOffset="149104.5704">22438 5246 157 0,'0'0'91'15,"0"0"-5"-15,0 0-51 16,0 0-23-16,0 0-4 16,0 0-3-16,0 0 15 15,17 78 14-15,-3-36-22 16,1 8 6-16,-1 4-5 16,-10 4-13-16,-4-4 0 15,-3-7-21-15,-19-6-17 16,-3-14 8-16,8-11-2 0,5-8 31 15,3-5 1 1,0-3 20-16,-4-5 36 0,1-10-56 16,6-7 3-16,6-4 7 15,0-9-10-15,23-2-8 16,11-5 5-16,9-2 2 16,1 5-10-16,6 11 11 15,-4 8 0-15,-1 9-5 16,-2 6 3-16,-1 2 2 15,-5 3 9-15,-7 3-6 16,-9 8 7-16,-17 2-10 16,-4 2-4-16,-17 1-1 15,-33-1 4-15,-14 1 1 16,-4-3 0-16,0-4-32 0,10-3-40 16,19-6-59-16</inkml:trace>
  <inkml:trace contextRef="#ctx0" brushRef="#br0" timeOffset="149312.5565">23050 5162 228 0,'0'0'3'15,"0"0"22"-15,0 0 31 16,0 58-35-16,0-31 15 15,0 6-3-15,0 5-9 16,0 2-23-16,0-3-2 16,0-1-33-16,0-6 12 0,0-7-74 15,0-7-22-15</inkml:trace>
  <inkml:trace contextRef="#ctx0" brushRef="#br0" timeOffset="149858.1831">23014 5325 13 0,'0'0'143'0,"0"0"-140"15,0 0 32-15,0 0-13 16,165 0-8-16,-109 7 3 0,5 0-15 16,-5 0 9-16,-8-4-11 15,-15 0-3-15,-11-3-9 16,-5 0-4-16,-11 0 5 15,1-3-16-15,-4-10 20 16,-1 2 5-16,5-3 4 16,-3 3 8-16,-3 2-1 15,3 2 32-15,-1 4-23 16,-3 3-13-16,0 0-4 16,2 0-2-16,2 0-12 15,7 0 3-15,3 7 9 16,6 2 0-16,1 8 1 15,1 4-23-15,2 7-3 16,-7 8 22-16,-1 3 3 0,-7 5-24 16,-6-1 12-16,-3 0 10 15,-3-4 1-15,-33-3 4 16,-6-8-1-16,-1-6 32 16,4-6 11-16,8-9 20 15,5-2 16-15,7-5-30 16,4 0 5-16,7-14-2 15,8-6-49-15,4-7 5 16,33-9-7-16,18-4 9 16,15-9 8-16,11 1-17 15,-2 0 3-15,-5 8-5 16,-10 7-13-16,-10 8-6 0,-16 6-56 16,-13 7-22-16,-22 2-36 15,-3 6-100-15</inkml:trace>
  <inkml:trace contextRef="#ctx0" brushRef="#br0" timeOffset="150683.0394">23084 5084 39 0,'0'0'62'0,"0"0"-8"16,0 0-24-16,0 0-18 15,0 0-12-15,0 0 0 16,0 11 0-16,0 3 40 16,0 6-14-16,8 4 10 0,-1 2-27 15,2 3-3-15,-8 4 4 16,-1 2-9-16,0 3-1 16,0 1 6-16,0 3-5 15,-13-6-1-15,-4-5-8 16,1-2 8-16,7-11-1 15,5-6 1-15,1-5 0 16,3-4 0-16,0-2-17 16,0-1-4-16,0 0-65 15,7-1 36-15</inkml:trace>
  <inkml:trace contextRef="#ctx0" brushRef="#br0" timeOffset="150882.0166">22870 5327 138 0,'0'0'0'16,"0"0"-4"-16,140-13-29 15</inkml:trace>
  <inkml:trace contextRef="#ctx0" brushRef="#br0" timeOffset="151555.3747">22322 5869 91 0,'0'0'47'16,"0"0"-25"-16,0 0 15 16,0 0-11-16,152-10 17 15,-91 5-26-15,14-2-13 16,13 1 8-16,13-3-12 16,7-1 0-16,5-1-1 15,-4-1 8-15,1-1-12 16,-19 4 10-16,-20 3-6 15,-21 2 1-15,-29 3-21 16,-15 1-10-16,-6 0 5 0,-23 0-116 16</inkml:trace>
  <inkml:trace contextRef="#ctx0" brushRef="#br0" timeOffset="151851.741">22158 5959 43 0,'0'0'19'0,"138"-1"-7"0,-46-6-11 16,18 2 4-16,15-2 7 16,11 0 31-16,-1 0 33 15,-19 2-35 1,-21-1-17-16,-29 3-20 0,-23 2-4 15,-16-1 6-15,-17 2 0 16,-10-1-4-16,0 1 40 16,0 0 4-16,0 0-4 15,0 0-23-15,0 0-19 16,0 0-4-16,0 0-16 16,0 0-12-16,0 0-35 15,0 0-74-15</inkml:trace>
  <inkml:trace contextRef="#ctx0" brushRef="#br0" timeOffset="167976.7681">3125 13462 134 0,'0'0'8'0,"0"0"6"16,0 0 8 0,0 0 14-16,0 0-9 15,0 0-19-15,0 0 6 0,0 0-14 16,-16-4 6-16,16 4-8 16,0 0 2-16,0 0 0 15,0 0 0-15,0 0-18 16,0 0 18-16,0 0 1 15,0 0 1-15,0 0 2 16,0 0 1-16,0 0 0 16,0 0 14-16,0 0-2 15,1-2-4-15,-1 2 3 16,2 0-5-16,-2 0-1 0,0 0-7 16,0 0 2-1,0 0 5-15,0-1-9 0,4-1 10 16,-4-1-8-16,2 0-1 15,1 1 7-15,-3 2-9 16,0-2 0-16,0 2-2 16,0 0 2-16,0 0-15 15,0 0 11-15,0 0 1 16,0 0-7-16,0-1 13 16,0-2-6-16,0 2 0 15,0 1 0-15,0-3 3 16,0 3-1-16,0 0 5 15,0 0-4-15,0 0 4 0,0 0-3 16,0 0-2-16,0 0-16 16,0 0 13-16,0 0-6 15,0 0-3-15,0 0-2 16,0 0-8-16,0 0-19 16,0 0-30-16,0-2-63 15</inkml:trace>
  <inkml:trace contextRef="#ctx0" brushRef="#br0" timeOffset="168634.5326">2940 13278 248 0,'0'0'0'0,"0"0"-11"15,0 0 11-15,88 48 12 16,-31-12 12-16,4 2 3 16,-1 4-10-16,-7-1-13 15,-11-2-4-15,-15-2-8 16,-11-3 3-16,-13-6 3 15,-3-6 4-15,0-8-5 16,-4-11 9-16,-20-3-5 0,-10-3 14 16,-9-19-15-1,-2-6-2-15,2-6-37 0,7-5 27 16,0-6-1-16,9-2-24 16,12 1 2-16,7 8 35 15,8 12 12-15,0 8 17 16,26 13-10-16,7 4-17 15,13 1 9-15,10 4 1 16,10 12 14-16,3 3-20 16,5 4-3-16,-3 1-3 15,-4-2-3-15,-13 0-2 16,-17-5-10-16,-21-6-5 16,-10-7-22-16,-6-4 42 15,0 0 63-15,-19-14 42 0,-8-12-83 16,-3-10-7-16,-3-5 9 15,-1-8-16-15,-2-4-8 16,-1 0-1-16,7 7-31 16,12 15 17-16,14 11 12 15,4 14-5-15,8 6-45 16,36 0-47-16,8 6 59 16,14 8 15-16,-1 3 14 15,-2 1-29-15,-5 1-12 16,-14-1-10-16,-14-3 50 15</inkml:trace>
  <inkml:trace contextRef="#ctx0" brushRef="#br0" timeOffset="168874.8885">3835 13249 64 0,'0'0'83'0,"0"45"6"16,0-15-26-16,0 1-39 15,10-3 16-15,16 0-37 16,4-4 0-16,7-6 6 16,11-1-9-16,11-6 0 15,1-4-2-15,6-7-5 16,-7 0 7-16,-12-9 0 15,-10-8 12-15,-21-2-11 16,-16-5 1-16,0-1 23 16,-25 1-25-16,-15 4-7 15,-11 6-3-15,0 6 10 16,-4 5-1-16,1 3-16 16,7 0-8-16,14 1-15 0,15 2-31 15,18-3-68-15</inkml:trace>
  <inkml:trace contextRef="#ctx0" brushRef="#br0" timeOffset="169061.2599">4384 13098 258 0,'0'0'99'0,"0"0"-98"15,0 0 19-15,0 0 0 16,-47 57-1-16,47-21-6 15,11-1 5-15,19 2-18 0,7 0 4 16,1-1-4-16,-5-3-7 16,-5-6-66-16,-15-9 9 15,-2-9-97-15</inkml:trace>
  <inkml:trace contextRef="#ctx0" brushRef="#br0" timeOffset="169397.0344">4327 13277 132 0,'0'0'75'16,"0"0"-53"-16,0 0-10 16,0 0-12-16,0 0 3 15,0 0 0-15,120 23 1 16,-44-19-3-16,9-3 14 0,1-1-15 16,-7-1 0-1,-13-9-3-15,-15-4-4 0,-16-2-14 16,-15-4 1-16,-15-3 8 15,-5-2 0-15,0-2 12 16,-14 6 2-16,-10 8 32 16,2 8 25-16,-1 5-20 15,1 2-22-15,1 12-8 16,8 4 20-16,5 2-20 16,8 1 1-16,0 0-8 15,12-1-2-15,18 2 0 16,10-3-7-16,5-1-24 0,7-6-14 15,4-4-44 1,-4-8-65-16</inkml:trace>
  <inkml:trace contextRef="#ctx0" brushRef="#br0" timeOffset="169542.517">5212 13084 357 0,'0'0'13'15,"0"0"-13"-15,0 0-5 16,0 0-42-16,0 0-10 16,0 0-30-16</inkml:trace>
  <inkml:trace contextRef="#ctx0" brushRef="#br0" timeOffset="169713.0573">5464 13366 379 0,'0'0'12'16,"0"0"-12"-16,0 0-34 15,0 0-116-15,0 0-33 16</inkml:trace>
  <inkml:trace contextRef="#ctx0" brushRef="#br0" timeOffset="169958.4946">6313 13063 328 0,'0'0'0'16,"0"0"-5"-16,0 0 5 15,28 72 24-15,2-33-6 16,13 2 4-16,3 1-17 16,8 1 1-16,-3 0-6 15,-20-5-15-15,-7-1-49 16,-18-5-4-16,-6-10-101 0</inkml:trace>
  <inkml:trace contextRef="#ctx0" brushRef="#br0" timeOffset="170370.133">6705 13246 181 0,'0'0'14'0,"0"0"53"16,0 0 11-16,106 54-31 15,-70-30-15-15,3-1-12 16,-5 2-16-16,-7-3-4 15,-11 0-6-15,-10-5 3 16,-6-7-5-16,0-3 8 0,0-5-2 16,0-2 7-16,-6-5 9 15,-3-9 15-15,5-10-29 16,4-4-9-16,0 2 2 16,13 4 12-16,8 6-12 15,-5 8 7-15,8 4 0 16,-2 4 12-16,-2 0-8 15,8 0 9-15,-5 9 9 16,2 2-12-16,-4 0 17 16,0 2-20-16,1 0-3 15,1-3 2-15,-1 2-6 16,2-2-17-16,0 0-37 16,-2-5-71-16,-14-1-85 0</inkml:trace>
  <inkml:trace contextRef="#ctx0" brushRef="#br0" timeOffset="171830.7806">7358 13266 205 0,'0'0'11'0,"0"0"39"15,0 0-18-15,0 0-9 16,0 0 18-16,0 0-20 16,78-5-7-16,-35 21 4 15,-1 4-14-15,-4 5 4 16,-3 0-1-16,-14-3-7 16,-6-2-4-16,-11-4-13 15,-4-5 12-15,0-4 1 16,0-2-2-16,0-3 3 15,-7-2 2-15,-5 0 1 16,-3-12 0-16,4-4-15 0,7-2-15 16,4-3 13-16,0-1 15 15,0 2-3-15,18 3 5 16,6 4 0-16,2 5 0 16,1 5 5-16,2 3 16 15,2 0 7-15,2 7-15 16,-6 6 12-16,0 4-9 15,-13 2-12-15,-4 0-2 16,-10-2-1-16,0 0 0 16,0-4-1-16,0 1-7 15,0-5-17-15,-11-1-27 16,-1-6-33-16,3-2-116 16</inkml:trace>
  <inkml:trace contextRef="#ctx0" brushRef="#br0" timeOffset="172338.1423">8000 13287 107 0,'0'0'156'0,"0"0"-139"16,0 0 48-16,0 0-18 16,0 0-3-16,74 57-28 15,-70-43-1-15,-4-3-15 16,0-1-2-16,0-6-8 15,0 0 7-15,0-4-33 0,0 0 29 16,0-3 6-16,14-9-52 16,10-5-2-16,6 0-16 15,4 1 52-15,-3 5-3 16,-4 4 2-16,-3 3 18 16,-10 4 4-16,-8 0 6 15,1 0 14-15,-3 7 15 16,2 2-5-16,-2 1 10 15,5 0-28-15,8-2 10 16,0 1-24-16,8-4 0 16,7-3 6-16,3-2-3 15,4 0-1-15,-3-2-2 16,-8-6 0-16,-6-3 0 16,-13-4 0-16,-7-4 0 15,-2 4 18-15,0 2-4 0,-2 4 19 16,-11 4-14-16,-2 5-15 15,-4 0 6-15,-4 3-5 16,1 6-5-16,1 4 7 16,9 3-6-16,12-1-2 15,0 2-8-15,8-1-20 16,24-2-7-16,13-5-57 16,0-1-26-16</inkml:trace>
  <inkml:trace contextRef="#ctx0" brushRef="#br0" timeOffset="172606.0067">8668 13291 176 0,'0'0'80'0,"0"0"-75"15,0 0 27-15,0 0 20 16,0 0-12-16,0 0 1 16,125 6 6-16,-74 5-27 15,-5 2 5-15,-4-2-24 16,-19-2 5-16,-1-3-6 15,-18-3-6-15,-2-1 6 16,-2-2 6-16,7 0 3 16,-1-5 15-16,9-9-9 15,10-5-11-15,10-4-5 16,14-2 1-16,9-4-15 16,0 0-17-16,3 6-56 0,-4 5-102 15</inkml:trace>
  <inkml:trace contextRef="#ctx0" brushRef="#br0" timeOffset="173717.8752">10139 13526 231 0,'0'0'0'15,"0"0"-7"-15,0 0 7 16,0 0 30-16,0 0-16 16,140-28 6-16,-107 18 7 15,-4-5-15-15,-3-2 4 16,-6-1 3-16,-7-4-10 16,-12 0 11-16,-1 5-13 15,0 4-2-15,-14 7-5 16,-15 3-34-16,-10 3 33 15,-1 0-4-15,5 7 5 16,10 1 3-16,13 1-3 16,9-1-4-16,3 1-18 0,9 0-14 15,35 2 19-15,11 1 5 16,15-1-18-16,12 0 4 16,1-2-31-16,-9 2 36 15,-15-5 21-15,-29-1 0 16,-28 0 25-16,-2 0-24 15,-20 1 74-15,-30 2 6 16,-9-2-46-16,-10 0-3 16,6-1-5-16,12-2-27 15,10-3-10-15,13 0-33 16,13-5-60-16,12-10-64 0</inkml:trace>
  <inkml:trace contextRef="#ctx0" brushRef="#br0" timeOffset="174407.1739">10712 13413 43 0,'0'0'120'0,"0"0"-48"15,0 0 29-15,-41 56-61 16,30-44 0-16,11 0-33 16,0 0-6-16,5-5 2 15,22-1-3-15,12-2-13 16,6-4 1-16,1 0-25 15,-3-10 21-15,-6 1-38 16,-13-5 16-16,-9 0 38 0,-7-2 0 16,-5 7 3-16,-2 4 3 15,-1 3 20-15,0 2-9 16,0 2-17-16,0 6 0 16,0 6 23-16,0 2 3 15,0-1-10-15,9 1-3 16,7-2-12-16,9-1-1 15,8-5 0-15,9-6-10 16,15-2 9-16,2 0 0 16,0-14-9-16,-9-6-9 15,-18-3-13-15,-17-5 30 16,-12-5 2-16,-3-4-14 16,-9-6 11-16,-18-5 3 0,0 3 13 15,-1 2 6 1,7 10 10-16,0 11 12 0,9 12 2 15,2 10-25-15,2 0-17 16,-2 17 2-16,3 7 0 16,7 6 13-16,0 1-16 15,17 2 13-15,21 1-13 16,12-2 0-16,10-2 0 16,5-5-2-16,0-5-6 15,-8-9 8-15,-13-3-9 16,-13-8 2-16,-13 0 4 15,-5-5 3-15,-8-11 10 0,-5-4-3 16,0-2 5-16,-15 0-11 16,-11 3-1-16,6 4-3 15,-4 8-1-15,6 5-10 16,6 2 12-16,0 2-34 16,7 7 8-16,5 4-6 15,0-1-23-15,35 2-18 16,17-4-34-16,20 0-25 15</inkml:trace>
  <inkml:trace contextRef="#ctx0" brushRef="#br0" timeOffset="174728.6269">12152 13328 112 0,'0'0'171'0,"0"0"-114"16,0 0-7-16,0 0-34 15,-171-28 2-15,126 30 1 16,3 7-10-16,8 2 4 15,9 0-11-15,9 2 3 16,14-1-5-16,2 0-24 16,15 1 5-16,35 0-15 15,19 0 4-15,13 3-11 16,1 1-14-16,-8 3 21 16,-14 2 17-16,-22 2 17 15,-15 0 32-15,-21 0-9 16,-3 0 6-16,0-1 44 15,-21-2-19-15,-6-2-29 16,-3-2-9-16,5-5-11 0,4-4 3 16,9-4-8-16,7-4-22 15,5 0-15-15,0-14-49 16,11-13-86-16</inkml:trace>
  <inkml:trace contextRef="#ctx0" brushRef="#br0" timeOffset="174893.1913">12469 13364 318 0,'0'0'19'15,"0"0"34"-15,-30 49-7 16,28-32-41-16,2 3 9 16,0-1-8-16,16 0-2 0,11-4-4 15,11-3-42-15,7-7-6 16,5-5-29-16,1 0 5 15,-6-11-43-15</inkml:trace>
  <inkml:trace contextRef="#ctx0" brushRef="#br0" timeOffset="175075.858">12768 13402 156 0,'0'0'62'16,"0"0"18"-16,0 0-26 16,0 0-42-16,0 0-11 15,0 0 24-15,-22 12 2 16,22-3-20-16,0 3-7 15,2 0-1-15,34-6-7 0,14 0 7 16,10-3-29 0,11-3 15-16,-8 0-58 0,-17-9-101 15</inkml:trace>
  <inkml:trace contextRef="#ctx0" brushRef="#br0" timeOffset="175215.4106">13122 13366 129 0,'0'0'85'15,"0"0"-19"-15,0 0 7 16,0 0-22-16,0 0-46 15,0 0 0-15,-35-36-10 16,35 45-3-16,0 4 2 16,12-1 6-16,21 3 2 15,13 0-2-15,7 0 0 16,3-2-41-16,-7-2-40 16,-11-5-69-16</inkml:trace>
  <inkml:trace contextRef="#ctx0" brushRef="#br0" timeOffset="175451.2288">13396 13336 35 0,'0'0'16'16,"0"0"-14"-16,0 0-2 15,0 0 1-15,127-22 9 16,-103 27 32-16,1 2-7 16,-1 1-21-16,0 1 11 15,-5-5-11-15,-8 2-1 16,-8-4-13-16,1 1-3 15,-4-3-8-15,0 0 11 16,0 0 0-16,2 0 0 0,10-9-11 16,1-2-16-16,7-1 13 15,3 2-43-15,-3 5 17 16,-4 3 14-16</inkml:trace>
  <inkml:trace contextRef="#ctx0" brushRef="#br0" timeOffset="175528.024">13921 13355 25 0,'0'0'0'0,"0"0"-7"16,0 0-8-16</inkml:trace>
  <inkml:trace contextRef="#ctx0" brushRef="#br0" timeOffset="175766.7322">14356 13421 49 0,'26'52'48'16,"-5"1"17"-16,-12-1-46 15,-9-6 16-15,0-7 36 16,-12-9 17-16,-13-7-4 16,2-9-23-16,11-6-25 15,9-6-24-15,3-2-10 16,0-5-2-16,0-12-29 15,8-10-79-15,14-9-64 16</inkml:trace>
  <inkml:trace contextRef="#ctx0" brushRef="#br0" timeOffset="176584.2391">16218 13841 254 0,'0'0'21'15,"0"0"-19"-15,0 0 8 16,0 0 12-16,0 0-12 15,-64-55 45-15,57 33-39 16,-1-2 1-16,1-5 16 16,-6 2-33-16,-1-2 0 15,-5 3-1-15,-4 6-3 16,3 1-2-16,3 9 1 16,2 5 2-16,10 1-5 0,4 4 8 15,1 0-10 1,0 8 9-16,16 6-16 0,26 2 3 15,19 1 12-15,12 0 2 16,8-2 8-16,-2-1-7 16,-11-2-1-16,-12 1 6 15,-25 0 0-15,-12-2 8 16,-15 1-5-16,-4 1 7 16,-4-2 14-16,-28-2-15 15,-10-1 0-15,-4-3 7 16,-3-4-13-16,10-1 7 15,0 0-7-15,15-11-8 0,7-4-2 16,10-6-24 0,7-3-6-16,12-10-2 0,27-6-17 15,17-2-11-15,12-3-2 16,-1 2-32-16,-10 5-32 16</inkml:trace>
  <inkml:trace contextRef="#ctx0" brushRef="#br0" timeOffset="178157.4919">16612 13394 13 0,'0'0'107'0,"0"0"-72"15,0 0 35-15,0 0-12 16,0 0-32-16,0 0 7 16,-101 41 6-16,93-17-19 15,8 7 2-15,0 1-8 16,8 4-14-16,16-1 12 16,6 1-5-16,4-5-4 15,-9-4-3-15,-4-8 6 0,-9-7-6 16,-8-3 0-16,-2-7 5 15,5-2-2-15,-5 0 3 16,5-2 8-16,2-14-2 16,15-6-12-16,3-4-6 15,0 3-11-15,3 6 14 16,-9 8 3-16,-5 7 0 16,-3 2 4-16,-1 0-4 15,-6 9 0-15,6 5 18 16,4 1 3-16,2 0-14 0,8 2 9 15,9-3-15 1,3 0-1-16,-1-3 0 0,2-2-7 16,4-4 6-16,-6-3-9 15,-1-2-7-15,-1 0 17 16,-6-10-38-16,0-4 14 16,-5-6 20-16,-5-2-4 15,-8 2 0-15,-3 6 1 16,-8 6 7-16,0 5 1 15,0 3-1-15,0 0 0 16,-8 7 3-16,-13 3 5 16,4 4 14-16,8 0-11 15,9-1-9-15,0 2 1 16,17-4 0-16,26 0-3 16,14-5 6-16,12-6-6 15,6 0 4-15,-5-6 0 16,-16-5-1-16,-17-5 11 0,-20-2-11 15,-17-4 1-15,0-3 4 16,-30-3-8-16,-18 5-10 16,-6 3 5-16,-5 8 1 15,-8 8 0-15,9 4-7 16,8 0-1-16,16 9-1 16,16-1-19-16,14-1-11 15,4-2-16-15,30 0-85 16,29-2 98-16,8-3-10 15,0 0-8-15,-9 0 49 0,-11 4 15 16,-15 3 46-16,-10 4 19 16,-6 2-3-16,-9 2 11 15,-5-1-16-15,-2 1 3 16,0-1-23-16,0-2-23 16,0-2 1-16,5 0-14 15,5-5 2-15,5-1 3 16,8-1-6-16,15-3-5 15,8 0 0-15,6-7 5 16,2-5-54-16,-9-3 15 16,-11 1-20-16,-10 0 23 15,-8 3 36-15,-9 3 4 16,-7 6 19-16,0 2-17 0,0 0-4 16,0 4-2-16,-5 7 38 15,-4 4 20-15,4-1-33 16,5-2-9-16,0-2-13 15,2-2 5-15,18-1-7 16,10 0 0-16,6-7 2 16,2 0 12-16,0-5-3 15,4-7-12-15,-12-8 0 16,-9-2-16-16,-9-6-4 16,-12-6 19-16,0-7-34 15,0-6 27-15,0-3 7 16,-12 2 2-16,0 4 5 15,0 12 6-15,2 10 38 16,2 14-32-16,3 7 16 0,-2 1-24 16,-6 10-5-1,0 11-3-15,4 5 20 0,9 6-11 16,0 2 8-16,8 2-6 16,26 3-7-16,16 5-10 15,5-1 4-15,7-6-22 16,1-6 13-16,-1-12-30 15,-6-9 5-15,-2-6 22 16,-7-4-22-16,-7-4 29 16,-11-10-13-16,-8-7 18 15,-4-7 13-15,-11-3-2 16,-6-3-4-16,0 4-3 16,0 10-1-16,-6 10 7 0,-18 7-2 15,-1 3-7-15,-14 7 5 16,1 10-6-16,1 6 14 15,1 0-7-15,21 2-7 16,5-4 0-16,10 0-2 16,0-2-8-16,19-5 7 15,14-2-17-15,7-5 6 16,4-7-1-16,3 0-6 16,-5-10-5-16,-10-7 5 15,-9-8-11-15,-11-6 22 16,-3-8 9-16,-9-6-11 15,0-6 5-15,0-4-32 16,0 3 39-16,0 12 21 16,-10 13-20-16,2 15 120 0,4 12-62 15,-7 0-54-15,0 11 12 16,0 7-7-16,2 11 30 16,9 2-14-16,0 1-6 15,13 0-6-15,23 2-12 16,12-1-4-16,1 1-24 15,5-6-47-15,-3-5 38 16,0-7-93-16,2-11-102 16</inkml:trace>
  <inkml:trace contextRef="#ctx0" brushRef="#br0" timeOffset="178900.5364">19801 13386 414 0,'0'0'3'16,"0"0"9"-16,0 0 14 15,40 53-3-15,-19-30-7 16,9 3 18-16,-2 0-22 16,-7 1-11-16,-4-3 4 15,-17-4-5-15,0-4 0 16,0-5-20-16,-17-5 20 15,-4-3 15-15,-7-3-10 16,3-3 8-16,2-11 11 0,11-10-15 16,12-5-9-16,0-2-11 15,14 0 11-15,18 4 0 16,3 10-2-16,1 5-1 16,2 9 3-16,3 3-7 15,3 0 6-15,1 3 1 16,1 11 0-16,-7-2-2 15,-3 5 3-15,-9-2-1 16,-8 2 3-16,-7-3 4 16,-6-5-10-16,-3-1 3 15,0-3-5-15,-1-4 3 16,2-1-21-16,1 0-8 16,7 0-27-16,7-8-14 0,5-11-10 15,0-3 6-15,1-1 38 16,-1 0 38-16,-5 6 12 15,-7 6 27-15,-6 5 40 16,-6 6-34-16,0 0-45 16,0 5 15-16,-12 9-8 15,-10 3 55-15,8 3-26 16,1-1-13-16,12 2-15 16,1 1-8-16,0-5 7 15,22 0-5-15,11-3 0 16,6-9-2-16,5-4-12 15,0-1 11-15,2-6-1 0,-11-10-7 16,-5-4 5 0,-7-4-3-16,-11 0 7 0,-12 1 13 15,0 1-13-15,0 7-13 16,-23 3 12-16,-13 8-4 16,-10 4-3-16,-1 0 6 15,2 1 2-15,2 6-4 16,17-2-3-16,7 2-21 15,13-2-30-15,6-2-69 16,18-3-37-16</inkml:trace>
  <inkml:trace contextRef="#ctx0" brushRef="#br0" timeOffset="179147.8655">20932 13182 363 0,'0'0'0'0,"0"0"3"16,0 0 8-16,-8 55 18 15,8-24 15-15,25 1 8 16,7 6-20-16,-8-1-8 16,3 2-13-16,-5-6-11 15,-10-3-3-15,1-9-12 16,-11-4-34-16,-2-7 32 0,0-7-79 15,0-3-44 1,-6-3-91-16</inkml:trace>
  <inkml:trace contextRef="#ctx0" brushRef="#br0" timeOffset="179331.2376">20701 13363 459 0,'0'0'44'16,"0"0"-23"-16,0 0 15 15,0 0-34-15,207-11 8 16,-102 5-8-16,13 1-2 16,11-3-56-16,-1 0-90 15,-10-5-192-15</inkml:trace>
  <inkml:trace contextRef="#ctx0" brushRef="#br0" timeOffset="179839.6496">22046 13148 382 0,'0'0'0'16,"0"0"12"-16,9 64-3 16,16-27 24-16,0 1-17 15,-2 3-8-15,-5-3-5 16,-11-5 3-16,-7-7-6 15,0-8-1-15,0-6 1 0,-10-5 0 16,1-7 0-16,-3 0 2 16,6 0 7-16,0-6 7 15,6-8 7-15,0-6-23 16,3-5-3-16,30-3-4 16,6-3 7-16,7 4-12 15,-1 6 1-15,1 8-1 16,-4 7-13-16,1 6 10 15,5 0 15-15,-4 9-6 16,-3 8 6-16,-7 2-5 16,-13 4-2-16,-9 1 7 15,-12 2 0-15,0-4-2 16,-18-3 2-16,-24 1 8 16,-7-8-7-16,-6 1 7 15,-2-5 10-15,5-3-17 16,10-2 8-16,9-3-9 0,11 0 2 15,14 0-13-15,8-8 8 16,0-2-20-16,18-1-32 16,27 2-7-16,11-1-5 15,10 2-10-15,8-1-43 16</inkml:trace>
  <inkml:trace contextRef="#ctx0" brushRef="#br0" timeOffset="180042.8827">23154 13260 153 0,'0'0'73'16,"0"0"-52"-16,0 0-6 15,0 0 19-15,-155 14 15 16,125 2-30-16,6-1 17 16,15 5-9-16,9-2-11 15,0-1-3-15,26 2-9 16,22-4 4-16,26-1 24 15,17-3-26-15,9-2-6 16,3-4 0-16,-12-2-63 16,-26-3-71-16</inkml:trace>
  <inkml:trace contextRef="#ctx0" brushRef="#br0" timeOffset="181672.2715">9145 14791 162 0,'0'0'41'0,"0"0"-22"16,0 0 11-16,0 0-18 16,0 0-8-16,0 0 10 0,34-1-2 15,-8 1 21 1,5-2 11-16,11-3-37 0,1-2 16 15,2-3-15-15,-4-2-4 16,3-3 3-16,-4-1-4 16,-8-2-6-16,-9-3 2 15,-12-4-9-15,-11 2 3 16,0-2-4-16,-3 1 11 16,-21 9-10-16,2 5 6 15,-2 9-8-15,-5 1 12 16,-5 6 0-16,6 8 11 15,5 4 0-15,10 3-9 0,13 4 28 16,0-3-25 0,10 0-3-16,23 0 11 0,10-3-13 15,10-3 0-15,6-4 9 16,9-2-7-16,3-2-4 16,-5-8 1-16,-11 0-31 15,-13 0 11-15,-10-12-21 16,-9-1-10-16,-11-1 34 15,-8-8 2-15,-4 0 10 16,0 0-21-16,0 3 27 16,0 9 14-16,0 2 7 15,0 8 42-15,0 0-62 16,3 0 11-16,14 6-12 16,9 5 19-16,6 3 8 15,-1 3-15-15,7-1-1 0,0-1-4 16,-7-1-7-16,-9-1 2 15,-9-3-10-15,-9-2 4 16,-4-2-17-16,0-2 17 16,0-1 4-16,0-3 4 15,0 0 10-15,-1-5 16 16,-5-10-30-16,6-2-23 16,0 0 14-16,7-1 8 15,22 6 1-15,0 1-2 16,9 5-1-16,-1 4 3 15,8 2 9-15,3 0-5 16,2 6-2-16,-1 4 9 0,-10 1-8 16,-14 2-6-16,-9-1 3 15,-15-2-12-15,-1 1 6 16,0-2-3-16,0-5 9 16,-1 0 6-16,-2-4-4 15,3 0-2-15,0-1 0 16,0-12-20-16,11-6 16 15,14-4-6-15,14 0-15 16,3 3 5-16,4 6 4 16,2 3 16-16,-3 5 2 15,-8 4 17-15,-4 2-1 16,-8 3-7-16,-5 10 7 16,2 2 9-16,-2 2-6 0,-7 0-12 15,3 0-5 1,-8-2 6-16,4-4-10 0,-5-2 0 15,1-2-10-15,-1-3-43 16,2-4-43-16,5 0-69 16</inkml:trace>
  <inkml:trace contextRef="#ctx0" brushRef="#br0" timeOffset="182196.9375">11320 14420 261 0,'0'0'35'0,"0"0"-24"15,-9 46-7-15,9-19 5 16,30 6 23-16,9 4-1 16,10 4-14-16,3 0-13 15,0 1 5-15,-4-3-9 16,-11 1-34-16,-13-6 33 15,-16-4-18-15,-8-7 6 16,0-10 13-16,0-7 1 16,0-6 3-16,0 0 10 15,0-5 10-15,0-12-17 0,0-6 3 16,-11-4-12-16,2-7 4 16,-4-5-4-1,1-1 7-15,0 0-11 0,6 5 6 16,0 7 0-16,6 12 6 15,0 6-6-15,0 3 0 16,0 1-13-16,21 1 13 16,1-1 4-16,9 1-4 15,8-2 2-15,-2 4 9 16,1 0-11-16,-2 3 1 16,-9 0-1-16,-7 9 0 15,-9 2 1-15,-11 3-1 16,0 1 0-16,-6 2 24 15,-16 0-7-15,-7 0-4 16,4-3-7-16,-4-1-1 0,3-4-10 16,5-2-16-16,0-4-48 15,9-3-15-15,6-4-58 16</inkml:trace>
  <inkml:trace contextRef="#ctx0" brushRef="#br0" timeOffset="182442.177">12020 14284 321 0,'0'0'53'16,"0"0"-51"-16,0 0 12 0,0 0-3 15,0 0-11-15,25 57 48 16,-4-23-30-16,7-1-7 15,2-2-8-15,3-1 2 16,-2 1-10-16,-4-2 2 16,-11-1-20-16,-10-3-25 15,-6 0-116-15,0-11 53 16</inkml:trace>
  <inkml:trace contextRef="#ctx0" brushRef="#br0" timeOffset="183055.4105">12014 14422 161 0,'0'0'11'15,"0"0"-4"-15,0 0 14 16,126-24-9-16,-84 20 32 16,-8 4-26-16,-5 0-7 15,-3 0-10-15,-6 9 0 16,-4 2 14-16,-5 3-11 15,-1 4-4-15,-4-3 24 16,5 0-15-16,-2-2-5 16,2-2 5-16,2-4-6 15,6-2-3-15,6-3-3 0,8-2 3 16,7-2-5 0,5-8 5-16,-2-6-9 15,-1-4 3-15,-12-4-15 0,-6-2 5 16,-5-6 3-16,-7 0 4 15,1 4 5-15,-7 9 8 16,-5 10 8-16,-1 5 20 16,0 4-32-16,0 0-9 15,0 13-17-15,0 7 26 16,0 7 32-16,16 4-7 16,11 2 1-16,17 3-4 15,7 2-17-15,4 4 3 16,2-2-5-16,-9 1-2 15,-14-6-2-15,-16-4-28 16,-12-6 24-16,-6-9-11 0,0-3 16 16,-17-7 34-16,-5-5-21 15,-6-1 28-15,-2-10 9 16,9-12-30-16,2-4-9 16,10-11-4-16,9-9 8 15,0 0-11-15,0 2-3 16,7 10 2-16,11 9-6 15,2 8 3-15,2 6-8 16,2 5-32-16,-4-2-52 16,3 4-10-16,-7 1-83 15</inkml:trace>
  <inkml:trace contextRef="#ctx0" brushRef="#br0" timeOffset="185309.1442">8455 6017 309 0,'0'0'24'0,"0"0"-14"16,0 0 22-16,0 0 19 16,0 0 4-16,0 0-25 15,0 0-19-15,-18 0-11 16,19 0-7-16,24 0 7 16,16 3 0-16,14-1 5 15,13 2 7-15,12 1-12 16,11 0 0-16,14-3 8 15,12-2-7-15,16 0 0 16,11 0-1-16,13-7 0 0,0-2 0 16,5-4 6-1,2-1-7-15,-6-1 2 0,-9-4 0 16,-14-1 3-16,-19-1-4 16,-20 6 0-16,-15 2-1 15,-25 4 3-15,-24 4-2 16,-21 2 0-16,-11 2-1 15,0-1-20-15,-12 2-22 16,-35 0-68-16,-19 0 44 16,-25 3-97-16</inkml:trace>
  <inkml:trace contextRef="#ctx0" brushRef="#br0" timeOffset="185642.8105">7867 6141 123 0,'0'0'11'16,"0"0"0"-16,170 4 24 15,-61-4-2-15,21 0 17 16,25 0-11-16,24-2-4 15,12-1-23-15,4-4-8 16,-5 2 3-16,-6-2-7 16,-8-3 0-16,-11-2 8 0,-15 0-7 15,-16 0 2-15,-26 0 9 16,-28 2 19-16,-26 2 8 16,-24 4-39-16,-18 1 8 15,-8 3-7-15,-4 0-1 16,0 0-14-16,0 0-22 15,0 0-53-15,0 0-112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24:05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15986 1760 11 0,'0'0'37'0,"0"0"7"15,0 0-5-15,0 0-26 16,0 0-3-16,0 0-3 15,0 0-5-15,0 0 24 16,0 0-17-16,-5 0 15 16,5 0 15-16,0 0-23 15,-1 0 5-15,1 0-10 16,-4 0-8-16,1 0 9 16,-1 0-10-16,-5 0-2 15,0 0 0-15,-3 0-1 0,-6 0 0 16,-2 0-4-16,-2 3-7 15,2 2 4-15,2 0-40 16,6 2-44-16</inkml:trace>
  <inkml:trace contextRef="#ctx0" brushRef="#br0" timeOffset="492.2502">15471 2027 51 0,'0'0'12'0,"0"0"9"16,0 0 8-16,0 0-23 16,0 0 13-16,0 0 6 15,200-18-6-15,-103 15-1 16,16 0 1-16,15 1-16 16,10-1 16-16,9-2-19 15,12 2 10-15,3 0-10 16,7-3 12-16,-1 1-9 0,-5-3 0 15,-6 3-2-15,-13-2-2 16,-11 1 5-16,-17 2-1 16,-18 0-3-16,-18 1-2 15,-15 3-2-15,-22-2 0 16,-14 1 4-16,-17-1 0 16,-12 2-3-16,0-3-2 15,-24 3-6-15,-48-3-12 16,-54 3-26-16,-52 0-9 15,-40 0 1-15</inkml:trace>
  <inkml:trace contextRef="#ctx0" brushRef="#br0" timeOffset="809.9633">14900 1928 22 0,'0'0'37'0,"0"0"-37"16,0 0-16-16,0 0-4 15,0 0 20-15,253 18 34 16,-90-13-2-16,36 0-11 16,24 0-8-16,8 1 6 15,2-3-12-15,6 0-3 16,-10-3 5-16,-14 0-8 16,-6 0 2-16,-18 0-3 15,-11-2 0-15,-16-5 0 0,-23-1 0 16,-24 2 0-16,-34-2 0 15,-28 5 4-15,-30-2-6 16,-24 1 4-16,-1 1 0 16,-45-2-2-16,-39-1-19 15,-46-1 1-15,-43-1-3 16,-30 1 2-16,-25-3 0 16,-21 6-25-16</inkml:trace>
  <inkml:trace contextRef="#ctx0" brushRef="#br0" timeOffset="1074.8089">15687 1871 26 0,'0'0'30'16,"0"0"-30"-16,0 0-2 15,205 7 2-15,-67-4 10 16,22 4-2-16,12-4 2 16,15 1-7-16,3-1 15 15,4-3-12-15,4 3-3 16,-7-3 1-16,-9 0-4 15,-11 0 2-15,-20 0-2 16,-23 0 0-16,-23 0 2 16,-25 0-2-16,-18 0 0 15,-28 0 0-15,-21 0-2 16,-13 0-3-16,-22 0-19 16,-54 0 19-16,-39 0 2 0,-44 0-34 15</inkml:trace>
  <inkml:trace contextRef="#ctx0" brushRef="#br0" timeOffset="1403.2473">16700 1930 17 0,'150'1'26'0,"6"-1"-5"15,3 2 1-15,3-1-15 16,-4-1 10-16,-3 0-15 16,-9 0 3-16,-13 0-5 0,-13 0 2 15,-20 0-2-15,-17 0 0 16,-20 0 1-16,-22 0 3 16,-19 0 0-16,-13 0 6 15,-6 0 18-15,-3 0 4 16,0 0 20-16,0 0-6 15,0 0-19-15,0 0-27 16,-8-1-5-16,-5 1-40 16,-8 0-15-16,-8 0-72 15</inkml:trace>
  <inkml:trace contextRef="#ctx0" brushRef="#br0" timeOffset="15225.2326">20905 6496 44 0,'0'0'60'15,"0"0"-27"-15,0 0 14 16,0 0-1-16,0 0 11 16,0 0-7-16,0 0-25 15,16-20 7-15,-11 18-22 16,1 0 2-16,11 1-7 16,2 1-5-16,12 0-5 15,0 0 3-15,1 3-5 16,2 7 3-16,-6 2-5 15,-9 7-11-15,-11 5 18 0,-8 10-18 16,-27 10-1 0,-55 15 18-16,-55 11-1 0,-48 19 4 15,-45 17-3-15,-22 14 8 16,11 7 0-16,27 0-5 16,56-14-32-16,58-16-22 15,42-15 34-15,26-15 20 16,21-9 0-16,11-7 10 15,0-5-7-15,21-7-2 16,20-5-1-16,13-8 13 16,6-5-13-16,5-10 22 15,4-4 0-15,4-5-14 16,2-2 7-16,-5 0-7 16,-13-8-1-16,-19 3 1 0,-17 2-6 15,-18 2-4-15,-3 1-2 16,0 0 4-16,-22 0 5 15,-23 5-5-15,-15 13 0 16,-8 7 10-16,4 10-8 16,8 5-2-16,11 6-4 15,10 1-53-15,21 3 52 16,14-1 4-16,0 1 1 16,20 2 1-16,11-1 3 15,2-1-8-15,-5 4 3 16,-15-1 1-16,-9 2 0 15,-4-1-1-15,-5-4 7 16,-28-6 10-16,-13-6-10 0,-17-8 12 16,-11-6-6-16,-11-10 20 15,-4-3 19-15,-2-5-7 16,13-1-31-16,7-3 11 16,19 1-17-16,8-3-2 15,10 0-5-15,11-2-65 16,11-15-109-16</inkml:trace>
  <inkml:trace contextRef="#ctx0" brushRef="#br0" timeOffset="17445.5508">20504 8013 200 0,'0'0'22'0,"0"0"-8"16,0 0-5-16,90-49 17 16,-49 27 27-16,5-3-38 15,4-2 4-15,-1 0-5 0,-6-3-14 16,-8-1 15-16,-6-2-15 16,-16 1 3-16,-11 3-6 15,-2 6-1-15,-2 6 4 16,-20 6 0-16,-6 2-9 15,2 6 9-15,4 3 0 16,3 0-4-16,8 0 4 16,6 4-19-16,5 9-8 15,8 4 11-15,29 3 8 16,17 3 8-16,9 1 0 16,4 2 7-16,-4-3-10 15,-9-1 10-15,-11-3-7 16,-18-5 7-16,-18-3 6 15,-7-2 9-15,-1 0 9 16,-35 4 0-16,-10-2 6 0,-10 1-17 16,-2-2-5-16,8-3-15 15,11-7-37-15,17 0-47 16,20-13-51-16</inkml:trace>
  <inkml:trace contextRef="#ctx0" brushRef="#br0" timeOffset="18367.736">21443 7625 277 0,'0'0'0'0,"0"0"0"0,9 46 15 16,-4-15-6-1,3-4 4-15,-5 2 7 0,-3-2-16 16,0-5 4-16,0-8-8 15,-4-4 0-15,-8-5 12 16,4-2 7-16,0-3 6 16,-6-3 25-16,6-9-20 15,4-8-19-15,4-5-10 16,12-2-1-16,26-5-11 16,8 3-4-16,-4 9 14 15,-1 6-4-15,-6 9 5 16,-2 5-1-16,-1 0-1 15,0 2 4-15,-1 10-5 0,0 7 10 16,-5-1-6 0,-7 3 2-16,-15-3-3 0,-4-2-6 15,0-5-3-15,-28-3 5 16,-2-4 4-16,0-2 8 16,7-2 6-16,8 0-4 15,12-12-9-15,3-7 10 16,12-5-11-16,31-2-3 15,14-5-2-15,-1 8 4 16,1 6 1-16,-14 6 0 16,-10 6 1-16,-7 5 0 15,-6 0-1-15,-5 5 7 16,0 9-5-16,-4 4 0 16,-6 1 5-16,3 3-6 0,-5 0 2 15,3-2 0-15,3-3-3 16,0-3 8-16,3-5-21 15,0-5 9-15,6-2 0 16,10-2 3-16,6-7-3 16,7-12-5-16,-3-4-26 15,-8-5 18-15,-7-2 11 16,-9 7 6-16,-7 3 1 16,-7 5 18-16,0 10 17 15,0 4-11-15,-27 1-19 16,-8 3-2-16,-7 9-8 15,1 3 4-15,11-1-5 16,9 3 4-16,8-3-2 0,13-3 3 16,0 0 0-16,0-3-2 15,22-3 2-15,8-3 2 16,6-2 5-16,-2 0-14 16,0-12-4-16,-2-7-7 15,-2-1-22-15,-5-5 7 16,-9 8 11-16,-6 4 19 15,-6 8 3-15,-4 4 36 16,0 1-35-16,0 0-1 16,0 4-15-16,-5 7 15 15,1 2 4-15,4 1-4 16,0 2-2-16,1-2 0 0,23-1 4 16,7-1-7-16,7-4-11 15,2-5 4-15,2-3-18 16,-8 0-79-16,-13-12-116 15</inkml:trace>
  <inkml:trace contextRef="#ctx0" brushRef="#br0" timeOffset="18655.8523">22765 7335 211 0,'0'0'65'0,"0"0"36"16,0 0-39-16,0 0-14 15,0 0-20-15,0 0-24 0,4-16-4 16,-4 25-13 0,0 12 13-16,0 10 15 0,0 9-4 15,0 4 2-15,0 0-6 16,0 1-7-16,0-2 2 16,12-8-2-16,0-9-13 15,-2-9 4-15,-2-5 5 16,0-8-8-16,-4-4 3 15,9 0 9-15,9-8-11 16,6-10 11-16,5-8-28 16,-1-6-24-16,4-9-47 15,-6-8-138-15</inkml:trace>
  <inkml:trace contextRef="#ctx0" brushRef="#br0" timeOffset="19373.9123">23084 7324 197 0,'0'0'118'15,"0"0"-52"-15,0 0-23 16,0 0-31-16,0 0-12 15,0 0 0-15,5-2-10 16,-2 19 10-16,0 8 9 16,-3 8 8-16,0 5 14 15,0 5-9-15,0-1-15 16,1 0-3-16,3-8 2 16,1-2-4-16,1-6 2 15,4-6-4-15,2-6 0 16,-4-6 0-16,1-2-7 15,0-6 6-15,3 0 2 16,14 0 2-16,4-11 15 0,7-6-18 16,4-8-10-1,-5-3 0-15,-1-3-21 0,-15 3 16 16,-15 6 4-16,-5 9 11 16,0 6 10-16,0 6-7 15,0 1-3-15,-13 0-3 16,-4 0 3-16,1 1-2 15,2 7-2-15,8 3 2 16,1 3-2-16,5 0 4 16,0 1 0-16,16-1 0 15,14-3 2-15,9-4-5 16,6-3 3-16,4-4 0 0,-6 0 5 16,-4-3-5-16,-11-9-17 15,-8-9 12-15,-10 2-7 16,-6-1 8-16,-4 4 2 15,0 6 2-15,0 3 8 16,0 4-3-16,0 2-5 16,0 1 0-16,0 0-14 15,10 0 9-15,17 0-2 16,11 5 7-16,13 6 5 16,7 3-5-16,8 6 0 15,-2-3 5-15,-7 5 0 16,-18-6 13-16,-19-2-18 15,-20-4 2-15,0-2 4 0,-4-6 19 16,-21-1 13-16,1-1 0 16,1 0-13-16,8-8-2 15,11-6-3-15,4-7-7 16,16-6-13-16,34-6-16 16,20-2 4-16,6-3-12 15,-9 5-10-15,-15 9 12 16,-16 11-47-16,-24 11 4 15,-12 2-148-15</inkml:trace>
  <inkml:trace contextRef="#ctx0" brushRef="#br0" timeOffset="19770.3965">21363 8031 298 0,'0'0'33'0,"0"0"-25"16,0 0-8-1,0 0 0-15,1 54 33 0,2-13 3 16,6 7-7-16,-3 4-3 16,2 2-20-16,-1-2 0 15,-4-2-6-15,0-7 0 16,0-10-1-16,-3-12-24 15,0-10 8-15,1-7 4 16,2-4-18-16,0-5 22 16,-3-14-26-16,0-9-181 15</inkml:trace>
  <inkml:trace contextRef="#ctx0" brushRef="#br0" timeOffset="20280.6551">21009 8310 271 0,'0'0'57'16,"0"0"-55"-16,0 0-2 15,0 0-7-15,0 0 7 16,0 0 11-16,133 26-7 16,-28-23-4-16,17-3-1 15,15 0-6-15,-4-4 4 16,-8-8 0-16,-19 0-55 16,-26-5 6-16,-24 0-31 15,-19 0 75-15,-27 2 8 16,-10 2 43-16,-7 7 51 15,-39 1-33-15,-18 5-24 0,-7 0-1 16,-5 10-9-16,6 4-18 16,12 1 6-16,8 2-11 15,4 0-3-15,12-1-1 16,10-1 2-16,18-2-4 16,6-2-9-16,17-2-21 15,35-2 29-15,13-7-5 16,3 0-18-16,-1-7-2 15,-16-4 22-15,-7-4 4 16,-14 0 4-16,-10 5 13 16,-13 4 37-16,-4 4 1 15,-3 2-23-15,0 0-30 0,0 0-7 16,0 1 3 0,0 9-2-16,4 2 12 0,3 2 0 15,12 3 5-15,9 1-5 16,6-1-6-16,8-3-4 15,6-6-5-15,-2-4-34 16,-3-4-20-16,-4-7 4 16,-10-11-33-16,-9-7-75 15</inkml:trace>
  <inkml:trace contextRef="#ctx0" brushRef="#br0" timeOffset="21030.7264">22341 8018 73 0,'0'0'169'0,"0"0"-75"15,0 0-42-15,0 0-51 16,0 0-1-16,0 0 41 0,-57 64-15 16,46-31-13-16,9 3 3 15,2 1-8-15,0 1-6 16,0 1 6-16,8-5-12 16,5-6 4-16,-1-11-29 15,2-8 21-15,-1-6-6 16,8-3 14-16,8-4 2 15,7-13-2-15,5-8 0 16,-1-6-1-16,-3-3 2 16,-13 0 1-16,-9 5-2 15,-15 8 0-15,0 11-7 16,-12 5 1-16,-21 5 6 0,-8 0 3 16,5 10-3-1,2 2-1-15,14 2-4 0,14 1 8 16,6-4-13-16,0-1 4 15,25-2-11-15,23-3 13 16,16-5-6-16,12 0 10 16,5-15 0-16,-2-4 9 15,-6-4-4-15,-12-7-5 16,-11-2-9-16,-11-2 4 16,-7-7 3-16,-5-1-5 15,-12 3 7-15,-14 6 6 16,-1 13 7-16,0 11 20 15,-25 9-21-15,-9 1-12 0,-11 18 7 16,-6 6-7 0,9 6 4-16,9 2-3 0,11 3 9 15,19 3-10-15,3-2 0 16,5 1 0-16,31-3-13 16,14-5 11-16,5-5-13 15,5-11 15-15,-4-5 11 16,7-8-11-16,-4-1 2 15,0-7 8-15,5-10-9 16,-8-7 6-16,-1-5-7 16,-12-3-12-16,-20 6 8 15,-6 6 0-15,-17 12 4 0,0 4 11 16,-7 4-11-16,-23 4 0 16,-15 10-1-16,3 7-3 15,5 3-2-15,11 3 6 16,12 1 0-16,14 0 2 15,0 0 0-15,14-1-4 16,24 2-11-16,11-7-20 16,2-5-154-16</inkml:trace>
  <inkml:trace contextRef="#ctx0" brushRef="#br0" timeOffset="35591.9653">7962 5066 4 0,'0'0'13'0,"0"0"-4"15,146-5 19-15,-102 4-8 16,5 0-14-16,0 0 5 16,6-1 4-16,11 0-11 15,10 1 14-15,9-2-12 16,9 1 5-16,6-1 0 16,2-2 1-16,2 2-1 15,-4 0 7-15,1-2-15 16,7 2 3-16,-4-1-6 0,-1-1 2 15,-3 3 1 1,0-3-3-16,1 3 3 0,2-1-4 16,-6 1 1-16,-1-1 0 15,-8 3 4-15,-8-4-4 16,-3 4 0-16,3 0 0 16,1 0 1-16,10 0-1 15,2-1-1-15,6 1 1 16,-2 0-1-16,-2-2 4 15,3 2-5-15,1-2 2 16,-5 0 0-16,0 1-1 16,-6-1 2-16,-8-1-2 15,0 1 4-15,-5 0-6 16,3 1 7-16,-5-1-5 16,5 2 1-16,-2 0-1 0,2 0 0 15,3 0 1-15,-2 0 8 16,-4 0-7-16,-3 0-2 15,1 0 0-15,-1 0 1 16,6 0 0-16,0 0 0 16,6 2 0-16,1-1 0 15,-2-1 2-15,-4 4-9 16,0-3 13-16,-3 1-6 16,8-2 1-16,7 0-1 15,1 0 0-15,1 0 0 16,-1 0 2-16,2 0-2 15,-4 0 0-15,1 0-5 0,-3 0 5 16,-5 0 3-16,2 0-1 16,3 0-4-16,-6 0 2 15,6 0-7-15,0 0 7 16,5 0 6-16,8 0-3 16,-1 3-3-16,-3-1 0 15,-3-1-2-15,-12 0 2 16,-10-1 0-16,-16 0-6 15,-11 0 15-15,-18 0-18 16,-14 0 14-16,-7 0-5 16,-6 0 8-16,0 0 30 15,0 0 6-15,0 0-21 16,0 0-3-16,0 0-7 0,0 0-12 16,0 0-1-16,0 0 0 15,0 0-15-15,0 0-25 16,0 0-74-16</inkml:trace>
  <inkml:trace contextRef="#ctx0" brushRef="#br0" timeOffset="58846.3656">13250 7129 88 0,'0'0'22'0,"0"0"-14"16,149 0-1-16,-77 0 21 15,10-2 20-15,15 2-11 16,11 0-13-16,18 0-1 16,11 0-19-16,6 0 9 15,3 0-3-15,5 0-9 16,1 0 19-16,-3 2-20 15,-11 3 1-15,-19-3-2 16,-15-1 1-16,-13-1 0 16,-16 0 3-16,-12 0-1 15,-25 0-4-15,-9 0 2 16,-17 0-5-16,-9 0-11 0,-3 0-16 16,0 0-25-16,-27 2-15 15,-36 0 17-15</inkml:trace>
  <inkml:trace contextRef="#ctx0" brushRef="#br0" timeOffset="59429.8345">13216 7229 18 0,'0'0'64'0,"0"0"-60"16,216 4-4-16,-97-1 18 0,17-1 4 16,11 1 11-16,9 2-24 15,3-2 2-15,-5 0-2 16,-2-1-9-16,-3 0 0 16,-11-2-1-16,-12 0-16 15,-15 1 7-15,-17-1-7 16,-15 0 17-16,-12 0 2 15,-9 0 1-15,-12 0 19 16,-4 0 2-16,-11 0-18 16,-7 0 14-16,-3 0-15 15,-8 0 18-15,-2 0-1 0,-10 0 4 16,-1 0 4 0,0 0 4-16,0 0-3 0,0 0 6 15,0 0-20-15,0 0-12 16,0 0 6-16,0 0-10 15,0 0 9-15,0 0-10 16,0 0 2-16,0 0-2 16,0 0 0-16,0 0 0 15,0 0 5-15,0 0-4 16,0 0-1-16,0 0 0 16,0 0 9-16,0 0-12 15,0 0 6-15,0 0 0 16,0 0-3-16,0 0 0 15,0 0 0-15,0 0 0 16,0 0 0-16,0 0 0 0,0 0-5 16,0 0 1-16,0 0 2 15,0 0-27-15,0 0-16 16,-9 0-83-16,-8 0-151 16</inkml:trace>
  <inkml:trace contextRef="#ctx0" brushRef="#br0" timeOffset="61768.5502">4111 6246 74 0,'0'0'21'15,"0"0"27"-15,0 0 4 16,0 0-22-16,0 0 19 0,0 0-23 16,0 0-7-16,-6 0 4 15,6 0-7-15,0 0 2 16,0 0-3-16,0 0-11 16,0 0 9-16,0 0-7 15,0 0 4-15,0 0 3 16,0 0-13-16,0 0 10 15,0 0-10-15,0 0 0 16,0 0 1-16,0 0-1 16,0 0 0-16,0 0-2 15,0 0 1-15,0 0-1 16,0 0 2-16,0 0 0 0,0 0 5 16,0 0-5-16,0 0 4 15,3 0-4-15,24-4 0 16,9 3 0-16,7-3 0 15,14 1 0-15,2-2 4 16,8 3 2-16,4-1-6 16,2 0 0-16,0 0 4 15,2 1-5-15,-10-1 1 16,-2 2 0-16,-7-1 1 16,-4-1-1-16,1 1-1 15,2 0-2-15,-6-1 6 16,6-1-1-16,-4 1-2 15,-8 1 2-15,1-3-11 0,-8 4 5 16,-10-3 1 0,-5 1 3-16,-3-1-1 0,-12 1-4 15,-3 3 5-15,0-2-1 16,-3 1-3-16,0 1 2 16,0-2-1-16,0 2 0 15,-12 0-2-15,-27 0 2 16,-13 0-25-16,-18 0 4 15,-6 2 8-15,-14 1-11 16,-5 4 10-16,-14-3 7 16,-9 0-19-16,-1 1 28 15,0 0-5-15,8-1-7 16,5-1 9-16,11 1-4 16,7 1 8-16,6-1 2 0,9 0 0 15,5 3-2-15,6-2 2 16,8-2-1-16,11 3-1 15,9-3 0-15,14-1 6 16,7 1-5-16,10-3 4 16,3 0-4-16,0 0 10 15,0 0-10-15,18 0 5 16,22 0-5-16,15 0 0 16,10 0 16-16,15-3-16 15,5-2 4-15,6-1 0 16,5 0 1-16,4 1 10 15,6-2-7-15,-1 3-7 16,-6-2-2-16,-16 3 1 0,-20 1 3 16,-24-1-4-16,-16 3 0 15,-17-1 4-15,-3 1-4 16,-3 0 0-16,0 0 0 16,0 0 9-16,0 0 6 15,0 0-11-15,0 0-4 16,0 0 6-16,0 0-6 15,0 0-12-15,0 0 2 16,0 0-13-16,0 0-11 16,0 0-11-16,2 0-68 15</inkml:trace>
  <inkml:trace contextRef="#ctx0" brushRef="#br0" timeOffset="62610.8991">6896 6135 153 0,'0'0'38'16,"0"0"-31"-16,0 0 12 16,0 0 9-16,0 0 1 15,0 0-18-15,-84 0-9 0,84 0-2 16,0 0-1 0,0 0-8-16,0 0 3 0,0 0 5 15,0 0 1-15,0 0 0 16,0 0 12-16,18 0-2 15,5 0 9-15,5 0-12 16,8 0 5-16,8 0 3 16,2 0-7-16,13 0 10 15,3 0 0-15,11 0-6 16,8 0-4-16,9 0-4 16,14 0 16-16,5 5-20 15,9-2 13-15,7 0-11 16,-4 2-2-16,-8-2 2 15,-13 0-2-15,-13-3 0 16,-11 2 5-16,-14-2-2 0,-11 2-3 16,-5-2-4-16,-11 0 4 15,-10 0 4-15,-6 0-1 16,-10 0-3-16,-4 0 0 16,-5 0 11-16,0 0 2 15,0 0-2-15,0 0 4 16,0 0-7-16,0 0-7 15,0 0 3-15,0 0-1 16,0 0-6-16,0 0 3 16,0 0-5-16,0 0 2 15,0 0 6-15,0 0-4 16,0 0 1-16,0 0 0 0,3 0-3 16,1 0-7-16,16 0-20 15,20 0-16-15,20 0-14 16,25 0-40-16,15 4-71 15,10 0 97-15</inkml:trace>
  <inkml:trace contextRef="#ctx0" brushRef="#br0" timeOffset="63351.735">10601 6207 3 0,'0'0'2'15,"0"0"7"-15,0 0 21 16,0 0 6-16,0 0-7 15,0 0-16-15,-5 0 3 16,0 0 20-16,2 0 14 16,0 0-24-16,-2 0 9 15,2 0-12-15,1 0-10 0,2 0 9 16,-3 0-16 0,3 0-2-16,0 0 1 0,0 0 1 15,0 0-4-15,0 0-2 16,0 0 10-16,0 0-8 15,0 0 9-15,-1 0 3 16,1 0-7-16,0 0-7 16,0 0-1-16,0 0 1 15,0 0 4-15,0 0-3 16,0 0-1-16,0 0 0 16,0 0-1-16,0 0 3 15,0 0-2-15,0 0 0 16,0 0 0-16,0 0 1 15,0 0-1-15,0 0 0 16,0 0-2-16,0 0 5 0,0 0-6 16,0 0 4-16,0 0-1 15,0 0 2-15,0 0-2 16,0 0 0-16,0 0-1 16,0 0 4-16,0 0-3 15,0 0 0-15,0 0 0 16,0 0-4-16,0 0 4 15,0 0 0-15,0 0 6 16,0 0-3-16,0 0-6 16,0 0 3-16,0 0 0 15,0 0-2-15,0 0 2 16,0 0-2-16,0 0 2 0,0 0-14 16,0 0 6-16,0 0-29 15,0 0-13-15,6 0 3 16,2 0-2-16,-2 0-70 15</inkml:trace>
  <inkml:trace contextRef="#ctx0" brushRef="#br0" timeOffset="64646.4555">4402 7104 38 0,'0'0'66'0,"0"0"-15"15,0 0-5-15,0 0-31 16,0 0-8-16,0 0 3 15,0 0-6-15,0 0-4 16,0 0-2-16,0 0-11 0,0 0-14 16,4-1-65-16</inkml:trace>
  <inkml:trace contextRef="#ctx0" brushRef="#br0" timeOffset="79332.3295">13621 5621 60 0,'0'0'15'0,"0"0"42"16,0 0-10-16,0 0-1 16,0 0-27-16,0 0-11 15,0 0 20-15,0 0-23 16,-25 0 11-16,25 0 9 16,0 0-13-16,0 0 15 15,0 0-3-15,0 0-7 16,0 0 12-16,0 0-12 15,0 0-11-15,6-1-4 16,9-2-2-16,-6-1-7 16,3 3 4-16,-6-1-17 15,-3 2 6-15,1-1 4 16,-4 1-5-16,2 0 14 0,-2 0-10 16,0 0 8-16,0 0 3 15,0 0 0-15,0 0 3 16,0 0 0-16,0 0 3 15,-3 0-11-15,-18 0 7 16,-9 6-2-16,-6 0 13 16,-4 5-11-16,-5-2 2 15,-4 3-4-15,-11-2 2 16,-9 5-2-16,0 2 1 16,-5 1-1-16,4 4 8 15,4-2-6-15,6 0 3 16,9-4-5-16,8 1 0 0,6-6 0 15,11 0 0-15,6-2 0 16,6-3 0-16,4-1 1 16,6-2 2-16,-1-2-3 15,2 2-3-15,3-3 3 16,-5 2-1-16,5-1 1 16,0-1-7-16,0 0-23 15,0 0-34-15,0 0-109 16</inkml:trace>
  <inkml:trace contextRef="#ctx0" brushRef="#br0" timeOffset="80324.8773">13007 5609 89 0,'0'0'18'15,"0"0"7"-15,0 0 37 0,0 0-19 16,0 0 28-1,0 0-45-15,3-21-1 0,-3 19 0 16,0 2 6-16,0-1-16 16,0 1-9-16,0 0-2 15,0 0-1-15,0 0 0 16,0 0-3-16,0 0-3 16,0 0 3-16,-11 0-7 15,-3 1 7-15,-3 8-1 16,-8 2 3-16,-7 3-2 15,2 5 0-15,-2 3 4 16,2 7-5-16,-3 2 1 16,-2 6 0-16,2 1-3 15,0-1 3-15,1 1 0 16,1-6 11-16,6-1-11 0,7-4 0 16,5-5 0-1,2-5 7-15,5-3-6 0,4-4 3 16,2-3-1-16,0-2 0 15,0 0-1-15,0-1 5 16,8-1-6-16,20-1 4 16,17 1-3-16,15-3-2 15,8 0 0-15,6 0-1 16,6 0-11-16,-5 0-6 16,2 0-10-16,-4 0 17 15,-13 0 2-15,-7 2 5 16,-15 0-4-16,-16 3-3 0,-11-4-2 15,-11 1 3-15,0 0 7 16,0-2 3-16,0 0 20 16,-11 0-12-16,-5 0-2 15,-2-5 5-15,0-4 21 16,3-6-5-16,2-6-25 16,5-4 10-16,8-9 2 15,0-7-13-15,0-5 3 16,8-6-4-16,9-1-9 15,-1 0 6-15,-3 8-5 16,-5 9-4-16,-3 7 6 16,-5 8 6-16,0 3 0 15,0 5 2-15,0 4 0 0,0 4 3 16,0 2-5 0,0 1 7-16,0 2-7 0,0-1-7 15,0 0 6-15,0 1 1 16,0 0 0-16,0 0-6 15,0 0 6-15,0 0-3 16,0 0-2-16,0 0 2 16,0 0 3-16,0 2-3 15,0 4 7-15,0 1-8 16,-1 2 3-16,-4 2-19 16,-2 3-18-16,-2-2-38 15,-4 0-128-15</inkml:trace>
  <inkml:trace contextRef="#ctx0" brushRef="#br0" timeOffset="82570.7064">8801 7928 137 0,'0'0'44'0,"0"0"-28"16,0 0 9-16,0 0 11 15,0 0-6-15,0 0 3 16,0 0-14-16,-57-14 1 15,57 14-10-15,0 0 18 16,0 0 3-16,0 0-15 16,0 0 5-16,0 0-15 15,0-3 0-15,16 0-5 0,22 1-1 16,15-1-3-16,7 2-1 16,6-1 4-16,2 1 2 15,11-1-2-15,0-1 0 16,-7-1-1-16,-6 3 1 15,-20-2-10-15,-12 3-10 16,-18 0-2-16,-10-1 2 16,-6 1-13-16,0-2-1 15,-34 2 20-15,-20 0 0 16,-26 0-21-16,-13 0-18 16,-15 0-23-16,-13 0 4 15</inkml:trace>
  <inkml:trace contextRef="#ctx0" brushRef="#br0" timeOffset="82802.2786">8396 7885 1 0,'0'0'6'16,"0"0"0"-16,0 0-6 15,188 4 12-15,-92-1-9 16,7-1-3-16,-3-2 0 16,0 0 3-16,3 0 15 15,-5 0 34-15,-10-2 14 16,-18-1-29-16,-21 0-11 15,-24 0 2-15,-12 1-6 16,-12 0 19-16,-1 2-10 16,0 0-6-16,0-1-21 15,-1 1-4-15,-23 0-26 16,-14 0-103-16</inkml:trace>
  <inkml:trace contextRef="#ctx0" brushRef="#br0" timeOffset="86350.8718">9393 8744 16 0,'0'0'45'0,"0"0"-25"16,0 0-15-16,0 0 7 16,0 0-10-16,0 0 5 15,61 2-1-15,-49 0-2 16,6-2 4-16,-5 0-1 16,2 2 3-16,3-2-1 15,-2 1-7-15,2 1 0 16,-1-2 0-16,3 1 3 15,2 1-5-15,3-2-3 0,3 1 3 16,-7-1 11-16,6 1-9 16,-3 1 4-16,0-1-3 15,1 1 1-15,2 0 11 16,-2 1-10-16,8-3-5 16,-3 0 3-16,7 3-1 15,1-2-2-15,-3 1 1 16,3-1 0-16,-8 2 0 15,0-1-1-15,-4 0 0 16,-1-2 0-16,-1 0 0 0,1 3-1 16,1-3 1-1,-1 3 0-15,2-3 1 16,1 0-1-16,-4 1 0 0,5-1 1 16,-1 2-1-16,-6 1 0 15,4-3 0-15,-10 3 2 16,2-1-4-16,1-2 1 15,-6 2 1-15,6-1 1 16,0-1 1-16,2 2 11 16,1-1-5-16,7 1-8 15,-1 0 12-15,2 0-11 16,7 1-1-16,1-1 7 16,0-2-7-16,3 2 0 15,-3 1 0-15,0 0 3 16,-5-2-2-16,1 0-1 0,-4 1 0 15,3-2 2 1,-4 0-2-16,3 0 0 0,-5 0-1 16,-2 0 1-16,5 0 2 15,-5 0-2-15,6 0 0 16,-4 0 3-16,1 0-3 16,-1 0 2-16,1 0-3 15,-3 0 2-15,3 0-2 16,-1-2-1-16,-2 1 2 15,0 1 3-15,-4-1-3 16,-1-1 0-16,-3 1 4 16,2-2-1-16,0 1 13 0,2 0-10 15,-2-1-6-15,3 1 4 16,4 0-4-16,2-1 0 16,2 0 0-16,3-1 0 15,0 1 3-15,3-2-3 16,-2 1 0-16,-4 1 0 15,0 1 2-15,-9-1-2 16,2 0 0-16,-8 1 1 16,-5 1 5-16,1-2 1 15,-6 3 14-15,1-3-13 16,4 1-1-16,-6-1 1 16,4 1-2-16,-2 0-2 15,6-1 2-15,-3 1-4 0,2 1-1 16,0-1 4-1,-5 2-4-15,-2-2 0 0,-4 2-1 16,0 0 0-16,0 0 10 16,0-2-9-16,0 2 10 15,0 0 6-15,0 0-8 16,0 0 0-16,0 0-3 16,0 0-4-16,0 0 9 15,0 0-11-15,0 0 0 16,0 0 0-16,0 0 3 15,0 0-3-15,0 0 0 16,0 0 3-16,0 0-2 16,0 0-1-16,0 0-4 15,0 0 4-15,-3 0 0 16,-6 0 0-16,-1 0 0 0,0 0 2 16,-3 0-2-16,0 0 1 15,0 0-1-15,-3 0 0 16,0 0 0-16,-3 0 0 15,3 0-1-15,-4 0 1 16,-3 0 2-16,0 0-2 16,-5 0-6-16,1 0 5 15,-2 0 2-15,1 0 3 16,1 0-4-16,-3 2 0 16,1 0-4-16,-1-1 4 15,6 0-3-15,-4-1 1 16,2 3 2-16,0-3 6 15,3 1-6-15,-2 2 0 0,2-2-6 16,0 1 6-16,-3-1 0 16,5 1-4-16,-5 0 7 15,5 1-3-15,-9-1 0 16,3 0 0-16,-3 1-4 16,-3 0 4-16,-4 1 0 15,0-4 1-15,-6 3 0 16,-4 0-2-16,-8-3 1 15,-7 1 0-15,-1-1 1 16,1 0-1-16,10 0 0 16,4 0-1-16,10 3 2 15,4-3-1-15,4 0 0 16,1 2 0-16,14-2 0 16,-4 0 0-16,-5 3 0 0,-2-1-4 15,-6-2 8-15,2 2-3 16,0-1-1-16,6 1-1 15,-2-2 1-15,2 1 0 16,-2 1-2-16,4-2 2 16,-2 1 2-16,0 0-2 15,-1-1-2-15,-1 0 2 16,0 0 1-16,-8 0-1 16,-6 0 0-16,-5 2-3 15,-2-2 6-15,1 0-6 16,1 0 3-16,2 0-2 15,4 0 2-15,-1 0 0 0,2 0-1 16,3-2 0-16,-2 0-3 16,0-1 4-16,0 1 0 15,4 1-13-15,-1-1 11 16,6 0-8-16,2-1 7 16,9 3-1-16,2-2 5 15,8 1-1-15,2-1 0 16,-1 2 2-16,6 0-6 15,0 0 4-15,0 0-1 16,0 0-3-16,0 0 3 16,0 0 0-16,0 0-3 15,0 0 4-15,0 0-6 16,0 0 6-16,0 0 0 16,18 0 2-16,4 0-1 0,8 0 0 15,0 0-2-15,7 0 2 16,0 0-1-16,2 0 0 15,10 0 0-15,2 0-1 16,13 2 3-16,5-1-2 16,6 1 0-16,2 1 1 15,-2-1-1-15,4 1 0 16,-5-1-1-16,1 1 1 16,1-1 0-16,4 0 5 15,4 1-5-15,0-2-2 16,2 0 2-16,-6 1 0 0,-5 1 2 15,-7-2-4 1,-5 1 3-16,-3-2-1 0,-4 0 0 16,0 0 2-16,1 0-8 15,-1 0 6-15,1 0 0 16,-2 0 1-16,-4 0 1 16,3 0-4-16,1 0 2 15,0 0 0-15,1 0 5 16,-5 0-5-16,-1 0-1 15,-7-3 1-15,-2-2 0 16,-4 0 1-16,1 1-1 16,4-4-1-16,0 1-1 15,5 0 2-15,1 0-2 0,0 1 6 16,-8 2-4-16,-5 1 0 16,-6-1-8-16,-11 3 8 15,-6-2 1-15,-10 3 6 16,2 0-5-16,-4-1 5 15,0 1 12-15,0 0 4 16,0 0-1-16,0 0-21 16,0 0 15-16,0-2-15 15,0 2 0-15,0 0 1 16,0 0 3-16,0 0-10 16,0 0-2-16,0 0-23 15,0 0-46-15,-10-1-162 16</inkml:trace>
  <inkml:trace contextRef="#ctx0" brushRef="#br0" timeOffset="91719.5126">4773 9523 56 0,'0'0'32'0,"0"0"11"15,0 0 40-15,0 0-34 16,0 0-18-16,0 0 1 0,0 0-15 15,-25-3 4-15,25 3-7 16,0 0-8-16,0 0 12 16,0 0-7-16,0 0-4 15,0 0 3-15,0 0-10 16,0 0 0-16,11 0 4 16,17 6-4-16,8 1 9 15,8-1-4-15,13-1-3 16,7 1 11-16,6-3-13 15,6 0 2-15,-4-3 1 16,-3 1-3-16,-10-1 0 16,-5 0-9-16,-11 0 5 0,-6 0 2 15,-7 0-14-15,-13 0 16 16,-7 0-33-16,-10 0-5 16,0 0 27-16,-7 0-10 15,-35 0-4-15,-19 0-20 16,-20 0-25-16,-14 2 57 15,-14 4 11-15,-8 2 2 16,-6 0 5-16,8 1 3 16,8-2 28-16,23 0 24 15,27-1-11-15,32-1-30 16,13-2-19-16,12 0 3 16,0 0-7-16,42 0 6 15,24 4-2-15,23-5 9 16,13-1-7-16,3-1 0 15,0 0 4-15,-8 0-6 0,-9 0 0 16,-11-1 0-16,-13-1 1 16,-13-1 22-16,-15 1-9 15,-10 0-13-15,-9-1-1 16,-8 3 1-16,-5 0-2 16,0-2 1-16,6 1-11 15,10-5-4-15,10 1-60 16,14-3-83-16</inkml:trace>
  <inkml:trace contextRef="#ctx0" brushRef="#br0" timeOffset="93451.8487">8371 9565 70 0,'0'0'121'0,"0"0"-106"15,0 0 2-15,0 0 36 16,0 0-11-16,0 0-11 16,0 0-6-16,-3 3-21 15,3-3 10-15,0 3-14 16,0-1 5-16,0 3 0 16,0 2 6-16,13 1 3 15,7 0-6-15,8 1-6 16,6 2 17-16,10-3-6 15,5 2-3-15,9 0 4 0,5 1-12 16,5-3 6-16,7 1-5 16,1-1 2-16,6-2 4 15,9-1-9-15,5-2 0 16,5 0 7-16,0-3-5 16,-5 0 0-16,-2 0-2 15,0 0 0-15,-3 0 8 16,-2 0-8-16,2 0 0 15,-4 0 1-15,2 0-1 16,-4 0 0-16,-4 0 0 0,-4 0 2 16,-4 0-3-1,-4-1 1-15,-2-1 0 0,-3-4-2 16,2 0-1-16,2-2-2 16,3-3 1-16,-1-3-16 15,3-1 15-15,-3-3-27 16,-3-2-1-16,-6 2 10 15,-9 2-22-15,-10 3 19 16,-10 3 7-16,-10 3 10 16,-13 1-1-16,-1 1 9 15,-8 2-7-15,0 0 8 16,0 1 8-16,-8 2-5 16,-14 0-3-16,-6 0 0 15,-1 0-1-15,-6 8 1 16,-4 1 0-16,-2 3 3 0,-10 2-3 15,-2 3 8 1,-6 2 3-16,-11-1-8 0,-1 3 11 16,-13-1-14-16,-4-2 7 15,-1-1 0-15,-8-1 0 16,0-4-7-16,-9-2 6 16,-3-1-3-16,-3-4-1 15,-3-2-2-15,2 0 0 16,1-3 2-16,-1 0-2 15,-5 0-1-15,7 0-2 16,2 0 3-16,8-6 3 16,10 1-3-16,6-2 0 15,5 0-2-15,6 1 4 16,7-1-5-16,9 0 0 0,2 0-6 16,6-1-14-16,4 1-8 15,-3 1-3-15,-2 0 9 16,5 4 16-16,4-1 6 15,2 1-2-15,12 2 5 16,11 0 2-16,11 0-2 16,2 0 1-16,4 0-1 15,0 0 0-15,8 0-1 16,21 0 2-16,8 0 0 16,10 0 20-16,14 0-15 15,6 0-1-15,10 2 12 16,11 1-9-16,11-3 11 15,7 0 4-15,3 0-9 0,12 0 7 16,5 0-10-16,7 0-6 16,1 0-2-16,0 0 2 15,3 0-5-15,-2 0 5 16,-5 0-1-16,-10 0 6 16,-6-5-10-16,-11-1 0 15,-3 3 0-15,2-2 0 16,3-1 0-16,-1-1-11 15,-12-2-7-15,-9-1 7 16,-12-2-17-16,-14 0 2 16,-9 2 11-16,-16 0-9 15,-6 1 13-15,-11 2 10 0,-3 1 1 16,-1 2 1-16,-4-1 3 16,2 0 7-16,4 1-10 15,1 0-1-15,-5-2 7 16,1 1-4-16,-5 2-3 15,-5 2 0-15,0-1 8 16,0 2 0-16,0 0 1 16,0 0-7-16,-8 0-2 15,-4 0 0-15,-6 0 0 16,-10 0 3-16,-3 0-3 16,-10 3-19-16,-2 0-69 15</inkml:trace>
  <inkml:trace contextRef="#ctx0" brushRef="#br0" timeOffset="117926.7841">12334 7132 105 0,'0'0'0'16,"0"0"-6"-16,0 0-19 15,0 0 25-15,0 0 1 0,0 0-1 16,0 0-6-16,0 0 4 16,0 0 4-16,-18-5 3 15,18 5 12-15,0 0 9 16,0 0 14-16,0 0-5 16,0 0-7-16,0 0 3 15,0 0-14-15,0 0-8 16,0 0-1-16,0 0-6 15,0 0 12-15,0 0-11 16,0 0 2-16,0 0 20 16,0 0-21-16,0 0 18 15,0 0-8-15,0 0-9 16,0 0-5-16,0 0 4 16,0 0-2-16,0 0-4 15,0 0-3-15,0 0 5 0,5 0-1 16,14 0 3-16,3 2 2 15,8 1-4-15,6 2 0 16,3-1 0 0,4 1 0-16,5 2-1 0,4-1 1 15,5 0 5-15,-1 2-5 16,0-2-2-16,-1 3 2 16,-3-2 9-16,2 1-8 15,4 1 4-15,4-2 1 16,10 2 1-16,12-1 9 15,8 1-12-15,7-1 4 16,1 2 13-16,2-1-21 0,1 1 0 16,6-3-1-16,-4 0 1 15,3 1 1-15,-3-4-1 16,-2 3 0-16,0-4 1 16,-6-2-1-16,-2 1-2 15,-2-2 0-15,2 0-3 16,-8-3 1-16,-5-7 3 15,-7-2 1-15,-5 1-4 16,-2-2 6-16,1 4-2 16,-1 0 0-16,-2 3-4 15,3-2-3-15,-4 1 7 16,-5 3-7-16,-5-1 6 16,-6 2-11-16,-7 0 11 15,-12 0-1-15,-10 3-9 16,-10-2 9-16,-8 2 2 0,-2 0-8 15,0 0 7-15,0 0-14 16,0-1 15-16,0 1 0 16,0 0-8-16,-15 0-5 15,-4 0-42-15,-5 0-56 16</inkml:trace>
  <inkml:trace contextRef="#ctx0" brushRef="#br0" timeOffset="118831.4701">17058 7115 25 0,'0'0'28'0,"0"0"5"16,0 0 1-16,0 0-13 16,0 0 0-16,0 0 12 15,0 0-20-15,-143-9-1 16,128 7 4-16,-2 1-13 16,4 1 20-16,7 0-6 0,2 0 4 15,4 0-7 1,0 0-13-16,0 0 8 0,23 0-9 15,24 0 10-15,24 7 21 16,15 0-18-16,18 3-3 16,12 0-3-16,6-1-6 15,4 4 11-15,-1-4-12 16,-6 1 5-16,-10-1-1 16,-3-1-4-16,-7-3 0 15,-11-1-4-15,-7 2 12 16,-12-4-8-16,-12 1 0 15,-9-2 0-15,-11 2-5 0,-7-2 5 16,-4 0 0 0,-10 2 3-16,-10-3-3 0,-3 0 2 15,-3 0-2-15,0 0-15 16,-29 0-6-16,-26 0-15 16,-29 0-13-16,-32 0-14 15,-18-3-69-15</inkml:trace>
  <inkml:trace contextRef="#ctx0" brushRef="#br0" timeOffset="119142.6316">16599 7210 172 0,'0'0'23'0,"0"0"-23"0,0 0-8 16,0 0-1-1,0 0 9-15,0 0 35 0,188 9-7 16,-70-1-20-16,14 1 7 15,7 0-9-15,7-1-3 16,-3 1 3-16,-5-3-6 16,-13 0 8-16,-15-2-8 15,-18 0 0-15,-16-1 1 16,-14-2 0-16,-16-1 15 16,-9 0 19-16,-8 0-16 15,-8 0 6-15,-2 0-3 16,-9 0-7-16,-1 0-7 15,0 2-8-15,-5-2 3 16,1 0-7-16,-2 0-3 0,-3 0-50 16,0 0-71-16</inkml:trace>
  <inkml:trace contextRef="#ctx0" brushRef="#br0" timeOffset="123431.2522">13057 8243 172 0,'0'0'25'15,"0"0"-17"-15,0 0-6 16,0 0 9-16,0 0-10 16,0 0 6-16,0 0-4 15,0 37 6-15,0-21 1 16,0 1-8-16,0 0 4 16,0-2-4-16,0 1 9 0,3-4-1 15,5 1-6-15,-2-4-2 16,1-2 12-16,2-2-7 15,-1-4 20-15,-5 2-5 16,15-3 2-16,3 0 19 16,13-3-2-16,12-10-15 15,9-4-8-15,6-9-14 16,4-5 5-16,7-5-9 16,6-4 0-16,5-4-4 15,-5 1 0-15,-5 6 4 16,-10 6-1-16,-18 9 1 15,-12 7-3-15,-14 5 2 0,-9 4 2 16,-6 4 4 0,-4-1-5-16,0 3-2 0,0 0 2 15,0 0 0-15,0 0-2 16,0 0 2-16,0 0 2 16,0 0-2-16,0 0-3 15,0 0 3-15,0 0-2 16,0 0 2-16,0 0 0 15,0 0-1-15,0 0 1 16,0 0-9-16,0 0-4 16,0 0-7-16,0 0 12 15,0 0-18-15,0 0 6 16,0 0-17-16,0 0-50 16,0 0-93-16</inkml:trace>
  <inkml:trace contextRef="#ctx0" brushRef="#br0" timeOffset="130465.8457">5532 9762 84 0,'0'0'36'0,"0"0"-31"15,0 0-2-15,0 0 1 16,0 0 40-16,0 0-26 16,0 0-9-16,10 0-9 15,-10 0 1-15,0 0 11 16,0 0-2-16,0 0 2 15,0 0 17-15,0 0-19 16,6 0 2-16,-3 0-3 0,4 0-8 16,3 0 21-16,2 0-20 15,3 0 1-15,5 0 15 16,4 0-18-16,2 0 0 16,7 0-1-1,0 0 1-15,3 3 2 0,4 1-2 16,-4-1 0-16,4 1 1 15,5-3 0-15,-3 2-1 16,5 0 0-16,-2 0 5 16,-2 0-8-16,-1 1 3 15,-3 0 0-15,4-2 0 16,-4 0 2-16,1 3-1 16,3-3-1-16,4 3 0 0,1-1-1 15,5-2 1-15,1 1 0 16,4 2-1-16,0 0 6 15,-3-2-5-15,-2 1 0 16,0 1 2-16,-2-2-2 16,1 2 0-16,2-1 0 15,0-1 0-15,1-1 1 16,3 1-1-16,-3-1 0 16,0 0 2-16,3-2-3 15,0 1 1-15,-2-1 0 16,4 0 1-16,-4 0 1 0,2 0-2 15,-4 0 3 1,1 0-3-16,-5 0 1 0,2 0-1 16,4 0 2-1,-1 0-2-15,2 0 0 0,4 0 0 16,0 0 0-16,-7 0 1 16,5 2-2-16,-4-2 2 15,-1 1-1-15,2-1 0 16,5 0 1-16,-4 0-5 15,0 0 4-15,6 0 0 16,-1 0 0-16,0 0 0 16,-5-3 0-16,-2 2-6 15,1-3-9-15,-1 1 13 16,0 3-3-16,6-3 5 0,-1 0-1 16,-1 0 1-16,7-2 0 15,-8 2-1-15,0 0 3 16,-1-2-1-16,-1 1-1 15,0 2 0-15,2-3-6 16,2 1 10-16,4 0-8 16,1 0 1-16,2-1-4 15,4 0 7-15,-1-1-11 16,1 0-7-16,-4 0 16 16,-1 1-8-16,-3-1 10 15,-1 1-1-15,-2 1 2 16,6-1-7-16,-3-2-8 15,5-1 0-15,3 1-6 0,-1-3-9 16,10 1 8 0,-6-1-3-16,-1 0 0 0,-2 0 12 15,-8 0 6-15,0 1 0 16,-5 0 1-16,-8 4 10 16,-12 0 0-16,-6-2-4 15,-11 3-1-15,-8 1 0 16,-4 2 18-16,-9 0-6 15,0 0 30-15,0 1-7 16,0-2 1-16,0 2-22 16,0 0-4-16,0-1 10 15,0-1-20-15,0 2 0 16,0 0 14-16,0 0-8 16,0 0-4-16,0 0 14 0,0 0-11 15,0 0 2-15,-7 0 3 16,1 0-4-16,-3 0 3 15,-1 0-6-15,-1 0 12 16,2-2-10-16,3 2 4 16,0 0 11-16,3 0-10 15,0 0 0-15,0 0 7 16,3 0-15-16,-2 0-2 16,2 0 3-16,0 0 7 15,-1 0-8-15,-2 0-2 16,-2 0-6-16,2 0 5 15,2 0 1-15,1 0 0 16,0 0 1-16,0 0 0 0,0 0-1 16,0 0 0-1,0 0 0-15,0 0 1 0,0 0-1 16,0 0 0-16,0 0 0 16,0 0-3-16,0 0-3 15,0 0-66-15,0 0-36 16,0-1-105-16</inkml:trace>
  <inkml:trace contextRef="#ctx0" brushRef="#br0" timeOffset="141424.8246">18026 8791 43 0,'0'0'56'0,"0"0"4"16,0 0-5-16,0 0 4 0,0 0-9 15,0 0-11-15,0 0-5 16,4 0 2-16,-21 0-33 15,-12 0 9-15,-8 0-12 16,-10 1 1-16,-4 4 5 16,-10-1 2-16,-8 2-3 15,-4-2-4-15,-11 3 0 16,-9 0 5-16,-15-1-6 16,-9 3 0-16,-17-2 5 15,-12 1-4-15,-12-3-2 16,1 2-4-16,3 0 5 15,16-1 7-15,20 0-7 16,11 3 0-16,7-1 5 0,-3-1-4 16,3 0 0-1,1-2-1-15,0 0 0 0,-3-1-2 16,-7 0 2-16,-3-2-12 16,2 1 11-16,10 1-4 15,11-1 5-15,19-1-2 16,8 1 7-16,-2 1-10 15,2-1 8-15,-6 2-7 16,1-2 1-16,-6 2 1 16,-3 1 1-16,-6-1-12 0,-9 1-17 15,-1-1 22 1,-11-2-16-16,-3 2 15 0,-2-3 9 16,-6 0-2-16,-6 0-7 15,-2-2 3-15,-4 3 6 16,5-3 0-16,12 0 1 15,9 1-1-15,8 1 17 16,18-2-13-16,10 0 6 16,10 1 0-16,8-1 2 15,12 0 11-15,5 2-23 16,4 0-1-16,10-2-4 16,0 2 10-16,3-1-5 15,-6 1 0-15,-4 2-1 16,-4 0-1-16,-8 0 2 15,1 0 0-15,-5 2 4 16,0-1-1-16,1 0-3 16,-1-2 0-16,3 1 2 0,-1-2 5 15,9 2 5-15,3-3-12 16,3 1 15-16,8 1-10 16,4-3 1-16,3 1-6 15,6 1 3-15,0-2-6 16,0 0 3-16,0 0-11 15,0 0 9-15,0 0-15 16,6 0-7-16,13 0-27 16,10-2-31-16,-1-9-80 15</inkml:trace>
  <inkml:trace contextRef="#ctx0" brushRef="#br0" timeOffset="143014.6209">12877 8780 184 0,'0'0'5'0,"0"0"-5"0,0 0 5 16,0 0 7 0,0 0 13-16,0 0-11 15,0-2-10-15,0 2 7 0,0 0-8 16,0 0 30-16,0 0-9 16,0 0 1-16,0 0-4 15,0 0-9-15,-13 0-2 16,0 0-6-16,-4 0-1 15,-7 4-1-15,6-1-2 16,-6 1 4-16,-4 4-3 16,4-1-1-16,-9 0 0 15,-3 3 2-15,-3 4 0 16,-3 3 9-16,-6 5-2 0,-3 2-2 16,0 8 10-16,2 2-7 15,3 2 0-15,3-2 5 16,2 1-14-16,2-2 11 15,2-1-5-15,0-1-1 16,1-2 3-16,1-3-8 16,6-2-1-16,3-4 1 15,5-5 4-15,4-1-4 16,2-4 2-16,3-3-3 16,6-1 7-16,2-3-6 15,4 0-1-15,0-3 0 16,0 0-1-16,0 0-9 15,0 0 10-15,0 0 0 16,22 0-2-16,10 0 4 16,11 0 4-16,7 0-6 0,11 0-2 15,10 0 2-15,5 0 0 16,15 0 2-16,7 0 2 16,2 2-4-16,0 1 0 15,-19 1 0-15,-15 1-2 16,-20-2-7-16,-14 1 4 15,-10-1 3-15,-10 1 2 16,-3-3 0-16,-4 1 0 16,-5-2-1-16,3 0 2 15,-3 0-1-15,0 0 0 0,0 0 0 16,0 0 5 0,0 0-3-16,0-3 11 0,0-11 6 15,0-6-19-15,0-6-4 16,0-6 2-16,0-5 4 15,0-7-4-15,6-2-2 16,1-3-6-16,-2 6 3 16,-5 2-3-16,0 12 9 15,0 7-4-15,-5 8 5 16,-4 8 4-16,-1-1-4 16,3 4 4-16,6 3-3 15,1-2 0-15,0 2 2 16,0 0-3-16,0 0 9 15,0 0-19-15,0 0 22 0,0 0-18 16,0 0 12 0,0 0-6-16,0 0 0 0,0 0 0 15,0 0 0-15,0-2-1 16,0 0 1-16,0-1-1 16,0-2-1-16,0 2 4 15,0-2-4-15,0 3 1 16,-3-2 1-16,0-1 3 15,3-2-3-15,0-1 0 16,-2-1 1-16,0 1 2 16,0-2-1-16,-4 1-2 15,5 2 4-15,-4 3-16 16,0 1 16-16,3 2-4 0,2 1 6 16,0 0-5-1,0 0 6-15,0 0-1 0,0 0-4 16,0 0-4-16,0 0 4 15,0 0-1-15,0 0 4 16,0-2 2-16,0 2 1 16,0 0-3-16,0 0-4 15,0 0 6-15,0 0-4 16,0 0-3-16,0 0 0 16,0 0 7-16,0 0-12 15,0 0 5-15,0 0 0 16,0 0-2-16,0 0 9 15,0 0-7-15,0 0 0 0,0 0 2 16,0 0-2-16,0 0 0 16,0 0 0-16,0 0-6 15,0 0 13-15,0 0-12 16,0 0 8 0,0 0-3-16,0 0 0 0,0 0-3 15,0 0 3-15,0 0 7 16,0 0-2-16,0 0-5 15,0 0 2-15,0 0 0 16,-1 0 13-16,-2 0-15 16,-5 0 3-16,-4 0-3 15,-13 0 0-15,-7 6-1 16,-15 0 1-16,-13 5 1 16,-15 3 4-16,-14 2-5 0,-18 4 0 15,1 1-1-15,1-1 0 16,17-6 1-16,21 1 0 15,22-2-7-15,18-1-7 16,13 1-53-16,14 1-27 16,0-3-58-16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26:46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19104 6188 22 0,'0'0'46'0,"0"0"-8"15,0 0-10-15,0 0-6 16,0 0 7-16,0 0-6 0,0 0-8 16,0 0-6-16,-29-23 4 15,25 20-11-15,-4-2 20 16,3 5-3-16,-2-3-8 16,-1-2 1-16,7 4-11 15,-6-2 1-15,5 1 9 16,-2 1-11-16,-3 0 0 15,3 0-6-15,-1-1 6 16,1 1 5-16,0-1-5 16,-1 2 0-16,1 0 3 15,4-2-2-15,0 2 9 16,0 0-5-16,0 0-5 0,-3 0 0 16,3 0-4-16,0 0 12 15,0 0-6-15,0 0-2 16,4 0-3-16,28 0 3 15,7 0 3-15,14 0 19 16,10 0-22-16,8 2 1 16,14 3 9-16,10-2-4 15,7 2-2-15,14-1-1 16,5 1-2-16,6-1-2 16,6 0-2-16,-4-1 3 15,-3 0 6-15,-5-3-6 0,0 0-7 16,-2 0 7-1,-9 0 5-15,-12 0-5 16,-15 0-6-16,-15 0 6 16,-15 0 1-16,-3 0 8 0,-11 0-9 15,-7 0 0-15,-9 3-10 16,-4-3 7-16,-13 2-10 16,-4 0-43-16,-2-1-37 15,-8-1-116-15</inkml:trace>
  <inkml:trace contextRef="#ctx0" brushRef="#br0" timeOffset="531.4522">19110 6246 6 0,'0'0'48'0,"202"3"1"16,-83-3-3-16,6 0 8 16,10 0-26-16,8 2-7 15,6-2 20 1,-6 0-17-16,-1 0-20 0,-12 0 11 16,-5 0-14-16,-9 0 8 15,-7 0-8-15,-19 0 2 16,-17 0 4-16,-13 0-4 15,-13 0 7-15,-11 0 8 16,-9-2-8-16,-7 2 19 16,-8 0-6-16,-1 0 2 15,-5 0-7-15,-3 0-10 16,1 0-1-16,-4 0 5 16,0 0-11-16,0 0-1 0,0 0 0 15,0 0-7-15,0 0-8 16,0 0-52-16,0 0-59 15,0 0-168-15</inkml:trace>
  <inkml:trace contextRef="#ctx0" brushRef="#br0" timeOffset="6216.8316">12196 12709 147 0,'0'0'2'0,"0"0"5"16,0 0-7-16,0 0 12 16,0 0 0-16,0 0 5 15,0 0-16-15,2 0 4 16,-2 0-4-16,0 0 2 16,4 0 13-16,-4 0 3 15,5 0 0-15,3 0 0 16,-2 0 9-16,4 0 6 0,-4 0-18 15,2 0 5-15,-5 0-9 16,7 0-12-16,3 0 3 16,6 0 0-16,3 0 2 15,6 0-1-15,3 0-3 16,10 0-1-16,2 0 1 16,1 0 14-16,0 3-14 15,-4-3-1-15,-5 3 5 16,-3-2-1-16,-2 1-4 15,-4-2 0-15,-2 1 2 16,2-1-2-16,2 2 0 16,-2-1-1-16,2-1 2 15,-2 0-1-15,2 2 0 16,-1 0 1-16,-2-2 2 0,2 0-3 16,0 0 0-16,0 3-2 15,-1-3 4-15,0 0 1 16,2 2-3-16,-1-1-2 15,1-1 2-15,4 1 0 16,1-1 1-16,0 2-1 16,-4-1 1-16,0-1-1 15,-1 2 0-15,-3-2 0 16,1 1 0-16,-1-1 0 16,1 0 0-16,1 2 4 15,1-2-3-15,4 2 5 16,4-2-6-16,4 3 1 0,1-3 8 15,5 2-7 1,-4 1 0-16,0-3-2 0,-1 2 3 16,-10 0-4-16,1 1 2 15,-2-2-1-15,-1 0 2 16,6 1-1-16,2-1 0 16,8 2-1-16,0 0 0 15,4 0 2-15,-1 0-2 16,-1-3 0-16,-2 4-3 15,1 0 4-15,-1-1-1 16,0 0 0-16,0-2 4 16,1 1-4-16,3 2 0 15,-2-3 0-15,4 2 2 0,-3 0-2 16,0-2-1 0,0 0 0-16,-4 1 2 0,0 0-1 15,-1-2 0-15,-4 2 2 16,4 1-3-16,0-1 1 15,-2 0 0-15,6-2-1 16,3 3 4-16,0 0-6 16,1-2 0-16,0 2 3 15,1-1 5-15,-1 1-5 16,-1-1 0-16,-2 1 0 16,-2-2 2-16,2 2-2 15,-1-3 0-15,0 2 2 16,7-1-4-16,1 1 4 15,2-2 4-15,10 3 1 0,-4-1-3 16,5 0 12-16,-2 1-15 16,-4-2 4-16,-2 0-1 15,-2 1-4-15,-1-1 1 16,7 1-1-16,2-2 2 16,3 2-2-16,5-1 0 15,1 1 0-15,-1 0-3 16,-2-2 7-16,-4 1-4 15,-1 1 0-15,-1-1 2 16,1 2-4-16,-4 0 2 16,-4 0 0-16,-5 1 2 15,-8-1-2-15,-12-3-5 16,-13 2 4-16,-9-2 1 0,-10 1-8 16,-2-1 8-16,0 0-18 15,0 0 14-15,-20 0-8 16,-23 0-4-16,-13-3-11 15,-14 1 7-15,-11 1-6 16,-7-1-19-16,-18 0-30 16,-17-1-4-16,-18-2-91 15</inkml:trace>
  <inkml:trace contextRef="#ctx0" brushRef="#br0" timeOffset="6391.3658">14340 12758 6 0,'0'0'0'0</inkml:trace>
  <inkml:trace contextRef="#ctx0" brushRef="#br0" timeOffset="6619.2702">14340 12758 36 0,'172'5'81'0,"-84"-2"-55"16,20 2 1-16,11-1-4 15,6 3 7-15,13-3-4 16,7 2 13-16,10 1-1 16,8-2-28-16,-6 2 11 15,-5 0 5-15,-1-3-14 16,-7 1 3-16,-8 1-11 16,-11 0-2-16,-2 0 4 0,-7 1-6 15,-15-2 0-15,-14-1 0 16,-22 1 0-16,-20-2 6 15,-11 0-6-15,-13-1-8 16,-14-1 5-16,-7-1 1 16,0 0-18-16,-4 0 10 15,-33 0 4-15,-18 0 1 16,-27-6-43-16,-15-1-1 16,-16 0 20-16,-17-1-49 15</inkml:trace>
  <inkml:trace contextRef="#ctx0" brushRef="#br0" timeOffset="6998.3144">14290 12735 97 0,'0'0'0'0,"0"0"-61"16,0 0 61-16,207 0 25 15,-87 4 44-15,19 0-10 16,9 4-31-16,13-1-14 16,4 1 10-16,6 1-13 15,3-2 10-15,-7 0-6 16,-11 0-5-16,-12-3 12 0,-21 1-10 16,-20-1 16-16,-23 1-1 15,-16-3-4-15,-15 0 13 16,-11-2-15-16,-13 0-4 15,-11 0 4-15,-8 0-1 16,1 0 2-16,-7 0-10 16,0 0-12-16,0 0 14 15,0 0-14-15,0 0-5 16,0 0-9-16,0 0-20 16,-27 0-33-16,-27 0-63 15,-29 0-181-15</inkml:trace>
  <inkml:trace contextRef="#ctx0" brushRef="#br0" timeOffset="12290.5008">9413 13522 173 0,'0'0'45'0,"0"0"-34"15,0 0-10-15,0 0 5 16,0 0 29-16,0 0-8 16,-4 0-12-16,4 0-8 0,12 0-4 15,8 3 10-15,5-2-2 16,5-1-3-16,8 0 11 15,6 0-15-15,9 0 2 16,10 0 11-16,7 0-4 16,9 0 0-16,2 0-1 15,4 3-9-15,6-1 10 16,-1-1-9-16,6 1-1 16,2 1 4-16,6-3-6 15,9 0 12-15,-2 2-13 16,5 0 2-16,-9-2 1 15,-10 1-3-15,0 1-3 0,-2-1 1 16,4-1 2-16,-1 0 0 16,-5 0 0-16,-1 0 0 15,-2 0 3-15,4 0-3 16,-2 1 0-16,3 1-1 16,4-1 5-16,-5 1-4 15,3-2 0-15,-5 0 0 16,-2 0 9-16,4 3-8 15,-7-3 0-15,-1 2 1 16,-8 0 2-16,-5 1-4 16,-5 1 1-16,-4-3-2 15,-3 4 1-15,-2-3-3 16,0 1 3-16,-2-1 4 0,7-1 0 16,-1 0-4-16,-4 1 0 15,3-1 0-15,5-1 8 16,0 0-8-16,3 1 0 15,1 2 1-15,1 0-1 16,-2 2-1-16,3-3-3 16,1 1 4-16,-2 1 4 15,0 1-4-15,-2-2-3 16,2-1 2-16,-2 1 2 16,5 1 2-16,2 1-3 15,5-2-1-15,-3 1 1 16,-3 0 0-16,-4 0 0 0,-2-2-2 15,-3 3 2 1,0 0 3-16,-3-1-3 0,7-1 0 16,4 0 2-16,3 2-2 15,3-1 0-15,-1 0 0 16,-2 0 0-16,-1 0 0 16,1 2 0-16,1 0 0 15,-3-1 6-15,5 1-6 16,0 1 0-16,-1 0 0 15,0-1 4-15,-1-3-1 16,-4 4-3-16,1-3 4 16,0-1 2-16,0 1-6 15,3-2 0-15,-3 0-2 16,-1 1 6-16,-1-1-4 16,-7-2 0-16,0 2 0 0,1 0 0 15,3-1 2-15,-1-1-1 16,2 2-2-16,4-2 2 15,-6 0 1-15,0 0-2 16,-1 0 0-16,-2 0 0 16,6 0 3-16,3 0-3 15,5 0 1-15,8 0 2 16,4 0 14-16,0 0-11 16,-7 0 3-16,0 0 10 15,-7 0-11-15,-7 0 4 16,-2 0-6-16,-3 0-5 15,-9 0 16-15,-8 0-13 0,5 0 2 16,-9 0 5-16,0 0-7 16,-1 0 4-16,1 0-2 15,-2-2-5-15,2 2 6 16,0 0-7-16,-1 0 0 16,-3 0 1-16,-1 0 1 15,-4 0-2-15,-3 0 0 16,-4 0 0-16,-1 0 7 15,-8 0-7-15,-1 0 1 16,-6 0-3-16,-5 0 4 16,-2 0-2-16,-2 0 4 15,-5 2-4-15,0-2 12 16,0 1-10-16,0 0-1 16,0-1 6-16,0 0-6 15,0 0 3-15,0 0-4 0,0 0 2 16,0 0 2-16,0 0-4 15,0 0 0-15,0 0 5 16,0 0-3-16,0 0-2 16,0 0 0-16,0 0 1 15,0 0-1-15,0 0 0 16,0 0 0-16,0 0 5 16,0 0-4-16,0 0-1 15,0 0 0-15,0 2 3 16,0-2-5-16,0 0 2 0,0 1 0 15,0-1 0 1,0 0 5-16,0 0-5 0,0 0-5 16,0 0 5-16,0 0-2 15,0 0 2-15,0 0 0 16,0 0-5-16,0 0 5 16,0 0-1-16,0 0-1 15,-6 0 1-15,-9 0-4 16,-1 0 3-16,-2 0-4 15,-3 0 4-15,-8-3-4 16,-1 3-3-16,-10 0 1 16,-3-1 4-16,-6 0-6 15,-2-1-11-15,1 2 2 16,2-1 14-16,6 1-9 16,2 0 4-16,1 0 9 0,0 0-14 15,-5 0 10-15,-10-2 5 16,-12 0 0-16,-9-1-1 15,-2-1-12-15,-2 0 3 16,4-2-10-16,8 1 20 16,0 3 0-16,-4-2 0 15,0-1-4-15,-6 2 2 16,-4-4-5-16,-1 0 7 16,-13 1 0-16,-9-4-5 15,-4 1-16-15,11-1-13 0,9 1 26 16,5 4 8-1,7 2 2-15,-1 1-2 0,0-3-2 16,0 3 2-16,-4-1 6 16,-9 0-6-16,-5-2 0 15,-11-1-2-15,-4 0 7 16,8-2-8-16,6 2 6 16,11 1 11-16,6 2 7 15,0 2-21-15,2 1 2 16,2 0-2-16,1 0 0 15,-2 0 0-15,-4 0 9 16,-3 0-9-16,-5 0 8 16,-4 0-7-16,-4 0 1 15,3-2 2-15,2 0-4 16,7 1 7-16,0-1-6 0,-3-1 1 16,-5 0-1-1,1-1-1-15,-3 1 3 0,0-1 0 16,0-1 0-16,-1 2-3 15,1-3 0-15,-2 0 0 16,1 1-5-16,7 0 10 16,4 1-5-16,10 3 0 15,-2-3 4-15,3 4-11 16,-5 0 7-16,2-3 0 16,-6 1 0-16,-7 1 1 15,-2-2-4-15,-5 0 3 16,-1 0 0-16,-3 1-3 0,-1-1 3 15,5 1 0 1,11 1 5-16,10-1-5 0,10 2 0 16,5 0-3-16,2 0 6 15,0 0-5-15,-1 2 2 16,-3 1 0-16,-11-2 2 16,-5 1-2-16,-6 0 0 15,-1-2-3-15,4 0 6 16,0 0-3-16,4 0 0 15,-1 0 0-15,-6 0 0 16,-6 0 0-16,-1 0 0 16,1 0 0-16,2 0 3 15,-1 0-2-15,-2 0-1 16,-2-4 0-16,2 3-3 16,1-2 5-16,12 1-2 0,-1 1 4 15,7-1-2-15,6 2-2 16,7 0 0-16,-3 0 1 15,12 0-6-15,4 0 9 16,12 0-4-16,4 0 0 16,4 0 2-16,6 0-4 15,5 0 0-15,-2 0 2 16,2 2 3-16,-6-1-3 16,2 1 0-16,-6-1 0 15,2 1 5-15,5-1-4 16,3 1-1-16,8-2 1 15,1 0 9-15,6 0-6 0,0 0-3 16,0 0 11 0,0 0-7-16,0 0 13 0,0 0-12 15,0 0 4-15,0 0-3 16,0 0-7-16,0 0 0 16,0 0 1-16,0 2 1 15,0-2-2-15,0 0 0 16,0 0 4-16,0 0-6 15,0 0 2-15,0 0 0 16,0 0-1-16,0 0 2 16,0 0 5-16,0 0-5 15,0 0-1-15,0 0 3 16,0 0-3-16,0 0 0 0,0 0 0 16,0 0 1-1,0 0-2-15,0 0 1 0,0 0 0 16,0 0 1-16,0 0 5 15,0 0-6-15,0 0 2 16,0 0 0-16,0 0-1 16,0 0-1-16,0 0 0 15,0 0 4-15,0 0-4 16,0 0 0-16,0 0 0 16,0 0 1-16,0 0-1 15,0 0 0-15,0 0 0 16,0 0-1-16,0 0 1 0,0 0 0 15,0 0-3-15,0 0 7 16,0 0-8-16,0 0 3 16,0 0 1-16,0 0-1 15,0 0 1-15,0 0 0 16,0 0-2-16,0 0 2 16,0 0 1-16,0 0-1 15,0 0 0-15,0 0-3 16,0 0 5-16,0 0-2 15,0 0 0-15,0 0 0 16,0 0-1-16,0 0 1 16,0 0 0-16,0 0 0 15,0 0 0-15,0 0-1 16,0 0-1-16,0 0 4 0,0 0-6 16,0 0 2-16,0 0 2 15,0 0-5-15,0 0 5 16,0 0 0-16,0 0-1 15,0 0 2-15,0 0-5 16,0 0 1-16,0 0 3 16,0 0 0-16,0 0 0 15,0 0-1-15,0 0 0 16,0 0 1-16,0 0 0 16,0 0 0-16,0 0 0 15,0 0-1-15,0 0-3 16,0 0 0-16,0 0 0 15,0 0 4-15,0 0-3 0,0 0 0 16,0 0 3-16,0 0 5 16,0 0-5-16,0 0 0 15,0 0-1-15,0 0 1 16,0 0-1-16,0 0 1 16,0 0 0-16,0 0 1 15,0 0-1-15,0 0 0 16,0 0 0-16,0 0 1 15,0 0-1-15,0 0 0 16,0 0 0-16,0 0-2 16,0 0 3-16,0 0-1 15,0 0 0-15,0 0 1 16,0 0-2-16,0 0 1 0,0 0 0 16,0 0-3-16,0 0 1 15,0 0 2-15,0 0 1 16,0 0 4-16,0 0-6 15,0 0 1-15,0 0 0 16,0 0-5-16,0 0 10 16,0 0-5-16,0 0 0 15,0 0-3-15,0 0 1 16,0 0 2-16,0 0 0 16,0 0-3-16,0 0 3 15,6 0 0-15,-2 0-2 16,5 0 7-16,-4 0-7 15,-1 0 2-15,2 0 0 16,-1 0 2-16,-4 3-2 0,-1-3 0 16,0 0-1-16,0 0 1 15,0 0-1-15,0 0 1 16,0 0 0-16,0 0-1 16,0 0 1-16,0 0 0 15,0 0 0-15,0 0 2 16,0 0-1-16,0 0-1 15,0 0 0-15,0 0 0 16,0 0 1-16,0 0-2 16,0 0 1-16,0 0 0 15,0 0 0-15,0 0 0 16,0 0-1-16,0 0 1 16,0 0 3-16,0 0-1 0,0 0-2 15,0 0 0-15,0 0 0 16,0 0 0-16,0 0 0 15,0 0-3-15,0 0 7 16,0 0-5-16,0 0 1 16,0 0 0-16,0 0 1 15,0 0-1-15,0 0 0 16,0 0-1-16,0 0 2 16,0 0-2-16,0 0 1 15,0 0 0-15,0 0 0 0,0 0 0 16,0 0 0-16,0 0-2 15,0 0 5-15,0 0-3 16,0 0 0-16,0 0 0 16,0 0 6-16,0 0-6 15,0 0 0-15,0 0 0 16,0 0 1-16,0 0-2 16,0 0-1-16,3 0 2 15,-3 0 2-15,0 0-2 16,0 0 0-16,0 0 7 15,0 0-6-15,0 0 1 16,0 0-2-16,0 0 1 16,0 0 6-16,0 0-7 15,0 0 0-15,0 0 4 16,0 0-3-16,0 0 2 0,0 0-3 16,0 0 4-16,0 0-3 15,0 0 0-15,0 0-2 16,0 0 2-16,0 0-1 15,0 0 3-15,0 0-3 16,0 0 5-16,0 0-6 16,0 0 1-16,0 0 0 15,0 0 1-15,0 0-1 16,0 0 2-16,0 0-2 16,0 0-7-16,0 0 6 15,0 0-16-15,0 0-10 16,0 0-8-16,0 0-21 0,0 0-3 15,0 0-36-15,0 0-69 16</inkml:trace>
  <inkml:trace contextRef="#ctx0" brushRef="#br0" timeOffset="24342.4569">7539 7271 11 0,'0'0'25'16,"0"0"-7"-16,0 0 1 15,0 0-1-15,0 0 2 16,0 0-18-16,0 0 7 15,0-6 14-15,0 6-14 16,0 0 11-16,0 0-2 16,0-2-11-16,0 1 2 15,1-3 2-15,2 3-1 0,0 0-3 16,3 1-7-16,1-3 5 16,10 2 4-16,4-3-9 15,4 1 0-15,3-1 1 16,16 1-1-16,9 1 4 15,15-2-3-15,12 1 4 16,12-2 3-16,9 2-6 16,3 1 3-16,3-1 7 15,-3 2-8-15,6-2 5 16,0 1-9-16,-13-1 0 16,-12 3 3-16,-19-3-3 15,-26 3-3-15,-18 0 3 16,-11 0 0-16,-11 0 0 0,0 0-15 15,0 0 15 1,0 0-4-16,-24 0-1 0,-15 0-4 16,-16 0-16-16,-16 0-13 15,-12 0 0-15,-9 0-29 16,-7 3-7-16</inkml:trace>
  <inkml:trace contextRef="#ctx0" brushRef="#br0" timeOffset="24824.2971">7672 7291 25 0,'0'0'18'16,"169"5"3"-16,-73-2 12 15,1 0-4-15,1-3 0 16,-5 2-8-16,-8-2 10 16,-12 0-16-16,-9 0 14 15,-16 0-23-15,-5 0 10 16,-18 0-7-16,-11 0 7 16,-7 0-9-16,-7 0-5 15,0 0 2-15,0 0 15 16,0 0-12-16,0 0 6 15,0 0-6-15,0 0-4 0,0 0 1 16,0 0-4-16,0 0 0 16,0 0-1-16,0 0 1 15,0 0-1-15,0 0-4 16,0 0-5-16,0 0 9 16,0 0-7-16,0 0 7 15,0 0 1-15,0 0-4 16,0 0 4-16,0 0-5 15,0 0-3-15,0 0-5 16,0 0-13-16,0 0 5 16,0 0-2-16,0 0-20 15,-4 0-46-15</inkml:trace>
  <inkml:trace contextRef="#ctx0" brushRef="#br0" timeOffset="25678.9065">9702 7335 20 0,'0'0'33'0,"0"0"-7"15,0 0-4-15,0 0-22 16,0 0 23-16,0 0-13 16,150 4 3-16,-84-1-5 15,10 0 11-15,12 1-1 16,1 0-7-16,7 0-10 15,-2 0 14-15,4 1-9 16,-2-1 0-16,-5 0-5 16,-9-1 0-16,-12 0 4 15,-15-2-5-15,-15-1 0 0,-17 2 4 16,-13-2-4-16,-10 0-1 16,0 0-17-16,-28 0 1 15,-23 0 14-15,-25 0-33 16,-15 0-20-16,-12 0 1 15,-10 0-1-15</inkml:trace>
  <inkml:trace contextRef="#ctx0" brushRef="#br0" timeOffset="25938.6956">9734 7371 5 0,'0'0'9'16,"0"0"-5"-16,0 0 9 15,0 0 37-15,160 10-37 0,-99-5 6 16,3-1-4-16,3 0 10 16,5 0-16-16,4 1 1 15,2 0 0-15,-6 1-5 16,2-3 5-16,-7 0 5 16,-4 2-7-16,-4-2 4 15,-10 0-11-15,-10-2-1 16,-6 0 11-16,-11-1-11 15,-7 0-3-15,-1 2 1 16,-2-1-15-16,-2 0-7 16,2 3-61-16</inkml:trace>
  <inkml:trace contextRef="#ctx0" brushRef="#br0" timeOffset="27113.0998">12367 7406 18 0,'0'0'23'0,"0"0"-11"16,0 0-6-16,0 0 2 0,0 0 5 16,0 0-11-16,130 7 3 15,-87-3-5-15,9-1 4 16,9 4 0-16,4-1-4 15,11-2 4-15,4 4-3 16,2-3 3-16,6 1 8 16,3 2-4-16,2-2-6 15,4 2 10-15,-1-3-6 16,0-1-5-16,-9-1 10 16,2-3-4-16,-10 0 15 15,1 0-4-15,3 0 8 16,-4 0-8-16,1-7-13 15,-5-1 1-15,-4 2-1 0,-8-2-2 16,-4-1-3-16,-5-2-3 16,0 1 3-16,-7-1 1 15,-9 2 2-15,-10 1-3 16,-11 3 0-16,-4 1 0 16,-1 1 0-16,0-2 0 15,-3 2 1-15,-6 3-7 16,-3-2 6-16,0 2-2 15,0 0-13-15,0 0 15 16,0 0-1-16,0 0 0 0,-7 0-11 16,-11 0 12-1,-6 0-32-15,0 0-24 0,-9 0-17 16</inkml:trace>
  <inkml:trace contextRef="#ctx0" brushRef="#br0" timeOffset="31875.9337">9542 8132 18 0,'0'0'23'16,"0"0"6"-16,0 0-14 15,0 0 16-15,0 0 4 16,0 0-13-16,-4 0 8 16,4 0-10-16,0 0-2 15,0 0-1-15,0 0 4 16,0 0-13-16,0 0 0 0,0 0-1 16,0 0-7-16,4 0 0 15,18-1-1-15,11-2 1 16,8-1-1-16,7 4 3 15,8-2-2-15,9 0 0 16,5-1 10-16,-2 0-17 16,-1 0 16-16,-6-1-18 15,-6 4 12-15,-9-3-6 16,-11 3-8-16,-7 0 2 16,-13 0 1-16,-7-2 0 15,-4 2 0-15,-4 0-1 0,0 0 7 16,0 0 4-16,0-1-4 15,-15 1 8-15,-10-1-4 16,-9-1-2-16,-6 2-1 16,-10 0-4-16,-5 0-2 15,-8 0-7-15,-1 0-9 16,-5 0 10-16,2 0 0 16,-1 0 11-16,2-1-10 15,5 1 11-15,4-2 0 16,8 2-3-16,-2 0 2 15,6 0 2-15,5 0 0 16,7 0 0-16,5 0 0 16,7 0 0-16,8 0-1 15,4 0 2-15,9 0-2 0,0 0-3 16,0 0 4-16,0 0 0 16,22 0-5-16,8 0 5 15,7 0 0-15,3 0 5 16,7 0-1-16,2 0-4 15,6 0 1-15,5 0 7 16,-3 0-6-16,2 0 7 16,-1 0 7-16,-11 0-10 15,-10 0 6-15,-7 0-11 16,-5 0 1-16,-4 0 0 16,-3 0-2-16,-8 0 0 15,-4 0 0-15,0 0 1 16,-6 0 4-16,0 0-5 0,0 0 1 15,0 0-4-15,0 0 3 16,0 0 0-16,0 0-5 16,-6 0-9-16,-15 2 4 15,-14-1-17-15,-10 2 11 16,-9-3 1-16,-4 1-8 16,-5 1-19-16,-4-2 22 15,7 0-27-15</inkml:trace>
  <inkml:trace contextRef="#ctx0" brushRef="#br0" timeOffset="32143.2582">9646 8115 16 0,'0'0'4'15,"136"0"24"-15,-57 0 4 16,5 0 2-16,-7 0 1 15,-5 0-21-15,-20 2-13 16,-12-1-1-16,-14 1-13 16,-14-2 7-16,-11 1-15 15,-1 0-22-15,0-1 15 16,-18 0 28-16,-20 0 0 16,-6 2 0-16,-3-2-14 15,-11 0 3-15,-2 0-17 16</inkml:trace>
  <inkml:trace contextRef="#ctx0" brushRef="#br0" timeOffset="33023.3369">9643 8065 4 0,'0'0'1'16,"0"0"-1"-16,-152 0 4 15,107 0 6-15,4 0 12 16,14-1-6-16,9 1 12 15,8 0-13-15,6 0-12 16,4 0-3-16,0 0 9 16,0 0-8-16,20 0 2 15,10 0 7-15,9 0-1 16,4 0 5-16,8 0-13 16,1 0 4-16,9 0-5 15,3 0 2-15,3 0 8 16,8 0-5-16,-4 0 3 15,-3 0-6-15,-7 0 3 0,-14 0-5 16,-12 1-5-16,-12-1 5 16,-13 0-7-16,-10 2-1 15,0-2-24-15,0 0 27 16,-27 0 3-16,-14 0 0 16,-1 0-7-16,-11 0-17 15,-2 0 21-15,-5 0-17 16,-10 0-5-16,-3-2-10 15</inkml:trace>
  <inkml:trace contextRef="#ctx0" brushRef="#br0" timeOffset="33180.1469">9643 8065 9 0</inkml:trace>
  <inkml:trace contextRef="#ctx0" brushRef="#br0" timeOffset="33187.1279">9643 8065 9 0,'181'-1'8'16,"-141"2"16"-16,-6-1-24 0,-13 0-12 0,-7 0-13 16</inkml:trace>
  <inkml:trace contextRef="#ctx0" brushRef="#br0" timeOffset="42883.8802">8853 9097 1 0,'0'0'56'16,"0"0"-37"-16,0 0 10 16,0 0-24-16,0 0-4 15,0 0-1-15,0 0 8 16,-2 0-11-16,2 0 6 0,0 0 4 16,0 0 22-1,0 0-5-15,0 0 2 0,0 0 7 16,0 0 0-16,0 0-11 15,0 0-8-15,0 0-4 16,9 0 3-16,20-3-13 16,7 1 0-16,13-5 4 15,9 4-2-15,14-3 0 16,14 0-2-16,15-1 0 16,1-3 6-16,-4 3-4 15,-8 0 3-15,-11 0-3 16,-15 1 0-16,-15 2-2 15,-13 1 0-15,-14 1 0 16,-8 0-2-16,-11 1-4 16,-3 1-10-16,0 0 8 0,0 0-28 15,-29 0 6-15,-18 0 9 16,-19 3-28-16,-9 2-9 16,-10 1-23-16</inkml:trace>
  <inkml:trace contextRef="#ctx0" brushRef="#br0" timeOffset="43187.0685">8815 9082 34 0,'0'0'58'0,"0"0"-36"16,187-10 23-16,-111 3-22 15,11 1 13-15,-2 0 2 16,-2-1-17-16,-16 3-9 16,-13 1-8-16,-23 0 1 15,-10 1-4-15,-17 2 0 16,-4 0 6-16,0 0-7 16,0 0 10-16,0 0-10 15,-6 0-4-15,-27 0-1 16,-8 0-36-16,-11 0-20 15,-10 0-32-15</inkml:trace>
  <inkml:trace contextRef="#ctx0" brushRef="#br0" timeOffset="44113.7136">7932 8984 28 0,'0'0'22'16,"0"0"4"-16,0 0 45 16,0 0-36-16,0 0-10 0,0 0-6 15,-4 5-1-15,4-5 5 16,15 0-15-16,31 0 12 16,23-6-11-16,15-1 5 15,17-2 18-15,18-1-6 16,12 0-2-16,19 0-8 15,-4 3 2-15,-12-3-10 16,-12 3 0-16,-22 0-6 16,-24 4-1-16,-19-2 2 15,-26 2-3-15,-15 3 0 16,-11-1 0-16,-5 0-3 16,0 1-1-16,0 0-12 0,-27 0 2 15,-23 0 5-15,-19 0-10 16,-13 5-7-16,-15 3-21 15,-9-1-1-15,-18-1 25 16,-7 2-27-16,1-2 3 16,8 1 21-16,12 0 14 15,16 0 10-15,14 3 2 16,13-2 2-16,13 1-2 16,15-1 1-16,10-2-3 15,14 2-3-15,9-3-2 16,6-1-10-16,0 1 11 15,23-3 6-15,18 0 0 16,14-2 34-16,16 0 17 0,12 0-19 16,11 0-3-16,21-4-1 15,18-2 1-15,11 2-14 16,7-1 12-16,-11 0-5 16,-19 2-14-16,-25 2-1 15,-25-2-7-15,-23 2 0 16,-20-2-1-16,-13 1-1 15,-9 1-1-15,-6-1 3 16,0 2-8-16,0 0 8 16,-11 0-7-16,-27 0-4 15,-20 0-20-15,-12 6-26 16,-15 2-1-16,-9 3-28 0,-19-2 15 16</inkml:trace>
  <inkml:trace contextRef="#ctx0" brushRef="#br0" timeOffset="44467.9258">8216 9114 26 0,'0'0'62'15,"157"-12"-21"-15,-63 6 14 16,2-1-27-16,-2 3-9 15,-7-1-11-15,-17 3 0 16,-20-1 0-16,-9 0-7 16,-13 1-1-16,-13 1 0 0,-8 0 0 15,-2-2 5-15,-5 3 1 16,0 0 12-16,0 0 12 16,0 0-19-16,0 0 2 15,0 0-6-15,0 0-3 16,0 0-1-16,0 0-3 15,0 0 0-15,0 0-2 16,0 0 2-16,0 0-1 16,0 0 0-16,0 0-20 15,0 0-15-15,0 0-27 0,0 0-32 16</inkml:trace>
  <inkml:trace contextRef="#ctx0" brushRef="#br0" timeOffset="48899.017">5865 8168 30 0,'0'0'21'16,"0"0"1"-16,0 0-16 16,0 0 10-16,0 0-11 15,0 0 7-15,0 0 12 16,24 64 2-16,-10-39 12 15,2-2-16-15,2 7 1 0,-2 1-19 16,-2 4 5 0,-4 0-1-16,-3-4-6 0,-1-3-2 15,-2-6 3-15,-2-8 5 16,0-6-8-16,-2-4 0 16,0-1-3-16,0-3 1 15,0 0-1-15,0-5 1 16,-2-11-59-16,-7-5-75 15</inkml:trace>
  <inkml:trace contextRef="#ctx0" brushRef="#br0" timeOffset="49452.971">5910 8158 137 0,'0'0'2'0,"0"0"21"0,0 0 10 15,-31-44-6 1,29 41 34-16,-2 3-21 0,1 0-39 15,-9 10-1-15,-3 13 0 16,-1 15 2-16,-3 6 0 16,2 6 3-16,-1 4 2 15,1-6-7-15,2-4 0 16,5-9 0-16,4-13 9 16,3-9-11-16,1-8 7 15,2-2-5-15,0-3 4 16,0-3 3-16,2-12 19 15,12-9-26-15,2-6-4 16,-4-5-9-16,-3-3-6 0,1-3-27 16,5 1-5-1,-2-2-43-15,-5 9 38 0,5 11 56 16,-8 8 22-16,-1 8 34 16,4 2-47-16,5 2-9 15,11 2 0-15,12 0 0 16,9 7 0-16,10 11 1 15,6 5-1-15,-3 6 4 16,-4 6-4-16,-8 3-5 16,-15 2 4-16,-8-5-5 15,-13-4 6-15,-7-6-12 16,-3-4 12-16,0-2 12 0,0-2-3 16,-15-6 6-16,-3 0 3 15,3-5 11-15,-4-2-7 16,-6-1-14-16,-8 1 3 15,-3-4-7-15,-3 0-4 16,-7 0-22-16,1 0-19 16,-2-4-12-16,1 1-61 15</inkml:trace>
  <inkml:trace contextRef="#ctx0" brushRef="#br0" timeOffset="50045.2939">5626 8468 141 0,'0'0'20'0,"0"0"4"16,0 0 22-16,0 0-36 16,0 0-6-16,0 0-4 15,165-26 0-15,-83 20 0 16,16-5 10-16,14 5-8 15,-3-5 4-15,0 3-5 16,-12 3 2-16,-11-1 10 0,-17 3-13 16,-17 2 0-16,-18-1 1 15,-16 1-1-15,-15 1 0 16,-3 0-1-16,0 0 3 16,0 0 10-16,0 0-12 15,0 0-7-15,0 0 5 16,0 0-25-16,0 0-47 15,2 0-107-15</inkml:trace>
  <inkml:trace contextRef="#ctx0" brushRef="#br0" timeOffset="52489.47">15444 7671 114 0,'0'0'25'0,"0"0"14"16,0 0 1-16,0 0 0 0,0 0-13 16,0 0 1-16,0 0-11 15,2-6-13-15,-2 6 8 16,0 0-11-16,0 4-1 15,0 12 6-15,0 5 0 16,-12 2 1-16,-3 3-7 16,-3-2 5-16,3-1-12 15,0-1-6-15,-4-3-49 16,-10-1-40-16</inkml:trace>
  <inkml:trace contextRef="#ctx0" brushRef="#br0" timeOffset="52948.4658">15550 7567 208 0,'0'0'9'0,"0"0"-3"15,0 0 10-15,0 0-5 16,0 0-11-16,0 0 2 16,-39 51 15-16,11-8 20 15,-11 6-7-15,-4 6-19 16,-6 7-5-16,-9-3-1 16,-1 0-5-16,4-6 6 15,7-11 1-15,17-11-7 16,6-9-2-16,10-8 2 15,3-3 2-15,6-7-2 16,6-2-21-16,0-2-36 0,-4 0-51 16,0-7-54-16</inkml:trace>
  <inkml:trace contextRef="#ctx0" brushRef="#br0" timeOffset="53276.9713">14831 7915 110 0,'0'0'3'0,"3"45"1"16,12-14 4-16,8 0-1 0,5 0-3 16,6-3-3-16,5-5 5 15,1-3-5-15,-1-4 0 16,4-3 3-16,6-6 9 15,8-6 19-15,6-1-18 16,7-3 22-16,3-9-11 16,3-6-5-16,-5-6 6 15,-5-2-4-15,-6-3-9 16,-11 0 5-16,-12 4-16 16,-12 4 0-16,-8 7 0 15,-8 4-2-15,-4 3-15 16,8 1-35-16,0 1-70 15</inkml:trace>
  <inkml:trace contextRef="#ctx0" brushRef="#br0" timeOffset="54699.1721">16418 8011 7 0,'0'0'75'0,"0"0"-47"15,0 0-22-15,0 0 28 16,67-66 27-16,-38 32-22 15,1-7-2-15,-1-2-11 16,-2-7 1-16,-2-6-15 16,-4-1-9-16,-4-3-1 15,-15 6-2-15,-2 10 0 16,0 11 11-16,0 12 5 16,0 10 10-16,0 6-7 0,0 5-15 15,-4 1-4-15,-3 18-10 16,-1 15 0-16,4 9 6 15,4 11 4-15,0 4 0 16,23-4 0-16,13-4 6 16,5-6 0-16,4-8-6 15,-2-12 0-15,-7-9-12 16,0-8 7-16,1-7-17 16,4-1 22-16,0-16-4 15,-7-10 10-15,-9-4-12 16,-8-3 6-16,-4 1-25 15,-6 5-3-15,-1 10 18 16,-1 10 10-16,-5 7 5 0,3 1-5 16,2 11-12-16,2 8 10 15,14 6 4-15,6 1-5 16,4-3 3-16,-1-4 0 16,-5-5 1-16,-5-4 0 15,-3-7-1-15,-4-3-26 16,7 0-13-16,3-11 35 15,9-9-3-15,6-4-16 16,0-2-5-16,9 4-8 16,-7 6 36-16,-6 6 17 15,-5 5-2-15,-4 5 44 16,-8 0-26-16,-1 10-7 0,-3 7 1 16,-7 3-9-1,-3 0 6-15,-3-2-15 0,0-3 11 16,-25-1-14-16,-3-5 10 15,-10-1-16-15,-5-8-26 16,1 0-56-16,-3-14-115 16</inkml:trace>
  <inkml:trace contextRef="#ctx0" brushRef="#br0" timeOffset="54964.5044">17361 7406 63 0,'0'0'173'15,"0"0"-172"-15,68-49-1 0,-35 37 0 16,3 2 7 0,-2 0-7-16,-4 1-9 0,-3 4-6 15,-8 2 5-15,-8 1-3 16,5 2 2-16,2 5 1 16,7 12 10-16,10 11 15 15,7 6-1-15,11 4 9 16,9 5-10-16,5 5 0 15,-4-2-4-15,-9 3-8 16,-16-2-1-16,-17-4 0 16,-15-5-13-16,-6-9-8 15,0-10-21-15,0-9 2 0,-18-6-24 16</inkml:trace>
  <inkml:trace contextRef="#ctx0" brushRef="#br0" timeOffset="55124.0785">17613 7652 174 0,'0'0'58'16,"0"0"-15"-16,0 0 12 16,0 0-43-16,0 0-10 15,175-28 1-15,-64 20-3 16,12 2-13-16,6-1-15 16,10 0-62-16,0-2-13 15,-15 4 1-15</inkml:trace>
  <inkml:trace contextRef="#ctx0" brushRef="#br0" timeOffset="55599.6113">18833 7599 45 0,'0'0'75'16,"0"0"-25"-1,0 0-21-15,-13 46-10 0,13-37-18 16,0-2 11-16,0-3-11 16,0-3-1-16,1-1 22 15,12-1 25-15,3-15-29 16,-3-5-12-16,-13-8-6 15,0-5-12-15,-3-4-2 16,-15-8-5-16,0 0 19 16,9 6 1-16,6 12 3 15,3 10 16-15,0 8-13 16,0 7 8-16,22 3-15 16,14 0-6-16,6 13 0 0,4 12 5 15,-1 12 1-15,-5 10-2 16,-8 17 2-1,-19 7 9-15,-13 7-9 0,-20 6-1 16,-27 0 0-16,-2-9-22 16,11-17 9-16,19-15 14 15,12-19 10-15,7-12 10 16,0-6 0-16,0-6 6 16,26 0 35-16,12-14 8 15,3-9-33-15,-3-11-8 16,-5-10-24-16,-13-4 13 15,-6-3-17-15,-9 1-42 16,-5 9 9-16,0 7 20 16,-10 11-32-16,-10 6-27 0,2 4-17 15,6 2-121-15</inkml:trace>
  <inkml:trace contextRef="#ctx0" brushRef="#br0" timeOffset="56757.5583">19627 7431 304 0,'0'0'26'0,"0"0"-9"16,0 0 4-16,0 0-20 0,0 0-1 15,-54 50 5-15,51-20 3 16,3 2-2-16,0-3-3 15,13-2-2-15,14-5 3 16,12-3-2-16,6-7-4 16,10-3 4-16,3-6-2 15,-3-3 0-15,-4 0-2 16,-2-12 1-16,-7-9 2 16,-3-4-1-16,-10-2 0 15,-12 1-7-15,-8 9 6 16,-6 6 2-16,-3 7 8 15,0 4 1-15,-13 3-1 16,-13 12-12-16,2 4 3 0,6 5 0 16,7 0-1-1,11 1 5-15,0-2-2 0,17-3-2 16,19-1-3-16,10-6-3 16,6-6 5-16,-3-5 1 15,1-2 14-15,-13-5-4 16,-10-9-3-16,-10-4 1 15,-9-8-8-15,-8-5 0 16,-4 0-5-16,-26 1-3 16,-16 3 8-16,-5 10-6 15,-7 5 6-15,0 7 0 16,12 3 0-16,11 2-1 16,12 0 1-16,15 4-13 0,8 3-2 15,0 2-7-15,19-4-12 16,28 1 20-16,17-2 14 15,13-4 10-15,7 0-4 16,-4-11 3-16,-12-6-6 16,-6-6-2-16,-13-9-1 15,-10-4 0-15,-7-10-12 16,-11-10-10-16,-7-3-1 16,-11-3-54-16,-3 15 77 15,0 14 1-15,-19 18 75 16,0 12-27-16,-11 3-38 15,-1 14-11-15,-8 14 0 16,7 12 2-16,7 7 25 16,12 7-27-16,8 6 1 0,1 5-2 15,4-1 1-15,0-1 0 16,0-14-40-16,22-11 8 16,9-12 24-16,1-12-11 15,1-4 15-15,3-10 4 16,6 0 19-16,2-10-2 15,8-8-13-15,-5-8 2 16,-6-8-6-16,-7-2-6 16,-4 2-21-16,-13 6 21 15,-7 11 6-15,-10 12 17 16,0 5-10-16,0 8-5 16,-11 9-2-16,-6 8 0 0,5-2 4 15,11 1-4-15,1-2 2 16,0-4-3-16,13-3 1 15,12-2-3-15,2-6 3 16,8-4 0-16,-4-3 3 16,6 0-1-16,-4-6 8 15,-7-8 1-15,-1-7-10 16,-1-4-1-16,-8-4 0 16,-2 4 2-16,-9 4-1 15,-5 12 28-15,0 6 17 16,0 3-37-16,0 0-9 15,-3 6-9-15,-13 9 8 16,6 2 2-16,6-1 0 16,4 0-1-16,0-1-1 0,24-1-7 15,18-1-11-15,10-4-22 16,10-4 27-16,0-5-66 16,-4 0-150-16</inkml:trace>
  <inkml:trace contextRef="#ctx0" brushRef="#br0" timeOffset="57103.8458">21644 7453 187 0,'0'0'45'0,"0"0"-40"16,0 0 14-16,0 0 2 16,-25 48 2-16,25-32-8 15,0-1-6-15,2-1 1 0,10-2-10 16,-1-5 4-16,-3 0 9 15,-3-6-12-15,-5-1 3 16,4 0 2-16,0 0 13 16,10-8 30-16,2-9-49 15,4-2 0-15,5 0-1 16,-4 1 1-16,-5 7 0 16,-8 5 13-16,-2 5-8 15,-6 1-5-15,4 0-10 16,4 1-7-16,-2 11 14 15,4 2 0-15,0 2 3 16,1 0 3-16,-2-1 1 0,1-1-8 16,-3-4 4-16,-2-3-15 15,-2-1-5-15,-3-5-79 16,0-1-22-16,0 0-41 16</inkml:trace>
  <inkml:trace contextRef="#ctx0" brushRef="#br0" timeOffset="57734.319">22101 7431 41 0,'0'0'118'0,"0"0"-103"16,0 0 37-16,0 0-8 16,20 64-18-16,-4-45-7 0,5-1 2 15,-6-1 6-15,-5-4-19 16,-6-5-7-16,-4-6 1 15,0-1-4-15,0-1 6 16,0 0 15-16,0-3 16 16,-2-8-31-16,2-5-4 15,0-2-10-15,2 0 6 16,18 0-2-16,4 3 6 16,-5 7 3-16,-2 3-3 15,0 5-10-15,0 0 4 16,0 5 2-16,2 7 4 15,0 0-2-15,-4 1 5 0,-5 0-4 16,-5-2 2-16,-5-5 4 16,0 1-4-16,0-4 1 15,0-1 9-15,0-2-11 16,0 0 0-16,0-2 4 16,0-8-4-16,0-4-17 15,6-6 14-15,19-4-6 16,10-2 8-16,11-1 1 15,0 3-7-15,-1 6 2 16,-3 8 5-16,-5 7 5 16,3 3-5-16,0 11-5 15,5 9 5-15,0 6 2 16,-5-1 11-16,-5 0-5 0,-8-2-4 16,-8-1-1-1,-9-9 10-15,-9-2-13 0,-1-6-3 16,0-3-10-16,0-2-11 15,0 0 14-15,0-5 7 16,0-9-13-16,0-6-43 16,18-4 8-16,18-7 20 15,6-1-43-15,12-6-41 16</inkml:trace>
  <inkml:trace contextRef="#ctx0" brushRef="#br0" timeOffset="57831.7727">23309 7308 19 0,'0'0'47'0,"0"0"24"16,0 0 27-16,0 0-57 0,0 0-5 15,109 49-9-15,-112-29-8 16,-24 1-1 0,-3 1-12-16,-10-3-6 0,-7-1-18 15,-3-2-117-15</inkml:trace>
  <inkml:trace contextRef="#ctx0" brushRef="#br0" timeOffset="57974.3848">23490 7414 129 0,'0'0'0'16</inkml:trace>
  <inkml:trace contextRef="#ctx0" brushRef="#br0" timeOffset="59830.8162">6083 8347 1 0,'0'0'28'0,"0"0"-1"15,0 0 1-15,0 0-24 16,0 0 30-16,0 0 4 16,-3-15-14-16,1 15 4 15,-2-2-18-15,1-1-7 16,-1-1 23-16,1 3-19 16,1-1 3-16,-2-3-1 15,0 3-5-15,3-1-4 16,-5-1 7-16,0-1-7 15,2 3 5-15,-1-1-5 0,2-2 0 16,2 0 0-16,-3 1 2 16,4-2 7-16,0 2-9 15,0 1 0-15,0 1 7 16,-2 1-5-16,2 1 2 16,0-1-3-16,0 1 6 15,-2 0 2-15,2 0-6 16,-3 0 0-16,3 0 14 15,0 0-12-15,0 0-3 16,0 0 13-16,0 0 1 16,0 0-9-16,0 0-7 15,0 0-8-15,0 1 2 0,0 5 6 16,0-1 4 0,0 0-1-16,0-1-2 0,0-1-1 15,0-3 0-15,0 0 1 16,0 0 5-16,0 0-6 15,0 0 4-15,0 0 4 16,0 0-7-16,0 0 6 16,-1 0-2-16,-2-6-5 15,-3-3-5-15,3 2 2 16,0 3 3-16,0 1 0 16,1 0 1-16,2 3 2 15,-2 0-3-15,2 0 0 16,0 0 2-16,0 0 2 15,0 0-4-15,0 0-4 0,0 15-12 16,0 9 16 0,0 10 6-16,19 5-2 15,8 4 4-15,0 3-7 16,-4-3 3-16,-5-4-4 0,-10-5-1 16,-4-5-1-16,-4-12 2 15,0-1 0-15,0-6 2 16,0-5-1-16,0-2 3 15,0-1-8-15,0-2-2 16,0 0 1-16,0 0-9 16,-7-12-31-16,-6-6-61 15,-3-9-59-15</inkml:trace>
  <inkml:trace contextRef="#ctx0" brushRef="#br0" timeOffset="60404.9179">5924 8240 89 0,'0'0'31'16,"0"0"29"-16,0 0-11 15,0 0-16-15,0 0-32 16,0 0 6-16,-105 54 16 16,77-25-15-16,1 3 12 15,-1-5-17-15,-1-2 0 16,8-7 15-16,3-1-18 15,8-8 1-15,8-3-1 0,-1-5 0 16,3-1 0 0,0 0 1-16,0-9-1 0,0-9 2 15,0-8-2-15,0-7 0 16,11-7-4-16,-3-3-3 16,3 0-5-16,0 8-1 15,1 6 13-15,-5 12 14 16,2 9-14-16,0 5 0 15,0 3-1-15,0 0-1 16,7 0 2-16,10 9 3 16,2 6 6-16,11 6-1 15,2 4-6-15,6 1-2 16,1 3 5-16,2-2-5 16,0-1-5-16,-9-5 2 0,-5-2-2 15,-9-3-18-15,-9-7 22 16,-9-1-1-16,-5-5-2 15,-4-3 4-15,0 0 0 16,0 0 12-16,-12 0 17 16,-16 0-29-16,-7-2 4 15,-3-2 2-15,-8-1-6 16,0 1 1-16,5 4 8 16,-2 0-6-16,6 0-1 15,11 0-4-15,2 0 2 16,11 0-22-16,1 0-26 15,11 4-87-15</inkml:trace>
  <inkml:trace contextRef="#ctx0" brushRef="#br0" timeOffset="67421.8561">15035 9649 34 0,'0'0'55'16,"0"0"3"-16,0 0-16 16,0 0-20-16,0 0-7 15,0 0 0-15,0 0-14 16,123-25 13-16,-71 18 4 15,15-3-17-15,2-2-1 16,1 1 0-16,1 0 0 16,-5 2-2-16,-9 1 4 15,-13 2-3-15,-14 3 1 16,-14 2-5-16,-11 1 3 16,-5 0-34-16,0 0-2 0,-30 0 27 15,-17 4 5-15,-14 5-17 16,-2 2-16-16,-1 0 5 15,-5-2 13-15,2 2 6 16,-2-2-20-16</inkml:trace>
  <inkml:trace contextRef="#ctx0" brushRef="#br0" timeOffset="67612.9872">15035 9649 1 0,'-3'4'10'0,"3"-3"-7"15,7-1 8-15,22 0 5 16,4 0 19-16,5 0-27 15,3-3 8-15,2-2-12 16,-6 0 16-16,-3 1 6 0,-5 2 3 16,-6-2 3-16,-4 0-15 15,-4086 3-4-15,8158-1-13 16,-4084 0-10-16,-4 1-21 16,-1-1-44-16</inkml:trace>
  <inkml:trace contextRef="#ctx0" brushRef="#br0" timeOffset="96492.7202">23054 8422 24 0,'0'0'18'0,"0"0"33"16,0 0 10-16,0 0-11 15,0 0 4-15,0 0-6 16,-14-46-28-16,7 35 6 16,0-5 20-16,1 3-29 15,0-1 1-15,2 2-16 16,4 1 3-16,0-2 11 15,4 6-13-15,14 2 13 16,4 0-16-16,11 3 0 16,4 2-3-16,3 0-7 15,4 0 4-15,-7 7-5 16,1 1-8-16,-6 1 14 0,-1 0-8 16,-12 4-4-1,-8 1 8-15,-11 3-1 0,-5 0 9 16,-36 8 1-16,-19 1 0 15,-18 7 12-15,-15 4-4 16,-16 7 18-16,-18 7-11 16,-13 9-13-16,-1 4 3 15,2 3-1-15,14 1 0 16,14-3-3-16,14-2-1 16,23-3 2-16,23-6-4 15,25-4-9-15,25-7 9 0,1-6-6 16,12-4 2-1,18-5 6-15,4-4-2 0,5-6-19 16,5 0 14-16,10-6-10 16,1-3 6-16,5-3-21 15,6-4-6-15,-1-2-1 16,-2 0-36-16,0-5 9 16,-13-2 22-16,-11 0-25 15</inkml:trace>
  <inkml:trace contextRef="#ctx0" brushRef="#br0" timeOffset="96920.7999">22481 9373 20 0,'0'0'59'0,"-58"49"-3"16,36-21-44-16,9 1-2 16,9 1-7-16,4 3 0 15,0 1-3-15,0-3 7 16,8 2-5-16,10-3-2 15,0-1 4-15,9-2-7 16,-1-1 5-16,3-2-2 16,-10-1 0-16,-4-3 5 15,-7-1-3-15,-3-3 4 16,-5-1-5-16,0 5 9 16,0-2-4-16,-14 0 6 15,-2 1 21-15,0 1-15 0,3-3-16 16,-5 1 8-16,-1 0 15 15,2 1-17-15,-4-4 2 16,3-1 13-16,-1-3-16 16,-6-1-1-16,-1-4 7 15,-12-3 0-15,0-2-8 16,-4-1-4-16,5 0-1 16,10-3 0-16,5-4-12 15,4 0-34-15,6 2 12 16,3-2-8-16,8 0 16 15,1 3-45-15,0-1-59 16,1 2 107-16</inkml:trace>
  <inkml:trace contextRef="#ctx0" brushRef="#br0" timeOffset="97100.2763">22222 10034 51 0,'0'0'60'0,"0"0"1"16,0 0-13-16,0 0 8 15,0 0-28-15,0 0-14 16,0 0-6-16,0 0 5 16,0 0 0-16,0 0-13 15,0 0-5-15,0-3-5 16,0 0-28-16,0-4-110 16</inkml:trace>
  <inkml:trace contextRef="#ctx0" brushRef="#br0" timeOffset="98764.2325">4845 8174 162 0,'0'0'8'0,"0"0"-2"16,0 0 18-16,0 0 27 15,0 0-21-15,0 0-19 16,9 0-5-16,27-6 2 16,13-1-2-16,17-1 16 15,16-2 1-15,15-2-9 0,19-1 18 16,9-3-8-1,8-1-14-15,-5 2 15 16,-16 2-25-16,-16 3 0 0,-20 3 5 16,-26 2 1-16,-20 2-6 15,-16 2-5-15,-11 1-17 16,-3 0 18-16,0 0-41 16,-26 0 18-16,-28 8 26 15,-23 4-36-15,-17 4-54 16,-15 1-46-16</inkml:trace>
  <inkml:trace contextRef="#ctx0" brushRef="#br0" timeOffset="99364.2349">4739 8253 0 0,'0'0'4'0,"0"0"26"16,0 0 5-16,0 0 1 15,0 0-4-15,0 0 30 16,151 21-23-16,-74-21-4 15,10 0-22-15,-4 0-12 16,-2 0 8-16,-2-4-6 16,-7 1-3-16,-11 2 0 15,-14 0 0-15,-12-1-3 16,-12 2 8-16,-7-1-5 16,-9-1 1-16,-4 2 12 15,-3 0-13-15,0 0 19 0,0 0 4 16,0 0 2-1,0 0-20-15,0 0 11 16,0 0 0-16,0 0-3 0,0 0-6 16,0 0-3-16,0 0 7 15,0 0-5-15,0 0-6 16,0 0-1-16,0 0 1 16,0 0 4-16,0 0-4 15,0 0 0-15,0 0 0 16,0 0 2-16,0 0 0 15,0 0-2-15,0 0 0 16,0 0 9-16,0 0-13 16,0 0 8-16,0 0-4 15,0 0 0-15,0 0 5 16,0 0-5-16,0 0 2 0,0 0-2 16,0 0 5-16,0 0-5 15,0 0 1-15,0 0 9 16,0 0-6-16,0 0 0 15,0 0-4-15,0 0 5 16,0 0-5-16,0 0-11 16,0 0 11-16,0 0-2 15,0 0-2-15,0 0-11 16,0 0-11-16,0 0-12 16,-10 0-40-16,-10 0-115 15</inkml:trace>
  <inkml:trace contextRef="#ctx0" brushRef="#br0" timeOffset="105843.0539">10283 13509 12 0,'0'0'27'0,"0"0"4"15,0 0 38-15,0 0-4 16,0 0-24-16,0 0-24 16,0 0 2-16,0 2-7 15,0-2-6-15,0 0 12 16,0 0-9-16,0 1 9 15,0-1-10-15,0 2-5 16,0 1 5-16,-4 2-7 16,-4-1 0-16,-3 1 10 15,1 1-10-15,1-2 0 0,-4 0 0 16,-3 2 3-16,-1-1 1 16,1 0-5-16,-3-1 3 15,3-1 1-15,-4 0-4 16,2 2 0-16,-5-2 2 15,0 0 2-15,2-2-3 16,1 1-1-16,-9 0 0 16,1 1 6-16,2 0-6 15,-7 0 0-15,-1-2 0 16,4 0 0-16,-2 1 0 16,2-2-4-16,2 1 9 15,-2-1-10-15,0 2 8 0,2-2-3 16,3 1 0-16,0-1 0 15,-2 0 0-15,-2 0 2 16,4 0 3-16,1 0-6 16,2 0 2-16,-2 0 4 15,1 0 0-15,7 0-5 16,-5 0 4-16,5 0-3 16,-5-4 0-16,-1 0-1 15,-4-2 2-15,2 0-2 16,0 1 0-16,3-1 3 15,1 1-6-15,6-2 3 16,2-3-6-16,-2 1-5 16,6-2 20-16,-4 2-9 15,5-4 0-15,-7 1 3 0,5-1-7 16,-3-1-3-16,0 0 7 16,2 0 5-16,-1-3-5 15,2 1 8-15,1-1-17 16,3 2 18-16,2 1-12 15,2 1 10-15,1-1-12 16,-3 3 5-16,3 0 0 16,-3-1 2-16,0 0 1 15,1-3 5-15,2 1-6 16,0-1 0-16,0 3-2 16,0-3 5-16,0 1-2 15,0 2-2-15,0-2-1 16,5 2-2-16,2 0 0 0,1 0 0 15,0 1 2-15,1 0 4 16,2-2-3-16,3 1 5 16,2 0-4-16,-3 0-1 15,7-2 0-15,-3 2-1 16,4 3 0-16,0-2-5 16,1 1 6-16,2 0-1 15,2 1 0-15,-7 4-7 16,7-1 7-16,-1 0 0 15,5 1 1-15,0-1-4 16,4 0 2-16,3 1-3 16,2 0 5-16,-2 0-1 15,4 2 1-15,-4 0-1 16,1 0 0-16,0 1-2 0,2-2-3 16,-2 1 5-16,5 0 0 15,2 1 2-15,-1-1 1 16,4-2-3-16,-5 2-3 15,-2-1 2-15,0 2 1 16,-1-1-1-16,-2 1 0 16,-1 0 2-16,8 1-2 15,-6-2 3-15,2 2-2 16,0-1 1-16,2 1-1 16,0-1 0-16,0 2-2 15,5 0 7-15,-6 0-9 0,0 0 4 16,-2 0 0-16,-1 0 2 15,-2 0-2-15,5 0 0 16,-5 0-1-16,-1 0 2 16,4 0-1-16,-1 0 0 15,1-2 3-15,-1 1-6 16,2 1-1-16,4-4 4 16,-3 4 2-16,0 0 0 15,-3-1-2-15,3 1 0 16,-1-2 2-16,1 1-2 15,1 0 1-15,-2 0-1 16,-1-2-1-16,-6 2 1 16,-2-2 0-16,3 3-2 15,-5-4 2-15,0 4 3 0,0-1-2 16,-1-1-1-16,4 2 0 16,3-2 0-16,-2 1-4 15,4-1 4-15,3 2 0 16,-2-2-3-16,2 2 11 15,-2-2-10-15,2 1 2 16,0-1 0-16,1 0-4 16,-3 2 2-16,-1-3 2 15,-1 1-3-15,2 1 5 16,4-1-2-16,-1-1 0 16,1 3 0-16,4-2-2 0,2 0 2 15,-4 0 0 1,-1 2-7-16,4-3 6 0,-6 3-2 15,-2-2-4-15,0 2 7 16,-1-1-2-16,-3-1 2 16,3 2 0-16,2-1 3 15,-2-1-3-15,4 1 0 16,-3-2-1-16,2 3 1 16,3-2 0-16,1 0 0 15,2 1 0-15,1-1-3 16,0 2 0-16,-3 0-2 15,-2-2 3-15,-1 2 2 16,0 0 0-16,-4 0 0 16,6 0 1-16,1 0-1 15,5 0 0-15,0 0-4 16,2 0 3-16,1 0 2 0,-5 0 0 16,2 2-1-16,-3 1 0 15,1-1 0-15,0 0 0 16,-2-1 0-16,0 1-2 15,-2 1 6-15,-2-2-7 16,2 2 3-16,-3-1 0 16,-1-2 1-16,-3 3-1 15,-4-2-1-15,0 0 1 16,-7-1 0-16,-1 3 3 16,-6-2-3-16,-2-1 0 15,-1 3 2-15,5-1-2 16,3-1 0-16,4-1 0 0,-1 2 0 15,2 1 6-15,-7-1-6 16,5 0 0-16,-3-1 0 16,0 1 1-16,-2-1-1 15,5 0 0-15,-4 1 0 16,0 1 1-16,0-3-1 16,-5 2 0-16,-2 1 1 15,0-1 1-15,-2-1-2 16,3 2 0-16,-6 0-3 15,4-1 3-15,-2 2 0 16,-2 0-2-16,0 1-3 16,-5 0 5-16,-1 2-3 0,3 2 3 15,-6-1 0-15,1 0-2 16,1-1 2-16,-1 0 0 16,-4 0 3-16,7 1-3 15,-7-1 0-15,0 0 0 16,1 3 2-16,-1-3-2 15,0 3-3-15,0-1 3 16,0 1 10-16,0 0-9 16,0 4 1-16,-1-2-2 15,-6 0 0-15,2 0-3 16,-3 1 0-16,-4-1 3 16,6 2 3-16,-4-3 0 0,-3 3 1 15,-1-2-4 1,-5 2 5-16,2 2-4 0,1 0 0 15,2 0 6-15,1 1-7 16,0-2 5-16,-2 2-4 16,-2 0-1-16,-1 2 0 15,-3 1 0-15,2 1 6 16,4 0-8-16,0 1 2 16,3 1 0-16,2-2 6 15,-1-1-6-15,2 2 0 16,-4-3-5-16,1-1 5 15,2 2 0-15,-2-1 5 16,0 1-5-16,2-3-4 16,-1 3 3-16,-1-2 2 15,0-1 2-15,0-2-3 0,6-2-6 16,-6-2 5 0,5 0 1-16,1-4 4 0,-3 0-4 15,5-2 0-15,-5-1 0 16,7-1 0-16,0-1-2 15,2 1-2-15,0-3 4 16,-6 3-2-16,5-3 7 16,-2 3-5-16,-6-3 0 15,5 0 0-15,-9 2-6 16,-1-2 6-16,-6 0 5 16,-8 0 0-16,1 0-1 15,-6 0-2-15,3 0 16 0,-1 0-7 16,1 0-10-16,5 0 7 15,3 0-8-15,0 0 5 16,8 0-2-16,8-2 0 16,-4-1-3-16,8 0-44 15,1-4-47-15,-2-6-237 16</inkml:trace>
  <inkml:trace contextRef="#ctx0" brushRef="#br0" timeOffset="106766.1774">1511 6995 214 0,'0'0'0'16,"0"0"-63"-1,0 0 34-15,0 0 24 0,0 0-69 16</inkml:trace>
  <inkml:trace contextRef="#ctx0" brushRef="#br0" timeOffset="108915.1975">1323 6750 285 0,'0'0'49'0,"0"0"-39"15,0 0 2-15,0 0-5 16,0 0 11-16,0 0-12 15,0 0 3-15,0 0 10 16,-13-1 32-16,-13-11-35 16,-8-5-10-16,0-4 15 15,-2-5-19-15,-1-1 6 16,4-2 7-16,0 0-13 0,6 6 1 16,7 4-3-16,3 7 1 15,9 6 3-15,4 3-4 16,3 3 2-16,1 0-4 15,0 0 2-15,0 0-10 16,1 12-5-16,36 11 15 16,17 12 2-16,13 6-2 15,11 5 0-15,10 1 5 16,1 1-3-16,-5-1-4 16,-14 2-3-16,-13-3 5 0,-20-7-2 15,-12-8 2 1,-13-9 0-16,-4-5 0 0,-4-5 0 15,-4-7 0-15,0 0 3 16,0-5 14-16,-25 0 13 16,-8 0-22-16,-9-12-3 15,-4-6 5-15,1-6-10 16,1-5-4-16,8-2-16 16,7-1-3-16,7-2 22 15,7 0-22-15,2 1-12 16,1-4 17-16,-3 0-20 15,-9-5 9-15,-8 0 20 16,-9-4 7-16,2 7-4 16,0 4 6-16,8 10 7 15,4 8 8-15,14 6-1 0,5 8 20 16,5 3-6-16,3 0-24 16,0 6-8-16,27 19-6 15,28 11 10-15,11 13 4 16,14 11 0-16,13 3-1 15,1 11 7-15,1-1-8 16,-2 1-1-16,-2-3-1 16,-12-10-1-16,-5-10-9 15,-11-11 7-15,-6-13-9 16,-9-8 9-16,-13-10 3 16,-11-4-2-16,-12-5 7 15,-12 0-5-15,0-13 9 16,-21-11 0-16,-28-7-9 15,-16-9-1-15,-12 1-3 0,-6 2 3 16,5 4-11-16,8 10 12 16,15 7 8-16,13 5-8 15,17 5 3-15,13 3 14 16,9 1-12-16,3 1-5 16,0-5-2-16,7-2-12 15,20-2 12-15,9-4-43 16,-3-1-33-16,-2-2-64 15</inkml:trace>
  <inkml:trace contextRef="#ctx0" brushRef="#br0" timeOffset="111685.2954">1984 6481 338 0,'0'0'21'0,"0"0"-14"16,0 0-4-16,0 0-2 16,0 0 6-16,25 56 29 15,2-23-19-15,6 1-4 16,0-2-4-16,7-3-9 16,2-8 3-16,9-5-3 0,7-7 5 15,-1-7-5-15,8-2-1 16,-11-5 1-16,-13-10 0 15,-12-7 0-15,-11-8 7 16,-18-4-3-16,0 0 4 16,0 3-8-16,-12 9 3 15,0 11-1-15,6 7 34 16,-6 4-21-16,5 3-13 16,-4 12-4-16,5 7 4 15,6 3-2-15,0 3 0 16,12-2 0-16,24-2 6 15,5-4-6-15,12-9-11 16,1-3 11-16,-4-7 0 16,-6-1 1-16,-10-6-1 15,-9-5 14-15,-24-4 5 0,-1-5 13 16,-11-4-16-16,-29-3-1 16,-13 1-15-16,-8 1-7 15,4 8-4-15,-1 5-6 16,7 5 13-16,14 2-16 15,9 3-7-15,16 0 1 16,6-1-9-16,6 0-43 16,3-6-14-16,31-4-25 15,10-1 57-15,5-1 40 16,-3-1 20-16,0 3 5 16,-4 4 43-16,-1 2 11 15,-6 6-12-15,1 1-21 0,-5 5 9 16,-1 7-23-16,-3 5 20 15,-9 3-15-15,-2-1-4 16,-11-3 6-16,-3 1-3 16,-2-6 1-16,0-1 5 15,0-3-17-15,0-4 7 16,-2-3 7-16,-6 0 17 16,-5-8-1-16,-1-11-35 15,3-5-4-15,6-3-5 16,5-2 1-16,0 4-15 15,9 4 22-15,14 4-32 16,6 7 5-16,1 3 1 16,2 4-29-16,0 3 18 15,5 0 0-15,2 0 3 0,-1 0 8 16,-1 3 27-16,-4 2 13 16,-3 2 27-1,-2 3-32-15,-1 2 15 0,-8 2-9 16,2-1 3-16,-15 1 6 15,-3 0 0-15,-3-3 2 16,0-5-10-16,0-1 13 16,0-2-16-16,-9-3-1 15,-6 0 23-15,-4-5 1 16,-1-10-26-16,4-6-2 16,11-6-7-16,5 0-3 0,0 3-5 15,18 4 5 1,13 5-17-16,1 6 18 0,5 4-6 15,-1 5 5-15,0 0-3 16,5 9-11-16,0 4 16 16,4 2-2-16,-5-1 3 15,-3-1-3-15,-1-2 6 16,-9-2-3-16,3-3 1 16,-5-1 4-16,6-5-5 15,3 0-4-15,6-10 4 16,4-9 0-16,-2-3 13 15,-9-5-19-15,-11-1 6 16,-12 1-3-16,-10 3 3 16,0 6 1-16,0 4 1 15,-22 11 17-15,-6 3-11 0,-4 0-8 16,-2 8 0-16,-1 6 0 16,9 3 1-16,5 0-1 15,12 1 0-15,5 0-3 16,4-3 2-16,4 0-1 15,30-6-6-15,14-1 2 16,15-6 5-16,9-2 1 16,4-9 0-16,-5-11-1 15,-14-3-3-15,-11-9 2 16,-19-3-1-16,-23-7 1 16,-4-7-2-16,-20-5 1 15,-20-5 3-15,-4 1-1 0,-4 5 2 16,12 11-1-1,11 17 27-15,7 13-24 0,11 12 24 16,4 3-27-16,0 20-12 16,3 13 10-16,0 6 2 15,6 4 8-15,31-2-8 16,14 2 0-16,16-4 1 16,16-8-1-16,11-4-38 15,-1-11 28-15,-13-11-7 16,-14-8 4-16,-14 0-4 15,-16-12 5-15,-15-5 8 16,-12-11 2-16,-9-2 2 16,0 1 0-16,-16 0 12 15,-7 8-6-15,7 8 6 0,-2 9 3 16,10 4 3-16,-2 0-18 16,-3 6-5-16,2 7 5 15,8 1 0-15,3-2-5 16,0-1-3-16,0 0-2 15,25-2-1-15,14-2-25 16,6-3 2-16,1-1-30 16,-13-3-23-16,-6 0 41 15,-15 0 42-15,-5 0-42 16,-1 0 45-16,-3 0-5 16,-1 0 7-16,1 0-2 0,1 0 2 15,4-1-2-15,2-1 7 16,2 2-6-16,6-4 1 15,4 0 1-15,4-5 1 16,8-2 23-16,3-5 7 16,-3-4-26-16,-1-3-7 15,-12-9-1-15,-18-7 1 16,-3-5 0-16,-6-6-5 16,-28-6 5-16,0-2 8 15,-7 8 19-15,10 5-20 16,10 19 1-16,6 12 72 15,9 11-10-15,4 3-70 16,-3 16-1-16,5 11 1 16,0 10 9-16,0 1 2 15,24 4-11-15,13 1 11 0,6 1-11 16,17 1 3-16,5-6-3 16,2-7-16-16,3-8 7 15,-1-10 4-15,-9-9-29 16,-8-5 11-16,-9-2-11 15,-10-15-4-15,-11-9 7 16,-11-6 26-16,-11-5 2 16,0 4-2-16,0 9 5 15,0 8 3-15,0 12 32 16,0 4 0-16,0 1-35 16,0 13 2-16,0 0 6 15,0 3 1-15,18 0-4 0,3 0 6 16,11-4-10-16,7-2 1 15,9-2-4-15,6-6-7 16,2-3-5-16,-6 0-3 16,-7-7-53-16,-13-9 30 15,-12-3-38-15,-11-2 65 16,-7-1 13-16,0-1 14 16,0 5 29-16,0 6-26 15,0 8 13-15,0 1 35 16,0 3-65-16,3 0 7 15,6 7-5-15,10 5 1 16,3-2 5-16,10 2-7 16,8-3 1-16,17-3 24 15,6-2-15-15,-4-4 0 16,-6 0-3-16,-15-7-8 0,-20 0 0 16,-16-3-1-16,-2-2 1 15,-14 1 42-15,-25-2-26 16,-11-1-15-16,-8 3 2 15,3 2-2-15,4 4 5 16,10-1-6-16,15 5 0 16,11-1 2-16,12 2-2 15,3 0 0-15,0-3 0 16,6-1 3-16,19 0-3 16,17 0 0-16,13 2 0 15,8-1-6-15,7 3 6 16,3 0-19-16,2 5 5 0,-14 3-2 15,-15 4 16-15,-15 0-5 16,-16-1 5-16,-11-1 0 16,-4-1 0-16,0-1 9 15,0-3 4-15,0-4-7 16,0-1 4-16,0 0 19 16,-2-3 21-16,-3-12-28 15,5-3-22-15,0-7-5 16,7-3 4-16,22 2-8 15,2 2-4-15,8 7 1 16,3 5 10-16,4 5-1 16,-2 4 3-16,-4 3 7 15,0 0-5-15,-9 13-1 0,-4 3 9 16,-9 4-2-16,-5-2-2 16,-13 0-4-16,0-1-2 15,-1 0 0-15,-29-2-1 16,-9-2-5-16,-9-2-3 15,-11-6-21-15,-16-5-78 16,-2 0-28-16</inkml:trace>
  <inkml:trace contextRef="#ctx0" brushRef="#br0" timeOffset="111821.9596">5959 5637 267 0,'0'0'14'15,"0"0"-7"-15,0 0-2 0,0 0 1 16,0 0-6-16,-161 41-1 16,91-26-39-16,-24-1-83 15</inkml:trace>
  <inkml:trace contextRef="#ctx0" brushRef="#br0" timeOffset="111980.7617">4351 5833 359 0,'0'0'12'0,"0"0"17"16,0 0 1-16,0 0-8 16,157-37-22-16,-54 13 8 15,5 4-7-15,0-2-1 0,-10 7-2 16,-11 4-66-16,-23 9-97 16</inkml:trace>
  <inkml:trace contextRef="#ctx0" brushRef="#br0" timeOffset="113021.4651">2099 6565 12 0,'0'0'41'0,"0"0"-26"16,0 0-8-16,0 0 9 16,0 0-6-16,0 0 11 15,-12-9 25-15,9 6-10 16,0-1-4-16,0 2-11 15,0 0-8-15,3-1 17 16,-3 2-16-16,3-1-2 16,-3 2 11-16,3 0-23 15,0 0 0-15,0 0 0 16,0 0 0-16,0 0-4 16,0 0-1-16,0 0-5 0,12 0 6 15,12-2 1 1,3-3 3-16,-2-2 3 0,-2-5 2 15,-6 2 2-15,-12-4 0 16,-5-1 18-16,-3-2 19 16,-21-4-29-16,-12-1-2 15,-1 4-5-15,2 3-3 16,-4 6-5-16,9 9-3 16,-2 3-15-16,-6 16-48 15,-3 9-33-15,-5 9-127 16</inkml:trace>
  <inkml:trace contextRef="#ctx0" brushRef="#br0" timeOffset="113552.8069">1590 7800 237 0,'0'0'29'0,"0"0"-20"15,0 0-7-15,0 0 16 16,72 60 7-16,-32-34 2 16,3 3 4-16,8-1-25 15,0-2 13-15,7-1-13 16,3-4 4-16,-10-4-10 15,-12-7 5-15,-14-7 10 16,-13-3-14-16,-3-2 25 16,-9-16 36-16,0-11-28 0,0-7-16 15,-10-9-9-15,-20-5-4 16,-6-4-10-16,3 1 4 16,3 10-22-16,8 14 0 15,13 14 16-15,9 12 0 16,0 3-45-16,0 0-118 15,24 0 24-15,4 6 25 16</inkml:trace>
  <inkml:trace contextRef="#ctx0" brushRef="#br0" timeOffset="113925.7046">2229 7654 160 0,'0'0'81'0,"0"0"-22"15,0 0 25-15,-49-51-32 16,26 47-9-16,-2 4-14 15,-5 4-28-15,-3 9 2 16,3 6 1-16,5 3-2 16,4 3 12-16,15 1 2 15,6 1-13-15,9-2-2 16,27-4-1-16,13-6 0 16,5-4-7-16,0-8-12 15,-1-3 12-15,-6 0 3 16,-10-13-10-16,-20-3 8 15,-10-5 11-15,-7-4-5 16,0-4 3-16,0 1-1 16,0 4 4-16,0 8-6 0,0 9 17 15,0 4 6-15,0 3-20 16,0 0-3-16,0 6-10 16,0 5 10-16,23 4-2 15,7-1 2-15,9 2 0 16,13-2-2-16,4 0-6 15,0-4-44-15,-8-3-76 16,-21-5-119-16</inkml:trace>
  <inkml:trace contextRef="#ctx0" brushRef="#br0" timeOffset="114370.7955">2456 7512 113 0,'0'0'68'15,"0"0"-16"-15,0 0-50 0,0 0 48 16,0 0-2-16,143 24-24 16,-93-11-15-16,-5 0 8 15,-12 0-17-15,-9-2 4 16,-14-1-2-16,-4-4-2 16,-6-4 11-16,0-2-10 15,0 0 6-15,0-8 27 16,0-9 7-16,0-9-38 15,0 0-2-15,11 0 6 16,-2 6 4-16,4 6-10 16,-2 5-1-16,6 3 0 0,-5 4 0 15,-1 1-3-15,8 1-5 16,2 0 8-16,-3 4-6 16,5 1 5-16,-6 1-14 15,0-3 14-15,-8 0-12 16,1-2 13-16,-3 2-16 15,-5 1-1-15,6 1 14 16,2 2-12-16,0 3 15 16,8 0 8-16,-3-1-8 15,6-3-6-15,-3 1 4 16,6-3-4-16,-5-4 1 16,-2 0-47-16,-8 0-22 15,-9 0-22-15</inkml:trace>
  <inkml:trace contextRef="#ctx0" brushRef="#br0" timeOffset="114506.4343">2955 7308 326 0,'0'0'24'16,"0"0"-5"-16,0 0-19 16,0 0-20-16,0 0 7 15,0 0-24-15,66 24-69 16</inkml:trace>
  <inkml:trace contextRef="#ctx0" brushRef="#br0" timeOffset="114726.8463">3333 7277 305 0,'0'0'9'15,"0"0"5"-15,0 0 17 16,-91 54-13-16,80-36 0 15,3 0-3-15,8-2-2 16,0-1-13-16,5-3-2 16,26-5-6-16,11-4-20 15,12-3-1-15,-2-6-25 16,-3-8-49-16,-7-3 29 16</inkml:trace>
  <inkml:trace contextRef="#ctx0" brushRef="#br0" timeOffset="114933.2899">3532 7289 26 0,'0'0'74'15,"0"0"56"-15,0 0-51 0,0 0-43 16,0 0-13-16,0 0-23 16,0-3 2-16,0 16 9 15,2-4 3-15,19 4-11 16,17-6-3-16,6 0 8 16,8-7-7-16,3 0 1 15,-5-10-2-15,-12-7-35 16,-17-3-7-16,-12-3-35 15,-9-4 1-15,-3-4 34 16,-27-3-1-16,-5-7 9 0,-6-7-19 16</inkml:trace>
  <inkml:trace contextRef="#ctx0" brushRef="#br0" timeOffset="115132.4155">3632 6928 28 0,'0'0'10'16,"-42"-55"97"-16,37 50 27 16,2 5-54-16,3 2-70 15,0 16-3-15,3 6 30 16,22 8-8-16,8 2 1 15,11 2-6-15,10 1-13 16,1 1 16-16,-1-4-27 16,-5-5 5-16,-10-7-10 15,-12-9 5-15,-9-7-15 16,-15-4 14-16,3-2-31 16,-2-2 16-16,-1-14 0 15,-3-8-82-15,0-6-54 16</inkml:trace>
  <inkml:trace contextRef="#ctx0" brushRef="#br0" timeOffset="115368.4655">3965 6947 56 0,'0'0'6'0,"0"0"-12"16,0 0 3-16,0 0-7 15,0 0 5-15,0 0 9 16,86-18-4-16,-75 30 27 15,4 3-5-15,-6-1 1 16,1 0-6-16,-1 1-6 16,-6-3-9-16,-3-5 11 0,0-1-2 15,3-5-4-15,-3-1 2 16,0 0-8 0,0-5-1-16,-3-11-42 0,-13-4-70 15</inkml:trace>
  <inkml:trace contextRef="#ctx0" brushRef="#br0" timeOffset="115533.9553">4039 6707 67 0,'0'0'0'0,"0"0"13"16,0 0 8-16,63 47 9 16,-39-17-18-16,3 6 1 15,3 5-13-15,-8 4 0 16,-4 5-6-16</inkml:trace>
  <inkml:trace contextRef="#ctx0" brushRef="#br0" timeOffset="117017.088">8074 8842 86 0,'0'0'119'0,"0"0"-47"15,0 0-31-15,0 0-13 16,0 0-6-16,0 0 1 15,4 0-8-15,-4 0 16 16,0 0-7-16,0 0 1 16,0 4-17-16,-16 7 4 15,-9 1 8-15,-9 8-18 16,-4 1 5-16,-6 2 16 16,-7 5-18-16,-9 1 4 15,-10 3 11-15,-6 5-16 16,-12 3 1-16,-12 4 4 15,-17 2-1-15,-5 0 6 16,-7 1-14-16,2 0 23 16,-1-3-13-16,-5-1-9 15,7-3 0-15,1-4-2 0,11-5 2 16,6 0 3-16,5-1-4 16,3 0 0-16,2-4 4 15,8 4 2-15,11-4-1 16,4-3-3-16,13-2-1 15,7 1 7-15,10-7 2 16,7-1-9-16,8-1 21 16,4-2-8-16,5-4 0 15,3 1-9-15,2-2-3 16,5 0 1-16,0-1-3 16,0 0-15-16,8-2 6 15,3 0-31-15,0-3-28 0,0 0-16 16,0-14-48-16</inkml:trace>
  <inkml:trace contextRef="#ctx0" brushRef="#br0" timeOffset="117528.2641">5512 9333 250 0,'0'0'1'0,"0"0"0"16,0 0 7-16,0 0 32 0,0 0-2 16,0 0-4-16,-11-16-4 15,4 16-9-15,-2 0-16 16,-6 12 8-16,-11 9-6 15,-3 10 7-15,-4 8 12 16,2 10-22-16,-1 2 17 16,2 3-8-16,0 1-12 15,1 1 20-15,5 2-10 16,5-5-7-16,2-5 3 16,14-2-4-16,3-4 1 0,0-4-4 15,0-4-3 1,30-5-1-16,10-8-14 0,17-7 8 15,26-8 3-15,16-6-19 16,14 0 9-16,9-12-39 16,-6 0 10-16,-6-1 6 15,-18 2 17-15,-11-1 13 16,-16 1 10-16,-15 0 4 16,-15 1-4-16,-11-2 3 15,-7 3 4-15,-5-2 4 16,-7 0-11-16,-5-1-24 15,0-1-91-15</inkml:trace>
  <inkml:trace contextRef="#ctx0" brushRef="#br0" timeOffset="118759.0136">737 10651 44 0,'0'0'56'0,"0"0"-18"16,0 0 3-16,0 0-4 15,0 0-1-15,0 0 16 16,-46 23 3-16,25-20-16 16,-6 1 4-16,-3-4-14 15,-1 0-8-15,-11 0 2 16,-4-10-2-16,-6-6-3 0,3-4-17 15,5-4 0-15,10-5-2 16,16-2 1-16,14 4-7 16,4 3 5-16,14 4-4 15,21 4-2-15,5 5 5 16,1 0 3-16,-3 4-1 16,1 2 1-16,1 5-6 15,6 3 4-15,0 14-5 16,4 6 2-16,-4 7-2 15,-3 1 7-15,-7 0-2 0,-6 0 2 16,-9-3-2 0,-15-4 0-16,0-4 2 0,-6-6 0 15,0-6-1-15,0-4 6 16,0-4-4-16,0 0 0 16,-11-4 6-16,-11-10 5 15,-6-7-11-15,7-5-1 16,3-2 0-16,6-5 0 15,12 4-5-15,0 4 5 16,13 4 0-16,16 6-3 16,-1 4 3-16,11 5 0 15,-2 6 0-15,9 0 1 16,-2 8-6-16,0 6-1 16,-7 3 4-16,-11 2 0 15,-6 1 4-15,-16-4-7 0,-4-1 2 16,0-3 3-16,0-1-1 15,0-5 6-15,-15-5-5 16,-7-1 0-16,-8-3 9 16,2-12-9-16,-2-5-3 15,4-8-3-15,11-4 4 16,14-3 2-16,1 1 0 16,9 7-8-16,25 5 15 15,11 4-7-15,1 5 6 16,5 4 0-16,-5 9 9 15,-4 0-14-15,-5 6 3 16,-10 8 9-16,0 5-10 16,-8-1 8-16,1 3-5 15,-5-3-6-15,8-1-2 0,0-2-3 16,-1-3-12-16,5-4-17 16,6-5-43-16,3-3-60 15,0-6-70-15</inkml:trace>
  <inkml:trace contextRef="#ctx0" brushRef="#br0" timeOffset="119156.1173">1771 10243 214 0,'0'0'104'16,"0"0"-96"-16,0 0 2 0,-148 25 22 15,117-11-23 1,4 1 8-16,3-1-5 0,9 0-5 15,3-1-7-15,9-3 1 16,3 0-5-16,5-2-5 16,29-5-20-16,8-3 21 15,7 0-17-15,-7-9 6 16,-8-4-5-16,-6-3-9 16,-17 3 8-16,-6-3-1 15,-5-1 26-15,0-3 13 16,-8 4-12-16,2 3 10 15,1 8 54-15,5 3 12 16,0 2-34-16,0 0-37 16,0 0 3-16,0 6 1 0,5 7-3 15,22 0 1-15,4 3-4 16,14-1 3-16,10 0-7 16,8-3-4-16,1-1-19 15,-3-3-14-15,-12-6-104 16,-22-2-90-16</inkml:trace>
  <inkml:trace contextRef="#ctx0" brushRef="#br0" timeOffset="119546.1828">2081 10186 109 0,'0'0'16'0,"0"0"44"0,0 0-38 15,103 50-21-15,-73-35 28 16,-2-1-28-16,-13-2 5 16,-9-2-6-16,-6-3 3 15,0 3 25-15,0-4-3 16,-9-5 1-16,-6-1-15 16,2 0 1-16,-5-14 15 15,7-6-27-15,3-6-5 16,8-3 5-16,0 0 0 15,4 5 12-15,21 4-12 16,1 6 0-16,2 5 0 0,5 6 0 16,-3 3 1-16,3 0-1 15,-8 16 17-15,0 4 1 16,-7 0 4-16,-6 2-1 16,-3-2 0-16,4-4-19 15,-1-2-2-15,0 0 0 16,4-5 0-16,2-5-39 15,12-1-32-15,11-3-46 16,5-9 79-16</inkml:trace>
  <inkml:trace contextRef="#ctx0" brushRef="#br0" timeOffset="119992.5921">2834 10048 242 0,'0'0'12'0,"0"0"-2"16,0 0 2-16,0 0 13 16,0 0-12-16,-113 45-6 15,107-23 11-15,2-2-10 16,4 1-3-16,0-1 0 16,16-6-5-16,15-2-11 15,6-4 3-15,2-6-22 16,-3-2 9-16,-6-2 9 15,-5-9 7-15,-9-7 5 0,-8-4 3 16,-8-5-2 0,0-2 14-16,-3-3 2 15,-25-8 1-15,-2-2-16 0,-3-5 6 16,-1-2 1-16,4 8-8 16,9 8 7-16,2 15 85 15,13 8-86-15,6 10 43 16,0 0-50-16,0 10-4 15,0 8 4-15,4 7 1 16,17 7 15-16,6-1-15 16,8 1 2-16,4-1-1 15,8-1-2-15,-3-2-16 16,10 0-7-16,1-8-33 16,-1-3-65-16,0-9 48 15</inkml:trace>
  <inkml:trace contextRef="#ctx0" brushRef="#br0" timeOffset="120365.3188">3410 9905 170 0,'0'0'116'0,"0"0"-110"16,0 0 6-16,0 0-5 15,0 0 13-15,17 56-7 16,0-42 0-16,3-2-10 15,5-2-3-15,0-4-2 16,-2-3 0-16,-5-3-9 0,1 0 10 16,-6-2 1-16,-6-8 0 15,-7-2 19-15,0-2-1 16,-7-3 16-16,-21 2 11 16,0 4-19-16,-4 5-3 15,3 4-8-15,-1 2-14 16,0 2 0-16,6 9-1 15,5 1 0-15,7-3-2 16,4 1-8-16,8-3-17 16,0-5-32-16,2-2-37 15,31-2-3-15,7-15 15 16</inkml:trace>
  <inkml:trace contextRef="#ctx0" brushRef="#br0" timeOffset="120582.6262">3623 9585 226 0,'0'0'117'0,"0"0"-101"15,0 0-16-15,0 0 0 16,0 0 54-16,20 68-11 16,15-34-32-16,7 3 3 15,7-1-9-15,1-2 7 16,-3-1-11-16,-5-1-1 15,-12-2-34-15,-14-8-2 16,-11-5-76-16,-5-9 59 16,-8-5 2-16,-20-3-27 0,-6-11-14 15,-2-6 66-15</inkml:trace>
  <inkml:trace contextRef="#ctx0" brushRef="#br0" timeOffset="121275.1266">3956 9766 12 0,'0'0'55'16,"0"0"13"-16,0 0-6 16,106 45-30-16,-88-34-12 15,-3 2-13-15,1-4-5 16,3-2 6-16,-3-3-8 16,9-4-18-16,-3 0 9 15,-5-4 6-15,-4-11 5 0,-13-2-2 16,0-2 6-1,-2-4 21-15,-26 1 17 0,6 0-14 16,-3 5-26-16,12 5-4 16,5 5 1-16,5 3-6 15,3 0 4-15,0 0-44 16,13 1-9-16,19-3 10 16,3 0 4-16,10 1-16 15,1 5 36-15,2 0 20 16,1 0 2-16,-7 3 37 15,-8 6 33-15,-14 1-27 16,-8 2-14-16,-7 0 0 0,0 1-6 16,1-2-5-1,-2-1-2-15,1-3-14 0,4-4-4 16,3-3 0-16,10 0 0 16,9-3-1-16,4-9-11 15,1-7-23-15,-2-3-48 16,-12-3 37-16,-7-1 0 15,-6 0 41-15,-8 4 5 16,-1 5 62-16,0 7-13 16,0 8 4-16,0 2-18 15,0 0-35-15,0 5 0 16,0 6 7-16,0 7 0 16,24 4 11-16,14 5 10 15,11 6-8-15,19 1 5 16,7 7-15-16,1 1-10 0,-6 1-9 15,-29 2-40-15,-22-6-15 16,-19-8 28-16,-3-10 36 16,-24-10 45-16,-2-6 24 15,-3-5 0-15,-7 0-34 16,2-10-28-16,-2-11 3 16,2-8-10-16,-9-7-14 15,-11-8-26-15,-17-2-90 16,-12 2-221-16</inkml:trace>
  <inkml:trace contextRef="#ctx0" brushRef="#br0" timeOffset="121519.1692">3402 9716 318 0,'0'0'31'0,"0"0"3"16,0 0-19-16,0 0-15 16,142-43 8-16,-71 23-1 15,6-2-6-15,6-2-2 0,-3-2-63 16,-3-1-75-16</inkml:trace>
  <inkml:trace contextRef="#ctx0" brushRef="#br0" timeOffset="123208.4396">5777 8389 19 0,'0'0'51'0,"0"0"17"15,0 0-20-15,0 0 8 16,0 0-22-16,0 0-10 16,0-11 4-16,0 9-5 15,0 1-4-15,0-1-7 16,0 1-4-16,0 1 4 16,0 0-8-16,0 0-3 15,0 0 11-15,0 0-11 0,0 0 0 16,0 0-1-16,0 0 1 15,0 0-4-15,0 0 3 16,0 0-5-16,2 0 1 16,12 4 3-16,6 3 1 15,0 3 1-15,0 2 5 16,4-2-12-16,-5 5 5 16,4-1 0-16,-2-1 1 15,-2-2 8-15,-5-2-4 16,-3-3-4-16,-3-2 1 15,-6-2 0-15,0-1-1 16,-2-1 7-16,0 0-7 0,0 0 10 16,0 0 1-1,0-4-11-15,0-7 3 0,-2-3-3 16,-9-5 0-16,-5-1-14 16,-2-4 11-16,1-1 3 15,-8-3 0-15,4-2 0 16,5 1-1-16,-1 5-7 15,13 7 3-15,1 7 5 16,3 7 21-16,0 3-18 16,0 0-3-16,0 0-5 15,0 0-1-15,0 0 5 16,0 0-9-16,0 11 10 16,0-2 0-16,12 4 3 15,0-4-3-15,-3 2 0 16,-2-5-7-16,-4-3-3 0,-3-1-10 15,0-2 5-15,3 0 5 16,-1 0 5-16,-2 0 2 16,2-2-10-16,-2-6-33 15,0-4 15-15,0 0 16 16,0-4 5-16,0 1-2 16,-2-3 12-16,-3 2 1 15,2 5 4-15,3 2 6 16,-3 6 16-16,3 0-2 15,0 3-13-15,0 0 2 16,0 0-5-16,0 0 6 16,0 0-15-16,0 7 3 0,0 8-3 15,0 6 10-15,0 5 7 16,19 3 1-16,7 5-12 16,5 5 6-16,8 5-10 15,4 1 1-15,3 3 4 16,-1 4-7-16,-2 2 5 15,-8 4-2-15,-2 1-4 16,-5 2 7-16,-6 0-12 16,-5-2 2-16,-2-2 0 15,3-4-27-15,2-10 19 16,2-7 10-16,7-9-3 16,1 2 5-16,2-8 1 15,3 4 0-15,2 0-1 0,1-1 0 16,2-3 3-1,-1-1-7-15,-11-3 8 0,-9-8 3 16,-4-2-7-16,-10-2-9 16,-2-4 9-16,-2-1 13 15,-1 0 17-15,0 0 1 16,0 0-18-16,0 0-5 16,0 0-8-16,0 0-1 15,0 0 1-15,0 0 7 16,0 0-7-16,0 0 13 15,0 0 21-15,0 0-16 16,0 0-18-16,0 0-9 0,0 0-5 16,0 0-38-1,-13-9-90-15,-20-3-136 0</inkml:trace>
  <inkml:trace contextRef="#ctx0" brushRef="#br0" timeOffset="125043.514">5758 8139 43 0,'0'0'54'0,"0"0"24"16,0 0-39-16,0 0-4 15,0 0-7-15,0 0-13 16,-9-22 11-16,9 20-19 15,0 2-7-15,0 0 5 16,-3 0 4-16,3 0-9 16,0 0-5-16,-3 11 2 15,3 9 3-15,0 5 1 16,0 11 0-16,0 3 0 16,0 5 12-16,0 4-3 15,0 2-2-15,-2 3-5 0,-17 0 1 16,-2-2 1-16,-4-4-5 15,1-7 0-15,3-7-2 16,2-8 2-16,13-12 4 16,1-6-2-16,5-5 2 15,0-2-4-15,0 0 0 16,0 0 11-16,0-14 20 16,0-8-29-16,0-5-2 15,0-7-22-15,0-4-2 16,0-2-21-16,0-5-8 15,14-3-8-15,5-1-15 16,8 3-4-16,1 4 54 0,2 9-16 16,0 4 42-16,-2 7 29 15,-2 3-4-15,-2 5 6 16,-2 2 13-16,-6 4-3 16,1 3-7-16,-7 1-8 15,-3 3-4-15,1 1-20 16,9 0 2-16,8 0 6 15,9 8 7-15,5 6-15 16,9 0 9-16,2 1-9 16,5 2 2-16,2 1-4 15,4 2 2-15,0 0 5 16,-1 0-7-16,-2-1 0 16,-5 1-2-16,-6-4 0 15,-3 4-8-15,-4-6 10 16,-11 1-10-16,-3-5 3 0,-7-5 7 15,-7 0 1-15,-4-4-1 16,-2 0 0-16,-6-1 5 16,0 0 1-16,0 0-5 15,-6 0 29-15,-20 4-29 16,-11-1-1-16,-6 2 0 16,-7 2-1-16,-5 3 1 15,-8-1 8-15,-8 3-5 16,-3 3-2-16,-10-1 0 15,-4 3-1-15,-7 0 0 16,1 0-1-16,7-2 1 16,12 2 0-16,16-2 1 0,5-2 11 15,12-3-11-15,12 1-1 16,8-5 7-16,6-1-6 16,7 0 0-16,3-5-1 15,1 1 5-15,5-1-1 16,0 0-2-16,0 0 9 15,0-4 17-15,0-10-14 16,15-2-14-16,-1-6 0 16,-6 2-4-16,0-7-8 15,-3-2-30-15,-5 0 1 16,0-5-14-16,0 1 28 16,0-2 0-16,0 3 2 15,0 3 23-15,0 6 2 0,0 3 2 16,5 4 15-1,3 2-14-15,-2 3 24 0,2 4-23 16,-1 0 14-16,-7 4-9 16,3 3-3-16,-3 0 2 15,0 0 1-15,0 0-9 16,0 3 4-16,0 8-2 16,1 7 5-16,-1 6 0 15,0 5 2-15,0 3-5 16,0 5 3-16,0 2-3 15,0 3-2-15,0 2 7 16,-1-1-9-16,-20 1-9 0,9-6 5 16,-1-8 3-16,5-9-8 15,8-8 8-15,-3-5 1 16,3-7-2-16,0-1 2 16,0 0 0-16,0 0 0 15,3-10 11-15,11-9-6 16,5-5 1-16,6-5-6 15,-1-5 0-15,-2-1-1 16,4-2-8-16,-1-1-6 16,1 3-11-16,-3 4 8 15,-2 4 6-15,-3 6-2 16,-1 2 14-16,-4 5 0 16,-2 5 0-16,-1 1 7 0,-3 4-5 15,-3 3 8 1,-4-1-6-16,4 2-4 0,-4 0-4 15,12 0 3-15,6 0 2 16,4 2-1-16,11 4 3 16,7 3-3-16,8 0 0 15,4-1 0-15,8 4-1 16,3-2 0-16,7-3-15 16,10 3 13-16,1-3-13 15,1-2-19-15,-8-2-14 16,-14-1-27-16,-12-2 14 15</inkml:trace>
  <inkml:trace contextRef="#ctx0" brushRef="#br0" timeOffset="125343.738">6624 8395 7 0,'0'0'36'16,"-148"8"-15"-16,64 4 22 15,0 5-14-15,1-1 8 16,5 4 10-16,11-2-24 15,3 0-8-15,1-1 4 16,6 0-11-16,4 1-1 16,3-3-7-16,10-2 0 15,9-5 2-15,16-2-2 16,9-3 0-16,6-3-1 16,0 0 8-16,0 0 0 15,15-3-2-15,21-7-5 0,5-4-4 16,9 0 0-16,9-1 1 15,3-2 0-15,2 3-3 16,-2 0 2-16,-11 3 4 16,-9 4 0-16,-9 2-20 15,-20 3-55-15,-12 2-6 16,-1 0 12-16</inkml:trace>
  <inkml:trace contextRef="#ctx0" brushRef="#br0" timeOffset="125523.4136">6020 8500 3 0,'0'0'53'0,"0"0"-8"15,-168 28 2-15,135-22 10 16,17-2 9-16,15-2-43 0,1-2-21 16,0 0 6-1,1 0 1-15,33 0 1 0,11 0 24 16,13-9-15-16,3-1-13 16,5 0-6-16,-5-1-7 15,-11 3-28-15,-12 1-74 16</inkml:trace>
  <inkml:trace contextRef="#ctx0" brushRef="#br0" timeOffset="131115.5668">8112 9131 14 0,'0'0'21'15,"0"0"-12"-15,0 0 13 16,0 0-14-16,0 0-7 15,0 0 22-15,0 0 4 16,0 0 4-16,0-3 0 0,0 3-17 16,0 0 7-16,0 0-5 15,0 0 0-15,0 0 9 16,0 0-6-16,0 0 3 16,0-4-17-16,0 3 9 15,4-3-8-15,18-1-6 16,14 1 4-16,15-4-3 15,16 2-1-15,14-1 0 16,18-2 1-16,13 1-1 16,8-1 4-16,-1 2-7 15,-7-3 10-15,-11 3-1 16,-5 0-3-16,-12 3-5 16,0-2 4-16,-12 3 1 0,-7-1-2 15,-6 0-1-15,-9 1 0 16,-9 2 2-16,-1 0-2 15,-12-1-3-15,-10 2 0 16,-7 0-14-16,-9 0 4 16,-2 0-19-16,0 0-1 15,-10 0 14-15,-28 0-11 16,-22 0 11-16,-12 3-13 16,-17 2-28-16,-7 2-12 15</inkml:trace>
  <inkml:trace contextRef="#ctx0" brushRef="#br0" timeOffset="131476.5106">8086 9124 19 0,'0'0'37'16,"0"0"-13"-16,0 0 1 16,0 0 15-16,0 0-11 15,0 0-28-15,2 11 0 16,68-11 9-16,15 0-1 15,13-4 13-15,11-4 0 16,13-1-9-16,7 1-1 16,1-2-8-16,-8-1 5 15,-4 4-7-15,-10-2-2 16,-12 0 3-16,-17 2-3 0,-17 2 0 16,-21-1-3-16,-11 0 9 15,-13 4-2-15,-11 0-1 16,-6 1 5-16,0 1 5 15,-23 0-13-15,-27 0-12 16,-20 0-25-16,-18 8 4 16,-1-1 6-16,-7 0-30 15,1 2 14-15,-11-1 17 16,-4 0-18-16,1-1 10 16</inkml:trace>
  <inkml:trace contextRef="#ctx0" brushRef="#br0" timeOffset="132310.824">8273 9111 1 0,'0'0'15'16,"0"0"33"-16,0 0-40 0,0 0-11 16,214-15 9-16,-108 4 0 15,11-1-1-15,5-1-2 16,1-1 12-16,0 0 22 16,-11 3-21-16,-9 0-1 15,-21 3-7-15,-22 0-3 16,-24 4 1-16,-16 1 14 15,-14 2 7-15,-6-1-1 16,0 2-7-16,0-1 11 16,0 1-30-16,-24 0-8 15,-16 0-22-15,-15 0-9 0,-14 0 1 16,-7 0-6 0,-7 0 34-16,-2 1 8 0,-2 2-3 15,5 0 5-15,6 0 8 16,9-2-8-16,7 0 11 15,7 1 0-15,2-2-8 16,12 1 2-16,2-1-1 16,8 0-3-16,13 0 5 15,10 0 3-15,6 0 34 16,0 0-15-16,6 0-27 16,30-1-2-16,16-6-2 15,15 1 3-15,11 0 7 0,10-2-7 16,4-1 4-1,5 0-3-15,3 1 1 0,-6-4 8 16,-10 2-10-16,-7 2 2 16,-17 0 2-16,-24 2-4 15,-19 3 5-15,-9 1-4 16,-8 2 2-16,0 0 18 16,-8 0-20-16,-29 0 2 15,-12 0 2-15,-14 0-5 16,-8 3-9-16,1 2-7 15,0 2-3-15,4-2 12 16,-6 2-6-16,5-2 3 16,4-1 8-16,9-2-5 15,16 0 5-15,14-1 0 16,12 0 2-16,11-1 0 0,1 0-2 16,0 2-2-16,26-2-15 15,23 1 19-15,18-1 12 16,7 0-2-16,2 0-2 15,-1-4 19-15,2-1-4 16,2-1-9-16,-5 0 2 16,-6 2-7-16,-17-1-2 15,-19 3-6-15,-14 0 1 16,-13 2 2-16,-5 0 9 16,0 0 3-16,0 0 10 15,0 0-17-15,0 0-9 16,-14 0-13-16,-19 0-21 0,-13 4-13 15,-5 3-39-15,1 1-25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29:17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11579 2364 43 0,'0'0'39'15,"0"0"-4"-15,0 0-15 16,0 0-6-16,0 0-3 16,0 0 5-16,0 0 7 15,0 0 6-15,97 16 8 16,-38-14-5-16,11 0 5 16,10 1-9-16,16-1-10 15,4-2-5-15,7 3-1 16,9-1-11-16,-1 0 4 0,9-2-4 15,1 1 2-15,1-1-3 16,-13 0 0-16,-10 2-2 16,-15-1 0-16,-16-1-26 15,-11 3-6-15,-21-2 19 16,-19 1-10-16,-14-2-17 16,-7 3-24-16,-43-1-55 15,-32 1 118-15</inkml:trace>
  <inkml:trace contextRef="#ctx0" brushRef="#br0" timeOffset="376.2651">11335 2510 31 0,'0'0'50'15,"170"5"-18"-15,-58-3-21 16,10 1-5-16,8-3 7 16,8 0-3-16,1 0-4 15,-8 0-4-15,-5-2-2 16,-8-3-2-16,-5 0 2 16,-17-2 2-16,-12-1 1 15,-18 3 1-15,-17-2 34 0,-13 1 0 16,-10 2-13-16,-7 0 24 15,-8 1-2-15,-4 1-21 16,-3 1 4-16,-1 1-3 16,-3 0-10-16,2 0-17 15,-2 0 5-15,0 0-12 16,0 0 7-16,0 0-11 16,0 0-22-16,0-2-77 15,0-1-92-15</inkml:trace>
  <inkml:trace contextRef="#ctx0" brushRef="#br0" timeOffset="5415.3821">6439 5023 50 0,'0'0'44'16,"0"0"0"-16,0 0-20 15,0 0-10-15,0 0 3 16,0 0-6-16,0 0 14 0,0 0-18 16,42 0-2-16,-18 0 9 15,6 0-5-15,4 0-3 16,7 0 1-16,9 0-3 15,7 0 2-15,7 0 3 16,2 0-6-16,4 0 5 16,1 0-8-16,4-1 0 15,4-1 6-15,-4-1-6 16,2 1 4-16,4-1-1 16,-4 0-2-16,1 0 6 15,1 2-7-15,-3-1 4 16,-3 2-4-16,-1-3 0 0,2 3-1 15,1 0 1 1,1 0 0-16,1 0 3 0,-6-2 1 16,-3 2-4-16,-8-2 7 15,-8 2-6-15,2 0 2 16,-4 0-3-16,4 0 0 16,7 0 0-16,0 0 0 15,5 0-3-15,0 0 3 16,-4 0 5-16,-4 4-1 15,-8-4-3-15,-10 0 0 16,-6 0 1-16,-8 0-1 16,-12 3-1-16,-3-3 3 15,-10 0 0-15,4 0 19 0,-2 0 3 16,0 0-12-16,-1 0 1 16,1 0-12-16,-1 0 18 15,1 0-7-15,1 0-12 16,1 0-1-16,6 0-2 15,2-3-56-15,-4-6-125 16</inkml:trace>
  <inkml:trace contextRef="#ctx0" brushRef="#br0" timeOffset="11505.2618">10100 5903 49 0,'0'0'17'0,"0"0"-16"16,0 0 20-1,0 0 8-15,0 0-18 0,0 0 9 16,0 0-17-16,-5-3 2 16,5 3-4-16,0 0 1 15,0 0 9-15,0 0-5 16,0 0 4-16,0-2 8 16,12 2-14-16,6-1 5 15,3-1 3-15,7 2-9 16,-2-1 3-16,8-1-2 15,3 1-2-15,1 1 5 16,3-5-2-16,9 5-5 16,-3-3 8-16,7 3-5 15,3-2-3-15,-3-1 2 16,6 2-2-16,-4-1 0 0,2 1 1 16,-3 1 6-16,6-2 3 15,-1 1-5-15,1-1 14 16,-6 0-19-16,2-1 6 15,-2 0 10-15,3 2-15 16,-3-2-1-16,3-1 8 16,2 1-3-16,6-2 6 15,1 1-11-15,4-1 7 16,6 2-1-16,-4 0-6 16,-3 1 0-16,-5-1 10 15,-2 3-8-15,-5-3-4 16,-7 3-3-16,0-3 5 0,-2 2 2 15,2-1 1-15,6-1-1 16,-1 3 9-16,7-2-7 16,7-1 0-16,4 3 0 15,3 0-3-15,2 0 2 16,-2 0-3-16,-3 0 0 16,1 0 4-16,-5 0-4 15,-2 0 0-15,2 0-1 16,-1 0 4-16,1 0-11 15,0 0 8-15,-2 0 0 16,-10 0 6-16,-7 0-1 16,-8 0-5-16,-11 0 0 15,-7 0 0-15,-7-2 10 0,-8 1-2 16,-3 1 2 0,-4-1 21-16,-3-1-21 0,0 2 17 15,0 0-11-15,0-1-3 16,0 1 1-16,0 0-14 15,0 0-3-15,0 0 0 16,0 0 6-16,0 0-3 16,0 0 0-16,0 0 0 15,0 0 7-15,0 0-4 16,0 0-6-16,0 0 0 16,0 0-11-16,0-2-11 15,-3-1-27-15,-23-2-97 0</inkml:trace>
  <inkml:trace contextRef="#ctx0" brushRef="#br0" timeOffset="18506.0492">3650 11177 7 0,'0'0'13'0,"0"0"-2"16,0 0 17-16,0 0 30 15,0 0 0-15,0 0-26 16,0 0-8-16,0 0-1 15,0 0-11-15,0 0 1 16,0 0 1-16,0 0-14 16,0 0 20-16,0 0-19 15,0 0 21-15,0 0-3 16,0 0-9-16,0 0 0 16,0 0-10-16,0 0 7 15,0 0 5-15,0 0-11 16,0 0 2-16,0 0-5 15,3 0 3-15,14 0-1 16,8 0 6-16,5 0-6 0,3 0-2 16,8 0 2-16,-2 0 6 15,3 0-5-15,7 0-2 16,-4 0 0-16,6 0 1 16,-1 0 0-16,-9 0 11 15,-1 0-11-15,0 0-7 16,-6 0 4-16,1 0 3 15,1 0-1-15,0 0-1 16,8 0 4-16,1 0 2 16,10 0-4-16,-1 0 0 0,1 2 0 15,-4 1 3-15,5-3-3 16,-5 3 0-16,-5-1 2 16,-1 0-7-16,1 1 9 15,-3-3-10-15,-1 0 6 16,1 0-1-16,-2 0 1 15,-2 0-1-15,-2 0 4 16,3 0-3-16,2 0 6 16,2 1-6-16,-3-1-8 15,1 1 8-15,1 1 0 16,0-2 1-16,-4 1 4 16,3 0 1-16,-8 1-12 15,3-1 6-15,-4 0-3 16,6 3 6-16,-5-3 1 15,2 2-4-15,-2-1 0 0,2 1 6 16,2-1 0-16,0 0-6 16,-1 2 5-16,-2-1-5 15,-1 0 0-15,2 1 0 16,-2-1 1-16,3-1 0 16,-2 0 13-16,-1 1-10 15,-1-3-3-15,3 3 0 16,-2-3 6-16,5 2 2 15,1 0-7-15,-4 0 4 16,3 1-4-16,-1-3-2 16,-4 5 6-16,6-3-6 15,0 1 0-15,3 0 5 0,2-2-5 16,4 2 8-16,-4-3-3 16,1 4-5-16,6-1 12 15,-7-2-8-15,-2 1 1 16,2-1 0-16,-2 2 4 15,3 0-9-15,-1 0-3 16,0-1 3-16,4 1 1 16,0-2 1-16,-1 2-2 15,3 0 0-15,-3-2 1 16,2 2 2-16,3 0-3 16,1 0 1-16,2-2-1 15,2 2 0-15,2-2 1 16,2 2 0-16,3-1 0 15,9 1 6-15,-1 0-7 16,3-3 4-16,0 5-3 0,-1-5 1 16,1 3 0-1,-4 0-2-15,2-2 2 0,4 1-2 16,1 1 0-16,2-3 0 16,-2 3 6-16,1-3-5 15,-9 0-1-15,4 1 2 16,-6-1 1-16,4 1 3 15,4 1-6-15,5-1 0 16,2 0 0-16,4 4 1 16,3-2-1-16,1 0 0 15,0-1 0-15,1 1 9 16,-2 0-4-16,2-2-4 0,-2 2 9 16,-2-3-4-16,2 2-3 15,5 0-2-15,-1 0 0 16,13-1 6-16,3 2-7 15,4 0 0-15,9 2-1 16,1 1 2-16,2 1-1 16,3 0 2-16,4 3 1 15,-4 2-3-15,5-3 0 16,1-1 0-16,2 0 7 16,-10 0-7-16,-9-2 0 15,-14-1 3-15,-13-3 9 16,-10-1 11-16,-15 0-9 15,-12-1 1-15,-13 0 13 0,-12 0 0 16,-5 0 8 0,-9 0 14-16,-8-2-28 0,-3 2 8 15,-5 0-15-15,0-2-11 16,0 2-4-16,-8-5-40 16,-38-2-65-16,-34 0-77 15,-32-2-27-15</inkml:trace>
  <inkml:trace contextRef="#ctx0" brushRef="#br0" timeOffset="20858.1035">3707 11177 136 0,'0'0'3'0,"0"0"14"16,0 0-7-16,0 0 9 0,0 0-1 15,0 0-2 1,0-4-2-16,0 4-8 0,0 0 15 16,0 0 7-16,0 0-7 15,0 0 4-15,0 0 4 16,0 0-15-16,0 0-3 15,0 0-10-15,0 9 5 16,0 7 20-16,1 5-17 16,4 3 13-16,5 5-9 15,-2 3-4-15,5 1-7 16,4 1 7-16,0 2 17 16,4 4-24-16,-1 3-1 15,-4 1 13-15,-1 1-14 16,1 2 8-16,-8-1-8 0,-2 5 3 15,-6 4 11 1,0 0-11-16,0 3 6 0,0 1-6 16,-3 3-3-16,-3 2 12 15,4 1-9-15,2 1-1 16,0 0 1-16,0 0 1 16,2-2 0-16,12 3-4 15,8 5 5-15,-3-1-4 16,6 3-1-16,4-1-2 15,-5 0 1-15,4-3-3 16,-1-1 3-16,-3-5-4 16,1-5 3-16,6-2 2 15,1-1-1-15,-1-3 2 0,6 0-11 16,4-1 9-16,5-2-1 16,1-4-7-16,1 0 0 15,-1-5 5-15,-1-3 3 16,1-2 2-16,-6-1-1 15,-2-2 0-15,-2-1-6 16,-6-5 6-16,2-3 0 16,-2-5-1-16,-1-2 1 15,4-5-4-15,-2 0 2 16,7-4-16-16,3-1 18 16,8-7 7-16,5 0-6 15,10 0 2-15,2 0-3 16,5-5-5-16,3 0-2 15,1 2 3-15,5-1 4 16,10-1 10-16,3 0 3 0,13 2 10 16,4-4-2-16,8 0 2 15,3 0-6-15,3-2-8 16,4 2 1-16,5 1-8 16,8 1 4-16,-1 0 17 15,-2 3-11-15,3-1-9 16,0 1 8-16,5 0-8 15,7-1 5-15,2-1-8 16,5 0 0-16,2-4-3 16,1 0-3-16,8 4 0 15,-1-1 0-15,-3 0 3 16,-8 3 2-16,-3-1-7 0,0 1 8 16,0-1-3-16,0-2 3 15,1 1-23-15,-4-3 13 16,4-1 10-16,-6-3-10 15,-3-2-21-15,2 1 5 16,1 1 24-16,3 0 4 16,2 1 5-16,-6 0-7 15,-13 2 0-15,1-1 0 16,3 2 4-16,4 0 0 16,-2-1 4-16,0-1-8 15,-4-1-10-15,1 1-8 16,5 1 17-16,3 4 1 15,3-3 20-15,-5 3-20 0,-5 2-5 16,-11-1 5-16,-5 3 11 16,-7-1-11-16,-12-2 6 15,-7-1-7-15,-4-1 2 16,-4-1 0-16,-1 2 8 16,-6-1-8-16,3 3 3 15,-1 2-1-15,5 0-1 16,10 0 0-16,5 0-1 15,1 7 20-15,-2 0-21 16,11 1-17-16,5 2 17 16,-1 1-5-16,3 1 5 15,-10 2-34-15,-3-3 32 0,-7-2 1 16,-10-1-86 0,-17-6-117-16</inkml:trace>
  <inkml:trace contextRef="#ctx0" brushRef="#br0" timeOffset="22291.3307">20936 12969 20 0,'0'0'48'0,"0"0"0"15,0 0 52-15,0 0-41 0,0 0 5 16,182-47-13-16,-91 19-4 16,9-5 10-16,13-3-19 15,5 0 18-15,3-2-3 16,1-1-43-16,-1 3-5 16,-9 2-5-16,-21 7-7 15,-19 8 1-15,-22 3-20 16,-23 6-21-16,-16 4-14 15,-11-1-40-15,-24 3-106 16</inkml:trace>
  <inkml:trace contextRef="#ctx0" brushRef="#br0" timeOffset="26535.4823">15207 11914 19 0,'0'0'47'0,"0"0"26"0,0 0-23 16,0 0-16-16,0 0 13 15,0 0-2-15,0 0-16 16,7-3 14-16,-7 3-20 15,0 0-1-15,0 0-6 16,0 0-11-16,0 0 0 16,0 0-5-16,-13 3 0 15,-15 5-4-15,-7 5 4 16,-10 5 0-16,-5 4 2 16,-11 4 7-16,-8 4-9 0,-10 3-3 15,-9 5 3-15,-3 3 4 16,-3 3 2-16,3-1-9 15,6-4 6-15,4 2-6 16,13-9 3-16,5-1 0 16,12-3 4-16,2-6-1 15,7-2-3-15,4-2-1 16,5-4 1-16,3 0-1 16,2-2 1-16,7-4 0 15,3-2-9-15,6 0 2 16,6-6-23-16,6 0-29 0,0 0-8 15,0-5-116 1</inkml:trace>
  <inkml:trace contextRef="#ctx0" brushRef="#br0" timeOffset="27192.1032">14144 12148 143 0,'0'0'8'0,"0"0"-6"0,0 0 15 16,0 0 8-16,0 0-2 15,0 0-13-15,-9 0-9 16,9 15-1-16,-7 9 18 15,-2 5 21-15,-1 6-26 16,0 3-1-16,1 3 7 16,-6 1-12-16,1-2-7 15,4-4 7-15,0-3-4 16,3-6-1-16,1-3-2 16,5-6 3-16,1-2-3 15,0-6 0-15,0 0 0 16,0-3-1-16,0-4-3 15,17-1 1-15,8-2 1 0,8 0-2 16,6-5-7-16,6-8 11 16,-2-3-6-16,1-5 2 15,-5-1 0-15,-2 1 3 16,-7-2 0-16,-5-1-3 16,-5 0 8-16,-14 0-2 15,1-1-2-15,-7 0 19 16,0 5-2-16,0-2-9 15,0 2 11-15,-12-2-8 16,-1 2 4-16,1-1-13 0,3-2 8 16,3 1-3-1,0-3 9-15,5 3-16 0,1 1 4 16,-3 4-2-16,3 7 11 16,-2 3 5-16,2 6-9 15,-3-1 0-15,3 2-8 16,0 0-1-16,0 0 0 15,0 0-10-15,-4 0-18 16,-8 0-52-16,-2 0-43 16,-6 0-69-16</inkml:trace>
  <inkml:trace contextRef="#ctx0" brushRef="#br0" timeOffset="34675.9106">14212 11812 9 0,'0'0'75'16,"0"0"-16"-16,0 0 1 16,0 0-20-16,0 0 2 15,0 0-10-15,0 0-7 16,0 0-4-16,0-7-8 15,0 7-1-15,0 0-8 16,0 0-1-16,0 0-3 0,0 0 1 16,0 3-5-1,12 8 4-15,6 4 0 0,1 6 0 16,2 4 9-16,0 3-6 16,0 7-3-16,3 2 0 15,-5 1 2-15,-1 0-1 16,-3 2-1-16,-3-2-1 15,1 1-1-15,-1-2-5 16,-4-3 2-16,0-2 2 16,-6-3-1-16,-2 2 8 15,0-1-2-15,0-3 2 16,0-1-4-16,2-2-7 0,4-5 4 16,1-3 2-1,1-5 1-15,-3-5 0 0,-1-1-28 16,0-4-1-16,-3-1-12 15,4 0-7-15,-2-6-77 16</inkml:trace>
  <inkml:trace contextRef="#ctx0" brushRef="#br0" timeOffset="35605.0715">14256 11828 105 0,'0'0'6'0,"0"0"32"15,0 0 17-15,0 0-23 16,0 0-10-16,0 0-11 16,0-7 2-16,0 7 1 0,0 0-1 15,0 0 1-15,0 0-13 16,0 0 2-16,0 2-3 15,0 8 13-15,-4 8 7 16,-6 7-12-16,-8 5-5 16,-4 11 20-16,-5-1-22 15,0 2-1-15,-7 1 6 16,-7-3-1-16,-1 3-4 16,-4-2 2-16,1-2 1 15,2-7-5-15,5-2 1 16,0-1 0-16,10-4 0 15,3-1 2-15,7-2-4 16,2-3-9-16,8-2 9 0,-1-3 2 16,1 0 0-1,1 0 4-15,1 0-7 0,-3 1 3 16,5-1-3-16,1 0 3 16,3-1-7-16,0-4 7 15,0 1 0-15,3-4-12 16,18 0 9-16,13-1 3 15,8-2 2-15,8 0-1 16,8-2 1-16,2 2-1 16,3-3-2-16,-2 2-16 15,-2-2 16-15,-8 3 1 16,-7-3 0-16,-9 0 2 0,-5 2-2 16,-6 0-5-1,-3 1 2-15,-8-1-2 0,0 0 5 16,4 1 5-16,-1 2-5 15,4 1 0-15,2-1 0 16,2 3 0-16,-6-2-17 16,3-1 17-16,-5-1 9 15,-5-2-9-15,-1-2-4 16,-1 3 4-16,-4-3 4 16,-1 0-3-16,4 0 1 15,-1 0 12-15,-1-3 5 16,-2-3 0-16,-1-7 14 15,-3-4-7-15,0-2-8 16,0-3-5-16,0 1-8 16,0 0-10-16,0 3 4 0,3 1-6 15,3 2-17-15,1 3-28 16,0 0-20-16,0-2-156 16</inkml:trace>
  <inkml:trace contextRef="#ctx0" brushRef="#br0" timeOffset="54784.4756">4321 9712 11 0,'0'0'75'15,"0"0"-66"-15,0 0 15 0,0 0 29 16,0 0-30-1,0 0-8-15,0 0 3 0,0 0-9 16,-11-2 14-16,11 2-1 16,-3 0 1-16,-2 0-1 15,4-1-17-15,1 1 1 16,-5 0-5-16,5-2 11 16,0 2 3-16,0 0-15 15,0 0 5-15,0 0-1 16,0 0-4-16,11-1 0 15,19-1-1-15,14 0 1 16,7-1 0-16,10 0 0 16,10-2 2-16,3 1-2 15,7-1 5-15,0 0-5 16,-3-2-3-16,-1 0 3 0,1-3 0 16,2 1-8-1,-3 0 3-15,0-2 3 0,-3 2-14 16,-5-1 0-16,-9 2-3 15,-8 1-5-15,-6 0 5 16,-12 2-6-16,-5 1-13 16,-8 1 23-16,-9 0 0 15,-6 2 9-15,-4-1 2 16,-2 2 0-16,0 0 2 16,0 0 1-16,-11 0 1 15,-19 0 4-15,-6 3 5 16,-7 2 1-16,-3 0-3 0,-14 2 4 15,-4-2-1-15,-14 2-6 16,-14-2 0-16,-4 0 8 16,-15-2 1-16,-9 2-4 15,-3-2 2-15,2-2 3 16,7 1 11-16,19-1-12 16,14 1 0-16,7 1-11 15,7 2-2-15,3-1 1 16,7 3-1-16,10-1 8 15,16-1-5-15,15 1-3 16,13-1 0-16,3-2 0 16,4 2-4-16,34 2 4 15,12 2 4-15,16-2-2 16,11-4 5-16,10 4-7 16,1-4 1-16,12-2-6 0,6-1 4 15,5 0-2-15,3 0 2 16,-5-3-13-16,-1-5 9 15,0 2 2-15,-5-2-5 16,-6 2 8-16,-6 0 0 16,-8 1 1-16,-9 0-1 15,-10 1-37-15,-3 1 18 16,-13 0 18-16,-14 1-14 16,-10 2-44-16,-18 0 36 15,-6 0 14-15,0 0 9 16,-11 0 5-16,-26 0 3 15,-9 0 1-15,-14 5-9 0,-14 0 1 16,-6 4 0 0,-17 0-1-16,-14-1 0 0,-10 2 1 15,-6-1-3-15,2 0 7 16,8 0 8-16,15-2 18 16,19-2-3-16,18-1-14 15,14 1-10-15,13-3-3 16,13 1 4-16,5-1-5 15,11 1 1-15,1-3 0 16,4 0-1-16,4 0 0 16,0 0-5-16,0 0 2 15,0 0 2-15,9 0 0 16,16 0 1-16,17 0 0 16,18 0 3-16,7-2-1 0,10-2 1 15,5 0-3-15,3-1-5 16,3-2 4-16,-1 0 1 15,1 0 0-15,-12-1-1 16,-3 1 0-16,-9 0-1 16,-16 1 4-16,-13 2-1 15,-18 2-1-15,-12 2-1 16,-5 0 1-16,0 0 4 16,0 0 13-16,-18 0-16 15,-17 0 3-15,-9 0-8 16,-18 0 2-16,-5 0-8 15,-12 4 9-15,-10 0-12 16,-14 0 8-16,-6 0-2 0,-6 1 4 16,8-2 3-1,13-1 0-15,20-1 0 0,21 1 17 16,23-2-8-16,14 1 3 16,14-1-3-16,2 0-9 15,0 0 8-15,15 0-8 16,25 0-3-16,20 0 3 15,13 0 0-15,12 0 1 16,11-1 6-16,2-3-5 16,0 1 0-16,-6-2-1 15,-6 2 0-15,-12-2-1 0,-11 2 0 16,-9 1 0 0,-14-2 0-16,-8 4 1 0,-13-3-1 15,-7 3 3-15,-9-2-3 16,-3 1 17-16,0 1 5 15,0 0 7-15,0 0-7 16,0 0-8-16,0 0 1 16,0 0-12-16,0 0-1 15,0 0 2-15,0 0-3 16,0 0 13-16,0 0 4 16,0 0 2-16,0 0 3 15,0 0-10-15,0 0-5 16,0 0-6-16,0 0 6 15,0 0-7-15,0 0-1 16,0 0 0-16,0 0 2 0,0 0-2 16,0 0-1-16,0 0-2 15,0 0 0-15,0 0 2 16,-3 0-6-16,-3 0-7 16,-3 0 1-16,1 0-17 15,2 0 10-15,-2 0 5 16,0 0-45-16,-4 0-58 15</inkml:trace>
  <inkml:trace contextRef="#ctx0" brushRef="#br0" timeOffset="64515.4555">10756 8449 9 0,'0'0'26'16,"0"0"0"-16,0 0 4 16,0 0 5-16,0 0-10 15,0 0 10-15,0 0-20 16,0 0 21-16,0 0-17 0,0 0-5 15,0 0 11 1,0 0-15-16,0 0 4 0,0-1-6 16,0 0-4-16,0-1 4 15,0 1 3-15,0-1-9 16,0-1 10-16,0 3-12 16,0-3 2-16,0 3 0 15,0-3 0-15,0 2 2 16,0-1-4-16,0 2 0 15,0-2 4-15,0 2-4 16,0-1 0-16,0-1 0 16,0 1 0-16,0-1 0 15,0 0 0-15,0-1-3 16,0 0 2-16,0 0 1 0,3 0 0 16,-3 1 0-16,0-1 1 15,0 0-2-15,0 0 1 16,0 1 0-16,0 0 0 15,0-1 2-15,0 3-1 16,0-2 5-16,0 2-2 16,0 0 6-16,1 0-4 15,-1 0-6-15,0 0 1 16,0 0-1-16,0 1-8 16,0 10-3-16,4 9 7 15,3 7 4-15,0 7 0 0,1 2 6 16,-5 3-6-1,-2-3-2-15,-1 1 2 0,0-3 0 16,0-7 9 0,0-5-8-16,0-5-1 0,0-6-4 15,0-3 4-15,0-6-1 16,0-2 1-16,0 0-7 16,0 0-8-16,0 0-2 15,0 0-30-15,0 0-18 16,-7-2-101-16</inkml:trace>
  <inkml:trace contextRef="#ctx0" brushRef="#br0" timeOffset="69314.9606">12415 9553 19 0,'0'0'29'0,"0"0"23"16,0 0-15-16,0 0-15 16,0 0-2-16,0 0-1 15,-11-2 0-15,11 2-3 16,0-1-7-16,30 0-6 16,15-2-1-16,10-1 8 15,11 1-6-15,1-1-4 16,0 1-5-16,-1-1 3 15,2-2 2-15,-6-1 2 0,-3 3-2 16,-8-1 0 0,-11 0 10-16,-13 2-7 0,-12 0-1 15,-6 2-2-15,-9 1 0 16,0 0-5-16,0 0-1 16,-21 0-7-16,-16 1 8 15,-11 5 4-15,-8 1-20 16,-8 0-1-16,-6-2 2 15,-5 1-5-15,-5 0 14 16,5-1-6-16,7 0 4 16,10 0-11-16,8-1 24 15,13-1-2-15,10 0-2 0,8 1-3 16,13-4 6-16,3 0-4 16,3 0-1-16,0 0-16 15,0 3-6-15,9-3 15 16,19 0 13-16,10 0 0 15,9 0 10-15,10-3-2 16,3 1-6-16,2-1 0 16,-2-2-2-16,-2 3 4 15,-5-3 6-15,-13 5-5 16,-9-2-5-16,-14 2-3 16,-9 0-3-16,-8 0-2 15,0 0 8-15,0 0 5 16,-5 0 5-16,-15 0-5 0,-16 2-5 15,-10 3-12-15,-9-1-9 16</inkml:trace>
  <inkml:trace contextRef="#ctx0" brushRef="#br0" timeOffset="69602.4716">12254 9593 6 0,'0'0'12'16,"0"0"13"-16,0 0-11 15,145-8 2-15,-102 6-1 0,6 0-2 16,-6-3-3-16,-1 2-8 16,-5 3-1-16,-7-2-1 15,-6 1-10-15,-11-1 9 16,-5 2-3-16,-4 0 4 15,-4 0-1-15,0 0 1 16,0 0 0-16,0 0-4 16,-22 0-1-16,-5 0-2 15,-11 3-9-15,-1 2-13 16,-6 0 8-16,-4-2 5 16</inkml:trace>
  <inkml:trace contextRef="#ctx0" brushRef="#br0" timeOffset="70193.7662">12254 9593 11 0,'4'14'7'15,"25"-14"3"-15,2 0 5 16,10-2-7-16,3-2-8 16,6 1 0-16,7-2 3 15,3 2 0-15,4 0 8 16,-13-1 3-16,-6 2-7 15,-11-1-5-15,-12 3-1 16,-10-2-1-16,-10 2 0 16,-2 0 0-16,0 0 0 15,0 0 5-15,-8 0 1 0,-17 0-6 16,-12 5 0-16,0-3-2 16,-9 2-8-16,-6 2 5 15,-3-1-2-15,-6 1-16 16,-2-3 15-16,12 4 1 15,7-4 7-15,13-1 1 16,12 0 8-16,9-2-4 16,7 1 1-16,3-1-4 15,0 0 13-15,16 0-15 16,18 0 0-16,6 0 9 16,15-1-9-16,1-2 4 15,7-1-4-15,7-3 0 16,5 4 2-16,-2-1 2 15,-4-3 18-15,-10 1 11 16,-13 2-13-16,-16 2 5 0,-13-1-10 16,-9 3-6-16,-8 0 11 15,0 0 24-15,0 0-5 16,0 0-18-16,0 0-14 16,0 0 5-16,0 0-11 15,0 0 2-15,0 0-3 16,-4 0 2-16,-5 0-3 15,2 0 1-15,1 0-11 16,0 0-10-16,-2 0-31 16,2 0-16-16,2 0-32 15</inkml:trace>
  <inkml:trace contextRef="#ctx0" brushRef="#br0" timeOffset="72555.4334">13537 10850 14 0,'0'0'40'0,"0"0"-5"16,0 0-5-16,0 0-6 15,0 0-3-15,0 0 15 16,0-1-8-16,0 1-5 15,0 0 3-15,0 0 3 16,0 0-7-16,0 0-10 0,0 0-3 16,0 0-9-16,0 0 2 15,-5 0-4-15,-13 0 0 16,-13 1 2-16,-8 5 2 16,-14 5 1-16,-6-1-3 15,-11 4 3-15,-2-2-6 16,-4 5 3-16,5 1 0 15,-3-1 5-15,3 0-5 16,3-3 1-16,8 3-1 16,6-2 0-16,6-1 2 15,8-3-2-15,7-3 0 16,14 0 0-16,1-3 0 0,6-1 0 16,3 1 0-16,1-2-3 15,7-3 3-15,1 2-1 16,0 0 1-16,0-2-3 15,0 0-8-15,0 0-36 16,0 0-37-16,0 0-68 16</inkml:trace>
  <inkml:trace contextRef="#ctx0" brushRef="#br0" timeOffset="73690.9359">12810 10817 4 0,'0'0'30'16,"0"0"14"-16,0 0-13 15,0 0-10-15,0 0-16 16,0 0 19-16,-13-7-9 15,13 7 10-15,0 0-11 16,0 0 5-16,0 0-6 16,0 0-3-16,0 0 4 15,0 0 4-15,0 0-11 16,0 0 0-16,0 0 6 16,0 0-4-16,0 0-4 15,0 0-3-15,0 0 0 16,0 0 3-16,0 0-5 15,-3-3 2-15,1 1-4 16,-1 2 4-16,0-2-3 0,3-1 2 16,0 3-1-16,0-1 1 15,-2 1 10-15,2 0-5 16,-4 0 1-16,4 0-3 16,0 0-4-16,-4 0 0 15,-5 0-8-15,-12 8 4 16,-9 9 4-16,-6 6 7 15,-1 5 1-15,-1 5-8 16,-4 1 10-16,0 3-10 16,-4-1 1-16,0-3 4 15,8 0-4-15,1-7 1 0,4 2-2 16,9-7 1-16,-2-4-1 16,7-1-2-16,0-5 2 15,7-1 1-15,6-3 0 16,3-5-1-16,3 1 4 15,0-2-4-15,0-1-1 16,0 0-4-16,0 0 6 16,0 0-2-16,3 0 2 15,19 0 0-15,8 0-1 16,7 0 1-16,13 0 1 16,15 0-2-16,15 0 0 15,13 0 1-15,7 0 0 0,-12 0-1 16,-8 0 6-1,-14 0-4-15,-21 0-4 0,-15 6 2 16,-12-5-4-16,-6 4 3 16,-11-4 1-16,2 1-2 15,-3-2-1-15,0 0 3 16,0 0-1-16,0 0 2 16,0 0 1-16,0 0 4 15,0 0-4-15,0 0 10 16,-3-2 6-16,-12-8-11 15,-1-9-6-15,0-3-1 16,-1-7 7-16,0-4-2 16,6-6-5-16,-3-3-2 15,9-3-6-15,3 1 8 16,0 5 0-16,2 8 0 16,-3 11 0-16,3 7 4 0,-3 6-1 15,3 6-3-15,0 1 0 16,0 0 0-16,0 0-2 15,0 0-23-15,0 0-28 16,0 1 10-16,-4 6-28 16,-5-1-35-16</inkml:trace>
  <inkml:trace contextRef="#ctx0" brushRef="#br0" timeOffset="84247.3124">14310 9673 138 0,'0'0'13'0,"0"0"-7"15,0 0 10-15,0 0-11 16,0 0 5-16,0 0-3 16,0 0 10-16,39-16-12 15,-34 15-3-15,-3 1 3 16,-2 0 16-16,0 0 3 16,0 0-14-16,5-2-2 15,-5 1-2-15,1 1 2 16,3-2-7-16,-4 2 1 15,0 0-1-15,0 0-1 16,0 0 0-16,0 0 6 16,0 0-4-16,0 0 8 15,0 0-6-15,0 0-4 0,-5 0-2 16,-23 9 2-16,-14 5 2 16,-4 3-2-16,-9 6 1 15,-13 3 2-15,-7 3 3 16,-12 6-5-16,-1 2 1 15,9 3-2-15,12-4 0 16,8-6-1-16,13-4 1 16,14-5-2-16,5-4 7 15,10-2-11-15,9-3 7 16,3-3-2-16,5-3-16 16,0-2-25-16,0 1-17 15,0-2-65-15</inkml:trace>
  <inkml:trace contextRef="#ctx0" brushRef="#br0" timeOffset="84731.5549">13533 9776 44 0,'0'0'5'16,"0"0"1"-16,0 0-5 0,0 0 24 16,-34 68 6-16,22-31-1 15,-2 6-21-15,3 6 12 16,-1 4-15-16,3 2 8 15,4-4-13-15,5-7 0 16,0-13 5-16,0-3-6 16,10-7 6-16,13-5 4 15,7-1-2-15,13-8 11 16,11 0 0-16,17-6-4 16,12-1 7-16,6-5-8 15,7-5-13-15,-3-6 4 16,-7 1-5-16,-10-2 9 0,-17 0-9 15,-17 5-1-15,-13 1-7 16,-9 0 1-16,-8 1-6 16,-3 1-5-16,-8-1-5 15,-1 0-56-15</inkml:trace>
  <inkml:trace contextRef="#ctx0" brushRef="#br0" timeOffset="85865.9241">18463 8577 117 0,'0'0'8'0,"183"-17"1"0,-70 7 19 15,7 0 27-15,10 1-18 16,15-2-2-16,16 2 23 15,19-2-27-15,19 0-11 16,14 3 3-16,18-1-3 16,21 1-6-16,19 0 3 15,17-1-7-15,10-2 6 16,-2-1 1-16,-5-2-7 16,-18-1 18-16,-13-4-20 15,-17-1 7-15,-20 0 4 0,-6 1-19 16,-20-2 9-16,-17 1-7 15,-23 1-2-15,-31 5-2 16,-39 0-2-16,-31 6 1 16,-22 2-8-16,-21 5-12 15,-13 0-1-15,0 1-21 16,-30-2-42-16,-37 2-75 16</inkml:trace>
  <inkml:trace contextRef="#ctx0" brushRef="#br0" timeOffset="88550.2522">18372 7981 1 0,'0'0'8'0,"0"0"18"15,0 0-13-15,0 0-12 16,0 0 7-16,0 0-1 15,0 0-5-15,0 0 2 16,0 0-2-16,0 0 1 16,0 0 9-16,0 0 4 15,0 0-2-15,0 0-3 16,0 0-4-16,0 0 5 16,0 0-12-16,0 0 10 0,0 0 8 15,0-2 1 1,0 2-1-16,0 0 6 0,0 0-10 15,0 0 5-15,0 0-19 16,0 3-3-16,0 13 0 16,14 6 3-16,6 8 4 15,7 10 8-15,6 5-11 16,3 6 1-16,-5 3 2 16,2-3-4-16,-6-4 0 15,0-7-9-15,-11-7-20 16,-3-5-7-16,-5-6-25 15,-8-8-6-15</inkml:trace>
  <inkml:trace contextRef="#ctx0" brushRef="#br0" timeOffset="89362.9172">18089 8061 22 0,'0'0'181'15,"0"0"-173"-15,0 0 12 16,0 0-19-16,0 0 11 16,0 0 1-16,163-53-12 15,-83 44 20-15,17 4-14 16,15 0 5-16,4 5 4 16,-3 7-3-16,-13 17-12 15,-22 10-2-15,-29 10 1 16,-20 7-1-16,-25 1-10 15,-4-1 14-15,-21-6-3 16,-22-7 1-16,-2-8 0 16,-4-7 9-16,1-6-7 15,3-7 4-15,3-3-1 16,1-2-6-16,7-5-3 0,5 0-32 16,13-10-48-16</inkml:trace>
  <inkml:trace contextRef="#ctx0" brushRef="#br0" timeOffset="89934.3454">19048 8161 157 0,'0'0'0'15,"0"0"0"-15,23 62 2 0,-13-39 6 16,0 1-7-16,-3-4 4 15,-7-2-5-15,0-4 0 16,0-6 0-16,0-5-1 16,-13-3 1-16,-5 0 12 15,-7-6-4-15,-4-11-3 16,7-4 4-16,10-5 26 16,3-4-10-16,9 3-15 15,0 3-6-15,21 3 10 16,9 9-7-16,3 4 1 15,4 6-8-15,2 2 0 16,0 0-3-16,1 9 8 16,0 4-5-16,-3 4 2 15,-1 2-2-15,-9 0 1 16,-2-2-1-16,1-1-6 0,-8-2 5 16,-4-3-11-16,-3-3 5 15,-6-5-4-15,-1-3 7 16,-1 0 4-16,4 0 7 15,4-11 21-15,-2-9-25 16,-5-3-3-16,4-5 0 16,-8-4 1-16,0-1 0 15,0 2 3-15,-8 6-1 16,-4 11 14-16,5 7 20 16,1 4-16-16,1 2-18 15,4 1-3-15,-5 0-15 16,2 6-16-16,2 5 7 0,2 3-18 15,0 2-33-15,24 4-44 16</inkml:trace>
  <inkml:trace contextRef="#ctx0" brushRef="#br0" timeOffset="90257.8341">19746 8090 200 0,'0'0'63'16,"0"0"-60"-16,0 0-1 16,0 0-1-16,0 0-2 15,0 0 0-15,-115 22 1 0,111-6 3 16,4 0-3-16,0-2-8 16,30-1 2-16,13-6-8 15,7-3 13-15,4-4 2 16,-5 0 5-16,-4-14 14 15,-5-1-5-15,-8-6 15 16,-15-4-3-16,-12 0-4 16,-5-1 8-16,0-2-28 15,-28 0 1-15,-2 5 1 16,-3 6-5-16,8 4-8 16,11 8 6-16,2 2-35 15,11 3-45-15,1 0-151 0</inkml:trace>
  <inkml:trace contextRef="#ctx0" brushRef="#br0" timeOffset="90756.7954">20729 7737 281 0,'0'0'0'16,"0"0"-15"-16,0 0-9 0,0 0 18 15,0 0 6 1,19 87 11-16,0-39 0 0,0 11-11 16,-6-1 5-16,-12-4-10 15,-1-7-8-15,-1-13 9 16,-15-7-17-16,3-13 18 15,0-5 3-15,9-7 5 16,-7-1 12-16,-4-1 7 16,3-3-6-16,-2-13-5 15,11-6-6-15,3-7 5 16,0-3-7-16,14 3 0 16,12 3-5-16,6 2 0 15,10 10 0-15,7 4 0 16,2 5 0-16,11 2-5 15,3 3 5-15,1 0 2 0,-8 10-2 16,-16 2 0-16,-17-2-2 16,-22 0 1-16,-3-1-12 15,-20 4 7-15,-21-4 0 16,-14 1 3-16,4-1-1 16,6-4-12-16,11-1-23 15,9-4-32-15,18 0-43 16</inkml:trace>
  <inkml:trace contextRef="#ctx0" brushRef="#br0" timeOffset="91306.7374">21351 7954 13 0,'0'0'31'0,"0"0"10"0,0 0 21 15,0 0-23-15,0 49-15 16,0-37-10-16,0 4 5 15,1-4-12-15,20-1-6 16,6-2 2-16,3-4-2 16,4 0-1-16,-3-5-4 15,-2 0 3-15,-1 0-17 16,1-12 9-16,1-2-4 16,-1-2-10-16,0 0 22 15,-9 4 1-15,-8 1 1 0,-7 8 18 16,-5 3 1-16,0 0-15 15,0 0-4-15,0 10-1 16,0 4 26-16,0 1-22 16,3-1 7-16,15 0-10 15,4-5 2-15,6-1-6 16,-2-3-7-16,-5-2-4 16,-5-3-1-16,-4 0 13 15,-5-8-13-15,4-4-12 16,-2-4-10-16,4-1-1 15,-1-2 35-15,0 2 2 16,-3 4 1-16,-5 6 43 16,-4 7-1-16,0 0-4 15,0 0-30-15,0 0-8 16,5 2-1-16,3 7 1 0,8 3 21 16,6 2-15-16,2-1 1 15,5-3-7-15,-12 0-1 16,-8-6-11-16,-9-3-8 15,0-1-31-15,-18-1 21 16,-20-13-77-16</inkml:trace>
  <inkml:trace contextRef="#ctx0" brushRef="#br0" timeOffset="91444.336">21635 7729 43 0,'0'0'120'0,"0"0"-54"16,0-44-13-16,23 33-33 0,10 3-20 15,4-1 0-15,0-2-8 16,1 1-15-16,-5-1-35 16,1-1-29-16</inkml:trace>
  <inkml:trace contextRef="#ctx0" brushRef="#br0" timeOffset="91680.5985">22163 7452 103 0,'0'0'72'15,"0"0"-72"-15,0 0 10 16,24 48 36-16,-10-15 17 16,2 13-32-16,4 10 1 15,2 9-17-15,-14 6-13 0,-8 2-4 16,0-6-6 0,0-11-42-16,-11-15-7 0,2-17 31 15,8-11 25-15,-2-8-10 16,-3-4-2-16,-2-1-31 15,-5-2-8-15,-6-11-35 16</inkml:trace>
  <inkml:trace contextRef="#ctx0" brushRef="#br0" timeOffset="91774.258">22125 7932 4 0,'0'0'64'0,"-3"-58"-4"16,3 37 20-16,6 4-19 16,19 10-30-16,14-1-24 15,4 3-7-15,8 3-11 0,0-1-77 16,0 2-66-16</inkml:trace>
  <inkml:trace contextRef="#ctx0" brushRef="#br0" timeOffset="92842.0449">22874 7708 245 0,'0'0'0'0,"0"0"2"16,0 0-2-16,95 52 22 0,-68-31-20 15,-3 0 12 1,-15-2-13-16,-9-4-2 0,0-2-1 16,0-6 0-16,-12-5 2 15,-5-2 0-15,4 0 6 16,0 0-1-16,2-11 7 15,10-6-5-15,1-2-5 16,4-2-2-16,26 0 0 16,3 4 1-16,1 3 11 15,2 8-10-15,-2 3 8 16,-8 3-1-16,4 0 0 16,-5 3 4-16,0 7-11 15,0 2 5-15,-4 0-6 16,-1-1 2-16,-4 0 0 0,-7-4-3 15,-1-2-26-15,-5-3 7 16,4-2-9-16,0 0-18 16,3-2 21-16,-4-10 16 15,4-4-15-15,-7-4 22 16,-2 0 2-16,-1 1 0 16,0 4 4-16,0 5 27 15,0 4 34-15,0 5-24 16,-1 1-9-16,-18 0-32 15,0 9 2-15,-5 5-2 16,7 2 9-16,8 1-7 16,9 0 4-16,0-3-1 15,0-1-5-15,12-4 1 0,6-3 2 16,-9-2 0 0,-3-2 0-16,1-2-3 0,0 0 4 15,3-5-4-15,3-6 3 16,-3-1-6-16,-1-1 3 15,3 1 0-15,-7 5 2 16,-1 5 11-16,-4 0-13 16,3 2 1-16,-2 0-1 15,3 0-5-15,5 3-10 16,4 5 15-16,4 0 8 16,3 0-8-16,1 1 0 15,-6-5-37-15,-5-1-11 0,-10-3-11 16,0 0-1-16,0 0 48 15,-9-7-4-15,2-7-11 16,3 0 26-16,4 0 1 16,0 0 0-16,0 4 6 15,0 4 16-15,7 3 12 16,-3 3-6-16,8 0-23 16,0 0 0-16,3 4-3 15,2 6 21-15,4 1 0 16,-1 0-11-16,-6-1-5 15,2 0 2-15,-8-4-9 16,-5-3 9-16,-3-2-2 16,0-1 4-16,0 0 0 15,0 0-5-15,0 0 9 16,0 0-5-16,0-4-2 0,1-5-5 16,7 1-3-16,-1 1 0 15,3 2 10-15,-3 1-8 16,3 4 9-16,3 0-11 15,6 0-11-15,7 9 10 16,6 3 1-16,8 0 4 16,0 1-4-16,2-4 0 15,-4 1-31-15,-5-3-53 16,-6-3-48-16</inkml:trace>
  <inkml:trace contextRef="#ctx0" brushRef="#br0" timeOffset="93503.0972">24544 7308 205 0,'0'0'32'15,"0"0"25"-15,0 0-28 16,0 0-22-16,0 0-1 16,0 0-4-16,11 24 23 15,4 4 3-15,-3 10-5 16,1 10-9-16,-6 6-3 16,-7 4-10-16,0-3 1 15,-17-7-2-15,-13-10-48 0,6-13 30 16,6-11 14-1,6-6 8-15,3-5-4 0,2-3 0 16,-2 0 0-16,9-7-5 16,0-8-7-16,0-6-27 15,0-4 18-15,26-2-5 16,4 1-14-16,6 5-9 16,-7 7 35-16,5 7 12 15,0 6 4-15,2 1 0 16,-2 0 17-16,1 8 9 15,-10 3-10-15,-9 1 1 16,-13 0-5-16,-3-2-1 16,-7 1 15-16,-23-3-13 15,-9 1-1-15,2-1-14 16,0-4-1-16,5-1-32 0,15-3-43 16,8 0-67-16</inkml:trace>
  <inkml:trace contextRef="#ctx0" brushRef="#br0" timeOffset="94015.2578">24907 7573 70 0,'0'0'75'16,"0"0"-10"-16,0 0-15 16,0 0-9-16,0 0-30 15,-33 48-2-15,33-40 6 16,0-2-15-16,7-3 4 0,7-1 1 15,-1-2 9-15,6 0-7 16,3 0 3-16,0-2-3 16,5-5-7-16,-4-3-14 15,-3 0-9-15,-4 5 15 16,-8 2-5-16,-7 2 12 16,-1 1 0-16,0 0-15 15,0 2 16-15,0 5 7 16,0 2-3-16,0-2-2 15,0-2 1-15,0-1-1 16,0-2-2-16,0-2 1 16,0 0 11-16,0 0-1 15,0-11-11-15,0-6-26 0,0-4-18 16,-8-8 8-16,4 0-20 16,4-5-20-16,0-7 13 15,3 0 57-15,18 1-14 16,-3 8 40-16,-2 14 61 15,-6 8 2-15,-4 10-46 16,-2 0-37-16,2 7 0 16,3 11 7-16,1 6 20 15,1 6-9-15,-1 7-8 16,-4 2-10-16,-3 3 0 16,-3-1-13-16,0-4-60 15,-25-9-134-15</inkml:trace>
  <inkml:trace contextRef="#ctx0" brushRef="#br0" timeOffset="94375.8329">25225 7272 86 0,'0'0'76'16,"0"0"-20"-16,0 0-18 15,0 0-5-15,0 0-1 16,0 0-2-16,8-2-30 15,-3 14 0-15,-1 8 31 16,-1 3-21-16,5 5 2 16,2 5-6-16,-2 6 1 15,0 2-1-15,-8-1-6 16,0-3-6-16,0-4-27 16,-7-6-28-16,-12-5-40 15,-5-2-16-15</inkml:trace>
  <inkml:trace contextRef="#ctx0" brushRef="#br0" timeOffset="94945.1183">23275 8297 19 0,'0'0'82'0,"0"0"-22"16,155 0-36-16,-70-1 24 16,22-6-15-16,20-2-10 15,27-1 11-15,23-7-7 16,17-1-9-16,12-4-11 16,-10-1-5-16,-23 1-2 15,-45 5 0-15,-47 5 0 16,-31 5-2-16,-33 4 3 15,-14 2-7-15,-3-1 0 16,0 0 6-16,-20 0-5 16,-22 0-72-16,-20-1-205 15</inkml:trace>
  <inkml:trace contextRef="#ctx0" brushRef="#br0" timeOffset="95918.3115">18863 8797 5 0,'58'58'1'0,"5"12"84"15,4 12-32 1,5 7-24-16,3 4-23 0,2 1-6 15,-6-4 0-15,-17-5-50 16</inkml:trace>
  <inkml:trace contextRef="#ctx0" brushRef="#br0" timeOffset="97088.1728">24359 6558 22 0,'0'0'75'16,"0"0"-9"-16,0 0 12 15,0 0-39-15,0 0-19 16,0 0 16-16,0-35-4 15,0 32 8-15,0 3-15 16,0 0-15-16,0 0 3 16,0 0-13-16,0 5-10 15,0 11-4-15,5 8 14 16,5 9 7-16,4 7-7 16,-2 6 3-16,-2 5 2 15,-1 0 0-15,-3-3-4 0,-6-4 0 16,0-2 5-1,0-4-6-15,0-5-2 0,0-6-13 16,0-5 13 0,0-8-17-16,0-4-14 0,0-4-10 15,0-5-28-15,0-1-50 16</inkml:trace>
  <inkml:trace contextRef="#ctx0" brushRef="#br0" timeOffset="97484.1554">24063 6958 195 0,'0'0'59'15,"0"0"-53"-15,0 0-6 16,0 0 9-16,91 46 23 16,-41-17-10-16,5 5-3 15,-1 6-10-15,1 5 3 16,-9-1-5-16,-5-4-7 15,-14-11-4-15,-7-9-3 16,-9-11 6-16,-8-4 0 16,0-5 1-16,-3 0 0 15,3-5 45-15,1-12-12 16,1-8-26-16,-4-7-4 16,2-5 0-16,5-6-3 15,5-5 1-15,13-4-1 16,2 6 0-16,-3 2 4 0,-3 16-4 15,-9 10 15-15,-7 9 20 16,-6 6-20-16,0 1-15 16,0 2-5-16,0 0 4 15,0 0-49-15,0 0-46 16,0 2 11-16,-19 1-66 16</inkml:trace>
  <inkml:trace contextRef="#ctx0" brushRef="#br0" timeOffset="98984.4944">24452 6597 44 0,'0'0'5'15,"0"0"12"-15,0 0-4 16,0 0 12-16,0 0 1 16,0 0-6-16,-123 2 8 15,77 3-9-15,-8 2 15 16,-14 0-13-16,-10-1-7 15,-5 2 1-15,-13 0-4 16,-4 0-7-16,-7-2 8 0,-6 0 1 16,-6-1 6-1,-5 3 4-15,0-2-18 0,-9 2-4 16,-2 0 5-16,-11 1-2 16,-9-2 5-16,-5 3-9 15,-5-1 2-15,-3 3 2 16,-4 0 0-16,-5 1-4 15,-1 3 0-15,-2 0 2 16,-5-1 2-16,-2 3-4 16,-2-1 3-16,0 0-3 15,1 5 1-15,0 1-2 16,1 2 2-16,1 6 1 16,-2-1-2-16,0 1-1 15,0-2-12-15,4-4 4 16,4-1 5-16,0-3 4 0,5 1 2 15,15-1 2-15,11-1-1 16,18 0-3-16,12-3-7 16,5-1 7-16,14-1 2 15,3-1-1-15,1 3-2 16,7-1-1-16,-3 0 2 16,5-1 0-16,3-2 0 15,10 1 0-15,9 0 2 16,7-1 1-16,10 3-2 15,3-2 0-15,0 3-1 16,5 2-3-16,-3-1 3 16,1 5 2-16,-7-1 1 15,-1-1-3-15,-5 4 0 0,8 0 1 16,2 3-2 0,6 0 4-16,6 5-3 0,12 3 0 15,3 3 7-15,8 3-3 16,1 8-3-16,5 4 0 15,-4 10 4-15,7 7-5 16,1 1 0-16,0 3 2 16,0-3 1-16,4-3-3 15,17-4 0-15,4-11 0 16,-1-2 2-16,3-9-2 16,-6-3 1-16,-7 3-1 15,-4-9 3-15,-10-2-1 0,0-6 4 16,0-5 5-16,0-4 7 15,-3-2-11-15,-10-6-5 16,5-1 7-16,-8-5 6 16,2 1-4-16,-8-1 0 15,-9-1-4-15,-8 1 0 16,-12-1-3-16,-2-2 2 16,-2 3 25-16,-3-1-21 15,0 1 4-15,-1 1-11 16,-13 1-3-16,-4 3 0 15,-7-1-3-15,-5 5 7 16,-3 3-4-16,-3 2 0 16,3 3-7-16,-5 3 5 0,-1 3 4 15,-6-1-4 1,-3 4-3-16,-1 1-12 0,-7 0 8 16,1 1-8-16,-5-5 14 15,6-1 2-15,8-1 1 16,11-3 1-16,19-2 0 15,2-2-2-15,7 0 1 16,4 0-1-16,-2-3-4 16,5 2-4-16,4-4 9 15,8 1 0-15,7-4-1 16,3 1 1-16,12-5 0 16,2 0 0-16,3-1 6 15,9-3-2-15,9 1 0 16,1-2-4-16,0 0 1 0,0 0 1 15,0 0 10-15,0 0-12 16,0 0 0-16,-3 0-1 16,-2 3-14-16,0 1 6 15,-3 1-5-15,0 1-35 16,4-2-48-16,-3 1-10 16,-7-3-76-16</inkml:trace>
  <inkml:trace contextRef="#ctx0" brushRef="#br0" timeOffset="114251.383">10525 8572 1 0,'0'0'29'0,"0"0"-4"0,0 0-8 15,0 0 10 1,0 0-7-16,0 0 0 0,0 0 3 15,0 0-7-15,0 0-8 16,0 0 7-16,0 0-11 16,0 0-2-16,0 0-3 15,0 0 2-15,0 2-1 16,0 3 0-16,1 4 4 16,15 2 8-16,1 2-9 15,12 5 0-15,9 3 4 16,7 4-4-16,10 6 3 15,5 6 0-15,2 1-5 16,3 2 4-16,-1-2-5 16,-6-4 0-16,-9-3-1 15,-6-6 1-15,-10-2-9 0,-10-7 7 16,-8-3 0 0,-10-7 2-16,-3 1 4 0,1-3 0 15,-3-2-3-15,0-2 1 16,0 0 7-16,4-2 10 15,-2-9-19-15,4-3 6 16,-3-4-6-16,-2-6-2 16,3-1 2-16,-3-8 0 15,2 0-9-15,0 3 8 16,3 1 2-16,3 4 2 16,3 2-3-16,4 4 1 15,1 0-7-15,2 1 11 0,2-1-5 16,2 5 0-1,-6 0 0-15,-4 5-6 0,-2 2 5 16,-7 2 1 0,-2 4 3-16,-2-1-3 0,0 1 0 15,0-1-1-15,0 1 1 16,0-2 7-16,0 3-3 16,-10-5-4-16,-14 5 3 15,-17-2 0-15,-9 2-3 16,-13 0 0-16,-10 0 0 15,-6 2 2-15,-8 5 4 16,-2-2 3-16,-8 3-5 16,7-1 4-16,9 0-3 15,18-2 8-15,10 0-9 16,15-1 4-16,17-2-2 0,4 1-4 16,13-3 13-16,4 0-15 15,-4 1-4-15,4-1 2 16,0 0 4-16,0 0 0 15,0 0 11-15,0 0-8 16,0 0 1-16,0 0-5 16,0 0-2-16,0 0 2 15,0 0-1-15,0 0 0 16,0 0 0-16,0 0-2 16,0 0-2-16,0 0 3 15,0 2-7-15,0-2 5 16,0 0 0-16,0 0-1 0,0 0 2 15,0 0 1-15,0 0 2 16,0 0 4-16,0 0-5 16,0 0 0-16,0 0-10 15,0 0 2-15,4 0-17 16,8 0 21-16,6-3 2 16,-2-4 2-16,4-3-49 15,1-1-36-15</inkml:trace>
  <inkml:trace contextRef="#ctx0" brushRef="#br0" timeOffset="115654.5542">10662 8289 17 0,'0'0'26'16,"0"0"24"-16,0 0-27 16,0 0-13-16,0 0 11 15,0 0 2-15,50-49-2 16,-50 44 17-16,0 1-19 16,0 1-10-16,0 1 1 15,0 0-4-15,0 1 8 0,0-1 1 16,0 2-12-16,0 0 4 15,0 0-7-15,0 0 1 16,0 0-1-16,0 0-1 16,10 0 0-16,-1 5-15 15,2 7 16-15,7 3 5 16,5 9-1-16,4 2-3 16,-2 4 11-16,4 5-8 15,-4 2 3-15,-4-3-5 16,-8-1 2-16,0-4-1 15,-8-2-3-15,1-2-3 16,-1-4 3-16,-5-3-4 16,0-6 4-16,0-4 0 15,0-5-16-15,0 0 16 16,0-3-14-16,0 0 13 0,0-5 1 16,-9-7-10-16,1-8 3 15,-4-4-31-15,5-2 32 16,4-4-1-16,3-1 1 15,0-3-1-15,0 4-12 16,10 2 17-16,3 6 2 16,0 10 2-16,-9 4 3 15,-1 4 10-15,1 4-11 16,-4 0-4-16,0 0 0 16,5 0-1-16,-1 12 1 15,0 5 10-15,4 7-1 16,0 5 4-16,1 4-13 0,0 2 2 15,0 0-4-15,-1-2-1 16,0-6-18-16,-4-6-3 16,-4-7 16-16,0-11 5 15,0 2-13-15,0-5 16 16,0-5 28-16,-13-7-28 16,-7-10-1-16,0-2-11 15,2-2 12-15,-4-5 5 16,7-2-5-16,6-2-2 15,3 3 2-15,3 7 0 16,0 8 29-16,3 8 11 16,0 5-11-16,0 4-7 0,0 0-22 15,0 0-5-15,0 4-7 16,0 8 12-16,6 8 5 16,13 5 1-16,-2 5-5 15,3-2 7-15,-6 0-8 16,-6-3 1-16,-5-6-1 15,-3-7 5-15,0-3-8 16,0-6 6-16,0-2-3 16,0-1 11-16,0 0 22 15,-5-4 18-15,-7-8-51 16,-3-5-11-16,2-4 9 16,3-1 0-16,-1-6-13 15,5-1 9-15,0 1-11 16,6 4 1-16,0 4 16 0,0 9 5 15,0 2-5-15,0 6-1 16,0 2 1-16,0 1-1 16,0 0 1-16,0 1-8 15,0 11 1-15,0 4 7 16,0 8 0-16,0-1 3 16,0 5-2-16,10 3-2 15,-1-3 4-15,-1-5-5 16,-4-5 2-16,-4-7-17 15,0-7 16-15,0-2-7 16,0-2 8-16,0 0 10 0,-24-6 18 16,-1-7-28-16,0-3-7 15,5-3 7 1,6-7 0-16,1-2 2 0,6-3-2 16,-1 3-1-16,7 7 1 15,-4 7 0-15,5 8 20 16,0 5-8-16,0 1-12 15,0 0 0-15,0 1-1 16,0 10-9-16,0 6 10 16,0 5 0-16,17 5 1 15,12 4-1-15,6 2 2 16,-2 2 5-16,-5 0-7 16,-9-5-6-16,-8-3 3 15,-10-4-17-15,-1-7 0 16,0-3-39-16,0-4 5 0,-9-5-80 15</inkml:trace>
  <inkml:trace contextRef="#ctx0" brushRef="#br0" timeOffset="119251.6061">9757 10548 120 0,'0'0'11'0,"0"0"-4"15,0 0 4-15,0 0-4 16,0 0 0-16,0 0 8 15,0 0-6-15,-26-3-1 16,26 3-5-16,0 0 9 16,0 0 21-16,0-2-21 15,0 2 19-15,0 0-19 16,0 0 10-16,0 0 5 16,0 0-11-16,0 0-4 15,0-1 1-15,0 1-10 0,0 0 4 16,26-3-1-16,14 0-9 15,15 1 6-15,11 0-6 16,11 1 11-16,11-2-4 16,11 0-1-16,7 2-3 15,7-1 0-15,3-1 0 16,-5 3 6-16,-13-4-6 16,-22 3 0-16,-25-1 1 15,-26 1-1-15,-17 1-1 16,-8 0-2-16,0 0 4 15,0 0-4-15,-33 0-11 16,-24 0 5-16,-20 4 2 0,-21 3-11 16,-6-3-12-1,-1 2 0-15,-11 1 19 0,-4-3-6 16,-6 4 17-16,4-3-10 16,12 2 10-16,10 0 4 15,9-1-3-15,12 0-2 16,12-1 0-16,16 0 1 15,17-1-1-15,13-1 3 16,13-3-4-16,8 0-4 16,3 1-10-16,34-1 4 15,22 0 12-15,17 0 12 16,16 0 1-16,8 0-9 16,11-4 15-16,4 0-6 15,3-3 1-15,-8 1 9 16,-12 0-11-16,-17 1-4 0,-27 2-6 15,-20 1-1-15,-18 1 5 16,-10 1-12-16,-6 0 2 16,0 0 3-16,-10 0-5 15,-36 0-4-15,-14 6 9 16,-19 1-13-16,-13 0-5 16,-8 1-11-16,-5-1-3 15,-6-2 22-15,4 0-7 16,7-1 5-16,14-1-7 15,15 0 8-15,27-2 12 16,21 0 5-16,15-1-5 16,8 0-1-16,13 0-1 15,30-2-1-15,20-4 6 16,10-1 1-16,8-1-3 0,9-1 4 16,-3 0 1-16,-3-4 16 15,-10 1-4-15,-19 1-9 16,-17 3-7-16,-21 0-2 15,-14 4 1-15,-3-3 15 16,-3 3-6-16,-26-2-10 16,-12 3 0-16,-12-2-1 15,-15 1-12-15,-9 3 1 16,-10-1 11-16,-3 2-6 16,3 0 2-16,0 0-6 15,7 0-5-15,6 0 15 0,15 0-5 16,13 0 3-16,17 0 4 15,17 0-1-15,11 0 0 16,1 0-9-16,20 0 5 16,23 0 4-16,16 0 4 15,12 0-3-15,7-4 16 16,5 1-5-16,8-2 7 16,4 0 4-16,1-1 5 15,-8 0 9-15,-12 1-18 16,-23 2-11-16,-20 0-5 15,-22 2-1-15,-8 1-2 16,-3 0 13-16,0 0 6 16,-14 0-19-16,-23 0-7 0,-17 3 2 15,-5 2-26-15,-3 2-22 16,7 1-28-16,5-4-41 16</inkml:trace>
  <inkml:trace contextRef="#ctx0" brushRef="#br0" timeOffset="137819.4339">18627 10331 0 0,'0'0'1'0,"0"0"3"15,0 0-4-15,0 0 0 16,0 0 1-16,0 0 0 16,0 0 1-16,0 2-2 15,0-2 0-15,0 0 2 16,0 0-2-16,0 0 6 16,0 0-3-16,0 0-3 15,0 0 3-15,0 0-2 16,0 0-1-16,0 0 1 0,0 0-2 15,0 0 0 1,0 0 1-16,0 0 0 0,0 0 0 16,0 0-1-16,0 0 1 15,0 0-2-15,0 0 2 16,0 0 0-16,0 0 0 16,0 0 0-16,0 0 0 15,0 0 0-15,0 0-1 16,2 0 1-16,1 0 0 15,-3 0 0-15,0 0 3 0,0 0-2 16,0 0 7-16,0 0 3 16,0 0 4-16,0 0 4 15,0 0-8-15,1 0-3 16,-1 0 4-16,3 0-5 16,1-2-5-16,-2-1 6 15,1-3-6-15,-3 0 7 16,4 1 17-16,0-1-11 15,2-2 3-15,0 1 6 16,-5-1-18-16,2 3-6 16,0-1 6-16,4 0 0 15,1 2-5-15,1-1 1 16,4 0-2-16,-1 0 2 16,7 0-2-16,0 1 0 0,0 2-4 15,3-1 2-15,-5 2 2 16,7 1-3-16,2 0 1 15,10 5-4-15,3 10 6 16,3 5 0-16,-5 6 0 16,-7 2 0-16,-8 0-1 15,-2-1 1-15,-12-2-1 16,-8-3 9-16,0-2-8 16,0-6 0-16,-3 1 1 15,-11-5 0-15,1-3-1 16,5-3 5-16,3-1-4 15,-2-3 2-15,1 0 14 16,0 0 1-16,0-5-17 0,2-6 8 16,-3-3-7-1,7-4-2-15,0-4 0 0,0 0-7 16,0 0 6-16,17-1 2 16,4 3 1-16,10 2-2 15,5 1-4-15,6 1 4 16,7 4 0-16,2 0-2 15,2 7 0-15,-2-1 2 16,-5 6 1-16,-9 0-1 16,-7 8-6-16,-10 7 6 15,-14-1 3-15,-6 3-3 16,0 0-7-16,-21-1 7 16,-9-3 5-16,-7-3-5 15,7-1 4-15,0-7-3 16,6 0 4-16,6-2 3 0,1-3 23 15,13-11-23-15,4-5 13 16,0-7-8-16,29-4-11 16,17-2 4-16,10 0-6 15,3 9-1-15,-2 5 1 16,-5 8 2-16,-2 3-1 16,-6 6 24-16,-11 1-15 15,-4 1-3-15,-9 11-2 16,-5 3 3-16,-5 2 5 15,-3 4-1-15,1 4-9 16,1-3-3-16,3 4-5 16,1-5-5-16,8-2-24 0,4-5-23 15,-1-3 3-15,5-8 9 16,5-3 0-16,3-3 28 16,7-11-8-16,0-10 17 15,-6 0 8-15,-9-6 2 16,-3-4 9-16,-10 1-9 15,-5 8-2-15,-11 6 16 16,0 10 35-16,-14 6-9 16,-17 3-38-16,-9 3-1 15,-5 9-1-15,-1 4-2 16,11 0 0-16,7 1-1 16,13-2 2-16,11 3-2 15,4-6-17-15,0-1 11 0,19-4-12 16,18-3-6-16,8-4 13 15,-2 0 12-15,2-11-45 16,-11-6-30-16,-7-3-11 16</inkml:trace>
  <inkml:trace contextRef="#ctx0" brushRef="#br0" timeOffset="137936.9933">20273 10179 6 0,'0'0'123'0,"0"0"-72"16,0 0-49-16,0 0 22 15,0 0 33-15,0 0-31 16,0 50-14-16,0-31-11 15,0-2-1-15,3 0-13 16,7-2-29-16,0-5-1 0,-5-6-81 16</inkml:trace>
  <inkml:trace contextRef="#ctx0" brushRef="#br0" timeOffset="138119.3619">20314 10146 97 0,'0'0'94'15,"0"0"-62"-15,0 0-12 16,0 0 33-16,0 0-12 16,0 0-15-16,121 53-8 15,-78-31-17-15,6-2-2 16,-4 2-24-16,-10-3-25 16,-13-4-26-16,-6-7-60 0</inkml:trace>
  <inkml:trace contextRef="#ctx0" brushRef="#br0" timeOffset="138287.5467">20665 10112 75 0,'0'0'122'16,"0"0"-112"-16,0 0 1 16,0 0-10-16,0 0 47 15,-41 59-34-15,32-37-7 16,-5 1 4-16,3 1-11 15,-5 1-23-15,-5 0-28 16</inkml:trace>
  <inkml:trace contextRef="#ctx0" brushRef="#br0" timeOffset="138485.3266">20858 10305 351 0,'0'0'0'0,"0"0"-11"15,0 0 9-15,0 0-6 16,129-31-79-16,-62 22-44 16</inkml:trace>
  <inkml:trace contextRef="#ctx0" brushRef="#br0" timeOffset="138982.6554">21621 9858 293 0,'0'0'0'0,"0"0"-12"16,0 0 8-16,-2 53 4 15,2-14 19-15,2 8-3 16,1-1-2-16,-3 3-12 0,0-6-2 16,0-4-16-16,-9-7 6 15,-8-5-21-15,4-7 4 16,6-8 8-16,2-9 18 16,2-3 2-16,3 0 15 15,0-12 12-15,0-11-28 16,0-4-1-16,25-6 1 15,13-3 0-15,6 2 0 16,0 6-8-16,-4 9 6 16,-6 6 0-16,0 7 1 15,2 6-2-15,-1 0 3 16,1 8 4-16,4 9-4 16,-6 5 4-16,-11 0 12 0,-10 2-12 15,-13-3 1-15,0 1-1 16,-26-5 3-16,-18-4-2 15,-3 0 0-15,0-3-5 16,1-4-2-16,13-3-36 16,7-3-33-16,13-3-68 15</inkml:trace>
  <inkml:trace contextRef="#ctx0" brushRef="#br0" timeOffset="139340.2783">22080 10062 154 0,'0'0'50'16,"0"0"-36"-16,0 0 34 0,0 0-19 15,-27 56-18-15,27-42 0 16,0 1-7-16,0-3-4 16,12-5 0-16,8 0-12 15,8-4 9-15,5-3-5 16,1 0 4-16,3-5-2 15,2-7-14-15,-3-3 14 16,-6 0 5-16,-8-2 2 16,-5 1 1-16,-11 6 14 15,-2 6 27-15,-4 3-22 16,0 1-5-16,0 0-16 16,0 1-3-16,-7 7 3 0,-9 3 0 15,3-2 6-15,7 3 0 16,6-2-6-16,0 4-10 15,8 0-11-15,35-1-17 16,12-3 15-16,12 0 16 16,8-4 4-16,5-4-36 15,-5-2-88-15</inkml:trace>
  <inkml:trace contextRef="#ctx0" brushRef="#br0" timeOffset="140006.56">22919 10157 7 0,'0'0'94'15,"0"0"-28"-15,25-62 9 16,-25 46-24-16,0 5-11 15,-20 3-14-15,-4 5-16 16,-6 3-7-16,-8 0-3 0,-1 3 0 16,-1 5 2-16,6 3-2 15,10 0-4-15,7 5-1 16,8-4-9-16,9 5-12 16,0-5 13-16,0-2-31 15,18-3 37-15,6-6 0 16,-4-1 7-16,5 0 19 15,0-4 32-15,0-10-18 16,2-6-11-16,-7-8 5 16,2-6-12-16,-3-8-4 15,3-4-11-15,2-1 10 16,2 5-7-16,-8 8-3 16,-8 12 2-16,-8 11 7 0,1 8 29 15,-3 3-38-15,0 1-3 16,0 15-14-16,0 3 17 15,-5 8 0-15,5 2-4 16,0 3-13-16,0 3-14 16,6-1-23-16,20-2-31 15,10-4 69-15,-2-12-44 16,5-5 9-16,-3-10 30 16,-2-1 18-16,-6-4 3 15,-10-12 0-15,-5-3 9 16,-10-1 36-16,-3 3-5 15,0 5 10-15,0 5-8 16,0 6-32-16,-7 1-5 16,-6 0-5-16,4 8 0 0,4 4-6 15,5 2-9-15,0 5 15 16,25 1-5-16,17 5 3 16,9-1-10-16,-2 0-10 15,-1 1-6-15,-20-3 28 16,-20-3-2-16,-8-5-20 15,-19-2 11-15,-25-4 11 16,-14-4 10-16,-5-3 0 16,2-1-9-16,14-3-1 15,17-8-15-15,18-5-1 16,12 2-23-16,0-3-58 16,20 5 90-16,19 0-30 0,12 2 33 15,11 0-10-15</inkml:trace>
  <inkml:trace contextRef="#ctx0" brushRef="#br0" timeOffset="140447.4296">23882 9987 18 0,'0'0'35'16,"0"0"22"-16,0 0-41 15,0 0-13-15,0 0 2 16,0 0 2-16,-83 27 0 15,71-10-6-15,7 0 3 16,5-3-2-16,0 0-2 0,22-3 0 16,10-2 2-1,-1-4 1-15,2-5 13 0,0 0 15 16,-4-9-6-16,-3-7-14 16,-3-6-4-16,-1-6-3 15,-5-6-4-15,0-5 0 16,2-3 0-16,-5 0 0 15,-1 3 0-15,-8 10 8 16,-2 13-4-16,-3 8 45 16,0 7-1-16,0 1-48 15,0 7-17-15,-8 9 17 16,-7 7 12-16,5 6-6 16,2 1-4-16,3 4 11 15,5 2-13-15,0 0 3 0,0-2-6 16,4-4 6-16,8-7-3 15,2-7 0-15,-4-5-14 16,-1-6 4-16,-3-5-36 16,5 0-23-16,-3-3-60 15</inkml:trace>
  <inkml:trace contextRef="#ctx0" brushRef="#br0" timeOffset="140621.5186">23907 9919 289 0,'0'0'26'0,"0"0"-24"15,0 0 0-15,184-4 3 16,-108 4-5-16,-5 0-4 16,-5 0-52-16,-18 0-83 15</inkml:trace>
  <inkml:trace contextRef="#ctx0" brushRef="#br0" timeOffset="141523.5261">20055 10905 86 0,'0'0'38'15,"0"0"-37"-15,0 0 8 16,153-4-8-16,-72 0 0 16,19-1 6-16,30 1-2 15,32-2 1-15,32 1 70 16,31-3-54-16,18 3-8 15,17 1-4-15,19-3-7 16,2 1-3-16,0-2 1 16,-13-1 8-16,-26 1-12 15,-34 2 3-15,-49 0-6 16,-47 1-18-16,-39 3-7 16,-39-2-20-16,-23 1 15 15,-11 0 30-15,-3-1 2 0,-30 0 2 16,-10 1-124-16</inkml:trace>
  <inkml:trace contextRef="#ctx0" brushRef="#br0" timeOffset="142106.4786">20109 11001 5 0,'0'0'0'0,"0"0"34"15,26 59-6-15,-9-26-4 16,3 9 8-16,6 5-14 16,-1 4-12-16,-2 5-4 0,-6 2-2 15,-3 0-2-15,-1 1-19 16,-5-2-18-16,-4-5-5 16</inkml:trace>
  <inkml:trace contextRef="#ctx0" brushRef="#br0" timeOffset="142936.2479">20770 11980 17 0,'0'0'44'16,"156"0"-2"-16,-61-7 5 0,15-2-19 15,22-3-14-15,19 2-8 16,17 1 1-16,15 1 6 15,11 4 13-15,2-1-8 16,-3 0 27-16,-9 0-24 16,-17 0 1-16,-17 0-3 15,-17-2-13-15,-23-1-4 16,-23 2-4-16,-19-2 5 16,-19 2-3-16,-18 0 0 15,-7 1 6-15,-4-1 7 16,6 0 13-16,4-3-15 15,2 1 2-15,-3-3-13 16,1-5 1-16,-6-1 7 16,-3-6-6-16,-3-8 2 15,-6-4-1-15,1-7-1 0,3-9 0 16,6-7 1-16,12-6-3 16,15-4-2-16,6 1-3 15,0 1 5-15,-5 8 1 16,-13 7-1-16,-21 10 0 15,-8 9 16-15,-8 10-11 16,0 8 9-16,0 7-10 16,0 0 0-16,0 3-4 15,0 3 0-15,0-1-2 16,0 1 0-16,0 1-9 0,0-2 11 16,0 1 1-16,0 1-1 15,0-1 0-15,0 0 1 16,0-1-1-16,0-1-1 15,0 2 1-15,0-2 0 16,0 3 4-16,0 0 4 16,0 0-8-16,0 0 0 15,0 0 11-15,0 0-2 16,-3-1-2-16,3-1 0 16,-3 1-3-16,1-1 4 15,2 2-8-15,-3-1 0 16,-1-1-2-16,-5 1 2 15,-8-1-5-15,-5-1 3 16,-10 1 0-16,-6-2 2 16,-8-1 0-16,-1 2 3 0,-3-4-2 15,-3 2-1-15,3 0 0 16,-4 1 0-16,2 1-2 16,-1 0-1-16,1 1-18 15,-5 0-18-15,6 2-8 16,9 0-5-16,9 0 9 15,8 0-1-15,-1 0-40 16,1 0-127-16</inkml:trace>
  <inkml:trace contextRef="#ctx0" brushRef="#br0" timeOffset="144369.2876">20741 11217 124 0,'0'0'88'15,"0"0"-88"-15,0 0 0 16,0 0 17-16,0 0 8 16,101 68-4-16,-73-39-8 0,1 1-2 15,-4 2-9 1,0-5-2-16,-6-5-7 0,-6-5-4 15,-3-8 5-15,-9-5 12 16,-1-4-4-16,4 0 18 16,0 0 37-16,8-13 23 15,2-7-61-15,9-9-5 16,4 0 11-16,2-5-5 16,5-2-15-16,3 2 4 15,-4 6-9-15,-11 10-5 16,-6 10-4-16,-9 4 2 15,2 4 1-15,0 2-51 16,7 9 27-16,2 4 30 16,6 3-14-16,0 0-20 0,4-1 4 15,0-3-10-15,-8-6 32 16,-7-2-13-16,-5-4 21 16,-7-2 1-16,4 0 29 15,3-2 10-15,0-9-15 16,1-3-23-16,-9 0-1 15,0-1 2-15,0 7 11 16,-4 5-8-16,-26 3-4 16,-8 0 1-16,-3 3-3 15,2 8-9-15,9-2 9 16,6 2 9-16,11-2-9 16,13 0-8-16,0 1 0 0,16 0-2 15,32-3-19-15,9-4 2 16,2-3-22-16,-8 0-6 15,-14-3 2-15,-13-7 36 16,-6-1 15-16,-6-1 2 16,-2 2 20-16,-2 3-1 15,-4 4-3-15,-4 0 12 16,0 3-18-16,0 0-6 16,0 3 2-16,0 8 6 15,0 0 19-15,0 2-21 16,0 1-4-16,20 0-6 15,6-2-8-15,6-3 0 16,10-4-16-16,-8-2 7 16,-1-3-20-16,-8-3 5 0,-10-7 11 15,-4-9 9-15,-7-5-41 16,-1-4-14-16,-1-6 45 16</inkml:trace>
  <inkml:trace contextRef="#ctx0" brushRef="#br0" timeOffset="144542.3717">21876 11011 86 0,'0'0'102'0,"0"0"10"16,0 0-72-16,0 0-23 16,0 0-15-16,0 0 26 15,-42 17-1-15,32 8-8 16,5 5 4-16,5 4-18 16,0 2 6-16,0 1-10 0,5-1 0 15,5 1-1-15,-2-6-27 16,-5-4-46-16,-3-7 1 15,1-7-16-15,2-6-73 16</inkml:trace>
  <inkml:trace contextRef="#ctx0" brushRef="#br0" timeOffset="145102.4051">22079 11206 67 0,'0'0'34'0,"0"0"-22"15,0 0 50-15,0 0-23 16,0 54-14-16,4-38-17 16,9-3-1-16,7 2-7 0,-2-4-7 15,-6-2-7-15,-3-5-15 16,-5-2 5-16,4-2 24 16,-2 0 5-16,4-9-4 15,4-7 0-15,6 0 10 16,0-1-3-16,4 0-2 15,-9 8-1-15,-5 1 19 16,-3 6-10-16,1 2-11 16,0 0-1-16,1 0 2 15,-1 7-1-15,3 0 5 16,4 5 4-16,0-2-10 0,11 3-2 16,9-2 0-1,6-2 0-15,1-1-14 0,4-6 2 16,-5 1 0-16,-7-3 5 15,-7 0-4-15,0-10 11 16,-8-2 4-16,1-5 3 16,0-7-7-16,0-2 5 15,-2-1 3-15,-6 2-8 16,-7 5 23-16,-5 9-16 16,0 5-2-16,0 6 27 15,-11 0-26-15,-9 3-2 16,-5 7 2-16,0 2 1 15,11 3 18-15,4-1-20 16,10 2 16-16,0-3-21 16,0 4-7-16,30-2 3 0,2-1-24 15,6-3-29-15,0-5-75 16</inkml:trace>
  <inkml:trace contextRef="#ctx0" brushRef="#br0" timeOffset="145240.0309">23121 11193 256 0,'0'0'0'0,"0"0"-78"0</inkml:trace>
  <inkml:trace contextRef="#ctx0" brushRef="#br0" timeOffset="146702.2264">20396 11911 139 0,'0'0'0'15,"0"0"-14"-15,0 0 14 16,0 0 6-16,0 0 10 15,0 0-13-15,0 0-2 16,6 19 10-16,8 3 12 16,1 5 2-16,1 6 0 15,-3 11 6-15,5 12-10 16,3 11-9-16,-4 11-5 16,2 4 10-16,-1 2-16 15,-10 2 3-15,0 1-4 16,-8-3-5-16,0-1 5 15,0 1 0-15,0-6-9 0,0-6-22 16,0-1 0 0,5-7-21-16,15-3-45 0</inkml:trace>
  <inkml:trace contextRef="#ctx0" brushRef="#br0" timeOffset="147218.0034">21709 13405 78 0,'137'-8'58'15,"8"2"24"-15,-2 4-30 0,-1-1-21 16,5 3-9-16,-5-3-11 16,-2 1 1-16,-13-4-12 15,-15 0-12-15,-16-3-9 16,-10-2 2-16,-3 1-2 15,-9 1 6-15,-9 3-4 16,-7-1 12-16,-13 2-3 16,-6 0 7-16,-8-2 6 15,-12 1-2-15,1-5 2 16,-8-1 0-16,5-4 11 16,0-5-14-16,0-5 0 15,-1-6 15-15,-3-9-9 16,-5-5 7-16,-2-10-10 15,4-11 16-15,5-8 2 16,6-7-18-16,15-1 7 0,3 0-5 16,10 4 13-16,0 0 14 15,2 5-14-15,-9 4-9 16,-13 9-1-16,-12 9 3 16,-17 11-3-16,0 8-8 15,-6 9 10-15,-18 6-10 16,9 7 1-16,6 3 6 15,5 2-6-15,0 2 3 16,3 1-4-16,1 1-2 16,0-1-2-16,0-1 0 0,-3-2-28 15,-1-1-45 1,-1 0-72-16</inkml:trace>
  <inkml:trace contextRef="#ctx0" brushRef="#br0" timeOffset="148847.2282">20829 12265 55 0,'0'0'44'0,"0"0"-11"16,0 0 28-16,0 0-4 15,0 0-24-15,0 0 8 16,0-37-6-16,0 35-12 16,0 0-2-16,1 1-17 15,5-1 19-15,0 2-23 0,10 0-1 16,6 7-4-16,3 8 5 16,6 3-4-16,-5 3-3 15,3 0 2-15,-8 1-5 16,-7-1-25-16,-10-3 9 15,-4-2 1-15,0-3-11 16,0-4 23-16,0-5 13 16,-9-4 7-16,0 0 5 15,-4 0 25-15,-2-9-18 16,5-3 2-16,4-5-9 16,6-3 7-16,0-3-6 15,16 0-9-15,12 0-4 16,3 4-11-16,2 5 7 15,-3 6-1-15,1 5 5 16,7 3-4-16,-1 0-1 0,2 8 1 16,-6 6 4-16,-4 5-8 15,-7-2 0-15,-9 2-6 16,-7-2 3-16,-6-5 5 16,0 0-2-16,-2-6-2 15,-19 1 8-15,3-7 4 16,-5 0 1-16,5 0 16 15,3 0-14-15,10-12 16 16,5-3-19-16,0-2-2 16,15-2 0-16,18 1-3 15,5 0-4-15,0 8 1 16,-7 3 3-16,1 3 6 0,-7 4-3 16,-5 0 14-16,-1 9-5 15,-8 5 7-15,3 3-3 16,-2 2-6-16,-1-2-2 15,2 0-10-15,4-1 5 16,0 0-30-16,4-4-5 16,-1-2-17-16,-2-6-34 15,7-4-56-15</inkml:trace>
  <inkml:trace contextRef="#ctx0" brushRef="#br0" timeOffset="149180.9455">21782 12300 67 0,'0'0'74'16,"0"0"-22"-16,0-57-16 15,0 49 1-15,0 6 15 0,-11 2-46 16,-16 0-5 0,-8 10-1-16,-5 1 7 0,-1 4 13 15,11-1-2-15,5 2-13 16,13-2 3-16,9-1-8 16,3-2 0-16,0-2-4 15,15-4-13-15,10-2 5 16,5-3 1-16,0 0 2 15,6-1 3-15,-6-10 3 16,0-1 3-16,-1 1 10 16,-6 2-4-16,-5 2 0 15,-8 6 15-15,-4 1-9 0,-4 0-9 16,-2 0 2-16,0 8 17 16,0 2-1-16,0 0-15 15,0 2 2-15,0 0-4 16,0-2-4-16,0-2-25 15,4 0-24-15,-4-5-21 16,0-3-107-16,0 0 112 16</inkml:trace>
  <inkml:trace contextRef="#ctx0" brushRef="#br0" timeOffset="149252.8287">21782 12300 26 0</inkml:trace>
  <inkml:trace contextRef="#ctx0" brushRef="#br0" timeOffset="149331.7624">21782 12300 26 0,'150'-62'65'0,"-148"62"-38"0,0 0-22 0,4 6 23 0,5 7 29 15,2 3-7 1,4 2-20-16,4 1-30 0,5-2 10 16,-6 2-10-16,1-2-48 15,-12-4-77-15</inkml:trace>
  <inkml:trace contextRef="#ctx0" brushRef="#br0" timeOffset="149515.2384">22137 12241 145 0,'0'0'42'0,"0"0"-31"16,0 0 5-16,-133 52-12 0,103-32 7 16,9-1-10-16,0 0-1 15,4-1-29-15,2-1-83 16</inkml:trace>
  <inkml:trace contextRef="#ctx0" brushRef="#br0" timeOffset="149999.6682">22355 12056 250 0,'0'0'8'0,"0"0"-3"16,0 0-5-16,0 0 12 0,16 51 9 15,-6-17 19-15,1 5-39 16,-5 7 7-16,6-5-3 16,-8-3-5-16,-4-4 0 15,0-10-14-15,0-4-35 16,-13-8 23-16,0-5 4 15,2-7 11-15,1 0 8 16,1-9 3-16,6-8 4 0,3-5-2 16,0-3 4-1,16-5 9-15,20-2-12 0,4 3-3 16,-3 4-8 0,-4 9 8-16,-7 8 2 0,-4 6 12 15,2 2-11-15,6 6-2 16,0 8 13-16,-1 5-6 15,-9 1 12-15,-7-1-14 16,-13-1-6-16,0 1-4 16,-13-4 2-16,-28-2-5 15,-6-2-12-15,-4-4 16 16,6-1-23-16,11-5-44 16,12-1-110-16</inkml:trace>
  <inkml:trace contextRef="#ctx0" brushRef="#br0" timeOffset="150374.289">22866 12223 178 0,'0'0'19'0,"0"0"-10"15,0 0 29-15,-55 48-3 16,47-34-33-16,8 0 4 15,0 0-4-15,0-2-2 16,8-5-4-16,14-2-37 16,7-5 26-16,-4 0-15 15,7 0 18-15,0-7-3 16,-5-6 4-16,2-4 11 0,-7 0 5 16,-1 3 23-16,-9 3 40 15,-5 5-24-15,-6 5 6 16,-1 0-19-16,0 1-22 15,0 0-7-15,0 0 1 16,0 4-1-16,-7 3-2 16,1 3-1-16,3-1 1 15,3 2 0-15,0 0-28 16,12 0-21-16,18 1-45 16,12-4-31-16,4-4 53 15</inkml:trace>
  <inkml:trace contextRef="#ctx0" brushRef="#br0" timeOffset="150802.5773">23498 12250 116 0,'0'0'140'0,"0"0"-102"15,0 0-4-15,0 0 8 16,0 0-30-16,0 0-11 16,-165-20-1-16,122 36 8 15,4-1-4-15,9 2 5 16,9-2-9-16,8-3-9 15,9 3 2-15,4-3-21 16,0-5 5-16,25 0-25 16,8-5 22-16,9-2 23 15,-4-2 3-15,-4-9 0 0,-4-7 8 16,-5-3-7-16,0-6 22 16,3-5-6-16,-1-8 8 15,4-2 20-15,-4 4-32 16,-6 8 18-16,-9 11-1 15,-9 10-2-15,-2 6 13 16,-1 3-41-16,0 0-19 16,-16 12 19-16,-7 5 0 15,3 7 0-15,9 2-4 16,11 4 1-16,0-2-5 16,0 2-22-16,19-3-46 15,3-6-8-15,6-4-52 16,-1-9 63-16,1-2-7 0,2-5 71 15</inkml:trace>
  <inkml:trace contextRef="#ctx0" brushRef="#br0" timeOffset="151125.4113">23727 12303 5 0,'0'0'9'16,"0"0"-5"-16,0 0 41 15,0 0-4-15,0 0-21 16,1 45 7-16,-6-29-6 16,4 3-18-16,-2-1-3 15,-1 0 6-15,-1-3-13 16,-6-2-6-16,-3-5 1 15,-2-5 1-15,-6-3 8 16,2 0 0-16,-1-8-15 16,6-9 13-16,13-4 0 0,2-5-7 15,8-2-5 1,23 0 2-16,7 0 5 0,8 4-21 16,-1 3 31-16,1 7 0 15,-7 1-3-15,-7 7 3 16,-8 0 21-16,-12 6 29 15,-10 0-21-15,-2 0-17 16,0 0 4-16,0 8-11 16,0 1 5-16,-9 3-1 15,-4 3-9-15,1 1-6 16,1 2-22-16,4-4-22 16,0 1-17-16</inkml:trace>
  <inkml:trace contextRef="#ctx0" brushRef="#br0" timeOffset="151375.376">24192 12039 116 0,'0'0'70'0,"0"0"-62"16,0 0 2-16,0 0 29 15,0 0-6-15,-55 65-9 16,36-37-16-16,5 3-4 16,-2 2 7-16,2-1-9 15,-2 0 3-15,7-6-5 16,-3-2-19-16,8-5-22 0,4-7-9 16,0-5 15-16,0-4-46 15</inkml:trace>
  <inkml:trace contextRef="#ctx0" brushRef="#br0" timeOffset="151643.4351">23885 12148 185 0,'0'0'0'0,"0"0"-5"15,0 0 5 1,151-5 6-16,-96 3 1 0,3 1 7 16,2-1 14-16,-7 1 5 15,-14-2-12-15,-11 1 13 16,-14 0-29-16,-7 2-3 16,-7 0-2-16,0 0-18 15,0 0-38-15,-8 0-62 16,-9 0-20-16</inkml:trace>
  <inkml:trace contextRef="#ctx0" brushRef="#br0" timeOffset="180661.2405">8522 8381 14 0,'0'0'25'0,"0"0"-8"16,0 0 6-16,0 0 20 15,0 0-11-15,0 0-11 16,0 0-5-16,0 0-10 15,22-15 9-15,-22 14 4 16,0 1 5-16,0-1 6 16,0 1-14-16,0 0-9 15,0 0-2-15,0 0 0 16,0 0 4-16,0 0-9 16,0 0 0-16,0 0 0 0,0 0-13 15,-19 8 13-15,-4 5 4 16,1 4-3-16,-8 3-1 15,6 3 1-15,-1 4-1 16,0 1 0-16,5 5 7 16,1 1-7-16,4 2 1 15,3-7-1-15,5-1 0 16,3-9 0-16,4-2 2 16,-3-6-8-16,3 0-4 15,-3-5 1-15,2-4-19 16,-2-1-25-16,-4-1-17 15,-4 0-20-15,-8 0 67 0</inkml:trace>
  <inkml:trace contextRef="#ctx0" brushRef="#br0" timeOffset="181084.8841">8061 8651 23 0,'0'0'31'15,"0"0"-9"-15,0 0-17 16,0 0 17-16,0 0-3 15,0 0-5-15,172 22 12 16,-112-9-7-16,3 4 0 16,7 1-2-16,2-1-14 15,4 1 6-15,-7 0-7 16,-10 0-2-16,-8-1 4 0,-19-2-4 16,-9-6-7-1,-11-3-1-15,-4-2 4 0,-5-4 4 16,-2 0 0-1,8 0 17-15,1-4-3 0,8-7-14 16,-2-6 4-16,4 3-4 16,-5-5-1-16,-2 2-2 15,-5 2-1-15,-8 1 2 16,0 1 2-16,0 4-10 16,-9-2-4-16,-24 2 10 15,-25 4 8-15,-20 2-4 16,-22 3 0-16,-16 0 0 15,0 0 0-15,-5 3 0 16,6 2 2-16,2 1-2 0,5 0-5 16,15 2-17-16,16-3-57 15</inkml:trace>
  <inkml:trace contextRef="#ctx0" brushRef="#br0" timeOffset="184320.7593">3577 11417 5 0,'0'0'2'0,"0"0"-2"16,0 0 5-16,0 0 5 15,0 0 7-15,0 0-1 16,-3 0-7-16,3 0 8 15,0 0 26-15,0 0 11 16,0-3-28-16,3-4-10 16,7 0 3-16,1-1-19 15,-5-3 5-15,0 2-1 16,-4 1-1-16,-2-1 2 0,0 4-4 16,0-1 18-16,-14 1-15 15,-10 3-3-15,-10 2-2 16,-13 0-4-16,-9 7 0 15,-7 10 5 1,-5 1 3-16,5 6 6 0,2 4-9 16,12 8-2-16,10 3 1 15,18 3 1-15,19 2-5 16,2 3 5-16,23-1-5 16,26 3 0-16,5 0-1 15,5-2 3-15,7 3 3 16,-3 0-3-16,1 0 3 15,-3 1-11-15,-9 0-14 16,-4 1-4-16,-11 3 10 16,-14 3 1-16,-15-2 9 0,-8 4 2 15,0-4-8-15,-17 0-3 16,-7-3 15-16,-3-5 2 16,-6-3-9-16,3-4 20 15,-3-5-10-15,3-3 0 16,2-4-2-16,2-5-1 15,6-4 2-15,7-3 1 16,5-5 0-16,5-3-2 16,3-4 1-16,0 0-12 15,0 1-1-15,11 0 8 16,15 2 6-16,6 3-1 16,-1 4 1-16,8 7 0 0,-5 3 0 15,5 3 0 1,3 3-4-16,-1-2-3 0,-2 1 2 15,2 3 1-15,-6 4-8 16,-2 6-10-16</inkml:trace>
  <inkml:trace contextRef="#ctx0" brushRef="#br0" timeOffset="184555.4679">4108 13839 5 0,'0'0'5'16,"0"0"11"-16,0 0-4 16,0 0 4-16,0 0 3 15,0 0-8-15,8 3-2 16,-8-1-5-16,0 3 6 15,0-3-7-15,0 2-3 16,0-1-22-16,-8 0-34 16</inkml:trace>
  <inkml:trace contextRef="#ctx0" brushRef="#br0" timeOffset="210499.9416">10748 2118 18 0,'0'0'24'16,"0"0"-11"-16,0 0-13 15,0 0 2-15,0 0 4 16,0 0 9-16,0 0-2 16,0 0 1-16,0 0 10 15,0 1 6-15,0-1-2 16,0 0-5-16,0 2 3 15,0-2-2-15,0 0-17 0,0 0 18 16,0 0-21-16,0 0 11 16,0 0-11-16,16 0-2 15,18 0 8-15,21 0 0 16,14 2-7-16,11-2 15 16,12 0-17-16,12 0 12 15,6 0 3-15,-1 0-6 16,-5 0-1-16,-8 0-2 15,-11 0-7-15,-12 0 2 16,-13 3-2-16,-10-3 0 16,-12 2-8-16,-16-1 3 15,-10 2-22-15,-12 0-3 16,0 0-40-16,-24 2 0 0,-36 3 34 16,-28-2-105-1</inkml:trace>
  <inkml:trace contextRef="#ctx0" brushRef="#br0" timeOffset="210884.3963">10296 2285 128 0,'0'0'0'15,"0"0"0"-15,0 0 25 16,150 0 17-16,-61-2-6 15,23-1-1-15,17 3-5 0,5 0-17 16,-1-3 11-16,-2 3-21 16,-5 0 4-16,-15 0 12 15,-23 0-18-15,-22 0-1 16,-14 0 5-16,-23 0-4 16,-15 0 4-16,-10 0-5 15,-4 0 10-15,0 0 8 16,0 0 8-16,0 0-8 15,0 0-3-15,0 0-8 16,0 0-2-16,-1-1-5 16,-8-1-23-16,-3 1 16 15,0-1-20-15,-9 2-11 16,-1 0-6-16,-10 0-4 16,-5 0-12-16,-2 0-22 15</inkml:trace>
  <inkml:trace contextRef="#ctx0" brushRef="#br0" timeOffset="211366.4321">9995 2249 0 0,'0'0'54'16,"229"-11"-9"-16,-104 7-1 15,9-3-9-15,4 4-2 16,5-2-15-16,-9 3 3 15,-9-2-21-15,-21 4 0 16,-14-3 14-16,-15 3-14 16,-23 0-7-16,-21-2-7 15,-18 1-11-15,-13 1-7 16,0 0-38-16,-35 0 32 16,-28 0 11-16</inkml:trace>
  <inkml:trace contextRef="#ctx0" brushRef="#br0" timeOffset="211741.8372">9885 2285 14 0,'0'0'0'0,"127"0"0"15,-32 0 9-15,17 0 5 16,10 0 16-16,14 0 22 15,13 0-28-15,-4-2 8 16,-6 0-16-16,-17 1-10 16,-17 1 2-16,-19-3-8 15,-22 2 0-15,-18 1 0 16,-21-3 1-16,-15 3 0 0,-7-2-1 16,-3 2 12-16,0 0 25 15,0 0-13-15,0 0-17 16,0-2-7-16,0 2 0 15,0-1-2-15,-8-1-28 16,0 2 12-16,1 0-1 16,-3 0-4-16,1 0 19 15,-3 0-2-15,3 0-23 16,1 0-5-16,-2 0 12 16,3 0-11-16,-1 0-8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5:33:25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17298 3933 41 0,'0'0'53'16,"0"0"-12"-16,0 0-19 15,0 0-5-15,0 0 3 16,0 0-15-16,0 0-1 16,0 0 5-16,164 4-1 15,-101-3 0-15,16 2 8 16,9 1-16-16,13-1 19 15,6 2-16-15,12-2 6 16,6 3-7-16,2-1 8 16,8 0-12-16,0-1 4 0,6 1 0 15,1-2-2 1,-3 1 7-16,-5-3-14 0,-4 1 7 16,-5 2-3-16,-1-1 2 15,-3-2-2-15,-2 1-12 16,-9-2 6-16,-2 0 8 15,-3 0-6-15,-6 0 1 16,-9 0 4-16,-4 0-2 16,-11 0-3-16,-11 0-19 15,-7 0 24-15,-13-2-51 16,-18 1 51-16,-8 1-5 16,-17 0 4-16,-1-3-3 15,-5 1-64-15,-35 1 25 16</inkml:trace>
  <inkml:trace contextRef="#ctx0" brushRef="#br0" timeOffset="561.9646">16318 4079 81 0,'0'0'0'16,"143"6"0"-16,-41-3 0 15,22 2 8-15,6 0 16 16,11 0 16-16,7 2-13 16,7 0-6-16,8 0-21 15,2 1 2-15,4 0 9 16,-2-2-11-16,-11 1-15 16,-5-3 7-16,-14-1 1 15,-13 0-17-15,-11-3-24 16,-10 0 48-16,-12 0-5 0,-13 0-2 15,-18 0-4-15,-10 0 10 16,-9 0 0-16,-10-3 1 16,-3 3 1-16,-11 0 0 15,-7 0 2-15,-4 0 4 16,-4-2 18-16,-2 2-2 16,0 0-2-16,0 0-21 15,0 0-2-15,0 0-3 16,0 0 5-16,0 0-4 15,0 0 4-15,0 0-2 16,0 0 2-16,0 0-7 16,0 0-4-16,0 0-31 15,0 0-12-15</inkml:trace>
  <inkml:trace contextRef="#ctx0" brushRef="#br0" timeOffset="19468.7822">13893 6986 204 0,'0'0'0'0,"0"0"6"16,0 0 12-16,0 0 21 16,0 0 5-16,0 0-18 0,0 0-18 15,0 0 5-15,7-2-13 16,-7 2 1-16,0 10-4 16,0 2-21-16,-19 10 24 15,-14 9 13-15,-13 9-8 16,-9 5 3-16,-8 4-6 15,-4 1 4-15,-3-1-6 16,6-2-7-16,10-8-1 16,11-4-9-16,13-12 13 15,12-6-1-15,5-6-18 16,8-4-15-16,-3-4-27 16,0-3-30-16</inkml:trace>
  <inkml:trace contextRef="#ctx0" brushRef="#br0" timeOffset="19723.5994">13143 7271 173 0,'0'0'6'0,"0"0"-6"15,19 72 0-15,-3-34 19 16,1 3-12-16,0 1 4 15,2-2-8-15,-2-5-2 16,-3-9 1-16,5-4-2 0,-1-6 1 16,-1-8 4-1,11-4-3-15,9-4 10 0,18 0-12 16,16-2-5-16,5-12-25 16,4-6-129-16</inkml:trace>
  <inkml:trace contextRef="#ctx0" brushRef="#br0" timeOffset="19977.5367">14407 6984 268 0,'0'0'0'15,"0"0"-7"-15,0 0 7 0,0 0 0 16,17 70 16-16,-17-25 12 16,0 8-27-16,0 2 2 15,-20 3-3-15,-9-1-1 16,-1-5-37-16,-3-11-40 16,6-9-40-16,8-10 50 15</inkml:trace>
  <inkml:trace contextRef="#ctx0" brushRef="#br0" timeOffset="20188.4461">14788 7033 161 0,'0'0'21'16,"0"0"-17"-16,0 0-1 15,0 0 63-15,37 66-29 16,-31-33-4-16,5 8-16 15,-6 1-15-15,-5 1 0 16,0-5-2-16,0-6-52 16,-9-4-26-16,-7-13-25 15,-5-5 16-15</inkml:trace>
  <inkml:trace contextRef="#ctx0" brushRef="#br0" timeOffset="20387.3044">14266 7185 255 0,'0'0'16'0,"0"0"-1"16,0 0 32-16,0 0-38 15,0 0-7-15,141-3 7 16,-48 3-7-16,13 0 7 16,4 0-9-16,-9 0-19 15,-14 0 0-15,-23 0-39 16,-27 0-40-16,-24 1-72 15</inkml:trace>
  <inkml:trace contextRef="#ctx0" brushRef="#br0" timeOffset="20501.0069">14667 7262 85 0,'0'0'78'0,"0"0"-36"0,0 0-16 16,0 0-24-16,0 0-2 16,0 0-13-16,-37 37 6 15,132-37 4-15,14 0-65 16</inkml:trace>
  <inkml:trace contextRef="#ctx0" brushRef="#br0" timeOffset="20999.4241">15848 7098 205 0,'0'0'84'16,"0"0"-72"-16,0 0-9 15,0 0 10-15,0 0-3 16,0 0-3-16,-106 54-2 16,132-40-1-16,14-1-4 15,8-5 2-15,-3-5-7 16,-7-3 8-16,-8-5-3 16,-10-10 12-16,-11-9-12 15,-9-2 4-15,0-8-4 16,-9-2 0-16,-11-3 0 15,2 0 0-15,9 3-2 16,1 11 2-16,4 9 2 0,4 6 17 16,0 8-19-16,0 2-12 15,26 0-36-15,11 16 43 16,5 9 1-16,-8 13 3 16,-10 11 2-16,-24 18-2 15,-10 12-3-15,-55 5-13 16,-23 3-32-16,-1-15 12 15,16-11 28-15,31-16 9 16,20-19 24-16,14-10 23 16,8-11-12-16,0-2 3 15,8-3 13-15,26 0 4 16,19-11-24-16,4-7-21 16,6-6-10-16,2-8-5 0,1-6-33 15,-2-6-93-15,-1-6-118 16</inkml:trace>
  <inkml:trace contextRef="#ctx0" brushRef="#br0" timeOffset="21584.9166">16766 6936 255 0,'0'0'21'0,"0"0"-14"16,0 0-7-16,84 60 5 0,-70-28 5 16,-8-1 3-1,-6-1-13-15,-4-4 0 0,-26-7-2 16,-5-4 2 0,-2-7 0-16,-3-6 9 0,3-2-4 15,4-3 15-15,14-13-13 16,19-4-1-16,0-2-6 15,35-5-35-15,29-4 14 16,16 2-15-16,11 2-21 16,-9 8-7-16,-11 7 38 15,-12 9 18-15,-9 3 8 16,-11 6 0-16,-11 5 0 16,-18 8 0-16,-10-1 1 15,0 3 14-15,-26 4-5 0,-6-4-6 16,-1-2 11-16,11 1 1 15,4-4 0-15,11-2-11 16,7-1 7-16,0-3-1 16,22-5-7-16,17-3 8 15,12-2 8-15,8-5-9 16,-1-11-6-16,-8-6 8 16,-6-2-12-16,-11-5 18 15,-18 2-6-15,-10 4 0 16,-5 3 20-16,-15 10-2 15,-23 2-26-15,-13 6-5 16,-5 2 0-16,1 0-4 16,11 2-5-16,18 6-39 0,17 1-22 15,9-1-42-15,21-5-35 16</inkml:trace>
  <inkml:trace contextRef="#ctx0" brushRef="#br0" timeOffset="22106.7387">17688 6991 103 0,'0'0'77'0,"0"0"-8"16,0 0-44-16,0 0-13 15,0 0-11-15,0 0 24 16,-2 32-17-16,2-18-1 16,0-1 12-16,0-2-19 0,22-4 3 15,13-1 3-15,14-2-2 16,-1-4-4-16,4 0-1 15,-4-4-1-15,1-6-20 16,-8-7 7-16,-2-2-12 16,-8-1 11-16,-12 1 2 15,-7 5 13-15,-8 4 2 16,-4 6 18-16,0 4-19 16,-14 0-10-16,-15 6 10 15,-4 9 5-15,4-1-2 16,13 3-2-16,8-2-1 15,8-3-9-15,0 1 6 16,13-5-1-16,18-1 4 16,8-4 4-16,7-3-2 15,4 0 5-15,-3-3 1 0,-3-8-7 16,-5-6 17-16,-6 0-18 16,-5-4 5-16,-9-3-6 15,-8 2 1-15,-11 2-1 16,0 6-17-16,-16 8 4 15,-17 1 14-15,3 5-9 16,4 0-5-16,10 3 13 16,12 5-40-16,4 3-25 15,11-3 6-15,29-2 32 16,10 0 13-16,13-3-25 16,7-3 39-16</inkml:trace>
  <inkml:trace contextRef="#ctx0" brushRef="#br0" timeOffset="22402.0069">19013 6797 78 0,'0'0'89'0,"0"0"-40"15,0 0-48-15,0 0 1 16,-153-13-1-16,105 23 7 16,8 3-6-16,13 1 5 15,15 0-6-15,8 3-2 16,4 0-12-16,4 2 9 0,22-1 4 15,2-2-17 1,2 0-11-16,-3-4-10 16,1-1 35-16,-3-2 3 0,-1-1 3 15,-7-2 22-15,-10-4 14 16,-4 1-11-16,-3-1-3 16,0-1-3-16,-18 2-9 15,-16 1 24-15,-12 1-19 16,-4 2-2-16,-5-1-16 15,-3 2-23-15,3 0-71 16</inkml:trace>
  <inkml:trace contextRef="#ctx0" brushRef="#br0" timeOffset="37392.6256">10166 10394 4 0,'0'0'26'0,"0"0"-1"16,0 0 1-16,0 0-3 16,0 0-11-16,0 0 1 15,0 0 5-15,43 7-17 16,-39-5 8-16,2 0-4 16,-1-1 8-16,-1 1 0 15,5 1-10-15,0-1 5 16,2 0-2-16,-1 2-5 15,5-1 1-15,1 0 2 16,5 2-2-16,6-3 16 16,3 2 1-16,6 0-16 15,3 3 4-15,1-4-6 16,4 3 0-16,1-1-1 16,-4 1-6-16,6 1 6 15,-7-1-7-15,3 0-1 0,-2-2 8 16,6-1-5-16,3-1 5 15,2 0 0-15,-2 1 0 16,0-3 0-16,1 2 0 16,5-1-1-16,4 0 1 15,6-1-3-15,1 0 8 16,5 1-6-16,2 1 1 16,-2-1 0-16,0 2-6 15,-1-2 6-15,-1 2-1 16,-3-3-11-16,-3 2 4 15,-3-2-8-15,-5 0 15 16,1 0-10-16,-1 0 10 0,-1 0-10 16,-1-3 8-16,-5-1-9 15,-3-2-6-15,-1-1-5 16,1-1 4-16,-5-1-13 16,6 1 20-16,0 0 11 15,-2 1 2-15,5 0-1 16,1 1 2-16,-1-3-2 15,5 1 0-15,-5-2 7 16,3 1-7-16,-2-1 0 16,-2 1 33-16,-1-3-33 15,-3 2-6-15,-5-2 6 16,-8 1 0-16,-6-2 4 16,-6 1 4-16,0 1 34 0,1-3-34 15,-4 1 10-15,-3 0-11 16,-2 1 12-16,-2 2-18 15,0 0 12-15,-6 3 2 16,-4 2-9-16,0 3 13 16,0 2-2-16,0-1-5 15,0 1 5-15,0 0-12 16,0 0 1-16,0 0-4 16,0 0-2-16,0 0 6 15,0 0-5-15,0 0-1 16,0 0 1-16,-3 0 2 15,-1 0-3-15,-3 0 0 0,4 0 1 16,-5 0 4-16,1 0-5 16,-5 0 0-16,2 0 0 15,-1 1 1-15,2 1-1 16,-3 1 0-16,3 2 1 16,-4-1-1-16,-3 1 0 15,2 2 0-15,-6 1 0 16,-1 1 2-16,-1 1-2 15,-6 3 0-15,-2-2 1 16,-4 4-2-16,-4-1 1 16,-2 1 0-16,-2 0-1 15,-4 1-13-15,-2-1 10 16,-5-1 1-16,0 1-19 0,0-3-1 16,-1 5 15-1,1-4 1-15,3 0-5 0,-1 1-2 16,5-1 12-16,-1-3-1 15,-1-1-8-15,-3-3 11 16,-4 0 0-16,-8-2-2 16,-8 0-2-16,1-1 4 15,-5-3-3-15,-4 0-15 16,3 0 3-16,-5 0-1 16,-2 0-7-16,-4 0 7 15,-1 0 13-15,-1-3 1 16,-2-2 2-16,3-1 0 15,4 0-1-15,4-1 1 0,2-1-3 16,-3 1-7-16,2 0-1 16,5 4 2-16,2-1 4 15,5 1 3-15,8 1 2 16,5 1 0-16,5 1 1 16,10 0 0-16,0-2-1 15,6 2-2-15,4 0 2 16,-4 0-17-16,-1-2-7 15,0 2 10-15</inkml:trace>
  <inkml:trace contextRef="#ctx0" brushRef="#br0" timeOffset="37789.5346">9885 10467 3 0,'0'0'13'0,"0"0"-11"16,0 0 2-16,171 5 0 15,-117-3-4-15,5 0 6 16,2 2 1-16,7-1 3 16,5 0-6-16,7 0-2 15,11-2 23-15,7 2-1 16,2-1-8-16,1 0-5 15,-3 3-5-15,-2-2-5 0,1 2-2 16,3-1 5 0,3-3-8-16,0 3 4 0,1-4-5 15,-7 0 4-15,2 0-24 16,-2 0 25-16,1 0-5 16,5 0 4-16,-3 0-1 15,1-4 1-15,2 1-2 16,-4-1-24-16,2 0-3 15,-1-2-7-15,-6 1 37 16,-9-1 0-16</inkml:trace>
  <inkml:trace contextRef="#ctx0" brushRef="#br0" timeOffset="38009.5792">13345 10411 1 0,'0'0'28'15,"0"0"18"-15,0 0-7 0,147-42-17 16,-125 36-14-16,-10 1 4 15,-6 2 14-15,-5 3 5 16,3 0-9-16,-4 0-2 16,0 0-14-16,0 0 2 15,0-2-3-15,0 2 4 16,0 0 2-16,0 0-9 16,0 0 0-16,0 0-2 15,0 0-11-15,0 0-9 16,0 0-19-16,0-1-44 15</inkml:trace>
  <inkml:trace contextRef="#ctx0" brushRef="#br0" timeOffset="41175.6348">7889 7546 7 0,'0'0'21'0,"0"0"-13"15,0 0 6-15,0 0 0 16,0 0 13-16,0 0-2 0,9 4-6 15,-3-4 2 1,1 0-9-16,3 0 11 0,4 0-9 16,2-2-1-16,6-3-11 15,-6 1 7-15,2-2-8 16,-5 2 8-16,-5 0-4 16,-2 1-2-16,-6 1 5 15,0 2 3-15,0 0-1 16,0 0-10-16,0 0 0 15,0 0-13-15,-12 0 0 16,-10 7 11-16,-5 2-2 16,-6 4 4-16,3 5 0 15,-3 4 13-15,0 0-12 16,5 3-1-16,9 0 0 16,7-1 9-16,6 1-3 0,6 3-6 15,0 3 0-15,0 2 0 16,6 4 2-16,9 3 3 15,6 4-5-15,-5 5 0 16,-2 5 3-16,8 4-3 16,-10 9 2-16,6 3-4 15,-2 2 5-15,2-1-6 16,3-4-3-16,-5-1 6 16,-1 2-3-16,-4-1 8 15,-4 2-5-15,-3 0 0 16,10-4 1-16,-2-2-7 15,6-2-4-15,0-1 10 0,0-6 0 16,-6-6 0-16,-4-3-6 16,-8-7 5-16,0-5 2 15,0-4-2-15,-16-2-5 16,-5-7 6-16,5-3 0 16,-1-6 3-16,8-3 0 15,5-4 0-15,-2-1-3 16,6-1-5-16,0 0 4 15,0-2-1-15,0 1 1 16,3 2-7-16,22 2 8 16,11 3 6-16,6 3-6 15,10 1 0-15,9 6 5 16,-3 6-3-16,2 1 13 0,0 6-15 16,-5 2 0-1,-7 4-1-15,-14 2-3 0,-13 5 1 16,-18 2-2-16,-3 0 8 15,-11 0-4-15,-20 1 1 16,-3 0 0-16,2-2 0 16,7-4 0-16,7-1 0 15,8-4 8-15,10 0-6 16,0-2 2-16,0 0 4 16,23-1 2-16,12-2-8 15,14-1-2-15,9-3 0 16,8-3-2-16,7 3-5 15,-1-4 5-15,4 2 1 16,-2-3 1-16,-4 1 0 0,-3-4 3 16,-13-2-2-16,-8-3-1 15,-13-4 0-15,-12-3 1 16,-4-2-1-16,-7-4 0 16,-6 1 18-16,1-2 4 15,1 0 16-15,0-3-1 16,3-7-22-16,1-2 3 15,3 0-18-15,4-3-5 16,0 0-10-16,0 1-51 16,0-3-40-16</inkml:trace>
  <inkml:trace contextRef="#ctx0" brushRef="#br0" timeOffset="42284.5274">7886 7768 63 0,'0'0'3'15,"0"0"3"-15,0 0 2 16,0 0 18-16,0 0-13 16,0 0-10-16,-7 0 3 0,5 1 3 15,-2 7 8-15,-2-2 8 16,4 4-18-16,2-1 15 15,0-1-16-15,0-1-2 16,0 0 10-16,2-2-5 16,8-1-3-16,-1-1 10 15,3-3-5-15,1 0 13 16,5 0-2-16,8-3 3 16,-2-6 0-16,1-2-20 15,0-2 4-15,-2-2-9 16,-1-4 0-16,-1-1 0 15,0 1 0-15,-9-2-7 0,1 3 0 16,-13 4 2-16,0 4-3 16,0 0 7-16,-3 7-6 15,-15-2 2-15,-2 5-5 16,-7 0-1-16,-9 0 11 16,-3 2-8-16,-1 7 8 15,-2 0-1-15,7 3 1 16,5-1-10-16,14 2-2 15,8 3-12-15,8-2-14 16,0 3-91-16</inkml:trace>
  <inkml:trace contextRef="#ctx0" brushRef="#br0" timeOffset="67877.175">7399 4267 30 0,'0'0'19'16,"156"-14"-2"-16,-87 10 6 16,-13-1-8-16,-9 3-3 15,-19 2-2-15,-9-1-7 16,-12 1-3-16,-7 0-3 16,0 0-43-16,-15 0-14 0,-35 0 40 15,-27 5 20-15,-22 2 0 16</inkml:trace>
  <inkml:trace contextRef="#ctx0" brushRef="#br0" timeOffset="68172.7079">6769 4309 0 0,'0'0'7'15,"0"0"3"-15,188-6 7 16,-100 2-9-16,4-4 13 15,5 3-2-15,8 1-13 16,-8-3 10-16,-6 3-8 16,-15 1-7-16,-26 1 10 0,-18 2-9 15,-20 0-2 1,-12 0-6-16,0 0 6 0,0 0 36 16,0 0-16-16,-12 0-16 15,-1 0-3-15,1 0-1 16,0 0 0-16,-2 0-1 15,-2 0-13-15,4 0 2 16,-5 0-22-16,1 1-29 16,1 2 6-16</inkml:trace>
  <inkml:trace contextRef="#ctx0" brushRef="#br0" timeOffset="69735.412">17528 4364 11 0,'0'0'11'16,"0"0"11"-16,0 0-4 16,0 0-10-16,0 0 0 15,0 0-7-15,0-1 1 16,0-1-1-16,0 2-1 16,0 0 6-16,0 0-6 15,0 0 0-15,0-1 3 16,0 1-3-16,0-1 0 15,0 1 10-15,0 0-1 16,0 0 5-16,0-2-12 16,0 2 1-16,0-2-6 0,0 0 3 15,0 1-3-15,-9-1-7 16,0 1 10-16,2-1 3 16,2 2-3-16,2-1 0 15,0 0 10-15,3 1-2 16,0 0-3-16,0 0 4 15,0 0-2-15,0 0-7 16,0 0-2-16,7 0-17 16,17 0 17-16,11 0 2 15,6 0 4-15,13 1-4 16,9 5-4-16,9 1 0 16,10 0-14-16,4 0-25 0,-1-2-7 15</inkml:trace>
  <inkml:trace contextRef="#ctx0" brushRef="#br0" timeOffset="70821.1031">17327 4275 10 0,'0'0'2'15,"0"0"23"-15,0 0-8 0,0 0-9 16,0 0-8-16,0 0 0 16,20 9 6-16,31-4 20 15,9 2-7-15,5-2-1 16,1 0-4-16,0 2-6 15,2-4-2-15,-3 0-6 16,-2 1 11-16,-9-2-11 16,-3-2-4-16,-8 5 4 15,-12-5 0-15,-5 0-3 16,-7 0 0-16,-13 0 3 16,-3 0 0-16,-3 0 0 0,0 0 0 15,0 0 28-15,-19-2-21 16,-21-3-7-16,-21 0-7 15,-19 0 1-15,-21 1 5 16,-15 0-12-16,-11-2-13 16,-6 3 21-16,12 3-10 15,21-3 11-15,24 3-8 16,30-1 12-16,17 1-2 16,20 0 5-16,9 0 1 15,0 0 7-15,11 0-11 16,32 0-10-16,23 4 10 15,15 3 16-15,8 3-7 16,10-1-8-16,-4 1 4 16,-1-1-3-16,6-1 4 0,-11-1-6 15,-3-3 0 1,-11 0-1-16,-12-2 1 0,-12 0 0 16,-18-2 1-16,-15 0 4 15,-10 0-5-15,-8 0 0 16,0 0 5-16,0 0 16 15,-8 0 3-15,-27 0-24 16,-23-2-9-16,-21-4 7 16,-22 1-8-16,-17-1-15 15,-11-1 6-15,-3 4 1 16,6 0 8-16,19 0-5 16,26 3 10-16,29 0 3 15,24 0-1-15,15 0 3 16,13 0 0-16,0 0-32 0,27 8 7 15,26 0 25-15,16 2 13 16,13-1 11-16,9 1-19 16,-4 0-2-16,2-4 8 15,-10 0-11-15,-3-1 0 16,-14-3-2-16,-8-1 5 16,-15-1 4-16,-14 0-3 15,-10 0 0-15,-6 0 16 16,-7 0 5-16,-2 0 15 15,0-1-34-15,0-1 7 16,0 2 2-16,0 0-11 16,0 0 3-16,3 0-7 15,-3 0 0-15,0 0 4 0,0 0-4 16,0 0 2-16,0 0-6 16,0 0 4-16,0 0-2 15,0 0 1-15,0 0-8 16,0 0 6-16,0 0 2 15,0 0-10-15,0 0 2 16,0 0 2-16,0 0 6 16,0 0-4-16,0 0-36 15,0 0-15-15,0 0-33 16</inkml:trace>
  <inkml:trace contextRef="#ctx0" brushRef="#br0" timeOffset="98571.8066">16511 10606 9 0,'0'0'13'0,"0"0"10"0,0 0 2 16,0 0 22-16,0 0-16 15,0 0 3 1,0 0-10-16,0 0-13 0,0 0 11 15,33-19-3-15,-33 10-15 16,0-1 17-16,0-2-4 16,-11-2-5-16,-11 3-9 15,-11-1-3-15,-1 0 13 16,-11 3-5-16,-4 4-6 16,-4 5-3-16,0 0 2 15,2 10 1-15,5 2 3 16,5 4-10-16,12 2 10 15,13 1-3-15,11-2 0 0,5-1-4 16,4-3 0 0,25-3-5-16,17-2 5 0,3-5 0 15,3-3 1-15,-4-1 1 16,-5-12 13-16,-5-8 5 16,-4-6-16-16,-9-7 6 15,-8-10-16-15,-5-4 4 16,-4-8-1-16,-8-5-5 15,0 2 6-15,0 10 4 16,0 13 3-16,-11 16 30 16,5 11-5-16,-1 8 1 15,-2 1-29-15,-1 6-7 16,-2 15 7-16,5 9 19 16,7 8-12-16,0 2-6 0,7 7 1 15,28-1-2-15,9 0 0 16,12-9-2-16,3-7-9 15,-8-5 7-15,-11-12-1 16,-15-3 2-16,-8-9-3 16,-4-1-4-16,5-3 10 15,0-14-1-15,0-6 1 16,-9-4-1-16,-6 0-7 16,-3 3 3-16,0 7 5 15,0 7 0-15,0 9 1 16,0 1-3-16,-12 3 2 15,-1 11-6-15,5 2 9 16,8 7-3-16,0-2 8 0,22 3-8 16,19 0-3-16,9 0-6 15,5-2-30-15,-1-8 23 16,-9-7-31-16,-14-6 0 16,-7-1 39-16,-12-11 8 15,-8-10 0-15,-4-9 1 16,0-5-3-16,0-9 4 15,-8-7-4-15,-4-5-10 16,0-1-4-16,0 5-3 16,3 15 19-16,-3 15 60 15,6 12-10-15,6 7 19 16,0 3-63-16,0 4-6 16,0 16 0-16,0 8 14 0,25 10 4 15,14 8-9-15,9 9-8 16,3 3 5-16,-8 1-2 15,-18-2-4-15,-20-1-19 16,-5-4 4-16,-5-7-8 16,-19-10 3-16,10-9-2 15,3-10 22-15,6-11 0 16,4-4 5-16,-3-1-1 16,2-15 19-16,-4-14-23 15,5-10-3-15,1-9 3 16,0-7 0-16,1 1-7 15,23 4 7-15,0 11 3 0,0 14 15 16,5 11-13 0,4 4-3-16,9 3-2 0,1 6 4 15,-3 1-4-15,-6 0-6 16,-14 8 5-16,-8 13 1 16,-12 4 0-16,0 5 4 15,-3 2-4-15,-22-5 0 16,0-1 0-16,1-6-9 15,1-5 8-15,10-3-31 16,7-8 14-16,6-4-15 16,0 0 10-16,0-16 3 15,16-8-143-15</inkml:trace>
  <inkml:trace contextRef="#ctx0" brushRef="#br0" timeOffset="98813.4497">17595 10106 159 0,'0'0'21'16,"0"0"44"-16,0 0-12 16,0 0-38-16,0 0-15 15,0 0 0-15,3 38 30 16,-3 0-10-16,-3 4-9 16,0 6 2-16,0 2-8 15,3-3 0-15,0-1-5 16,6-9 0-16,18-11-3 0,6-4 3 15,4-11-6 1,2-5-8-16,3-6-4 16,7 0 14-16,-7-13-55 0,-6-8-115 15</inkml:trace>
  <inkml:trace contextRef="#ctx0" brushRef="#br0" timeOffset="98950.1009">17598 10348 230 0,'0'0'15'16,"0"0"-15"-16,0 0-1 16,0 0-20-16,0 0-10 15,130 13 30-15,-53-11-67 16</inkml:trace>
  <inkml:trace contextRef="#ctx0" brushRef="#br0" timeOffset="99862.9991">18429 10196 270 0,'0'0'22'15,"0"0"-16"-15,0 0 14 16,-3 45 26-16,16-15-19 15,6 3-1-15,1 2-19 16,-5-2-5-16,-5-2-2 16,-10-6 0-16,0-9-9 15,0-7 7-15,0-6 2 16,0-3 0-16,0 0 5 16,-1-12 15-16,-2-7-20 15,3-8-6-15,9-4-2 0,22-6-1 16,8 1-5-16,-2 10 0 15,-3 6 14-15,-4 8-8 16,-5 9 12-16,4 3-4 16,-5 0 5-16,1 16-1 15,-3 3 5-15,-2 5-2 16,3 3-1-16,-3 1 0 16,1-3-5-16,-5 0-2 15,2-8-25-15,2-4 22 16,-2-8-1-16,3-4-5 0,1-1-7 15,4-1 3 1,0-13 14-16,-2-4-1 0,-6-5-10 16,-6-6 8-1,-11-1-3-15,-1 2-1 0,0 1-4 16,-12 8 11-16,-15 11 13 16,-11 7 7-16,-4 1-18 15,-1 14 6-15,-1 2 20 16,10 4-6-16,6 2-14 15,14-1 3-15,7-1-10 16,7-1-1-16,7-3 3 16,23-6-7-16,5-5 1 15,0-2-10-15,0-3 11 16,-2-3-7-16,-3-9 18 16,-8-5-12-16,-2-6 3 0,-3-1-3 15,-5-1-4-15,-8 6 13 16,-1 6-6-16,-3 4 8 15,0 7 26-15,0 2-34 16,0 0-12-16,0 11 12 16,0 5 3-16,0 5-1 15,9 1 4-15,8-2-6 16,7 5-22-16,-3-5-19 16,5-1-109-16,0-8-4 15</inkml:trace>
  <inkml:trace contextRef="#ctx0" brushRef="#br0" timeOffset="100595.3543">19396 10253 160 0,'0'0'79'0,"0"0"-64"16,0 0-13-16,0 0 61 15,0 0-33-15,22 58-17 16,-16-34-5-16,1-4-1 15,-7 2-5-15,0-3-2 16,-9-4-3-16,-10-6-1 16,-2-2 3-16,3-4 1 15,3-3 1-15,1 0 8 16,5-7 7-16,9-5-16 16,0-5-1-16,0-5-1 15,29 0-10-15,1 0 12 0,7 2 2 16,-3 4-2-16,5 9 0 15,-2 2-3-15,1 5 3 16,2 0 0-16,-4 2-13 16,-3 10 10-16,-15 4 2 15,-4-1 1-15,-12 0-7 16,-2 0 0-16,0-1-5 16,-9-5 6-16,-13-1 0 15,2-3 3-15,4-5 0 16,1 0 2-16,4 0-3 15,11-8-7-15,0-8-19 16,0-3 0-16,26 1 16 0,10-2-2 16,1 1 14-16,-3 5-4 15,-1 5 6-15,-7 6 0 16,-4 3 0-16,-6 0 8 16,-2 0 2-16,-2 10-3 15,-5 3 32-15,2 1-9 16,-3 2-9-16,4-3-16 15,2 0 1-15,2-2-1 16,1 0-3-16,6-5 2 16,4-4 3-16,6-2-4 15,7 0 28-15,6-7-25 16,-5-7 2-16,-1-4-2 0,-9-3-6 16,-4-2-2-16,-5-3 2 15,-11 0-6-15,-6 6 6 16,-3 7 5-16,0 8 24 15,0 5-13-15,0 0-16 16,-8 5-1-16,-12 7-4 16,8 3 10-16,4 3-1 15,8 2-4-15,0 1-28 16,12 3-41-16,30-1-92 16</inkml:trace>
  <inkml:trace contextRef="#ctx0" brushRef="#br0" timeOffset="101513.2691">21284 10215 235 0,'0'0'21'0,"0"0"-15"16,0 0 36-16,0-53 3 15,16 43-34-15,-2 5 19 16,-1 1-20-16,-1 4-9 16,3 0 11-16,7 0-8 15,2 8 7-15,3 10 1 0,-2 8 3 16,-1 5-5-16,-10 1-10 15,-9 1 0-15,-5-6-5 16,0-5-3-16,-7-7-5 16,-3-6 4-16,2-4 2 15,3-5-2-15,4 0 9 16,-6 0 15-16,4-14-15 16,3-3-1-16,0-7-3 15,16-2 4-15,15-2 6 16,4 0-6-16,-1 3 0 15,-3 11-2-15,-5 6 0 16,-4 5 0-16,-2 3 2 0,0 0 10 16,0 8-8-16,-5 4 10 15,-4 7 1-15,-2-1 1 16,-4 3-7-16,-2 0-7 16,2-1 0-16,-4 0-2 15,-1-5 2-15,3-3-7 16,-3-5-18-16,0-4 3 15,9-3-2-15,3 0-18 16,9-3 1-16,0-10 30 16,7-4-24-16,-4-6-1 15,0-2 15-15,-2-3 21 16,-8 3 1-16,-8 6-1 0,-3 7 69 16,-3 9 14-16,0 3-38 15,0 0-33-15,0 3-12 16,-17 5 0-16,-5 4 21 15,8 4-5-15,4-1-7 16,4 4-1-16,6-1-8 16,0-2 6-16,0 1-6 15,16-7-1-15,7-3-2 16,-2 0-10-16,2-7 5 16,-2 0-1-16,2 0 9 15,2-10 10-15,-3-7-10 16,7-2-15-16,-4-2 15 15,-7 1 1-15,1 5 0 0,-7 3 6 16,-7 9-5 0,-5 3 9-16,0 0-11 0,0 0-7 15,5 6 6-15,3 8 1 16,1 2 9-16,7 2-7 16,4 1-1-16,-2 1-1 15,2-3-44-15,-3-2-29 16,-4-6-26-16,-1-6-78 15</inkml:trace>
  <inkml:trace contextRef="#ctx0" brushRef="#br0" timeOffset="102097.5225">22431 10179 54 0,'0'0'82'0,"0"0"-52"0,0 0-22 16,0 0 30-16,0 0 33 15,0 0-31-15,38 53-25 16,-33-34-1-16,-2 0-11 16,-3-2-3-16,0-5-4 15,0-1-1-15,0-7 2 16,-5 0-3-16,-6-4 1 16,5 0 5-16,-5 0 0 15,5-7-2-15,6-5-4 16,0-2-14-16,0-3 17 15,9 0-6-15,9 2 0 16,1 3 9-16,-1 9 3 0,-3 1 0 16,0 2 6-16,0 2-9 15,6 8-2-15,-2 2 2 16,-1 3 5-16,-4 1 8 16,-2 0-9-16,-8-4-4 15,-4 0-1-15,0-5-3 16,0-4 0-16,0-3 3 15,0 0 2-15,0 0 3 16,0-5-4-16,0-7-4 16,0-4-22-16,22-3 19 0,16-2 2 15,5-1-3 1,2 0 16-16,5 5-8 0,-13 5 6 16,-7 5 0-16,-6 2 0 15,-8 5 0-15,-2 0-1 16,1 10 16-16,-2 4-2 15,-8 3 32-15,-4 7-27 16,-1-1-12-16,0 1 2 16,-6-1-12-16,-14 0-4 15,-4-5-3-15,-1-2-30 16,2 0-33-16,14-6-35 16,9-5-104-16</inkml:trace>
  <inkml:trace contextRef="#ctx0" brushRef="#br0" timeOffset="102301.0414">23099 10377 245 0,'0'0'17'0,"0"0"1"15,0 0-18-15,0 0-4 16,156-8 2-16,-100 3-54 16,-2-4-93-16</inkml:trace>
  <inkml:trace contextRef="#ctx0" brushRef="#br0" timeOffset="102521.6437">23703 10140 212 0,'0'0'37'15,"0"0"-30"-15,0 0 8 16,-30 46 33-16,30-22-18 16,0 3-29-16,0 1 6 15,0-3-7-15,-1-5-21 16,-5-6-11-16,0-5-29 0,-1-4-23 15,6-5-55-15</inkml:trace>
  <inkml:trace contextRef="#ctx0" brushRef="#br0" timeOffset="102713.3919">23787 10103 244 0,'0'0'18'0,"0"0"-18"15,0 0-8-15,0 0 3 16,0 0 10-16,92 51-10 16,-71-26 4-16,-11 2-16 15,-10-1-44-15,0-2 1 16,-12-5-33-16</inkml:trace>
  <inkml:trace contextRef="#ctx0" brushRef="#br0" timeOffset="102758.6585">23810 10299 45 0,'0'0'0'16,"0"0"-16"-16</inkml:trace>
  <inkml:trace contextRef="#ctx0" brushRef="#br0" timeOffset="103153.6533">24037 10206 87 0,'0'0'62'15,"0"0"-25"-15,0 0-9 16,0 0-17-16,42 45 1 15,-35-40-10-15,1-3 3 16,3-2 11-16,8 0-10 16,-2-4 4-16,5-9-10 0,0-6-33 15,-2 0 29-15,-1-3-16 16,-5-2 6-16,2-1 10 16,-3 5-2-16,-6 4 6 15,-2 7 24-15,-5 8-2 16,0 1-9-16,0 0-13 15,0 4 0-15,0 12 4 16,0 1-1-16,0 7 16 16,0 0-6-16,0 3-4 15,1 1-9-15,2-1 6 0,-3-3-5 16,0-7 11 0,0-1-1-16,0-8 6 0,-8-2 3 15,-11-5-5-15,-3-1 10 16,-7 0-25-16,4-4-3 15,6-12-48-15,7-4-57 16</inkml:trace>
  <inkml:trace contextRef="#ctx0" brushRef="#br0" timeOffset="103820.25">24519 9908 236 0,'0'0'26'15,"0"0"-26"-15,0 0 0 16,0 0 70-16,76 50-39 0,-53-18-3 16,-3 6 1-16,-12 6-22 15,-8 2-7-15,0-4-3 16,-23-3-17-16,-24-6-15 16,-3-5-1-16,9-11-12 15,2-7 19-15,12-6 29 16,5-4-4-16,-1 0 10 15,8-13-6-15,12-2 0 16,3-7-15-16,6-1 7 16,26-5-11-16,14 0 7 15,3 3 6-15,2 6 6 16,-6 7 3-16,-12 7-3 0,-5 5 3 16,2 0-3-16,-4 6 20 15,3 5 16-15,-3-2-28 16,0 4 9-16,-5-1-9 15,-9 0-5-15,-8 0 2 16,-4-2-5-16,0 0 1 16,0-3-1-16,0 0 0 15,0-4 2-15,-1-3-2 16,1 0 3-16,0 0 5 16,0 0-3-16,1-1 32 15,20-10-37-15,9-4-14 16,6 2 9-16,-2-3 3 15,3 2-15-15,-7 3 11 0,-6 4-2 16,-9 4 8 0,-9 1 6-16,-2 2-6 0,4 0-4 15,-5 2 4-15,3 6 13 16,3 2-3-16,0-1 4 16,-3 1-2-16,5-4-9 15,-5 0 3-15,-4-1-5 16,1-5-1-16,-3 2-8 15,0-2-7-15,0 0-24 16,0 0 22-16,-3-7 5 16,-12-7-31-16,-8-3-54 15,1-5-38-15</inkml:trace>
  <inkml:trace contextRef="#ctx0" brushRef="#br0" timeOffset="104059.9915">25117 9818 67 0,'0'0'2'0,"0"0"14"15,0 0 59-15,0 58-29 16,0-24-26-16,0 6 4 16,-8 4-12-16,-6 5-11 15,-7-2 2-15,-6-2-3 16,-12-4-10-16,-1-4-20 15,-1-7-18-15,10-5-17 16,9-11 39-16,16-6 25 0,4-6 1 16,2-2 3-16,0 0-3 15</inkml:trace>
  <inkml:trace contextRef="#ctx0" brushRef="#br0" timeOffset="104301.0139">24937 10060 57 0,'0'0'22'0,"0"0"37"0,0 0-17 16,153-20-8-16,-102 14-29 15,0-2 19-15,-1 1-15 16,-4-1 5-16,-11-2 1 15,-13 3-15-15,-8-1-4 16,-14 4-21-16,0 3-27 16,-14 1-113-16</inkml:trace>
  <inkml:trace contextRef="#ctx0" brushRef="#br0" timeOffset="108314.6415">17896 11084 180 0,'0'0'14'15,"0"0"-11"-15,0 0 0 16,0 0 10-16,-7 55-7 0,7-30 8 16,0 3-9-16,0-3-2 15,0 4-2-15,0-3 1 16,-5-1-1-16,-5-4 4 15,-2-7-4-15,1-4 0 16,9-5 1-16,-1-5-2 16,0 0 9-16,0 0 13 15,-3-3 29-15,1-9-35 16,-5-9-10-16,7-4-6 16,3-6 4-16,0-6-8 15,0-2 1-15,0-3 3 16,21 5 0-16,1 1-4 15,3 11 4-15,1 4 1 16,11 6 6-16,0 6-3 16,5 1-2-16,3 4-1 0,3 4 4 15,2 2-5-15,-1 12 0 16,-2 6 8-16,-7 9-4 16,-10 5-3-16,-8 3 6 15,-10-2-6-15,-12-1 10 16,0-4-11-16,-4-8-2 15,-10-4-4-15,-2-6-4 16,3-2 7-16,5-6-9 16,-5-2-22-16,1-2-34 15,-9 0-89-15</inkml:trace>
  <inkml:trace contextRef="#ctx0" brushRef="#br0" timeOffset="108488.0503">17716 11210 286 0,'0'0'28'16,"0"0"-22"-16,0 0 5 16,0 0-6-16,0 0 6 15,0 0-11-15,163-1 0 16,-65 1 0-16,17-3-16 16,15-5-38-16,20-1-38 15,30-1-62-15</inkml:trace>
  <inkml:trace contextRef="#ctx0" brushRef="#br0" timeOffset="109395.7446">22565 10930 181 0,'0'0'18'0,"0"0"5"16,0 0 22-16,0 0-16 0,0 0-16 15,0 0-7-15,-22-5-6 16,-7 5 2-16,-11 1 5 15,-11 11 8-15,-5 5 9 16,-1 6-4-16,-3 8-7 16,2 7-8-16,0 3 2 15,0 3-7-15,10 1-1 16,12-3 0-16,14-4-7 16,18-6-18-16,4-6 1 15,10-6 5-15,24-5-11 16,11-9 6-16,5-1 2 15,8-5 7-15,5-2 16 16,-1-7 1-16,-2-6 10 0,-10-2 8 16,-5-1 5-16,-19 0 22 15,-14 1 5-15,-9 4-8 16,-3 4 8-16,-4 4-33 16,-29 3-1-16,-9 2-12 15,-15 0-10-15,-11 7 5 16,-5 7-43-16,-6 1-62 15,-6 5-118-15</inkml:trace>
  <inkml:trace contextRef="#ctx0" brushRef="#br0" timeOffset="111043.648">18301 11928 62 0,'0'0'30'15,"-23"59"-30"-15,14-28-12 16,8-4 8-16,-2-7 1 15,3-6 6-15,0-6 1 16,0-3-2-16,0-4 1 16,0-1 21-16,0-1 65 15,0-12 2-15,0-4-66 16,0-6 0-16,0-2-12 0,0-6-5 16,0-5 8-16,0-6-2 15,3-2-14-15,19 5 8 16,3 5-2-16,4 9 3 15,3 5-9-15,7 6 0 16,15 3 0-16,9 3 3 16,7 6-3-16,6 2 1 15,-9 0-5-15,-12 13 1 16,-18 3 1-16,-24 5-4 16,-13 4-2-16,-8-1 6 15,-31-2-6-15,-19-2 8 16,-13-3-1-16,-4 0 1 15,-3-4-1-15,5-3 1 16,15-2 1-16,13-3 0 0,14-2-1 16,12 0-6-16,13-3-4 15,6 0-19-15,0 0 15 16,16 0-36-16,24-2-24 16,5 0 53-16,10-1 15 15,14 3 5-15,7 0 1 16,12 0 0-16,-7 7 0 15,-10 4-1-15,-18 5-5 16,-27-1-123-16,-17 1 129 16,-9-2 12-16,-3-1 30 0,-24 2 24 15,-14-5 1 1,-6 3 9-16,-11-3-31 0,-15 0-9 16,-6 0-2-16,-5-3-8 15,7 2-11-15,8-3-11 16,17-2-4-16,12-1-18 15,7-3-88-15,11 0-149 16</inkml:trace>
  <inkml:trace contextRef="#ctx0" brushRef="#br0" timeOffset="112318.1824">22678 11896 111 0,'0'0'13'15,"0"0"31"-15,0 0 8 16,8-57-15-16,-11 44-9 15,-21 1 1-15,-11 5-17 0,-7 1-8 16,-11 2 2-16,4 1-6 16,0 3-3-16,6 0 3 15,11 8 0-15,5 1-10 16,8 1-2-16,15 2-17 16,4 1 1-16,11 4 16 15,30 1 6-15,12 2 5 16,13 4-26-16,1 1 4 15,3 1-24-15,-1-1-78 16,-3-1 112-16,-9-1 13 16,-18-6 12-16,-21-3 63 15,-18-3-28-15,-10-3 4 0,-40 3 13 16,-21-5-14-16,-8 0-24 16,-5-1-17-16,9-2 2 15,16-3-11-15,16 0-2 16,9 0 1-16,13-7-16 15,10-3 7-15,8-2-6 16,3 0-16-16,0-1 29 16,25 0-3-16,15-1 6 15,15 1 5-15,9 0-2 16,11-2 0-16,0 1-2 16,-4-3 3-16,-16 5 9 15,-19-5 13-15,-15 3-7 16,-16-3 21-16,-5-1 11 15,-7 1-7-15,-31 2-25 16,-14 0-18-16,-15 4 4 0,-21 5-5 16,-17 6-17-16,-9 0-57 15,-1 15-94-15</inkml:trace>
  <inkml:trace contextRef="#ctx0" brushRef="#br0" timeOffset="114922.8691">23258 9036 54 0,'0'0'46'15,"0"0"-2"1,0 0-20-16,0 0 37 16,0 0-1-16,0 0-23 0,0 0-8 15,69-42-13-15,-69 41 15 16,0 1 4-16,0 0-27 15,0 0-4-15,0 0-4 16,0 0 4-16,0 0-10 16,0 2-1-16,-5 14-4 15,-17 7 11-15,-8 8 1 16,-2 6 9-16,-9 10-3 16,-2 11 4-16,-2 9-8 15,-1 2-2-15,9 2-1 16,7-11-8-16,16-8-32 15,6-10 8-15,3-9-6 16,5-10-29-16,0-7 4 0,-3-10-48 16</inkml:trace>
  <inkml:trace contextRef="#ctx0" brushRef="#br0" timeOffset="115288.0229">22502 9422 244 0,'0'0'0'15,"0"0"-6"-15,0 0 6 16,87 72 16-16,-27-31 0 16,10 8 0-16,10 3-15 0,-1 1 4 15,2-7-5-15,-8-4 0 16,-13-8 0-16,-14-10 0 15,-14-10 6-15,-10-7-6 16,0-7 3-16,9 0 4 16,7-12 43-16,12-10-18 15,7-9-19-15,-1-7 6 16,0-8-13-16,-2-8 24 16,-4-6-30-16,-4-2-5 15,-12 9 0-15,-10 13-3 16,-11 11 7-16,-5 14-1 15,-4 6-3-15,-4 7-5 16,0 2-53-16,0 0-105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35:48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7098 4662 395 0,'0'0'32'15,"0"0"-10"-15,0 0 25 0,0 0 4 16,0 0-4 0,0 0-13-16,0 0-11 0,0 0 10 15,0 0-1-15,0 0-11 16,0 0 6-16,0 0-27 16,0 0 3-16,0 0-6 15,0 4-1-15,0 5-16 16,-16 7 7-16,-5 6 13 15,-4 4 3-15,1 6-3 16,6 1 0-16,-4 1 2 16,7 0 2-16,-6 3-8 15,2-4 4-15,5 1 0 16,5-5 1-16,5-6-1 16,4-5-6-16,0-6-3 0,0-3-21 15,0-1-8-15,0-5-51 16,-15 0-36-16,-16-3-177 15</inkml:trace>
  <inkml:trace contextRef="#ctx0" brushRef="#br0" timeOffset="500.231">6536 5003 362 0,'0'0'72'0,"0"0"-67"16,0 0-3-16,136 22 27 0,-88-10 7 16,1 4-20-16,-6-1-4 15,-2 1 8-15,-8-2-14 16,-4-3-5-16,-3-1 3 16,-6-3 3-16,-4-2 0 15,-2-1-7-15,-5-3 3 16,-6-1-4-16,-3 0 2 15,0 0 11-15,0 0 28 16,3 0-4-16,7-8 20 16,2-6-50-16,11-5 0 15,2-5-11-15,2 2 5 16,2 2-12-16,-7 4 8 0,0 3 4 16,-1 2-1-1,-6 1 1-15,0 5-1 0,-8 1 1 16,-4 3 0-16,-3-1 0 15,0 1-1-15,0 1 9 16,-10 0-3-16,-26 0-5 16,-18 0 0-16,-22 1-1 15,-10 7 1-15,-3 1 0 16,-4 0-3-16,6-2 9 16,13 2-10-16,18-3 4 15,22-1 0-15,14-3-4 16,17-1-16-16,3 4-63 15,0-1-66-15,3 0 18 16</inkml:trace>
  <inkml:trace contextRef="#ctx0" brushRef="#br0" timeOffset="3551.2076">14407 4891 387 0,'0'0'73'16,"0"0"-47"-16,0 0 40 15,0 0-3-15,0 0-43 16,0 0 8-16,133-41 2 15,-69 19-22-15,12-7 9 16,12-4-13-16,6-11 5 16,0-2-9-16,-3-5-8 15,-18 0 8-15,-24 8-8 16,-25 8-14-16,-24 10 21 0,0 10 2 16,-10 5 16-1,-20 5-17-15,-4 3-9 0,-3 2 4 16,10 3-10-16,7 9 7 15,17 5-20-15,3 1-15 16,6 4 33-16,25-2 3 16,15-1-2-16,8-2 2 15,3-2 7-15,-3-4 0 16,-15 0 11-16,-14-4-4 16,-16-2 9-16,-9-3-5 15,-13 4 26-15,-38 2 42 16,-18 3-46-16,-8 3-16 15,3-3-11-15,20-3 1 16,16-2-14-16,17-3-3 16,17-3-41-16,4 0-1 0,16-11-113 15</inkml:trace>
  <inkml:trace contextRef="#ctx0" brushRef="#br0" timeOffset="4648.2917">15457 4506 551 0,'0'0'28'0,"0"0"-12"16,0 0 24-16,0 0-13 16,-129-10 4-16,84 20-14 15,1 2-3-15,8 4-4 16,6 0-8-16,9 4-1 16,7-1-1-16,14 1 2 0,0-2-10 15,22 0 3-15,24-4-9 16,16-5 13-16,22-3-18 15,17-6 13-15,3-3 6 16,0-9-16-16,-12-5 4 16,-16-4-8-16,-22 0 18 15,-19 1 2-15,-14 7 8 16,-18 2 30-16,-3 5 2 16,-13 6-33-16,-33 0-7 15,-15 0 0-15,-6 13 0 16,-1 3-3-16,9 1 8 15,14 3 1-15,9-3-6 0,17-1 0 16,12-3-1 0,7-4 1-16,7 0-14 0,36-6-1 15,21-3-5-15,13 0 14 16,7-12-9-16,-12-4-23 16,-11-6-3-16,-17 2-24 15,-15 3 15-15,-14 3 46 16,-11 5 4-16,-4 6 71 15,0 3-30-15,0 0-39 16,-15 0 12-16,-5 10-8 16,-4 2 13-16,9 2-3 15,3 0-15-15,6-1 7 16,6 2-8-16,0-3 0 16,6-1 7-16,25-4-2 15,9-6-3-15,14-1 44 0,-5-8-31 16,2-8 12-1,-6-9-12-15,-2-9-13 0,-4-3 12 16,1-11-14-16,2-7-2 16,-3-9-10-16,-3-3 2 15,-10 9 8-15,-11 15-12 16,-12 14 14-16,-3 16 28 16,0 9-28-16,0 4-4 15,-15 2-1-15,-14 18 5 16,-3 12 2-16,2 7 2 15,5 9 1-15,8 6-1 16,7 2-4-16,10-4-1 16,0-9 1-16,27-11-22 0,15-9 19 15,3-9 3 1,6-6 0-16,3-6 2 0,2-2 2 16,0-7 0-16,-4-10 11 15,-6-6-12-15,-10-2 6 16,-14 0-6-16,-13 0-3 15,-9 5 2-15,0 7-2 16,-14 4-2-16,-28 9-2 16,-15 0 2-16,-7 10 1 15,2 7 1-15,10 1 0 0,20-1-1 16,14-1 1 0,14-2 0-16,4-3-3 0,4 0-5 15,32-5 2-15,19 0-2 16,11-6 8-16,-4 0-4 15,-7-2 8-15,-14-8-4 16,-15-1 0-16,-7 0 1 16,-9 1 12-16,-10 6-4 15,0 2 8-15,0 2-11 16,0 0-6-16,-10 3-8 16,-2 5 4-16,-4 1 8 15,8 1-3-15,8 0-1 16,0 0-18-16,0-2 5 15,5-1-40-15,17-3-42 16,8-4-5-16,4-4-91 16</inkml:trace>
  <inkml:trace contextRef="#ctx0" brushRef="#br0" timeOffset="4916.1338">17094 4417 397 0,'0'0'68'0,"0"0"-63"15,0 0 41-15,0 0 20 16,45 54-32-16,-23-37 8 16,-6-5-16-16,-2-3-22 15,-7-6 24-15,-4-3-27 16,-3 0 14-16,2 0 51 16,5-8-14-16,10-10 3 0,8-9-55 15,9-5 0-15,7-6 3 16,-1 5-3-16,-5 2-15 15,-5 8-3-15,-10 10-14 16,-3 9 5-16,1 4-59 16,2 1-146-16,5 12-110 15</inkml:trace>
  <inkml:trace contextRef="#ctx0" brushRef="#br0" timeOffset="7370.408">18617 4428 792 0,'0'0'1'0,"0"0"-1"0,0 0 2 16,-18-55 1-16,1 48 7 16,-12 2-10-16,-16 5 6 15,-18 0-14-15,-6 14 6 16,-6 2 2-16,12 1 1 15,6 0 0-15,15-1 4 16,16-1-5-16,10-1-10 16,16 0 6-16,3-2-13 15,38-2 0-15,19-4 11 16,4-6 6-16,1 0-1 16,-6-6 1-16,-7-12 0 0,-11 0 2 15,-3-6-2-15,-14 0 7 16,-11 5 12-16,-5 4-12 15,-8 5 27-15,0 7-24 16,0 3-6-16,-4 0-8 16,-13 3-9-16,-7 8 10 15,3 5-3-15,8 0-4 16,13 0-2-16,0 1-10 16,20 0-3-16,31-2 21 15,19-4-22-15,15-5 13 16,11-5 11-16,-11-1-79 15,-20-4 35-15,-14-8 23 0,-21-1 23 16,-15-1 21-16,-6 1 40 16,-9-1 2-16,0 2-10 15,0 1-45-15,-24 5 18 16,-10 1-26-16,-5 5 7 16,-12 0-16-16,-1 8 3 15,4 5 4-15,5 2-1 16,13 2-12-16,11-2 12 15,16 3-14-15,3-3 1 16,22-2 13-16,28-2-10 16,16-5-3-16,4-6 15 15,-7 0 1-15,-11-10 2 16,-11-7 0-16,-10-4 4 0,-3-4 3 16,1-8-5-16,-7-4 5 15,2-5 8-15,-3-5-14 16,0 0 7-16,-8 2-10 15,-4 6 0-15,-9 11 18 16,0 14 1-16,0 8 11 16,0 6-29-16,0 0-1 15,-18 9-13-15,-3 8 5 16,2 12 6-16,6 5-8 16,6 6 10-16,7 7-5 15,0 3-4-15,0-2-17 16,14-8 2-16,7-10-23 15,4-11 41-15,-3-10 0 16,-3-4 12-16,0-5 5 0,6 0 37 16,8-11-27-16,7-7 6 15,3-5-12-15,-2-5-3 16,-4-1 8-16,-10 0-19 16,-10 5 2-16,-9 8 1 15,-8 10-2-15,0 6 5 16,-25 0-7-16,-22 6-29 15,-6 11 26-15,-2 3-11 16,13 2 6-16,12 0-1 16,13 2-18-16,17-3 21 15,0-2-15-15,34-5 7 0,18-3 7 16,10-4 6 0,7-7-2-16,-9 0 3 0,-7-15 0 15,-9-3 3-15,-10-6-3 16,-7-7 6-16,-1-7-9 15,0-7 3-15,-1-3 0 16,1-3-6-16,-12 5-16 16,-5 12 20-16,-9 12 2 15,0 15 48-15,-4 7-33 16,-26 1-15-16,-11 19-8 16,-9 9 6-16,9 3 4 15,11 7 3-15,4 0-3 16,17 0 4-16,9 4-2 15,0-5-4-15,14-6 3 16,20-8-13-16,6-10 2 0,-2-6 8 16,-4-8 0-16,8 0 0 15,-4-9 12-15,3-11-12 16,-1-5 1-16,-3-8-3 16,-2-3 1-16,-5 3-8 15,-7 7-15-15,-11 15 22 16,-9 6-6-16,-3 5 8 15,0 3-23-15,0 8-8 16,0 11 31-16,-8 0 12 16,8 4-12-16,0 1 0 15,5-1 23-15,24-4-19 16,7-2 3-16,2-5-3 16,4-6 0-16,-8-6-2 15,-4-3 14-15,-3-5-2 0,0-9 17 16,-6-7-29-16,3-8 1 15,-2-8 0-15,3-10-3 16,8-3-6-16,1-9-38 16,2 1 1-16,-10 7 39 15,-14 10 2-15,-7 20 2 16,-5 10 49-16,0 11-37 16,-17 0-12-16,-15 16-2 15,-3 8 2-15,3 4 12 16,5 8-12-16,2 3 3 15,6 3 4-15,5 6-6 16,6 2 4-16,8-2-5 16,0-7 1-16,8-10-10 0,17-10 9 15,-4-9-11-15,-1-6 11 16,4-3 0-16,1-3 6 16,7-6 10-16,11-11-15 15,3-7 16-15,2-5-17 16,-5-1-10-16,-6 2 3 15,-10 8-16-15,-12 8 23 16,-11 10 0-16,-4 2-12 16,0 0-7-16,0 14-20 15,0 5 39-15,0 0-4 16,0 1 11-16,0-1-4 16,5-5-3-16,14-1 0 0,8-4-7 15,6-4 7-15,0-5-4 16,1 0 1-16,-4-6-6 15,-5-8 4-15,-1-2 5 16,-6-4 0-16,1 1 7 16,-4 1-7-16,-4 2 0 15,-7 7 19-15,-1 9 2 16,-3 0-21-16,0 0-6 16,0 8-12-16,-3 4 17 15,-1 4 1-15,4-1 0 16,0 2-1-16,4-1 2 15,26-2 5-15,11-3-4 16,6-2 2-16,-2-6 11 0,2-1-15 16,-9-2 0-1,-7 0 0-15,-5-8 0 0,-12-3 11 16,-3-3 6-16,-10-1-4 16,-1-2 20-16,0-1-28 15,-9 3-3-15,-20 2 3 16,-3 3-2-16,-7 3-6 15,-2 5 0-15,6 2 1 16,10 0-7-16,10 0 7 16,13 0-3-16,2 0-4 15,0 0-13-15,32 2 4 16,24 3 6-16,13-2 12 16,1 2-6-16,-9-1-9 15,-10 4-1-15,-14-2 8 0,-7 2 5 16,-8-1 1-16,-6 0 1 15,-8 1 1-15,-6-2 24 16,-2-1-20-16,0-2 6 16,0 2-2-16,0-5-7 15,0 2 17-15,0-2-15 16,0 0 1-16,0 0 10 16,0 0-1-16,3-7 0 15,21-7-13-15,15-5-3 16,11 1-10-16,7 2 1 0,-6 2 0 15,-4 8 8 1,-9 2-4-16,-1 4 8 16,-7 0 13-16,-2 4-2 0,-4 4 14 15,-6 1-17-15,-8 2 0 16,-4 0 18-16,-6-2-26 16,0 3 0-16,-13-1-1 15,-24-1-6-15,-11-4 1 16,-12 2-36-16,-3-8-86 15,-3 0-268-15</inkml:trace>
  <inkml:trace contextRef="#ctx0" brushRef="#br0" timeOffset="7525.2318">21205 4246 732 0,'0'0'51'0,"0"0"-24"16,0 0-19-16,0 0-16 15,0 0 0-15,0 0-14 16,0-2-26-16,-13 2-89 16,-16 0-63-16</inkml:trace>
  <inkml:trace contextRef="#ctx0" brushRef="#br0" timeOffset="7713.3998">20072 4227 575 0,'0'0'52'0,"0"0"-17"16,0 0-35-16,171-6 0 15,-91 1 1-15,7-2-1 16,5 2 0-16,0-3-1 16,-1 1-4-16,-10 3-41 15,-17 1-125-15</inkml:trace>
  <inkml:trace contextRef="#ctx0" brushRef="#br0" timeOffset="25073.7183">7459 5845 76 0,'0'0'17'16,"0"0"-4"-16,0 0 1 16,0 0 25-16,0 0 8 15,0 0 1-15,0 0 12 16,0 0-50-16,0-3-7 15,0 3 0-15,0 0-3 16,0 0 0-16,0 0-45 16,0 0-7-16,0 0 51 0,0 0 2 15,0 0 3-15,0 0 48 16,0 0-30-16,0 0-22 16,0 0-74-16</inkml:trace>
  <inkml:trace contextRef="#ctx0" brushRef="#br0" timeOffset="26212.1799">7429 8547 585 0,'0'0'24'16,"0"0"-16"-16,0 0 42 0,0 0-10 15,0 0-20-15,0 0-10 16,-4 0-6-16,4 0 15 15,0 0-18-15,0 0 21 16,0 0 0-16,0 0-19 16,0 0-3-16,4 0-2 15,19 0 2-15,14-2 6 16,17-3-6-16,12-4 0 16,14-1 5-16,20 0 0 15,21-6-5-15,9 0 0 16,4 1 0-16,-12 2 3 15,-15 3-3-15,-3 1-19 16,-17 2 9-16,-12 1-3 0,-15-1 9 16,-14 2 3-16,-10 0-2 15,-15 1-7-15,-2 1 10 16,-7 3-17-16,-6-2-2 16,-6 2-44-16,0 0-45 15,0 0-156-15</inkml:trace>
  <inkml:trace contextRef="#ctx0" brushRef="#br0" timeOffset="26681.7396">7452 8606 445 0,'0'0'117'0,"0"0"-106"16,0 0-10-16,0 0 10 16,0 0 15-16,0 0 12 15,-67 26-24-15,67-23 1 16,0-2 6-16,0 2-9 16,0-2 14-16,11 1-10 15,8 0-9-15,6-2 18 16,12 0-23-16,20 0 6 15,12 0 13-15,22-7-11 0,12-4 7 16,4-2-15-16,-1-1 6 16,-12 3-10-16,-16 0 2 15,-17 5-6-15,-18 2 0 16,-19-1 7-16,-9 3-1 16,-11 2 3-16,-2-3 2 15,-2 3 38-15,0 0-14 16,0 0-20-16,0 0-1 15,0 0-3-15,0 0-5 16,0 0 0-16,0 0-12 16,2-1-2-16,6-1-54 15,1-4-36-15,-8-2-188 16</inkml:trace>
  <inkml:trace contextRef="#ctx0" brushRef="#br0" timeOffset="34715.0243">7558 10511 141 0,'0'0'132'15,"0"0"-93"-15,0 0-27 16,0 0 15-16,0 0 14 16,0 0-7-16,0 0-1 0,7-13 3 15,-7 12-10-15,0-1 14 16,0 0-21-16,0 1 2 15,0-2-4-15,0 3 0 16,0-3 6-16,0 1-11 16,0 1-1-16,0 1 1 15,0 0-6-15,0 0-5 16,0 0 3-16,0 0 0 16,0 0-8-16,-1 0 1 15,-5 3-4-15,0 9 6 16,0 7 2-16,-1 3 6 15,4 4 3-15,1 3-10 16,2 1 4-16,0 3-3 16,0-3 5-16,0 4-5 0,0-3 0 15,5 2 1-15,2-4 6 16,-5 0-4-16,5-4 5 16,-4-4-6-16,-2-1 0 15,5-3 15-15,-6-3-17 16,3-2 4-16,-1-6 3 15,-2 1-6-15,0-3 3 16,0-1-5-16,0 0 0 16,0-1-1-16,0-2 1 15,0 0-16-15,0 0-2 0,0 0-35 16,0 0-28 0,-22 0-48-16,-11 0-309 0</inkml:trace>
  <inkml:trace contextRef="#ctx0" brushRef="#br0" timeOffset="35916.4463">7169 10871 420 0,'0'0'36'0,"0"0"-34"16,0 0 20-16,0 0 26 15,0 0-30-15,0 0-5 16,0 0-3-16,-2-3-9 16,2 3 28-16,0-1-12 15,0 1 4-15,0 0 0 16,0 0-6-16,0 0 6 15,0 0-4-15,0 0-5 16,0 0 14-16,0 0-17 16,0 0-2-16,0 0-4 15,0 0 1-15,0 0-5 16,0 0 1-16,2 0 0 0,11 4 1 16,-1 3-1-1,8 0 0-15,0 2 8 0,5 2-7 16,0 1 6-16,3 1-6 15,5 4 2-15,2 1 5 16,10 3-7-16,3 2-1 16,1 1 11-16,2 0-10 15,0 2 13-15,-8-5-14 16,-1-2 7-16,-11-2-4 16,-5-4-3-16,-6-3-1 15,-2-2 1-15,-7-5 1 16,-5 0 2-16,-3 0-3 15,-3-3 0-15,3 0 10 0,-3 0-9 16,1 0-1 0,-1 0 2-16,0 0 0 0,0 0 3 15,0 0-3-15,0 0 1 16,2-9 5-16,-2-6-8 16,5-2 6-16,-3-4-13 15,5-7 7-15,0-1-7 16,3-2 3-16,3-1-10 15,2 3 14-15,-1 8-11 16,-7 6 5-16,-2 4 6 16,-5 6 1-16,1 2 4 15,-1 0-5-15,3 3 2 16,-3 0-5-16,0 0 3 16,0 0 0-16,0 0-1 0,0-1 0 15,0 1 1-15,0 0-5 16,0-1 5-16,0-2 6 15,-12 2-6-15,-6-1-4 16,-4 0 0-16,-5 0 6 16,-6 2-2-16,-5 0 0 15,-4 0 0-15,-9 0-3 16,-3 4 3-16,-4 3 0 16,3 0-4-16,4-1 8 15,3-1-1-15,7 0-3 16,1 1 5-16,5-3-1 15,8-1-3-15,2 1-1 16,10-2 15-16,8 1-13 16,1 0 11-16,6-2-6 15,0 0-4-15,-2 0 13 0,2 0-5 16,0 0-6-16,0 0 9 16,0 0-5-16,-3 0 8 15,0 0-11-15,0 0-2 16,3 1 6-16,-2-1-10 15,2 0 0-15,0 0 8 16,0 0-7-16,0 0 10 16,0 0-11-16,0 0 3 15,0 0 14-15,0 0-17 16,0 0 2-16,0 0 5 16,-2 0-4-16,2 0 4 15,0 0-7-15,0 0 3 0,0 0-4 16,0 0 1-16,0 0-5 15,0 0 4-15,0 0-28 16,0 0 1-16,0 0-13 16,0 0-44-16,0 0-10 15,0 0-166-15</inkml:trace>
  <inkml:trace contextRef="#ctx0" brushRef="#br0" timeOffset="37554.1639">9065 12204 22 0,'0'0'0'16</inkml:trace>
  <inkml:trace contextRef="#ctx0" brushRef="#br0" timeOffset="38633.2661">9065 12204 49 0,'0'0'2'0,"0"0"4"0,-11-3-6 16,11 3 0-16,0-4 46 15,0 4 59-15,0-1-13 16,0 1-41-16,0 0-4 16,0-2 38-16,0 1-50 15,0-2-9-15,0 2-11 0,0-1 6 16,0 2 9 0,0-2-3-16,0 2-2 0,0 0 15 15,0 0-20-15,0 0-9 16,0 0 6-16,0 0-3 15,0 0 3-15,0 0-1 16,0 0-13-16,2 0 15 16,16-1-14-16,4-3 4 15,3 3-3-15,7-2-2 16,-1-1-1-16,5 0-2 16,0-1 6-16,4 0-7 15,-1 1 1-15,-2-2 0 16,-2 1-2-16,1 2-2 15,-1-3 4-15,-1 2 0 16,-3 0 5-16,4 1-12 0,1 1 7 16,-2 1 0-1,7-1-1-15,0-1 2 0,2 2-1 16,3-1 0-16,3 2 1 16,1-2-2-16,-3 1 1 15,0-1 0-15,1 0-3 16,-8 1 5-16,-3-1-2 15,-8 1 0-15,-5 0 0 16,-5-1-8-16,-8 1 8 16,3 1 0-16,-7-1-1 15,2-1 5-15,1 2-4 16,0 0 0-16,-4-1 0 0,0 0-3 16,-5 1 2-1,2 0-1-15,-3 0 2 0,0 0-22 16,0 0 11-16,-7 0 6 15,-8 0-1-15,-8 0-2 16,-6 2 4-16,-4 2-9 16,-9 0-1-16,-7 3-7 15,-11-1 6-15,-13 1-1 16,-13 1-12-16,-10 0 12 16,7 1-15-16,3-2 31 15,11 1 43-15,7 1-22 16,9 0-8-16,4 1-8 15,7-2 1-15,1 1 10 16,9 0-10-16,-4-1-2 16,5-2 9-16,7 2-5 0,5-3 9 15,7-2-4 1,7-2-8-16,7-1 8 0,4 0-13 16,0 0 3-16,0 0 10 15,0 0-10-15,0 0 5 16,3 0 3-16,9 0-7 15,3 0 12-15,5-3-13 16,5-1-3-16,4-1 5 16,8-2-5-16,5 3-2 15,6-2 2-15,10-2 0 16,8 2-7-16,4-2 6 16,6 1-6-16,-4 2 2 0,0-3 1 15,-9 4 3-15,0 0 1 16,-2 1 0-16,-3-2-6 15,-7 3 6-15,0-2 0 16,-11 1 2-16,-3 0 3 16,-3 2-5-16,-9 0 6 15,-11-2-4-15,-7 3 17 16,-7 0-15-16,4 0 5 16,-4 0 23-16,0 0-31 15,0 0 8-15,0 0-9 16,0 0-14-16,0 0 8 15,0 0-69-15,-4-3-53 16,-12-3-446-16</inkml:trace>
  <inkml:trace contextRef="#ctx0" brushRef="#br0" timeOffset="49086.9669">15109 12942 365 0,'0'0'120'0,"0"0"-112"16,0 0 0-16,0 0 2 16,0 0 37-16,0 0-10 15,0 0-23-15,4 0 2 16,-4 0-16-16,0 0 2 15,0 0 1-15,0 0 1 16,2 0-1-16,-2 0-2 16,5 0 5-16,3 0 22 15,3 0-15-15,3 0 3 16,6-1 1-16,0-1-16 0,7-1 11 16,2 0-12-1,2 0 5-15,-1 0-3 0,0-2 0 16,4 3 0-16,2-1-4 15,7 0 7-15,-1 2-9 16,4-2 4-16,3 3 0 16,-1 0 6-16,1-2-6 15,2 2 0-15,-5 0-6 16,2 0 11-16,-1 0-5 16,-3 0 0-16,2 0 1 15,-2 0-4-15,4 0 4 16,2 0-1-16,-1 2 11 0,1-1-9 15,0 1 0 1,-2-2-2-16,1 0 0 0,2 1 3 16,2 1 1-16,0-2-4 15,9 0 12-15,1 0-11 16,2 1 17-16,1 2-16 16,-3-1 1-16,-1 1 8 15,-2-3-8-15,-2 2 7 16,0 1 0-16,-1-2-10 15,3 1 24-15,-1-1-7 16,4 1-13-16,0-1 16 16,1 1-19-16,3 0-1 15,3 1 2-15,9 0 4 0,5 1-6 16,-4-1 0 0,8 1 0-16,-1-1 0 15,-2 1 0-15,1 0 2 0,-5-1-5 16,1-2 4-16,-5 2-4 15,-3 1-2-15,-2-4 5 16,-4 0 3-16,-3 0-3 16,-5 0 0-16,-10 0-7 15,-1 0 10-15,-11 0-3 16,1 0 0-16,-9 0 0 16,-6 0 11-16,-8 0-11 15,-8 0 8-15,-7 0 10 16,2 0-8-16,-3 0 14 15,0 0-8-15,0 0-7 0,0 0 20 16,0 0-12 0,0 0-4-16,0 0 15 0,0 0-15 15,3 0 11-15,-3 0-8 16,0 0-12-16,0 0 10 16,0 0-14-16,0 0 0 15,0 0-1-15,0 0 6 16,2 0-3-16,-2 0-2 15,0 0 0-15,0 0 7 16,0 0-7-16,0 0 0 16,0 0 6-16,0 0-3 15,0 0 8-15,0 0-7 16,0 0-3-16,0 0 18 0,0 0-19 16,0 0 1-1,0 0 0-15,0 0 9 0,0 0-5 16,0 0-5-16,0 0 2 15,0 0 6-15,0 0-7 16,0 0 0-16,0 0 4 16,0 0 0-16,0 0 5 15,0 0-6-15,0 0-2 16,0 0 17-16,0 0-18 16,0 0-1-16,0 0 0 15,0 0 2-15,0 0-2 16,0 0 0-16,0 0 3 0,0 0-8 15,0 0 5-15,0 0 0 16,0 0 8-16,0 0-3 16,0 0 4-16,0 0-8 15,0 0 8-15,0 0-7 16,0 0-2-16,0 0 0 16,0 0 3-16,0 0-3 15,0 0 0-15,0 0-2 16,0 0 2-16,0 0 3 15,0 0-3-15,0 0 0 16,0 0-8-16,0 0 16 16,0 0-12-16,0 0 4 15,0 0 0-15,0 0-2 16,0 0 4-16,0 0-2 16,0 0 0-16,0 0 4 0,0 0-5 15,0 0 1-15,0 0 0 16,0 0 2-16,0 0-2 15,0 0-4-15,0 0 3 16,0 0 2-16,0 0 1 16,0 0-2-16,0 0 2 15,0 0-9-15,0 0 7 16,0 0 0-16,0 0 2 16,0 0 5-16,0 0-14 15,0 0 7-15,0 0 0 0,0 0 1 16,0 0-1-1,0 0 0-15,0 0-5 0,0 0 10 16,0 0-6 0,0 0 1-16,0 0 0 0,0 0 1 15,0 0-1-15,0 0 0 16,0 0-1-16,0 0 1 16,0 0 0-16,0 0 0 15,0 0 0-15,0 0 0 16,0 0 0-16,0 0 0 15,0 0-7-15,0 0 7 16,0 0 0-16,0 0-1 16,0 0 2-16,0 0-1 15,0 0 0-15,0 0 2 16,0 0-9-16,0 0 18 0,0 0-16 16,0 0 5-1,0 0 0-15,0 0 1 16,0 0-1-16,0 0 0 0,0 0 0 15,0 0 5-15,0 0-4 16,0 0-1-16,0 0 0 16,0 0 7-16,0 0-7 15,0 0 0-15,0 0-5 16,0 0 10-16,0 0-5 16,0 0 0-16,0 0 3 15,0 0-11-15,0 0 8 16,0 0 0-16,0 0-4 0,0 0 6 15,0 0-4-15,0 0-5 16,0 0-3-16,0 0 8 16,0 0-12-16,0 0-2 15,0 0 8-15,0 0 0 16,0 0 3-16,0 0 2 16,0 0-4-16,0 0 4 15,0 0 1-15,0 0-6 16,0 0 6-16,0 0-13 15,0 0 15-15,0 0 0 16,0 0-2-16,0 0-2 16,0 0 4-16,0 0 0 15,0 0-8-15,0 0 19 0,0 0-11 16,0 0 0 0,0 0 0-16,0 0-1 0,0 0 1 15,0 0 0-15,0 0-2 16,0 0 6-16,0 0-1 15,0 0-3-15,0 0 4 16,0 0 6-16,0 0-10 16,0 0 0-16,0 0 3 15,0 0-3-15,0 0 4 16,0 0-4-16,0 0-18 16,0-4 6-16,0-6-100 15,0-5-145-15</inkml:trace>
  <inkml:trace contextRef="#ctx0" brushRef="#br0" timeOffset="51049.2919">5382 14454 342 0,'0'0'59'0,"0"0"-57"16,0 0 10-16,0 0 21 16,0 0 12-16,0 0 20 15,0 0-26-15,0 0-1 16,0 0-3-16,0 0-6 16,0 1 13-16,3-1-25 15,-3 0-7-15,3 0 17 16,-2 0-22-16,4 0-5 15,8 0 0-15,7 0-4 0,13-3 4 16,9-3 6 0,7-3-4-16,1-1 6 0,1 1-7 15,-8 2-2-15,-7 0-5 16,-9 1-5-16,-12 5 11 16,-6 0-19-16,-9 1 12 15,0 0 1-15,0 0 6 16,0 0-13-16,-17 4-4 15,-17 7-2-15,-14 5 12 16,-7 3-16-16,-3-2 6 16,6-1 9-16,6-5 9 15,12-1-2-15,14-3 0 16,5-5 1-16,12 1 8 16,3-3-4-16,0 0 0 15,0 0 7-15,0 0-7 0,15 0-4 16,10-3 12-16,7-3 2 15,6-2 7-15,-6 3-12 16,3 0-6-16,-10 3 7 16,-4-3-10-16,-10 3 0 15,-5 1-6-15,-4 1 16 16,-2 0-9-16,0 0-1 16,0 0 0-16,0 0 20 15,0 0-18-15,3 0 0 16,-3 0-2-16,0 0 2 0,0 0 4 15,0 0-6-15,0 0 0 16,0 0-3-16,0 0 3 16,0 0-12-16,0-7-28 15,-19-6-105-15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37:02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12453 3323 575 0,'0'0'15'16,"0"0"13"-16,0 0-8 16,0 0-3-16,0 0 0 15,0 0-15-15,0 0-2 16,16 4 0-16,-13-4 5 15,4 0 19-15,-1 0-9 0,4 0 1 16,8-3 17-16,3-7-20 16,8-2 10-16,-4-4-14 15,-8-4-3-15,-6 0-2 16,-9-4-4-16,-2 2-8 16,0 0 5-16,-27 3-12 15,-15 1 13-15,-12 7 2 16,-22 11-15-16,-14 0-2 15,-15 18-8-15,2 12-1 16,6 8 25-16,12 6-15 16,12 10 10-16,17 6 5 15,15-1 1-15,24 0 5 16,17-5-5-16,0-11 1 16,41-7-5-16,13-11 12 0,6-8-3 15,3-10 7 1,6-7-7-16,-6-3 16 0,1-13-17 15,-3-7-4-15,-10-3 18 16,0-2-18-16,-11 0 0 16,-10 3-2-16,-10 7 4 15,-11 11-3-15,-9 3 1 16,0 4-27-16,0 7 25 16,-19 12-8-16,-2 5 10 15,2 5 5-15,15-2 2 16,4 3 6-16,17 1-5 15,29-1 1-15,18-1 10 16,11-6-19-16,-2-9 0 0,-7-7-6 16,-21-6 12-16,-17-1-9 15,-10-5 3-15,-15-10 0 16,-3-5 17-16,0-2-17 16,-16-2-1-16,-22 3 0 15,-10 6 1-15,-15 5-3 16,-9 7-5-16,-8 3 8 15,6 0-1-15,19 6 1 16,17-2 0-16,25-1-3 16,13-2-2-16,0 1 3 15,9-2-37-15,33 0 23 16,23 0 8-16,8-3 7 16,-2-4-5-16,-12 3-5 0,-13 1-9 15,-18 3 18-15,-11 0-6 16,-7 0-5-16,-7 0 10 15,-3 3 0-15,0 5 3 16,0 5 26-16,0 3-14 16,-16 4 11-16,6 2-13 15,6-3-8-15,4-1 5 16,0-2-7-16,17-3 0 16,13-4-1-16,6-3 4 15,-1-4-7-15,2-2 0 16,4-5 4-16,-4-10 1 15,-1-5 2-15,-6-6-1 16,-11 3-2-16,-1 0 3 0,-7 6 2 16,-7 5 0-1,-4 9-4-15,0 3 12 0,0 0-13 16,0 0-13-16,-12 8 9 16,-4 6 4-16,4 2 1 15,6 1-1-15,6-2 0 16,0 1-4-16,9-2 3 15,16-3 1-15,2-3-7 16,3-2-7-16,-2-4 8 16,-4-2-3-16,-3 0 2 15,-4-11 7-15,-1 0 0 16,-6-4 3-16,-2 0 15 16,-2 1-15-16,0 5 8 0,-2 4-10 15,-1 2 1-15,0 3-4 16,4 0-3-16,6 6-5 15,10 5 9-15,4 0 1 16,9 2 6-16,-2-3-6 16,-1 0 0-16,-6-4 3 15,-8-3-3-15,-7-2 0 16,-10-1 7-16,-2 0-5 16,2-1 38-16,0-10-13 15,10-5-27-15,4-3 4 0,7 0-4 16,-2 0-2-1,-5 8 0-15,-3 4-2 0,-6 6 0 16,5 1-2-16,1 0-3 16,4 5 4-16,8 7 2 15,8 0 3-15,1 3 9 16,9 0 3-16,-3 0 29 16,-6-6-41-16,-4 0 4 15,-9-5 0-15,-13-3 0 16,-4-1-2-16,-1 0 21 15,-1-6 30-15,5-13-15 16,-2-8-38-16,2-9-4 16,2-4 4-16,6-7-45 15,0-4 4-15,0 0 10 16,0 5 2-16,-6 10 24 0,-6 15 2 16,-3 11 3-1,0 7 26-15,0 3-18 0,0 0-8 16,0 3-1-16,-9 11-5 15,-6 7 6-15,1 7 5 16,9 9-3-16,1 5 24 16,4 3-15-16,0 4 4 15,23 0 10-15,10-3-17 16,4-9 11-16,5-9-18 16,-8-11-1-16,-4-6 17 15,-5-5-17-15,-2-4 1 16,-1-2 6-16,6 0-7 0,-1-6 0 15,-2-11-41 1,-6-6-64-16,-18-3-56 0</inkml:trace>
  <inkml:trace contextRef="#ctx0" brushRef="#br0" timeOffset="156.3239">13704 3621 631 0,'0'0'75'15,"0"0"-14"-15,0 0-19 16,0 0-38-16,0 0-4 16,184-39 0-16,-109 32-1 15,-7-1-63-15,-9 0-143 16</inkml:trace>
  <inkml:trace contextRef="#ctx0" brushRef="#br0" timeOffset="1048.1298">14843 3872 546 0,'0'0'65'0,"0"0"14"16,0 0-24-16,0 0-3 0,0 0-23 15,0 0 18-15,0-2 0 16,0 2-10-16,0 0 9 15,0 0-36-15,0 2-10 16,0 11-3-16,-1 5 0 16,-14 7 3-16,-4 2 0 15,5-4 2-15,-2-6-8 16,6-6 5-16,9-4-14 16,-4-4 12-16,5-1-2 15,-4-2 5-15,1 0 4 16,3 0-3-16,-4 0 21 15,4 0-19-15,0 0-2 0,0-2-1 16,0-2-2-16,-2 1-3 16,2-2 4-16,0 4 1 15,-3-1 2-15,3 1-2 16,0 0 0-16,0 1-3 16,0-1 3-16,0-5-4 15,0 2 4-15,0-3-11 16,0 1 10-16,3-2-9 15,-1 3 3-15,3-2-1 16,3 0 4-16,-5 0-1 16,1 1 6-16,1 1-1 15,0-1 0-15,2 3 0 16,-7 2 0-16,0 1 7 16,0 0-6-16,0 0 11 0,0 0-7 15,0 0-3-15,0 0-4 16,0 10-11-16,0 8 13 15,-3 5 3-15,-24 5-3 16,-6 1 3-16,-14-3-3 16,-7-1-19-16,-7-2-35 15,3-4-52-15,10-3-83 16</inkml:trace>
  <inkml:trace contextRef="#ctx0" brushRef="#br0" timeOffset="2899.6509">16205 3667 514 0,'0'0'26'16,"0"0"0"-16,51-69 23 0,-33 38-26 16,5-2-15-16,-2-1 10 15,-6 5-11-15,-11 4-7 16,-4 6 3-16,0 11-2 16,-19 5 14-16,-18 3-15 15,-21 14-1-15,-11 10 0 16,-4 11 2-16,9 5 12 15,9 6-13-15,22 3 2 16,17-5 2-16,14-4-4 16,2-10-16-16,23-9 10 15,19-9-5-15,14-7 10 16,5-5-4-16,0-2-19 16,-3-13 15-16,-10-3-17 0,-5-3 5 15,-6-3 19-15,-4-1 3 16,-7 4-4-16,-13 6 4 15,-7 8-1-15,-6 7 4 16,0 0-4-16,-12 17 0 16,-10 2 19-16,3 8-4 15,10 0 20-15,6-2-12 16,3 0-20-16,3 0 22 16,28-5-25-16,7-2 0 15,7-6 13-15,-1-6-12 16,0-6 14-16,-3 0-9 15,-11-11-5-15,-13-6 24 0,-14-4-25 16,-3 0 0 0,0-6 0-16,-28 2 0 0,-9-1-3 15,-6 6-13-15,1 6-5 16,8 6 21-16,17 4-7 16,13 1 7-16,4 3-3 15,0 0-28-15,37 0-44 16,17 0 54-16,23 0-15 15,5 0-50-15,-12 3-43 16,-9 1 62-16,-22 3 67 16,-15 3 16-16,-20 1 43 15,-4 3-12-15,0-2 37 16,-22 5 3-16,-9-1-48 0,9 0 3 16,5-4-4-1,6-1-36-15,9-2 3 0,2-3-5 16,0 2 4-16,5-5-1 15,28-1-3-15,8-2 0 16,10 0-5-16,5-8-13 16,-12-6-25-16,-3-3 21 15,-9 0 7-15,-9-2 15 16,-5 5 5-16,-10 3 19 16,-8 6 32-16,0 2-32 15,0 3-24-15,0 0-6 16,0 3-3-16,0 6 8 15,0 1 1-15,0 1 0 16,0 0 4-16,0 0-1 0,22 0-2 16,8-1-1-1,2-3-14-15,1-4 5 0,-4-3-20 16,-13 0 6-16,-3-8 22 16,-3-4 1-16,-6-3 7 15,5 0 0-15,1 1 6 16,-1 3 25-16,-1 3-35 15,5 5-2-15,-2 2 1 16,5 1-2-16,4 0 0 16,0 6-1-16,3 4 4 15,-1 0-3-15,4 1 0 16,-4 0 4-16,-1-1-1 16,-6-4 1-16,-9 0-4 0,-2-4 0 15,-4-1 4-15,0-1-2 16,0 0 22-16,0 0 1 15,4 0 1-15,12-3-15 16,0-5-9-16,14-3-4 16,-1 1-9-16,-3 3 7 15,-2 3-2-15,-2 4 4 16,2 0-6-16,1 0 4 16,2 7 1-16,3 1 3 15,6 5 3-15,1 1 17 16,2-2-16-16,-2 0-2 15,-3-2 8-15,-8-4-6 0,-10-5-3 16,-8 3 10 0,-3-4 5-16,1-1 49 0,1-12-58 15,0-9 3-15,9-4-20 16,1-6 3-16,7-7-30 16,10-6 26-16,4-3-25 15,4-1 30-15,-7 8-15 16,-7 9 21-16,-11 15-1 15,-10 8 6-15,-3 7 5 16,-4 2-10-16,0 0-9 16,0 6 0-16,0 10 2 15,-14 4 7-15,0 5 16 16,1 3-15-16,0 7 19 0,5 2 4 16,2 3-19-1,3-5 13-15,3-5-18 0,0-6 0 16,0-8 1-16,0-6 1 15,6-3 1-15,-3-5-3 16,-2-2-19-16,2 0 0 16,-1 0-18-16,-2-13-16 15,0-7-264-15</inkml:trace>
  <inkml:trace contextRef="#ctx0" brushRef="#br0" timeOffset="3055.1113">17968 3609 602 0,'0'0'169'0,"0"0"-134"0,0 0 16 16,0 0 7-16,0 0-58 16,0 0 6-16,137-13-3 15,-62 9-3-15,5-3-53 16,5-3-56-16,3-5-147 16</inkml:trace>
  <inkml:trace contextRef="#ctx0" brushRef="#br0" timeOffset="3299.1277">18921 3405 535 0,'0'0'44'0,"0"0"-42"0,0 0 17 15,-143 44 67-15,99-17-57 16,1 7 8-16,5 4-17 15,8 6-4-15,9-1 10 16,6-4-26-16,11-3 0 16,4-8-9-16,0-9-13 15,29-5-3-15,11-6-14 16,12-7-30-16,16-1-52 16</inkml:trace>
  <inkml:trace contextRef="#ctx0" brushRef="#br0" timeOffset="3508.7652">19373 3525 678 0,'0'0'8'0,"0"0"1"16,0 0 5-16,0 0 18 16,3 57-12-16,17-27 16 15,15 0-25-15,4-1-3 16,6-1-8-16,-3-7 0 15,-5-7-21-15,-11-7-50 16,-6-7-37-16,-4 0-23 16,-15-14-312-16</inkml:trace>
  <inkml:trace contextRef="#ctx0" brushRef="#br0" timeOffset="3712.443">19640 3537 436 0,'0'0'96'0,"0"0"-49"16,0 0-24-16,0 0 18 15,0 0 23-15,-128 34-33 16,96-13 7-16,1-1-20 16,6 2 4-16,4-4 2 15,0 2-22-15,3-4 1 16,-2 0-3-16,-2-4-17 16,-6-4-11-16,-6-2-27 15,-7 1-10-15,1-7-73 16,6 0-125-16</inkml:trace>
  <inkml:trace contextRef="#ctx0" brushRef="#br0" timeOffset="3861.3949">19055 3701 292 0,'0'0'163'16,"0"0"-23"-16,0 0-71 15,0 0-3-15,0 0-34 16,0 0-13-16,106-42 1 16,-53 35-18-16,6 0-1 15,11 0-2-15,-3 0 0 16,-4 0-22-16,-9 1-42 15,-14 0-62-15,-13 0-248 16</inkml:trace>
  <inkml:trace contextRef="#ctx0" brushRef="#br0" timeOffset="4445.7253">19473 3493 430 0,'0'0'36'0,"0"0"40"16,0 0-38-16,0 0-5 0,0 0-24 16,0 0-9-16,0 0 19 15,0 0-3-15,0 0-8 16,0 2 1-16,0 10 1 15,-12 7-10-15,-9 6 30 16,-4 5-30-16,-1 1 19 16,1-2-19-16,4-4 3 15,-3-6-12-15,6-3 9 16,3-7-12-16,4-3 0 16,8-5-38-16,3-1-30 15,0 0-166-15</inkml:trace>
  <inkml:trace contextRef="#ctx0" brushRef="#br0" timeOffset="5101.3352">19925 3377 337 0,'0'0'55'0,"0"0"2"15,0 0 20-15,0 0-22 16,0 0-15-16,0 0-2 15,0-3-15-15,0 3 7 16,0 0-3-16,0 0-6 16,0 0 17-16,0 0-20 15,0 0-3-15,0 0 15 16,0 0-23-16,0 0 6 16,0 0-12-16,0 0 9 15,0 0-6-15,1 0-4 16,1 0-2-16,4 0-3 15,7 10-15-15,2 7 20 0,6 9-7 16,0 9 14 0,1-1-6-16,1 4-1 0,-1 1-1 15,-5 2-5-15,-10-3 6 16,-4 3 0-16,-3-4-7 16,0-3 3-16,-23-1-1 15,-6-5 5-15,-4 0-11 16,-3-3 10-16,3-3 2 15,-4-2 9-15,1-2-3 16,3-3-5-16,7-1 25 16,1-5-17-16,12-1 0 15,1-4-4-15,7-1 1 16,4-2-5-16,1 0-2 16,0 1 2-16,0-2 10 15,0 0-12-15,-3 0-16 0,-6 0-27 16,-4-7-73-16,1-3-179 15</inkml:trace>
  <inkml:trace contextRef="#ctx0" brushRef="#br0" timeOffset="9981.5769">18038 4379 466 0,'0'0'37'0,"0"0"-37"16,0 0 13-16,0 0-13 15,0 0 6-15,0 0 0 16,0 0 25-16,24 29-10 0,-11-16 15 15,-4 2-7-15,-4 7 1 16,-5 6-11-16,0 11-5 16,-9 8 11-16,-24 6-25 15,-8 5 3-15,-6 0 8 16,-4-2-9-16,6-5-1 16,6-7-1-16,11-6 6 15,10-14-2-15,10-3-4 16,8-7 0-16,0-5-2 15,0-4 4-15,18-2-2 16,23-1 4-16,14-2-1 16,5 0 21-16,9-2-24 15,-13-4 0-15,-6-1 10 16,-6 2-10-16,-12 1 0 0,-7-1-5 16,-6 1-6-16,-1 2-5 15,-4-5-38-15,4-2-79 16,-6-3-241-16</inkml:trace>
  <inkml:trace contextRef="#ctx0" brushRef="#br0" timeOffset="10309.1364">18301 4793 616 0,'0'0'37'0,"0"0"-15"15,0 0 11-15,0 0-7 16,0 0-26-16,0 0 0 0,-19 7-2 16,19 4-1-16,3 2 3 15,13 1 0-15,10 3 0 16,4-1-3-16,5 0 3 16,5 3 1-16,-3-2-1 15,-4-1 0-15,-8-4 9 16,-11-2-6-16,-10-2-3 15,-4-3 1-15,0 0 3 16,-31 4 24-16,-14 1 2 16,-9 0-19-16,4 2 4 15,7-4-15-15,11-2-1 16,10 0-23-16,10-3-41 0,12-3-45 16,0 0-197-16</inkml:trace>
  <inkml:trace contextRef="#ctx0" brushRef="#br0" timeOffset="11015.8614">18975 4830 622 0,'0'0'19'0,"0"0"-14"15,0 0 8-15,-3 62 12 0,3-38-16 16,0-3-9-16,0-5 11 16,0-3-11-16,0-6 0 15,0-4 8-15,-9-1 1 16,-16-2 26-16,-13 0-10 16,1-5-12-16,7-9 7 15,9-5-20-15,13-5 0 16,8-1-9-16,11-1-12 15,16 4 20-15,3 6-6 16,1 6 4-16,-4 7-9 16,1 2 12-16,-1 1 0 15,1 3 0-15,-2 8 3 16,-7 3 14-16,-4 3-13 16,-7 0 5-16,-4 2 6 0,-1 0-11 15,6-2 0-15,-2-5 3 16,4 0-5-16,4-5-2 15,0-2-22-15,9-5-10 16,8 0 20-16,6-12-10 16,-4-6-50-16,-2-5 30 15,-11-6 33-15,-3 5 9 16,-7 5 6-16,-6 5 3 16,-5 8 45-16,0 2-21 15,0 4-27-15,-5 0-6 16,-20 10 1-16,0 6 9 15,2 1 1-15,10 3-8 16,11-2 7-16,2-3-10 16,0-3-1-16,13-1 0 0,12-5 1 15,4-6 5-15,4 0-1 16,-6 0 0-16,-6-10 19 16,-10-5-18-16,-6-3 23 15,-5 0-13-15,0 0-11 16,-13 0 2-16,-13 6-6 15,-5 3-13-15,0 4-15 16,-2 3-9-16,3 2-21 16,8 4-59-16,16 2-186 15</inkml:trace>
  <inkml:trace contextRef="#ctx0" brushRef="#br0" timeOffset="11182.9269">19719 4874 762 0,'0'0'30'16,"0"0"8"-16,0 0-12 15,0 0-26-15,0 0-16 16,0 0-39-16,18-4-117 16,24 4-215-16</inkml:trace>
  <inkml:trace contextRef="#ctx0" brushRef="#br0" timeOffset="11763.3792">20460 4855 488 0,'0'0'140'0,"0"0"-140"16,0 0-1-16,0 0-13 15,0 0 14-15,0 0-10 16,0 36 8-16,42-24-4 16,0-1 6-16,-6-2-7 15,-6-4 6-15,-11-3-1 16,-12-2 4-16,-7 0 34 0,0-10 53 16,-12-6-83-16,-8-4 17 15,-6-6-2-15,13-2-12 16,5-3 28-16,8-2-35 15,0-1-2-15,9 5-13 16,12 8 2-16,-4 7 9 16,-1 8 2-16,3 4-22 15,3 2 20-15,12 11-11 16,-9 11 7-16,-9 9 4 16,-14 11-8-16,-2 5 10 15,-23 7 0-15,-11 4 1 16,-8 3 0-16,4 2 4 15,3-3-5-15,13-11 1 16,14-11 7-16,8-14-8 16,0-12 0-16,21-6 0 0,7-6 30 15,10 0 3-15,4-11 18 16,-2-9-1-16,-4-8-5 16,-17-5 9-16,-9-6-35 15,-8-2-18-15,-2 3 0 16,0 10-1-16,-12 6-21 15,0 10 11-15,0 5-38 16,12 1-13-16,0 2-39 16,9 0-121-16</inkml:trace>
  <inkml:trace contextRef="#ctx0" brushRef="#br0" timeOffset="12095.9409">21510 4758 638 0,'0'0'37'15,"0"0"-6"-15,0 0-31 16,0 0-7-16,0 0 7 16,101 48 13-16,-63-24-9 15,-10-1 10-15,-14-4-14 16,-14-5 1-16,0-2-5 0,-2-6 11 15,-23 1 15-15,-6-4 10 16,-1-3 1-16,0 0 10 16,6-1-2-16,10-10-25 15,7-5 8-15,9-3-22 16,9-3-2-16,29 1-30 16,18-3-16-16,8 7-1 15,12 5-28-15,3 2-60 16,-3 6-134-16</inkml:trace>
  <inkml:trace contextRef="#ctx0" brushRef="#br0" timeOffset="12397.9522">22131 4782 320 0,'0'0'127'16,"0"0"-20"-16,0 0-45 0,0 0-7 16,-136 49-11-16,124-35-40 15,0 1 9-15,12-1-11 16,0-2 6-16,5 0-8 15,29-6 0-15,11 1 4 16,10-5-11-16,2-2 7 16,-11-4 0-16,-9-6 7 15,-14-5-6-15,-12-2 16 16,-9-2 8-16,-2-1 2 16,0 5 21-16,-27 1-48 15,-6 4 0-15,-1 3 1 16,-3 5-1-16,10 0-15 15,6 2-26-15,15 0-27 0,6 0-9 16,0 0-85-16,27 0-6 16,21 0 46-16</inkml:trace>
  <inkml:trace contextRef="#ctx0" brushRef="#br0" timeOffset="12881.641">22435 4795 197 0,'0'0'117'0,"0"0"16"16,0 0-42-16,0 0-26 15,0 0-24-15,-25 53 0 16,22-41-33-16,1-1-1 16,2-1 4-16,0-2-10 15,0-2 5-15,18-2-6 0,14-4 0 16,1 0-3-16,8 0 3 16,-2-8-11-16,-8-6 9 15,1 0 4-15,-10-1 5 16,-6 5 0-16,-4 2-4 15,-12 3 29-15,0 5-32 16,0 0-8-16,0 0-1 16,-3 2-10-16,-10 5 19 15,4 2 0-15,6-2 2 16,3 1-5-16,0-1 3 16,16-1 0-16,20-3-2 15,8 0 4-15,10-3-2 16,-1 0 0-16,-9-6-6 15,-12-4-2-15,-10-1 9 16,-13-1-1-16,-6-2 20 0,-3 3 5 16,0 2-18-16,-7-2-7 15,-12 7 0-15,-2 3-10 16,1 1 5-16,-4 0-19 16,7 0 15-16,8 0-14 15,9 1-20-15,0 3 9 16,17-1 14-16,30 0-1 15,14-3 14-15,12 0-64 16,13 0-38-16,-10-8-100 16</inkml:trace>
  <inkml:trace contextRef="#ctx0" brushRef="#br0" timeOffset="13151.4867">23400 4725 314 0,'0'0'191'0,"0"0"-106"16,0 0-54-16,0 0 1 15,0 0-26-15,0 0-6 16,-159-34 0-16,135 34 0 15,7 7-10-15,9-2 9 16,8 4-31-16,0 0 12 16,33 2 14-16,9 3 2 15,9 1-6-15,-1 1-6 16,-4-1 9-16,-12-2 7 16,-10-2 7-16,-15-3 18 15,-9-4 8-15,0 2-1 16,-9 1 20-16,-24 0-16 15,-6 0-18-15,-1 2 3 0,6-3-21 16,1-2-27 0,11-1-63-16,22-3-91 0</inkml:trace>
  <inkml:trace contextRef="#ctx0" brushRef="#br0" timeOffset="13714.8827">23940 4751 607 0,'0'0'10'0,"0"0"-10"16,0 0 17-16,0 0-1 0,0 0-3 16,-25 53-3-16,43-40-8 15,7 0 5-15,5-5-7 16,-2-2 0-16,-4-2 21 15,-6-4-20-15,-2 0 2 16,-4-3 11-16,0-6-12 16,5-6 8-16,1-1-10 15,-2 0 0-15,2 2 13 16,-11 5-11-16,-1 4 12 16,-3 3-4-16,-1 2-6 15,1 0-8-15,1 0-18 16,8 4 13-16,-1 2 0 15,5 3 9-15,-4 0 0 16,1-3 0-16,-2 1 6 0,-10-3-6 16,2-2 0-16,-3-2 0 15,0 0 4-15,0 0 2 16,4 0 15-16,10-2-18 16,6-9-3-16,8 0-1 15,2 1-14-15,0 1 13 16,-5 5-3-16,-7 2 10 15,-6 2-4-15,-2 0 13 16,0 0-3-16,0 0 13 16,0 6-3-16,-1 2-9 15,-9-1 17-15,0 0-24 16,0 0-2-16,0-2-3 0,-34 2-37 16,-19-5-12-16,-16-2-47 15,-5-4-303-15</inkml:trace>
  <inkml:trace contextRef="#ctx0" brushRef="#br0" timeOffset="13842.6999">23882 4538 703 0,'0'0'145'0,"0"0"-81"16,0 0-45-16,0 0-19 15,0 0-24-15,0 0 22 16,55 12-94-16,-55 0-121 15</inkml:trace>
  <inkml:trace contextRef="#ctx0" brushRef="#br0" timeOffset="15162.9311">17938 5568 268 0,'0'0'31'15,"0"0"16"-15,0 0 11 16,0 0 34-16,0 0 16 15,0 0-39-15,43-9-53 16,-35 21-9-16,3 8-4 16,2 10 21-16,-7 9 6 15,-3-2-23-15,0 4 8 16,-2-2-15-16,3-3 3 0,5-7 2 16,-7-9-5-16,-2-5 0 15,3-8 0-15,-3-5-12 16,0-2 3-16,0 0-34 15,-6 0 13-15,-27-12 25 16,-13-3-96-16,-5-5 14 16,2-3 83-16,0 1-16 15,9 3 20-15,13 7 13 16,12 4 46-16,10 5 14 16,5 3-27-16,0 0-14 15,0 0-21-15,14 0-11 16,27 0 0-16,19-3 4 15,24-3 12-15,11-2 10 16,-5-3-25-16,-7 0 2 16,-16 0-3-16,-16-3 4 0,-15 0-9 15,-11-3 5-15,-12 0-19 16,-5-2 17-16,-8 5-13 16,0 3-3-16,0 6 17 15,-9 5 1-15,-10 0-3 16,-4 2 0-16,-8 11 3 15,4 4 13-15,3 3-13 16,6 3 0-16,11 3 4 16,2 3 1-16,4 3 3 15,1-3-8-15,0 0 0 0,0-10 1 16,-4-7-1 0,0-2 0-16,4-8-4 0,-4-2 4 15,0 0 0-15,-1 0 9 16,1-7-3-16,4-7-6 15,0-3-10-15,9 0-16 16,16 3 12-16,-3 4 0 16,2 5 8-16,-7 5 3 15,0 0 3-15,-5 0 6 16,5 2-5-16,-4 5-1 16,2 3 10-16,3 0-3 15,3-3-1-15,7 3-6 16,3-7 1-16,7 1 0 0,-1-4 0 15,5 0-1 1,-6-2 1-16,0-10 6 0,-2-3-9 16,-4-4 2-16,0-2 0 15,-9-1-3-15,-12 5 3 16,-2 6 0-16,-7 4 5 16,0 7 13-16,0 0-18 15,-3 0-10-15,-14 7 10 16,-8 6 14-16,3 6-7 15,11 0-7-15,11 5 8 16,0-1-2-16,28 0-5 16,24-3-1-16,16-1-3 0,13-8-13 15,7-6-76 1,1-5-170-16</inkml:trace>
  <inkml:trace contextRef="#ctx0" brushRef="#br0" timeOffset="15913.7633">19774 5565 396 0,'0'0'180'0,"0"0"-170"16,-18 55 7-16,18-26 33 15,0 4-13-15,0 6 2 16,18 2-23-16,6-2 0 15,-1-4-15-15,-7-7 1 0,-7-6-4 16,-6-8-8-16,-3-7-30 16,0-4-1-16,-15-3-21 15,-24 0 20-15,-18-13-65 16,-5-6-102-16,-7-2 106 16,-2-1 60-16,0 0 43 15,16 3 31-15,18 7 193 16,19 4-69-16,15 5-62 15,3 2-66-15,0 1-3 16,24 0-24-16,31 0-23 16,20 0 21-16,14 0-19 15,11 0-9-15,17 0 6 0,3-3-7 16,10 2 27 0,-13-3 4-16,-7-3-19 0,-25 1-67 15,-24-2-75-15,-24-3 108 16,-25 5 53-16,-12-1 104 15,0 3 61-15,-28 3-105 16,-19-1-34-16,-12 2 6 16,-7 2-11-16,-5 7-9 15,4 6 4-15,4 2-15 16,8 0 12-16,16-3-13 16,12-2 3-16,12-2-15 15,15 0 10-15,0-4-24 16,20-3 5-16,35 0 12 0,15-3 1 15,10 0-32 1,-2-6-53-16,-9-5 16 0,-14-1-51 16,-15-3 72-16,-18 1 56 15,-11 4 85-15,-8 3 89 16,-3 4-67-16,0 3-76 16,0 0-21-16,0 2 1 15,-6 9-11-15,-10 1 60 16,7 2-52-16,0 1 8 15,8-3-12-15,1 0 1 16,0-1 4-16,7-3-9 16,24-1-6-16,8-5-5 15,14-2-29-15,9-3-26 16,-3-11-122-16</inkml:trace>
  <inkml:trace contextRef="#ctx0" brushRef="#br0" timeOffset="16730.9116">20991 5532 198 0,'0'0'311'0,"0"0"-308"15,0 0 16-15,0 0 27 16,-92 64-16-16,76-40 11 16,7 2-24-16,1 3-15 15,8 0 9-15,0 2-7 16,0-4-1-16,12-5-3 15,9-4-5-15,1-7-2 0,2-5 3 16,2-6-15 0,2 0 17-16,-1-3-10 0,-4-9 8 15,-3-8 1-15,-10-2-1 16,-6 1 4-16,-4-1 4 16,0 7-2-16,0 6 22 15,-21 5-24-15,-11 4-6 16,2 0-4-16,1 0-4 15,3 4 10-15,11 0 0 16,9 4 0-16,6-5 0 16,0 2-6-16,5-3-4 15,24 0 12-15,18-2 2 0,10 0 16 16,7-4-16-16,-2-7 0 16,1-1-7-16,-17-2 3 15,-5-3-7-15,-12-3 11 16,-3-4 0-16,-1-5 3 15,-3-5 0-15,-2-3 4 16,-2 1 2-16,-12 5-4 16,-6 9 12-16,0 10-6 15,-3 5 17-15,-24 7-21 16,-5 0-7-16,-2 15 0 16,-2 3 3-16,6 7-2 15,10 2 1-15,12 2 2 16,7 5 0-16,1 0-3 15,0 2-1-15,26-2 0 16,9-4-1-16,11-5-7 0,2-5 8 16,-6-6-1-16,1-6 6 15,-6-8-5-15,0 0 3 16,8-4-2-16,-8-9 11 16,2-7-12-16,-3-4 9 15,-9 0-9-15,-3 0 5 16,-7 1-12-16,-9 7 7 15,-8 9 0-15,0 4 25 16,0 3-25-16,-4 3-2 16,-17 9 2-16,0 5 3 0,1-3 24 15,7 3-19 1,9-2 2-16,4 2 13 0,0-2-21 16,7-1 3-16,12 0-5 15,2-5-1-15,-1-2-1 16,1-6-29-16,-7-1-46 15,-11-3-176-15</inkml:trace>
  <inkml:trace contextRef="#ctx0" brushRef="#br0" timeOffset="18148.9141">14549 3425 332 0,'0'0'72'16,"0"0"-7"-16,0 0-19 16,0 0 13-16,0 0-33 15,0 0 10-15,0 0 10 16,0-17-34-16,0 15 18 0,0 2-8 15,0 0-21 1,0 0 2-16,0 0-3 0,-9 3 0 16,-7 8-2-16,-5 5 10 15,-7 4-8-15,2 7 0 16,-2 4 0-16,-2 8 11 16,0 7-11-16,2 4-2 15,7 0-1-15,13-8 6 16,8-7-5-16,2-6 2 15,32-2-13-15,8-6 11 16,9-2-24-16,-1-6-26 16,3-6-29-16,-6-7-139 0</inkml:trace>
  <inkml:trace contextRef="#ctx0" brushRef="#br0" timeOffset="18597.8813">14825 3584 391 0,'0'0'62'0,"0"0"-28"16,0 0-5-16,0 0-9 15,0 0 7-15,0 0-8 0,-6 0-18 16,6 0 23 0,0 0 3-16,0-7-10 0,3-3-17 15,-3-2 0-15,0-1 11 16,0 2-10-16,-9 3 6 16,-4 5 11-16,-13 3-16 15,-6 0-2-15,-6 0 0 16,-2 11 0-16,10 4 9 15,8 6-4-15,6 1-3 16,12 4 2-16,4 4 4 16,0-3 3-16,16 2-9 15,19-3 0-15,0-4 3 0,3-4-4 16,-3-5-1 0,-5-2 0-16,-3-8-15 0,2 0 3 15,2-3-29-15,2 0-53 16,-3-4-141-16</inkml:trace>
  <inkml:trace contextRef="#ctx0" brushRef="#br0" timeOffset="19064.6617">15007 3513 400 0,'0'0'52'16,"0"0"-13"-16,0 0-23 0,0 0-15 16,0 0-1-16,0 0 61 15,75 40-54-15,-48-13 10 16,-1 7 18-16,-1 4-26 16,-5 0 5-16,-7-4-14 15,-11-3 11-15,-2-6-8 16,0 0-1-16,-18-8 13 15,-3 3 10-15,-3-4-17 16,-1-4 3-16,3 0 0 16,2-5-11-16,-1 1 20 15,5-3-20-15,-3-1 4 16,2-1 19-16,4 2-23 0,-3-2 11 16,2 0-6-16,-1 1-3 15,3-2 9-15,3 3-11 16,-4-1 0-16,5-1 5 15,4 0-3-15,1-2-2 16,3 2 0-16,0-3 2 16,0 0-12-16,0 0 2 15,0 0-20-15,0 0 5 16,-3 0-28-16,-2 0-44 16,-4-2-269-16</inkml:trace>
  <inkml:trace contextRef="#ctx0" brushRef="#br0" timeOffset="20348.8067">12605 4439 375 0,'0'0'85'16,"0"0"10"-16,0 0-44 15,0 0-12-15,0 0 16 16,0 0-25-16,5-11-11 16,-5 11 5-16,0 0-22 15,0 0-2-15,0 11-4 16,0 11 0-16,0 13 4 16,0 7 6-16,0 7 2 15,-6 4-8-15,-15-2 6 16,5-3 0-16,4-7-6 0,6-10 0 15,6-8 1-15,0-9-1 16,0-4 0-16,0-5-1 16,14-1 8-16,3-4-6 15,11 3 0-15,7-3 3 16,5 0 9-16,3 0-12 16,-2-3 3-16,-2-4-4 15,4 0-18-15,2-2-10 16,-4-1-60-16,-8-3-152 15</inkml:trace>
  <inkml:trace contextRef="#ctx0" brushRef="#br0" timeOffset="20718.6564">12881 4668 601 0,'0'0'37'16,"0"0"20"-16,0 0-8 15,0 0-32-15,0 0-10 16,0 0-7-16,0-6 7 16,0 6-13-16,0 0 6 15,0 1-6-15,16 4 3 16,6 6 3-16,6 1 0 16,6 2-3-16,-1 2 7 15,2 2-8-15,-4 0 4 16,-6 0-1-16,-8-1-6 15,-8 0 4-15,-9-2 3 0,0-1-1 16,0-2 4 0,-17-1 7-16,-5-2-3 0,-8 1 9 15,-7-3 21-15,-8 4-25 16,0-1 0-16,-4-1-8 16,7-1-4-16,7-3-7 15,10 1-28-15,9-6-32 16,15 0-20-16,1-6-205 15</inkml:trace>
  <inkml:trace contextRef="#ctx0" brushRef="#br0" timeOffset="21020.0289">13359 4707 606 0,'0'0'28'16,"0"0"17"-16,0 0-18 15,0 0-27-15,0 0 0 16,0 0 0-16,22 64 20 16,-12-35 2-16,-2 1-18 15,1 0-2-15,3-4 11 16,-6 1-13-16,-6-6 0 0,0-4-5 15,0-7-24 1,0-5 2-16,0-5-30 0,0 0 11 16,-5-7 16-16,-5-10-356 15</inkml:trace>
  <inkml:trace contextRef="#ctx0" brushRef="#br0" timeOffset="21222.2004">13482 4742 379 0,'0'0'115'0,"0"0"-37"15,0 0-51-15,0 0 2 16,0 0 36-16,0 0-32 16,92 50 17-16,-70-26-41 15,-1 1 8-15,0-1-5 16,-8-2-12-16,3-1 2 0,-12-6-2 16,-3-5-49-16,-1-4 13 15,0-5-29-15,-30-1-6 16,-17 0 28-16,-11-10-222 15</inkml:trace>
  <inkml:trace contextRef="#ctx0" brushRef="#br0" timeOffset="21515.9775">13173 4838 476 0,'0'0'105'0,"0"0"-48"16,0 0-50-16,0 0 20 15,163-14-4-15,-78 7-7 16,8 1-3-16,1 0-10 15,-5 0-3-15,-15 0 0 16,-22 5-21-16,-24 1-27 0,-23 0-48 16,-5 5-77-16,-29 8 53 15,-30 4 80-15,-13 1 30 16,-4 1 10-16,1-2 37 16,12-3 82-16,14-3-33 15,17-3-6-15,17-5-24 16,11-1-37-16,4-2-1 15,5 0-3-15,41 0-9 16,22-3 11-16,20-7-17 16,6-4-54-16,-3-1-201 15</inkml:trace>
  <inkml:trace contextRef="#ctx0" brushRef="#br0" timeOffset="22151.0024">14160 4774 617 0,'0'0'15'0,"0"0"8"16,0 0 1-16,0 0-15 15,0 0 7-15,-11 57-14 16,44-40-2-16,11-2 21 16,5-1-21-16,-4-5 0 15,-3-3 13-15,-9-3-9 16,-12-3 0-16,-4 0-4 0,-13-6 4 15,-4-6 15 1,0-7-19-16,0-1 0 0,-10-7 2 16,-10-1 2-16,-1 2-4 15,2 1 0-15,6 0 4 16,4 9 2-16,9 1-6 16,0 5-3-16,4 3-1 15,26-1-13-15,12 5 11 16,0 3 4-16,7 4 0 15,-4 12-7-15,-3 12 7 16,-14 8-3-16,-4 3 1 16,-7 7 4-16,-5 4 0 15,-5 5 4-15,-7 6-1 16,0-1 10-16,0-1-13 0,0-7 0 16,0-15 0-16,14-12 7 15,-3-13 2-15,-2-7 7 16,-4-5-13-16,7 0 28 15,5-4-11-15,-1-12 9 16,-2-9-18-16,-14-8-11 16,-7-3-1-16,-29-5-26 15,-19 2-5-15,-2 6 26 16,-3 6-11-16,7 9 17 16,14 6 9-16,14 0-2 15,14 5 16-15,11-6-4 16,0-1-18-16,37-3 9 15,21-4-10-15,11 0 0 16,-4 2-10-16,-15 5 7 16,-16 8-27-16,-21 6-27 0,-13 0-79 15,-6 12-92-15</inkml:trace>
  <inkml:trace contextRef="#ctx0" brushRef="#br0" timeOffset="22664.8426">12158 5571 545 0,'0'0'31'0,"0"0"30"16,0 0 18-16,0 0-54 16,0 0-6-16,0 0-15 15,-6 0 3-15,23 14-1 16,8 1 21-16,2 5-2 0,4 1 10 15,0 1-20 1,7-3-8-16,-1-5 1 0,-11-3-5 16,-7-6 6-16,-13-5-9 15,0 0 0-15,-6 0 25 16,7-5-2-16,10-10 43 16,6-11-64-16,3-6 3 15,-4-4-10-15,-4-1 2 16,-3 4-22-16,-5 6-12 15,0 12-7-15,-6 7 21 16,2 8-13-16,4 0-64 16,4 6-40-16,7 10 82 15,7 2-49-15,6 4-116 16</inkml:trace>
  <inkml:trace contextRef="#ctx0" brushRef="#br0" timeOffset="24028.9076">12959 5593 254 0,'0'0'187'0,"0"0"-94"15,0 0-37-15,0 0 25 16,30-55-40-16,-30 47 1 16,0 3-36-16,-18 3 2 15,-13 2-16-15,-12 0 6 16,-7 12 2-16,-3 1 0 16,5 3 9-16,12-4-7 15,11 1-2-15,16-2 0 16,9 1-2-16,0-4-4 15,33-4-9-15,17-2-6 0,10-2 14 16,-2-2-2 0,-12-7-18-16,-10-3-14 0,-14 0 29 15,-5-1-18-15,-8 2 30 16,-9 3 11-16,0 3-11 16,0 5 25-16,0 0-25 15,-8 0 0-15,-10 13 14 16,2 1 2-16,2 3 3 15,7 0 7-15,7 0-24 16,0-3 12-16,5 1-14 16,20-3 0-16,6-6 6 15,8-3 0-15,9-3 1 0,8-2 12 16,1-12-12 0,-6-3 5-16,-12-6-12 0,-14 0-6 15,-7-6-2-15,-7-5-5 16,-1-6 2-16,-6-2-5 15,2 0 5-15,-6 4 9 16,0 9-10-16,0 14 12 16,0 8 8-16,-7 7-8 15,-14 2-1-15,-1 15 1 16,-10 5 5-16,10 5 18 16,7 3-17-16,9 0-2 15,6 1 9-15,0 1-13 16,4-2 0-16,23-2 7 15,10-1-7-15,7-9-4 16,-1-3-14-16,-1-10 1 0,-8-5 11 16,3 0-12-16,-11-7 1 15,2-10 6-15,-7-4-8 16,-4-4 13-16,-7 5 2 16,-3 6 4-16,-3 5 21 15,-4 6 2-15,0 3-15 16,0 0-8-16,0 6-16 15,0 8 16-15,0 0 12 16,0-2-7-16,0 5 9 16,4-2-13-16,11-1 7 15,12-4-8-15,-2-1-1 16,5-5 0-16,-1-4-19 0,0 0-4 16,-9-3 19-16,-1-8-13 15,-9-3 8-15,-4-3 10 16,3-4 2-16,-1 4 8 15,-1 2-10-15,-2 7 0 16,-2 5 23-16,-3 3-23 16,0 0-1-16,0 1-6 15,0 9 7-15,0 2 8 16,0 2-1-16,0 0-1 16,4-1 14-16,11-2-19 15,9 0 1-15,5-4-2 16,3-4-2-16,8-3 2 15,5 0-7-15,-6-6-7 0,-3-8 12 16,1 0-19-16,-13-5 8 16,-4 2 4-16,-4-3 9 15,-6 1 8-15,-7 4 0 16,-3 6 0-16,0 2 21 16,0 6-17-16,0 1-10 15,-5 0-4-15,-16 10 4 16,1 3 7-16,6 3-5 15,2 1-4-15,12-2 16 16,0-1-16-16,17 1 0 16,17-1-6-16,3-5 1 15,6-3 1-15,-7-4-15 0,-6-2-4 16,-9 0 22-16,-9-10-6 16,-4-1 6-16,-7-3 0 15,-1-6 2-15,3 0 4 16,-2 1 0-16,8 2-4 15,-1 5 8-15,-1 4-9 16,1 6-7-16,-1 2 5 16,4 0-6-16,-2 0 5 15,7 7 3-15,-2 2 0 16,2 2 13-16,3 3-13 16,-5-2 7-16,-2-1 11 15,-2 0-17-15,-7-2 6 16,-3-3-7-16,0-2 4 0,0 0 5 15,-5-1-5 1,-12 0-6-16,-3 0 2 0,-1-3-39 16,0 0-39-16,1 0-155 15</inkml:trace>
  <inkml:trace contextRef="#ctx0" brushRef="#br0" timeOffset="27161.7954">15119 5462 581 0,'0'0'26'0,"0"0"-19"15,0 0-1-15,-58 58 3 16,58-36-6-16,0 0-3 15,8-4 2-15,16-4-9 16,-2-3 7-16,1-5 0 16,-3-2 1-16,-1-4 3 15,-1 0 21-15,-6-7 5 0,0-5-11 16,-12-8 5-16,0-4-14 16,-5 0-8-16,-19-3 11 15,-2 0-11 1,1 1-2-16,12 1 12 0,2 6-10 15,9 5 4-15,2 0-6 16,0 8-5-16,30 0 0 16,13 1-13-16,3 3 6 15,2 2 9-15,-2 0-9 16,-12 14 9-16,-8 8-9 16,-17 8-2-16,-9 10 9 15,-9 4 9-15,-24 6-4 0,-1-2 16 16,1 1-13-1,3-3 13-15,9-3-10 0,9-6-2 16,12-6 11-16,0-6-11 16,16-9 1-16,23-6 6 15,9-7-8-15,5-3 7 16,2-7 1-16,-5-12-9 16,-6-6 27-16,-22-6-12 15,-13-1 16-15,-9 0-4 16,0 4-2-16,-25 6 1 15,-5 4-20-15,-8 4-7 16,1 1-2-16,-2 7-31 16,7-1-41-16,11 1 1 15,10-1-57-15,11-2-207 16</inkml:trace>
  <inkml:trace contextRef="#ctx0" brushRef="#br0" timeOffset="27613.4128">15898 5329 704 0,'0'0'38'0,"0"0"-16"16,0 0 3-16,0 0 2 16,0 0-27-16,0 0-11 0,-2-2 9 15,19 2-5 1,5 0 7-16,12-3 0 15,3-4 4-15,0-3-8 0,-7-1 4 16,-6 1 0-16,-16 0-4 16,-8 1 7-16,0 6-6 15,-16 2 3-15,-31 1-13 16,-19 8 11-16,-9 9-8 16,-4 5 10-16,12 4 1 15,9 4 4-15,15-1 1 16,18 2-6-16,21-4 1 15,4-1 2-15,17-4-3 16,25-3-7-16,15-7 7 16,7-4-3-16,6-8 3 15,3 0 0-15,-8-8 8 0,-6-4 2 16,-12-4-10-16,-12-1 0 16,-12 2 0-16,-10 1 0 15,-13 2-8-15,0 7-30 16,-18 5-52-16,-19 0-220 15</inkml:trace>
  <inkml:trace contextRef="#ctx0" brushRef="#br0" timeOffset="45711.1513">6044 10776 436 0,'0'0'39'16,"0"0"-35"-16,0 0 24 0,0 0-15 15,0 0-4-15,0 0 24 16,0 0-15-16,0 0-5 15,-3-12-2-15,3 12 1 16,0 0 25-16,0-2-26 16,0 2 0-16,0 0 15 15,0 0-26-15,0 0 9 16,-1 0-9-16,-2 6 4 16,-2 9-4-16,1 7 2 15,0 6 0-15,2 2 18 16,2-2-18-16,0-1 3 15,0-2-5-15,2 0 1 0,2-1 1 16,-4-4-2-16,0-2 0 16,0-1-8-16,0-10 8 15,0-1-3-15,0-2-2 16,0-4-26-16,0 0 15 16,0 0-16-16,0-7-8 15,0-10-91-15,0-5-200 16</inkml:trace>
  <inkml:trace contextRef="#ctx0" brushRef="#br0" timeOffset="46192.9176">5928 10785 443 0,'0'0'5'0,"0"0"7"15,0 0 56-15,0 0-13 0,0 0-25 16,0 0-21-16,-12-9-6 15,9 23-3-15,-3 6 10 16,2 3-2-16,-5-3 23 16,-3-1-24-16,0-3-3 15,-5-5 0-15,5 0 2 16,3-2 3-16,0-5-9 16,5-1 0-16,4-3 5 15,0 0-4-15,0 0-1 16,0-6 0-16,0-6-2 15,18-10-3-15,-3-4-4 16,4-1 9-16,4-1-4 16,-7 8 8-16,3 6-4 0,-8 5 0 15,-2 5 0-15,-2 3 9 16,1 0-9-16,-2-1 0 16,8 2 16-16,3 0-12 15,11 0-1-15,2 0-2 16,1 3 3-16,-1 4-2 15,-6 4-2-15,0 0 0 16,-9 2-3-16,-3 0 3 16,-2-1-4-16,-5 0 2 15,-5-4 4-15,0-1-6 16,0 0-6-16,0-1-20 16,0-1 1-16,0-3-111 0,-6-1-187 15</inkml:trace>
  <inkml:trace contextRef="#ctx0" brushRef="#br0" timeOffset="48196.6747">10307 10914 390 0,'0'0'42'0,"0"0"-24"16,0 0-7-16,0 0 43 16,0 0 1-16,0 0-35 15,-3 0-11-15,3 0-9 16,8 0 1-16,17 0 12 16,14 0-3-16,14 0 5 15,7-3-2-15,6 0-11 16,7-3 1-16,-3 1-3 15,-4 0-1-15,-7 2-9 16,-17 0 6-16,-11 2-5 16,-16 1-1-16,-15 0-8 0,0 0-5 15,-4 0-5-15,-31 0 2 16,-18 3 15-16,-15 6-27 16,-11-1-7-16,-2 1 4 15,4 0-15-15,9 1 38 16,9-1 18-16,16-3 24 15,12 1 15-15,14-2-29 16,9-3 15-16,6-2 0 16,2 0 8-16,0 0-14 15,0 0 1-15,15 0-12 16,15 0 38-16,6 0-19 16,-2 0-10-16,2 0 15 15,2-1-13-15,1-2 5 0,-2 0 7 16,8 0-22-16,-7 1 14 15,-10 0-23-15,-5 1 0 16,-10 0 1-16,-6 1 3 16,-7 0-4-16,0 0 0 15,0 0 2-15,3 0-11 16,1 0-7-16,10-2-12 16,6 2-31-16,-1-2-105 15</inkml:trace>
  <inkml:trace contextRef="#ctx0" brushRef="#br0" timeOffset="49329.6487">14540 10944 160 0,'0'0'0'16,"0"0"-43"-16,0 0 43 16,0 0 11-16,0 0-7 15,0 0 14-15,0 4-12 16,0-2 38-16,0 0 5 0,0-2 14 15,0 0-12 1,0 0-23-16,0 0 8 0,0 0-7 16,0 0-4-16,0 0 14 15,-3 0-17-15,3 0-3 16,0 0 7-16,0 0-10 16,-1 0 24-16,1 0-16 15,0 0-10-15,-3 0 16 16,3 0-23-16,0 0 1 15,0 0 5-15,0 0-11 16,0 0-2-16,0 0 0 16,4 0 0-16,22 0 14 15,15 0-14-15,10-2 7 0,10-1-7 16,4-1 1 0,3 0 3-16,2 0-4 15,3-3 0-15,-1 2-3 0,-4 1 3 16,-5 2 0-16,-9-4 0 15,-8 4 3-15,-13-1-7 16,-8 2 4-16,-7-1 0 16,-7 2-6-16,-7-1 6 15,-4 1-10-15,0 0-8 16,0 0-25-16,0 0-4 16,-28 0-12-16,-16 4 5 15,-17 4-30-15,-15 1-130 16</inkml:trace>
  <inkml:trace contextRef="#ctx0" brushRef="#br0" timeOffset="49710.0611">14491 11008 298 0,'0'0'59'0,"0"0"-25"16,0 0 9-16,0 0 36 16,0 0-19-16,0 0-5 15,-24 10-23-15,52-10-17 16,14 0 10-16,17 0-9 15,6 0 2-15,2-3-8 16,5-1-10-16,-8 1 20 16,-6-2-17-16,-3 3-1 15,-7-1 17-15,-8 0-18 16,-7 2 21-16,-11-1-22 0,-10-1 7 16,-1 3-5-1,-6 0 12-15,-5 0-2 0,0 0-1 16,0 0 3-16,0 0 3 15,0 0-15-15,0 0 0 16,0 0 13-16,0 0-14 16,0 0 1-16,0 0 3 15,0 0-2-15,0 0-6 16,0 0-5-16,0 0-33 16,0 0 11-16,5 0-31 15,2 0-27-15,-2-3-88 16,-2 1-272-16</inkml:trace>
  <inkml:trace contextRef="#ctx0" brushRef="#br0" timeOffset="52161.4304">19586 10938 423 0,'0'0'43'16,"0"0"-35"-16,0 0 26 16,0 0 9-16,0 0-13 15,0 0-5-15,0 0-20 16,0 0 5-16,0 0 4 0,0 0 2 16,0 0 19-1,0 0-22-15,0 0 0 0,0 0 14 16,0 0-16-16,0 0 6 15,0 0 3-15,0 0-12 16,0 0 15-16,0 0-23 16,0 0 0-16,0 1 1 15,5-1-1-15,10 0 0 16,6 0 0-16,8 0 5 16,-2 0-8-16,1 1 3 15,-1 1 0-15,-4-2 4 16,-2 1-4-16,-2 0-5 15,-1-1 5-15,1 3 0 16,7-2-1-16,2 1 1 0,6 0 0 16,7 1-1-16,5-1 2 15,-1 2-1-15,2-1 0 16,-6 0 1-16,-2-1 0 16,-4 1-1-16,1 2 0 15,-2-3 0-15,4 3 0 16,2-3 0-16,1 1-1 15,0 0 8-15,11-1-10 16,0 1 3-16,4-2 0 16,0 2-2-16,-5-3 0 15,-2 4 2-15,-4-1 0 16,-11-2 8-16,1 1-10 16,-4-1 2-16,-4 1 0 0,3-1 2 15,1 1-2-15,2-1-2 16,4 2 1-16,0 1 2 15,0-2-2-15,1 0 1 16,-2-1 0-16,-1 1 2 16,-8-1-2-16,-1 1 0 15,-9-1 0-15,0-1 2 16,-2 3-2-16,7-3 0 16,2 0 1-16,3 1-2 15,10-1 1-15,0 3-1 16,2-2-1-16,3 2 2 15,0-2 1-15,-2 1-1 0,-9 1 0 16,-2-3 4-16,-4 0-1 16,-4 0-3-16,-8 0 3 15,4 0 2-15,-5 0 4 16,4 0-7-16,2 0-1 16,12 0 8-16,6-2-8 15,2-2-1-15,0 4 0 16,-4-3 7-16,2 2-5 15,-2-2-2-15,2 2 0 16,3-1 4-16,-2 0-3 16,2-1 5-16,-2 0 2 15,0-1-6-15,-2 1 16 16,1-1-6-16,-2-2-8 0,-1 2 14 16,-4-3-13-1,1 5 0-15,-4-2-3 0,-1 1-1 16,-1-3 6-16,-3 2-7 15,1 0 0-15,2 1 4 16,-2-3-4-16,-1 2 0 16,5 0-1-16,-3 1 3 15,4 0-4-15,1 0 2 16,1-1 0-16,-5 3-5 16,-2-2 8-16,-1 1-3 15,-10 0 2-15,5 2-1 16,-4-2 8-16,-5 2 2 15,5-3-10-15,-7 3 24 16,-5 0-12-16,1 0 1 0,-1-2 4 16,0 2-12-16,3 0 10 15,-3 0-4-15,3 0-7 16,-2 0 15-16,-1 0-11 16,0 0 2-16,0 0 1 15,0 0-4-15,0 0-1 16,0 0-7-16,0 0 0 15,0 0 2-15,0-2-2 16,0 2-15-16,0 0-20 16,0-1-58-16,-11-1-70 15,-24-4-100-15</inkml:trace>
  <inkml:trace contextRef="#ctx0" brushRef="#br0" timeOffset="58944.5016">5124 14413 49 0,'0'0'163'0,"0"0"-149"16,0 0-8-1,0 0 23-15,0 0-15 0,0 0 4 16,0 0 38-16,15 0-35 15,-15 0 25-15,0 0-9 16,0 0 4-16,0 0 6 16,0 0-18-16,0 0-9 15,0 0 8-15,0 0-18 16,0 0 10-16,0 0-4 16,0 0-7-16,0 1 7 15,0 1-12-15,0-2 3 16,0 0 15-16,0 0-21 15,0 0 12-15,0 0-4 16,0 0-8-16,10 0 16 0,11 0-12 16,13 0-2-16,17-6 20 15,5-3-21-15,18-1 2 16,5-4-4-16,9 1 1 16,2-4-14-16,0-2 13 15,-3 4-5-15,-20 1-5 16,-13 4-7-16,-21 3-1 15,-14 4 2-15,-13 1-2 16,-6 2 16-16,0 0-25 16,0 0-21-16,-6 0 41 15,-19 5-6-15,-8 5-14 16,-9 3-33-16,-7 0-83 16,-8 2 11-16,-4-1-53 0</inkml:trace>
  <inkml:trace contextRef="#ctx0" brushRef="#br0" timeOffset="59343.9322">5350 14433 131 0,'0'0'76'16,"0"0"42"-16,-138 28-28 16,106-21-4-16,10 0-20 15,7 1-16-15,6-5-17 16,9 0-9-16,0-2 6 16,0-1-26-16,5 0-3 15,23 0 21-15,20 0-3 16,12-4-4-16,4-4-4 15,7-2-9-15,-4-1 15 0,-7 0-17 16,-3 1 0 0,-11 1-3-16,-10 2 7 0,-5 1-4 15,-7 2 0-15,-9 2 2 16,-8-1-5-16,-4 3 3 16,-3-1 0-16,0 1 15 15,0 0-9-15,0 0 11 16,0 0-3-16,0 0-7 15,0 0 14-15,0 0-21 16,0 0 0-16,0 0-2 16,0 0 4-16,0 0-2 15,0 0 0-15,0 0 5 16,0 0-14-16,0 0 9 0,0 0-11 16,0 0 5-16,0 0-28 15,0 0-21-15,-3 0-16 16,-9 0-127-16</inkml:trace>
  <inkml:trace contextRef="#ctx0" brushRef="#br0" timeOffset="64079.9074">870 6650 390 0,'0'0'6'16,"0"0"2"-16,0 0 5 15,0 0-7-15,0 0-6 16,0 0-1-16,0 0-2 15,3 0 3-15,-3 0 9 16,0 0 24-16,0 0 25 16,0 0-14-16,0 0-14 15,0 0 11-15,0 0-6 0,0 0-14 16,0 0 5-16,0 0-12 16,0 0 9-1,0 0-11-15,0 0-2 0,0 0 10 16,0 0-14-16,0 0 9 15,0 0 3-15,0 0-16 16,10-1 0-16,7-5-2 16,7-1-2-16,19 0-7 15,14-1 9-15,11-1 0 16,11 1 0-16,3 1 2 16,3 0-3-16,-4 1 1 15,-8 1 0-15,-15 4-10 16,-13-2 9-16,-12 3-8 0,-11 0 9 15,-7 0-10 1,-6 0 8-16,-8 0 0 0,1 0 2 16,-2 0-2-16,0 0 2 15,0 0-6-15,0 0 6 16,0 0-15-16,0 0-1 16,0 0-21-16,0 0-39 15,-12 0-15-15,-12 0-71 16</inkml:trace>
  <inkml:trace contextRef="#ctx0" brushRef="#br0" timeOffset="64695.5847">1295 6449 371 0,'0'0'7'0,"0"0"51"15,0 0 4-15,0 0-6 16,0 0-18-16,0 0-12 16,-34-17-8-16,34 17 21 15,0 0-29-15,0 0 4 16,0 0 10-16,0 0-16 15,0 0 14-15,0 0-19 0,0 0 2 16,0 0-4-16,0 0-1 16,0 0-8-16,0 0 7 15,4 1-11-15,15 5 11 16,8 0 1-16,6 3 0 16,3-1 2-16,6 1-2 15,4 1 0-15,6 0-2 16,-4-1 7-16,1 3-4 15,-1-1-1-15,-2 0 6 16,-10 1-10-16,-6 1 4 16,-5-2-1-16,-7-2-7 15,-2 2 11-15,-8-3-6 16,-2-2 2-16,-2 4 1 16,-4-3-13-16,0 4 13 0,-4 0 0 15,-22 0 4-15,-11 0-2 16,-9 3 11-16,-9-2-9 15,-6 1 0-15,1-4 20 16,15 1-24-16,10-4 0 16,10 0 1-16,11-3-1 15,9 1-4-15,5-1-44 16,0 1-46-16,19-1-50 16,16-1-106-16</inkml:trace>
  <inkml:trace contextRef="#ctx0" brushRef="#br0" timeOffset="67230.2348">2018 6767 283 0,'0'0'12'0,"0"0"11"16,0 0 12-16,0 0-5 15,0 0-21-15,0 0-9 0,-4 0 15 16,4 0-5 0,0 0 23-16,0 0 17 0,0 0-23 15,0 0-3-15,0 0-14 16,0 0-9-16,0 0 19 15,0 0-19-15,0 0-1 16,7 0 11-16,8 0-9 16,3 0-1-16,3 0-1 15,-3 0 0-15,3 0 3 16,3 0-3-16,-8 0 0 16,7 0 3-16,-1 0 1 15,-3 0-4-15,11 0 0 16,-6 2 0-16,3-2 14 15,6 0-14-15,-2 1 0 0,-1 0 0 16,10-1 1-16,-3 3-1 16,1-3 0-16,4 0 5 15,-4 0-7-15,1 0 2 16,7 0 0-16,-1 0 5 16,7 0-5-16,-7 0 1 15,-2 0-7-15,2 0 13 16,-8 0-12-16,-2 0 5 15,-8 0 0-15,5 0-2 16,0 0 9-16,5 0-9 16,3 0 2-16,6 0 0 15,-2 0 1-15,3 0-1 0,-5 0 0 16,-3 0 0-16,-2 0 8 16,2 0-12-16,-6 0 4 15,-1 0 0-15,0 0 4 16,2 0-4-16,-1 0 0 15,3 0-3-15,0 0 5 16,4-3-2-16,0 3 3 16,-4-1 2-16,4 0-10 15,-7-1 5-15,-3 2 0 16,-2 0 0-16,-4 0 9 16,-3 0-11-16,3 0 3 15,-2 0-1-15,3 0 15 16,1 0-10-16,7 0-5 0,-2 0 17 15,2 0-15 1,1 0 3-16,-4 0-3 0,-3 0 2 16,3 0 4-16,-3 0-8 15,3 0 0-15,6 0-1 16,-1 0 7-16,1 0-8 16,1 0 2-16,0 0 0 15,6 2-1-15,-2-2 1 16,1 1 0-16,-1 0 0 15,-7-1 2-15,-4 0-2 16,3 3 0-16,-3-3 8 16,3 0-16-16,4 3 8 15,-4-3 0-15,2 2 0 16,-3-2 3-16,2 1-3 16,-1-1 0-16,-3 2 1 0,0-2 3 15,-2 0-4-15,-5 0 0 16,4 0-4-16,-2 0 6 15,2 0-2-15,1 0 0 16,2 1 4-16,3-1-10 16,-5 0 6-16,5 0 0 15,3 0 3-15,1 0-3 16,0 0-2-16,-1 0 2 16,-3 0 0-16,-5 0 0 15,2 0 0-15,-2 0 0 16,-4 0 0-16,7 0 0 15,-1 0 0-15,0 0 0 0,6 0 5 16,-2 0-10 0,4 0 5-16,-4 0 0 0,6 0 3 15,-6 0-3-15,3 0-3 16,-3 0 2-16,-2 0 2 16,0 0-1-16,-4 1 0 15,0 1 0-15,2-2 1 16,-6 0 1-16,7 2-2 15,1 0 3-15,-2-1-2 16,4-1 9-16,-1 2-10 16,0-1 0-16,1 1 0 15,-1-1 0-15,-2-1-3 0,-6 2 3 16,3-1 0 0,-2-1 2-16,-2 2-2 0,6-1 0 15,-4-1-2-15,3 0 1 16,-2 2 1-16,4-2 0 15,6 2 4-15,-7-2-4 16,7 1 0-16,-3 1 0 16,-4 0-1-16,-4-1 1 15,-1-1 0-15,-6 0 0 16,-2 1 7-16,-5-1-1 16,-3 0-4-16,-3 0-2 15,0 0 7-15,-2 0-7 16,4 0 1-16,5 0 6 0,-1 0-5 15,2 0 10-15,2 0-12 16,-1 0 0-16,3 0 0 16,-3 0 3-16,1 0-1 15,-1 0-2-15,6 0 4 16,1 0-2-16,1 0-2 16,0 0 2-16,3 0 1 15,1 0-3-15,4 0 1 16,6 0-3-16,-2 0 13 15,-1 0-15-15,-1 0 4 16,0 0 0-16,-3 0 3 16,2 0-1-16,-2 0-2 15,2 0 2-15,-1 0 2 16,2 0-1-16,5 0-3 16,-1 0 0-16,1 1 6 0,-2 1-3 15,-6 1-4-15,-5-2 1 16,0-1 0-16,-3 1 1 15,-5-1-1-15,-1 2 0 16,-2-2-1-16,1 1 1 16,1 1 0-16,1-2-3 15,5 1 12-15,2 0-11 16,6 2 2-16,-2-3 0 16,-3 2 3-16,1-1-3 15,0 2 0-15,3-2-3 16,-2 1 9-16,4-1-12 15,-8 2 4-15,3-3 2 0,-3 4-1 16,-3-4 1 0,0 0 0-16,-2 0-1 0,-3 0 6 15,7 0-6-15,0 0 1 16,2 0 0-16,0 0 0 16,2 0 0-16,1 0 0 15,5 0 0-15,-3 0 3 16,-4 0-1-16,4 0-2 15,-3 0 0-15,-5 0-3 16,5 0 6-16,-3 0-3 16,-3 0 0-16,-1 0 1 15,-1 0-2-15,-1 0 1 0,2 0 0 16,-3 0 2 0,2 0-2-16,0 0 0 15,0 0-3-15,0 0 9 0,1 0-9 16,4 0 3-16,-1-3 0 15,-2 3 2-15,-3-1-2 16,3 1 0-16,2 0-3 16,3-1 9-16,1-1-7 15,2 2 1-15,-3-1 0 16,1 1-1-16,-4-2 1 16,1 1 0-16,2-1 0 15,-4 1 6-15,-1 0-2 16,-1-1-3-16,0-1-1 0,-2 2 18 15,3 0-17 1,-1-2-1-16,0 3 6 0,-2-3-2 16,-3 3 1-16,4-1-1 15,5 1-4-15,-1-3 15 16,3 3-13-16,0-3-2 16,-1 3 2-16,-2 0 4 15,-5-1-1-15,2 1 1 16,-6-1-3-16,-2-1 21 15,-5 2-16-15,-2 0 8 16,-4 0-2-16,0 0-6 16,0 0 18-16,0 0-15 15,0 0-2-15,0 0 24 16,0 0-30-16,0 0 5 16,0 0-5-16,0 0 1 0,0 0-8 15,0 0 1-15,0 0-39 16,-3-2-32-16,-23-3-101 15,-10-2-251-15</inkml:trace>
  <inkml:trace contextRef="#ctx0" brushRef="#br0" timeOffset="84222.7268">12277 16044 276 0,'0'0'28'0,"0"0"-14"15,0 0 25-15,0 0 8 16,0 0 14-16,0 0-33 15,0 0-2-15,0 1-17 0,0-1 2 16,0 0 15-16,0 0-21 16,0 0 0-16,0 0 14 15,0 0-17-15,0 0 10 16,0 1-12-16,0-1 0 16,0 0 5-16,0 0-5 15,0 0 0-15,0 0-5 16,-3 0 6-16,-1 2-6 15,-9-1 5-15,-4 1 0 16,-7 3 3-16,-4-2-3 16,-3 0 0-16,1 1 2 15,-2 0-2-15,3-1-2 16,2-1 2-16,3-1 0 0,7 1 1 16,6-2 4-1,9 0-5-15,2 1 5 0,0-1-1 16,0 0 2-16,0 0-4 15,0 0 4-15,0 0 17 16,13 0-23-16,13 0 0 16,11 0 18-16,5 0-15 15,3-3 5-15,5 0-8 16,4-2 1-16,-2 1-1 16,3-1 0-16,-5 2 0 15,-6 0-5-15,-9 1 9 16,-13 0-8-16,-7 2 4 15,-12 0-4-15,-3 0-12 16,0 0 16-16,0 0-21 0,-15 0 7 16,-13 2 8-16,-11 3-2 15,-8 0-30-15,-4 0 7 16,0-1 30-16,-4 2-39 16,7 0 30-16,6-1 6 15,6-1 7-15,11 0-3 16,10-3 0-16,9 1 0 15,6-2 9-15,0 0-5 16,0 0 4-16,11 0 18 16,15 0-23-16,13-3 16 15,1-5-3-15,5 2-2 16,-6 0 32-16,-5-1-25 16,-10 3-4-16,-10-1-10 15,-4 5-7-15,-8-1-10 0,-2 1-33 16,0-2-49-16,0 0-133 15</inkml:trace>
  <inkml:trace contextRef="#ctx0" brushRef="#br0" timeOffset="85795.3618">13068 16026 249 0,'0'0'18'0,"0"0"19"16,0 0-5-16,0 0 17 16,0 0-25-16,0 0 21 15,67-43 12-15,-62 39-14 16,-2 4-15-16,2 0 17 15,-3 0-28-15,10 0-4 16,4 9 0-16,4 3-8 16,1 5 19-16,-5 0-24 15,-1-2 0-15,-7 0 4 16,-5-3-4-16,-3-1-2 16,0-4 2-16,0-3-2 0,0-1-3 15,0-3 3 1,-11 0 2-16,-1-6 20 0,-4-8-14 15,10-6-1-15,6-4-5 16,0-3 0-16,6 3-7 16,22 1 7-16,0 7 0 15,5 7-1-15,-6 5 5 16,1 3-4-16,1 1 0 16,-8 0 5-16,1 8 3 15,2 2-8-15,-8 0 0 16,5-1-2-16,-3 2 6 15,-2-3 2-15,4 3-6 0,1-5 0 16,-3 0-11-16,2-2-8 16,-3-1-16-16,5-3 29 15,4 0-38-15,1-2 14 16,3-9-46-16,-4-3-75 16,-6 1 8-16,-10 3 118 15,-4 2 25-15,-6 3 71 16,0 4 21-16,0 1-52 15,0 0-34-15,0 0 6 16,0 1 34-16,-8 6-7 16,0 2-38-16,2 0 21 15,6 0-22-15,0 1 6 16,6-3-6-16,18 1 0 16,10-4 10-16,0-4-8 15,-1 0 16-15,-5-2 17 0,-8-5-17 16,-10-3 22-16,-9-4-19 15,-1-3-15-15,0 2 8 16,-13 2-14-16,-17 2 1 16,-3 1 3-16,-3 6-2 15,7-1-1-15,8 5-1 16,9-3 0-16,12 3-5 16,0 0 2-16,0 0-24 15,6 0-16-15,24 0 1 16,8 0 40-16,13 0-6 15,-2 0-11-15,1 0 15 16,-9 6-11-16,-6 3-2 16,-16-1 17-16,-9 3-6 0,-7-2 6 15,-3-1 5-15,0 2 10 16,0-4 18-16,-7 2-10 16,1-5-1-16,0 0-6 15,5 0-15-15,1-3 0 16,0 0 5-16,0 0-5 15,0 0 20-15,1-6-21 16,22-5-12-16,7-3-16 16,5 0 2-16,0 4 19 15,-1 3 6-15,-9 2 1 16,0 5 3-16,-2-2 5 16,-8 2 10-16,-7 0 25 0,2 0-27 15,-6 7-3 1,-1 3 3-16,2 2-16 0,-5 2 24 15,0 1-24-15,0-3 0 16,0-2-1-16,0-1 1 16,0-1-11-16,0-2-42 15,13-3-47-15,7-3-234 16</inkml:trace>
  <inkml:trace contextRef="#ctx0" brushRef="#br0" timeOffset="87345.801">14979 15874 397 0,'0'0'43'0,"0"0"-1"16,0 0 25-16,0 0-9 15,0 0-20-15,0 0-8 16,0 0-20-16,-10-8-9 15,10 8 17-15,0 0-14 16,8 13-3-16,9 4 8 0,2 4 6 16,-1 2 6-16,-6-4-21 15,-8-3 0-15,-2-3-1 16,-2-6 0-16,0 1-1 16,0-4 2-16,-5-1 4 15,-8-3 9-15,-9 0-5 16,5 0 4-16,2-8 10 15,6-8-11-15,9-1-11 16,0-10-11-16,14 4 2 16,17 0 4-16,-1 6-13 15,-4 5 17-15,-2 8-2 16,-4 3 3-16,-2 1 0 16,-1 0 7-16,0 5-6 15,1 7 5-15,2 0-6 0,-3 3 0 16,1-1 7-16,0-1-5 15,-3-4-1-15,-3 0-1 16,-1-4 5-16,-1 0-10 16,-4-5 0-16,7 0-2 15,4 0 5-15,9-3-1 16,3-8-1-16,-4-3-20 16,1-5 10-16,-6 1 9 15,-7 3-11-15,-5 6 7 0,-5 3 4 16,-3 5 3-1,0 1-4-15,0 0 5 0,-11 2 1 16,-9 8 0-16,2 0 0 16,6 0 2-16,3 1 9 15,9 0-10-15,0-3 5 16,0 1-6-16,11-5-8 16,11 0 3-16,2-4-2 15,0 0-2-15,4 0 8 16,-3-8 1-16,1-3 0 15,-5-1 2-15,-1-1 2 16,0 1-4-16,-8 4 0 16,-6 3 0-16,-4 2 3 15,-2 3-3-15,0 0 0 16,0 0-7-16,0 3 2 16,0 5 5-16,0 3 1 15,0-2 1-15,0 4 9 16,0-2-10-16,17 0-1 0,5-2 0 15,4-2 0-15,1-3 5 16,0-4-5-16,1 0 0 16,-1-2 8-16,0-10-2 15,0-4-5-15,1-4-1 16,2-8 9-16,-1 0-12 16,4-4 3-16,-6-1-3 15,0 0-1-15,-7 1 5 16,-6 5-3-16,-9 8 2 15,-2 9 0-15,-3 6 0 16,0 4 0-16,0 0 0 0,-19 4-4 16,-6 11 12-16,-4 6-8 15,3 8 8-15,9 1 0 16,8 0 0-16,5 2-8 16,4-5 6-16,0 0-8 15,13-5 3-15,7-5-1 16,3-3 3-16,1-4-3 15,6-6 27-15,3-1-27 16,5-3 0-16,4-3 16 16,3-11-15-16,1-5-1 15,-3-8 0-15,-6-2 6 16,-7-3-14-16,-5-3 7 16,-13 10-12-16,-8 6 3 0,-4 6-2 15,0 11 12 1,0 0 0-16,-8 2 7 0,-11 0-9 15,0 8 2-15,-2 3 0 16,4 4 15-16,4-1-11 16,6 4-3-16,7-1 2 15,0 3 2-15,0-2-10 16,0-1 4-16,7-3-25 16,9-2 7-16,5-6-37 15,6-2-26-15,13-2-12 16,12-2-110-16</inkml:trace>
  <inkml:trace contextRef="#ctx0" brushRef="#br0" timeOffset="89042.9688">17165 15805 575 0,'0'0'42'16,"0"0"-10"-16,0 0 49 15,23 64-47-15,11-36 3 16,8 3-10-16,-3-3-18 16,-1-5-9-16,-9-7 7 15,-14-5-12-15,-9-7 5 16,-6-4 0-16,0 0 15 0,0 0 12 16,3-15 41-16,5-5-59 15,6-8-6-15,11-3-5 16,7-2 2-16,2 2-21 15,-1 4 16-15,-11 10-26 16,-11 8 21-16,-6 5 2 16,-4 4-25-16,-1 0-22 15,4 0-22-15,0 5 23 16,7 3 47-16,7 0-38 16,3 0-5-16,9-1 14 15,3-5 15-15,-3 2 21 16,-7-4 1-16,-8 0 52 15,-3 0 15-15,0-9-39 16,-8 0-1-16,-4-2 10 0,0 0-25 16,0 2 8-16,-26 4-18 15,-10 4 1-15,-10 1 4 16,-7 0-8-16,-3 9 16 16,9 4 4-16,7-1-17 15,10-1 20-15,12 0-23 16,11-1 1-16,7 1-8 15,3 0 5-15,31-2-14 16,11-4 12-16,3-2-16 16,-2-3 12-16,-6 0-5 15,-7-8 10-15,-3-4-2 16,-3 0 5-16,-8 0 0 16,-11 2 0-16,-3 2-4 0,-5 6-2 15,0 2-16 1,0 0 8-16,-7 0 12 0,-8 5 1 15,2 4 1-15,10 2 6 16,3-1-5-16,0-2-1 16,1 1 0-16,27-1 0 15,10 0-3-15,4-5 6 16,8-3-3-16,-2 0 10 16,-3-6-8-16,-9-5 5 15,-7-4-1-15,-3-6-2 16,-5-4-4-16,5-4 0 15,4-7 0-15,1-6 9 0,-5 2-9 16,-5 8 24 0,-12 13-23-16,-9 12 1 0,0 7 5 15,-1 0-7-15,-29 12 0 16,-12 11 0-16,1 7 8 16,5 3 15-16,11 3-12 15,10-3-10-15,11 0 6 16,4-3-7-16,0-1 0 15,18-5 2-15,1-4-2 16,-1-7-3-16,-9-6 3 16,-2-4-17-16,3-3 14 15,6 0 3-15,8-12 5 16,10-5 3-16,4-7-4 0,0 1-8 16,-11 3 3-16,-3 4-8 15,-11 7 3-15,-10 6 5 16,-3 3-16-16,0 0 15 15,0 6-23-15,-4 6 21 16,-8 2 4-16,2 3 3 16,10 1 8-16,0 2-11 15,8 0 2-15,22-2-4 16,12-2 5-16,-3-4-6 16,1-6 0-16,-6-6-9 15,3 0 7-15,-6-3 4 16,-2-10 1-16,1-5-2 15,-3-3 4-15,0-2-1 16,-3 6-1-16,-10 2 3 0,-8 8-8 16,-6 4 5-16,0 3-15 15,0 0 11-15,-3 0 4 16,-19 7 1-16,0 3 1 16,7 0-1-16,6-2 7 15,9 2-8-15,0 1 0 16,10 1-3-16,26-4 4 15,12 0-2-15,4-4-4 16,0-4 5-16,2 0-9 16,-9-4 6-16,-2-9-8 15,-4-2 7-15,-2-6 8 16,-4 1-4-16,-6 1 0 16,-8 4 1-16,-10 5 9 0,-7 3-10 15,-2 4-4 1,0 3 4-16,0 0-8 0,-21 7 8 15,-3 4-1-15,-1 3 2 16,8 3 6-16,8 1-7 16,9 2 0-16,0 0 0 15,19 1 0-15,17-6-3 16,3-2-14-16,2-7-9 16,-10-3 22-16,-1-3-19 15,-4 0 23-15,-5-12 9 16,1-4-9-16,4-6 17 15,7-3-14-15,4-1 11 0,5 4-4 16,1 3-10 0,2 4-12-16,-5 7 6 0,-4 3-16 15,-3 5 0-15,-8 0 8 16,-2 0 14-16,6 11 15 16,-3 1-8-16,-4 2 14 15,-10 2 7-15,-7-2-16 16,-5-1 4-16,0 2-1 15,-25-2-15-15,-10-2 19 16,-5-1-19-16,-7 0 0 16,-2-3-3-16,-3-2-36 15,10-3-78-15,11-2-382 16</inkml:trace>
  <inkml:trace contextRef="#ctx0" brushRef="#br0" timeOffset="89164.033">19731 15828 241 0,'0'0'128'0,"0"0"-128"16</inkml:trace>
  <inkml:trace contextRef="#ctx0" brushRef="#br0" timeOffset="97995.8204">11960 16232 340 0,'0'0'45'0,"0"0"-28"16,0 0 33-16,0 0-16 15,0 0-9-15,0 0-4 16,0 0-18-16,-3 0 6 16,3 0 0-16,0 0 1 15,0 0 4-15,0 0-2 16,0 0-2-16,0 0 16 16,0 0-6-16,0 0 0 15,0 0-8-15,0 0-10 16,0 0 16-16,3 0-15 15,7 0-2-15,7 0 5 16,10 0-3-16,-1 0-4 16,7 0 1-16,9-2-2 0,0-2-1 15,3 0 0 1,-2 0-3-16,-6 1 5 0,-1-1-1 16,-2 2-1-16,-8-1 3 15,-5 2 0-15,-5 0 1 16,-3 1-1-16,-7 0 4 15,2 0 2-15,-5 0 4 16,-3 0-6-16,0 0-4 16,0 0 3-16,0 0-1 15,0 0 5-15,0 0-9 16,0 0 2-16,0 0 0 16,0 0 6-16,0 0-6 0,0 0 0 15,0 0-7 1,0 0 1-16,0 0-14 0,0 0-22 15,0 0-19-15,0-2-17 16,0-1-123-16</inkml:trace>
  <inkml:trace contextRef="#ctx0" brushRef="#br0" timeOffset="106086.0627">7911 16832 244 0,'0'0'259'16,"0"0"-222"-16,0 0-26 15,0 0 54-15,0 0-52 16,0 0-4-16,0 0 22 0,0 0-14 15,32-13 7 1,-32 13 7-16,0 0-16 0,0 0 21 16,0 0-22-16,0 0-11 15,0 0 5-15,0 0-4 16,-3 0-6-16,-9 6 2 16,-9 4 0-16,-5-1 11 15,-4 4-11-15,3-1 0 16,-6 2 5-16,-3 0-3 15,0 2 3-15,3-2-9 16,3 0 8-16,4-2-2 16,6-2-2-16,-2 0 0 15,2-3-1-15,0 0 6 16,2 3 3-16,3-5-8 0,-3 2 0 16,0-1-3-16,2-1 3 15,-1-1-1-15,-2 1-12 16,5-1 14-16,-3 0-2 15,-3-1-1-15,7 2-1 16,1-2-7-16,3 1 3 16,6-4 3-16,1 1 3 15,2-1-17-15,0 0-4 16,0 1-1-16,0-1-3 16,0 0 13-16,0 0-33 15,0 2-18-15,0-2-25 16,0 0-108-16</inkml:trace>
  <inkml:trace contextRef="#ctx0" brushRef="#br0" timeOffset="106826.9055">7409 16881 193 0,'0'0'57'15,"0"0"-31"-15,0 0 26 16,0 0 34-16,0 0-46 16,0 0 5-16,0-29 4 15,0 29-30-15,0-5 9 16,0 5 13-16,0-2-21 15,0 2 14-15,0-1-3 16,0 1-14-16,0 0 3 0,0 0-20 16,0 0 0-16,0 0 0 15,0 0-17-15,0 3 16 16,0 7-10-16,0 4 11 16,-10 7 0-16,-1 2 1 15,3 1 0-15,-3 1-1 16,1-2 1-16,-1 2 6 15,0-4-7-15,1-1 0 16,8-1-1-16,-1-5 4 16,3-4 0-16,0 2-3 15,0-2 4-15,15 0-4 16,6-1 0-16,4-1 0 0,2-1-6 16,6-3 8-16,6-3-2 15,3-1 0 1,-1 0 5-16,3 0 14 0,-13 0-19 15,-4 0 3-15,-5 0-2 16,-8 0 3-16,-4 0-3 16,-2 0-1-16,-5 0 0 15,0 0-5-15,0 0 5 16,1 0-3-16,1 0-3 16,3-1-28-16,-2-3-10 15,10-5-56-15,-4-5-235 16</inkml:trace>
  <inkml:trace contextRef="#ctx0" brushRef="#br0" timeOffset="107833.0393">8282 16864 570 0,'0'0'15'0,"0"0"0"16,0 0 34-16,0 0-17 16,0 0-10-16,0 0-22 15,-2-12 4-15,4 12 4 16,12 0-7-16,0 0 8 16,5 12 6-16,3 2-14 15,-2 6 25-15,5-1-26 16,-4 1 0-16,-9-1 6 15,-3-5-6-15,-5-6-1 0,-4-2 1 16,0-3 0-16,0 0 6 16,0-3-6-16,-20 0 32 15,-3-3-5-15,0-6-24 16,6-6 5-16,8-4-8 16,2-1-19-16,7-6 10 15,0 6-5-15,7 3 9 16,11 5 0-16,6 4 5 15,1 3 0-15,2 2 1 16,1 3 4-16,-7 0 3 16,5 0-8-16,-6 8 0 15,0 3 7-15,2-5-7 16,-1 5 0-16,-4-2 1 0,2-1 2 16,-4-2-5-1,0-4 2-15,2-1-15 0,0-1 12 16,1 0-12-16,-4-1 5 15,5-7-3-15,-4-1-3 16,-5 1 1-16,-5 1-7 16,-3 6 14-16,-2-2 2 15,0 3 2-15,0 0-10 16,0 6-4-16,0 4 18 16,4 4 18-16,8-2-10 15,7 3-1-15,14 0 8 16,13-4-15-16,8 1 0 15,7-4-12-15,-1-6 1 0,-5-2 1 16,-12 0-16-16,-15-7 21 16,-13-3 5-16,-15-2 23 15,0 2 3-15,-7-2-11 16,-22 2-15-16,-5 3 22 16,-7 3-22-16,-1 2 0 15,1 2 0-15,1 0 3 16,4 0-3-16,10 6 3 15,0-3-2-15,10 2 8 16,-1 1-9-16,10-4 1 16,7-1-2-16,0 0-14 15,0 1-8-15,18-1-11 0,13-1 34 16,2 0-2-16,3 0-14 16,-5 0-11-16,-4 0-20 15,-5-4-53-15,-7-1-157 16</inkml:trace>
  <inkml:trace contextRef="#ctx0" brushRef="#br0" timeOffset="108425.9698">9233 16825 522 0,'0'0'61'16,"0"0"-37"-16,0 0 12 15,0 0-16-15,0 0-9 16,0 0-8-16,108 8 8 15,-86 3-7-15,2 3-2 16,-2 5 28-16,2 1-23 16,-6 3-6-16,-3 1 6 0,-5-5-7 15,-8-4-1 1,-2-6-3-16,0-2 1 0,0-3-2 16,0-3 3-16,0-1 2 15,-2 0 1-15,-17 0 13 16,-1-9 8-16,4-4-19 15,4-1 5-15,8-3-8 16,4 0 0-16,0 0-8 16,0 3 6-16,8 2-5 15,14 1 1-15,9 2 6 16,0 4 0-16,6 1-7 16,-7 1 15-16,-3 3-6 15,-7 0 6-15,-4 0-6 16,-5 4 12-16,-1 4-13 15,2 4 6-15,-8 1 18 0,0-1-15 16,1 1-9-16,-2-2 7 16,-1 1-8-16,1-3-11 15,8-1-35-15,2-3-30 16,9-5-133-16</inkml:trace>
  <inkml:trace contextRef="#ctx0" brushRef="#br0" timeOffset="108861.6189">10238 16811 286 0,'0'0'332'16,"0"0"-319"-16,0 0-10 16,0 0 59-16,0 0-28 15,0 0-7-15,141 51 7 16,-95-30-21-16,-4-1 2 16,1-1-15-16,-3-4 3 15,-7-4 1-15,-14-5-4 16,-9-2 0-16,-8-4 1 15,-2 0 5-15,3 0 33 16,-3-5 18-16,3-9-35 0,3-6-13 16,2-4 8-16,4-2-5 15,2-5 1-15,3 4-5 16,-4 2-8-16,-5 7-17 16,-4 7 2-16,-4 5 11 15,0 6-27-15,0 0 12 16,0 0-21-16,0 0-57 15,0 7-24-15,-12 1-57 16</inkml:trace>
  <inkml:trace contextRef="#ctx0" brushRef="#br0" timeOffset="110475.1798">10149 16878 347 0,'0'0'36'16,"0"0"-35"-16,0 0-1 15,0 0 0-15,0 0 0 16,0 0 3-16,-29-12 43 16,22 8 27-16,0 0-18 15,1 1 13-15,0 0-33 16,-2-2-14-16,-3 0 2 15,3 0-13-15,3 0 6 16,1 0-3-16,2 2 2 16,2 1 11-16,0 0-18 15,0 1 9-15,0 0-8 0,0 1-6 16,19-2-3-16,16 1-4 16,8 1 4-16,11 0-1 15,-3 4 0-15,3 10-8 16,-8 5 8-16,-9 4-14 15,-11 2 6-15,-10-1 2 16,-6-1 7-16,-10-6-3 16,0-4 4-16,0-3-1 15,0-7 9-15,0 1-8 16,-1-4 29-16,-8 0-10 16,-7 0 10-16,-1-4 4 15,4-6-34-15,4-6-6 16,6-2-2-16,3-4-15 0,0 0-6 15,0-1-7 1,21 5 1-16,5 2 34 0,6 6-11 16,-1 0-7-16,1 7 18 15,2 0 0-15,-4 3 1 16,-1 0 0-16,-5 3 4 16,3 8 3-16,-2 5-7 15,4-1 2-15,3 2 1 16,-2-1 4-16,0-2-7 15,-2-1 0-15,-8-7 1 16,-2-2-6-16,-9-1-7 16,3-3-20-16,3 0 1 0,0-10-21 15,4-4-17 1,-1-5-46-16,-5-4-10 0,3-3 8 16,-3 4 14-16,-4 4 103 15,-6 7 103-15,-3 6 77 16,0 5-87-16,0 0-41 15,0 0-12-15,-12 9 53 16,3 4-57-16,-3 0 5 16,4 4-2-16,8-4-6 15,0 4-16-15,0-2-17 16,3-3 0-16,15-1 8 16,2-4-8-16,2-3-16 15,3-2 13-15,-1-2-17 16,0 0 18-16,-1-10-4 15,-3-4-2-15,-3-1-6 0,-4 1 8 16,-6 2 0 0,-7 2 1-16,0 5 5 0,0 4 0 15,0 1 0-15,0 0 1 16,0 0 7-16,0 3-8 16,5 5 0-16,4 4 6 15,6 1-4-15,6 1 20 16,10 0-22-16,6-2 0 15,6 1-9-15,1-6-6 16,-5-3 1-16,-6-4 13 16,-9 0 2-16,-5-7 4 15,-8-3 0-15,-6-5-4 0,-5-5 18 16,0-3-19-16,0-5 0 16,0-2 5-16,0-4-3 15,0 0 4-15,0 4-6 16,0 7 2-16,0 9-3 15,0 7 8-15,0 4-4 16,0 3 9-16,0 0-11 16,-5 3-1-16,-6 10 0 15,-2 5 9-15,5 4 11 16,6 0-18-16,2 5-2 16,0-1 13-16,0 2-12 15,18-5-1-15,3-2-6 16,3-1-9-16,-2-9 11 15,-3-3-6-15,3-4-5 16,3-4 13-16,2 0 2 0,6-7 2 16,0-7-2-16,-2-5 5 15,-1-5-10-15,0-3-3 16,-9-5-1-16,-4-3-2 16,-4 3-27-16,-13 3-4 15,0 12 23-15,0 5 19 16,-11 10 32-16,-10 2-25 15,-5 3 2-15,0 8 29 16,2 3-13-16,7 5-2 16,4-2 10-16,9 4-20 0,0 1 18 15,4 3-12 1,0-1-8-16,13-3-1 0,9-3-10 16,2-1-2-16,-4-5-24 15,2-3-30-15,6-4-8 16,-3-4-45-16,3-1-113 15</inkml:trace>
  <inkml:trace contextRef="#ctx0" brushRef="#br0" timeOffset="110831.4391">12303 16774 653 0,'0'0'9'0,"0"0"7"16,0 0 52-16,0 0-27 16,100 54-6-16,-66-30-27 15,4-4-7-15,-3-1 6 16,-2-3-5-16,-6-3 2 16,-9-3-4-16,-9-6-30 15,-6-1 30-15,-3-3 7 16,0 0 12-16,0-1 20 15,0-11-24-15,10-3-1 16,2-6-12-16,12-3-1 16,-2-2 8-16,6-1-9 15,-8 10 0-15,-6 2-9 0,-4 7-40 16,-10 5 18-16,0 3-13 16,0 0-37-16,0 0-50 15,3 6-89-15,10 3-50 16</inkml:trace>
  <inkml:trace contextRef="#ctx0" brushRef="#br0" timeOffset="112224.8912">13128 16819 437 0,'0'0'91'16,"0"0"-39"-16,0 0 35 15,0 0-80-15,0 0-7 16,0 0 21-16,-117-36-6 15,71 44 4-15,-2 3 8 16,5 3 3-16,4 2 5 0,10-6-23 16,7 3-10-16,6-2 5 15,15-2-7-15,1 2 0 16,12-5-13-16,28-1 5 16,9-5-3-16,2 0-1 15,-2 0 8-15,-12-9 4 16,-10-1-9-16,-2-2 8 15,-8 0-2-15,-4 0 3 16,-8 6 0-16,-5 2-9 16,0 0-6-16,0 4 11 15,0 0-4-15,-6 8 8 16,-7 0 15-16,2 3-13 0,9 0 16 16,2-2-10-16,0-1-3 15,0 1 3-15,26-3-6 16,10-1 5-16,20-3-6 15,4-2 2-15,-6-2 13 16,-1-7-16-16,-11-4 4 16,-8-2-10-16,-5-6 6 15,-6-1 0-15,3-7 0 16,-2-3 0-16,6-11 1 16,0 1-1-16,-4 1 0 15,-10 8 5-15,-8 13-5 16,-8 11-14-16,0 9-10 15,-25 4 24-15,-17 11 2 0,-4 10 3 16,1 5 12 0,14 2 16-16,10 1-9 0,9 1-5 15,12-2-18-15,0 0 2 16,10-2-3-16,19-2-3 16,4-8-10-16,1-6 8 15,0-4 1-15,2-6-18 16,-2-4 16-16,-2 0 11 15,8-6-7-15,-6-10 2 16,2-4-3-16,-2-3 2 16,-4-4-2-16,-6 5-7 15,-11 4-18-15,-5 7 25 16,-8 6-5-16,0 5-8 0,0 0 5 16,-13 3 11-16,-12 8 6 15,1 4 6-15,7 2 7 16,1 0-7-16,11-4 2 15,5 3-14-15,0 1 0 16,24-3-4-16,19-3 3 16,14-2-5-16,6-5-2 15,-4-4 1-15,-4 0-2 16,-4-9 8-16,-6-4-13 16,-9-6 14-16,-1-1-4 15,-11-2 8-15,-3 4 3 16,-10 4 4-16,-7 4 18 15,-4 8-29-15,0 1-3 16,0 1-4-16,-15 0 10 0,-6 6-3 16,-1 2 7-16,4 1-1 15,6-2-6-15,5-1 0 16,7 3-7-16,0-1 2 16,21 3 1-16,17-5-16 15,10 0 14-15,2-4-9 16,0-2-4-16,-5 0-6 15,1-5 9-15,-9-4-1 16,-3-6-4-16,-4 0 21 16,-9-2 4-16,-3 1 1 15,-10 4 31-15,-5 3-18 16,-3 6-15-16,0 3-3 0,0 0-3 16,-11 3 3-16,-8 8 0 15,3 1 0-15,8 3 8 16,8 1-8-16,0-3-2 15,8-1-8-15,27-1 14 16,2-3-8-16,-4-3 0 16,-9-2 4-16,-12-3 0 15,-5 0 7-15,1-3 6 16,2-7-3-16,4-4-1 16,6-1-4-16,6-6 4 15,4 4-7-15,3-3-4 16,0 4 0-16,-4 3-15 15,0 4 13-15,-4 6 1 0,-3 3-3 16,4 0 6 0,-2 0 6-16,6 7 21 0,-2 2-2 15,-6 4-2-15,-4-3 17 16,-11 0-33-16,-4 2 0 16,-3-3-7-16,0 1-5 15,-24-1-17-15,-6-3-67 16,0-2-69-16</inkml:trace>
  <inkml:trace contextRef="#ctx0" brushRef="#br0" timeOffset="114178.9582">8070 16469 122 0,'0'0'58'16,"0"0"-14"-16,0 0 14 0,0 0 28 15,0 0-53-15,0 0 41 16,38-33-35-16,-38 30 8 16,0 1-8-16,0-3-9 15,0 4 5-15,0-3-13 16,0-1-6-16,0 1 22 15,0 1-18-15,0 0-2 16,0 3 20-16,0 0-21 16,3 0-17-16,6 15-7 15,12 7 7-15,0 8 6 0,5 8-6 16,-2-4 0 0,2-1 7-16,-1-1-7 0,-6-5 0 15,0-3 0-15,-10-6 2 16,0-4-13-16,-3-5 9 15,-5-4-17-15,2-2 3 16,-3-1-29-16,0-2 5 16,0 0-3-16,0-6 0 15,-4-10-54-15,-11-6-60 16,1-3 44-16,4-3-4 16,3-4 94-16,4 3 23 15,3 2 10-15,0 4 99 16,0 6 21-16,0 7-56 15,0 5-4-15,3 2-6 16,-2 1-42-16,1 2-11 0,8 0-11 16,1 6 0-16,5 10 37 15,2 9-15-15,-2 5 1 16,-1 7 7-16,-2 2-8 16,2 2 1-16,-2-3-10 15,-3-4-13-15,-3-2 12 16,-2-8-12-16,-3-2 0 15,-2-9 0-15,0-5 1 16,0-4-4-16,0-4-4 16,0 0-17-16,0 0 14 0,-11-4-23 15,-15-12-48 1,-3-2-19-16,-5-3-86 0,2-3-60 16</inkml:trace>
  <inkml:trace contextRef="#ctx0" brushRef="#br0" timeOffset="114576.7186">8080 16696 124 0,'0'0'70'0,"0"0"30"16,0 0 15-16,0 0-38 15,0 0-14-15,0 0-10 16,-28 0-17-16,28 0-10 16,21-3-26-16,18 0 6 15,11-4-1-15,17 0-2 16,5-1 6-16,8-4 3 15,6 1-11-15,-6-2 1 16,-14 4-2-16,-23 1-10 16,-22 5 10-16,-13 1-19 0,-8 2 12 15,0 0 3-15,-28 0-34 16,-10 5 35-16,-9 4-10 16,-8 1-19-16,-3-1 18 15,-2 1-19-15,2-1 24 16,9 2 8-16,7-2-2 15,11-1 3-15,13-1 9 16,8 2-7-16,7-8 9 16,3 2-9-16,0-1 0 15,24-2 23-15,16 0 1 0,13 0-1 16,10 0-25 0,0-3-21-16,-1-2-50 0,0-3-108 15</inkml:trace>
  <inkml:trace contextRef="#ctx0" brushRef="#br0" timeOffset="115309.8715">8944 16591 340 0,'0'0'77'16,"0"0"-29"-16,0 0 13 16,0 0-21-16,0 0-7 15,0 0-4-15,39 4-1 16,-26 2-24-16,2 1 5 0,7 0 6 15,7 1-13 1,0-4 12-16,9-2-14 0,-2-2 6 16,-1 0 9-16,-11 0-14 15,-6-2 6-15,-14-7-3 16,-4-2 12-16,0-5 6 16,-4-4-21-16,-26-2 3 15,0 0-7-15,-7 1 8 16,12 1-5-16,1 6 0 15,14 4 2-15,6 6 5 16,4 1-7-16,4-2-12 16,30 0 10-16,11 1-9 15,2-1 10-15,4 5 1 16,-5 0-4-16,-1 5 0 0,-12 12 4 16,-11 5-13-16,-10 9 6 15,-12 0 6-15,0 1 1 16,0 0 4-16,0-2-3 15,-4-5 15-15,0-3-15 16,0-3 6-16,4-5 0 16,0-4 0-16,4-3-13 15,18 1 6-15,9-4 0 16,7-2 22-16,0-2-20 16,-2 0-2-16,-6-6 7 15,-7-5-7-15,-8-3 0 16,-6-5-6-16,-9-1-12 15,0 4 11-15,-32 3-23 16,-6 6-1-16,-9 4 31 0,-6 3-11 16,-3 0 11-1,-3 0 0-15,14 5 7 0,13-3 0 16,11 1-7-16,16-3 0 16,5 0 8-16,0 0-5 15,0 0 0-15,29-7 1 16,8-5 0-16,5-5 5 15,4-4-9-15,-1 0 0 16,-1-2-2-16,3-6-12 16,-3 4-17-16,-9 1-9 15,-10 5-1-15,-10 7-12 0,-2 5-54 16,-8 2-193-16</inkml:trace>
  <inkml:trace contextRef="#ctx0" brushRef="#br0" timeOffset="128343.7514">5082 17990 200 0,'0'0'166'0,"0"0"-158"16,0 0-6-16,0 0-2 16,0 0 2-16,0 0 7 15,0 0-5-15,0 0-4 16,-6 0 26-16,6 0 10 16,0 0 7-16,0 0-11 0,0 0-11 15,0 0 11 1,0 0-14-16,0 0-8 0,0 0 16 15,0 0-17-15,0 0 4 16,0 0 2-16,0 0-6 16,0 0-1-16,0 0-8 15,17 0 3-15,8 0 5 16,12-1-6-16,9-2 6 16,8-2-6-16,2 1 0 15,2 1-2-15,3 1 1 16,-3-1-1-16,-9 1 0 15,-9 2-3-15,-10-2-8 16,-9 2-1-16,-10 0 10 16,-10 0-11-16,-1 0 13 0,0 0-9 15,0 0-5-15,0 0 0 16,-12 0 8-16,-14 2 5 16,-4 3-25-16,-5 0 17 15,-8 2-11-15,-5-2-3 16,-4 0 6-16,-1 1 6 15,6 0 6-15,8-1 5 16,11-2 8-16,7 0 5 16,9-2-13-16,6 1 0 15,6-2 0-15,0 0 0 16,0 0 13-16,0 0-13 16,21 0 9-16,11 0-4 15,6 0 17-15,8 0-14 0,5-5 9 16,0 1-11-1,7-3 5-15,-1 1 2 0,-1 2-13 16,-14-3 4-16,-10 4-4 16,-13 3-2-16,-9-3-5 15,-10 3 7-15,0 0-3 16,0 0 1-16,0 0 4 16,0 0-3-16,0 0 1 15,-10 0-15-15,-5 0-8 16,4 3-49-16,-1 0-93 15</inkml:trace>
  <inkml:trace contextRef="#ctx0" brushRef="#br0" timeOffset="135092.7574">9757 17962 178 0,'0'0'50'0,"0"0"-46"16,0 0 52-16,0 0-1 16,0 0-26-16,0 0 19 0,0 0-3 15,-2 3-2-15,-1-3 0 16,0 0-11-16,2 0 1 16,1 0-14-16,0 0-1 15,0 0-4-15,0 0-14 16,4 2 12-16,12-2-12 15,7 0 0-15,8 0 16 16,8 0-16-16,6 0 0 16,4-2 2-16,3-3 3 15,1 1-1-15,-3 3-4 16,-7-4-2-16,-13 3-3 16,-13 2 2-16,-8 0 3 15,-9 0-4-15,0 0-3 16,0 0 0-16,0 0-9 15,-15 0 13-15,-16 7-5 0,-7-2-30 16,-4 4-31-16,-11-2-3 16,-3 1-57-16,-3 2 34 15,1-3 25-15,6 2 70 16,2-4 10-16,3 3 15 16,12-3-3-16,8-1 29 15,11 1-7-15,4-5 11 16,11 3 2-16,1-3-7 15,0 0-4-15,0 2-38 16,6-2-5-16,19 0 29 16,8 0-14-16,8 0 10 15,4 0-7-15,6-5-3 0,0 0 18 16,-2 1-15 0,-12-1 1-16,-11 2-2 0,-12 1-5 15,-6 2 15-15,-5 0 7 16,-3 0-13-16,0 0 27 15,0 0-28-15,0 0 1 16,0 0-7-16,0 0-16 16,0 0-2-16,0 0 0 15,0 0-6-15,0 0 6 16,0 0-35-16,0 0 5 16,0 0-8-16,0 0-22 15,3-1-1-15,8-2-23 16,5-5-102-16</inkml:trace>
  <inkml:trace contextRef="#ctx0" brushRef="#br0" timeOffset="136158.7368">11847 17849 315 0,'0'0'44'16,"0"0"-40"-16,0 0 57 16,0 0-7-16,0 0-25 15,0 0 6-15,-2 0-14 16,2 0 13-16,0 0 4 15,0 0-14-15,0 0-11 16,2 0 4-16,3 0-17 0,6 0 23 16,3 0-9-1,5 0-4-15,8 0 15 0,7 0-19 16,4 0 6-16,18 0-12 16,14 0 9-16,12 0-9 15,9 0 4-15,3 1-3 16,-3 4-2-16,-4-2-2 15,-3 2-3-15,-11-2-4 16,-12 0-11-16,-23-3 5 16,-13 0 9-16,-16 0 3 15,-9 0 2-15,0 0 2 16,0 0-8-16,0 0 2 16,-1 0 5-16,-11 0-12 15,-8 0 8-15,3 0-14 16,-5 3 3-16,-11-1-33 0,-5 2 18 15,-8 1-6-15,-8-1-6 16,-4 1 20-16,-5 2-19 16,-1-1 1-16,-5-2 15 15,-3 2-16-15,0-2 23 16,3-2 19-16,9 2 45 16,10-3 24-16,20 2-48 15,14-1 50-15,13-2-13 16,3 0-22-16,0 0-3 15,20 0-1-15,18 0-15 16,12 0 10-16,7 0-14 16,-1 0-12-16,3-3 3 0,-2 0-4 15,1-3 17 1,-6 3 16-16,-3 2-12 0,-3-2 12 16,-5 3-29-16,-7 0 9 15,-16 0 18-15,-5 0-26 16,-5 0-2-16,-5 0-3 15,-3-1-10-15,0 1 10 16,0 0-13-16,0 0-13 16,0 0 8-16,0 0-50 15,-21 0-27-15,-12 0-64 16</inkml:trace>
  <inkml:trace contextRef="#ctx0" brushRef="#br0" timeOffset="137655.5472">2958 17991 211 0,'0'0'44'16,"0"0"-44"-16,0 0 1 0,0 0 39 16,0 0-27-1,0 0-8-15,0 0 1 0,-17 0 14 16,13 0 22-16,1 0 3 16,1 0-24-16,-2 0-14 15,-2 0-4-15,-5 0 4 16,6 0 7-16,-4 0-14 15,3 0 3-15,-4 0 13 16,0 0-7-16,0 0 12 16,4 0-5-16,-3 0-4 15,4 0 18-15,4 0-17 16,-2 0 3-16,3 0 7 16,0 0-6-16,0 0-6 15,3-1-10-15,21-2 2 16,9 0 37-16,10-2-9 0,2 0-12 15,2 0-3-15,1 1-13 16,3-1 2-16,-3 0-5 16,-5 0 0-16,-6 3 0 15,-7-1 0-15,-13 3-3 16,-4 0 2-16,-10 0-12 16,-3 0 10-16,0 0-20 15,0 0 5-15,0 0 17 16,-13 3-10-16,-11 4 1 15,-5 3-5-15,-4-1 2 16,2 1 7-16,0 0-8 16,3-3 14-16,7 2-2 0,7-5 6 15,4-1-4-15,7-2 0 16,3-1 3-16,0 0 4 16,0 0-7-16,21 0 0 15,10 0 32-15,11-1-12 16,2-5 9-16,0 1-3 15,-10 3-17-15,-10-2-9 16,-5 2-26-16,-7 1 3 16,-1 1 0-16,-11 0-43 15,0 1-57-15,0 5-83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39:58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10320 6350 235 0,'0'0'57'16,"0"0"-10"-16,0 0-16 16,0 0 15-16,0 0-27 15,0 0-6-15,0 0 8 16,62 0-11-16,-53 0 10 16,4 0-6-16,0 0-9 15,1 0 17-15,6-2-16 16,4 1-1-16,6 1-5 15,3-3 3-15,1 0-1 16,6 3-2-16,0-5 4 16,0 3-2-16,-1 1-2 0,-5-2-2 15,-1 0 1-15,3 2 0 16,-1-1-1-16,3 2 2 16,2 0-1-16,4 0-2 15,1 0-4-15,6 0 7 16,6 0-1-16,7 0 3 15,3 3 15-15,2 1-17 16,0 1 5-16,-3 0-10 16,-6 1 5-16,-6-3-3 15,-3 0 3-15,-2-1 0 0,-3 1 3 16,3-1-3-16,-2-1 2 16,3 1 3-16,1-1-3 15,-2 1 3-15,6-1 0 16,-4 2-2-16,-2-3-2 15,-3 0-1-15,-4 2 0 16,0-2-5-16,-5 0 5 16,2 2-1-16,7-1-2 15,7-1 6-15,6 2-3 16,10 0 5-16,4 1-3 16,4 1 7-16,0 1-9 15,-3-2 1-15,-13-1-1 16,-15-1 3-16,-8 2-2 15,-13-3-1-15,-7 0 1 16,-6 0 1-16,-5 0 21 0,2 0 17 16,-1 0-6-16,-1 0-18 15,7 0 5-15,-1 0-15 16,11 0-4-16,6 0 8 16,0 0-8-16,10-3 4 15,-1 3-3-15,10 0-1 16,8 0 1-16,11 0-3 15,10 0 0-15,1 0 9 16,-1 3-9-16,6 3 0 16,0-1-2-16,4-2 7 15,-1 2-6-15,-8-2 1 16,-11 0 0-16,-6-3 1 0,-3 3-1 16,-4-1-3-16,2 0 2 15,3-1 2-15,4 2 1 16,2-2-2-16,4 1 1 15,-2 1-1-15,-1-3 0 16,-1 3 0-16,-10-1-4 16,-6-2 8-16,-6 2-4 15,-6-2 0-15,-7 0 1 16,0 0-3-16,-1 0 2 16,9 0 0-16,10 0-2 15,9 0 2-15,10 0-3 16,4 0 3-16,3 0 0 15,4 0 1-15,4 4-1 0,9 0-1 16,6 1-1-16,1 2 2 16,-10-2 0-16,-6-1 0 15,-11-1 0-15,-3-3-7 16,-6 2 7-16,-8-2 0 16,-3 0 7-16,-4 0-6 15,-5 0 9-15,-2-2-10 16,6-3 5-16,-1 1-8 15,5-1 6-15,5-1-3 16,-1 4 0-16,5 0 2 16,1 1 5-16,-2-1-7 15,-6 1 0-15,-8 1 15 16,-9 0-6-16,-12 0 10 16,-6 0 21-16,-8-1-2 0,-4 1 10 15,-6 0-1-15,0 0-25 16,0 0 22-16,0 0-44 15,0 0 7-15,0 0-10 16,0 0 3-16,0 0-33 16,0 0-29-16,0 0-76 15,-19 0-59-15</inkml:trace>
  <inkml:trace contextRef="#ctx0" brushRef="#br0" timeOffset="16684.9178">10617 10087 9 0,'0'0'629'0,"0"0"-614"15,0 0-4-15,0 0 19 16,0 0 3-16,0 0-11 16,0 0-21-16,-5-1 7 15,5 1-9-15,0 0 1 16,0 10 0-16,0 9 11 16,0 5-7-16,0 2 7 15,-10 2-6-15,-3-5-4 16,1-2 12-16,3-2-13 15,0-4 0-15,8-5 11 0,1-3-10 16,0-3 4 0,0-4 6-16,0 0 9 0,10 0 18 15,27-14-18-15,18-10-17 16,19-9 5-16,14-9-6 16,1-5-2-16,10-6-12 15,3 0-26-15,-9 10 35 16,-18 11-21-16,-20 12 24 15,-25 11-6-15,-20 4 7 16,-5 2-1-16,-5 3 5 16,0-2-1-16,0 1 11 15,0 1-15-15,0 0 0 0,0-1 1 16,0 1-1 0,0 0-11-16,0-2-11 0,0 2-30 15,0 0-23-15,3 0-84 16,-3 0-338-16</inkml:trace>
  <inkml:trace contextRef="#ctx0" brushRef="#br0" timeOffset="17472.2725">10514 10948 347 0,'0'0'82'0,"0"0"-56"15,0 0 6-15,0 0 42 16,0 0-14-16,0 0-25 16,0 2-4-16,0-2-21 15,0 2-4-15,0-2 29 16,0 3-27-16,0 0 2 15,7 8 25-15,0 5-25 0,-2 7 27 16,-5 5-30-16,0 4-1 16,0 1 5-1,0 1-8-15,0-7-6 0,0-4 4 16,0-6-1-16,0-4 14 16,5-5-14-16,7-2 0 15,10-6 21-15,14 0-12 16,18-3 13-16,15-14-10 15,13-7 8-15,7-8-12 16,3-4-8-16,8-7 0 16,4-1-8-16,-10 6 16 15,-12 7-6-15,-26 12 9 16,-18 5-10-16,-19 8 10 0,-11 3 2 16,-8 1 2-16,0 2 18 15,0-3-27-15,0 3-6 16,0 0-2-16,0 0-35 15,0 0-11-15,0 0-75 16,0 0-54-16,-7 8-226 16</inkml:trace>
  <inkml:trace contextRef="#ctx0" brushRef="#br0" timeOffset="18753.0423">10414 12523 347 0,'0'0'41'0,"0"0"1"15,0 0 8-15,0 0-5 16,0 0 5-16,0 0-5 16,0-8-15-16,0 8-5 15,0 0 0-15,0 0-3 16,0 0 13-16,0 0-28 15,0 0-4-15,0 0 2 16,0 6-2-16,0 8-3 16,0 4 19-16,0 5-7 15,0-3 1-15,0 1-10 16,0-4 4-16,0 0-2 0,0-2 1 16,0-4-4-16,0-3-2 15,0-1 0-15,0-5 0 16,0 0 0-16,0-2 0 15,11 0 1-15,14 0 1 16,22-11 15-16,20-8 0 16,16-7-14-16,5-7-3 15,3-4-1-15,-1-4-7 16,-4 1 6-16,-4 2-12 16,-13 9 14-16,-11 4 0 15,-16 11 0-15,-12 3-4 16,-5 5 4-16,-10 1 0 15,-8 2 1-15,1 0 0 0,-5 3-1 16,-3 0 0 0,1 0-22-16,-1-1-18 0,0 1-28 15,0-1-39-15,0-2-137 16</inkml:trace>
  <inkml:trace contextRef="#ctx0" brushRef="#br0" timeOffset="23525.5086">12625 9766 395 0,'0'0'2'15,"0"0"-2"-15,0 0 0 0,21-48-5 16,12 40 5-16,6 4 16 15,7-1-15 1,0 3 0-16,0 2 2 0,-5 0-3 16,-3 5 14-1,-2 7-12-15,-2 8 8 0,-8 9-6 16,-14 10 3-16,-12 11 9 16,-12 18 7-16,-48 19-4 15,-22 16 17-15,-23 11-27 16,-6 3-3-16,14-4-3 15,20-11-3-15,31-15-2 16,21-14-2-16,13-16 4 16,12-13 0-16,0-8-1 15,3-8 1-15,17-6-1 16,13-7 1-16,5-5 0 0,10-7 0 16,10-3 1-16,2-3 11 15,-2-10-12-15,-8-7 0 16,-20 5 7-16,-15 4-6 15,-14 4 12-15,-1 6-1 16,-8 1-5-16,-34 0 1 16,-12 10-3-16,-8 11 5 15,-2 10 6-15,7 6-7 16,5 10 7-16,0 11-9 16,5 7-7-16,3 9 9 15,4 3-4-15,10 4-5 16,16 2 4-16,14-10-4 15,0-4 0-15,23-11 6 16,14-6 1-16,8-4 1 0,-2-7-8 16,3-7 0-16,-7-6-3 15,1-9 0-15,-4-2-1 16,-5-7-6-16,-10-3 10 16,-11-4-2-16,-2 0 2 15,-8 1 0-15,0-1 4 16,0 0-3-16,0 6-2 15,-15 5 1-15,-21 4 0 16,-7 3 12-16,-2 1-8 16,8 0 0-16,3-6 2 15,10-2-1-15,6-3 1 16,4-2 0-16,6-6-3 16,4-1 15-16,4-2-6 0,-3 0 1 15,0 0 19-15,-8 0-10 16,-4 0 25-16,-14-9-42 15,-1-3 3-15,1-2-11 16,-1 0 3-16,-3 2 0 16,-5 3 0-16,0 0 0 15,1 2-9-15,4 2-29 16,8 2-29-16,4 1 1 16,4-1-227-16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40:32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2982 4021 32 0,'0'0'337'0,"0"0"-334"15,0 0 2-15,0 0 21 0,0 0 13 16,0 0-12-16,0 0-22 16,-3-1-1-16,3 1-4 15,0 0 7-15,0 0 10 16,0 0 9-16,0 0-1 15,0 0-2-15,0 0-2 16,0 0 13-16,0-2-20 16,0 2-13-16,0-2 15 15,23-2-16-15,15-2 0 16,13-1 1-16,4 0 2 16,9-1-3-16,6 2 0 15,9-1 0-15,5-2 4 16,-2 2-4-16,0 0 0 15,3 1-3-15,-3 1 9 0,3 1-6 16,6-1 0-16,1 2 1 16,1-1-3-16,2 3 2 15,1-2 0-15,-4 0 0 16,4 2 5-16,-4-3-3 16,-7 1-2-16,-1 3 0 15,-8-1 0-15,1-2 0 16,0 0 0-16,0-1-1 15,8-2 4-15,-3 3-2 16,-1-1 2-16,-4-3-2 16,-2 1 8-16,-2 0-7 0,-5 1 3 15,-2 0-3 1,-6 1-2-16,-6 1 7 0,-1-2-7 16,-2 1 0-16,-5-1 1 15,5 1-1-15,-2 0 0 16,-2 0 7-16,-3 0-4 15,-2-1 4-15,-3 2-7 16,-4 0 1-16,-2 3 1 16,3-5-2-16,0 5-2 15,10-2 2-15,3-2 1 16,5 3 2-16,4-4-3 16,-4 1 0-16,2 0-3 15,-2 0 5-15,5-1-2 16,-4 0 0-16,-5 1 9 0,-6-1-10 15,-11 3 1-15,-7-1-2 16,-8 1 2-16,-7 1 1 16,-10-1-1-16,2 1 18 15,-3 0 3-15,0 1 5 16,0 0-1-16,0-2-11 16,0 2 12-16,0 0-12 15,0 0-12-15,0 0-2 16,0 0-7-16,0 0-2 15,0 0-44-15,0 0-20 16,0 0-101-16</inkml:trace>
  <inkml:trace contextRef="#ctx0" brushRef="#br0" timeOffset="17689.1173">19374 5003 78 0,'0'0'36'0,"0"0"11"0,0 0-5 15,0 0-20-15,0 0-4 16,0 0-7-16,0 0-2 15,0 0 16-15,0 0-1 16,2 0 0-16,-2 0-9 16,0 0 4-16,0 0 18 15,0 0-16-15,0 0-7 16,0 0 9-16,0 0-21 16,0 0 1-16,0 0 9 15,0 0-9-15,0 0 11 0,0 0-10 16,0 0 7-1,0 0 13-15,0 0-17 0,0 0 3 16,0 0-3-16,0 0-4 16,10 0-6-16,14 2 1 15,9-2 2-15,9 1 2 16,4 1-1-16,-3-1-1 16,6 2 0-16,-5-2 4 15,2 1-4-15,-9 0 0 16,-4 1 0-16,-9-3-2 15,-10 2 2-15,-7-2-2 16,-3 0 1-16,-4 1 2 16,0-1-6-16,0 0 5 15,0 0-10-15,-19 0 6 16,-15 0 2-16,-18 0-16 0,-10 0 3 16,-8 0-28-16,0 0 12 15,1 0 12-15,16 0 10 16,11 0 2-16,12 0 7 15,17 0-2-15,5 0 1 16,8 0 2-16,0 0 5 16,0 0-6-16,8 0-6 15,17 0 6-15,6 0 0 16,13 2 23-16,0-1-7 16,0 1 0-16,3-2 13 15,-6 1-24-15,-4-1-4 16,-7 0 13-16,-8 0-10 0,2 0-4 15,-12 0 7 1,-4 0-7-16,2 0 11 0,-6 0-11 16,-4 0 3-16,0 0-3 15,0 0 2-15,0 0 0 16,0 0-4-16,0 3-27 16,0-3-99-16</inkml:trace>
  <inkml:trace contextRef="#ctx0" brushRef="#br0" timeOffset="24929.0127">8664 6615 68 0,'0'0'52'15,"0"0"-31"-15,0 0 1 16,0 0-10-16,0 0 16 16,0 0-6-16,0 0-12 15,-14-8-9-15,11 5 1 16,3 3 33-16,-3-2-22 16,2 1 8-16,-2-2 12 15,-3 2-17-15,2-1 5 16,0 2 4-16,-8-5-17 0,5 5 23 15,-6-3-19-15,3 1-4 16,-2 1 6-16,-1-2-10 16,6 3 9-16,2 0 4 15,2-2-7-15,3 2 17 16,0 0-21-16,0 0-2 16,0 0 12-16,0 0-13 15,0 0 3-15,0 0-1 16,0 0-2-16,0 0-2 15,0 0-1-15,8-1-7 16,20 1 7-16,11-4 4 16,14 1 9-16,7-3 4 15,6 1-14-15,-4-2 20 0,3 0-20 16,6-3 1 0,7 0-3-16,4-1 5 0,7 2-6 15,1-1 0-15,-4 2 3 16,5 1-1-16,1-2-2 15,1 3 0-15,1-1-5 16,0 2 6-16,-10 3-1 16,-5 0 0-16,-14 2 1 15,-9-1-5-15,-6 1 4 16,-2-2 0-16,-6 2-2 16,-5-2 6-16,1-1-5 15,-5 0 1-15,0 0 0 0,-3 0 3 16,-5 0-3-1,-9 1 1-15,-4-1 13 0,-7 3-14 16,-5 0 16 0,0 0 4-16,0 0-20 0,0 0 27 15,0 0-23-15,0 0 1 16,0 0 20-16,0 0-20 16,0 0 7-16,0 0-3 15,0 0-8-15,0 0 4 16,0 0-5-16,0 0 0 15,0 0-6-15,0 0 6 16,0 0-11-16,0 0 1 16,0 0-24-16,-3 0 3 15,-6 0-49-15,-3 0-62 16,-2 0-227-16</inkml:trace>
  <inkml:trace contextRef="#ctx0" brushRef="#br0" timeOffset="34391.142">4186 8637 166 0,'0'0'38'16,"0"0"-29"-16,0 0-6 15,0 0 3-15,0 0 15 16,0 0-21-16,0 0 2 15,-2 0-3-15,2 0 2 16,0 0 3-16,0 0 39 16,0 0-3-16,0 0-2 15,0 0 12-15,0 0-16 16,0 0-3-16,0 0-9 0,0 0 2 16,0 0 5-16,0 0-22 15,0 0 3-15,0 0 2 16,0 0-11-16,0 0 5 15,0 0-6-15,0 0 6 16,0 0-7-16,0 0 3 16,0 0-2-16,0 0 7 15,0 0 0-15,0 0-2 16,0 0-3-16,0 0 8 16,0 0-6-16,0 0-4 15,0 0 0-15,0 2 5 16,0-2-5-16,0 0-1 15,0 0-3-15,0 0 4 0,0 1 4 16,0-1-4-16,0 0-4 16,0 0 0-16,0 0 8 15,0 2-6-15,0-2 2 16,0 1 0-16,9 0 3 16,-3 1-3-16,5-2 0 15,0 3 0-15,-2-3 5 16,0 2-3-16,2-2-2 15,-1 1 9-15,-3 1-16 16,1-2 7-16,1 2 0 0,-6-2 7 16,6 3-3-1,-3-3-4-15,2 1 0 0,3 0 0 16,-2-1 3-16,2 2-3 16,4-1 4-16,2 0-1 15,0 2 1-15,1-2 1 16,3 1-5-16,3 0 0 15,-2 1 0-15,0-3 0 16,-1 3-3-16,-3-1 2 16,-1-1 1-16,2 0 4 15,0-1-4-15,4 0 2 16,-2 0-2-16,1 0 1 16,0 0 0-16,1 0 1 15,2 0 3-15,-1 0 5 16,0 0-10-16,-5 0 2 0,4-1 0 15,-3-2-2-15,0 2 6 16,2-1-7-16,2-3 4 16,1 2 0-16,-5-2 0 15,2 2 1-15,1-1 9 16,2-1-10-16,0 3 1 16,-1-3 3-16,-1 3-6 15,0-1-1-15,-2 0 0 16,0-1 1-16,0 2 1 15,0-1-2-15,-6 0 0 16,7-1-4-16,0 4 10 16,-2-5-6-16,5 2 0 0,1-2 0 15,2 2 1 1,-3 2-1-16,-2-3 0 0,-1 3 5 16,-3-3-5-16,0 2-2 15,-5 2 1-15,-2-2 1 16,1 1 1-16,-3 0-1 15,-3 1-1-15,5-2 1 16,-6 1 0-16,5 0 0 16,-1 1 0-16,2-3 0 15,0 1 4-15,1 0-4 16,-2 1 2-16,-2-1-8 16,2 0 10-16,-6 1-4 15,4 0 0-15,0 1 7 0,-5-2-12 16,1 2 5-1,-5 0 0-15,3 0 5 0,-3 0-5 16,0 0 4-16,0 0-4 16,0 0 0-16,0 0 3 15,0 0-3-15,0 0 0 16,0 0-2-16,0 0 5 16,0 0-6-16,0 0-3 15,0 0 6-15,0 0-3 16,0 0 3-16,0 0-3 15,0 0-5-15,0 0 8 16,0 0 0-16,0 0-5 16,-3 0 5-16,-3 0-10 15,-4 0 12-15,2 0-2 0,0 2 4 16,-3-2-3-16,2 1 1 16,-8 2-2-16,4-1 1 15,-2-1-1-15,-4 1 0 16,-1 3 0-16,0-4 1 15,-2 2 4-15,-1 1-6 16,-3-2 1-16,2 3 0 16,-1-1 1-16,-2-1-1 15,-1 3 0-15,-2-3 1 16,-3 2-1-16,-1 1 0 16,1-2-1-16,0 1 4 15,3-1-5-15,0 0 2 16,2-1 0-16,2 2-1 0,1-2 5 15,-1 2-8-15,-3-1 4 16,1-2 0-16,-2 2-1 16,3 0 1-16,-1-1 0 15,-2-3-1-15,-1 3 1 16,1 0 0-16,-1 0-2 16,-2-2 5-16,-3 3-10 15,-2-1 7-15,0-3 0 16,-8 3-5-16,4-1 5 15,-4 1 0-15,5-1-1 16,7 0 3-16,0 0-2 16,5-2 0-16,4 4 0 0,7-3-9 15,3-1 15 1,5 1-6-16,7-1 0 0,0 2 1 16,3-2-1-16,0 0 0 15,0 0 0-15,0 0-7 16,0 0 3-16,0 0 2 15,0 0-2-15,0 0-8 16,0 0 10-16,6 0-1 16,9 0 3-16,5 0-6 15,10 1 6-15,8 1 0 16,5-1-4-16,8-1 11 16,4 0-6-16,4 0 2 15,4 0-1-15,0 0 0 16,-2 0-2-16,2 0 0 15,-1-4-1-15,-2 0 7 0,6-2-3 16,1-1-3-16,4-1 0 16,4 0 4-16,-6-1-4 15,-3 1 0-15,-6-1-4 16,-10 2 8-16,-1 0-8 16,-13 0-3-16,4 1 7 15,-3-1-2-15,-4 0 2 16,-2 1-2-16,-1 0-4 15,-2-3 5-15,-4 4-3 16,-3 0 2-16,-5 2 2 0,-7-1-3 16,-1 2 3-1,0 1 0-15,-2-2-2 0,4 2 6 16,0-2-8-16,-1 0 4 16,-1 3 0-16,-7-2-5 15,1 2 5-15,-2 0 0 16,0 0 0-16,0 0-1 15,0 0-4-15,0 0 4 16,0 0-19-16,-3 0 15 16,-15 0 5-16,-6 0 0 15,-2 2-5-15,-9 2 5 16,-1 2 8-16,-9 1-8 16,-7 0 0-16,-6 3-1 15,-6 1 1-15,-6 0-2 16,-5 1 0-16,-3 0 1 0,-11 1 0 15,-2 1 0 1,-2-2 1-16,2 3-2 0,8-6 2 16,7 2 0-16,15-3 2 15,13-1-2-15,12-2 0 16,13 0 1-16,9-2-1 16,7-1 4-16,2-1-4 15,5-1 0-15,0 0-3 16,0 0 8-16,0 0-10 15,12 0 1-15,15 0 4 16,19 0 18-16,12-6-2 16,6-2-3-16,5-3 4 0,0 0-12 15,-1 1 7 1,-4 0-12-16,-13 3 3 0,-8 2-3 16,-13 0 3-16,-13 2-3 15,-6 1 0-15,-11 0 5 16,0 2-11-16,0 0 6 15,0 0-3-15,0 0 3 16,5 0-32-16,1-1-78 16,0-4-207-16</inkml:trace>
  <inkml:trace contextRef="#ctx0" brushRef="#br0" timeOffset="37456.8964">15939 2855 392 0,'0'0'40'16,"0"0"-35"-16,4 59 59 15,0-23-25-15,-4 3-5 0,0 7 2 16,0-2-14-16,0-3-8 16,0-6 4-16,0-5-8 15,0-6 2-15,0-6-12 16,0-6 1-16,0-5-7 16,0-7-2-16,4 0-40 15,7-14-50-15</inkml:trace>
  <inkml:trace contextRef="#ctx0" brushRef="#br0" timeOffset="37826.9655">15760 2724 522 0,'0'0'12'0,"0"0"-5"16,0 0 4-16,0 0-11 15,0 0 7-15,0 0-3 16,129-30 14-16,-92 13-7 16,-10-2 11-16,-7-1 17 15,-12 1-18-15,-8 1 0 16,0 5 0-16,0 3-8 0,-12 3-2 15,-9 3-11 1,-6 4-2-16,-5 0-2 0,-3 0-11 16,7 9 15-16,10-1 0 15,11 0-10-15,4 2 8 16,3-2-20-16,0 1-27 16,12 1-24-16,16-2-83 15</inkml:trace>
  <inkml:trace contextRef="#ctx0" brushRef="#br0" timeOffset="38328.0916">16274 2820 293 0,'0'0'231'0,"0"0"-216"16,0 0-5-16,0 0-10 16,0 0 0-16,0 0 12 15,38 53 24-15,-26-29-20 16,0 5 6-16,-5 4-12 16,-2-3-2-16,0 2 6 15,-5-6-12-15,0-6-1 16,0-7 4-16,0-2 0 15,-5-6-5-15,0-1 5 0,2-3-3 16,0-1 5 0,-1-1 13-16,-2-10-2 0,6-9-18 15,0-7-10-15,6-1-18 16,18-2 24-16,9 6-15 16,-5 6 17-16,4 7-3 15,3 5 5-15,4 3 2 16,-2 3 3-16,1 0-1 15,-5 12 6-15,-7 2-3 16,-5 2 3-16,-12 3-1 16,-9-2-5-16,0-3 6 15,0-2-4-15,0 1-6 16,-4-4 0-16,-4-1 0 16,8-1-38-16,0-3-56 0,12-4-217 15</inkml:trace>
  <inkml:trace contextRef="#ctx0" brushRef="#br0" timeOffset="38597.0364">17461 2972 577 0,'0'0'45'0,"0"0"-2"16,0 0-33-16,0 0 2 0,0 0 7 16,152-21-3-16,-95 18-12 15,1-1 4-15,-12 4-8 16,-12 0 0-16,-2 0-16 16,-9 2-25-16,-2 5-21 15,-12 4-33-15,-9 3-65 16,0 0-39-16</inkml:trace>
  <inkml:trace contextRef="#ctx0" brushRef="#br0" timeOffset="38822.3628">17377 3171 433 0,'0'0'85'15,"0"0"-42"-15,0 0 2 16,0 0-31-16,0 0 15 15,140 2-7-15,-84-6-15 16,-4 0 7-16,-3-2-14 16,-10 1 0-16,-12 0-3 15,-4 1-23-15,-11 1-23 16,-7 2 3-16,1-1-16 16,-6 1-35-16,0 0-104 15</inkml:trace>
  <inkml:trace contextRef="#ctx0" brushRef="#br0" timeOffset="39456.8042">17140 2855 421 0,'0'0'37'0,"0"0"16"16,0 0-6-16,0 0 11 0,0 0-38 16,0 0 6-16,-1-2-23 15,1 1-1-15,8-2 6 16,18 0-4-16,11-1-1 16,14-2 9-16,10 0-9 15,3 1 6-15,8-2-1 16,-11 2 1-16,-6-2 1 15,-4 3-10-15,-14 1 0 16,-7 2 8-16,-9-1-8 16,-6 2 0-16,-9 0 0 0,-3 0 4 15,-3 0 3 1,0 0-7-16,0 0-13 0,0 0 3 16,0 0-48-16,0 0-55 15,3 0-174-15</inkml:trace>
  <inkml:trace contextRef="#ctx0" brushRef="#br0" timeOffset="40177.934">19051 2884 238 0,'0'0'17'0,"0"0"7"16,0 0 28-16,0 0 11 15,0 0-16-15,0 0 4 16,-6-25-8-16,0 22-29 16,-4 0 0-16,-6 0 8 15,3 2-13-15,-3-2 12 16,-10 3-21-16,1 0 0 16,-5 0 0-16,-7 3 7 15,-8 7-7-15,2 8 1 16,-8 5-1-16,3 3 16 15,5 4-10-15,9 1-1 16,6 0 7-16,11 1-12 0,5-5 8 16,11-1-8-1,1-2 0-15,0-3 3 0,14 0-2 16,19-5-1-16,5-1 5 16,12-3 4-16,13-5 15 15,4 0-2-15,7-4-17 16,-9-2 24-16,-8-1-28 15,-4 0-1-15,-10 0 0 16,-9-3-11-16,0-3-1 16,-9-1-18-16,-8-2-16 15,-4 2-2-15,-13-3-23 16,0 0-64-16,0 0-226 0</inkml:trace>
  <inkml:trace contextRef="#ctx0" brushRef="#br0">18577 3087 92 0,'0'0'84'0,"0"0"9"16</inkml:trace>
  <inkml:trace contextRef="#ctx0" brushRef="#br0" timeOffset="43526.9806">15860 1881 195 0,'0'0'224'16,"0"0"-219"-16,0 0-5 15,19 55 0-15,-6-28 17 16,4 5-12-16,-8 2 3 16,-4 0-2-16,-5-1-6 15,0-3-5-15,0-10 2 16,0-4 6-16,0-8-2 15,0-4 1-15,-2-4 7 16,-2 0 62-16,-4-3-17 0,0-13-29 16,-4-4-20-16,6-6-3 15,6-3-4-15,0 0 2 16,0 0-7-16,18 5 6 16,10 7-2-16,2 6 3 15,3 4 0-15,5 3-2 16,-1 4 2-16,2 0 0 15,-3 9 4-15,-5 3-1 16,1 1-3-16,-14 3 0 16,-9-2 2-16,-6 0-4 0,-3 0 1 15,0-6 1 1,0-4-4-16,0 0 2 0,0-3-18 16,0-1 13-16,14 0 4 15,10-11-37-15,0-3-77 16,3-2 44-16,-1 3 55 15,-11 2 18-15,-6 6 6 16,-2 2 19-16,-7 3-2 16,0 0-23-16,0 3 0 15,0 6 0-15,0 6 6 16,0-1 12-16,0 1-13 16,0 4 0-16,3-4 6 15,16-1-11-15,3-2 0 16,3-4 4-16,3-6 12 0,0-2 28 15,1 0-20 1,6 0-8-16,-5-10-4 0,-5-3-9 16,-8-3 17-16,-17-3-19 15,0 2 6-15,-10 5-14 16,-23 0 0-16,-8 4-3 16,-9 3 10-16,3 5-8 15,4 0-3-15,12 0 6 16,17 0-5-16,10 0-2 15,4 3-42-15,0-1 5 16,34-2 5-16,13 0 4 16,9 0-17-16,-1-2-124 15</inkml:trace>
  <inkml:trace contextRef="#ctx0" brushRef="#br0" timeOffset="43793.0841">16784 1710 401 0,'0'0'6'0,"0"0"-3"15,0 0-3-15,0 0 48 16,82 62-11-16,-56-23 17 16,-5 10-23-16,-9 3-7 15,-7 3-17-15,-2-5-1 16,0-7 6-16,4-11-12 15,-3-13 5-15,4-9 0 16,-5-3-5-16,-1-7-5 0,1 0 0 16,-2 0-13-16,1-2 13 15,-2-12-39-15,0-6-135 16</inkml:trace>
  <inkml:trace contextRef="#ctx0" brushRef="#br0" timeOffset="43921.7435">16621 1973 98 0,'0'0'303'15,"0"0"-221"-15,0 0-23 16,0 0-59-16,0 0-1 16,133-17 1-16,-35 11 0 0,8 0-3 15,0-1-74 1,-6-3-117-16</inkml:trace>
  <inkml:trace contextRef="#ctx0" brushRef="#br0" timeOffset="44107.4921">17495 1864 365 0,'0'0'39'16,"0"0"-10"-16,0 0-2 15,0 0 1-15,0 0-3 16,0 0-6-16,0 53-15 16,0-43-4-16,0-3-1 15,0-2 0-15,0-5-53 16,0 0 4-16,0-2 42 15,0-8-267-15</inkml:trace>
  <inkml:trace contextRef="#ctx0" brushRef="#br0" timeOffset="44364.665">17341 1786 195 0,'0'0'0'16,"0"0"43"-16,0 0 1 15,0 0 21-15,0 0 3 16,144 10-42-16,-114-20-6 16,-13-1-14-16,-8-1 20 15,-9-5 5-15,0 1-31 16,0 2-2-16,-16 3 1 16,-10 3-1-16,0 8-1 0,-6 0-21 15,7 8-46-15,8 6-10 16,9 2-128-16</inkml:trace>
  <inkml:trace contextRef="#ctx0" brushRef="#br0" timeOffset="44793.1155">17617 1861 334 0,'0'0'18'15,"0"0"-5"-15,0 0 19 0,11 52 11 16,-7-34-34-16,-1 2 0 16,-3-1 1-16,0-5-5 15,0-6-5-15,0-2 0 16,0-4 5-16,0-2-4 16,-6 0 19-16,-4 0 0 15,2-7 8-15,1-5-22 16,7-3-5-16,0-5-2 15,4 1-13-15,17-2 11 16,8 4-1-16,-4 6 3 16,0 4-1-16,-5 3 2 15,1 4 0-15,0 0 2 16,5 0 8-16,2 7 9 0,-1 0 2 16,-12 7-9-16,-5 0 9 15,-10 0-18-15,0 0 4 16,-6 2 15-16,-13-2-11 15,2 0 12-15,2-2-23 16,1-2 0-16,5 1-3 16,-4-3-5-16,4 1-46 15,1 0-37-15,8 2-166 16</inkml:trace>
  <inkml:trace contextRef="#ctx0" brushRef="#br0" timeOffset="45818.3531">18720 3026 60 0,'0'0'26'0,"0"0"45"16,0 0-29-16,0 0-2 16,0 0 16-16,0 0-6 15,-8 0-7-15,8 0-2 16,0 0-15-16,0 0 25 0,0 0-35 15,0 0 13-15,0 0-5 16,0 0-4-16,0 0-6 16,0 0-14-16,0 0-10 15,17 0 5-15,11 0 8 16,11 0-3-16,2 0 20 16,1 0-10-16,-3 0-2 15,-2-1-8-15,-7-1 10 16,-2 2-6-16,-2 0-4 15,-7 0 0-15,-2 0 8 16,-1-2-6-16,-6 2-1 16,-2 0-1-16,-7 0 0 15,2 0 4-15,-3 0-4 0,0 0-13 16,0 0-21 0,0-1-87-16,0-2-276 0</inkml:trace>
  <inkml:trace contextRef="#ctx0" brushRef="#br0" timeOffset="46516.5346">18491 1842 292 0,'0'0'57'0,"0"0"-6"15,0 0-37-15,0 0 25 16,161-4 8-16,-101 1-31 16,2-1 13-16,-2 0-21 15,-3 0 1-15,-7 0 8 16,-10 1-13-16,-8-2-8 15,-2 2 1-15,-6 0-26 16,-10-1-16-16,-7 0-60 16,-7-1-54-16</inkml:trace>
  <inkml:trace contextRef="#ctx0" brushRef="#br0" timeOffset="46770.9029">18549 1814 305 0,'0'0'168'0,"0"0"-129"15,0 0-20-15,0 0-3 16,144-5-3-16,-74 1 10 16,4 0-9-16,4-3 0 15,-9 4 17-15,-14-2-27 0,-13 5 0 16,-18 0-4-16,1 0-13 15,-12 0-7-15,-5 0-29 16,-5 6-12-16,-3 5-18 16,-6 2-61-1</inkml:trace>
  <inkml:trace contextRef="#ctx0" brushRef="#br0" timeOffset="47257.385">18665 2020 48 0,'0'0'93'15,"0"0"1"-15,0 0-2 16,0 0-24-16,0 0-2 0,0 0-13 15,0-6-14-15,0 6 2 16,1 0-25-16,11 0-16 16,3 0 3-16,15 0 4 15,10 0-5-15,5 0-2 16,1 0 0-16,3-2-1 16,-4 2 2-16,-8 0-2 15,-4 0-10-15,-6 0-14 16,-9 0 7-16,-2 0-27 15,-7 0-8-15,-9 0-19 16,0 0-73-16,0 2-46 16</inkml:trace>
  <inkml:trace contextRef="#ctx0" brushRef="#br0" timeOffset="47565.603">18557 2145 22 0,'0'0'138'16,"0"0"20"-16,0 0-61 15,0 0-36-15,0 0-15 0,0 0-23 16,108 0-21-16,-65 0 18 15,6 0-18-15,3-2-2 16,5-3 3-16,-1 2 2 16,-3-1-1-16,-6 1-4 15,-2-2-14-15,-8 1-4 16,-2 0-39-16,-5-2-63 16,-2-4-238-16</inkml:trace>
  <inkml:trace contextRef="#ctx0" brushRef="#br0" timeOffset="48193.4844">20474 1743 256 0,'0'0'8'0,"0"0"83"15,0 0-74-15,0 0 2 16,0 0 13-16,0 0-3 16,12-38 17-16,-26 30-44 15,-8 4 10-15,-5 1-5 16,-6 3-7-16,-9 0 0 15,-5 0 1-15,-7 7 3 16,0 6-3-16,-1 4-1 16,1 4 2-16,4 4 7 15,3 5-9-15,9 5 0 16,9-2 4-16,7 1-4 16,19-3-5-16,3-4 4 0,0-3 1 15,27-5-5-15,9-2 5 16,6-3 0-16,5-3 3 15,11-2-3-15,5-4 35 16,3-4-28-16,-4-1-1 16,-8 0 13-16,-6 0-19 15,-7 0-11-15,-8-6 0 16,-11 0-26-16,-6-2-23 16,-10-1-57-16</inkml:trace>
  <inkml:trace contextRef="#ctx0" brushRef="#br0" timeOffset="48564.8671">19958 1951 39 0,'0'0'25'0,"0"0"30"16,0 0-2-16,0 0 7 0,0 0-11 15,147-5-24-15,-113 5 7 16,2 0-7-16,-2 0-11 15,-4 0-4-15,2 0-1 16,-2 0-4-16,0-2-5 16,-1 0 3-16,0 2 2 15,-8-3-5-15,-3 1 0 16,-6-1-1-16,-2-1-23 16,-7-1-93-16</inkml:trace>
  <inkml:trace contextRef="#ctx0" brushRef="#br0" timeOffset="49139.5829">20062 1495 130 0,'0'0'51'0,"0"0"-6"16,0 0-10-16,0 0 9 15,0 0 11-15,0 0-27 16,0-1-3-16,0 1 18 16,0 0-21-16,0 0-2 15,9 0-20-15,3 10 0 16,7 7 7-16,13 5 10 16,-1 9-10-16,9 8 23 15,-2 7-21-15,-5 14 5 16,-11 6-1-16,-12 7-12 15,-10 2 6-15,0-5-7 0,0-6-23 16,-7-5 2-16,2-8 16 16,5-9 4-16,0-6 1 15,0-11 0-15,0-4 5 16,0-5 0-16,0-3-5 16,2-4 19-16,1-4-16 15,-2-3 4-15,2-2 4 16,-3 0-1-16,0 0 11 15,0 0-9-15,3 0-12 16,-1-5-8-16,2-4-102 16,-4-1-289-16</inkml:trace>
  <inkml:trace contextRef="#ctx0" brushRef="#br0" timeOffset="68808.796">15580 10737 340 0,'0'0'5'16,"0"0"0"-16,0 0 1 0,0 0 39 15,0 0-6-15,0 0-7 16,0 0-1-16,0 0-20 16,0 0 9-16,-10-9 7 15,10 9-15-15,0 0 1 16,0 0-11-16,0 0 0 15,0 0 2-15,0 0-4 16,10-1 0-16,11 0 6 16,9 1-4-16,7-2 4 15,0 1-6-15,8 1 0 16,9 0 8-16,10 0-8 16,10 0 0-16,5 0 6 15,6 0-1-15,2 0-10 0,-2 0 5 16,2 0 0-16,5 0 2 15,0 0-2-15,4 0-8 16,-7 0 7-16,-9 0-6 16,-6 0 6-16,-15 0 0 15,0 0-1-15,-10 0 1 16,-7 0 1-16,0 0-3 16,-10 0 3-16,-6-2 1 15,-9 2-1-15,-4 0-5 16,-6 0 5-16,-5 0 10 15,-2 0-9-15,0 0 1 16,0 0 12-16,0 0-12 0,0 0 1 16,0 0 4-1,0 0-5-15,0 0 6 0,0 0-5 16,0 0 5-16,0 0 10 16,0 0-15-16,0 0-1 15,0 0-2-15,0 0 0 16,0 0 0-16,0 0 0 15,0 0-6-15,0 0 4 16,-4081 0-9-16,8162 0-1 16,-4081 0-11-16,0 0-2 15,0 0-7-15,3 0-78 16,11 0-36-16,5 2-159 16</inkml:trace>
  <inkml:trace contextRef="#ctx0" brushRef="#br0" timeOffset="69794.9062">18904 10799 104 0,'0'0'46'0,"0"0"-45"16,0 0 43-16,0 0 29 16,0 0-23-16,0 0-34 15,-7-2-7-15,7 2 10 16,0 0-16-16,0 0 13 15,0 0-5-15,12 0-9 16,7-1 5-16,1-1-7 16,7 2 0-16,8 0 14 15,9 0-14-15,15 0 4 16,20 2 7-16,18 5 9 16,17 0-14-16,15 2-2 15,15 5-2-15,8-4 6 16,7 2-5-16,-3-2-6 15,-3 0 0-15,-5-2 3 0,-5 1 0 16,-3 0-5-16,-6-4-15 16,-14 3 7-16,-20-3-12 15,-14-4 6-15,-22 2 16 16,-13-3 4-16,-15 0-1 16,-19 0 4-16,-9 0 16 15,-8 0 28-15,0 0-23 16,0 0 0-16,0 0-5 15,0 0-19-15,0 0 11 16,0 0-12-16,0 0-2 16,0 2-2-16,0-2-16 0,5 0-42 15,1 0-37 1,-6 0-123-16</inkml:trace>
  <inkml:trace contextRef="#ctx0" brushRef="#br0" timeOffset="90210.6481">8808 13740 184 0,'0'0'24'0,"0"0"-19"16,0 0 7-16,0 0 34 15,0 0-10-15,0 0 1 16,0 0-15-16,0 0-16 16,15-3 11-16,-4 1-9 15,8 0 15-15,2-1-6 16,4 3 11-16,5-3-5 15,1 2-15-15,5-2 4 16,4 1 1-16,3-3-8 16,-1 3-3-16,3-1 5 15,4 2-6-15,-4-2-2 0,3 2 2 16,1-4 3-16,3 1-4 16,10 0 0-16,-3 0 2 15,5 2-2-15,-3-1 2 16,-2 1 0-16,-1-1-2 15,0 1 0-15,-6 0 2 16,3-1-2-16,-5 2 0 16,6-2-7-16,1-2 11 15,6 2-5-15,2 0 1 16,2-3-4-16,-3 1 3 16,2 2 0-16,0 0 1 15,4-2 6-15,3 1-6 0,-5 2 0 16,1-1-18-16,-6 0 18 15,-7 1-2-15,6-1 0 16,-3 0 2-16,7 0-3 16,5 0 5-16,5-2-4 15,3 1 1-15,1 0 1 16,-4 1 0-16,-5-2 2 16,-1 4-2-16,-7-1 0 15,-7 1 4-15,1 0-4 16,2 1 0-16,2 0 0 15,7 0 2-15,4 0-2 16,3 0 0-16,-4-1 6 16,-1-1-2-16,-1 1-4 15,2 0 0-15,-4-2 4 16,3-1-2-16,-7 4-2 0,0-3-2 16,-2 1 1-16,-7 2 1 15,2-1 0-15,-2 0 3 16,-13-1-3-16,-6 2-2 15,-10 0 2-15,-11 0 1 16,-8 0-1-16,-6 0-2 16,0 0-21-16,0 0-1 15,-21 0 24-15,-19 0 0 16,-11 0-45-16,-9 3 1 16,-13 3-12-16,-7 1-9 0,-11-1-6 15,-6 3-112-15</inkml:trace>
  <inkml:trace contextRef="#ctx0" brushRef="#br0" timeOffset="90847.6681">10759 13684 151 0,'0'0'12'0,"-224"7"-9"16,126-2-3-16,19 0 73 15,11-2-12-15,16-1-25 16,9-1-14-16,11 1-4 0,13-1-3 16,8-1-6-1,8 0 19-15,3 1-10 0,0-1-10 16,0 0-1-16,0 0 2 16,3 0-4-16,30 0 0 15,17 0 13-15,16 0 12 16,13 0-9-16,21-4-9 15,16-2 15-15,15-1-27 16,4 2 25-16,3-2-15 16,4 1-6-16,0 1 7 15,10-1-6-15,0 1 1 16,-2 2 14-16,4 0-19 0,-7 0 0 16,-3 0-1-1,-11 1-6-15,-8 2 6 0,-7 0-1 16,-8-3 4-1,-5 3-7-15,-11 0 4 0,-3 0-1 16,-6 0-3-16,0 0 4 16,-5 0-3-16,-1 0 1 15,-12 0-7-15,-7 0 7 16,-3 0 1-16,-3 0-1 16,-2 0-7-16,1 0 11 15,2 3-2-15,-2-3 0 16,-2 0 4-16,-8 0-8 15,-12 0-3-15,-12 0 4 16,-8 0-3-16,-11 0-27 16,0 0-23-16,0 2 25 0,-7 0 30 15,-19 1-5 1,-6-1-4-16,-6 1-26 0,-7-1-24 16,-8 1-21-16,-9 1-5 15,-12-1-73-15</inkml:trace>
  <inkml:trace contextRef="#ctx0" brushRef="#br0" timeOffset="91508.752">11094 13697 155 0,'0'0'49'0,"-145"0"-23"0,89 0-21 16,11 0 9-16,13 2-11 16,8-2 11-16,10 0 5 15,4 0-19-15,1 0 0 16,-2 0-2-16,5 0 4 16,2 0-2-16,4 0 1 15,0 0 21-15,0 0 20 16,21-5-13-16,21 0-17 15,16-2-3-15,18-3 12 16,8 1 30-16,11 1-22 0,11-1-6 16,7 0 11-1,13 1-10-15,8 2-5 0,15 0 14 16,5 3-28-16,11 1 15 16,-5-1-15-16,3 3-5 15,-7 0 0-15,-4 0-2 16,-14 0 2-16,-13 0 4 15,-12 0-4-15,-13 0 4 16,-3 0-4-16,-3 0 0 16,-2 0-1-16,4-2 1 15,-1 2-7-15,1-2 4 16,0 2-6-16,-3 0 2 16,-2 0-1-16,-4 0-4 15,-6 0 11-15,-7 2-21 0,-10 0 12 16,-6 1 5-1,-4-1-4-15,-7 1 6 0,-3 0-1 16,-4 0 8-16,-1-2-11 16,-3 1 7-16,-2-2 0 15,2 3 1-15,-5-3 5 16,4 0-11-16,-7 0 5 16,-4 2 0-16,-12-2-2 15,-11 0 2-15,-1 0-12 16,0 0-18-16,-1 0-19 15,-33 0 40-15,-12 0-61 0,-15 0-72 16,-15-2-57 0</inkml:trace>
  <inkml:trace contextRef="#ctx0" brushRef="#br0" timeOffset="93382.4309">11305 13551 131 0,'0'0'58'0,"0"0"-58"16,0 0-17-16,0 0 17 16,0 0 6-16,0 0 22 15,-81-7 30-15,74 4-29 16,1 3-26-16,6-2 8 16,0 0-11-16,0 2 8 15,24-6-3-15,19 1 8 16,9 1-6-16,17-3 32 15,6 0 3-15,5 0-27 16,12 2 5-16,13 0 4 16,8 2 2-16,13-1-1 15,8 3-11-15,3 1-14 0,11 0 1 16,2 0 0-16,4 3-1 16,-3 1-1-16,-10 0-4 15,-11-1 4-15,-7 1-1 16,-3-2 0-16,-6 0 2 15,-7-2-4-15,-10 0 1 16,-13 3 2-16,-12-3-5 16,-9 1 8-16,-6 1-4 15,-14-1 2-15,-3-1 0 16,-10 3 0-16,-10-3-3 16,-11 0 3-16,-8 2 0 15,-1-2-4-15,0 0-18 0,-18 0 21 16,-19 0 2-16,-14 0-2 15,-7 0-21-15,-5 1-7 16,-10 1 3-16,-9-2-25 16,-13 0 24-16,-14 0-4 15,-13 2-5-15,-11-2-2 16,-13 0-18-16,-13 3 3 16,-13-2 25-16,-12-1 28 15,-1 3 12-15,2-3 5 16,2 2 12-16,7 1 15 15,6-3-31-15,9 3-7 16,17 1 2-16,11-1 4 16,21-1 14-16,24 0-7 0,27 1 8 15,18-3 2-15,16 0-24 16,18 0 3-16,5 0-7 16,2 0 0-16,0 0-2 15,21 0-6-15,21 0 7 16,12 0 58-16,17 0-24 15,13 0-5-15,13 0-2 16,3-3-23-16,4 0 13 16,7 0-10-16,2 2-6 15,7-3 19-15,6 4-1 16,2-3-10-16,8 3 17 16,4-2-20-16,11 2-3 0,1 0 3 15,2 0-3 1,-8 0-3-16,-4 2-5 0,-4 1 5 15,4-3 0-15,-5 0 2 16,-4 0-3-16,-5 0 3 16,1 0-2-16,-4 0 0 15,-7 2-7-15,-5 0 0 16,-13-2-8-16,-10 1-4 16,-8-1-3-16,-5 2 22 15,-7-1 0-15,-7-1-3 16,-5 1 3-16,-9-1 0 15,3 2 0-15,-1-1 1 16,0 1-1-16,0 1 0 16,-4-1 0-16,-2 1-1 0,-14 2-1 15,-7-4-2-15,-9 0-2 16,-9-1 2-16,-5 2-5 16,-1-2-39-16,0 0 23 15,-14 0 24-15,-18 3-1 16,-2-3-2-16,-4 2 3 15,1-2 1-15,-4 3-6 16,-3 0 4-16,-15-2 0 16,-7 2-3-16,-16-1-24 15,-15 0 6-15,-10-2 9 16,-8 1-12-16,-19-1-10 16,-15 0 8-16,-20 0 10 15,-20-1 0-15,-10-3 13 16,9 0 5-16,19 0 56 0,20 0 14 15,19 1-24-15,2 1-46 16,-8 2-9-16,-6 0-18 16,-3 0 14-16,2 0 13 15,-1 2 2-15,8 1-1 16,8-1 6-16,22 1-5 16,25-1-1-16,19 0 8 15,15 0-9-15,-2 1-5 16,0 4-15-16,-4-3-39 15,-1 1 16-15,1 1 30 16,0-1 13-16,1 0-2 16,11-2-20-16,7 0 16 0,18-2 6 15,9 1 11 1,9-2-5-16,0 0-5 0,0 0 0 16,17 0 3-16,9 0 14 15,19 0 27-15,9-5 20 16,22-1-32-16,13 3-16 15,20-2-12-15,12 2-2 16,12-1-4-16,10 1 1 16,2-1-16-16,1 1 11 15,1 0-9-15,7 0 14 16,10 1 4-16,3-1-2 16,5 0-2-16,-4 2-5 0,2-1-9 15,-10 2-40 1,-15 0-39-16,-15 0 10 0,-13 0 83 15,-20 0 37-15,-6 0 8 16,-9 0-21-16,-9 0 3 16,-1 0 1-16,-13 0-22 15,-14 0-4-15,-10 0 2 16,-15 0 4-16,-10 0 22 16,-7 0-4-16,-3 0-1 15,0 0 1-15,0 0-26 16,0 0 0-16,0 0-3 15,0 0-19-15,0 2-51 16,5-1-18-16,3 1-65 0</inkml:trace>
  <inkml:trace contextRef="#ctx0" brushRef="#br0" timeOffset="101950.8511">7606 12048 342 0,'0'0'28'0,"0"0"-11"16,0 0 3-16,0 0 43 16,0 0-27-16,0 0-16 15,0 0 8-15,-48 27-10 16,42-22-5-16,2 0-2 0,-1 2 2 15,-2-1-2-15,-2 1-7 16,0 0 7-16,0 1 5 16,-4-2-12-16,-4-1-3 15,-4 2-2-15,-8-2 6 16,-3 4 0-16,-7-1-5 16,-5-1 0-16,-3-2 6 15,-6 2-5-15,-4 1-2 16,-2-5 2-16,-3 3-1 15,-8-1 0-15,-2-2-1 16,-11-3 1-16,-4 0 4 16,-1 0-4-16,-4 0 0 15,-4 0 0-15,-1 0 2 16,-4-3-2-16,4-2 0 16,3 0 1-16,8 3 6 0,15 0-6 15,2-1-1-15,3-1 0 16,6 3 4-16,-2-2-5 15,-6-1 1-15,-3 0 0 16,-16-1 6-16,-13 2-6 16,-4-3-2-16,2-1-4 15,9 0 6-15,12-1 5 16,8-1-5-16,-2 1 0 16,-1-3 1-16,-11 0 1 15,3-2-2-15,-9 1 0 0,2-5 1 16,2 5 3-1,-2-8-4-15,6 2 2 0,6 0 4 16,8-1-5-16,6-2 5 16,5 0-6-16,6-1 3 15,1 1 4-15,4-3-7 16,4 2 0-16,-4-1 9 16,-7-2-2-16,-2-2-7 15,0 1 0-15,3-1 0 16,1 4 1-16,7 3 3 15,-2 0-3-15,10 1 5 16,-3 1-5-16,6 2 3 16,6-1 16-16,0 0-18 15,6-1 2-15,4 2-4 16,6 1 0-16,3 1 1 0,1 2-1 16,3-1-4-16,2-3 0 15,2-1 3-15,2-4 1 16,-2-3 0-16,3-1 0 15,0 0 2-15,0 1 7 16,0 3-15-16,0-1 12 16,0 3-5-16,0 2-1 15,10 0-7-15,-4 4 7 16,1-3-2-16,1 2 2 16,1 1 0-16,0 3-1 15,-4 3 2-15,3 0-2 16,3 2-5-16,0-2-2 0,9-1 5 15,-2-1 3 1,2 3 0-16,5-1 0 0,0-2 0 16,8 1 0-16,0-2-12 15,-6 1 5-15,-5 4 6 16,-8 2-4-16,-10 0-8 16,-1 1 5-16,-3 2 7 15,0 0-4-15,0-1 4 16,0 1-20-16,0-3 20 15,0-1-16-15,-7-3-22 16,-9 3 22-16,2-3-4 16,-6 2 1-16,-6-3 10 15,0 0 10-15,-5 4 0 16,4-1 5-16,-3-3-5 0,2 3 12 16,-1-2-10-16,4 0 13 15,4 0-10-15,-3 1-3 16,5-2 22-16,4 4-12 15,2-1-5-15,-1 0 2 16,4 3-6-16,4 0 9 16,1 1-12-16,5-1 1 15,0 2 12-15,0 0-11 16,0 0-1-16,0 0-1 16,0 0-1-16,0 0 0 15,18 0-7-15,19 7 8 0,15 1 12 16,19-2-12-1,2 3 0-15,9-1 5 0,0-1 0 16,-4 0-5-16,-1-1 0 16,2-1-9-16,-13-2 5 15,-9 0 4-15,-14-3-14 16,-20 0 11-16,-14 2 4 16,-9-2-1-16,0 5 0 15,0 4-11-15,0 6 11 16,0 9 4-16,-4-1 5 15,-9 5-1-15,4 1-7 16,1 0 11-16,-2-3-11 16,10-2 0-16,-3-4 8 0,3-8-9 15,0-2-1 1,0-6-1-16,0-4-17 0,0 0-5 16,0-6-41-16,13-11-132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42:42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13563 8257 191 0,'0'0'14'15,"0"0"-2"-15,0 0 26 16,0 0-18-16,0 0-18 15,0 0 4-15,0 0-6 16,0 0 13-16,0 0 21 16,0 0-5-16,0 0 0 0,0 0-11 15,0 0-3 1,0 0 0-16,0 0-8 0,0 0-1 16,0 0-6-16,0 0 1 15,0 0 7-15,0 0-7 16,0 0 0-16,0 0 6 15,0 0-5-15,0 0 11 16,0 0-4-16,0 0-9 16,0 0 0-16,0 0-2 15,0 0 2-15,0 0 0 16,0 0 3-16,3 0-1 16,7 0-2-16,3 0 1 0,0 0 5 15,5 3-6 1,-4-3 0-16,5 0 5 0,-1 0-3 15,-5 0 2-15,5 2-4 16,-3-2 6-16,-2 1-3 16,1-1-3-16,2 2-7 15,1-1 7-15,2-1 0 16,0 1 4-16,0-1-4 16,3 0 0-16,0 0 6 15,2 2-6-15,4-2-8 16,1 1 7-16,0-1 2 15,1 2-2-15,0 0-2 16,3-2-2-16,-3 0 4 16,0 0-2-16,1 2 1 15,-4-1 1-15,0-1 1 0,-1 0 2 16,0 0-2-16,0 0 0 16,6 0-1-16,-1 0 5 15,6 0-4-15,1 0 2 16,-5 0-1-16,5 0 0 15,-2 0-1-15,-2 0 4 16,0 0 1-16,-2 0-2 16,-5 0 1-16,-3 0 3 15,-6 0-4-15,6 0 0 16,-2 0-3-16,2 0 3 16,5 0-3-16,3 0 5 15,4 0-5-15,1 2 1 0,5-1 0 16,1-1-1-16,2 0 1 15,-2 0-1-15,0 0 0 16,-1 0 2-16,-2 0-1 16,-2 0-1-16,-6 0 7 15,-2 0-5-15,-1 0-2 16,-1 0 8-16,-1 0 8 16,0 0-15-16,1 0 3 15,-3-1-1-15,-2 1 7 16,-5 0-3-16,-3 0-7 15,-1 0 13-15,-1-2-1 16,-5 2-5-16,-3 0 6 16,-5 0 9-16,0 0-6 0,0 0 15 15,0 0 0-15,0 0-9 16,0 0 9-16,0 0-20 16,3-1-8-16,-3-1 3 15,0 2-4-15,0 0-3 16,0 0 1-16,0 0-26 15,0 0-28-15,0 0-51 16,-3 0-106-16</inkml:trace>
  <inkml:trace contextRef="#ctx0" brushRef="#br0" timeOffset="3743.1801">13332 10095 351 0,'0'0'12'16,"0"0"-11"-16,0 0 0 16,0 0 30-16,0 0 1 15,0 0-27-15,0 0-3 16,6-5-2-16,0 5 0 15,-5-1 12-15,4 1 8 16,-3-2-6-16,2 2 14 16,2-1-8-16,1 1 2 15,5-4-10-15,2 1-8 16,-2 1 1-16,2 0-5 16,1 1 0-16,0 1 3 0,3-2-3 15,0 1 0-15,3-1 2 16,3 2 2-16,1 0-2 15,1 0-2-15,5 0 2 16,2 0-2-16,3 0 0 16,7 0 0-16,-5 0-4 15,8 0 8-15,-4 0-4 16,2 0 0-16,0 0 4 16,1 0-7-16,4 0 3 15,1 0 0-15,1 0 0 16,-4 0 4-16,3 3-4 15,-4-1 0-15,-1-2 0 16,-1 2 5-16,0-1-5 16,0 1-1-16,-2 0-3 15,7-2 6-15,4 1-2 0,-3 1 0 16,2 0 1 0,-4-2 0-16,0 1-1 0,-3-1 0 15,1 2 2-15,-4-1-1 16,1-1 2-16,-1 3-3 15,1-3 0-15,5 2 3 16,-1-1-3-16,3 1 0 16,5 1-1-16,3-3 7 15,0 5-6-15,2-5 0 16,1 3 0-16,-2-2-4 0,4 1 4 16,0-1 0-1,-2 1 0-15,-1 1 3 0,-5-3-3 16,-2 0 0-16,-2 2 0 15,0 0 1-15,1-2-1 16,-2 1 0-16,5-1-6 16,-9 2 7-16,0-1-1 15,0-1 0-15,-2 0 4 16,1 0-10-16,1 1 6 16,-2-1 0-16,-1 0 2 15,-1 0-1-15,3 0 3 16,5 0-4-16,1 0 2 15,3 0 6-15,-3 0-5 16,-6 0 12-16,-1 0 7 16,-8 0-10-16,-11 0 0 15,-13 0 5-15,-10 0-5 16,-2 0 13-16,0 0-11 0,0 0-14 16,0 0 4-16,0 0-4 15,0 0-7-15,11 0-36 16,3 0-50-16,13 0-205 15</inkml:trace>
  <inkml:trace contextRef="#ctx0" brushRef="#br0" timeOffset="5056.7187">20945 10123 312 0,'0'0'41'0,"0"0"-36"16,0 0 41-16,0 0 35 15,0 0-31-15,0 0-20 16,0 0 0-16,-3-1-22 15,3 1 5-15,0 0 0 16,0 0-4-16,0 0 3 16,9 0-5-16,-2 0-4 15,6 0 6-15,3 0-4 16,2 0-4-16,6 0 6 16,2 0 0-16,2 0 0 0,7 0-7 15,0 1 1 1,6 2 5-16,2-2-3 0,-1 2-5 15,1 2 2-15,-1-3 0 16,1 1 3-16,2 1-2 16,-2-1-1-16,2-1 10 15,-3 0-2-15,3 1-10 16,-3 0 3-16,-2-1-1 16,3 0 6-16,-1 1-4 15,-2-1 1-15,0 3 2 16,2-3-4-16,0 1-1 15,0-1 4-15,4-1 0 16,-7 1 7-16,4 0-11 16,0 0 2-16,3-1 10 15,-2 3-12-15,4-4 5 0,-2 3-4 16,-4-3-1-16,4 3 5 16,-3-1-5-16,0 1 0 15,0-2 1-15,-4 0 0 16,-2 1-1-16,-2-1 1 15,-3 0 6-15,-2-1-7 16,0 3 1-16,-5-3 2 16,-2 0 11-16,2 2-3 15,-4-2 0-15,0 0 4 16,-3 0-2-16,-7 0 7 16,2 0-7-16,-9 0 2 15,-2 0 15-15,0 0-20 0,-2 0 9 16,0 0 0-1,0 0-7-15,0 0 1 0,0 0-9 16,0 0-4-16,0 0 0 16,0 0-16-16,0 0-38 15,0 0-64-15,-24 0-49 16,-18-5-256-16</inkml:trace>
  <inkml:trace contextRef="#ctx0" brushRef="#br0" timeOffset="9098.7893">18996 7897 337 0,'0'0'48'0,"0"0"-43"16,0 0-5-16,-99 52 19 15,65-29 8-15,1 5-2 16,0 3 1-16,3 1 3 16,5-2-7-16,3-3-20 15,6-1 12-15,-1-4-10 16,-4 1-4-16,1-4 11 16,3-3-11-16,3-6-6 0,1-1-3 15,-7-2-20 1,-5-5-38-16,-5-2-178 0</inkml:trace>
  <inkml:trace contextRef="#ctx0" brushRef="#br0" timeOffset="9429.397">18054 8081 469 0,'0'0'0'16,"0"0"-36"-16,0 59 36 15,15-23 14-15,10 2-8 0,2 1 14 16,-1 4-12-16,-2-3-6 16,-3-3-2-16,-3-2 3 15,2-7-3-15,-2-6 0 16,5-5 2-16,7-6 2 15,13-5 6-15,15-6 3 16,21 0 18-16,17-6-16 16,-1-8-14-16,-4-2-1 15,-20-7-28-15,-14 1-40 16,-15-3-40-16,-12 0-153 16</inkml:trace>
  <inkml:trace contextRef="#ctx0" brushRef="#br0" timeOffset="12479.7215">19467 8151 435 0,'0'0'0'0,"140"-81"2"0,-56 36 4 16,-4-2 0-16,-17 6-3 15,-19 7-1-15,-24 13 5 16,-14 9 2-16,-6 7 20 15,-6 5-19-15,-28 0-8 16,-14 0-1-16,-7 13-1 16,1 4 2-16,9 2 9 15,19-1-11-15,10 0-3 16,16-1 0-16,0 2-2 16,7 1 3-16,28-3-9 15,11 2 9-15,7-3-4 0,-1 1 11 16,-7-2-5-16,-15-5 8 15,-11-3 0-15,-14 0 16 16,-5-1-16-16,0-2-5 16,-11 5 16-16,-20-1-4 15,-5 2-6-15,0-3 5 16,12 0-13-16,11-4 0 16,5-3-1-16,8 0-1 15,0-3-4-15,14-9-36 16,23-2-8-16,8-1 25 15,4-2 24-15,-3 0 5 16,-6 8-2-16,-7-2 0 16,-12 4 14-16,-10 2-7 15,-5 5 2-15,-6 0 10 0,0 0-9 16,0 0-13-16,0 0-12 16,-3 3 12-16,-10 6 11 15,2 2-8-15,8-2 2 16,0 2 2-16,3-1-7 15,0-1-1-15,0-3-4 16,10 0-11-16,16-3 5 16,5-3-8-16,6 0 19 15,5 0 3-15,-5-11-3 16,-3-1 2-16,-2-3 2 16,-10-4-4-16,-5 4 9 15,-8 2-1-15,-6 5 14 0,-2 5 6 16,-1 1-9-16,0 2-19 15,0 0-5-15,0 3-4 16,0 6 9-16,0 3 0 16,0 0 1-16,0 2 7 15,3 0-8-15,19-1-8 16,8-3-1-16,2-5-2 16,8-3 8-16,4-2 6 15,-3-7 1-15,-4-7 16 16,-8-8 3-16,-1-5-2 15,-4-5-19-15,-11-8 2 16,2-10 2-16,-6-8-6 16,-4-4-17-16,-5 4 13 0,0 12 1 15,0 13 0-15,-4 15 1 16,-2 8-4-16,-1 8-2 16,-2 2 2-16,0 9-4 15,-6 12 10-15,1 10 16 16,6 10-8-16,5 7-8 15,3 8 7-15,0 3 6 16,0-4-13-16,11-9-17 16,18-15 16-16,1-10-6 15,-5-9 5-15,2-4 2 16,1-8 0-16,2 0 14 16,6-5 1-16,3-12-2 0,-3-4 3 15,-9-4-14 1,-10 1-2-16,-11 1 0 0,-6 8-5 15,0 5-3-15,0 5-7 16,-19 5-6-16,1 0 18 16,-7 4 3-16,4 4 6 15,10 4-6-15,11-3-4 16,0 2 4-16,8-5-11 16,28 2-9-16,14-5 16 15,13-3 0-15,9 0 1 16,8-3 3-16,-4-11-3 15,-6-5-5-15,-16-2 5 16,-16-5 3-16,-13 0 1 16,-13-1-1-16,-12 7 0 15,0 6-11-15,-11 7 0 0,-23 5 9 16,-12 2 2-16,-9 0-1 16,-3 12 1-16,8-1 1 15,9 7 10-15,16-1-9 16,11 0-1-16,9 0-2 15,5-1-12-15,0-4-18 16,25-2 17-16,10-3-7 16,10-2 12-16,5-5 3 15,-3 0 12-15,-4-5-4 16,-7-7-1-16,-7-4 3 16,-8-1 16-16,-7-5-6 15,-3 4 6-15,-11 3-12 0,0 4-5 16,-3 8 3-16,-22 3-6 15,-8 0-6-15,-5 8 6 16,0 9 3-16,4 2 12 16,12-2-14-16,7 0 2 15,15-2-6-15,0 0-6 16,16 1 3-16,22-1 2 16,5-4-21-16,-3 1 9 15,-1-1 8-15,-11-2 3 16,-11 1 5-16,-10 1-7 15,-7 4 4-15,0 5 3 16,-18 4 8-16,-12 4 6 0,0 3 5 16,1 2-11-16,5-5 4 15,11-3-4 1,13-5-6-16,0-4 4 0,0-6-5 16,7-5 8-16,15-3-9 15,11-2 18-15,9-7 20 16,4-11-31-16,-4-7 2 15,0-7-9-15,-5-8 0 16,0-5-10-16,-4-3-8 16,-3 0-15-16,-10 4 32 15,-6 10-21-15,-9 10 22 16,-5 7-5-16,0 9 9 16,0 5-4-16,0 3 7 0,0 0-6 15,0 2-1-15,0 7 0 16,-2 6 0-16,-5 3 4 15,6 2-1-15,-2-1-3 16,3 1 0-16,0-1 4 16,0-4-7-16,0-2 3 15,0-5 0-15,4-1-1 16,3-4 1-16,-5-1 0 16,2-2 4-16,8 0 10 15,1-9 21-15,8-8-26 16,3-4-6-16,0-1-3 15,-5 0-11-15,1 5 6 16,-11 7 3-16,-6 5-3 16,-3 5 3-16,0 0-18 15,0 6-2-15,-3 7 15 0,-5 4 7 16,1 3 3-16,7-4-3 16,0-1 0-16,6-3-1 15,12-2-1-15,5-2 0 16,4-5-5-16,2-3 7 15,0 0 2-15,-3-2 11 16,-3-7 3-16,-1-6 8 16,-5-1-21-16,-1-4 1 15,-9 1 5-15,-4 5-9 16,-3 2-4-16,0 7 3 16,0 5 0-16,0 0-9 15,0 0 7-15,-10 3 3 0,-1 5 14 16,6 4-13-16,5-1-1 15,0-2-2-15,17 4-8 16,14-4 8-16,12 1-17 16,2-6-6-16,6-2-3 15,-6-2 2-15,-5 0-49 16,-12-6-36-16,-11-6 51 16,-4-3 57-16,-1 1 3 15,-3-1 47-15,-4-1-2 16,3 5-11-16,-3 3 19 15,1 5-6-15,-2 3-21 16,0 0-12-16,6 0-4 16,2 0 7-16,7 8 13 15,0 3-9-15,5-2-6 0,-7 4-4 16,-4-1-11-16,-10-5 0 16,-3 0-9-16,0-2-17 15,0-4 21-15,0-1-11 16,0 0 9-16,0 0 7 15,2-6 3-15,22-8-3 16,7-3-44-16,6 0 23 16,8 2 14-16,-8 3 5 15,-10 4 2-15,-3 4 6 16,-16 3-5-16,-4 1 7 16,-3 0-7-16,-1 0 6 0,0 3 0 15,3 5 0 1,2 2-1-16,4-2 16 0,-1 3-17 15,5-2-1-15,3-1-4 16,-2-5 0-16,-1 3 4 16,1-6-4-16,0 0-1 15,-2 0 1-15,6 0 0 16,2-7 5-16,2-6-5 16,-1-4 7-16,2-2-6 15,6-3 1-15,-4 2 0 16,-2 3 2-16,-8 6-1 15,-6 6-2-15,-4 3-1 16,2 2 0-16,-3 0-3 16,5 0 5-16,6 13-5 15,9 6 6-15,12 9-2 0,11 4 24 16,0 5-20-16,-2 1-5 16,-9 8 5-16,-22-4-5 15,-14-4-12-15,-8-2-19 16,-29-12 18-16,-7-9 13 15,6-5 1-15,2-7 34 16,6-3 23-16,10 0-21 16,8-8 23-16,12-9-16 15,0-7-32-15,32-8 0 16,34-9-7-16,16-2 6 16,17-9-7-16,9 0-4 15,-3 0-30-15,-10 9-40 0,-14 11-36 16,-23 11-35-16</inkml:trace>
  <inkml:trace contextRef="#ctx0" brushRef="#br0" timeOffset="16472.5285">10216 7814 25 0,'0'0'73'0,"0"0"3"0,0 0-25 15,0 0-20-15,0 0-7 16,0 0 5-16,0 0 0 16,88-1 7-16,-79-2 6 15,3-5-24-15,-3-1-7 16,1-3 4-16,4-1-14 15,-5 0 16-15,-2-1-17 16,-5 2 0-16,-2 1 5 16,0 1-3-16,0 4 4 15,-9 0-5-15,-8 1-1 16,-2 5 0-16,-5 0-4 16,-13 0 4-16,-8 8 5 0,-6 3-4 15,-7 6 0 1,0 5 5-16,-2 1-6 0,-1 7 0 15,9 4-2-15,6 2 4 16,12 3 4-16,11 0-5 16,13 0 2-16,6-5-6 15,4-1-3-15,5 1 4 16,29-4 2-16,8 1-2 16,3-4-3-16,0-1 5 15,-6-2 0-15,-5-2 3 16,-7-2-1-16,-4 1-2 15,-2 2 0-15,-4 4 1 0,-1 1-2 16,-7 5 3 0,-1 1 1-16,-8 0-3 0,0 0-1 15,-26 0-2-15,-16 2-1 16,-16-1 4-16,-10 3 6 16,-7-2-6-16,-3-1 2 15,3-9 4-15,10-2 3 16,6-3-1-16,15-6-7 15,9-4 0-15,11-4 6 16,11-1-6-16,2-3-2 16,6 4-3-16,5-2-9 15,0 5 2-15,0 3 3 16,8 2 3-16,20 5 4 16,10 6-4-16,6 1 4 15,4 6 0-15,-2 5 2 0,-5 7-1 16,-13 4 0-1,-15 6-6-15,-13 3 4 0,0 3-3 16,-18-1 5-16,-7-5 2 16,3-6 10-16,5-8 11 15,7-8-8-15,8-8 3 16,2-3 13-16,0-10-13 16,9-2-4-16,13-6-1 15,14-4-2-15,6 0 20 16,13-3-4-16,-1-5-12 15,-3-1 4-15,-7 3-19 16,-9 2 1-16,-13 3 12 0,-10-1-12 16,-6 2 1-1,-1-1-2-15,-5 1 2 0,0 0 6 16,0 0-6-16,0 0-1 16,0-2-1-16,2-2-28 15,8-4-23-15,3-4-51 16,0-7-123-16</inkml:trace>
  <inkml:trace contextRef="#ctx0" brushRef="#br0" timeOffset="18412.3535">16232 9947 118 0,'0'0'31'16,"0"0"-30"-16,0 0 5 0,0 0 23 15,0 0-11-15,0 0-7 16,0 0 11-16,0 0 37 16,0 0 1-16,0 0-8 15,0 0-4-15,0 0-21 16,0 0-13-16,0 0-14 16,3 0 2-16,19 0-2 15,14 0 0-15,4 0 7 16,14 3-6-16,20-2 4 15,14 1-3-15,21 1 29 0,12-3-24 16,10 4 3 0,-6-3-1-16,-4 0-7 0,-13 1 8 15,-16 1-10-15,-11-3-12 16,-14 0 1-16,-13 0 11 16,-13 0-24-16,-12 0 23 15,-14 0-14-15,-9 0 8 16,-6 0-2-16,0 0 1 15,0-2 1-15,-9 1-13 16,-14 1 15-16,-11 0-35 16,-9 0-37-16,-15 0-24 15,-8 0-77-15</inkml:trace>
  <inkml:trace contextRef="#ctx0" brushRef="#br0" timeOffset="18758.6821">15981 10021 277 0,'0'0'0'0,"0"0"-1"15,0 0-9-15,0 0 10 16,0 0 13-16,0 0 3 16,54 12 16-16,17-12-10 15,17 0 3-15,12 0-11 16,12 0 11-16,6-2 8 15,0-1-21-15,-6-1 8 16,-11 3-19-16,-20-2 3 0,-14 2-8 16,-18-1 3-1,-14 2 1-15,-9-1-3 0,-16 1 6 16,-5 0-3-16,-5 0 2 16,0 0 0-16,0 0 18 15,0 0-10-15,0 0-8 16,0 0-2-16,0 0-2 15,0 0-7-15,0 0-22 16,0 0-33-16,0-2-73 16</inkml:trace>
  <inkml:trace contextRef="#ctx0" brushRef="#br0" timeOffset="26283.6488">9448 5741 59 0,'0'0'40'16,"0"0"0"-16,0 0-11 15,0 0-15-15,0 0-2 16,0 0 12-16,0 0 6 15,0 0-5-15,0 0-2 16,0 0-8-16,0 0 16 16,0 0-9-16,0 0-11 15,0 0 10-15,0 0-10 16,0 0 8-16,0 0 5 16,0 0-7-16,0 0-3 15,0 0 0-15,0 0-4 0,0 0 4 16,0 0-12-16,0 0 6 15,0 0 4-15,0 0-6 16,0 0-4-16,0 0-2 16,0 0 0-16,0 0-2 15,0 0 2-15,23 0-8 16,12 2 8-16,14 0 9 16,10-1-8-16,8 0 1 15,12-1-1-15,6 0 6 16,7 0-7-16,8 0 0 15,-1 0 3-15,-10 0 1 16,-5 0-1-16,-17 0-3 0,-9-2 3 16,-9 2 0-16,-15-4-3 15,-11 4 1-15,-12 0-5 16,-4 0 8-16,-7 0-7 16,0 0 3-16,0 0-12 15,0 0 0-15,-11 0-38 16,-16 0-4-16,-18 0 13 15,-13 4 20-15,-13 1-38 16,-11 0-62-16,-6 3 2 16</inkml:trace>
  <inkml:trace contextRef="#ctx0" brushRef="#br0" timeOffset="26579.4139">9567 5828 10 0,'0'0'4'0,"0"0"-1"16,0 0 15-16,0 0 23 15,0 0-10-15,0 0 47 16,64 14-26-16,-6-14 6 16,8 0-26-16,6 0-1 15,10 0-8-15,4 0-6 16,7 0 21-16,-5 0-31 16,-12 0-2-16,-8-3 2 15,-9 0 4-15,-13 0-4 16,-12 0 1-16,-10 1-6 15,-16-1 14-15,-4 3-15 16,-4 0 18-16,0-2 10 16,0 1-23-16,0 1-5 0,0 0 3 15,0 0 3-15,0 0-11 16,0 0 4-16,0 0-10 16,0 0-16-16,0 0-59 15,0 0-71-15</inkml:trace>
  <inkml:trace contextRef="#ctx0" brushRef="#br0" timeOffset="28425.954">6171 6671 61 0,'0'0'8'15,"0"0"7"-15,0 0 32 16,0 0-11-16,0 0-12 16,0 0 1-16,0 0-8 0,0 0 8 15,0 0-10-15,0 0 7 16,0 0 0-16,0 0-12 15,0 0 12-15,0 0-3 16,1 0 0-16,10-3-8 16,14 0-7-16,8 1-3 15,9-3 2-15,13 3-2 16,12-2 1-16,20-2 8 16,15 0-9-16,9-2 19 15,1 0-11-15,-2 1-2 16,-5-3 7-16,-9 0-11 15,-10 1 3-15,-18 0-6 0,-21 3 4 16,-18 1-17 0,-18 2 11-16,-11 1 2 0,0-1 1 15,0 3-1-15,0-1-13 16,-14-2-8-16,-19 1-33 16,-13 1 12-16,-10 1-12 15,-13 0 1-15,-4 0 16 16,-5 0-14-16,-5 0 32 15,2 0 11-15,-2 0 8 16,4 0-4-16,4 0 10 16,11 0-6-16,3 0 3 15,10 0 0-15,9 0-2 16,4 0 8-16,5 0 10 16,7 0 11-16,7 0-15 15,7 0-7-15,6 1 4 0,6-1 7 16,0 0 3-16,0 0-22 15,28 0 1-15,18 0 6 16,14 0 32-16,13-1-34 16,15-3 27-16,9-2-8 15,6 0 0-15,8 0 1 16,-6-3-10-16,-6 0 3 16,-11 2-8-16,-16-1-2 15,-17 2-4-15,-25 2-2 16,-18 2 2-16,-8-1 0 15,-4 1 0-15,0 2 13 16,0-2-17-16,0 2-14 0,-4 0 14 16,-8 0-22-1,-2 0-18-15,-2 0-31 0,-2 7-35 16,1-2-58-16</inkml:trace>
  <inkml:trace contextRef="#ctx0" brushRef="#br0" timeOffset="35721.3481">9909 7342 63 0,'0'0'59'0,"0"0"-5"16,0 0 9-16,0 0-28 15,0 0-11-15,0 0-23 16,0 0 2-16,0 1 2 0,0-1-5 16,0 0 0-16,0 0 0 15,0 0 1-15,0 0 3 16,0 0-1-16,0 0-1 16,0 0 17-16,0 0-13 15,0 0-4-15,0 0 5 16,0 0-6-16,0 0 0 15,0 0 4-15,0 0-3 16,0 0 2-16,0 0-4 16,0 0 1-16,0 0-2 15,0 0 5-15,0 0-4 16,0 0 0-16,0 0 0 0,0 0-4 16,0 0 9-16,0 0-3 15,0 0 12-15,0 0 3 16,0 0 18-16,0 0-19 15,0 0 0-15,0 0 7 16,0 0-23-16,0 0-9 16,10 0 9-16,10 0 15 15,9 0 1-15,3 2-9 16,7-2-3-16,8 0 11 16,6 0-15-16,2 0 5 15,1 2-4-15,1 0 0 16,-3-2-1-16,5 0 0 15,-2 0 0-15,-1 0 0 0,-6 1 0 16,1-1 4 0,-13 0-6-16,2 2 2 0,-12-2 0 15,-8 0-1-15,-8 0 1 16,-6 0 3-16,-3 0-1 16,-3 0-1-16,0 0 17 15,0 0-11-15,0 0 10 16,0 0-6-16,0 0-4 15,0 1 7-15,0-1-7 16,0 0-4-16,0 0 7 16,0 0-9-16,0 0 1 15,0 0-2-15,0 0 2 16,0 0 0-16,0 0-2 16,0 0-18-16,5 0 1 0,-1 0-41 15,11 0-70-15,3 0-206 16</inkml:trace>
  <inkml:trace contextRef="#ctx0" brushRef="#br0" timeOffset="37022.3657">13614 7553 166 0,'0'0'8'16,"0"0"0"-16,0 0-6 16,0 0 18-16,0 0 8 15,0 0-13-15,43 3 1 16,-33-3-4-16,3 2 13 16,3-2-8-16,0 2 6 15,6-2-11-15,7 2-9 16,4-1 10-16,5 1 4 15,12-2-6-15,5 2 1 16,5 1-3-16,5-3 7 16,-1 2-10-16,-1-1 0 0,0-1 14 15,-2 2-20-15,-1-1 2 16,1-1-2-16,3 1 0 16,3-1 11-16,4 2-11 15,3-2 0-15,2 0-2 16,-2 0 2-16,-2 3 0 15,-4-3-1-15,-5 0 1 16,-5 3 7-16,-1-2-7 16,-2-1-1-16,-7 0 1 15,-5 0 0-15,-9 0 0 16,2 0-1-16,-4 0 2 0,-6 0-1 16,-1 0 0-1,0 0 0-15,-1 0-1 0,-2 0 6 16,-2-1-5-16,-6-2 0 15,1 3 1-15,-6 0-1 16,-4 0 0-16,-2 0 0 16,-3 0 0-16,0 0 1 15,0 0 15-15,0 0 9 16,0 0-6-16,0 0 6 16,0 0-20-16,0 0-1 15,0 0-8-15,0 0-3 16,0 0-3-16,0 0-10 15,-3-3-21-15,-5 3 2 16,-6-3-93-16</inkml:trace>
  <inkml:trace contextRef="#ctx0" brushRef="#br0" timeOffset="44199.1209">14144 4350 17 0,'0'0'67'16,"0"0"12"-16,0 0-60 16,0 0 62-16,0 0-44 0,0 0-3 15,0 0 7-15,17-20-19 16,-17 20 10-16,3 0-13 15,-3 0-9-15,0 0 12 16,0 0-20-16,0 0 2 16,0 0-4-16,0 3-13 15,8 9 10-15,-1 2 3 16,4 5 4-16,1 3 8 16,-4 6-9-16,-3 2 0 15,-4 1 7-15,2 4-7 16,-3-3-3-16,0-1 4 15,0-5-6-15,-14-1 4 16,3-4 2-16,-4-5-4 0,0-3-1 16,5-3 1-16,-9-3 0 15,-1-2-18-15,-10 1-30 16,-14-4-19-16,-9-2-13 16,-5 0-99-16</inkml:trace>
  <inkml:trace contextRef="#ctx0" brushRef="#br0" timeOffset="45293.4751">13626 4529 300 0,'0'0'0'0,"0"0"-18"16,0 0 18-16,0 0 3 15,16 51-3-15,5-39 14 16,-7-3-6-16,-2-3-6 16,-1-2 7-16,-9-2 3 15,0 1-2-15,2-3 27 16,5 0 6-16,8-5 6 16,9-7-39-16,4-3-8 15,6-7 10-15,2-1-12 16,12-4-7-16,-1-1 6 15,6 0-15-15,-1 0-38 0,-7 5 43 16,-10 4 11 0,-8 6 2-16,-9 4-2 0,-6 4 1 15,-4 5-4-15,1 0 3 16,1 0-2-16,-3 2 2 16,8 5 0-16,-4 4-6 15,6 4 6-15,4 2 0 16,-2 1 20-16,4 2-15 15,0 2 0-15,4-1 3 16,-5 1-7-16,-2-2 12 16,-4-6-13-16,-7-3 1 15,-6-5-3-15,-5-4 4 16,0-2-2-16,0 0 33 16,0 0 1-16,0 0 8 0,-13 0-20 15,-9-2-20-15,-11-6 4 16,-9 1-2-16,-7-4-4 15,-1 5 1-15,-2-3 3 16,3 2 2-16,6 1-6 16,5 2 0-16,7 3 0 15,9-2 0-15,4 3-11 16,6 0-18-16,7 0 0 16,5 0-3-16,0 0-27 15,0 0 3-15,0 0 33 16,0-2-11-16,0 1 16 15,0-3 17-15,0-3-84 16,0 4 41-16,0-5 30 0,0 5 14 16,0-4 29-16,0 2 3 15,0 3 40-15,0-1-28 16,0 3 1-16,0 0-1 16,0 0-44-16,0 0 1 15,0 0-2-15,0 0-11 16,0 5 5-16,0 5 1 15,-3 3-3-15,-14 4 9 16,-4 1-3-16,-8 0 6 16,0 0-6-16,-6-1 6 15,-2-1-3-15,1-3 0 16,-1-3-6-16,2-3 2 0,3-2 2 16,6-3 2-16,9-1 0 15,9-1-1-15,8 0 2 16,0 0 11-16,0-4-12 15,2-3-12-15,26-1 1 16,9-1 6-16,9 2 5 16,7 0 0-16,6 1 3 15,4 0-1-15,8 2-1 16,-3 1 15-16,-3-1-16 16,-10 1 6-16,-14 2 10 15,-15-2-15-15,-12 3 4 16,-8-1-5-16,-6 1 5 15,0 0-10-15,0 0-7 0,0 0-35 16,-21 0-41 0,-4 4 6-16,-9 2-82 0</inkml:trace>
  <inkml:trace contextRef="#ctx0" brushRef="#br0" timeOffset="49504.7141">16435 7279 100 0,'0'0'88'15,"0"0"-15"-15,0 0-14 16,0 0 8-16,0 0-22 16,0 0-28-16,0 0 8 15,0 0-20-15,0 0-3 16,0 0 11-16,15 3-6 16,10 0 23-16,14 0 5 15,17 1-15-15,13 0 10 16,8-1-23-16,7 0-3 15,-1-1 8-15,-2 0-10 16,1 0 0-16,-7 1-2 0,-2-3 5 16,-6 2-12-16,-6-2 7 15,-13 0-6-15,-14 0 5 16,-20 0-11-16,-8 0-3 16,-6 0-20-16,0 0-16 15,-33 0-20-15,-27 3-37 16,-23 0-10-16</inkml:trace>
  <inkml:trace contextRef="#ctx0" brushRef="#br0" timeOffset="49801.4875">16414 7363 95 0,'0'0'99'0,"0"0"-54"0,0 0-14 15,0 0-18-15,0 0 15 16,0 0 31-16,159 1-47 15,-99-1 14-15,7 0 3 16,-1 0-8-16,4 0 8 16,-4 0-22-16,-8 0 0 15,-9 0 24-15,-15 0-31 16,-6 0 21-16,-14 0-9 16,-9 0 6-16,-1 0 9 15,-4 0 0-15,0 0-5 16,0 0 1-16,0 0-23 0,0 0 14 15,0 0-14-15,0 0 0 16,0 0 11-16,0 0-11 16,0 0 2-16,0 0-11 15,0 0-7-15,0 0-75 16,-14-3-117-16</inkml:trace>
  <inkml:trace contextRef="#ctx0" brushRef="#br0" timeOffset="51094.7743">6807 8451 131 0,'0'0'54'15,"0"0"-26"-15,0 0 26 16,0 0 0-16,0 0-22 16,0 0-10-16,0 0-12 15,0 0-4-15,0 0 19 16,0 0 17-16,0 0-18 16,0 0 3-16,0 0-8 15,0 0-12-15,0 0 12 16,0 0-19-16,0 0 2 15,0 0 1-15,0 0-3 0,4 0-6 16,12 0 6-16,7 0 5 16,8 0 4-16,8-2-6 15,13 0-3-15,21-1 5 16,14-2-4-16,15 2-2 16,15-2 0-16,2-1 1 15,-1 3 3-15,0-4-3 16,-5 4-4-16,-3-1-2 15,-7 1-10-15,-13-2 13 16,-17 0 2-16,-18 2 2 16,-19 0-10-16,-19 2 9 0,-10-1 0 15,-7 1-3 1,0-1 3-16,0 1-22 0,-14 1 2 16,-19 0-28-16,-14 0-33 15,-14 0 9-15,-8 0-57 16</inkml:trace>
  <inkml:trace contextRef="#ctx0" brushRef="#br0" timeOffset="51459.5004">6715 8464 203 0,'0'0'34'0,"0"0"-34"16,0 0-7-16,0 0 7 15,0 0 14-15,0 0 51 0,100 11-5 16,-40-11 0-16,9 0-26 16,3 0-14-16,8 0 24 15,15 0-30-15,8 0 10 16,13-3-2-16,4 1-2 16,-2 0-3-16,-2-1-14 15,-10 2-2-15,-14 1 1 16,-17 0 2-16,-17 0-4 15,-21 0 0-15,-17 0 0 16,-11 0-3-16,-9 0-3 16,0 0-26-16,0 0 24 15,-11 0-24-15,-23 0 0 16,-20 0 2-16,-19 4-29 0,-13 3-30 16,-17 0-31-16,-11 0-49 15</inkml:trace>
  <inkml:trace contextRef="#ctx0" brushRef="#br0" timeOffset="51585.513">7157 8524 7 0,'0'0'279'16,"0"0"-228"-16,0 0-43 16,0 0 17-16,0 0-10 15,0 0 2-15,-12 12 8 16,81-12 13-16,19 0-25 16,7-2-13-16,5-4-15 15,1 1-34-15,4-2-85 16</inkml:trace>
  <inkml:trace contextRef="#ctx0" brushRef="#br0" timeOffset="52559.8138">13532 8299 213 0,'0'0'68'16,"0"0"-9"-16,0 0 30 15,0 0-22-15,0 0-25 16,0 0-34-16,25-9-7 0,1 8 28 15,8-2-19-15,6 3 5 16,15 0 1-16,10 0-15 16,10 0 12-16,12 0-13 15,5 0 0-15,1-1 5 16,-1-1-5-16,-5-1 0 16,-17 2 3-16,-6-2 1 15,-15 1-1-15,-14 0-3 16,-13 0 0-16,-14 2-2 15,-8-1 2-15,0-1-9 16,-5 1 1-16,-29-2-24 16,-23 2 17-16,-16-1-43 15,-19-1 21-15,-19 0-27 16,-7 1-63-16,-3 2-110 0</inkml:trace>
  <inkml:trace contextRef="#ctx0" brushRef="#br0" timeOffset="52835.7353">13583 8252 35 0,'0'0'47'16,"0"0"18"-16,0 0-8 15,0 0-26-15,0 0-17 16,0 0-11-16,-54 11 22 16,101-8 36-16,16-2-40 15,7 2-5-15,9-1 4 16,5 0 0-16,7-2 4 16,1 0-7-16,-6 0 16 15,-5 0-3-15,-12 0-11 16,-6 0 16-16,-13 0-14 0,-6 0-8 15,-14 0 8-15,-13 0-17 16,-9 0 5 0,-8 0-5-16,0 0 4 0,0 0-16 15,0 0-8-15,0 0-45 16,-17 0-47-16,-3 0-86 16</inkml:trace>
  <inkml:trace contextRef="#ctx0" brushRef="#br0" timeOffset="58297.2358">7709 8458 142 0,'0'0'44'15,"0"0"-26"-15,0 0 3 16,0 0 18-16,0 0-9 16,0 0-12-16,0 0 10 15,0-5-22-15,0 5 1 16,-6 0 8-16,-3 0-15 16,-5-2 10-16,-2 2 1 0,-2-2-11 15,-1 1 21 1,-5 1-15-16,1-1 0 0,1 1 0 15,0 0-4-15,-1 0-2 16,-1 0 3 0,2 0 0-16,6 0 4 0,-2-2-7 15,10 2 2-15,5-1-5 16,2 1 6-16,1 0 0 16,0 0 5-16,0 0 3 15,12 0-22-15,22 0 8 16,21 0 3-16,12 0 14 15,17 0-2-15,7 0-4 16,10 0-4-16,11 0 0 16,6-2 16-16,-2-1-1 15,-2 0-19-15,-17 3 6 16,-12-3-6-16,-20 3 4 16,-23-1-4-16,-18 1-6 0,-18 0 3 15,-6 0-8-15,0 0-5 16,-12 0 9-16,-22 0-15 15,-20 0 19-15,-10 4-26 16,-13 2-21-16,-7-1 5 16,-10 1-20-16,-9-1-8 15,-9 1-43-15</inkml:trace>
  <inkml:trace contextRef="#ctx0" brushRef="#br0" timeOffset="58559.5687">7154 8501 95 0,'0'0'58'16,"0"0"-51"-16,0 0-1 16,0 0 65-16,204 0-7 15,-116-1-26-15,2-2-18 16,2 0 6-16,-1 1 2 16,-10 0-14-16,-7 1-8 15,-13 1-6-15,-15 0 0 16,-5 0 0-16,-11 0 1 15,-9-2-2-15,-6 2 3 16,-8-1 5-16,-4 1-7 16,-3 0-2-16,0 0 1 15,0 0-37-15,-12 0-20 16,-25 0-54-16,-20 3 31 0</inkml:trace>
  <inkml:trace contextRef="#ctx0" brushRef="#br0" timeOffset="58920.7333">7199 8540 135 0,'0'0'1'0,"0"0"8"16,186 0 10-16,-112 0 3 15,3-2 0-15,-3 2 13 16,-4-1-9-16,-6 0-2 0,-11 1-13 15,-10-2-3-15,-10 2-6 16,-15 0 1-16,-5 0 27 16,-10-1-11-16,0 1 12 15,-3 0 11-15,0 0-1 16,0 0-2-16,0 0-29 16,0 0 10-16,0 0-1 15,0 0-15-15,0 0 5 16,0 0-5-16,0 0-1 15,0 0 1-15,0 0-4 16,0 0-15-16,0 0 12 16,0 0-16-16,0 0-15 15,0 0-8-15,0 0-55 16,-12 0-50-16</inkml:trace>
  <inkml:trace contextRef="#ctx0" brushRef="#br0" timeOffset="60098.9502">7351 8560 86 0,'0'0'57'0,"0"0"-55"16,0 0 33-16,0 0 14 16,0 0-11-16,0 0-30 0,-6-3-7 15,6 3 4-15,0 0-5 16,0 0-49-16</inkml:trace>
  <inkml:trace contextRef="#ctx0" brushRef="#br0" timeOffset="68279.8656">22987 3439 150 0,'0'0'68'16,"0"0"-50"-16,0 0 33 16,0 0-1-16,0 0-10 15,0 0 13-15,0 0-22 16,0 0-10-16,0 0-15 15,0 0 5-15,0 0 22 16,0 0-12-16,0 0-2 16,0 0 9-16,-5 0 2 15,-3-2-5-15,3-8-20 0,2-1-1 16,3 0 2-16,0-2-6 16,3 2-8-16,18 1-4 15,9 1 4-15,7 2-6 16,-2 4 11-16,-1 1-9 15,2 2 12-15,-1 2 0 16,-2 13 1-16,0 7-1 16,-16 5-6-16,-14 6-5 15,-3 1 6-15,-32-3 2 16,-19 1 1-16,-11-8-3 16,-1-5 5-16,2-2 8 15,9-8-3-15,9 0-5 16,10-8 0-16,13-1-3 15,7 0 1-15,13-4-5 0,0-5-18 16,16-7-45-16,19 5 18 16,-1 1 52-16,-2 3 0 15,2 3 1-15,-9 4 22 16,-7 0 12-16,1 0-18 16,-4 11-1-16,0 2 8 15,0 3-14-15,-2 1-3 16,-2 0-6-16,1 2 1 15,3-2-2-15,-2-3-16 16,-1-2-26-16,6-5-40 16,-3-4 12-16,10-3-228 15</inkml:trace>
  <inkml:trace contextRef="#ctx0" brushRef="#br0" timeOffset="68617.4935">23465 3537 226 0,'0'0'15'0,"0"0"24"16,0 0-23-16,-10 52 0 16,10-35-13-16,5-2 5 15,7-4-8-15,1-2 2 16,0-5-1-16,0-4 52 0,-2 0 24 15,9-7-13-15,1-6-55 16,-3-6 24-16,-6-2-6 16,-8-2-24-16,-4-2 15 15,0 1-14-15,-16 3-4 16,-14 4 0-16,-6 5-17 16,-1 3 7-16,5 8-7 15,1 1-2-15,12 0-36 16,7 6-65-16,12 2-23 15</inkml:trace>
  <inkml:trace contextRef="#ctx0" brushRef="#br0" timeOffset="68806.2441">23763 3488 505 0,'0'0'27'0,"0"0"-27"15,0 0-8-15,0 0 8 16,0 46 2-16,0-25 6 16,0-1 4-16,0 1-12 15,0-1-22-15,0-1-6 16,0-5-72-16,0-6-47 16</inkml:trace>
  <inkml:trace contextRef="#ctx0" brushRef="#br0" timeOffset="69110.8839">24067 3526 113 0,'0'0'32'16,"0"0"16"-16,0 0-35 15,-1 56 11-15,2-46-18 16,15-1 13-16,-1-5 22 16,0-3 5-16,2-1 32 15,4 0-6-15,2-10-20 16,-5-4 1-16,-1-4-23 0,-8-3-22 16,-3-2-5-16,-6-2-3 15,0 1-21-15,-12 3-13 16,-33 5-21-16,-24 7-95 15,-22 7-6-15</inkml:trace>
  <inkml:trace contextRef="#ctx0" brushRef="#br0" timeOffset="69833.7442">22481 3496 153 0,'0'0'38'0,"0"0"26"15,0 0-26-15,0 0 2 16,0 0 6-16,0 0 18 15,0-50-24-15,0 38 2 16,0 0-7-16,0 0 4 16,0 0-29-16,0 2 10 15,-4 0-17-15,-5-1 4 16,-7 5-1-16,0 0-6 16,-6 1-8-16,-6 3 1 15,-3 2-10-15,-6 0-3 16,5 4 12-16,0 8 8 15,4 4 5-15,7 2-1 0,8 0-2 16,6 3-4-16,7 1 4 16,0 2-2-16,2-4 0 15,18-1-7-15,7-1 0 16,-2 1-5-16,2-3 5 16,-3-2 7-16,1 1 2 15,-5-1-2-15,-8-1 0 16,-8-1-4-16,-4 0 4 15,0 1-1-15,0 0 1 16,-15-2 15-16,-7-1 4 16,-3 1-7-16,-4-4-1 15,-4-2-7-15,-1 0 0 16,0-1-4-16,1-1-3 0,12-2-26 16,13-1-77-1,8 0-96-15</inkml:trace>
  <inkml:trace contextRef="#ctx0" brushRef="#br0" timeOffset="70081.4931">22469 3546 369 0,'0'0'64'0,"0"0"-24"0,0 0-34 16,0 0-5-16,180-16 5 16,-110 12 6-16,-11 0-5 15,-18 2-7-15,-15-1 8 16,-15 3-14-16,-9 0 6 16,-2 0-39-16,0 0-127 15,-2 3-47-15</inkml:trace>
  <inkml:trace contextRef="#ctx0" brushRef="#br0" timeOffset="70956.7735">22498 4293 160 0,'0'0'71'0,"0"0"-64"15,0 0-3-15,0 0-1 16,0 0 23-16,0 0 15 15,31 0-1-15,-23 0 8 0,-2-4-9 16,-2 0 3-16,-4-1-8 16,0-1-13-16,0 2-21 15,-25 1 4-15,-9 3 3 16,-11 0-6-16,-6 0 2 16,3 13-3-16,1 6 0 15,9 5 7-15,5 5-4 16,8-2 1-16,11 2-4 15,12-3 4-15,2-4-4 16,16-3 0-16,20-6-14 16,19-3 8-16,5-4-12 15,6-6 9-15,4 0-6 0,1-8-27 16,-2-8-20-16,-4-3-73 16,-5-8-115-16</inkml:trace>
  <inkml:trace contextRef="#ctx0" brushRef="#br0" timeOffset="71262.3426">23017 4233 263 0,'0'0'12'0,"0"0"25"15,0 0 20-15,-161 11-18 16,118 0-19-16,11 0-12 16,4 0-7-16,10 3-1 15,14-2 0-15,4 1-1 0,0 1-13 16,18 1-17-1,11-3-3-15,9 1-17 0,-5-2 15 16,4-1 20-16,-4-1 9 16,-8-1 7-16,-7 1 19 15,-11-1-6-15,-7-1 33 16,0 2-28-16,-3-1 31 16,-23 1 1-16,-10-1-6 15,-5 1-3-15,-3 0-14 16,-5-4-22-16,4 2-2 15,9-5-3-15,9 0-36 16,18-2-34-16,9-2-145 16</inkml:trace>
  <inkml:trace contextRef="#ctx0" brushRef="#br0" timeOffset="71535.5779">23300 4288 448 0,'0'0'34'0,"0"0"-3"16,0 0-20-16,0 0-9 16,0 0 3-16,0 0-5 15,0 34 17-15,0-14-10 16,0 4 3-16,1-1-9 0,6 2 3 15,3-5-4-15,-1-4-8 16,2-2-19-16,-3-5-27 16,1-4-23-16,4-3-85 15,7-2-23-15</inkml:trace>
  <inkml:trace contextRef="#ctx0" brushRef="#br0" timeOffset="71843.8045">23640 4288 318 0,'0'0'38'0,"0"0"-23"16,0 0 4-16,0 0 37 0,0 0-36 15,-59 54-19-15,50-35 6 16,9-1 2-16,0-2-9 16,0-4 0-16,0-5-4 15,13-4 4-15,8-3 2 16,9 0 8-16,3 0 28 15,0-12-18-15,-7-5 0 16,-5-4 21-16,-10-4-23 16,-8 2 7-16,-3 0-15 15,0 6-2-15,-10 2-8 16,-15 4-14-16,-1 7-1 16,-3 1-6-16,9 3-26 15,3 0-41-15,8 6-45 0</inkml:trace>
  <inkml:trace contextRef="#ctx0" brushRef="#br0" timeOffset="72077.2415">24289 4217 499 0,'0'0'2'15,"0"0"11"-15,0 0-13 16,0 0-2-16,0 0 2 16,0 65 7-16,0-38 2 15,0 5 4-15,0-2-6 16,0-1-7-16,0 2-7 0,-14-3-53 16,-18-3-50-16,-11-2-239 15</inkml:trace>
  <inkml:trace contextRef="#ctx0" brushRef="#br0" timeOffset="72692.8596">22397 4867 280 0,'0'0'0'0,"0"0"-39"0,0 0-13 16,0 0 44-16,0 0-11 16,0 0-25-16,0 0 44 15,46 5 4-15,-37-5 28 16,-3 2 28-16,5-2 0 15,-3 0-17-15,1 0-20 16,-1 0 3-16,0 0 23 16,0-2-23-16,-7-3 1 15,2-2 25-15,-3 2-36 16,0-3-5-16,-9 4 12 16,-22 2-18-16,-12 2-10 15,-8 0 4-15,-7 12 1 16,0 5 1-16,4 2 1 15,11 5 6-15,11-3-8 0,14 2 3 16,18-5-3-16,0 0-11 16,29-3-26-16,22-6 26 15,19-3-20-15,11-6 5 16,6-1-66-16,0-12-57 16,-14-3-42-16</inkml:trace>
  <inkml:trace contextRef="#ctx0" brushRef="#br0" timeOffset="72994.1659">22836 4850 319 0,'0'0'121'0,"0"0"-89"0,0 0-12 16,0 0-3-1,0 0 1-15,0 0 13 0,-95-5-28 16,86 13-3-16,9 2 0 16,0 1-10-16,6 1-2 15,21 4-9-15,3-1-5 16,-2 2-4-16,2-1 4 15,-5-2 25-15,-4-3 1 16,-10 0 2-16,-2-1 17 16,-9 0 23-16,0-4-28 15,0 2 3-15,-19 0 16 16,-12-2 1-16,-19 3 6 16,-4-2-32-16,-3-1-4 15,-3-1-4-15,11-2-10 16,9-3-6-16,16 0-45 0,16-5-87 15</inkml:trace>
  <inkml:trace contextRef="#ctx0" brushRef="#br0" timeOffset="73222.0875">23201 4881 447 0,'0'0'119'16,"0"0"-104"-16,0 0-15 16,0 0-7-16,0 0 7 0,8 49 14 15,0-26-9 1,-4-1-2-16,0-1-3 0,-2 0-2 16,4-4-6-16,-1 2-20 15,7-4-18-15,8-2-154 16,7-6 95-16</inkml:trace>
  <inkml:trace contextRef="#ctx0" brushRef="#br0" timeOffset="73545.6917">23676 4945 480 0,'0'0'34'0,"0"0"-32"16,0 0 13-16,0 0-8 15,0 0-4-15,-98 53 9 16,96-39-12-16,2-1-2 16,0-4-18-16,5-3-6 15,17-3 24-15,6-3 0 16,7 0 2-16,5-3 6 16,-4-8 6-16,-4-5-3 15,-7-1 1-15,-9-4 0 16,-9 0 10-16,-7-3-6 15,0 7-1-15,-25 2 0 16,-12 4-8-16,-4 8-5 0,0 3-10 16,7 0-26-1,4 3-12-15,15 6-81 0,9-2-144 16</inkml:trace>
  <inkml:trace contextRef="#ctx0" brushRef="#br0" timeOffset="74009.3205">24100 4895 443 0,'0'0'27'15,"0"0"-23"-15,0 0 0 16,0 0-4-16,0 0-16 0,0 0 15 15,154-13 2-15,-103 13-2 16,-11 0-1-16,-5 2-7 16,-14 9 5-16,-12 3-10 15,-9 2-18-15,0 6 24 16,-25 1 5-16,-10 0 3 16,-11-1-2-16,-7 0 5 15,-1-1-6-15,2-4 3 16,16-2 0-16,10-6 2 15,17-4 1-15,5-2-3 16,4-1 6-16,5-2-6 16,32 0 18-16,9 0 1 0,11-5-11 15,3-3-4 1,2 0-3-16,-5-1-1 0,-7 1 5 16,-6 1 14-16,-13 1 15 15,-10 1-9-15,-6 2-3 16,-5 2 1-16,-7-2-19 15,-3 3-8-15,0 0 4 16,0 0-58-16,0 0-107 16</inkml:trace>
  <inkml:trace contextRef="#ctx0" brushRef="#br0" timeOffset="81838.4351">20089 3584 138 0,'0'0'133'0,"0"0"-73"16,0 0 25-16,0 0-22 16,0 0-16-16,0 0 10 15,0 0-31-15,12-4-3 16,-12 4-18-16,0 2-5 15,0 12-24-15,0 11 19 16,0 4 5-16,0 3 7 16,0-1-7-16,-6-6 0 15,-5-3-1-15,2-6-3 0,2-4-3 16,1-6-17-16,2-3-44 16,-2-3 16-16,-3 0-23 15,-8-9-241-15</inkml:trace>
  <inkml:trace contextRef="#ctx0" brushRef="#br0" timeOffset="82031.061">20064 3505 328 0,'0'0'68'15,"0"0"-42"-15,0 0-6 16,0 0-8-16,156-30 16 0,-111 26-22 15,-2 1-2-15,-4 3-2 16,-8 0-2-16,-6 0-48 16,-5 5-60-16,-8 5-124 15</inkml:trace>
  <inkml:trace contextRef="#ctx0" brushRef="#br0" timeOffset="82206.7934">20026 3688 332 0,'0'0'70'15,"0"0"-48"-15,0 0-1 16,0 0-10-16,0 0 6 0,137-1-17 16,-92-2-5-16,-6 0-74 15,-9 2-84-15</inkml:trace>
  <inkml:trace contextRef="#ctx0" brushRef="#br0" timeOffset="82584.1065">20428 3659 345 0,'0'0'4'0,"0"0"-4"0,0 0 0 16,0 0-3-16,146-30 3 15,-110 29 1-15,-5 1 8 16,-7 0-5-16,-8 1 0 16,-7 11-4-16,-9-1-13 15,-3 9 11-15,-30 1 0 16,-4 3 4-16,-6 0 20 15,5-3-16-15,6-4 8 16,12-3 12-16,10-2-16 16,5-4 15-16,5-4-12 15,0 3-2-15,8-3 8 0,22 0-16 16,10-2 8-16,12-2-11 16,14 0-11-16,-2-3-55 15,-2-7-85-15</inkml:trace>
  <inkml:trace contextRef="#ctx0" brushRef="#br0" timeOffset="82898.3387">20926 3710 277 0,'0'0'42'15,"0"0"3"-15,0 0-18 16,0 0 5-16,-56 54-18 0,56-42-3 15,0-4-11-15,8-1 1 16,6-4-1-16,9 0 10 16,0-3 12-16,1 0 19 15,5 0-15-15,-8-9-5 16,-7-3 10-16,-1-5-18 16,-9 0 8-16,-4-1-18 15,0 2 4-15,0 1-14 16,-22 7-1-16,-11 3 8 15,-4 5-9-15,1 0-18 0,8 0-20 16,2 4-24 0,15 3-58-16,11-2-74 0</inkml:trace>
  <inkml:trace contextRef="#ctx0" brushRef="#br0" timeOffset="83236.1053">21142 3702 264 0,'0'0'22'0,"0"0"1"16,0 0-17-16,0 0-2 16,-29 48-4-16,29-38 0 15,8-3-1-15,13 0 4 16,4-5 0-16,5-2 17 15,4 0 15-15,-2-2 2 0,-1-9-8 16,-7-3 8-16,-12 2 25 16,-7-5-26-16,-5-2-14 15,0 0-9-15,-26 3-10 16,-8 2-3-16,-8 3-10 16,3 5-5-16,8 6 7 15,10 0-42-15,5 3-26 16,11 4-45-16,5 0-25 15</inkml:trace>
  <inkml:trace contextRef="#ctx0" brushRef="#br0" timeOffset="83701.2048">21565 3635 74 0,'0'0'295'16,"0"0"-292"-16,0 0 9 15,0 0-4-15,0 0-4 16,0 0-3-16,-132-17 2 16,102 23-3-16,3 2 7 15,3 5-5-15,11-3-2 16,5 5 0-16,8-3-15 16,0-1 11-16,12-2-33 15,12-3 4-15,2-4 20 16,0-2-2-16,-1 0 11 0,-1 0 2 15,-4-8-11-15,-2-3 13 16,-10-1 13-16,2-3 9 16,-6 3 13-16,-4-2 4 15,0 8-13-15,0 3 9 16,0 2-15-16,0 1-20 16,0 0-2-16,0 1-14 15,0 12 13-15,0 4 3 16,-8 3 8-16,-2 2 2 15,3 2-2-15,5 0 10 16,-1 1-12-16,-1 1 2 16,-6-4-8-16,-1 2 1 0,-5-3-6 15,-2-2-12-15,-7-2 3 16,4-3-93-16,-5-3-10 16</inkml:trace>
  <inkml:trace contextRef="#ctx0" brushRef="#br0" timeOffset="84874.9428">19744 4381 285 0,'0'0'81'15,"0"0"-14"-15,0 0-32 16,0 0-10-16,0 0 0 16,0 0-22-16,0-14 5 15,0 11-2-15,0 0 5 16,0 1-3-16,-7 0-8 15,-14 1 0-15,-9 1-5 16,-10 0 12-16,-6 7-15 16,3 5 12-16,4 5-4 15,6 2 3-15,9 2-2 0,12 0-2 16,12-1-5-16,0-4 6 16,21 4 5-16,21-5-5 15,11-3-14-15,9-3 10 16,6-6-19-16,-1-3-25 15,-1-3-41-15,-2-8-64 16</inkml:trace>
  <inkml:trace contextRef="#ctx0" brushRef="#br0" timeOffset="85206.7919">20126 4319 155 0,'0'0'89'15,"0"0"-67"-15,0 0-1 16,0 0 4-16,0 0 18 0,-152 11-20 15,133 0-22 1,5 3 5-16,10 1-6 0,4 1-8 16,0-2 7-16,12 0-31 15,18 1-14-15,8-1 19 16,3 1-25-16,6-3-1 16,-3-4 25-16,0 2 28 15,-14-2 5-15,-10-3 31 16,-10 1 28-16,-10-4-13 15,0 3-25-15,0-1 24 16,-30 2 6-16,-16 1-8 16,-6 1-3-16,-5 1-24 0,3-2 1 15,10 0-12 1,8-2-10-16,14-2-2 0,6 0-39 16,15-3-56-16,1 0-135 15</inkml:trace>
  <inkml:trace contextRef="#ctx0" brushRef="#br0" timeOffset="85478.068">20374 4357 364 0,'0'0'2'16,"0"0"6"-16,0 0-5 16,0 0 2-16,0 0 27 15,0 0-23-15,24 64 13 16,-24-40-21-16,0-2 1 16,0-1-4-16,0-3-4 15,0-3-10-15,0-5-43 16,0-2 7-16,0-5-45 15</inkml:trace>
  <inkml:trace contextRef="#ctx0" brushRef="#br0" timeOffset="85829.8099">20594 4392 226 0,'0'0'21'0,"0"0"9"16,0 0-20-16,-41 51-10 16,41-38 0-16,0-3 0 15,1-1-1-15,19-6-17 16,0 0 18-16,6-3 14 16,2 0 15-16,-1-1-7 15,-1-8 0-15,-3-1-2 0,-5-2 31 16,-6-3-10-1,-12-2-16-15,0-2 22 0,-1 2-39 16,-29 0-7-16,-8 5 4 16,-2 5-5-16,-6 3-9 15,4 4-11-15,8 0-32 16,5 9-20-16,15 0-71 16,12-1-60-16</inkml:trace>
  <inkml:trace contextRef="#ctx0" brushRef="#br0" timeOffset="86129.4306">21124 4282 333 0,'0'0'29'0,"0"0"-15"16,0 0-12-16,0 0-2 16,0 0 41-16,13 63-4 15,-13-37 0-15,0 0-25 16,0-2-6-16,0-2 8 15,0-1-14-15,-7-1-9 0,-11-1-80 16,-6-2-144-16</inkml:trace>
  <inkml:trace contextRef="#ctx0" brushRef="#br0" timeOffset="88326.3217">9584 8412 0 0,'0'0'31'15,"0"0"-7"1,0 0 31-16,0 0-21 0,0 0-22 16,0 0 19-16,-11-15-13 15,10 13-9-15,-3 2 22 16,3-2-6-16,-2-1 10 16,-1 2-21-16,-1-2 6 15,-2-2 12-15,2 0-15 16,0 1-7-16,1-2 26 15,-1 1-30-15,2 2 16 16,-2 0-5-16,5 1-11 16,-3 1 24-16,3 1-10 0,0 0-11 15,0 0 10-15,0 0-17 16,0 0-1-16,0 6 3 16,0 7 6-16,8 4 16 15,8 1-25-15,-4 0 7 16,-2 2 5-16,-6-3-12 15,-4 0 5-15,4-1-4 16,-4-3 2-16,0-3-6 16,0-3 2-16,0-3-2 15,0-1 1-15,0-3-22 16,1 0-5-16,2 0-12 16,-1-3-38-16,-2-11-11 15,0-6-183-15</inkml:trace>
  <inkml:trace contextRef="#ctx0" brushRef="#br0" timeOffset="89059.4025">9581 8290 139 0,'0'0'161'0,"0"0"-138"15,0 0 11-15,0 0 44 16,0 0-45-16,0 0-14 15,-38-14 6-15,33 14-21 16,-7 1 25-16,-2 12-23 16,-2 7 15-16,4 2 17 15,-1 4-28-15,5 1 0 0,5-4-4 16,-3 1-1-16,0-3 7 16,1-4-12-16,-3-4 0 15,6-2 2-15,-1-8-1 16,3-1-2-16,0-2-6 15,0 0-17-15,0 0 6 16,0-10 1-16,0-6 13 16,5-6 1-16,3-5-16 15,-3-4 17-15,1-4-20 16,0 0 3-16,0 5 13 16,9 4 5-16,-3 8 1 15,-1 7 7-15,-3 4-5 0,-2 4 2 16,-3 1 5-16,2 2-5 15,-1 0 12 1,4 0-15-16,8 6 10 0,2 7 8 16,7 4-13-16,-1 3 5 15,6 1-11-15,3 1 4 16,5-2 2-16,1-1-6 16,2-5-3-16,-9-2 1 15,-2-2-6-15,-12-3-2 16,-6-3-1-16,-3-1-10 15,-5-2 18-15,-4-1-10 16,0 0-4-16,0 2 14 16,0 0-4-16,0 1 7 0,-20 0 1 15,-10 2 1-15,-3 1 11 16,-5 0-12-16,-6 1 5 16,-1 2 8-16,3 1-13 15,4-3 21-15,6-1-4 16,11-1-10-16,5 1 0 15,6-1-6-15,2-3-2 16,7 2 0-16,-2-1-7 16,3-2-5-16,0 0 1 15,0 2-17-15,0 0 7 16,0-3-41-16,0 0-45 16,0 0-95-16</inkml:trace>
  <inkml:trace contextRef="#ctx0" brushRef="#br0" timeOffset="90155.0326">9521 8492 68 0,'0'0'125'16,"0"0"-85"-16,0 0-3 16,0 0 6-16,0 0-12 15,0 0-13-15,-13 2 4 16,11-2-9-16,0 0 0 15,-2 0 9-15,0 0 1 16,1 0-6-16,3 0-1 16,-2 0-11-16,2 0 13 15,0 0-17-15,-4 0 0 16,2 0 8-16,1 0-9 0,-5 0-9 16,4 0 8-1,-3 0 1-15,0 0 1 0,-1 3-1 16,0-1 0-16,-2 0 0 15,-3 3 0-15,5-3 0 16,-2 4-1-16,0-2 2 16,0 1-1-16,-1 0 0 15,4-2 0-15,-1 2 1 16,5-3 0-16,1 0-1 16,0-2 0-16,-4 3 1 15,2-1 2-15,2-2-3 16,0 0 0-16,0 0 9 15,0 0-5-15,0 0 0 16,0 0-2-16,0 0-2 16,0-8 9-16,6-1-9 0,6-5 0 15,-1-3 1 1,3-3-1-16,2-4-4 0,2 1 4 16,3-1-6-16,-1 1 4 15,2 4 2-15,-2 4-7 16,-3 4 0-16,0 5 7 15,-11 1 0-15,1 5 3 16,-5-2-1-16,-2 2 6 16,4 0-7-16,-4 0 2 15,3 0 4-15,1 0-6 16,6 0 0-16,5 0 9 16,5 3-7-16,9 1 6 15,1 0-4-15,2 1-4 16,6-2 5-16,-1 2-6 15,2-5 0-15,-8 3-1 0,-1 0 3 16,-3 0-5-16,-11-3 3 16,-3 3-14-16,-5 0 10 15,-7-3-2-15,3 1 5 16,-4-1 1-16,0 0-2 16,0 1-4-16,0-1-7 15,0 3 11-15,-4 3-4 16,-18 1 8-16,-6 1-2 15,-2 2 7-15,0 1-7 16,-3 0 13-16,4 0-7 16,-1 3-2-16,6-3 18 15,3 1-13-15,5-4 2 0,2-1-9 16,3-3-1-16,1 1 10 16,2-2-11-16,1 0 0 15,-3 3 1-15,2-4 1 16,-4 4 1-16,2-3-3 15,0 1-7-15,0-1 7 16,3 1-21-16,4-4-11 16,-1 0-10-16,4 0-44 15,0-4-146-15</inkml:trace>
  <inkml:trace contextRef="#ctx0" brushRef="#br0" timeOffset="90987.5866">9584 8395 254 0,'0'0'14'16,"0"0"-1"-16,0 0 17 16,0 0-13-16,0 0 4 15,0 0-4-15,-6 0 17 16,6 0-15-16,0 0-15 15,0 2 6-15,0 9 31 16,13 3-15-16,4 3-13 16,9 5-1-16,1-1-11 0,4 0 8 15,1 4-6 1,-1-5-2-16,-4 2-1 0,-2-4-13 16,-10-3 9-16,-3-3 4 15,-3-4-2-15,-7-2-3 16,1-5 4-16,-3-1-2 15,0 0-5-15,0 0 8 16,-11 0-2-16,-8-8 2 16,-10-7-2-16,4-4-3 15,-3-4 5-15,-2-4 8 16,5 0-8-16,5-1 1 16,2 6 1-16,6 6-1 0,8 7 17 15,0 4-17-15,4 2 6 16,0 3 3-16,0 0 4 15,0 0 0-15,-2 0-11 16,2 0-3-16,0 3-5 16,0 10 5-16,21 8 17 15,1 3-6-15,3 3-11 16,4 0 5-16,-5 0 0 16,1-4-5-16,-6-3-4 15,-3-3-1-15,-9-5 5 16,-1-5-4-16,-3-2 4 15,-3-3 0-15,0-2-5 16,0 0 3-16,0 0 2 16,0-7-9-16,-24-6 8 15,-3-8-20-15,-2-4 15 0,-1-4 6 16,8-1 4 0,3 5-4-16,9 8 7 0,8 7 16 15,-2 8-19-15,1 2 19 16,3 0-23-16,0 0 1 15,0 5-1-15,13 7 12 16,10 5 7-16,1 0 8 16,2 0-26-16,-3 2 7 15,-1-2-8-15,-7 0-8 16,-2-6 7-16,-5 0-20 16,-1-1-20-16,-2-4-22 15,-2-2-49-15,-2-4-258 0</inkml:trace>
  <inkml:trace contextRef="#ctx0" brushRef="#br0" timeOffset="93291.3742">19853 4919 72 0,'0'0'169'16,"0"0"-140"-16,0 0 0 16,0 0 4-16,0 0 11 15,0 0 12-15,0 0-28 16,-4 0-13-16,4 0 13 15,0 0-16-15,0 0 2 16,4 0-5-16,21 0-8 16,19 0 23-16,5 0-22 15,14-2 1-15,11-2 4 16,8-5-5-16,5 1-2 0,10-2 3 16,3 1-3-1,3-4 8-15,-2 2-8 0,-18 1-5 16,-12 1 5-16,-23 5 0 15,-17-1-6-15,-13 4-8 16,-9 1-17-16,-6 0-20 16,-3 0-94-16,-3 0-27 15</inkml:trace>
  <inkml:trace contextRef="#ctx0" brushRef="#br0" timeOffset="93670.29">19497 5114 387 0,'0'0'49'0,"0"0"-46"15,0 0 18-15,0 0 19 16,0 0-33-16,0 0 22 15,130-5-3-15,-62-3-15 16,13-1 12-16,10-5-22 16,9 2 12-16,10-3 7 15,-4 1-11-15,-5 2 8 16,-17 0-6-16,-16 5-9 16,-18 1 9-16,-20 2-10 0,-11 3-1 15,-15-1 13-15,-3 2-10 16,-1 0 8-16,0 0-11 15,0 0-1-15,0 0-4 16,14 0-28-16,12 0-57 16,18-2-59-16,22-3-258 15</inkml:trace>
  <inkml:trace contextRef="#ctx0" brushRef="#br0" timeOffset="95026.3629">24588 4451 101 0,'0'0'53'16,"0"0"-15"-16,0 0-16 15,0 0 19-15,0 0-7 16,0 0-2-16,-8-17-1 16,8 12-1-16,0-2-3 0,0-1 12 15,5-1-8 1,5-2 9-16,1-4-17 0,6 2-17 15,-5-4 20-15,4-2-4 16,-2 2 10-16,-3 0-15 16,8 3-5-16,2 2 0 15,-6 2-12-15,6 5-2 16,-6 0-2-16,7 1 4 16,0 2-13-16,-2 1 5 15,2 1-3-15,-1 0 8 16,0 0 0-16,-2 7 2 15,-5 5-6-15,-1 6-3 16,-8 5 6-16,-5 7 1 16,0 5 6-16,0 2-4 15,-6-5 3-15,-7 1-2 0,-6-3 0 16,6-1 10-16,-5 2-10 16,-3 1 0-16,3-3 0 15,-1 1-1-15,1-2 1 16,3-2 0-16,3 1 1 15,-1-7 1-15,5 0-4 16,2-4-4-16,4-5-5 16,2-4 7-16,0-3-4 15,0-4-2-15,0 1 8 16,0-1 2-16,0 0 19 0,2 0 2 16,8-5-14-1,3-1-7-15,-2 1 2 0,-3 2-2 16,-7 0 0-16,2 3-2 15,-3 0-3-15,0 0-1 16,0 0-10-16,0 4 3 16,0 9-7-16,0 5 12 15,0-1 8-15,0 7 1 16,0 2 1-16,0 2-4 16,0 3-6-16,0-2 8 15,2 2 0-15,17-1-9 16,3 0-1-16,3-2 0 15,0-7 10-15,-3-5 0 16,-6-5 0-16,-12-5-1 16,-4-5 1-16,0-1 0 15,0 0 24-15,0 0 17 16,-21 0-14-16,-18 0-6 0,-10 0-19 16,-5 0 11-16,3 0 0 15,-6 0-7-15,2 1 2 16,-4 3-8-16,-4 4-33 15,-3-3-48-15,-3-1-158 16</inkml:trace>
  <inkml:trace contextRef="#ctx0" brushRef="#br0" timeOffset="96337.7922">21406 4227 73 0,'0'0'1'15,"0"0"9"-15,-149-23 57 16,92 14-4-16,-1 1-14 16,4-1 6-16,5 2-29 0,1 2 19 15,2-1-21 1,6 0-1-16,-3 2-3 0,-2 0-3 16,-2 1-16-16,-6 1 10 15,-4 2-5-15,-4 0-5 16,-9 0 2-16,0 0-3 15,-9 0 0-15,-3 0-1 16,-7 0 1-16,-6 0 0 16,-2-1 0-16,0-1 5 15,-2 2 2-15,5 0-7 16,11 0 1-16,1 5 4 16,5 2-3-16,2 3 0 15,-1 3-2-15,3-1 0 16,1 3 0-16,-2 3-1 0,2 2 2 15,4 0 5-15,2 2-6 16,4-1 0-16,-2 1 6 16,2 4-6-16,-2-1 0 15,0 1 3-15,4 2-2 16,5 2 2-16,13 0 0 16,8 8-3-16,13 3 4 15,16 2 2-15,5 2-6 16,23-4-6-16,29-2-5 15,12 0 11-15,12-4 9 16,7-1-9-16,9-2 7 16,2-1-5-16,6-1 1 15,11-4-3-15,12-2 0 0,13-4-5 16,10-6 11-16,9-6-6 16,-3-7 1-16,-1-1 1 15,-6-4-2-15,-7-9 2 16,-5 1 2-16,-6 1 2 15,-3 0-2-15,-5-1-4 16,-7-3 0-16,-12 0-12 16,-15-4 1-16,-14 0 1 15,-3-5 3-15,-2-2 7 16,2-3 4-16,-1-3 6 16,2-6 9-16,-7 2-9 15,2-2 14-15,-1 3-2 0,-17 2-18 16,-12 3 24-16,-17 3-6 15,-17 2-22-15,0 0-1 16,-29 0 1-16,-19 0 0 16,-17 3 0-16,-11 1 0 15,-12 2-3-15,-4 6-26 16,5 6-36-16,11 7-10 16,16 0-50-16,23 7-139 15</inkml:trace>
  <inkml:trace contextRef="#ctx0" brushRef="#br0" timeOffset="98145.4911">24444 4130 81 0,'0'0'54'0,"0"0"-21"15,0 0-2-15,0 0-10 16,0 0 11-16,-131-9 1 16,103 6-14-16,-1-1 8 15,-3 2 11-15,-1-3 1 0,-4-2-13 16,-8 2-4-16,-10-2-15 15,-1 0-2-15,-2 1 1 16,0 1-6-16,5 3 4 16,-2-1-2-16,4 0-2 15,0 3 0-15,-2-3-1 16,0 1 2-16,-4 0 0 16,-10-1-1-16,-4 3 1 15,-7-1-1-15,-6 1 5 16,-1-1-4-16,-3-1-1 15,3 1 0-15,0 1 1 16,0-2 1-16,3 2-1 16,2 0-1-16,5 0 3 0,11 0 2 15,6 2-5 1,10 2 0-16,5 2 0 0,5-1-4 16,9 1 1-16,0 0 3 15,7-1-5-15,2 1 11 16,-2 2-9-16,-2 1 4 15,-1 1-1-15,-1-1 3 16,1 4-3-16,-5-1 0 16,-1 2 3-16,1-1 0 15,-4-1-3-15,4-1 0 16,5 0 2-16,-1 0 1 16,3 3-3-16,5-2 0 0,6 2 0 15,4 0 5-15,4 3-4 16,4-1-1-16,0 2-6 15,0 1 1-15,0-2 3 16,0 2 2-16,12-3 6 16,-3 1-6-16,6-1 0 15,3-1-2-15,2 1-1 16,6-3 3-16,3 4 0 16,1-1-4-16,2 0 4 15,-3-1 4-15,4 0-4 16,2-3-5-16,-1-1 5 15,11 0-6-15,1-6 6 16,8-1 0-16,8-1 0 16,2 0 3-16,1-3 5 15,4 0-8-15,-1 0-5 0,5 0 2 16,0 0 2 0,-1-3-4-16,-2 0 2 0,-4 0-2 15,-1 0 5-15,-9 2-3 16,3-1 7-16,-4 2-9 15,0-2 5-15,-1 2-2 16,-1 0-4-16,-2 0 5 16,3 0-4-16,-3 0 1 15,7-2 4-15,-3 2-3 16,3 0 3-16,5 0 0 16,-2 0 3-16,2 0-1 15,-7 0-2-15,-2 0-5 0,-8 0-1 16,-9 0 5-16,1 0-16 15,-1 0 11-15,2 0 3 16,-1 0 6-16,2-6-3 16,4 2 4-16,-4-6 3 15,-1 3 2-15,3-3-4 16,0 2 5-16,0 1 12 16,4 2-22-16,-1-1-2 15,-3 0 2-15,4 1 1 16,-3 0 9-16,-2 0-10 15,-5-2 0-15,-10 2 12 16,-7-1-2-16,-5 1 6 16,-9-2 13-16,4 0-17 0,-7-2 3 15,4 2-5 1,-6-2-2-16,0-1 7 0,0 0-14 16,0 1 0-16,-21-2 1 15,1 1-1-15,-9-1 6 16,-5-1-7-16,2 0 0 15,-11-1 11-15,1-1-9 16,-6 0 5-16,-1-2-7 16,6 3 1-16,-1-3 1 15,6 3 14-15,1 4-12 16,5 0-5-16,-8 4 5 16,-11 2-6-16,-8 3 2 15,-16 0-15-15,-13 0 7 16,-13 9-30-16,-18 2-42 0,-20 3-30 15,-23 0-168-15</inkml:trace>
  <inkml:trace contextRef="#ctx0" brushRef="#br0" timeOffset="99379.3075">21072 5279 280 0,'0'0'1'16,"0"0"10"-16,0 0 9 15,0 0-4-15,0 0 25 16,0 0-1-16,0 0-6 16,34-32 11-16,-34 31-8 15,0 1 0-15,0 0-7 0,0 0-30 16,3 13-2-1,0 7 2-15,-3 8 11 0,0 4 10 16,0 2-20-16,0-1 4 16,0-3-1-16,0-4-4 15,0-2-3-15,0-2-39 16,-6-5 16-16,0-7 4 16,-3-3-31-16,6-4 25 15,-2-3 7-15,-3 0 1 16,-5-3-23-16,-6-11-108 15,0-5 8-15</inkml:trace>
  <inkml:trace contextRef="#ctx0" brushRef="#br0" timeOffset="99924.6104">20936 5286 91 0,'0'0'194'0,"0"0"-105"0,0 0 4 16,0 0-75-16,0 0-17 15,0 0-1-15,-21-17 0 16,21 32 8-16,-3 4 10 15,-1 2-8-15,4 1-5 16,-6-2-4-16,6-3 0 16,0-1-1-16,0-6 2 15,0-3-2-15,0-4-3 16,0-3 1-16,0 0-6 16,0-2 8-16,10-9 17 15,7-6-11-15,-1-6-6 16,13-4 0-16,-1-1 0 0,2 3 3 15,0 6 8 1,-4 6-11-16,-5 4 0 0,-4 6 0 16,3 2 12-16,6 1-6 15,4 0-4-15,7 0 2 16,3 8-3-16,3 3 2 16,-2 3-1-16,-10 0 0 15,-7 2-4-15,-12-2-11 16,-12 0-12-16,0 0 3 15,0-7 21-15,0 3-1 16,-11-5-1-16,-2 0 3 16,-5 0 1-16,-7-1 1 15,-8 1 1-15,-13 0 10 0,-8 0-11 16,-13 1-1-16,-9 0 6 16,-9 1-2-16,-2-2 7 15,2-1 4-15,15 0-4 16,18 1 13-16,22-3-13 15,13 0 0-15,16-2-1 16,1 0-8-16,0 0-6 16,0 0-11-16,11 0-18 15,16 0-9-15,-2 0-44 16,-6 0-100-16</inkml:trace>
  <inkml:trace contextRef="#ctx0" brushRef="#br0" timeOffset="101124.7252">6569 5796 154 0,'0'0'60'15,"0"0"-32"-15,0 0 37 16,0 0-10-16,0 0-29 16,0 0 0-16,-4-5-21 0,4 5 6 15,0 0-4 1,0 0 5-16,9 0-7 0,27 0-5 16,14 0 11-16,17 0 17 15,13-2-22-15,13 1 13 16,18-3-13-16,11-1 4 15,17 0 15-15,7-2-12 16,1-2-2-16,-9 3-2 16,-11-1-8-16,-9 0 12 15,-26 2-13-15,-21 1-4 16,-30 1 1-16,-19 1-2 16,-14 2 0-16,-8 0 4 0,0 0-28 15,0 0 17 1,0 0-15-16,-32 0-40 0,-15 6 15 15,-19 2-57-15,-16 1-104 16</inkml:trace>
  <inkml:trace contextRef="#ctx0" brushRef="#br0" timeOffset="101465.3369">6756 5891 147 0,'0'0'17'16,"0"0"-15"-16,0 0 21 15,0 0 4-15,0 0 17 16,0 0-3-16,-110 16-25 16,110-16-10-16,23 0 1 15,13-2 31-15,15-3-4 0,13-3-13 16,12-1-7-16,15-2 2 16,9 0-14-16,7 0-2 15,7-1 4-15,3-1-3 16,-2 4 21-16,-5-2-8 15,-7 5-7-15,-12 1 1 16,-16 2-8-16,-17 0-2 16,-15 1 2-16,-13 0-1 15,-10 2-2-15,-12 0 3 16,-4-2 0-16,-4 2 4 16,0 0-4-16,0-3-7 15,0 1-6-15,0-4-68 0,-17 1-67 16</inkml:trace>
  <inkml:trace contextRef="#ctx0" brushRef="#br0" timeOffset="101998.2049">6660 5750 41 0,'0'0'69'15,"0"0"-51"-15,0 0 8 16,0 0 34-16,0 0 5 16,0 0-6-16,82-17-39 15,-37 14-3-15,15-1 5 16,10 2-19-16,13-3 7 16,11 2-3-16,9-1-4 0,5-1 13 15,0-3-7 1,-3 2-6-16,-13 1 17 0,-13 0-20 15,-17 2 10-15,-19 1-10 16,-16 1 1-16,-13 1 3 16,-12-2 14-16,-2 2 2 15,0 0 20-15,0 0-20 16,0 0-2-16,0 0-14 16,0 0 0-16,0 0-8 15,0 0 3-15,0 0-13 16,0 0-16-16,0 0-41 15,3 0 3-15,-3 0-27 16,0 0-88-16</inkml:trace>
  <inkml:trace contextRef="#ctx0" brushRef="#br0" timeOffset="106940.0138">21757 4088 54 0,'0'0'66'16,"0"0"-60"-16,0 0 32 15,0 0 23-15,0 0 1 16,0 0-32-16,0 0-29 16,1 0 9-16,-1 0-7 15,0 0 3-15,0 0 14 16,0 0-13-16,0 0 8 16,0 0 1-16,0 0-3 15,0 0 11-15,0 0-21 16,0 0 5-16,0 0 17 15,0 0-14-15,0 0 12 16,0 0-16-16,0-1 2 16,0 1-11-16,0 0 2 0,0 0-9 15,0 0-24-15,0 0-41 16,0 0-20-16,-1 0 10 16,-11 0-24-16</inkml:trace>
  <inkml:trace contextRef="#ctx0" brushRef="#br0" timeOffset="107676.2624">22016 3788 232 0,'0'0'66'16,"0"0"4"-16,0 0-40 16,0 0 9-16,0 0 3 15,0 0-27-15,12-9 6 0,-10 6 4 16,-2 1-24-16,3-1 33 16,-2 3-20-16,-1-4 0 15,2 1 7-15,-2 2-21 16,0-2 1-16,0 2-4 15,0-1 3-15,0 2-4 16,-6-1-11-16,-4 0 15 16,-7 1-7-16,-10 0-3 15,4 0 5-15,-10 0 4 16,-2 1 2-16,-1 6 6 16,-7 4-7-16,1-1 1 15,-3 6-4-15,3 1 11 0,0 5-10 16,10 2 2-16,7-1 0 15,8-3-2-15,7 2 2 16,2-2 0-16,8-1-4 16,0-2 7-16,0-1-3 15,0 0 1-15,8-1 6 16,6-1-7-16,10-4 2 16,6 0 1-16,4 0 20 15,7-3-20-15,-4-1 20 16,2-1-23-16,-5-2 8 15,-4-1-11-15,-2-2 5 16,-7 0-4-16,0 0 1 16,0 0-5-16,-10 0-26 0,-1 0-16 15,-3-5-25-15,-7 0-1 16,0 2-311-16</inkml:trace>
  <inkml:trace contextRef="#ctx0" brushRef="#br0" timeOffset="108422.9808">21585 3984 69 0,'0'0'30'0,"0"0"-7"15,0 0-2-15,0 0-3 16,0 0 10-16,0 0 7 15,-3-3 2-15,3 3 25 16,0 0-21-16,0 0 5 16,0 0-7-16,0 0-19 15,0 0 17-15,0 0-30 0,0 0 6 16,0 0 13-16,0 0-15 16,0 0-1-16,0 0 16 15,0 0-19-15,0 0-7 16,0 0-5-16,12 0 5 15,9 0 10-15,8 0-10 16,12 0 3-16,5 0 6 16,5 0-8-16,1 0 7 15,-1 0-8-15,-2 0 0 16,-12 0 4-16,-8 0-4 16,-13 0 0-16,-4 0-1 15,-7 0 4-15,-2 0 0 0,2 0-3 16,0 0 0-1,-4 0 10-15,5 0-8 0,-4 0-2 16,1 0 5-16,-2-2-1 16,-1 2 20-16,0 0-13 15,0 0 4-15,0 0 14 16,0-1-17-16,0 1 2 16,0 0 4-16,0 0-18 15,0 0 25-15,0 0-25 16,0 0 0-16,0 0-4 15,0 0 4-15,0 0-19 16,0 0-6-16,0 0-45 16,-18 0-47-16,-17 0-68 0,-6 3-55 15</inkml:trace>
  <inkml:trace contextRef="#ctx0" brushRef="#br0" timeOffset="127100.7614">15484 11364 38 0,'0'0'16'0,"0"0"30"16,0 0 3-16,0 0-6 15,0 0 1-15,0 0-10 16,0 0-25-16,0 0 0 16,0 3 11-16,0-2 10 15,0-1-10-15,0 0-10 16,7 0 4-16,9 3 13 16,8-2 10-16,15 3 5 15,11 0-24-15,17-1 7 16,14-1-11-16,11-1 1 0,20-1 2 15,5 0-1-15,0 0-6 16,-3 0-10-16,-16 0-1 16,-22 3-1-16,-21 0-2 15,-17 1-32-15,-20-3 28 16,-11 2-30-16,-7-3 3 16,0 1-7-16,-17 1-12 15,-27 0-3-15,-19 3 24 16,-17-1-62-16,-17 0-49 15</inkml:trace>
  <inkml:trace contextRef="#ctx0" brushRef="#br0" timeOffset="127377.5085">15654 11439 75 0,'0'0'117'15,"0"0"-58"-15,0 0-55 16,0 0-4-16,0 0 3 16,0 0 2-16,14 9 43 15,60-9-10-15,16 0-10 16,13 0 11-16,13 0 0 15,13 0 1-15,3 0-4 16,0 0 6-16,-7 0 0 16,-24-3-39-16,-26 3 8 15,-28 0-9-15,-25 0-2 16,-10 0-9-16,-5 0 8 16,-7 0 0-16,1 0-2 15,1 0-29-15,7 0 0 16,6 0 0-16,10 0-37 15,11 0-41-15,7-3-148 0</inkml:trace>
  <inkml:trace contextRef="#ctx0" brushRef="#br0" timeOffset="127864.7071">17561 11405 285 0,'0'0'39'16,"0"0"-33"-16,0 0-4 16,0 0 13-16,0 0 6 15,0 0 28-15,-8 0-30 16,8 0-5-16,5 0-14 15,11 0 4-15,13 0 15 16,5 0-9-16,15 0-7 16,14-2 14-16,14 2-8 15,19 0 5-15,12 0 11 16,12 0-13-16,6 0 1 16,-3 0-4-16,5 0-6 15,-2 0 11-15,-1 4-9 16,-7 2-5-16,-11-2 0 0,-6 1 3 15,-8 0-3 1,-8-2 0-16,-6 1 6 0,-9-3-6 16,-15 3 0-16,-9-1 0 15,-16-3 7-15,-9 0-7 16,-13 0 0-16,-5 1-2 16,-3-1 9-16,0 0-7 15,0 1 2-15,0-1-4 16,0 0 2-16,0 0-33 15,3 0-21-15,0 0-125 16</inkml:trace>
  <inkml:trace contextRef="#ctx0" brushRef="#br0" timeOffset="134767.1414">22978 14183 31 0,'0'0'68'0,"0"0"-64"16,0 0-1-16,0 0 27 15,0 0 6-15,0 0-3 16,0 0-5-16,118-18 16 16,-109 18 3-16,-6 0-13 0,-2 0-17 15,-1 0 3 1,0 0-12-16,0 0-4 0,0 0-4 15,0 0 0-15,0 0 0 16,0 0 0-16,0 0-10 16,0 0 4-16,0 0-8 15,0 0 3-15,0 0-4 16,0 0 13-16,0 0-1 16,0 0 3-16,0 0 0 15,0 1 3-15,0 1-2 16,0-2 7-16,0 2-1 15,0-1-2-15,0-1-1 16,0 0 9-16,0 0 2 16,0 2 107-16,0-2-122 15,0 3-5-15,0 0 4 0,0-2 1 16,0-1 0-16,0 0 0 16,0 0 0-16,0 0 8 15,0 0-6-15,0 0 2 16,0 0 4-16,0 0 5 15,0 0 0-15,0-5-13 16,2-4 0-16,7 5 0 16,4-1 0-16,1-1-10 15,9 4 7-15,3 0-4 16,-1 0 6-16,5 2-4 16,-4 4 0-16,-3 13 4 15,-5 17-2-15,-9 12 3 0,-6 13 0 16,-3 12 0-16,-3 4-4 15,-23 3 4-15,0 2-5 16,-2-2 3-16,2-4 1 16,13-2-9-16,2-3 9 15,11-4-9-15,0-5-3 16,0-8-19-16,17-6 18 16,16-5 4-16,10-7-13 15,5-2 9-15,6-6 5 16,2-8-12-16,2-6 2 15,-1-9-29-15,2-3 20 16,-8-3-20-16,-5-9-61 16,-16-1 65-16,-10 4 33 15,-15 3 11-15,-5 5 34 0,0 1 43 16,-21 3-52-16,-9 9-12 16,-2 2-10-16,1 5 15 15,4 1-14-15,9 1-3 16,9 1-1-16,5 3-1 15,4 7-8-15,0 3-3 16,0 5-34-16,0 6-24 16,0 1 31-16</inkml:trace>
  <inkml:trace contextRef="#ctx0" brushRef="#br0" timeOffset="134959.447">23576 15970 41 0,'0'0'58'0,"-30"64"25"0,15-37-13 15,5-4 12-15,3-3-14 16,4-5-36-16,3-3-3 16,0-5-3-16,0 0 14 15,0-7-24-15,0 3-6 16,0-3 1-16,0 0-11 16,0 0-12-16,0-7-46 15,0-1-113-15</inkml:trace>
  <inkml:trace contextRef="#ctx0" brushRef="#br0" timeOffset="144395.6501">16239 17082 258 0,'0'0'84'16,"0"0"-56"-16,0 0-4 15,0 0 27-15,0 0-15 16,0 0-11-16,0 0-22 16,9 0 14-16,3 0 4 15,6 0 8-15,1 0-1 16,4 0-10-16,1 0 5 16,6-1-13-16,4-1-8 15,8 2 4-15,2-3 1 16,6 0-6-16,5 2-1 0,-3-2 0 15,10 1 0-15,-3 0 1 16,-1 2 13-16,0-3 4 16,-7 1-12-16,2 1-4 15,6-1 2-15,-1 1 1 16,4-1-4-16,7 2-1 16,7-1 0-16,10 0 1 15,1-3 0-15,7 4 5 16,-2-3-6-16,3 1-6 15,-2 1-8-15,-2 1 3 16,-1-2 11-16,-4 2 0 16,-9 0-6-16,-6 0 6 0,-4 0 0 15,-6 0 1-15,2 0-5 16,4 0 2-16,3 0 2 16,6-1 2-16,1-1-2 15,1 2 5-15,-3-1-3 16,-6 1-2-16,-7-3 0 15,-1 3 3-15,-4 0-3 16,4-2 2-16,3 0-2 16,-1-1-1-16,7 0-3 15,2 2-4-15,4-2 3 16,6-1-7-16,0 1 12 16,6 2-2-16,1-1 1 15,7 0 1-15,1 2-2 0,3 0 4 16,0 0-7-16,1 0 5 15,-6 0 0-15,-2 0-2 16,-2 0 2-16,-5 0 1 16,-5 0 0-16,-5 0-1 15,-13 0 11-15,-14-1-2 16,-9 1-3-16,-10 0 15 16,-10-2-7-16,-7 0 7 15,-2 1 0-15,-10 1-2 16,1 0 8-16,-2 0-20 15,0 0-6-15,0 0-1 16,0 0-5-16,0 0-34 16,0 0-67-16,-3 0-318 15</inkml:trace>
  <inkml:trace contextRef="#ctx0" brushRef="#br0" timeOffset="147177.8944">9032 12796 151 0,'0'0'92'0,"0"0"-17"16,0 0-5-16,0 0-4 15,0 0-19-15,0 0-20 16,0 0-3-16,0 0-9 0,0 0-9 15,0 0 0-15,0 0-6 16,0 0 0-16,0 0 1 16,0 0 0-16,0 0-1 15,0 0 0-15,0 0-1 16,0 0 0-16,0 0 2 16,1 0-2-16,11 0 1 15,8 0 0-15,5 0 10 16,9 0-7-16,12-4-2 15,10 1 5-15,21-4-6 16,17-3 0-16,17 1 1 16,11-1-1-16,0 0 0 15,-1-2 1-15,-9 2-1 0,-7 1-4 16,-13 1 3-16,-22 2 0 16,-15 2-5-16,-24 0 5 15,-11 2-1-15,-17 1 2 16,-3-1 0-16,0 1 4 15,0 1 3-15,0 0 10 16,0 0 0-16,0 0-13 16,0 0-4-16,0 0-4 15,0 0-10-15,0 0-27 16,3 0-49-16,0 0-96 0</inkml:trace>
  <inkml:trace contextRef="#ctx0" brushRef="#br0" timeOffset="149534.6246">10188 14405 166 0,'0'0'53'0,"0"0"-46"16,0 0-4-16,0 0 23 16,0 0-15-16,0 0-3 0,28 0 10 15,-20 0-3 1,2 0-3-16,5 0-5 0,3 0-2 16,-2 0 7-16,8 0-10 15,-5 0 2-15,-1 0-2 16,5 0 3-16,-1 0-3 15,3-1 8-15,7-2-9 16,-1 0 9-16,2-1 0 16,4 1-4-16,4 1 13 15,5-1-17-15,0 0 2 16,5 0-3-16,7 0 4 16,0 0 19-16,2 0-4 15,-2-2-15-15,-4 3 2 0,-4 2-4 16,-5 0-2-16,1-2-1 15,-3 2 0-15,-2-1 2 16,5-1-2-16,-3 2-1 16,-1-2 0-16,1 0 2 15,2-1 1-15,1 1-2 16,-1-3 0-16,-4 2 2 16,-5 2-2-16,-3-2 2 15,-3 2 0-15,2-1 4 16,2 2-6-16,-1-2-1 15,4 2 1-15,-1-3 1 16,8 1-1-16,1 1 0 16,3-1 6-16,-6 1-6 15,-1 1 4-15,-6-2-4 0,-2 2 4 16,-4 0-11-16,3 0 14 16,-2-1-11-16,-1 1 4 15,4 0 0-15,0 0-2 16,4 0 2-16,1 0 0 15,2 0 0-15,0 0 6 16,-1 0-6-16,3 0 0 16,0 0 0-16,0 0-1 15,8 0-1-15,0 0-2 16,7 0 4-16,3 0-1 16,0-3 2-16,2-1-2 15,1 1 3-15,0 2-2 16,2-2 0-16,1 1 2 0,-6 2-4 15,-2-1 2-15,-3 1-1 16,-1 0 0-16,1 0-1 16,2-2 2-16,-1 2 0 15,2-1-4-15,1 0 2 16,-1 1 1-16,1-1-2 16,-4 1 3-16,7-2 4 15,-3 1-3-15,-1 1-1 16,5-2-2-16,0 2 2 15,-4 0 0-15,3 0 2 0,2 0-2 16,3 0 0 0,6 0 0-16,3 0 1 0,-4 0 1 15,-5 0 2-15,-9-2-2 16,-4 2-2-16,-7-2 0 16,-2-1 2-16,-3 0-2 15,0 1 0-15,-2 0 0 16,0 1 2-16,-3-1-2 15,1 2 1-15,-1-2 5 16,0 2 1-16,-2-3 0 16,-1 3 4-16,-4 0 4 15,0-2 0-15,0 2-11 16,-4-1 6-16,-2 0 0 16,5 1-10-16,-8-2 1 15,-2 2-1-15,-9 0 1 0,-9 0-2 16,-1 0-14-16,0 0-18 15,0 0-43-15,-24-3-206 16</inkml:trace>
  <inkml:trace contextRef="#ctx0" brushRef="#br0" timeOffset="153128.5837">10391 14526 24 0,'0'0'32'16,"0"0"-13"-16,0 0 24 15,0 0-25-15,0 0-3 16,0 0 13-16,0-3 0 15,0 3-4-15,0 0-10 16,0 0-5-16,0 0 0 0,0 0 5 16,0 0 11-1,0 0-2-15,0 0 4 0,0 0 22 16,0-1-30-16,0-1-13 16,-4 1-4-16,-1-2 2 15,-1 3-3-15,1-2 2 16,-2 0-3-16,-2-1 0 15,-2 0 1-15,-2-1 5 16,-2-1-6-16,-3 0 0 16,3-1 0-16,-1-1 0 15,-2 1 6-15,3-1-7 16,-3 2 7-16,-3-2 5 16,5 0-1-16,-7-1-9 0,3 3 4 15,0-2 2 1,-1 5-6-16,1-3 16 0,3 3-16 15,-5 2-1-15,1-1 1 16,1 0-1-16,-2 1 1 16,-2 0-1-16,-1 0-3 15,-1 0 3-15,1 0 0 16,0 0 1-16,-1 0-1 16,1 0 0-16,-4 0 4 15,-1 0-4-15,3 0 0 16,0 0-3-16,-2 0 4 15,-5 0-1-15,4 0 0 0,-1 0 4 16,7 0-5 0,-2 0 1-16,1-3 0 0,0 1-1 15,0 2 3-15,-3 0-2 16,1 0 1-16,2 0-1 16,0 0 2-16,0 0-2 15,-2 0 0-15,2 0 0 16,2 0 2-16,1 0-2 15,-2 2 0-15,-1 1 1 16,2-1-2-16,2 2 1 16,-4-1 0-16,1 2 1 15,-3-1 2-15,3-1-5 16,3 4 3-16,-4-3-1 16,0 0 7-16,-4 1-7 15,4-1 0-15,4 1 1 0,0-2-1 16,4 3 3-1,1-2-3-15,-1 3-1 0,-3-1 1 16,-1 2 4-16,8-3-1 16,-5 2-2-16,7 0 1 15,-3 0-2-15,2 0 0 16,-3 3 1-16,4 0-3 16,1-1 7-16,0 2-4 15,1 0 1-15,5 1 3 16,-7 3-2-16,6-1 6 15,-2-1-8-15,1 1 7 16,3 1-8-16,-1 0 0 0,3-1 5 16,-3 1-5-16,4-3-3 15,-5 2 3-15,5-2 0 16,0 0 3-16,0 0-3 16,0 1 0-16,5-2 3 15,7 0-3-15,1 2 1 16,-1-2-3-16,2 1 4 15,3-1-2-15,0 3 0 16,3-3 0-16,1 1 3 16,2 1-3-16,-4 0 3 15,5-1-7-15,-4 0 8 16,2 1-7-16,0-1 3 16,2 0 0-16,0 3-1 0,-2-1 3 15,-2-2-3 1,0 5 1-16,6-5-3 0,-4 1 0 15,1 0 6-15,2-1-1 16,3 1-2-16,2-1 1 16,3-3-4-16,4 3 6 15,5-2-3-15,4 0 0 16,2 0-3-16,-6 0 3 16,-2 1 3-16,0-1-3 15,-1 0 0-15,-5-1 0 16,-1 2 2-16,5-2-2 15,2-1 0-15,3-1-1 16,4 0 1-16,6-4 0 16,1-2 1-16,-3-1-3 0,2 0 4 15,-2 3-4-15,-5-3 2 16,-7 0 0-16,-3 0 1 16,-2 1-1-16,1 1 0 15,0-2-1-15,1 0 2 16,0 0 0-16,1-3-1 15,2-4 0-15,2 0 1 16,-3 0 6-16,-4-1-7 16,2 2-7-16,-10 0 7 15,3 1 0-15,-4-1 0 16,1 3 0-16,4 0 6 16,1-2-6-16,-1-1 0 15,1 0 0-15,-6 1 0 0,-2-1-2 16,-5 0-5-16,-5-1 7 15,7-1-1-15,-7-1 2 16,5 1 1-16,2 2-2 16,3-5-11-16,0 5 11 15,1-5 0-15,-1 2-2 16,0 1-1-16,-2 0 3 16,-4-1-4-16,-4 1 3 15,-4 0 2-15,-4 2-2 16,-2-5-1-16,-3 2 2 0,0-2-3 15,0-1 6 1,0 1 7-16,0-1 0 0,-3-1-8 16,-8 0 6-16,8-1-4 15,-8 2 1-15,5-2 0 16,-4 3 3-16,4-2-5 16,-2 3 2-16,0-2-1 15,-5 0 1-15,1 0-2 16,-2 0-2-16,-2 2-1 15,-4-3 3-15,-3-1-3 16,-1 0 7-16,-2-1-4 16,2-2 2-16,-3 3-3 15,0-3 2-15,2 1-3 16,-3 0 3-16,5 0-1 16,-6 1-3-16,0 3 0 15,0 0 7-15,4 4-5 16,-2-1 3-16,-3 2-5 0,-1-1 3 15,-7 0 0-15,-1-1 1 16,-2 1-3-16,-1-1 3 16,1-1-3-16,-3-1-1 15,-2 1 7-15,-2 0-7 16,5 0 1-16,3 1 5 16,9 2 2-16,2-1-8 15,7 2 0-15,-1-1 0 16,4 0 9-16,-2 1-7 15,5 3-2-15,-5-2 0 16,-4 1 0-16,-5 1-1 16,-3 0-2-16,-3 3 3 0,2-1 0 15,-1 1-5-15,4 0 3 16,-3 0-2-16,-2 0-3 16,-4 5-1-16,-5 4-2 15,2 5-42-15,-4 4-16 16,-6 5-68-16,-7 4-256 15</inkml:trace>
  <inkml:trace contextRef="#ctx0" brushRef="#br0" timeOffset="165338.3757">593 15133 124 0,'0'0'0'0,"0"0"-2"16,0 0 2-16,0 0 3 16,0 0 1-16,0 0-4 15,0 0 0-15,-7 0 1 16,9 0 3-16,-2 0-3 16,0 0 1-16,0 0 16 15,0 0 5-15,0 0 18 16,0 0-12-16,0 0-10 15,0 0-11-15,0 0-1 0,0 0-6 16,3 0-1 0,-1 0 5-16,-2 0-5 0,7 0 4 15,-5 0-2-15,8 0-2 16,-9 0 6-16,5 0-4 16,-4 0 3-16,-2 0 5 15,4 0-2-15,-1 0-5 16,0 0 6-16,-2 0-2 15,3-4 7-15,-4 0-13 16,0-3 4-16,0 1-1 16,0-2 0-16,0-1 5 15,-8 1-5-15,-8 1 2 16,-3 2 0-16,-4 1 0 0,-2 4 10 16,-5 2-14-1,-4 11 6-15,-5 8-7 0,9 4 4 16,8 2 3-16,10 1 5 15,6 1-10-15,6 3 5 16,10-4 1-16,20-4-9 16,7-1 0-16,12-5-7 15,-2-2 10-15,8-4-3 16,-6-6 0-16,-5-2-10 16,0-4-13-16,-5 0-19 15,-6-1-76-15,-8-8-66 16</inkml:trace>
  <inkml:trace contextRef="#ctx0" brushRef="#br0" timeOffset="165898.1905">1068 15141 151 0,'0'0'5'0,"0"0"3"16,0 0 9-16,0 0-10 0,0 0-3 16,46-46 4-16,-46 41 22 15,0-2-21-15,0 2 31 16,0-2-14-16,-4 5-10 15,-5-2 16-15,-8 2-11 16,1 2-10-16,-5 0-8 16,1 0 3-16,-6 3-2 15,5 6-4-15,-1 3 0 16,3 1 9-16,4 3-7 16,5-3 2-16,9-1-3 15,1 0 1-15,0-6-4 16,3 1-3-16,20 0 5 15,8-3-3-15,12 1 0 16,12-4 2-16,2-1-5 16,2 0-2-16,7 0-5 0,-2 0 1 15,-9 0 12-15,-13 0-3 16,-12 4 2-16,-18 3 1 16,-12 3 16-16,0-1 12 15,-4 5 14-15,-23-1 2 16,-12 1-2-16,0-2-17 15,-10 1-20-15,4-4 0 16,-4-6-5-16,-3 0-27 16,1-3-24-16,-9-11-95 15</inkml:trace>
  <inkml:trace contextRef="#ctx0" brushRef="#br0" timeOffset="167152.1994">188 14581 61 0,'0'0'15'0,"0"0"-11"15,0 0 2-15,0 0 34 16,0 0 28-16,0 0-17 0,0-3-28 16,0 3-10-16,0 0 19 15,0 0-7-15,0 0 0 16,0 0-1-16,0 0-13 16,0 0 6-16,0 0-3 15,0 0-6-15,0 0 3 16,0 0-3-16,0 0-6 15,0 0-4-15,0 0 6 16,0 0-4-16,0 0 0 16,0 0 0-16,0 0 0 15,0 1-1-15,0 1-2 16,0-2 3-16,11 0 4 16,5 0 3-16,-4 0 2 15,6-5 0-15,-2-4-2 0,5-4 0 16,-2-5-5-16,-2-4 0 15,-4-2 3-15,-7 3 6 16,-6 0-11-16,0 3-4 16,-7 4 4-16,-13 3-1 15,0 6 1-15,-1 3 2 16,0 2-2-16,-3 0-4 16,1 5 1-16,7 6 1 15,-2 2 0-15,11-1 0 16,-3 0 0-16,8 0-3 15,2-3 5-15,0-3 0 16,0-1 2-16,0-2-4 16,0-3 1-16,0 1 1 0,0 1 3 15,0-2-3-15,0 1 0 16,0 2 1-16,0-1-1 16,0 0 0-16,0 1 2 15,2-3-2-15,5 2 0 16,-4-1-1-16,-3-1 2 15,0 0 3-15,0 0-2 16,0 0-2-16,0 0 1 16,0 2-1-16,1-2 0 15,-1 0-1-15,3 0 3 0,-3 0-2 16,5 1 0 0,-3 0 3-16,-2-1-6 15,2 0 3-15,-2 0 0 0,0 0 5 16,0 0 3-16,2 0 8 15,8 0-10-15,-7-2 3 16,6-3-3-16,-1-2-4 16,-7 3 0-16,2 1 9 15,-1 2-11-15,-2 1 0 16,0 0 0-16,0 0-2 16,8 0 2-16,12 10-4 15,12 11 4-15,15 8 4 16,7 8-2-16,14 6 6 15,-6 0-8-15,-9 0 0 16,-8-4 6-16,-17-9-6 0,-13-6 0 16,-9-11 1-1,-6-6-1-15,0-6 0 0,0-1 3 16,-21-4 19-16,-24-13-20 16,-10-7-2-16,-9-5-12 15,2-5-24-15,-3-7 8 16,10-2 23-16,6-3-24 15,15 4 15-15,13 9 11 16,12 7 6-16,9 8 12 16,0 4-3-16,19-3-10 15,23-2 13-15,10-1-9 16,15-2 11-16,8 0 3 0,-1-2-16 16,-6 7 8-16,-21 3-12 15,-14 6 0-15,-16 7-5 16,-4 1 5-16,-7 0-29 15,0 10-3-15,-6 8-1 16,0 5-7-16,-9 3-35 16,-24 4-64-16,-11 3-59 15</inkml:trace>
  <inkml:trace contextRef="#ctx0" brushRef="#br0" timeOffset="167294.9348">345 14554 56 0,'0'0'108'15,"0"0"-33"-15,0 0-25 16,0 0 21-16,0 0-2 15,0 0-20-15,92-15-34 0,-27-2-9 16,3-2-2-16,-2-1-4 16,-9 3-40-16,-13-1-86 15</inkml:trace>
  <inkml:trace contextRef="#ctx0" brushRef="#br0" timeOffset="167605.1055">762 14410 377 0,'0'0'8'16,"0"0"16"-16,0 0 28 15,0 0-48-15,0 0 6 16,0 0-9-16,108-38 1 16,-74 37-2-16,-8 1 0 0,-6 8 0 15,-9 9 0-15,-5 7 0 16,-6 3 1-16,0 2 7 15,-6 2 1-15,-8-5 1 16,4-2-5-16,3-5 10 16,1-6-13-16,6-3-2 15,0-5 0-15,9-5 0 16,19 0 17-16,16 0-4 16,9-12-5-16,11-7-8 15,6-4-12-15,-3-5-46 16,-7-4-57-16,-18 0-156 15</inkml:trace>
  <inkml:trace contextRef="#ctx0" brushRef="#br0" timeOffset="168180.7218">1394 14328 271 0,'0'0'17'0,"0"0"-17"16,0 0 48-16,0 0-22 16,-80 56-5-16,80-42 0 15,0 2 4-15,0-3-9 16,17-3-16-16,7-3 7 15,10-3-1-15,-1-4 2 16,10 0 11-16,-9-9-8 16,-10-3-5-16,-7-2 4 15,-17-2 7-15,-4-2 23 16,-33-3-26-16,-13 1-3 16,-5 2-3-16,2 3-1 15,4 9-2-15,12-1-5 0,13 6 9 16,12 1-18-16,9 0 2 15,3 0-10-15,0 0-48 16,18 0-4-16,21-1 62 16,16-3 5-16,11 0-15 15,0 1-45-15,-3 3-7 16,-3 0 43-16,-11 0 17 16,-6 4 5-16,-13 4 4 15,-10 2 11-15,-9 2-1 16,-6 2 18-16,-4-3 13 15,4-2-7-15,-2-1-14 0,0-4-3 16,5-2-8-16,2-1 3 16,5-1 9-16,6-1 1 15,5-13 5-15,-3-5-18 16,-8-5-1-16,-11-3 4 16,-4 1-11-16,-1 0 17 15,-29 3-15-15,2 6 14 16,-5 9 3-16,-3 6-17 15,5 2 1-15,-2 4-4 16,3 7-7-16,9 1-11 16,12 1-15-16,6 1-17 15,3 0-21-15,12-2-48 0,26-4-46 16</inkml:trace>
  <inkml:trace contextRef="#ctx0" brushRef="#br0" timeOffset="168519.6798">2147 14140 128 0,'0'0'50'16,"0"0"-29"-16,3-56 47 16,-6 45 14-16,-17 5-15 15,-2 6-20-15,-8 0-19 16,2 0-23-16,-2 9-2 16,0 4-2-16,5 1-1 15,4 0 3-15,12-2-8 16,7-1 3-16,2-5-8 15,0-2-26-15,5-4 15 16,16 0 20-16,1 0-1 0,5-7-1 16,-6 1-1-16,0-1 4 15,-5 3 7-15,-1 1-7 16,0 2 9-16,9 1 21 16,1 0-16-16,-1 10 1 15,4 5 15-15,1 4-8 16,-1 0-12-16,-2 5-7 15,-1 8-3-15,-9 6-3 16,-16 8-78-16,0 3-45 16</inkml:trace>
  <inkml:trace contextRef="#ctx0" brushRef="#br0" timeOffset="168993.9422">1798 14846 281 0,'0'0'51'0,"0"0"-33"16,0 0 23-16,0 0 9 16,0 0-2-16,79 55-23 15,-55-30 7-15,1 1-13 0,5-1-18 16,-2 1 0 0,-3 0 0-16,-6-1-1 0,-3-8-1 15,-6-4-22-15,-2-6-20 16,-3-5-23-16,0-2-56 15,-2-7-90-15</inkml:trace>
  <inkml:trace contextRef="#ctx0" brushRef="#br0" timeOffset="169354.872">2151 14858 249 0,'0'0'72'0,"0"0"-65"16,0 0 9-16,0 0 14 0,-12 44-7 16,12-30-11-16,0-2 15 15,0 1-8-15,0-1-14 16,8-3 3-16,2 0-8 16,8-5 11-16,0-2 1 15,0-2-2-15,10 0 13 16,-1-1-3-16,0-9-8 15,-5-4 4-15,-8-2-5 16,-8-1 6-16,-6-2-6 16,0-1 7-16,-12 1 11 15,-14 2-8-15,1 7-12 16,-3 3 5-16,2 5-14 0,-4 2 0 16,-1 0-8-1,1 2-20-15,2 5 5 0,7 5-40 16,6-3-15-16,6 2-85 15</inkml:trace>
  <inkml:trace contextRef="#ctx0" brushRef="#br0" timeOffset="175537.7558">4122 14916 29 0,'0'0'69'16,"0"0"-31"-16,0 0-14 16,0 0 3-16,0 0-1 0,0 0-10 15,0 0-1 1,0 0 8-16,4 0 10 0,7 0-6 16,2 0-3-16,8 0 2 15,1-5-7-15,-1-4-5 16,4-2-2-16,-1-1-5 15,-2-3-1-15,-11 1 0 16,-2 1-2-16,-9 3 7 16,0 2-9-16,0 3 14 15,-21 2-8-15,-7 3-7 16,-7 0-1-16,-6 5 0 16,3 8 0-16,1 2-5 15,4 3 5-15,12-1-2 16,12 0-5-16,9-2-3 0,0 0 4 15,23 0-25-15,20 0 15 16,12 0 0-16,5-3-3 16,7-1 0-16,-1-2 0 15,-8 0 19-15,-16 1 1 16,-20 0 7-16,-11-1 2 16,-11-1 6-16,0 2 13 15,-30 1 8-15,-11 2-6 16,-10-1-18-16,-2 0-6 15,2-3-7-15,4-1-3 16,11-3-16-16,6-5-30 16,6 0-73-16</inkml:trace>
  <inkml:trace contextRef="#ctx0" brushRef="#br0" timeOffset="175884.0916">4429 14933 371 0,'0'0'11'0,"0"0"-9"16,0 0 22-1,0 0-24-15,0 0-2 0,0 0-1 16,64-7 1-16,-22 7 2 15,-5 0-1-15,-1 2 1 16,-6 8 0-16,-8 7 2 16,-16 3 5-16,-6 5 4 15,0 2-1-15,0-3-1 16,-6 0 7-16,0-4-11 16,1-6-3-16,5-2-2 15,0-4-1-15,0-5-1 16,11-3-12-16,18 0-12 15,11-8 16-15,6-8-44 16,2-2-71-16,-11-4-27 16</inkml:trace>
  <inkml:trace contextRef="#ctx0" brushRef="#br0" timeOffset="176333.051">4917 14986 117 0,'0'0'99'0,"0"0"19"0,0 0-74 16,0 0-37-16,0 0-3 15,0 0 17-15,-63 15-1 16,54-5-10-16,6-1 0 15,3 0-5-15,0-4 3 16,9-2-8-16,25 0 0 16,6-3 3-16,8-3-3 15,-1-12 0-15,-9 1 0 16,-17-3 0-16,-12 5 9 16,-9-1 24-16,-6-1-15 15,-18 0 11-15,-9 1-25 16,1 4-1-16,2 1 3 0,9 2-5 15,7 4-1-15,11 1 3 16,3-1-3-16,0-1-12 16,3 0-19-16,27-1 8 15,8 0-11-15,4 3 15 16,-1 1 0-16,4 0-21 16,-9 5 28-16,-2 5 12 15,-13 1-1-15,-6 0 1 16,-11 0 34-16,-4 2-21 15,3-1 4-15,-3-1 1 16,2-1-15-16,0-3 6 16,6-3-9-16,2-3-5 15,7-1 1-15,7 0-10 0,3-9-11 16,-3-8-93-16,1 0-177 16</inkml:trace>
  <inkml:trace contextRef="#ctx0" brushRef="#br0" timeOffset="176534.7182">5400 14870 132 0,'0'0'57'16,"0"0"8"-16,0 0-26 15,0 0-8-15,0 0-18 16,-6 46 9-16,27-43-11 0,4-3-9 16,3 0 14-1,2-3 15-15,-3-9-8 0,-10-2 7 16,-8-4 9-16,-9-1 6 15,0-1-26-15,-32 1-19 16,-10 2 0-16,-14 8-16 16,-14 9-35-16,-17 0-43 15,-10 19-107-15</inkml:trace>
  <inkml:trace contextRef="#ctx0" brushRef="#br0" timeOffset="178066.6278">4694 15718 23 0,'0'0'41'16,"0"0"-5"-16,0 0-7 16,0 0-4-16,0 0-12 15,0 0-7-15,0 0 3 16,0 0 12-16,0 0-17 15,0 0 5-15,3 0-9 16,-2 0 0-16,-1 0 3 16,4 0 4-16,-3 0 3 0,-1 0-9 15,0 0 1 1,2 0 4-16,-2 0 15 0,0 0 13 16,0 0-17-16,0 0-13 15,0 0 2-15,4 0 0 16,-4 0 1-16,3 0 4 15,0 0-2-15,-1 0-6 16,0 0-1-16,2 0-1 16,-4 0-2-16,1 0 1 15,2 0 0-15,-3 0 3 16,0 0-2-16,0 0-1 16,0 0 0-16,0 0 0 15,0 0 2-15,2 0-4 0,-2 0 2 16,0 0 0-16,0 0 0 15,0 0-4-15,0 0 4 16,0 0 3-16,0 0-2 16,0 0-1-16,0 0 1 15,0 0-1-15,0 0 0 16,0 0 0-16,0 0 2 16,0 0-2-16,0 0 0 15,0 0-1-15,0 0 1 16,0 0 0-16,0 0 5 15,0 1-5-15,0-1 0 16,0 2 0-16,0-1-1 16,0 1 1-16,0-1 0 15,0-1 1-15,3 0 1 0,-3 0-2 16,0 0-1-16,3 0 1 16,-1 0 5-16,3 0 1 15,1 0 19-15,-3-1 2 16,3-7-17-16,-4-1 25 15,-2 0-32-15,0-2 2 16,0 5 0-16,-10 1-1 16,-12 2 5-16,-7 3-9 15,-9 0-4-15,2 8 4 16,3 6 4-16,8 0-4 16,7 8-3-16,11 1 2 15,7 1 1-15,0 2 2 0,20-3-2 16,17 0-2-16,13-4 2 15,4-4-8-15,3-3-2 16,7-4-7-16,-8-4-13 16,1-4-20-16,-13 0 35 15,-4-12-111-15</inkml:trace>
  <inkml:trace contextRef="#ctx0" brushRef="#br0" timeOffset="178345.355">5239 15654 250 0,'0'0'24'0,"0"0"-23"0,0 0 36 15,0 0 17 1,-149 22-36-16,125-12-6 0,8 2-8 16,9-2 0-16,7 0-6 15,0 1 2-15,0-2-2 16,31 4-14-16,8-2 9 15,6-1-17-15,9-2-16 16,1-1-9-16,-11-1 39 16,-5 0 10-16,-25-3 28 15,-9 0 20-15,-5 3-27 16,-19 3 7-16,-31 1-4 16,-23 1-24-16,-11 0-14 0,-9-4-89 15</inkml:trace>
  <inkml:trace contextRef="#ctx0" brushRef="#br0" timeOffset="179814.5959">2380 14698 22 0,'0'0'45'16,"0"0"14"-16,0 0-29 15,0 0-4-15,0 0-15 16,0 0 19-16,0 0 10 16,0 0-15-16,2 0-2 15,-2 0-4-15,0 0 8 16,0 0 5-16,0 0-5 15,0 0-20-15,0 0 11 16,0 0-9-16,0 0 4 16,0 0-10-16,0 0-3 15,0 0 12-15,0 0-10 0,0 0 3 16,0 0-2-16,6-3 4 16,6-1 0-16,8 0-7 15,8-1-6-15,4-1 5 16,6 4-8-16,2 0-1 15,4 2 7-15,-7 0-16 16,-3 0 6-16,-3 4-9 16,-8 7 0-16,-1 0 19 15,-13 2-8-15,-3 1 11 16,-6 0 2-16,0 1-2 16,-7 1 4-16,-13 0-5 15,-2-2 2-15,-2-2 6 0,6 1-7 16,3-5 0-16,8 0 0 15,5-3 1-15,2-2-2 16,0 1 0-16,0-2-6 16,0 1 1-16,0 0-8 15,12-2 8-15,6 0 3 16,-3 0 6-16,0-1-3 16,-3 2 0-16,1-1 1 15,-1 2-4-15,3-1 0 16,2 3 3-16,-4 2 0 15,11 0 0-15,-5 3 0 16,5 0-1-16,-1 2 0 16,-4 1-1-16,-3-4 2 0,-4-1-4 15,-8 0 2 1,-4-3 4-16,0 0 0 0,0-3 3 16,0 0 3-16,0-1 16 15,-10 0 16-15,-21-1-19 16,-14 0-1-16,-4 2-9 15,-7-2 0-15,-4 0-4 16,-2 0 2-16,7 0-2 16,9 0-7-16,10 5-9 15,13 1 9-15,9-1-40 16,8 3-62-16,6-2-80 16</inkml:trace>
  <inkml:trace contextRef="#ctx0" brushRef="#br0" timeOffset="181010.1492">5716 15584 248 0,'0'0'23'15,"0"0"1"-15,0 0 32 16,0 0-29-16,0 0-14 15,0 0 26-15,3-5-14 16,-3 5-1-16,0 0-11 16,0 0-10-16,0 0-3 15,0 11-4-15,0 3 4 16,1 5 14-16,1 3-14 16,7 1 0-16,-4 0 0 15,2 1 3-15,-1-3 0 16,-3-2-3-16,-3-1-13 0,0-3 4 15,0-1-37-15,0-6-25 16,0-2-91-16</inkml:trace>
  <inkml:trace contextRef="#ctx0" brushRef="#br0" timeOffset="181437.0323">6054 15629 69 0,'0'0'7'0,"0"0"-4"0,0 49 16 16,10-34-1-16,16-1-15 15,4-3 0-15,4-4 9 16,7-1-2-16,5-6 5 16,2 0-2-16,-6 0-3 15,-10-7 27-15,-11-2-18 16,-13-2 44-16,-8 0-12 16,0-3-19-16,-3-3 0 15,-23-3-6-15,-3 1-26 16,-4 4 26-16,-3 2-8 0,3 8-4 15,-1-1 0 1,-2 6-13-16,6 0-1 0,2 0-8 16,4 6-6-16,8-1-4 15,6 3-27-15,10 0-20 16,0-3-52-16,0 2-131 16</inkml:trace>
  <inkml:trace contextRef="#ctx0" brushRef="#br0" timeOffset="181873.9653">6454 15536 122 0,'0'0'20'16,"0"0"-19"-16,0 0 16 16,0 0 1-16,0 0-7 15,0 0 7-15,0-2 11 16,0 2 2-16,0 0 10 0,0 0-23 16,0 0-14-1,0 0 4-15,0 0-3 0,0 0 2 16,0 0 1-16,0 0-8 15,0 11 1-15,5 3 28 16,8 4-14-16,10 4 2 16,4 4-11-16,2 3 7 15,0 0-13-15,-4-3 1 16,-6-1 1-16,-8-5 6 16,-7-6 4-16,-4-5 4 15,0-3-9-15,0-2 2 16,0-3-3-16,0 1-6 15,0-1-21-15,-7-1-45 16,-15 0-96-16</inkml:trace>
  <inkml:trace contextRef="#ctx0" brushRef="#br0" timeOffset="185742.8623">1268 15570 182 0,'0'0'0'0,"0"0"-8"0,0 0 8 15,0 0 5-15,0 0 7 16,0 0 19-16,0 0-11 16,-9 1-18-16,9-1 9 15,0 2-10-15,0-2 31 16,0 0 1-16,0 0-18 16,0 0 1-16,0 0-6 15,2 0-1-15,26 0-8 16,24-4-1-16,21-6 10 15,19-4-1-15,19-3-8 16,14-4 3-16,10-2-3 16,9 0 5-16,-2-2-6 15,-11 4-1-15,-17 3-7 0,-19 4-16 16,-28 5-23-16,-21 4-13 16,-17 2 32-16,-23 3 10 15,-6 0-26-15,0 0-75 16,-11 3 103-16,-26 6-22 15</inkml:trace>
  <inkml:trace contextRef="#ctx0" brushRef="#br0" timeOffset="186102.5435">1173 15674 255 0,'0'0'7'15,"0"0"-7"-15,0 0 4 16,0 0-8-16,0 0 0 16,0 0 4-16,155 4 54 15,-48-17-33-15,18-4-7 16,7-2 1-16,14-2-6 15,0 0 27-15,-7 0-36 16,-11 3 2-16,-29 3-3 16,-26 5 1-16,-23 3-18 0,-29 4 9 15,-9 2 9-15,-12 1 6 16,0 0 3-16,0 0-4 16,0 0-5-16,0 0-5 15,-4 0-9-15,-1 0-12 16,-1 4-95-16,-3-1-109 15</inkml:trace>
  <inkml:trace contextRef="#ctx0" brushRef="#br0" timeOffset="189546.2826">1687 17086 274 0,'0'0'12'16,"0"0"1"-16,69-47-13 15,-38 27 27-15,-2 0 17 16,-9 1-4-16,-9 6-4 15,-8 2-16-15,-3 3-19 16,0 4 40-16,-17 4 12 16,-18 0-48-16,-10 6-4 15,-3 11 1-15,-4 6-2 16,5 5 0-16,12-1 3 16,14 0 2-16,12-5-5 15,9-1-2-15,12-4-10 0,30-6-12 16,16-2 0-16,12-9 7 15,14 0-8-15,10-17-21 16,3-6 13-16,-2-8 2 16,-8 0 5-16,-23 0 13 15,-28 9 10-15,-23 2-20 16,-13 10-76-16,-13 4 99 16,-28 6 31-16,-5 0 12 15,-9 12-29-15,-2 2 13 16,4 5-4-16,18-3-7 15,8-2 5-15,17-2-10 16,10-4-11-16,2-2-6 0,38-3 2 16,16-1-5-16,10-2-1 15,16 0-13-15,9 0-25 16,1 0 29-16,-4 0 7 16,-22 0 8-16,-35 7-20 15,-28 3 24-15,-3 5 38 16,-34 4 24-16,-23 5-22 15,-5 2-11-15,-4-3-9 16,6-2-7-16,17-6-13 16,10-7-15-16,12-5-45 15,13-3-100-15</inkml:trace>
  <inkml:trace contextRef="#ctx0" brushRef="#br0" timeOffset="189727.8793">2696 16939 419 0,'0'0'14'15,"0"0"-11"-15,-23 48 8 16,23-33-8-16,0 2 1 16,18-3-3-16,12 1-1 15,6-6-14-15,4-1-62 16,0-4-32-16,-6-4-14 15</inkml:trace>
  <inkml:trace contextRef="#ctx0" brushRef="#br0" timeOffset="189984.4353">2947 16944 252 0,'0'0'2'16,"0"0"-1"-16,0 0 11 15,0 0-3-15,0 0 3 16,-13 53 9-16,31-46-21 15,21-4 0-15,4-1-4 16,8-2-9-16,1-3 13 16,-13-6 0-16,-12-4 16 15,-17 2 23-15,-10 1 12 16,0 0-16-16,-24 1-22 16,-14 2-11-16,-7 1-2 15,1 6-18-15,7 0-5 16,12 0-13-16,10 3-12 0,15-3-244 15</inkml:trace>
  <inkml:trace contextRef="#ctx0" brushRef="#br0" timeOffset="190362.0416">3464 16878 369 0,'0'0'18'0,"0"0"-10"16,0 0 29-16,0 0-35 16,0 0-2-16,0 0-4 0,-37 10-19 15,62-10 23-15,5 0-12 16,7 0 7-16,3 0 4 16,2 0-14-16,-3 0 15 15,-15 0-9-15,-7 4 4 16,-17 4-8-16,0 4 13 15,-11 3 2-15,-16-1 2 16,-4 1 0-16,1-1-4 16,7-1 3-16,4-4-3 15,10 0-3-15,3-4-16 16,6-2-30-16,0-1-35 16,0-1-12-16,18-1 51 15,9 0 20-15,10 0-14 0</inkml:trace>
  <inkml:trace contextRef="#ctx0" brushRef="#br0" timeOffset="190462.7716">3874 17012 22 0,'0'0'182'0,"0"0"-117"16,0 0-2-16,0 0 38 15,0 0-58-15,0 0-13 16,-146 60-16-16,99-48-12 16,6-2-2-16,13-6-8 15,9-4-83-15,8-2-190 16</inkml:trace>
  <inkml:trace contextRef="#ctx0" brushRef="#br0" timeOffset="190813.8359">4315 16758 417 0,'0'0'4'0,"0"0"2"15,0 0-4-15,-135 58 1 16,114-38 23-16,7 2 11 16,2 6-13-16,12-3 3 15,0 3-21-15,2-4-6 0,22-3-3 16,10-4 3-16,0-3-2 15,10-5 2-15,3-2 0 16,0-5-12-16,11-2 6 16,12-2-3-16,9-11 0 15,3-3-14-15,-4 1-36 16,-16-4-59-16</inkml:trace>
  <inkml:trace contextRef="#ctx0" brushRef="#br0" timeOffset="191181.9502">4242 16947 281 0,'0'0'128'15,"0"0"-109"1,0 0-10-16,0 0-5 0,0 0 4 15,0 0-3-15,159-27 6 16,-100 18 4-16,1-4-6 16,-8 1 2-16,-10 1-11 15,-8 2-17-15,-22 0-3 16,-6 1-47-16,-6 0-48 16</inkml:trace>
  <inkml:trace contextRef="#ctx0" brushRef="#br0" timeOffset="191498.7406">4172 16600 280 0,'0'0'29'0,"0"0"-29"16,0 0 0-16,0 0 3 15,55 65 32-15,-23-20 9 16,2 10-37-16,-1 8 10 16,0 7 11-16,1 2-18 15,-1 0-8-15,-3-2 5 16,4-4-3-16,-1-6 5 16,4-8-9-16,0-9 7 15,-2-2-7-15,-4-12-7 0,-5-7-12 16,-3-7-5-16,-6-8-8 15,2-7-42-15,-5 0-134 16</inkml:trace>
  <inkml:trace contextRef="#ctx0" brushRef="#br0" timeOffset="192177.1031">5719 16696 9 0,'0'0'53'0,"0"0"7"15,0 0 3-15,0 0-16 16,0 0 17-16,46-55-27 16,-46 45-10-16,-19 2 2 0,-5 5-8 15,-3 3 23-15,-4 3-40 16,-7 12 1-16,1 6 14 16,3 5 12-16,10 1-9 15,11-3-11-15,10 2-6 16,3-5-5-16,4-1-2 15,28-3-6-15,11-4-25 16,5-5-13-16,11-8-39 16,5 0-24-16,12-13-30 15,-1-4 52-15</inkml:trace>
  <inkml:trace contextRef="#ctx0" brushRef="#br0" timeOffset="192463.654">6183 16610 263 0,'0'0'62'0,"0"0"-5"15,0 0-19-15,-136 5-9 16,105 9 7-16,9-2-1 16,7 1-19-16,9-2-10 15,6-1-6-15,0 0 0 16,14-2-14-16,21 3-3 16,7-2 0-16,10 4-19 15,3-3-35-15,-4 2-18 16,2-2 3-16,-5 0 48 15,-8-4 38-15,-11 1 32 16,-16-2 61-16,-13 0-50 0,0 2 6 16,-20 3 14-1,-24 1-26-15,-13 3-8 0,2-3-11 16,-2 0-10-16,14-4-8 16,6-3-14-16,9-4-82 15,8-2-214-15</inkml:trace>
  <inkml:trace contextRef="#ctx0" brushRef="#br0" timeOffset="192706.0025">6495 16601 326 0,'0'0'24'0,"0"0"-19"16,0 0 3-16,16 55 20 15,3-34-24-15,-3 1 3 16,6 2-7-16,-6-4-6 16,5-3-8-16,-3-5-25 15,3-2-63-15</inkml:trace>
  <inkml:trace contextRef="#ctx0" brushRef="#br0" timeOffset="193056.4297">6881 16658 333 0,'0'0'49'0,"0"0"-47"15,0 0-1-15,0 0 8 16,-24 48-9-16,30-44 4 16,21 2-11-16,3-6 5 15,8 0-16-15,0 0-19 16,-6 0 27-16,-2-10 9 16,-6 0 1-16,-6-4 11 15,-6-2 8-15,-4 3 10 0,-8-2 47 16,0 1-23-16,-33 2-19 15,-8 1-17-15,-5 5-13 16,4 4 5-16,1 2-9 16,5 0-5-16,12 7-14 15,8 1-38-15,2 1-14 16,11-3-59-16,3-2-163 16</inkml:trace>
  <inkml:trace contextRef="#ctx0" brushRef="#br0" timeOffset="193259.0836">7388 16537 338 0,'0'0'5'0,"0"0"1"15,0 0-6-15,58 61 0 16,-45-39-32-16,-5 1-56 16</inkml:trace>
  <inkml:trace contextRef="#ctx0" brushRef="#br0" timeOffset="193987.7499">4803 16610 276 0,'0'0'60'0,"0"0"-45"15,57-56-10-15,-44 46-4 16,-4 3 25-16,-6 5-5 16,-3 2 1-16,0 0-2 15,-3 0-7-15,-22 5 13 0,-15 6-23 16,-4 4 2-16,6 3 8 15,6 1-8-15,14-1 0 16,11-1-5-16,7 1 2 16,0-4-5-16,20-1-4 15,27 1-1-15,16-2 7 16,11-2-13-16,7 2-8 16,6-2-49-16,-10-3 71 15,-7 0 3-15,-21 1-3 16,-20 3-3-16,-19 4-8 15,-10 4 11-15,0 0 25 16,-36 6-5-16,-7-5-14 0,1 2 15 16,2-1-21-16,4-3 3 15,11-3-9-15,5 0 5 16,7-1-19-16,11-4-26 16,2-7-26-16,10 4-39 15,28-5-2-15</inkml:trace>
  <inkml:trace contextRef="#ctx0" brushRef="#br0" timeOffset="194131.9508">5732 17120 197 0,'0'0'96'0,"4"46"-26"16,-9-24 3-16,-19 0-47 16,0-5 31-16,6-3-20 0,11-4-32 15,7-3-5-15,0-7-48 16,25 0-86-16,14-3-71 15</inkml:trace>
  <inkml:trace contextRef="#ctx0" brushRef="#br0" timeOffset="194801.4113">8055 16124 340 0,'0'0'4'16,"0"0"2"-16,0 0-6 0,0 0-1 16,116-46-1-1,-79 46 4-15,1 0 1 0,-5 0-2 16,-11 13 2-16,-7 8 13 16,-12 5 4-16,-3 8 2 15,-7 9-4-15,-19-1-18 16,2 3 7-16,0-1-6 15,3-2-1-15,12-2-1 16,6-6-2-16,3-7-7 16,12-8-32-16,23-7 24 15,12-4-65-15,5-8-7 16,11 0-24-16</inkml:trace>
  <inkml:trace contextRef="#ctx0" brushRef="#br0" timeOffset="195035.8232">8610 16474 85 0,'0'0'133'16,"0"0"-121"-16,0 0 2 0,0 0 66 15,0 0-66-15,0 0 20 16,-154 10-3-16,129 6-5 16,8-1-9-16,4 2-17 15,5-2 2-15,7 2-5 16,1 0 4-16,0 5-2 16,11 2-34-16,17-2-19 15,4 2 32-15,3-1-48 16,-4-3 42-16,-13-3 3 15,-15-2 25-15,-3-1 0 16,-31 1-17-16,-20-3-45 0,-8 0-42 16</inkml:trace>
  <inkml:trace contextRef="#ctx0" brushRef="#br0" timeOffset="195247.7627">7921 16801 409 0,'0'0'21'15,"0"0"2"-15,0 0 51 0,0 0-42 16,0 56-18-1,-26-30-14-15,-18 8-7 0,-16 0-68 16</inkml:trace>
  <inkml:trace contextRef="#ctx0" brushRef="#br0" timeOffset="218789.4651">3030 10690 320 0,'0'0'120'0,"0"0"-120"16,0 0-6-16,0 0 6 16,103-64 13-16,-54 44-7 15,2-4-3-15,1-2 2 16,-12 1-1-16,2-3-2 16,-5-5 6-16,-9 0-8 15,-5 1 0-15,-17 4 4 16,-6 6 0-16,0 9-2 15,0 6 0-15,-12 2 3 0,-14 5-10 16,0 0 3 0,-8 0-9-16,4 9 10 0,6-1 1 15,8 0-1-15,9 0-4 16,7 1-15-16,0 2 1 16,17-3-15-16,23 4 14 15,6 2 15-15,9-1 4 16,0-1 1-16,1-1-2 15,-10 0 4-15,-7-1 1 16,-18 2-3-16,-18-1 0 16,-3 3 18-16,-11 3 2 15,-30 1-2-15,-9 1-16 16,-10 1 6-16,2-3-2 16,3-2-6-16,13-6-6 15,9-4-3-15,16-5-17 0,9 0-1 16,8-2-14-16,3-6-19 15,27-1 5-15,9 1 37 16,10 0 11-16,5 1 6 16,1 0 0-16,3 0 1 15,-4 0-1-15,-10 1-3 16,-11 2 8-16,-10-1-4 16,-10 3 1-16,-7-3 2 15,-3 1-1-15,-3 1 2 16,0-5-1-16,0-1-3 15,-9 6 9-15,-7-4-9 16,1 6 3-16,0 1-6 0,0 0 4 16,-4 4-1-1,5 9 0-15,7-2 0 0,7 3-1 16,0-2 1-16,0 1-7 16,21-2 6-16,10-3-7 15,6-3 5-15,6-1 3 16,1-4 0-16,-1 0 7 15,-10-5-3-15,-8-4 8 16,-13-1 23-16,-10-4 15 16,-2-3 5-16,0-5-15 15,-14-4-15-15,1-8-2 16,-2-5-18-16,-3-5-5 16,10 2 0-16,-3 5 2 15,1 7 1-15,9 10 0 0,-2 9-1 16,3 6 12-16,0 4-8 15,0 1 0-15,0 0-6 16,8 6-4-16,14 11 4 16,8 8 5-16,3 9 3 15,-2 5-7-15,5 5 4 16,-5-2-5-16,-4 0 6 16,-9-6-6-16,-3 0 0 15,-2-8 0-15,-4-6 1 16,3-7 0-16,1-7-1 15,-2-7-3-15,10-1-4 16,1-4-9-16,1-13-46 16,-6-4-189-16</inkml:trace>
  <inkml:trace contextRef="#ctx0" brushRef="#br0" timeOffset="218929.1786">3819 10507 531 0,'0'0'46'0,"0"0"-43"16,0 0 7-16,0 0-10 16,0 0-4-16,137-14-7 15,-57 4-42-15,0-3-98 16</inkml:trace>
  <inkml:trace contextRef="#ctx0" brushRef="#br0" timeOffset="221257.2211">4548 10427 486 0,'0'0'0'16,"0"0"-1"-16,0 0 1 15,131 59 0-15,-91-41 4 16,-8 0 1-16,-14-5-5 0,-12 0 0 15,-6-3-7 1,0-3-4-16,-6-4 11 16,-12-3 11-16,-4 0 22 0,5-3-14 15,2-11 1-15,7-1-4 16,8-2-6-16,0 2-10 16,8 3-5-16,12 3 2 15,0 4 3-15,2 3-5 16,6 2 5-16,4 0-2 15,6 0 1-15,2 7-1 16,-4 3 2-16,-3 1 1 16,-11 0 0-16,-5 2 5 15,-9-2-12-15,-8-4 3 16,0 0 3-16,0-2 1 16,0-2 0-16,0-3 7 15,0 0 2-15,0-5 3 0,0-9-9 16,0-3-4-16,12-1-1 15,12 0-2-15,3 5-6 16,1 4 9-16,-2 2-3 16,-2 6 3-16,-2 1 0 15,3 0-1-15,-6 1 1 16,4 8 1-16,-2 0 6 16,-4 3-1-16,2-2-6 15,-8 0 0-15,12-1 1 16,-6-3-1-16,1-2-2 15,2-2-9-15,3-2-7 0,7 0 10 16,4-12-1 0,0-5 0-16,-4-4-17 0,-6 0 22 15,-12 1 4-15,-8 2-6 16,-4 4 6-16,0 4 28 16,0 5-6-16,-8 5-8 15,-9 0-13-15,-3 3 5 16,3 6-6-16,0 3 0 15,5 1 1-15,8 1 9 16,4-3-10-16,0 3 2 16,3-2-5-16,24 2 1 15,19-4-4-15,8-1-6 16,7-4-4-16,-1-5 2 16,-13 0-20-16,-17-5-19 15,-11-5 31-15,-14-4 19 0,-5 2 3 16,0-2 14-16,0 3 21 15,-5 2-6-15,1 4-16 16,3 3 0-16,1 1-4 16,0 1-9-16,0 0-9 15,0 0 4-15,10 8 5 16,6-2 1-16,4 3-1 16,6-1 0-16,-1 1 0 15,0 1-3-15,-3-3 1 16,-9-5-4-16,-5 0-5 15,-8-1 11-15,0-1 9 16,0 0 22-16,0 0 10 0,0-6-30 16,2-5-7-16,8 2-3 15,3-2 5-15,2 3-12 16,6 2 5-16,-3-1-4 16,3 6 1-16,3 1 0 15,-2 0 4-15,2 0-1 16,0 5 2-16,0 1-1 15,-2 1 0-15,-1 0 0 16,-6-2 0-16,-6-1 0 16,-3-3-2-16,-6 1-5 15,0-2 1-15,0 0 6 16,1 0 0-16,7 0 2 16,-2-7 8-16,6-5-10 0,3 2-6 15,1-2 3 1,-3 4 2-16,-2 3 1 0,-5 3-2 15,4 2 2-15,1 0 0 16,-2 0 0-16,7 0 1 16,6 7 7-16,4 1-7 15,8 1 6-15,3-3-7 16,7-1 0-16,0-3-1 16,-3-2 1-16,-10 0-7 15,-7 0-1-15,-12-5 8 16,-6-7 0-16,-6-3 0 15,0-4 0-15,0-3 2 0,-8-4-2 16,-10-4 0 0,5-6 0-16,4 0 1 0,-5-2-3 15,7 8 4-15,3 10 9 16,-1 9-2-16,1 8 8 16,4 3-16-16,0 0-1 15,0 11-2-15,0 6 2 16,25 7 4-16,6 2-1 15,14 5-1-15,9 0 0 16,-5 5-2-16,-6-3 0 16,-14-5-9-16,-17-5 8 15,-12-7-5-15,0-6-2 16,0-3 8-16,-12-7 3 16,-8 0 0-16,2 0 12 15,1-8-9-15,6-6 5 0,2-1-6 16,9-1-6-16,0 5 1 15,0 4-1-15,0 0-1 16,16 7 0-16,14 0-3 16,11 0 7-16,6 0-2 15,0 3 0-15,-3 8 0 16,-9-3-2-16,-15 2 1 16,-15-1 0-16,-5-1-7 15,0 2 8-15,-30-1 3 16,-6 1-1-16,-2-1-1 15,3-4-1-15,4 1-5 16,16-3-21-16,2-1-19 0,13-2 8 16,0 0-16-16,0 0-27 15,22 0 58-15,12-5 0 16,17-5 11-16,10 0 9 16,9-4 1-16,2-2-5 15,1 0 6-15,-15 1 0 16,-21 1 2-16,-13 5 31 15,-18 4 51-15,-6 2-9 16,0 3-19-16,0 0-18 16,0 0-34-16,0 0-1 15,0 3-5-15,0 8 5 16,0 0 1-16,0 2-2 16,7-1 7-16,13 0-4 0,10-1-5 15,4-3-11 1,3-2-4-16,5-4-34 0,-14-2-18 15,-6 0-51-15,-16-8-32 16,-6-1 26-16,0-3 63 16,-11-2 61-16,-6-1 110 15,6 1-17-15,6 3-28 16,5 5-26-16,0-1-3 16,0 6-10-16,0 1-26 15,12 0 0-15,6 0 7 16,12 8 7-16,3 3 6 15,1 1 6-15,-1 1-16 0,-6-1 0 16,-7-2-9 0,-12-4 3-16,-6-2 9 0,-2-2-6 15,0 0 9-15,0-2 2 16,0 0-7-16,0 0 0 16,10-8-7-16,2-1-4 15,1-4-14-15,8 2 8 16,0 3 6-16,-1 4 0 15,-1 2 0-15,0 2 0 16,-2 0 8-16,5 0 3 16,3 4 18-16,-1 3 2 15,6-1-19-15,-2 2 15 16,-5-2-24-16,-4-1 6 16,-5-2-9-16,-7-1 0 15,-3-1-10-15,-2-1-21 0,-2 0-8 16,0-3-2-16,0-8-87 15,-6-6-158-15</inkml:trace>
  <inkml:trace contextRef="#ctx0" brushRef="#br0" timeOffset="221830.0231">8120 10297 264 0,'0'0'125'0,"0"0"-41"16,0 0-4-16,0 0-41 16,0 0-35-16,0 0-1 15,68-16-3-15,-27 16 0 16,1 0-2-16,3 0-10 15,1 9 3-15,-5 5 3 16,0 3-3-16,-8 2 1 0,-8-1-10 16,-13-2 18-16,-1-4-1 15,-7-4 2-15,-1-5-1 16,-1-2 12-16,3-1-8 16,3 0 22-16,8 0-1 15,5-7-18-15,9-4-3 16,3-3-3-16,-3-2-2 15,0-3 1-15,-8 4-2 16,-6 1 2-16,-10 6 2 16,-4 5 2-16,-2 3 9 15,0 0-12-15,0 0-2 16,0 1 0-16,0 6 1 0,0 5 2 16,0 2-2-16,0 1 0 15,15 3 3-15,22 5-2 16,11 4-2-16,14 1-1 15,4 3-5-15,-3 0-42 16,-11-1 49-16,-15-5-11 16,-11 0 8-16,-19-4 3 15,-7-3 13-15,-4-6 0 16,-26-3 17-16,-3-4 3 16,-1-5-15-16,-2 0-2 15,1-6 1-15,1-12-10 16,13-4-6-16,5-7 4 15,13-4 7-15,3-5 1 0,9-2-13 16,22 0 1 0,11 7-4-16,-5 6-8 0,-5 9-16 15,1 4 1-15,-11 5-9 16,-6 4-17-16,-8 1-8 16,-8 1 5-16,0 1-10 15,0-1-76-15</inkml:trace>
  <inkml:trace contextRef="#ctx0" brushRef="#br0" timeOffset="223768.669">8180 10492 312 0,'0'0'25'16,"0"0"-25"-16,0 0 0 15,91-64 19-15,-61 42 20 16,-9 2 2-16,-5 3 8 15,-11 3-27-15,-5 3 12 16,0 7 6-16,-5 2-25 16,-21 2-7-16,0 0 6 0,-5 0-12 15,5 2-2 1,5 4 0-16,12 1 0 0,2 1-5 16,7 0-3-16,3 3-14 15,31 0 6-15,10 1-13 16,9 0-9-16,4-2-9 15,-3 0-10-15,-11-1 41 16,-19-3 9-16,-15 0 7 16,-9-1 25-16,-3 3 16 15,-33-1 6-15,-7 1-20 16,-5 0-13-16,6-3-2 16,4-2-8-16,11-3-1 15,10 0-3-15,8 0-12 16,9-7-13-16,0-10-25 15,23-2-10-15,16-2 42 0,12-4 14 16,8-5 4-16,11-3 4 16,6-1 2-16,-4-3-3 15,-11 3 3-15,-18 6 44 16,-24 9-20-16,-14 8 18 16,-5 5 9-16,0 5-22 15,-8 1-14-15,-12 0-17 16,-5 1-3-16,3 13 1 15,-2 0 7-15,5 6-9 16,12 6-2-16,4 2 2 16,3 1 2-16,7 0-2 15,26-2-2-15,7-2-5 16,3-3 5-16,-5-5-11 16,-13-7-24-16,-12-3 18 0,-8-7 19 15,-1 0-12-15,-1 0 1 16,1 0 5-16,4-10-1 15,0 0-3-15,4 0-11 16,-5 3 11-16,5 2-26 16,-6 5 11-16,5 0 3 15,-1 0 22-15,2 8 0 16,2-2 21-16,8 5 5 16,3-5-14-16,6 2-6 15,14-2 3-15,6-1-2 16,4-3-5-16,6-2-2 15,-10 0-16-15,-10-7-4 16,-8-3 6-16,-10 0-4 16,-9-3 15-16,0-1 3 0,-6-3 9 15,-7 3 14-15,-1 3-16 16,0 5-1-16,0 3 4 16,0 3-9-16,0 0-1 15,3 0-14-15,7 0-27 16,2 0 28-16,14 0-11 15,3 0-4-15,12-2-65 16,-5-8-158-16</inkml:trace>
  <inkml:trace contextRef="#ctx0" brushRef="#br0" timeOffset="224165.5451">9686 10244 382 0,'0'0'28'0,"0"0"-10"15,0 0 30-15,0 0-12 0,0 0-24 16,0 0-11-16,0-8 3 15,0 32 30-15,0 7-18 16,0 6 1-16,0 7-2 16,8 4-5-16,12 4-10 15,-3-2-6-15,-10-2 1 16,-7-8 4-16,0-7-29 16,0-11 19-16,-14-6 11 15,-2-10 2-15,2-3 8 16,-4-3-1-16,2-3 3 15,-6-8 1-15,14-8-13 16,8-4 3-16,0-9-7 16,8-2 4-16,26-2-5 0,5 4-6 15,5 8 9-15,-1 7-5 16,4 8-4-16,2 6 11 16,2 3 0-16,2 0 6 15,-1 9-2-15,-7 5 4 16,-7 2 13-16,-15 1 0 15,-16-5-16-15,-7 2-4 16,-7-1 1-16,-36-6-4 16,-17 0-11-16,-12-4-56 15,-20-3-262-15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47:42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17799 7198 97 0,'0'0'12'16,"0"0"3"-16,0 0-4 16,0 0 30-16,0 0-7 15,0 0-5-15,0 0-7 16,0 0-4-16,-132-17-9 15,126 15 9-15,0 2-10 16,0-2 5-16,-3 2-10 16,-2-2 9-16,-5 1 10 15,-5 1-16-15,-2-1-1 0,-2 1 8 16,-4 0-13 0,-8 0 12-16,3 0-10 15,0 0 11-15,1 0-9 0,3 0-1 16,1 0-3-16,5 0-1 15,-3 2 1-15,0 2 7 16,-3 0-7-16,-3 3 0 16,-4 1 2-16,0 1 0 15,-2 0 0-15,-4 2-2 16,2 0 1-16,4 0 7 16,-1 2-5-16,3-3 3 15,-1 4-6-15,2 2 2 16,-4-2-3-16,6 2 2 15,-3-3 0-15,5 2 9 0,0-1-9 16,4 1 5-16,1-1 3 16,2 0-5-16,-3 4-2 15,2-1 0-15,-2 1 8 16,2 2 0-16,4 0-6 16,-1-1-2-16,7 1 5 15,-5 1-7-15,5-1 2 16,1 1 0-16,1 0 4 15,1 1 9-15,7-2-15 16,1 2 0-16,3 0 4 16,0-2-3-16,0 2 3 15,0 1 0-15,0 1 4 16,0 0-3-16,0 1-3 16,3 0-1-16,4 1 5 15,1 4 4-15,1 0-10 0,4-2 3 16,-1-3 3-16,5 0 3 15,-2-2-8-15,4-1 2 16,5 2 10-16,0 1-12 16,1-1 7-16,4 1-6 15,6-2 5-15,7 1-4 16,9-2 0-16,6 3 10 16,5-6-7-16,2 1-3 15,5-3 4-15,1-2-7 16,0 1 0-16,1-2 0 15,1-2 0-15,2-1 0 16,1-5 0-16,-4 1 0 0,3-4 2 16,-4 0-2-16,-4-3 5 15,1 0-5-15,0 0-3 16,0 0 3-16,-3 0 10 16,2-3-10-16,1 0 0 15,4-5-1-15,0 2 4 16,-4-4 0-16,-1-3-3 15,-5-3 0-15,9-1-3 16,0 0 2-16,2-2 1 16,7-3 0-16,1 1 2 15,-10 0-3-15,-7-2 1 16,-11 1 0-16,-10-3 4 16,-6 2-2-16,-11-2 7 0,-4-2 3 15,-12-4-2-15,-6-3 37 16,-2-6-35-16,-1 2-6 15,0 0 12-15,0 1-3 16,0 1-12-16,0-1 0 16,0-2-1-16,-20-3-2 15,-10 0-2-15,-20-3-4 16,-22-1 3-16,-21 3 3 16,-7-1 2-16,1 10-2 15,14 9 1-15,5 8-4 16,-11 8-9-16,-18 2-63 15,-30 4-6-15,-31 1-44 16,-28 0-98-16</inkml:trace>
  <inkml:trace contextRef="#ctx0" brushRef="#br0" timeOffset="3002.0802">3698 3042 93 0,'0'0'32'16,"0"0"-18"-16,0 0 45 16,0 0-6-16,0 0-16 0,0 0-10 15,0 0-12 1,0 0 7-16,0 0 2 0,0 0 10 15,0 0-3-15,0 0 23 16,2-4-34-16,21-11-10 16,9-5 4-16,2-5-6 15,9-3 1-15,-12 2-9 16,1-3 0-16,-12 3 6 16,-3 3-6-16,-11 7-2 15,-6 5-2-15,0 8 4 16,0 3 0-16,0 0-7 15,-18 2 2-15,-6 7-1 0,-1 3 6 16,3 4-13-16,8-2 7 16,11 1-12-16,3-1-2 15,9-1 12-15,24 2-4 16,16 0 12-16,11-1-8 16,2 1 8-16,-5-1-6 15,-9 2 14-15,-14-2-11 16,-11 2 3-16,-16-1 0 15,-7-3 6-15,0 2-4 16,-12 2 14-16,-18-5-4 16,-12 4 0-16,-5-3-4 15,-4 0-8-15,-1-4-8 16,4-1 3-16,8-4-16 16,7-3-19-16,15 0 28 15,12-4-3-15,6-6-3 0,6-1-24 16,27 1-4-16,8 0 34 15,9 1 9-15,5-1 3 16,2 0 3-16,-8 3 2 16,-8 0 6-16,-9-1 7 15,-5 1-14-15,-9-3 7 16,-3 2-9-16,-9-3 8 16,-6 5 5-16,0 1 14 15,0-1-16-15,0 6 6 16,-5 0-17-16,-8 0 2 0,3 3-4 15,-1 9 0 1,8 2-2-16,3 1 2 0,0 2-3 16,7-3-1-16,23 1 4 15,6-1-3-15,15-3 3 16,-5-2 0-16,-1-5-1 16,-8-3 2-16,-14-1-1 15,-7 0 4-15,-7-7 15 16,-9-8 26-16,0-7-32 15,0-9-5-15,0-8 2 16,-12-7-10-16,-6-1-7 16,3 0-7-16,1 5-16 15,-2 9 30-15,4 11 6 16,2 7-5-16,10 8 22 16,0 5-7-16,0 2-10 0,0 0 2 15,0 0-7 1,0 2-2-16,3 10-8 0,21 8 9 15,1 9 6-15,0 7-5 16,-5 7 5-16,-2 8-6 16,-8 5 8-16,0-1-8 15,1-3 6-15,1-13 0 16,6-11-6-16,-2-9 0 16,4-5-4-16,2-6 4 15,7-5 17-15,5-1 6 0,2-2-11 16,1-2-9-1,4-9-3-15,-9-5-10 0,-1-2-39 16,-11-5-50-16,-7-2-154 16</inkml:trace>
  <inkml:trace contextRef="#ctx0" brushRef="#br0" timeOffset="3180.3255">4359 3033 340 0,'0'0'22'0,"0"0"0"15,0 0-15-15,149-18-4 16,-59 12-3-16,3-2-19 0,-5 2-105 16</inkml:trace>
  <inkml:trace contextRef="#ctx0" brushRef="#br0" timeOffset="6469.6334">5634 3039 287 0,'0'0'60'16,"0"0"-57"-16,-3-61 32 16,3 42 28-16,0 6-37 15,11 1 14-15,8 3-22 16,0 1-6-16,3 5-11 15,4 1 10-15,2 2-9 16,-1 0-2-16,3 17 0 16,-2 7 0-16,-4 7 7 15,-3 6-3-15,-5-2 0 16,-11-1-3-16,-5-3-1 16,0-7-6-16,0-4 4 0,0-9 2 15,0-7 4-15,-4-1-2 16,3-3 8-16,-5 0 21 15,-1-10 2-15,1-8-29 16,6-7 3-16,0-7-7 16,3-2 0-16,18 1-12 15,9 2 10-15,-5 9-4 16,3 11-2-16,-1 6 2 16,6 5 4-16,4 0-1 15,8 8 0-15,3 10-2 16,1 3 3-16,-7 3 2 15,-8-2 0-15,-10 0-1 0,-19-3 1 16,-5-5-6-16,0 0-1 16,-21-4 5-16,1-6 0 15,2-3 2-15,3-1 0 16,8-5 7-16,7-12-7 16,0-4 0-16,0-2-5 15,27 0 3-15,3 4-1 16,1 3 1-16,-4 7-7 15,3 6 6-15,-3 3 3 16,-1 0 0-16,-3 0 2 16,-4 9 0-16,-1 2 0 15,3 5-1-15,-9-2 11 16,0 3-12-16,6-3 3 0,1 2 2 16,4-6-4-16,7 1 0 15,14-5 0-15,4-5-1 16,9-1 1-16,5-4-4 15,-2-10 3-15,-5-5-1 16,-9-3 1-16,-6-7 3 16,-7-2-3-16,-12-1 0 15,-9 5 7-15,-12 6 11 16,0 9-16-16,-7 4 27 16,-23 7-23-16,-6 1-4 15,-4 0-2-15,1 6 0 16,11 8 3-16,4 2-7 0,11 2 2 15,13 5-7 1,0 4 0-16,13-1-5 0,25-1 11 16,10-1-16-16,12-7-14 15,6-4 32-15,-1-6-6 16,-4-4-16-16,-11-3-12 16,-13-4-6-16,-7-10 24 15,-8-6 13-15,-1-5 4 16,-6-4 14-16,-2-1-9 15,-4 3 13-15,-1 7 5 16,-4 7-17-16,-4 7 32 16,3 4-18-16,0 2-19 15,6 0-2-15,5 2 2 0,5 9-1 16,9 3 6 0,5 5-5-16,4-1 10 0,3 2-11 15,1-3 0-15,-11-2 0 16,-10-4-2-16,-9-2-5 15,-8-5-3-15,-3-4-11 16,0 0 21-16,0 0 15 16,0-6 12-16,0-9-20 15,0-4-7-15,15-4 6 16,9 1-6-16,3 3-8 16,-4 8 5-16,0 4 3 15,-4 5-3-15,3 2-3 16,4 0 6-16,-1 9-7 15,5 4 7-15,3 4 0 0,4 0 0 16,4-1 1-16,-3-1-1 16,-11 0-15-16,-9-3-10 15,-13-5-7-15,-5-2 12 16,0-4 0-16,0-1 20 16,0 0 4-16,0-1 8 15,0-11-3-15,0-3-8 16,10-2 2-16,8-1-2 15,6 1 5-15,-4 5-10 16,-3 5 4-16,4 4 0 16,0 3 0-16,0 0 0 15,3 0 4-15,-2 5 3 16,2 4-7-16,0-1 12 16,1-2-9-16,-3 3 2 0,4-3-5 15,-4-2 0-15,-7 1 0 16,-6-4 4-16,-2-1 0 15,-2 0-2-15,1-6 9 16,7-10-8-16,2-5 1 16,6-8-1-16,3-6-3 15,-3-6-11-15,1-6-10 16,-2-1 6-16,-7-2-2 16,-4 9 7-16,-7 14 10 15,-2 11 12-15,0 8 47 16,0 8-11-16,0 0-38 15,-14 11-10-15,-4 7-10 16,-4 8 10-16,14 5 12 0,4 6-5 16,0 4-5-16,4 4-2 15,0 2 5-15,0 1-12 16,0-3 7-16,16-7-4 16,11-11-8-16,6-10 8 15,5-10-1-15,2-7 4 16,5 0 2-16,6-11 0 15,-10-10-1-15,3-8 0 16,-11-6 13-16,-11-2-13 16,-10 5-3-16,-9 5 3 15,-3 10 3-15,0 8 5 16,-4 5-8-16,-22 4 1 16,-5 0-5-16,1 6 4 0,3 1-4 15,8 2 0-15,7 1-10 16,6-2-3-16,6-2-3 15,0 0 2-15,15-3 5 16,21-3 4-16,7 0 9 16,11 0 0-16,-7-12 0 15,0-2-1-15,-8-2 0 16,-8 0 1-16,-4-1 2 16,-14 2 1-16,-9 1-3 15,-4 6 10-15,0 2-3 16,0 6 14-16,0 0-21 15,-10 0-1-15,-9 11-6 0,-1 4 7 16,7 6 0-16,1 1 1 16,12-1-1-16,0 2 19 15,7-1-19-15,24-3-2 16,13-4 2-16,3-6-1 16,6-8 2-16,-5-1-1 15,-1-3 0-15,-10-13 6 16,-9-2-6-16,-6-6 2 15,-6 1-2-15,-7 0 5 16,-7 4-4-16,-2 5-1 16,0 3 2-16,0 7 5 15,0 1-3-15,0 3-8 16,4 0-4-16,19 0-24 0,6 5 28 16,12 5 3-16,2-1-3 15,-2 3 3-15,0 1 2 16,-7-2 3-16,-8 0-2 15,-6 3-2-15,-3-5 5 16,-8 1-5-16,0-5 2 16,0 0 0-16,-3-5-2 15,10 0-4-15,2 0-5 16,9-3 9-16,6-11 0 16,7-3-3-16,0 0-14 15,-3-7-1-15,-1 0 13 16,-9 2 1-16,-10 2 4 0,-10 6 0 15,-7 6 1-15,0 6 12 16,-17 2-11-16,-13 0 0 16,-4 5-2-16,-2 7 0 15,11 1 1-15,12 1-1 16,9 0 0-16,4 1-5 16,4-1 9-16,30 0-8 15,10 1 4-15,8-2-7 16,3 0 7-16,-9-5 3 15,-10-1-3-15,-14-2-1 16,-11 1 1-16,-11-4 1 16,-3 3-1-16,-30-1 0 15,-17-2-1-15,-2 1 1 16,2-3-17-16,12 0-12 16,12 0-35-16,16 0 22 0,10 0 7 15,0-3 13-15,10-2 5 16,20-1-5-16,17-2 22 15,6-1 4-15,13-2 11 16,15-3 2-16,9-3-4 16,9-4-11-16,1-5-1 15,-13-4 8-15,-17-4 1 16,-13 0 13-16,-26-5-1 16,-12 1 53-16,-13 1-30 15,-6 3-44-15,0 6 19 16,-23 4-4-16,2 11 3 15,-3 4 5-15,-1 9-15 0,-1 0-9 16,-5 9-1-16,1 11 0 16,8 9 1-16,9 5 1 15,8 5 1-15,5 6-1 16,0 1 1-16,13 0-4 16,6-2-8-16,-1-6 3 15,-4-4-6-15,-5-9 1 16,-5-6 9-16,-1-10-14 15,-1-6 10-15,1-3 5 16,1 0 2-16,9-12 16 16,4-7-15-16,7-1-1 15,3 3-14-15,-2 6 11 16,0 6 0-16,3 2 1 0,-6 3-3 16,3 0-2-16,0 0 7 15,1 3-2-15,6 1 2 16,1 1 0-16,9 0 1 15,1-3 3-15,2 1-4 16,1-3 0-16,-5 0-3 16,-10 0-23-16,-6-7 4 15,-9-1 1-15,-3-2 12 16,-7-1 9-16,0 1 0 16,-1 6 17-16,-2 2 15 15,-3 2-4-15,0 0-28 16,0 0-5-16,0 0-3 0,0 6 8 15,0 7 1-15,12-2 2 16,9 4 4-16,10 1 1 16,10-2 6-16,5-1-7 15,0-6-4-15,0 1-2 16,-13-5 2-16,-7-1-3 16,-14-2 11-16,-3 0-11 15,-6 0 0-15,-3-13-4 16,0-1-58-16,0-5-230 15</inkml:trace>
  <inkml:trace contextRef="#ctx0" brushRef="#br0" timeOffset="6815.659">11546 2682 210 0,'0'0'115'0,"0"0"-104"16,0 0-11-16,0 0 19 16,0 0-10-16,0 0-2 15,-4 3 0-15,24-1 13 16,5-2-2-16,5 0 8 16,3 0-3-16,-4-5-14 15,-6-2-9-15,-9-5 11 16,-8 0 28-16,-6-4-16 15,0 1-2-15,-8 0 25 0,-12 0-23 16,-2 6-14-16,-4 4-9 16,-2 5-3-16,1 0-2 15,-1 0-12-15,4 12-9 16,6 3-16-16,2 2-33 16,12 0-57-16,4 1-214 15</inkml:trace>
  <inkml:trace contextRef="#ctx0" brushRef="#br0" timeOffset="7333.3068">11794 2688 313 0,'0'0'128'0,"0"0"-128"16,0 0 12-16,0 0-12 15,0 0 1-15,0 0 0 16,36 54 11-16,-15-22 2 15,-6 7-14-15,1 4 12 16,-11 6-12-16,-5 2-5 16,-11-1-13-16,-27-4-89 15,2-11-8-15,10-12 70 16,14-10 45-16,11-11 26 16,1-2 71-16,0-2-16 15,0-14-46-15,0-4-9 16,0-4-5-16,3-8 12 0,21-5-16 15,5-6 2 1,7-1 4-16,2 1-11 0,-4 4-4 16,-4 10-7-16,-6 7-1 15,-7 5 0-15,-1 9 8 16,-6 2-15-16,2 1 7 16,5 2 0-16,6 3-1 15,8-3-2-15,6 3-6 16,2 0 1-16,2 0 6 15,2 0-8-15,-6 8-4 16,-7 7-14-16,-18 4 3 16,-12 1 7-16,0 1 18 15,-34-1 7-15,-8 0-6 16,-10-5 12-16,0-2 16 16,1-2-24-16,-3 0-1 0,4-4-4 15,5 0-29-15,6-2-63 16</inkml:trace>
  <inkml:trace contextRef="#ctx0" brushRef="#br0" timeOffset="18060.8474">14264 4979 166 0,'0'0'1'16,"0"0"-1"-16,0 0 3 15,0 0 11-15,0 0 9 0,143-3 9 16,-113 2-19-16,0 1 10 15,0 0-21-15,0 0 3 16,0 0 2-16,5-1-4 16,0 0 1-16,9-1-2 15,3 2-1-15,9-1 1 16,7 0-1-16,9 1 11 16,8 0 12-16,7 0-13 15,5-2-9-15,4 1 0 16,-2-1 3-16,2 2-5 15,3-3 0-15,1 1-1 0,7 0 0 16,4 1-3-16,4-1-1 16,-2-1-17-16,-2 1-11 15,-3-2-21-15,-2 1 1 16,-6 0-6-16,-3 0-47 16</inkml:trace>
  <inkml:trace contextRef="#ctx0" brushRef="#br0" timeOffset="18237.375">16971 4930 31 0,'0'0'79'15,"0"0"-41"-15,0 0 11 16,0 0-7-16,0 0 17 16,0 0-17-16,87 0-12 15,-87 0 21-15,2 0-17 16,-2 0-13-16,4 0-10 0,-3 0 9 16,5 0-13-16,-1 0-3 15,-1-2-3-15,1 2-2 16,-3 0-8-16,1 0-21 15,-3-3-26-15,0 0-103 16</inkml:trace>
  <inkml:trace contextRef="#ctx0" brushRef="#br0" timeOffset="21010.1781">11901 5064 356 0,'0'0'28'0,"0"0"-27"16,0 0-1-16,0 0 9 16,0 0 17-16,0 0 6 15,0 0-23-15,-84-1-9 16,82 1 0-16,2 1 0 15,0 3 1-15,0 1-1 0,7 0 3 16,26 2-3-16,13 0 0 16,8 2 9-16,15-3-5 15,5-1 6-15,1-1 1 16,0-1-11-16,1-3 1 16,-3 0 4-16,-1 0-5 15,2 0 0-15,-1 0 0 16,3 0-3-16,-4-5-1 15,7 0-1-15,-3 0 5 16,10-1 0-16,10 3-7 16,19-2 7-16,5 0-1 15,1 2 2-15,-4 3-1 0,-8 0 1 16,-8 0 3-16,-7 6-7 16,0 2 3-16,-5 3 0 15,-1 1-3-15,-1 1 3 16,0 0 1-16,-10-3-1 15,-2 3 3-15,-4-2-6 16,-11 1 3-16,-12 0 0 16,-15-2 0-16,-14-3-12 15,-12-2 4-15,-7-1-6 16,0-3 7-16,0 1 7 16,0-2 5-16,0 0 8 15,0 0 2-15,0 0 16 16,12 0-1-16,6-5 7 0,15-6-34 15,16-1-3 1,8-4 1-16,10 2 0 0,15 2-1 16,15-1 2-16,21 2-4 15,19 4 2-15,14 0 0 16,5 2-1-16,2 2 1 16,-1 3 0-16,-10 0-3 15,-2 0 7-15,-1 3-5 16,2 4 1-16,3 1 0 15,4-1-1-15,1 4 2 16,0-1-1-16,-7-1 3 16,-6 2 0-16,-13-5-6 15,-18 2 6-15,-14-3-3 16,-1-1 1-16,-9-1 0 0,11 0-2 16,7-1-5-16,3-2 5 15,5 3-4-15,7-3-5 16,4 0-1-16,-2-3 9 15,-4-6-15-15,-20-1 17 16,-13 0-4-16,-22-3 9 16,-13 4 6-16,-14-1 1 15,-17-1-4-15,-7 4-3 16,-11-3 3-16,0 1 11 16,0-2-19-16,-21 2 2 15,-5-1-4-15,1 3-1 16,5 0 3-16,7 3-4 15,1 3 2-15,4 1 0 0,0 0-5 16,0 0-32-16,6 0-18 16,-1 0-107-16</inkml:trace>
  <inkml:trace contextRef="#ctx0" brushRef="#br0" timeOffset="25616.0803">11465 11339 192 0,'0'0'40'16,"0"0"-35"-16,0 0-5 15,0 0 33-15,137-15-1 0,-105 9-6 16,-2-1 21-16,-4 0-26 16,-10 0 19-16,-3-1-21 15,-7 1 0-15,-6-3 8 16,0 3-21-16,-11-6 0 16,-24 4 2-16,-10-1-8 15,-17 6-6-15,-15 4 6 16,-7 0 0-16,2 4-3 15,10 6 3-15,14 2 0 16,19 1-1-16,14 1 3 16,10 1-6-16,9 1 4 15,6 1-7-15,13 3 1 0,33-3-2 16,10 2 7 0,15 0 0-16,4-2 1 0,4-4-7 15,2-1-19-15,5-5-29 16,-2-5 8-16,-1-2-44 15,-8 0 5-15,-8-2 31 16,-3-9 36-16,-1-7 19 16,1-2 35-16,6 1-28 15,6 1 48-15,9 4-39 16,8 2 8-16,15 5 1 16,12 2 13-16,4 2 18 15,-2 1 18-15,-4 2-52 16,-3 0-6-16,-2 7-16 0,3 3 0 15,-2 3 0 1,-1 4 0-16,-4 3-5 0,4 2 4 16,-3 3 0-16,-2-1 1 15,-8-2-1-15,-8-1-1 16,-16-1 2-16,-13-3-17 16,-12-5 15-16,-15-2-17 15,-16-4 15-15,-11-2 1 16,-9-3-2-16,0-1 5 15,0 0 9-15,0 0 1 16,-9-4-7-16,-4-8-3 16,6-1 2-16,7-4-8 15,0-2 9-15,17 0-4 16,17-2 1-16,15 0-6 0,9 5 5 16,9 4 1-16,13 3 0 15,13 1 5-15,16 6-4 16,19 0-1-16,10 2 7 15,9 0 20-15,7 0 7 16,-7 4-11-16,-5 4-22 16,-12-3 11-16,-12 2-12 15,-18-4 3-15,-9 0-2 16,-11 1 2-16,0 0-1 16,-2 0-1-16,0-2 0 15,1 3-1-15,3-2 0 16,-1-3 2-16,-2 2 3 15,-4-2 1-15,-9 0-2 0,-3 0-4 16,-1 0 2-16,-2-2 4 16,0-7-6-16,-7-4 0 15,-6-3 6-15,-9-2 0 16,-19-1-6-16,-9 2 1 16,-10 0 0-16,-14 5-2 15,-26 2-9-15,-23 3 1 16,-13 3 8-16,-8 4-38 15,-14 0 9-15,4 7-91 16,1 5-233-16</inkml:trace>
  <inkml:trace contextRef="#ctx0" brushRef="#br0" timeOffset="29163.2739">14721 9551 86 0,'0'0'36'0,"0"0"-30"15,0 0 34 1,0 0 24-16,0 0-32 0,0 0-4 16,0 0-2-16,0 3-6 15,0-3 12-15,0 0-4 16,0 0-5-16,0 0 4 16,0 0-9-16,0 0 4 15,0 0 1-15,0 0-13 16,0 0 7-16,0 0-16 15,17 0 1-15,19 0 1 16,15 0-2-16,6 0-2 16,5 0-7-16,12 0-4 15,3 0 10-15,11 0-6 16,-3-3 3-16,-1 1-1 0,-17-1-6 16,-15 1-1-16,-12-2 2 15,-14 1 0-15,-13 1 10 16,-9 0 1-16,-1 0 0 15,-3 0 7-15,0 1-4 16,0-1 8-16,0 1-2 16,0-1-8-16,0 2-1 15,2-1-30-15,9 1-69 16,2-2-140-16</inkml:trace>
  <inkml:trace contextRef="#ctx0" brushRef="#br0" timeOffset="29715.0012">16387 9593 100 0,'0'0'108'0,"0"0"-86"0,0 0 10 16,0 0 33-16,0 0-14 15,0 0-9-15,0 0-16 16,0 0 4-16,0 0-7 15,0 0-2-15,0 0-13 16,0 0 3-16,0 0 1 16,25 0-12-16,20 0 0 15,6 0-5-15,20 0 10 16,15 4-7-16,28 0 2 16,9 2 0-16,5 4-1 15,6-3 1-15,-10 4 0 16,0-5 5-16,-13 2-5 0,-18-3 0 15,-21-2 0 1,-22-1 3-16,-20-1-4 0,-18-1 1 16,-6 0 0-16,-6 1 7 15,0 1-1-15,0-2 15 16,0 0-13-16,0 0-4 16,0 0-3-16,0 2-1 15,6-2-22-15,7 0-17 16,16 0-61-16</inkml:trace>
  <inkml:trace contextRef="#ctx0" brushRef="#br0" timeOffset="30279.0704">18844 9687 280 0,'0'0'18'0,"0"0"-11"0,0 0 33 16,0 0 12-16,0 0-23 16,0 0 10-16,-3 0-17 15,3 0-6-15,0 0 2 16,0 0 5-16,3 0-18 16,13-2-1-16,9-1-1 15,12 0-3-15,8 1-1 16,14-1 0-16,3 0 1 15,11 2 0-15,8-1 0 16,3-1-7-16,5 1 5 16,2-1-5-16,-3 2 4 15,-3-1 2-15,-7 1-1 0,-7 1-1 16,-11 0 3-16,-14 0 0 16,-9 0 3-16,-11 0-1 15,-6 0-2-15,-9 0 0 16,0 0 2-16,-3 0 0 15,0 0-2-15,-5 0-4 16,10 0 4-16,-1 0-35 16,7 0-56-16,4 0-149 15</inkml:trace>
  <inkml:trace contextRef="#ctx0" brushRef="#br0" timeOffset="30941.0514">21205 9786 180 0,'0'0'50'15,"0"0"-26"-15,0 0 28 16,0 0-14-16,0 0-3 15,0 0-10-15,0 3-12 16,0-1-2-16,0-2 0 16,0 0 0-16,0 0-1 15,0 0-3-15,0 0-2 16,0 0 3-16,0 0 1 16,0 0 1-16,0 0-1 15,1 0-4-15,10 0 8 0,5 0-13 16,8 0 0-16,9 0-1 15,7 0 2-15,6 0 0 16,5 2-1-16,3-1 0 16,4 1 5-16,1-1-2 15,-4-1-3-15,1 2 0 16,-11-2 0-16,-4 0 0 16,-2 0 7-16,-11 0-4 15,-7 0-6-15,-8 0-1 16,-6 0 4-16,-7 0 8 15,1 0 0-15,-1 0 7 16,0 0-15-16,0 0 5 16,0 0 2-16,0 0-7 15,0 0-4-15,0 0-7 0,0 0-40 16,0 0-35-16,-8 0-70 16,-14 0-117-16</inkml:trace>
  <inkml:trace contextRef="#ctx0" brushRef="#br0" timeOffset="32844.0043">12897 10193 256 0,'0'0'36'0,"0"0"-29"16,0 0 21-16,0 0-11 15,0 0-12-15,0 0 4 16,-3 0 1-16,3 0-10 15,0 0 3-15,0 0-2 0,0 0 11 16,0 0-4-16,0 0 9 16,0 0 4-16,0 0-11 15,0 0-8-15,0 0-2 16,-5 0 0-16,-3 0 0 16,-9 0 0-16,0 0-10 15,-4 0 8-15,1 2-5 16,3-1 6-16,1-1 1 15,3 2 0-15,8-2-1 16,5 1-1-16,0-1-2 16,0 0-13-16,4 0 1 15,29 0 5-15,13 0 10 0,21 0 2 16,2 0-2-16,4 0-1 16,8-4 2-16,3-1 1 15,8-3-1-15,-1 2 0 16,-4-2 10-16,-12 4-8 15,-15 0-2-15,-18 3 0 16,-18-1-2-16,-11 2 0 16,-12 0-4-16,-1-1-16 15,0 1 6-15,-10 0-17 16,-20 0 33-16,-18 0-5 16,-4 1-24-16,-13 1 11 15,-7 0-6-15,-10 1-21 16,-4 1 14-16,-4-1-20 15,5 2-8-15,7-3 38 16,9-1 21-16,19 2 27 0,5 0 5 16,19-2-9-16,9 1-8 15,11-2-4-15,6 0 7 16,0 2-10-16,33-2-5 16,12 0 28-16,14 0-10 15,7 0 2-15,2 0-9 16,7 0 4-16,5-4 8 15,3 0 12-15,-7 1-24 16,-14 0-2-16,-13 0-7 16,-23 3-5-16,-11-2 2 0,-9 2 6 15,-6 0 13 1,0 0-1-16,0 0-4 0,0 0-5 16,0 0-11-16,0 0 0 15,0 0-18-15,0 0-29 16,0 0-49-16,0 0-14 15</inkml:trace>
  <inkml:trace contextRef="#ctx0" brushRef="#br0" timeOffset="34156.8343">12308 10260 85 0,'0'0'184'0,"0"0"-160"16,0 0-12-16,0 0 11 15,0 0 1-15,0 0-23 16,120 0 8-16,-51-2-5 16,19 0-4-16,7-3 0 15,4 3 2-15,-4-3 1 16,-8 2-4-16,-5-1 1 16,-11 0-12-16,-4 3 11 15,-13-2-11-15,-3 0-2 16,-8-1 8-16,-6 3 6 15,-7-2-2-15,-5 0 2 0,-5 1-11 16,-4-1-1-16,-2 3-34 16,-7-3-23-16,-3 3-24 15</inkml:trace>
  <inkml:trace contextRef="#ctx0" brushRef="#br0" timeOffset="45386.9678">11003 6872 67 0,'0'0'45'0,"0"0"-45"16,0 0 22-16,0 0 30 15,0 0-21-15,0 0-25 16,0 0-6-16,75 1 9 16,-39-1 1-16,4 0-7 15,4 0 6-15,2 0-7 16,0 0-1-16,-1 0 6 16,-2-1-7-16,-3-1 0 15,-4 2 2-15,-11 0 0 16,-9-1-2-16,-7 1 0 0,-8 0-8 15,-1 0-17-15,0 0-7 16,-29 0 8-16,-17 0 21 16,-10 0-50-16</inkml:trace>
  <inkml:trace contextRef="#ctx0" brushRef="#br0" timeOffset="45568.8722">11072 6895 4 0,'0'0'16'0,"0"0"43"15,0 0-27-15,148-7-7 16,-115 4 9-16,-6 3-32 0,-12 0-2 16,-7 0-21-16,-8 0-95 15</inkml:trace>
  <inkml:trace contextRef="#ctx0" brushRef="#br0" timeOffset="46676.6371">6760 7635 13 0,'0'0'50'15,"0"0"-31"-15,0 0 2 16,0 0 11-16,0 0 5 16,160-10-28-16,-114 8 2 15,-5-1-2-15,3-1-2 16,-1 2-7-16,-11-1 0 16,-7 3-1-16,-7-1-11 0,-12 1-8 15,-5 0 6 1,-1 0 1-16,0 0 10 0,-25 0 1 15,-14 0-2-15,-2 4 1 16,-6 2-8-16,-2-1 3 16,7 2 7-16,5-1-1 15,7-4 4-15,9 3-2 16,12-5 9-16,6 0 2 16,3 0 17-16,0 0-4 15,0 0-15-15,8 0 1 16,17 0-1-16,8-2 8 15,1-3 0-15,2 1-13 16,-2-2 11-16,-5 3-5 16,-7-1-8-16,-7 1 0 15,-8 3 1-15,-5 0-3 0,-2 0-10 16,0 0-40-16,0 0-63 16</inkml:trace>
  <inkml:trace contextRef="#ctx0" brushRef="#br0" timeOffset="47734.3494">4833 8696 195 0,'0'0'24'16,"0"0"-14"-16,0 0 46 16,0 0-3-16,0 0-26 15,0 0 2-15,0-3-10 16,0 3-4-16,0 0-3 16,0 0-3-16,0 0 4 15,0 0-6-15,0-3-2 16,15-1 0-16,15-1-5 15,9 0 0-15,11-3 6 16,11 1-5-16,-1 2-1 16,1-2 0-16,-4 2 0 15,-7 1-6-15,-6 0-21 0,-13 3 7 16,-11-2 10 0,-7 3-9-16,-10 0-3 0,-3 0-1 15,0 0 6-15,-17 0 14 16,-22 0-4-16,-11 8-38 15,-10 1 8-15,-2-1 13 16,-1 0 5-16,5 3-4 16,13-6 19-16,11 0 4 15,15-1 8-15,11-4 5 16,8 3-7-16,0-3-1 16,0 0 3-16,0 0 16 15,5 0-5-15,17 0-6 0,12-3 7 16,6-5 3-1,1 2 2-15,-5 3-17 0,-2-4-1 16,-3 5-3-16,-6-1-1 16,-5 2 18-16,-11 0-5 15,-6-1-11-15,-3 1 7 16,0 1 7-16,0 0-2 16,0 0-5-16,0 0-8 15,3 0-1-15,0-2-3 16,9-1-10-16,1 1-39 15,3-1-110-15</inkml:trace>
  <inkml:trace contextRef="#ctx0" brushRef="#br0" timeOffset="49586.0635">13011 9389 28 0,'0'0'47'0,"0"0"-24"15,0 0 1-15,0 0 3 16,0 0-6-16,0 0-13 16,0 0 0-16,0 0-8 0,0 0-1 15,0 0 1-15,0 0 1 16,0 0 7-16,0 0 14 16,0 0 3-16,0 0 11 15,0 0-2-15,0 0-20 16,0 0-2-16,0 0-10 15,0 0-2-15,0 0-3 16,0 0 3-16,0 0 0 16,0 0-3-16,0 0 3 15,0 0 1-15,0 0 1 16,0 0-2-16,0 0 1 16,0 0-1-16,0 0 7 0,0 0-4 15,0 0 1-15,0 0-3 16,0 0-1-16,0 0-2 15,0 0 1-15,0 0 1 16,0 0 3-16,0 0-3 16,-1 0-3-16,1 0 3 15,0 0-9-15,0 0-7 16,0 0-23-16,0 0 1 16,0 0 20-16,0 0 5 15,0 0-8-15,0 0-14 16,0 0-52-16</inkml:trace>
  <inkml:trace contextRef="#ctx0" brushRef="#br0" timeOffset="50592.0789">16830 9375 159 0,'0'0'14'0,"0"0"-14"16,0 0 0-16,0 0 6 16,0 0 3-16,0 0 4 15,-18 0-13-15,18 0-20 16,0 0 11-16,0 0 7 16,0 0-4-16,0 0 6 15,0 0-13-15,5 0-1 0,3 0-10 16,0 0-46-1</inkml:trace>
  <inkml:trace contextRef="#ctx0" brushRef="#br0" timeOffset="51311.9317">20377 9542 86 0,'0'0'33'16,"0"0"-1"-16,0 0 28 15,0 0-22-15,0 0-8 16,0 0-14-16,-3 0 0 16,3 0-3-16,0 0-5 15,0 0-4-15,0 0-4 16,0 0-13-16,0 0-9 16,0 0-28-16,0 0-41 15</inkml:trace>
  <inkml:trace contextRef="#ctx0" brushRef="#br0" timeOffset="52248.0876">22529 9694 54 0,'0'0'40'15,"0"0"3"-15,0 0 30 16,0 0-14-16,0 0-9 16,0 0-5-16,0 2-26 15,0-2-13-15,0 0-3 16,0 0-3-16,0 0 0 15,0 0-1-15,0 0-2 16,0 0-48-16,0 0-194 0</inkml:trace>
  <inkml:trace contextRef="#ctx0" brushRef="#br0" timeOffset="53719.344">21601 7986 353 0,'0'0'18'0,"0"0"-15"16,0 0 1-16,0 0-3 16,0 0-1-16,-25 51 55 15,-8-10-28-15,-9 5 4 0,-7 7-10 16,0 1-8-1,0-5-5-15,14-6-6 0,16-5 6 16,12-7-7-16,7-11-1 16,0-4 4-16,12-8-4 15,21-3 0-15,11-5 19 16,7 0-10-16,4-2-9 16,-3-9-26-16,-3-5-19 15,-11-3-15-15,-12-3-3 16,-2-2-79-16,-10-1-92 15</inkml:trace>
  <inkml:trace contextRef="#ctx0" brushRef="#br0" timeOffset="53854.7762">21703 8279 29 0,'0'0'127'16,"0"0"-31"-16,0 0-60 15,0 0-11-15,0 0 0 0,0 0-12 16,-21 21 21-16,12 0-24 16,1 5-7-16,1 0 12 15,1 3-11-15,-6-1-4 16,0-1-16-16,-1-2-60 15,-1-4-154-15</inkml:trace>
  <inkml:trace contextRef="#ctx0" brushRef="#br0" timeOffset="54783.9791">22518 8246 384 0,'0'0'79'15,"0"0"-77"-15,0 0 12 16,0 0-13-16,-83-45 5 16,46 45-5-16,-5 0-1 15,-10 3 0-15,-5 9-1 16,-3 4 3-16,4 1-3 15,4 1 1-15,7 4-1 16,14-3-2-16,13 1-8 16,18 1-8-16,0-6-24 15,28-3 17-15,25-3 10 0,15-8 12 16,-1-1 4-16,-4-10 2 16,-10-10-2-16,-9-4-22 15,-7-7-1-15,-9-3-72 16,-7 3 24-16,-12 9 71 15,-9 7 59-15,0 12 33 16,0 3-39-16,0 0-48 16,-18 8-1-16,-6 9 10 15,-2 5 10-15,12 0-14 16,4 2-7-16,7 0 2 16,3 1-5-16,0-2-8 15,6-3-23-15,15-4 12 0,5-8 3 16,3-5 16-16,-3-3 21 15,4-5 31-15,3-13-38 16,4-9 2-16,8-9-14 16,9-6 2-16,1-10-8 15,3-8 4-15,-6-1 0 16,-7 5 7-16,-15 13-2 16,-19 17 28-16,-4 16 19 15,-7 7 5-15,0 3-45 16,0 3-12-16,-16 14-11 15,-11 7 10-15,-3 10 2 16,2 4 6-16,6 6-6 16,5 1-1-16,0 2 0 0,7-6-9 15,7-6-41-15,0-9 27 16,3-8-5-16,0-10 2 16,0-5 17-16,6-3 9 15,16-3 0-15,10-14 0 16,4-12-8-16,9-8-12 15,-1-11-44-15,2-9 15 16,-4 0-51-16,-9 7 67 16,-16 16 33-16,-6 13 139 15,-9 17-32-15,-2 4-47 16,0 0-60-16,0 11 0 16,-14 11 15-16,-2 6 6 0,7 6-6 15,6 7 3 1,3 1-18-16,0 1 11 0,0 1-10 15,12-5 1-15,4-5-2 16,-7-6-12-16,-4-11-15 16,-5-5-10-16,0-7-21 15,0-5-83-15,-20 0-109 16</inkml:trace>
  <inkml:trace contextRef="#ctx0" brushRef="#br0" timeOffset="55060.9228">22659 8199 422 0,'0'0'20'0,"0"0"25"16,0 0-3-16,0 0-35 0,141-39-4 15,-54 33-3-15,4 3-1 16,-3 3-6-16,0 0-8 16,-4 3 13-16,-13 11-1 15,-17 3-15-15,-25 2-9 16,-15 1-12-16,-14-1-4 15,0-5 36-15,-25-2 7 16,-8-4 1-16,0-2 8 16,3-3 10-16,5-3-6 15,15 0-13-15,7 0-17 16,3-1 0-16,11-10-95 16,24-6 44-16,10 0-133 15</inkml:trace>
  <inkml:trace contextRef="#ctx0" brushRef="#br0" timeOffset="55206.1761">23502 8207 79 0,'0'0'62'0,"0"0"7"0,0 0 8 16,0 0-14-16,0 0-26 16,0 0-17-16,83 36-10 15,-83-26-3-15,0 3 10 16,0-2-17-16,0-2 2 16,4-4-2-16,4-2-34 15,1-3-17-15,4 0-68 16</inkml:trace>
  <inkml:trace contextRef="#ctx0" brushRef="#br0" timeOffset="55371.6165">23578 8061 491 0,'0'0'60'0,"0"0"-17"16,0 0-21-16,0 0-6 15,0 0-16-15,0 0-8 16,3-5-7-16,19 5-24 15,3 2-24-15,4-2-148 16</inkml:trace>
  <inkml:trace contextRef="#ctx0" brushRef="#br0" timeOffset="55797.0318">23862 8013 276 0,'0'0'126'15,"0"0"-122"-15,0 0 5 16,-52 68 34-16,39-32-25 16,6 7 4-16,2 4-11 15,2-5-9-15,-2-5 3 16,1-6-3-16,-3-10-1 16,4-10 2-16,0-5-1 15,3-3-2-15,-3-3 5 16,-1 0 46-16,4-9-1 15,0-7-36-15,0-3-12 0,21-4 1 16,4 2-3-16,3 0-6 16,-2 5 2-16,0 6-3 15,5 3 6-15,-1 5-7 16,8 2-1 0,2 0 8-16,5 0-3 0,1 10 4 15,-4 2-2-15,-8 2 1 16,-14 1-2-16,-20-3 6 15,0 0-6-15,-37-2 8 16,-22-3-4-16,-13 0 1 16,1-3-2-16,-1-1-11 15,14-3-54-15,15 0-53 16,24 0-150-16</inkml:trace>
  <inkml:trace contextRef="#ctx0" brushRef="#br0" timeOffset="56382.8402">24256 8207 266 0,'0'0'35'16,"0"0"28"-16,0 0-26 16,-88 50-19-16,75-33-8 15,9-2-6-15,4-3 3 16,0-2-7-16,4-3-8 15,21-5-7-15,7-2 6 16,1 0-14-16,1-9-18 16,-1-6-26-16,-2-4 51 15,1-5-19-15,-2 3 15 16,-1 3 19-16,-11 7 2 0,-8 5 54 16,-5 5-14-1,-5 1-39-15,0 1 0 0,0 10 23 16,-5 4 2-16,-2 0 0 15,2 1-20-15,5 4 3 16,0-5-5-16,0-1-4 16,19-2 1-16,6-4-2 15,3-4 9-15,2-4 12 16,-6 0-21-16,-3-14-1 16,0-5-29-16,-7-5-28 15,7-6-5-15,2-7 7 16,7-5-21-16,8-4 42 0,4 1 35 15,-8 6 94-15,-8 11-6 16,-11 11 2-16,-10 12-26 16,-5 5-9-16,0 2-42 15,0 15-13-15,0 9 25 16,-5 5 14-16,0 5-20 16,2 0-2-16,-1 3-6 15,-7 3-8-15,-8-6-3 16,-10-2-1-16,-4-7-12 15,-1-6-19-15,1-7-16 16,0-7-42-16,3-7-36 16,8 0-202-16</inkml:trace>
  <inkml:trace contextRef="#ctx0" brushRef="#br0" timeOffset="56526.6235">24565 8213 128 0,'0'0'19'16,"0"0"32"-16,0 0-29 16,149 32-22-16,-80-32-15 15,1 0-179-15</inkml:trace>
  <inkml:trace contextRef="#ctx0" brushRef="#br0" timeOffset="56847.7785">25028 8104 85 0,'0'0'43'16,"0"0"-21"0,-51 49-10-16,42-28 2 0,9 1-6 15,0-3-7-15,0-1 3 16,10-4-2-16,-1-4-1 16,-1-2-1-16,-7-7 0 15,-1-1 40-15,0 0 47 16,0-9-68-16,8-3-17 15,3-1 5-15,2 2 17 16,-7 5-23-16,-3 2 18 0,0 4 26 16,-3 0-38-1,0 0 3-15,0 8-8 0,0 4 28 16,0-3-6-16,4 3-14 16,5-1-9-16,-4-2 5 15,3-1-6-15,-6-3-1 16,1-4-64-16,0-1-190 15</inkml:trace>
  <inkml:trace contextRef="#ctx0" brushRef="#br0" timeOffset="56995.0016">25011 8182 539 0,'0'0'38'16,"0"0"-21"-16,0 0-17 0,0 0-68 15,0 0-234-15</inkml:trace>
  <inkml:trace contextRef="#ctx0" brushRef="#br0" timeOffset="74463.1561">11241 6919 79 0,'0'0'10'0,"0"0"77"15,0 0-21-15,0 0-41 16,0 0 1-16,0 0-4 16,0 0 3-16,0 0-10 15,1-8-11-15,-1 8 0 16,2 5-4-16,4 8 1 16,-6 8 16-16,0 10 15 15,0 1-11-15,0 5-6 16,-18 2-14-16,-3 1 3 15,-4-3 5-15,-1-1-9 16,3-6-2-16,9-8-1 16,3-5-1-16,2-3 4 0,5-8-2 15,3-2 2-15,1-3-3 16,0-1 3-16,0 0-6 16,0-2 5-16,4-10-21 15,14-5-26-15,2-8-20 16,-3-5-74-16</inkml:trace>
  <inkml:trace contextRef="#ctx0" brushRef="#br0" timeOffset="75092.9685">11228 6950 85 0,'0'0'16'16,"0"0"2"-16,0 0 54 16,0 0-28-16,0 0 1 0,0 0-24 15,0-31-21-15,-14 34 0 16,-6 14 0-16,-8 9 0 15,-1 4 14-15,-1 0 5 16,0 2-17-16,-4-3-1 16,2-2-1-16,4-4 3 15,7-7 3-15,8-8-6 16,7-5-2-16,4-3 1 16,2 0 1-16,0-4 17 15,0-11-17-15,21-7-3 16,11-4-5-16,9-3-4 15,1-5-4-15,4-2-11 16,0 3 1-16,-1 2-3 16,-5 7 8-16,-7 7 21 15,-8 8 17-15,-7 4 3 0,0 2 0 16,-5 3-3-16,1 0-11 16,2 0 9-16,-2 14-4 15,2 4-10-15,-7 4 10 16,-1 6-11-16,3-1 1 15,-5 0-1-15,1 0 1 16,-4-6-2-16,6-2-9 16,-2-5 7-16,0-3-1 15,0-2-2-15,-1-4 4 16,-2-2-9-16,0-1-10 0,-1-1 12 16,-3-1-5-16,0 0-11 15,0 0 11-15,-3 0 14 16,-22 0 12-16,-10 0-6 15,-11 0-1-15,-7 1 8 16,-2-1 1-16,1 3 3 16,3-1 13-16,5-2-7 15,9 3-9-15,3-1 8 16,10 1-15-16,2-1-5 16,6 0-2-16,4 1-19 15,-1-1-26-15,4-2-158 16</inkml:trace>
  <inkml:trace contextRef="#ctx0" brushRef="#br0" timeOffset="77933.232">6183 6886 175 0,'0'0'24'0,"0"0"32"16,0 0 7-16,0 0-18 15,0 0-23-15,0 0 7 16,0 0-17-16,-3 3 3 16,3-3 3-16,0 0-8 15,0 0 9-15,0 0-5 0,0 0-7 16,0 0 9-16,0 0-14 16,0 0 5-16,0 0-1 15,6-1-5-15,16-2 2 16,11-2-6-16,9 0 8 15,16 0-10-15,18 0 6 16,15-1-1-16,21 0 4 16,6-1-1-16,4 0-5 15,-7 0 2-15,-6-1 0 16,-9 1 1-16,-9 0 3 16,-15 0-4-16,-14 3 0 15,-17 1-4-15,-18 0 3 0,-12 1 1 16,-9-1-23-16,-6 1 12 15,0 2-20-15,-6 0 9 16,-27 0-12 0,-13 0 8-16,-17 0-37 0,-13 2-17 15,-12 3-11-15,-12 1-61 16</inkml:trace>
  <inkml:trace contextRef="#ctx0" brushRef="#br0" timeOffset="78274.3099">6104 6890 69 0,'0'0'37'0,"0"0"-14"15,0 0 11-15,0 0 36 16,156 19-39-16,-73-19 1 0,18 0-8 16,15-2-8-16,14-5 11 15,3-1-1-15,-6 1-14 16,-8-3 13-16,-19 1-23 15,-21 2 5-15,-18 1 8 16,-25 2 8-16,-17 1-8 16,-11 2-7-16,-8 1 18 15,0-1 18-15,0 1-25 16,0 0-7-16,0 0 8 16,0 0-17-16,0 0 4 0,0-2-2 15,0 2-2 1,0 0 5-16,0-1-8 0,0-1-13 15,-8 1 4-15,-1-2-18 16,-4 3-14-16,-7-1-33 16,-10-1-110-16</inkml:trace>
  <inkml:trace contextRef="#ctx0" brushRef="#br0" timeOffset="79144.1562">6669 5644 315 0,'0'0'23'0,"0"0"-8"16,0 0 55-16,0 0-26 15,0 0-18-15,0 0-1 16,0-10-12-16,0 10 1 0,0 0-14 15,0 0 1-15,12 7-1 16,0 12 5-16,15 8-3 16,-9 10 6-16,4 6-7 15,-5 3-1-15,-4 2 0 16,3-1-1-16,-7-5-1 16,-4-6-2-16,-5-6-9 15,0-10 11-15,0-3-11 16,0-8 6-16,0-1-13 15,0-5-18-15,-13-3-26 16,-12 0-33-16,-12 0-204 16</inkml:trace>
  <inkml:trace contextRef="#ctx0" brushRef="#br0" timeOffset="79414.4345">6414 5992 112 0,'0'0'81'15,"0"0"-75"-15,0 0 28 16,0 0 7-16,162 64 4 16,-99-41-15-16,0 2-14 15,-8-2-3-15,-6-4-4 16,-19-3 4-16,-9-7-7 16,-9-2 18-16,-8-6-7 15,-4-1 14-15,0 0 52 0,0-11-16 16,0-8-58-16,0-7 2 15,0-7-9-15,-3-4-2 16,-10-4-1 0,0-1-13-16,-14 3-33 0,-6 3-14 15,-13 8 13-15,-7 11-72 16,-16 8 6-16</inkml:trace>
  <inkml:trace contextRef="#ctx0" brushRef="#br0" timeOffset="79753.5314">5598 5782 198 0,'0'0'53'0,"0"0"-43"16,0 0 50-16,0 0-5 15,0 0-4-15,0 0-11 16,4-39-26-16,1 39-3 16,3 11-7-16,8 12-2 15,5 13 21-15,-1 5 1 16,9 5-15-16,-2 0-9 16,1 0 1-16,-7-4 3 15,-9-6-4-15,-6-10-13 16,-3-6-7-16,-3-11 6 0,0-5-9 15,0-4 1 1,0 0-11-16,-25-8-25 0,-7-9-152 16</inkml:trace>
  <inkml:trace contextRef="#ctx0" brushRef="#br0" timeOffset="80150.8598">5452 5954 84 0,'0'0'195'0,"0"0"-185"16,0 0 0-16,0 0-4 15,0 0 22-15,182-9 3 16,-97 6-21-16,-2 2-8 16,-3 1 1-16,-9 0 3 15,-15 5-6-15,-15 7-1 0,-20 0-9 16,-12 2 10-16,-9 2-3 16,0-4 6-16,-9 1-3 15,-4-2 18-15,5-4-13 16,-1 0-4-16,9-4 4 15,0-1-5-15,0-2-2 16,18 0 2-16,17-2 2 16,3-10 5-16,-2-5-1 15,-15-4-1-15,-6-2 17 16,-11-1-2-16,-4 0 15 16,0 6 5-16,0 4-1 15,-19 5 4-15,-11 4-29 0,-5 5-12 16,-9 0-2-1,-2 2-7-15,6 5 6 0,13-2-20 16,13 2-31-16,10-3-24 16,4-4-46-16,7 0-15 15,27 0 59-15</inkml:trace>
  <inkml:trace contextRef="#ctx0" brushRef="#br0" timeOffset="80735.7877">6154 5775 192 0,'0'0'87'0,"0"0"-15"15,0-51-2-15,0 48 7 16,0 1-23-16,0 0-27 16,0 2-21-16,0 0-6 0,0 10 3 15,17 10-3 1,4 12 18-16,7 7-14 0,-1 7-3 16,3 2 11-16,-3-1-12 15,-6-5-14-15,-11-9-12 16,-4-8-30-16,-6-9 14 15,0-9 3-15,-10-7-3 16,-16 0 7-16,-7-12-38 16,-7-8-11-16,-3-6-5 15,1 0 19-15,5-1 36 16,7 3 15-16,14 8 19 16,10 7 74-16,6 7 6 15,0 2-75-15,13 0-5 16,24 0 0-16,9 4 0 0,10 3 0 15,6-1 0-15,13-1-2 16,-5-2-8-16,6-3-8 16,-9 0-11-16,-13-1-14 15,-17-9 0-15,-14 0 43 16,-21-3 3-16,-2-4 59 16,0-3-16-16,-8 2 4 15,-18 3-18-15,-6 4 25 16,-9 9 21-16,-5 2-73 15,-3 0-5-15,4 13 5 16,8 0 9-16,8 4-9 16,14 0-2-16,10-2-3 15,5-1-6-15,4-2 0 0,29-2-11 16,10-3 17-16,14-6 0 16,5-1-8-16,-2-1 3 15,-11-11-39-15,-13-2-37 16,-18-3-12-16,-17-3-21 15</inkml:trace>
  <inkml:trace contextRef="#ctx0" brushRef="#br0" timeOffset="81133.2933">6699 5833 97 0,'0'0'100'16,"0"0"-30"-16,0 0-70 15,0 0 1-15,0 0 2 16,0 0 0-16,-73 26 9 16,73-14-11-16,0-2 1 15,13 0-2-15,17-1 0 0,7-2 9 16,-1-4 5-1,3-3 32-15,-8 0-16 0,-7-2 8 16,-3-9-19-16,-3-8 4 16,-7-5 7-16,-3-7-17 15,-8-6-12-15,0-3 5 16,0-7-6-16,0-3-11 16,-13 4 9-16,-2 5-35 15,2 13 37-15,4 10 11 16,-2 10-4-16,8 6 31 15,3 2-38-15,0 0-4 16,0 14-3-16,0 8 7 16,3 7 3-16,20 7 9 0,7 6 6 15,8 4-2 1,1 0-8-16,5 2-5 0,0-7-2 16,-7-7-1-16,-4-10 0 15,-8-12-1-15,-2-5-11 16,-5-7-3-16,1 0-29 15,8-9-4-15,-2-9-113 16</inkml:trace>
  <inkml:trace contextRef="#ctx0" brushRef="#br0" timeOffset="81402.04">7697 5551 370 0,'0'0'15'0,"0"0"13"15,0 0-18-15,0 0-5 16,0 0 41-16,47 73-2 16,-30-40-21-16,-4 1-8 15,2-1-15-15,-6 3 10 16,3-2-10-16,-7-6-10 15,-4-8 2-15,2-8-26 16,-1-6 6-16,1-6-15 16,1 0-6-16,5-13-15 15,-5-12-246-15</inkml:trace>
  <inkml:trace contextRef="#ctx0" brushRef="#br0" timeOffset="81615.8754">7949 5508 338 0,'0'0'33'16,"0"0"-30"-16,0 0 18 16,0 0 30-16,9 68-19 15,3-32-2-15,-1 3-7 16,0 5-22-16,0-1 13 16,-10-2-14-16,-1-4-12 15,0-8 4-15,0-8-23 0,0-12 14 16,-9-3-8-1,-7-6-22-15,-5 0 3 0,-12-4-96 16</inkml:trace>
  <inkml:trace contextRef="#ctx0" brushRef="#br0" timeOffset="81837.2658">7584 5735 233 0,'0'0'98'15,"0"0"-71"-15,0 0 32 16,0 0-29-16,0 0-27 15,160-25 19-15,-88 19-15 16,16-3-5-16,8-1 13 16,8-1-12-16,0 0-3 0,-4-3 0 15,-12-1-4 1,-16 4 3-16,-15 1-12 0,-23 3-28 16,-16 4-20-16,-18 2 0 15,0 1-38-15,-33 0-100 16</inkml:trace>
  <inkml:trace contextRef="#ctx0" brushRef="#br0" timeOffset="82064.6568">7827 5833 35 0,'0'0'102'0,"0"0"-33"16,0 0 25-16,0 0-44 0,140 6-28 15,-79-6-7 1,3-9 8-16,-4 0-19 0,-7-1-4 16,-15-2 6-16,-8 1-5 15,-7 2-2-15,-11 2 0 16,-4 2-5-16,-5 1 3 16,-3 3-35-16,0-3-77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05T04:49:34.5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13774 7741 110 0,'0'0'28'0,"0"0"-17"15,0 0-10-15,0 0 33 0,0 0 12 16,0 0-19-16,0 0-11 16,0 0 0-16,19 0 13 15,-19 0-10-15,0 0 4 16,0 0 1-16,0 0-1 16,0 0-1-16,3 0-14 15,-2 0 1-15,2 0 4 16,1-1-6-16,6-2-4 15,-3 1-3-15,2-1 7 16,0 0-3-16,4 1-4 16,-1 0 0-16,2-1 1 0,-4 1-1 15,-2 2-2 1,-7-2 2-16,2 2-4 0,-3 0 1 16,0 0-13-16,0 0-12 15,-15 0-24-15,-22 0 25 16,-11 3 27-16,-8 1 0 15,-1 3 0-15,4-1 6 16,6 2-6-16,11 0 0 16,11-1 7-16,11 1-7 15,14 2-4-15,0-1-5 16,11 3 6-16,35 1 3 16,11 1 5-16,14-1 4 15,9 0 5-15,11-2-12 16,5-1 13-16,13-2-15 15,3-1 7-15,-1-2-4 0,4-2 0 16,-2-1 1 0,0-1-2-16,-7-1-2 0,-2 0-1 15,-8 0 0-15,-4-5 2 16,-1-1-1-16,2 2 7 16,-8 1-7-16,-6 3 0 15,-5 0 0-15,-3 0 3 16,-3 0-6-16,7 0 9 15,-1 5-6-15,3 5 0 16,5-1 0-16,0 4 6 16,5 0-4-16,-6 4-2 15,-12-2-4-15,-14 2 4 0,-19 0 0 16,-13 0-9 0,-12-1 0-16,-11-2-1 0,0-2-3 15,-8-4-6-15,-14 0 16 16,-3-3 3-16,5-2 14 15,-1-3-7-15,8 0-4 16,6 0 8-16,7-3-6 16,0-5-5-16,16-1-16 15,26-3-14-15,21-2 24 16,19 2-14-16,18 1 6 16,14-2 10-16,9 3 4 15,0 2 0-15,-9 1-4 16,-8 5 9-16,-7 2 1 0,-10 0-6 15,-4 0 0-15,-4 6-1 16,-6 2 1-16,-6-2-1 16,-8 2 1-16,-7 0 0 15,-7-1 5-15,-5 0-5 16,-5-3 0-16,-11-1 0 16,2-3 0-16,-7 0 0 15,0 0-2-15,-3-6 4 16,-2-4-2-16,-4-4 8 15,1-2-8-15,-9-3 8 16,-4-2 5-16,0 0-10 16,-20 2 1-16,-14 2 3 0,-11 6-2 15,-6 1-5-15,-4 6 0 16,-3 4-2 0,3 0-43-16,3 6-76 0</inkml:trace>
  <inkml:trace contextRef="#ctx0" brushRef="#br0" timeOffset="3235.0316">1465 6399 93 0,'0'0'149'0,"0"0"-147"0,0 0 14 16,0 0 4-16,0 0 40 16,0 0-10-16,0 0-25 15,-16-27 0-15,27 21-11 16,5-5 15-16,10 3-10 16,1-5-19-16,4 3 10 15,-4-4-6-15,-3 3 0 16,-12 0 1-16,-7 3-5 15,-5 5-1-15,0 0-3 16,-17 3-2-16,-26 0-12 16,-14 4 9-16,-19 11 9 0,2 3 8 15,-1 2-8 1,12-1 1-16,17-2 4 0,15 0-5 16,20-4-9-16,11 1 8 15,3 0-12-15,39-2 8 16,18-2-16-16,14-1 21 15,1-4-3-15,-4-2 3 16,-11 0-4-16,-23 0-6 16,-23 2-18-16,-14 6 11 15,-18 3-28-15,-43 9 45 16,-25 7 36-16,-6 2 2 16,1 1-24-16,11-2 0 15,20-4-11-15,20-4 10 16,16 1-13-16,18-4 5 0,6 0-11 15,11-1 6-15,36-4-15 16,17-5 0-16,14-3 15 16,4-3 0-16,3-2-31 15,-9-2-39-15,-16-3-32 16,-11-9-127-16</inkml:trace>
  <inkml:trace contextRef="#ctx0" brushRef="#br0" timeOffset="3445.1167">1544 6636 308 0,'0'0'19'16,"0"0"18"-16,0 0-37 15,0 0 13-15,0 0-12 0,179-2 16 16,-86 11 8 0,2 4-24-16,-5 2 0 0,-10 1-1 15,-17 2-35-15,-14 0-13 16,-24-3-6-16,-11-6-39 15,-8-2 13-15,-6-4-20 16,0-3 88-16,-9 0 12 16,-12-8 0-16</inkml:trace>
  <inkml:trace contextRef="#ctx0" brushRef="#br0" timeOffset="3612.7887">2154 6708 20 0,'0'0'48'0,"0"0"10"16,0 0-4-16,0 0 34 15,0 0-26-15,0 0-45 0,-70-43-8 16,44 52-9-16,-9 7 16 15,-4 5 9-15,-4 1-5 16,3 2-4-16,1-1-16 16,1 0 0-16,7-2 0 15,9-3-24-15,4-4-11 16,18-7-34-16,0-5-48 16</inkml:trace>
  <inkml:trace contextRef="#ctx0" brushRef="#br0" timeOffset="3792.9407">2184 6574 436 0,'0'0'1'0,"0"0"-2"16,0 0-2-16,0 0 3 15,0 0-3-15,0 0-11 16,-37 30-5-16,53-13-35 15,9 2-69-15</inkml:trace>
  <inkml:trace contextRef="#ctx0" brushRef="#br0" timeOffset="3966.7423">2345 6791 410 0,'0'0'24'0,"0"0"-9"0,0 0 23 15,0 0 0-15,0 0-38 16,0 0-40-16,-18 16 2 16,39-10-35-16,11-6-125 15</inkml:trace>
  <inkml:trace contextRef="#ctx0" brushRef="#br0" timeOffset="15664.7967">7779 5624 107 0,'0'0'28'0,"0"0"-16"16,0 0 5-16,0 0 23 15,0 0-13-15,0 0 10 16,-136-15-19-16,115 13 2 16,-1 2-11-16,0 0 25 15,-4 0-31-15,1 0 4 16,-5 0 4-16,-3 0-7 0,-2 0 0 16,-1 0-4-16,-2 0 3 15,-3 0 5-15,-4 3-8 16,3 0 0-16,-3 1 7 15,2 2-3-15,2 0-4 16,4 1 0-16,2 0 1 16,3 1-4-16,-1 2 6 15,-4 0-2-15,7 1 3 16,-4-1-4-16,7 0 0 16,0 1 0-16,3 2-3 15,2 2 2-15,0-1-4 16,8 5 0-16,1 3 1 0,-5 0 8 15,7 1-1-15,1-2-3 16,6 3 0-16,1 0-1 16,3-2 1-16,0 0 0 15,0 2-5-15,0 1 7 16,9 0-4-16,4 0 2 16,6 1-2-16,2-2-3 15,5 1 5-15,3-1 0 16,1 2 2-16,3-2-2 15,3 1-2-15,0 0-5 16,4 0 7-16,-3 0-3 16,1 0 3-16,1 3 0 15,2-2 3-15,4 2 1 16,1-3-8-16,-4 0 6 16,-3-1-2-16,-1-1 0 0,-2-1-6 15,-1-3 5-15,1 1-4 16,2-2-3-16,4-2 2 15,-1 0 6-15,6-1 8 16,-4-1-4-16,3-2-3 16,-2 3-1-16,0-2 7 15,1-3-7-15,1 2 0 16,0-5-1-16,5 1-7 16,4-3 3-16,1-3 1 15,-1 0 4-15,-3 1 2 16,1-1 0-16,-4-2-4 0,6 1 2 15,-3 1 0-15,6-2 7 16,8 0-7-16,1 0 0 16,3 0 1-16,-5 0 5 15,-5-5 1-15,-4-1-7 16,-9 0 0-16,-2-4-5 16,-3 0 3-16,-4-3 2 15,0-1-1-15,3 0-1 16,6-3-5-16,2-2-8 15,-1 0 10-15,-2-3 5 16,-3 0 3-16,-8-2-3 16,-7 0 4-16,-3-2-4 0,-7 4 3 15,-4 0 13 1,-3-1-16-16,-3 0 9 16,-8-1 1-16,0 2-2 0,0-1 32 15,0 0-33-15,0-1 2 16,-3 2-9-16,-15-2 0 15,-2 0 15-15,-8-1-13 16,-2 2 1-16,-9 0 15 16,-2 2-8-16,-10-1-4 15,-3 0-5-15,-1 1 2 16,-4-1 0-16,6 2-3 16,-2 1 0-16,-3 2-3 15,0 0 10-15,-2 3-11 0,-5 1 4 16,-4 1-3-16,-1 2 3 15,-6 1 0-15,1 3 1 16,-4 0-7-16,-7 3 11 16,-5 1-5-16,-9 2 1 15,4 0 1-15,5 0-2 16,14 0 2-16,8 5 3 16,8 1 7-16,7 0-11 15,6 5-1-15,5 2-17 16,9 2-42-16,-2 4-32 15,-1 0-80-15</inkml:trace>
  <inkml:trace contextRef="#ctx0" brushRef="#br0" timeOffset="23976.9158">15214 7996 334 0,'0'0'36'16,"0"0"-18"-16,0 0-3 15,0 0 18-15,0 0-4 16,0 0-18-16,0 0 13 16,0 0-23-16,80-14 1 15,-79 14 10-15,2 0-8 16,1 0 5-16,-4 12-1 16,0 7 3-16,0 10 23 0,0 7-25 15,-4 6-7-15,0-1 14 16,-1 1-15-16,5-5-1 15,0-3 0-15,0-5-12 16,0-4 8-16,0-6-19 16,0-8 4-16,0-1-19 15,0-6 3-15,0-4-41 16,0 0-25-16</inkml:trace>
  <inkml:trace contextRef="#ctx0" brushRef="#br0" timeOffset="24397.8231">15164 8074 285 0,'0'0'73'15,"0"0"-66"-15,0 0-7 16,0 0 0-16,-125 75 26 16,105-38-16-16,2 1-10 15,-1-2 14-15,1-3-14 16,3-8-9-16,5-5-1 15,5-9 3-15,5-7 5 16,0-4-1-16,0 0 3 16,0-9 23-16,9-12-11 0,16-6-11 15,5-7 12-15,11-9 15 16,13-5-3 0,9-5-18-16,4 0-5 0,-4 8 2 15,-9 11 2-15,-4 12 10 16,-6 10-13-16,-7 5-2 15,-7 7 16-15,-2 0-6 16,-10 8-3-16,0 8 1 16,0 6 7-16,-6 2-1 15,-2 3-14-15,1 1 5 16,-7-1-6-16,-3 0-8 16,-1 0-3-16,0 1-39 15,0 0-27-15,-4-3-91 16</inkml:trace>
  <inkml:trace contextRef="#ctx0" brushRef="#br0" timeOffset="25748.0162">14956 9472 154 0,'0'0'234'0,"0"0"-234"16,0 0-12-16,0 0 12 16,0 0 25-16,0 0 14 15,75-5-3-15,-24-9-12 16,6-4-16-16,5-6 15 15,-7-6-23-15,-4-4 0 0,-9 0-4 16,-12 0 4-16,-13 4-2 16,-9 5 3-16,-8 9-1 15,0 6 0-15,-8 5 3 16,-17 3-5-16,-6 2 2 16,1 2 0-16,0 11 13 15,10 1-13-15,9 6 2 16,8-2-2-16,3 3-23 15,6 2 13-15,22-1-10 16,11-3-1-16,0-2 2 0,7-5-24 16,-4-4-11-1,-1-7-32-15,-11-1 34 16,-10-6 39-16,-7-5 5 16,-6-3 8-16,-7-5 12 0,2-1 11 15,4 2-14-15,-1-2 3 16,5 2 20-16,-3 7 19 15,2 4-44-15,5 5 14 16,4-1-11-16,4 3-6 16,-1 0 10-16,-1 3 25 15,1 9-23-15,-4 4 13 16,-5 0-10-16,-6 5-15 16,-3-2 10-16,-3 1-14 15,0-6-1-15,0-3 1 16,-3-3 14-16,-2-3 9 15,4-2-23-15,1-3 1 16,0 0 18-16,0-8-18 0,9-8-1 16,13-4-13-1,10-2 0-15,-4 4 13 0,0 3 0 16,-5 7 1-16,-8 1 6 16,-4 5-2-16,-2 2 4 15,-1 0-4-15,1 4 5 16,3 3 3-16,0 6-2 15,2-1-8-15,5 4 7 16,-2 1-6-16,4-3-4 16,0 3-5-16,1-4-21 15,2-4-5-15,-4-3-47 0,-1-6 29 16,2 0-25-16,-1-9-45 16,0-7-37-16</inkml:trace>
  <inkml:trace contextRef="#ctx0" brushRef="#br0" timeOffset="26113.9767">16260 9235 230 0,'0'0'116'16,"0"0"-65"-16,0 0-12 16,0 0-27-16,0 0 8 15,0 0-10-15,0-5 15 16,0 16 17-16,0 2-31 16,0 2 3-16,0 2-1 15,0 2-10-15,0 0 1 0,13-2-4 16,8-2-7-1,3-6 0-15,-6-4-2 0,2-5-27 16,-2 0 26-16,2-2 10 16,0-13 7-16,1-2-6 15,1-3 1-15,-6 0 2 16,-1 3-1-16,-3 6 0 16,-4 6 0-16,-5 3 0 15,-3 2-6-15,1 0 3 16,1 7 0-16,3 4 2 15,1 6 4-15,7-2 0 16,7 5 1-16,10-1-7 16,6-2-6-16,-2-3-27 15,3-6-51-15,-2-3-19 0,-14-5 12 16,-6-2-96 0</inkml:trace>
  <inkml:trace contextRef="#ctx0" brushRef="#br0" timeOffset="27115.9383">16812 9275 122 0,'0'0'59'15,"0"0"-59"-15,0 0 22 16,0 0 26-16,0 0 15 16,0 0-26-16,84-31 25 15,-72 42-9-15,-3 3-21 16,7 5-11-16,-2-2 4 16,3 2-17-16,-1 0 2 15,-4-4-10-15,-1-3 0 16,-8-4-4-16,-3-5-9 15,0-2-3-15,0-1 16 16,0 0 12-16,0-9 5 0,0-6-17 16,3-4-2-16,14 4-2 15,9-2-4-15,2 3 8 16,2 7 0-16,3 3-17 16,0 4 17-16,0 0-5 15,-2 3 7-15,-4 6-2 16,3 4 2-16,-9-1 3 15,1 2-8-15,-14-3 6 16,0-2-6-16,-8-2 1 16,0-4-12-16,0-1 9 15,-4-2 5-15,-7 0 1 16,5-5 6-16,2-9-7 0,4-3-8 16,0-1-11-16,17 1 16 15,8 5-3-15,-7 4 12 16,-2 3-8-16,-5 4 4 15,0 1-2-15,-3 0 9 16,-1 0-1-16,1 5 9 16,1 0 4-16,-1 2-14 15,8 1-2-15,2-2 4 16,2 0-9-16,6-1 8 16,-1-5-8-16,9 0 6 15,1 0-6-15,0-5 0 16,0-7 1-16,-5-3-1 15,-3-2 1-15,-5-3-3 0,-9 0 8 16,-5 5-2 0,-8 3 18-16,0 7-6 0,0 4 18 15,0 1-14-15,0 0-17 16,-14 6 6-16,-7 6-2 16,5 0 0-16,4 2 6 15,8-2-11-15,4 2-1 16,0 1-1-16,20-3-9 15,13 0 3-15,5-4-21 16,1-3-9-16,2-5-11 16,-11 0 15-16,-9-10-56 15,-5-4-26-15,-8-3 52 0,-8-1 22 16,1-1 40 0,-1 0 23-16,0 5 10 0,0 5 41 15,0 5-46-15,0 3 22 16,0 1-36-16,6 0 0 15,0 0-13-15,3 3 10 16,6 5 24-16,6 0-20 16,6 1-9-16,-3 1 19 15,2-1-24-15,-6-1 0 16,-7-1 3-16,-8-5-1 16,-2 0-6-16,-3-2 6 15,0 0-3-15,0 0 21 16,1 0 0-16,7-4 15 15,10-8-35-15,5-2 2 16,3 0 0-16,8 0-3 0,-4 5-15 16,1 1-8-16,-1 3-24 15,0 3-1-15,-3 2-52 16,5 0-27-16,6 0-35 16</inkml:trace>
  <inkml:trace contextRef="#ctx0" brushRef="#br0" timeOffset="27531.4646">18830 9149 369 0,'0'0'37'15,"0"0"20"-15,0 0-21 16,0 0-7-16,-161 8 20 0,107 7-17 16,4 2-2-16,5 0-3 15,7 0-24-15,12-3 15 16,11-2-18-16,10 2-1 15,-4077-4 0-15,8164-2-15 16,-4057-6-2-16,16-2 12 16,2 0-1-16,8-8-29 15,2-4 26-15,-9-7-44 16,3-1 28-16,-5-1 9 16,-7 0 14-16,-8 3 3 15,-5 6 0-15,-14 7 16 16,-3 3 3-16,-5 2-10 15,0 0-4-15,0 7 27 0,0 5 5 16,0 1-5 0,0 3-23-16,9 2 9 0,11-2-18 15,6 1-2-15,6-3-5 16,-2-4-30-16,-4-4 10 16,-3-6-24-16,-1 0 5 15,-4-13-58-15,1-5-60 16,-5-7-66-16</inkml:trace>
  <inkml:trace contextRef="#ctx0" brushRef="#br0" timeOffset="27704.9907">19352 8937 44 0,'0'0'219'0,"0"0"-75"16,0 0-85-16,0 0-23 16,0 0-18-16,0 0 1 0,34-15 45 15,-35 37-37-15,-10 6-19 16,-3 4 14-16,0 6-22 15,8 2-3-15,-3 2-9 16,0-1-26-16,-1-5-25 16,-1-5-73-16,-1-11-143 15</inkml:trace>
  <inkml:trace contextRef="#ctx0" brushRef="#br0" timeOffset="28033.2861">19131 9182 368 0,'0'0'13'0,"0"0"-2"0,0 0-1 16,0 0 15-16,0 0 9 15,0 0-17-15,104 24-6 16,-34-24-11-16,5 0 2 16,1-2-6-16,4-8 4 15,-9-3-35-15,-4-3-15 16,-14-4-18-16,-9-1 32 15,-19-1 18-15,-14 5 18 16,-11 7 99-16,-6 5-72 16,-28 5 12-16,-9 0 5 0,-7 9-35 15,3 6 1 1,11 2-10-16,6 0-1 0,9 0-10 16,17-2-15-16,4 1-9 15,4-1-9-15,39 0-62 16,18-6-103-16</inkml:trace>
  <inkml:trace contextRef="#ctx0" brushRef="#br0" timeOffset="28419.2724">20247 9107 387 0,'0'0'47'0,"0"0"-13"15,0 0 5-15,-128-5-34 16,88 16 9-16,0 0 23 15,5 3-33-15,8 0 8 0,8-1-12 16,2-1 0-16,14-1-7 16,3 0-14-16,0-4 2 15,20-2 1-15,9-1 11 16,9-4 6-16,8 0 2 16,2-12 14-16,5-5-1 15,-5-4-10-15,-3-4 3 16,-5-5-7-16,2-7 5 15,-5-7-5-15,-2-1 21 16,-7 1-20-16,-6 10 25 16,-13 14 18-16,-9 8 13 15,0 12-20-15,0 0-33 0,0 0-6 16,0 7 7-16,-13 12-5 16,1 4 1-16,9 4-1 15,3 4-8-15,0 3-34 16,9 4-27-16,10 2-30 15,10-2-175-15</inkml:trace>
  <inkml:trace contextRef="#ctx0" brushRef="#br0" timeOffset="29272.6462">21137 9215 601 0,'0'0'31'0,"0"0"-31"15,72-58 0 1,-34 35 10-16,-9-1-10 0,-8 6 0 16,-9 4 4-16,-12 4-2 15,0 5-2-15,-4 1-31 16,-19 3 28-16,1 1-3 16,-1 0 2-16,4 0 1 15,10 7-12-15,5 3-22 16,4 2 7-16,0 3-9 15,28 2-4-15,15 2 21 16,8 0-37-16,4-2 37 16,-4-1 16-16,-16-5 6 15,-13-4 14-15,-17-4 3 16,-5 1 2-16,-13-4-2 0,-25 3 36 16,-13-3-25-16,-4 0-28 15,5 0 5-15,5-3-10 16,15-4-21-16,9 3-15 15,5 1 20-15,15 1 10 16,1 1 10-16,0 1-11 16,22 0-3-16,20 0 13 15,19-2 4-15,15-3 4 16,2 0-2-16,7-4 0 16,-9-2-4-16,-14-1 1 15,-18-2-1-15,-13 2 50 16,-13 2-12-16,-11 2 2 15,-5 0 10-15,-2 5 5 0,0 3-55 16,0 0 0-16,0 0-2 16,-8 7 0-16,-5 4 2 15,0 1-3-15,12 4-1 16,1-1-9-16,0 1 13 16,14-2-7-16,22 0-7 15,10-5 3-15,-3-2 1 16,3-7-59-16,-5 0 68 15,-7-12-25-15,-8-6 10 16,-6-6-3-16,-8-2 14 16,5-8-9-16,0-7 9 15,15-5 5-15,3-7 1 0,3 1 0 16,-5 5 23 0,-11 13 24-16,-14 15 1 0,-5 10 25 15,-3 8-46-15,0 1-19 16,0 3 4-16,-11 11-7 15,-8 5 23-15,8 8-20 16,-5 4 1-16,7 6 9 16,-5 1-18-16,3 3-1 15,-2-2 0-15,0 0-3 16,-3-7-22-16,-1-7-21 16,5-5-11-16,3-10-24 15,8-8 0-15,-2-2-25 16,3-7 15-16</inkml:trace>
  <inkml:trace contextRef="#ctx0" brushRef="#br0" timeOffset="29431.9889">21916 9032 515 0,'0'0'53'0,"0"0"-53"16,0 0-3-16,0 0 1 15,0 0 2-15,0 0 13 16,179 11-13-16,-111-8-35 15,6-1-45-15,11-2-24 16,0 0-16-16</inkml:trace>
  <inkml:trace contextRef="#ctx0" brushRef="#br0" timeOffset="29587.0223">22738 8949 269 0,'0'0'18'15,"0"0"16"-15,-158 7-8 16,113 3-5-16,8 2-21 15,8 0 2-15,12 0-4 16,8 0-3-16,9-1-43 16,0 3-47-16,5-2-9 15</inkml:trace>
  <inkml:trace contextRef="#ctx0" brushRef="#br0" timeOffset="29733.2651">22741 9204 279 0,'0'0'90'0,"0"0"-55"16,-156 14 46-16,103-11-45 16,2 1-28-16,5 1-8 15,-1-3-15-15,6 1-79 16,-2-3-197-16</inkml:trace>
  <inkml:trace contextRef="#ctx0" brushRef="#br0" timeOffset="35467.3403">18967 6777 454 0,'0'0'0'0,"0"0"-5"0,0 0-2 15,0 0 7-15,202-64 12 16,-91 42-12-16,15-4 6 16,13-5-6-16,3-8 5 15,5-2 3-15,-11 2-2 16,-17 5-5-16,-19 6 8 15,-30 11 0-15,-27 6-6 16,-17 5-3-16,-16 1 1 16,-4 5-3-16,-2-3-15 15,-2 3-29-15,-2 0-102 16</inkml:trace>
  <inkml:trace contextRef="#ctx0" brushRef="#br0" timeOffset="36532.8991">19005 6447 16 0,'0'0'47'0,"0"0"1"16,0 0-12-16,0 0 6 16,0 0 5-16,0 0-28 15,8 0 0-15,-8 0-5 16,0 0 5-16,0 0-2 16,0 0-11-16,0 0-4 15,0 0-2-15,0 0 0 16,-13 12 0-16,-6 8 4 15,-7 14 9-15,-5 12 28 0,-2 7-39 16,-11 9 1-16,-6 6 16 16,-7 0-16-16,-4 0-3 15,3-8 0-15,11-7 0 16,12-11-1-16,10-8 1 16,13-12 0-16,6-7-3 15,6-4-2-15,0-6 0 16,0-3-15-16,24-2 20 15,9 0 11-15,13 0-11 16,7 0 0-16,4-2 0 16,8-5 0-16,5 0-3 15,14-3 3-15,3 0-3 16,11 2 3-16,7-2 3 0,-11 3-3 16,-12 3 0-16,-15 1-1 15,-22 3 0-15,-8 0-11 16,-18 0-1-16,-5 0 12 15,-8 3-4-15,-6-3 3 16,0 0-7-16,0 0 9 16,0 0 2-16,0 0 8 15,-17 0-1-15,-8-7 19 16,-9-9-16-16,1-7 4 16,-5-6 0-16,-1-9-7 15,13-11-9-15,2-10 0 16,13-6-26-16,11-2 7 15,0 1 3-15,0 12-9 0,0 9 22 16,0 14 3 0,0 15 30-16,0 10-1 0,0 6-21 15,0 0-8-15,0 10-11 16,0 9 11-16,0 8 1 16,0 4 2-16,0 5 0 15,8 3-3-15,1 3-35 16,-5 1-17-16,0 1-147 15</inkml:trace>
  <inkml:trace contextRef="#ctx0" brushRef="#br0" timeOffset="38850.5502">20075 6232 443 0,'0'0'0'0,"0"0"-21"16,77-61 21-16,-31 31 2 16,-5-10 14-16,4-4 4 15,-6-4-19-15,-9 3 25 16,-15 9-26-16,-6 11 6 16,-9 10-3-16,0 7 7 15,-14 5-5-15,-11 3 3 0,2 0-11 16,-2 0 6-16,6 4-1 15,8 3 1-15,10 2-6 16,1 4-6-16,9 1 6 16,33 1-7-16,16 4-19 15,13-2 26-15,9 3-8 16,-5-4 11-16,-19-1 2 16,-21 2-2-16,-25-3-11 15,-10-1-3-15,-17-1 14 16,-26 2 34-16,-14 1-23 15,3-3 4-15,2-4-15 16,6-6-5-16,9-2-20 16,11 0 5-16,10-10-20 15,13-4-11-15,3 0-7 16,4-2 13-16,34 2 10 16,16-1 26-16,10 1 8 0,9 0-2 15,-2-1 3-15,-14 6 2 16,-12-1-1-16,-15 3 7 15,-11 4 44-15,-13 0 18 16,-3 1-14-16,-3 2-16 16,0 0-36-16,0 0-4 15,0 2 0-15,0 4 6 16,0 5 6-16,0 1-10 16,0 1 16-16,16 1-18 15,10-3-9-15,7 0 9 0,2-5 0 16,2-3-3-1,0-3 3-15,0 0 2 16,-4-9 6-16,-8-3-8 0,-3-4 2 16,-1-2-5-16,-1 3 4 15,-7-2-1-15,-1 9 0 16,-8 2 4-16,-4 6-11 16,0 0-19-16,0 2-38 15,0 10 64-15,0 1 0 16,0 5 1-16,0 0 10 15,0 0-11-15,0-1 0 16,21-3-1-16,1-3-13 16,8-6 6-16,2-5 6 0,6 0 2 15,0-13 25 1,-1-8-25-16,-8-3 9 0,-11-6-4 16,-2-4-2-16,-6-4-6 15,-2-10 0-15,-2-8-1 16,-2-4-11-16,-4-1-36 15,0 13 3-15,0 13 48 16,-6 17 65-16,2 11 7 16,-1 7-37-16,0 0-30 15,1 14-1-15,-6 8-2 16,10 9 16-16,0 1-18 16,0 11 0-16,6 3 16 15,4 6-14-15,2-2-1 16,1-8-1-16,2-9 0 0,3-13-3 15,-2-6-5-15,5-8-8 16,3-6 16-16,2 0 8 16,8-9 5-16,0-10-3 15,-2-5-9-15,-14 0-2 16,-7-1-17-16,-11 6-8 16,0 4 23-16,0 6-23 15,-11 8 20-15,-7 1 3 16,-3 0 3-16,4 3 16 15,4 4-8-15,13-2-8 16,0 2-2-16,6 1-18 0,33-3-31 16,13 1 28-1,23-3-68-15,17-3-89 16</inkml:trace>
  <inkml:trace contextRef="#ctx0" brushRef="#br0" timeOffset="39315.2592">22426 5695 414 0,'0'0'2'15,"0"0"-2"-15,0 0 20 16,-134 17-15-16,109 0 8 16,1 1-13-16,10 2 0 15,7 2 0-15,2 2 0 16,5-4-2-16,0-3-2 15,26-3-18-15,-2-7 4 0,1-3 8 16,-8-4 8-16,-3 0 2 16,-2-4 2-16,1-8 6 15,-3-8-7-15,-1 0 9 16,-9 0-10-16,4 7-4 16,-4 6 4-16,0 7 3 15,0 0-3-15,0 10-9 16,0 14 9-16,-10 5 19 15,7 7 5-15,3 3-15 16,0 5 20-16,9 4-15 16,10 2-8-16,5-2-5 15,-6-10-1-15,2-12-17 16,-7-11 13-16,-5-8-9 0,-3-7 13 16,1 0 71-16,2-11-18 15,9-14-53-15,1-4-2 16,7-12-2-16,1-5-15 15,5-9-44-15,-1-6-46 16,-6 0-119-16</inkml:trace>
  <inkml:trace contextRef="#ctx0" brushRef="#br0" timeOffset="39797.8643">22698 5743 197 0,'0'0'34'0,"0"0"-34"16,0 0 20-16,0 0 22 15,10 58-23-15,7-34-6 16,2-2 8-16,-4-2-16 0,1-1 1 15,-4-2-6-15,0-8 2 16,-3-1-1-16,-4-4-2 16,1-4 8-16,3 0 4 15,7 0 41-15,3-14-26 16,1-5-20-16,4-8-6 16,-5-1-20-16,-7 5 14 15,-5 6 4-15,-3 7 4 16,-4 8 12-16,0 2-14 15,0 0-22-15,0 1 22 16,0 8 0-16,0 2 13 16,0 0-13-16,2 1 0 15,16-2 0-15,7-6 1 16,10 1 0-16,5-5 2 16,0 0 4-16,2-2-6 0,-4-10-1 15,-10-2 0-15,-6-1 9 16,-10-3-1-16,-8 7 5 15,-4 2 30-15,0 1-18 16,0 5-4-16,0 3-21 16,-4 0-9-16,-9 3 9 15,-4 6-2-15,5 1 2 16,3 2 0-16,9 0 0 16,0 3 0-16,0-3-16 15,17 1-31-15,17-5 4 16,16-5 7-16,7-3-7 15,-6 0 22-15,-12-10-130 16</inkml:trace>
  <inkml:trace contextRef="#ctx0" brushRef="#br0" timeOffset="40481.7894">23514 5691 216 0,'0'0'21'0,"0"0"-21"15,0 0 0-15,0 0 1 16,0 0 44-16,0 0-7 15,117 50-16-15,-85-36 7 16,2 2-22-16,-12-3-5 16,-6-3 8-16,-11-5-10 15,-5 0-17-15,0-5 11 16,-4 0 6-16,-13 0 20 0,0-13 1 16,8-1-14-16,9-6-7 15,0 1-26-15,10-2 13 16,15 8 8-16,0 2 3 15,4 6-4-15,-1 2 6 16,-2 3-8-16,-2 0 4 16,3 0 5-16,1 10-1 15,-1-1 3-15,4 3-2 16,0-1 10-16,5 0-10 16,4-2 0-16,1-2 14 15,-4-6-12-15,-4 1 3 16,-6-2-2-16,-7-2-2 0,-4-7 2 15,-8-5-2-15,-8-3-2 16,0-1 16-16,0 1 10 16,0 5-13-16,0 4 22 15,0 4-13-15,0 1 6 16,0 3-28-16,0 0-10 16,0 1 8-16,0 11-10 15,0 5 12-15,0 7 7 16,0 7-4-16,12 6 4 15,15 7-7-15,3 8 2 16,1 2-1-16,-13 1-1 16,-13-6-1-16,-5-8-19 15,0-12 5-15,-17-10 15 0,-8-9 3 16,-5-9 26-16,-4-1 25 16,-2-4-39-16,6-14 9 15,8-10-16-15,14-8-8 16,8-4 3-16,5-9-2 15,31-2-1-15,8 1 8 16,3 6-8-16,5 10-5 16,-6 11-4-16,-3 9-22 15,-2 3-66-15,-7 5-18 16,-10 0-249-16</inkml:trace>
  <inkml:trace contextRef="#ctx0" brushRef="#br0" timeOffset="40596.0109">24550 5699 7 0,'0'0'439'0,"0"0"-439"15,0 0-52-15,0 0-116 16</inkml:trace>
  <inkml:trace contextRef="#ctx0" brushRef="#br0" timeOffset="65498.2626">13501 7752 86 0,'0'0'63'0,"186"-14"-52"16,-77 11 3-16,0-5 7 15,1 2 4-15,-1 0 6 16,-9 1-19-16,-9 1-5 15,-15 0 5-15,-22 1-5 16,-20 3-7-16,-22 0 0 16,-12 0-44-16,-24 0-15 15,-43 1 46-15,-33 6 10 16,-28 4-19-16,-23-2-41 16,-11 1-10-16</inkml:trace>
  <inkml:trace contextRef="#ctx0" brushRef="#br0" timeOffset="65681.5218">13256 7768 1 0,'-86'3'75'15,"38"-2"-25"-15,33-1-15 0,15 0 9 16,28 0-44-16,39 0-1 16,26 0-2-16,23-3 6 15,11 0 0-15,6-2 20 16,-2 2-23-16,2-1 14 16,-4 2 18-16,-11-5-13 15,-10 4 4-15,-19 1-16 16,-11 0-7-16,-11 1-1 15,-12 1-36-15,-4 0-45 16</inkml:trace>
  <inkml:trace contextRef="#ctx0" brushRef="#br0" timeOffset="66246.92">16481 7683 161 0,'0'0'2'0,"0"0"2"16,0 0 3-16,0 0-7 16,0 0-2-16,0 0 2 15,60-1 2-15,8 5 11 16,7-1-11-16,0 3 1 16,5-2 2-16,-4-1-5 15,-4 1-4-15,-1-2 3 16,-8 0-5-16,-13-2-2 15,-12 1 6-15,-16-1-2 16,-17 0 2-16,-5 0 0 16,-22 0-5-16,-36 0 5 0,-27 0 0 15,-23 0-18-15,-21 0-16 16,-1 0-12-16,8 2 27 16,13 0 21-16,35-2 46 15,28 3 4-15,29-3-4 16,17 0-34-16,0 0-12 15,21 2 0-15,33 0 12 16,17 1 13-16,20 0-18 16,15 1 2-16,2-4-9 15,1 3-4-15,5-1 2 16,-3-2-28-16,-14 0-70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DAAC4-A036-4985-9196-E2FDAF60AC07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788AC-7492-4706-BF1C-A799C79A7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B3EF228-AAD0-4400-AB68-13545722ACEE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6E686A7-24C1-4847-B4F7-93D0DB41FD66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18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21862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smtClean="0"/>
              <a:t>COUNT(*) returns the number of rows in a specified table without getting rid of duplicates. It counts each row separately. This includes rows that contain null values.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7404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897D1E5-4A3E-4CC5-8164-FE5EF99285CF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F6C2ECA-7335-4585-8558-60B15CC015DA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4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Get the list of courses which do not have pre-requisite courses.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Select course_id from Course MINUS select Course_id from Prereqist 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OR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Select C.Course_id from Course where NOT EXISTS (select prerequist_id from Prereqist where Prereqist.Course_id = C.course_id 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144390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63574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7ED1B85-829E-43A7-B856-8FB90B3A0740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46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997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22642CC-2FDD-42D0-B0EA-B569E69192E2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24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5462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10A74B-73F9-4753-9BA0-BD11F1BC5D5B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4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54630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First perform ,   ( all bio course – all courses taken by the student )  , if it is null that means he has taken all bio courses. </a:t>
            </a:r>
          </a:p>
          <a:p>
            <a:r>
              <a:rPr lang="en-US" altLang="en-US" i="1" smtClean="0"/>
              <a:t>Note: </a:t>
            </a:r>
            <a:r>
              <a:rPr lang="en-US" altLang="en-US" smtClean="0"/>
              <a:t>Cannot write this query using</a:t>
            </a:r>
            <a:r>
              <a:rPr lang="en-US" altLang="en-US" i="1" smtClean="0"/>
              <a:t> </a:t>
            </a:r>
            <a:r>
              <a:rPr lang="en-US" altLang="en-US" smtClean="0"/>
              <a:t>=</a:t>
            </a:r>
            <a:r>
              <a:rPr lang="en-US" altLang="en-US" b="1" smtClean="0"/>
              <a:t> all</a:t>
            </a:r>
            <a:r>
              <a:rPr lang="en-US" altLang="en-US" i="1" smtClean="0"/>
              <a:t> </a:t>
            </a:r>
            <a:r>
              <a:rPr lang="en-US" altLang="en-US" smtClean="0"/>
              <a:t>and its variants</a:t>
            </a:r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67125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95F1D44-3F37-498E-A317-CBE0CF5B495D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29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6077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196B876-E7F5-4F19-9ECC-B090DCB6A7CD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0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Ans: for (each student) check unique (row in Takes relation 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Select Student_id from Student S where UNIQUE (Select Student_id from takes T where T.student_id =S.Student_id )</a:t>
            </a:r>
          </a:p>
        </p:txBody>
      </p:sp>
      <p:sp>
        <p:nvSpPr>
          <p:cNvPr id="160774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For each student   unique (get student _ id from takes table for the student in outer query)</a:t>
            </a:r>
          </a:p>
        </p:txBody>
      </p:sp>
    </p:spTree>
    <p:extLst>
      <p:ext uri="{BB962C8B-B14F-4D97-AF65-F5344CB8AC3E}">
        <p14:creationId xmlns:p14="http://schemas.microsoft.com/office/powerpoint/2010/main" val="3193119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C9AAF51-BC50-4155-B489-D4E58EB272B5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31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6281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77A4509-DF85-4441-91BE-9EE82007B13F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2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2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62822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7754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1FE0712-9B23-4512-9A98-5E76E6CB1EDA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32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64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8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Q:  To display instructor, his salary along with his department’s average salary.  </a:t>
            </a:r>
          </a:p>
        </p:txBody>
      </p:sp>
      <p:sp>
        <p:nvSpPr>
          <p:cNvPr id="164869" name="Text Box 3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AA28353-8433-4FE0-8FEE-2856D23C083C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70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012406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2494ACF-78F4-409A-B6A3-208818122CCF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33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C3F8727-938F-42DE-AD9F-AD32DD8368A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6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66918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841653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EDD0A97-3E16-4D82-AA61-8934DE66B4C9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34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68963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159A9B2-130D-4713-BB5D-634B9F947189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8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5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6896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with </a:t>
            </a:r>
            <a:r>
              <a:rPr lang="en-US" altLang="en-US" smtClean="0"/>
              <a:t>clause provides a way of defining a temporary relation whose definition is available only to the query in which the </a:t>
            </a:r>
            <a:r>
              <a:rPr lang="en-US" altLang="en-US" b="1" smtClean="0"/>
              <a:t>with </a:t>
            </a:r>
            <a:r>
              <a:rPr lang="en-US" altLang="en-US" smtClean="0"/>
              <a:t>clause occurs.</a:t>
            </a:r>
          </a:p>
        </p:txBody>
      </p:sp>
    </p:spTree>
    <p:extLst>
      <p:ext uri="{BB962C8B-B14F-4D97-AF65-F5344CB8AC3E}">
        <p14:creationId xmlns:p14="http://schemas.microsoft.com/office/powerpoint/2010/main" val="2019269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5540E73-5B6F-4BD9-89F9-8AA1616FB369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35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71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Text Box 2"/>
          <p:cNvSpPr txBox="1">
            <a:spLocks noChangeArrowheads="1"/>
          </p:cNvSpPr>
          <p:nvPr/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List the instructors </a:t>
            </a:r>
            <a:r>
              <a:rPr lang="en-US" altLang="en-US">
                <a:solidFill>
                  <a:srgbClr val="FF0000"/>
                </a:solidFill>
              </a:rPr>
              <a:t>whose ten times salary must be greater than his </a:t>
            </a:r>
            <a:r>
              <a:rPr lang="en-US" altLang="en-US"/>
              <a:t>department budget.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E.g.  </a:t>
            </a:r>
            <a:r>
              <a:rPr lang="en-US" altLang="en-US" b="1"/>
              <a:t>select </a:t>
            </a:r>
            <a:r>
              <a:rPr lang="en-US" altLang="en-US" i="1"/>
              <a:t>name</a:t>
            </a:r>
            <a:br>
              <a:rPr lang="en-US" altLang="en-US" i="1"/>
            </a:br>
            <a:r>
              <a:rPr lang="en-US" altLang="en-US" i="1"/>
              <a:t>        </a:t>
            </a:r>
            <a:r>
              <a:rPr lang="en-US" altLang="en-US" b="1"/>
              <a:t>from </a:t>
            </a:r>
            <a:r>
              <a:rPr lang="en-US" altLang="en-US" i="1"/>
              <a:t>instructor</a:t>
            </a:r>
            <a:br>
              <a:rPr lang="en-US" altLang="en-US" i="1"/>
            </a:br>
            <a:r>
              <a:rPr lang="en-US" altLang="en-US" i="1"/>
              <a:t>        </a:t>
            </a:r>
            <a:r>
              <a:rPr lang="en-US" altLang="en-US" b="1"/>
              <a:t>where</a:t>
            </a:r>
            <a:r>
              <a:rPr lang="en-US" altLang="en-US" i="1"/>
              <a:t>  salary * 10 &gt; </a:t>
            </a:r>
            <a:br>
              <a:rPr lang="en-US" altLang="en-US" i="1"/>
            </a:br>
            <a:r>
              <a:rPr lang="en-US" altLang="en-US"/>
              <a:t>                (</a:t>
            </a:r>
            <a:r>
              <a:rPr lang="en-US" altLang="en-US" b="1">
                <a:solidFill>
                  <a:srgbClr val="92D050"/>
                </a:solidFill>
              </a:rPr>
              <a:t>select </a:t>
            </a:r>
            <a:r>
              <a:rPr lang="en-US" altLang="en-US" i="1">
                <a:solidFill>
                  <a:srgbClr val="92D050"/>
                </a:solidFill>
              </a:rPr>
              <a:t>budget</a:t>
            </a:r>
            <a:r>
              <a:rPr lang="en-US" altLang="en-US">
                <a:solidFill>
                  <a:srgbClr val="92D050"/>
                </a:solidFill>
              </a:rPr>
              <a:t>  </a:t>
            </a:r>
            <a:r>
              <a:rPr lang="en-US" altLang="en-US" b="1">
                <a:solidFill>
                  <a:srgbClr val="92D050"/>
                </a:solidFill>
              </a:rPr>
              <a:t>from </a:t>
            </a:r>
            <a:r>
              <a:rPr lang="en-US" altLang="en-US" i="1">
                <a:solidFill>
                  <a:srgbClr val="92D050"/>
                </a:solidFill>
              </a:rPr>
              <a:t>department </a:t>
            </a:r>
            <a:br>
              <a:rPr lang="en-US" altLang="en-US" i="1">
                <a:solidFill>
                  <a:srgbClr val="92D050"/>
                </a:solidFill>
              </a:rPr>
            </a:br>
            <a:r>
              <a:rPr lang="en-US" altLang="en-US" i="1">
                <a:solidFill>
                  <a:srgbClr val="92D050"/>
                </a:solidFill>
              </a:rPr>
              <a:t>                </a:t>
            </a:r>
            <a:r>
              <a:rPr lang="en-US" altLang="en-US" b="1">
                <a:solidFill>
                  <a:srgbClr val="92D050"/>
                </a:solidFill>
              </a:rPr>
              <a:t>where </a:t>
            </a:r>
            <a:r>
              <a:rPr lang="en-US" altLang="en-US" i="1">
                <a:solidFill>
                  <a:srgbClr val="92D050"/>
                </a:solidFill>
              </a:rPr>
              <a:t>department</a:t>
            </a:r>
            <a:r>
              <a:rPr lang="en-US" altLang="en-US">
                <a:solidFill>
                  <a:srgbClr val="92D050"/>
                </a:solidFill>
              </a:rPr>
              <a:t>.</a:t>
            </a:r>
            <a:r>
              <a:rPr lang="en-US" altLang="en-US" i="1">
                <a:solidFill>
                  <a:srgbClr val="92D050"/>
                </a:solidFill>
              </a:rPr>
              <a:t>dept_name </a:t>
            </a:r>
            <a:r>
              <a:rPr lang="en-US" altLang="en-US">
                <a:solidFill>
                  <a:srgbClr val="92D050"/>
                </a:solidFill>
              </a:rPr>
              <a:t>= </a:t>
            </a:r>
            <a:r>
              <a:rPr lang="en-US" altLang="en-US" i="1">
                <a:solidFill>
                  <a:srgbClr val="92D050"/>
                </a:solidFill>
              </a:rPr>
              <a:t>instructor</a:t>
            </a:r>
            <a:r>
              <a:rPr lang="en-US" altLang="en-US">
                <a:solidFill>
                  <a:srgbClr val="92D050"/>
                </a:solidFill>
              </a:rPr>
              <a:t>.</a:t>
            </a:r>
            <a:r>
              <a:rPr lang="en-US" altLang="en-US" i="1">
                <a:solidFill>
                  <a:srgbClr val="92D050"/>
                </a:solidFill>
              </a:rPr>
              <a:t>dept_name</a:t>
            </a:r>
            <a:r>
              <a:rPr lang="en-US" altLang="en-US"/>
              <a:t>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71013" name="Text Box 3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8934944-4848-420D-9FA1-6574FDD4755F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1014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scalar query is executed once for each tuple in a department. </a:t>
            </a:r>
          </a:p>
        </p:txBody>
      </p:sp>
    </p:spTree>
    <p:extLst>
      <p:ext uri="{BB962C8B-B14F-4D97-AF65-F5344CB8AC3E}">
        <p14:creationId xmlns:p14="http://schemas.microsoft.com/office/powerpoint/2010/main" val="420032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BD865DEC-003F-46C0-AD4F-C431AB562BA3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8E43D22-1610-41F9-BD96-A500620FF2E6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4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Give example for each Set operations</a:t>
            </a:r>
          </a:p>
        </p:txBody>
      </p:sp>
      <p:sp>
        <p:nvSpPr>
          <p:cNvPr id="124934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32189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219375E-C16A-4299-8B8F-F07D50C01786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FD1E1FE-A0BB-4DA2-883C-8C8DDFF999C9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80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Get the teacher list who taught the course which are held in Fall 2009.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Get the list of teachers who taught in Fall 2009.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Get the subject list which has at least one pre-requist of DBS subject as a pre-requist.   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     Ans:  Select cours_id from prerequist where prereqistId in (select prerequistId from Preriqiust where courseId=‘DBS’)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2800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17455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55C1E6C-5AB5-4DFE-80DD-392742F052B0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0BE713A-2682-42C7-AEE3-347D62C0D356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00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Q1:  Get the course id list which are taught at least once in 2009.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en-US"/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Ans: select c_id from course where c_id in (select section )</a:t>
            </a:r>
          </a:p>
          <a:p>
            <a:pPr>
              <a:spcBef>
                <a:spcPts val="413"/>
              </a:spcBef>
              <a:buClrTx/>
              <a:buFontTx/>
              <a:buNone/>
            </a:pPr>
            <a:endParaRPr lang="en-US" altLang="en-US" sz="1100"/>
          </a:p>
          <a:p>
            <a:pPr>
              <a:spcBef>
                <a:spcPts val="413"/>
              </a:spcBef>
              <a:buClrTx/>
              <a:buFontTx/>
              <a:buNone/>
            </a:pPr>
            <a:endParaRPr lang="en-US" altLang="en-US" sz="1100"/>
          </a:p>
        </p:txBody>
      </p:sp>
      <p:sp>
        <p:nvSpPr>
          <p:cNvPr id="130054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List the student’s name  whose advisor is from CSE department 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4498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E36F6327-D655-4B81-9959-0A752CD38E12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331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776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0A0CCC3-26D9-4385-B133-1EE284381777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8FB26D1-55D0-4A27-8F56-7021C33A19C0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35174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15070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E5FD396-8BE5-47F0-9D82-EA945BCDD7E9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310F0E5-139D-490A-A6B3-9FBCDE5CB24C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8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5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3824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277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638EF2FB-92D0-4C90-9870-08CE349FEE67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C469692-56AB-45A5-AD33-543BABFC5F4F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0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Get the list of department whoes total number of courses are more than total number of courses from each of CSE &amp; ICT &amp; ICE / CSE or Ict or ICE  department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Ans:  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en-US"/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Select dept_name , count(*) from Course group by dept_name having count(*) &gt; (select count(*) from course group by dept_name having dept_name = CSE &amp; ICT &amp; ICE 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OR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Select dept_name from course group by dept_name having count(*) &gt; select count(*) from corse where dept=‘CSE’ and count(*) &gt; select count(*) from course where dept=‘ICE’  and  count(*) &gt; select count(*) from corse where dept=‘ICE’   : When OR use SOME , for AND use ALL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en-US"/>
          </a:p>
        </p:txBody>
      </p:sp>
      <p:sp>
        <p:nvSpPr>
          <p:cNvPr id="140294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“Find the departments that have the highest average salary.</a:t>
            </a:r>
          </a:p>
          <a:p>
            <a:r>
              <a:rPr lang="en-US" altLang="en-US" b="1" smtClean="0"/>
              <a:t>select </a:t>
            </a:r>
            <a:r>
              <a:rPr lang="en-US" altLang="en-US" i="1" smtClean="0"/>
              <a:t>dept name 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</a:t>
            </a:r>
          </a:p>
          <a:p>
            <a:r>
              <a:rPr lang="en-US" altLang="en-US" b="1" smtClean="0"/>
              <a:t>group by </a:t>
            </a:r>
            <a:r>
              <a:rPr lang="en-US" altLang="en-US" i="1" smtClean="0"/>
              <a:t>dept name </a:t>
            </a:r>
            <a:r>
              <a:rPr lang="en-US" altLang="en-US" b="1" smtClean="0"/>
              <a:t>having 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 </a:t>
            </a:r>
            <a:r>
              <a:rPr lang="en-US" altLang="en-US" i="1" smtClean="0"/>
              <a:t>&gt;</a:t>
            </a:r>
            <a:r>
              <a:rPr lang="en-US" altLang="en-US" smtClean="0"/>
              <a:t>= </a:t>
            </a:r>
            <a:r>
              <a:rPr lang="en-US" altLang="en-US" b="1" smtClean="0"/>
              <a:t>all </a:t>
            </a:r>
            <a:r>
              <a:rPr lang="en-US" altLang="en-US" smtClean="0"/>
              <a:t>(</a:t>
            </a:r>
            <a:r>
              <a:rPr lang="en-US" altLang="en-US" b="1" smtClean="0"/>
              <a:t>select avg </a:t>
            </a:r>
            <a:r>
              <a:rPr lang="en-US" altLang="en-US" smtClean="0"/>
              <a:t>(</a:t>
            </a:r>
            <a:r>
              <a:rPr lang="en-US" altLang="en-US" i="1" smtClean="0"/>
              <a:t>salary</a:t>
            </a:r>
            <a:r>
              <a:rPr lang="en-US" altLang="en-US" smtClean="0"/>
              <a:t>)</a:t>
            </a:r>
          </a:p>
          <a:p>
            <a:r>
              <a:rPr lang="en-US" altLang="en-US" b="1" smtClean="0"/>
              <a:t>from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group by </a:t>
            </a:r>
            <a:r>
              <a:rPr lang="en-US" altLang="en-US" i="1" smtClean="0"/>
              <a:t>dept name</a:t>
            </a:r>
            <a:r>
              <a:rPr lang="en-US" altLang="en-US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395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44BEF334-9586-470B-80FC-7CB7A58E34CF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7E534DA-3667-4474-B933-6B1C172E7475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2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7068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2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5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2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0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C634-60A7-4444-89C2-28185F833C0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AD8CB-64AE-48AB-8F74-2C32716B5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sql</a:t>
            </a:r>
            <a:r>
              <a:rPr lang="en-US" dirty="0" smtClean="0"/>
              <a:t>-part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Aggreagate</a:t>
            </a:r>
            <a:r>
              <a:rPr lang="en-US" dirty="0" smtClean="0"/>
              <a:t> and null value to scalar sub-query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1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1"/>
          <p:cNvSpPr txBox="1">
            <a:spLocks noChangeArrowheads="1"/>
          </p:cNvSpPr>
          <p:nvPr/>
        </p:nvSpPr>
        <p:spPr bwMode="auto">
          <a:xfrm>
            <a:off x="2292350" y="23813"/>
            <a:ext cx="80772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32099" name="Rectangle 2"/>
          <p:cNvSpPr>
            <a:spLocks noGrp="1" noChangeArrowheads="1"/>
          </p:cNvSpPr>
          <p:nvPr/>
        </p:nvSpPr>
        <p:spPr bwMode="auto">
          <a:xfrm>
            <a:off x="2338389" y="1093789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pic>
        <p:nvPicPr>
          <p:cNvPr id="132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819151"/>
            <a:ext cx="8529638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997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2076450" y="952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 Comparison (operators: some, all)</a:t>
            </a:r>
          </a:p>
        </p:txBody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2263776" y="1106488"/>
            <a:ext cx="766127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Find names of instructors with salary greater than that of some (</a:t>
            </a:r>
            <a:r>
              <a:rPr lang="en-US" altLang="en-US" sz="2000">
                <a:solidFill>
                  <a:srgbClr val="FF0000"/>
                </a:solidFill>
              </a:rPr>
              <a:t>at least one</a:t>
            </a:r>
            <a:r>
              <a:rPr lang="en-US" altLang="en-US" sz="2000"/>
              <a:t>) instructor in the Biology department.</a:t>
            </a:r>
          </a:p>
        </p:txBody>
      </p:sp>
      <p:sp>
        <p:nvSpPr>
          <p:cNvPr id="134148" name="Text Box 3"/>
          <p:cNvSpPr txBox="1">
            <a:spLocks noChangeArrowheads="1"/>
          </p:cNvSpPr>
          <p:nvPr/>
        </p:nvSpPr>
        <p:spPr bwMode="auto">
          <a:xfrm>
            <a:off x="2263776" y="3411538"/>
            <a:ext cx="7235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  </a:t>
            </a:r>
            <a:r>
              <a:rPr lang="en-US" altLang="en-US" sz="2000"/>
              <a:t>Same query using &gt; </a:t>
            </a:r>
            <a:r>
              <a:rPr lang="en-US" altLang="en-US" sz="2000" b="1"/>
              <a:t>some</a:t>
            </a:r>
            <a:r>
              <a:rPr lang="en-US" altLang="en-US" sz="2000"/>
              <a:t> clause</a:t>
            </a:r>
          </a:p>
        </p:txBody>
      </p:sp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3052763" y="3951288"/>
            <a:ext cx="6419850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select </a:t>
            </a:r>
            <a:r>
              <a:rPr lang="en-US" altLang="en-US" sz="2000" i="1"/>
              <a:t>name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where </a:t>
            </a:r>
            <a:r>
              <a:rPr lang="en-US" altLang="en-US" sz="2000" i="1"/>
              <a:t>salary </a:t>
            </a:r>
            <a:r>
              <a:rPr lang="en-US" altLang="en-US" sz="2000"/>
              <a:t>&gt; </a:t>
            </a:r>
            <a:r>
              <a:rPr lang="en-US" altLang="en-US" sz="2000" b="1">
                <a:solidFill>
                  <a:srgbClr val="FF0000"/>
                </a:solidFill>
              </a:rPr>
              <a:t>some</a:t>
            </a:r>
            <a:r>
              <a:rPr lang="en-US" altLang="en-US" sz="2000" b="1"/>
              <a:t>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salary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                                     from </a:t>
            </a:r>
            <a:r>
              <a:rPr lang="en-US" altLang="en-US" sz="2000" i="1"/>
              <a:t>instructor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                                     where </a:t>
            </a:r>
            <a:r>
              <a:rPr lang="en-US" altLang="en-US" sz="2000" i="1"/>
              <a:t>dept_name </a:t>
            </a:r>
            <a:r>
              <a:rPr lang="en-US" altLang="en-US" sz="2000"/>
              <a:t>= ’Biology’);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/>
              <a:t>       </a:t>
            </a:r>
          </a:p>
        </p:txBody>
      </p:sp>
      <p:sp>
        <p:nvSpPr>
          <p:cNvPr id="134150" name="Text Box 5"/>
          <p:cNvSpPr txBox="1">
            <a:spLocks noChangeArrowheads="1"/>
          </p:cNvSpPr>
          <p:nvPr/>
        </p:nvSpPr>
        <p:spPr bwMode="auto">
          <a:xfrm>
            <a:off x="3094039" y="1957388"/>
            <a:ext cx="66309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select distinct </a:t>
            </a:r>
            <a:r>
              <a:rPr lang="en-US" altLang="en-US" sz="2000" i="1"/>
              <a:t>T</a:t>
            </a:r>
            <a:r>
              <a:rPr lang="en-US" altLang="en-US" sz="2000"/>
              <a:t>.</a:t>
            </a:r>
            <a:r>
              <a:rPr lang="en-US" altLang="en-US" sz="2000" i="1"/>
              <a:t>name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from </a:t>
            </a:r>
            <a:r>
              <a:rPr lang="en-US" altLang="en-US" sz="2000" i="1"/>
              <a:t>instructor </a:t>
            </a:r>
            <a:r>
              <a:rPr lang="en-US" altLang="en-US" sz="2000" b="1"/>
              <a:t>as </a:t>
            </a:r>
            <a:r>
              <a:rPr lang="en-US" altLang="en-US" sz="2000" i="1"/>
              <a:t>T</a:t>
            </a:r>
            <a:r>
              <a:rPr lang="en-US" altLang="en-US" sz="2000"/>
              <a:t>, </a:t>
            </a:r>
            <a:r>
              <a:rPr lang="en-US" altLang="en-US" sz="2000" i="1"/>
              <a:t>instructor </a:t>
            </a:r>
            <a:r>
              <a:rPr lang="en-US" altLang="en-US" sz="2000" b="1"/>
              <a:t>as </a:t>
            </a:r>
            <a:r>
              <a:rPr lang="en-US" altLang="en-US" sz="2000" i="1"/>
              <a:t>S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where </a:t>
            </a:r>
            <a:r>
              <a:rPr lang="en-US" altLang="en-US" sz="2000" i="1"/>
              <a:t>T.salary </a:t>
            </a:r>
            <a:r>
              <a:rPr lang="en-US" altLang="en-US" sz="2000"/>
              <a:t>&gt; </a:t>
            </a:r>
            <a:r>
              <a:rPr lang="en-US" altLang="en-US" sz="2000" i="1"/>
              <a:t>S.salary </a:t>
            </a:r>
            <a:r>
              <a:rPr lang="en-US" altLang="en-US" sz="2000" b="1"/>
              <a:t>and </a:t>
            </a:r>
            <a:r>
              <a:rPr lang="en-US" altLang="en-US" sz="2000" i="1"/>
              <a:t>S.dept_name </a:t>
            </a:r>
            <a:r>
              <a:rPr lang="en-US" altLang="en-US" sz="2000"/>
              <a:t>= ’Biology’;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016640" y="670320"/>
              <a:ext cx="6201360" cy="5027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2320" y="666000"/>
                <a:ext cx="6210000" cy="50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157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i="1" smtClean="0"/>
              <a:t>&gt; </a:t>
            </a:r>
            <a:r>
              <a:rPr lang="en-US" altLang="en-US" b="1" smtClean="0"/>
              <a:t>some </a:t>
            </a:r>
            <a:r>
              <a:rPr lang="en-US" altLang="en-US" smtClean="0"/>
              <a:t>comparison in the </a:t>
            </a:r>
            <a:r>
              <a:rPr lang="en-US" altLang="en-US" b="1" smtClean="0"/>
              <a:t>where </a:t>
            </a:r>
            <a:r>
              <a:rPr lang="en-US" altLang="en-US" smtClean="0"/>
              <a:t>clause of the outer </a:t>
            </a:r>
            <a:r>
              <a:rPr lang="en-US" altLang="en-US" b="1" smtClean="0"/>
              <a:t>select </a:t>
            </a:r>
            <a:r>
              <a:rPr lang="en-US" altLang="en-US" smtClean="0"/>
              <a:t>is true if the </a:t>
            </a:r>
            <a:r>
              <a:rPr lang="en-US" altLang="en-US" i="1" smtClean="0"/>
              <a:t>salary </a:t>
            </a:r>
            <a:r>
              <a:rPr lang="en-US" altLang="en-US" smtClean="0"/>
              <a:t>value of the tuple is greater than at least one member of the set of all salary values for instructors in Biology.</a:t>
            </a:r>
          </a:p>
          <a:p>
            <a:endParaRPr lang="en-US" altLang="en-US" smtClean="0"/>
          </a:p>
          <a:p>
            <a:r>
              <a:rPr lang="en-US" altLang="en-US" smtClean="0"/>
              <a:t>SQL also allows </a:t>
            </a:r>
            <a:r>
              <a:rPr lang="en-US" altLang="en-US" i="1" smtClean="0"/>
              <a:t>&lt; </a:t>
            </a:r>
            <a:r>
              <a:rPr lang="en-US" altLang="en-US" b="1" smtClean="0"/>
              <a:t>some</a:t>
            </a:r>
            <a:r>
              <a:rPr lang="en-US" altLang="en-US" smtClean="0"/>
              <a:t>, </a:t>
            </a:r>
            <a:r>
              <a:rPr lang="en-US" altLang="en-US" i="1" smtClean="0"/>
              <a:t>&lt;</a:t>
            </a:r>
            <a:r>
              <a:rPr lang="en-US" altLang="en-US" smtClean="0"/>
              <a:t>= </a:t>
            </a:r>
            <a:r>
              <a:rPr lang="en-US" altLang="en-US" b="1" smtClean="0"/>
              <a:t>some</a:t>
            </a:r>
            <a:r>
              <a:rPr lang="en-US" altLang="en-US" smtClean="0"/>
              <a:t>, </a:t>
            </a:r>
            <a:r>
              <a:rPr lang="en-US" altLang="en-US" i="1" smtClean="0"/>
              <a:t>&gt;</a:t>
            </a:r>
            <a:r>
              <a:rPr lang="en-US" altLang="en-US" smtClean="0"/>
              <a:t>= </a:t>
            </a:r>
            <a:r>
              <a:rPr lang="en-US" altLang="en-US" b="1" smtClean="0"/>
              <a:t>some</a:t>
            </a:r>
            <a:r>
              <a:rPr lang="en-US" altLang="en-US" smtClean="0"/>
              <a:t>, = </a:t>
            </a:r>
            <a:r>
              <a:rPr lang="en-US" altLang="en-US" b="1" smtClean="0"/>
              <a:t>some</a:t>
            </a:r>
            <a:r>
              <a:rPr lang="en-US" altLang="en-US" smtClean="0"/>
              <a:t>, and </a:t>
            </a:r>
            <a:r>
              <a:rPr lang="en-US" altLang="en-US" i="1" smtClean="0"/>
              <a:t>&lt;&gt; </a:t>
            </a:r>
            <a:r>
              <a:rPr lang="en-US" altLang="en-US" b="1" smtClean="0"/>
              <a:t>some </a:t>
            </a:r>
            <a:r>
              <a:rPr lang="en-US" altLang="en-US" smtClean="0"/>
              <a:t>comparison</a:t>
            </a:r>
          </a:p>
          <a:p>
            <a:r>
              <a:rPr lang="en-US" altLang="en-US" smtClean="0"/>
              <a:t> = </a:t>
            </a:r>
            <a:r>
              <a:rPr lang="en-US" altLang="en-US" b="1" smtClean="0"/>
              <a:t>some </a:t>
            </a:r>
            <a:r>
              <a:rPr lang="en-US" altLang="en-US" smtClean="0"/>
              <a:t>is identical to </a:t>
            </a:r>
            <a:r>
              <a:rPr lang="en-US" altLang="en-US" b="1" smtClean="0"/>
              <a:t>in</a:t>
            </a:r>
            <a:r>
              <a:rPr lang="en-US" altLang="en-US" smtClean="0"/>
              <a:t>, </a:t>
            </a:r>
          </a:p>
          <a:p>
            <a:r>
              <a:rPr lang="en-US" altLang="en-US" smtClean="0"/>
              <a:t>whereas </a:t>
            </a:r>
            <a:r>
              <a:rPr lang="en-US" altLang="en-US" i="1" smtClean="0"/>
              <a:t>&lt;&gt; </a:t>
            </a:r>
            <a:r>
              <a:rPr lang="en-US" altLang="en-US" b="1" smtClean="0"/>
              <a:t>some </a:t>
            </a:r>
            <a:r>
              <a:rPr lang="en-US" altLang="en-US" smtClean="0"/>
              <a:t>is </a:t>
            </a:r>
            <a:r>
              <a:rPr lang="en-US" altLang="en-US" i="1" smtClean="0"/>
              <a:t>not </a:t>
            </a:r>
            <a:r>
              <a:rPr lang="en-US" altLang="en-US" smtClean="0"/>
              <a:t>the same as </a:t>
            </a:r>
            <a:r>
              <a:rPr lang="en-US" altLang="en-US" b="1" smtClean="0"/>
              <a:t>not in</a:t>
            </a:r>
            <a:endParaRPr lang="en-US" altLang="en-US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39720" y="1458360"/>
              <a:ext cx="7570080" cy="2354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4680" y="1451880"/>
                <a:ext cx="7582320" cy="23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10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2147888" y="381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 of  Some Clause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2263775" y="1106489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050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F &lt;comp&gt; </a:t>
            </a:r>
            <a:r>
              <a:rPr lang="en-US" altLang="en-US" b="1"/>
              <a:t>some </a:t>
            </a:r>
            <a:r>
              <a:rPr lang="en-US" altLang="en-US" i="1"/>
              <a:t>r </a:t>
            </a:r>
            <a:r>
              <a:rPr lang="en-US" altLang="en-US">
                <a:latin typeface="Symbol" panose="05050102010706020507" pitchFamily="18" charset="2"/>
              </a:rPr>
              <a:t></a:t>
            </a:r>
            <a:r>
              <a:rPr lang="en-US" altLang="en-US" i="1"/>
              <a:t>t </a:t>
            </a:r>
            <a:r>
              <a:rPr lang="en-US" altLang="en-US">
                <a:latin typeface="Symbol" panose="05050102010706020507" pitchFamily="18" charset="2"/>
              </a:rPr>
              <a:t></a:t>
            </a:r>
            <a:r>
              <a:rPr lang="en-US" altLang="en-US" i="1">
                <a:latin typeface="Symbol" panose="05050102010706020507" pitchFamily="18" charset="2"/>
              </a:rPr>
              <a:t></a:t>
            </a:r>
            <a:r>
              <a:rPr lang="en-US" altLang="en-US" i="1"/>
              <a:t>r</a:t>
            </a:r>
            <a:r>
              <a:rPr lang="en-US" altLang="en-US" i="1">
                <a:latin typeface="Symbol" panose="05050102010706020507" pitchFamily="18" charset="2"/>
              </a:rPr>
              <a:t></a:t>
            </a:r>
            <a:r>
              <a:rPr lang="en-US" altLang="en-US" i="1"/>
              <a:t> </a:t>
            </a:r>
            <a:r>
              <a:rPr lang="en-US" altLang="en-US"/>
              <a:t>such that (F &lt;comp&gt; </a:t>
            </a:r>
            <a:r>
              <a:rPr lang="en-US" altLang="en-US" i="1"/>
              <a:t>t </a:t>
            </a:r>
            <a:r>
              <a:rPr lang="en-US" altLang="en-US"/>
              <a:t>)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/>
              <a:t>Where &lt;comp&gt; can be</a:t>
            </a:r>
            <a:r>
              <a:rPr lang="en-US" altLang="en-US" sz="2400" b="1">
                <a:solidFill>
                  <a:srgbClr val="FF0000"/>
                </a:solidFill>
              </a:rPr>
              <a:t>:  </a:t>
            </a:r>
            <a:r>
              <a:rPr lang="en-US" altLang="en-US" sz="2400" b="1">
                <a:solidFill>
                  <a:srgbClr val="FF0000"/>
                </a:solidFill>
                <a:latin typeface="Symbol" panose="05050102010706020507" pitchFamily="18" charset="2"/>
              </a:rPr>
              <a:t></a:t>
            </a:r>
            <a:r>
              <a:rPr lang="en-US" altLang="en-US" sz="2400" b="1">
                <a:solidFill>
                  <a:srgbClr val="FF0000"/>
                </a:solidFill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Symbol" panose="05050102010706020507" pitchFamily="18" charset="2"/>
              </a:rPr>
              <a:t></a:t>
            </a:r>
            <a:r>
              <a:rPr lang="en-US" altLang="en-US" sz="2400" b="1">
                <a:solidFill>
                  <a:srgbClr val="FF0000"/>
                </a:solidFill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Symbol" panose="05050102010706020507" pitchFamily="18" charset="2"/>
              </a:rPr>
              <a:t></a:t>
            </a:r>
            <a:r>
              <a:rPr lang="en-US" altLang="en-US" sz="2400" b="1">
                <a:solidFill>
                  <a:srgbClr val="FF0000"/>
                </a:solidFill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Symbol" panose="05050102010706020507" pitchFamily="18" charset="2"/>
              </a:rPr>
              <a:t></a:t>
            </a:r>
            <a:r>
              <a:rPr lang="en-US" altLang="en-US" sz="2400" b="1">
                <a:solidFill>
                  <a:srgbClr val="FF0000"/>
                </a:solidFill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Symbol" panose="05050102010706020507" pitchFamily="18" charset="2"/>
              </a:rPr>
              <a:t></a:t>
            </a:r>
          </a:p>
        </p:txBody>
      </p:sp>
      <p:grpSp>
        <p:nvGrpSpPr>
          <p:cNvPr id="137220" name="Group 3"/>
          <p:cNvGrpSpPr>
            <a:grpSpLocks/>
          </p:cNvGrpSpPr>
          <p:nvPr/>
        </p:nvGrpSpPr>
        <p:grpSpPr bwMode="auto">
          <a:xfrm>
            <a:off x="3629026" y="1952626"/>
            <a:ext cx="455613" cy="1065213"/>
            <a:chOff x="1326" y="1230"/>
            <a:chExt cx="287" cy="671"/>
          </a:xfrm>
        </p:grpSpPr>
        <p:sp>
          <p:nvSpPr>
            <p:cNvPr id="137238" name="Rectangle 4"/>
            <p:cNvSpPr>
              <a:spLocks noChangeArrowheads="1"/>
            </p:cNvSpPr>
            <p:nvPr/>
          </p:nvSpPr>
          <p:spPr bwMode="auto">
            <a:xfrm>
              <a:off x="1326" y="1230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7239" name="Rectangle 5"/>
            <p:cNvSpPr>
              <a:spLocks noChangeArrowheads="1"/>
            </p:cNvSpPr>
            <p:nvPr/>
          </p:nvSpPr>
          <p:spPr bwMode="auto">
            <a:xfrm>
              <a:off x="1326" y="1432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7240" name="Rectangle 6"/>
            <p:cNvSpPr>
              <a:spLocks noChangeArrowheads="1"/>
            </p:cNvSpPr>
            <p:nvPr/>
          </p:nvSpPr>
          <p:spPr bwMode="auto">
            <a:xfrm>
              <a:off x="1326" y="1667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37221" name="Text Box 7"/>
          <p:cNvSpPr txBox="1">
            <a:spLocks noChangeArrowheads="1"/>
          </p:cNvSpPr>
          <p:nvPr/>
        </p:nvSpPr>
        <p:spPr bwMode="auto">
          <a:xfrm>
            <a:off x="2354263" y="2257425"/>
            <a:ext cx="13509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(5 &lt; </a:t>
            </a:r>
            <a:r>
              <a:rPr lang="en-US" altLang="en-US" b="1"/>
              <a:t>some</a:t>
            </a:r>
          </a:p>
        </p:txBody>
      </p:sp>
      <p:sp>
        <p:nvSpPr>
          <p:cNvPr id="137222" name="Text Box 8"/>
          <p:cNvSpPr txBox="1">
            <a:spLocks noChangeArrowheads="1"/>
          </p:cNvSpPr>
          <p:nvPr/>
        </p:nvSpPr>
        <p:spPr bwMode="auto">
          <a:xfrm>
            <a:off x="4162425" y="2257425"/>
            <a:ext cx="91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) = true</a:t>
            </a:r>
          </a:p>
        </p:txBody>
      </p:sp>
      <p:sp>
        <p:nvSpPr>
          <p:cNvPr id="137223" name="Rectangle 9"/>
          <p:cNvSpPr>
            <a:spLocks noChangeArrowheads="1"/>
          </p:cNvSpPr>
          <p:nvPr/>
        </p:nvSpPr>
        <p:spPr bwMode="auto">
          <a:xfrm>
            <a:off x="3629025" y="3171825"/>
            <a:ext cx="457200" cy="381000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7224" name="Rectangle 10"/>
          <p:cNvSpPr>
            <a:spLocks noChangeArrowheads="1"/>
          </p:cNvSpPr>
          <p:nvPr/>
        </p:nvSpPr>
        <p:spPr bwMode="auto">
          <a:xfrm>
            <a:off x="3629025" y="3476626"/>
            <a:ext cx="457200" cy="296863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225" name="Rectangle 11"/>
          <p:cNvSpPr>
            <a:spLocks noChangeArrowheads="1"/>
          </p:cNvSpPr>
          <p:nvPr/>
        </p:nvSpPr>
        <p:spPr bwMode="auto">
          <a:xfrm>
            <a:off x="3629025" y="3930651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7226" name="Text Box 12"/>
          <p:cNvSpPr txBox="1">
            <a:spLocks noChangeArrowheads="1"/>
          </p:cNvSpPr>
          <p:nvPr/>
        </p:nvSpPr>
        <p:spPr bwMode="auto">
          <a:xfrm>
            <a:off x="4162425" y="34163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) = false</a:t>
            </a:r>
          </a:p>
        </p:txBody>
      </p:sp>
      <p:sp>
        <p:nvSpPr>
          <p:cNvPr id="137227" name="Rectangle 13"/>
          <p:cNvSpPr>
            <a:spLocks noChangeArrowheads="1"/>
          </p:cNvSpPr>
          <p:nvPr/>
        </p:nvSpPr>
        <p:spPr bwMode="auto">
          <a:xfrm>
            <a:off x="3629025" y="4235451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228" name="Rectangle 14"/>
          <p:cNvSpPr>
            <a:spLocks noChangeArrowheads="1"/>
          </p:cNvSpPr>
          <p:nvPr/>
        </p:nvSpPr>
        <p:spPr bwMode="auto">
          <a:xfrm>
            <a:off x="3629025" y="4772026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7229" name="Rectangle 15"/>
          <p:cNvSpPr>
            <a:spLocks noChangeArrowheads="1"/>
          </p:cNvSpPr>
          <p:nvPr/>
        </p:nvSpPr>
        <p:spPr bwMode="auto">
          <a:xfrm>
            <a:off x="3629025" y="5076826"/>
            <a:ext cx="457200" cy="309563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7230" name="Text Box 16"/>
          <p:cNvSpPr txBox="1">
            <a:spLocks noChangeArrowheads="1"/>
          </p:cNvSpPr>
          <p:nvPr/>
        </p:nvSpPr>
        <p:spPr bwMode="auto">
          <a:xfrm>
            <a:off x="2333625" y="5000626"/>
            <a:ext cx="1447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(5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/>
              <a:t> </a:t>
            </a:r>
            <a:r>
              <a:rPr lang="en-US" altLang="en-US" b="1"/>
              <a:t>some</a:t>
            </a:r>
          </a:p>
        </p:txBody>
      </p:sp>
      <p:sp>
        <p:nvSpPr>
          <p:cNvPr id="137231" name="Text Box 17"/>
          <p:cNvSpPr txBox="1">
            <a:spLocks noChangeArrowheads="1"/>
          </p:cNvSpPr>
          <p:nvPr/>
        </p:nvSpPr>
        <p:spPr bwMode="auto">
          <a:xfrm>
            <a:off x="4162425" y="5000626"/>
            <a:ext cx="2514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) = true (since 0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/>
              <a:t>5)</a:t>
            </a:r>
          </a:p>
        </p:txBody>
      </p:sp>
      <p:sp>
        <p:nvSpPr>
          <p:cNvPr id="137232" name="Text Box 18"/>
          <p:cNvSpPr txBox="1">
            <a:spLocks noChangeArrowheads="1"/>
          </p:cNvSpPr>
          <p:nvPr/>
        </p:nvSpPr>
        <p:spPr bwMode="auto">
          <a:xfrm>
            <a:off x="5262563" y="2486025"/>
            <a:ext cx="487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(read:  5 &lt; some tuple in the relation) </a:t>
            </a:r>
          </a:p>
        </p:txBody>
      </p:sp>
      <p:sp>
        <p:nvSpPr>
          <p:cNvPr id="137233" name="Text Box 19"/>
          <p:cNvSpPr txBox="1">
            <a:spLocks noChangeArrowheads="1"/>
          </p:cNvSpPr>
          <p:nvPr/>
        </p:nvSpPr>
        <p:spPr bwMode="auto">
          <a:xfrm>
            <a:off x="2368550" y="3402013"/>
            <a:ext cx="1377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(5 &lt; </a:t>
            </a:r>
            <a:r>
              <a:rPr lang="en-US" altLang="en-US" b="1"/>
              <a:t>some</a:t>
            </a:r>
          </a:p>
        </p:txBody>
      </p:sp>
      <p:sp>
        <p:nvSpPr>
          <p:cNvPr id="137234" name="Text Box 20"/>
          <p:cNvSpPr txBox="1">
            <a:spLocks noChangeArrowheads="1"/>
          </p:cNvSpPr>
          <p:nvPr/>
        </p:nvSpPr>
        <p:spPr bwMode="auto">
          <a:xfrm>
            <a:off x="4162425" y="415925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) = true</a:t>
            </a:r>
          </a:p>
        </p:txBody>
      </p:sp>
      <p:sp>
        <p:nvSpPr>
          <p:cNvPr id="137235" name="Text Box 21"/>
          <p:cNvSpPr txBox="1">
            <a:spLocks noChangeArrowheads="1"/>
          </p:cNvSpPr>
          <p:nvPr/>
        </p:nvSpPr>
        <p:spPr bwMode="auto">
          <a:xfrm>
            <a:off x="2409825" y="4162425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(5 = </a:t>
            </a:r>
            <a:r>
              <a:rPr lang="en-US" altLang="en-US" b="1"/>
              <a:t>some</a:t>
            </a:r>
          </a:p>
        </p:txBody>
      </p:sp>
      <p:sp>
        <p:nvSpPr>
          <p:cNvPr id="137236" name="Rectangle 22"/>
          <p:cNvSpPr>
            <a:spLocks noChangeArrowheads="1"/>
          </p:cNvSpPr>
          <p:nvPr/>
        </p:nvSpPr>
        <p:spPr bwMode="auto">
          <a:xfrm>
            <a:off x="2262188" y="5472114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(= </a:t>
            </a:r>
            <a:r>
              <a:rPr lang="en-US" altLang="en-US" b="1"/>
              <a:t>some</a:t>
            </a:r>
            <a:r>
              <a:rPr lang="en-US" altLang="en-US"/>
              <a:t>) </a:t>
            </a:r>
            <a:r>
              <a:rPr lang="en-US" altLang="en-US">
                <a:latin typeface="Symbol" panose="05050102010706020507" pitchFamily="18" charset="2"/>
              </a:rPr>
              <a:t></a:t>
            </a:r>
            <a:r>
              <a:rPr lang="en-US" altLang="en-US"/>
              <a:t> </a:t>
            </a:r>
            <a:r>
              <a:rPr lang="en-US" altLang="en-US" b="1"/>
              <a:t>in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However, (</a:t>
            </a:r>
            <a:r>
              <a:rPr lang="en-US" altLang="en-US">
                <a:latin typeface="Symbol" panose="05050102010706020507" pitchFamily="18" charset="2"/>
              </a:rPr>
              <a:t></a:t>
            </a:r>
            <a:r>
              <a:rPr lang="en-US" altLang="en-US"/>
              <a:t> </a:t>
            </a:r>
            <a:r>
              <a:rPr lang="en-US" altLang="en-US" b="1"/>
              <a:t>some</a:t>
            </a:r>
            <a:r>
              <a:rPr lang="en-US" altLang="en-US"/>
              <a:t>) </a:t>
            </a:r>
            <a:r>
              <a:rPr lang="en-US" altLang="en-US">
                <a:latin typeface="Symbol" panose="05050102010706020507" pitchFamily="18" charset="2"/>
              </a:rPr>
              <a:t></a:t>
            </a:r>
            <a:r>
              <a:rPr lang="en-US" altLang="en-US"/>
              <a:t> </a:t>
            </a:r>
            <a:r>
              <a:rPr lang="en-US" altLang="en-US" b="1"/>
              <a:t>not in</a:t>
            </a:r>
          </a:p>
        </p:txBody>
      </p:sp>
      <p:sp>
        <p:nvSpPr>
          <p:cNvPr id="137237" name="Line 23"/>
          <p:cNvSpPr>
            <a:spLocks noChangeShapeType="1"/>
          </p:cNvSpPr>
          <p:nvPr/>
        </p:nvSpPr>
        <p:spPr bwMode="auto">
          <a:xfrm flipH="1">
            <a:off x="4341813" y="5840413"/>
            <a:ext cx="125412" cy="2794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651160" y="1763640"/>
              <a:ext cx="4766040" cy="3724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7560" y="1758240"/>
                <a:ext cx="4773600" cy="37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84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Query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2338389" y="1108076"/>
            <a:ext cx="7661275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Find the names of all instructors whose salary is greater than the salary of </a:t>
            </a:r>
            <a:r>
              <a:rPr lang="en-US" altLang="en-US" sz="2000">
                <a:solidFill>
                  <a:srgbClr val="FF0000"/>
                </a:solidFill>
              </a:rPr>
              <a:t>all instructors </a:t>
            </a:r>
            <a:r>
              <a:rPr lang="en-US" altLang="en-US" sz="2000"/>
              <a:t>in the Biology department.</a:t>
            </a:r>
          </a:p>
        </p:txBody>
      </p:sp>
      <p:sp>
        <p:nvSpPr>
          <p:cNvPr id="139268" name="Text Box 3"/>
          <p:cNvSpPr txBox="1">
            <a:spLocks noChangeArrowheads="1"/>
          </p:cNvSpPr>
          <p:nvPr/>
        </p:nvSpPr>
        <p:spPr bwMode="auto">
          <a:xfrm>
            <a:off x="3360738" y="2065338"/>
            <a:ext cx="5961062" cy="194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select </a:t>
            </a:r>
            <a:r>
              <a:rPr lang="en-US" altLang="en-US" sz="2000" i="1"/>
              <a:t>name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where </a:t>
            </a:r>
            <a:r>
              <a:rPr lang="en-US" altLang="en-US" sz="2000" i="1"/>
              <a:t>salary </a:t>
            </a:r>
            <a:r>
              <a:rPr lang="en-US" altLang="en-US" sz="2000"/>
              <a:t>&gt; </a:t>
            </a:r>
            <a:r>
              <a:rPr lang="en-US" altLang="en-US" sz="2000" b="1">
                <a:solidFill>
                  <a:srgbClr val="FF0000"/>
                </a:solidFill>
              </a:rPr>
              <a:t>all</a:t>
            </a:r>
            <a:r>
              <a:rPr lang="en-US" altLang="en-US" sz="2000" b="1"/>
              <a:t> </a:t>
            </a:r>
            <a:r>
              <a:rPr lang="en-US" altLang="en-US" sz="2000"/>
              <a:t>(</a:t>
            </a:r>
            <a:r>
              <a:rPr lang="en-US" altLang="en-US" sz="2000" b="1"/>
              <a:t>select </a:t>
            </a:r>
            <a:r>
              <a:rPr lang="en-US" altLang="en-US" sz="2000" i="1"/>
              <a:t>salary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/>
              <a:t>                                </a:t>
            </a:r>
            <a:r>
              <a:rPr lang="en-US" altLang="en-US" sz="2000" b="1"/>
              <a:t>from </a:t>
            </a:r>
            <a:r>
              <a:rPr lang="en-US" altLang="en-US" sz="2000" i="1"/>
              <a:t>instructor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/>
              <a:t>                                </a:t>
            </a:r>
            <a:r>
              <a:rPr lang="en-US" altLang="en-US" sz="2000" b="1"/>
              <a:t>where </a:t>
            </a:r>
            <a:r>
              <a:rPr lang="en-US" altLang="en-US" sz="2000" i="1"/>
              <a:t>dept_name </a:t>
            </a:r>
            <a:r>
              <a:rPr lang="en-US" altLang="en-US" sz="2000"/>
              <a:t>= ’Biology’);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/>
              <a:t>      </a:t>
            </a:r>
          </a:p>
        </p:txBody>
      </p:sp>
      <p:sp>
        <p:nvSpPr>
          <p:cNvPr id="139269" name="TextBox 1"/>
          <p:cNvSpPr txBox="1">
            <a:spLocks noChangeArrowheads="1"/>
          </p:cNvSpPr>
          <p:nvPr/>
        </p:nvSpPr>
        <p:spPr bwMode="auto">
          <a:xfrm>
            <a:off x="2424114" y="4149725"/>
            <a:ext cx="79454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As it does for </a:t>
            </a:r>
            <a:r>
              <a:rPr lang="en-US" altLang="en-US" b="1">
                <a:solidFill>
                  <a:schemeClr val="tx2"/>
                </a:solidFill>
              </a:rPr>
              <a:t>some</a:t>
            </a:r>
            <a:r>
              <a:rPr lang="en-US" altLang="en-US">
                <a:solidFill>
                  <a:schemeClr val="tx2"/>
                </a:solidFill>
              </a:rPr>
              <a:t>, SQL also allows </a:t>
            </a:r>
            <a:r>
              <a:rPr lang="en-US" altLang="en-US" i="1">
                <a:solidFill>
                  <a:schemeClr val="tx2"/>
                </a:solidFill>
              </a:rPr>
              <a:t>&lt; </a:t>
            </a:r>
            <a:r>
              <a:rPr lang="en-US" altLang="en-US" b="1">
                <a:solidFill>
                  <a:schemeClr val="tx2"/>
                </a:solidFill>
              </a:rPr>
              <a:t>all</a:t>
            </a:r>
            <a:r>
              <a:rPr lang="en-US" altLang="en-US">
                <a:solidFill>
                  <a:schemeClr val="tx2"/>
                </a:solidFill>
              </a:rPr>
              <a:t>, </a:t>
            </a:r>
            <a:r>
              <a:rPr lang="en-US" altLang="en-US" i="1">
                <a:solidFill>
                  <a:schemeClr val="tx2"/>
                </a:solidFill>
              </a:rPr>
              <a:t>&lt;</a:t>
            </a:r>
            <a:r>
              <a:rPr lang="en-US" altLang="en-US">
                <a:solidFill>
                  <a:schemeClr val="tx2"/>
                </a:solidFill>
              </a:rPr>
              <a:t>= </a:t>
            </a:r>
            <a:r>
              <a:rPr lang="en-US" altLang="en-US" b="1">
                <a:solidFill>
                  <a:schemeClr val="tx2"/>
                </a:solidFill>
              </a:rPr>
              <a:t>all</a:t>
            </a:r>
            <a:r>
              <a:rPr lang="en-US" altLang="en-US">
                <a:solidFill>
                  <a:schemeClr val="tx2"/>
                </a:solidFill>
              </a:rPr>
              <a:t>, </a:t>
            </a:r>
            <a:r>
              <a:rPr lang="en-US" altLang="en-US" i="1">
                <a:solidFill>
                  <a:schemeClr val="tx2"/>
                </a:solidFill>
              </a:rPr>
              <a:t>&gt;</a:t>
            </a:r>
            <a:r>
              <a:rPr lang="en-US" altLang="en-US">
                <a:solidFill>
                  <a:schemeClr val="tx2"/>
                </a:solidFill>
              </a:rPr>
              <a:t>= </a:t>
            </a:r>
            <a:r>
              <a:rPr lang="en-US" altLang="en-US" b="1">
                <a:solidFill>
                  <a:schemeClr val="tx2"/>
                </a:solidFill>
              </a:rPr>
              <a:t>all</a:t>
            </a:r>
            <a:r>
              <a:rPr lang="en-US" altLang="en-US">
                <a:solidFill>
                  <a:schemeClr val="tx2"/>
                </a:solidFill>
              </a:rPr>
              <a:t>, = </a:t>
            </a:r>
            <a:r>
              <a:rPr lang="en-US" altLang="en-US" b="1">
                <a:solidFill>
                  <a:schemeClr val="tx2"/>
                </a:solidFill>
              </a:rPr>
              <a:t>all</a:t>
            </a:r>
            <a:r>
              <a:rPr lang="en-US" altLang="en-US">
                <a:solidFill>
                  <a:schemeClr val="tx2"/>
                </a:solidFill>
              </a:rPr>
              <a:t>, and </a:t>
            </a:r>
            <a:r>
              <a:rPr lang="en-US" altLang="en-US" i="1">
                <a:solidFill>
                  <a:schemeClr val="tx2"/>
                </a:solidFill>
              </a:rPr>
              <a:t>&lt;&gt; </a:t>
            </a:r>
            <a:r>
              <a:rPr lang="en-US" altLang="en-US" b="1">
                <a:solidFill>
                  <a:schemeClr val="tx2"/>
                </a:solidFill>
              </a:rPr>
              <a:t>all</a:t>
            </a:r>
          </a:p>
          <a:p>
            <a:r>
              <a:rPr lang="en-US" altLang="en-US">
                <a:solidFill>
                  <a:schemeClr val="tx2"/>
                </a:solidFill>
              </a:rPr>
              <a:t>comparisons. </a:t>
            </a:r>
          </a:p>
          <a:p>
            <a:endParaRPr lang="en-US" altLang="en-US">
              <a:solidFill>
                <a:schemeClr val="tx2"/>
              </a:solidFill>
            </a:endParaRPr>
          </a:p>
          <a:p>
            <a:r>
              <a:rPr lang="en-US" altLang="en-US">
                <a:solidFill>
                  <a:schemeClr val="tx2"/>
                </a:solidFill>
              </a:rPr>
              <a:t>As an exercise, verify that </a:t>
            </a:r>
            <a:r>
              <a:rPr lang="en-US" altLang="en-US" i="1">
                <a:solidFill>
                  <a:schemeClr val="tx2"/>
                </a:solidFill>
              </a:rPr>
              <a:t>&lt;&gt; </a:t>
            </a:r>
            <a:r>
              <a:rPr lang="en-US" altLang="en-US" b="1">
                <a:solidFill>
                  <a:schemeClr val="tx2"/>
                </a:solidFill>
              </a:rPr>
              <a:t>all </a:t>
            </a:r>
            <a:r>
              <a:rPr lang="en-US" altLang="en-US">
                <a:solidFill>
                  <a:schemeClr val="tx2"/>
                </a:solidFill>
              </a:rPr>
              <a:t>is identical to </a:t>
            </a:r>
            <a:r>
              <a:rPr lang="en-US" altLang="en-US" b="1">
                <a:solidFill>
                  <a:schemeClr val="tx2"/>
                </a:solidFill>
              </a:rPr>
              <a:t>not in</a:t>
            </a:r>
            <a:r>
              <a:rPr lang="en-US" altLang="en-US">
                <a:solidFill>
                  <a:schemeClr val="tx2"/>
                </a:solidFill>
              </a:rPr>
              <a:t>, whereas = </a:t>
            </a:r>
            <a:r>
              <a:rPr lang="en-US" altLang="en-US" b="1">
                <a:solidFill>
                  <a:schemeClr val="tx2"/>
                </a:solidFill>
              </a:rPr>
              <a:t>all </a:t>
            </a:r>
            <a:r>
              <a:rPr lang="en-US" altLang="en-US">
                <a:solidFill>
                  <a:schemeClr val="tx2"/>
                </a:solidFill>
              </a:rPr>
              <a:t>is </a:t>
            </a:r>
            <a:r>
              <a:rPr lang="en-US" altLang="en-US" i="1">
                <a:solidFill>
                  <a:schemeClr val="tx2"/>
                </a:solidFill>
              </a:rPr>
              <a:t>not </a:t>
            </a:r>
            <a:r>
              <a:rPr lang="en-US" altLang="en-US">
                <a:solidFill>
                  <a:schemeClr val="tx2"/>
                </a:solidFill>
              </a:rPr>
              <a:t>the same as </a:t>
            </a:r>
            <a:r>
              <a:rPr lang="en-US" altLang="en-US" b="1">
                <a:solidFill>
                  <a:schemeClr val="tx2"/>
                </a:solidFill>
              </a:rPr>
              <a:t>in</a:t>
            </a:r>
            <a:r>
              <a:rPr lang="en-US" altLang="en-US">
                <a:solidFill>
                  <a:schemeClr val="tx2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342080" y="714240"/>
              <a:ext cx="6271200" cy="541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6680" y="707400"/>
                <a:ext cx="6279840" cy="54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8379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Definition of all Clause</a:t>
            </a:r>
          </a:p>
        </p:txBody>
      </p:sp>
      <p:sp>
        <p:nvSpPr>
          <p:cNvPr id="141315" name="Text Box 2"/>
          <p:cNvSpPr txBox="1">
            <a:spLocks noChangeArrowheads="1"/>
          </p:cNvSpPr>
          <p:nvPr/>
        </p:nvSpPr>
        <p:spPr bwMode="auto">
          <a:xfrm>
            <a:off x="2347914" y="1122364"/>
            <a:ext cx="663892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F &lt;comp&gt; </a:t>
            </a:r>
            <a:r>
              <a:rPr lang="en-US" altLang="en-US" b="1"/>
              <a:t>all </a:t>
            </a:r>
            <a:r>
              <a:rPr lang="en-US" altLang="en-US" i="1"/>
              <a:t>r </a:t>
            </a:r>
            <a:r>
              <a:rPr lang="en-US" altLang="en-US">
                <a:latin typeface="Symbol" panose="05050102010706020507" pitchFamily="18" charset="2"/>
              </a:rPr>
              <a:t></a:t>
            </a:r>
            <a:r>
              <a:rPr lang="en-US" altLang="en-US" i="1"/>
              <a:t>t </a:t>
            </a:r>
            <a:r>
              <a:rPr lang="en-US" altLang="en-US">
                <a:latin typeface="Symbol" panose="05050102010706020507" pitchFamily="18" charset="2"/>
              </a:rPr>
              <a:t></a:t>
            </a:r>
            <a:r>
              <a:rPr lang="en-US" altLang="en-US" i="1">
                <a:latin typeface="Symbol" panose="05050102010706020507" pitchFamily="18" charset="2"/>
              </a:rPr>
              <a:t></a:t>
            </a:r>
            <a:r>
              <a:rPr lang="en-US" altLang="en-US" i="1"/>
              <a:t>r</a:t>
            </a:r>
            <a:r>
              <a:rPr lang="en-US" altLang="en-US" i="1">
                <a:latin typeface="Symbol" panose="05050102010706020507" pitchFamily="18" charset="2"/>
              </a:rPr>
              <a:t></a:t>
            </a:r>
            <a:r>
              <a:rPr lang="en-US" altLang="en-US"/>
              <a:t> (F &lt;comp&gt; </a:t>
            </a:r>
            <a:r>
              <a:rPr lang="en-US" altLang="en-US" i="1"/>
              <a:t>t)</a:t>
            </a:r>
          </a:p>
        </p:txBody>
      </p:sp>
      <p:grpSp>
        <p:nvGrpSpPr>
          <p:cNvPr id="141316" name="Group 3"/>
          <p:cNvGrpSpPr>
            <a:grpSpLocks/>
          </p:cNvGrpSpPr>
          <p:nvPr/>
        </p:nvGrpSpPr>
        <p:grpSpPr bwMode="auto">
          <a:xfrm>
            <a:off x="4143376" y="1752601"/>
            <a:ext cx="455613" cy="1065213"/>
            <a:chOff x="1650" y="1104"/>
            <a:chExt cx="287" cy="671"/>
          </a:xfrm>
        </p:grpSpPr>
        <p:sp>
          <p:nvSpPr>
            <p:cNvPr id="141333" name="Rectangle 4"/>
            <p:cNvSpPr>
              <a:spLocks noChangeArrowheads="1"/>
            </p:cNvSpPr>
            <p:nvPr/>
          </p:nvSpPr>
          <p:spPr bwMode="auto">
            <a:xfrm>
              <a:off x="1650" y="1104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1334" name="Rectangle 5"/>
            <p:cNvSpPr>
              <a:spLocks noChangeArrowheads="1"/>
            </p:cNvSpPr>
            <p:nvPr/>
          </p:nvSpPr>
          <p:spPr bwMode="auto">
            <a:xfrm>
              <a:off x="1650" y="1306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1335" name="Rectangle 6"/>
            <p:cNvSpPr>
              <a:spLocks noChangeArrowheads="1"/>
            </p:cNvSpPr>
            <p:nvPr/>
          </p:nvSpPr>
          <p:spPr bwMode="auto">
            <a:xfrm>
              <a:off x="1650" y="1541"/>
              <a:ext cx="287" cy="234"/>
            </a:xfrm>
            <a:prstGeom prst="rect">
              <a:avLst/>
            </a:prstGeom>
            <a:solidFill>
              <a:srgbClr val="CCE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1pPr>
              <a:lvl2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2pPr>
              <a:lvl3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3pPr>
              <a:lvl4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4pPr>
              <a:lvl5pPr>
                <a:spcBef>
                  <a:spcPts val="7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5pPr>
              <a:lvl6pPr marL="25146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6pPr>
              <a:lvl7pPr marL="29718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7pPr>
              <a:lvl8pPr marL="34290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8pPr>
              <a:lvl9pPr marL="3886200" indent="-228600" defTabSz="449263" eaLnBrk="0" fontAlgn="base" hangingPunct="0"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Droid Sans Fallback"/>
                  <a:cs typeface="Droid Sans Fallback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Pct val="90000"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41317" name="Text Box 7"/>
          <p:cNvSpPr txBox="1">
            <a:spLocks noChangeArrowheads="1"/>
          </p:cNvSpPr>
          <p:nvPr/>
        </p:nvSpPr>
        <p:spPr bwMode="auto">
          <a:xfrm>
            <a:off x="3117850" y="20574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(5 &lt; </a:t>
            </a:r>
            <a:r>
              <a:rPr lang="en-US" altLang="en-US" b="1"/>
              <a:t>all</a:t>
            </a:r>
          </a:p>
        </p:txBody>
      </p:sp>
      <p:sp>
        <p:nvSpPr>
          <p:cNvPr id="141318" name="Text Box 8"/>
          <p:cNvSpPr txBox="1">
            <a:spLocks noChangeArrowheads="1"/>
          </p:cNvSpPr>
          <p:nvPr/>
        </p:nvSpPr>
        <p:spPr bwMode="auto">
          <a:xfrm>
            <a:off x="4676775" y="20574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) = false</a:t>
            </a:r>
          </a:p>
        </p:txBody>
      </p:sp>
      <p:sp>
        <p:nvSpPr>
          <p:cNvPr id="141319" name="Rectangle 9"/>
          <p:cNvSpPr>
            <a:spLocks noChangeArrowheads="1"/>
          </p:cNvSpPr>
          <p:nvPr/>
        </p:nvSpPr>
        <p:spPr bwMode="auto">
          <a:xfrm>
            <a:off x="4143375" y="2971800"/>
            <a:ext cx="457200" cy="381000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1320" name="Rectangle 10"/>
          <p:cNvSpPr>
            <a:spLocks noChangeArrowheads="1"/>
          </p:cNvSpPr>
          <p:nvPr/>
        </p:nvSpPr>
        <p:spPr bwMode="auto">
          <a:xfrm>
            <a:off x="4143375" y="3276601"/>
            <a:ext cx="457200" cy="296863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41321" name="Rectangle 11"/>
          <p:cNvSpPr>
            <a:spLocks noChangeArrowheads="1"/>
          </p:cNvSpPr>
          <p:nvPr/>
        </p:nvSpPr>
        <p:spPr bwMode="auto">
          <a:xfrm>
            <a:off x="4143375" y="3730626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1322" name="Text Box 12"/>
          <p:cNvSpPr txBox="1">
            <a:spLocks noChangeArrowheads="1"/>
          </p:cNvSpPr>
          <p:nvPr/>
        </p:nvSpPr>
        <p:spPr bwMode="auto">
          <a:xfrm>
            <a:off x="4676775" y="3216275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) = true</a:t>
            </a:r>
          </a:p>
        </p:txBody>
      </p:sp>
      <p:sp>
        <p:nvSpPr>
          <p:cNvPr id="141323" name="Rectangle 13"/>
          <p:cNvSpPr>
            <a:spLocks noChangeArrowheads="1"/>
          </p:cNvSpPr>
          <p:nvPr/>
        </p:nvSpPr>
        <p:spPr bwMode="auto">
          <a:xfrm>
            <a:off x="4143375" y="4035426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1324" name="Rectangle 14"/>
          <p:cNvSpPr>
            <a:spLocks noChangeArrowheads="1"/>
          </p:cNvSpPr>
          <p:nvPr/>
        </p:nvSpPr>
        <p:spPr bwMode="auto">
          <a:xfrm>
            <a:off x="4143375" y="4572001"/>
            <a:ext cx="457200" cy="307975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1325" name="Rectangle 15"/>
          <p:cNvSpPr>
            <a:spLocks noChangeArrowheads="1"/>
          </p:cNvSpPr>
          <p:nvPr/>
        </p:nvSpPr>
        <p:spPr bwMode="auto">
          <a:xfrm>
            <a:off x="4143375" y="4876801"/>
            <a:ext cx="457200" cy="309563"/>
          </a:xfrm>
          <a:prstGeom prst="rect">
            <a:avLst/>
          </a:prstGeom>
          <a:solidFill>
            <a:srgbClr val="CCEC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algn="ctr"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1326" name="Text Box 16"/>
          <p:cNvSpPr txBox="1">
            <a:spLocks noChangeArrowheads="1"/>
          </p:cNvSpPr>
          <p:nvPr/>
        </p:nvSpPr>
        <p:spPr bwMode="auto">
          <a:xfrm>
            <a:off x="3228975" y="4800601"/>
            <a:ext cx="1676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(5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/>
              <a:t> </a:t>
            </a:r>
            <a:r>
              <a:rPr lang="en-US" altLang="en-US" b="1"/>
              <a:t>all</a:t>
            </a:r>
          </a:p>
        </p:txBody>
      </p:sp>
      <p:sp>
        <p:nvSpPr>
          <p:cNvPr id="141327" name="Text Box 17"/>
          <p:cNvSpPr txBox="1">
            <a:spLocks noChangeArrowheads="1"/>
          </p:cNvSpPr>
          <p:nvPr/>
        </p:nvSpPr>
        <p:spPr bwMode="auto">
          <a:xfrm>
            <a:off x="4687888" y="4786314"/>
            <a:ext cx="457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) = true (since 5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/>
              <a:t>4 and 5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/>
              <a:t> 6)</a:t>
            </a:r>
          </a:p>
        </p:txBody>
      </p:sp>
      <p:sp>
        <p:nvSpPr>
          <p:cNvPr id="141328" name="Text Box 18"/>
          <p:cNvSpPr txBox="1">
            <a:spLocks noChangeArrowheads="1"/>
          </p:cNvSpPr>
          <p:nvPr/>
        </p:nvSpPr>
        <p:spPr bwMode="auto">
          <a:xfrm>
            <a:off x="3175000" y="3228975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(5 &lt; </a:t>
            </a:r>
            <a:r>
              <a:rPr lang="en-US" altLang="en-US" b="1"/>
              <a:t>all</a:t>
            </a:r>
          </a:p>
        </p:txBody>
      </p:sp>
      <p:sp>
        <p:nvSpPr>
          <p:cNvPr id="141329" name="Text Box 19"/>
          <p:cNvSpPr txBox="1">
            <a:spLocks noChangeArrowheads="1"/>
          </p:cNvSpPr>
          <p:nvPr/>
        </p:nvSpPr>
        <p:spPr bwMode="auto">
          <a:xfrm>
            <a:off x="4676775" y="3959225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) = false</a:t>
            </a:r>
          </a:p>
        </p:txBody>
      </p:sp>
      <p:sp>
        <p:nvSpPr>
          <p:cNvPr id="141330" name="Text Box 20"/>
          <p:cNvSpPr txBox="1">
            <a:spLocks noChangeArrowheads="1"/>
          </p:cNvSpPr>
          <p:nvPr/>
        </p:nvSpPr>
        <p:spPr bwMode="auto">
          <a:xfrm>
            <a:off x="3228975" y="3962400"/>
            <a:ext cx="1219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125"/>
              </a:spcBef>
              <a:buClrTx/>
              <a:buSzPct val="90000"/>
            </a:pPr>
            <a:r>
              <a:rPr lang="en-US" altLang="en-US"/>
              <a:t>(5 = </a:t>
            </a:r>
            <a:r>
              <a:rPr lang="en-US" altLang="en-US" b="1"/>
              <a:t>all</a:t>
            </a:r>
          </a:p>
        </p:txBody>
      </p:sp>
      <p:sp>
        <p:nvSpPr>
          <p:cNvPr id="141331" name="Rectangle 21"/>
          <p:cNvSpPr>
            <a:spLocks noChangeArrowheads="1"/>
          </p:cNvSpPr>
          <p:nvPr/>
        </p:nvSpPr>
        <p:spPr bwMode="auto">
          <a:xfrm>
            <a:off x="2762250" y="5257801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(</a:t>
            </a:r>
            <a:r>
              <a:rPr lang="en-US" altLang="en-US">
                <a:latin typeface="Symbol" panose="05050102010706020507" pitchFamily="18" charset="2"/>
              </a:rPr>
              <a:t></a:t>
            </a:r>
            <a:r>
              <a:rPr lang="en-US" altLang="en-US"/>
              <a:t> </a:t>
            </a:r>
            <a:r>
              <a:rPr lang="en-US" altLang="en-US" b="1"/>
              <a:t>all</a:t>
            </a:r>
            <a:r>
              <a:rPr lang="en-US" altLang="en-US"/>
              <a:t>) </a:t>
            </a:r>
            <a:r>
              <a:rPr lang="en-US" altLang="en-US">
                <a:latin typeface="Symbol" panose="05050102010706020507" pitchFamily="18" charset="2"/>
              </a:rPr>
              <a:t></a:t>
            </a:r>
            <a:r>
              <a:rPr lang="en-US" altLang="en-US"/>
              <a:t> </a:t>
            </a:r>
            <a:r>
              <a:rPr lang="en-US" altLang="en-US" b="1"/>
              <a:t>not in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However, (= </a:t>
            </a:r>
            <a:r>
              <a:rPr lang="en-US" altLang="en-US" b="1"/>
              <a:t>all</a:t>
            </a:r>
            <a:r>
              <a:rPr lang="en-US" altLang="en-US"/>
              <a:t>) </a:t>
            </a:r>
            <a:r>
              <a:rPr lang="en-US" altLang="en-US">
                <a:latin typeface="Symbol" panose="05050102010706020507" pitchFamily="18" charset="2"/>
              </a:rPr>
              <a:t></a:t>
            </a:r>
            <a:r>
              <a:rPr lang="en-US" altLang="en-US"/>
              <a:t> </a:t>
            </a:r>
            <a:r>
              <a:rPr lang="en-US" altLang="en-US" b="1"/>
              <a:t>in</a:t>
            </a:r>
          </a:p>
        </p:txBody>
      </p:sp>
      <p:sp>
        <p:nvSpPr>
          <p:cNvPr id="141332" name="Line 22"/>
          <p:cNvSpPr>
            <a:spLocks noChangeShapeType="1"/>
          </p:cNvSpPr>
          <p:nvPr/>
        </p:nvSpPr>
        <p:spPr bwMode="auto">
          <a:xfrm flipH="1">
            <a:off x="4538663" y="5603875"/>
            <a:ext cx="112712" cy="228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46560" y="1754640"/>
              <a:ext cx="4763520" cy="3454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1520" y="1748160"/>
                <a:ext cx="4774320" cy="346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13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for Empty Relations/ set cardinality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63775" y="1106489"/>
            <a:ext cx="7848600" cy="520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FF0000"/>
                </a:solidFill>
              </a:rPr>
              <a:t>exists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construct returns the value </a:t>
            </a:r>
            <a:r>
              <a:rPr lang="en-US" altLang="en-US" sz="2000" b="1" dirty="0"/>
              <a:t>true</a:t>
            </a:r>
            <a:r>
              <a:rPr lang="en-US" altLang="en-US" sz="2000" dirty="0"/>
              <a:t> if the argument </a:t>
            </a:r>
            <a:r>
              <a:rPr lang="en-US" altLang="en-US" sz="2000" dirty="0">
                <a:solidFill>
                  <a:srgbClr val="FF0000"/>
                </a:solidFill>
              </a:rPr>
              <a:t>subquery is nonempty</a:t>
            </a:r>
            <a:r>
              <a:rPr lang="en-US" altLang="en-US" sz="2000" dirty="0"/>
              <a:t>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/>
              <a:t>exists </a:t>
            </a:r>
            <a:r>
              <a:rPr lang="en-US" altLang="en-US" sz="2000" i="1" dirty="0"/>
              <a:t> r </a:t>
            </a:r>
            <a:r>
              <a:rPr lang="en-US" altLang="en-US" sz="20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</a:t>
            </a: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r </a:t>
            </a:r>
            <a:r>
              <a:rPr lang="en-US" altLang="en-US" sz="2000" dirty="0">
                <a:solidFill>
                  <a:srgbClr val="FF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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Ø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/>
              <a:t>not exists </a:t>
            </a:r>
            <a:r>
              <a:rPr lang="en-US" altLang="en-US" sz="2000" i="1" dirty="0"/>
              <a:t>r </a:t>
            </a:r>
            <a:r>
              <a:rPr lang="en-US" altLang="en-US" sz="20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</a:t>
            </a:r>
            <a:r>
              <a:rPr lang="en-US" altLang="en-US" sz="2000" dirty="0"/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r </a:t>
            </a:r>
            <a:r>
              <a:rPr lang="en-US" altLang="en-US" sz="2000" dirty="0">
                <a:solidFill>
                  <a:srgbClr val="FF0000"/>
                </a:solidFill>
              </a:rPr>
              <a:t>= </a:t>
            </a:r>
            <a:r>
              <a:rPr lang="en-US" altLang="en-US" sz="2000" i="1" dirty="0">
                <a:solidFill>
                  <a:srgbClr val="FF0000"/>
                </a:solidFill>
              </a:rPr>
              <a:t>Ø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endParaRPr lang="en-US" altLang="en-US" sz="2000" i="1" dirty="0">
              <a:solidFill>
                <a:srgbClr val="FF0000"/>
              </a:solidFill>
            </a:endParaRP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i="1" dirty="0">
                <a:solidFill>
                  <a:srgbClr val="FF0000"/>
                </a:solidFill>
              </a:rPr>
              <a:t>Ex: </a:t>
            </a:r>
            <a:r>
              <a:rPr lang="en-US" altLang="en-US" sz="1800" dirty="0">
                <a:latin typeface="Times New Roman" panose="02020603050405020304" pitchFamily="18" charset="0"/>
              </a:rPr>
              <a:t>Get the list of courses which do not have pre-requisite courses. 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latin typeface="Times New Roman" panose="02020603050405020304" pitchFamily="18" charset="0"/>
              </a:rPr>
              <a:t>	Using SET operation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dirty="0"/>
              <a:t>Select </a:t>
            </a:r>
            <a:r>
              <a:rPr lang="en-US" altLang="en-US" sz="1800" dirty="0" err="1"/>
              <a:t>course_id</a:t>
            </a:r>
            <a:r>
              <a:rPr lang="en-US" altLang="en-US" sz="1800" dirty="0"/>
              <a:t> from Course  </a:t>
            </a:r>
            <a:r>
              <a:rPr lang="en-US" altLang="en-US" sz="1800" b="1" dirty="0"/>
              <a:t>except</a:t>
            </a:r>
            <a:r>
              <a:rPr lang="en-US" altLang="en-US" sz="1800" dirty="0"/>
              <a:t>  select </a:t>
            </a:r>
            <a:r>
              <a:rPr lang="en-US" altLang="en-US" sz="1800" dirty="0" err="1"/>
              <a:t>cours_id</a:t>
            </a:r>
            <a:r>
              <a:rPr lang="en-US" altLang="en-US" sz="1800" dirty="0"/>
              <a:t> from </a:t>
            </a:r>
            <a:r>
              <a:rPr lang="en-US" altLang="en-US" sz="1800" dirty="0" err="1"/>
              <a:t>Prereq</a:t>
            </a:r>
            <a:endParaRPr lang="en-US" altLang="en-US" sz="1800" dirty="0"/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dirty="0">
                <a:latin typeface="Times New Roman" panose="02020603050405020304" pitchFamily="18" charset="0"/>
              </a:rPr>
              <a:t>	Using Nested Query : NOT exists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dirty="0"/>
              <a:t>Select </a:t>
            </a:r>
            <a:r>
              <a:rPr lang="en-US" altLang="en-US" sz="1800" dirty="0" err="1"/>
              <a:t>course_id</a:t>
            </a:r>
            <a:r>
              <a:rPr lang="en-US" altLang="en-US" sz="1800" dirty="0"/>
              <a:t> from </a:t>
            </a:r>
            <a:r>
              <a:rPr lang="en-US" altLang="en-US" sz="1800" dirty="0" err="1"/>
              <a:t>Cousre</a:t>
            </a:r>
            <a:r>
              <a:rPr lang="en-US" altLang="en-US" sz="1800" dirty="0"/>
              <a:t> s where not exists (select </a:t>
            </a:r>
            <a:r>
              <a:rPr lang="en-US" altLang="en-US" sz="1800" dirty="0" err="1"/>
              <a:t>pre_id</a:t>
            </a:r>
            <a:r>
              <a:rPr lang="en-US" altLang="en-US" sz="1800" dirty="0"/>
              <a:t> from </a:t>
            </a:r>
            <a:r>
              <a:rPr lang="en-US" altLang="en-US" sz="1800" dirty="0" err="1"/>
              <a:t>Prereq</a:t>
            </a:r>
            <a:r>
              <a:rPr lang="en-US" altLang="en-US" sz="1800" dirty="0"/>
              <a:t>  P where </a:t>
            </a:r>
            <a:r>
              <a:rPr lang="en-US" altLang="en-US" sz="1800" dirty="0" err="1"/>
              <a:t>P.course_id</a:t>
            </a:r>
            <a:r>
              <a:rPr lang="en-US" altLang="en-US" sz="1800" dirty="0"/>
              <a:t>=</a:t>
            </a:r>
            <a:r>
              <a:rPr lang="en-US" altLang="en-US" sz="1800" dirty="0" err="1"/>
              <a:t>S.course_id</a:t>
            </a:r>
            <a:r>
              <a:rPr lang="en-US" altLang="en-US" sz="1800" dirty="0"/>
              <a:t>)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dirty="0"/>
              <a:t>   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45720" y="733320"/>
              <a:ext cx="6949800" cy="5713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2840" y="730080"/>
                <a:ext cx="6957000" cy="57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748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Correlation Variables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338389" y="1093789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Yet another way of specifying the query “</a:t>
            </a:r>
            <a:r>
              <a:rPr lang="en-US" altLang="en-US" sz="2000" dirty="0">
                <a:solidFill>
                  <a:srgbClr val="FF0000"/>
                </a:solidFill>
              </a:rPr>
              <a:t>Find all courses taught in both the Fall 2009 semester and in the Spring 2010 semester</a:t>
            </a:r>
            <a:r>
              <a:rPr lang="en-US" altLang="en-US" sz="2000" dirty="0"/>
              <a:t>”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	   </a:t>
            </a:r>
            <a:r>
              <a:rPr lang="en-US" altLang="en-US" sz="2000" b="1" dirty="0"/>
              <a:t>select 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/>
            </a:r>
            <a:br>
              <a:rPr lang="en-US" altLang="en-US" sz="2000" i="1" dirty="0"/>
            </a:br>
            <a:r>
              <a:rPr lang="en-US" altLang="en-US" sz="2000" i="1" dirty="0"/>
              <a:t>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section </a:t>
            </a:r>
            <a:r>
              <a:rPr lang="en-US" altLang="en-US" sz="2000" b="1" dirty="0"/>
              <a:t>as </a:t>
            </a:r>
            <a:r>
              <a:rPr lang="en-US" altLang="en-US" sz="2000" i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en-US" sz="2000" i="1" dirty="0"/>
              <a:t/>
            </a:r>
            <a:br>
              <a:rPr lang="en-US" altLang="en-US" sz="2000" i="1" dirty="0"/>
            </a:br>
            <a:r>
              <a:rPr lang="en-US" altLang="en-US" sz="2000" i="1" dirty="0"/>
              <a:t>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semester </a:t>
            </a:r>
            <a:r>
              <a:rPr lang="en-US" altLang="en-US" sz="2000" dirty="0"/>
              <a:t>= ’Fall’ </a:t>
            </a:r>
            <a:r>
              <a:rPr lang="en-US" altLang="en-US" sz="2000" b="1" dirty="0"/>
              <a:t>and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= 2009 </a:t>
            </a:r>
            <a:r>
              <a:rPr lang="en-US" altLang="en-US" sz="2000" b="1" dirty="0"/>
              <a:t>and </a:t>
            </a:r>
            <a:br>
              <a:rPr lang="en-US" altLang="en-US" sz="2000" b="1" dirty="0"/>
            </a:br>
            <a:r>
              <a:rPr lang="en-US" altLang="en-US" sz="2000" b="1" dirty="0"/>
              <a:t>               </a:t>
            </a:r>
            <a:r>
              <a:rPr lang="en-US" altLang="en-US" sz="2000" b="1" dirty="0">
                <a:solidFill>
                  <a:srgbClr val="FF0000"/>
                </a:solidFill>
              </a:rPr>
              <a:t>exists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</a:rPr>
              <a:t>select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b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</a:rPr>
              <a:t>from </a:t>
            </a:r>
            <a:r>
              <a:rPr lang="en-US" altLang="en-US" sz="2000" i="1" dirty="0">
                <a:solidFill>
                  <a:schemeClr val="accent2">
                    <a:lumMod val="75000"/>
                  </a:schemeClr>
                </a:solidFill>
              </a:rPr>
              <a:t>section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</a:rPr>
              <a:t>as </a:t>
            </a:r>
            <a:r>
              <a:rPr lang="en-US" altLang="en-US" sz="2000" i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br>
              <a:rPr lang="en-US" altLang="en-US" sz="2000" i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sz="2000" i="1" dirty="0">
                <a:solidFill>
                  <a:schemeClr val="accent2">
                    <a:lumMod val="75000"/>
                  </a:schemeClr>
                </a:solidFill>
              </a:rPr>
              <a:t>                           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</a:rPr>
              <a:t>where </a:t>
            </a:r>
            <a:r>
              <a:rPr lang="en-US" altLang="en-US" sz="2000" i="1" dirty="0">
                <a:solidFill>
                  <a:schemeClr val="accent2">
                    <a:lumMod val="75000"/>
                  </a:schemeClr>
                </a:solidFill>
              </a:rPr>
              <a:t>semester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= ’Spring’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altLang="en-US" sz="2000" i="1" dirty="0">
                <a:solidFill>
                  <a:schemeClr val="accent2">
                    <a:lumMod val="75000"/>
                  </a:schemeClr>
                </a:solidFill>
              </a:rPr>
              <a:t>year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= 2010 </a:t>
            </a:r>
            <a:b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altLang="en-US" sz="2000" i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en-US" sz="2000" dirty="0" err="1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altLang="en-US" sz="2000" i="1" dirty="0" err="1">
                <a:solidFill>
                  <a:schemeClr val="accent2">
                    <a:lumMod val="75000"/>
                  </a:schemeClr>
                </a:solidFill>
              </a:rPr>
              <a:t>course_id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altLang="en-US" sz="2000" i="1" dirty="0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altLang="en-US" sz="2000" dirty="0" err="1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en-US" altLang="en-US" sz="2000" i="1" dirty="0" err="1">
                <a:solidFill>
                  <a:schemeClr val="accent2">
                    <a:lumMod val="75000"/>
                  </a:schemeClr>
                </a:solidFill>
              </a:rPr>
              <a:t>course_id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Correlated subquery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Correlation name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000099"/>
                </a:solidFill>
              </a:rPr>
              <a:t>correlation variable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       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endParaRPr lang="en-US" altLang="en-US" sz="2000" b="1" dirty="0">
              <a:solidFill>
                <a:srgbClr val="000099"/>
              </a:solidFill>
            </a:endParaRPr>
          </a:p>
        </p:txBody>
      </p:sp>
      <p:cxnSp>
        <p:nvCxnSpPr>
          <p:cNvPr id="145412" name="AutoShape 3"/>
          <p:cNvCxnSpPr>
            <a:cxnSpLocks noChangeShapeType="1"/>
          </p:cNvCxnSpPr>
          <p:nvPr/>
        </p:nvCxnSpPr>
        <p:spPr bwMode="auto">
          <a:xfrm flipH="1" flipV="1">
            <a:off x="6170613" y="4292601"/>
            <a:ext cx="31750" cy="898525"/>
          </a:xfrm>
          <a:prstGeom prst="straightConnector1">
            <a:avLst/>
          </a:prstGeom>
          <a:noFill/>
          <a:ln w="41400" cap="sq">
            <a:solidFill>
              <a:srgbClr val="FF754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48320" y="829800"/>
              <a:ext cx="8390160" cy="4368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3280" y="826200"/>
                <a:ext cx="8398440" cy="43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614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47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mtClean="0"/>
              <a:t>The above query also illustrates a feature of SQL where a correlation name from an outer query (</a:t>
            </a:r>
            <a:r>
              <a:rPr lang="en-US" altLang="en-US" i="1" smtClean="0"/>
              <a:t>S </a:t>
            </a:r>
            <a:r>
              <a:rPr lang="en-US" altLang="en-US" smtClean="0"/>
              <a:t>in the above query), can be used in a subquery in the </a:t>
            </a:r>
            <a:r>
              <a:rPr lang="en-US" altLang="en-US" b="1" smtClean="0"/>
              <a:t>where </a:t>
            </a:r>
            <a:r>
              <a:rPr lang="en-US" altLang="en-US" smtClean="0"/>
              <a:t>clause.</a:t>
            </a:r>
          </a:p>
          <a:p>
            <a:endParaRPr lang="en-US" altLang="en-US" smtClean="0"/>
          </a:p>
          <a:p>
            <a:r>
              <a:rPr lang="en-US" altLang="en-US" u="sng" smtClean="0"/>
              <a:t>What is </a:t>
            </a:r>
            <a:r>
              <a:rPr lang="en-US" altLang="en-US" b="1" u="sng" smtClean="0"/>
              <a:t>correlated subquery?</a:t>
            </a:r>
            <a:r>
              <a:rPr lang="en-US" altLang="en-US" u="sng" smtClean="0"/>
              <a:t> </a:t>
            </a:r>
          </a:p>
          <a:p>
            <a:r>
              <a:rPr lang="en-US" altLang="en-US" smtClean="0"/>
              <a:t>A subquery that uses a correlation name from an outer query is</a:t>
            </a:r>
          </a:p>
          <a:p>
            <a:r>
              <a:rPr lang="en-US" altLang="en-US" smtClean="0"/>
              <a:t>called a </a:t>
            </a:r>
            <a:r>
              <a:rPr lang="en-US" altLang="en-US" b="1" smtClean="0"/>
              <a:t>correlated subquery</a:t>
            </a:r>
          </a:p>
          <a:p>
            <a:endParaRPr lang="en-US" altLang="en-US" b="1" smtClean="0"/>
          </a:p>
          <a:p>
            <a:r>
              <a:rPr lang="en-US" altLang="en-US" smtClean="0"/>
              <a:t>In queries that contain subqueries, a scoping rule applies for correlation</a:t>
            </a:r>
          </a:p>
          <a:p>
            <a:r>
              <a:rPr lang="en-US" altLang="en-US" smtClean="0"/>
              <a:t>names. In a subquery, according to the rule, it is legal to use only correlation names defined in the subquery itself or in any query that contains the subquery.</a:t>
            </a:r>
          </a:p>
          <a:p>
            <a:r>
              <a:rPr lang="en-US" altLang="en-US" smtClean="0"/>
              <a:t>If a correlation name is defined both locally in a subquery and globally in a containing query, the local definition applies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28560" y="629280"/>
              <a:ext cx="6775200" cy="5143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3160" y="624600"/>
                <a:ext cx="6787080" cy="51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2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989139"/>
            <a:ext cx="63627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4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 Values and Aggregates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263776" y="1106488"/>
            <a:ext cx="7840663" cy="502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Total all salaries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		</a:t>
            </a:r>
            <a:r>
              <a:rPr lang="en-US" altLang="en-US" sz="2000" b="1" dirty="0"/>
              <a:t>select sum</a:t>
            </a:r>
            <a:r>
              <a:rPr lang="en-US" altLang="en-US" sz="2000" dirty="0"/>
              <a:t> (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)</a:t>
            </a:r>
            <a:r>
              <a:rPr lang="en-US" altLang="en-US" sz="2000" i="1" dirty="0"/>
              <a:t/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</a:t>
            </a:r>
            <a:r>
              <a:rPr lang="en-US" altLang="en-US" sz="2000" i="1" dirty="0"/>
              <a:t> instructor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Above statement ignores null amounts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All aggregate operations except </a:t>
            </a:r>
            <a:r>
              <a:rPr lang="en-US" altLang="en-US" sz="2000" b="1" dirty="0">
                <a:solidFill>
                  <a:srgbClr val="FF0000"/>
                </a:solidFill>
              </a:rPr>
              <a:t>count(*)</a:t>
            </a:r>
            <a:r>
              <a:rPr lang="en-US" altLang="en-US" sz="2000" dirty="0">
                <a:solidFill>
                  <a:srgbClr val="FF0000"/>
                </a:solidFill>
              </a:rPr>
              <a:t> ignore tuples with null </a:t>
            </a:r>
            <a:r>
              <a:rPr lang="en-US" altLang="en-US" sz="2000" dirty="0"/>
              <a:t>values on the aggregated attributes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20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What </a:t>
            </a:r>
            <a:r>
              <a:rPr lang="en-US" altLang="en-US" sz="2000" dirty="0">
                <a:solidFill>
                  <a:srgbClr val="FF0000"/>
                </a:solidFill>
              </a:rPr>
              <a:t>if collection has only null </a:t>
            </a:r>
            <a:r>
              <a:rPr lang="en-US" altLang="en-US" sz="2000" dirty="0"/>
              <a:t>values?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count returns 0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all other aggregates </a:t>
            </a:r>
            <a:r>
              <a:rPr lang="en-US" altLang="en-US" sz="2000" dirty="0">
                <a:solidFill>
                  <a:srgbClr val="FF0000"/>
                </a:solidFill>
              </a:rPr>
              <a:t>return null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     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endParaRPr lang="en-US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29040" y="708120"/>
              <a:ext cx="9042840" cy="4734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2560" y="698760"/>
                <a:ext cx="9057960" cy="47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300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9" y="1420814"/>
            <a:ext cx="5570537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6" y="1512889"/>
            <a:ext cx="53260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2427289"/>
            <a:ext cx="6049962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3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6" y="1747838"/>
            <a:ext cx="3910013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4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39" y="1492250"/>
            <a:ext cx="6435725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4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 Exists</a:t>
            </a: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2263776" y="1106488"/>
            <a:ext cx="76612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r>
              <a:rPr lang="en-US" altLang="en-US"/>
              <a:t>We can test for the nonexistence of tuples in a subquery by using the </a:t>
            </a:r>
            <a:r>
              <a:rPr lang="en-US" altLang="en-US" b="1"/>
              <a:t>not exists</a:t>
            </a:r>
          </a:p>
          <a:p>
            <a:r>
              <a:rPr lang="en-US" altLang="en-US"/>
              <a:t>construct</a:t>
            </a:r>
            <a:endParaRPr lang="en-US" altLang="en-US" sz="2000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528889" y="5048251"/>
            <a:ext cx="77787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n-US" altLang="en-US"/>
              <a:t>   </a:t>
            </a:r>
            <a:r>
              <a:rPr lang="en-US" altLang="en-US" i="1"/>
              <a:t>  </a:t>
            </a:r>
            <a:endParaRPr lang="en-US" altLang="en-US" sz="2000"/>
          </a:p>
          <a:p>
            <a:pPr>
              <a:spcBef>
                <a:spcPts val="875"/>
              </a:spcBef>
              <a:buClr>
                <a:srgbClr val="000099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      </a:t>
            </a:r>
          </a:p>
          <a:p>
            <a:pPr>
              <a:spcBef>
                <a:spcPts val="875"/>
              </a:spcBef>
              <a:buClrTx/>
              <a:buSzPct val="90000"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ts val="875"/>
              </a:spcBef>
              <a:buClr>
                <a:srgbClr val="000099"/>
              </a:buClr>
              <a:buSzPct val="90000"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95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620714"/>
            <a:ext cx="777716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2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2484439"/>
            <a:ext cx="58928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472920" y="1206000"/>
              <a:ext cx="3388680" cy="1172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7520" y="1200960"/>
                <a:ext cx="3398040" cy="11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7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7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mtClean="0"/>
              <a:t>Find the</a:t>
            </a:r>
            <a:r>
              <a:rPr lang="en-US" altLang="en-US" sz="1600"/>
              <a:t> </a:t>
            </a:r>
            <a:r>
              <a:rPr lang="en-US" altLang="en-US" smtClean="0"/>
              <a:t>students who</a:t>
            </a:r>
            <a:r>
              <a:rPr lang="en-US" altLang="en-US" sz="1600"/>
              <a:t> </a:t>
            </a:r>
            <a:r>
              <a:rPr lang="en-US" altLang="en-US" smtClean="0"/>
              <a:t>have </a:t>
            </a:r>
            <a:r>
              <a:rPr lang="en-US" altLang="en-US" smtClean="0">
                <a:solidFill>
                  <a:schemeClr val="tx1"/>
                </a:solidFill>
              </a:rPr>
              <a:t>taken </a:t>
            </a:r>
            <a:r>
              <a:rPr lang="en-US" altLang="en-US" smtClean="0">
                <a:solidFill>
                  <a:srgbClr val="FF0000"/>
                </a:solidFill>
              </a:rPr>
              <a:t>all </a:t>
            </a:r>
            <a:r>
              <a:rPr lang="en-US" altLang="en-US" smtClean="0">
                <a:solidFill>
                  <a:schemeClr val="tx1"/>
                </a:solidFill>
              </a:rPr>
              <a:t>courses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offered in the </a:t>
            </a:r>
            <a:r>
              <a:rPr lang="en-US" altLang="en-US" smtClean="0">
                <a:solidFill>
                  <a:srgbClr val="FF0000"/>
                </a:solidFill>
              </a:rPr>
              <a:t>Biology</a:t>
            </a:r>
            <a:r>
              <a:rPr lang="en-US" altLang="en-US" smtClean="0"/>
              <a:t> department.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mtClean="0"/>
          </a:p>
        </p:txBody>
      </p:sp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2767013" y="2373313"/>
            <a:ext cx="6653212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select distinct </a:t>
            </a:r>
            <a:r>
              <a:rPr lang="en-US" altLang="en-US" sz="2000" i="1"/>
              <a:t>S</a:t>
            </a:r>
            <a:r>
              <a:rPr lang="en-US" altLang="en-US" sz="2000"/>
              <a:t>.</a:t>
            </a:r>
            <a:r>
              <a:rPr lang="en-US" altLang="en-US" sz="2000" i="1"/>
              <a:t>ID</a:t>
            </a:r>
            <a:r>
              <a:rPr lang="en-US" altLang="en-US" sz="2000"/>
              <a:t>, </a:t>
            </a:r>
            <a:r>
              <a:rPr lang="en-US" altLang="en-US" sz="2000" i="1"/>
              <a:t>S</a:t>
            </a:r>
            <a:r>
              <a:rPr lang="en-US" altLang="en-US" sz="2000"/>
              <a:t>.</a:t>
            </a:r>
            <a:r>
              <a:rPr lang="en-US" altLang="en-US" sz="2000" i="1"/>
              <a:t>name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>
                <a:solidFill>
                  <a:srgbClr val="00B0F0"/>
                </a:solidFill>
              </a:rPr>
              <a:t>from </a:t>
            </a:r>
            <a:r>
              <a:rPr lang="en-US" altLang="en-US" sz="2000" i="1">
                <a:solidFill>
                  <a:srgbClr val="00B0F0"/>
                </a:solidFill>
              </a:rPr>
              <a:t>student </a:t>
            </a:r>
            <a:r>
              <a:rPr lang="en-US" altLang="en-US" sz="2000" b="1"/>
              <a:t>as </a:t>
            </a:r>
            <a:r>
              <a:rPr lang="en-US" altLang="en-US" sz="2000" i="1"/>
              <a:t>S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where </a:t>
            </a:r>
            <a:r>
              <a:rPr lang="en-US" altLang="en-US" sz="2000" b="1">
                <a:solidFill>
                  <a:srgbClr val="FF0000"/>
                </a:solidFill>
              </a:rPr>
              <a:t>not exists </a:t>
            </a:r>
            <a:r>
              <a:rPr lang="en-US" altLang="en-US" sz="2000"/>
              <a:t>( </a:t>
            </a:r>
            <a:r>
              <a:rPr lang="en-US" altLang="en-US" sz="2000">
                <a:solidFill>
                  <a:srgbClr val="92D050"/>
                </a:solidFill>
              </a:rPr>
              <a:t>(</a:t>
            </a:r>
            <a:r>
              <a:rPr lang="en-US" altLang="en-US" sz="2000" b="1">
                <a:solidFill>
                  <a:srgbClr val="92D050"/>
                </a:solidFill>
              </a:rPr>
              <a:t>select </a:t>
            </a:r>
            <a:r>
              <a:rPr lang="en-US" altLang="en-US" sz="2000" i="1">
                <a:solidFill>
                  <a:srgbClr val="92D050"/>
                </a:solidFill>
              </a:rPr>
              <a:t>course_id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from </a:t>
            </a:r>
            <a:r>
              <a:rPr lang="en-US" altLang="en-US" sz="2000" i="1">
                <a:solidFill>
                  <a:srgbClr val="92D050"/>
                </a:solidFill>
              </a:rPr>
              <a:t>course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where </a:t>
            </a:r>
            <a:r>
              <a:rPr lang="en-US" altLang="en-US" sz="2000" i="1">
                <a:solidFill>
                  <a:srgbClr val="92D050"/>
                </a:solidFill>
              </a:rPr>
              <a:t>dept_name </a:t>
            </a:r>
            <a:r>
              <a:rPr lang="en-US" altLang="en-US" sz="2000">
                <a:solidFill>
                  <a:srgbClr val="92D050"/>
                </a:solidFill>
              </a:rPr>
              <a:t>= ’Biology’</a:t>
            </a:r>
            <a:r>
              <a:rPr lang="en-US" altLang="en-US" sz="2000"/>
              <a:t>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                                       </a:t>
            </a:r>
            <a:r>
              <a:rPr lang="en-US" altLang="en-US" sz="2000" b="1">
                <a:solidFill>
                  <a:srgbClr val="FF0000"/>
                </a:solidFill>
              </a:rPr>
              <a:t>except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                                      </a:t>
            </a:r>
            <a:r>
              <a:rPr lang="en-US" altLang="en-US" sz="2000"/>
              <a:t>(</a:t>
            </a:r>
            <a:r>
              <a:rPr lang="en-US" altLang="en-US" sz="2000" b="1">
                <a:solidFill>
                  <a:srgbClr val="92D050"/>
                </a:solidFill>
              </a:rPr>
              <a:t>select </a:t>
            </a:r>
            <a:r>
              <a:rPr lang="en-US" altLang="en-US" sz="2000" i="1">
                <a:solidFill>
                  <a:srgbClr val="92D050"/>
                </a:solidFill>
              </a:rPr>
              <a:t>T</a:t>
            </a:r>
            <a:r>
              <a:rPr lang="en-US" altLang="en-US" sz="2000">
                <a:solidFill>
                  <a:srgbClr val="92D050"/>
                </a:solidFill>
              </a:rPr>
              <a:t>.</a:t>
            </a:r>
            <a:r>
              <a:rPr lang="en-US" altLang="en-US" sz="2000" i="1">
                <a:solidFill>
                  <a:srgbClr val="92D050"/>
                </a:solidFill>
              </a:rPr>
              <a:t>course_id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from </a:t>
            </a:r>
            <a:r>
              <a:rPr lang="en-US" altLang="en-US" sz="2000" i="1">
                <a:solidFill>
                  <a:srgbClr val="92D050"/>
                </a:solidFill>
              </a:rPr>
              <a:t>takes </a:t>
            </a:r>
            <a:r>
              <a:rPr lang="en-US" altLang="en-US" sz="2000" b="1">
                <a:solidFill>
                  <a:srgbClr val="92D050"/>
                </a:solidFill>
              </a:rPr>
              <a:t>as </a:t>
            </a:r>
            <a:r>
              <a:rPr lang="en-US" altLang="en-US" sz="2000" i="1">
                <a:solidFill>
                  <a:srgbClr val="92D050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where T</a:t>
            </a:r>
            <a:r>
              <a:rPr lang="en-US" altLang="en-US" sz="2000">
                <a:solidFill>
                  <a:srgbClr val="92D050"/>
                </a:solidFill>
              </a:rPr>
              <a:t>.</a:t>
            </a:r>
            <a:r>
              <a:rPr lang="en-US" altLang="en-US" sz="2000" i="1">
                <a:solidFill>
                  <a:srgbClr val="92D050"/>
                </a:solidFill>
              </a:rPr>
              <a:t>ID </a:t>
            </a:r>
            <a:r>
              <a:rPr lang="en-US" altLang="en-US" sz="2000">
                <a:solidFill>
                  <a:srgbClr val="92D050"/>
                </a:solidFill>
              </a:rPr>
              <a:t>= S.</a:t>
            </a:r>
            <a:r>
              <a:rPr lang="en-US" altLang="en-US" sz="2000" i="1">
                <a:solidFill>
                  <a:srgbClr val="92D050"/>
                </a:solidFill>
              </a:rPr>
              <a:t>ID</a:t>
            </a:r>
            <a:r>
              <a:rPr lang="en-US" altLang="en-US" sz="2000">
                <a:solidFill>
                  <a:srgbClr val="92D050"/>
                </a:solidFill>
              </a:rPr>
              <a:t>)</a:t>
            </a:r>
            <a:r>
              <a:rPr lang="en-US" altLang="en-US" sz="2000"/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48000" y="1413360"/>
              <a:ext cx="8359920" cy="444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2600" y="1408320"/>
                <a:ext cx="8370720" cy="44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0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8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>
                <a:solidFill>
                  <a:srgbClr val="92D050"/>
                </a:solidFill>
              </a:rPr>
              <a:t>(</a:t>
            </a:r>
            <a:r>
              <a:rPr lang="en-US" altLang="en-US" sz="2400" b="1">
                <a:solidFill>
                  <a:srgbClr val="92D050"/>
                </a:solidFill>
              </a:rPr>
              <a:t>select </a:t>
            </a:r>
            <a:r>
              <a:rPr lang="en-US" altLang="en-US" sz="2400" i="1">
                <a:solidFill>
                  <a:srgbClr val="92D050"/>
                </a:solidFill>
              </a:rPr>
              <a:t>course_id </a:t>
            </a:r>
            <a:r>
              <a:rPr lang="en-US" altLang="en-US" b="1" smtClean="0">
                <a:solidFill>
                  <a:srgbClr val="92D050"/>
                </a:solidFill>
              </a:rPr>
              <a:t> </a:t>
            </a:r>
            <a:r>
              <a:rPr lang="en-US" altLang="en-US" sz="2400" b="1">
                <a:solidFill>
                  <a:srgbClr val="92D050"/>
                </a:solidFill>
              </a:rPr>
              <a:t>from </a:t>
            </a:r>
            <a:r>
              <a:rPr lang="en-US" altLang="en-US" sz="2400" i="1">
                <a:solidFill>
                  <a:srgbClr val="92D050"/>
                </a:solidFill>
              </a:rPr>
              <a:t>course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smtClean="0">
                <a:solidFill>
                  <a:srgbClr val="92D050"/>
                </a:solidFill>
              </a:rPr>
              <a:t>                                       </a:t>
            </a:r>
            <a:r>
              <a:rPr lang="en-US" altLang="en-US" sz="2400" b="1">
                <a:solidFill>
                  <a:srgbClr val="92D050"/>
                </a:solidFill>
              </a:rPr>
              <a:t>where </a:t>
            </a:r>
            <a:r>
              <a:rPr lang="en-US" altLang="en-US" sz="2400" i="1">
                <a:solidFill>
                  <a:srgbClr val="92D050"/>
                </a:solidFill>
              </a:rPr>
              <a:t>dept_name </a:t>
            </a:r>
            <a:r>
              <a:rPr lang="en-US" altLang="en-US" sz="2400">
                <a:solidFill>
                  <a:srgbClr val="92D050"/>
                </a:solidFill>
              </a:rPr>
              <a:t>= ’Biology’</a:t>
            </a:r>
            <a:r>
              <a:rPr lang="en-US" altLang="en-US" sz="2400"/>
              <a:t>)</a:t>
            </a:r>
          </a:p>
          <a:p>
            <a:r>
              <a:rPr lang="en-US" altLang="en-US" smtClean="0"/>
              <a:t>BIO101</a:t>
            </a:r>
          </a:p>
          <a:p>
            <a:r>
              <a:rPr lang="en-US" altLang="en-US" smtClean="0"/>
              <a:t>BIO102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400" b="1">
                <a:solidFill>
                  <a:srgbClr val="92D050"/>
                </a:solidFill>
              </a:rPr>
              <a:t>select </a:t>
            </a:r>
            <a:r>
              <a:rPr lang="en-US" altLang="en-US" sz="2400" i="1">
                <a:solidFill>
                  <a:srgbClr val="92D050"/>
                </a:solidFill>
              </a:rPr>
              <a:t>T</a:t>
            </a:r>
            <a:r>
              <a:rPr lang="en-US" altLang="en-US" sz="2400">
                <a:solidFill>
                  <a:srgbClr val="92D050"/>
                </a:solidFill>
              </a:rPr>
              <a:t>.</a:t>
            </a:r>
            <a:r>
              <a:rPr lang="en-US" altLang="en-US" sz="2400" i="1">
                <a:solidFill>
                  <a:srgbClr val="92D050"/>
                </a:solidFill>
              </a:rPr>
              <a:t>course_id </a:t>
            </a:r>
            <a:r>
              <a:rPr lang="en-US" altLang="en-US" b="1" smtClean="0">
                <a:solidFill>
                  <a:srgbClr val="92D050"/>
                </a:solidFill>
              </a:rPr>
              <a:t> </a:t>
            </a:r>
            <a:r>
              <a:rPr lang="en-US" altLang="en-US" sz="2400" b="1">
                <a:solidFill>
                  <a:srgbClr val="92D050"/>
                </a:solidFill>
              </a:rPr>
              <a:t>from </a:t>
            </a:r>
            <a:r>
              <a:rPr lang="en-US" altLang="en-US" sz="2400" i="1">
                <a:solidFill>
                  <a:srgbClr val="92D050"/>
                </a:solidFill>
              </a:rPr>
              <a:t>takes </a:t>
            </a:r>
            <a:r>
              <a:rPr lang="en-US" altLang="en-US" sz="2400" b="1">
                <a:solidFill>
                  <a:srgbClr val="92D050"/>
                </a:solidFill>
              </a:rPr>
              <a:t>as </a:t>
            </a:r>
            <a:r>
              <a:rPr lang="en-US" altLang="en-US" sz="2400" i="1">
                <a:solidFill>
                  <a:srgbClr val="92D050"/>
                </a:solidFill>
              </a:rPr>
              <a:t>T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 smtClean="0">
                <a:solidFill>
                  <a:srgbClr val="92D050"/>
                </a:solidFill>
              </a:rPr>
              <a:t>                                       </a:t>
            </a:r>
            <a:r>
              <a:rPr lang="en-US" altLang="en-US" sz="2400" b="1">
                <a:solidFill>
                  <a:srgbClr val="92D050"/>
                </a:solidFill>
              </a:rPr>
              <a:t>where T</a:t>
            </a:r>
            <a:r>
              <a:rPr lang="en-US" altLang="en-US" sz="2400">
                <a:solidFill>
                  <a:srgbClr val="92D050"/>
                </a:solidFill>
              </a:rPr>
              <a:t>.</a:t>
            </a:r>
            <a:r>
              <a:rPr lang="en-US" altLang="en-US" sz="2400" i="1">
                <a:solidFill>
                  <a:srgbClr val="92D050"/>
                </a:solidFill>
              </a:rPr>
              <a:t>ID </a:t>
            </a:r>
            <a:r>
              <a:rPr lang="en-US" altLang="en-US" sz="2400">
                <a:solidFill>
                  <a:srgbClr val="92D050"/>
                </a:solidFill>
              </a:rPr>
              <a:t>= S.</a:t>
            </a:r>
            <a:r>
              <a:rPr lang="en-US" altLang="en-US" sz="2400" i="1">
                <a:solidFill>
                  <a:srgbClr val="92D050"/>
                </a:solidFill>
              </a:rPr>
              <a:t>ID</a:t>
            </a:r>
            <a:r>
              <a:rPr lang="en-US" altLang="en-US" sz="2400">
                <a:solidFill>
                  <a:srgbClr val="92D050"/>
                </a:solidFill>
              </a:rPr>
              <a:t>)</a:t>
            </a:r>
            <a:r>
              <a:rPr lang="en-US" altLang="en-US" sz="2400"/>
              <a:t>);</a:t>
            </a:r>
          </a:p>
          <a:p>
            <a:r>
              <a:rPr lang="en-US" altLang="en-US" smtClean="0"/>
              <a:t>CS101</a:t>
            </a:r>
          </a:p>
          <a:p>
            <a:r>
              <a:rPr lang="en-US" altLang="en-US" smtClean="0"/>
              <a:t>CS102</a:t>
            </a:r>
          </a:p>
          <a:p>
            <a:r>
              <a:rPr lang="en-US" altLang="en-US" smtClean="0"/>
              <a:t>BIO101</a:t>
            </a:r>
          </a:p>
          <a:p>
            <a:endParaRPr lang="en-US" altLang="en-US" smtClean="0"/>
          </a:p>
          <a:p>
            <a:r>
              <a:rPr lang="en-US" altLang="en-US" smtClean="0"/>
              <a:t>EXCEPT: BIO102( there is a biology course not taken by student)</a:t>
            </a:r>
          </a:p>
          <a:p>
            <a:endParaRPr lang="en-US" altLang="en-US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68640" y="849600"/>
              <a:ext cx="7760520" cy="5006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3960" y="844920"/>
                <a:ext cx="7772040" cy="50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2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305050" y="952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for Absence of Duplicate Tuples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338388" y="1112839"/>
            <a:ext cx="7891462" cy="402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The </a:t>
            </a:r>
            <a:r>
              <a:rPr lang="en-US" altLang="en-US" sz="1800" b="1" dirty="0">
                <a:solidFill>
                  <a:srgbClr val="FF0000"/>
                </a:solidFill>
              </a:rPr>
              <a:t>unique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dirty="0"/>
              <a:t>construct tests whether a </a:t>
            </a:r>
            <a:r>
              <a:rPr lang="en-US" altLang="en-US" sz="1800" dirty="0">
                <a:solidFill>
                  <a:srgbClr val="FF0000"/>
                </a:solidFill>
              </a:rPr>
              <a:t>subquery has any duplicate </a:t>
            </a:r>
            <a:r>
              <a:rPr lang="en-US" altLang="en-US" sz="1800" dirty="0"/>
              <a:t>tuples in its result.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1800" dirty="0"/>
              <a:t>(Evaluates to “true” on an empty set)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defRPr/>
            </a:pPr>
            <a:endParaRPr lang="en-US" altLang="en-US" sz="1800" dirty="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Find all courses that were offered </a:t>
            </a:r>
            <a:r>
              <a:rPr lang="en-US" altLang="en-US" sz="1800" dirty="0">
                <a:solidFill>
                  <a:srgbClr val="FF0000"/>
                </a:solidFill>
              </a:rPr>
              <a:t>at most once </a:t>
            </a:r>
            <a:r>
              <a:rPr lang="en-US" altLang="en-US" sz="1800" dirty="0"/>
              <a:t>in 2009</a:t>
            </a:r>
          </a:p>
          <a:p>
            <a:pPr lvl="1" indent="-282575">
              <a:spcBef>
                <a:spcPts val="788"/>
              </a:spcBef>
              <a:buSzPct val="80000"/>
              <a:defRPr/>
            </a:pPr>
            <a:r>
              <a:rPr lang="en-US" altLang="en-US" sz="1800" b="1" dirty="0"/>
              <a:t>    select </a:t>
            </a:r>
            <a:r>
              <a:rPr lang="en-US" altLang="en-US" sz="1800" i="1" dirty="0" err="1"/>
              <a:t>T</a:t>
            </a:r>
            <a:r>
              <a:rPr lang="en-US" altLang="en-US" sz="1800" dirty="0" err="1"/>
              <a:t>.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/>
            </a:r>
            <a:br>
              <a:rPr lang="en-US" altLang="en-US" sz="1800" i="1" dirty="0"/>
            </a:br>
            <a:r>
              <a:rPr lang="en-US" altLang="en-US" sz="1800" b="1" dirty="0">
                <a:solidFill>
                  <a:srgbClr val="FF0000"/>
                </a:solidFill>
              </a:rPr>
              <a:t>from </a:t>
            </a:r>
            <a:r>
              <a:rPr lang="en-US" altLang="en-US" sz="1800" i="1" dirty="0">
                <a:solidFill>
                  <a:srgbClr val="FF0000"/>
                </a:solidFill>
              </a:rPr>
              <a:t>course </a:t>
            </a:r>
            <a:r>
              <a:rPr lang="en-US" altLang="en-US" sz="1800" b="1" dirty="0"/>
              <a:t>as </a:t>
            </a:r>
            <a:r>
              <a:rPr lang="en-US" altLang="en-US" sz="1800" i="1" dirty="0"/>
              <a:t>T</a:t>
            </a:r>
            <a:br>
              <a:rPr lang="en-US" altLang="en-US" sz="1800" i="1" dirty="0"/>
            </a:br>
            <a:r>
              <a:rPr lang="en-US" altLang="en-US" sz="1800" b="1" dirty="0"/>
              <a:t>where </a:t>
            </a:r>
            <a:r>
              <a:rPr lang="en-US" altLang="en-US" sz="1800" b="1" dirty="0">
                <a:solidFill>
                  <a:srgbClr val="FF0000"/>
                </a:solidFill>
              </a:rPr>
              <a:t>unique</a:t>
            </a:r>
            <a:r>
              <a:rPr lang="en-US" altLang="en-US" sz="1800" b="1" dirty="0"/>
              <a:t> 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 </a:t>
            </a:r>
            <a:r>
              <a:rPr lang="en-US" altLang="en-US" sz="1800" i="1" dirty="0" err="1"/>
              <a:t>R</a:t>
            </a:r>
            <a:r>
              <a:rPr lang="en-US" altLang="en-US" sz="1800" dirty="0" err="1"/>
              <a:t>.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/>
            </a:r>
            <a:br>
              <a:rPr lang="en-US" altLang="en-US" sz="1800" i="1" dirty="0"/>
            </a:br>
            <a:r>
              <a:rPr lang="en-US" altLang="en-US" sz="1800" i="1" dirty="0"/>
              <a:t>                        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as </a:t>
            </a:r>
            <a:r>
              <a:rPr lang="en-US" altLang="en-US" sz="1800" i="1" dirty="0"/>
              <a:t>R</a:t>
            </a:r>
            <a:br>
              <a:rPr lang="en-US" altLang="en-US" sz="1800" i="1" dirty="0"/>
            </a:br>
            <a:r>
              <a:rPr lang="en-US" altLang="en-US" sz="1800" i="1" dirty="0"/>
              <a:t>                         </a:t>
            </a:r>
            <a:r>
              <a:rPr lang="en-US" altLang="en-US" sz="1800" b="1" dirty="0"/>
              <a:t>where </a:t>
            </a:r>
            <a:r>
              <a:rPr lang="en-US" altLang="en-US" sz="1800" i="1" dirty="0" err="1">
                <a:solidFill>
                  <a:srgbClr val="FF0000"/>
                </a:solidFill>
              </a:rPr>
              <a:t>T</a:t>
            </a:r>
            <a:r>
              <a:rPr lang="en-US" altLang="en-US" sz="1800" dirty="0" err="1">
                <a:solidFill>
                  <a:srgbClr val="FF0000"/>
                </a:solidFill>
              </a:rPr>
              <a:t>.</a:t>
            </a:r>
            <a:r>
              <a:rPr lang="en-US" altLang="en-US" sz="18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1800" dirty="0"/>
              <a:t>= </a:t>
            </a:r>
            <a:r>
              <a:rPr lang="en-US" altLang="en-US" sz="1800" i="1" dirty="0" err="1"/>
              <a:t>R</a:t>
            </a:r>
            <a:r>
              <a:rPr lang="en-US" altLang="en-US" sz="1800" dirty="0" err="1"/>
              <a:t>.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br>
              <a:rPr lang="en-US" altLang="en-US" sz="1800" i="1" dirty="0"/>
            </a:br>
            <a:r>
              <a:rPr lang="en-US" altLang="en-US" sz="1800" i="1" dirty="0"/>
              <a:t>                                      </a:t>
            </a:r>
            <a:r>
              <a:rPr lang="en-US" altLang="en-US" sz="1800" b="1" dirty="0"/>
              <a:t>and </a:t>
            </a:r>
            <a:r>
              <a:rPr lang="en-US" altLang="en-US" sz="1800" i="1" dirty="0" err="1"/>
              <a:t>R</a:t>
            </a:r>
            <a:r>
              <a:rPr lang="en-US" altLang="en-US" sz="1800" dirty="0" err="1"/>
              <a:t>.</a:t>
            </a:r>
            <a:r>
              <a:rPr lang="en-US" altLang="en-US" sz="1800" i="1" dirty="0" err="1"/>
              <a:t>year</a:t>
            </a:r>
            <a:r>
              <a:rPr lang="en-US" altLang="en-US" sz="1800" i="1" dirty="0"/>
              <a:t> </a:t>
            </a:r>
            <a:r>
              <a:rPr lang="en-US" altLang="en-US" sz="1800" dirty="0"/>
              <a:t>= 2009);</a:t>
            </a:r>
          </a:p>
          <a:p>
            <a:pPr lvl="1" indent="-282575">
              <a:spcBef>
                <a:spcPts val="788"/>
              </a:spcBef>
              <a:buSzPct val="80000"/>
              <a:defRPr/>
            </a:pPr>
            <a:endParaRPr lang="en-US" altLang="en-US" sz="1800" dirty="0"/>
          </a:p>
          <a:p>
            <a:pPr lvl="1" indent="-282575">
              <a:spcBef>
                <a:spcPts val="788"/>
              </a:spcBef>
              <a:buSzPct val="80000"/>
              <a:defRPr/>
            </a:pPr>
            <a:endParaRPr lang="en-US" altLang="en-US" sz="1800" dirty="0"/>
          </a:p>
          <a:p>
            <a:pPr lvl="1" indent="-282575">
              <a:spcBef>
                <a:spcPts val="788"/>
              </a:spcBef>
              <a:buSzPct val="80000"/>
              <a:defRPr/>
            </a:pPr>
            <a:r>
              <a:rPr lang="en-US" altLang="en-US" sz="1800" dirty="0"/>
              <a:t>Q1: Get the students list who have taken </a:t>
            </a:r>
            <a:r>
              <a:rPr lang="en-US" altLang="en-US" sz="1800" dirty="0">
                <a:solidFill>
                  <a:srgbClr val="FF0000"/>
                </a:solidFill>
              </a:rPr>
              <a:t>at most </a:t>
            </a:r>
            <a:r>
              <a:rPr lang="en-US" altLang="en-US" sz="1800" dirty="0"/>
              <a:t>one subject.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82400" y="1465560"/>
              <a:ext cx="7898040" cy="3888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8440" y="1460880"/>
                <a:ext cx="7905960" cy="38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688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38389" y="1836732"/>
            <a:ext cx="711387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373737"/>
                </a:solidFill>
                <a:cs typeface="Arial" panose="020B0604020202020204" pitchFamily="34" charset="0"/>
              </a:rPr>
              <a:t>SELECT 2 + NULL + 2 + 2 + 2 + 5 + 5 + 2 + 5</a:t>
            </a: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cs typeface="Arial" panose="020B0604020202020204" pitchFamily="34" charset="0"/>
            </a:endParaRP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373737"/>
                </a:solidFill>
                <a:cs typeface="Arial" panose="020B0604020202020204" pitchFamily="34" charset="0"/>
              </a:rPr>
              <a:t>This </a:t>
            </a:r>
            <a:r>
              <a:rPr lang="en-GB" altLang="en-US" sz="1800" b="1" dirty="0">
                <a:solidFill>
                  <a:srgbClr val="373737"/>
                </a:solidFill>
                <a:cs typeface="Arial" panose="020B0604020202020204" pitchFamily="34" charset="0"/>
              </a:rPr>
              <a:t>SELECT </a:t>
            </a:r>
            <a:r>
              <a:rPr lang="en-GB" altLang="en-US" sz="1800" dirty="0">
                <a:solidFill>
                  <a:srgbClr val="373737"/>
                </a:solidFill>
                <a:cs typeface="Arial" panose="020B0604020202020204" pitchFamily="34" charset="0"/>
              </a:rPr>
              <a:t>statement will return NULL, since NULL plus anything</a:t>
            </a: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373737"/>
                </a:solidFill>
                <a:cs typeface="Arial" panose="020B0604020202020204" pitchFamily="34" charset="0"/>
              </a:rPr>
              <a:t> always returns </a:t>
            </a:r>
            <a:r>
              <a:rPr lang="en-GB" altLang="en-US" sz="1800" dirty="0">
                <a:solidFill>
                  <a:srgbClr val="FF0000"/>
                </a:solidFill>
                <a:cs typeface="Arial" panose="020B0604020202020204" pitchFamily="34" charset="0"/>
              </a:rPr>
              <a:t>NULL</a:t>
            </a:r>
            <a:r>
              <a:rPr lang="en-GB" altLang="en-US" sz="1800" dirty="0">
                <a:solidFill>
                  <a:srgbClr val="373737"/>
                </a:solidFill>
                <a:cs typeface="Arial" panose="020B0604020202020204" pitchFamily="34" charset="0"/>
              </a:rPr>
              <a:t>.</a:t>
            </a: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solidFill>
                <a:srgbClr val="373737"/>
              </a:solidFill>
              <a:cs typeface="Arial" panose="020B0604020202020204" pitchFamily="34" charset="0"/>
            </a:endParaRP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solidFill>
                <a:srgbClr val="373737"/>
              </a:solidFill>
              <a:cs typeface="Arial" panose="020B0604020202020204" pitchFamily="34" charset="0"/>
            </a:endParaRP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solidFill>
                <a:srgbClr val="373737"/>
              </a:solidFill>
              <a:cs typeface="Arial" panose="020B0604020202020204" pitchFamily="34" charset="0"/>
            </a:endParaRP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solidFill>
                <a:srgbClr val="373737"/>
              </a:solidFill>
              <a:cs typeface="Arial" panose="020B0604020202020204" pitchFamily="34" charset="0"/>
            </a:endParaRP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373737"/>
                </a:solidFill>
                <a:cs typeface="Arial" panose="020B0604020202020204" pitchFamily="34" charset="0"/>
              </a:rPr>
              <a:t> If we use the </a:t>
            </a:r>
            <a:r>
              <a:rPr lang="en-GB" altLang="en-US" sz="1800" b="1" dirty="0">
                <a:solidFill>
                  <a:srgbClr val="373737"/>
                </a:solidFill>
                <a:cs typeface="Arial" panose="020B0604020202020204" pitchFamily="34" charset="0"/>
              </a:rPr>
              <a:t>SUM()</a:t>
            </a:r>
            <a:r>
              <a:rPr lang="en-GB" altLang="en-US" sz="1800" dirty="0">
                <a:solidFill>
                  <a:srgbClr val="373737"/>
                </a:solidFill>
                <a:cs typeface="Arial" panose="020B0604020202020204" pitchFamily="34" charset="0"/>
              </a:rPr>
              <a:t> function on</a:t>
            </a:r>
            <a:endParaRPr lang="en-GB" altLang="en-US" sz="1800" dirty="0">
              <a:cs typeface="Arial" panose="020B0604020202020204" pitchFamily="34" charset="0"/>
            </a:endParaRP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373737"/>
                </a:solidFill>
                <a:cs typeface="Arial" panose="020B0604020202020204" pitchFamily="34" charset="0"/>
              </a:rPr>
              <a:t>the table, however, we can rest assured that NULLs are eliminated.</a:t>
            </a: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solidFill>
                <a:srgbClr val="373737"/>
              </a:solidFill>
              <a:cs typeface="Arial" panose="020B0604020202020204" pitchFamily="34" charset="0"/>
            </a:endParaRPr>
          </a:p>
          <a:p>
            <a:pPr marL="0" indent="0" defTabSz="44926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373737"/>
                </a:solidFill>
                <a:cs typeface="Arial" panose="020B0604020202020204" pitchFamily="34" charset="0"/>
              </a:rPr>
              <a:t>Result=25</a:t>
            </a:r>
            <a:endParaRPr lang="en-GB" altLang="en-US" sz="18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577051" y="2205926"/>
              <a:ext cx="866160" cy="417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6971" y="2194766"/>
                <a:ext cx="8874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461520" y="1454040"/>
              <a:ext cx="6033600" cy="3770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3960" y="1446480"/>
                <a:ext cx="6049080" cy="37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6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6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Subqueries in the From Clause</a:t>
            </a:r>
          </a:p>
        </p:txBody>
      </p:sp>
      <p:sp>
        <p:nvSpPr>
          <p:cNvPr id="161795" name="Text Box 2"/>
          <p:cNvSpPr txBox="1">
            <a:spLocks noChangeArrowheads="1"/>
          </p:cNvSpPr>
          <p:nvPr/>
        </p:nvSpPr>
        <p:spPr bwMode="auto">
          <a:xfrm>
            <a:off x="1909763" y="727075"/>
            <a:ext cx="8489950" cy="578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SQL allows a subquery expression to be used in the </a:t>
            </a:r>
            <a:r>
              <a:rPr lang="en-US" altLang="en-US" sz="2000" b="1">
                <a:solidFill>
                  <a:srgbClr val="FF0000"/>
                </a:solidFill>
              </a:rPr>
              <a:t>from</a:t>
            </a:r>
            <a:r>
              <a:rPr lang="en-US" altLang="en-US" sz="2000" b="1"/>
              <a:t> </a:t>
            </a:r>
            <a:r>
              <a:rPr lang="en-US" altLang="en-US" sz="2000"/>
              <a:t>clause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Find the </a:t>
            </a:r>
            <a:r>
              <a:rPr lang="en-US" altLang="en-US" sz="2000">
                <a:solidFill>
                  <a:srgbClr val="FF0000"/>
                </a:solidFill>
              </a:rPr>
              <a:t>average instructors’ salaries of those departments </a:t>
            </a:r>
            <a:r>
              <a:rPr lang="en-US" altLang="en-US" sz="2000"/>
              <a:t>where the average salary is </a:t>
            </a:r>
            <a:r>
              <a:rPr lang="en-US" altLang="en-US" sz="2000">
                <a:solidFill>
                  <a:srgbClr val="FF0000"/>
                </a:solidFill>
              </a:rPr>
              <a:t>greater than $42,000</a:t>
            </a:r>
            <a:r>
              <a:rPr lang="en-US" altLang="en-US" sz="2000"/>
              <a:t>. </a:t>
            </a:r>
          </a:p>
          <a:p>
            <a:pPr lvl="1">
              <a:spcBef>
                <a:spcPts val="875"/>
              </a:spcBef>
              <a:buClrTx/>
              <a:buSzPct val="80000"/>
            </a:pPr>
            <a:r>
              <a:rPr lang="en-US" altLang="en-US" b="1"/>
              <a:t>    </a:t>
            </a: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i="1"/>
              <a:t>avg_salary</a:t>
            </a:r>
            <a:br>
              <a:rPr lang="en-US" altLang="en-US" sz="2000" i="1"/>
            </a:br>
            <a:r>
              <a:rPr lang="en-US" altLang="en-US" sz="2000" b="1"/>
              <a:t>from </a:t>
            </a:r>
            <a:r>
              <a:rPr lang="en-US" altLang="en-US" sz="2000"/>
              <a:t>(</a:t>
            </a:r>
            <a:r>
              <a:rPr lang="en-US" altLang="en-US" sz="2000" b="1">
                <a:solidFill>
                  <a:srgbClr val="92D050"/>
                </a:solidFill>
              </a:rPr>
              <a:t>select </a:t>
            </a:r>
            <a:r>
              <a:rPr lang="en-US" altLang="en-US" sz="2000" i="1">
                <a:solidFill>
                  <a:srgbClr val="92D050"/>
                </a:solidFill>
              </a:rPr>
              <a:t>dept_name</a:t>
            </a:r>
            <a:r>
              <a:rPr lang="en-US" altLang="en-US" sz="2000">
                <a:solidFill>
                  <a:srgbClr val="92D050"/>
                </a:solidFill>
              </a:rPr>
              <a:t>, </a:t>
            </a:r>
            <a:r>
              <a:rPr lang="en-US" altLang="en-US" sz="2000" b="1">
                <a:solidFill>
                  <a:srgbClr val="92D050"/>
                </a:solidFill>
              </a:rPr>
              <a:t>avg </a:t>
            </a:r>
            <a:r>
              <a:rPr lang="en-US" altLang="en-US" sz="2000">
                <a:solidFill>
                  <a:srgbClr val="92D050"/>
                </a:solidFill>
              </a:rPr>
              <a:t>(</a:t>
            </a:r>
            <a:r>
              <a:rPr lang="en-US" altLang="en-US" sz="2000" i="1">
                <a:solidFill>
                  <a:srgbClr val="92D050"/>
                </a:solidFill>
              </a:rPr>
              <a:t>salary</a:t>
            </a:r>
            <a:r>
              <a:rPr lang="en-US" altLang="en-US" sz="2000">
                <a:solidFill>
                  <a:srgbClr val="92D050"/>
                </a:solidFill>
              </a:rPr>
              <a:t>) </a:t>
            </a:r>
            <a:r>
              <a:rPr lang="en-US" altLang="en-US" sz="2000" b="1">
                <a:solidFill>
                  <a:srgbClr val="92D050"/>
                </a:solidFill>
              </a:rPr>
              <a:t>as </a:t>
            </a:r>
            <a:r>
              <a:rPr lang="en-US" altLang="en-US" sz="2000" i="1">
                <a:solidFill>
                  <a:srgbClr val="92D050"/>
                </a:solidFill>
              </a:rPr>
              <a:t>avg_salary</a:t>
            </a:r>
            <a:br>
              <a:rPr lang="en-US" altLang="en-US" sz="2000" i="1">
                <a:solidFill>
                  <a:srgbClr val="92D050"/>
                </a:solidFill>
              </a:rPr>
            </a:br>
            <a:r>
              <a:rPr lang="en-US" altLang="en-US" sz="2000" i="1">
                <a:solidFill>
                  <a:srgbClr val="92D050"/>
                </a:solidFill>
              </a:rPr>
              <a:t>           </a:t>
            </a:r>
            <a:r>
              <a:rPr lang="en-US" altLang="en-US" sz="2000" b="1">
                <a:solidFill>
                  <a:srgbClr val="92D050"/>
                </a:solidFill>
              </a:rPr>
              <a:t>from </a:t>
            </a:r>
            <a:r>
              <a:rPr lang="en-US" altLang="en-US" sz="2000" i="1">
                <a:solidFill>
                  <a:srgbClr val="92D050"/>
                </a:solidFill>
              </a:rPr>
              <a:t>instructor</a:t>
            </a:r>
            <a:br>
              <a:rPr lang="en-US" altLang="en-US" sz="2000" i="1">
                <a:solidFill>
                  <a:srgbClr val="92D050"/>
                </a:solidFill>
              </a:rPr>
            </a:br>
            <a:r>
              <a:rPr lang="en-US" altLang="en-US" sz="2000" i="1">
                <a:solidFill>
                  <a:srgbClr val="92D050"/>
                </a:solidFill>
              </a:rPr>
              <a:t>           </a:t>
            </a:r>
            <a:r>
              <a:rPr lang="en-US" altLang="en-US" sz="2000" b="1">
                <a:solidFill>
                  <a:srgbClr val="92D050"/>
                </a:solidFill>
              </a:rPr>
              <a:t>group by </a:t>
            </a:r>
            <a:r>
              <a:rPr lang="en-US" altLang="en-US" sz="2000" i="1">
                <a:solidFill>
                  <a:srgbClr val="92D050"/>
                </a:solidFill>
              </a:rPr>
              <a:t>dept_name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 b="1"/>
              <a:t>where </a:t>
            </a:r>
            <a:r>
              <a:rPr lang="en-US" altLang="en-US" sz="2000" i="1"/>
              <a:t>avg_salary </a:t>
            </a:r>
            <a:r>
              <a:rPr lang="en-US" altLang="en-US" sz="2000"/>
              <a:t>&gt; 42000;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Note that we do not need to use the </a:t>
            </a:r>
            <a:r>
              <a:rPr lang="en-US" altLang="en-US" sz="2000" b="1"/>
              <a:t>having </a:t>
            </a:r>
            <a:r>
              <a:rPr lang="en-US" altLang="en-US" sz="2000"/>
              <a:t>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33320" y="633600"/>
              <a:ext cx="7463160" cy="2920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9000" y="628920"/>
                <a:ext cx="7472520" cy="29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602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Subqueries in the From Clause (Cont.)</a:t>
            </a: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338389" y="1093789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To display instructor, his salary along with his department’s average salary. 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2000" dirty="0"/>
              <a:t>                              And yet another way to write it: </a:t>
            </a:r>
            <a:r>
              <a:rPr lang="en-US" altLang="en-US" sz="2000" b="1" dirty="0">
                <a:solidFill>
                  <a:srgbClr val="FF0000"/>
                </a:solidFill>
              </a:rPr>
              <a:t>lateral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clause</a:t>
            </a:r>
          </a:p>
          <a:p>
            <a:pPr lvl="1">
              <a:spcBef>
                <a:spcPts val="875"/>
              </a:spcBef>
              <a:buSzPct val="80000"/>
              <a:defRPr/>
            </a:pPr>
            <a:r>
              <a:rPr lang="en-US" altLang="en-US" sz="1800" b="1" dirty="0"/>
              <a:t>     </a:t>
            </a:r>
            <a:r>
              <a:rPr lang="en-US" altLang="en-US" sz="2000" b="1" dirty="0"/>
              <a:t>select </a:t>
            </a:r>
            <a:r>
              <a:rPr lang="en-US" altLang="en-US" sz="2000" i="1" dirty="0">
                <a:solidFill>
                  <a:srgbClr val="FF0000"/>
                </a:solidFill>
              </a:rPr>
              <a:t>name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i="1" dirty="0">
                <a:solidFill>
                  <a:srgbClr val="FF0000"/>
                </a:solidFill>
              </a:rPr>
              <a:t>salary</a:t>
            </a:r>
            <a:r>
              <a:rPr lang="en-US" altLang="en-US" sz="2000" dirty="0">
                <a:solidFill>
                  <a:srgbClr val="FF0000"/>
                </a:solidFill>
              </a:rPr>
              <a:t>, </a:t>
            </a:r>
            <a:r>
              <a:rPr lang="en-US" altLang="en-US" sz="2000" i="1" dirty="0" err="1">
                <a:solidFill>
                  <a:srgbClr val="FF0000"/>
                </a:solidFill>
              </a:rPr>
              <a:t>avg_salary</a:t>
            </a:r>
            <a:r>
              <a:rPr lang="en-US" altLang="en-US" sz="2000" i="1" dirty="0">
                <a:solidFill>
                  <a:srgbClr val="FF0000"/>
                </a:solidFill>
              </a:rPr>
              <a:t/>
            </a:r>
            <a:br>
              <a:rPr lang="en-US" altLang="en-US" sz="2000" i="1" dirty="0">
                <a:solidFill>
                  <a:srgbClr val="FF0000"/>
                </a:solidFill>
              </a:rPr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 I1</a:t>
            </a:r>
            <a:r>
              <a:rPr lang="en-US" altLang="en-US" sz="2000" dirty="0"/>
              <a:t>,</a:t>
            </a:r>
            <a:r>
              <a:rPr lang="en-US" altLang="en-US" sz="1800" dirty="0"/>
              <a:t>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                </a:t>
            </a:r>
            <a:r>
              <a:rPr lang="en-US" altLang="en-US" sz="2000" b="1" dirty="0">
                <a:solidFill>
                  <a:srgbClr val="FF0000"/>
                </a:solidFill>
              </a:rPr>
              <a:t>lateral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b="1" dirty="0"/>
              <a:t>select </a:t>
            </a:r>
            <a:r>
              <a:rPr lang="en-US" altLang="en-US" sz="2000" b="1" dirty="0" err="1"/>
              <a:t>avg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 as </a:t>
            </a:r>
            <a:r>
              <a:rPr lang="en-US" altLang="en-US" sz="2000" i="1" dirty="0" err="1"/>
              <a:t>avg_salary</a:t>
            </a:r>
            <a:r>
              <a:rPr lang="en-US" altLang="en-US" sz="2000" i="1" dirty="0"/>
              <a:t/>
            </a:r>
            <a:br>
              <a:rPr lang="en-US" altLang="en-US" sz="2000" i="1" dirty="0"/>
            </a:br>
            <a:r>
              <a:rPr lang="en-US" altLang="en-US" sz="1800" i="1" dirty="0"/>
              <a:t>                    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 I2</a:t>
            </a:r>
            <a:br>
              <a:rPr lang="en-US" altLang="en-US" sz="2000" i="1" dirty="0"/>
            </a:br>
            <a:r>
              <a:rPr lang="en-US" altLang="en-US" sz="1800" i="1" dirty="0"/>
              <a:t>                             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I2</a:t>
            </a:r>
            <a:r>
              <a:rPr lang="en-US" altLang="en-US" sz="2000" dirty="0"/>
              <a:t>.</a:t>
            </a:r>
            <a:r>
              <a:rPr lang="en-US" altLang="en-US" sz="2000" i="1" dirty="0"/>
              <a:t>dept_name</a:t>
            </a:r>
            <a:r>
              <a:rPr lang="en-US" altLang="en-US" sz="2000" dirty="0"/>
              <a:t>= </a:t>
            </a:r>
            <a:r>
              <a:rPr lang="en-US" altLang="en-US" sz="2000" i="1" dirty="0">
                <a:solidFill>
                  <a:srgbClr val="FF0000"/>
                </a:solidFill>
              </a:rPr>
              <a:t>I1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  <a:r>
              <a:rPr lang="en-US" altLang="en-US" sz="2000" i="1" dirty="0">
                <a:solidFill>
                  <a:srgbClr val="FF0000"/>
                </a:solidFill>
              </a:rPr>
              <a:t>dept_name</a:t>
            </a:r>
            <a:r>
              <a:rPr lang="en-US" altLang="en-US" sz="2000" dirty="0"/>
              <a:t>);</a:t>
            </a:r>
          </a:p>
          <a:p>
            <a:pPr lvl="1">
              <a:spcBef>
                <a:spcPts val="788"/>
              </a:spcBef>
              <a:buSzPct val="80000"/>
              <a:defRPr/>
            </a:pPr>
            <a:endParaRPr lang="en-US" altLang="en-US" sz="1800" dirty="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Lateral clause </a:t>
            </a:r>
            <a:r>
              <a:rPr lang="en-US" altLang="en-US" sz="1800" dirty="0">
                <a:solidFill>
                  <a:srgbClr val="FF0000"/>
                </a:solidFill>
              </a:rPr>
              <a:t>permits later part of the </a:t>
            </a:r>
            <a:r>
              <a:rPr lang="en-US" altLang="en-US" sz="1800" b="1" dirty="0">
                <a:solidFill>
                  <a:srgbClr val="FF0000"/>
                </a:solidFill>
              </a:rPr>
              <a:t>from</a:t>
            </a:r>
            <a:r>
              <a:rPr lang="en-US" altLang="en-US" sz="1800" dirty="0">
                <a:solidFill>
                  <a:srgbClr val="FF0000"/>
                </a:solidFill>
              </a:rPr>
              <a:t> clause </a:t>
            </a:r>
            <a:r>
              <a:rPr lang="en-US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after the lateral keyword</a:t>
            </a:r>
            <a:r>
              <a:rPr lang="en-US" altLang="en-US" sz="2000" dirty="0">
                <a:solidFill>
                  <a:srgbClr val="FF0000"/>
                </a:solidFill>
              </a:rPr>
              <a:t>)</a:t>
            </a:r>
            <a:r>
              <a:rPr lang="en-US" altLang="en-US" sz="1800" dirty="0">
                <a:solidFill>
                  <a:srgbClr val="FF0000"/>
                </a:solidFill>
              </a:rPr>
              <a:t> to access correlation variables from the earlier part.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Note: lateral is part of the SQL standard, but is </a:t>
            </a:r>
            <a:r>
              <a:rPr lang="en-US" altLang="en-US" sz="1800" dirty="0">
                <a:solidFill>
                  <a:srgbClr val="FF0000"/>
                </a:solidFill>
              </a:rPr>
              <a:t>not supported on many database systems;</a:t>
            </a:r>
            <a:r>
              <a:rPr lang="en-US" altLang="en-US" sz="1800" dirty="0"/>
              <a:t> some databases such as SQL Server offer alternative syntax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29480" y="2010960"/>
              <a:ext cx="8351280" cy="2946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3360" y="2005560"/>
                <a:ext cx="8360640" cy="29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34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With Clause</a:t>
            </a:r>
          </a:p>
        </p:txBody>
      </p:sp>
      <p:sp>
        <p:nvSpPr>
          <p:cNvPr id="165891" name="Text Box 2"/>
          <p:cNvSpPr txBox="1">
            <a:spLocks noChangeArrowheads="1"/>
          </p:cNvSpPr>
          <p:nvPr/>
        </p:nvSpPr>
        <p:spPr bwMode="auto">
          <a:xfrm>
            <a:off x="2263776" y="1106489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The </a:t>
            </a:r>
            <a:r>
              <a:rPr lang="en-US" altLang="en-US" sz="2000" b="1">
                <a:solidFill>
                  <a:srgbClr val="000099"/>
                </a:solidFill>
              </a:rPr>
              <a:t>with</a:t>
            </a:r>
            <a:r>
              <a:rPr lang="en-US" altLang="en-US" sz="2000"/>
              <a:t> clause provides a way of defining </a:t>
            </a:r>
            <a:r>
              <a:rPr lang="en-US" altLang="en-US" sz="2000">
                <a:solidFill>
                  <a:srgbClr val="FF0000"/>
                </a:solidFill>
              </a:rPr>
              <a:t>a temporary view/relation/table </a:t>
            </a:r>
            <a:r>
              <a:rPr lang="en-US" altLang="en-US" sz="2000"/>
              <a:t>whose definition is available only to the query in which the </a:t>
            </a:r>
            <a:r>
              <a:rPr lang="en-US" altLang="en-US" sz="2000" b="1"/>
              <a:t>with</a:t>
            </a:r>
            <a:r>
              <a:rPr lang="en-US" altLang="en-US" sz="2000" b="1">
                <a:solidFill>
                  <a:srgbClr val="CC3300"/>
                </a:solidFill>
              </a:rPr>
              <a:t> </a:t>
            </a:r>
            <a:r>
              <a:rPr lang="en-US" altLang="en-US" sz="2000"/>
              <a:t>clause occurs.</a:t>
            </a:r>
            <a:r>
              <a:rPr lang="en-US" altLang="en-US"/>
              <a:t> 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Find </a:t>
            </a:r>
            <a:r>
              <a:rPr lang="en-US" altLang="en-US" sz="2000">
                <a:solidFill>
                  <a:srgbClr val="FF0000"/>
                </a:solidFill>
              </a:rPr>
              <a:t>all departments with the maximum</a:t>
            </a:r>
            <a:r>
              <a:rPr lang="en-US" altLang="en-US" sz="2000"/>
              <a:t> budget </a:t>
            </a:r>
            <a:br>
              <a:rPr lang="en-US" altLang="en-US" sz="2000"/>
            </a:br>
            <a:r>
              <a:rPr lang="en-US" altLang="en-US" sz="2000" b="1"/>
              <a:t/>
            </a:r>
            <a:br>
              <a:rPr lang="en-US" altLang="en-US" sz="2000" b="1"/>
            </a:br>
            <a:r>
              <a:rPr lang="en-US" altLang="en-US" sz="2000" b="1"/>
              <a:t>     with </a:t>
            </a:r>
            <a:r>
              <a:rPr lang="en-US" altLang="en-US" sz="2000" i="1"/>
              <a:t>max_budget </a:t>
            </a:r>
            <a:r>
              <a:rPr lang="en-US" altLang="en-US" sz="2000"/>
              <a:t>(</a:t>
            </a:r>
            <a:r>
              <a:rPr lang="en-US" altLang="en-US" sz="2000" i="1"/>
              <a:t>value</a:t>
            </a:r>
            <a:r>
              <a:rPr lang="en-US" altLang="en-US" sz="2000"/>
              <a:t>) </a:t>
            </a:r>
            <a:r>
              <a:rPr lang="en-US" altLang="en-US" sz="2000" b="1"/>
              <a:t>as </a:t>
            </a:r>
            <a:br>
              <a:rPr lang="en-US" altLang="en-US" sz="2000" b="1"/>
            </a:br>
            <a:r>
              <a:rPr lang="en-US" altLang="en-US" sz="2000" b="1"/>
              <a:t>                  </a:t>
            </a:r>
            <a:r>
              <a:rPr lang="en-US" altLang="en-US" sz="2000"/>
              <a:t>(</a:t>
            </a:r>
            <a:r>
              <a:rPr lang="en-US" altLang="en-US" sz="2000" b="1">
                <a:solidFill>
                  <a:srgbClr val="00B050"/>
                </a:solidFill>
              </a:rPr>
              <a:t>select max</a:t>
            </a:r>
            <a:r>
              <a:rPr lang="en-US" altLang="en-US" sz="2000">
                <a:solidFill>
                  <a:srgbClr val="00B050"/>
                </a:solidFill>
              </a:rPr>
              <a:t>(</a:t>
            </a:r>
            <a:r>
              <a:rPr lang="en-US" altLang="en-US" sz="2000" i="1">
                <a:solidFill>
                  <a:srgbClr val="00B050"/>
                </a:solidFill>
              </a:rPr>
              <a:t>budget</a:t>
            </a:r>
            <a:r>
              <a:rPr lang="en-US" altLang="en-US" sz="2000">
                <a:solidFill>
                  <a:srgbClr val="00B050"/>
                </a:solidFill>
              </a:rPr>
              <a:t>)</a:t>
            </a:r>
            <a:br>
              <a:rPr lang="en-US" altLang="en-US" sz="2000">
                <a:solidFill>
                  <a:srgbClr val="00B050"/>
                </a:solidFill>
              </a:rPr>
            </a:br>
            <a:r>
              <a:rPr lang="en-US" altLang="en-US" sz="2000">
                <a:solidFill>
                  <a:srgbClr val="00B050"/>
                </a:solidFill>
              </a:rPr>
              <a:t>                   </a:t>
            </a:r>
            <a:r>
              <a:rPr lang="en-US" altLang="en-US" sz="2000" b="1">
                <a:solidFill>
                  <a:srgbClr val="00B050"/>
                </a:solidFill>
              </a:rPr>
              <a:t>from </a:t>
            </a:r>
            <a:r>
              <a:rPr lang="en-US" altLang="en-US" sz="2000" i="1">
                <a:solidFill>
                  <a:srgbClr val="00B050"/>
                </a:solidFill>
              </a:rPr>
              <a:t>department</a:t>
            </a:r>
            <a:r>
              <a:rPr lang="en-US" altLang="en-US" sz="2000"/>
              <a:t>)</a:t>
            </a:r>
            <a:br>
              <a:rPr lang="en-US" altLang="en-US" sz="2000"/>
            </a:br>
            <a:r>
              <a:rPr lang="en-US" altLang="en-US" sz="2000"/>
              <a:t>     </a:t>
            </a:r>
            <a:r>
              <a:rPr lang="en-US" altLang="en-US" sz="2000" b="1"/>
              <a:t>select </a:t>
            </a:r>
            <a:r>
              <a:rPr lang="en-US" altLang="en-US" sz="2000" i="1"/>
              <a:t>budget</a:t>
            </a:r>
            <a:br>
              <a:rPr lang="en-US" altLang="en-US" sz="2000" i="1"/>
            </a:br>
            <a:r>
              <a:rPr lang="en-US" altLang="en-US" sz="2000" i="1"/>
              <a:t>     </a:t>
            </a:r>
            <a:r>
              <a:rPr lang="en-US" altLang="en-US" sz="2000" b="1"/>
              <a:t>from </a:t>
            </a:r>
            <a:r>
              <a:rPr lang="en-US" altLang="en-US" sz="2000" i="1"/>
              <a:t>department</a:t>
            </a:r>
            <a:r>
              <a:rPr lang="en-US" altLang="en-US" sz="2000"/>
              <a:t>, </a:t>
            </a:r>
            <a:r>
              <a:rPr lang="en-US" altLang="en-US" sz="2000" i="1">
                <a:solidFill>
                  <a:srgbClr val="00B050"/>
                </a:solidFill>
              </a:rPr>
              <a:t>max_budget</a:t>
            </a:r>
            <a:br>
              <a:rPr lang="en-US" altLang="en-US" sz="2000" i="1">
                <a:solidFill>
                  <a:srgbClr val="00B050"/>
                </a:solidFill>
              </a:rPr>
            </a:br>
            <a:r>
              <a:rPr lang="en-US" altLang="en-US" sz="2000" i="1"/>
              <a:t>     </a:t>
            </a:r>
            <a:r>
              <a:rPr lang="en-US" altLang="en-US" sz="2000" b="1"/>
              <a:t>where </a:t>
            </a:r>
            <a:r>
              <a:rPr lang="en-US" altLang="en-US" sz="2000" i="1"/>
              <a:t>department</a:t>
            </a:r>
            <a:r>
              <a:rPr lang="en-US" altLang="en-US" sz="2000"/>
              <a:t>.</a:t>
            </a:r>
            <a:r>
              <a:rPr lang="en-US" altLang="en-US" sz="2000" i="1"/>
              <a:t>budget </a:t>
            </a:r>
            <a:r>
              <a:rPr lang="en-US" altLang="en-US" sz="2000"/>
              <a:t>= </a:t>
            </a:r>
            <a:r>
              <a:rPr lang="en-US" altLang="en-US" sz="2000" i="1">
                <a:solidFill>
                  <a:srgbClr val="00B050"/>
                </a:solidFill>
              </a:rPr>
              <a:t>max_budget.</a:t>
            </a:r>
            <a:r>
              <a:rPr lang="en-US" altLang="en-US" sz="2000" i="1"/>
              <a:t>value</a:t>
            </a:r>
            <a:r>
              <a:rPr lang="en-US" altLang="en-US" sz="2000"/>
              <a:t>;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629560" y="762480"/>
              <a:ext cx="7995240" cy="4227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5240" y="758880"/>
                <a:ext cx="8004960" cy="42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771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 Queries using With Clause</a:t>
            </a:r>
          </a:p>
        </p:txBody>
      </p:sp>
      <p:sp>
        <p:nvSpPr>
          <p:cNvPr id="167939" name="Text Box 2"/>
          <p:cNvSpPr txBox="1">
            <a:spLocks noChangeArrowheads="1"/>
          </p:cNvSpPr>
          <p:nvPr/>
        </p:nvSpPr>
        <p:spPr bwMode="auto">
          <a:xfrm>
            <a:off x="2338389" y="1147764"/>
            <a:ext cx="79216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With clause is very useful for </a:t>
            </a:r>
            <a:r>
              <a:rPr lang="en-US" altLang="en-US" sz="2000">
                <a:solidFill>
                  <a:srgbClr val="FF0000"/>
                </a:solidFill>
              </a:rPr>
              <a:t>writing complex queries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Supported by most database systems, with minor syntax variations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Find all </a:t>
            </a:r>
            <a:r>
              <a:rPr lang="en-US" altLang="en-US" sz="2000">
                <a:solidFill>
                  <a:srgbClr val="FF0000"/>
                </a:solidFill>
              </a:rPr>
              <a:t>departments</a:t>
            </a:r>
            <a:r>
              <a:rPr lang="en-US" altLang="en-US" sz="2000"/>
              <a:t> where the </a:t>
            </a:r>
            <a:r>
              <a:rPr lang="en-US" altLang="en-US" sz="2000">
                <a:solidFill>
                  <a:srgbClr val="FF0000"/>
                </a:solidFill>
              </a:rPr>
              <a:t>total salary is greater than </a:t>
            </a:r>
            <a:r>
              <a:rPr lang="en-US" altLang="en-US" sz="2000"/>
              <a:t>the </a:t>
            </a:r>
            <a:r>
              <a:rPr lang="en-US" altLang="en-US" sz="2000">
                <a:solidFill>
                  <a:srgbClr val="FF0000"/>
                </a:solidFill>
              </a:rPr>
              <a:t>average of the total salary at all departments</a:t>
            </a:r>
          </a:p>
        </p:txBody>
      </p:sp>
      <p:sp>
        <p:nvSpPr>
          <p:cNvPr id="167940" name="Text Box 3"/>
          <p:cNvSpPr txBox="1">
            <a:spLocks noChangeArrowheads="1"/>
          </p:cNvSpPr>
          <p:nvPr/>
        </p:nvSpPr>
        <p:spPr bwMode="auto">
          <a:xfrm>
            <a:off x="1524001" y="3063875"/>
            <a:ext cx="5630863" cy="31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with </a:t>
            </a:r>
            <a:r>
              <a:rPr lang="en-US" altLang="en-US" sz="2000" i="1">
                <a:solidFill>
                  <a:srgbClr val="FF0000"/>
                </a:solidFill>
              </a:rPr>
              <a:t>dept _total </a:t>
            </a:r>
            <a:r>
              <a:rPr lang="en-US" altLang="en-US" sz="2000"/>
              <a:t>(</a:t>
            </a:r>
            <a:r>
              <a:rPr lang="en-US" altLang="en-US" sz="2000" i="1"/>
              <a:t>dept_name</a:t>
            </a:r>
            <a:r>
              <a:rPr lang="en-US" altLang="en-US" sz="2000"/>
              <a:t>, </a:t>
            </a:r>
            <a:r>
              <a:rPr lang="en-US" altLang="en-US" sz="2000" i="1"/>
              <a:t>value</a:t>
            </a:r>
            <a:r>
              <a:rPr lang="en-US" altLang="en-US" sz="2000"/>
              <a:t>) </a:t>
            </a:r>
            <a:r>
              <a:rPr lang="en-US" altLang="en-US" sz="2000" b="1"/>
              <a:t>as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/>
              <a:t>        (</a:t>
            </a:r>
            <a:r>
              <a:rPr lang="en-US" altLang="en-US" sz="2000" b="1">
                <a:solidFill>
                  <a:srgbClr val="00B050"/>
                </a:solidFill>
              </a:rPr>
              <a:t>select </a:t>
            </a:r>
            <a:r>
              <a:rPr lang="en-US" altLang="en-US" sz="2000" i="1">
                <a:solidFill>
                  <a:srgbClr val="00B050"/>
                </a:solidFill>
              </a:rPr>
              <a:t>dept_name</a:t>
            </a:r>
            <a:r>
              <a:rPr lang="en-US" altLang="en-US" sz="2000">
                <a:solidFill>
                  <a:srgbClr val="00B050"/>
                </a:solidFill>
              </a:rPr>
              <a:t>, </a:t>
            </a:r>
            <a:r>
              <a:rPr lang="en-US" altLang="en-US" sz="2000" b="1">
                <a:solidFill>
                  <a:srgbClr val="00B050"/>
                </a:solidFill>
              </a:rPr>
              <a:t>sum</a:t>
            </a:r>
            <a:r>
              <a:rPr lang="en-US" altLang="en-US" sz="2000">
                <a:solidFill>
                  <a:srgbClr val="00B050"/>
                </a:solidFill>
              </a:rPr>
              <a:t>(</a:t>
            </a:r>
            <a:r>
              <a:rPr lang="en-US" altLang="en-US" sz="2000" i="1">
                <a:solidFill>
                  <a:srgbClr val="00B050"/>
                </a:solidFill>
              </a:rPr>
              <a:t>salary</a:t>
            </a:r>
            <a:r>
              <a:rPr lang="en-US" altLang="en-US" sz="2000">
                <a:solidFill>
                  <a:srgbClr val="00B050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>
                <a:solidFill>
                  <a:srgbClr val="00B050"/>
                </a:solidFill>
              </a:rPr>
              <a:t>         from </a:t>
            </a:r>
            <a:r>
              <a:rPr lang="en-US" altLang="en-US" sz="2000" i="1">
                <a:solidFill>
                  <a:srgbClr val="00B050"/>
                </a:solidFill>
              </a:rPr>
              <a:t>instructor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>
                <a:solidFill>
                  <a:srgbClr val="00B050"/>
                </a:solidFill>
              </a:rPr>
              <a:t>         group by </a:t>
            </a:r>
            <a:r>
              <a:rPr lang="en-US" altLang="en-US" sz="2000" i="1">
                <a:solidFill>
                  <a:srgbClr val="00B050"/>
                </a:solidFill>
              </a:rPr>
              <a:t>dept_name</a:t>
            </a:r>
            <a:r>
              <a:rPr lang="en-US" altLang="en-US" sz="2000"/>
              <a:t>),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dept_total_avg</a:t>
            </a:r>
            <a:r>
              <a:rPr lang="en-US" altLang="en-US" sz="2000"/>
              <a:t>(</a:t>
            </a:r>
            <a:r>
              <a:rPr lang="en-US" altLang="en-US" sz="2000" i="1"/>
              <a:t>value</a:t>
            </a:r>
            <a:r>
              <a:rPr lang="en-US" altLang="en-US" sz="2000"/>
              <a:t>) </a:t>
            </a:r>
            <a:r>
              <a:rPr lang="en-US" altLang="en-US" sz="2000" b="1"/>
              <a:t>as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/>
              <a:t>       (</a:t>
            </a:r>
            <a:r>
              <a:rPr lang="en-US" altLang="en-US" sz="2000" b="1">
                <a:solidFill>
                  <a:srgbClr val="0066CC"/>
                </a:solidFill>
              </a:rPr>
              <a:t>select avg</a:t>
            </a:r>
            <a:r>
              <a:rPr lang="en-US" altLang="en-US" sz="2000">
                <a:solidFill>
                  <a:srgbClr val="0066CC"/>
                </a:solidFill>
              </a:rPr>
              <a:t>(</a:t>
            </a:r>
            <a:r>
              <a:rPr lang="en-US" altLang="en-US" sz="2000" i="1">
                <a:solidFill>
                  <a:srgbClr val="0066CC"/>
                </a:solidFill>
              </a:rPr>
              <a:t>value</a:t>
            </a:r>
            <a:r>
              <a:rPr lang="en-US" altLang="en-US" sz="2000">
                <a:solidFill>
                  <a:srgbClr val="0066CC"/>
                </a:solidFill>
              </a:rPr>
              <a:t>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>
                <a:solidFill>
                  <a:srgbClr val="0066CC"/>
                </a:solidFill>
              </a:rPr>
              <a:t>       from </a:t>
            </a:r>
            <a:r>
              <a:rPr lang="en-US" altLang="en-US" sz="2000" i="1">
                <a:solidFill>
                  <a:srgbClr val="0066CC"/>
                </a:solidFill>
              </a:rPr>
              <a:t>dept_total</a:t>
            </a:r>
            <a:r>
              <a:rPr lang="en-US" altLang="en-US" sz="2000"/>
              <a:t>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select </a:t>
            </a:r>
            <a:r>
              <a:rPr lang="en-US" altLang="en-US" sz="2000" i="1"/>
              <a:t>dept_name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from </a:t>
            </a:r>
            <a:r>
              <a:rPr lang="en-US" altLang="en-US" sz="2000" i="1">
                <a:solidFill>
                  <a:srgbClr val="FF0000"/>
                </a:solidFill>
              </a:rPr>
              <a:t>dept_total</a:t>
            </a:r>
            <a:r>
              <a:rPr lang="en-US" altLang="en-US" sz="2000">
                <a:solidFill>
                  <a:srgbClr val="FF0000"/>
                </a:solidFill>
              </a:rPr>
              <a:t>,   </a:t>
            </a:r>
            <a:r>
              <a:rPr lang="en-US" altLang="en-US" sz="2000" i="1">
                <a:solidFill>
                  <a:srgbClr val="FF0000"/>
                </a:solidFill>
              </a:rPr>
              <a:t>dept_total_avg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where </a:t>
            </a:r>
            <a:r>
              <a:rPr lang="en-US" altLang="en-US" sz="2000" i="1">
                <a:solidFill>
                  <a:srgbClr val="FF0000"/>
                </a:solidFill>
              </a:rPr>
              <a:t>dept_total</a:t>
            </a:r>
            <a:r>
              <a:rPr lang="en-US" altLang="en-US" sz="2000" i="1"/>
              <a:t>.value </a:t>
            </a:r>
            <a:r>
              <a:rPr lang="en-US" altLang="en-US" sz="2000"/>
              <a:t>&gt;= </a:t>
            </a:r>
            <a:r>
              <a:rPr lang="en-US" altLang="en-US" sz="2000" i="1">
                <a:solidFill>
                  <a:srgbClr val="FF0000"/>
                </a:solidFill>
              </a:rPr>
              <a:t>dept_total_avg</a:t>
            </a:r>
            <a:r>
              <a:rPr lang="en-US" altLang="en-US" sz="2000" i="1"/>
              <a:t>.value</a:t>
            </a:r>
            <a:r>
              <a:rPr lang="en-US" altLang="en-US" sz="2000"/>
              <a:t>;</a:t>
            </a:r>
          </a:p>
        </p:txBody>
      </p:sp>
      <p:sp>
        <p:nvSpPr>
          <p:cNvPr id="167941" name="Text Box 4"/>
          <p:cNvSpPr txBox="1">
            <a:spLocks noChangeArrowheads="1"/>
          </p:cNvSpPr>
          <p:nvPr/>
        </p:nvSpPr>
        <p:spPr bwMode="auto">
          <a:xfrm>
            <a:off x="7154863" y="3157539"/>
            <a:ext cx="3344862" cy="2864503"/>
          </a:xfrm>
          <a:prstGeom prst="rect">
            <a:avLst/>
          </a:prstGeom>
          <a:noFill/>
          <a:ln w="9360" cap="sq">
            <a:solidFill>
              <a:srgbClr val="FF75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o/p: dept_total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Cs  50000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IT    60000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EC   70000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o/p: dept_total_avg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60000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o/p: EC department</a:t>
            </a:r>
          </a:p>
        </p:txBody>
      </p:sp>
    </p:spTree>
    <p:extLst>
      <p:ext uri="{BB962C8B-B14F-4D97-AF65-F5344CB8AC3E}">
        <p14:creationId xmlns:p14="http://schemas.microsoft.com/office/powerpoint/2010/main" val="27111979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Scalar Subquery</a:t>
            </a: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338388" y="1093789"/>
            <a:ext cx="8056562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Scalar subquery </a:t>
            </a:r>
            <a:r>
              <a:rPr lang="en-US" altLang="en-US" sz="1800" dirty="0"/>
              <a:t>is one which is used where </a:t>
            </a:r>
            <a:r>
              <a:rPr lang="en-US" altLang="en-US" sz="1800" dirty="0">
                <a:solidFill>
                  <a:srgbClr val="FF0000"/>
                </a:solidFill>
              </a:rPr>
              <a:t>a single value </a:t>
            </a:r>
            <a:r>
              <a:rPr lang="en-US" altLang="en-US" sz="1800" dirty="0"/>
              <a:t>is expected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endParaRPr lang="en-US" altLang="en-US" sz="1800" dirty="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List out the </a:t>
            </a:r>
            <a:r>
              <a:rPr lang="en-US" altLang="en-US" sz="1800" dirty="0">
                <a:solidFill>
                  <a:srgbClr val="FF0000"/>
                </a:solidFill>
              </a:rPr>
              <a:t>number of instructors in each department</a:t>
            </a:r>
            <a:r>
              <a:rPr lang="en-US" altLang="en-US" sz="1800" dirty="0"/>
              <a:t>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dirty="0"/>
              <a:t>E.g.   </a:t>
            </a:r>
          </a:p>
          <a:p>
            <a:pPr marL="0" indent="0"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dirty="0">
                <a:solidFill>
                  <a:schemeClr val="accent6"/>
                </a:solidFill>
              </a:rPr>
              <a:t>select </a:t>
            </a:r>
            <a:r>
              <a:rPr lang="en-US" altLang="en-US" sz="1800" i="1" dirty="0" err="1">
                <a:solidFill>
                  <a:schemeClr val="accent6"/>
                </a:solidFill>
              </a:rPr>
              <a:t>dept_name</a:t>
            </a:r>
            <a:r>
              <a:rPr lang="en-US" altLang="en-US" sz="1800" dirty="0">
                <a:solidFill>
                  <a:schemeClr val="accent6"/>
                </a:solidFill>
              </a:rPr>
              <a:t>,  </a:t>
            </a:r>
            <a:r>
              <a:rPr lang="en-US" altLang="en-US" sz="1800" dirty="0"/>
              <a:t>(</a:t>
            </a:r>
            <a:r>
              <a:rPr lang="en-US" altLang="en-US" sz="1800" b="1" dirty="0">
                <a:solidFill>
                  <a:srgbClr val="00B050"/>
                </a:solidFill>
              </a:rPr>
              <a:t>select count</a:t>
            </a:r>
            <a:r>
              <a:rPr lang="en-US" altLang="en-US" sz="1800" dirty="0">
                <a:solidFill>
                  <a:srgbClr val="00B050"/>
                </a:solidFill>
              </a:rPr>
              <a:t>(*) </a:t>
            </a:r>
            <a:br>
              <a:rPr lang="en-US" altLang="en-US" sz="1800" dirty="0">
                <a:solidFill>
                  <a:srgbClr val="00B050"/>
                </a:solidFill>
              </a:rPr>
            </a:br>
            <a:r>
              <a:rPr lang="en-US" altLang="en-US" sz="1800" dirty="0">
                <a:solidFill>
                  <a:srgbClr val="00B050"/>
                </a:solidFill>
              </a:rPr>
              <a:t>                                  </a:t>
            </a:r>
            <a:r>
              <a:rPr lang="en-US" altLang="en-US" sz="1800" b="1" dirty="0">
                <a:solidFill>
                  <a:srgbClr val="00B050"/>
                </a:solidFill>
              </a:rPr>
              <a:t>from </a:t>
            </a:r>
            <a:r>
              <a:rPr lang="en-US" altLang="en-US" sz="1800" i="1" dirty="0">
                <a:solidFill>
                  <a:srgbClr val="FFC000"/>
                </a:solidFill>
              </a:rPr>
              <a:t>instructor</a:t>
            </a:r>
            <a:r>
              <a:rPr lang="en-US" altLang="en-US" sz="1800" i="1" dirty="0">
                <a:solidFill>
                  <a:srgbClr val="00B050"/>
                </a:solidFill>
              </a:rPr>
              <a:t> </a:t>
            </a:r>
            <a:br>
              <a:rPr lang="en-US" altLang="en-US" sz="1800" i="1" dirty="0">
                <a:solidFill>
                  <a:srgbClr val="00B050"/>
                </a:solidFill>
              </a:rPr>
            </a:br>
            <a:r>
              <a:rPr lang="en-US" altLang="en-US" sz="1800" i="1" dirty="0">
                <a:solidFill>
                  <a:srgbClr val="00B050"/>
                </a:solidFill>
              </a:rPr>
              <a:t>                                  </a:t>
            </a:r>
            <a:r>
              <a:rPr lang="en-US" altLang="en-US" sz="1800" b="1" dirty="0">
                <a:solidFill>
                  <a:srgbClr val="00B050"/>
                </a:solidFill>
              </a:rPr>
              <a:t>where </a:t>
            </a:r>
            <a:r>
              <a:rPr lang="en-US" altLang="en-US" sz="1800" i="1" dirty="0" err="1">
                <a:solidFill>
                  <a:srgbClr val="FFC000"/>
                </a:solidFill>
              </a:rPr>
              <a:t>instructor</a:t>
            </a:r>
            <a:r>
              <a:rPr lang="en-US" altLang="en-US" sz="1800" dirty="0" err="1">
                <a:solidFill>
                  <a:srgbClr val="00B050"/>
                </a:solidFill>
              </a:rPr>
              <a:t>.</a:t>
            </a:r>
            <a:r>
              <a:rPr lang="en-US" altLang="en-US" sz="1800" i="1" dirty="0" err="1">
                <a:solidFill>
                  <a:srgbClr val="00B050"/>
                </a:solidFill>
              </a:rPr>
              <a:t>dept_name</a:t>
            </a:r>
            <a:r>
              <a:rPr lang="en-US" altLang="en-US" sz="1800" i="1" dirty="0">
                <a:solidFill>
                  <a:srgbClr val="00B050"/>
                </a:solidFill>
              </a:rPr>
              <a:t>  = </a:t>
            </a:r>
            <a:r>
              <a:rPr lang="en-US" altLang="en-US" sz="1800" i="1" dirty="0" err="1">
                <a:solidFill>
                  <a:srgbClr val="00B050"/>
                </a:solidFill>
              </a:rPr>
              <a:t>D.dept_name</a:t>
            </a:r>
            <a:r>
              <a:rPr lang="en-US" altLang="en-US" sz="1800" i="1" dirty="0">
                <a:solidFill>
                  <a:srgbClr val="00B050"/>
                </a:solidFill>
              </a:rPr>
              <a:t> </a:t>
            </a:r>
            <a:r>
              <a:rPr lang="en-US" altLang="en-US" sz="1800" dirty="0"/>
              <a:t>)</a:t>
            </a:r>
            <a:br>
              <a:rPr lang="en-US" altLang="en-US" sz="1800" dirty="0"/>
            </a:br>
            <a:r>
              <a:rPr lang="en-US" altLang="en-US" sz="1800" dirty="0"/>
              <a:t>                                   </a:t>
            </a:r>
            <a:r>
              <a:rPr lang="en-US" altLang="en-US" sz="1800" b="1" dirty="0">
                <a:solidFill>
                  <a:schemeClr val="accent6"/>
                </a:solidFill>
              </a:rPr>
              <a:t>as </a:t>
            </a:r>
            <a:r>
              <a:rPr lang="en-US" altLang="en-US" sz="1800" i="1" dirty="0" err="1">
                <a:solidFill>
                  <a:schemeClr val="accent6"/>
                </a:solidFill>
              </a:rPr>
              <a:t>num_instructors</a:t>
            </a:r>
            <a:endParaRPr lang="en-US" altLang="en-US" sz="1800" i="1" dirty="0">
              <a:solidFill>
                <a:schemeClr val="accent6"/>
              </a:solidFill>
            </a:endParaRPr>
          </a:p>
          <a:p>
            <a:pPr marL="0" indent="0"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r>
              <a:rPr lang="en-US" altLang="en-US" sz="1800" b="1" dirty="0">
                <a:solidFill>
                  <a:schemeClr val="accent6"/>
                </a:solidFill>
              </a:rPr>
              <a:t>from </a:t>
            </a:r>
            <a:r>
              <a:rPr lang="en-US" altLang="en-US" sz="1800" i="1" dirty="0">
                <a:solidFill>
                  <a:schemeClr val="accent6"/>
                </a:solidFill>
              </a:rPr>
              <a:t>department D</a:t>
            </a:r>
            <a:r>
              <a:rPr lang="en-US" altLang="en-US" sz="1800" dirty="0">
                <a:solidFill>
                  <a:schemeClr val="accent6"/>
                </a:solidFill>
              </a:rPr>
              <a:t>;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dirty="0"/>
              <a:t>        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Runtime error if subquery returns more than one result tuple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1800" dirty="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1800" dirty="0"/>
              <a:t>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960840" y="1415880"/>
              <a:ext cx="6692760" cy="2950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8320" y="1411920"/>
                <a:ext cx="6699600" cy="29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572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981076"/>
            <a:ext cx="8713787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37200" y="1126800"/>
              <a:ext cx="8507520" cy="5368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0000" y="1118880"/>
                <a:ext cx="8523360" cy="53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1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Nested Subqueries</a:t>
            </a: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2263775" y="1106488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marL="855663" indent="-457200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SQL provides a mechanism for the nesting of subqueries.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FF0000"/>
                </a:solidFill>
              </a:rPr>
              <a:t>subquery</a:t>
            </a:r>
            <a:r>
              <a:rPr lang="en-US" altLang="en-US" sz="2000" dirty="0">
                <a:solidFill>
                  <a:srgbClr val="FF0000"/>
                </a:solidFill>
              </a:rPr>
              <a:t> is a </a:t>
            </a:r>
            <a:r>
              <a:rPr lang="en-US" altLang="en-US" sz="2000" b="1" dirty="0">
                <a:solidFill>
                  <a:srgbClr val="FF0000"/>
                </a:solidFill>
              </a:rPr>
              <a:t>select-from-where</a:t>
            </a:r>
            <a:r>
              <a:rPr lang="en-US" altLang="en-US" sz="2000" dirty="0">
                <a:solidFill>
                  <a:srgbClr val="FF0000"/>
                </a:solidFill>
              </a:rPr>
              <a:t> expression that is nested within another query.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A common </a:t>
            </a:r>
            <a:r>
              <a:rPr lang="en-US" altLang="en-US" sz="2000" dirty="0">
                <a:solidFill>
                  <a:srgbClr val="FF0000"/>
                </a:solidFill>
              </a:rPr>
              <a:t>use of subqueries </a:t>
            </a:r>
            <a:r>
              <a:rPr lang="en-US" altLang="en-US" sz="2000" dirty="0"/>
              <a:t>is to perform tests for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  <a:defRPr/>
            </a:pPr>
            <a:r>
              <a:rPr lang="en-US" altLang="en-US" sz="2000" dirty="0"/>
              <a:t>	set </a:t>
            </a:r>
            <a:r>
              <a:rPr lang="en-US" altLang="en-US" sz="2000" dirty="0">
                <a:solidFill>
                  <a:srgbClr val="FF0000"/>
                </a:solidFill>
              </a:rPr>
              <a:t>membership</a:t>
            </a:r>
            <a:r>
              <a:rPr lang="en-US" altLang="en-US" sz="2000" dirty="0"/>
              <a:t>,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  <a:defRPr/>
            </a:pPr>
            <a:r>
              <a:rPr lang="en-US" altLang="en-US" sz="2000" dirty="0"/>
              <a:t>	set </a:t>
            </a:r>
            <a:r>
              <a:rPr lang="en-US" altLang="en-US" sz="2000" dirty="0">
                <a:solidFill>
                  <a:srgbClr val="FF0000"/>
                </a:solidFill>
              </a:rPr>
              <a:t>comparisons</a:t>
            </a:r>
            <a:r>
              <a:rPr lang="en-US" altLang="en-US" sz="2000" dirty="0"/>
              <a:t>,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  <a:defRPr/>
            </a:pPr>
            <a:r>
              <a:rPr lang="en-US" altLang="en-US" sz="2000" dirty="0"/>
              <a:t>	set </a:t>
            </a:r>
            <a:r>
              <a:rPr lang="en-US" altLang="en-US" sz="2000" dirty="0">
                <a:solidFill>
                  <a:srgbClr val="FF0000"/>
                </a:solidFill>
              </a:rPr>
              <a:t>cardinality</a:t>
            </a:r>
            <a:r>
              <a:rPr lang="en-US" altLang="en-US" sz="2000" dirty="0"/>
              <a:t>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Arial" panose="020B0604020202020204" pitchFamily="34" charset="0"/>
              <a:buAutoNum type="arabicPeriod"/>
              <a:defRPr/>
            </a:pPr>
            <a:endParaRPr lang="en-US" altLang="en-US" sz="2000" dirty="0"/>
          </a:p>
          <a:p>
            <a:pPr marL="398463" lvl="1" indent="0">
              <a:spcBef>
                <a:spcPts val="875"/>
              </a:spcBef>
              <a:buClr>
                <a:srgbClr val="FF9933"/>
              </a:buClr>
              <a:buSzPct val="80000"/>
              <a:defRPr/>
            </a:pPr>
            <a:r>
              <a:rPr lang="en-US" altLang="en-US" sz="2000" dirty="0"/>
              <a:t>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239200" y="2276640"/>
              <a:ext cx="2485080" cy="229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3440" y="2270160"/>
                <a:ext cx="2500920" cy="230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182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/>
              <a:t>Set membership</a:t>
            </a:r>
          </a:p>
          <a:p>
            <a:r>
              <a:rPr lang="en-US" altLang="en-US" smtClean="0"/>
              <a:t>SQL allows testing tuples for membership in a relation. The </a:t>
            </a:r>
            <a:r>
              <a:rPr lang="en-US" altLang="en-US" b="1" smtClean="0"/>
              <a:t>in </a:t>
            </a:r>
            <a:r>
              <a:rPr lang="en-US" altLang="en-US" smtClean="0"/>
              <a:t>connective tests for set membership, where the set is a collection of values produced by a </a:t>
            </a:r>
            <a:r>
              <a:rPr lang="en-US" altLang="en-US" b="1" smtClean="0"/>
              <a:t>select </a:t>
            </a:r>
            <a:r>
              <a:rPr lang="en-US" altLang="en-US" smtClean="0"/>
              <a:t>clause.</a:t>
            </a:r>
          </a:p>
          <a:p>
            <a:endParaRPr lang="en-US" altLang="en-US" smtClean="0"/>
          </a:p>
          <a:p>
            <a:r>
              <a:rPr lang="en-US" altLang="en-US" smtClean="0"/>
              <a:t> The </a:t>
            </a:r>
            <a:r>
              <a:rPr lang="en-US" altLang="en-US" b="1" smtClean="0"/>
              <a:t>not in </a:t>
            </a:r>
            <a:r>
              <a:rPr lang="en-US" altLang="en-US" smtClean="0"/>
              <a:t>connective tests for the absence of set membership.</a:t>
            </a:r>
          </a:p>
          <a:p>
            <a:endParaRPr lang="en-US" altLang="en-US" smtClean="0"/>
          </a:p>
          <a:p>
            <a:r>
              <a:rPr lang="en-US" altLang="en-US" smtClean="0"/>
              <a:t>“Find all the courses taught in the both the Fall 2009 and Spring 2010 semesters.</a:t>
            </a:r>
          </a:p>
          <a:p>
            <a:endParaRPr lang="en-US" altLang="en-US" smtClean="0"/>
          </a:p>
          <a:p>
            <a:r>
              <a:rPr lang="en-US" altLang="en-US" smtClean="0"/>
              <a:t>Question hint  “ by checking for membership…..”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46400" y="537840"/>
              <a:ext cx="6665400" cy="4408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9200" y="532080"/>
                <a:ext cx="6677280" cy="44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4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 Membership (Operates: in, not in)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2335214" y="1109664"/>
            <a:ext cx="76612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Find courses offered in Fall 2009 </a:t>
            </a:r>
            <a:r>
              <a:rPr lang="en-US" altLang="en-US" sz="2000">
                <a:solidFill>
                  <a:srgbClr val="FF0000"/>
                </a:solidFill>
              </a:rPr>
              <a:t>and</a:t>
            </a:r>
            <a:r>
              <a:rPr lang="en-US" altLang="en-US" sz="2000"/>
              <a:t> in Spring 2010</a:t>
            </a:r>
          </a:p>
        </p:txBody>
      </p:sp>
      <p:sp>
        <p:nvSpPr>
          <p:cNvPr id="126980" name="Text Box 3"/>
          <p:cNvSpPr txBox="1">
            <a:spLocks noChangeArrowheads="1"/>
          </p:cNvSpPr>
          <p:nvPr/>
        </p:nvSpPr>
        <p:spPr bwMode="auto">
          <a:xfrm>
            <a:off x="2287588" y="3725863"/>
            <a:ext cx="768826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   </a:t>
            </a:r>
            <a:r>
              <a:rPr lang="en-US" altLang="en-US" sz="2000"/>
              <a:t>Find courses offered in Fall 2009 but </a:t>
            </a:r>
            <a:r>
              <a:rPr lang="en-US" altLang="en-US" sz="2000">
                <a:solidFill>
                  <a:srgbClr val="FF0000"/>
                </a:solidFill>
              </a:rPr>
              <a:t>not in </a:t>
            </a:r>
            <a:r>
              <a:rPr lang="en-US" altLang="en-US" sz="2000"/>
              <a:t>Spring 2010</a:t>
            </a:r>
          </a:p>
        </p:txBody>
      </p: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2709863" y="1698625"/>
            <a:ext cx="7440612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select distinct </a:t>
            </a:r>
            <a:r>
              <a:rPr lang="en-US" altLang="en-US" sz="2000" i="1"/>
              <a:t>course_id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from </a:t>
            </a:r>
            <a:r>
              <a:rPr lang="en-US" altLang="en-US" sz="2000" i="1"/>
              <a:t>section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where </a:t>
            </a:r>
            <a:r>
              <a:rPr lang="en-US" altLang="en-US" sz="2000" i="1"/>
              <a:t>semester </a:t>
            </a:r>
            <a:r>
              <a:rPr lang="en-US" altLang="en-US" sz="2000"/>
              <a:t>= ’Fall’ </a:t>
            </a:r>
            <a:r>
              <a:rPr lang="en-US" altLang="en-US" sz="2000" b="1"/>
              <a:t>and </a:t>
            </a:r>
            <a:r>
              <a:rPr lang="en-US" altLang="en-US" sz="2000" i="1"/>
              <a:t>year</a:t>
            </a:r>
            <a:r>
              <a:rPr lang="en-US" altLang="en-US" sz="2000"/>
              <a:t>= 2009 </a:t>
            </a:r>
            <a:r>
              <a:rPr lang="en-US" altLang="en-US" sz="2000" b="1"/>
              <a:t>and </a:t>
            </a:r>
            <a:br>
              <a:rPr lang="en-US" altLang="en-US" sz="2000" b="1"/>
            </a:br>
            <a:r>
              <a:rPr lang="en-US" altLang="en-US" sz="2000" b="1"/>
              <a:t>           </a:t>
            </a:r>
            <a:r>
              <a:rPr lang="en-US" altLang="en-US" sz="2000" i="1"/>
              <a:t>course_id  </a:t>
            </a:r>
            <a:r>
              <a:rPr lang="en-US" altLang="en-US" sz="2000" b="1">
                <a:solidFill>
                  <a:srgbClr val="FF0000"/>
                </a:solidFill>
              </a:rPr>
              <a:t>in</a:t>
            </a:r>
            <a:r>
              <a:rPr lang="en-US" altLang="en-US" sz="2000" b="1"/>
              <a:t>   </a:t>
            </a:r>
            <a:r>
              <a:rPr lang="en-US" altLang="en-US" sz="2000"/>
              <a:t>(</a:t>
            </a:r>
            <a:r>
              <a:rPr lang="en-US" altLang="en-US" sz="2000" b="1">
                <a:solidFill>
                  <a:srgbClr val="92D050"/>
                </a:solidFill>
              </a:rPr>
              <a:t>select </a:t>
            </a:r>
            <a:r>
              <a:rPr lang="en-US" altLang="en-US" sz="2000" i="1">
                <a:solidFill>
                  <a:srgbClr val="92D050"/>
                </a:solidFill>
              </a:rPr>
              <a:t>course_id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from </a:t>
            </a:r>
            <a:r>
              <a:rPr lang="en-US" altLang="en-US" sz="2000" i="1">
                <a:solidFill>
                  <a:srgbClr val="92D050"/>
                </a:solidFill>
              </a:rPr>
              <a:t>section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where </a:t>
            </a:r>
            <a:r>
              <a:rPr lang="en-US" altLang="en-US" sz="2000" i="1">
                <a:solidFill>
                  <a:srgbClr val="92D050"/>
                </a:solidFill>
              </a:rPr>
              <a:t>semester </a:t>
            </a:r>
            <a:r>
              <a:rPr lang="en-US" altLang="en-US" sz="2000">
                <a:solidFill>
                  <a:srgbClr val="92D050"/>
                </a:solidFill>
              </a:rPr>
              <a:t>= ’Spring’ </a:t>
            </a:r>
            <a:r>
              <a:rPr lang="en-US" altLang="en-US" sz="2000" b="1">
                <a:solidFill>
                  <a:srgbClr val="92D050"/>
                </a:solidFill>
              </a:rPr>
              <a:t>and </a:t>
            </a:r>
            <a:r>
              <a:rPr lang="en-US" altLang="en-US" sz="2000" i="1">
                <a:solidFill>
                  <a:srgbClr val="92D050"/>
                </a:solidFill>
              </a:rPr>
              <a:t>year</a:t>
            </a:r>
            <a:r>
              <a:rPr lang="en-US" altLang="en-US" sz="2000">
                <a:solidFill>
                  <a:srgbClr val="92D050"/>
                </a:solidFill>
              </a:rPr>
              <a:t>= 2010</a:t>
            </a:r>
            <a:r>
              <a:rPr lang="en-US" altLang="en-US" sz="2000"/>
              <a:t>);</a:t>
            </a:r>
          </a:p>
        </p:txBody>
      </p:sp>
      <p:sp>
        <p:nvSpPr>
          <p:cNvPr id="126982" name="Text Box 5"/>
          <p:cNvSpPr txBox="1">
            <a:spLocks noChangeArrowheads="1"/>
          </p:cNvSpPr>
          <p:nvPr/>
        </p:nvSpPr>
        <p:spPr bwMode="auto">
          <a:xfrm>
            <a:off x="2593976" y="4211639"/>
            <a:ext cx="7381875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select distinct </a:t>
            </a:r>
            <a:r>
              <a:rPr lang="en-US" altLang="en-US" sz="2000" i="1"/>
              <a:t>course_id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from </a:t>
            </a:r>
            <a:r>
              <a:rPr lang="en-US" altLang="en-US" sz="2000" i="1"/>
              <a:t>section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where </a:t>
            </a:r>
            <a:r>
              <a:rPr lang="en-US" altLang="en-US" sz="2000" i="1"/>
              <a:t>semester </a:t>
            </a:r>
            <a:r>
              <a:rPr lang="en-US" altLang="en-US" sz="2000"/>
              <a:t>= ’Fall’ </a:t>
            </a:r>
            <a:r>
              <a:rPr lang="en-US" altLang="en-US" sz="2000" b="1"/>
              <a:t>and </a:t>
            </a:r>
            <a:r>
              <a:rPr lang="en-US" altLang="en-US" sz="2000" i="1"/>
              <a:t>year</a:t>
            </a:r>
            <a:r>
              <a:rPr lang="en-US" altLang="en-US" sz="2000"/>
              <a:t>= 2009 </a:t>
            </a:r>
            <a:r>
              <a:rPr lang="en-US" altLang="en-US" sz="2000" b="1"/>
              <a:t>and </a:t>
            </a:r>
            <a:br>
              <a:rPr lang="en-US" altLang="en-US" sz="2000" b="1"/>
            </a:br>
            <a:r>
              <a:rPr lang="en-US" altLang="en-US" sz="2000" b="1"/>
              <a:t>           </a:t>
            </a:r>
            <a:r>
              <a:rPr lang="en-US" altLang="en-US" sz="2000" i="1"/>
              <a:t>course_id  </a:t>
            </a:r>
            <a:r>
              <a:rPr lang="en-US" altLang="en-US" sz="2000" b="1">
                <a:solidFill>
                  <a:srgbClr val="FF0000"/>
                </a:solidFill>
              </a:rPr>
              <a:t>not in </a:t>
            </a:r>
            <a:r>
              <a:rPr lang="en-US" altLang="en-US" sz="2000"/>
              <a:t>(</a:t>
            </a:r>
            <a:r>
              <a:rPr lang="en-US" altLang="en-US" sz="2000" b="1">
                <a:solidFill>
                  <a:srgbClr val="92D050"/>
                </a:solidFill>
              </a:rPr>
              <a:t>select </a:t>
            </a:r>
            <a:r>
              <a:rPr lang="en-US" altLang="en-US" sz="2000" i="1">
                <a:solidFill>
                  <a:srgbClr val="92D050"/>
                </a:solidFill>
              </a:rPr>
              <a:t>course_id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from </a:t>
            </a:r>
            <a:r>
              <a:rPr lang="en-US" altLang="en-US" sz="2000" i="1">
                <a:solidFill>
                  <a:srgbClr val="92D050"/>
                </a:solidFill>
              </a:rPr>
              <a:t>section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where </a:t>
            </a:r>
            <a:r>
              <a:rPr lang="en-US" altLang="en-US" sz="2000" i="1">
                <a:solidFill>
                  <a:srgbClr val="92D050"/>
                </a:solidFill>
              </a:rPr>
              <a:t>semester </a:t>
            </a:r>
            <a:r>
              <a:rPr lang="en-US" altLang="en-US" sz="2000">
                <a:solidFill>
                  <a:srgbClr val="92D050"/>
                </a:solidFill>
              </a:rPr>
              <a:t>= ’Spring’ </a:t>
            </a:r>
            <a:r>
              <a:rPr lang="en-US" altLang="en-US" sz="2000" b="1">
                <a:solidFill>
                  <a:srgbClr val="92D050"/>
                </a:solidFill>
              </a:rPr>
              <a:t>and </a:t>
            </a:r>
            <a:r>
              <a:rPr lang="en-US" altLang="en-US" sz="2000" i="1">
                <a:solidFill>
                  <a:srgbClr val="92D050"/>
                </a:solidFill>
              </a:rPr>
              <a:t>year</a:t>
            </a:r>
            <a:r>
              <a:rPr lang="en-US" altLang="en-US" sz="2000">
                <a:solidFill>
                  <a:srgbClr val="92D050"/>
                </a:solidFill>
              </a:rPr>
              <a:t>= 2010</a:t>
            </a:r>
            <a:r>
              <a:rPr lang="en-US" altLang="en-US" sz="2000"/>
              <a:t>);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/>
              <a:t>   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77280" y="1205280"/>
              <a:ext cx="8927640" cy="507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1520" y="1198440"/>
                <a:ext cx="8940240" cy="50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483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 Query</a:t>
            </a:r>
          </a:p>
        </p:txBody>
      </p:sp>
      <p:sp>
        <p:nvSpPr>
          <p:cNvPr id="129027" name="Text Box 2"/>
          <p:cNvSpPr txBox="1">
            <a:spLocks noChangeArrowheads="1"/>
          </p:cNvSpPr>
          <p:nvPr/>
        </p:nvSpPr>
        <p:spPr bwMode="auto">
          <a:xfrm>
            <a:off x="2263776" y="1106488"/>
            <a:ext cx="7661275" cy="76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Find the total number of (distinct) students who have taken </a:t>
            </a:r>
            <a:r>
              <a:rPr lang="en-US" altLang="en-US" sz="2000">
                <a:solidFill>
                  <a:srgbClr val="FF0000"/>
                </a:solidFill>
              </a:rPr>
              <a:t>course sections </a:t>
            </a:r>
            <a:r>
              <a:rPr lang="en-US" altLang="en-US" sz="2000"/>
              <a:t>taught by the instructor with </a:t>
            </a:r>
            <a:r>
              <a:rPr lang="en-US" altLang="en-US" sz="2000" i="1"/>
              <a:t>ID </a:t>
            </a:r>
            <a:r>
              <a:rPr lang="en-US" altLang="en-US" sz="2000"/>
              <a:t>10101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2000"/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/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</a:pPr>
            <a:endParaRPr lang="en-US" alt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716214" y="1790700"/>
            <a:ext cx="7151687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select count </a:t>
            </a:r>
            <a:r>
              <a:rPr lang="en-US" altLang="en-US" sz="2000"/>
              <a:t>(</a:t>
            </a:r>
            <a:r>
              <a:rPr lang="en-US" altLang="en-US" sz="2000" b="1"/>
              <a:t>distinct </a:t>
            </a:r>
            <a:r>
              <a:rPr lang="en-US" altLang="en-US" sz="2000" i="1"/>
              <a:t>ID</a:t>
            </a:r>
            <a:r>
              <a:rPr lang="en-US" altLang="en-US" sz="2000"/>
              <a:t>)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from </a:t>
            </a:r>
            <a:r>
              <a:rPr lang="en-US" altLang="en-US" sz="2000" i="1"/>
              <a:t>takes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b="1"/>
              <a:t>where </a:t>
            </a:r>
            <a:r>
              <a:rPr lang="en-US" altLang="en-US" sz="2000">
                <a:solidFill>
                  <a:srgbClr val="00B050"/>
                </a:solidFill>
              </a:rPr>
              <a:t>(</a:t>
            </a:r>
            <a:r>
              <a:rPr lang="en-US" altLang="en-US" sz="2000" i="1">
                <a:solidFill>
                  <a:srgbClr val="00B050"/>
                </a:solidFill>
              </a:rPr>
              <a:t>course_id</a:t>
            </a:r>
            <a:r>
              <a:rPr lang="en-US" altLang="en-US" sz="2000">
                <a:solidFill>
                  <a:srgbClr val="00B050"/>
                </a:solidFill>
              </a:rPr>
              <a:t>, </a:t>
            </a:r>
            <a:r>
              <a:rPr lang="en-US" altLang="en-US" sz="2000" i="1">
                <a:solidFill>
                  <a:srgbClr val="00B050"/>
                </a:solidFill>
              </a:rPr>
              <a:t>sec_id</a:t>
            </a:r>
            <a:r>
              <a:rPr lang="en-US" altLang="en-US" sz="2000">
                <a:solidFill>
                  <a:srgbClr val="00B050"/>
                </a:solidFill>
              </a:rPr>
              <a:t>, </a:t>
            </a:r>
            <a:r>
              <a:rPr lang="en-US" altLang="en-US" sz="2000" i="1">
                <a:solidFill>
                  <a:srgbClr val="00B050"/>
                </a:solidFill>
              </a:rPr>
              <a:t>semester</a:t>
            </a:r>
            <a:r>
              <a:rPr lang="en-US" altLang="en-US" sz="2000">
                <a:solidFill>
                  <a:srgbClr val="00B050"/>
                </a:solidFill>
              </a:rPr>
              <a:t>, </a:t>
            </a:r>
            <a:r>
              <a:rPr lang="en-US" altLang="en-US" sz="2000" i="1">
                <a:solidFill>
                  <a:srgbClr val="00B050"/>
                </a:solidFill>
              </a:rPr>
              <a:t>year</a:t>
            </a:r>
            <a:r>
              <a:rPr lang="en-US" altLang="en-US" sz="2000">
                <a:solidFill>
                  <a:srgbClr val="00B050"/>
                </a:solidFill>
              </a:rPr>
              <a:t>) </a:t>
            </a:r>
            <a:r>
              <a:rPr lang="en-US" altLang="en-US" sz="2000" b="1">
                <a:solidFill>
                  <a:srgbClr val="FF0000"/>
                </a:solidFill>
              </a:rPr>
              <a:t>in</a:t>
            </a:r>
            <a:r>
              <a:rPr lang="en-US" altLang="en-US" sz="2000" b="1"/>
              <a:t> </a:t>
            </a:r>
            <a:br>
              <a:rPr lang="en-US" altLang="en-US" sz="2000" b="1"/>
            </a:br>
            <a:r>
              <a:rPr lang="en-US" altLang="en-US" sz="2000" b="1"/>
              <a:t>                                </a:t>
            </a:r>
            <a:r>
              <a:rPr lang="en-US" altLang="en-US" sz="2000"/>
              <a:t>(</a:t>
            </a:r>
            <a:r>
              <a:rPr lang="en-US" altLang="en-US" sz="2000" b="1">
                <a:solidFill>
                  <a:srgbClr val="92D050"/>
                </a:solidFill>
              </a:rPr>
              <a:t>select </a:t>
            </a:r>
            <a:r>
              <a:rPr lang="en-US" altLang="en-US" sz="2000" i="1">
                <a:solidFill>
                  <a:srgbClr val="92D050"/>
                </a:solidFill>
              </a:rPr>
              <a:t>course_id</a:t>
            </a:r>
            <a:r>
              <a:rPr lang="en-US" altLang="en-US" sz="2000">
                <a:solidFill>
                  <a:srgbClr val="92D050"/>
                </a:solidFill>
              </a:rPr>
              <a:t>, </a:t>
            </a:r>
            <a:r>
              <a:rPr lang="en-US" altLang="en-US" sz="2000" i="1">
                <a:solidFill>
                  <a:srgbClr val="92D050"/>
                </a:solidFill>
              </a:rPr>
              <a:t>sec_id</a:t>
            </a:r>
            <a:r>
              <a:rPr lang="en-US" altLang="en-US" sz="2000">
                <a:solidFill>
                  <a:srgbClr val="92D050"/>
                </a:solidFill>
              </a:rPr>
              <a:t>, </a:t>
            </a:r>
            <a:r>
              <a:rPr lang="en-US" altLang="en-US" sz="2000" i="1">
                <a:solidFill>
                  <a:srgbClr val="92D050"/>
                </a:solidFill>
              </a:rPr>
              <a:t>semester</a:t>
            </a:r>
            <a:r>
              <a:rPr lang="en-US" altLang="en-US" sz="2000">
                <a:solidFill>
                  <a:srgbClr val="92D050"/>
                </a:solidFill>
              </a:rPr>
              <a:t>, </a:t>
            </a:r>
            <a:r>
              <a:rPr lang="en-US" altLang="en-US" sz="2000" i="1">
                <a:solidFill>
                  <a:srgbClr val="92D050"/>
                </a:solidFill>
              </a:rPr>
              <a:t>year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from </a:t>
            </a:r>
            <a:r>
              <a:rPr lang="en-US" altLang="en-US" sz="2000" i="1">
                <a:solidFill>
                  <a:srgbClr val="92D050"/>
                </a:solidFill>
              </a:rPr>
              <a:t>teaches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b="1">
                <a:solidFill>
                  <a:srgbClr val="92D050"/>
                </a:solidFill>
              </a:rPr>
              <a:t>                                         </a:t>
            </a:r>
            <a:r>
              <a:rPr lang="en-US" altLang="en-US" sz="2000" b="1">
                <a:solidFill>
                  <a:srgbClr val="92D050"/>
                </a:solidFill>
              </a:rPr>
              <a:t>where </a:t>
            </a:r>
            <a:r>
              <a:rPr lang="en-US" altLang="en-US" sz="2000" i="1">
                <a:solidFill>
                  <a:srgbClr val="92D050"/>
                </a:solidFill>
              </a:rPr>
              <a:t>teaches</a:t>
            </a:r>
            <a:r>
              <a:rPr lang="en-US" altLang="en-US" sz="2000">
                <a:solidFill>
                  <a:srgbClr val="92D050"/>
                </a:solidFill>
              </a:rPr>
              <a:t>.</a:t>
            </a:r>
            <a:r>
              <a:rPr lang="en-US" altLang="en-US" sz="2000" i="1">
                <a:solidFill>
                  <a:srgbClr val="92D050"/>
                </a:solidFill>
              </a:rPr>
              <a:t>ID</a:t>
            </a:r>
            <a:r>
              <a:rPr lang="en-US" altLang="en-US" sz="2000">
                <a:solidFill>
                  <a:srgbClr val="92D050"/>
                </a:solidFill>
              </a:rPr>
              <a:t>= 10101</a:t>
            </a:r>
            <a:r>
              <a:rPr lang="en-US" altLang="en-US" sz="2000"/>
              <a:t>);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/>
              <a:t>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855280" y="904680"/>
              <a:ext cx="7695720" cy="3263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9520" y="898200"/>
                <a:ext cx="7706160" cy="32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836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/>
              <a:t>in </a:t>
            </a:r>
            <a:r>
              <a:rPr lang="en-US" altLang="en-US" smtClean="0"/>
              <a:t>and </a:t>
            </a:r>
            <a:r>
              <a:rPr lang="en-US" altLang="en-US" b="1" smtClean="0"/>
              <a:t>not in </a:t>
            </a:r>
            <a:r>
              <a:rPr lang="en-US" altLang="en-US" smtClean="0"/>
              <a:t>operators can also be used on </a:t>
            </a:r>
            <a:r>
              <a:rPr lang="en-US" altLang="en-US" b="1" smtClean="0"/>
              <a:t>enumerated sets. </a:t>
            </a:r>
            <a:r>
              <a:rPr lang="en-US" altLang="en-US" smtClean="0"/>
              <a:t>The following query selects the names of instructors whose names are neither “Mozart” nor “Einstein”.</a:t>
            </a:r>
          </a:p>
          <a:p>
            <a:r>
              <a:rPr lang="en-US" altLang="en-US" b="1" smtClean="0"/>
              <a:t>select distinct </a:t>
            </a:r>
            <a:r>
              <a:rPr lang="en-US" altLang="en-US" i="1" smtClean="0"/>
              <a:t>name</a:t>
            </a:r>
          </a:p>
          <a:p>
            <a:r>
              <a:rPr lang="en-US" altLang="en-US" b="1" smtClean="0"/>
              <a:t>from </a:t>
            </a:r>
            <a:r>
              <a:rPr lang="en-US" altLang="en-US" i="1" smtClean="0"/>
              <a:t>instructor </a:t>
            </a:r>
            <a:r>
              <a:rPr lang="en-US" altLang="en-US" b="1" smtClean="0"/>
              <a:t>where </a:t>
            </a:r>
            <a:r>
              <a:rPr lang="en-US" altLang="en-US" i="1" smtClean="0"/>
              <a:t>name </a:t>
            </a:r>
            <a:r>
              <a:rPr lang="en-US" altLang="en-US" b="1" smtClean="0"/>
              <a:t>not in </a:t>
            </a:r>
            <a:r>
              <a:rPr lang="en-US" altLang="en-US" smtClean="0"/>
              <a:t>(’Mozart’, ’Einstein’);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88680" y="2014560"/>
              <a:ext cx="8475480" cy="1395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920" y="2008800"/>
                <a:ext cx="8484840" cy="14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2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16CF66-DF13-4E80-8D85-DABCF96E936C}"/>
</file>

<file path=customXml/itemProps2.xml><?xml version="1.0" encoding="utf-8"?>
<ds:datastoreItem xmlns:ds="http://schemas.openxmlformats.org/officeDocument/2006/customXml" ds:itemID="{B73C2BE8-D36D-43BF-8581-2B67E2A0B10C}"/>
</file>

<file path=customXml/itemProps3.xml><?xml version="1.0" encoding="utf-8"?>
<ds:datastoreItem xmlns:ds="http://schemas.openxmlformats.org/officeDocument/2006/customXml" ds:itemID="{3D95C724-EEB5-4F72-98FE-6063F07DC86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1885</Words>
  <Application>Microsoft Office PowerPoint</Application>
  <PresentationFormat>Widescreen</PresentationFormat>
  <Paragraphs>335</Paragraphs>
  <Slides>35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DejaVu Sans</vt:lpstr>
      <vt:lpstr>Droid Sans Fallback</vt:lpstr>
      <vt:lpstr>Monotype Sorts</vt:lpstr>
      <vt:lpstr>Symbol</vt:lpstr>
      <vt:lpstr>Times New Roman</vt:lpstr>
      <vt:lpstr>Wingdings</vt:lpstr>
      <vt:lpstr>Office Theme</vt:lpstr>
      <vt:lpstr>Basic sql-part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sql-part 4</dc:title>
  <dc:creator>user</dc:creator>
  <cp:lastModifiedBy>user</cp:lastModifiedBy>
  <cp:revision>1</cp:revision>
  <dcterms:created xsi:type="dcterms:W3CDTF">2020-09-05T05:40:19Z</dcterms:created>
  <dcterms:modified xsi:type="dcterms:W3CDTF">2020-09-05T05:41:00Z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