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74.xml" ContentType="application/inkml+xml"/>
  <Override PartName="/ppt/ink/ink72.xml" ContentType="application/inkml+xml"/>
  <Override PartName="/ppt/ink/ink73.xml" ContentType="application/inkml+xml"/>
  <Override PartName="/ppt/ink/ink75.xml" ContentType="application/inkml+xml"/>
  <Override PartName="/ppt/ink/ink78.xml" ContentType="application/inkml+xml"/>
  <Override PartName="/ppt/ink/ink77.xml" ContentType="application/inkml+xml"/>
  <Override PartName="/ppt/ink/ink76.xml" ContentType="application/inkml+xml"/>
  <Override PartName="/ppt/ink/ink70.xml" ContentType="application/inkml+xml"/>
  <Override PartName="/ppt/ink/ink64.xml" ContentType="application/inkml+xml"/>
  <Override PartName="/ppt/ink/ink63.xml" ContentType="application/inkml+xml"/>
  <Override PartName="/ppt/ink/ink62.xml" ContentType="application/inkml+xml"/>
  <Override PartName="/ppt/ink/ink61.xml" ContentType="application/inkml+xml"/>
  <Override PartName="/ppt/ink/ink65.xml" ContentType="application/inkml+xml"/>
  <Override PartName="/ppt/ink/ink66.xml" ContentType="application/inkml+xml"/>
  <Override PartName="/ppt/ink/ink69.xml" ContentType="application/inkml+xml"/>
  <Override PartName="/ppt/ink/ink68.xml" ContentType="application/inkml+xml"/>
  <Override PartName="/ppt/ink/ink67.xml" ContentType="application/inkml+xml"/>
  <Override PartName="/ppt/ink/ink71.xml" ContentType="application/inkml+xml"/>
  <Override PartName="/ppt/ink/ink60.xml" ContentType="application/inkml+xml"/>
  <Override PartName="/ppt/ink/ink94.xml" ContentType="application/inkml+xml"/>
  <Override PartName="/ppt/ink/ink93.xml" ContentType="application/inkml+xml"/>
  <Override PartName="/ppt/ink/ink92.xml" ContentType="application/inkml+xml"/>
  <Override PartName="/ppt/ink/ink91.xml" ContentType="application/inkml+xml"/>
  <Override PartName="/ppt/ink/ink95.xml" ContentType="application/inkml+xml"/>
  <Override PartName="/ppt/ink/ink96.xml" ContentType="application/inkml+xml"/>
  <Override PartName="/ppt/notesMasters/notesMaster1.xml" ContentType="application/vnd.openxmlformats-officedocument.presentationml.notesMaster+xml"/>
  <Override PartName="/ppt/ink/ink98.xml" ContentType="application/inkml+xml"/>
  <Override PartName="/ppt/ink/ink97.xml" ContentType="application/inkml+xml"/>
  <Override PartName="/ppt/ink/ink90.xml" ContentType="application/inkml+xml"/>
  <Override PartName="/ppt/ink/ink83.xml" ContentType="application/inkml+xml"/>
  <Override PartName="/ppt/ink/ink82.xml" ContentType="application/inkml+xml"/>
  <Override PartName="/ppt/ink/ink81.xml" ContentType="application/inkml+xml"/>
  <Override PartName="/ppt/ink/ink80.xml" ContentType="application/inkml+xml"/>
  <Override PartName="/ppt/ink/ink84.xml" ContentType="application/inkml+xml"/>
  <Override PartName="/ppt/ink/ink85.xml" ContentType="application/inkml+xml"/>
  <Override PartName="/ppt/ink/ink89.xml" ContentType="application/inkml+xml"/>
  <Override PartName="/ppt/ink/ink88.xml" ContentType="application/inkml+xml"/>
  <Override PartName="/ppt/ink/ink87.xml" ContentType="application/inkml+xml"/>
  <Override PartName="/ppt/ink/ink86.xml" ContentType="application/inkml+xml"/>
  <Override PartName="/ppt/ink/ink79.xml" ContentType="application/inkml+xml"/>
  <Override PartName="/ppt/ink/ink59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18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22.xml" ContentType="application/inkml+xml"/>
  <Override PartName="/ppt/ink/ink27.xml" ContentType="application/inkml+xml"/>
  <Override PartName="/ppt/ink/ink28.xml" ContentType="application/inkml+xml"/>
  <Override PartName="/ppt/ink/ink26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14.xml" ContentType="application/inkml+xml"/>
  <Override PartName="/ppt/ink/ink4.xml" ContentType="application/inkml+xml"/>
  <Override PartName="/ppt/ink/ink5.xml" ContentType="application/inkml+xml"/>
  <Override PartName="/ppt/ink/ink3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6.xml" ContentType="application/inkml+xml"/>
  <Override PartName="/ppt/ink/ink7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0.xml" ContentType="application/inkml+xml"/>
  <Override PartName="/ppt/ink/ink8.xml" ContentType="application/inkml+xml"/>
  <Override PartName="/ppt/ink/ink9.xml" ContentType="application/inkml+xml"/>
  <Override PartName="/ppt/ink/ink29.xml" ContentType="application/inkml+xml"/>
  <Override PartName="/ppt/ink/ink49.xml" ContentType="application/inkml+xml"/>
  <Override PartName="/ppt/ink/ink50.xml" ContentType="application/inkml+xml"/>
  <Override PartName="/ppt/ink/ink48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51.xml" ContentType="application/inkml+xml"/>
  <Override PartName="/ppt/ink/ink52.xml" ContentType="application/inkml+xml"/>
  <Override PartName="/ppt/ink/ink57.xml" ContentType="application/inkml+xml"/>
  <Override PartName="/ppt/ink/ink58.xml" ContentType="application/inkml+xml"/>
  <Override PartName="/ppt/ink/ink56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30.xml" ContentType="application/inkml+xml"/>
  <Override PartName="/ppt/ink/ink4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4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0.xml" ContentType="application/inkml+xml"/>
  <Override PartName="/ppt/ink/ink38.xml" ContentType="application/inkml+xml"/>
  <Override PartName="/ppt/ink/ink39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38:24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7774 9944 516 0,'0'0'76'15,"0"0"-34"-15,0 0 46 16,0 0-35-16,0 0 5 0,0 0-8 16,0 0-15-16,0 0-16 15,0 0-13-15,0 0 1 16,0 0-4-16,0 0 2 16,0 0 0-16,0 0 11 15,0 0 3-15,7 0-1 16,36 3-3-16,31 3-11 15,32 3 4-15,22 1 17 16,22 3-12-16,23 1-11 16,10 3-1-16,11-2 1 15,10-1-2-15,2 1 0 16,-2-3-30-16,-4-3 8 0,-9-1 5 16,-21-2 10-1,-27 0 3-15,-35 0 1 0,-35 0 2 16,-34-4-3-16,-20 1 4 15,-17-1-2-15,-2 0 1 16,0-2 1-16,0 0 8 16,0 0 4-16,0 0-12 15,0 0-7-15,-4 0-40 16,-22 0-142-16,-10 0-340 16</inkml:trace>
  <inkml:trace contextRef="#ctx0" brushRef="#br0" timeOffset="26198.2215">8238 10144 563 0,'0'0'2'0,"0"0"-2"16,0 0 1-16,0 0-1 16,0 0 8-16,0 0-8 15,0 0 1-15,0 0-1 16,-22-1 0-16,22 1 0 16,0 0 0-16,13 0 2 0,26 0 18 15,31 0 19-15,30 0 17 16,30 0-23-1,12 1-17-15,8 4-9 0,1 0-5 16,-3 1-2-16,1-1 0 16,-2-2 0-16,-5 2 2 15,-8-2-2-15,-5 0-2 16,-15 0-1-16,-5 0-12 16,-10 2-17-16,-14-2 10 15,-11 3 15-15,-6-2-14 16,-7 0-30-16,-10-1 18 15,-13 2-6-15,-14-2-21 16,-24-2-155-16</inkml:trace>
  <inkml:trace contextRef="#ctx0" brushRef="#br0" timeOffset="26628.0921">7919 10166 488 0,'0'0'162'15,"222"0"-161"-15,-74 0-2 16,19 3 2-16,20 2 1 16,2 0 4-16,3 2-2 15,-4 2-4-15,-4-1 0 16,-8 2 0-16,-14-2 0 16,-14-3-13-16,-21 2 8 15,-17-1-9-15,-25-2 12 16,-19-1 0-16,-23 0 0 15,-15-3 2-15,-11 0 0 16,-16 0 0-16,-1 0 3 0,0 0 8 16,0 0-2-16,-25 0-9 15,-14 0-47-15,-18 0-23 16,-2 0-95-16</inkml:trace>
  <inkml:trace contextRef="#ctx0" brushRef="#br0" timeOffset="32796.5852">3009 11413 570 0,'0'0'96'16,"0"0"-95"-16,0 0 2 0,0 0 26 16,0 0 22-16,0 0 4 15,131-21 18-15,-70 7-40 16,9-3-3-16,8-3-21 15,7-3-7-15,-1-1-1 16,-12-1 0-16,-19-1 1 16,-21 0-2-16,-22 5 0 15,-10 4 0-15,-15 6 0 16,-36 5-2-16,-34 6-4 16,-19 0-26-16,-20 12 18 15,-3 8 11-15,14 1 3 0,17 2-6 16,29 2 6-1,22-1-4-15,36 0 3 0,9 2-36 16,35 1 7-16,30 5 25 16,14 5 5-16,11 5 0 15,1 2 0-15,-8-1 0 16,-20-1-3-16,-29-7 3 16,-34-5 1-16,-12-3 3 15,-56-1 48-15,-31-4-6 16,-17-3-19-16,-12-5-9 15,2-4-9-15,10-6 8 16,19-4 2-16,27 0 3 16,23-6 1-16,28-8-16 15,19-3-1-15,12-2-6 16,46-1-57-16,14 3 27 16,13 5 21-16,6 5 7 15,11 1 0-15,12 4 0 0,9 0 2 16,0 2 0-16,-14 0-1 15,-21 0 1-15,-24-2-40 16,-11-3-10-16,-10-7-13 16,-7-5-7-16,0-4-18 15,-5-7 49-15,-7-9 21 16,-1-6 8-16,0-5 6 16,-5 2-43-16,-5 0 41 15,-1 7 6-15,-11 10 15 16,-1 9-4-16,0 10 55 15,0 7-10-15,0 3-42 16,0 9-10-16,0 17-4 16,-4 17 22-16,-5 16 20 15,0 14-2-15,1 9-5 0,-3 6-14 16,-8-2-17-16,-4-7-4 16,-1-11 1-16,-3-14-1 15,1-15 0-15,11-12 2 16,0-11-2-16,3-9 2 15,-3-4 14-15,-6-3 32 16,-4-7-13-16,-2-12-31 16,16-11-4-16,11-10-7 15,0-9-4-15,38-6-4 16,14-4-24-16,9 6 26 16,5 11-37-16,2 14 46 15,2 11-1-15,2 9 2 0,-1 3 3 16,-5 5 0-16,-11 0 1 15,-19 11-1-15,-14 1 0 16,-20 1-1-16,-2 1 1 16,-27-1 4-16,-30 0 1 15,-10 2 0-15,-10-4-5 16,2-2-15-16,5-3-8 16,21-3-21-16,17-1-19 15,16-2-2-15,16 0 23 16,0 0 36-16,22 0-25 15,23 0 17-15,15-5 14 16,14 1 0-16,11-1 0 16,11-3 1-16,4-6 19 0,-5 0-6 15,-7 0-8-15,-22-3 6 16,-15-1-12-16,-22 0-4 16,-12 1 2-16,-11-1 2 15,-6 6 20-15,-3 4 79 16,-24 5-21-16,-12 3-63 15,-7 0-11-15,-8 8-3 16,3 6 5-16,10 3 8 16,11 0-2-16,18-1-2 15,8 1-10-15,4 1 0 16,5-1-7-16,36-2-1 0,14-1 1 16,24-5-1-1,18-5 5-15,6-4-17 0,2 0-36 16,-16-9-19-16,-15-7 56 15,-20-3-25-15,-8-6 13 16,-16-1 24-16,-9 2 7 16,-12 2 53-16,-7 8 41 15,-2 6 27-15,0 3-27 16,-14 5-68-16,-12 0-26 16,-8 10 2-16,0 4 0 15,6 2 9-15,4-1-3 16,14 3-6-16,7-2-1 15,3 2 0-15,8-1-1 16,25-3 0-16,14-3 0 0,8-5-2 16,9-2 2-1,12-4-2-15,-5-2-9 0,-1-11-10 16,1-4-8-16,-11-3-45 16,-10-3 22-16,-17 2 20 15,-12 4 14-15,-12 6 18 16,-9 7 39-16,0 3 3 15,0 1-37-15,0 0-5 16,-9 4 0-16,-3 5 5 16,0 3 10-16,11 1 6 15,1 1-12-15,1 1 0 16,27 0-7-16,7-3-2 16,-1-2 4-16,-3-3 1 15,-4-4-5-15,-2-1-17 0,-1-2-69 16,-9-3-181-16</inkml:trace>
  <inkml:trace contextRef="#ctx0" brushRef="#br0" timeOffset="34649.1412">6389 11633 650 0,'0'0'28'16,"0"0"41"-16,0 0-14 15,0 0-3-15,0 0-27 16,0 0 5-16,85-15-19 16,-73 5-2-16,-12 0 5 15,0 1-4-15,-10 0 19 16,-31 2-16-16,-13 3-13 15,-17 4-1-15,-9 0 1 16,-3 6-3-16,6 5 3 16,8 1-2-16,21 3 0 0,11 0 0 15,17-1 1-15,18-2 0 16,2 2-2-16,25-1-7 16,27-5 4-16,24-1 5 15,6-5 1-15,5-2 0 16,-19 0-3-16,-11-10 0 15,-17-2-3-15,-10-2-10 16,-10-1 13-16,-9 1 1 16,-11 3 2-16,0 4 1 15,0 4 9-15,-13 3-6 16,-7 0-4-16,-4 0-2 16,-1 6 0-16,3 5-1 15,7 3 2-15,5 0 2 16,7 0 1-16,3 1-1 0,0 0 0 15,28-6 2-15,8 0-3 16,10-6 0-16,6-3 8 16,-2 0-7-16,0-14 7 15,-2-6 4-15,-3-8-9 16,1-6-1-16,-1-6 0 16,-3-9-1-16,4-8-1 15,-4-6-12-15,-4-4-2 16,-4 0 9-16,-11 10 4 15,-13 16 1-15,-10 12 0 16,0 15 19-16,0 8 2 16,0 6-16-16,-16 3-5 0,-18 15-5 15,-7 12 5-15,1 9 1 16,7 7 4-16,12 4-3 16,2 6 1-16,9-4-3 15,10-2 2-15,0-4-2 16,21-14-5-16,8-8 0 15,1-10-1-15,3-5 1 16,1-9 3-16,5 0 2 16,9-7 0-16,4-12 0 15,5-6-7-15,-5-6-3 16,-4 1-18-16,-10 5-25 16,-17 7 33-16,-12 10 20 15,-9 8 0-15,0 1-20 0,-24 16 20 16,-6 6 12-16,8 0 6 15,7 2-8-15,15-1-2 16,0 1 4-16,9 0-8 16,27-4 0-16,10-4 1 15,0-8-2-15,-4-6 4 16,3-3-6-16,-11-4-1 16,0-12-7-16,-2-7-18 15,-3-4 20-15,5-4-6 16,6 0-22-16,0 1-6 15,-4 8 18-15,-8 7 20 16,-5 12-4-16,-1 3-11 0,-4 0-5 16,1 11 17-1,-2 5 4-15,-3 4 2 0,-11 0 11 16,-3 0-5-16,-4 0 12 16,-32-2 16-16,-7-1-15 15,-5 0-7-15,-6-3-6 16,1 0 0-16,2-2-7 15,11 0 0-15,7-3-1 16,10-1 1-16,10 0-1 16,7-1-17-16,2 1-26 15,4 3 20-15,0 1 11 16,22 7-9-16,13 6 15 16,15 5 5-16,13 2-3 15,7 4 1-15,1 1 6 16,-14-4-3-16,-21-3 1 0,-29-8 11 15,-7-6 6-15,-26-6 72 16,-22-2-28-16,-19-7-11 16,-9-1-17-16,4 0 14 15,10-1-41-15,14-10-5 16,15-3-2-16,20-5-11 16,13-6-53-16,20-6 11 15,40-5-26-15,17-3 3 16,20 0 13-16,11 1-18 15,7 2 68-15,10 1 12 0,-1 0 1 16,-9 3 8 0,-21 2 20-16,-32 7 25 0,-23 3 15 15,-21 9-20-15,-15 3 30 16,-3 5-9-16,-26 3-39 16,-34 0-30-16,-20 14-1 15,-8 3 1-15,0 2 0 16,12 3 1-16,21-2 2 15,9-2-3-15,25 0 0 16,17-1-3-16,4-3-2 16,25-1-16-16,38-4 6 15,16-5-2-15,7-4-34 16,-2 0-70-16,-7-11-15 16,-10-7-55-16</inkml:trace>
  <inkml:trace contextRef="#ctx0" brushRef="#br0" timeOffset="35780.0553">8498 11633 419 0,'0'0'47'0,"0"0"11"16,0 0 13-16,-131 38-11 16,114-25-40-16,0-1 7 15,10-3-17-15,7 2-3 16,0-2-2-16,20-4 1 16,27-3 5-16,22-2 8 15,16-5-6-15,0-12-13 16,-3-8-1-16,-15-8-4 15,-7-4 5-15,-5-10-4 16,0-12-29-16,2-7-17 16,4-9 33-16,-4 1-21 15,-11 13 38-15,-18 18 37 0,-19 16 49 16,-9 15 44-16,0 12-79 16,-13 0-51-16,-27 13 2 15,-7 13-1-15,0 10 23 16,5 4-12-16,7 8-3 15,5 7-4-15,16 3-4 16,12 0 2-16,2-4-3 16,9-9-8-16,24-11 2 15,0-5-3-15,-3-8-1 16,0-8 2-16,3-8-6 16,10-5-1-16,2-5 9 15,6-14-14-15,0-4-9 0,-3-7 6 16,-6 0-1-16,-8 4-26 15,-12 4 40-15,-11 11 10 16,-11 8 39-16,0 3-39 16,0 0 0-16,-21 9 0 15,1 2 1-15,7 0 9 16,9 1-2-16,4 0 19 16,0-2-14-16,21 1-6 15,22-3 0-15,9-4 0 16,8-1-7-16,-5-3-11 15,-6 0-24-15,-6-7-35 0,-5-2-6 16,-10-1 45-16,-8 1 31 16,-10 4 9-16,-6 4 11 15,-4 1 23-15,0 0-36 16,0 0-7-16,0 0 0 16,0 5 8-16,0 2 8 15,8 3 2-15,13-3 0 16,8 3-9-16,13-1-3 15,8-2 1-15,9-3-7 16,-4-4 0-16,-10 0-6 16,-13-1-4-16,-16-9 8 15,-13-4 2-15,-3 2 4 16,-21-6 17-16,-27 1 16 16,-17 3-12-16,-7 0-24 15,2 7 10-15,1 2-9 0,20 2 0 16,13 3 0-16,18 0 1 15,11 0-1-15,7 0 1 16,0 0-3-16,7 0-6 16,29 0-3-16,19 0 7 15,12 6 2-15,4-2-7 16,-1 1-4-16,-10 6 1 16,-6-2 6-16,-12 2 0 15,-9 0 4-15,-6 0-1 16,-13-1 0-16,-3-1-2 15,-11-2 3-15,0-2 0 16,0-3 5-16,0-1 3 0,0-1 9 16,0 0 8-16,0 0-4 15,0-1-3-15,0-6-8 16,3-3-10-16,30-5-3 16,19-1-11-16,14-1 4 15,10 0-3-15,11 6-5 16,-10 6 8-16,-2 2 10 15,-4 3 0-15,-10 3 25 16,-5 6-1-16,-7 7-7 16,-19-1-5-16,-10 0-10 15,-12-2 2-15,-8-2-3 16,-8 0-1-16,-41-3-2 16,-19-2-12-16,-31-6-33 0,-16 0-101 15,-22-3-125-15</inkml:trace>
  <inkml:trace contextRef="#ctx0" brushRef="#br0" timeOffset="35951.3963">8544 11355 972 0,'0'0'10'15,"0"0"-9"-15,0 0-1 16,220-11-1-16,-69 11 1 15,25-2 0-15,14 1 0 0,14 1-2 16,3-2-80-16,-6 0-311 16</inkml:trace>
  <inkml:trace contextRef="#ctx0" brushRef="#br0" timeOffset="36964.0763">12267 11514 659 0,'0'0'27'15,"0"0"-14"-15,0 0 74 16,0 0 25-16,0 0-60 16,-136-29-38-16,107 9 14 15,3-6-23-15,14-3 3 16,12-2-3-16,0-1-5 16,27 0-8-16,21 4-2 15,9 6-9-15,1 3 0 16,-4 11 5-16,-3 6-6 15,-7 2-4-15,-18 4 20 16,-13 13-5-16,-13 6 7 16,-8 8 1-16,-34 5 1 0,-13 2 0 15,-12 2 4-15,-5 0 3 16,5-4 3-16,9-7-4 16,18-5-1-16,18-9-1 15,14-5-4-15,8-3 0 16,4-4 5-16,40-3 4 15,11 0 7-15,9-13-16 16,6-5-10-16,-7-6-13 16,-12-4 15-16,-8 2-6 0,-11 4 7 15,-16 7 7 1,-15 7 26-16,-1 7 16 0,0 1-30 16,-7 5-12-16,-17 10 0 15,-7 4 0-15,6 2 7 16,8 2-7-16,9 0 2 15,8-1-4-15,6 2 1 16,36-2-34-16,31-5-48 16,18-7-96-16</inkml:trace>
  <inkml:trace contextRef="#ctx0" brushRef="#br0" timeOffset="38202.0249">13345 11305 856 0,'0'0'25'16,"0"0"-6"-16,-167-1 7 15,108 11 9-15,5 1-21 16,6 1 0-16,5 2-2 16,9-1-5-16,5 2 1 15,15-5-6-15,9-1-1 16,5-2-1-16,0-5-6 15,13 1-2-15,26-3 4 16,18 0-1-16,10-13-19 16,2-3-17-16,-8-1-15 15,-14 4-15-15,-14 4 38 16,-16 6 18-16,-8 3 14 16,-9 0-18-16,0 12 19 15,0 12 29-15,0 8 22 16,-14 11 7-16,5 7-17 0,3 8-6 15,0 6-16 1,-2 2-11-16,-9 0-8 0,-15-9 1 16,-2-13-1-16,-4-10 0 15,5-14 5-15,13-8 5 16,1-8 25-16,-2-4 1 16,5 0 18-16,-4-9-40 15,14-10-3-15,6-6-11 16,9-7-4-16,39-6 2 15,21-9-15-15,19-6-29 0,13-2 11 16,8 3 8-16,-1 10 5 16,-6 6 19-16,-14 8 3 15,-13 4 0-15,-14 3-1 16,-15 2 1-16,-15 4 6 16,-11 2-4-16,-7 5 5 15,-11 0-1-15,-2 6 0 16,0 2 12-16,0 0-18 15,-22 0-13-15,-17 7 7 16,-7 7 3-16,5 5 2 16,11 4 0-16,17 2-8 15,9-3-3-15,4 0 0 0,17-2-14 16,31-4 5-16,7-5 9 16,-2-4-2-16,-9-7-15 15,-13 0-23-15,-6-7-7 16,-3-8 59-16,-3-8 14 15,-4-5 14-15,0 0 20 16,0-1-7-16,-2 8-5 16,-5 10 4-16,-4 5-5 15,-4 6-24-15,2 0-11 16,5 0-9-16,5 11-2 16,-1 8 10-16,5 2 1 15,-2 4 0-15,0 2 0 16,-5-7 0-16,-4 0 0 0,-5-5-1 15,0-6-2 1,0-4 1-16,0-3 2 16,-2-2 0-16,-1 0 5 0,2-3 6 15,1-8-11-15,0-7-8 16,27-4-17-16,13-5 8 16,7 5-11-16,-5 4 9 15,-4 4 16-15,-7 11 0 16,-12 3-4-16,1 0 4 15,-7 3-7-15,-2 9 9 16,-1 3-5-16,1-3 6 16,6 2 1-16,0-2-1 15,4 1 0-15,5-4-1 16,10-2 3-16,3-1 1 0,4-6-1 16,2 0-1-1,1-2-1-15,1-9-3 0,2-6-58 16,-4-6 20-16,-8-4-12 15,-10-2 19-15,-10 0 20 16,-10 9 14-16,-7 3 72 16,-7 10 2-16,-24 7-50 15,-9 0-21-15,-3 2 4 16,2 10 13-16,9 1-2 16,12 6-3-16,5 3-10 15,15 1 3-15,0 1-7 16,32-1-1-16,27-1-7 15,8-7-6-15,4-4-46 16,-8-8-77-16,-7-3-77 16</inkml:trace>
  <inkml:trace contextRef="#ctx0" brushRef="#br0" timeOffset="38484.7931">15349 11389 506 0,'0'0'35'16,"0"0"-34"-16,0 0-1 15,0 0 58-15,3 45-2 16,10-23-24-16,5 5-8 16,7-4 2-16,-2-6-4 15,-5-3 5-15,-8-5-2 0,-10-7-20 16,0-2 15 0,0 0 51-16,0 0 0 0,0-11-19 15,0-5-44-15,2-5-2 16,21-4 0-16,14-2 0 15,13-2-6-15,7 4-5 16,-1 6-15-16,-2 5-25 16,-8 7-2-16,-1 7-56 15,-6 0-67-15,4 4-19 16</inkml:trace>
  <inkml:trace contextRef="#ctx0" brushRef="#br0" timeOffset="39336.1827">16370 11425 342 0,'0'0'294'0,"0"0"-266"16,0 0 55-16,-73-54-14 15,32 47-7-15,-18 7-58 16,-11 0-4-16,-4 5 1 16,7 6 9-16,11 2 5 15,15 1-7-15,12-2-3 16,17 3-4-16,12 1 1 15,0-2-2-15,20 0-2 16,35-3-7-16,20-6 8 16,7-2-1-16,-2-3-54 15,-10-3-1-15,-10-8-62 16,-6-8-32-16,-4-2 63 0,-16-3-7 16,-9 1 95-16,-15 5 46 15,-10 4 26-15,0 6 35 16,-6 6-83-16,-26 2-21 15,1 2-3-15,-6 11 61 16,4 4 15-16,12 4-42 16,5 5-16-16,10 1-14 15,6 0 4-15,0-4-7 16,22-4 2-16,15-8 2 16,7-4 8-16,3-7 18 15,3 0 36-15,-3-7-20 16,4-7-34-16,2-8-11 15,3-6 2-15,2-6-4 0,2-11 0 16,0-1-1 0,0-9-6-16,10-5-19 0,-6-4-20 15,-7 2 2-15,-13 13 44 16,-20 16 6-16,-18 14 60 16,-3 15-19-16,-3 4-38 15,0 0-9-15,-21 9-6 16,-16 10 6-16,-9 9-3 15,-4 8 4-15,-3 6-1 16,0 6 2-16,2 1-1 16,4 2 2-16,20-3-2 15,19-4 2-15,8-6-2 0,20-10 2 16,23-5-1-16,8-11 0 16,5-7 18-16,-2-5-8 15,-2-2-7-15,5-12-4 16,0-8 6-16,-8-6-4 15,-1 1-3-15,-12 3 1 16,-12 6-1-16,-8 6 2 16,-13 9 52-16,-3 3-39 15,0 0-15-15,-20 9-23 16,-11 5 19-16,0 3 1 16,7 1 3-16,11 2-1 15,9 0 1-15,4-2 0 16,0 0 2-16,23-4-2 15,17-7-9-15,1-3-22 16,9-4-59-16,-4 0-107 16,-5-14-218-16</inkml:trace>
  <inkml:trace contextRef="#ctx0" brushRef="#br0" timeOffset="40477.7012">17595 11279 767 0,'0'0'69'0,"0"0"21"16,0 0-41-16,0 0-10 15,0 0-35-15,0 0-4 16,72-16-9-16,-26 25 3 16,-1 2-11-16,-3 2-3 0,1 4 2 15,-7 2 0-15,-10 4 7 16,-12 1 8-16,-14 2-3 16,0-3-1-16,-35-1 3 15,-12-5 4-15,-12-6 3 16,-3-2 14-16,1-3 4 15,10 1-10-15,14-6-10 16,10 4 1-16,6-2-2 16,9-1 0-16,3 4-1 15,6-3-14-15,3 3-22 16,0 4 8-16,8 4 16 16,17 5 4-16,8 7 6 15,9 8 3-15,4 5 0 16,9 3 0-16,-6 2-1 15,-10-6 1-15,-23-7 0 16,-14-7 16-16,-2-8 10 16,-17-3 16-16,-26-6-8 0,-7-4 23 15,-7-3-9-15,0 0-4 16,8-6-3-16,11-8-15 16,17-2-22-16,17-5 3 15,4-1-7-15,30-7-29 16,28-2-36-16,26-2-3 15,10-5 12-15,20 2 3 16,9 1 22-16,5 2-34 16,-6 1 37-16,-10 3 27 15,-18-2 1-15,-21 4 8 16,-26 1 9-16,-18 4 14 16,-18 7 40-16,-11 4-16 0,-3 3-10 15,-42 5-27-15,-14 3-18 16,-13 0 0-16,-3 8 1 15,5 5-1-15,14 3 0 16,11-2 0-16,12 6 2 16,19-1-1-16,14 3-1 15,0-2-4-15,36 0-4 16,21-1-4-16,14-5-14 16,1-7-11-16,-3-3-18 15,-4-4-9-15,-7-2-42 16,-11-12-10-16,-7-3 66 15,-19 0 50-15,-13 0 2 16,-8 6 95-16,-6 5-15 0,-24 4-79 16,-9 2 0-16,1 0-3 15,0 9 10-15,5 4 12 16,4 1-12-16,16-2 5 16,6 5-3-16,7-2-6 15,0-1-3-15,26 0-1 16,19-5 3-16,10 0 3 15,7-8 12-15,0-1-8 16,-2-1 0-16,-5-13-12 16,-5-5-10-16,-1-9-31 15,-7-9-4-15,4-8-38 16,5-8-17-16,11-5 0 0,10-3-22 16,4 1 122-1,-3 8 110-15,-18 14-14 0,-22 16-34 16,-17 12 147-16,-12 10-151 15,-4 0-58-15,0 3-4 16,-8 13-5-16,-21 9 9 16,-5 4 39-16,-6 8-26 15,-3 3-12-15,-7 10 1 16,-13 10 7-16,-5 1-1 16,7-2-8-16,15-6 2 15,25-20-1-15,21-11-1 16,0-9 8-16,9-8 14 15,24 0 7-15,16-5-1 0,7 0-14 16,9-5-14-16,2-7-28 16,-15-9-72-16,-11-4-99 15</inkml:trace>
  <inkml:trace contextRef="#ctx0" brushRef="#br0" timeOffset="40795.1323">18897 11354 449 0,'0'0'314'0,"0"0"-253"16,0 0 43-16,0 0-58 0,0 0-31 16,138-10-15-1,-52 13-4-15,2 4-7 0,4 0-20 16,-1 4-28 0,-9 2-13-16,-13-2-14 0,-17 3 1 15,-16 1 46-15,-17-4 25 16,-13 4 5-16,-6 1 9 15,0-3 32-15,-19-1 21 16,1 0 22-16,-4-2-9 16,8-1-16-16,5-1-15 15,9 1-20-15,0-3-9 16,0-1 1-16,20-1 1 16,13-4-2-16,10 0-6 15,6-1-20-15,-1-14-145 16,-7-7-179-16</inkml:trace>
  <inkml:trace contextRef="#ctx0" brushRef="#br0" timeOffset="40918.6322">19853 11307 467 0,'0'0'225'0,"0"0"-225"16,0 0 0-16,0 0-3 16,0 0 1-16,0 0-10 15,-4 15-19-15,56-5-40 16,9 0-193-16</inkml:trace>
  <inkml:trace contextRef="#ctx0" brushRef="#br0" timeOffset="41494.9269">20149 11486 436 0,'0'0'43'0,"0"0"84"0,0 0-29 16,-132 37-18-16,116-27-47 15,12 0-6-15,4 0-11 16,0-3-4-16,16 0 2 15,17-5-2-15,5 1 2 16,0-3-8-16,0-1-2 16,-5-12-4-16,-6-5-9 15,-4-5 3-15,-13-5 6 16,-7 2 0-16,-3-2-2 16,-6 6 2-16,-16 6 5 15,3 7-5-15,8 2 2 16,6 7-2-16,5-1 0 15,0 1 0-15,21 0-16 16,25 1-29-16,8 7 4 16,0 0-17-16,0 3-31 0,-2 3 21 15,-3 6 33-15,-7-1 35 16,-6 3 3-16,-8-1 23 16,-9-4 20-16,-13-4 25 15,-6-4-15-15,0-5-31 16,0-1-2-16,-13-2 24 15,-4-1 1-15,0 0-29 16,4 0-4-16,6 0-9 16,7-5 6-16,0-5-7 15,14-5-5-15,30 0 0 16,10-2-14-16,17 1 3 16,1 4-4-16,-3 1 3 0,-9 6-1 15,-14 5 6-15,-14 0-3 16,-9 8 8-16,-12 6 2 15,-3 2 3-15,-8 5 0 16,0-2 12-16,-10-2-13 16,-25 0-2-16,-19-7 0 15,-20-6-2-15,-15-4-67 16,-16-3-226-16</inkml:trace>
  <inkml:trace contextRef="#ctx0" brushRef="#br0" timeOffset="41644.984">19821 11137 844 0,'0'0'0'16,"0"0"-27"-16,0 0-153 15,0 0-20-15</inkml:trace>
  <inkml:trace contextRef="#ctx0" brushRef="#br0" timeOffset="43716.0863">3231 13043 449 0,'0'0'18'0,"0"0"53"15,62-63-10-15,-33 44-2 16,-7 3 9-16,-5 7-13 16,-7 3 24-16,-7 4-45 15,-3 2-26-15,0 3-8 16,-18 17 0-16,-21 9 23 15,-19 14 12-15,-3 4-20 16,3 1-7-16,3-1-2 16,4-4-4-16,5-4-1 15,4-9 0-15,7-10 0 16,16-8 0-16,11-7 1 0,8-5 13 16,0 0 10-1,0-10-1-15,8-17-24 0,30-13-41 16,17-10 17-16,15-11 10 15,8-8-32-15,7-5 1 16,-6 8-10-16,-17 15 19 16,-19 19 36-16,-18 19 25 15,-9 11-25-15,-3 2-4 16,1 6 4-16,2 11 8 16,-3 12 24-16,-2 5-1 15,-3 9 1-15,-7 2-23 16,-1 5-2-16,0 3-4 15,0-3-3-15,-15-3 0 0,-9-14 0 16,-1-8-2 0,0-10-9-16,2-10-4 0,1-5-7 15,-11 0-14-15,-10-8-50 16,-5-11-39-16,-7-3 86 16,4-4 39-16,6 1 14 15,11 2 43-15,12 8 30 16,11 5-15-16,11 5-19 15,0 2-37-15,19 1-16 16,31-1-8-16,23 3 1 16,15 0 7-16,16 0-2 15,12 5 1-15,16-2-1 16,12 0 2-16,0-3-2 16,-7 0 2-16,-22-6-3 0,-21-5-43 15,-32-1 31-15,-16-4 11 16,-20 1 4-16,-18-3 2 15,-8 1 57-15,-11 5-23 16,-26 0 0-16,-15 7 0 16,-23 5-31-16,-14 0-3 15,-6 7-2-15,3 9 4 16,16 0 16-16,25-1-4 16,17-3-8-16,23-3-8 15,11 1 0-15,0-3 2 16,30-3-1-16,21 2-1 15,10-6 5-15,2 0-5 16,-4 0-13-16,-6-3-28 0,-9-1 8 16,-6 1-6-1,-10 3 1-15,-10 0 6 0,-14 12 6 16,-4 15 26-16,0 9 25 16,0 10 17-16,-11 12 5 15,2 3-13-15,-2 4-15 16,-2-1-17-16,-7-7-2 15,-10-6 7-15,-1-10 6 16,1-11 22-16,4-13-16 16,16-11-1-16,6-6 6 0,4 0 28 15,0-12 2-15,0-15-54 16,30-11-2-16,19-8-10 16,17-7-25-16,13-5-32 15,2-4-37-15,11-2 56 16,6 7-27-16,3 12 18 15,3 11 39-15,-6 8 19 16,-8 3-2-16,-10 1 0 16,-9 2 3-16,-18 0 23 15,-10-2 24-15,-10 0-15 16,-21 3 3-16,-12 4 6 16,0 4-4-16,-45 8 17 15,-22 3-50-15,-20 5-4 16,-11 9 0-16,0 6 0 15,8-4 10-15,15 1-3 0,20-7 6 16,18 2-12 0,15-2 1-16,16 0-4 0,6-1 0 15,0-3-18-15,32 0-8 16,10-4 21-16,12-2 3 16,3 0-21-16,-8 0-21 15,-7 0-3-15,-13 0 20 16,-9 3 7-16,-10 12 7 15,1 7 15-15,-7 8 8 16,1 7-6-16,2 2 5 16,4 4 4-16,1 3 5 15,-1 2-13-15,-9-4-2 16,-2-3-1-16,0-9 0 16,-18-8 16-16,-4-12-4 0,-1-4-3 15,4-8-2-15,-2-3 17 16,5-14-24-16,5-8-14 15,11-10-22-15,0-5-2 16,23-10-110-16,20-11-1 16,6-4-86-16</inkml:trace>
  <inkml:trace contextRef="#ctx0" brushRef="#br0" timeOffset="44646.8387">5275 13061 441 0,'0'0'58'0,"0"0"25"16,0 0 9-16,140 43-21 0,-115-19-21 15,-10 0-17 1,-13 3-5-16,-2-4-4 0,-2-4 5 16,-23-6 3-16,-5-3 1 15,7-3 0-15,1-7-2 16,8 0-1-16,7-2 14 16,7-13-24-16,0-11-17 15,33-3-1-15,21-8-4 16,16-1-1-16,7 1-17 15,-5 9-10-15,-11 9 10 16,-13 11-11-16,-11 8-4 16,-12 0 1-16,-9 11 15 15,-15 9 7-15,-1 2 9 16,0 3 2-16,0-2 1 0,0-2-1 16,0-5 1-16,13-4 0 15,4-5 0-15,7 0 6 16,13-4 19-16,15-3 4 15,18 0 4-15,5-8-12 16,-5-4-3-16,-1-4-2 16,-11-6-10-16,-11-3-5 15,-12-3 3-15,-19 3-2 16,-16 1 2-16,-2 9 0 16,-39 8 6-16,-14 7-10 15,-5 0 0-15,2 12 0 16,4 5-3-16,17 0-1 15,11-1 3-15,15 1-1 0,11 0-12 16,23 0-26-16,37 1 23 16,28-8 1-16,25-1-18 15,20-6-9-15,22-3-23 16,4 0-7-16,-13-12 49 16,-27-1 20-16,-34-6 3 15,-27 0-5-15,-25-1 6 16,-26-1 88-16,-7 4 0 15,-19 5-38-15,-32 4 9 16,-17 5-44-16,-12 3-12 16,-1 0-3-16,4 8 10 15,14 4 2-15,18-2-10 16,18-3 1-16,16 0-3 16,11-3-4-16,0 1 1 0,38-1-12 15,20 1 3-15,12-5 1 16,1 0-19-16,-8 0-20 15,-12 0-6-15,-9 0-61 16,-11 0 74-16,-10 4-11 16,-12 13 35-16,-5 7 19 15,-4 11 9-15,0 10 34 16,0 6-1-16,0 7-9 16,0 6 10-16,-7 0-27 15,-11-3-13-15,-11-6-2 16,-5-9 1-16,-3-14 25 15,1-13-1-15,11-7 2 16,4-10-6-16,4-2 24 0,9-9-2 16,8-13-43-16,0-9-1 15,37-10-30-15,21-4-3 16,21-5-48-16,18-5-49 16,15-6-59-16</inkml:trace>
  <inkml:trace contextRef="#ctx0" brushRef="#br0" timeOffset="45265.7135">7929 13081 704 0,'0'0'106'0,"0"0"-68"0,0 0-2 15,0 0-5-15,-152-16-14 16,94 19 10-16,-2 8-1 16,4 5 4-16,5 1-16 15,12 1-11-15,8 0-2 16,16 1-1-16,12-2 0 15,3-2-5-15,25-1-4 16,29-2 2-16,13-5-11 16,3-5-2-16,-1-2-19 15,-8-4 3-15,-6-9-53 16,-10-6 15-16,-12 0 33 16,-11-1 41-16,-14 8 52 15,-8 3 3-15,0 8 52 16,-22 1-99-16,-8 0-7 15,-6 9 2-15,2 2 8 16,4 1 19-16,9 1-17 16,10 1-4-16,8-3 2 0,3 1-1 15,5-2-3-15,31-2 2 16,14-2-3-16,10-5-2 16,6-1 2-16,-4-4-6 15,-5-10 0-15,-5-4-5 16,-7-5-19-16,1-8 3 15,1-8-4-15,8-9-18 16,9-10 24-16,9-12-36 16,0-2 40-16,-12 9 1 15,-27 17 14-15,-16 20 45 16,-15 15 16-16,-3 9 4 16,0 2-62-16,-30 7-3 0,-10 10 0 15,-3 12 7-15,2 10 20 16,9 9-14-16,6 6-4 15,7 5 15-15,7 2-24 16,12-2 3-16,0-5-2 16,9-7-2-16,21-10-1 15,0-13-27-15,1-7 2 16,-7-10 10-16,4-7-32 16,0 0-26-16,-2-12-144 15</inkml:trace>
  <inkml:trace contextRef="#ctx0" brushRef="#br0" timeOffset="45578.3444">8316 12993 938 0,'0'0'9'16,"0"0"-9"-16,0 0-6 16,146-3-2-16,-49 3 6 15,12 0-10-15,4 0-48 16,-1 0-54-16,-15 0-55 15,-22 3 10-15,-25 4 0 16,-29 0 86-16,-12 3 73 16,-9 2 136-16,0 5 3 15,-19 0-10-15,-3 1-11 16,2-1-36-16,2-2-32 0,6 1-16 16,3-2 1-1,8-2-21-15,1 0-11 0,0-3-2 16,0-4 4-16,15-4-5 15,17-1-1-15,10 0-7 16,7-11-68-16,-7-5-108 16</inkml:trace>
  <inkml:trace contextRef="#ctx0" brushRef="#br0" timeOffset="45710.1948">9305 12905 834 0,'0'0'93'0,"0"0"-60"0,0 0-13 16,0 0-20-1,0 0-27-15,0 0-63 0,22-14 66 16,17 26-27-16,2-1-140 16</inkml:trace>
  <inkml:trace contextRef="#ctx0" brushRef="#br0" timeOffset="46374.592">9742 13024 551 0,'0'0'201'0,"0"0"-176"15,0 0 71-15,0 0-58 16,-112 55-12-16,90-38 16 16,8 2-17-16,5 0-19 15,9 1-4-15,0 0 2 0,2-3-4 16,29-6-4 0,12-1-18-16,7-7 11 0,-4-3-2 15,-5 0-22-15,-9-11-15 16,-13-6 23-16,-7-6 3 15,-12-3 24-15,0-2 24 16,-16-3 3-16,-17 5 3 16,-2 2-12-16,6 7-15 15,-1 5 1-15,9 4-4 16,13 3-1-16,8 4-3 16,0 1-21-16,17 0-87 15,29 0-15-15,14 0 85 16,10 7 9-16,5 0-43 15,7 5 22-15,-2 2 40 16,-11 3 14-16,-11 3 14 0,-18 1 52 16,-14 1-7-16,-12 0 13 15,-11-4-4-15,-3-5-8 16,0 0-7-16,-17-4-3 16,-9-3-11-16,4-2-2 15,4-2-19-15,2-2-13 16,6 0 1-16,9 0 11 15,1-5-2-15,0-4-15 16,18-6-36-16,24-1 2 16,16-2 16-16,14-2-13 15,14 2-60-15,4 1-47 16,2 7-58-16,-10 6 82 0,-18 4 114 16,-15 0 60-1,-19 2 32-15,-13 5 21 0,-10 2-2 16,-7 1-50-16,0 2 21 15,0 0-28-15,-15 0-25 16,2-2-13-16,1 0 3 16,-1-3-13-16,1 0-4 15,-1-2-2-15,4 0-45 16,1-3-73-16,8-2-265 16</inkml:trace>
  <inkml:trace contextRef="#ctx0" brushRef="#br0" timeOffset="47730.0915">1234 11540 532 0,'0'0'55'0,"0"0"45"16,0 0-18-16,0 0-21 15,0 0-11-15,0 0-19 16,0 0-18-16,3-11-13 16,3 25 1-16,-4 12 4 15,-2 9 16-15,0 4-1 16,0 0-10-16,0 1-10 15,0-7 1-15,0-8-1 16,0-8-9-16,0-6-16 16,0-8-31-16,0-3-69 0,0-14-29 15</inkml:trace>
  <inkml:trace contextRef="#ctx0" brushRef="#br0" timeOffset="48001.1003">1341 11358 651 0,'0'0'0'15,"0"0"0"-15,169 13 2 16,-89 9 20-16,-5 12 21 16,-3 12 6-16,-22 12 5 15,-32 15-27-15,-18 5-6 0,-31 8-20 16,-44-3-1-1,-13-4-10-15,-12-6-5 0,0-10-14 16,11-7 10-16,12-6-6 16,16-8-16-16,17-6-16 15,17-7-47-15,12-5-287 16</inkml:trace>
  <inkml:trace contextRef="#ctx0" brushRef="#br0" timeOffset="48780.2429">1389 12857 448 0,'0'0'149'16,"0"0"-149"-16,0 0 13 0,0 0 30 15,0 0-23 1,0 0 25-16,-6 48 0 0,-1-45 5 16,0 0-6-16,-7-1 19 15,3-1-30-15,-2-1 4 16,4 0 15-16,-2 0-8 16,1-6-13-16,4-5-11 15,6-3-8-15,0-3-12 16,0 1-4-16,6 4 3 15,15 4 0-15,1 2-3 16,6 0 2-16,2 4-1 16,0 0 1-16,0 2-1 15,0 0-5-15,1 10 2 16,-10 8 0-16,-11 12-3 16,-10 8 4-16,0 2 4 0,-31-3-4 15,-21-2 4-15,-13-6 1 16,-18-2 2-16,-3-4 1 15,8-3 5-15,7-9 10 16,17-6-7-16,12-4 3 16,14-1-8-16,11 0-2 15,9 0 4-15,6-6-8 16,2-1-18-16,0 0 2 16,10 2-3-16,10 1 3 15,5 4 4-15,2 0 10 16,12 4-5-16,4 11 7 15,5 3 4-15,4 5 10 0,-3 1-10 16,-4-2 1 0,-12-1-3-16,-6-3-1 0,-10-6 0 15,-9-5-1-15,-2-3 0 16,-6-3-2-16,0-1-33 16,3-5-23-16,6-14-62 15,-3-6-243-15</inkml:trace>
  <inkml:trace contextRef="#ctx0" brushRef="#br0" timeOffset="49111.082">1590 12680 756 0,'0'0'40'15,"0"0"-40"-15,0 0-19 16,0 0 19-16,127 14 1 15,-46 4 27-15,5 3-5 16,5 8-1-16,-4 6-11 16,-17 13-8-16,-14 4 0 15,-26 5-6-15,-21-2 3 16,-9-2-4-16,-28-6 4 16,-32-5-5-16,-17-6 5 15,-14-6 36-15,-5-6 33 16,4-2-6-16,14-7-19 15,14-3-22-15,15-5-16 16,17-4-4-16,7 1-2 0,13-4-3 16,3 0-23-16,9-9-68 15,0-3-76-15,0 0-124 16</inkml:trace>
  <inkml:trace contextRef="#ctx0" brushRef="#br0" timeOffset="50828.1816">1783 10568 632 0,'0'0'11'16,"0"0"-10"-16,0 0 40 16,0 0 34-16,141-56-39 15,-102 30 19-15,3-7-6 16,-3-7-41-16,-8-9-5 16,-1-4-2-16,-15 2-2 15,-8 3-19-15,-7 7 15 0,0 10 5 16,-10 9 10-1,-1 10-7-15,-2 9 13 0,-5 3-13 16,-6 20-3-16,-6 16-2 16,7 15 1-16,12 14 1 15,8 12 5-15,0 11-5 16,0 7 4-16,0-4-3 16,3-11-1-16,0-22 0 15,0-22 0-15,0-19-1 16,1-12 1-16,1-5 12 15,-2 0 36-15,0-12 41 16,0-15-89-16,0-9-3 16,-20-4-55-16,-8 1 32 15,-6-1-2-15,-4 2-31 16,4 6 8-16,6 8 37 16,9 12 14-16,13 4 17 0,6 8-12 15,0 0-5-15,31 3-29 16,21 5 22-16,15-2 7 15,10-2 9-15,3-4-8 16,1 0 5-16,-2-13 1 16,-8-4-6-16,-2-5 0 15,-14-2-1-15,-8-5-7 16,-9-4-1-16,-23-3 3 16,-9 0 0-16,-6 8 5 15,-6 9 14-15,-21 9 40 16,-6 10-41-16,-4 7-13 15,1 12-5-15,12 8 2 16,11 2 2-16,13 1 1 0,10-2-1 16,31-3-6-16,15-3 3 15,13-5-3-15,16-8-4 16,6-4 2-16,3-5 1 16,-3-5-19-16,-9-9-60 15,-15-6 5-15,-22 0 48 16,-18-4-7-16,-17 2 41 15,-10 2 26-15,0 5 96 16,-30 7-48-16,-11 5-31 16,-9 3-29-16,-8 9-14 15,6 8 4-15,3 3 12 16,19-3-7-16,13 0-5 0,16-5 0 16,1-3-1-16,8-1-3 15,32-5-13-15,15-3 5 16,18 0-1-16,-3-7-40 15,-1-6-46-15,-11-3-96 16,-18 2-143-16</inkml:trace>
  <inkml:trace contextRef="#ctx0" brushRef="#br0" timeOffset="51208.3203">3255 10363 505 0,'0'0'139'16,"0"0"-127"-16,0 0 16 16,0 0 34-16,0 0-21 15,-79 56-19-15,79-42 8 0,0 0-17 16,13-1 9-1,16-3-6-15,12-4-1 0,6-4 8 16,10-2-9 0,7-2-9-16,-5-13 1 0,-5-2-6 15,-9-9-2 1,-7-3-31-16,-14-7-12 0,-1-6-12 16,-8-1 27-16,-2-10 11 15,-3-2 8-15,-5 2 11 16,-3 11 1-16,-2 15 13 15,0 15 78-15,0 12-40 16,0 2-52-16,0 21-12 16,0 7 12-16,0 7 14 15,10 7-7-15,14 1-2 16,7 4-4-16,9-1 7 0,3-4-4 16,-2-9-1-16,-8-12-1 15,-8-10-4-15,-13-5-2 16,-12-8-30-16,0 0-45 15,-23-10 15-15,-36-9-386 16</inkml:trace>
  <inkml:trace contextRef="#ctx0" brushRef="#br0" timeOffset="51617.9589">3322 10281 476 0,'0'0'147'0,"0"0"-62"0,0 0-6 16,0 0-36-1,0 0-43-15,0 0 5 16,67-18-1-16,33 18 0 0,12 0-2 15,10-5-2-15,-10 1-6 16,-10 1-24-16,-23 1 8 16,-20 2-15-1,-26 0 18-15,-15 7 6 0,-18 5 13 16,0 2 43-16,-4 3 2 16,-13 0 24-16,-2 0-37 15,10-2-10-15,3 1-2 16,6-3-10-16,0-1-9 15,0-3 1-15,18-2 7 16,15-4-5-16,12-3 13 16,15 0-8-16,9-5-9 15,2-7-10-15,-6-3-13 16,-11-4-24-16,-20 0 23 0,-13 0 24 16,-15 7 18-1,-6 2 24-15,0 5 4 0,-20 5-16 16,-9 0-30-16,-3 7-3 15,2 5 3-15,5 1-1 16,10 1-2-16,9-2-1 16,6 1-21-16,0 1-25 15,33-5-19-15,19-2-75 16,11-7-41-16</inkml:trace>
  <inkml:trace contextRef="#ctx0" brushRef="#br0" timeOffset="52127.8065">4882 10297 649 0,'0'0'205'16,"0"0"-146"-16,0 0-59 16,0 0 0-16,0 0-3 15,0 0 3-15,68 34 2 16,-52-21-2-16,-7-2 0 16,-6-5-1-16,-3-1-7 15,0-2-21-15,-3-3-2 16,-12 0-7-16,5 0-13 15,5-11-14-15,5 0 13 16,0 0-4-16,21 3 24 16,1 4 14-16,3 2 7 15,-2 2 11-15,-1 0 2 16,-1 6 21-16,6 4 4 16,9-2 14-16,2-1 15 0,9-2-13 15,-3-3-17-15,-4-2-23 16,-8 0 8-16,-8 0 5 15,-11-8-15-15,-8-4-1 16,-2-3-5-16,-2-3-23 16,4-4-1-16,8 2 24 15,10-2-13-15,7 1-13 16,4 5-30-16,3 8 28 16,-7 3 23-16,-2 5 7 15,-7 0 3-15,0 12 21 16,4 4 30-16,-5 4 32 15,-2 2-24-15,-5 0-36 16,-1-5-8-16,-11 0 14 0,-1-5-23 16,0 0 4-16,-7-5-10 15,-5-2-10-15,9-2-26 16,3-3-86-16,9 0-125 16</inkml:trace>
  <inkml:trace contextRef="#ctx0" brushRef="#br0" timeOffset="52648.973">6492 10297 665 0,'0'0'87'0,"0"0"32"16,0 0-59-16,-83 46-28 16,83-32-10-16,0 1 9 15,14-1-16-15,14-2-6 16,-3-5-6-16,-2-1 6 15,-6-6-6-15,-3 0-2 16,-8-1 12-16,-3-13-13 16,-3-5-12-16,0-3 5 15,0-3 2-15,0 0 3 16,0-2-1-16,0 0 2 16,12 0-11-16,17 9-25 15,1 7 7-15,-4 9 9 16,-2 2-38-16,-3 12 27 15,-6 10 22-15,0 9 7 0,1 8 3 16,4 2 0-16,1 4 16 16,-2 2 2-16,0 9 10 15,-5-3-16-15,7-5-6 16,1-9-5-16,5-13 1 16,0-9-1-16,-3-9 16 15,1-4 25-15,-3-4 18 16,1-7 4-16,2-7-1 15,-7-9-7-15,-6-3-18 16,-7-3-15-16,-5-4-1 16,0 3-14-16,0 0-7 15,-5 5-2-15,-4 10-7 16,0 6-13-16,7 6-20 16,2 3-47-16,5 0-139 0,35 0-151 15</inkml:trace>
  <inkml:trace contextRef="#ctx0" brushRef="#br0" timeOffset="52846.8815">8016 10386 978 0,'0'0'34'0,"0"0"49"16,0 0-55-16,0 0-14 0,0 0-14 15,0 0-1-15,172-10-41 16,-129 3-72-16,-12 4-56 16,-14-2-61-16,-17 1-30 15</inkml:trace>
  <inkml:trace contextRef="#ctx0" brushRef="#br0" timeOffset="53077.0536">7986 10352 553 0,'0'0'71'0,"0"0"53"15,-146 14-30-15,106 1-47 16,13 2-1-16,5 3-22 16,10 2-3-16,7 2 0 0,1 5 2 15,4-3-18 1,0 1-2-16,4-5-1 0,17-1-2 16,10-8 7-1,7-1-4-15,8-3 7 0,3-6-5 16,13-3 8-16,-2 0-13 15,-1 0-40-15,-9-7-76 16,-20-5-126-16</inkml:trace>
  <inkml:trace contextRef="#ctx0" brushRef="#br0" timeOffset="53235.0805">7706 10493 669 0,'0'0'110'16,"0"0"-77"-16,0 0 34 15,0 0-39-15,0 0-28 16,0 0-1-16,205-4 0 16,-105 2-3-16,9 1-73 15,0-4-167-15</inkml:trace>
  <inkml:trace contextRef="#ctx0" brushRef="#br0" timeOffset="53679.666">8601 10452 628 0,'0'0'152'0,"0"0"-101"15,0 0-21-15,-97 45 7 0,86-23-5 16,11 2-13-16,0 1-2 16,0-4-14-16,0-1 5 15,0-8-8-15,0-5 1 16,0-4 4-16,0-2-5 15,0-1 11-15,0 0 7 16,0-8-6-16,0-7-12 16,-1-7-2-16,1-3 2 15,0-5-2-15,30-2-5 16,17-1-5-16,11-1 8 16,5 7-7-16,-8 10 6 15,-7 8-2-15,-7 6 1 16,2 3-8-16,-12 0 8 15,-4 9 1-15,-11 3 0 16,-14 5-2-16,-2-2 7 0,-14 2 11 16,-23-3 4-1,-12-1-1-15,-6-4-7 0,5-2-2 16,6-2-2-16,14-2-3 16,13-1-8-16,10-2-19 15,7 0-30-15,0 0-15 16,19 0-54-16,16 0-120 15,6 0 18-15</inkml:trace>
  <inkml:trace contextRef="#ctx0" brushRef="#br0" timeOffset="53829.1695">8903 10519 334 0,'0'0'63'0,"0"0"2"0,0 0 22 16,75 46 19-16,-62-38 8 16,-8-3-19-16,-2-4-37 15,0 0-23-15,-2-1-14 16,1 0-7-16,1 0-4 15,9 0-10-15,7 0-30 16,11-4-63-16,10-9-266 16</inkml:trace>
  <inkml:trace contextRef="#ctx0" brushRef="#br0" timeOffset="53995.2793">9560 10394 897 0,'0'0'73'16,"0"0"-73"-16,0 0-6 16,0 0-29-16,0 0 19 15,0 0-38-15,0 61-37 16,7-40-121-16</inkml:trace>
  <inkml:trace contextRef="#ctx0" brushRef="#br0" timeOffset="54162.0137">9568 10657 734 0,'0'0'217'16,"0"0"-153"-16,0 0 27 15,0 0-21-15,0 0-34 0,0 0-32 16,-4 0-4-16,4 0-30 16,0 0-105-16,8 0-46 15,21-3-150-15</inkml:trace>
  <inkml:trace contextRef="#ctx0" brushRef="#br0" timeOffset="54316.0002">10288 10575 1047 0,'0'0'18'0,"0"0"-18"0,201-7-40 16,-99 7-34-16,9 0-65 15,-2 2-340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11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15407 5390 522 0,'0'0'3'0,"0"0"-3"16,164-3 1-16,-93 2 13 16,3 0 15-16,6-2 16 15,7-1-17-15,13 4-6 16,16-3-17-16,12 1-1 15,23 1-3-15,15-1 2 16,15 2 5-16,11 0-6 16,4 0-2-16,-2 0 9 15,-6 0 20-15,-3 0-9 16,-9 3 15-16,-13 2-21 16,-14-1 0-16,-12 1-6 15,-6-2 1-15,-6-1-9 16,-4 1 2-16,-11-3 0 0,-17 0-1 15,-18 0-1-15,-20 0 0 16,-12 0-2-16,-17 0 2 16,-13 0 0-16,-9-3-1 15,-4 3 1-15,0 0 3 16,0 0-3-16,0 0-4 16,3 0-13-16,3 0-36 15,2 0-24-15,1 0-96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05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 3242 764 0,'0'0'0'0,"0"0"0"15,0 0 0-15,-129-32 13 16,83 32-13-16,-8 12 0 15,-9 12 1-15,3 5 24 16,4 6-18-16,5 7 3 16,4 7-5-16,7 6-1 15,10 2-2-15,17-3 0 16,13-9 2-16,18-8-4 16,40-10 7-16,17-7-6 15,17-6-1-15,2-11-6 16,4-3-12-16,-5-5-14 15,-11-12-27-15,-3-2-39 0,-16-1 8 16,-20-1 64-16,-10-1 18 16,-25 5 8-16,-8 6 0 15,0 7 39-15,-17 4 8 16,-13 12-38-16,-7 13 13 16,-4 3 77-16,5 7-67 15,16 5-20-15,17-1-9 16,3-4 9-16,13-5-9 15,30-9-3-15,7-7 0 16,11-7-3-16,-4-4-3 16,-5-3-2-16,-15-3-1 15,-19-10 9-15,-14-2 5 0,-4-3 1 16,-16-5 14-16,-27-3-11 16,-20-1-9-16,-11 2 0 15,-3 2 1-15,-3 7 1 16,10 3 0-16,9 6 4 15,15 2 2-15,20 5-5 16,19-2-3-16,7 1 0 16,22-2-2-16,42 2-30 15,24-2-8-15,12-1 1 16,6 4-81-16,-14 0 42 16,-8 0 19-16,-17 11 17 15,-14 0 42-15,-24 1 10 16,-17 4 3-16,-12 1 24 0,-13-1 73 15,-20 1-26-15,-9-3-24 16,-1 0-1-16,7-4-31 16,8-5-13-16,16-2-11 15,7-2-4-15,5-1 8 16,0-4-8-16,7-11-3 16,27-8-40-16,9-3 7 15,3 0 2-15,5 5-1 16,-6 3 1-16,-9 11 24 15,-10 3 10-15,-11 4 16 16,-10 0-3-16,-1 7 19 16,-4 5 8-16,0 4 20 15,0 0-30-15,0 0-20 16,0 0-8-16,0-1 0 0,17-2 0 16,17-5-2-16,9-5-5 15,15-3 4-15,2-8 0 16,-8-10-2-16,-10-2-16 15,-20-4-55-15,-11 3 44 16,-11-2 16-16,0 2 14 16,-3 2 0-16,-15 5 4 15,1 4 16-15,4 6 28 16,2 3-31-16,7 1-17 16,1 0-9-16,3 4 1 15,0 8 4-15,0 6 4 16,25 2 5-16,11 1 2 15,6 5-4-15,6-2 3 0,-5 1-2 16,-13-5 5-16,-20-2-5 16,-10-3-2-16,-6-4-2 15,-37 2 9-15,-12-4-9 16,-6-4-47-16,-1-5-89 16,13 0-80-16</inkml:trace>
  <inkml:trace contextRef="#ctx0" brushRef="#br0" timeOffset="440.4418">2309 3412 753 0,'0'0'47'0,"0"0"-45"16,0 0 8-16,0 0 12 15,150 41 1-15,-99-11-10 16,-3 4 15-16,-3 4-18 15,-8-1-7-15,-8 2-3 16,-19-6-15-16,-10-1-10 16,-15-4-46-16,-30-10-3 15,-1-5 49-15,0-9 24 16,-1-4-3-16,9-4 4 16,11-13 10-16,12-8 3 15,15-3-3-15,3-5-10 0,39-1-4 16,19 3-6-16,9 4 6 15,8 6-1 1,-5 9 5-16,4 8 5 0,3 4 42 16,2 0 12-16,-2 11-37 15,-5 6 3-15,-17 0-14 16,-15 3-2-16,-23-4-4 16,-19 1 12-16,-1-3-8 15,-10 0-5-15,-13 0-4 16,-8-5 1-16,11 0-1 15,-2-2-14-15,14-4-73 16,8-2-54-16,0-1-149 16</inkml:trace>
  <inkml:trace contextRef="#ctx0" brushRef="#br0" timeOffset="882.2978">3570 3540 771 0,'0'0'60'0,"0"0"5"16,0 0 0-16,-168-42-39 16,113 42 6-16,-3 0-27 15,-6 5-4-15,6 12 4 16,1 0 3-16,15 2-8 16,14 0 0-16,16-2 2 0,12 3-2 15,0-1 0-15,26-4-12 16,23-1 3-16,11-4-20 15,5-4-39 1,5-6 48-16,-9 0-34 0,-10-10 11 16,-6-4 21-16,-16 0-13 15,-9-3 33-15,-14 0 2 16,-6 1 39-16,0 5 22 16,0 4-8-16,0 4-11 15,-8 3-25-15,-8 0-17 16,-2 1 1-16,-3 8-1 15,6 2 4-15,5 2 0 16,10 1-1-16,0 2-1 16,21-1 5-16,20 1-7 15,19-4-1-15,8-2-26 0,3-6-36 16,-5-4-46 0,-11 0-62-16,-14-4-92 0</inkml:trace>
  <inkml:trace contextRef="#ctx0" brushRef="#br0" timeOffset="1439.9069">3896 3625 142 0,'0'0'377'15,"0"0"-236"-15,0 0-17 16,-11-45-17-16,9 43-61 16,2 2-21-16,-3 0-25 15,3 0-1-15,-3 7-3 16,3 3 4-16,0 1 5 16,0 4 3-16,24-1-4 15,7 0 3-15,2 0-4 0,3-1-3 16,-8-5-33-16,-11-4 1 15,-9-1 10-15,-8-3-10 16,0 0 21-16,0 0 11 16,0-11 2-16,0-2-2 15,0-2 5-15,5 1-4 16,8 4 3-16,-1 3 8 16,-1 1-7-16,2 6-5 15,-1 0-1-15,5 0 0 16,9 1 1-16,4 8-3 15,4 0 3-15,6 2 0 16,-5-4 0-16,0 3 1 16,-12-5 0-16,-7-2 0 0,-8-2-2 15,-8-1-16 1,0 0-18-16,0 0 26 0,0-3 9 16,0-5 0-16,3 0-7 15,3-2 7-15,7 2-4 16,2 2 2-16,2-1 0 15,-2 4 0-15,-2 3 2 16,5 0 0-16,1 0 25 16,5 7-2-16,15 6-3 15,-2 1 19-15,1-2 12 16,-5 1-27-16,-13-3-5 16,-5-1-13-16,-9-4-5 15,-6-1-1-15,0 1-5 16,-3-2-19-16,-31 1-38 0,-16-1-118 15,-10-3-437 1</inkml:trace>
  <inkml:trace contextRef="#ctx0" brushRef="#br0" timeOffset="1576.1246">4062 3571 710 0,'0'0'0'0,"0"0"-47"15,137-8 28-15,-71 7 6 16,6 1-21-16,17-2-19 16,0-2-110-16</inkml:trace>
  <inkml:trace contextRef="#ctx0" brushRef="#br0" timeOffset="1832.0794">4698 3527 573 0,'0'0'29'0,"0"0"-25"15,0 0 18-15,0 0-15 16,0 0 11-16,0 0-1 16,-95 30-15-16,127-14 0 15,7 0-1-15,14 7 3 16,7 0-3-16,4 1 0 16,0-2 7-16,-13-2 41 15,-18-5-37-15,-20-6-2 16,-13-4-5-16,0 2-1 15,-39-6 19-15,-14-1-13 0,-10 0-10 16,2-8-73-16,7-6-73 16,15-6-135-16</inkml:trace>
  <inkml:trace contextRef="#ctx0" brushRef="#br0" timeOffset="2040.0403">4970 3361 693 0,'0'0'94'0,"0"0"-50"16,0 0-2-16,0 0-19 16,0 0 17-16,0 0 15 0,88 66-21 15,-70-31-14 1,2 1-17-16,0 3 0 0,3-1-3 16,-12-1-5-16,-6-1-57 15,-5-5-77-15,-5-9-154 16</inkml:trace>
  <inkml:trace contextRef="#ctx0" brushRef="#br0" timeOffset="2182.9265">5058 3522 718 0,'0'0'21'0,"0"0"-21"16,0 0-5-16,0 0 0 15,172-19-20-15,-117 16-58 16</inkml:trace>
  <inkml:trace contextRef="#ctx0" brushRef="#br0" timeOffset="2561.54">5672 3399 667 0,'0'0'0'15,"0"0"-2"-15,0 0-13 0,0 0 10 16,151-24 1-16,-109 24-7 16,-8 5 2-16,-9 6-4 15,-12 3-13-15,-13 6 6 16,0 2 13-16,-21 4 7 15,-16 1 3-15,-9 2-1 16,6-5-1-16,8-2 6 16,11-2 8-16,9-3 13 15,9-5-2-15,3-2 7 16,0-2-3-16,21-2 10 16,15-2 14-16,9-4-23 15,14 0-29-15,11 0-2 0,8-3-108 16,1-8-286-1</inkml:trace>
  <inkml:trace contextRef="#ctx0" brushRef="#br0" timeOffset="2707.9989">6590 3419 509 0,'0'0'0'0,"0"0"-16"16,0 0 14-16,0 0-2 16,6 57-22-16,3-35-112 15</inkml:trace>
  <inkml:trace contextRef="#ctx0" brushRef="#br0" timeOffset="2991.187">6966 3459 884 0,'0'0'14'0,"0"0"-14"16,0 0 5-16,188-23-2 15,-118 18 0-15,5 4-6 16,-5-4-55-16,-12 3-350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18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15721 5531 243 0,'0'0'442'0,"0"0"-442"16,0 0-3-16,0 0 3 0,0 0-1 15,0 0 0-15,0 0-1 16,5 1 4-16,-5 34 6 16,0 15 40-16,-16 16-24 15,-16 17-12-15,-15 4-7 16,-1 5-2-16,-7-4-3 16,-2-10-2-16,6-7-29 15,17-15-22-15,13-9-4 16,16-13-10-16,5-12-58 15</inkml:trace>
  <inkml:trace contextRef="#ctx0" brushRef="#br0" timeOffset="382.3197">16244 6007 922 0,'0'0'0'16,"79"-83"-9"-16,-29 39-4 16,1 0 2-16,-12 7-5 15,-14 10 7-15,-13 12 9 16,-12 10 0-16,0 5-11 16,-5 0-74-16,-21 6 47 15,-10 7 34-15,3 2 2 16,6 4 1-16,11 1-3 15,15 0 0-15,1 2 0 0,1-1-17 16,26-1 9-16,9-1 5 16,-6-2 3-1,-7-2 2-15,-11-1 2 0,-12-4 1 16,0-1 14-16,-22 0 16 16,-17-3 24-16,-12 1-33 15,5-3-14-15,3-2-8 16,11-2-20-16,12-2-50 15,18-10-50-15,2-6-70 16</inkml:trace>
  <inkml:trace contextRef="#ctx0" brushRef="#br0" timeOffset="1404.5968">16996 5646 512 0,'0'0'2'15,"0"0"5"-15,0 0 32 16,0 0-22-16,0 0-5 15,0 0 64-15,-30 67 35 16,7-22-91-16,5 10 3 16,1 1-9-16,1 0-14 15,0-1 0-15,0-1 1 16,1-6-4-16,-4-7 1 16,5-10 1-16,2-7-7 15,1-14-1-15,4-3 6 16,7-7 3-16,-3 0 22 0,0-7 32 15,3-12-41-15,0-8-11 16,24-6-2-16,18-9-2 16,16-1 1-16,6-1-11 15,9 8-11-15,7 6 2 16,-3 11 9-16,-4 7 2 16,0 7 2-16,-22 4 6 15,-10 1 0-15,-21 0 0 16,-19 7 0-16,-1 1-7 15,-16 3-3-15,-33-3 12 16,-12 1-1-16,-8-2-1 16,2-2-3-16,12-1-3 15,16-3-3-15,22 1 6 0,13 0 2 16,4-1-1-16,0-1-31 16,33 0 22-16,11 0 13 15,21 0 1-15,11-1 5 16,12-6-3-16,8-2-1 15,5-5 6-15,-2-2 0 16,-14-4-7-16,-18-1 12 16,-21 0 13-16,-18 4 3 15,-22 0 2-15,-6 7 11 16,0 3 4-16,-14 4-21 16,-20 3-25-16,-15 0 0 15,2 10 0-15,4 5 0 16,11-1 1-16,8 1-1 15,15-1 0-15,9 0-3 0,0 0-12 16,30 2-19-16,20-4 12 16,22-4-15-16,17-4-33 15,11-4 42-15,1 0-18 16,-11-8-60-16,-20-4 1 16,-22-5 95-16,-17-1 10 15,-13-6 7-15,-5 4 26 16,-7 0 88-16,-6 9-63 15,0 8 72-15,-4 3-108 16,-16 0-22-16,-6 12 2 0,-2 3-1 16,1 1 9-1,16 0 3-15,7-1-4 16,4-2-5-16,1-1 0 0,27-1-4 16,13-3-2-1,5-3 0-15,11-3-22 0,-4-2-30 16,-2 0 2-16,-7-7 22 15,-13-5-3-15,-6-1 18 16,-5-1 15-16,-7 0 17 16,-5 6-9-16,-4 2 62 15,-4 6-2-15,0 0-64 16,0 0-4-16,0 9 0 16,-6 3 10-16,6 3 6 15,0-3 1-15,0 2-12 16,19-2-2-16,7-2-1 0,7-3-2 15,0-3-9 1,5-4-8-16,-5 0-72 0,-17-8-112 16</inkml:trace>
  <inkml:trace contextRef="#ctx0" brushRef="#br0" timeOffset="1512.7578">18878 5730 275 0,'0'0'0'15,"0"0"-39"-15,0 0 36 16,0 0-124-16</inkml:trace>
  <inkml:trace contextRef="#ctx0" brushRef="#br0" timeOffset="1718.3543">19282 5770 364 0,'0'0'176'0,"0"0"-149"15,0 0 3-15,0 0 12 16,-177 7 1-16,123 5-38 15,-1 4 20-15,7 1-13 16,18 2-7-16,9-1-5 16,17-3 4-16,4-1-4 15,15-2-14-15,31-5-18 16,9-6 10-16,4-1-39 16,0-3-78-16,-11-7-38 15,-1-7-99-15</inkml:trace>
  <inkml:trace contextRef="#ctx0" brushRef="#br0" timeOffset="3035.3408">19344 5772 382 0,'0'0'66'16,"0"0"-15"-16,0 0 38 16,0 0-74-16,0 0 12 15,0 0-23-15,-26 10 35 16,13 7-9-16,13 2-16 16,0 1 1-16,0-1 5 15,35-2-10-15,7 0 16 16,7-5 13-16,-4-5-7 15,6-6-5-15,-4-1-6 16,-1-8-3-16,-4-4-7 16,-9-12-11-16,-7-7-5 15,-9-6-23-15,-9-4-2 16,-5-4-6-16,-3-2 15 16,0 1 17-16,0 2 4 0,0 10 8 15,-5 13 46-15,-8 11-42 16,-5 8 9-16,-9 2-21 15,-9 12-2-15,-1 12 2 16,7 2 11-16,8 9-7 16,9 3-4-16,13 1 4 15,0 2 1-15,17 2-3 16,25-4 0-16,13-3-2 16,4-7-1-16,-4-9 0 0,-5-8-1 15,-6-7-27-15,-10-5 26 16,-1 0-20-16,-6-10 6 15,1-7 15-15,0-4 2 16,-5-4 7-16,-2 1-1 16,-6 7 3-16,-2 5 3 15,-4 7-4-15,-8 5-8 16,5 0-5-16,0 8-10 16,2 3 12-16,4 4 1 15,1-1 1-15,5 0 1 16,7-3-9-16,-1-1-28 15,-3-4-12-15,-6-5-5 16,-5-1 6-16,-2 0 1 16,0-7 20-16,2-8 22 15,5-2 5-15,7 0 4 16,5-3-1-16,3 4-3 16,0 8 0-16,-1 6-5 0,-3 2 4 15,-5 2 0-15,3 13 0 16,-5 4 1-16,1 5 16 15,-4 1 12-15,-9 0-9 16,-7 0-6-16,0-3 2 16,-6-2 0-16,-29-4-5 15,-2-1 2-15,-7 0 7 16,0 0-13-16,6-1-1 16,10-2-5-16,10-2-12 15,10-1-11-15,8-1-16 0,0 1-3 16,5-2 10-1,23 3 13-15,3 1 7 16,13 3 5-16,3 3 3 0,8 1 3 16,1 1 2-16,-1-2 48 15,-15-4 33-15,-20-6-30 16,-14-3 32-16,-6-4-48 16,0 0 41-16,-14 0-9 15,-20-3-35-15,1-8-26 16,3-1-7-16,9-3-4 15,21-4-27-15,0-5-32 16,25-2-24-16,34-9-39 16,11 0-32-16,7-6 39 15,1 5 74-15,-15 3 45 16,-20 9 65-16,-15 7-23 16,-22 6 99-16,-3 5-57 0,-3 5 12 15,-3 1-43-15,-23 0-35 16,-12 0-16-16,-8 0 0 15,0 1-1-15,1 5 0 16,14-2 5-16,5 3 1 16,11-3-6-16,15 4-1 15,0 0 1-15,30 1 2 16,31-1 4-16,14-2-5 16,2-3-2-16,-10-3-4 15,-9 0-4-15,-8-3 2 16,-11-4 6-16,-8 0 0 15,-10-1 2-15,-8 4 12 16,-11 2-5-16,-2 0 4 0,0 2-9 16,0 0-4-16,0 0-12 15,-2 2 9-15,-8 4 2 16,0 2 0-16,6-3-1 16,4 2-7-16,0-2-6 15,14-2 0-15,19-3-2 16,7 0 10-16,-3-9-29 15,-1-8-71-15,-12-8-41 16,-7-8-3-16,-7-4-15 16</inkml:trace>
  <inkml:trace contextRef="#ctx0" brushRef="#br0" timeOffset="3171.275">21564 5534 467 0,'0'0'109'16,"0"0"-14"-16,0 0-36 15,0 0-59-15,0 0-12 16,0 0 12-16,-21 27 3 15,5 14 8-15,2 6-5 16,4 1-6-16,-9 9 0 16,-5 2 0-16,-10-6-96 15,-4-7-87-15</inkml:trace>
  <inkml:trace contextRef="#ctx0" brushRef="#br0" timeOffset="3457.473">21276 5745 621 0,'0'0'0'15,"0"0"-27"-15,192 1-22 16,-116 7-1-16,1 4 8 16,0 1 36-16,-4 4 6 15,-10 3 6-15,-18-3 34 16,-15 3-7-16,-14-2 3 15,-13 2 31-15,-3-4-11 16,0 1-15-16,0-4-5 16,-6-3-14-16,0-3-11 15,6-2-8-15,0-3 8 0,0 0-1 16,0-2-10-16,26-2-19 16,2-13-189-16</inkml:trace>
  <inkml:trace contextRef="#ctx0" brushRef="#br0" timeOffset="3616.9062">22071 5688 800 0,'0'0'150'0,"0"0"-150"16,0 0-2-16,0 0-1 16,0 0-35-16,0 0 17 15,54 4 13-15,-20 4-23 16,3 4-124-16,-7 0-109 0</inkml:trace>
  <inkml:trace contextRef="#ctx0" brushRef="#br0" timeOffset="4194.4947">22304 5853 328 0,'0'0'79'0,"0"0"12"16,0 0 26-16,0 0-46 16,0 0-17-16,-12 50 3 15,12-46-24-15,4-1-6 16,17-2-12-16,-4-1 2 15,-3 0-9-15,-4-1-5 16,-7-11 5-16,-3-2-1 16,0-6-5-16,0-2-2 15,-17 1 0-15,-4-1-2 16,2 2 3-16,3 7-2 16,8 5 1-16,7 4 0 0,1 4 0 15,0 0-12-15,17 0-23 16,22 0 9-16,12 6 19 15,11 1 2-15,8 5 0 16,5 5-22-16,1 5 15 16,0 2 5-16,-13 3 0 15,-13-1 7-15,-21-4 0 16,-16-7 6-16,-9-2 7 16,-4-7 12-16,0 1-10 15,-5-4 8-15,-7-3 19 16,6 0-21-16,-1 0-6 15,3 0 0-15,4 0-5 0,0-10-10 16,5 1-3-16,20-2-21 16,8 0 2-16,8-1 0 15,-1 2 15-15,3 4 1 16,-5 5 1-16,-7 1 3 16,-7 0 0-16,-7 0-2 15,-9 7 4-15,0 3 3 16,-7 2 13-16,-1-1-1 15,0 0 0-15,0-3-8 16,0 3 1-16,-14-4-8 16,-9 0-38-16,2-2-176 15</inkml:trace>
  <inkml:trace contextRef="#ctx0" brushRef="#br0" timeOffset="4311.7749">23241 5950 677 0,'0'0'0'0,"0"0"-94"16,0 0-420-16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57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15389 9535 570 0,'0'0'19'15,"0"0"-19"-15,0 0-13 16,0 0 13-16,0 0 9 16,0 0 21-16,19 58 12 15,-11-27 20-15,-4 8-20 16,4 8 5-16,-2 6-24 15,0 5 17-15,-5 2-23 16,4 3-7-16,-2-4 0 16,1-2-6-16,0-4-3 15,-2-9 1-15,0-6-1 0,2-7-1 16,-3-3 0 0,-1-5 0-16,0-6 0 0,0-4-3 15,0-6 1-15,0-2-31 16,0-3-33-16,0-2-44 15,-9-7-27-15</inkml:trace>
  <inkml:trace contextRef="#ctx0" brushRef="#br0" timeOffset="1361.2979">15517 9561 568 0,'0'0'24'0,"0"0"-17"0,0 0 10 15,0 0 10-15,0 0-26 16,0 0 3-16,93-12 11 15,-56 10-9-15,7-1-2 16,12 3-4-16,15-2 5 16,15 0-2-16,12 1 5 15,11-1 3-15,12 0-4 16,9-1 7-16,11 0-5 16,7 0 7-16,2 0 2 15,4 2-14-15,1-1-4 16,0 2 4-16,2 0-4 15,-1 0 0-15,-9 0-3 0,-4 0 1 16,-6 0 0-16,-11 0-16 16,-13 0-10-16,-9 0-3 15,-16 0 6-15,-10-6 21 16,-2-2-51-16,-13 0 47 16,-7-1 7-16,-8 2 1 15,-13-1 5-15,-12 3-5 16,-8 0 7-16,-11 2 46 15,-1 3-26-15,-3 0-15 16,0 0-1-16,0 0-6 16,4 0 2-16,-3 0-6 15,-1 0-2-15,5 0 0 16,-5 8-1-16,3 7 2 16,-3 9 6-16,0 5 7 0,0 10 4 15,-13 0-4-15,0 5 2 16,4 3 15-16,2 2-15 15,-1 2 0-15,0 4-14 16,-1 3 1-16,0-2 3 16,1 0-4-16,-1-3 2 15,2-7-3-15,2-5-2 16,0-6 2-16,-2-2 1 16,-3-4-1-16,2-5 0 15,1 0 0-15,-8-5 0 0,4-4 0 16,-2-4 2-16,1-3-1 15,1-1 2 1,1-3 1-16,3-1 3 0,-5-2-4 16,-2 1 2-16,-2-2-5 15,-13 0 1-15,-2 0-1 16,-10 0 1-16,-4 0-1 16,-7 0-2-16,-10 0 1 15,-5 0-2-15,-12-2 3 16,-5-2-4-16,-13 0 3 15,1-3-4-15,-8 4 4 16,3-3 1-16,-9 1 0 16,-1 0 0-16,0 1 0 15,2 0-2-15,9 0 2 16,6-1 0-16,3 2 0 0,3 1 1 16,-2-1 0-16,-4 3-2 15,5 0-1-15,2 0 2 16,6 0 1-16,10 0-1 15,1 0-1-15,-1 0 1 16,0 0 0-16,3 0 0 16,-4 0 1-16,7 1-1 15,1 1-1-15,1 1 1 16,2 1-1-16,3-1 1 16,2 1 0-16,10-2 0 15,3 1 0-15,-1 2 0 16,6-2 0-16,-4-3 1 15,5 3 0-15,4 0 0 16,2-1 0-16,5 1 0 0,2-2 0 16,5 1-1-16,6-2 0 15,7 3 2-15,0-3-2 16,4 0 0-16,-3 0 1 16,5 0-1-16,0 0 0 15,0 0 0-15,0 0-15 16,0 0-30-16,5-6-84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59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15976 9763 692 0,'0'0'26'16,"0"0"-20"-16,0 0-6 16,0 0-8-16,0 0 8 15,22 52 3-15,-14-15 34 0,-3 1-14 16,-3 4-22-16,2-4 2 15,-4 1-1-15,0-5-1 16,0-3-1-16,0-10 0 16,-6-9 0-16,0-4 0 15,3-5 0-15,-3-3 12 16,2 0 25-16,-5-6 46 16,-2-10-62-16,-1-8-20 15,11-5 6-15,1-7-7 16,0-3 0-16,3-4 0 15,18-4 0-15,9-3-7 16,8 2-1-16,-3 4 4 16,2 10-6-16,-6 11 9 0,-1 7 1 15,6 4 0 1,1 5-1-16,3 3-4 0,3 3 5 16,-2 1 0-16,-4 4-4 15,-11 13-1-15,-12 5 4 16,-14 6-6-16,0 2 6 15,-30-1 0-15,-11 3 1 16,-10-3 0-16,-7-3 0 16,-6-1-1-16,-3-1-7 15,1-5-47-15,6 1-96 16,11-4-124-16</inkml:trace>
  <inkml:trace contextRef="#ctx0" brushRef="#br0" timeOffset="397.3477">16017 10048 694 0,'0'0'60'16,"0"0"-47"-16,0 0-12 16,0 0 28-16,163-8-7 15,-104 2 14-15,-1-4-19 16,-2 0-17-16,-3-5 1 15,-9-1 1-15,-9 0 0 16,-8-1-2-16,-11-1 3 16,-16 5 0-16,0 4 0 15,0 4 12-15,-4 2-10 16,-25 3-5-16,-8 0 0 16,-3 3-1-16,-4 7-2 0,13 3 3 15,2 3 4-15,9 0-3 16,10-1 4-16,7 2-4 15,3 0 3-15,0 0-3 16,3-3-1-16,25 0 0 16,8-4-5-16,-2-2-10 15,4-5-12-15,-1-3-100 16,-9 0 100-16,-7-6-187 16,-8-7-200-16</inkml:trace>
  <inkml:trace contextRef="#ctx0" brushRef="#br0" timeOffset="696.3833">16525 9944 279 0,'0'0'147'15,"0"0"-119"-15,0 0-7 16,0 0 30-16,0 0 12 16,0 0-55-16,26-36-5 15,-14 38-1-15,4 10 32 16,-1 0 12-16,4 5-18 16,0 2 1-16,-5 1-22 15,-2 1 5-15,0-6-9 16,-12-1 4-16,0-4 2 15,0-4 8-15,0-5 25 16,0-1-1-16,0 0-1 16,0 0 17-16,0-1 26 15,0-12-17-15,0-6-54 16,21-4-5-16,12-3-7 16,9 1 0-16,4 0-6 15,0 3-13-15,-4 5-25 0,-6 3-20 16,4 3-27-16,-6 5-16 15,-1 2-97-15,-9-3-133 16</inkml:trace>
  <inkml:trace contextRef="#ctx0" brushRef="#br0" timeOffset="990.0344">16976 9832 459 0,'0'0'22'16,"0"0"-2"-16,0 0 5 0,0 0-15 15,0 0-2-15,0 0-6 16,-46 53-1-16,71-35-1 16,5 1 0-16,6-2 0 15,1 0 0-15,2 0 4 16,-8-3-4-16,-6-2 29 16,-13-4 36-16,-10-1-50 15,-2-5-13-15,-3 2 3 16,-38 0 24-16,-15-2-8 15,-5-2-6-15,2 0-15 16,12 0-16-16,13-6-49 16,18-3-153-16</inkml:trace>
  <inkml:trace contextRef="#ctx0" brushRef="#br0" timeOffset="1380.5715">17453 9939 620 0,'0'0'11'16,"0"0"-5"-16,0 0 5 16,0 0 4-16,0 0-4 15,-68 50-6-15,69-40-2 0,29 0 2 16,15-2-5-16,6-4-8 15,11-2 0-15,4-2 3 16,-6 0-1-16,-11-6 3 16,-18-2-1-16,-15-7 4 15,-16 1 3-15,0-4 23 16,-28 0 18-16,-21 2 6 16,-8 5-16-16,-6 2-7 15,-1 4-14 1,3 4-3-16,11-1-6 0,11 2 1 15,10 0-4-15,17 0-1 16,8 0-4-16,4 0-24 16,0 0-53-16,24 2 20 15,24-1 34-15,13 1-73 16,3-1-98-16</inkml:trace>
  <inkml:trace contextRef="#ctx0" brushRef="#br0" timeOffset="1733.8839">17962 9914 447 0,'0'0'38'15,"0"0"-10"-15,0 0 12 16,0 0-17-16,132 51 14 16,-126-38-6-16,-6-2-12 15,0 0-7-15,0-2-1 16,0-2 5-16,-13-3 1 16,-6-1 26-16,-2-2-7 15,3-1-15-15,6 0-1 16,0-4 4-16,7-5 21 0,5-5-29 15,0-1-10 1,19-2 0-16,13-1-6 0,9-1 0 16,6 3 0-16,-1 4 0 15,-1 2 0-15,3 3 0 16,-6 5 0-16,7-1 0 16,-7 3 7-16,-8 0-4 15,-2 3 4-15,-10 6-1 16,-10 1-6-16,-8 4 0 15,-4 0 1-15,0 2 6 16,-1 4-7-16,-22-1-1 16,-7 2-15-16,-9 1-80 15,-5-3-165-15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5:02.3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0-10-10T05:44:04.628"/>
    </inkml:context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13416 11504 585 0,'0'0'7'15,"0"0"-3"-15,0 0-4 16,4 50 52-16,2-20-8 15,9 4 5-15,1 5-1 16,0 5-15-16,0 1-8 16,-6 0-9-16,-2 0-5 15,-8-2-2-15,0-4-8 16,0-1 3-16,-12-3-1 16,-12-4-3-16,4-2 1 15,1-4 0-15,3-4-1 16,3-3-1-16,5-2-12 15,4-7-11-15,0-6-11 0,4-3-41 16,0 0-59-16,0-2-42 16</inkml:trace>
  <inkml:trace contextRef="#ctx0" brushRef="#br0" timeOffset="1772.3435">13401 11543 394 0,'0'0'92'15,"0"0"-59"-15,0 0-1 16,0 0 45-16,0 0-8 0,0 0-26 16,32-6-21-16,1 2-11 15,9 0-5-15,9-2 9 16,15 2-1-16,11-5-8 15,18 2 2-15,13-2-8 16,1 2 0-16,-8 3-1 16,-14 1-68-16,-23-1-182 15</inkml:trace>
  <inkml:trace contextRef="#ctx0" brushRef="#br0" timeOffset="2209.2784">13644 11735 561 0,'0'0'12'0,"0"0"-6"16,0 0-2-16,0 0 6 15,0 0 31-15,0 0 12 16,65 28-1-16,-44-6-8 16,-4 3-18-16,-1 3-21 15,-2 0-5-15,-1-1 0 16,-3-2 4-16,-2-1-4 16,-2-6-5-16,-5-2-24 15,-1-1-31-15,0-6-64 16,0-4-101-16</inkml:trace>
  <inkml:trace contextRef="#ctx0" brushRef="#br0" timeOffset="2702.321">14041 11830 138 0,'0'0'566'0,"0"0"-548"16,0 0-18-16,0 0-1 16,0 0 1-16,62 46 25 15,-43-25-4-15,-2 0-11 0,-7 0-10 16,-7-3 0-16,-3-3 2 16,0-4-2-16,-4-3-1 15,-9-3 1-15,0-3 13 16,5 0 6-16,5-2-8 15,1 0 15-15,2-3 17 16,0-10-28-16,2-4-15 16,31-3-3-16,9-2-13 15,7 0 12-15,-5 2-18 16,0 6 8-16,-11 5 11 16,-3 4 2-16,-4 5-2 15,-8 0 1-15,-3 0 1 16,-7 9 1-16,-6 3 0 15,-2 3 10-15,0 0-3 16,0 0-5-16,0-1-2 0,0-2 1 16,0-2-2-16,0-3-1 15,2 1-11-15,16-7-35 16,7-1-29-16,5 0-25 16,1-1-39-16,-6-7-271 15</inkml:trace>
  <inkml:trace contextRef="#ctx0" brushRef="#br0" timeOffset="2971.364">14651 11860 468 0,'0'0'80'0,"0"0"-59"15,0 0-9-15,0 0 43 0,0 0-5 16,0 0-11-16,-134-5-15 16,133 5-10-16,-2 6-10 15,3 2 0-15,0 2-3 16,0 2-1-16,20 2 0 15,2 2-1-15,6-2-9 16,2-2-14-16,-1 1 12 16,-4-3 6-16,-5-1 5 15,-10-4-1-15,-7 0 2 16,-3-1-2-16,-3-1 4 16,-27-1 7-16,-12-2 8 15,0 0-17-15,-4 0-9 0,6-5-69 16,13-7-105-1</inkml:trace>
  <inkml:trace contextRef="#ctx0" brushRef="#br0" timeOffset="3243.6985">14781 11679 546 0,'0'0'51'0,"0"0"-51"15,0 0-1-15,0 0 1 16,0 0 34-16,0 0 11 0,113 51-26 16,-80-27-1-16,-1-1-5 15,-2 1-13-15,-1 1 0 16,-9-1-1-16,-6-2-8 15,-5-1-40-15,-6-5-40 16,-3-2-87-16</inkml:trace>
  <inkml:trace contextRef="#ctx0" brushRef="#br0" timeOffset="4039.3994">14842 11851 492 0,'0'0'231'0,"0"0"-231"16,0 0-7-16,0 0 6 16,134-15 1-16,-103 12 0 15,1 3 2-15,2 0-1 16,-4 0 0-16,-7 0 1 15,-5 0-2-15,2 0 0 16,-4 7 1-16,5 0 1 16,-3 6-4-16,-5-4 1 15,1 2-5-15,-8-2 5 16,-2-4-10-16,-4 1 9 0,0-5-3 16,0-1 5-16,0 2 11 15,0-2 14-15,0 0 39 16,0 0 2-16,0 0-3 15,0-3-39-15,-4-6-16 16,1-2 1-16,3 0-3 16,0-3-6-16,0 2-13 15,9-1-9-15,11 2-17 16,0 3 10-16,1 2-7 16,-3 3-1-16,-3 2-6 15,-2 0 13-15,-1 1 4 0,-3 0 18 16,-5 0 3-16,5 0-4 15,-4 2 8-15,-1 6 1 16,2 1 10-16,-4 5-6 16,1 2 17-16,-3 1 0 15,0 1-14-15,0-1 3 16,0-2-8-16,0-1-1 16,0-2 2-16,1-4-3 15,3-1-1-15,1-4-2 16,-3-1-2-16,4-2-12 15,1 0 14-15,6 0 1 16,4-6-2-16,-1-3 0 16,1-3 0-16,1-1 4 15,-3-1 1-15,2 3 25 16,-7 1 0-16,1 6 0 0,-9 1-5 16,1 3-5-16,-3 0-15 15,0 0-1-15,0 0 1 16,0 4 9-16,1 5 7 15,5-1-6-15,3 2-6 16,9 0-1-16,6 2-4 16,6-3-6-16,3-1-25 15,5-2-62-15,3-5-28 16,-2-1-118-16</inkml:trace>
  <inkml:trace contextRef="#ctx0" brushRef="#br0" timeOffset="4487.5313">15929 11897 660 0,'0'0'79'0,"0"0"-63"16,0 0 0-16,0 0-15 16,0 0 2-16,0 0 5 15,-133-16 2-15,109 24 15 16,7 3-12-16,4-3-7 16,9 0-6-16,4 2 6 15,0 0-6-15,9 1 0 16,24-2-19-16,9-1 3 15,7-3-6-15,3-4 11 16,1-1-1-16,-6 0-7 16,-3-8 7-16,-6-4 9 15,-8-3 3-15,-5-4 7 0,-3-3 25 16,-2-5-17 0,-2-4-5-16,1-1 7 0,-1 1-5 15,-2 5 10-15,-7 6 5 16,-4 11-1-16,-5 1 7 15,3 8-12-15,-3 0-21 16,0 0-2-16,0 0 1 16,0 15-2-16,-8 4 3 15,-6 10 3-15,2 0 3 16,5 3-6-16,7 1 2 16,0 0 1-16,0-3-3 15,19-3-1-15,3-4-16 0,-1-6-27 16,-2-4-16-16,-1-6-51 15,-4-5-48-15,2-2-4 16</inkml:trace>
  <inkml:trace contextRef="#ctx0" brushRef="#br0" timeOffset="4951.8812">16306 11889 406 0,'0'0'119'16,"0"0"-119"-16,0 0-73 15,0 0 71-15,0 0 2 16,0 0 2-16,114 16-2 16,-76-5-3-16,3 1 3 0,-9-1-2 15,-6 0 1 1,-10-1 1-16,-5-1 0 0,-8-3 0 16,-3-5 1-16,0-1 8 15,-5 0 22-15,-20 0 9 16,-7 0-20-16,2 0-20 15,5-9 0-15,3-1 1 16,7-3 12-16,10 2 0 16,5-1 13-16,0-1-5 15,16 3-21-15,9 1-4 16,5 6-6-16,2 0-25 16,0 3-5-16,4 0 21 0,-2 0 8 15,5 0 8 1,-5 4 3-16,2 2 1 0,-6-2 33 15,-13-1 50-15,-6-2-21 16,-7 1-19-16,-4-2 23 16,0 0 4-16,0 0-22 15,0-3-33-15,0-8-16 16,0 1-56-16,-4-5-77 16,-4 1-191-16</inkml:trace>
  <inkml:trace contextRef="#ctx0" brushRef="#br0" timeOffset="5700.8478">19073 11504 447 0,'0'0'48'15,"0"0"-41"-15,0 0-1 16,0 0 17-16,0 0 45 16,0 0-29-16,36 22 5 15,-30-1-9-15,0 7 28 16,-6 10-31-16,0 8-15 16,0 5-3-16,0 2-13 0,0 3 14 15,0 0-9 1,0-3 1-16,0-5-4 15,0-5-1-15,0-8-2 16,0-9 0-16,2-5 1 0,5-7-1 16,-3-6-5-16,1-5-7 15,-2-3-21-15,6 0-40 16,1-4-5-16,1-13-207 16</inkml:trace>
  <inkml:trace contextRef="#ctx0" brushRef="#br0" timeOffset="7853.9849">19231 12097 539 0,'0'0'17'16,"0"0"-13"-16,155-38-2 16,-106 21 43-16,-4-3 3 15,-7-2-17-15,-11 1-7 16,-7 1-18-16,-12 4-3 15,-8 6 1-15,0 2 7 16,-6 4 5-16,-16 2-16 16,-5 2-4-16,-5 0 0 0,11 0-1 15,5 4 4 1,10 3-2-16,6 0-1 0,0 3-2 16,2 2-9-16,23 2-18 15,8 0 13-15,7 2-10 16,4 0 1-16,9-1 18 15,-2-1 7-15,-5-3 4 16,-12-2 7-16,-10-1 11 16,-18-4 5-16,-6-2-20 15,0-1 8-15,-18 1 36 16,-21-2 3-16,-10 0-35 16,4 0-13-16,2 0-2 15,12 0-10-15,8-9-21 16,7-2-97-16,10-6-299 0</inkml:trace>
  <inkml:trace contextRef="#ctx0" brushRef="#br0" timeOffset="8096.9278">20026 11704 699 0,'0'0'18'16,"0"0"-17"-16,0 0-1 16,0 0-3-16,0 0 3 15,26 44 27-15,-10-12 7 0,4 6-22 16,0 2-9 0,-3-2 2-16,1-1-4 0,-6-3-2 15,-4-3 0 1,-8-4-37-16,0-8-118 0,-3-7 20 15</inkml:trace>
  <inkml:trace contextRef="#ctx0" brushRef="#br0" timeOffset="8640.7326">19676 11930 722 0,'0'0'0'0,"0"0"-19"15,0 0 1-15,170-25 14 16,-94 20 1-16,3 1-2 16,8-1-2-16,-3 3-10 15,-6-1 2-15,-13 0-4 16,-15 3-13-16,-12 0-48 16,-13 0 49-16,-9 0 25 15,-10 0 2-15,-6 0 4 16,0 0 1-16,0 0 11 15,0 6 24-15,0 3 15 16,-6 2-7-16,-3 2-27 16,0 2-6-16,5 1 0 15,4 1-5-15,0-1-6 16,0-4 6-16,17 1-1 0,4-2-5 16,8-2-3-1,1-5-17-15,0-2-25 0,-2-2-30 16,-7 0 28-16,-4-2-16 15,-9-8-16-15,-4-4 79 16,-4-4 79-16,0 0-45 16,0-1 17-16,0 5 55 15,0 5-22-15,0 4-6 16,0 3-44-16,0 2-34 16,0 0-1-16,0 2-8 15,-3 5 9-15,-1 2 3 16,4 3 0-16,0-1 2 0,4 3-5 15,26 1-4-15,15-1-12 16,9-2-44-16,5 0-53 16,-1-5-99-16</inkml:trace>
  <inkml:trace contextRef="#ctx0" brushRef="#br0" timeOffset="9385.9429">21075 11976 681 0,'0'0'50'15,"0"0"-43"-15,0 0-7 16,0 0-1-16,-145-26 1 16,114 26 1-16,-7 0 0 15,6 7 1-15,2 2-2 0,3 1 0 16,9-2 0 0,12 2-18-16,6 1 2 0,0-2-1 15,12 2-17-15,27-5-8 16,12-2-23-16,4-2 3 15,-2-2 41-15,-6 0 17 16,-6-5 4-16,-8-5 0 16,-7-2 12-16,-10-4 49 15,-6-3 32-15,-4-4-33 16,0-4-12-16,1-4 9 16,3-3-12-16,-1-3-29 15,-2 2 14-15,0 5-7 0,-3 9 22 16,-4 9-40-16,0 8 13 15,0 2-11-15,0 2-7 16,0 0-10-16,-8 7 4 16,-8 9 3-16,3 2 1 15,2 5 0-15,5 2 2 16,6 3-2-16,0 0-4 16,0 1-21-16,23-4-1 15,13-1 6-15,5-2 5 16,5-5-5-16,-1-2-16 15,0-6 17-15,-7-4-2 16,-2-3 17-16,-3-2 0 16,-6 0 3-16,-3-5 3 15,-8-6 0-15,-4-5 19 16,-6-2 36-16,-3-4-16 16,-3 3-10-16,0 3-6 0,0 5 0 15,0 6-14-15,-12 3-9 16,-1 2 0-16,-8 0-2 15,-3 0-4-15,-2 7 4 16,6 3 1-16,2 0 1 16,7 1 2-16,6 3-2 15,5-1-2-15,0 2 0 16,5-1 0-16,24 1-13 16,11-4-7-16,5-3 1 15,-2-1-24-15,0-7-10 16,-5 0-43-16,-4 0-58 15,-6-8 18-15,-12-1-152 16</inkml:trace>
  <inkml:trace contextRef="#ctx0" brushRef="#br0" timeOffset="10051.8331">21761 11918 414 0,'0'0'42'16,"0"0"7"-16,0 0-42 16,0 0-7-16,0 0-5 15,0 0 5-15,24 10 24 16,-15-2 3-16,1 6-17 15,5 0 8-15,0 1-1 16,5 0 0-16,-3-1-7 16,-3-3-10-16,-4-2 0 15,-5-5 0-15,-5-1-2 16,0-3 2-16,0 0 10 0,0 0 52 16,0-4 58-16,0-5-90 15,0-5-18-15,3 0 4 16,10-1 0-16,11 0-2 15,2 3-7-15,0 2-2 16,-1 3-5-16,-1 5 0 16,-7-1-3-16,-2 3 1 15,0 0 0-15,-2 0-3 16,2 6 5-16,3 5 0 16,1-3 0-16,4 1-1 15,-2 2-1-15,4 0 2 0,-4-1 0 16,0-5 0-1,-6-1-2-15,-2-1 1 0,-1-1 1 16,1-2 0 0,1 0 0-16,-1 0 4 0,1-7-3 15,-1-6 4-15,-3-2 9 16,-3-4-11-16,2-2-2 16,-1-3 1-16,-6-1-1 15,5-3 3-15,-4-1-4 16,-3 4 1-16,0 4 4 15,0 6 16-15,0 7-6 16,0 5 2-16,0 1-17 16,0 2 0-16,0 0-6 15,0 0-1-15,-7 10 1 0,-10 5 2 16,4 6 5-16,0 1-1 16,4 5 0-16,7 3 3 15,2-2-1-15,0 0-2 16,2 0 1-16,20-5 1 15,3-3 2-15,5-2-3 16,-9-8 4-16,0-3-3 16,-10-3 0-16,-1-2-2 15,-9-2-3-15,2 0-20 16,-3 0-14-16,0-7-42 16,0-8-220-16</inkml:trace>
  <inkml:trace contextRef="#ctx0" brushRef="#br0" timeOffset="10222.7799">22192 11897 649 0,'0'0'111'0,"0"0"-58"16,0 0-5-16,0 0-34 16,0 0-12-16,131-18-1 15,-80 15-1-15,-3-1-1 16,-2 1-14-16,-9-3-103 15,-10 1-117-15</inkml:trace>
  <inkml:trace contextRef="#ctx0" brushRef="#br0" timeOffset="15840.8299">17364 10444 79 0,'0'0'253'0,"0"0"-201"16,0 0-52-16,0 0 0 0,0 0 36 16,0 0-7-16,6-14-6 15,-6 14 5-15,0 0 11 16,0 0 12-16,0 0-7 16,0 0-3-16,0 0-16 15,0-2 0-15,0 2-1 16,3 0 5-16,-3-1 1 15,1 1-13-15,-1-2-2 16,0 2-4-16,0 0 3 16,0 0-2-16,0 0 8 15,0 0 0-15,0 0-8 16,0 0-4-16,0 0-8 16,0 0-1-16,-21 5 0 15,-8 5-1-15,-9 5 2 0,-1-1 0 16,1 1 0-1,-4 1 0-15,9-1 5 0,-4 2-5 16,4-1 3-16,3-2-3 16,2-3 0-16,7-2 0 15,7-2 0-15,6-2 0 16,3-2-4-16,5-1-39 16,0-1-27-16,0-1-54 15,25 0-69-15</inkml:trace>
  <inkml:trace contextRef="#ctx0" brushRef="#br0" timeOffset="17008.7274">17447 10439 382 0,'0'0'110'0,"0"0"-61"16,0 0-14-16,0 0 11 0,0 0-9 15,0 0-15-15,0-9-8 16,0 9-14-16,0 0 2 15,0-2 13-15,0 1-3 16,0 1 3-16,0-4-6 16,0 4-8-16,0-1 3 15,-3 1-4-15,0 0 1 16,3 0-1-16,0-2 3 16,0 2 4-16,0 0 5 15,0 0 4-15,0 0 0 16,0 0 4-16,0 0-11 15,0 0-1-15,0 0-5 16,0 0 1-16,0 0-4 16,0 0 2-16,0 0-1 0,0 0-1 15,0 7 0 1,6 2 7-16,5 2 1 0,4 1 12 16,-3 1-8-16,2-1-4 15,4 2 2-15,-3 2-1 16,2 1 1-16,3-2-4 15,3 4-4-15,1-2-2 16,0 0 5-16,1-4-3 16,2 1 4-16,4-1-4 15,-5-1 4-15,-1-1-4 16,-3-1-2-16,-5-3 0 16,0 1 2-16,-4-1-2 15,0 0 0-15,-3-2 0 0,-2 0 0 16,-2-1-2-16,1 2 2 15,-5-4 0-15,1-2 1 16,-3 1-1-16,0-1 0 16,0 0-3-16,0 2 3 15,0-2-1-15,0 0-2 16,0 0 2-16,0 0 0 16,0 0 0-16,0 0 1 15,-12 2 0-15,-2-2 1 16,-3 2 1-16,-3 0 0 15,-9 1-2-15,3-3-2 16,-5 3 2-16,1-1 2 0,-5 1-2 16,0-2 1-1,0-1 0-15,0 0-1 0,2 0 0 16,-4 0 1-16,-1 0-1 16,-3 0 0-16,2 0 0 15,1 0-1-15,-2 0 2 16,-2 0-1-16,4-3 1 15,-4-1-1-15,3-1-1 16,3 1 1-16,2 0 0 16,4 1 0-16,6 0-1 15,5 0 1-15,5 1 0 16,5 2 3-16,2-2-2 16,5 2-2-16,-5 0 2 15,7-1 1-15,0-1 1 16,0 2-3-16,0 0 0 0,0 0 0 15,0 0 1 1,-1 0 0-16,1 0-2 0,0 0 3 16,0 0-4-1,0 0 4-15,0 0-3 0,0 0 1 16,0 0-1-16,0 0 1 16,0 0 1-16,0 0-1 15,0 0 0-15,0 0 0 16,0 0-8-16,0 0-9 15,0 0-20-15,0 0-19 16,-3 0 12-16,1-1-24 16,-5-3-37-16,3-3-111 0</inkml:trace>
  <inkml:trace contextRef="#ctx0" brushRef="#br0" timeOffset="17675.9679">17197 10568 502 0,'0'0'67'0,"0"0"-29"0,0 0 25 15,0 0-26-15,0 0-14 16,0 0-21-16,0 5-1 16,0 7 33-16,0 2 16 15,0-1-28-15,0 1-8 16,0-1-13-16,0-1-1 15,0-3 1-15,0-2 1 16,0-2-4-16,0-3 1 0,0-2-20 16,4 0-31-16,9 0 1 15,1-6-43-15,-3-7-51 16,-3-2 68-16,-7 1 77 16,-1 0 9-16,0 2 9 15,0 1 2-15,0 4 12 16,0 5 41-16,0 1-11 15,0 1-49-15,0 0-13 16,0 0-6-16,0 3 5 16,0 4 1-16,4 3 4 15,9 0 0-15,8-1 10 16,7 2-5-16,5-2-7 16,-2 1 11-16,1-3-8 15,-10-2 9-15,-10 0-4 16,-8-3-7-16,-4-1-1 0,0 0 9 15,0-1 6 1,-7 3 4-16,-19-1 19 0,-7 1-21 16,-5-1-17-16,4 0 2 15,6-1-4-15,4-1-16 16,10 0-59-16,9 0-6 16,5 0-139-16</inkml:trace>
  <inkml:trace contextRef="#ctx0" brushRef="#br0" timeOffset="18121.4229">17678 10640 469 0,'0'0'139'0,"0"0"-134"15,0 0 10-15,0 0-9 16,0 0 2-16,0 0-4 15,-70-11-4-15,54 11 2 16,2 2-2-16,-2 2 14 16,7 1 1-16,5 0-15 15,-1-2 9-15,5 3-8 16,0-3 5-16,0 0 3 16,11-1-8-16,7 0-1 15,-5-2 0-15,0 0 0 16,5 0-7-16,-3-4-4 15,2-4 0-15,-5 1 3 0,-6 1 8 16,-3 4 14-16,-3-1 16 16,0 3-13-16,0 0-17 15,4 0 0-15,-4 0-1 16,1 0 1-16,7 4 10 16,0 3 19-16,5 0-18 15,-4 1-6-15,1 0-5 16,-5-2 0-16,-5 2-8 15,0-4-77-15,-15 0-45 16,-20-4-50-16</inkml:trace>
  <inkml:trace contextRef="#ctx0" brushRef="#br0" timeOffset="18350.147">17090 10576 670 0,'0'0'71'16,"0"0"-66"-16,0 0-2 16,0 0 3-16,0 0 3 0,0 0-9 15,-3-1-1 1,3 1-53-16,0 0-148 0,-4 0-164 15</inkml:trace>
  <inkml:trace contextRef="#ctx1" brushRef="#br1">18029 14770 629 0,'0'0'61'0,"0"0"-58"0,0 0 25 16,0 0 16-1,0 0-16-15,0 0-8 16,0 0 13-16,-6 0 5 16,6-5 15-16,15-8-27 15,18-8-21-15,8-6-4 16,-2-7-2-1,-2-6 0-15,-2-5-2 0,-8-4 2 0,-5 6-1 16,-14 12-6-16,-2 9 5 16,-6 15 1-16,0 4-7 15,0 3-11-15,0 0-11 16,0 0 24-16,-20 3 7 16,1 4-6-16,4 5 5 0,15 0-1 15,0 3-7 1,0-1 6-1,34 5-3-15,16 1 3 16,17 2 0-16,6-4-2 0,1 3-1 16,-12-3-2-16,-22-1 6 15,-21-3 0-15,-19 0-2 16,0 1-6-16,-6-2 7 16,-35 1-2-16,-3-3 5 15,-9 0 0-15,6-6-1 0,6-3-13 16,0-2 4-16,14 0 5 15,9 0-3-15,6 0 1 16,12 0-9-16,0-2 6 16,0-3-18-16,21 5 6 15,30-11 21-15,12 4 1 16,11-3 1 0,0-2 4-16,-6-1 4 15,-14 1 5-15,-7-1 2 16,-20 2-9-16,-8 2-7 15,-7-2 5-15,-8 4-4 16,-4 0 0-16,0 3 3 0,0 4 8 16,0 0-12-16,-7 0 0 15,-16 0-6-15,5 6 6 0,4 6 0 16,2-1 0-16,12 2 0 16,0-2-4-16,0-2-4 15,36 2 0-15,22-2 0 16,21-3 4-16,13 1 4 15,-1-4 0-15,-7-3-30 16,-17 0 27 0,-28-7 0-16,-13-10 2 15,-17-2-9-15,-9-7 10 16,0-6 14-16,0-2 17 16,0-4 26-16,-9-4-44 15,0 8 1-15,0 10 2 0,1 7-2 16,7 13 1-1,1 4-3-15,0 0-12 0,0 0-4 16,0 4-3-16,0 14 7 16,0 14 0-16,18 9 1 0,26 6 0 15,10 4 1-15,4 7 0 16,-5-2-2-16,-10 2 1 16,-14-2-2-16,-9-1-5 15,-14-7-23-15,-6-4-4 0,0-10 1 16,0-6 7-16,0-11 7 15,-14-5-2-15,2-12 20 16,6 0 12-16,-6-7 19 16,1-15-15-16,4-10-2 15,7-6 13-15,0-8 17 0,0-6-16 32,0-6-24-32,13 2-1 15,13 7 0-15,1 8-2 16,-1 12 0-16,0 7-1 15,-2 8 0-15,11 2 0 16,1 4 0-16,3 2 1 16,-2-1-1-16,-2 7 0 15,-10 0-1-15,-7 0-7 16,-7 13 6-16,-8 3 2 16,-3 2-6-16,0 1 4 15,-8 0-7-15,-23-2 0 16,-4-1 6-16,3-3-22 15,8-3 7-15,4-2 2 0,5-5-15 0,12 1 4 0,3-4 0 32,0 0 21-32,0 0 2 15,0 0-3-15,0 1-9 16,9-1 16-16,29 0 2 16,13 0 5-16,11 0-1 15,8-8-3-15,9-2 3 16,7-2-6-16,-12-2 0 15,-7 0 0-15,-14 0 6 0,-26-5-6 16,-5 0 0-16,-14 1 5 16,-8 4 11-16,0 3 16 15,0 6 16-15,-21 5-11 16,-9 0-37-16,-5 0 0 0,-3 16 4 16,0 2-4-16,5 6 2 15,13-3 2-15,14 0-1 0,6 0-1 16,0 2-2-1,35-3-2-15,19-2 0 0,16 2-10 16,10-8 9-16,-3-5-15 16,-19-7-56-16,-11 0 2 15,-28-7 29-15,-6-14-96 16,-13-1 110 0,0-7 29-16,0-2 8 15,0-1 31-15,0 3 13 16,0 8-49-16,0 6 22 15,0 9 4-15,4 3-10 16,-2 3-16-16,5 0-2 16,16 0-1-16,7 0 13 15,18 0 43-15,16 0-17 0,15 5-7 16,7 4-9-16,3 6 11 16,-19 1-27-16,-22 0-6 15,-22-3-1-15,-26-2-4 16,0 2-3-16,-3-2 6 0,-32-1 1 15,3-6 4-15,7-4 22 32,2 0 1-32,9-3 15 0,10-15-14 15,4-6-10-15,0-9-6 16,31-1-12-16,18 1 4 16,4 5-4-16,9 4 0 15,-5 6-1-15,7 7-15 16,-2 4-10-16,-6 3 3 15,-6 4-15-15,3 0 6 0,-8 0 6 16,3 4 3-16,1 3 12 16,-8-3-10-16,-13-4 14 15,-5 0 2-15,-12 0 5 16,2 0 2-16,-5-4 9 16,-4-7 6-16,1 0 12 15,-5 1 13-15,0-3-36 0,0 4 16 31,-17 2-2-31,-7 4-16 0,-14 3 15 16,-9 0-19-16,-4 11 2 16,-2 6-2-16,8 1 4 15,8 0-4-15,15-1 2 0,10 0 0 0,12-2-2 32,0-1-4-32,22 1 4 0,30-6-9 15,8-5 3-15,1-3-9 16,-11-1 13-16,-3 0-2 15,-20-5 4-15,0-8-9 16,-6-1 8-16,-6-4 2 16,-6 0-1-16,0 3 5 15,-9 6 10-15,3 3-12 0,-3 5 2 16,0 1-5-16,0 0 0 16,0 0-9-16,0 7 9 15,0 6-4-15,0-2 4 16,8 0 10-16,19 3-10 15,10 0 0 1,13-3-17-16,10-4-20 16,2-2 8-16,0-5-77 15,-12 0-48-15,3-15-3 16,-23-7-251-16</inkml:trace>
  <inkml:trace contextRef="#ctx1" brushRef="#br1" timeOffset="417.7373">22484 14316 197 0,'0'0'139'0,"0"0"-120"16,0 0 9-16,0 0 12 15,0 0-10-15,0 0-21 0,224 46-9 16,-120-46 0-16,6 0-36 16,-1 0 33-16,-7-9-11 15,-18-10-103-15</inkml:trace>
  <inkml:trace contextRef="#ctx1" brushRef="#br1" timeOffset="255.2009">22612 13945 101 0,'0'0'438'16,"0"0"-360"-16,0 0-66 15,0 0 1-15,0 0-9 16,0 0 59-16,0 64 5 16,0-19-42-16,0 5-18 15,0 10 10 1,0 1-16-16,0 2 2 15,19-2-4-15,-4-5-4 16,-8-9-5-16,-7-10-49 16,0-11-29-16,0-12 19 0,0-7-27 15,0-7-44-15,-4-4-169 16</inkml:trace>
  <inkml:trace contextRef="#ctx1" brushRef="#br1" timeOffset="586.9746">23363 14190 368 0,'0'0'51'0,"0"0"29"15,0 0-38-15,0 0-18 0,0 0-19 16,-203-12 6 0,170 28 16-16,12 4 15 0,4 1-11 15,11 0-18-15,6 2 1 16,0 0-14-16,32-2 0 15,21 1-48-15,-4-5-78 0,12-1-198 16</inkml:trace>
  <inkml:trace contextRef="#ctx0" brushRef="#br0" timeOffset="98401.8989">13909 14620 345 0,'0'0'5'0,"0"0"20"16,0 0 46-16,0 0-4 15,-9-50-22-15,9 42 28 16,2 0-22-16,7-1 3 15,-5 4 28-15,-1 2-60 16,-3 2-2-16,0 1 1 16,0 0-14-16,0 7-7 15,-4 18-4-15,-17 14 4 16,-1 8 18-16,3 7 1 16,5 2-2-16,3 2-8 15,2 2-2-15,1-4-2 16,6-7-2-16,2-11-3 0,0-12 1 15,0-9-1-15,0-9 0 16,0-4-7-16,13-4-37 16,5 0 16-16,6-11-61 15,-2-11-251-15</inkml:trace>
  <inkml:trace contextRef="#ctx0" brushRef="#br0" timeOffset="100635.1732">14508 14675 657 0,'0'0'0'16,"0"0"-34"-16,0 0 24 15,0 0 10-15,4 72 24 16,-4-32 12-16,0 0-29 15,0 2-6-15,0-4 0 16,0-4 3-16,0-13-4 16,-12-4 0-16,7-9 1 15,1-8-1-15,0 0 19 0,-4 0 43 16,2-14-52-16,-4-9-10 16,2-5-37-16,6-2 13 15,2 1 15-15,0-2 4 16,0-4 5-16,30-4 3 15,12 3-3-15,12 3-2 16,4 9-1-16,6 7 3 16,9 7-6-16,2 6 6 15,-5 4 8-15,-10 0 42 16,-17 4-20-16,-18 10-24 16,-14 4-3-16,-11 3 8 15,-6 1-10-15,-39 2 5 16,-18 0-4-16,-14-2-2 0,-16-1-28 15,-3-4-44-15,5-1-40 16,20 0-82-16,18-5-188 16</inkml:trace>
  <inkml:trace contextRef="#ctx0" brushRef="#br0" timeOffset="101452.1391">14421 14902 119 0,'0'0'189'0,"0"0"-109"16,175 14-20-16,-84-14 0 15,3 0 20-15,2 0 9 16,-10-4-20-16,-18-4-17 15,-20 0-17-15,-8-2 5 16,-20 1-29-16,-6-1-9 16,-11 4 14-16,-3-2 6 15,0 2 0-15,-24 3-22 16,-2 3 0-16,-4 0-4 0,1 0 2 16,7 8 2-16,2 2 0 15,9 3-4-15,9-2 4 16,2 3 1-16,6-1 0 15,27 2 6-15,5-1-7 16,16-4 0-16,-1-3-19 16,-1-5-44-16,-9-2-61 15,-12-5-8-15,-14-9-15 16,-10-5 42-16,-3-2 105 16,-4 1 69-16,0-1-24 15,4 1 27-15,-1 8-19 16,-3 4-16-16,3 4 9 15,-3 3 27-15,9 1-61 0,7 0-12 16,2 6 0 0,9 5 1-16,3 3 19 0,-4 2-8 15,-1-2-2-15,-9-3-10 16,-12 0 3-16,-4-5 2 16,0-2 2-16,0-4 15 15,0 2 33-15,-12-2-33 16,0 0 9-16,2-4 3 15,7-6 0-15,3-1-11 16,0 0-16-16,30-2-7 16,6 1-2-16,8 3-12 15,7 2-12-15,4 2-8 0,5 2-18 16,0-1 9-16,-8 1-17 16,-3 1-51-16,-12-1-15 15,-13 0 31-15,-15-1 95 16,-9 1 0-16,0-1 112 15,-8 1-65-15,-18 3-38 16,-10 0-3-16,0 0 21 16,-1 0 23-16,7 0-25 15,2 3-1-15,10 5-15 16,9 0-9-16,3 3 6 16,6 1-4-16,0 3 0 15,19 1 7-15,7 0-4 0,8 0-4 16,0-2 0-16,-5-4 9 15,-13-3-2-15,-4-2 0 16,-12-2 1-16,0-3 15 16,0 0 16-16,-19 1-17 15,-8 2-17-15,-6-3-3 16,0 0-3-16,11 0-3 16,5 0-54-16,13-3-47 15,4-6-53-15,10-3-350 16</inkml:trace>
  <inkml:trace contextRef="#ctx0" brushRef="#br0" timeOffset="102162.9633">16214 14861 469 0,'0'0'175'0,"0"0"-135"16,0 0 32-16,0 0-7 15,-134 9-35-15,110 1-18 16,10 2 0-16,7 3-6 15,2-3-4-15,5 2 4 16,0-5-2-16,5 1-1 16,21-4-2-16,7-3 7 15,0-2-2-15,0-1 2 16,-3-1-7-16,-10-10 7 16,-7-3 2-16,-6-3 2 15,-7-2-2-15,0 1-3 16,0 0-2-16,-7 4-5 0,-10 5 0 15,4 2 5-15,2 3-5 16,9 3 0-16,-1 1 0 16,3 0-16-16,0 0-9 15,0 0-11-15,16 0 7 16,11 0 24-16,9 5 5 16,1 2 0-16,0 2 0 15,2 3-2-15,-9 1 1 16,-5-1 1-16,-14 1-1 15,-5-2 0-15,-6 0-5 16,0 0 2-16,-4-5 4 16,-8 0 4-16,-1-1 7 15,4-3 12-15,5-1-6 0,0-1 3 16,3 0 2-16,-3-1 2 16,4-9 1-16,0-4-8 15,0-1-5-15,21-1-8 16,5 1-4-16,12-1-1 15,-2 4-3-15,-3 4 4 16,-1 3-3-16,-5 3 2 16,-1 2-1-16,2 0 1 15,-3 0-4-15,-3 2 2 16,-5 6 1-16,-5 4-5 16,-9-1 3-16,-3 4 4 15,0 0-2-15,0-1 4 0,-3-2-2 16,-9 1 0-1,-3-4 1-15,3 0 2 0,0-2-3 16,-5 2-3-16,-6-2-33 16,-6-2-169-16</inkml:trace>
  <inkml:trace contextRef="#ctx0" brushRef="#br0" timeOffset="122923.7736">13521 16126 548 0,'0'0'21'15,"0"0"-20"-15,0 0 28 16,0 0 35-16,0 0-31 16,0 0-6-16,0 0-21 15,91 0 10-15,-46 0 6 0,6 0 7 16,12 0 0-16,11 0-4 15,14 0-2-15,13 2 6 16,0 1-3-16,0 2-12 16,-7 0 11-16,-20-1-15 15,-11-1-5-15,-17 1-3 16,-13-2 0-16,-16-1 2 16,-13-1-3-16,-4 0 3 15,0 0 31-15,0 0 7 16,0 0-14-16,0 0-6 0,0 0-12 15,0 0-10 1,0 0 0-16,0 0 0 0,0 0 2 16,0 0-1-1,0 0 12-15,0 0 2 0,0-4-9 16,0-4-5-16,0-4 2 16,0-1 6-16,0-6-8 15,0-1 7-15,7-3-3 16,18-7 3-16,3-3 0 15,16-6-1-15,-2-4-2 16,0-2-2-16,-5 2 12 16,-12 0-11-16,-5 7-2 15,-2 0-2-15,-6 6 0 16,3 1 0-16,-3 3-3 16,-2 2 2-16,5 2 1 15,-4 1-1-15,-3 2 0 16,-2 2-1-16,-1 1 2 0,-2 4 0 15,1 4-1-15,-1 1 0 16,1 0 1-16,-4 7 0 16,0-2 0-16,1 1 4 15,-1 1-4-15,0-2-3 16,0 1 2-16,0 1 1 16,0 0 0-16,0 0 0 15,0 0 0-15,0 0 1 16,0 0-1-16,0 0 1 15,0-1-3-15,0 1 3 16,0-2-1-16,0-1 5 16,0-2-5-16,0 2-3 0,4-2 3 15,-3 1 0-15,3-3 1 16,-1 2 0-16,-2-4-2 16,1 0 0-16,1 0 1 15,3-1 1-15,-2 1 1 16,-2-2-2-16,5 0 0 15,-3-3 0-15,0-1 0 16,5-1 2-16,-5 0-4 16,2 2 4-16,-2 7-2 15,-4 2 0-15,0 0-2 16,0 2 2-16,0 3 3 16,0-1-3-16,0-1-3 15,0 2 3-15,0 0 2 0,0 0-1 16,0 0-1-16,0 0 0 15,0 0-3-15,0 0-2 16,0 0 4-16,0 0-15 16,-13 0-12-16,-17 5-5 15,-7 6-47-15,-6-2-62 16,6 1-33-16,2-5-107 16</inkml:trace>
  <inkml:trace contextRef="#ctx0" brushRef="#br0" timeOffset="123791.9243">14934 15272 534 0,'0'0'8'16,"0"0"-5"-16,0 0 67 15,0 0-4-15,0 0-50 16,0 0-16-16,5 0 2 16,-5 0-2-16,0 0 2 15,0 0-2-15,-12 7 7 16,-23 8 32-16,-10 6 15 16,-10 4-24-16,-6 4-17 0,-3 2-2 15,-3 2 5 1,0-3-3-16,1-3-1 0,10-4-8 15,12-3-4-15,13-8 6 16,11-4-5-16,14-5 0 16,2-2 1-16,4 1-1 15,0-2 26-15,0 0 2 16,20-3 7-16,20-10-26 16,5-4-10-16,7-5-1 15,-2-2-14-15,7-3 1 16,3-2 0-16,4-3-6 15,-2 2 3-15,1 0 5 0,-10 3-11 16,-12 2 18-16,-11 7 4 16,-9 7 1-16,-3 4 0 15,-6 1 0-15,-1 4 5 16,-1-1-3-16,-3 3-1 16,3 0 1-16,5 0-2 15,3 0-2-15,6 4 2 16,-4 7 3-16,-1 4-2 15,-4 5 2-15,-2 5-1 16,-5 4 6-16,1 0-4 16,4 0-2-16,2 0 0 15,3-5-2-15,1-2 3 16,-4-8-3-16,-4 0-1 0,-7-8 1 16,-1-1 1-1,-3-2 2-15,0-3-2 0,0 0-1 16,0 0 2-16,-18 0 2 15,-16 0 0-15,-16 0-4 16,0-3 0-16,-17 1 0 16,-8-1 2-16,-14 1-2 15,-14 2 4-15,-6 0-4 16,-1 0 0-16,7 0 1 16,19 0 8-16,15 0-3 15,19 0 0-15,9 0-5 16,13 2-1-16,9 3-9 15,16-1-30-15,3 3-75 16,13 2-36-16,24-1-130 16</inkml:trace>
  <inkml:trace contextRef="#ctx0" brushRef="#br0" timeOffset="129060.7507">14563 15441 404 0,'0'0'110'0,"0"0"-64"16,0 0-12-16,0 0-4 15,0 0-3-15,0 0-13 0,20-3-2 16,-17 3 1-16,3 0 28 16,2 6-14-16,5 0-5 15,-1 5-11-15,9-2-9 16,4-1 5-16,8 1-5 16,0-1-1-16,-2-3 7 15,1-3-6-15,-2-2 4 16,-4 0-3-16,0 0-3 15,-4-10 7-15,1-4-7 16,-7-1-1-16,-4-3 1 16,-8 2-7-16,-4 4 7 15,0 3 1-15,0 1 3 16,-4 6-4-16,-8 1-1 16,3 1-2-16,0 0-1 15,6 0-5-15,0 0 6 0,2 1-2 16,1 5 5-16,0 3-4 15,0 2 5-15,9 2-1 16,16 1 0-16,0 0 2 16,5 1-4-16,1-3 4 15,-8 0 23-15,-5-3-8 16,-7-3 1-16,-8-5-18 16,-3 1 3-16,0-2 11 15,0 0 17-15,-3 0-11 16,-19 0-17-16,-7 0 1 0,8 0-4 15,1-2-5-15,4-3-12 16,7-1-49-16,9-1 19 16,0-3-41-16,4 2-37 15,26 1-1-15,7-3-14 16,4 4-181-16</inkml:trace>
  <inkml:trace contextRef="#ctx0" brushRef="#br0" timeOffset="129317.1149">15183 15448 218 0,'0'0'129'0,"0"0"-34"16,0 0-2-16,0 0-7 15,0 0-52-15,0 0-4 16,15-3-22-16,-24 3 0 16,-3 0 2-16,4 0-3 15,7 0-6-15,1 0-1 0,0 2 3 16,0-2-2 0,0 0 3-16,0 0-4 0,18 0-1 15,10 0 1-15,4 1 0 16,0-1-1-16,0 2 1 15,-5 1 2-15,-8-2 5 16,-1 3 44-16,-9 1-15 16,3 2-18-16,-3 3-11 15,1 2 3-15,4 4-4 16,-1 0-6-16,5 2-31 16,2-3-92-16,-3-2-92 15</inkml:trace>
  <inkml:trace contextRef="#ctx0" brushRef="#br0" timeOffset="126054.686">16706 16116 396 0,'0'0'33'16,"0"0"-30"-16,0 0 12 16,0 0 44-16,0 0-23 15,0 0-30-15,-103-14 9 0,88 14 43 16,-4-3-15 0,-1 2-11-16,-1-1-6 0,1 1 4 15,-6 0-13-15,1-2 10 16,-4 2-5-16,1-2-7 15,6 0-5-15,1 1 8 16,8-1-5-16,5 2 12 16,2-1-7-16,3 1-4 15,0 1 14-15,3-5 3 16,0 3-8-16,0-2-9 16,0-1-6-16,0-1-3 15,0-3 2-15,0-1-3 16,0-1-4-16,0-2 0 15,0-2 4-15,0-4-3 0,0-1-2 16,0 0-2 0,0-3 3-16,9-3 2 0,-2 1-2 15,1-1 1 1,0-5-1-16,-4 3 0 0,1 2 1 16,0-4 2-16,-2 4-3 15,-3 1 2-15,1 3 1 16,6 3 0-16,-6 1-3 15,1-2 0-15,4 3 0 16,-2-1 0-16,1 1 1 16,-4 1-1-16,5 2 0 15,-4 3 4-15,1 3-4 16,0 1 3-16,1 1-3 16,-2 2 0-16,3 1 1 15,-2-3 1-15,0 3 1 0,3-5-3 16,5-1 0-16,-1-1 0 15,2 1 0-15,0-3 4 16,-3 1-6-16,-1 3 4 16,-4 1-2-16,-4 6 1 15,0-2 0-15,0 3-1 16,0 0 3-16,0 0-2 16,0-3-1-16,3 2 0 15,-3 0 0-15,2 1 4 16,-2-1-4-16,0-1 1 15,0 2 0-15,0 0-1 16,0 0-8-16,0 0 0 0,0 0-31 16,-2 0-13-1,-16 4-11-15,0 0-115 0,1-4-129 16</inkml:trace>
  <inkml:trace contextRef="#ctx0" brushRef="#br0" timeOffset="126807.2332">16619 15244 116 0,'0'0'171'16,"0"0"-137"-16,0 0 14 15,0 0-3-15,0 0-14 16,0 0-3-16,2 4 8 15,-2-2 0-15,0-2-22 0,0 1 13 16,0-1 11 0,0 0-17-16,0 0 4 0,0 1-5 15,0-1 1-15,0 0-6 16,0 3 4-16,0 0 13 16,-2 1-14-16,-5-1 4 15,-2-2 0-15,-3 2-6 16,5 0 0-16,-1-1 5 15,1 0-6-15,-1 1 2 16,-2-2-10-16,-6 2 11 16,-5 2-4-16,-2 2 0 15,-10 3 4-15,-5 5 7 16,-1 2-13-16,-2 4 6 16,-2-1-8-16,3 0-10 15,3-1 12-15,1-2-8 0,0-1 6 16,11-2-7-16,-5 0 3 15,0 0 5-15,9-2-10 16,-4 0 4-16,4-2-2 16,5-2-1-16,-4 1 1 15,8-2-2-15,6-3-1 16,-2-2 2-16,4 1-4 16,4-3 6-16,0 0-2 15,0 0-2-15,0 0 0 16,0 0 0-16,0 0-4 15,0 0 1-15,0 0-2 16,0 0-12-16,0 0 2 0,0 0-15 16,0 0-13-16,13 0 1 15,13-3-28-15,1-8-20 16,9-1-51-16,1-2-65 16,-1-3-170-16</inkml:trace>
  <inkml:trace contextRef="#ctx0" brushRef="#br0" timeOffset="128116.767">16378 15400 384 0,'0'0'35'16,"0"0"-11"-16,0 0 35 0,0 0 14 15,0 0-40-15,0 0-20 16,47-13-3-16,-41 12 8 15,-4-2 13-15,0 0 8 16,0 2 6-16,2-1-9 16,-1-1-18-16,-3 0-6 15,4 1 2-15,-2-1-12 16,1 0 0-16,1 1 2 16,-3-1 6-16,2 2-10 15,-1-2 10-15,0 3 10 16,-2-2-2-16,4 1 7 15,-4 1 1-15,0 0-5 16,1 0 3-16,2 0-2 0,-1 0-9 16,-2 0-1-16,0 0-9 15,0 0-3-15,7 0 0 16,5 0-3-16,5 6 2 16,0 3 1-16,4 3 0 15,-1 2 1-15,2 1-1 16,6 0 0-16,4 4 1 15,-1 1-2-15,-1 0 3 16,-6 1-2-16,-6-3 0 16,-2-4 0-16,-4 2 0 15,-5-7 1-15,4 2 1 16,-5-2-1-16,2 0-1 16,4-2-2-16,-4 2 2 15,0-2 1-15,-5-3 0 0,2-1-1 16,-3-1 0-1,-2-2 0-15,0 3 0 0,0-3-2 16,0 0 2-16,0 0 1 16,0 0 0-16,0 0-1 15,0 0-1-15,0 0-1 16,0 0-1-16,0 0 2 16,0 0-1-16,-2 0 2 15,-14 0 3-15,-4 0-2 16,-5 0 0-16,-6 0 2 15,-7 0-3-15,-7 0 6 16,-5 0-5-16,1 0 0 0,-2 0-1 16,7-5 0-16,0 2 1 15,7 1-1-15,6 0 1 16,2 0 1-16,1 1-2 16,6-2 0-16,0 2 0 15,2-2 0-15,-4-2 2 16,2 3-4-16,-3-1 5 15,0-1-4-15,-3 3 1 16,3-1 0-16,3 0-2 16,-2 2 2-16,3 0 0 15,2 0 1-15,2 0-1 16,4 0 0-16,3 0-3 16,3 0 5-16,-6 0-2 0,3 0 0 15,1 0 0 1,-2 0-2-16,1 0 2 0,1 0 1 15,1 0 0-15,-3 0 0 16,1-3-1-16,1 3 0 16,2 0 1-16,-1 0-2 15,5 0 1-15,1 0 0 16,2 0 0-16,0 0-1 16,0 0 2-16,0 0 4 15,0 0-1-15,0 0 3 16,0 0-7-16,0 0 4 15,0 0-2-15,0 0-2 0,0 0 1 16,0 0 1 0,0 0-2-16,0 0 0 0,0 0 0 15,0 0 0-15,0 0 0 16,0 0 5-16,0 0-5 16,0 0 1-16,0 0 1 15,0 0-2-15,0 0-1 16,8 0 1-16,-2 0-1 15,2 0 1-15,3-2 0 16,-1 2 0-16,-1 0 1 16,4 0 1-16,-1 0-4 15,4-1 1-15,-2 1 1 16,2 0 0-16,-4 0 2 16,0 0-2-16,0 0-4 15,-6 0 4-15,1 0-5 0,-4 0 0 16,-1 0-5-1,-2 0-31-15,0 0-48 0,-6 0-83 16,-28-5-370-16</inkml:trace>
  <inkml:trace contextRef="#ctx0" brushRef="#br0" timeOffset="130614.2784">16303 15500 527 0,'0'0'15'0,"0"0"1"0,0 0 86 16,0 0-9-16,0 0-46 15,0 0-16-15,33-5-11 16,-33 5-9-16,1 7 10 16,-1 6-11-16,0 2 4 15,0 3-6-15,0-4-3 16,6 0-4-16,4-4 4 15,-3-3-4-15,2-4 1 16,-5-1 1-16,5-2 2 16,12 0-5-16,4-4 0 15,4-8-28-15,-1-3-17 16,-1-2-28-16,-1 0 50 16,-6-3-8-16,-9 7 19 0,-7 3 12 15,-4 4 9-15,0 3 26 16,0 3-16-16,0 0-18 15,0 0-1-15,6 0-2 16,-6 0-7-16,3 3 8 16,2 8 0-16,3 1 2 15,9 0 2-15,0 2-3 16,-1-5 4-16,-7-1-4 16,-5-2 2-16,-4-5 4 15,0-1 22-15,0 0 32 16,0 0-14-16,-16 0-32 15,-17 0-5-15,-6-1-8 0,4-5-1 16,0-4-3 0,4-2-20-16,10-1-36 0,6 0 33 15,10 1 1-15,5 0-1 16,0 4-31-16,0 5 36 16,13 0-5-16,9 3-34 15,9 0 19-15,0 0 2 16,5 0 6-16,2 3 3 15,-4 3 21-15,8-1 7 16,-4 1 2-16,7 0 4 16,-7-1-4-16,-1 0 2 15,-4-3 1-15,-4 0 9 16,-3-2 16-16,-11 0 14 16,0 0-14-16,-11 0 0 15,-1 0 33-15,-3-2 2 0,0 0 2 16,0-3-26-16,0 2-33 15,-24 1 11-15,-2 2-17 16,-10 0-2-16,0 0 2 16,4 0-1-16,4 2 2 15,6 3-1-15,7 0 4 16,6 2-3-16,4-1-1 16,5 2 1-16,0-1 2 15,26-1 0-15,7-2-3 16,4 1-5-16,-6-5 4 15,2 0-6-15,-1 0-4 16,-2 0-12-16,-1 0 3 0,-9 0 7 16,-7 0 13-1,-9-2 10-15,0 2 3 0,-4 0 0 16,0 0-2-16,0 0-3 16,0 0-5-16,0 7 7 15,0 2-4-15,0 1-4 16,0 0-2-16,0 1-82 15,0-6-169-15</inkml:trace>
  <inkml:trace contextRef="#ctx0" brushRef="#br0" timeOffset="130724.9804">17090 15584 414 0,'0'0'488'0,"0"0"-488"16,0 0-10-16,0 0-12 15,0 0-181-15</inkml:trace>
  <inkml:trace contextRef="#ctx1" brushRef="#br1" timeOffset="2168.0833">20523 15534 445 0,'0'0'44'15,"0"0"-24"-15,0 0 27 16,0 0 26-16,0 0-16 16,0 0 1-1,44-17-19-15,-36 9-9 16,-2-4-9-16,-2-3-8 0,-4-3 6 15,0 2-2-15,0 2 0 16,-10 3-11-16,-20 4 7 16,-2 7-7-16,-17 0-2 15,-7 0-3-15,-1 18-2 16,-2 0 2-16,11 4-1 0,8-3 3 16,13 0-3-16,21-4 0 15,6 3-1-15,0-7-5 16,18 2 5-16,30-4-3 15,11-3-6-15,3-6 1 16,-4 0 4-16,-4-6 2 16,-11-6 3-1,-2-8-15-15,-14 0 5 16,-4-5 9-16,1 0-1 16,-11 5-1-16,-2 3 1 15,-8 9 2-15,-3 4 0 0,0 4 8 16,0 0-8-16,0 1-4 15,0 10 4-15,-9 2 3 16,4 2-3-16,5-5 5 0,0 6-3 16,11-4-2-16,21-4 2 15,6 1-1-15,10-5 4 16,2-4 1-16,3 0-4 16,-3-4 0-16,-8-12 4 15,-6-2-6-15,-5-3-1 16,-13-5-3-16,-9-3 4 0,-5 0 0 15,-4 4 2-15,0 3 0 16,0 8 8-16,0 5 2 31,0 5-12-31,-4 4-3 0,4 0 2 0,0 0-27 16,0 0-13-16,4 0-22 16,25 0 25-1,9 0 22-15,-2 0-6 16,1 0-1-16,-4 8 12 15,-4 4 11-15,-11-1-1 0,-5 7 2 16,-7 2 10-16,-1-2 3 16,1-4-6-16,2 1-7 15,5-5 1-15,10-2 3 16,3-3-5-16,7-4-19 16,6-1-14-16,14-4 28 0,2-10-37 15,-4-8-16-15,-3-5 0 16,-10-2-18-16,-3-6 56 15,-17 6 13-15,-10 1 6 16,-4 4 2 0,-4 7 3-1,0 7 23-15,0 6 30 0,0 4-3 16,-4 0-47-16,-1 0-2 16,5 0 5-16,0 0 14 15,0 0-14-15,0 0 8 16,0 9-10-16,23 2 2 15,3 0 8-15,-2 3 2 16,5 0 17-16,-5 5-19 0,1 2-5 16,1-1 4-16,-3 1-7 15,3-2-7-15,2-5-2 16,6-2-1-16,2-1 0 0,12-10-19 16,11-1-35-16,6 0-25 15,2-12-42-15,-1-7-57 16</inkml:trace>
  <inkml:trace contextRef="#ctx1" brushRef="#br1" timeOffset="2515.8976">22605 15222 511 0,'0'0'88'0,"0"0"-63"16,0 0 10-16,0 0 40 16,0 0-42-1,-135 75 0-15,131-59-7 16,4 0-18-16,0 1-2 15,22-5-6-15,18-3-3 16,14-5 3-16,13-4 1 16,-5 0-1-16,-8-3 4 15,-5-7 1-15,-19-5-4 16,-7 1 15-16,-16-6 11 0,-7 0 13 16,0 3-12-16,-7 2-13 0,-28 2 0 15,-3 6-2-15,-10 1-9 16,-1 1-4-16,1 5-2 15,4 0-7-15,8 0 7 16,10 0-22-16,11 0 1 31,15 5-14-31,0-1-35 0,22-2-86 16,37-2-38-16,15 0-18 16</inkml:trace>
  <inkml:trace contextRef="#ctx1" brushRef="#br1" timeOffset="3386.2621">23151 15184 498 0,'0'0'171'0,"0"0"-128"16,0 0-13-16,0 0 26 15,0 0-3-15,0 0 8 0,-20 42-31 16,20-25-10 0,0-3-11-16,0 4-5 0,0-4-4 15,11-3 0-15,16-4-1 16,11-1-10-1,-5-2-16 1,0-4-3-16,-8 0-47 0,5 0 76 16,-4-6 0-16,2-5-13 15,-2-5-3-15,1 0 15 16,-6 3 0-16,-2 2-3 16,-3 7 5-16,-14 1 1 0,-2 3 5 15,0 0-5-15,0 0 8 16,0 7 12-16,0 4 4 15,12-1-18-15,11 1 6 16,8 2-8-16,18-2-1 16,8-4 0-16,10-3-3 15,-1-2 1-15,-7-2 0 0,-7 0 1 16,-16-8-3-16,-10-4 1 16,-4-1-1-16,-15-2 9 15,-7 0 18-15,0-4-5 16,0 3-10-16,0-4-12 15,-29 6 0-15,-3 2 0 0,-6 6 11 16,-3 2-6-16,5 4-6 31,3 0 1-31,4 0-3 16,11 6 3-16,10-1-6 16,8 2 5-16,0-1-4 15,8 1-1-15,33-3-2 0,13-3 1 16,16-1-1-16,7 0 5 15,-3-4-5-15,-6-8 7 16,-7-1-24-16,-16-3 25 0,-7 0 0 16,-9-2 0-16,-13-2-6 15,-10 4 0-15,-6-2 6 16,0 7 0-16,0 3-3 16,-15 3-8-16,-12 5 9 15,-3 0 2-15,-1 0-8 16,6 6 4-1,7 6 2-15,11-1-1 16,3-2-4-16,4 3-17 16,0 1-20-16,32-4-8 0,13 2-7 15,6 2-31 1,4-2-46-16,5-2 4 0,-4 2-77 16,-3-1 209-16,-15-1 51 15,-14 2 114-15,-10 0-72 0,-14-2-22 16,0 2-37-1,0 2 120-15,-14-1-59 16,-14-2-34-16,-10 1-17 0,-3 0-4 16,2-5-30-16,-10 5-10 15,-1-2-8-15,-9-1-55 16,-7-3-98-16,-11-3-426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5:09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19882 11443 318 0,'0'0'12'0,"265"-9"-4"16,-107 5 25-16,17-1-22 15,10-1-2-15,11 0 17 0,12-2-15 16,7-1-11-16,8-2-4 15,1-1-26-15,-13 0 21 16,-19 1-5-16,-22-1-11 16,-19 4 16-16,-24 0 9 15,-16 5 14-15,-17 2-14 16,-18 1-8-16,-20 0-5 16,-24 0 10-16,-17 0 3 15,-7 0 54-15,-8 0 14 16,0 0-31-16,0 0-7 15,0 0-7-15,0 0-23 16,0 6 3-16,0 5 16 16,0 1 17-16,0 5-9 0,0 5-8 15,0 6 8 1,0 8-9-16,0 4 2 0,0 6 5 16,0 0 2-1,0 4-11-15,0 3-7 0,-11 4-3 16,-3 2 3-16,-3 1-9 15,-2-2 4-15,-4-1-2 16,3-5-3-16,-1-7 1 16,4-3 0-16,1-3 3 15,-1-6-3-15,1-2 1 16,-2-3-2-16,1-8 1 16,7-4-2-16,-3-5 1 15,0-4 0-15,0-2-2 16,-12 0 2-16,-5-3 1 0,-7 1-2 15,-13-2 2-15,-2 0-6 16,-9-1-6-16,-3 0 0 16,-10 0 2-16,-6 0-12 15,-9-1 4-15,-5-3 17 16,-7-3-4-16,-5 4 5 16,-6-3 3-16,-5-1-3 15,-2 1 1-15,-2 1 2 16,1 0-1-16,-1-1 9 15,7 3 10-15,-2 1-3 16,7 1-10-16,1 1-2 16,1 0-5-16,9 0 0 15,-2 0-2-15,3 0 1 16,5 3 0-16,2-1 10 16,3-1 8-16,1 3-11 0,2-4 10 15,3 1-5-15,10-1-3 16,5 0-2-16,7 0 10 15,4 0-14-15,10 0 7 16,6 0-7-16,6 0 4 16,8 0-6-16,7-1 1 15,7 1-2-15,10 0 0 16,1-4-1-16,0 1-36 16,0-6-88-16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6:25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9724 16661 147 0,'0'0'61'0,"0"0"-58"15,0 0 15-15,0 0 45 16,0 0 5-16,0 0-12 16,0 0-17-16,0 0-18 15,0 0-14-15,0 0 1 16,0 0 3-16,0 0 6 16,0 0 15-16,0 0 0 15,0 0 2-15,0 0-9 0,3 0 0 16,0 0-17-16,1 0-8 15,-2 0 0-15,0 0 13 16,-2-2 2-16,0 2-7 16,0 0 4-16,0 0-6 15,4 0-2-15,-4 0 3 16,0 0-7-16,0 17-3 16,0 13 3-16,0 9 28 15,0 12 15-15,0 7-25 16,0 3 1-16,0-3-3 15,0 3-7-15,0-5-4 16,0-9 4-16,0-6-5 0,0-12 4 16,0-5 2-16,0-3-1 15,-6-5-6-15,1-6 0 16,1-1 1-16,1-6-2 16,1-2 0-16,2-1-2 15,0 0-2-15,-3 0-8 16,2-4-38-16,-9-13-104 15,8-5-252-15</inkml:trace>
  <inkml:trace contextRef="#ctx0" brushRef="#br0" timeOffset="1662.9333">9598 16653 455 0,'0'0'45'0,"0"0"-33"0,0 0-9 15,0 0 28-15,0 0 24 16,166-13-27-16,-91 9-8 16,19 0-9-16,12 1 7 15,15 1-15-15,17-4 9 16,23 3-1-16,18 0 16 15,14-2-21-15,12-1-1 16,3 0-5-16,2 1 3 16,-1-1-3-16,-9 0 0 15,-10 3 1-15,-10-4-2 16,-16 4-3-16,-12-1-6 16,-13-3-13-16,-17 1-10 0,-11-3 25 15,-22 2-1 1,-18 0-7-16,-9 2 15 0,-7 2-2 15,-3 0 2-15,-2 1 1 16,-5 2 0-16,-8 0 0 16,-3 0 1-16,-6 0-1 15,-6 0 4-15,-1 0-2 16,-7 0-2-16,-3 0 1 16,-2 0 7-16,2 0 6 15,-1 0-3-15,-1 3-2 16,3 2 5-16,-3 0-5 15,-1 4 0-15,-1 2 6 16,-2 5 11-16,-2 6 2 0,-2 4 5 16,-1 6-12-1,0 3-8-15,3 2 3 0,-3 5 3 16,3 3 10-16,-3 4-1 16,2-4-13-16,2 2-3 15,2-1 7-15,1 1-4 16,-2 0-9-16,2-3-2 15,-7-6-1-15,0-6-3 16,0-9 1-16,0-3-1 16,0-3 0-16,0-3-1 15,0-3 1-15,-4-4 1 16,0-3-1-16,-1 1 0 16,-3-2-1-16,4 0 0 15,-5 0 0-15,-1 0 1 0,-3-1 0 16,-1 1 3-16,-10 0-1 15,0 1-2-15,-7-2 1 16,-6 1-1-16,-1 0 2 16,-7 2 1-16,-2-3-3 15,-7 1 0-15,-3 0 0 16,-5-2 2-16,-7 2-1 16,-6-1-1-16,-5 0 1 15,-10-1 0-15,-5-1 1 16,-4 0 1-16,1 0-1 15,3 0-2-15,7 0 1 16,1 0-1-16,2 0 2 16,1-3-2-16,6 1 1 0,1-1 0 15,3 1 2 1,7-1-3-16,3 1 0 0,1 0 0 16,-3 2 0-16,0-3 0 15,-1 3-2-15,8 0 2 16,-3 0 0-16,6 0 0 15,1 0 2-15,3 0-5 16,0 0 3-16,2 0 0 16,0 0 3-16,1 0-3 15,1 0 0-15,-5 0 0 16,4 0-4-16,-6 0 4 16,3 0 2-16,-2 0 0 15,5 3-4-15,3-3 1 0,-1 4 0 16,6-4 2-16,-1 1-2 15,4 1 2-15,-3-1 2 16,2 0-3-16,-3-1-3 16,-1 0 3-16,3 2-2 15,2-2 2-15,0 0 0 16,-3 0 1-16,6 0-3 16,-3 0 4-16,6 0-2 15,2 0 0-15,1 0-4 16,1 0 0-16,-1 0 0 15,3-2 1-15,-3 1 3 16,1 1-2-16,-2-1 3 16,3 1-1-16,-1 0 0 15,6 0-2-15,2 0 2 0,4 0 0 16,4 0 0-16,-1 0-2 16,4 0 2-16,1 0-2 15,0 0 2-15,1 0 2 16,1 0-2-16,2 0-2 15,-1 0 2-15,1 0-2 16,0 0 1-16,3 0 1 16,-6 0 0-16,4 0-1 15,1 0-2-15,1 0 3 16,1 1 2-16,0-1-2 16,0 0 1-16,0 0 1 15,0 0 1-15,0 0 0 0,0 0 4 16,0 0 0-16,0 0-6 15,0 0 0-15,0 0 0 16,0 0 5-16,0 0-6 16,0-3-10-16,0-5-93 15,0-2-260-15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6:33.4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0-10-10T05:43:03.568"/>
    </inkml:context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10447 16898 482 0,'0'0'134'0,"0"0"-132"16,0 0 2-16,0 0 1 16,0 0 71-16,0 0-4 15,0 0-30-15,42-40-25 16,-42 36 6-16,0 2 1 16,-21 2-12-16,-12 0-2 15,-15 2-8-15,-8 18 1 16,-4 4 9-16,5 8 8 15,13 1-4-15,12 2-11 16,14 0 3-16,16-3 6 16,0-1-8-16,30-4-1 0,25-4-2 15,22-7-2 1,17-9-1-16,14-7-20 0,6-1-50 16,-9-19-134-16,-17-5-500 15</inkml:trace>
  <inkml:trace contextRef="#ctx0" brushRef="#br0" timeOffset="560.6954">11042 16961 682 0,'0'0'7'0,"-41"46"23"0,28-16 20 15,8 2-21-15,5-2-3 16,0-3 7-16,0-4-6 15,0-4-12-15,0-6 2 16,0-6-16-16,0 0 2 16,0-7 1-16,0 0 12 15,0 0 69-15,0-11 3 16,-4-8-66-16,-8-11-21 16,6-10 5-16,2-5-5 15,4-1-2-15,0 0-7 16,22 8-1-16,4 6-1 15,6 6-4-15,10 8 10 16,8 6-2-16,9 3-4 0,5 6 8 16,0 3-4-16,-4 2 3 15,-13 9 3-15,-14 8-8 16,-24 3-3-16,-9-1 2 16,-1 1 7-16,-43-3-4 15,-11-2 0-15,-8-3 0 16,-8-4 6-16,8 0 0 15,11-5 0-15,15 0 0 16,14-5 0-16,12 1 0 16,9-1 2-16,2 0-2 15,0 0-3-15,12 0-14 16,13 0 2-16,14 3 10 16,4 3 2-16,2 5 0 15,-6 2 0-15,0 4 2 0,-11-3 0 16,-6 3-2-16,-7-3 3 15,-5-3-4-15,-3-2-1 16,-1 1-16-16,1-7-50 16,2 0-102-16,3 0-75 15</inkml:trace>
  <inkml:trace contextRef="#ctx0" brushRef="#br0" timeOffset="921.983">11772 16911 810 0,'0'0'27'16,"0"0"-27"-16,0 0-3 0,0 0 3 15,0 0 8-15,0 0-3 16,-135-9 28-16,107 16-23 16,3 1-7-16,7 2 1 15,6-3-4-15,11 3-1 16,1 2-1-16,1-1-4 15,32 3-7-15,17 2-5 16,12-1 1-16,6 2-18 16,0-1 14-16,-7-1 15 15,-11-2 6-15,-17-4 1 16,-15-2 42-16,-11-3 4 16,-7-3-16-16,-7 4 15 0,-47 2-6 15,-26 2 41 1,-28 1-45-16,-13 0-24 0,-2-3-11 15,5 0-1-15,19-2-74 16,35-5-336-16</inkml:trace>
  <inkml:trace contextRef="#ctx0" brushRef="#br0" timeOffset="21270.5975">12507 16070 670 0,'0'0'56'0,"0"0"-51"0,0 0-2 16,0 0 19-16,0 0 15 16,0 0-14-16,0 0 4 15,18 0-11-15,-14 0-3 16,-1 9 13-16,-2 8 9 16,-1 10 3-16,0 7 13 15,0 7-36-15,0 2 12 16,0-1-11-16,0 0-6 15,0-4-2-15,0 1-4 16,0-5 10-16,0-5-12 16,0-1-1-16,-4-9 2 15,-3-4 1-15,5-7-4 0,-4-6 1 16,6 1 0 0,0-3-2-16,0 0-10 0,0 0-29 15,0 0-3-15,0-10-61 16,11-6-78-16,-4-7-173 15</inkml:trace>
  <inkml:trace contextRef="#ctx0" brushRef="#br0" timeOffset="29966.2687">12948 16087 275 0,'0'0'132'0,"0"0"-112"16,0 0 6-16,0 0 26 15,0 0-29-15,0 0-23 0,0 0-14 16,0 0 11-16,0 0 0 15,0 0 3-15,0 0 0 16,0 0 3-16,0 0 6 16,0 0 12-16,0 0 4 15,0 0-2-15,0 0 2 16,0 0-7-16,0 0 7 16,0 0-7-16,0 0 0 15,0 0-18-15,0 0 0 16,-3 0-3-16,0 0 5 15,3 0-5-15,0 0 2 16,0 0 1-16,0 0 0 16,0 0 0-16,0 0 0 15,0 0 2-15,0 0 8 0,0 0 9 16,0 0 19-16,0 0-2 16,0 0-20-16,0 0-12 15,0 0-3-15,0 0 1 16,0 0-1-16,0 0 0 15,0 0-1-15,0 0 2 16,0 0 0-16,0 0 2 16,0 0-4-16,0 0 0 15,0 0 0-15,0 0 0 16,0 3-4-16,0-3 4 16,0 0 0-16,0 0 0 0,0 0 3 15,0 0-3-15,0 0-9 16,0 0-18-16,0 0-5 15,0 0 9 1,0 0 3-16,0 0-14 0,0 0-49 16,0 0-25-16,-7 0 8 15,6 1-47-15,-5-1 25 16,2 0 28-16</inkml:trace>
  <inkml:trace contextRef="#ctx1" brushRef="#br1">12532 16085 68 0,'0'0'33'0,"0"0"1"15,0 0 57-15,0 0-23 16,0 0-12-16,0 0-19 15,6 6-10-15,-6-6 11 0,0 2-3 16,0-2-3-16,0 0 2 0,0 0-5 16,0 0 9-16,0 0-12 15,0 0 1-15,0 0 14 16,0 0-14-16,0 0 4 16,0 0-5-16,0 0-11 15,0 0-7-15,4 0-4 31,4 4-3-31,-2 1 4 0,6-3 2 16,-1 2 5-16,4-1 26 16,-5 0 3-16,2 1-39 15,7 0-1-15,-1 3 0 16,3-3 7-16,2-1-4 16,-1 1-4-16,0 2 3 15,0-5 1-15,-3 2 1 0,-9-3-5 16,1 1 0-16,-7-1 1 15,-4 0 5-15,0 0 1 16,0 0 0-16,5 0 2 0,-4 0-7 16,12 0 4-16,0 0-6 15,2 0 0-15,0 0-2 16,-8 2 2 0,5-2 0-16,-6 0 1 15,-2 0 2-15,-4 2-2 16,5-2-1-16,-5 0-1 15,0 0 1-15,3 0 0 16,1 0-1-16,2 0-1 16,-1 0 4-16,-2 0 0 15,2 0-2-15,-5 0 0 16,3 0 0-16,-3 0 0 16,4 0-4-16,-4 0 4 15,0 0 1-15,5 0-1 16,-5 0 0-16,0 0 8 15,0 0-8-15,0 0-1 16,0 0 1-16,0 0 2 0,0 0-2 0,0 0 0 16,0 0 0-16,0 0 0 0,0 0 6 31,0 0-1-31,0 0-4 16,0 0 4-16,0 0-5 15,0 0-9-15,0 0-20 16,0 0-49-16,-5 0-56 15,-19 0-184-15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6:35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16800 16491 511 0,'0'0'33'15,"0"0"-24"-15,0 0 23 16,0 0 10-16,0 0-6 16,0 0-2-16,0 0 15 15,-55-10-8-15,55 9-7 16,31-2 6-16,26-1-36 15,20-4 2-15,22 5-6 16,26-3-2-16,23 0 2 16,35 1 0-16,27 1 10 15,25-1 8-15,23 0 4 0,13-1 25 16,2 2-1 0,-4-1-17-16,-19 5-10 0,-32 0 0 15,-31 0-14-15,-41 0-4 16,-46 3-1-16,-41-1-2 15,-33-1-5-15,-26-1-13 16,0 3-35-16,-50-3-25 16,-35 1-15-16,-34 2-73 15,-20-3-141-15</inkml:trace>
  <inkml:trace contextRef="#ctx0" brushRef="#br0" timeOffset="1113.9412">16721 16551 536 0,'0'0'8'15,"0"0"-8"-15,0 0 0 16,-1 55 39-16,1-20 6 15,0 11 2-15,-16 14-11 16,-9 8 39-16,-3 8-50 16,-4 3 4-16,1 3-6 0,12-5-9 15,8-7-8-15,11-11-5 16,0-12 1-16,0-8 8 16,15-9-4-16,6-7 10 15,0-6 4-15,10-3 8 16,7-5-4-16,8-2 6 15,13-2-8-15,16-3-17 16,16-1 6-16,25-1-10 16,16 0 1-16,26 0-2 15,22 0 1-15,25 0-1 16,16 0 0-16,17 0 0 16,15 0 3-16,4 4-3 0,-6 1-4 15,-3-2 4-15,-14-1 0 16,-15 1 0-16,-8-3 0 15,-18 0 3-15,-30 0-1 16,-25-3 6-16,-32-4-8 16,-24 0 0-16,-32 0 0 15,-19 0 1-15,-15 2 2 16,-8-5 6-16,-8-2-7 16,0-2-1-16,0 0 6 15,0-2-7-15,0-1 2 16,0-2-2-16,-5-2 0 15,-5-4-2-15,1-2-1 16,-1-4-3-16,-1-3 2 16,1-7 4-16,7-3-9 0,3-5 0 15,0-4-2 1,3-3 6-16,11 3 3 0,-7 0-2 16,-7 5-3-16,0 5-2 15,-16 6 8-15,-14 6-4 16,-1 2 0-16,6 7-5 15,6 3 4-15,-1-1 2 16,4 6-14-16,-5-1-23 16,-1 3-52-16,-3 0-29 15,-7 2-39-15,-7-2-238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40:52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4429 4167 453 0,'0'0'43'0,"0"0"-31"15,0 0 5-15,0 0 53 16,0 0-6-16,0 0-20 16,0 0 0-16,-8 0-10 15,8 0-11-15,0 0-1 16,0 0 2-16,0 0-8 16,15 0-3-16,9 0-6 15,9 0 5-15,1 0 1 16,11 0 11-16,-3 0-6 15,10 0-3-15,1 0-8 16,1 0-3-16,0 0 1 16,4 3-2-16,7-2 1 15,3 2-4-15,2 0 0 16,6 0 0-16,-1-1 1 0,-3 1-3 16,-1-1 3-16,-1 0-2 15,-3 1 1-15,3 0 0 16,-7 1 1-16,1 1 0 15,-1-2-1-15,-5 0 0 16,-1 2 0-16,-5-2-1 16,-4 3 1-16,-1-3 1 15,-1 0-1-15,-1 1-1 16,1-3 1-16,-4 2 1 16,1 0-1-16,-1-1 3 15,1-1-3-15,4 2 0 16,2 0 1-16,2 0-1 0,7 1 0 15,0-1 0-15,5 1-3 16,-1-1 3-16,1 0 4 16,1-1-4-16,-3 3 4 15,-8-2-4-15,6-1 0 16,-7 0 0-16,-1 0 1 16,-3 0-2-16,-8-1 1 15,-3-1 0-15,-7 2 0 16,-6-2 0-16,-8 0 1 15,-5 0 4-15,-8 0 10 16,0 0 1-16,-3 0 15 16,0 0-7-16,1 0-5 15,-1 0-11-15,0 0 5 0,0 0-1 16,3 0-6 0,-3 0 1-16,0 0-5 0,0 0 1 15,0 0-2-15,0 0-1 16,0 0-3-16,0 0-8 15,0 0-46-15,0 0-101 16,-4-3-279-16</inkml:trace>
  <inkml:trace contextRef="#ctx0" brushRef="#br0" timeOffset="19917.8328">12529 8843 173 0,'0'0'293'0,"0"0"-276"16,0 0-13-16,0 0-3 16,0 0 7-16,0 0 3 15,0 0 1-15,0 0 0 0,0 3 6 16,0-3 1-16,0 0 6 15,0 0 4-15,0 0-2 16,0 0-17-16,0 0 8 16,0 0-8-16,0 0-7 15,0 0-3-15,18 0-1 16,5 0 1-16,4 0 1 16,6 0 3-16,-3 1-4 15,8 0 0-15,2 3 0 16,1-3 0-16,3 3 0 15,3-3-2-15,2 1 2 16,0 1 0-16,2 0 0 16,3-2-3-16,-2 1 2 0,4 3 0 15,-2-5-2-15,1 0 0 16,0 1 0-16,-4 1-1 16,-1-1-7-16,-1 1 4 15,-6-1 0-15,2 1 3 16,1-1-4-16,-3-1 5 15,2 2 3-15,2 2 1 16,4 0 0-16,2-1-1 16,2 1 1-16,0 1 3 15,-2-1-4-15,0-1 0 16,-2-1-2-16,-1 2 4 16,-3-1-2-16,0-2 0 15,0 3 0-15,2-1 1 0,0-2-1 16,-3 1 0-16,-3 0 0 15,-1-1 0-15,-1 0 0 16,-3 1 0-16,-4-1 0 16,2-1 0-16,-2 2 0 15,-4-2 0-15,-1 0 1 16,-4 2 1-16,-4-2 3 16,-6 0 7-16,-1 0 5 15,-7 0 5-15,-1 0 9 16,-2 0 4-16,4 0 6 15,-1 0-16-15,2 0-3 16,-3 0-15-16,5 0 13 0,-3 0-2 16,-3 0-1-16,-4 0 8 15,-1 0 10-15,0 0-6 16,0 0-10-16,0 0 0 16,0 0 1-16,3 0-4 15,-3 0-8-15,0 0-1 16,0 0-4-16,0 0 1 15,0 0-3-15,0 0 1 16,0 0-2-16,0 0-27 16,0 0-22-16,-8 0-24 15,-17-2-126-15,-10-1-359 16</inkml:trace>
  <inkml:trace contextRef="#ctx0" brushRef="#br0" timeOffset="27732.8058">8061 10652 515 0,'0'0'17'16,"0"0"6"-16,0 0 5 16,0 0-1-16,0 0-8 0,0 0 3 15,0 0-7-15,0 0-3 16,0 0-11-16,0 0 5 15,0 0 4-15,0 0 17 16,0 0 5-16,0 0 6 16,0-1-2-16,0-1-1 15,0 2-8-15,0-1-1 16,0 1-10-16,0 0-6 16,0 0-9-16,0 0 4 15,0 0-2-15,0 0-1 16,0 0-2-16,0-1 0 15,0 1 1-15,0 0 1 16,0 0-2-16,0-2 1 16,0 2 1-16,0 0-1 0,0 0 5 15,0 0-2-15,0 0 6 16,0 0-1-16,0 0-8 16,0 0 1-16,0 0-2 15,0 0-1-15,0 0-4 16,0 0-2-16,0 0-2 15,0-2 0-15,-9 2-7 16,-6-3-7-16,-2 1-1 16,-3 1-4-16,-6-1 11 15,0-1-2-15,-3 0 3 16,1 2 8-16,4-1 4 16,1 2 4-16,7 0 0 15,4-2 0-15,7 2 0 16,5 0 0-16,0 0 10 15,0 0-10-15,0 0 3 0,0 0 4 16,0 0-5-16,0 0 1 16,8 0 5-16,20 0 4 15,10 0 1-15,12 0-5 16,13 0 0-16,6 0-8 16,6 0 1-16,8 0-2 15,8 0 1-15,10 2 0 16,8 1 0-16,8 2 2 15,0-1-2-15,-3-2 0 16,-7 3 0-16,6 1 0 0,2-2 0 16,1 1-1-16,2 0-8 15,-6 1-1-15,-3-1-4 16,-5 0 5-16,-3 0 0 16,-5 1-8-16,-5-2 8 15,-11 1-8-15,-4-3 11 16,-9 1 5-16,-5 1-8 15,4-1 7-15,-3-1 0 16,5 4 0-16,2-4 0 16,4 2 2-16,-3-1 0 15,2 2 0-15,-9-2-1 16,-1 2 1-16,-3-1 0 16,4 0 0-16,-1 1-2 15,2-1 2-15,4 0 0 16,-5 0 0-16,1 1 2 0,0 0-2 15,0-3 0 1,-3 3-1-16,-7-4 1 0,-11 2 3 16,-8-2-3-16,-14-1 11 15,-5 0 1-15,-4 0 7 16,-5 0 11-16,-4 0 2 16,-4 0-6-16,0 0-3 15,0 0 5-15,0 0-6 16,0 0-3-16,0 0-3 15,0 0-6-15,0 0 6 0,0 0-11 16,0 0 4 0,0 0 1-16,0 0-2 15,0 0-3-15,0 0-5 0,0 0 1 16,0 0 1-16,0 0-2 16,0 0-2-16,0 0-12 15,0 0-4-15,-4 0-13 16,-14-1-46-16,-8-3-123 15</inkml:trace>
  <inkml:trace contextRef="#ctx0" brushRef="#br0" timeOffset="28853.3424">14421 10710 681 0,'0'0'73'0,"0"0"-33"0,0 0 0 16,0 0-22-16,0 0-18 15,195 0 4-15,-93 0-3 16,10 1-1-16,-3 2 0 16,-1-2 0-16,1 2 0 15,-5-3 0-15,-8 0 0 16,-15 0 0-16,-22 0 2 15,-18 0-2-15,-21-3 0 16,-16 3 0-16,-4-1-2 16,0 1 2-16,-33-1-13 15,-29 1-19-15,-22-2-47 16,-21 2-12-16,-16 0 15 0,-13 0-21 16,-12 0-30-16,-17 0-84 15</inkml:trace>
  <inkml:trace contextRef="#ctx0" brushRef="#br0" timeOffset="29096.15">14175 10707 251 0,'-61'-1'140'0,"22"-1"-68"16,25 2-46-16,14 0 20 16,0 0 13-16,41 0-39 15,26 0 43-15,30 0-8 16,22 3-23-16,21 1-23 16,15-1 18-16,8 1-1 15,1 1-8-15,-6-2-7 16,-16-1-6-16,-20-2-4 15,-26 0 1-15,-31 0-2 16,-24 0 2-16,-22 0-1 16,-16 0-1-16,-3 0-6 0,-33 2-104 15,-34 0-137-15</inkml:trace>
  <inkml:trace contextRef="#ctx0" brushRef="#br0" timeOffset="29761.8705">13132 11080 590 0,'0'0'44'16,"0"0"19"-16,0 0 37 16,0 0-17-16,0 0-30 0,0 0-30 15,8-4 1-15,-8 4-2 16,0 0-10-16,0 0-12 16,-29 7 0-16,-22 11 1 15,-28 8 29-15,-18 10 0 16,-17 3 2-16,-6 7-11 15,-8 2 21-15,-2 3-24 16,-1 2 22-16,-2 2-14 16,8-1-17-16,7-5 11 15,18-6-18-15,15-7 5 16,9-5 2-16,17-3 0 16,15-6-7-16,4-4-1 15,14-3 1-15,6-6-2 16,9-1 3-16,5-3-3 15,6-3-15-15,0 0-27 0,0-2-62 16,20-3-38 0,29-16-59-16</inkml:trace>
  <inkml:trace contextRef="#ctx0" brushRef="#br0" timeOffset="30929.0544">13311 11098 419 0,'0'0'89'16,"0"0"-28"-16,0 0-12 0,0 0 22 15,0 0-10-15,0 0-24 16,0 0-19-16,0 0-9 16,0 0 2-16,0 0 0 15,0 0-3-15,0 0 5 16,0 0 4-16,-3 0 15 15,3 0-8-15,0 0-12 16,-1 0-7-16,1 0-2 16,0 0-3-16,0 0-1 15,0 0 0-15,-3 0 2 16,3 0-1-16,0 0 0 16,-4 0-3-16,-4 0-14 15,-2 0-18-15,-3 0 4 16,-4 0-11-16,9 0 22 15,2 0 15-15,3 0 1 0,3 0 4 16,-3 0 0-16,3 0-1 16,0 0 1-16,0 0 18 15,0 0-6-15,0 0 0 16,0 0-5-16,0 0 7 16,0 0 4-16,0 0 1 15,0 0-1-15,0 0 10 16,0 0-11-16,0 0-7 15,0 0-10-15,0 2 3 16,0 2-3-16,12-1 2 16,2 8 25-16,2-2 10 15,5 3-36-15,6 3 8 0,7 4 24 16,6 2-22-16,5 3-3 16,6 4-8-16,4-2 2 15,2 0-2-15,6 3 1 16,-3-2 4-16,6-2-5 15,-7 1 0-15,-2 0 1 16,-6-1-2-16,0-1 1 16,-7-1-1-16,3-3 1 15,-1 0 0-15,-8-3 0 16,0 1 5-16,-2-1-5 16,-5-2 9-16,2 1 6 15,-1 1-1-15,-2-3-13 16,0 0 4-16,-6-3-1 15,-1-4-3-15,-11 0 3 16,-4-2-3-16,0-2-1 0,-7-2 0 16,-1-1 0-1,0 0-12-15,0 0-42 0,-35 0-82 16,-19-9-186-16</inkml:trace>
  <inkml:trace contextRef="#ctx0" brushRef="#br0" timeOffset="32634.3015">11499 11816 230 0,'0'0'140'0,"0"0"-134"16,0 0 3-16,0 0 23 16,0 0 0-16,0 0-3 15,-11 2 8-15,11-2 44 16,0 0 3-16,0 0-23 15,0 0 24-15,0 0-38 16,0 0-12-16,0 0-8 16,0 0-5-16,0 0-4 15,0 1 5-15,13 1-8 16,15-1-9-16,6 2 13 16,9-2-11-16,2 2-2 15,4-2-5-15,2 2-2 0,0-2 4 16,7 1-2-16,5 0 0 15,-1 0-1-15,6-1-1 16,-5 1 0-16,-2-1 0 16,-7-1 2-16,-3 2 0 15,-5-1 0-15,-3-1-1 16,1 0 0-16,-1 0 0 16,2 0-4-16,-5 0 4 15,0 0 5-15,-2 0-5 16,-4 0-4-16,3 0 4 15,-6 0 2-15,1 0-1 16,-7 0 0-16,1 0-1 16,-2 0 0-16,6 0 0 0,2 0 0 15,-5 0 1-15,5 0-1 16,-2 0 2-16,3 0-2 16,0 0 1-16,-3 0 1 15,0 0-2-15,-2 2 0 16,-1-1 0-16,-3-1 0 15,1 0 0-15,-5 0 0 16,-3 0 0-16,0 0 1 16,-1 0 1-16,2 0-2 15,2 0 1-15,2-3-1 0,3 0 1 16,0 2-1-16,0-2 0 16,-3 1 2-16,3 0-4 15,1 0 2-15,-3 1 0 16,-2 1 0-16,5-2 0 15,-2 2 0-15,1 0 0 16,1-1 0-16,3 1 0 16,1 0 0-16,-3 0 0 15,3 0 2-15,-3 0-4 16,0 0 2-16,-1 0 0 16,3 0 0-16,-4 0 0 15,5 0 0-15,1-1 0 16,2 1 1-16,-2 0-1 0,-1 0 0 15,-8 0 0 1,-2 0 1-16,-4 0 0 0,-4 0-1 16,1-1-1-16,-4-1 1 15,1 2 2-15,5-3-1 16,1 3-1-16,3-1 4 16,2-2-1-16,3 2-2 15,4-1-1-15,-2 0 2 16,-1 2-2-16,-4 0-1 15,-3-2 1-15,3 2 0 16,-5 0 0-16,0-1 2 16,1 1-1-16,1-1-1 15,3-1 1-15,2 1 5 16,-4-1-4-16,0 2-2 0,-6-1 0 16,-1-1-5-16,-7 2-37 15,-5-1-95-15,-11 0-229 16</inkml:trace>
  <inkml:trace contextRef="#ctx0" brushRef="#br0" timeOffset="33232.7118">13219 11918 423 0,'0'0'27'0,"0"0"-25"16,0 0 13-16,0 0 26 15,0 0 25-15,0 0 24 16,33-17-24-16,-29 17-2 16,-4-1-20-16,0 1 12 15,0 0-28-15,0 0-7 16,2 0-6-16,-2 0-10 16,0 0 5-16,0 0-8 15,-2 9 1-15,-23 12 17 16,-8 11 39-16,0 6-7 0,5 7-17 15,2 2-24 1,7-2-6-16,1-2-1 16,4-2-1-16,-3-5-2 15,-1-8 0-15,3-8-1 0,3-3 0 16,3-7 2-16,5-5-2 16,4-3 0-16,0-2-3 15,-5 0-10-15,-1-2-40 16,3-13-63-16,1-5-222 15</inkml:trace>
  <inkml:trace contextRef="#ctx0" brushRef="#br0" timeOffset="33920.1415">12579 11483 555 0,'0'0'47'0,"0"0"38"16,0 0 25-16,0 0-42 15,0 0-2-15,0 0-30 16,0-10-1-16,0 9-5 16,0 1-3-16,0 0-2 15,0 0 6-15,0 0-31 16,0 6-8-16,-3 9 1 16,-10 6 7-16,-1-1 4 15,-1 3-4-15,3-4 0 16,0-2 1-16,-1-2 0 0,1-5-1 15,2 1 0 1,0-5 0-16,7-2-2 0,-1-3-28 16,4 1-14-1,0-2-33-15,0 0-62 0,0 0-105 16</inkml:trace>
  <inkml:trace contextRef="#ctx0" brushRef="#br0" timeOffset="34405.4889">12947 11465 453 0,'0'0'92'0,"0"0"-54"16,0 0-21-16,0 0-4 15,0 0-11-15,0 0 8 16,-30-1 11-16,10 5 30 16,3 1-21-16,-3 2-7 15,7 0-12-15,1 0-10 16,6 2 4-16,3-1-4 16,3 0 2-16,0-1-2 15,0 1-1-15,8 1-3 16,14-2-10-16,3-2 7 15,4 2 1-15,1-2-1 0,-5-1 1 16,-4 0 0 0,0 0 5-16,-7-1 5 0,-3 1-2 15,-3 0-3-15,-4 1 5 16,-4-2 2-16,0 0 9 16,-4 2 15-16,-26 1 28 15,-12 0-5-15,-9-3-24 16,-6 1-19-16,1-1-2 15,-2-1-8-15,10 0-1 16,10-2 0-16,8 0 0 16,13 0-31-16,14 0-53 15,3-7-113-15</inkml:trace>
  <inkml:trace contextRef="#ctx0" brushRef="#br0" timeOffset="34990.9093">13304 11509 607 0,'0'0'94'0,"0"0"-79"15,0 0 34-15,0 0-12 16,-60 49-6-16,51-34-20 0,2 1 2 15,-2 0-6-15,-2-3-7 16,1-2 0-16,2-5 5 16,4-1 3-16,-4-2-2 15,4 0-1-15,3-3 3 16,-4 0 1-16,2 0 11 16,-2-3 18-16,2-7-15 15,3-5-6-15,0-2-3 16,13-6 3-16,15-1-9 15,2 1-4-15,-2 2-3 16,-3 5-1-16,-7 5 3 16,-5 4 1-16,4 3-4 0,-2 1-1 15,4 2 1 1,0 0 1-16,6 1-1 0,-3 0-1 16,0 0 0-16,0 5 1 15,0 10-1-15,-5 2 0 16,-6 5-3-16,-2 3 5 15,-4-1-2-15,0-4 1 16,0 0-2-16,-2-5-2 16,-3-2 2-16,0-5-1 15,0-2 0-15,0-1 0 16,0-3-2-16,0 1-18 16,0-2 0-16,-12 0-8 15,-6-1-38-15,-3 0-44 16,-7 0-76-16,3-4-286 15</inkml:trace>
  <inkml:trace contextRef="#ctx0" brushRef="#br0" timeOffset="35350.394">13173 11612 467 0,'0'0'146'0,"0"0"-143"16,0 0 39-16,0 0 34 16,0 0-39-16,0 0-24 15,8-7 29-15,1 7 3 0,6-1-13 16,2-2 2-16,9 3-13 16,4-3-11-16,4 3 1 15,6-2-9-15,4 1-1 16,-4-1 1-16,-5 1-2 15,-3-1 0-15,-3 2-1 16,-4-1 1-16,-6 1 2 16,0-3 0-16,-5 3 3 15,-6 0 12-15,-4 0-16 16,0 0-1-16,-3 0 4 16,-1 0-4-16,0 0-1 15,0 0-23-15,0-2-20 16,0 0-76-16,0-4-229 15</inkml:trace>
  <inkml:trace contextRef="#ctx0" brushRef="#br0" timeOffset="36622.1278">13069 11156 218 0,'0'0'144'0,"0"0"-84"16,0 0-29-16,0 0-18 0,0 0-1 15,0 0 31 1,26-8 11-16,-22 8-26 0,-2-1-14 16,2 1-1-16,-4 0 3 15,0 0-7-15,0 0-5 16,0 0 4-16,0 0 12 16,0 0-5-16,0 0-6 15,0 0 1-15,0-1-2 16,0 1 0-16,0-2 7 15,2 1-11-15,2 0 1 16,4-1 9-16,-5 1-2 16,6-3-2-16,0 1-6 15,1-2-1-15,0 1 2 16,3-1 13-16,-4-3-12 16,1 3-2-16,-3 0 5 0,2-2-8 15,-1 4 2-15,-4 1 8 16,1-2-8-16,-2 1 6 15,0 0 18-15,-2 1-27 16,-1 0 6-16,3 1 0 16,-3-1-6-16,3 1 0 15,0-1 0-15,-3 2 1 16,0-1-2-16,3 1 2 16,-3 0-2-16,0 0 2 15,0-2-1-15,1 1 0 16,-1 1 2-16,0 0-1 15,0 0-1-15,0 0 3 0,0 0 3 16,3 0-4 0,-3 0-1-16,0 0-1 0,2 0-3 15,0 4 3-15,2 4 3 16,-2 1-1-16,-2 2-2 16,3-2 1-16,-3 0 0 15,0-1-1-15,0-3 0 16,0 3 0-16,0-4-11 15,0-1-39-15,0 1-81 16,0-4-131-16</inkml:trace>
  <inkml:trace contextRef="#ctx0" brushRef="#br0" timeOffset="43590.7255">19912 10827 506 0,'0'0'9'0,"-34"48"12"0,18-13 39 15,4 5-11-15,6 2-35 16,3-1 19-16,3 0 0 15,0-8-17-15,-3-1-7 16,-3-7-4-16,-5-7-4 16,2-6 1-16,1-5-2 15,2-2 10-15,4-4 0 16,-3 1 1-16,-3-2-2 16,-4 0-9-16,-3 0-48 15,5-9-137-15,5-6-198 16</inkml:trace>
  <inkml:trace contextRef="#ctx0" brushRef="#br0" timeOffset="44330.3727">19838 10822 143 0,'0'0'534'0,"0"0"-534"15,0 0 0-15,175-19-5 16,-83 19 3-16,16 0 2 16,17 0 0-16,15 0 0 15,17 2 0-15,13 0 0 16,4 1 0-16,7-1 0 0,-6-2-1 16,-7 0-2-1,-14 0-15-15,-26-2-30 0,-28-8-21 16,-23 3 47-16,-22 0 22 15,-17 3 7-15,-13 1 5 16,-9 0 28-16,-5 2 17 16,-1 0-4-16,4 0-32 15,-2 1-18-15,4 0-3 16,5 0-1-16,-4 7 1 16,2 6 2-16,-6 6 9 15,-7 5-1-15,-6 9 19 16,0 4-7-16,0 5 1 0,-12 4-7 15,2 0-2-15,1 2-3 16,-3-4-4-16,0-2-3 16,-1-1-3-16,1-6 5 15,0-2 0-15,-3-3-4 16,0-8-1-16,-2-3-1 16,4-9 3-16,-5-2-3 15,-1-2 5-15,-10-4 15 16,-8-1 12-16,-11-1-12 15,-14 0-10-15,-14 0-9 16,-15-2 2-16,-18-6 3 16,-17-4-5-16,-18 0 0 15,-13 0 1-15,-18-5 19 0,-2 4 4 16,1 2-2-16,14 3 0 16,23 1-5-16,18 4 7 15,26 2-10-15,20-2-6 16,15 3-7-16,14 0-2 15,13 0 2-15,3 0-2 16,10 0-1-16,-6 0-6 16,1 0-39-16,1 0 12 15,-3 0-9-15,2 0-8 16,1 0-25-16,3 0-36 16,5 0-15-16,11-6-90 15</inkml:trace>
  <inkml:trace contextRef="#ctx0" brushRef="#br0" timeOffset="44916.2788">20414 10938 600 0,'0'0'48'0,"0"0"-48"16,0 0 0-16,0 0 0 15,0 0 29-15,0 0 24 16,-11 56-19-16,-3-33 0 15,2 0-29-15,-2-2 1 16,4 1-2-16,4-7-4 16,-3-3 6-16,5-5-6 15,1-5 1-15,3 0 5 16,0-2-4-16,-3 0 34 16,-2-6 59-16,1-9-62 15,0-9-29-15,4-5 3 16,0-1-6-16,19-6 3 15,10-1-3-15,11 3 2 16,1 6-3-16,-1 6 0 16,3 5 2-16,-1 6-2 0,6 5 0 15,6 2-5-15,11 4 5 16,-2 0-1-16,-9 2-3 16,-11 10 2-16,-18 5-4 15,-17 1 2-15,-8 5 3 16,-21 3-3-16,-26 1 0 15,-15-2 4-15,-10-3 2 16,-2-2-2-16,-7-4-10 16,6 1-40-16,6-4-53 15,13-2-53-15,15-4-67 16</inkml:trace>
  <inkml:trace contextRef="#ctx0" brushRef="#br0" timeOffset="45195.3113">20315 11088 168 0,'0'0'338'0,"0"0"-255"15,0 0 6-15,133 0-5 16,-71 0-16-16,6 0-36 16,7 0-13-16,-8 0-4 15,-12-3-12-15,-10-2-2 16,-12-1-1-16,-8-4-4 16,-12 0 2-16,-13 3-10 15,0-4-5-15,-3 7 13 16,-27 0 2-16,-5 4-9 0,-5 0 6 15,2 1 2 1,4 9-2-16,4 1 1 0,14 3 3 16,8-2-1-1,8 0-1-15,0 1 0 0,24-4-26 16,12 0-22-16,7-5-110 16,-1-4-96-16</inkml:trace>
  <inkml:trace contextRef="#ctx0" brushRef="#br0" timeOffset="45730.8782">20992 10998 478 0,'0'0'73'0,"0"0"-10"0,0 0-60 16,0 0 12-16,0 0 42 16,0 0-13-16,63 35-13 15,-46-20-12-15,-8 1-19 16,-7-4 6-16,-2-3 5 15,0-4 0-15,0-2-1 16,0 0-7-16,0-3 7 16,-2 1-5-16,-3-1 4 15,4 0-9-15,1 0 0 16,0-7 0-16,17-2-44 16,22-4-34-16,9 1 22 15,6-1-18-15,3 2 24 16,-8 1 30-16,-4 0 18 15,-10 4 2-15,-10 1 3 0,-9 5 14 16,-11-3 18 0,-5 3 4-16,0 0 0 0,0 0-14 15,-13 0-25-15,-9 0 0 16,-1 7 2-16,4 3-2 16,8 2 0-16,7 0 1 15,4 2-1-15,0 1 0 16,4 2 2-16,25-2-2 15,4 0 2-15,1-3-1 16,-6-2 12-16,-11-4 40 16,-8-2-22-16,-9-3-9 15,0-1 4-15,-7 0-1 0,-29 0 7 16,-9 0-32 0,-6 0 0-16,7-2-14 0,13-2-33 15,12-2-50-15,13-1-61 16,6-1-215-16</inkml:trace>
  <inkml:trace contextRef="#ctx0" brushRef="#br0" timeOffset="46231.6058">21789 11064 637 0,'0'0'35'16,"0"0"-29"-16,0 0-4 0,0 0 21 15,0 0-15-15,0 0-5 16,-62 46-3-16,59-38 0 16,0-1 4-16,3-3-4 15,0-2 1-15,0-1-1 16,0-1 2-16,0 0 21 16,0-3-3-16,0-7-20 15,0-2 0-15,0-2-3 16,0 2 3-16,0 2 0 15,0 0-1-15,6 3-1 16,7 3-2-16,1 1-8 16,2 3 1-16,3 0-6 15,1 0 12-15,-1 3 4 16,-5 7-3-16,2 1-1 16,-3 1 3-16,-2-2 0 15,-2 1 2-15,-5-5 0 0,-3-1 5 16,3-3-5-16,-4-1 2 15,6-1 2-15,8 0 1 16,8 0 8-16,6-1-10 16,-2-6-3-16,-2 4 11 15,-8 0 0-15,-5 2 5 16,-8-1-8-16,0 2-8 16,-3 0-1-16,2 0 0 15,-2 0-2-15,0 6-5 16,0 5 2-16,-19 3-39 15,-21 0-116-15</inkml:trace>
  <inkml:trace contextRef="#ctx0" brushRef="#br0" timeOffset="47112.0648">21021 11397 193 0,'0'0'252'15,"0"0"-212"-15,0 0 17 16,0 0-25-16,0 0-18 16,0 0-6-16,0 0 2 0,-21 4 21 15,-21 9 87 1,-8 4-53-16,-17 5-26 0,-4 1 1 15,-1 2-2 1,-3 0-22-16,5-3-2 16,3-1-4-16,9-4 4 15,8-2-7-15,7-1 3 0,16-6-10 16,8-3 1-16,7-1 0 16,6-4-1-16,3 1 0 15,3-1-3-15,0 0-30 16,0 0-12-16,16 0-45 15,22-11-134-15</inkml:trace>
  <inkml:trace contextRef="#ctx0" brushRef="#br0" timeOffset="47752.6893">20854 11415 465 0,'0'0'9'0,"0"0"31"16,0 0 26-16,0 0-25 15,0 0-18-15,0 0 21 16,78-2-26-16,-52 2 6 16,7 2 14-16,2 5-9 15,8 2-15-15,5 3 8 16,4 5-7-16,6 1-2 0,-1 4 0 15,-3-2-9-15,-11 0-4 16,-11 0 0 0,-12-4 0-16,-9-2-5 0,-7 0-2 15,-4-6 4-15,0 1-5 16,0-4 8-16,0 1 1 16,-8-3 2-16,-2 2-3 15,2 1 0-15,-4-4-2 16,-4 2 2-16,-2 3 5 15,-7-2-5-15,-7 2 0 16,-3-2-1-16,-6 1 3 16,0-2-3-16,-8-1 1 15,-3 1 0-15,-7-4 3 16,-9 3-3-16,-14-3-5 0,-5 0 1 16,-1 0-4-16,0 0 5 15,12 0-3-15,3 0 5 16,12 0 1-16,7 0-1 15,11 0-2-15,5 0 6 16,7 0-2-16,4 0-1 16,6 0 0-16,6 0 0 15,4 0-1-15,7 0 1 16,0 0-4-16,1 0-17 16,-2 0 6-16,1 0 2 15,4 0 7-15,-4 0-30 16,1 0-9-16,0 0 19 15,3-3-14-15,0 3-62 16,0-4-74-16</inkml:trace>
  <inkml:trace contextRef="#ctx0" brushRef="#br0" timeOffset="48268.4584">20954 11729 237 0,'0'0'243'16,"0"0"-237"-16,0 0 2 16,0 0 4-16,0 0 9 15,0 0 0-15,-3 0 3 16,3 0 0-16,0 0 25 16,0 0 0-16,0 0 17 15,0 0-10-15,0 0-30 0,0 0-15 16,0 0-7-16,0 5-4 15,0 5 4-15,-10 9 18 16,-10 8 26-16,-9 8 7 16,4 7-40-16,-1 4-14 15,2-2 0-15,3-1 2 16,-5-4-3-16,4-10 2 16,3-9-4-16,5-6 4 15,7-4-2-15,4-10 0 16,3 2 0-16,-4-2 0 15,2 0-4-15,-2-5-28 16,-4-7-35-16,8-5-114 16,0-4-106-16</inkml:trace>
  <inkml:trace contextRef="#ctx0" brushRef="#br0" timeOffset="49099.8877">20815 11601 433 0,'0'0'25'16,"0"0"-14"-16,0 0 9 15,0 0 49-15,0 0-27 0,0 0-10 16,0 0-13-16,5-8 5 16,-5 8 9-16,0 0 1 15,0 0 1-15,0 0-10 16,0 0-8-16,0 0-16 15,0 3-1-15,-12 9 20 16,-9-2-6-16,9 4-8 16,-2 0-6-16,13-3 1 15,1 0 2-15,0-3 2 16,0-2-5-16,0-3 1 16,0-3-2-16,10 0 1 15,10 0-5-15,5-9-6 16,2-3-8-16,5-2 11 0,-1-1 7 15,-4-2 1-15,-1 3-1 16,-9 0 1 0,-5 6 9-16,-8 4 8 0,-3 2 2 15,-1 2-6-15,0 0-9 16,0 0-4-16,0 0-2 16,0 0 2-16,0 0-4 15,7 6 3-15,-4 4 1 16,8 3-1-16,2 0 1 15,0 2 0-15,-1-2-1 16,-8-5 1-16,0 0 0 16,-4-3-2-16,0-4 2 15,0 2 6-15,-13-1 14 16,-15 1-5-16,-3-3-6 0,-1 0-8 16,6 0-1-16,2 0-19 15,7 0-48-15,9-3-40 16,8-3-97-16</inkml:trace>
  <inkml:trace contextRef="#ctx0" brushRef="#br0" timeOffset="49455.7074">21257 11586 653 0,'0'0'108'0,"0"0"-61"16,0 0 7-16,0 0-13 0,0 0-27 15,0 0-14-15,-10-10-1 16,2 10-4-16,-4 0 3 16,7 0 3-16,1 3-2 15,4 0-5-15,0-1 0 16,0 3-13-16,13-4 1 16,19 5-9-16,2-1-15 15,-1-2-10-15,-6-1-25 16,-7 0 25-16,-4 0 21 15,-9 1 31-15,-4 2 17 16,-3 2 33-16,0 1 5 16,0 1-4-16,-6-1-32 15,-3 1-12-15,-3-3-2 16,0 0-3-16,0-4-2 0,-2 1-14 16,-5-3-94-16,0 0-170 15</inkml:trace>
  <inkml:trace contextRef="#ctx0" brushRef="#br0" timeOffset="49599.6993">20938 11500 856 0,'0'0'4'0,"0"0"-4"15,0 0-75-15,0 0-23 0,0 0-191 16</inkml:trace>
  <inkml:trace contextRef="#ctx0" brushRef="#br0" timeOffset="50394.7023">19846 12305 313 0,'0'0'261'0,"0"0"-231"16,0 0 44-16,0 0-2 16,0 0-36-16,0 0-26 15,137-3-8-15,-65 3 1 16,16 0-3-16,16 0 1 15,27 3 0-15,22 2 12 16,27 1 7-16,11 0-6 16,7-1-12-16,-8 1 2 15,-16-2-1-15,-23-2-3 16,-25-2 0-16,-33 0 0 16,-32 0 0-16,-27 0-2 15,-18 0 2-15,-15-2 6 0,-1-2 10 16,0-2 8-1,-30 1-24-15,-12 0-38 0,-13 1-55 16,-12 1-77-16,-12-5-207 16</inkml:trace>
  <inkml:trace contextRef="#ctx0" brushRef="#br0" timeOffset="51947.5313">19779 12319 437 0,'0'0'43'15,"0"0"-22"-15,0 0 9 16,0 0 16-16,0 0-26 15,0 0 22-15,3 0 15 16,-2-2-1-16,-1 2 4 16,3 0-28-16,-3 0-2 15,0 0-20-15,0 0-5 0,0 0-8 16,0 0 3-16,0 0 0 16,0 0 3-16,0 8 1 15,-12 8 19-15,-9 9 14 16,2 4-21-16,1 5 4 15,-1 2-17-15,9 0 3 16,-1-5-3-16,5-1-2 16,1-6-1-16,5-3 4 15,0-5-3-15,0-2-2 16,0-6 2-16,0-2 0 16,0 0 3-16,5 0-3 15,8 2 0-15,4-2 1 16,2 1 1-16,6 1-1 15,2-2-1-15,6 0 2 0,9 2 1 16,0-5-1-16,7 1-3 16,-3 3 1-16,-1-7-1 15,6 5 0-15,4-3 0 16,0 1 1-16,2 0 2 16,2-1-2-16,10-2-1 15,5 0 1-15,22 0-1 16,13-5 0-16,10-2-1 15,9-6 1-15,-4 1 0 16,-2 0-1-16,1 0-1 16,1 5 0-16,-3 2-2 15,-8 1-7-15,-13 2 2 16,-12 0 3-16,-8 1 5 0,-10-1 1 16,-2 1-1-16,-9 1-2 15,-4 0 3-15,-5 0 3 16,-10 0-3-16,-10 0-4 15,-11 0 4-15,-12 0 0 16,-4 0 1-16,-3 0 4 16,0 0 14-16,0 0-8 15,0 0 10-15,0 0 0 16,0 0-2-16,0 0-8 16,0 0-2-16,0 0-6 15,0-5 0-15,0 1-2 16,0-3 3-16,0-4-4 0,0-3 2 15,0-3 1 1,0-2 11-16,13-4-5 0,4-3-1 16,-2 2-7-16,-1 2 0 15,-8 2 1-15,0 4 1 16,-6 4 6-16,0 2-6 16,0 0-1-16,0 2 1 15,0 0-3-15,0 0 1 16,0 2-1-16,4 0 0 15,-4 4-1-15,3-1 1 16,-3 1 3-16,0 2-3 16,0-1 0-16,0 1-1 15,3-1 1-15,-3-1 0 16,0 1 0-16,3-1-3 16,-3 2 3-16,0-2 2 0,0 1-2 15,0 1 0-15,0 0 0 16,0-2 0-16,0 0-2 15,0 2 0-15,0-1 1 16,0-1-3-16,0 0 2 16,-13-1 0-16,-2 0 0 15,-3-1 3-15,-2-1-1 16,-1 3 0-16,-1-2-4 16,-3 1 4-16,-4 0 3 15,5 1-3-15,-2-1 0 16,-4 3-1-16,-3 0 0 15,-9 0 1-15,-3 0 0 0,-1 0-2 16,-3 0 2-16,-3 3-1 16,-3 1 1-16,-8-1 0 15,-7 1-2-15,-11-1-39 16,-14-3-101-16,-11 0-55 16,-4 0-380-16</inkml:trace>
  <inkml:trace contextRef="#ctx0" brushRef="#br0" timeOffset="57070.209">20088 12423 163 0,'0'0'541'15,"0"0"-457"-15,0 0-39 16,0 0 11-16,0 0 1 0,0 0-30 16,0 0-10-1,7 0-2-15,-4 0-2 0,-3 0-10 16,0 0-3 0,0 2 7-16,0-1-7 0,0 4-1 15,0 7-6 1,-14 3 7-16,-6 9 0 0,2 2 4 15,-2 1 0-15,3-2-2 16,5-4-1-16,2-4-1 16,0-3 0-16,4-5-14 15,2-5-16-15,1-2 2 16,3-2-25-16,0 0-74 16,0 0-41-16,0 0-28 15</inkml:trace>
  <inkml:trace contextRef="#ctx0" brushRef="#br0" timeOffset="57735.1755">20235 12532 512 0,'0'0'63'16,"0"0"-37"-16,0 0 66 16,0 0-35-16,0 0 10 15,0 0-25-15,28 35-18 16,-28-19-10-16,0-3-5 15,0 0-7-15,-4-1-2 16,-8-6 4-16,4 1 0 16,4-7 2-16,-3 0-2 0,-1 0 5 15,1 0 2 1,2-4 1-16,5-6-3 0,0-3-9 16,12-3-7-16,15-1 3 15,6 3-2-15,-5 2 4 16,-2 4 0-16,-7 4-4 15,-4 4 3-15,-3 0-8 16,-2 0 1-16,-2 6 9 16,3 2 1-16,-4 2-4 15,3 1 4-15,0-1 0 16,2-1 1-16,0-3-1 16,2-2-1-16,1-1-3 15,6-3-12-15,-2 0 13 16,6-3-5-16,-1-7-7 15,8-4 10-15,-3 0-8 16,-2-5 6-16,-2 2 7 0,-8 0-1 16,-10 3 1-16,-2 4 0 15,-5 5 3-15,0 2 14 16,0 3-17-16,0 0 0 16,0 0 0-16,-3 0 0 15,-2 7-5-15,4 3 3 16,1 2 0-16,0 5 2 15,0 3 0-15,9 1 0 16,12-1 0-16,-9-1 2 16,-8-2-2-16,-4-7 0 15,0-1 1-15,-19-3 24 16,-21-4 3-16,-5 0-3 0,-9-2-11 16,4 0-13-16,11 0-1 15,3-2-28-15,15-6-38 16,16-4-62-16,5-2-169 15</inkml:trace>
  <inkml:trace contextRef="#ctx0" brushRef="#br0" timeOffset="58565.8483">20926 12468 693 0,'0'0'129'0,"0"0"-100"0,0 0-20 15,0 0 2-15,0 0-7 16,0 0 34-16,40 48-12 16,-31-26-19-16,0 4-4 15,-5-3 0-15,-4-2-1 16,0-3-4-16,0-4-2 16,0-5-13-16,-1-4-4 15,-11-3 0-15,-2-1-11 16,-6-1 2-16,-6 0 8 15,7-6 1-15,1-3-1 16,14-3 22-16,4-1 21 16,0 0 8-16,0 0-5 15,13 3 6-15,11 2 1 16,6 2-6-16,3 3-25 0,5-1 0 16,4 4-4-16,-5 0 3 15,2 0 1-15,-6 2 0 16,-8 4 0-1,-1 5 0-15,-9-3 0 0,-5 1 5 16,-8-1 6-16,-2-3-2 16,0-2-1-16,0-2-1 15,0-1-3-15,0 0 2 16,0 0-3-16,0 0-3 16,0 0-9-16,0 0-3 15,0-1-20-15,18-6-46 16,1-2 17-16,-1 3 36 0,-3 0 25 15,-6 2 19-15,-5 3 23 16,-2 1-2-16,-2 0-26 16,0 0-4-16,0 0 0 15,0 0-4-15,0 0 27 16,0 7-7-16,0-2-8 16,0 2-12-16,6 0 2 15,3-3 2-15,4 0-3 16,4 0-4-16,4-3 4 15,2-1 0-15,0 0-7 16,-2-1-1-16,3-8-3 16,-2-1-9-16,-5-1 4 15,2 0 8-15,-10 6 0 0,-5 1 1 16,-4 4 0 0,0 0 0-16,0 0-4 0,0 0-2 15,0 0-1-15,0 0 5 16,0 4 2-16,0 1-2 15,17 3-8-15,8-4-40 16,12 1-23-16,11-2-97 16,6-3-226-16</inkml:trace>
  <inkml:trace contextRef="#ctx0" brushRef="#br0" timeOffset="58925.176">21950 12542 616 0,'0'0'79'0,"0"0"12"0,0 0-39 16,0 0-37-16,0 0-2 15,0 0 7-15,-76-12-14 16,51 20-4-16,5 1 3 16,6 1-5-16,8 0 1 15,6-1-2-15,0 1 1 16,6-3-1-16,24-2-16 16,4-3 5-16,9-2-12 15,0 0-43-15,-4-9-4 16,-7-6-23-16,-2-4-1 15,-1-2 37-15,1-4 56 16,3-2 2-16,2 1 97 16,-5 6-57-16,-10 4 98 0,-7 8-33 15,-8 3-45 1,-5 5-12-16,0 0-38 0,0 0-10 16,-14 10 11-16,-10 5 0 15,2 4-6-15,1 3 3 16,8-2-3-16,4 3 0 15,6-3-3-15,3-2-3 16,0-6 1-16,0-1-39 16,0-9-19-16,0 0-21 15,-2-2-36-15,-1-2-37 16,-1-9-162-16</inkml:trace>
  <inkml:trace contextRef="#ctx0" brushRef="#br0" timeOffset="59384.0636">22143 12525 179 0,'0'0'176'16,"0"0"-143"-16,0 0-15 0,0 0-2 15,0 0-14-15,0 0 15 16,86-9 4-16,-78 14 9 16,2 3 30-16,-3 1-16 15,-2 1-5-15,-3-1-10 16,1-2-6-16,-3 0-1 16,0-4 22-16,0-1-8 15,0-2 10-15,0 0-12 16,0 0 0-16,0 0-4 15,0 0-12-15,0-8-6 16,0-1-7-16,0-3-2 16,0 1-1-16,15 0 0 15,-2 4-2-15,-1 3-1 0,1 1-7 16,1 3-12 0,2 0-1-16,-2 0 6 0,-4 0 11 15,3 4-3 1,-5 2 7-16,-3 5-2 0,-1-1 2 15,0-4 2-15,-4-1 7 16,2-2-1-16,-2-2 13 16,0-1-5-16,0 0 9 15,0 0 10-15,0 0-9 16,0-7-19-16,0-3 0 16,4-2 2-16,11-2-9 15,6 0-3-15,0 1 2 0,-1 4-3 16,2 1-7-16,-5 3-23 15,-1 5-28-15,-3-1-74 16,-7 1-219-16</inkml:trace>
  <inkml:trace contextRef="#ctx0" brushRef="#br0" timeOffset="66614.8827">19139 12551 824 0,'0'0'83'0,"0"0"-57"0,0 0 19 16,0 0 23-16,0 0-9 16,0 0-34-16,0 0-23 15,96-1 1-15,-39-1-3 16,-3 2-1-16,6 0 0 16,-5 0 0-16,-6 0-5 15,-6 0-27-15,-10-1-33 16,-13-1-48-16,-10-1-30 15,-10-4-106-15</inkml:trace>
  <inkml:trace contextRef="#ctx0" brushRef="#br0" timeOffset="66887.0621">19318 12386 678 0,'0'0'133'0,"0"0"-108"16,0 0-2-16,0 0 14 16,0 0 0-16,0 0-21 15,0-6-16-15,0 19 0 16,0 8 8-16,0 6 18 16,-3 4-23-16,-14 5 8 15,1-2-6-15,-2 0-4 0,-1-3 3 16,5-4-4-1,5-4 0-15,1-3-35 16,3-1-37-16,0-6-133 0,-2-3-241 16</inkml:trace>
  <inkml:trace contextRef="#ctx0" brushRef="#br0" timeOffset="81570.3602">7676 14234 646 0,'0'0'54'0,"0"0"-54"15,0 0-28-15,0 0 23 16,0 0 5-16,135-5 3 16,-86 5 19-16,2 0-3 0,8 0-13 15,5 0 1 1,5 0-4-16,7 0-1 0,0 0 2 16,10 0 1-16,10 0-1 15,11 0 7 1,9 0 1-16,-1 0 6 0,0 0-10 15,-2 0-1-15,0 0 19 16,1 0-11-16,1-4 3 16,0 1 2-16,3 2-16 15,-4-2-2-15,1 3-1 16,-4-3-1-16,-7 2 0 16,-7 1-1-16,-12 0 0 15,-10 0 1-15,-10 0-2 16,-12 0 1-16,-13 0 1 15,-6 0-1-15,-14 0 1 16,-10 0 0-16,-6 0 0 0,-1 0-1 16,-3 0 2-16,0 0-1 15,0 0 0-15,0 0 0 16,0 0 0-16,0 0-27 16,0 0-51-16,0 0-157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6:37.0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17385 16954 478 0,'0'0'27'15,"67"-47"-26"-15,-37 21 1 16,-8 2 103-16,-11 5-51 16,-11 6 24-16,0 7-43 15,-28 2-24-15,-22 0-11 16,-14 4-3-16,-11 0 3 15,8 2 1-15,7 5 2 16,17 1 2-16,16 5 0 16,11-2-5-16,14 6-1 15,2 2 1-15,14 4-6 16,32 0 5-16,17 4-4 16,16-4-4-16,6-1 7 15,-8-5 2-15,-20 0-1 16,-20-4-1-16,-20-4 2 0,-17-6 1 15,0 2 0 1,-21-2 9-16,-21 1 27 0,-16-2 17 16,-2 0-39-16,5-2-11 15,0 0-4-15,19 0-6 16,14 0-49-16,11-8-59 16,11-9-117-16</inkml:trace>
  <inkml:trace contextRef="#ctx0" brushRef="#br0" timeOffset="1635.9646">17900 16743 719 0,'0'0'142'16,"0"0"-142"-16,0 0-5 15,0 0 5-15,-62 73 19 16,41-31 25-16,8 3-32 15,2 2-4-15,10 0-8 16,1-5 4-16,0-2-4 16,-6-6-7-16,0-10-85 15,1-9 42-15,0-11-72 16,1-4 4-16,-4-4 36 16,0-13 45-16,-4-9-206 15,-1-4 243-15,1-1 174 16,-1-1-93-16,5 3 57 15,7 9-59-15,1 4 3 0,0 6-32 16,0 3 7-16,22 3-37 16,18 1-13-16,11 0-7 15,8 3-2-15,8 0 2 16,-1 0 0-16,0 3 0 16,-11 1 0-16,-9 4 0 15,-14 0-5-15,-14 1 0 16,-13 2 0-16,-5-5-2 15,0 5 4-15,0-1 3 16,-11 0 0-16,-1 0 2 16,5-2 3-16,0 3-1 15,7-4-4-15,0 1 8 0,0-3-7 16,17-1 8-16,7-2-2 16,5-2-7-16,1 0 1 15,0-6 5-15,-2-7-4 16,-2-3 0-16,-1-1 1 15,-9 4 5-15,-7 2 18 16,-9 1-23-16,0 10 26 16,0-3-4-16,0 3-25 15,-12 0-4-15,-9 0-7 16,4 8 10-16,4 1-6 16,6 1-6-16,7 0-5 15,0 5-16-15,24-1 7 16,18-2-24-16,13-1-40 0,8-8 20 15,4 0-23 1,-4-3 7-16,-7 0 54 0,-18-8 33 16,-8-1 43-16,-9-3 82 15,-8-1 23-15,-10 1-70 16,-3 0 1-16,0 3-63 16,-17 6-5-16,-16-3 5 15,-10 6-16-15,-6 0-5 16,-6 0 5-16,10 3 0 15,6 3 1-15,8 2-1 16,13 0 0-16,6 2-1 16,12 3-2-16,0 0-1 0,28-1-11 15,19-1 1-15,12-4 4 16,7-6-2-16,1-1 10 16,-8-1-2-16,-9-14 4 15,-8-2 1-15,-8-5 1 16,-1-6-2-16,-3-1 5 15,-2-8 10-15,-4-1-11 16,-9 4-3-16,-2 6-1 16,-13 9 1-16,0 8 19 15,0 8-6-15,0 3-4 16,-13 0-10-16,-8 5-1 16,-8 10-1-16,7 6 1 15,6 4 1-15,10 4 1 0,6 2 2 16,0 2 2-1,15 1-5-15,9-6 0 0,6-3-15 16,-2-8 0-16,-6-6-11 16,-3-7 15-16,-2-4 7 15,1 0 4-15,-1-13 2 16,6-3-1-16,-4-5 2 16,1 1 4-16,-8 1-1 15,-8 2-6-15,-4 5 4 16,0 5-2-16,0 4 15 15,0 3-13-15,-15 0-2 16,-6 3-4-16,4 4 1 0,8 5 1 16,4 2 3-16,5 3 1 15,0 3-3-15,22 2 1 16,11-1-1-16,1-1-1 16,2-4-44-16,-9-6-31 15,-2-7-46-15,-5-3 6 16,-2 0-13-16,-4-13 89 15,2-1 23-15,3-3 16 16,-2 0 4-16,0 3 1 16,0 2-4-16,-4 5-1 15,-2 4 13-15,-2 3 13 16,-5 0-18-16,4 0-8 16,-3 7 58-16,0 5 4 15,1 2-20-15,-1 0-13 16,0 3-16-16,-2-1-2 0,-2-6 7 15,-1-3-5-15,0-1 54 16,0-6-52-16,4 0-4 16,-4 0 22-16,0 0 17 15,1-3-4-15,4-7-22 16,14-2-13-16,2-3-8 16,5 2-3-16,2 2-5 15,-7 3 3-15,-6 4-3 16,-1 4 0-16,0 0 3 15,5 0-8-15,4 1 8 16,1 7-3-16,4 3 5 16,-3-2-3-16,1-1-4 15,-8-2-22-15,-2-3-5 16,-7 1-1-16,0-4 8 0,1 0 2 16,-1-9-74-16,5-6-64 15,-5-5-61-15</inkml:trace>
  <inkml:trace contextRef="#ctx0" brushRef="#br0" timeOffset="1866.3498">20214 16771 599 0,'0'0'18'0,"0"0"-10"15,0 0 46-15,-75 56 12 0,49-26-15 16,-3 4-11-16,3 2-13 15,2 0-17-15,-1-2-5 16,5-5-4-16,1-3-1 16,7-9-1-16,3-7-15 15,4-8 4-15,5-2-12 16,0 0-5-16,0-11-74 16,3-7-353-16</inkml:trace>
  <inkml:trace contextRef="#ctx0" brushRef="#br0" timeOffset="2316.6832">19771 16905 515 0,'0'0'91'15,"0"0"-75"-15,0 0 13 16,0 0-10-16,0 0-3 16,0 0 6-16,57 43 0 15,2-33-3-15,6-5-5 16,9-1 0-16,8-4 3 15,-11 0-7-15,-11 0-10 16,-13-6 0-16,-18-2 2 16,-6-4 0-16,-14 1 1 15,-9 0-3-15,0 3-6 16,-9 2 1-16,-19 3 0 16,-5 3-3-16,-1 0 0 15,5 0 6-15,5 0-7 16,9 3 8-16,8 3-14 0,4 0-5 15,3 1-6-15,0 3 7 16,25 2 6-16,5 0-8 16,6 0-26-16,-2 2 14 15,-1-1 22-15,-3-1 11 16,-6-1 12-16,-12-2 55 16,-11-4 22-16,-1 0-1 15,0-2-51-15,-10 3 21 16,-20 0-11-16,-15 0-9 15,-13 1-27-15,-6-1-3 16,-10-2-8-16,-3-2-27 16,0-2-157-16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3:01.7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0-1 462 0,'0'0'79'15,"0"0"-66"-15,0 0 3 16,0 0 4-16,0 0 4 16,0 0-16-16,6 0 35 15,12 2-4-15,-1 0-13 0,4 1-8 16,3 4 9-16,6 1-11 15,5-5-10-15,4 3 3 16,10-1-7-16,5 5 0 0,-4-6-2 16,6 2 0-1,-3-2 1-15,-6-1-1 0,0 2 7 16,1-2-5-16,1 0 4 16,1 2-5-16,3-1-1 0,-3-1 2 15,3 2-2-15,-4 1 0 16,7-2 0-16,3 0 1 15,-1-1 0-15,2-1-1 16,2 4 0-16,-3-1-4 31,-1-2 8-31,-4 1-4 0,-10 0 0 0,-7-4 0 16,-7 2 3-16,-5 1-3 16,-2-3 1-16,-5 0-5 15,0 0 8-15,1 0-5 16,5 0 1-16,-5 0 0 15,0 0 1-15,6 0 1 16,6 0-2-16,-6 0 1 16,3 0 0-16,-9-3 2 15,-2 3-2-15,-4-2 0 16,1 2 5-16,-5 0-6 0,0 0 10 16,0 0 2-1,-6 0 0-15,2 0-5 0,-5 0 9 31,0 0-14-31,0 0 8 16,0 0-9-16,0 0-1 0,0 5 0 16,0 4 0-16,-12 8 8 15,-11 6 3-15,-1 3-1 16,-2 3-8-16,-4 3 1 16,4-4 2-16,4 0-2 15,2-6 2-15,0-2-5 0,2-5 0 16,7-3-1-16,-1-6 4 15,11-2-1-15,1-2-1 16,0-2 7-16,0 0-5 16,0 0 10-16,0 4-4 15,0-4-8-15,0 0 5 0,0 0-6 16,0 0-11-16,0 0-43 16,0 0-55-16,-5-4-207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15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10965 6079 469 0,'0'0'42'0,"0"0"-38"16,0 0 56-16,0 0 53 15,0 0-37-15,0 0-23 16,0 0-32-16,-3 0-12 16,3 0-8-16,0 0-1 15,0 0 0-15,0 0 3 16,0 0-2-16,0 0-1 16,15 0 1-16,15 0 0 15,10 0 0-15,16 0-1 16,19 0 5-16,14-4-5 0,19-1 1 15,16 0-1 1,11-1 0-16,3 3 0 0,0 0 0 16,-3 0-1-16,-7 1 2 15,-7-1-5-15,-3 1 7 16,-2 1-6-16,3 0 3 16,1-2-3-16,-10 1-17 15,-10 2-4-15,-17-2-9 16,-11 1 11-16,-12-1 6 15,-11 0 7-15,-16-1 8 16,-12 3-3-16,-8-2 4 16,-10 2 7-16,-2-2 3 15,-1 2 16-15,0 0 15 0,0 0-28 16,0 0-4-16,0 0-9 16,0 0-3-16,0 0-19 15,0 0-45-15,0 0-91 16,0-2-423-16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30.9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4376 7115 119 0,'0'0'278'0,"0"0"-243"15,0 0-19-15,0 0 8 16,0 0-11-16,0 0-2 16,105-8 20-16,-45 4 10 15,13 1 9-15,10 1-18 16,16-4-5-16,22-1 15 16,17 0 0-16,13-3 9 15,1 1-36-15,-4 1-15 0,-14 2 1 16,-7-2 1-1,-2 2-2-15,-16 0 0 0,-10-1 0 16,-16 3 1-16,-11 1-1 16,-14-4 0-16,-8 5-1 15,-9-3 0-15,-14 4 1 16,-10 0 0-16,-10 1-1 16,-7 0-10-16,0 0-37 15,0 0-29-15,-21 0-29 16,-28 1 27-16,-13 5-81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26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4724 7166 478 0,'0'0'15'0,"0"0"-15"15,0 0 8-15,0 0 18 0,0 0-4 16,0 0-5-16,0 0 5 16,0 0-6-16,8-1 0 15,-1 1 9-15,19 0-4 16,26 0-7-16,28-2 55 15,35-2 4-15,19-3-51 16,11-1-15-16,4 1-7 16,-4-1 0-16,1 2 1 15,-4 0-2-15,1-1 1 16,-12 0-1-16,-7 0-6 16,-10-1-6-16,-7 1 2 15,-15 0-21-15,-14 4 5 16,-25-1 21-16,-23 1 0 0,-18 3-9 15,-12-2 4-15,0 2-8 16,0 0 15-16,-19 0 4 16,-26 0-6-16,-12 0-17 15,-14 2-27-15,-13 4-21 16,-4-2-4-16,-16 3 4 16,-13-2-178-16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31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4122 7183 563 0,'0'0'9'0,"0"0"-9"16,219-2 1-16,-94-4 0 0,20-3 25 15,13 3 32 1,9-1-17-16,-4 0-21 0,-13 1-12 15,-10 2-8-15,-19 0 0 16,-21 1-3-16,-16 1-15 16,-20-1-17-16,-14 2-13 15,-15 1-2-15,-13 0-51 16,-14 0-111-16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26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5049 7154 220 0,'0'0'48'16,"-232"11"14"-16,130-5-8 0,19 0-41 15,17-1 19 1,20 0-3-16,28-4-2 0,13 1 8 16,5-2-10-16,23 0-11 15,48 0 3-15,32 0 50 16,26 0-13-16,18 0-47 15,13 0-3-15,4-8-4 16,6 0-1-16,5-1 1 16,-12 0 0-16,-9-1 1 15,-16 1 1-15,-12-1-1 16,-21 3 21-16,-16-1-8 16,-17 2 6-16,-12 3 13 15,-13-4-6-15,-24 4-15 16,-7 2-8-16,-13 1-1 15,-3 0-2-15,4 0-2 0,3 0-47 16,3 0-224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5:09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19042 11487 470 0,'0'0'41'16,"0"0"-40"-16,0 0-1 15,0 0 14-15,0 0 55 16,0 0-28-16,131-14-15 16,-82 12-8-16,14-2-5 15,13-2-6-15,18 0-4 16,12 1 3-16,9-2 11 15,10 0 17-15,-4 2-22 16,-5-1-7-16,-16 0-5 16,-18 1-2-16,-18 2-40 15,-17-1 3-15,-18 2-9 0,-12 2-4 16,-14 0-46 0,-3 0-38-16</inkml:trace>
  <inkml:trace contextRef="#ctx0" brushRef="#br0" timeOffset="48432.248">21026 11064 168 0,'0'0'35'0,"0"0"-22"16,0 0 53-16,0 0 20 15,0 0-40-15,0 0-13 16,0 0-13-16,-9-5 14 16,5 5 21-16,4 0-12 15,0 0-12-15,0 0-8 0,0 0-5 16,0 0 10-16,0 0-2 15,0 0 2-15,0 0 3 16,0 0-10-16,0 0-14 16,0 0-3-16,0 0-4 15,-1 0 2-15,1 0-2 16,0 0 1-16,-12 0-1 16,3 0 1-16,-8 0 0 15,-3 0 2-15,2 0-1 16,-6 0-1-16,-1 0 1 15,-4 0 2-15,0 0 5 16,-4 1 1-16,-3-1-6 16,3 4-1-16,1-3 2 15,-3 1-3-15,4 1 6 0,-4 0-4 16,1-2 0-16,-2 1 0 16,1 0-4-16,2-2 0 15,-1 2 4-15,1-1 0 16,-3-1-2-16,5 2-2 15,-7-2 3-15,-3 0-3 16,-1 0 0-16,0 0 2 16,0 0 0-16,2 0-2 15,2 0 2-15,0 0-1 16,1 0-1-16,-1-2 1 16,-1 2-1-16,1 0 3 15,1 0-3-15,-1 0 0 16,2 0 5-16,5 0-3 15,-2 0 0-15,3 0-3 0,-1 0 2 16,5 0-2-16,0 0 2 16,-4 0-2-16,-4 0 2 15,4 0-1-15,-2 0 0 16,3 0 0-16,-1 0 1 16,0 0-1-16,3 0 0 15,0 0 2-15,-1 0-4 16,-2 0 3-16,-3 0-1 15,-1 0 0-15,-2 0 3 16,2 0-3-16,-5 0 1 0,2 2-1 16,0-2 0-16,1 0 0 15,0 1 1-15,3 0-1 16,4-1-1-16,-4 2 0 16,3-1 1-16,0-1 0 15,-4 0 0-15,1 2 1 16,-5-2-1-16,3 0-1 15,-4 0 1-15,0 0 0 16,2 0 1-16,-2 0 0 16,5 0-1-16,4 0-1 15,1 0 1-15,4 0 1 16,2 0-1-16,2 0 0 16,-2 0 0-16,1 0 0 15,-2 0 0-15,-3 0 0 16,-1 0-1-16,1 0 0 15,3 0 1-15,3 0 0 0,5 0 2 16,4 0-2-16,3 0-1 16,-3 0 1-16,3 0 0 15,1 0 1-15,-1 0-1 16,1 0 0-16,-1 0 0 16,-5 0 0-16,4 0 0 15,-9 0-2-15,3 3 2 16,-1-3 0-16,2 0 0 15,-2 0 0-15,4 0-2 16,-3 3 4-16,2-2-2 0,3-1 0 16,3 0 0-16,3 0 0 15,-3 1 0-15,4-1 0 16,-5 2-2-16,2-2 4 16,1 1-2-16,-2 1 1 15,0-1-2-15,3-1 2 16,-4 1-1-16,3 1 0 15,-4-2 0-15,2 0 0 16,1 3-1-16,1-3 1 16,-1 0 0-16,5 0 0 15,2 0 0-15,0 0-2 16,0 0 2-16,0 0 2 16,0 0-1-16,0 0 0 15,0 0-1-15,0 0-1 16,0 0 1-16,0 0 1 0,0 0 1 15,0 0-2-15,0 0 0 16,0 0 4-16,0 0-3 16,0 0 5-16,0 0-3 15,0 0 3-15,0 0 5 16,0 0 3-16,0 0 2 16,0 0-7-16,-3 0-6 15,3-3 1-15,-2 0-3 16,2-1 1-16,-4 0-2 15,2-2 1-15,1 3 0 16,-2-1 1-16,-2 1-1 16,2-1 0-16,3 2 0 15,-1-1 2-15,1 0-3 16,-4 2 0-16,4-2 3 0,-1 0 0 16,-3 1-3-16,1-1 0 15,3 0 1-15,-1 0 2 16,1 0 1-16,0 0-4 15,0 1 6-15,0-1-3 16,0 0 2-16,0 0-4 16,0-1 5-16,0 2-6 15,0-2 0-15,0-1 3 16,0 2-3-16,0-3 0 16,0 2 0-16,0-2-1 15,0 1 1-15,0 0 1 16,0-2-1-16,0 0 1 0,0 4 0 15,0-2 7-15,0 0-2 16,0 3 0-16,0-1 3 16,0-1 2-16,0-2-6 15,0 1-5-15,0 1 0 16,0-4 2-16,0 4-2 16,0-2 0-16,0 3 0 15,0-4 0-15,0 2 1 16,0 1 8-16,0 0-8 15,0-1 0-15,0 2 3 16,0-1-4-16,0 2 0 16,0-1 0-16,0 0 0 15,0-1 2-15,0 0 1 16,0-1-2-16,0 2 0 16,1-2 1-16,-1 2-1 0,3 0 0 15,1-1 0-15,-4 0 4 16,0-2-4-16,1 4 0 15,-1 0 2-15,0-3 2 16,0 2-3-16,0 1 0 16,0-1 7-16,0 3 0 15,0-2-7-15,0 2 2 16,0-3 3-16,0 2-7 16,0 0 4-16,0-1-3 0,0-1 1 15,0 1 0 1,0 2 1-16,0-3-1 0,0 0 0 15,0 0 1-15,0 0-1 16,0 0 4-16,0-1-3 16,0 3-3-16,0-2 4 15,0 0-1-15,0 2 1 16,0-2-3-16,0 3 3 16,0 0-3-16,0-1 1 15,0 1-2-15,0 0 1 16,0-1 1-16,0 1-1 15,0-2 0-15,0 2 1 16,0 0-1-16,0 0 0 16,0 0 4-16,0 0-5 15,0 0 0-15,0 0 2 16,0 0 0-16,0-2 0 0,0 1-2 16,0 1 3-16,0 0-1 15,0 0-1-15,0-1 2 16,0 1-2-16,0 0 2 15,0 0 1-15,0 0-1 16,0 0 3-16,0 0-2 16,0 0-2-16,0 0 3 15,0 0-5-15,0 0 0 16,0 0 0-16,0 0 0 16,0 0 1-16,0-3 0 15,0 3-1-15,0 0 1 16,0 0-2-16,0 0-18 0,0-2-45 15,-9-2-112-15,-7-5-342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34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4359 13277 455 0,'0'0'12'16,"0"0"-12"-16,168-22 0 16,-81 14 27-16,8 0 27 15,8-1-6-15,10 1-8 16,5 1 5-16,15 0-8 15,10 1-17-15,10 3-2 0,9 0 6 16,7 3-16 0,-2 0-1-16,-9 0-6 0,-18 0 1 15,-10 0 0 1,-9 0-2-16,-8 0 1 0,-13 0 4 16,-15 0 13-16,-25 0-8 15,-13 0 7-15,-17 0-3 16,-15 0-10-16,-3 0 1 15,-6-3 26-15,-6 3 0 16,0 0 1-16,0 0 5 16,0 0-8-16,0 0-15 15,0-2 5-15,0 0-7 16,0 1-12-16,0-2-14 16,-10 0-24-16,-1 2-36 15,-1-1-35-15,-6-1-98 0,-6-1-371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28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4475 13305 658 0,'0'0'20'15,"0"0"-18"-15,0 0 35 16,0 0 44-16,0 0-51 16,0 0 3-16,0 0-3 15,36-28-21-15,17 26-8 16,27-2 0-16,18 1 0 16,20 1-2-16,21 0 2 15,11 1-1-15,12-2 0 16,16 0 0-16,9 0 0 0,10 0-1 15,0-1-2-15,-4 0-12 16,-2 0 0-16,-15-1 6 16,-22-2 2-16,-23 3 4 15,-39 0-2-15,-24 3 4 16,-31 0-29-16,-21 1-32 16,-12 0 37-16,-4 0 1 15,-12 0-19-15,-32 0 22 16,-20 0-9-16,-21 0-21 15,-15 0-42-15,-12 4-49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42:26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6532 4830 349 0,'0'0'73'0,"0"0"-58"15,0 0 4-15,0 0 6 16,0 0 0-16,0 0-17 16,0 0 5-16,0 0-1 15,7 0-10-15,-7 0-2 16,0 0 1-16,0 0 4 16,0 0 8-16,0 0 7 15,0 0-8-15,0 0-7 16,0 0 6-16,0 0 1 15,0 0-5-15,5 0-7 16,4 0 1-16,7 0-1 0,8 0 0 16,-3 0 1-1,4 0-1-15,5 0 0 0,3-2 0 16,3 1 0 0,8-2 0-16,7 3-1 0,6-3 1 15,7 3-4-15,8-4 1 16,10 3-2-16,9-2-1 15,4 0 5-15,4 0 2 16,1 2-1-16,-4 0 4 16,1 1-3-16,-2 0 12 15,-3 0-13-15,0 0-1 16,1 1 1-16,-1 2 1 0,1 1-1 16,2-3-1-1,5 1-1-15,9-1 2 0,8-1 0 16,0 0 0-16,-5 0 0 15,-6 2 2-15,-3-2-4 16,-5 0 5-16,-2 2-3 16,-7-2 0-16,-1 0 1 15,-4 0 2-15,1 0 2 16,3 0-5-16,-3 0 8 16,6 0-3-16,-2 0 3 15,-2 0 5-15,-6 0-4 16,-7 0 3-16,-13 0 10 15,-10 0-5-15,-9 0-3 0,-13 0-6 16,-12 0 15 0,-4 0-5-16,-12 0-9 0,-1 0-7 15,0 0-2-15,0 0 0 16,0 0-14-16,0 0-85 16,0 3-92-16</inkml:trace>
  <inkml:trace contextRef="#ctx0" brushRef="#br0" timeOffset="8090.0039">13943 6447 585 0,'0'0'11'15,"0"0"-11"-15,0 0 0 16,0 0 1-16,0 0 37 15,166-2-3-15,-119 2 1 16,12 0-13-16,11 0-12 16,18 0-5-16,25 0 5 15,25 7 11-15,19 0-6 16,14 3 2-16,3-3-18 16,-5 3 1-16,-3-4 1 15,-6 2-2-15,-6-2 1 16,-12 1-1-16,-16 0 0 15,-15-2 0-15,-21-2 3 0,-16 0 8 16,-22-3 15-16,-16 0 15 16,-17 0 6-16,-11 0 1 15,-8 0-12-15,0 0-17 16,0 0-5-16,0 0-5 16,0 0 0-16,0 0-9 15,0 0-19-15,0 0-46 16,-5 0-48-16,-20 1-71 15,-8-1-68-15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33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4527 13330 614 0,'0'0'0'0,"0"0"0"16,0 0 0-16,0 0 9 15,0 0 16-15,0 0 13 16,0 0 15-16,-4-8-31 15,4 8-18-15,0-1 3 16,0-1-6-16,0 0-1 16,0 1 2-16,4-1 4 15,4 0 7-15,8 1-9 16,11-3-2-16,19-1-1 16,15 0 2-16,11 2-3 15,13-3-1-15,6 1 1 0,14-3-2 16,12 1 4-16,13 0-4 15,4 0 4-15,5 2-3 16,1 0 1-16,-5 1 0 16,3 1 1-16,-4 2-1 15,-4-1 0-15,-5 2 0 16,-4 0 0-16,-3-4 0 16,-11 1 0-16,-10 2 0 15,-23-2 0-15,-15 1 0 16,-20 0 0-16,-11-2 0 15,-13 1-2-15,-12-1 2 16,-3 3-1-16,0-1 1 16,-15-1-32-16,-22 0-22 15,-17 2-31-15,-14 1-2 0,-10 0-60 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4:28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3995 13414 435 0,'0'0'6'0,"-163"7"2"16,116-3 26-16,33-1-11 15,14-1 2-15,9-2 24 16,52 0-22-16,32 0 41 16,32 0-34-16,21 0-18 15,16 0-15-15,15 0 0 16,2-5 3-16,3-1-3 15,0 0 3-15,-10-3 1 0,0-1-1 16,-2-1 9-16,-10 0 5 16,-14-1 8-16,-9 2-11 15,-23 1-10-15,-25 1 0 16,-23 4-3-16,-20 1-1 16,-24 2-2-16,-10 0 3 15,-10-1 0-15,-2 2 7 16,0 0 12-16,0 0-9 15,0 0-7-15,0 0-5 16,0-1 0-16,0 1-1 0,0 0-3 16,0 0-11-1,0 0-24-15,0 0-19 0,0 0 1 16,0 1-35-16,-21 1-48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6:10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10283 14105 574 0,'0'0'0'0,"0"0"-5"15,0 0 5-15,172 2 0 16,-115-1 0-16,2-1 0 16,-4 1 4-16,8-1 5 15,-1 1 29-15,3 1-28 0,5-2-10 16,0 1-1-1,9 1 1-15,3-2 1 16,6 2 0-16,-1-2 0 0,1 0-1 16,-5 3 0-16,-3-3 0 15,-6 2 0-15,-4-1 0 16,-2 1 2-16,-4-1-2 16,2 0 0-16,0 1 0 15,0-2 0-15,5 0 0 16,-5 1 0-16,-2-1 0 15,1 2 1-15,-3 0-1 16,-3-2 0-16,6 0-3 16,-5 0 3-16,8 0-1 15,5 0 1-15,3 0 0 16,1 3 0-16,-3-3-1 0,-12 0-4 16,-4 0-3-16,-6 0 0 15,4 0 8-15,0 0 1 16,7 0-1-16,5 0 0 15,6 0 0-15,2 0 0 16,-1 0-1-16,-3 0 1 16,2-3 0-16,-2-1 0 15,-1 3-2-15,0-5 4 16,5 5-3-16,-2-1 3 16,1-1-2-16,-1 1 0 15,3-1 1-15,-8 1-2 16,0 0 1-16,-5-1 0 0,-3-1 0 15,-6 1 3-15,0 1-3 16,-1 2 0-16,-3 0 1 16,4 0 0-16,-5 0-1 15,1 0 3-15,-2 0-3 16,2 0 3-16,0 2-2 16,-2 1-1-16,8 1 0 15,-5 0 2-15,3-1-2 16,-6 0 0-16,0 0 0 15,-2 1 0-15,-4-1 0 16,-6-1 3-16,-4 1-3 16,-5-1 0-16,-10 0 0 0,-6-2-4 15,-8 0-4 1,-4 0-73-16</inkml:trace>
  <inkml:trace contextRef="#ctx0" brushRef="#br0" timeOffset="31852.7575">13930 14495 660 0,'0'0'13'16,"0"0"-12"-16,184-12-1 15,-69 12 25-15,23-5-1 16,28 2 18-16,19-3 3 15,22 3-29-15,21-2 0 16,14-1-7-16,13 2-4 16,8 0-2-16,-4-2-3 15,-11 2 1-15,-17 1-2 16,-30 3 2-16,-27 0-2 16,-24 0 1-16,-29 7-3 15,-27-1-3-15,-18-2 2 0,-28 0 2 16,-22-1-2-1,-9-2 4-15,-14 1 0 16,-3 0 0-16,0-1 0 0,0 1-2 16,1 1 2-16,2 4-4 15,1 6-1-15,5 7 2 16,-1 7 3-16,-2 9 1 16,0 7 5-16,-6 6 5 15,0 5-3-15,0 2-4 16,-11 3 8-16,-7 2-6 15,-2 0 1-15,-1-4 3 16,0-4-7-16,3-10 3 16,-2-5 1-16,3-7-5 15,0-1-1-15,-6-7-1 0,2-5 5 16,3-4-2-16,-7-4 1 16,4-3 2-16,-5 0 1 15,-1-2-4-15,-8-2-1 16,-3-2 0-16,-7 0-2 15,-8-1-3-15,-13 0 3 16,-8 0-11-16,-14-1 8 16,-11-3-6-16,-7 1 0 15,-3-2-12-15,1 1 8 16,3-1 8-16,-7-3 0 16,-1 1-2-16,-5 2 7 15,-2-1-2-15,3-1 0 16,2 3 4-16,-1-1-3 15,-1 0 1-15,11 1-1 0,2 0 1 16,7 1 0-16,3-3 0 16,2 3 1-16,-10-4 11 15,2 3 0-15,0 0-7 16,8 2 2-16,14-5-4 16,5 1-2-16,11 4 2 15,3-3-2-15,10 5 11 16,10 0-1-16,10-2-2 15,11 2-7-15,11 0 2 16,2 0-4-16,2 0 3 16,-3 0-2-16,0 0 0 15,-2 0-1-15,-2 0 0 16,-2 0 0-16,-4 0 0 0,2 0 3 16,-4 0 6-16,2 0 6 15,1 0-8-15,0 0 4 16,4 0-1-16,2 0 0 15,2 0-6-15,2 0-1 16,2 0-3-16,3 0 3 16,0 0-1-16,0 0 8 15,0 0-3-15,-1 0-4 16,-8 0-3-16,0 0 1 16,-7 0 0-16,1 0-1 0,0 0 1 15,3 0 1-15,1 0-1 16,1 0 0-16,-2-2-1 15,0 1 0-15,-2-1 0 16,3 0 0-16,-2 0-3 16,5 2-4-16,7 0 7 15,1 0-2-15,0 0 2 16,0 0 1-16,0 0 1 16,0 0 9-16,0-1 7 15,0 1-3-15,0-1 0 16,0 1-14-16,0-2 0 15,0 0-1-15,0-5-29 16,3-1-59-16,3-5-85 16,-6-5-302-16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7:04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12830 16106 406 0,'0'0'90'0,"0"0"-90"16,0 0-4-16,0 0 3 15,0 0 1-15,0 0-2 16,0 0 2-16,0 0 6 16,0 0 10-16,0 0 26 15,5 1 20-15,15-1-41 16,2 2-14-16,8-2 6 16,6 0 1-16,2 2-7 15,12-1-2-15,5-1 39 16,9 1 19-16,8 1-51 15,6-1-11-15,4 2 15 0,5 1-6 16,-6 1-4-16,-10 0-6 16,-5-1 4-16,-11 2-4 15,-7-1 0-15,-5-2 0 16,-4 1 0-16,-6 1 0 16,-8-3-1-16,-2 1 1 15,-3 0 0-15,0-1 0 16,1 0 1-16,-1 0 1 15,-1 1-4-15,0-1 1 16,-7-2 1-16,1 2 0 0,-7-1 3 16,0-1-3-1,-6 0 0-15,0 0 0 0,0 0 0 16,0 0 4-16,0 0-4 16,0 0 0-16,0 0 0 15,5 0 0-15,3 0 4 16,1 0-4-16,9 0-2 15,-1 0 2-15,2 0 2 16,-1 0-2-16,-2 0 0 16,-3 0 3-16,-3 0-3 15,-3 0 1-15,-2-1 1 16,2 1-2-16,-2 0 7 16,4-2-2-16,1 2-3 0,5 0-2 15,-3-2 0-15,0 2 1 16,1-2-1-16,-5 2 2 15,-5-1-2-15,-3 1 0 16,0 0-1-16,0 0 1 16,0 0-22-16,0 0-15 15,0 0-43-15,-3 0 48 16,-6 0 13-16,-4-2 4 16,-4 2 1-16,-3-1 7 15,-2 0-26-15,-6 1-97 16,-3-3-226-16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3:21.0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67 433 483 0,'0'0'29'0,"-40"-110"-22"16,27 51-6-16,4-3 39 16,9 9 18-16,-5 7-18 15,5 11 6-15,0 10-24 16,0 9 4-16,9 3-6 15,3 6-12-15,-1 2-5 16,3 5-3-16,7 0 0 0,20 0 0 0,15 22 0 16,6 15 4-16,9 16 4 15,-5 7 0-15,-2 6-2 16,1 2-6-16,-8-4 0 16,-5 0-7-16,-8-12-15 15,-10-16-9-15,-6-9 27 16,-15-15-3-1,-4-5 5-15,-9-6 0 16,0-1 2-16,0 0 3 16,-18-8-3-16,-30-9-7 15,-23-5-7-15,-2-3-24 0,-10 7 19 0,-2 0 4 32,0 8 1-32,11 9 8 15,15 1 5-15,20 0 2 0,21 0 5 16,13 5-4-16,5 1-2 15,0-5-4-15,37-1 4 16,29 0 6-16,14 0 1 16,20-16 3-16,3-4-1 0,4-5-4 15,-8-2-1-15,-24-1 1 16,-14 3-4-16,-25 0 4 0,-24 3 2 16,-12 2 2-1,0 1 5-15,-22 5 7 0,-12 7-20 16,-2 6 0-16,-5 1-2 15,6 4-1-15,4 8 2 16,12 1 4-16,16-1-4 31,3-2-2-31,0 4-1 0,31-3-2 16,19 2 5-16,12-2 0 16,9 3-2-16,-9-5 2 15,-11 1 3-15,-15 0-3 16,-20-5 2-16,-9 2-2 15,-7 2-2-15,0 2 2 16,-36 2-4-16,-20-1 7 0,-6 1-8 16,-2-5 5-16,8-5-9 15,19-3-8-15,6 0 17 0,13-6 1 16,18-8 2 0,0-6-3-16,11-3-4 0,37-5-2 15,14 2 5-15,8-3 0 31,1 0 1-31,1 0 0 0,-10 2 0 16,-13 5 4-16,-13 6 21 16,-19 3-9-16,-8 6-8 15,-9 6 17-15,0 1 6 16,0 0-27-16,0 0-4 16,-18 0 0-16,-8 6-2 15,3 9-10-15,10 1 12 0,1 2 0 16,12 4 0-16,0-4-12 15,3 2 3-15,37 0 6 16,12-3-5-16,2 0 8 16,-1 2 0-16,-13-2 0 15,-12-1 0-15,-16-4 0 16,-12 5-4-16,0-2-2 0,-12 3 6 16,-19 2 0-16,-13-2-57 15,3-6-72-15,0-2-115 16</inkml:trace>
  <inkml:trace contextRef="#ctx0" brushRef="#br0" timeOffset="435.8997">1244 260 610 0,'0'0'34'15,"0"0"-33"-15,0 0-1 16,0 0 44-16,0 0-29 0,0 0-2 16,80 81 4-16,-55-64-13 15,12-4 3-15,-7-1-7 16,6-1 0-16,-5-6 1 16,-10-4 3-16,-3-1-2 15,0 0 0-15,0-6 1 16,-1-10-2-1,-11-4 5-15,-3-5-6 16,-3 0 5-16,0 8-5 16,0 6 0-16,0 4 2 0,0 7 20 15,0 0-7-15,0 0-15 0,0 0-5 16,0 7 3 0,9 10 2-16,5 4 7 15,11 2 4-15,4-1-3 0,1 3 1 16,14-2-8-16,-7-2-1 15,-1-5-4-15,-6-3-26 16,-12-6-16-16,-4-7-96 16,-7 0 9-16,-7-5 23 15</inkml:trace>
  <inkml:trace contextRef="#ctx0" brushRef="#br0" timeOffset="1202.2241">1874 308 251 0,'0'0'74'16,"0"0"-1"-16,0 0-38 0,0 0 50 15,0 0 0 1,0 0-18-16,81 29-13 0,-48-8-34 31,-6-3-2-31,-1-2-4 0,-13 0-12 16,-7-3 4-16,-1-2-3 16,-5-4 2-16,0-5-2 15,0-2 0-15,0 0 4 16,0 0 21-16,-14-5-16 15,-4-10-2-15,9-2-5 16,6-4-5-16,3 3 0 0,0 1-1 16,0 6-4-16,0 7 1 15,21 1 1-15,14 3-1 16,1 0 8-16,13 3-4 16,-5 6 3-16,0 7-3 15,-13-3 3-15,-13 2-3 16,-13-2 0-1,-5-4 0-15,0 2 0 16,0-5 2-16,-14 1-2 16,-4-3 2-16,2-4 1 15,2 0-2-15,-3-8 3 16,11-9-4-16,6-4-10 16,0 1-1-16,0-3 5 0,18 6 6 15,8 2-1-15,3 4-1 16,-3 5 2-16,-8 5 0 15,4 1-1-15,-2 0-3 0,3 0 4 16,1 7 7-16,2 4-5 16,-1 0 5-16,6 1-6 15,0 4-1-15,1-7 0 16,8-2 0 0,-4-1 3-16,-4-4-3 15,2-2 0-15,-8 0 5 16,3 0 0-16,0-11-2 15,-14-2 2-15,-2-4-1 16,-8-6 2-16,-5 0-6 16,0-4 2-16,0 3 1 0,0 3-3 15,0 6 8-15,-6 10 4 16,1 0 23-16,1 5-10 16,1 0-25-16,-3 5-7 15,1 11 5-15,1 4 2 16,4 5 3-16,0 0 1 15,4-1-4-15,25 0 2 0,4-3-1 16,0-5-1-16,-7-4-14 0,-8-6-34 16,-4-4-6-16,-2-2-65 15,-6 0-110-15</inkml:trace>
  <inkml:trace contextRef="#ctx0" brushRef="#br0" timeOffset="1502.1439">3062 130 381 0,'0'0'363'0,"0"0"-305"16,0 0 3-16,0 0-28 0,0 0-26 15,0 0 1-15,6-4-1 16,-6 4-6-16,0 0 10 0,0 0 7 15,0-5-8 1,0 1 1-16,0-4-10 0,0 0 1 16,0 3-2-1,0 1 1-15,0 4-1 0,0 0-26 32,0 0-38-32,0 0-11 0,-5 0-95 15,5 7-33-15,0 8-78 16</inkml:trace>
  <inkml:trace contextRef="#ctx0" brushRef="#br0" timeOffset="1818.5091">3490 570 395 0,'0'0'197'0,"0"0"-179"16,0 0 22-16,0 0-28 16,0 0-11-16,0 0 5 15,57-32 7-15,-57 22 30 16,0 2-3-16,0 1 13 0,0 5-23 16,-27 2-16-1,-8 0-14-15,-5 0 7 0,0 9-5 31,4 1-2-31,10-2-5 0,11 0-1 16,12-5-18-16,3 1-31 16,0-4-36-16,0 0-29 15,14 0-79-15</inkml:trace>
  <inkml:trace contextRef="#ctx0" brushRef="#br0" timeOffset="3767.5974">4213 150 174 0,'0'0'87'16,"0"0"-59"-16,0 0 8 16,0 0-4-16,0 0-5 0,0 0-5 15,0-1 5-15,0 1 2 0,0 0-2 16,0 0-8-16,5 0-11 16,-5 0-3-16,0 0-5 0,0 0 5 15,0 0-3-15,0 0 1 16,0 0 22-16,0-3 18 15,0 3-13-15,0-1-4 32,3-2-16-32,-3 3 7 0,0 0-2 15,4 0-3-15,-4 0-5 16,0 0-5-16,0 0 1 16,0 0-3-16,0 0 0 15,0 0 0-15,0 0 3 16,0 0-3-16,0 0 1 15,0 0 4-15,0 0-5 0,0 0 6 32,2 0-4-32,-2 0 0 0,0 0-1 15,0 0 4-15,0 0-1 16,0 0 9-16,0 0-5 16,0 0 6-16,0 0-5 15,0 0-5-15,0 0 3 16,0 0-6-16,0 0-1 0,0 0 0 15,0 0 2-15,0 0-2 16,0 0 0-16,0 0 0 16,0 3 3-16,12 15-1 15,-2 13 7-15,14 4 3 16,-4 5-7-16,10 3-5 16,-4-1 1-16,-8-8 3 0,-3-6-4 15,-15-5 1-15,0-6-1 0,0-9 3 16,0-2 1-16,0-6-2 15,0 0 9-15,0 0 14 16,0 0 24-16,-4-3-25 31,-25-11-15-31,3 0-3 16,1-6-5-16,0-5-2 0,-3 1-10 16,8-8 6-16,2-2 1 15,1-6-6-15,10 2-13 16,5 0 3-16,-2 7 17 15,4 4-7-15,0 7 9 16,0 7 0-16,0 1 0 16,0 5 1-16,0 1-7 0,0 5 7 15,0 1 1-15,0 0-1 16,0 0-1-16,0 0 1 16,0 0-1-16,0 0-2 15,0 0-4-15,6 0 2 16,1 0 5-16,2 0-2 0,-1 3 6 31,-2 1-7-31,2-4 3 16,-4 3 0-16,-2-3 1 0,2 0-1 15,1 0 0-15,-5 0 4 0,0 0-4 16,0 0 0-16,0 0-2 16,0 0 4-16,0 0 0 0,0 0-2 15,0 0-1 1,0 0 1-16,3 0 0 15,3 0-2-15,6 0 2 16,0 0-1-16,2 0 3 16,1 4-2-16,6 0 0 15,14 4-1-15,2 5 1 0,12 7 1 16,4 0 2-16,-2 4-2 16,4 1-1-16,-5-1-3 15,-2-2 3-15,-6-1 0 16,-13-3-1-16,-15-9 1 15,-2-1-4-15,-8-1 0 16,5-3 4-16,-4-2-5 16,-5-1 8-16,3-1-7 31,-3 0 8-31,0 0 4 0,0 0 24 16,0-14 20-16,0-7-40 0,-17-8-1 15,-4-6 1 1,2-4-3-16,-7-6-3 0,-1-2 5 15,1-2-10-15,5 7 2 16,-2 6-3-16,5 11 0 16,4 8 1-16,5 9-1 0,6 4-2 15,3 2-2-15,0 2-28 16,0 0-17-16,0 11-1 16,0 9 15-16,3 4-33 15,27 6-53-15,4 1-38 16,4 0-53-16</inkml:trace>
  <inkml:trace contextRef="#ctx0" brushRef="#br0" timeOffset="4133.868">5043 174 536 0,'0'0'81'0,"0"0"-1"0,0 0-37 16,0 0-34-16,0 0-9 0,0 0 3 15,0 0-2-15,-4 52 9 16,-1-34-6-16,5 0 2 16,0 0-2-16,0 0 3 15,28 2-7-15,5-8 2 16,8-4 0-16,4-3-1 16,2-5 2-16,-9 0 3 0,-3 0 16 15,-17-6 10-15,-11-9 5 16,-7-6 1-16,0 0-4 15,0-4-11-15,-30-3-5 16,-6 5-18-16,-5 2 0 31,-3 8-1-31,5 3-8 16,-2 9 7-16,8 1-28 0,5 0 12 16,9 0-30-16,11 7-21 15,8 6-18-15,0-1-85 0,8 1-44 16</inkml:trace>
  <inkml:trace contextRef="#ctx0" brushRef="#br0" timeOffset="5272.5251">5957 92 719 0,'0'0'0'15,"0"0"-13"-15,0 0-1 0,0 0-23 31,0 0-66-31,198-43-52 16</inkml:trace>
  <inkml:trace contextRef="#ctx0" brushRef="#br0" timeOffset="5116.4529">6078 215 519 0,'0'0'60'15,"0"0"-29"1,0 0-19-16,0 0-11 15,0 0 12-15,0 0 23 16,3 42-2-16,15-23-15 0,10-2-7 16,5-1-1-1,3 1-9-15,-6-6 5 0,-10-1-6 16,-3-9-1-16,-11-1 0 16,1 0 3-1,-1 0 13-15,5-6 10 16,-2-10-12-16,2-5-3 15,-4 1-6-15,4-5 0 16,-4 2-5-16,2 5 1 16,0 1 3-16,1 9-2 15,-7 3 0-15,1 4 3 16,-4 1-5-16,6 0-5 0,8 0 1 16,16 6 4-16,5 6 3 15,4 1-3-15,2 1-2 16,-5-2 2-16,-4-1 3 15,-12-3-3-15,-5-4-5 16,-12-3 1-16,-3 4-7 16,0-5 6-16,0 0 5 0,0 0 11 15,0-1 22-15,0-12-17 16,0-2-16-16,23-1-8 0,-4-1 4 16,10 4 3-16,-5 3-2 15,-6 4-6-15,4 6 3 16,-4 0 5-16,0 0-1 15,6 0 2 1,0 11 3-16,2 1-2 16,4 2-1-16,6-1 0 15,1-1-1-15,5-1 2 16,-13-3-1-16,-3-4 5 16,-8-4-5-16,-5 0 2 15,4 0 3-15,1-8 1 16,-9-4-4-16,3-5 1 0,-12-3 2 15,0-3-5-15,0-1-6 16,0 5-5-16,0 0 10 16,-3 3 1-16,-9 5-10 15,6 4 9-15,6 7-11 0,0 0 7 16,0 0 0 0,0 0 5-1,0 0-7-15,0 5 4 16,14 8 3-16,18 7 3 15,10-1-3-15,0 2-2 0,2 0 2 16,-8 0 5-16,-1-6 6 16,-21-1-10-16,-10 0 6 15,-4-5 2-15,0 1-3 16,-15 0 3-16,-29-3-9 16,-10-1-4-16,-23 1-56 0,-8-7-113 15,-18 0-107-15</inkml:trace>
  <inkml:trace contextRef="#ctx0" brushRef="#br0" timeOffset="5537.1035">7438-91 434 0,'0'0'181'15,"0"0"-180"-15,0 0 10 16,0 0 15-16,160 95 40 16,-98-56-46-1,5 3-7-15,-5-1-13 0,-8-3-2 16,-13-3-41-16,-18-8-36 15,-23-8-21-15,0-8-28 16,0-3-160-16</inkml:trace>
  <inkml:trace contextRef="#ctx0" brushRef="#br0" timeOffset="6148.9106">7524 121 446 0,'0'0'69'16,"0"0"-64"-16,0 0 28 16,203-1-14-1,-123 11 22-15,-3 2-17 16,-3 3 17-16,-12 2-34 16,-21-2-7-16,-23-2-5 15,-15-3 3-15,-3-2-14 0,0-1 16 16,-25-3 0-1,-1-2 23-15,8-2 3 0,4 0 19 16,10-6 5-16,4-6-38 0,0-9-12 16,25 1-17-16,24-5 9 15,5 2-16-15,8 2-43 16,-3 8 23-16,-3 2 11 16,-12 8 9-16,-15 3 12 15,-17 0 10-15,-4 3 2 16,-8 8 13-16,0-2 31 0,0 6 27 15,0-1-41-15,0 2-7 16,0-2-6-16,0 3-4 16,10-5-3-16,8 1-4 15,11-4-3-15,7-1 0 16,1-7-2-16,-1-1-1 16,-1 0-2-1,1 0-7-15,-10-4-5 16,-4-8 4-16,-3-1 8 15,-12-3 2-15,-1 4 7 16,-6 2 13-16,0 6 29 16,0 1-23-16,0 3 0 15,0 0-26-15,0 0-5 16,0 0 3-16,0 0 0 0,0 4 0 16,0 6 2-1,5 1 0-15,20 0-5 0,15 1 1 16,23-2-14-16,11 1-21 15,7-3-95-15,-1-5-73 16</inkml:trace>
  <inkml:trace contextRef="#ctx0" brushRef="#br0" timeOffset="6591.0693">9367 132 603 0,'0'0'60'15,"0"0"17"-15,0 0-28 16,0 0-5-16,0 0-27 15,0 0-12-15,-58-23-5 16,36 35 0-16,11 1 0 0,8 2 0 16,3-1-3-16,0 5 3 15,30-7 1 1,16 2 1-16,10-3-2 0,3-7-5 16,0-1 0-16,-8-3-13 15,-7 0 1-15,-11-14-14 0,-12-4 4 16,-4-6 1-16,-11-4 16 0,-3-5-5 15,-3-2 7-15,5-4-7 16,1-5 15-16,1-1 3 16,4 1 1-16,-4 7 13 15,2 13 18-15,-9 10 16 16,0 6-1-16,0 8-31 16,0 0-16-1,0 4-3-15,0 12 0 16,8 10 5-16,3 10 13 15,2 7-4-15,5 4 0 16,6 7-8-16,-4 2-3 16,10-4-3-16,2-6-1 15,3-10-16-15,-9-9-29 16,-4-9-23-16,-16-7-48 0,-6-11-101 16</inkml:trace>
  <inkml:trace contextRef="#ctx0" brushRef="#br0" timeOffset="7194.2273">9641 74 266 0,'0'0'99'0,"0"0"-99"16,0 0-1-16,213-2 1 15,-168 11 6-15,-2 6 14 16,-12-1 16-16,-3 6-6 15,-15-4 6-15,-5 1-17 16,-4-1 17-16,-4-4-15 0,2 1-9 16,10-5 15-16,6 0-18 15,12-2-3-15,13-6-5 16,-1 0-1-16,2 0-8 16,-15-7-15-16,-11-8 7 15,-11-1 16-15,-7-6 19 0,0 1 16 16,0 0 6-16,-13 2-3 15,-5 6 18-15,-5 6-32 16,-1 3-18-16,5 4-6 16,1 0-2-16,9 0-4 0,0 0 2 15,9 0-4-15,0 0-15 16,0 0-18-16,18 0 9 16,23 4 9-1,11 0-13-15,2-1-40 16,2 4-42-16,-8 3 56 15,4 1 18-15,-8 4 41 16,-5 3 3-16,-3-1 33 16,-13 1 34-16,-11-7-15 15,-4-2-5-15,-8-2-12 16,0-3 15-16,0-4-1 16,-20 0 22-1,-4 0-13-15,1 0-28 0,4-4-4 16,8-10-10-16,11-5-16 15,0-3 0-15,0 0-1 0,27-2 1 16,19-1-14-16,10 0-35 16,7 3-48-16,2 4-61 15,2 8-219-15</inkml:trace>
  <inkml:trace contextRef="#ctx0" brushRef="#br0" timeOffset="7800.5048">11377-261 842 0,'0'0'76'0,"0"0"-68"15,0 0-8-15,0 0-27 32,0 0-93-32,0 0-141 0</inkml:trace>
  <inkml:trace contextRef="#ctx0" brushRef="#br0" timeOffset="7647.8346">11722-24 600 0,'0'0'23'0,"0"0"-12"15,0 0-11-15,0 0 5 16,0 0 55-16,0 0-12 15,-26 77-32-15,26-52-15 16,0 2 7-16,3 0-3 0,25-2-3 16,-9-8 4-16,1-5-6 15,-10-7 0 1,-2-2-7-16,-3-3 7 16,1 0 6-16,1 0 10 0,-2-12-16 15,5-10-12-15,1 0 9 16,12-6 1-16,8 7-5 15,6-4 2-15,-1 4-17 16,2 5 20-16,-2 7-9 16,-1 9-8-16,-3 0 13 15,-2 0 4-15,-1 11 2 16,-4 3 29-16,-2 0 4 16,-9 3-1-16,-2-2-17 0,-12-3-8 15,0-3 4-15,0 1-1 16,-26-6-8-16,-22-2-2 15,-14-2-67-15,-11 0-208 16</inkml:trace>
  <inkml:trace contextRef="#ctx0" brushRef="#br0" timeOffset="8764.7946">1643 1689 671 0,'0'0'23'15,"0"0"8"-15,0 0 31 16,0 0-54-16,0 0-5 0,103-67 19 16,-64 41 8-16,8-10-17 15,-15-1-1-15,-5-3-9 31,-10 5 3-31,-11 0 32 16,-2 13-38-16,-4 12 14 16,0 4 3-16,0 6-1 0,0 0-13 0,-6 0 3 31,-18 0-6-31,0 2-15 0,6 12 15 16,10 1-1-16,8 1-1 15,0 3-10-15,26 2 1 16,24-1 7-16,16 1-3 15,5 1 6-15,3 1-4 0,-12-3 3 16,-16 0-7-16,-16-3 8 16,-15-4-4-16,-12 2 4 15,-3-5-2-15,0 0 1 0,-18-1 2 16,-21 0 1-16,-2 1-1 16,-10-2-5-16,2-7-40 15,7-1-36-15,-1 0-45 16,15-20-143-16</inkml:trace>
  <inkml:trace contextRef="#ctx0" brushRef="#br0" timeOffset="9017.5697">2162 1097 569 0,'0'0'30'15,"0"0"-27"-15,0 0 5 16,0 0 68-16,196 40-9 0,-129-12-15 16,-5 11-20-1,-6 4-15-15,-2 4-6 0,-5-2-3 16,-5 4-8-16,-13-7 0 16,-3 1-18-16,-19-12-37 15,-5-4-79 1,-4-7-6-16,0-15-53 15</inkml:trace>
  <inkml:trace contextRef="#ctx0" brushRef="#br0" timeOffset="10750.4821">2492 1359 463 0,'0'0'0'16,"0"0"-33"-1,278-42 32-15,-180 28 1 0,-6 1 3 0,-7 4-3 16,-23 3-2-16,-21 5 0 16,-18 1-12-16,-16 0 8 15,-7 0 6-15,0 12 65 16,0 1-14-16,0 5-2 0,-7-1-20 16,-2-3 1-16,9-2-13 15,0 3-7-15,4-6 0 16,22-2-9-16,4-3 3 15,6-4 3-15,5 0-7 16,-1 0-2 0,-1-6-6-16,-4-6-4 15,-11-2-15-15,-4-6 8 0,-2 0 15 16,-8 0 3-16,2-2-3 16,-7 8 8-16,-5 4 1 0,0 7 55 15,0 3-30 1,0 0-30-16,0 0-9 15,0 10 9-15,0 1 2 16,14 3 2-16,16 0-2 16,6 0 2-16,13-3-4 15,13 3-11-15,6-4-25 0,12-2 8 16,6-4-33-16,-6-4-4 16,-7 0 30-16,-17-5 27 31,-15-8-1-31,-16 1 8 15,-14-3 1-15,-11-1 47 0,0-1 72 16,0-2-12 0,-30 6-41-16,1 1-44 0,-9 6 18 15,-4 6-20-15,-7 0-19 16,3 0 4-16,-6 14-4 16,8 1 0-16,6-2 0 0,14-1-1 15,8-3 0-15,16 6-3 16,0-6-2-16,0 2-1 15,36-6 6-15,11-1-9 16,-2-4 5-16,4 0-3 16,-9 0 7-16,-2-15-3 15,-14 2 3-15,-5-8 3 0,-7-4-3 16,-11-6 0-16,4-3-1 16,-5-6 2-16,0-2-2 15,0-1 2-15,0 1-1 16,0 13 5-16,0 9 1 15,0 11 28-15,0 9-11 0,-5 0-23 32,-1 0 0-32,-1 13-8 15,1 8 8-15,1 7 8 0,5 1-4 16,0 2 3-16,11-1-7 16,22 3 3-16,12-3-4 15,1 0 1-15,2-7-11 16,5-5-11-16,1-8-9 15,-7-4 11-15,2-6 3 0,-13 0-16 16,-1 0-26-16,-16-14-6 16,-2-3 58-16,-17-2 6 15,0-5 1-15,0 4 30 16,-9 1 6-16,-9 5-16 16,0 7 25-16,-2 7-19 15,6 0-16 1,-8 0-6-16,4 15-1 15,-1 2 3-15,12-2 3 16,7 4-2-16,0-1-6 16,7-2 0-16,34 2 0 15,21-2 0-15,9-1-1 16,5-2-12-16,-5-5-27 0,-13-6-67 16,-19-2-21-16,-12 0 44 15,-19-2-44-15,-8-11-5 0,0-1 132 16,0-5 129-1,-18 1-41-15,1 1 14 0,12 2-66 16,5 10 10-16,0 1 5 16,0 4-50-16,0 0-1 15,0 0-4-15,5 4 4 0,22 4 4 16,-1 3 0-16,9 1 5 16,-4 1 3-16,1-2-12 15,-5-1 0-15,-1-1-1 16,-12-3-4-16,-7-4-11 15,-7-1 9-15,0 3 7 32,0-4 0-32,0 0 24 0,0-5 19 15,9-7-39-15,0-5-4 0,10-2-11 0,8 0 10 32,-1 4 0-32,4 3-5 0,-6 8 5 0,-3 0-7 31,6 4 1-31,-5 0 7 0,6 5 3 15,6 7 16-15,-1 0-8 16,6 5-9-16,-4-2 13 0,4-1-12 16,-10-4 2-16,-9 1-5 15,-2-7-2-15,-14-2 2 16,-2-2 0-16,3 0 3 16,-5 0 10-16,0 0 11 15,0-12-13 1,0-7-11-16,0-6 2 15,0-1-8-15,0-7 5 16,0-4-12-16,0-3 6 16,-7-1-6-16,0 1 11 15,2 7 1-15,-1 9 1 16,2 12 3-16,1 7 17 16,-2 5 2-16,5 0-22 0,-6 0-4 15,-1 16 4-15,2 5 0 16,5 7 13-16,0 0-10 15,0 7 16-15,12-3-11 16,17 7-5-16,9-6 8 16,4-4-7-16,6-5-1 0,-1-6 2 15,0-7 3-15,-3-5-8 16,-8-2 3-16,-1-4-3 0,-4 0-25 16,-4-4-47-16,-9-10-106 15,-9-5-129-15</inkml:trace>
  <inkml:trace contextRef="#ctx0" brushRef="#br0" timeOffset="10919.3767">5136 1140 432 0,'0'0'103'15,"0"0"-100"-15,0 0-6 0,245-9 2 16,-153 0-59-16,-12-2-40 0</inkml:trace>
  <inkml:trace contextRef="#ctx0" brushRef="#br0" timeOffset="13199.4581">6673 892 308 0,'0'0'19'15,"0"0"6"-15,0 0 4 16,0 0 33-16,0 0 17 15,0 0-43 1,25-21 15-16,-25 19 21 16,0-1-3-16,0 2-27 0,0 0-3 15,0 1 0-15,0-4-34 16,0 4-3-16,-13 0-4 16,-18 9-1-16,0 11 3 15,-10 12 5-15,11 3-4 16,11 1-1-16,12 0 0 15,7-2 1-15,0 2 2 0,4-5-3 16,36-2-13 0,20-7-10-16,7-2-36 0,-4-8-58 15,-4-6-92-15</inkml:trace>
  <inkml:trace contextRef="#ctx0" brushRef="#br0" timeOffset="13597.4463">6992 988 63 0,'0'0'370'0,"0"0"-369"0,0 0 72 16,0 0-3-16,0 0-26 15,74 78-3-15,-51-54-21 16,-2-4-6-16,6-3-4 16,-9-4-2-16,-4-2-1 0,-2-4 6 15,-11-7 7-15,-1 2-1 16,0-2 4-16,9 0 2 16,-1 0 17-16,3-9 13 15,2-5-45-15,2-7 4 16,0-4-13-16,-1 0 3 15,-2 0-1 1,-6 1-6-16,6 3-8 16,0 5-9-16,2 4-21 15,4 3-31-15,5 6-44 16,-2 3-79-16,6 0 52 16,-1 0-65-16</inkml:trace>
  <inkml:trace contextRef="#ctx0" brushRef="#br0" timeOffset="13882.273">7476 910 534 0,'0'0'0'0,"0"0"-55"15,0 0 17-15,0 0 6 16,0 0-115-16</inkml:trace>
  <inkml:trace contextRef="#ctx0" brushRef="#br0" timeOffset="13766.443">7494 968 19 0,'0'0'187'0,"0"0"-37"0,0 0-40 0,0 0-16 15,65 80-29-15,-51-58 14 16,-1-2-36-16,5-2-5 16,-1 1-18-16,-3-6-15 15,-7-2 10-15,-2-4-14 16,-1-5 1-16,-4-2-1 16,2 0-2-16,2 0-3 0,-4 0-29 15,0-10-80-15,0-11-235 16</inkml:trace>
  <inkml:trace contextRef="#ctx0" brushRef="#br0" timeOffset="14267.2351">7866 947 449 0,'0'0'215'15,"0"0"-215"-15,0 0 5 16,0 0 6-16,0 0 28 15,0 0-20 1,-72 66-15-16,72-49 2 16,0 1-2-16,10-1-4 15,22-3 0-15,12-2 0 16,16-1-4-16,7-5-5 16,5-6-9-16,-2 0-21 15,-3-2-19-15,-8-7-7 16,-20-6-5-16,-4-1 57 0,-17 2 13 15,-12-6 9-15,-6 1 55 16,0 2-18-16,0 8 23 16,0 2-48-1,0 6 26-15,-18 1-38 0,-6 0-6 0,4 8 1 16,2 1 6-16,7 4-6 16,11 1 2-16,0-3-6 0,11 3-5 15,33 0 4-15,22 1-39 16,4-2-131-16,-2-6 60 15</inkml:trace>
  <inkml:trace contextRef="#ctx0" brushRef="#br0" timeOffset="14587.4597">8839 895 421 0,'0'0'21'0,"0"0"12"16,0 0 14-16,0 0 14 15,0 0-21-15,171 77-22 0,-135-54 3 16,-4-2-14-16,-14-3-2 16,-4-4-1-16,-10-8-3 15,-4-1 6-15,0-5 17 0,0 0 27 16,0 0-15-16,0 0 11 31,0-11-1-31,0-9-39 0,0-5-7 16,0-2-23-16,20-6-5 15,9 0-16-15,4 1-55 16,-4 8-104-16,1 9 9 16</inkml:trace>
  <inkml:trace contextRef="#ctx0" brushRef="#br0" timeOffset="14875.8392">9423 947 285 0,'0'0'80'16,"0"0"10"-16,0 0 10 15,0 0-18-15,0 0-23 16,0 0-39-16,110-13-12 16,-87 0-8-1,-13-2-2-15,-7 1 1 16,-3-1-2-16,0 4 3 0,0 9 22 15,-3 2-14 1,-19 0-7-16,-9 1 0 0,0 12-1 16,5 4 12-16,8 1-12 15,12-3 9-15,6 4-9 16,0 1 6-16,45 0-2 0,20 1-4 16,8-4-29-16,10-5-63 15,-6-5-80-15</inkml:trace>
  <inkml:trace contextRef="#ctx0" brushRef="#br0" timeOffset="15178.4199">9872 892 388 0,'0'0'36'0,"0"0"8"15,0 0-33-15,0 0-2 0,0 0-9 16,0 0 40-16,45 18-27 15,-16-4-9-15,-5 1 13 16,-3-2-11-16,-4 2-6 0,-11-8 4 16,-1-2-3-16,-5-3 5 15,0-2 30-15,0 0 55 16,0 0-30-16,0 0-2 16,0-7-15-16,0-10-30 15,7-1 0-15,17-4-14 16,14-6 0-1,12-1-21-15,5 1-16 16,5 0-36-16,2 10-57 16,-3 7-105-16</inkml:trace>
  <inkml:trace contextRef="#ctx0" brushRef="#br0" timeOffset="15483.7968">10341 782 479 0,'0'0'48'0,"0"0"2"15,0 0 1-15,0 0-19 16,0 0-23-16,0 0-9 16,-95 64 4-16,107-46 3 15,19-4-5-15,13 3-2 16,15 2-16 0,8-1-4-16,-5 0-17 15,0-1 7-15,-18-5 30 16,-9-4 1-16,-17-3 37 15,-15-5 9-15,-3 3-19 16,0-2 4-16,-21 2 6 16,-28-1 32-16,-5 0-31 15,-2-2-32-15,12 0-5 0,8 0-4 0,1 0-24 16,17 0-56-16,12 0-73 16,6-4-32-16</inkml:trace>
  <inkml:trace contextRef="#ctx0" brushRef="#br0" timeOffset="15897.4377">11123 903 319 0,'0'0'234'16,"0"0"-143"-16,0 0 5 15,0 0-30-15,0 0-35 16,0 0-14-16,-173-46-17 15,137 46-2-15,-6 3 2 0,10 8 1 16,2 1 7-16,12 0-5 16,7 0 2-16,11 2-5 15,0-1-7-15,5 0 6 16,35-3 0-16,6-4-11 0,7-2-24 16,-5-4 17-16,-4 0-13 15,-8-5-14-15,-2-10-3 16,-6-1 43-16,-5-1 6 15,-8-2 11-15,-4 7 47 0,-8 2 14 16,1 6-40-16,-4 1 8 16,5 3-27-16,-5 0-13 15,0 0-4-15,0 11 4 16,6 6 0 0,15-1 4-16,15 5 1 15,11-1-2-15,3-3-3 16,0 0-17-16,-12-7-38 15,-9-9-102-15,-11-1-88 16</inkml:trace>
  <inkml:trace contextRef="#ctx0" brushRef="#br0" timeOffset="16218.2422">11745 669 349 0,'0'0'9'0,"83"74"88"16,-50-25 7-16,-12 3 21 16,-21 2-60-16,0-5-29 15,-25-4 10-15,-43-5 12 16,-17-7-37-16,-12-1 1 15,-4-7-11-15,-2-3-11 0,-5-6-88 16,-2-11-227-16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5:54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15424 11018 204 0,'0'0'65'0,"0"0"-42"0,0 0 4 15,0 0 23-15,0 0-10 16,0 0-17-16,0 0-5 16,0 0-1-16,0 0 5 15,0 0-4-15,0 0 2 16,0 0 13-16,0 0 3 15,0 0-18-15,0 0 10 16,0 0-3-16,0 0-4 16,0 0-5-16,0 0-9 15,0 0-1-15,0 0 1 16,0 0-1-16,0 0-3 16,0 0 5-16,0 0 3 15,0 0-2-15,0 0-3 16,0 0 4-16,0 0-7 0,0 0 4 15,0 0-7-15,0 0 0 16,0 0 1-16,0 0-2 16,0 0 2-16,0 0 0 15,0 0 1-15,0 0-2 16,0 0 4-16,0 0-2 16,0 0-2-16,0 0 3 15,0 0 0-15,0 0-5 16,0 0 5-16,0 0-3 15,0 0 0-15,0 0-1 16,0 0 1-16,0 0 1 0,10 0-1 16,5 0 0-1,2 0 1-15,1 3-3 0,5-2 3 16,4 2-1-16,6-1 0 16,1-1 0-16,3 1 0 15,0 1 0-15,-2 0 1 16,0 0-1-16,-2 0-1 15,-1-1 1-15,-4 1-1 16,2 0 1-16,0 0-1 16,-2-2 0-16,-1 2 1 15,1-1 0-15,0-1 2 16,5 0-2-16,-2 2 0 16,2-2 0-16,-3 1-3 15,-1-1 4-15,-1 2-2 16,-1-1 1-16,-3-1-2 0,0 1 2 15,-2-2 0-15,-1 2-1 16,1 0 1-16,5-1 0 16,0-1 0-16,10 2 0 15,0-1 0-15,2 0-1 16,5 2 0-16,3-1 1 16,-3 1 0-16,3-3-1 15,-4 4-2-15,2-1 1 16,-3-2 2-16,1 2-3 15,-9 0 2-15,-1-3-6 16,-8 0 4-16,-6 3-3 16,-2-3 6-16,-8 0-1 15,-5 0 0-15,1 0 1 0,0 0 1 16,-2 0 4-16,3 0 2 16,4 0-7-16,-5 0 0 15,5 0-1-15,1 0 1 16,-2 0 0-16,4 0 0 15,1 0 0-15,8 0 0 16,0-3 1-16,3 3-1 16,0 0 0-16,-3-2 0 15,2 1 0-15,-4 1-1 16,-3-1 2-16,-4-1-2 16,-4 2 1-16,-1-1 0 15,-4 1 5-15,-1-2-4 0,-1 1 22 16,6 0-15-1,3-2-5-15,-6 3-2 0,3-3-1 16,-2 1 0-16,-3 1 1 16,1-1-2-16,0 2 1 15,-3-2 0-15,-1 2 1 16,0-2 5-16,0 1 5 16,0-1-5-16,0 0-2 15,0 0 0-15,0-1 0 16,0 2-1-16,0-2-2 15,0 1 4-15,0-2-1 16,0 2 7-16,0-3-2 16,0 1-1-16,0 1-3 15,0-4 0-15,0 0 0 0,0 1-1 16,0 0-2 0,0-3 0-16,0 2 7 0,0-3-9 15,0-1 4-15,0 2 1 16,0-4-5-16,0 4 2 15,0-2 5-15,0 2-5 16,0-1 3-16,3 1-3 16,2 1 0-16,-2-1 1 15,6 3 0-15,-8-2 1 16,3 2-4-16,0-2 0 16,-1 3 2-16,0-3 0 15,3 3-1-15,-1-2-2 16,6-1 4-16,-5-1-3 0,2 1 5 15,0-1-5 1,0 2-1-16,-1 0 1 0,-1 0 0 16,2 1 0-16,-7 2 0 15,2 0 1-15,-3 2 0 16,2 0-2-16,-2 0 1 16,0 1 0-16,2 1 5 15,-2 0-5-15,0 0 1 16,0 0-1-16,0 0 1 15,0 0-1-15,0 0 4 16,0 0 1-16,0 0-3 16,0 0 1-16,0 0-6 0,0 0 7 15,0 0-8-15,0 0 1 16,0 0-14-16,5 0-44 16,10 0-92-16,6 0-138 15</inkml:trace>
  <inkml:trace contextRef="#ctx0" brushRef="#br0" timeOffset="-39271.0933">15453 10938 592 0,'0'0'8'16,"0"0"2"-16,0 0 25 16,0 0 15-16,0 0-5 0,0 0-7 15,0 0-16 1,8-5-10-16,-8 5-3 0,0 0-5 15,0 2-1-15,0 11-1 16,0 14 25-16,-4 4-1 16,0 7-7-16,-5 3-15 15,6 1 3-15,3 3-5 16,0-3 0-16,0-1 0 16,0-4 3-16,0-7-5 15,0-2 1-15,0-9-1 16,0-3 0-16,0-5 0 15,0-6 0-15,0-1 0 16,0-1-20-16,3-1-41 16,14-2-66-16,9 0-145 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5:03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13909 11523 430 0,'0'0'6'16,"210"-9"3"-16,-77 2 27 16,15 4-18-16,13-1 21 15,15 1 10-15,0 0-26 16,4 1-22-16,-2 0-1 16,0 1-1-16,4-1 1 15,-3 2 0-15,-8 0-1 16,-16 0 1-16,-10 0-2 0,-14 0 2 15,-8 0 0-15,-7-2 0 16,-9 0-8-16,-15-1 5 16,-20-4-10-16,-18 2 11 15,-15 0-11-15,-17 0 7 16,-8 2 6-16,-10 3 19 16,-4-1 9-16,0 1 13 15,0 0-5-15,0 0-7 16,0 0-6-16,0 0-12 15,0 0-11-15,0 2-2 16,0 15-1-16,-8 7 3 16,-9 5 32-16,2 5-10 15,-4 4-4-15,8 4-1 0,-1 3-6 16,3 2 6-16,5 1 0 16,-1 2-1-16,5 0-8 15,-3-2-3-15,3-3-4 16,0-1 3-16,0-6-3 15,0-3-1-15,0-3 0 16,3-2 0-16,-3-6 0 16,0-4 2-16,0-6 0 15,0-3-2-15,0-6 0 16,0-1 0-16,0-1 0 16,-4-1-2-16,-11-2 2 15,-6 3 1-15,-6-1 0 16,-6-2-1-16,-8 0 0 15,-7 0-6-15,-6 0 6 0,-13 0-3 16,-8 0-4-16,0-2-5 16,-6-3 5-16,-3 0 5 15,-7 1 2-15,-5-2 0 16,0 4 0-16,-3-3 0 16,7 4 6-16,7-2 7 15,1 2-7-15,2-1 0 16,-3 2-5-16,-4 0-1 15,2 0-1-15,-4 0-1 16,6 0 2-16,2 0 1 16,7 0-1-16,-3 0 0 15,-4 0-1-15,0 0 2 0,2 0-1 16,2 0 0-16,5 0 1 16,7 0-1-1,1 0 0-15,5 0 0 0,-5 0 0 16,-2 0 0-16,1 0 1 15,1-3 0-15,6 3-2 16,6 0 0-16,10-3 1 16,4 3 6-16,7 0-2 15,3 0-4-15,2 0-1 16,3 0 0-16,0 0 1 16,-1 0 0-16,5 0 5 15,-5 0-5-15,7 0-2 16,-2 3 1-16,0 0 1 0,5-3 0 15,-5 2 3-15,-1-1-3 16,2 1 0-16,-2-1-3 16,-4 0 3-16,3 1 3 15,3-1-2-15,2 1 2 16,6-2 7-16,7 2-6 16,5-2 4-16,0 0 1 15,0 0-4-15,0 0-5 16,0 0-6-16,0 0-19 15,0-4-33-15,0-9-95 16,0-4-242-16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4:15.26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221 0 247 0,'0'0'23'0,"0"0"-23"0,0 0 4 15,0 0 22 1,0 0-6-16,0 0 10 0,0 0-3 15,0 0-1-15,0 0-1 16,0 0-13-16,0 0-3 16,0 0-3-16,0 0 0 15,0 0-5-15,0 3 11 0,6-3 10 16,8 4 14-16,8-3-1 16,2 1-7-16,8 0-3 15,0 0-16-15,9-2-1 0,7 3 1 16,1-3-5-16,1 0 2 15,6 0-5-15,-2 0 2 16,2 0 1 0,-2 0-3-16,7 0-1 15,-5 0 2-15,6 0-2 16,4 0 0-16,-4-3 0 16,4 1 3-16,-12 0-3 15,-7 2 0-15,-2 0 0 16,-13-2 0-16,-2 2 1 15,-4 0 0-15,-8-1-1 0,-4 1-5 16,-5 0 4-16,-9 0 1 16,0 0 5-16,0 0-5 15,0 0-8-15,0 0-7 16,0 0-1-16,-23 0 12 16,-7 0 1-16,-14 0-4 15,-10 1-8-15,-7 3 4 0,-12 1 7 16,-10 3-3-16,-14 2 0 15,-7 1 1-15,-6-4-4 0,-5 4 1 16,4-4 0 0,8 3 9-16,11-5-1 0,16-2 4 15,13 1-1-15,7-1-1 16,18 0 2 0,3 0 0-16,14 1 2 15,11-3-1-15,2 2-3 16,8-3-2-16,0 0 2 15,0 0 0-15,0 0 3 16,0 0-4-16,12 0 4 16,26 0 5-16,18 0 16 15,15 0-4-15,9 0-15 0,5 0-1 16,3 0-3-16,2 0 2 16,3 0-4-16,-6-3 0 15,-9-2 1-15,-9 2-2 16,-10 0 2-16,2 0-2 0,-11 1-4 15,-2 0 2-15,-4 2 0 32,-8-3 2-32,5 3-1 15,-14-1-1-15,3-2-6 0,-4 3 0 0,-11 0-2 16,-3-1 1-16,-12-2 0 16,0 3-3-16,0 0-2 15,0 0-5-15,-4 0-7 31,-22 0 18-31,-15 0 6 0,-3 0-8 0,-10 0 3 16,-13 4-9-16,1 3 3 0,-8-1 12 16,-2-2 2-16,3 4 0 15,-7-1-2-15,-6-2 2 16,6 1 0-16,3 4 0 16,10-7 0-16,11 3 2 15,14-1 2 1,9 1 4-16,14-5-8 15,10 2 4-15,9-3-3 16,0 0 1-16,0 1 5 16,0-1-4-16,5 0 11 15,25 0 6-15,6 0-5 16,8 0 8-16,6 0-16 16,15-1-3-16,-1-3-2 15,15-3 2-15,1 1-4 16,0-1-2-16,3-1 2 15,-3 0 1-15,-4 3-1 16,-4-2 2-16,-5 0 0 0,0 3-2 16,-5 1-4-16,-2 1 4 15,-10 0 0-15,-2 2 0 16,-11 0-6-16,-12 0-6 16,-8 0 5-16,-8 0 5 15,-9 0-6-15,0 0 4 16,0 0-2-16,0 0-2 15,0 0-13-15,-3 0 7 16,-27 0 4-16,-6 0 3 16,-14 0 3-16,-11 0-2 0,-5 4-1 15,-2-2 7-15,-11-1-2 16,-1 2 2-16,0 0 0 16,-1 1 0-16,-2-3 4 15,11 2-4-15,-3-3 11 16,12 1-2-16,-4 2-4 15,5-3-5 1,6 1 4-16,9 2-4 16,4-3 0-16,0 1-1 0,7-1 0 15,10 0 2 1,4 3 0-16,15-1-1 0,3-2 0 16,4 0-2-16,0 0-3 15,0 0 5-15,11 0 0 16,31 0 10-16,12 0 7 0,16 0 8 15,10 0-20-15,5 0 4 16,0-5 0-16,7 4-5 16,-6-7 2-16,11 4-5 15,-9-3 2-15,-4 1-2 16,-7 2-1-16,-15 0 0 16,-10 1 0-1,-11 2 0-15,-11-2 6 0,-19 3-5 16,-8 0-2-16,-3 0 4 15,0 0-3-15,0 0 3 16,0 0 6-16,0 0-9 16,0 0-6-16,0 0-1 15,0 0-9-15,-8 0-15 16,-15 0-26-16,-2 0-65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3:08.63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493 4705 742 0,'0'0'7'16,"0"0"-6"-16,0 0-1 15,0 0 0-15,0 0 12 16,80 86 21-16,-19-31 5 15,7 12-29-15,6 0-8 16,-7 2-1-16,-8 0 0 16,-11-8-3-16,-12-6-34 15,-10-8-36-15,-12-15-46 0,-10-10 3 0,-4-12-13 16</inkml:trace>
  <inkml:trace contextRef="#ctx0" brushRef="#br0" timeOffset="-259.9717">457 5503 465 0,'0'0'71'0,"0"0"-66"0,0 0-5 16,0 0 28-16,0 0-4 0,0 0-10 15,0 0-7 1,0 0-5-16,0 0 9 0,0 0 11 16,0 0 2-16,0 0 13 31,5-6 0-31,4-8-13 15,12-10-9-15,-2-5-13 0,7-8 5 0,-3-1-1 16,-11-6-5-16,-11-1-1 16,-1-4 0-1,0 3 1-15,-18 5 0 16,-3 12 1-16,3 11 4 0,3 11 13 16,1 5 3-1,-2 2-22-15,2 0-6 0,-4 0-1 16,4 9 4-16,7 2 3 15,-2 3-9-15,9 4 7 16,0-4-5-16,4 5 0 0,37 1 4 16,10 5 2-16,11-1-10 15,5-2 6-15,-5-1 0 16,0 0 3-16,-15-2 2 16,-9 1-1-16,-16-3-3 15,-13 0 5-15,-9 5-1 16,0-5 13-1,-7 4 3-15,-25-2 2 16,-4-2 1-16,-8-2-13 0,-4-1-6 16,4-7 0-16,-3-5-16 15,4-2-33-15,12-9-77 0,0-15-112 16</inkml:trace>
  <inkml:trace contextRef="#ctx0" brushRef="#br0" timeOffset="490.5035">755 5179 502 0,'0'0'44'15,"0"0"-44"-15,0 0 1 16,124-72 31-16,-62 48-19 16,-3 4-8-16,-8 2-5 15,-10 3 0-15,-15 5 3 16,-11 6-6-16,-7 3 0 15,-8 1-9-15,0 0 12 0,0 7 6 0,0 11 34 16,0 4 1-16,0-1-9 16,0 3-24-16,9-1-5 15,12-1 6-15,3-3-7 16,6-1-2-16,10-3 1 16,1-2-1-16,2-2 0 15,6-7-9 1,-13-2-2-16,0-2 3 15,-14 0-21-15,-4-6 29 16,-2-10 0-16,-10-7 0 0,2-1 0 0,-3-4 4 16,-4 9-4-16,-1 4-1 15,0 6 1-15,0 8 15 16,0 1-11 0,0 0 16-16,0 1-5 0,8 12-9 15,4 6 3-15,10-5-7 16,10 0 6-16,14 0-8 15,11-3-8-15,14-2-24 16,17-7-15-16,10-2-28 16,10 0-26-16,-7-1-119 15,-12-11 212-15,-22-5-218 0,-20 0 226 32</inkml:trace>
  <inkml:trace contextRef="#ctx0" brushRef="#br0" timeOffset="1887.7699">2425 5073 261 0,'0'0'84'15,"0"0"-13"-15,0 0 27 16,-98-69-39-16,45 66 52 15,3 3-74-15,-12 0-36 0,13 19-1 32,1 1 2-32,7 3 0 15,14-3 2-15,9-2 2 0,9-1 4 16,9-5-10-16,0-2-1 16,15-2-2-16,33-2-2 15,22-6 5-15,10 0 0 16,-7-2-5-16,-11-14-19 15,-17-2 24 1,-19-6 10-16,-23-1 14 16,-3-6-9-16,0-3 16 15,-21-7-14-15,-20-9-3 0,-3-6 29 0,-9-5-31 16,14 0-9-16,2 17 2 16,15 14 23-16,12 17 8 15,6 13 19-15,-1 0-55 16,-2 6-4-1,1 20 3-15,6 10 2 0,0 10 10 16,0 4-11-16,32-2 5 16,20-3-5-16,11-2 0 15,9-1 0-15,2-8-19 0,-1-3-1 16,-13-6-7-16,-14-7-14 16,-11-8 16-16,-16-3 7 15,-2-7-3-15,1 0-4 16,-4-18 25-16,-7-6 0 15,-2-11-1-15,-5 1-11 16,0 1 12-16,0 8 5 16,0 7 2-16,0 13-1 15,0 3 6 1,0 2-4-16,-5 6-4 16,2 13 9-16,3 7 6 15,0 2-11-15,0-4-3 16,14 1-5-16,24-1 3 15,5-3-3-15,3-4-19 0,-7-2-22 16,-10-9-2-16,-12-1-34 16,-8-5-33-16,-9 0-32 0,0-1 87 15,0-13-31-15,-2-5-197 16,-18-6 283-16,5-4 62 16,8 0-24-16,7 4 190 15,0 7-218-15,0 4 5 16,12 6 85-16,6 8-65 15,8 0-20 1,2 0 74-16,6 8-39 16,2 6 51-16,0 4-84 15,1 2-13-15,-7-2 8 16,-12-2 13-16,-10-3-22 16,-4-2 2-16,-4-4-4 0,0-4-1 15,0-3-10-15,0 0 10 16,0-3-2-16,0-14-32 15,2-2-31-15,10-3 31 16,6 4 34-16,8 7 16 16,-4 6-16-16,9 1 0 0,0 4-2 15,10 0 2-15,3 7 37 16,4 3 6-16,2 4-32 16,6-5-9-16,3 0 9 0,-3-4-3 15,-1 1-8-15,-19-6 5 16,-6 0-8-16,-16 0 5 15,-2-4-2-15,-10-10 20 16,2-4-12-16,-4-10-7 16,0-6 8-16,0-2-8 15,0-10-1 1,-14-11 0-16,-4-6 5 16,-4-9-5-16,-1-3-8 15,2 16 8-15,3 16 0 16,1 19 9-16,11 13 21 15,3 8 11-15,3 3-29 16,-5 0-12-16,1 10-1 16,4 15 1-16,0 10 3 0,0 8 6 15,16 11-2-15,22 5-5 16,9 4-2-16,3-6 0 0,2-3-7 16,-1-12-13-16,-7-2 16 15,-6-11-38-15,-14-9 7 16,-6-8 23-16,-1-11 1 31,-4-1-27-31,5-4 20 0,-4-13 18 16,-2-10 2-16,-1-5 5 15,-4-1-6 1,5-2 1-16,-1 2 4 0,3 6-7 16,4 5 1-16,7 5-6 15,3 7 5-15,0 1-1 16,6 9 1-16,-1 0-4 15,9 0 2-15,11 9 3 16,3 5 11-16,2 4 11 16,-13 6 2-16,-18-4-21 15,-10 1-3-15,-17-5-5 16,0 1-18-16,-12-5-1 16,-32-2-17-16,-10-1-49 15,-18-9-106-15</inkml:trace>
  <inkml:trace contextRef="#ctx0" brushRef="#br0" timeOffset="2066.1391">3399 4746 783 0,'0'0'18'16,"0"0"-18"-16,0 0-7 15,241-53 5-15,-126 37 1 16,6 1-21-16,3 6-39 15,-8 0-120-15,-1 2-111 16</inkml:trace>
  <inkml:trace contextRef="#ctx0" brushRef="#br0" timeOffset="3044.2647">5561 4718 136 0,'0'0'420'16,"0"0"-420"-1,0-70 0-15,-12 47 90 16,3 14-79-16,-8 1 47 15,-1 8 4-15,-14 0-34 0,-9 4-23 16,-10 12-5 0,2 4 7-16,7 5 3 0,7 0 9 15,10-5-9-15,6 2-7 16,19-2-2-16,0-4-1 16,19-1-8-16,29-10 3 15,6 0-18-15,2-5 9 0,-7 0 8 16,-13-1 4-1,-15-12-2-15,-6-2 4 0,-7-1 0 16,-2-4 4-16,-6-1 0 16,0 3-2-16,5 1-2 15,-2 6 2-15,1 7 40 16,-4 4-35 0,5 0-7-16,-4 0-8 15,11 8 8-15,6 10 2 16,8-1 9-16,10 2 0 15,17 0-9-15,2-1 1 16,2 1-3-16,-4-6-5 16,-15-2 2-16,-18-6-7 15,-8-4-7-15,-12-1 9 0,0 0 8 16,0 0 0-16,0-4 16 16,0-9-14-16,0-8 0 0,-5-4 2 15,5-3 0-15,0-3 0 16,0 5-5-16,0 5 1 15,18 7-5-15,-1 7-2 16,1 3 7 0,6 1-2-16,7 3 2 15,-1 0 0-15,-3 3 1 16,3 12 6-16,-1 4-6 16,4 1 2-16,8 4-1 15,-9-6-4-15,3-2-5 16,-5-3-2-16,-6-7-11 15,-3-2 15-15,2-4-4 0,9 0-4 16,3-10 10-16,9-8 3 0,4-6 1 16,-4-6-1-16,0-1-1 15,-8-7-8-15,-7-2-11 16,-4 1 9-16,-6-1 11 16,-7 0 4-16,-2 11-4 15,-10 11 1 1,0 7 11-16,0 9 28 15,0 2-29-15,0 0-6 16,-10 11 2-16,-16 9 3 16,11 7-5-16,12 8 11 15,3-3-14-15,0 5 3 16,26-7-5-16,17 2-4 16,12-6-11-16,11-3-15 0,9-7-44 15,-3-2-44-15,-10-4 58 16,-13-5-213-16</inkml:trace>
  <inkml:trace contextRef="#ctx0" brushRef="#br0" timeOffset="3776.1835">2700 6275 522 0,'0'0'67'16,"0"0"-67"-16,0 0 1 0,0 0 11 15,0-77 7-15,0 52 18 16,0 0-6-16,0-6 29 15,0 6 9-15,-18-3-12 16,-6 7-57-16,0 9 28 0,0 5 6 16,-2 3-9-16,-4 4-14 15,-4 0-9-15,-5 11-2 0,-2 18-3 16,3 6 0-16,10 5 2 31,17 3 1-31,11 1 0 16,0-3-1-16,29 0 0 0,25-9-3 15,29-3 4-15,8-9-17 16,10-8-20-16,10-10 1 16,-4-2-50-16,-14-7-54 15,-21-13-6 1,-16-3 70-16,-7-3-14 16</inkml:trace>
  <inkml:trace contextRef="#ctx0" brushRef="#br0" timeOffset="4362.0093">3417 6039 172 0,'0'0'212'0,"0"0"-164"16,0 0-5-16,0 0 23 16,0 0 34-16,0 0-55 0,20 89-14 15,0-56-10-15,2 1-7 16,7-3-14-16,1-2 0 16,-2-2-4-16,-4-9-20 15,-14-3 0 1,-7-7 19-1,-3-5 5-15,0 0 19 0,-7-3-6 16,-23 0 24-16,-7-9 4 16,1-10-15-16,0-7 6 15,-4-9-21-15,-2-4-5 16,6-10 45-16,5-5-40 16,18 2-10-16,8 7 2 0,5 12 1 15,0 5-3-15,47 8-2 16,3 1 4-16,5 8-7 15,5 1 4-15,-15 9-2 16,-2 1 2-16,-15 0-15 16,-6 16 7-16,-13 9-4 15,-9 8 11-15,0 3-1 0,0-4 0 16,-23 3-11-16,-13-6 10 16,-2-2 1-16,6-7-25 15,5-4 10-15,9-7-3 16,10-5-30-16,8-1 4 0,0-3 9 15,0 0-81-15,17 0 29 16,19 0 71 0,10 0 17-1,10 0-2-15,10 0 3 0,5 6-9 16,-7 8-119-16,-4 3 128 16,-16-3 83-16,-15 1-1 15,-3-5-42-15,-10 2-36 16,-7-2 22-16,2-3-15 15,-7-1 4-15,-1 1-2 0,2-6-7 16,-1 3-6-16,3-1-11 16,0-3-37-1,-2 0-45-15,4 0 29 0,0 0-64 16</inkml:trace>
  <inkml:trace contextRef="#ctx0" brushRef="#br0" timeOffset="4756.3061">4336 6142 225 0,'0'0'80'0,"66"-67"-74"16,-42 30 21-16,-6 4 61 15,-10 6-3-15,-8 6-10 16,0 11-2-16,-5 3 44 16,-22 7-85-16,-11 0-12 0,-7 7-20 15,0 7 0-15,2 7 8 0,7-1 0 16,13 3-5-16,14-5-2 15,0-3-1-15,9-3 0 16,0-1-5-16,11 0 0 16,27-5-9-16,5-1-13 15,16-2-21 1,3-1-1-16,0-2-102 16,-7 0 131-16,-8 0-9 15,-11 0 23-15,-15 2 6 16,-6 4 2-16,-12 1 26 15,-3 5 24-15,0 1-21 16,-7 0 41-16,-29 4-12 16,-8 0-39-16,-9 3-18 0,3-2-3 15,-2-5-11 1,6-1-81-16,-7-5-103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4:25.0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4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0-10-10T04:55:16.611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 61 459 0,'0'0'30'16,"0"0"6"-16,0 0 0 15,0 0 0-15,0 0-13 16,0 0-14-16,0 0-2 31,0-2-4-31,0 2-3 0,-18 7 0 16,-2 12 0-16,-4 4 4 15,4 6 9-15,2 0-10 16,1 4 3-16,11 4-1 16,6-4-4-16,0 0-1 15,0-7-4-15,19-4 3 16,12-7-12-16,6-8 8 0,3-7 3 16,3 0-1-16,-4 0 3 15,2-17 0-15,-11-4-8 16,-10-3 2-16,-8-6-5 0,-12-2 4 15,0-1 7-15,0 4 9 16,-32 5-8-16,-15 8 7 16,2 4-3-1,-11 7-5-15,-8 4 0 16,15 1 0-16,6 0 0 16,19 0 2-16,16 0 0 15,8 0-4-15,0 0 2 16,0 0-12-16,26 0-8 15,18 0 19-15,10 0 1 16,1-7 0-16,5 1 0 0,-1 1 0 16,-3 3 1-16,-6 2-1 15,0 0 0-15,-3 0 0 0,-11 7 0 16,-8 8 0-16,-1 1-1 16,-7 4 0-16,-14-4-1 15,-6 1-1-15,0-2 0 16,0-4 2-16,0-1-2 15,-6-5 3-15,-14-2 2 16,5-2-1-16,1-1 6 16,7 0 6-16,7-6-6 0,0-8-6 15,0-3-1 1,18-4 2-16,21 3-2 0,5 0-2 16,9-2 2-1,-3 5 3-15,-6 8-3 16,-8 3-2-16,-7 1 2 15,-10 3-1-15,-2 0 1 16,-11 0 0-16,2 3 0 16,-2 3 1-16,-2 1 0 15,-1 4 0-15,6-5-1 16,-6 6 1-16,12-1-1 16,4-5 2-16,6 2-1 0,7-1-1 15,10-4-4-15,-4-3 4 16,5 0 0-16,-7 0 5 15,0-7-5-15,-5-5 1 16,-10-4 3-16,1-2 3 16,-8-6 2-1,-14-1 4-15,0 2-11 0,0 3 57 16,-9 6-43-16,-18 0 0 16,1 10-3-16,-4 3-4 15,4 1-8-15,2 0 4 16,6 8-5-16,0 4 0 15,5 5-1-15,10 2-3 16,3 1 4-16,0 1 1 0,16-4-1 16,20 5-1-16,0-8-11 15,-4-1-34-15,6-4-38 16,-2-3-83-16</inkml:trace>
  <inkml:trace contextRef="#ctx0" brushRef="#br0" timeOffset="1045.805">2166 32 514 0,'0'0'35'0,"0"0"8"16,0 0-22-16,0 0 43 0,0 0-20 15,0-66-25-15,-3 58-6 16,-15 8-4-16,-9 0-8 16,-10 0 0-16,-6 0-1 15,-6 8 0-15,4 8-2 32,7 5 4-32,5 2-2 15,7 1 5-15,12 3-5 0,14-3 0 0,0 0-14 16,0-3-10-16,28-5 7 15,8-3-4-15,6-2-9 16,-1-11 25-16,-5 0 5 16,1 0 6-16,-4-4 5 15,-1-10-5 1,-5-3 9-16,-6-4 0 16,-3-1 4-16,-12 0 0 15,3 4 19-15,-6 9-24 16,-3 5 28-16,0 1-15 15,0 3-4-15,0 0-23 16,0 0-4-16,0 0-4 16,0 9 8-16,0 6 0 0,0 6-3 15,0 3 3-15,5 1 1 16,13-1-1-16,0-2-19 16,-4-3-31-16,-2-5-45 15,-7-8 1-15,-5-1-22 0,3-5-44 16</inkml:trace>
  <inkml:trace contextRef="#ctx0" brushRef="#br0" timeOffset="1914.9087">2379-17 356 0,'0'0'85'15,"0"0"-77"-15,0 0 8 16,0 0 24-16,0 0 6 16,0 0-28-16,152 76 2 15,-127-52-15-15,-11-3-5 16,-14-4 0-16,0-8 8 16,0 2 15-16,0-6 19 0,-14 0 3 15,-10-3-13-15,5-2-1 16,-9 0 3-1,3 0-7-15,11-3-16 16,2-13 3-16,12-4-11 16,0-1-3-16,0-4-2 15,7 5-6-15,22 2 8 16,5 3-3-16,6 3-19 0,-3 7 3 16,5 0-3-16,-6 3 6 15,-4 2 7-15,0 0 1 16,3 7 1-16,-5 6 3 15,-6 3 1-15,-4 4 1 16,-2-2-1-16,-12 0 3 16,-1-1 0-16,-5-7 4 0,0-3-4 15,0 1 4-15,0-5 15 16,0-2-3-16,0-1-6 16,0 0 5-16,0 0 17 15,0-4 11-15,0-11-32 16,9-6-11-16,28-3-11 0,9-5-2 31,4 1 9-31,6 7-8 16,-8 4-8-16,-6 5-5 15,-4 9-15-15,-14 1 0 0,2 2-1 16,-9 0-13-16,-11 0 34 16,-2 0 7-16,-4 5-4 15,0 3 11-15,0 6 6 16,0 0 7-16,-18 3 13 0,8 4 1 15,2-3-6-15,8 0-6 16,0-1-2-16,0-5 0 16,3-1 4-16,26-2 3 15,9-4-2-15,-2-2 9 16,0-3 8-16,-4 0 13 16,-2-4-19-16,-4-9 8 0,-8-6-4 31,-1-2-4-31,-17 0-1 0,0-3-20 0,0 5 24 15,-30 2-21-15,-2 5-3 16,-15 3 1-16,3 6-3 16,8 3-6-16,4 0 0 15,2 0-14 1,16 0-1-16,2 6-18 0,12 0-18 16,0 2 10-16,20 2-21 15,27-5-22-15,15 1-21 16,-5-6-100-16,-1 0 12 15</inkml:trace>
  <inkml:trace contextRef="#ctx0" brushRef="#br0" timeOffset="2554.3572">3579-22 379 0,'0'0'76'0,"0"0"3"16,0 0-6-16,0 0-29 16,0 0-16-16,0 0-12 15,-11 0 12-15,-8 13 9 16,10 0-21-16,4 5-9 0,5-3 1 31,0 0-5-31,12-1-2 16,20-1-1-16,4-6 0 0,-1-3 3 15,1-1 0-15,-2-3 2 16,-6 0-3-16,3 0 1 16,-10-10 0-1,-3-1 4-15,-1-6-6 0,-16 2 6 16,7 2-1-16,-8 8 6 0,0 1 2 15,0 4-7-15,0 0-7 16,0 0-6-16,0 0-2 16,0 0 9-16,-3 4-1 15,-3 4 1-15,6 2-1 16,0 2-4-16,1-3-4 16,35 6 6-1,2-8 0-15,-1-1-1 16,-3-5-4-16,-6-1 5 15,-6 0 2-15,-4 0 0 16,-4-1 1-16,-5-5-1 0,-1-5 9 16,-8 0-9-1,0 2-1-15,0-3-2 0,0 4-7 16,-18-1 6-16,-8 4-16 0,-4-1 6 16,7 5 9-16,5-2 1 15,10 2 4 1,8 1-1-16,0 0 1 0,0-4 15 15,0-1 2-15,20-2-13 16,3-4 4-16,1 4 23 16,6-8 11-16,9-5-8 0,2 0-15 15,8-7 36-15,-4 3-37 16,-3-4-15-16,-5 6-1 16,-12 4-2-16,-10 9 0 15,-15 4-26-15,0 5-40 16,-9 0-78-16,-45 7-98 15,-20 11-36 1</inkml:trace>
  <inkml:trace contextRef="#ctx1" brushRef="#br1">1169 1460 529 0,'0'0'46'0,"0"0"-32"16,0 0 15-16,0 0 23 15,0 0-19-15,0 0-4 16,15 0-25-16,-8 12 33 15,3 5 11-15,-4 11-16 16,-6 3-8-16,0 6-2 16,0 2-1-16,0 2-9 15,0-1-8-15,-6 0 6 16,-1-5-8-16,-3-6 2 16,1-6-3-16,3-3 3 15,0-6 2-15,5-6-1 16,1-5-3-16,0-2 0 15,-3-1-2-15,3 0 2 0,0 0-2 16,0 0-7 0,-2 0-55-16,-7 0-148 0</inkml:trace>
  <inkml:trace contextRef="#ctx0" brushRef="#br0" timeOffset="4647.075">2184 960 388 0,'0'0'25'0,"0"0"-4"0,0 0 33 16,0 0 12-1,183-66-24-15,-148 40-13 0,4-9 77 16,2-11-83-16,-1-4 11 16,8-11-24-16,-7 1 2 15,-9 2-11-15,-14 10 8 16,-11 14 8-16,-7 13 10 15,0 6 17-15,0 8-26 16,0 4-3-16,-3 3-15 0,-3 0 0 16,2 0-8-16,-8 0 8 15,1 7-4-15,2 11 3 16,-3 7 1-16,4 6-3 0,8 11-3 16,0 0-6-16,0 4-14 15,11 1-13-15,7-4-1 16,-3-3-14-1,-7-7 22-15,-8-8 2 16,0-5 2-16,0-7 5 16,0-7 15-16,0-2-1 15,-8-2 8-15,2-2 2 16,-6 0 10-16,8-10-1 16,4-7-5-16,0-6 0 15,0 0-4-15,18 2 7 0,4 7-8 16,9 2-5-16,-4 6 3 0,3 1 0 15,0 5 1 1,-5 0 1-16,-1 0-2 16,-11 0 2-1,3 8 7-15,-7 3-7 0,7-1 6 0,-4 2-6 32,2-1 3-32,4-1-1 15,5 0-2-15,4-5 0 0,20-1 9 16,-2-2-5-16,19-2 0 15,-7 0 0-15,-1 0-4 16,-7-11-4-16,-8-4-2 16,-10-8 6-16,-8 0 6 15,-9-5 5 1,-14 7 15-16,0 0 43 0,0 6-50 16,-23 5 4-16,-16 7-13 15,-8 3-3-15,-2 0-7 16,1 0 1-16,9 5 0 15,2 4-1-15,15 5 0 16,0-1 3-16,10 0-3 16,8 3-5-16,4 1 5 15,0 2-7-15,35-2-5 16,10-2-18-16,26-4 11 16,11-5-18-16,8-1 34 0,9-5-29 15,-2 0 16 1,-4-1-17-16,-9-13-1 0,-15 0 17 15,-22-2 7-15,-14-5 10 16,-15 1 5-16,-13-1 29 0,-5 0 28 16,0 3 29-16,0 9-75 15,-26 4 14-15,-10 1-25 16,0 4 0-16,-7 0-5 16,7 0 0-16,4 7 1 15,-3 3-1-15,10 2 3 0,2 1-6 31,9-1 6-31,14 5-3 0,0-1 0 0,0 0-6 16,26-3-5-16,7-2-10 16,1-6-3-16,2-2 17 15,-6-3 5-15,-6 0-3 16,2 0 2 0,0-7 1-16,3-7 2 15,-10-2 0-15,-4 0 2 16,-5 1 7-16,-10 5 13 15,0 3 13-15,0 3-20 16,0 4-10-16,0 0-5 0,0 0 2 16,0 0-3-16,0 4 1 15,0 7-1-15,0 0 0 16,0 2 1-16,22 1-4 0,30 3 2 16,11-2-1-16,17-3-13 15,8-2 3-15,-3-6-32 16,-7-4-10-16,-9 0 28 15,-21-4-30-15,-12-7 31 16,-10-6 26 0,-8 1 2-16,-10-3 57 15,-8 0 5-15,0 1-24 16,0 1-8-16,0 6 19 16,-26 2-37-16,-4 4-12 15,-7 3 2-15,-11 2-4 16,3 0 0-16,-4 4-2 15,1 7 0-15,11-1 2 0,7 2 0 16,12-1 0-16,11 1 0 16,7 4-9-16,0-3-7 15,0-1-9-15,25-2-6 16,1-3 3-16,4-3 15 0,-1-3-6 16,1-1 19-16,0 0 8 15,-5-7 2-15,-4-4 7 0,-3-7-3 16,-1-7 3-16,-11-1 8 15,1-10-16-15,5-4 14 16,2-7-5-16,1 0-17 31,3-4 1-31,-4 5-1 0,-7 13 4 0,-7 12-2 32,0 10 21-32,0 11-9 0,0 0-15 15,0 0-5-15,0 0-4 16,-1 11 9-16,-23 8-1 15,10 5 1-15,3 12-3 16,4 2 3-16,7 8 4 16,0 4-4-16,0 2-1 15,21 4-6-15,20-5-11 0,3-8 1 0,9-5 13 16,1-3 3 0,4-6-1-16,-2-11-4 0,-5-4 5 15,-4-5-20-15,-6-5-3 16,0-4 10-16,-8 0 3 15,-4 0 11-15,-8-11 0 16,-4-2 7 0,-4 1 22-16,-2-1-5 15,1-2-20-15,-2-2-4 16,6 4-8-16,-3-2-15 16,2 2 13-16,-1-2-119 15,-2 1-20-15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42:40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3929 2844 886 0,'0'0'0'16,"0"0"-2"-16,0 0 2 16,0 0 12-16,0 0 2 15,0 0 1-15,0 0-2 16,8-5-8-16,-1 5 1 16,5-1-3-16,12-4 17 15,5-1-3-15,7-1-10 0,-4 0-6 16,-4-1 4-16,-13-1-3 15,-9 1 0-15,-6 0-2 16,-1 0-2-16,-41 5-16 16,-21 3-4-16,-20 0-2 15,-16 8 14-15,-1 8 7 16,9 4 3-16,18 5-1 16,18-1 1-16,20 2-1 15,24 0-4-15,11 1 4 16,11-4-6-16,39 1 2 15,17-3 1-15,13-7 3 16,-3-2 1-16,-3-7-8 16,-17-3-13-16,-23-1 0 0,-19-1-26 15,-15 0 29-15,-34 2 12 16,-38 3 6-16,-32 8-6 16,-14 8 3-16,-6 4 6 15,9 4 8-15,20 2-2 16,29-1 5-16,27-3-9 15,27-4 1-15,12 0 0 16,33-1-4-16,34-2 1 16,26 0-3-16,19-7-52 15,9-10-39-15,-6-3-235 16</inkml:trace>
  <inkml:trace contextRef="#ctx0" brushRef="#br0" timeOffset="212.6154">4230 3087 829 0,'0'0'84'16,"0"0"-81"-16,0 0-3 15,0 0-10-15,0 0 10 16,107 50 21-16,-42-22-2 16,19 0-12-16,8 1-3 15,2-3-4-15,-21-6-25 16,-22-6-28-16,-14-8-96 15,-16-6-21-15,-2-6-145 0</inkml:trace>
  <inkml:trace contextRef="#ctx0" brushRef="#br0" timeOffset="361.3934">4897 3173 398 0,'0'0'58'0,"0"-60"59"0,0 38 21 16,0 11-2-16,0 7-47 16,-15 4-61-16,-22 1-28 15,-23 16-6-15,-16 6 5 16,-6 5 1-16,-9 7 0 15,2 4 0-15,-2 2 0 16,2 5-3-16,6 0-48 16,10-3-207-16</inkml:trace>
  <inkml:trace contextRef="#ctx0" brushRef="#br0" timeOffset="1694.6002">7774 584 501 0,'0'0'130'0,"0"0"-125"16,0 0 4-16,0 0 31 0,0 0-2 16,0 0-9-16,3 0-13 15,-1 0-11-15,-2 6-5 16,0 5 2-16,0 6 8 16,0 5-3-16,-6 0 3 15,-3 1-8-15,-2-1 6 16,7-2-8-16,4-3 2 15,-2-8 3-15,2-2 2 16,0-4 2-16,0-3-7 16,22 0-2-16,19 0 22 15,22 0 31-15,19-4-26 16,18-9-23-16,10-6-2 16,18-3 1-16,12-5-3 15,16-3-3-15,3-2-11 16,-8-2-16-16,-21 4 2 0,-23 4 15 15,-22 6 3 1,-15 4 6-16,-24 6 4 0,-16 3 0 16,-13 2 0-16,-14 4 2 15,-3 1 14-15,0 0 2 16,0 0-4-16,0 0-10 16,0 0-4-16,0 0-14 15,0 0-24-15,0 0-49 16,0 3 21-16,-17 5-35 15,-8-2-184-15</inkml:trace>
  <inkml:trace contextRef="#ctx0" brushRef="#br0" timeOffset="3652.754">12399 1679 580 0,'0'0'0'0,"0"0"35"16,0 0-18-16,0 0-11 16,0 0-3-16,0 0 43 15,0 0-26-15,23-38-10 16,-16 35 4-16,-2 0-3 16,0-2-11-16,9 2 4 15,-5 0-4-15,4-1 1 16,4-1 7-16,12 0-6 15,17 1 1-15,25 1-3 16,25 1 0-16,26 2-2 16,23 0 4-16,22 0-5 15,17 0 4-15,17 5-1 0,9 2 0 16,0-2 4-16,-8 1-3 16,-10-3-1-16,-16 2-1 15,-28-2 1-15,-22-1 0 16,-29-1 0-16,-26-1 1 15,-21 0 5-15,-20 0 38 16,-18 0-17-16,-4 0-6 16,-8 1-3-16,0-1-7 15,0 2-11-15,0-2 0 16,0 4-80-16,0 2-109 16,0-1 7-16</inkml:trace>
  <inkml:trace contextRef="#ctx0" brushRef="#br0" timeOffset="20898.0487">9335 7875 409 0,'0'0'0'0,"0"0"-6"16,0 0 3-16,0 0 3 15,0 0 9-15,0 0 42 16,0 0-28-16,0 0-3 16,0 0-2-16,11 0 29 15,-11 0-2-15,0 0 4 16,4 0-16-16,-4 0 2 16,0 0-15-16,0 0-12 0,0 0-4 15,0 0-2-15,0 0-2 16,0 0-1-16,0 0 0 15,0 4 1-15,0 6 0 16,0 1 7-16,-8 4 4 16,-4 2-4-16,-2 1 6 15,-2 4-9-15,-6 2-3 16,-6 6 6-16,-7 2-6 16,-2 5-1-16,4-1 0 15,8-6 5-15,12-9-5 16,8-6 0-16,5-8-1 15,0-4 1-15,0 0 1 16,0-3 6-16,2 0 38 16,39-2 20-16,23-12-41 0,23-7-16 15,2-4-8-15,2-1 3 16,1-1 0-16,1-1-1 16,-2 3-2-16,-9 1-1 15,-9 4 1-15,-15 3 3 16,-11 1-3-16,-9 7 0 15,-10-2-2-15,-3 6 2 16,-8 1-6-16,2 3-14 16,11 1-38-16,5 0-28 15,11 0-40-15,17 4-8 16,13 6-110-16</inkml:trace>
  <inkml:trace contextRef="#ctx0" brushRef="#br0" timeOffset="21807.0056">17140 8317 440 0,'0'0'22'0,"0"0"1"0,0 0-15 15,0 0 21 1,0 0 31-16,0 0-17 0,3-2-4 16,0 2-23-16,-3 0-15 15,0 0-1-15,0 7 0 16,-23 3 0-16,-3 2 7 15,0 0 4-15,2 0 0 16,3-2-4-16,8-2-3 16,6-4 4-16,2-1 3 15,5-1-2-15,0-2-4 16,0 0 10-16,0 0 13 16,0 0 6-16,0 0 12 0,0 0 30 15,33-5-7-15,27-7-50 16,19-2-18-16,12-5 0 15,3-1-1-15,6-2 0 16,0 1 0-16,7-4 0 16,8-1-1-16,-2-1-1 15,-6 1-1-15,-6 1-21 16,-14 4 12-16,-18 4-10 16,-11 3-14-16,-13 3-25 15,-13 3-9-15,-9 7-49 16,-12-2-126-16</inkml:trace>
  <inkml:trace contextRef="#ctx0" brushRef="#br0" timeOffset="29378.3461">13838 4227 154 0,'0'0'100'0,"0"0"-98"15,0 0-4-15,0 0 3 16,0 0-1-16,0 0 18 16,0 0 10-16,0 0-14 15,-24 15-8-15,24-15-2 16,0 0 7-16,0 0-1 16,0 0 26-16,1 0 38 15,23 0-31-15,21 0-41 0,4-4-2 16,11-4 0-1,2 2-1-15,-2 0-7 0,-2 1-2 16,-5-1 1-16,-6 3-10 16,-14-1-54-16,-9 4-51 15</inkml:trace>
  <inkml:trace contextRef="#ctx0" brushRef="#br0" timeOffset="29790.2191">14449 4870 91 0,'0'0'20'0,"0"0"127"15,0 0-28-15,0 0-49 16,0 0-28-16,137-10 9 16,-96 0-26-16,3 1-9 15,6-4-12-15,-3 1-4 16,-2 0-6-16,4 0-8 16,-4 0-60-16,-5 6-34 15</inkml:trace>
  <inkml:trace contextRef="#ctx0" brushRef="#br0" timeOffset="30294.2292">14424 5702 507 0,'0'0'55'16,"0"0"-49"-16,0 0-4 0,0 0-2 16,0 0 24-1,137-20 17-15,-90 9-3 0,12-3-19 16,2 0-19-16,5-3-25 16,2 0-43-16,0-1-89 15</inkml:trace>
  <inkml:trace contextRef="#ctx0" brushRef="#br0" timeOffset="33613.1418">15747 3325 473 0,'0'0'34'15,"0"0"-16"-15,0 0-16 16,0 0-2-16,0 0 0 15,0 0 1-15,0 0 2 16,-2 2-2-16,2-2 2 16,0 0 1-16,0 1-3 15,0-1 0-15,0 0 12 16,0 0 7-16,0 0-6 16,0 0-1-16,0 0-3 15,0 0-4-15,0 0-3 16,0 0-3-16,0 0 4 0,0 0 4 15,0 0 8 1,15 0 2-16,17 0 6 0,11 0 5 16,1-3-21-1,-2-1-3-15,-4 0 0 0,-5 0-3 16,-8 1 9-16,-7 0 1 16,-11 2-11-16,-6 1-1 15,-1 0 9-15,0 0-1 16,0 0-8-16,0 0 0 15,0 0-30-15,0 0-48 16,0 0-48-16,-1 3 50 16,-15 0-318-16</inkml:trace>
  <inkml:trace contextRef="#ctx0" brushRef="#br0" timeOffset="37766.9505">9676 10057 435 0,'0'0'35'0,"0"0"-9"16,0 0 32-16,0 0 8 15,0 0-5-15,0 0-17 16,0 0-1-16,-3 0-25 15,3 0 1-15,0 0-6 16,0 0 5-16,0 0-6 16,0 0-4-16,11 0-3 15,13 0 12-15,10 3-9 16,10-1 0-16,4 0-8 16,3 1 3-16,1 1-1 15,1 0-2-15,-4 0 1 0,0 1-3 16,-9-2 3-16,-10 2-2 15,-9-2-5-15,-14 0-8 16,-5-2-1-16,-2-1-13 16,0 0 3-16,-30 0 9 15,-9 0-53-15,-20 0-53 16,-6 0-13-16,-8 0-100 16</inkml:trace>
  <inkml:trace contextRef="#ctx0" brushRef="#br0" timeOffset="37991.7192">9443 10106 461 0,'0'0'184'0,"0"0"-169"16,0 0-15-16,0 0-7 15,0 0 7-15,0 0 35 16,130 1-7-16,-73 1-27 16,-1-2 1-16,0 3 0 15,-1 0 2-15,-4-3 8 16,-5 3-10-16,-1 1-2 15,-3-3 3-15,-8 2-4 16,-10 0 1-16,-3-2 0 16,-12-1-8-16,-3 0-41 15,-6 0-121-15</inkml:trace>
  <inkml:trace contextRef="#ctx0" brushRef="#br0" timeOffset="41464.7985">18301 10095 109 0,'0'0'80'0,"0"0"-33"15,0 0 6-15,0 0-2 16,0 0-14-16,0 0-12 16,0 0 2-16,0 1 2 15,0-1 1-15,0 0 28 16,0 0-12-16,0 0-10 16,0 0 9-16,0 0 6 15,0 0 0-15,0 0-20 16,4 0-4-16,17 0-17 15,4 0-6-15,5 0-4 16,7 0 8-16,6 0-8 16,2-1 1-16,2-1-1 15,2 2 0-15,-5-1 0 16,1-1 0-16,-2 1-2 16,-7-1 1-16,-14 2-1 0,-10 0-10 15,-4 0-1 1,-8 0-15-16,3 0-16 0,2 0-7 15,-4 0-41-15,-1 0-33 16,0 3 2-16</inkml:trace>
  <inkml:trace contextRef="#ctx0" brushRef="#br0" timeOffset="41845.5129">18089 10176 565 0,'0'0'55'0,"0"0"-46"16,0 0 0-16,0 0 57 15,0 0 7-15,0 0-36 16,37 0-21-16,0 0-9 0,5 0-7 16,9 0 0-1,4 0-1-15,3 0-13 0,5 0-12 16,-2 0-41-16,3 0-33 15,-6 2-44-15,-4-2-310 16</inkml:trace>
  <inkml:trace contextRef="#ctx0" brushRef="#br0" timeOffset="45030.8024">15620 6082 620 0,'0'0'30'0,"0"0"-18"16,0 0 23-16,0 0-15 15,0 0-8-15,0 0 32 16,0 0-14-16,97-37 2 16,-94 37 2-16,-3-2 2 15,0 1-9-15,0-3-2 16,0 0-16-16,-3-1-8 15,-18 0 4-15,-9-1-5 16,-15 4-1-16,-9-3-3 0,-9 3 3 16,-4 2-4-1,-4 0 5-15,0 3 0 0,4 6-4 16,-3 4 4-16,1 1-3 16,-7 5 3-16,1 6-1 15,-1 3 0-15,-8 6 1 16,7 3-1-16,3 6 1 15,10 1 0-15,14 5 0 16,12 2 0-16,16 3 0 16,14 0 0-16,8 1-9 15,4-6 9-15,34-3-1 16,12-3-4-16,17-4 2 16,9 0-1-16,12-6-1 0,6-3 3 15,3-6-4 1,12-5 5-16,6-4 1 0,6-5 2 15,-1-6 5-15,-7-4-5 16,-9 0-3-16,-10-3 1 16,-8-8 0-16,-6-1-1 15,-1-5 2-15,-8-4 3 16,2-4 3-16,-4-4-4 16,-13-2 3-16,-6 1 3 15,-9-4-5-15,-7 3 16 16,0-3-17-16,-5-1 7 15,3-1 2-15,-6-1 0 16,4 2-1-16,2 0-6 0,-2 2-5 16,-4-3 0-16,-6-4 0 15,-4 1 1-15,-14 0 7 16,-2 0-7-16,-6 3-1 16,-34 2 7-16,-7-3-4 15,-11-1 0-15,-5-2-3 16,-9 3 0-16,-9 5-1 15,-6 4 0-15,-8 3 0 16,-2 8-2-16,1 2 1 16,8 5-5-16,2 8-11 15,5 2-7-15,-3 0-23 0,-7 3-38 16,-5 9-65 0,2 0-73-16</inkml:trace>
  <inkml:trace contextRef="#ctx0" brushRef="#br0" timeOffset="47707.415">16836 6474 624 0,'0'0'4'0,"0"0"-4"15,151-42 13-15,-91 21 68 0,2 1-12 16,-6-1-34-16,-3-2 13 16,-7 0-26-16,-12-2-9 15,-14 6-12-15,-14 5 8 16,-6 3 3-16,0 2 9 16,-6 3-9-16,-9 1-12 15,0 4 0-15,4 1-7 16,-5 0-5-16,8 1-4 15,8 10 0-15,0 4-3 16,8 4 14-16,22 1-5 16,10 4 9-16,-1-2 0 15,1-2 1-15,-10-2 0 0,-12-7-2 16,-11-3 2-16,-7-3 2 16,0-4 0-16,-12 1 12 15,-29 1 9-15,-19 0-13 16,-10-3-3-16,2 0-7 15,15 0 0-15,15-3-1 16,16-3-4-16,15 0-3 16,7-1-32-16,0 1-12 15,12-1-13-15,25 2 2 16,11-2 52-16,14 1-6 16,7-3 10-16,0-3 5 15,2-4 0-15,-4-4 2 16,-7-4 0-16,-9-2 3 15,-11-4-3-15,-12-4 8 16,-13 4-4-16,-8 4 33 0,-7 7-12 16,0 5 29-16,0 6-28 15,0 7 1-15,0 1-20 16,-5 0-7-16,-12 18-32 16,-3 12 29-16,-6 18 1 15,7 12 2-15,1 10 21 16,4 11-19-16,-8 0-1 15,0-5 1-15,-4-14-2 16,4-18 4-16,2-14-4 16,-1-12 0-16,5-8 0 0,-9-8 11 15,-8-2 53-15,-1-10-31 16,-5-11-27 0,11-8 0-16,13-2-4 0,15-8 5 15,0-7-5-15,39 0-2 16,19-1-6-16,10 8-16 15,8 11 16-15,-1 11 4 16,1 8 1-16,-3 6-2 16,3 3-2-16,-9 0 3 15,-9 3 2-15,-16 1 0 16,-19 4 0-16,-17-4-3 16,-6-1 2-16,-19 0-11 15,-28 1 12-15,-16-2 0 16,-4-1-3-16,8-1-8 15,14 0-7-15,19 0 10 16,10 0-1-16,11 0 9 0,5 0 0 16,0 0-8-16,38 0-25 15,20 0 20-15,17 0 13 16,14 0-3-16,12-1 6 16,-1-1-6-16,-4-3 3 15,-17-2-1-15,-23-3 1 16,-20 1 1-16,-16-3-1 15,-13-3 8-15,-7 3 7 16,0 0 10-16,-19 4-4 16,-13 4-16-16,-2 1-5 15,-3 3 0-15,-6 1 0 0,1 10 0 16,6 6-1 0,11-2 4-16,10 4-4 0,15 1 1 15,0 1 0-15,15-3-1 16,18 1 2-16,12-5-2 15,13-4 2-15,1-5-2 16,7-5-2-16,-2 0-17 16,-9-3-17-16,2-14 6 15,-10-2 20-15,-5-2 8 16,-10-2 3-16,-9 7 13 16,-12 3 36-16,-5 6 15 15,-6 5-24-15,0 2-15 16,0 0-25-16,-4 0-4 15,-15 5-1-15,-1 4 1 16,4 3 4-16,11 2 0 0,5-1 0 16,0-3 0-16,13 0 0 15,25-2-5-15,8-5 5 16,2 0-5-16,4-3-12 16,-7-3-23-16,-7-9 2 15,-12-2 10-15,-1-1 16 16,-10 1 12-16,-6 4 13 15,-5 3 28-15,-4 4 23 16,0 3-44-16,0 0-20 16,0 0-5-16,0 5-3 15,0 6 8-15,0-2 3 16,0 2-2-16,13 0 1 0,4 0-2 16,5-8 0-16,-1 0-29 15,-1-3-68-15,-7-3-52 16,-10-14-251-16</inkml:trace>
  <inkml:trace contextRef="#ctx0" brushRef="#br0" timeOffset="47800.7691">19115 6237 516 0,'0'0'156'15,"0"0"-153"-15,0 0 25 16,0 0-28-16,0 0-18 16,0 0-42-16,74-10 46 15,-32 29-58-15,9 1-63 0</inkml:trace>
  <inkml:trace contextRef="#ctx0" brushRef="#br0" timeOffset="48028.0196">19587 6334 321 0,'0'0'358'15,"0"0"-297"-15,0 0 7 16,0 0-48-16,-144-32 9 16,87 32-8-16,1 0-5 15,-2 2-4-15,4 5 1 16,8 6 0-16,9-3-10 15,15 3-1-15,13-2-1 16,9 1-1-16,9-1 1 16,42-1-1-16,20-4-3 15,16-4-27-15,-3-2-41 0,-8-2-99 16,-21-10-52-16</inkml:trace>
  <inkml:trace contextRef="#ctx0" brushRef="#br0" timeOffset="48224.2192">19587 6334 409 0,'50'-46'161'0,"-74"46"-129"16,-6 0-2-16,-4 8 15 16,8 3-1-16,9 3-23 15,8-1-7-15,9 1 1 16,6 1 10-16,34-3-4 16,14-3 8-16,19-7-7 15,7-2-2-15,4 0-12 16,-5-16-8-16,-5-6-21 15,-6-9-45-15,-6-8-19 16,0-7-85-16,-3-10-26 0</inkml:trace>
  <inkml:trace contextRef="#ctx0" brushRef="#br0" timeOffset="49142.8175">20450 5883 560 0,'0'0'120'0,"0"0"8"16,0 0-94-16,0 0-34 15,0 0 0-15,0 0 9 16,-157 90 14-16,110-34-17 15,-3 8-2-15,0 4-4 16,9 0 0-16,19-6 2 16,22-12-2-16,0-16-13 15,9-12 11-15,12-8-4 16,0-8 5-16,4-6-11 0,6-4 11 16,5-12 0-1,1-6-18-15,-2-5 17 0,-5 3 2 16,1-3-1-16,-4 7 1 15,-3 4 0-15,5 7-1 16,-3 6-1-16,-2 3-14 16,1 0-12-16,0 9 16 15,-3 8 10-15,-9 3-5 16,-10 2 3-16,-3-1 1 16,-16-1 3-16,-21-3 3 15,-10-1 25-15,-2-1-7 16,1-4-6-16,6 0 0 15,6-3-15-15,10-2 0 0,10-3 1 16,9 2-1-16,4-2-1 16,3 1-38-16,0 1 3 15,18 4 16-15,12 1 5 16,7 5 8-16,6 4-4 16,7 3-2-16,0 2 4 15,1 3 4-15,-6 0 5 16,-12-4 36-16,-20-4 1 15,-13-6 48-15,0-4-45 16,-33-1 24-16,-14-4 12 16,-3-2-40-16,-1-2-5 15,2 0-13-15,18-7-14 0,10-6 6 16,18-2-10-16,3-5-52 16,25-3-3-16,37-10-19 15,26-4 26-15,26-8-7 16,15-1 33-16,-2 3-29 15,-15 6 43-15,-25 7 8 16,-27 10 20-16,-27 7 34 16,-18 6-24-16,-10 5 27 15,-5 2 4-15,-13 0-42 16,-27 0-16-16,-16 7-1 16,-3 5-2-16,3 1 4 15,14 1 1-15,8-1-4 16,16 0 0-16,6-1 2 0,12-2-3 15,0-2 4 1,29-1 0-16,16-5-3 0,7-2 7 16,6 0-8-16,2-7-33 15,-3-5-6-15,-2-5 11 16,-6 0-17-16,-14 1 18 16,-13 6 17-16,-15 3 10 15,-7 7 35-15,0 0-35 16,-25 4-3-16,-14 8-1 15,-3 2 4-15,-2 3 4 16,9 1-2-16,1 1-2 16,1-2 2-16,3-3-4 15,-6-3-54-15,-3-8-74 16,-9-3-124-16</inkml:trace>
  <inkml:trace contextRef="#ctx0" brushRef="#br0" timeOffset="49288.5903">20426 6055 846 0,'0'0'8'15,"0"0"15"-15,168-27-23 16,-64 25 0-16,18 2-2 16,9 0-9-16,5 0-58 15,-6 0-130-15</inkml:trace>
  <inkml:trace contextRef="#ctx0" brushRef="#br0" timeOffset="49500.7774">21779 6089 607 0,'0'0'9'0,"-39"53"63"15,18-16-28-15,3 2-18 16,0 4-19-16,0 0-3 15,-3-3 3-15,5-7-7 16,-1-8-8-16,7-10-48 16,-2-7-36-16,-1-8-28 15,1 0 2-15,-9-8-108 0</inkml:trace>
  <inkml:trace contextRef="#ctx0" brushRef="#br0" timeOffset="49756.2972">21476 6330 167 0,'0'0'279'15,"0"0"-234"-15,19-61 34 16,22 49-28-16,12 4-42 15,10 1-9-15,9 6-5 16,-1 1 1-16,5 0-2 16,-2 8-6-16,-6 4 2 15,-8 1 7-15,-12 2 2 16,-16 0 1-16,-14 2 0 16,-18-4 8-16,0 0 4 0,-4-2 21 15,-16-2-2 1,4-1-10-16,2-2 11 0,7-2-11 15,2-2-18 1,5 0 2-16,0 0 1 0,17-2-2 16,16 0-4-16,5 0-61 15,-5-12-117-15,-5-4-120 16</inkml:trace>
  <inkml:trace contextRef="#ctx0" brushRef="#br0" timeOffset="49866.1516">22259 6213 607 0,'0'0'30'15,"0"0"-24"-15,0 0-6 16,0 0-4-16,0 0-116 16,0 0 90-16,89-5-23 0,-32 14-261 15</inkml:trace>
  <inkml:trace contextRef="#ctx0" brushRef="#br0" timeOffset="50399.8857">22635 6330 410 0,'0'0'77'15,"0"0"47"-15,0 0-25 16,0 0-31-16,0 0-28 16,0 0-27-16,-112 20-13 15,112-17 11-15,0-3-8 16,0 0 17-16,0 0 6 16,21-3 1-16,7-6-8 15,5-6-19-15,-7-2-2 0,-1 0-5 16,-7 2 6-1,1-1-10-15,3 4 7 0,-5 5-1 16,4 3 0-16,7 4-5 16,-6 0-19-16,0 2 8 15,6 7 9-15,-6 3 7 16,7 2 2-16,-7 2 0 16,-4-3 2-16,-11 0-1 15,-7-4 2-15,0-4-4 16,0-2 4-16,0-1 10 15,-11 0 10-15,-3-2 8 16,7 0-5-16,-2 0-13 16,9 0 0-16,0-5 3 15,9-4-12-15,26-2-1 0,7 0-21 16,7 1-2-16,1 1 3 16,0 4-1-16,-8 2-1 15,-9 3 6-15,-6 0-21 16,-14 0 32-16,-6 10 5 15,-4 1 11-15,-3 2-1 16,0 2-6-16,-23-3-3 16,-16-1 0-16,-18-3-1 15,-7-2-42-15,-19-4-104 16,-13-2-184-16</inkml:trace>
  <inkml:trace contextRef="#ctx0" brushRef="#br0" timeOffset="50592.5013">21633 6073 945 0,'0'0'2'16,"0"0"-2"-16,0 0-12 15,0 0-111-15,0 0-138 16,0 0-83-16</inkml:trace>
  <inkml:trace contextRef="#ctx0" brushRef="#br0" timeOffset="56410.7856">4423 5822 449 0,'0'0'25'15,"0"0"43"-15,0 0 1 0,0 0-11 16,0 0-21-1,0 0-4-15,0 0 6 0,0 0-16 16,-2-17-7 0,2 17 3-16,0 0-10 0,0 0-7 15,0 0-2-15,0 3-1 16,0 11 0-16,0 11 1 16,0 11 5-16,0 12 10 15,0 9-6-15,2 12 5 16,-2 15 7-16,0 15-10 15,-30 19 11-15,-26 19-13 16,-10 17-4-16,-9 11-3 16,4 3-3-16,11 2 3 15,21-9-2-15,12-4 3 16,11-11-2-16,-2-8-1 16,7-9 3-16,-2-6-2 0,-5-12-1 15,2-10 0-15,-2-11 0 16,-5-9-1-16,1-6 1 15,-2-11 2-15,3-2-1 16,0-6-1-16,4-6 0 16,0-3 0-16,4-5-1 15,2-9 1-15,4-5-19 16,2-7-33-16,5-5-26 16,0-8-49-16,11-6-80 15</inkml:trace>
  <inkml:trace contextRef="#ctx0" brushRef="#br0" timeOffset="56916.4405">3185 8601 675 0,'0'0'17'0,"0"0"-17"0,0 0 0 16,13 48 34-16,-1-21 52 15,9 9 26-15,4 8-66 16,8 7 1-16,3 3-24 15,6 2-5-15,-2 3 5 16,0-1-1-16,-3-2-12 16,2-3-9-16,-7-5 1 15,3-4 8-15,-2-5-7 16,-3-6-3-16,2-4 0 16,-4-5 3-16,3-3-3 15,-1-3 3-15,-3-1-3 16,4-5 0-16,-4-1 0 15,6-3 1-15,1-3-1 16,3-1 0-16,9-4-24 0,-1 0-9 16,1 0 14-16,-1-6-1 15,-10-1-13-15,-5 0 6 16,-7-1-3-16,-9-1-58 16,-1-1-44-16,-8 0-29 15,-5 0-310-15</inkml:trace>
  <inkml:trace contextRef="#ctx0" brushRef="#br0" timeOffset="66912.1754">5291 8274 715 0,'0'0'7'16,"0"0"4"-16,0 0-10 16,0 0 36-16,0 0 17 15,0 0-14-15,0 0-22 0,0-8-13 16,0 8-4-16,0 0-1 15,0 0 0-15,0 0-3 16,-10 11 1-16,-28 12 2 16,-11 12 13-16,-11 13-2 15,-3 13-7-15,4 11 4 16,-8 11-7-16,0 8 7 16,0-1-6-16,1-3 0 15,8-7-3-15,-2-12 1 16,5-5 0-16,6-12-1 15,1-4 2-15,14-8-3 16,1-5 4-16,9-8-3 16,3-5 2-16,9-6-1 15,-2-2 0-15,10-6 0 16,4-2 0-16,-3-5-1 0,3 0 1 16,0 3 4-16,0-3-3 15,0 0 1-15,0 0-2 16,0 0 1-16,0 0 2 15,0 0 0-15,0 0-3 16,0 0 3-16,0 0-3 16,0 0-1-16,0 0 1 15,0 0 4-15,0 0-4 16,0 0 1-16,0 0-1 16,0 0 0-16,0 0 0 15,0 0 0-15,0 0 0 16,0 0 1-16,0 0-1 0,0 0 0 15,0 0 0 1,0 0-1-16,0 0 1 0,0 0 0 16,-3 4-2-16,-6 3 2 15,-2 3 0-15,5-2 1 16,-5 1-1-16,1-1 2 16,1-1-2-16,-3 1 1 15,-3 0 4-15,4 0-5 16,-1 2 1-16,-2 2 1 15,3-2-1-15,1 0 0 16,4-1-1-16,-2-2-1 16,1-2 1-16,5 0 4 15,-2-3-3-15,1 1 13 0,0-3-5 16,3 0-8-16,-3 0 1 16,3 0 5-16,0 0 8 15,-4 0 14-15,-3 2-10 16,-2 1-14-16,-1-2-4 15,-2 2 13-15,0 0 2 16,5-1-3-16,-5 1-4 16,-3-1 5-16,9-2-4 15,0 0-2-15,1 0-8 16,-4 0-11-16,-2 0-58 16,-3 0-74-16,-2 0-319 15</inkml:trace>
  <inkml:trace contextRef="#ctx0" brushRef="#br0" timeOffset="70496.5469">4851 7857 886 0,'0'0'0'16,"60"-64"-9"-16,-16 23 9 16,1-4 4-16,4-5 25 15,-8-8-2-15,-7 2-3 16,-9 3-11-16,-24 15-2 16,-1 10-9-16,-8 11 4 15,-30 8 3-15,-8 5-9 16,1 4-5-16,5 0 3 0,6 6 0 15,15 8-1-15,14 5-2 16,5 5-2-16,21 6 1 16,36 4-4-1,17 1-2-15,14 2-9 0,-4-5 1 16,-12 0 1-16,-28-8 15 16,-23-7-9-16,-21-4 13 15,-7-2 10-15,-35-1 38 16,-14-1-18-16,-9-1-22 15,8-5-8-15,7-3-1 16,17-3-31-16,17-17-25 16,16-3-106-16,4-12-94 15,41-4-178-15</inkml:trace>
  <inkml:trace contextRef="#ctx0" brushRef="#br0" timeOffset="71498.1398">5351 7474 470 0,'0'0'51'15,"0"0"4"-15,0 0-7 16,0 0 8-16,0 0 24 15,0 0 14-15,31 37-32 16,-25-16-49-16,0 0 6 16,7 2-13-16,1-3 4 15,5-3-10-15,4-3 4 16,2-5-1-16,2-2 0 16,0-7 2-16,11 0-5 15,-6-8-1-15,1-7-6 0,-2-9-6 16,-12 1 1-16,-3 0 8 15,-8 5 1-15,-7 7 3 16,-1 6 0-16,0 3 0 16,0 2-2-16,0 0 0 15,0 5-9-15,0 5 11 16,0 4 1-16,0 2-1 16,0 1-4-16,5-1 4 15,22-4 1-15,4-3 4 16,9-6-2-16,8-3 0 15,0-5-1-15,0-13 3 16,-6-10 2-16,-11-6-5 16,-7-7 6-16,2-8-8 0,-3-11 0 15,-1-10-12 1,-4-11-9-16,0-3 15 0,-9 6 3 16,-6 21-11-16,0 18 14 15,-3 20 47-15,0 16-18 16,0 3-29-16,-15 22-4 15,-12 14-1-15,5 13 5 16,10 7 6-16,6 12-3 16,6 4 0-16,0-1-2 15,18-9-1-15,19-11 0 16,9-14-1-16,-5-11 3 16,-10-10-2-16,-7-10 5 0,-7-6-3 15,3 0 16 1,2-16 15-16,2-9-21 0,-3-6-12 15,-9-2-2-15,-6-1 2 16,-6 5-18-16,0 7 17 16,-19 9-10-16,-14 9 3 15,3 4-7-15,-3 6-3 16,9 6 6-16,20 4-1 16,4-2-25-16,25 0-9 15,30-2-6-15,24-6 28 16,21-1-30-16,17-5 4 15,9-2 28-15,4-13 10 16,-14-2 12-16,-20-7 1 16,-26-3 33-16,-27-3-7 15,-22-5 6-15,-21 1 22 0,-4 8 14 16,-41 6-10-16,-16 9-17 16,-11 6-23-16,-8 5-4 15,-1 7-14-15,10 9 1 16,9 2 2-16,16 3-2 15,25 1-1-15,12-2 0 16,9 1 0-16,32 2 0 16,33-4-6-16,13-1-17 15,13-1-18-15,-6-3-61 16,-10-1-1-16,-13 4 59 16,-11 3 41-16,-8 6 3 15,-10 2 25-15,-17 4 47 0,-8-2-8 16,-8 1-49-1,-11-5 26-15,-29-4-28 0,-12-5-1 16,-6-3-2-16,2-6-8 16,6-8-2-16,18-5-51 15,14-19-118-15</inkml:trace>
  <inkml:trace contextRef="#ctx0" brushRef="#br0" timeOffset="72028.4948">7458 6995 797 0,'0'0'19'0,"0"0"-2"16,48 62 46-16,-15-31-20 16,-4-2-10-16,-8-2-16 15,-7-6-11-15,-14-5 1 16,0-7-5-16,0-4 2 15,0-5 0-15,0-2-1 16,-3-12-3-16,3-9-3 16,6-7-45-16,38-4 9 15,15 1-15-15,1 7 20 16,-5 6 5-16,-6 10 21 16,-15 7 2-16,-9 3 6 15,-14 4 1-15,-11 9 12 16,0 8 14-16,0 0 1 15,0 5 11-15,-8-5-13 16,8 0-13-16,0-2-5 0,0-2 14 16,0-6-1-16,13-4-11 15,0-5 0-15,3-2 2 16,10 0 3-16,3-13-4 16,1-8-7-16,-1-2-4 15,-9-5-3-15,-14-2-15 16,-3 0 15-16,-3 5-24 15,-4 7 19-15,-26 7 2 16,-6 6 1-16,-4 5 1 16,9 0-12-16,14 0-5 15,17 5-49-15,0 3-35 0,41-3-4 16,18 1 18-16,11-3-15 16,-1-1-61-16</inkml:trace>
  <inkml:trace contextRef="#ctx0" brushRef="#br0" timeOffset="72330.8343">8331 7024 327 0,'0'0'116'15,"0"0"1"-15,0 0 17 16,0 0-40-16,-35 50-21 16,19-38-37-16,9-2-1 15,5-2-22-15,2 0-11 16,0-3 1-16,2 0-1 16,24-3 6-16,6-2 0 15,4 0-5-15,-4-1-3 0,-5-10-3 16,-6-3-3-16,-6-2 3 15,-14-1-2-15,-1 2 4 16,0 0 1-16,-13 5 16 16,-18 3-16-16,-17 3 0 15,-1 3 0-15,-2 1-2 16,9 0 1-16,14 0-2 16,9 0-4-16,11 0-29 15,8 0-40-15,12 0-39 16,31 0 67-16,10 0-9 15,8 0-127-15,-3-2-134 16</inkml:trace>
  <inkml:trace contextRef="#ctx0" brushRef="#br0" timeOffset="72660.4834">8544 7004 390 0,'0'0'84'16,"0"0"-32"-16,0 0 28 0,0 0 9 16,0 0-37-16,0 0-8 15,11 31-22-15,2-21-13 16,-1-4-1-16,9 0-5 15,8-4 0-15,4-2 6 16,5 0-6-16,-5 0-3 16,1-9-8-16,-4-4-29 15,3-3 6-15,-4-2-2 16,-6 1-2-16,-7 1 18 16,-7 4 17-16,-3 3 40 15,-6 5 55-15,0 3-95 16,0 1-4-16,0 0-10 0,0 5 13 15,0 5-6 1,0 1 6-16,0 3 1 0,15-3 0 16,11 2 1-16,13-3-2 15,11-3 0-15,2-4 0 16,-3-3-46-16,-12 0-89 16,-11-11-21-16,-13-6-296 15</inkml:trace>
  <inkml:trace contextRef="#ctx0" brushRef="#br0" timeOffset="73095.1816">9309 6687 408 0,'0'0'128'15,"0"0"16"-15,0 0-78 0,0 0-66 16,0 0 0-16,0 0 64 16,-1 70-10-16,-11-20-11 15,-3 9-13-15,1 11 4 16,-7 7-14-16,-4 6-14 15,0-2 0-15,1-15-6 16,2-14 0-16,4-19 0 16,6-12-7-16,1-13 3 15,4-5 4-15,-4-3 1 16,-2-13 8-16,0-9-9 16,10-11-15-16,3-7 5 15,0-9-4-15,34-5-14 16,23-9 6-16,16 2-21 15,10 8-13-15,-7 12 43 0,-13 17 13 16,-15 12 27-16,-8 12-22 16,-9 0 0-16,-13 11 13 15,-9 3 18-15,-9 5-8 16,0 0 1-16,-30 0-11 16,-8-2-12-16,-3-2 1 15,2-3-6-15,2-2-2 16,12-6-19-16,4-1-31 15,18-3-72-15,3-3-22 16,36-11-399-16</inkml:trace>
  <inkml:trace contextRef="#ctx0" brushRef="#br0" timeOffset="73282.8503">9848 6858 761 0,'0'0'6'16,"0"0"18"-16,0 0 14 15,0 0-11-15,0 0-11 16,-69 46 3-16,69-33-11 16,0-2-4-16,0-1-1 15,0-3-3-15,15-3-10 16,9-4-55-16,-5 0-115 16,-1-8-279-16</inkml:trace>
  <inkml:trace contextRef="#ctx0" brushRef="#br0" timeOffset="73902.2021">9827 6790 562 0,'0'-6'4'16,"0"6"31"-16,4 0-35 15,25 0-19-15,9 2 18 16,3 8 0-16,-2 2-2 16,-5 5 3-16,-7 3 4 15,-8 0 24-15,-12 0-9 16,-7-3 2-16,0-5 14 15,-3-2-11-15,-9-5 25 16,-2-3 8-16,3-2-26 16,-2 0-13-16,8 0-8 15,4-11 3-15,1-3-13 0,1-2-5 16,29-2-22 0,8 1 9-16,7 0-18 0,1 3-1 15,-3 4 12-15,-3 4-1 16,-10 5 14-16,0 1 7 15,-5 0-2-15,-4 0 7 16,-2 0 0-16,2 3 15 16,4 0 6-16,6-2 15 15,1-1-8-15,2 0 2 16,-9 0-17-16,-6-7-2 16,-3-1-9-16,-4-3-2 15,-3-3-4-15,-9 2 1 0,0-3 0 16,0 3 2-1,-15 2 2-15,-7 5 36 0,-1 3-37 16,-5 2-3-16,-2 3-5 16,1 11 5-16,15 3-1 15,8 5 2-15,6 1 2 16,0 5 0-16,20 5 0 16,9 6 2-16,1 6-1 15,2 4-2-15,-6-2-1 16,-17-1 1-16,-9-7 1 15,-9-6 2-15,-31-8 1 16,0-7 15-16,-11-7 18 16,-2-6 7-16,-5-5-22 15,-1-2-13-15,-4-13-8 16,3-9-9-16,4-6-66 16,4-5-181-16</inkml:trace>
  <inkml:trace contextRef="#ctx0" brushRef="#br0" timeOffset="74042.2184">10000 6636 1010 0,'0'0'0'0,"0"0"12"16,0 0 13-16,0 0-25 16,0 0-1-16,0 0-102 15,-2-5-226-15</inkml:trace>
  <inkml:trace contextRef="#ctx0" brushRef="#br0" timeOffset="76843.9374">10183 5531 737 0,'0'0'77'0,"0"0"-77"15,0 0 30-15,0 0 61 16,0 0-32-16,0 0 5 15,0 0 8-15,-20 1-20 16,20-5-6-16,0-10-22 16,3-9-18-16,10-7-4 15,2-7 5-15,7-9 0 16,11-7-3-16,13-12 0 16,9-10 0-16,21-11-4 15,15-4-16-15,13-6 4 16,9-1-33-16,0 5 32 15,-13 14 11-15,-4 18 3 16,2 15-1-16,11 4 0 0,12 2-2 16,3 2 1-1,-1 2 0-15,-11 6-1 0,-20 5-8 16,-20 4-1-16,-19 6 9 16,-23 3-6-16,-13 5 0 15,-13 3 5-15,-4 1-16 16,0 2-31-16,0-3-3 15,0-4-22-15,-8-3-108 16,-16-4-479-16</inkml:trace>
  <inkml:trace contextRef="#ctx0" brushRef="#br0" timeOffset="77243.0887">11455 4059 961 0,'0'0'0'16,"0"0"0"-16,0 0 9 16,0 0 7-16,0 0-12 15,0 0-4-15,32 11 0 16,11 12 5-16,11 7 12 16,8 5-10-16,8 4-6 15,7 2 1-15,3 3 2 0,2 4-4 16,-6-3 4-1,-13 4-4-15,-18-3-10 0,-20-7-42 16,-19-7 48-16,-6-6-1 16,0-4 5-16,-18-5-1 15,-13-5 0-15,-2-5 1 16,-8-2 6-16,-5-5 0 16,-10 0 0-16,-7-5 0 15,3-10-4-15,1-3 6 16,5-4-3-16,9-5-5 15,6-2-3-15,9-10-34 16,7-5-35-16,2-8-72 0,9-5-67 16,3-8 37-1,8 3-65-15</inkml:trace>
  <inkml:trace contextRef="#ctx0" brushRef="#br0" timeOffset="77275.5806">11455 4059 562 0</inkml:trace>
  <inkml:trace contextRef="#ctx0" brushRef="#br0" timeOffset="77415.9911">11455 4059 562 0,'50'-9'59'0,"-50"10"-59"0,0 16 0 16,0 11 65-16,0 8-5 15,9 7 3-15,12 8-29 16,6 9 0-16,2 9-5 16,4 1-7-16,-3 0-18 15,-9-9-4-15,-15-11-4 16,-6-10-28-16,0-10-9 16,-12-8-17-16,-6-10-46 15,-3-6-116-15</inkml:trace>
  <inkml:trace contextRef="#ctx0" brushRef="#br0" timeOffset="83366.9853">5749 10006 824 0,'0'0'1'0,"0"0"8"15,0 0-9-15,0 0 0 16,0 0 0-16,0 51 25 15,-8-1 29-15,-11 17-13 16,3 12-17-16,-4 8 5 16,-2 12-11-16,-3 8 8 15,-8 11-8-15,-5 3-2 16,1-1 4-16,-9-7-16 16,1-10-4-16,-4-13 4 15,5-15-3-15,3-14 1 16,6-10-2-16,13-7-3 15,3-13-9-15,1-4-13 0,12-8-11 16,1-12-29-16,5-2-17 16,0-5-69-16,0 0-76 15</inkml:trace>
  <inkml:trace contextRef="#ctx0" brushRef="#br0" timeOffset="84281.6503">4873 11249 359 0,'0'0'28'0,"0"0"-15"16,0 0 8-16,0 0 11 16,0 0-15-16,0 0-1 15,-4-6 5-15,4 3-17 16,0 2-4-16,0-2-17 16,0 0 4-16,0 0 7 15,0 2 6-15,0-2 3 16,0 3 17-16,0-3 27 0,0 3 24 15,0 0-1-15,0 0-15 16,0 0-17-16,0 0-23 16,0 0-11-16,4 0 1 15,2 13 11-15,5 8 29 16,7 11 15-16,4 14-31 16,6 4 1-16,7 8-5 15,5 5 2-15,9 0-22 16,11-3-3-16,-2-4-4 15,-2-9 0-15,-6-2 2 16,-9-8-4-16,-11-4 1 16,-13-8-60-16,-4-8 59 0,-8-6 3 15,1-7 1 1,-5-3 0-16,1-1 0 0,4 0 1 16,5-5-1-16,3-12-1 15,6-6-33-15,-3-7 4 16,4-3-4-16,1-4 7 15,4-1 2-15,5-3-12 16,3-3-1-16,7-4 18 16,2-1 19-16,11-4-4 15,1 2-11-15,2 4 2 16,-2 5 9-16,-12 6 5 16,-10 7 0-16,-15 7 1 15,-11 10 10-15,-4 2 7 16,-3 5-16-16,0 1 37 15,0 1-6-15,0 0-26 0,-3 1-6 16,-6 0 10 0,-2 0-11-16,-8 0-2 0,-7 1 1 15,-9-1-2-15,-12 2 0 16,-16 0 3-16,-13 0 0 16,-11 0 0-16,-14 0-2 15,-12 0 2-15,-10 0 0 16,-6 0 0-16,-3-5 4 15,-1 0 20-15,11 3-3 16,10 2 32-16,23 0-7 16,23 0-22-16,27 0-21 15,14 4-3-15,17 2-18 0,8 2-78 16,0 0-47-16,22-5-173 16</inkml:trace>
  <inkml:trace contextRef="#ctx0" brushRef="#br0" timeOffset="91983.5664">10823 11490 24 0,'0'0'0'15,"0"0"-2"-15,0 0 2 16,0 0 21-16,0 0 15 15,0 0 13-15,0 0 15 16,42-1 14-16,-38-1-4 16,-4 2-17-16,0-2-21 0,0 0-7 15,0-1-12-15,0-1 2 16,0 3 18-16,0-1 1 16,0 1-22-16,0 0 5 15,0 1 3-15,0-2 16 16,0 1-16-16,0 0-11 15,0-2-2-15,3 2-3 16,-2-4-3-16,3 1 3 16,-3-3 6-16,-1-1 17 15,0 0-21-15,0 2 0 16,0-4 20-16,0 0-25 16,-5 1 0-16,-20-4 2 15,-4 2-6-15,-12 0 2 16,-3 4-1-16,-19 3-2 15,-10 1-1-15,-8 3 1 16,-5 0 0-16,1 8 0 16,-1 8 0-16,-8 6-1 0,-12 10 0 15,-5 11-1-15,1 8 2 16,2 6-3-16,11 7 1 16,14 4 2-16,17 1 1 15,24 0-1-15,20-1-1 16,22-3 1-16,14-5 0 15,38-2-36-15,21-4 36 16,15-4-1-16,16-4-11 16,8-8 10-16,11-7-31 15,9-10 24-15,-1-8 9 0,6-9 0 16,4-4-1-16,8-4-2 16,0-11 2-16,-9-7-1 15,-4-8 1-15,-15-6 1 16,-9-10 1-16,-14-12 24 15,-10-3 31-15,-14-9-10 16,-5-6-18-16,-11-2-17 16,-8-7-1-16,-12 0 9 15,-22 5-8-15,-16 3-6 16,-32 13 20-16,-48 4 3 16,-39 11-28-16,-35 9-4 15,-34 11-20-15,-29 12-7 16,-9 7-39-16,1 10-35 15,1 0-46-15,7 15-57 16</inkml:trace>
  <inkml:trace contextRef="#ctx0" brushRef="#br0" timeOffset="101761.9834">7789 14030 423 0,'0'0'38'0,"0"0"-32"16,0 0-3-16,0 0 27 15,0 0-8-15,0 0-4 16,0 0 16-16,0 0 1 15,-28-2 5-15,25 2-15 16,-2 0 5-16,5 0 3 16,0 0-2-16,0 0 2 15,2 0-13-15,32 0-20 16,14 0 6-16,13 0 0 16,11 0-6-16,8 0 1 15,7 0-1-15,0 2 0 0,-1-2-1 16,5 3-1-1,-8 1 0-15,-11 1 2 0,-14 0-21 16,-19-1-32-16,-20 1-21 16,-14-2-17-16,-5-3 2 15,-5 0 57-15,-33 3 26 16,-12-3-16-16,-8 0-86 16,-1 0 32-16,-5 0 60 15,2 2 16-15,1 0 17 16,5 2-15-16,0-1-2 15,10-2 1-15,12 1 62 16,7 1 5-16,15-3-27 16,3 2-8-16,9-2-10 0,0 0 19 15,0 0 6 1,0 0-24-16,18 0-6 0,16 0 3 16,15 0 14-1,2 0-13-15,6 0-15 0,-3 0-3 16,6-2 13-16,3-1 11 15,3 1 3-15,-3 2-22 16,-4 0 9-16,-1 0-4 16,-10 0-14-16,-11 2-7 15,-4 1-34-15,-9-1-35 16,-7 1-112-16</inkml:trace>
  <inkml:trace contextRef="#ctx0" brushRef="#br0" timeOffset="103062.4308">13168 14054 538 0,'0'0'52'16,"0"0"-50"-16,0 0-1 16,0 0 54-16,0 0 3 15,0 0-25-15,0 0-12 16,84 0 16-16,-29-1-1 15,7-1-17-15,15 1-17 16,10-2-2-16,14 2 1 16,7-2-1-16,1 0-1 15,-5 2 1-15,-11 1 0 0,-15 0 0 16,-14 0 0-16,-18 1 0 16,-9 5-6-16,-14-1-5 15,-9-2-22-15,-9 0 6 16,-5-1-23-16,0-2-14 15,-29 0 44-15,-28 0 19 16,-24 3-19-16,-23-3-76 16,-10 0-8-16,-8 0-48 15,-2 0 89-15,2 0 56 16,10 0 7-16,14 0 3 16,27 0 16-16,15 0-3 15,18 0 47-15,13 0-15 0,11 0 33 16,6 0-24-16,5 0-6 15,3 0-40-15,0 0-11 16,0 0 2-16,23 0 15 16,19 0 32-16,21 2-13 15,16 1-15-15,9 0-9 16,3 0-4-16,7-2-8 16,-2 1 0-16,-3 3 1 15,-10-2-1-15,-13 2-8 16,-18-1-82-16,-16-1-81 15</inkml:trace>
  <inkml:trace contextRef="#ctx0" brushRef="#br0" timeOffset="108510.197">6693 15029 469 0,'0'0'90'16,"0"0"-82"-16,0 0 6 15,0 0 27-15,0 0-3 16,0 0 6-16,0 0 2 15,-11-2-7-15,11 2-24 16,5 0 3-16,23 0-5 16,17 0 15-16,18-2 6 0,8-1-13 15,4-1-19-15,17-3-1 16,4-1-1-16,6-1 0 16,2 1 0-16,-3 1 3 15,-6 1-3-15,-8 0-2 16,-20 1 2-16,-11 5-5 15,-15-1-12-15,-21 1-18 16,-6 0-16-16,-14 0-7 16,0 0-18-16,-23 1-48 15,-29 6 50-15,-19 1-27 16,-17 2-264-16</inkml:trace>
  <inkml:trace contextRef="#ctx0" brushRef="#br0" timeOffset="108786.6898">6836 15098 275 0,'0'0'77'16,"0"0"19"-16,0 0-48 16,0 0 15-16,0 0 3 15,0 0-16-15,-38 9 1 16,81-9 7-16,15 0-16 16,9 0-30-16,8-3-6 15,5-3 0-15,2 1 13 16,3-2-6-16,-9 0 8 15,-7 1-9-15,-9 1-2 16,-13 2-8-16,-3 0 7 16,-10 3-8-16,-4-1-1 15,-11 1 0-15,-6 0 0 0,-4 0-24 16,-7 0-37-16,-2 0-33 16,0 0-98-16,0 0-183 15</inkml:trace>
  <inkml:trace contextRef="#ctx0" brushRef="#br0" timeOffset="116784.406">7929 15226 324 0,'0'0'0'0,"0"0"-223"15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1:59.18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0 300 0,'0'0'0'0,"0"0"-37"0,0 0-121 15</inkml:trace>
  <inkml:trace contextRef="#ctx0" brushRef="#br0" timeOffset="1194.2814">0 0 351 0,'-90'0'136'16,"90"0"-110"-16,0 0-24 15,0 0 12-15,0 0 1 16,0 0-3-16,0 0-8 15,0 0-3-15,0 0 8 16,0 0-6-16,0 0 31 16,0 0 8-1,0 0-1-15,0 0 3 16,20 0-5-16,15-12-29 16,4-5 1-16,5-3-7 15,1-5-1-15,-8-8-3 0,1-5 9 16,-14-5 0-16,1-6 2 15,-12 0-11-15,-13 2 5 16,0 11-4-16,-23 8 10 16,-21 10 7-16,-17 12-17 0,-7 6 2 15,-12 0-2-15,-12 16-2 16,0 13-3-16,7 5 4 16,17 6-4-16,7 2 4 15,21 1-7-15,18-1-5 16,18-6-5-16,4-6 0 0,0-7-6 15,36-6 6-15,2-8 4 16,6-9 13-16,3 0 7 16,-5-4 28-16,2-18-13 15,-3-7-11-15,-2-6-5 16,3-10 2-16,11-8-2 16,5-8-4-1,8-9 1-15,-4-7-1 0,-1 2-2 16,-17 6 3-16,-15 15-3 15,-16 21 4-15,-8 14 20 16,-5 15 15-16,0 4-16 16,0 0-23-16,0 11-18 15,-14 19 14-15,-19 15 2 16,-5 13 2-16,6 2 0 0,7 5 0 16,6-3-6-16,10-1-18 15,9-7 7-15,0-7 3 16,0-13-4-16,0-14 6 15,0-7 3-15,0-9 8 16,0-4 1-16,17 0 0 16,22-4 18-1,16-17-6-15,11-7-10 0,1-8 5 16,-5 2-6 0,-14 1 0-16,-16 9-2 0,-14 10 0 15,-18 10 1-15,0 4-8 16,0 0 2-16,-9 17 0 15,-26 5 6-15,11 3 2 16,4 3-2-16,16 1-1 0,4 0 1 16,0-5-7-16,29-3-14 15,8-6-18-15,7-7 13 16,3-8 24-16,-1 0 2 0,-1-8 2 16,2-14 0-1,-2-7 0-15,-5-3 3 0,0-8-5 16,-3 2 0-1,-16 6 0-15,-9 7 0 16,-7 12 0 0,-5 9 14-16,0 4-14 0,0 0 0 0,-5 4-3 15,-3 10-2-15,8 3 2 16,0 3 3-16,13 3-2 16,29 2-2-16,14 0 6 15,-6-4-5-15,-9-5 6 16,-22-6 0-16,-14-5 3 15,-5-4 13-15,0-1 18 16,0 3-20-16,-35-1-8 0,-13-2-9 16,-2 0-11-1,-2 0-64 1,4-16-146-16</inkml:trace>
  <inkml:trace contextRef="#ctx0" brushRef="#br0" timeOffset="1359.8277">786-578 797 0,'0'0'0'16,"0"0"-17"-16,0 0 4 16,0 0-79-16,0 0-83 15,0 0 43-15</inkml:trace>
  <inkml:trace contextRef="#ctx0" brushRef="#br0" timeOffset="1697.7633">1331-444 539 0,'0'0'24'0,"0"0"-24"0,0 0 2 16,-37 86-1-16,37-39 6 15,0 0 1-15,0 4-3 16,7-5-2-16,6 0-2 16,-4-3 3-16,-9-10 1 15,0-6-4-15,-29-7 14 0,-14-5 25 31,-6-3 50-31,1-2-27 16,-2-4-21-16,3-1-20 0,3-5-14 0,12 0-8 16,4-1-7-16,15-19-57 0,13-7-197 15,0-8-76 1</inkml:trace>
  <inkml:trace contextRef="#ctx0" brushRef="#br0" timeOffset="2132.48">1617-566 800 0,'0'0'0'0,"0"0"-2"0,0 0-5 16,0 0-11-16,202-4-10 16,-144 8-35-16,-14 9-58 15,-22 5-1-15,-17 3 22 16,-5 8 37-16,-17 6 36 15,-22 0 27-15,-8 1 15 16,5 1 28 0,13-6 27-16,3 0-6 15,14-7-36-15,12-1-2 16,0-3-2-16,0-6 2 16,35-3-19-16,4-5 0 15,7-6-7-15,-2 0 1 0,-8-6 4 16,2-14-2-16,-10-9-2 15,-6-3 26-15,-6-7 6 0,-16 9-31 16,0 5 13-16,-4 5 12 16,-39 9-6-1,-7 8-20-15,2 3-1 0,-2 0 1 16,8 3-5-16,18 9 2 0,10 3-1 16,14 0-31-16,0-3-30 31,38 2-7-31,24-3-5 15,12-1-53-15</inkml:trace>
  <inkml:trace contextRef="#ctx0" brushRef="#br0" timeOffset="2317.3503">2347-302 461 0,'0'0'115'0,"0"0"-53"16,0 0 0-16,0 0-18 15,0 0-24-15,0 0 1 16,-25 11-8-16,20 0-3 15,5 3-10-15,0-1-2 16,0-2 0-16,12-2-22 16,12-4-9-16,7 0-15 15,-6-5-58 1,-2 0-104-16</inkml:trace>
  <inkml:trace contextRef="#ctx0" brushRef="#br0" timeOffset="3067.3618">2402-441 437 0,'0'0'21'0,"0"0"-20"15,0 0-2-15,0 0 1 16,0 0 0-16,189 9 1 15,-176 2 0-15,-2 9 15 0,-11 2 13 16,0 5 0-16,0 2-17 16,0-3 1-16,-5-3-2 15,-14-2 9-15,1-5 1 16,1-7-1-16,9 2 0 16,4-11-6-16,4 0-9 31,0 0-1-31,0 0 11 0,0-3 44 15,29-12-29-15,13-7-29 16,9-1 1-16,4-2 1 16,1 4-6-16,-9 7 3 0,1 7-1 15,-8 6 1-15,-6 1-3 16,-9 0 2-16,-1 1 1 16,-5 6 0-16,7 6 1 0,4-1 0 15,4 1 5-15,-1 3-6 16,-4-3 3-16,-4-2-3 15,-2-5 1-15,-14-3 5 16,3-3-4-16,0 0 8 16,6-3 49-16,11-15-41 15,1-6-12 1,2-11-4-16,2-1-1 16,2-6-2-16,9-3-1 15,2-1-6-15,-6-1-11 16,-5 11 16-16,-18 8 1 15,-5 12 2-15,-13 9 14 16,0 5 4-16,0 2-18 0,0 0-7 16,-5 17 0-16,-16 9 7 15,-14 12 14-15,6 1-3 16,-4 9 8-16,9-1-9 16,6 0 9-16,6 2-8 0,4-8 0 15,8-8-4-15,0-4-1 16,0-9 8-16,0-4 13 15,20-5-25 1,4-1 10-16,9-6-12 16,12 0-4-16,10-4-8 15,-4 0-92-15,-8-5-92 16,-13-14-369-16</inkml:trace>
  <inkml:trace contextRef="#ctx0" brushRef="#br0" timeOffset="3304.9404">3253-333 696 0,'0'0'97'0,"0"0"-45"15,0 0-4 1,0 0-33-16,0 0-11 0,0 0 2 16,214-7-5-16,-178 7 1 15,2-2-1-15,-14 2-2 0,-4 0-1 16,-5 0-6-16,-8-2-31 15,-1 2-9-15,-1-3-47 16,3-2-49-16,-7-2-209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2:04.1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106 50 469 0,'0'0'0'15,"0"0"17"-15,-88 89-3 0,77-52 0 16,4-1 6-16,7-2-3 15,0 1-3-15,0-10-3 16,23-3-10-16,10-2 7 16,8-9-5-16,9-10 18 15,10-1 33-15,4-5-24 16,7-15-17 0,-14-9-8-16,-2-7-5 15,-8-4-16-15,-20-6 7 16,-11 1-4-16,-16-1-9 15,0 12 3-15,-37 6 19 0,-25 10 6 16,-2 7 2-16,-1 10-4 16,-1 1-3-16,14 0-1 15,13 12 0-15,16 3-1 16,20 5 0-16,3 1-9 0,21 0-6 16,38-1-1-16,15-4-12 15,11-6-22-15,-9-7-26 16,-4-3-41-16</inkml:trace>
  <inkml:trace contextRef="#ctx0" brushRef="#br0" timeOffset="537.7815">923 21 387 0,'0'0'60'16,"0"0"-48"-16,0 0 51 15,0 0-2-15,-23 72-35 16,15-36-11-16,8 0 0 15,0 0-13-15,8-3 1 0,22-6-3 16,7-7 0-16,-1-7 0 16,0-8 0-16,8-5 7 15,0 0 12-15,9-7-8 0,-3-15-11 16,-2-5-15-16,-9-3-10 16,-8-3 21-16,-9 3 4 15,-16-2-8 1,-6 12 8-16,0 5 10 0,-24 9 11 15,-14 6-18-15,-4 0-3 16,0 9-7-16,5 6 7 16,19 6-1-16,14-4 1 15,4 5-6-15,10 0 5 0,39-2-1 16,11-2 0-16,2-5-1 16,5-5-2-16,-10-8 5 15,2 0 8-15,-10-4 7 16,-4-13-15-16,-9-4-1 31,-5-4 1-31,-9-4 11 0,-10 1 10 0,-10 8-18 31,-2 9 13-31,0 6 22 0,0 5-18 16,-6 0-20-16,-20 5-6 0,8 12 5 16,1 5-2-1,17 2 1-15,0 2 2 0,29 3 0 16,26 0 0-16,7 0-53 15,4-5-28-15,-8-8-71 16,-14-10 55-16</inkml:trace>
  <inkml:trace contextRef="#ctx0" brushRef="#br0" timeOffset="1871.0766">2140 131 317 0,'0'0'70'0,"0"0"-5"16,0 0-41-1,0 0 31-15,0 0 28 16,0 0-1-16,111 58-36 16,-85-40-11-16,-4-1-21 15,-8-7-5-15,-7-3-8 16,-7-6 2-16,0 0-3 16,5-1-15-16,-5 0 2 15,6 0-10-15,6 0-16 0,0-5-96 16,-3-1 80-16,0 6 31 0,0 0 17 15,0 0 2-15,10 0-1 16,-1 10 3-16,14 1 3 16,10-1 4-16,8 1 5 15,9-4 1-15,3-2 8 16,-5-5-3 0,-4 0-1-16,-4 0 13 15,-10-17-16-15,-3-9-11 16,5-5 0-16,3-9 1 15,-2-10 32-15,4-3-27 16,2-10-6-16,1-4-5 16,-7-3-14-16,0 1 11 15,-18 12 8-15,-16 15 33 0,0 18 35 16,-8 13 4-16,0 11-38 16,0 0-34-16,0 6-6 15,-3 17 4-15,-20 17 0 0,2 9 2 16,-7 13 0-16,10 6 2 15,0 6-2-15,11 0 0 16,7-1 0-16,18-12-1 16,38-1 3-16,10-17-4 0,-11-8 1 15,-11-14-3-15,-10-10-13 32,-9-11-60-32,0 0 77 15,1-13 17-15,9-12 5 16,-8-5 5-16,6-3-15 15,-7 0 2-15,-14 1-13 0,-12 8-1 16,0 8-3-16,-26 7-4 16,-26 9-12-16,-6 0 15 15,-1 5 4-15,8 10 0 16,17-2 0-16,16 3 3 16,11-3-3-16,7 2-5 15,0-5-2-15,25-2-6 0,12-4-11 16,6-4 22-16,6 0 2 15,-2-7-85-15,1-8-20 16,1-6 23-16,-18-1 56 16,-6 8 26-16,-16 3 6 15,-9 5 35-15,0 6-3 0,0 0-38 32,0 0 0-32,0 10 0 15,-8 2 2-15,8 2 2 0,0-1-3 16,0-2 5-16,30 3-3 15,11-6-3-15,6-2 0 16,8-5 0-16,-1-1 15 16,-1-1-15-16,-2-17-59 15,-8-10-74-15,5-7-189 0,1-4 312 16,-1-10 20-16,0-7 24 16,2 1 65-16,-1 2 28 15,-13 4-54-15,-15 18 1 16,-9 15 65-16,-12 12-23 15,0 4-87-15,0 2-29 16,-12 18 0-16,-15 15 7 0,-8 9 16 16,5 9-22-16,-6 14 13 15,-4 11-8-15,-4 14 19 16,-3 7-23-16,5 8 6 16,10-10-8-16,7-15-1 15,-3-22-8-15,7-23 7 16,6-17-1-16,2-9 3 15,13-7 0-15,0-4 9 16,0 0 44-16,0-15 7 16,0-10-55-16,0-15-5 15,22-11 0-15,22-10 10 16,14-11-10-16,14-1-16 16,11 8-4-16,-7 13 11 15,-3 17-4-15,-11 10 9 0,3 15 4 16,-11 6-1-16,4 4 1 15,-2 0 0-15,-16 4 15 16,-14 6-7-16,-15 1-5 16,-11 3-3-16,0 0 0 15,-24 0 0-15,-32-3 0 16,-16 3 7 0,0-8-7-16,2 2-24 15,17-4-46-15,17-4-33 16,28 0-53-16,8 0-50 15</inkml:trace>
  <inkml:trace contextRef="#ctx0" brushRef="#br0" timeOffset="3421.5832">5411-102 575 0,'0'0'25'15,"0"0"55"-15,0 0-80 16,0 0 5-16,0 0-5 0,0 0 40 16,-82 97-18-16,40-46 11 15,5 13-9-15,-6 6-8 16,-10 7-2-16,7 5-10 16,-2 3 2-1,7-2-5 1,5-15-2-16,5-13-4 0,6-19-3 15,7-14-6-15,6-11 7 0,5-4 3 16,4-7-6 0,-6 0 10-16,8-14 15 0,1-10 3 15,0-14-18-15,1-11 0 0,42-10-8 16,7-14 7-16,9-3-15 16,1 2-17-16,-2 9 22 15,-5 14-1-15,-4 12 12 16,0 11 1-16,1 10-1 15,10 7-1-15,2 7-2 16,5 4-2-16,-1 0 10 16,-11 0-8-16,-11 7 9 15,-19 7-8-15,-18 4 2 16,-7 0-7 0,-11 6 4-16,-36-3 1 15,-16 6 1-15,-3-7-7 16,3-3 8-16,1-1-35 15,10 0 9-15,12-5-3 16,9 0 5-16,22-1-6 16,9-2 1-16,0-2-9 15,3 2 10-15,41-8 28 0,15 3 12 16,11-3-8-16,2 0 1 0,3-7 0 16,-9-8-2-1,-7-2-3-15,-3-7 5 0,-6-2 0 16,-2-9 11-16,-4 4 24 15,-10-1-17-15,-13 7 4 16,-9 7 9-16,-12 8 18 0,0 5-38 16,0 3-3-16,0 2-13 15,0 0-3-15,0 0-4 16,-15 13 5-16,0 5 2 16,2 0 1-16,7 6 0 15,6 2 0-15,0 2-1 31,0-3 3-31,0 1-3 0,23-9-7 16,-9-4-11-16,-2-6 7 16,-6-3 9-16,-6-4 4 15,4 0-2-15,4-5 16 16,-2-14-11-16,17-4-1 16,7-8 1-16,6-5-4 15,4 5-1-15,-6 5 7 0,-8 5-1 16,-12 11 2-16,-10 6 17 15,-2 4-17-15,-2 0-8 0,4 0-4 16,1 7 4-16,4 13 4 16,1-1 12-16,-3 3-12 15,5 2 3-15,-6 1-6 32,-3-4-1-32,1-7 4 0,-4-5-4 15,0-5-5-15,0 1 5 16,0-5 0-16,0 0 1 15,0 0 7-15,6 0 0 16,12-9 3-16,8-7-4 16,15-9-6-16,15-4-2 15,6-1-1-15,0 5 2 0,-8 11 0 16,-7 3 0-16,-10 6-1 16,-10 5-1-16,0 0-5 15,-6 0 7-15,2 8 3 16,-5 5-3-16,8 2-1 0,-3 4 1 15,2 0 0-15,7-2 7 32,4 0-5-32,-1-7-3 15,-3-2 1-15,-2-3-2 0,-4-5 2 16,-2 0 5-16,2 0 2 16,-4-16-6-16,-3 0 6 15,-1-8-7-15,-3 0 0 16,-6-2-2-16,-9-3-2 15,0 2 0-15,0 7 3 0,-5 5-12 16,-25 7 9-16,-2 8 3 16,-10 0-5-16,6 7 0 15,6 9 6 1,11 0 0-16,18 0-1 0,1 1 1 16,0-3-5-16,0-5 1 15,18-1 3-15,2-1-4 0,-4-3-3 16,-2 2-1-16,-7-1 8 15,-2 6-6-15,-5 7 4 16,0 10 3-16,-23 7 11 16,-21 7 5-16,-7 6 10 0,-2 6-11 15,8 0-4-15,-1 2 23 32,7-7-5-32,3-9-24 0,1-11-1 15,14-12-3-15,3-7 3 16,12-9-3-16,-4-1-2 15,1 0-4-15,-19-7-38 16,-9-9-56-16,-2-15-38 16,4-11-471-16</inkml:trace>
  <inkml:trace contextRef="#ctx0" brushRef="#br0" timeOffset="3573.7131">6099-94 301 0,'0'0'426'16,"0"0"-421"-16,0 0-5 0,0 0-50 15,0 0-53 1,0 0-93-16</inkml:trace>
  <inkml:trace contextRef="#ctx0" brushRef="#br0" timeOffset="4756.1554">2215 299 360 0,'0'0'35'0,"0"0"-15"15,0 0-6 1,0 0 6-16,0 0 18 0,0 0 14 16,0 0 8-1,0 0 11-15,0 0-4 0,12 0-11 16,12 0-9-16,6-4-10 15,6-10-17-15,11-4-12 16,6-11 2-16,8-5-9 16,1-8-1-16,-2-1-4 15,-11 0-17-15,-22 5-11 16,-18 9 19-16,-9 11 5 16,0 7 8-16,-36 5 1 15,-11 6-1-15,1 0 1 16,6 0-2-16,8 10 2 15,8 5-2-15,18-5 1 16,6 2-2-16,0 2 0 0,1-1-2 16,34 0 1-16,1-1-3 0,2-4-2 15,-2-3-23-15,-10-4 0 16,-2 2 8-16,-1-2-5 16,-8-1 1-16,-4 0-3 15,-7 3 24-15,-1-2 2 16,-3 6-17-16,0 3 21 15,0 8 2 1,-12 6 33-16,-9 4-10 16,3 3-15-16,3-2 6 15,5-2-15-15,10-2 3 0,0-5-3 16,0-6 4-16,0 0 9 16,0-9-3-16,19 0-10 15,0-4-1-15,12-1 0 16,0 0-71-16,7-1-101 0</inkml:trace>
  <inkml:trace contextRef="#ctx0" brushRef="#br0" timeOffset="5592.1839">3213 21 59 0,'0'0'281'0,"0"0"-245"0,0 0 43 16,0 0-49-16,195-62 11 15,-156 46 20-15,-2-4-21 0,-1 0-7 16,-1-6-5-16,-5-4-7 16,2-2-4-16,0-4-10 15,-2-4-2-15,0 2-2 16,-7-1-3-16,-5 2 4 15,-9 4-1-15,-9 4 7 16,0 7 1-16,0 1 4 16,0 3 1-16,0 4 2 15,0 0-10-15,-8 4-8 16,2-1 0-16,-6 6-2 16,2 1-5-1,2 1-1-15,-2 3 5 16,-10 0 2-16,-7 7-9 15,-8 9 6-15,-3 8 2 16,-9 6 1-16,9 4 1 16,0 8-4-16,2 4 3 15,6 1 1-15,1 1 2 0,3-1 2 16,1-1-2-16,7-8 0 0,-1-5-2 16,3-4 0-16,10-5-2 15,-2-4 0-15,8-5 2 16,0-6 3-16,0 0-1 15,0-2-2-15,0-2 1 16,0-1 2-16,0 0-3 16,0-1 4-16,0 0-4 15,0-3-14 1,0 5-49-16,0-5-63 0,-6 0-140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42:11.7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38 100 539 0,'0'0'0'0,"0"0"2"0,0 81 27 15,0-41-6 1,5-2-5-16,-5-3 5 16,0-3-6-16,0-7-9 15,0-8 8-15,0-5-11 16,0-5-4-16,0-5 8 15,0-2 16-15,0 0 23 0,-12-2 2 0,-2-17-24 16,2-9-26-16,7-6-10 16,5 0-1-16,0-4 7 15,26 5-2-15,4 7-4 16,4 7-3-16,-1 9 0 16,-1 7 10-16,3 3 3 15,-4 0-2 1,4 13-3-16,-3 6 5 15,4 7-2-15,-4 1 0 16,3 2 4-16,-5-3-2 16,-4-3 1-16,-8-9 2 15,-8-3 0-15,-2-7-3 0,-7-4 0 16,12 0 31 0,9-8 15-16,4-13-16 0,1-6-18 0,8-10-12 15,-11-4-2-15,5-3-2 16,-9 1-10-16,-2 0-21 15,6 8 2-15,-10 10-3 16,4 14-7-16,0 9-104 16,0 2-76-16</inkml:trace>
  <inkml:trace contextRef="#ctx0" brushRef="#br0" timeOffset="297.9065">941 124 315 0,'0'0'22'0,"0"0"43"16,-31 68-22-16,9-36 18 16,-2 3-20-16,12 3-7 0,11-8-5 15,1 1-17-15,0-6-3 16,6-4-2-16,25-7 1 16,12-3 5-16,-1-6-7 15,2-5 10-15,9 0 15 0,-5-16-21 16,-11-5-2-16,-12-8-1 15,-7 1 4-15,-18-6 10 0,0 5-14 16,0 2-4-16,-30 5-1 16,-20 10-2-16,-16 6-10 15,-10 6-19-15,5 0-23 16,18 6-18-16,14 2-26 16,24-4-41-16</inkml:trace>
  <inkml:trace contextRef="#ctx0" brushRef="#br0" timeOffset="879.5202">1155 208 357 0,'0'0'7'0,"0"0"68"16,0 0 6-16,216 1-20 15,-140-1-33-15,2 0-5 16,-7-1-10-16,-9-10-1 0,-12-5 0 15,-6 3-11-15,-15-8 9 0,-5-5-10 16,-10-1 0 0,-14-2-1-16,0 6 1 0,0 9 0 15,-3 7 37-15,-32 7-37 16,-3 0 0-16,-10 19-1 16,-1 8-5-16,17 1 5 31,14 4 1-31,6-2 7 0,12 1-7 15,0-2 0-15,14-4 1 16,22-1-1-16,6-7 0 16,4-3 0-16,2-9-65 15,5-5-17-15,14 0-44 16</inkml:trace>
  <inkml:trace contextRef="#ctx0" brushRef="#br0" timeOffset="548.1059">1309-110 503 0,'0'0'32'15,"0"0"-32"-15,0 0 4 16,0 0-4-16,0 0 55 0,0 107-21 15,0-55-16-15,0 6 6 16,0 2-5-16,0-3-12 16,0-2-7-16,0-8-1 31,0-15-56-31,0-10-33 0,0-13-5 16,0-7 34-16,0-2 39 15,-12-4-241-15</inkml:trace>
  <inkml:trace contextRef="#ctx0" brushRef="#br0" timeOffset="1179.9227">2183 375 408 0,'0'0'150'0,"0"0"-150"16,0 0-23-16,0 0-14 15,0 0-114-15</inkml:trace>
  <inkml:trace contextRef="#ctx0" brushRef="#br0" timeOffset="1048.2296">2201 44 721 0,'0'0'23'16,"0"0"13"-16,0 0-36 0,0 0-1 31,0 0-20-31,0 0-5 0,0 13-3 16,0 5-57-1,-4 5-84-15,-10 3-217 0</inkml:trace>
  <inkml:trace contextRef="#ctx0" brushRef="#br0" timeOffset="2381.6138">3368 213 248 0,'0'0'9'0,"0"0"14"16,0 0 36-16,0 0-20 15,0 0 15-15,0 0 8 16,228 49-2-16,-128-49-35 16,4 0-9-16,7-9-3 15,-5-10-13-15,-13-2 0 16,-17 0-8-16,-15-11-5 0,-24-4-14 15,-8-5 14-15,-23 2-22 16,-6 4-34-16,0 10 59 16,-18 9 9-16,-23 12-1 0,-7 4 2 15,4 0 0 1,0 9-1-16,20 9 1 0,16 2 1 16,8 4 1-16,9-2-4 0,44 4 2 15,5 1 0-15,8 2 3 16,-4-1-3-16,-9-3 0 15,-21-1 0-15,-20-6 9 16,-12 1-2-16,0-6 13 16,-24 3 16-16,-14-1-12 15,-10-6-2 1,4 0-19-16,8-4-3 16,1-5-26-16,9 0 5 15,15 0-45-15,11-8 13 16,0-3 24-16,11-4 28 15,37-1-4-15,14-4 5 16,17 0 11-16,6-2 0 16,9-5 1-16,13-2-7 0,-1-2 1 15,-8-7 5-15,-18 1 3 16,-24 2-13-16,-33 7 4 16,-23 7 11-16,0 6 8 15,-26 11 32-15,-40 4-56 16,-7 0 0-16,-1 0-1 0,6 12-1 31,15-1 2-31,21 3-6 0,13 1-8 16,14 1-25-16,5 1 17 15,8 4 8-15,32 1 0 16,12 2-3-16,2 4 4 16,10-1-24-16,-2-5-9 15,-14 3 46-15,-22-6 18 16,-14-1 49-16,-12-3-32 0,-20 2 45 15,-26-4-36-15,-15-2-6 16,-5 1-13-16,2 2-15 16,-15-1-10-16,11-2-14 15,3-6-182-15</inkml:trace>
  <inkml:trace contextRef="#ctx0" brushRef="#br0" timeOffset="1654.4525">3378 408 155 0,'0'0'119'0,"0"0"-99"16,0 0 70-16,118-85-51 16,-100 50 46-16,1-8-42 0,8-10-24 15,-1-1-13-15,1-11 0 16,3 0-5-16,-1 4 4 15,6 8-3-15,-10 13 1 16,1 11 33-16,-3 14 19 16,-5 10-17-16,3 3-23 15,3 2-15 1,12 2-1-16,-1 18-1 16,-9 16 2-16,-12 13 5 15,-14 14 4-15,0 10-7 16,-26 12 0-16,-29 4-2 15,-2-7-26-15,9-9-83 16,13-23 24-16,26-21 73 16,9-18 8-16,0-6 4 0,0-5 19 0,0-7-19 15,9-15-1-15,-9-5-107 16,0-7-11-16</inkml:trace>
  <inkml:trace contextRef="#ctx0" brushRef="#br0" timeOffset="2822.1445">5091-38 549 0,'0'0'60'0,"0"0"-60"15,0 0-15-15,0 0 15 16,0 66 40-16,0-36-15 15,12 5-9-15,7-4-13 16,4 2-1 0,3-3 0-16,0-7-2 0,-2-5-5 0,-5-11-30 15,-8-1 10 1,6-6 25-16,1 0 6 16,7-3-6-16,0-14-47 15,-3-7-15-15,0-3 42 16,-4-4 20-16,-6 2 14 15,1 2-10-15,-4 11 70 16,-9 6 15-16,0 7-40 16,0 3-49-16,0 0-12 15,0 13 10-15,0 3 2 0,0 4 9 0,0 1-9 16,0 1 3-16,14 0-7 16,4-3 3-16,5-1-39 15,-2-6-69 1,-3-3-26-16,5-7-111 0</inkml:trace>
  <inkml:trace contextRef="#ctx0" brushRef="#br0" timeOffset="3521.0291">5771 49 400 0,'0'0'26'0,"0"0"92"16,0 0-52-16,0 0-40 15,0 79 7-15,6-64-6 16,-1-1-6-16,-4-1-13 16,4-7-6-16,-5-1 5 0,0-5-4 31,0 0 7-31,0 0-7 16,0 0 4-16,0 0 0 0,0-2 13 15,0-10-15 1,12-8-5-16,6 1-2 0,5 1-4 15,12 3 5-15,-2 3 1 16,-4 7-8-16,-1 2-1 16,-3 3 0-16,-1 0 9 0,2 10 8 15,-8 5-8-15,0 3 1 16,-1-5-2-16,-11-1 4 16,-6-3-4-16,0-1 1 15,0-4-8-15,0-1 7 16,0 0 0-16,0-3 1 15,0 0 6 1,0 0 3-16,0-2-9 16,3-10-19-16,31-2-8 15,3-4 3-15,7 1 11 16,4 4 7-16,-1 1-7 16,-3 3 2-16,-14 5 5 15,-4 4-5-15,-16 0 3 0,-1 0 5 16,0 2-5-16,-1 5-1 15,0 5 9-15,2-2 2 0,4-3 5 16,8 4-2 0,4-8 11-16,0-1 3 0,-2-2 24 15,5 0-20-15,-2 0-15 16,3 0-1-16,-1-5-4 16,-3-6-2-16,-4 2 8 0,-9-4-5 15,-7 6 13-15,-6-2 5 16,0 7-1-16,0 2-19 15,0 0-2-15,-5 0-3 16,-13 2 3-16,0 7-4 16,6 7 0-16,12-3-16 15,0 1-36 1,0 0-55-16,34 1-35 16</inkml:trace>
  <inkml:trace contextRef="#ctx0" brushRef="#br0" timeOffset="3953.0619">7736 8 225 0,'0'0'83'0,"0"0"-14"16,0 0 54-16,0 0-104 15,0 0-19-15,0 0 1 0,23-13 7 16,-23 27 39 0,0 6-11-16,0 4-15 0,0 1 17 15,0-3-14-15,5-1-2 16,13-3-9-16,0-5-8 16,2-1-5-1,-7-6-8-15,5-6-28 16,5 0 19-16,3 0-88 15,2-18-181-15</inkml:trace>
  <inkml:trace contextRef="#ctx0" brushRef="#br0" timeOffset="4228.3015">7851-197 276 0,'0'0'39'0,"0"0"4"16,0 0-12-16,0 0 9 15,201-32 31-15,-182 16 16 16,-4-4-32-16,-5-4 5 16,-10-1-31-16,0 3-22 15,0 2-6-15,-19 2-1 16,-28 7 0-16,-11 3-5 15,-1 2-15-15,3 6-50 16,14 0-27-16,12 0-18 0,30 0-48 0</inkml:trace>
  <inkml:trace contextRef="#ctx0" brushRef="#br0" timeOffset="4746.1455">8456-343 285 0,'0'0'86'0,"0"68"12"16,0-22-39-16,0 12 14 15,0 4-32-15,0 13-19 16,-22 12-15-16,-15 7 43 16,-20 8-31-16,-10-4-17 15,5-7-2-15,9-18-19 0,28-24 19 16,23-18-4-16,-2-15 8 0,4-10 3 15,0-6 23 1,0 0 37-16,0 0 2 0,0 0-17 16,4-13-32-16,17-6-20 15,2-10-29-15,-5-6 19 16,-4-4-36-16,-7-7 23 0,-7-1-17 16,0 2 6-16,-19 7-13 15,-27 9 2-15,-8 5-17 31,-2 5 27-31,15 6 26 16,15 4 9-16,20 6 61 16,6 1-8-16,0 2-23 15,9-2-8-15,32 0 1 0,20-2-23 0,2 1 7 16,11-2 3-16,-1-1-4 16,1-3-4-16,3 4 0 15,-3-6 4-15,-6 1-6 0,-3-4 3 16,-19 3 0-1,-11 3-3-15,-22 2-4 16,-13 2-20-16,0 4-54 16,-21 0-156-16</inkml:trace>
  <inkml:trace contextRef="#ctx0" brushRef="#br0" timeOffset="6364.2092">-240 2023 199 0,'0'0'446'16,"0"0"-434"0,0 0 25-16,0 0-16 15,0 0-14-15,0 0 20 0,204-57 34 16,-151 32-37-16,-3-5 14 15,-2-8 8-15,-4-4-15 16,-12-3-31-16,-9 4 3 16,-11 6-2-16,-11 13 0 15,-1 9 1-15,0 6 4 16,0 7-6-16,-24 0-3 0,-15 7 0 16,3 10-1-16,-2 3 4 15,9 7 0-15,11 0 1 16,13 6-1-16,5-1-3 15,0 3-5-15,0-5-28 16,24-1-16-16,25-6-5 0,4-3-29 16,-3-9-2-16,-6-6-26 15,-5-5 60-15,0 0 29 16,-2-5 22-16,-6-8-9 16,-5-8 1-16,-8-3 11 15,5-5 19-15,-5-1 17 16,-6-2 13-1,6 4 10-15,-4 3-47 16,-7 8 38-16,3 6-7 0,-4 7 1 16,-6 4-7-1,3 0-33-15,-3 0-4 0,9 0-3 16,-5 7 3-16,13 7 21 16,-2 2 0-16,-6 4-6 15,3 2-6-15,-12 1-7 0,0-3 6 16,0 0-7-16,0-7 1 15,0-4 0-15,-3-3 3 16,-1-5 0-16,4-1-5 16,-5 0 5-16,5 0 4 15,0-1 42-15,0-13-23 16,0-6-25 0,5-2-6-16,25 1-7 15,6 1 8-15,4 4-6 16,0 3 2-16,-2 6 2 15,-2 6-13-15,-4 1 15 16,-9 0 2-16,-6 9-7 16,-1 8 3-16,-5 2 0 15,1-1 4-15,-2 4-1 0,-6-7 2 16,0 0-2-16,-4-6 0 0,0 1 0 16,0-9 1-16,0-1 0 15,0 0 0-15,0 0 1 16,9 0-1-16,8-11 0 15,7-7-38-15,14-3-15 16,3-7 36-16,7 1-3 0,-12 2 18 16,1 5 2-16,-19 7 5 15,-6 9 12-15,-12 4 8 16,0 0-25-16,0 0-3 31,0 7-8-31,0 8 11 16,0 4 4-16,0 4 3 15,0-2-6-15,18 0 3 0,8 0-4 16,10-1-27-16,-4-1-80 16,-2-12-142-16</inkml:trace>
  <inkml:trace contextRef="#ctx0" brushRef="#br0" timeOffset="7043.0845">1584 1551 256 0,'0'0'110'0,"0"0"-44"15,0 0 10 1,0 0 30-16,0 0-41 0,0 0-35 16,0-18-18-16,0 18-12 15,0 16 1-15,0 11 4 16,-7 16 22-16,-11 13 3 15,-1 14-9-15,1 9-10 16,-9 8-8-16,0-3-2 16,-4-4-1-16,1-6-11 15,3-18-49-15,13-13 18 16,1-15 29-16,8-13-1 16,2-10 7-16,-3-5 0 15,-3 0 7-15,0 0 44 16,-8-16-31-16,10-6-5 15,2-6-7-15,5-7 3 0,0-7-1 0,5-4-6 16,21-9-10-16,8 2 12 16,3 5-19-16,2 8 2 15,-3 10 18-15,-5 11 4 16,5 8-4-16,5 2-4 16,3 4 4-16,7 2 2 31,-1 3 5-31,12 0-1 0,-9 8 5 15,-5 9-6-15,-19 0 10 0,-21 3-3 16,-8 0-8-16,-8 0 11 16,-34-2-7-16,-7-4 3 15,-7 1-5-15,3-8 0 16,-1 2-6-16,-1-5-28 16,4-4-76-16,15 0-61 0,22-9-7 15</inkml:trace>
  <inkml:trace contextRef="#ctx0" brushRef="#br0" timeOffset="7613.831">2091 1397 574 0,'0'0'20'0,"0"0"32"0,0 0-50 15,0 0-2-15,0 0 0 16,0 0 46-16,32 58 20 16,-32-18-29-16,3 5-18 0,1 1-15 15,4 4 1-15,2-3 0 16,3-2-5-16,0-3-4 16,5-10-27-16,-1-15-18 15,-3-6-2-15,10-10-15 16,-5-1 3-16,9-4 10 15,-1-16-19 1,-4-9 29-16,2-4 19 16,3 0-6-16,-7 4 28 15,-8 9 2-15,-8 11 43 0,-5 4 72 16,0 5-57-16,0 0-57 16,-14 14 8-16,-11 6 36 15,8 5-20-15,11-1 1 16,1 1-13-16,5 0-6 0,0-5-7 15,0-4 1-15,18-7 3 16,17-2 3-16,-3-7 9 16,0 0 18-16,3 0-15 15,-10-12-5-15,-2-14-9 16,-9 1 2-16,-8-5-5 16,-6-3 0-1,0 3-2-15,-11-5-10 16,-28 6-17-16,-10 9-21 15,-5 6 5-15,-2 8 4 16,9 6-41-16,14 0-22 16,10 0-49-16</inkml:trace>
  <inkml:trace contextRef="#ctx0" brushRef="#br0" timeOffset="8567.9674">2853 1583 491 0,'0'0'5'15,"0"0"40"-15,0 0-5 16,0 0-14-16,-39 84-12 16,39-63 1-16,12-3-14 15,15-2 4-15,10-1-4 16,7-7 4-16,4-4-5 15,-3-4-6 1,-1 0-6-16,-12-8-11 16,-2-9-2-16,-7-3-9 15,-2-1 33-15,-3-3 1 16,0 3 1-16,-1 2 27 0,-11 5-10 16,2 6 5-1,-8 4 27-15,0 4-31 0,0 0-19 16,-5 10-9-16,-16 9 9 0,3 6 11 15,6 6-5-15,6 5 4 16,6 10 4-16,0 1-5 16,0 5 6-16,0 1-1 15,0 1-9-15,-8 1-5 16,-3-5-1-16,-7-8-11 16,-1-12 2-1,0-11 9-15,4-8 2 16,6-7 13-16,-10-4 6 15,4 0-12-15,-4-4-1 16,12-16-7-16,7-8-35 16,0-5-3-16,0-4 12 15,30-4-39-15,20-3 17 16,17-1 18-16,11 0-33 0,2 2-49 16,-4 2-52-16,-5 9 150 15,-13 3 14-15,-4 4 49 16,-6 0 37-16,-7 0-48 15,-10 1 1-15,-10-5-19 0,-3 2 6 16,-6 0-8-16,-8 7 26 31,-4 6 31-31,0 4-6 0,-9 9-26 16,-19 1-43-16,-9 0-3 16,-8 12-5-16,7 8 8 15,11 5 5-15,9 3 2 16,7 1 1-16,11 3-6 15,0-4 3-15,2-2-5 16,33-1-3-16,4-5 1 0,12-6-12 16,1-7-22-16,2-7 24 15,-5 0 10-15,-6-10-9 16,-6-9-48-16,-2-5 29 16,-10-5-9-16,-5-4 31 15,-3-1 8-15,-8-1 7 16,-9 9 6-16,0 9 82 0,0 10-20 15,0 7-47-15,-22 0-28 16,-18 14 0-16,8 12 4 16,2-1 7-16,16 1 14 0,6 2-5 15,8 1-8-15,0-3-4 16,9-1 3-16,29-2-11 16,3-4 0-1,3-7-16-15,0-3-45 16,-8-9-46-16,-1 0-77 15</inkml:trace>
  <inkml:trace contextRef="#ctx0" brushRef="#br0" timeOffset="10368.719">4846 1601 20 0,'0'0'374'0,"0"0"-373"16,-13 78 0-16,13-54-1 16,4-6 0-16,23-7 0 15,-3-4 32-15,9-5 6 0,4-2-29 16,3 0 8-16,9-2-6 15,7-13 0-15,-6-1 9 16,4-9 8-16,2 1-17 16,-8-4-7-16,-5 0 19 15,-5-7-5-15,-14 1-11 16,-6 4 12-16,-12 6-3 0,-6 10 14 16,0 8 30-16,0 1-33 0,-8 5-27 15,-26 0-2-15,-3 0-5 16,1 11 3-16,3 6 1 15,15 0 3-15,12 2-1 16,6-1 1-16,0 2-4 16,31 1 0-1,24-2-16-15,7 2-24 16,4-3 19-16,4-5 1 16,-17-2 10-16,-17-3 14 15,-22-2 0-15,-10-2 6 16,-4-4 19-16,0 0 28 15,0 0-39-15,-25 1-6 16,-16-1 2-16,-9 0-4 0,-15 0-6 16,3 0-54-16,4-11-171 15</inkml:trace>
  <inkml:trace contextRef="#ctx0" brushRef="#br0" timeOffset="10538.0497">5112 1302 757 0,'0'0'104'15,"0"0"-104"-15,0 0-6 16,0 0-60-16,0 0-48 16,0 0 95-16,175 5-43 15,-104 4-119-15</inkml:trace>
  <inkml:trace contextRef="#ctx0" brushRef="#br0" timeOffset="11572.1387">6903 1504 595 0,'0'0'115'0,"0"0"-113"15,0 0 33-15,0 0 13 16,0 0-31-16,0 0-17 16,-171-62 1-16,115 62-1 15,-3 0-2-15,3 13 2 16,6-2 8-16,14 3-2 16,10 1 0-16,9-5 1 15,17 4-7-15,0-4-3 16,31 5 3-16,29-10 0 15,13-1-2-15,2-4-11 16,-4 0-12-16,-4-2-7 0,-22-15-35 16,-7 2 43-16,-15-7 24 15,-11 2 2-15,-12 2 28 16,0 5 18-16,0 5-29 16,0 5 32-16,-12 3-51 0,-11 0 0 15,-4 3-2-15,-2 9 2 31,10 4 1-31,2-2 3 0,11 3 6 16,6 1-1-16,0 0-1 16,6-2-7-16,35-1 0 15,10-3 2-15,2-2-3 16,-3-2 12-16,-6-8-12 16,-8 0 0-16,1 0 8 15,-3-12-8-15,-3-6-2 0,-13-6-9 16,-5-8-11-16,-5-5-2 15,-2-4 4-15,3-8-1 16,-1-1 8-16,-7-6-29 16,4 6 28-16,-5 7 14 15,0 9 6-15,0 16 49 16,0 11-7 0,0 3-17-16,0 4-31 15,0 0-9-15,0 5 4 16,-6 14 4-16,-11 6 1 15,11 7 1-15,3 6 16 16,3 6-6-16,0 2-3 0,0 3 1 16,0 0-8-16,0-9 0 15,9-6-1-15,9-10-8 0,6-8-4 16,-1-7-4-16,9-5-4 16,0-4 17-16,8 0 2 15,3-9 2-15,-4-11 4 16,2-4-5-16,-9-4-7 15,3-2 7-15,-14 1 0 16,-11 4 0-16,-5 5-3 0,-5 8 3 16,0 5 4-16,0 4 4 15,0 3-8-15,0 0-3 16,-9 3-2-16,7 8 5 16,2-2-4-16,0 8 3 15,11 0-1-15,25 1 0 16,3 3 2-1,10-1 4-15,-8-2-3 16,-16-1-1-16,-12-5 1 16,-13-2 9-16,0-5-8 15,0 4 21-15,-35-5-6 16,-2 3-13-16,-6-6 5 0,0 1-6 16,16-2-6-16,0 0-20 15,13-2-44-15,14-10-52 0,0-5-66 16,26-4-300-16</inkml:trace>
  <inkml:trace contextRef="#ctx0" brushRef="#br0" timeOffset="11872.2367">8225 1320 481 0,'0'0'37'16,"0"0"68"-16,0 0-57 15,0 0-3-15,-191 79-12 0,173-57-1 16,8-1-18-16,10-3-6 0,0-3-2 16,0-3-6-1,33-4 2-15,11-6 4 16,13-2 10 0,2 0 16-16,-3-2-7 0,-12-16-13 15,-8 0 13-15,-5-10 1 16,-18 2-11-16,-4-9-13 15,-9 7 2-15,0 2-4 16,-36 2-18-16,-35 16-39 0,-40 8-25 0,-31 0-48 16,-29 12-81-1</inkml:trace>
  <inkml:trace contextRef="#ctx0" brushRef="#br0" timeOffset="13639.1949">-80 3212 495 0,'0'0'155'16,"0"0"-141"-1,0 0-6-15,0 0 30 16,0 0-19-16,0 0 9 15,0 5 17-15,0-5-29 0,0 0-6 16,0 0 5-16,0 0 11 16,0 0 7-16,0 0 3 15,8 0-6-15,-4-6-7 16,2-9-17 0,-1-3-1-16,-5-1-5 15,0 1 0-15,0 6-4 0,0 1-14 16,-11 5 9-1,-1 3-2-15,2-2 1 0,-10 5 2 16,0 0-6-16,-14 8 6 16,3 10 7-16,7 7-6 15,10 8 5-15,7 4 0 0,7 1 2 16,0-3 0-16,9-2 3 16,21-9-3-16,-3-5 1 15,-1-8 0-15,-12-5 3 16,-8-5 6-16,-2-1-10 15,-4 0 21-15,8 0-12 16,-2-1 14-16,6-12 3 0,6-9-25 16,0 1-2-16,1 0 7 15,-4 0-4-15,0 3-2 16,-3 6 0-16,-11 6 6 16,-1 2-5-16,0 4 3 15,0 0-4-15,13 0-9 0,0 0-4 31,14 10 13-31,-1 4-2 0,4-2 2 16,-2 2 0-16,-6 1-3 16,1-2-15-1,-5-2-35-15,0-2 0 0,8 0-107 0,4-9-100 16</inkml:trace>
  <inkml:trace contextRef="#ctx0" brushRef="#br0" timeOffset="14244.8162">1224 3246 760 0,'0'0'0'0,"0"0"-4"0,14-70 0 16,2 42 8-1,3-2-4-15,-9-1 1 0,-2 4 0 16,-8 4 3-16,0 6 7 16,0 10 10-16,0 2 24 15,0 5-7-15,0 0-35 0,-17 3-3 16,-10 15-5-16,-3 13 5 16,7 10 2-16,9 6 2 15,10 9 7-15,4 3-9 16,0 0 2-16,-8-1-8 15,-10-4 3-15,-6-3-6 16,-2-6-16-16,8-9-20 0,9-14 16 16,9-3-14-16,0-10-9 15,0-5 13-15,0-4-43 16,4 0 80-16,15-10 40 16,-1-12-26-16,4-7 5 15,0-7 10-15,8-10-16 16,2-8 24-1,9-9-37-15,8 1 4 16,0-4-3-16,4 6 2 16,-6 14 1-16,-11 13 5 15,5 13 0-15,-5 9 2 0,6 1-6 16,-5 6-3-16,-1 1 18 16,-9 3-17-16,-2 0-3 15,-15 11 6-15,-10 7-4 0,0 6 13 16,-18 4-12-16,-26 1-3 15,-9 4-7-15,3 0-32 16,2-4-61-16,7-4-89 16,15-7 22-16</inkml:trace>
  <inkml:trace contextRef="#ctx0" brushRef="#br0" timeOffset="14746.0959">2357 3045 673 0,'0'0'4'0,"0"0"18"16,0 0 36-16,0 0-21 16,0 0-31-16,0 0-2 15,-210-41 1-15,175 53 8 16,3 3 16-16,2 2-12 15,17 4-10-15,0 3 6 16,13 2-3 0,0 3-8-16,13-1 3 15,26-3-5-15,8-5 0 16,-5-2-11-16,-15-11 6 16,-9-5 0-16,-1-2 5 15,-3 0 0-15,4-4 8 0,5-15 0 16,-5-5-3-1,-5-7-4-15,4-2-1 0,-9 0 1 0,-2 3 2 16,-6 11-1-16,0 6-2 16,0 8 14-16,0 4 21 15,0 1-30-15,0 0-5 0,7 0-10 16,4 15 8-16,7 0 2 16,6 10 0-16,-4 2 4 15,5-1-2-15,6 2-1 16,-7-4-1-16,-6-3-39 15,-6-6-8-15,-12-6-44 32,0-4 6-32,0-5-15 0,0 0-84 0,-13-5-155 15</inkml:trace>
  <inkml:trace contextRef="#ctx0" brushRef="#br0" timeOffset="15033.6864">2716 3027 247 0,'0'0'137'16,"0"0"-106"-16,0 0 43 15,0 0 9-15,0 0-32 0,0 0 3 16,134 64-1-16,-134-57-23 16,0 4-2-16,0-8 0 15,-4 1-11-15,-7-2-6 16,11-2-7-16,0 0 4 15,0-2-8-15,0-13-1 16,32-5-67 0,9 1 21-16,6 1 29 15,-9 3-12-15,4 5 4 16,-6-1 3-16,8 5-52 16,-3 0 2-16,-2-2-5 15,-2-1-106-15</inkml:trace>
  <inkml:trace contextRef="#ctx0" brushRef="#br0" timeOffset="15453.715">3121 2906 621 0,'0'0'37'0,"0"0"-37"16,0 0 12-16,247-13-2 15,-147 12-9-15,10 1 0 16,9-3-1-16,1 0-68 0,-19-2-55 15</inkml:trace>
  <inkml:trace contextRef="#ctx0" brushRef="#br0" timeOffset="15294.2918">3409 2595 450 0,'0'0'187'0,"0"0"-173"15,0 0 2 1,0 0 7-16,0 0 37 15,0 95-16-15,0-48-8 16,0 6-9-16,7 5-5 16,-2-1-15-16,-5 1-1 15,0-8-6-15,0-5-3 16,0-10-26-16,-5-10-70 16,-15-10-42-16,2-10-1 0,0-5-161 15</inkml:trace>
  <inkml:trace contextRef="#ctx0" brushRef="#br0" timeOffset="16027.2104">4044 2903 318 0,'0'0'24'15,"0"0"-22"-15,252-26-4 16,-141 16 2-16,14-3-34 16,4 2 34-16,-5-3 0 0,-18 4 0 31,-35 2-2-31,-27 4-15 0,-26 1 17 16,-18 3 44-16,0 0 10 15,0 0 2-15,0 0 2 16,-4 15 1-16,-10-2 29 15,-4 7-42-15,6-4-10 16,10 1-25-16,-2-1 1 0,4-1-7 0,0-3-2 16,0 2-1-16,22-7-2 15,-2 1-39-15,4-6-50 16,-10-2-84-16</inkml:trace>
  <inkml:trace contextRef="#ctx0" brushRef="#br0" timeOffset="15719.129">4351 2602 344 0,'0'0'8'0,"0"0"24"16,0 0 58-16,0 0-17 0,0 103-7 31,0-57 3-31,0 4-25 0,-2 5-28 0,-10-1-11 31,-6-5-3-31,-5-4-4 16,-7-5-13-16,6-8-57 0,-2-7-43 15,4-10 25-15,3-9-5 16</inkml:trace>
  <inkml:trace contextRef="#ctx0" brushRef="#br0" timeOffset="16827.5907">4891 2684 458 0,'0'0'8'16,"0"0"-5"-16,0 0 27 0,0 0 5 15,201 3 16-15,-166 12-8 16,-5 10-40-16,-9 6 9 15,-6 7 33-15,-5 2-26 16,-6-5-10-16,4-1 0 16,-8-8-3-16,0-6-6 0,0-8 1 15,0-4 0-15,0-4 2 32,0-4 0-32,0 0 6 0,0 0-4 15,0-8 29-15,-8-10-34 16,8-5-18-16,0-2 2 15,12-5 16-15,25 2-21 16,2 4-7-16,-3 5 8 16,-1 13 17-16,-9 6 2 15,-2 0 1-15,0 2 5 0,-4 13 29 16,2 5-22-16,-3 3 7 16,-4-3-8-16,-5 2-5 15,-5-12-4-15,-5 1-2 16,0-6-2-16,0-3 2 15,0-2 4-15,0 0-4 16,-6 0-10-16,-3-2-26 16,9-14 20-1,0-4-50-15,0-5 18 0,22 0-12 16,27-3 34-16,1 2 11 16,4 6 15-16,-10 4 14 15,-17 7-3-15,-12 6 63 16,-15 3-9-16,0 0-36 15,5 0-23-15,-4 6 16 0,7 8 21 16,1 3-20-16,-3 2-17 16,8-2 15-16,2-1-12 15,12-3 4-15,2-4-12 0,0-2 11 16,-1-7-5-16,1 0-3 16,-4-7-4-16,-2-11 0 15,0-2-35-15,-6-5-22 16,-12-5-3-16,-3 0 3 15,-3 1 23-15,0 2 26 16,0 4 8-16,0 10 19 0,0 6 41 16,-3 7-11-16,-15 0-49 31,-4 4 0-31,-4 12 13 16,12 9 8-16,10 0-6 15,4 4 0-15,0 3-10 16,12 8-5-16,24 2-13 15,-4 0-81-15,3-4-156 16</inkml:trace>
  <inkml:trace contextRef="#ctx0" brushRef="#br0" timeOffset="17269.7894">6773 2839 344 0,'0'0'7'0,"94"-70"46"0,-51 34 23 16,-15 0-34-16,-10 3-26 15,-15 1 22-15,-3 12 21 16,0 7-17-16,-21 6 15 15,-28 7-57-15,-4 0 0 0,8 10 0 16,4 4 0-16,18 2 0 16,13 4-3-16,10-3 3 15,0 4 7-15,33 2-6 16,17 2 4-16,15 0-1 16,3-2-4-16,-6-5-2 15,-9-2-4-15,-26-5 6 0,-15-5 17 16,-7-4 5-16,-5-2-7 15,0 4-5-15,-8-2-8 16,-32 1 13-16,-16-2-5 16,-3-1-10-16,4-1-58 0,8-11-45 15,14-10-31 1,18-1-50-16</inkml:trace>
  <inkml:trace contextRef="#ctx0" brushRef="#br0" timeOffset="17975.9595">7050 2602 545 0,'0'0'4'0,"0"0"-4"16,207-7-2-1,-119 4 1-15,7-1-3 0,-3 2-20 16,-12-5-25-16,-19 3 14 16,-34-1-2-16,-16 5 27 15,-11 0 10 1,0 0 0-16,-14 4 36 15,-15 8 30-15,-1 0-10 16,9 0-11-16,-2 1-11 16,11-1-9-16,11 1-2 15,1-2-2-15,0-2-7 16,0 2 1 0,27-3-8-16,9-5 1 0,6 2-3 0,5-5-5 15,2 0-16-15,-5 0-24 16,-5-12 0-16,-3-3-53 15,-6-4 40-15,1 1 51 16,-13-5 2-16,-8 3 24 16,-7 6 43-16,2 4 47 15,-5 5-65 1,0 5-24-16,0 0-25 16,0 0-12-16,-5 10 9 15,-2 0 2-15,7 3-2 16,0 3 2-16,4-1-4 0,52 1-1 15,12 0-4-15,17-3-56 16,3-4-77-16,-9-6-64 16</inkml:trace>
  <inkml:trace contextRef="#ctx0" brushRef="#br0" timeOffset="17506.1327">7381 2399 514 0,'0'0'132'0,"0"0"-132"0,0 0 0 32,0 0 71-32,0 0-1 15,0 81-17-15,0-47-12 16,0 6-19-16,0-2-3 15,0 2-14-15,0-3 1 16,0 3-6-16,0-7-17 16,0-4-39-16,-8-9-55 0,-5-10-73 15,-10-10 27-15</inkml:trace>
  <inkml:trace contextRef="#ctx0" brushRef="#br0" timeOffset="19018.8282">8475 2617 518 0,'0'0'29'15,"0"0"42"-15,0 0-53 16,0 0-18-16,0 0-4 15,0 0 4 1,-184-1 3-16,162 12-3 16,8-3 0-16,10 0-1 0,4-2 3 15,0 5-2-15,15-3 5 16,23-7 12-16,5 3-17 16,-2-4-1-16,-4 0-7 15,-12-5 7-15,-5-8-8 16,0-3-3-16,-10-7 7 0,-2-1-2 15,-4-9 7-15,1-1 0 16,1-2 0-16,6-6 10 16,6-3 0-16,0 4 8 15,-4 5 8-15,-2 16 37 16,-10 9 12-16,-2 11-21 16,0 0-54-1,0 3-14-15,-6 19 14 16,-8 5-1-16,-3 2 5 15,17 4-4-15,0-1 2 0,0 4 0 16,0-3 0-16,23 3 0 16,10-7-4-16,1-8-4 15,-9-4-12-15,-11-9-4 16,-2-4 6-16,-8-1 8 0,-2-3 8 16,7 0-1-16,0-10-1 15,3-8-7-15,5-4-18 16,-4-1 16-16,-2 3 11 15,-3 0 10-15,-8 11 20 16,0 5 28-16,0 4-22 16,0 0-36-16,0 0-10 0,0 8 10 15,-12 7 3-15,5-1-3 16,3 5 4-16,4-2 7 16,0 1-8-16,4-2 0 15,19-1-3-15,-3-1-1 0,-4-3-54 31,-6-7-11-31,-1-1-19 16,-2-3 29-16,-5 0 24 16,-2-7-130-16,0-6 43 15,0-5 94-15,0 0-23 0,0 0 48 0,4 1 59 16,8 3 2-16,-6 9-3 16,2 5 57-16,4 0-68 31,-6 0-45-31,6 1 13 15,-1 11 24-15,1 4 0 16,-3 2 2-16,8-2-17 0,-4-1-11 16,2-6-7-16,-6 0-6 15,1-6 5-15,-7 1-3 16,1-4 5-16,-1 0-6 16,6 0-1-16,0-5-6 15,6-7-33-15,4-4-20 0,2-1 0 16,6 0 2-16,-6 0 20 15,5 3 18-15,-11 9 18 16,-7-1 1-16,-2 6-2 16,-6 0 2-16,4 6 0 15,4 6 25-15,4 1 12 16,-2 4-20-16,9 2-3 0,2-8 6 16,1 2-1-16,0-4-6 15,-7-5-9-15,-3-4 3 16,-3 0 51-16,0 0 21 0,0-6-79 15,0-8-13 1,-6-10-42-16,-3-1 3 0,0-4-25 16,0-7-44-1,-3-1 48-15,-12-8-121 16</inkml:trace>
  <inkml:trace contextRef="#ctx0" brushRef="#br0" timeOffset="19235.1004">9352 2245 113 0,'0'0'196'0,"0"0"-60"16,0 0-2-16,0 0-126 15,0 0-2-15,0 0 15 16,-3 14 62-16,-8 21-43 0,-1 4 9 16,2 3-15-16,10 3-6 15,0-1-4-15,0-3 12 16,28-1-3-16,10-10 1 16,3-6-23-16,-15-7-3 15,-4-6-7-15,-3-8 1 16,-1-2-2-1,3-1 7-15,9 0-7 16,-1 0-46-16,1-14-65 16,-16-5-140-16</inkml:trace>
  <inkml:trace contextRef="#ctx0" brushRef="#br0" timeOffset="19452.1256">9364 2380 525 0,'0'0'75'16,"0"0"-66"-16,0 0 60 16,224-4-23-16,-158 4-13 15,-1-1 4-15,-10 1-4 16,-10 0-25 0,-16-2-5-16,-18-1 3 15,-11 3-6-15,0 0-4 16,0 0-35-16,0 0-77 15,0 0-53-15,-11 0-183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7:33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2114 3123 574 0,'0'0'121'16,"0"0"-117"-16,0 0-1 15,0 0 10-15,24-49 2 16,-15 37 20-16,1-2 29 16,-1-1-33-16,0 0-11 15,-4 0-19-15,-5 0 4 16,0 2-2-16,0 2 15 0,0 6-17 15,0 2 28-15,-17 3-13 16,-7 0-16-16,-16 16-7 16,-12 13-2-16,-2 12 4 15,12 8 3-15,12 6 2 16,23 4-3-16,7-1-7 16,14-7-23-16,36-5 9 15,19-12-19-15,11-9 20 16,11-11 16-16,17-5 6 15,5-9 0-15,12 0-4 16,-2-15-15-16,-7-6-40 16,-13-4-16-16,-18-4 6 15,-22 2-21-15,-26 7 31 0,-22 4 60 16,-15 7 24 0,0 9 76-16,-21 0-16 0,-10 6-81 15,-2 9-1-15,4 3 25 16,16 1-15-16,4 0-5 15,9 2-5-15,0-1 1 16,30-2 9-16,16-4-6 16,17-5 1-16,4-6-5 15,-1-3 1-15,-10 0 2 16,-7-11 2-16,-16-3-2 16,-20-2 10-16,-13 2-12 15,0-2 4-15,-32 0-2 16,-18 4-4-16,-9 2-1 0,-1 2-4 15,1 4 4 1,14 2 5-16,15 0-5 0,18 2 1 16,12 0-3-16,9 0-7 15,45 0-57-15,22 0 58 16,19-1-29-16,5 1 5 16,-12 0 12-16,-12 1 10 15,-10 7 5-15,-15 2-1 16,-17 0 6-16,-14 2 22 15,-15-2-4-15,-5 1 26 16,0-2-3-16,-13-2-9 16,-5-2-7-16,12-4-17 15,1 0 5-15,5-1 0 16,0-1-2-16,0-10-11 0,22-4-64 16,9-2 4-16,4 3 40 15,-5 1 16-15,-3 4-2 16,-9 5 6-16,0 1 10 15,-6 3 8-15,0 0 7 16,6 0-3-16,4 3-14 16,9 1 6-16,1 0 0 15,7-1-5-15,-2-3 18 16,3 0 6-16,-3 0-16 16,-1-4-11-16,-6-6-1 15,-5-3-2-15,-8-3-3 0,-5-1-14 16,-11 0-16-16,-1 3-8 15,0 4 6-15,0 5 13 16,-18 4-4 0,2 1-8-16,0 0 10 0,11 6 20 15,2 5-5-15,3 2 6 16,5 2 0-16,25 1 2 16,13-1-1-16,3 1 9 15,1-1-7-15,-9 0 17 16,-13-3 16-16,-14-3-27 15,-11 1 14-15,0-3-6 16,-11 3 6-16,-17-3-21 16,1-4-2-16,-3 1-57 15,0-4-114-15</inkml:trace>
  <inkml:trace contextRef="#ctx0" brushRef="#br0" timeOffset="1327.5863">4709 3087 648 0,'0'0'26'15,"0"0"-20"-15,0 0 64 16,0 0-20-16,160 51-3 16,-121-23-19-16,-11 6-2 15,-9-2-25-15,-16 4 0 16,-3-5-1-16,-25-5-9 0,-18-4-16 15,1-7 4-15,-3-6 12 16,1-5-13-16,9-4 17 16,9-1-1-16,15-13 6 15,9-5-5-15,2-5-25 16,13-1 13-16,34-4 15 16,8 1-2-16,5 5 3 15,0 4 1-15,-5 6 7 16,6 6 25-16,-1 5 0 15,2 2-8-15,0 0-13 16,-1 9-1-16,-3 3 2 16,-8 1-7-16,-9 4-4 15,-7 0 1-15,-4 0-2 16,-5-4-3-16,-2-2-2 0,-1-5 2 16,-1-1 2-16,4-5-1 15,7 0 1-15,6-3-6 16,7-10 0-16,1-4 6 15,-6-4 0-15,-8 0 1 16,-10-3-1-16,-8 1 0 16,-14 5-1-16,0 2 2 15,-17 6 20-15,-22 6 2 16,-13 4-19-16,-8 0-2 16,-9 13-1-16,3 1 2 15,9 4 2-15,18 1-4 16,16 1-3-16,15-3 3 15,8 0 0-15,0-4 0 0,36-2-1 16,11-3-1 0,10-5 2-16,7-3-1 0,-4 0 2 15,-2-8 2-15,-6-6-3 16,-5-1-1-16,-10-3 1 16,-10 1-3-16,-8 3 2 15,-10 1 2-15,-7 6 0 16,-2 4 12-16,0 1 15 15,0 2-28-15,0 0 0 16,0 5-8-16,-5 5 8 16,2 3-2-16,3 1 2 15,0 0 0-15,28-1-1 0,16 1 1 16,12-4 0 0,13-3 0-16,7-2-2 0,-4-5-8 15,-5 0-54 1,-12 0 16-16,-9-10-59 0,-13-2-30 15,-13-4 69-15,-17 2 65 16,-3-2 3-16,0 7 76 16,-3 0 56-16,-8 5-34 15,5 2-49-15,0 2-27 16,-1 0-22-16,-4 2 0 16,4 5-3-16,2 3 4 15,5 2-4-15,0 2 2 16,0-3-2-16,24 1 3 0,6-2 3 15,7-1-2-15,5-4 3 16,-8-2-4-16,-2-2 0 16,-10-1-1-16,-6 0-6 15,-2-4 1-15,-2-6 5 16,-2-2 1-16,1 0 0 16,-2 2 0-16,2 2 0 15,-2 4 1-15,4 1-1 16,-1 3 0-16,4 0-1 15,-3 0-5-15,7 5 6 16,1 2 4-16,9 3-3 16,8 0 2-16,5-2 6 15,2-1-7-15,4 0 5 16,-11-4-7-16,-4-3-3 0,-10 0-1 16,-3 0-25-16,-3-3 5 15,-2-9 15-15,-7 0 4 16,3 0 4-16,-2-1 2 15,1 4 16-15,-2 3 8 16,-4 2-6-16,0 2-1 16,-2 2-7-16,2 0-11 15,5 0 10-15,0 7 13 16,5 2-10-16,3 1 1 16,2 2-11-16,2-1-2 15,2 1-1-15,-9-3-1 16,-8-1-72-16,-7-5-124 0,-16-3-204 15</inkml:trace>
  <inkml:trace contextRef="#ctx0" brushRef="#br0" timeOffset="1455.2884">7133 3173 423 0,'0'0'0'0,"0"0"-15"16,185-7-5-16,-106 4-88 15,3-1 12-15,3 0-88 16</inkml:trace>
  <inkml:trace contextRef="#ctx0" brushRef="#br0" timeOffset="1749.8112">7689 3144 184 0,'0'0'174'16,"0"0"-125"-16,0 0-17 15,0 0-17-15,0 0-13 16,0 0 5-16,-100 47-4 15,126-33 1-15,9 0-1 16,13 4-1-16,5-3 15 16,3 1-8-16,-12-2 19 15,-9-4 42-15,-14-3 10 16,-17-2-52-16,-4-2 3 16,0 0 31-16,-26-1-7 15,-18 2-3-15,-6-3-34 16,3-1-18-16,3 0-1 15,8-7-10-15,12-4-20 0,11-8-42 16,8-3-52-16,5-6 28 16,5-4-23-16,32-7 59 15,8 0-235-15</inkml:trace>
  <inkml:trace contextRef="#ctx0" brushRef="#br0" timeOffset="1973.8721">7851 3028 282 0,'0'0'110'0,"0"0"-14"15,0 0-7-15,0 0-16 16,144-40 19-16,-129 40-39 15,-3 15-35-15,3 3 13 16,0 9 6-16,0 2-3 16,0 3-9-16,6-2-1 0,1 0-5 15,2-4-13 1,-5-5-2-16,1-6-3 0,-7-4 6 16,-3-7-6-16,-4-1 1 15,2-3-2-15,5 0-3 16,4-3-62-16,4-9-91 15,-8-8-200 1</inkml:trace>
  <inkml:trace contextRef="#ctx0" brushRef="#br0" timeOffset="2177.5847">8050 3031 64 0,'0'0'734'15,"0"0"-711"-15,0 0-16 16,0 0 4-16,129-16 3 16,-75 10 11-16,-1 1-10 15,-8 1-12-15,-5-1-1 16,-8 2-1-16,-4-1-1 16,-3 1-1-16,-7 3-5 15,0 0-67-15,-6 0-163 16</inkml:trace>
  <inkml:trace contextRef="#ctx0" brushRef="#br0" timeOffset="2332.0206">8690 3009 377 0,'0'0'380'16,"0"0"-380"-16,0 0-2 15,0 0-105-15,0 0-207 16</inkml:trace>
  <inkml:trace contextRef="#ctx0" brushRef="#br0" timeOffset="3348.2475">9099 2880 684 0,'0'0'25'16,"0"0"28"-16,0 0-2 15,0 0-19-15,0 0-15 16,0 0-16-16,22-18-1 16,22 18-2-16,3 0 0 15,4 0 2-15,-2 0 1 0,-1 1-1 16,-8 6 0-16,-10 3-1 15,-12 2-5 1,-18 4-17-16,0 1-9 0,-19 2 17 16,-32-1 11-16,-11 0-4 15,-4-3 5-15,6-1-8 16,12-5-5-16,13-2-9 16,10-1 18-16,9-2-6 15,9-1-10-15,7-2-32 16,0 2-15-16,20-2-10 15,21 1 53-15,14 1-45 16,11-1-254-16</inkml:trace>
  <inkml:trace contextRef="#ctx0" brushRef="#br0" timeOffset="3476.764">9576 3109 406 0,'0'0'56'0,"0"0"43"16,0 0 12-16,0 0 5 15,0 0-25-15,-128 47-39 16,52-34-29-16,-5 0-20 15,-2 1-3-15,-16 2-25 16,-11-1-111-16,-18 0-131 16</inkml:trace>
  <inkml:trace contextRef="#ctx0" brushRef="#br0" timeOffset="4208.852">5234 3688 232 0,'0'0'42'16,"0"0"-24"-16,0 0 23 16,-155 20-5-16,126-15 1 15,3 0-13-15,2 1 13 16,4-3-24-16,0 0 1 15,2-3 0-15,0 2-9 16,-6 0 0-16,2-2-5 16,-5 0 1-16,3 0-1 15,0 0 27-15,-1 0 20 16,1 0-20-16,2 0-9 0,5 0-5 16,-1 0 6-1,10-4-7-15,4 4 45 16,4 0 13-16,0 0-39 0,2-3-9 15,34-2-6-15,16-1-14 16,18-5-1-16,18-1 4 16,25 0 6-16,25-2 11 15,33-1 8-15,39-2 19 16,32 0-33-16,31 0-10 16,39-4-5-16,31-2-1 15,20-3-6-15,9 0-23 16,-21 4 3-16,-26 3 15 15,-38 4 9-15,-40 3 2 16,-37 2 0-16,-35 2 6 16,-50-2 13-16,-34 2-6 15,-37 5 8-15,-32-3 5 0,-16 5 29 16,-6-2 25-16,0 3-30 16,0-4-30-16,0 4-15 15,0 0-5-15,0 0-11 16,0 0-53-16,0 0-89 15,0 0-81-15,0 0-71 16</inkml:trace>
  <inkml:trace contextRef="#ctx0" brushRef="#br0" timeOffset="20722.6971">6180 5450 445 0,'0'0'235'16,"0"0"-222"-16,0 0-13 16,0 0 0-16,0 0 1 15,0 0 9-15,0 0 10 16,0 0-19-16,-5 0-1 0,5 0 1 16,0 0 0-1,0 0-1-15,0 0 5 0,0 0 12 16,0 0-3-16,5-2-6 15,23-2-7-15,11-2 0 16,18 1 9-16,19-4 9 16,24 1-2-16,22-4 11 15,14 3-4-15,22-4-9 16,12 3-5-16,9 1-3 16,9-1-3-16,1 6-3 15,-4 1-1-15,-5 1-2 16,-2 2 2-16,0 0 1 15,-4 0 1-15,-6 0-4 16,-19 0 2-16,-17 0 0 0,-27 0 0 16,-20 0 0-16,-17-2 0 15,-25-2 3-15,-19 1-3 16,-12 2-2-16,-10-1 2 16,1 1 4-16,-3-1 10 15,0 2 11-15,0 0-13 16,0 0-12-16,0 0-2 15,0 0-29-15,-15 0-51 16,3 0-64-16,3 3-171 16</inkml:trace>
  <inkml:trace contextRef="#ctx0" brushRef="#br0" timeOffset="23159.5987">15239 5366 594 0,'0'0'26'15,"0"0"-26"-15,0 0 0 16,0 0 21-16,0 0 18 16,0 0-22-16,91 0 16 15,-44 0 0-15,4 0-12 16,8 0-2-16,7 0-6 15,12 0 9-15,12 0 1 16,11 0-7-16,7 0 20 16,1 0-24-16,-5 2-1 15,-4 0 2-15,-16 1 8 16,-11 2-7-16,-10-5-2 0,-7 4-7 16,-12-1 3-16,-7-2-8 15,-5 0 1-15,-13-1 1 16,-9 0-2-1,-8 0 0-15,-2 0 0 0,0 0 0 16,-5 0 0-16,-28 0-6 16,-16 0-10-16,-16 0-5 15,-18 0-12-15,-12 0 0 16,-15 0-5-16,-19 0-18 16,-12 0-4-16,-8 0 21 15,-2 0 16-15,5 0 21 16,8 0-4-16,15 0 6 0,15 0 5 15,19 0 0 1,22 0-2-16,24 0 14 0,22 0 20 16,12 0-12-16,9 2 4 15,10-1-7-15,35 1-17 16,26-2 7-16,29 3 4 16,23-3-6-16,20 4 0 15,17-1-8-15,14 1 5 16,14 1-5-16,8 1 5 15,12 1-2-15,9-2 2 16,3 2-5-16,5-4-2 16,-4 3 1-16,-16-1-1 15,-16 3 2-15,-19-1-4 16,-22-2 4-16,-23 1-4 16,-28-1 2-16,-21 0-1 15,-28-4 0-15,-26 3 0 0,-14-4 1 16,-8 0 0-16,0 0 0 15,-17 0 4-15,-34 0-4 16,-19-2-4-16,-22-3-18 16,-17 2 2-16,-13-2-4 15,-16 3-46-15,-21-2-7 16,-17 1-18-16,-15-2-56 16,-24 1-58-16</inkml:trace>
  <inkml:trace contextRef="#ctx0" brushRef="#br0" timeOffset="24292.8853">15541 5439 178 0,'-233'-3'101'0,"1"3"-62"16,-6-2-34-16,13 1 16 16,4 1-7-16,15-2 6 15,31 2 23-15,24 0-6 16,30-2-2-16,33 2 12 16,29-1-27-16,18 1-4 15,23 0-11-15,11 0 7 16,7 0 15-16,3 0 1 15,40 0-27-15,29 0 5 16,34-2-1-16,32 0 15 16,29 1-8-16,20 1-10 15,28 0 4-15,22 0-2 16,8 0-4-16,9 0 4 16,-13 0-5-16,-16 1 1 15,-22 3 0-15,-23 4-1 0,-29 0-2 16,-24-2 2-16,-27 2 1 15,-17-4-1-15,-25 1 0 16,-24-2 1-16,-20-3 0 16,-14 0-1-16,-14 0 1 15,-37 0 3-15,-24 0 7 16,-24-3-10-16,-19-3 0 16,-10 0 0-16,-7 1 0 15,-6-1 2-15,-3 1-2 16,-6 2-5-16,3-2-4 15,-4 2 5-15,2 3 1 16,-3-2 0-16,-6 2 3 0,-1 0-4 16,-1 0 3-1,-3 0-3-15,-4 0 3 0,-6 2 1 16,2-1 0-16,1 1 0 16,2-2 0-16,6 0 0 15,6 0 1-15,9 0 3 16,10 0-4-16,8 0 1 15,7 0 2-15,8 0-2 16,7 0-1-16,5 0 3 16,3 0-6-16,2 0 3 15,4 0 0-15,7 0 0 16,9 0 0-16,5-2-1 16,8 1 1-16,4-1 0 0,5 2-3 15,1-2-16 1,2 2-5-16,-4 0-23 0,-1 0-33 15,0-1 52 1,3-1 21-16,5 1 6 0,7 0 1 16,16-1 5-16,10 1 2 15,9-3 13-15,7 3 23 16,0-1 3-16,0 2-46 16,0 0 0-16,0-2 0 15,0 1 9-15,0-1 3 16,20 1-11-16,12-2-2 15,11 2 2-15,19-3-3 0,14 1 2 16,20 0 0-16,20-1 4 16,18-1 10-16,22 3 0 15,12-1 2-15,10 1 4 16,15 2-1-16,8 0-4 16,11 0-2-16,9 0 13 15,6 2 10-15,8 3-9 16,5 0-19-16,8-1 6 15,3 2 3-15,10 1-2 16,-2-2-14-16,-4 2-1 16,-7-1-1-16,-13 0-4 15,-7 4 5-15,-10-2-2 16,-13-2 0-16,-13 2 2 16,-8-1 0-16,-13-2 1 15,-17 0-2-15,-10 1 1 16,-21-3 0-16,-12 0 0 15,-11 2 0-15,-15-2 0 0,-11 0 0 16,-18-1 0-16,-12-2 0 16,-14 1 0-16,-10-1-1 15,-8 0 3-15,-7 0-3 16,-2 0 2-16,-3 0-2 16,0 0 1-16,0 0-39 15,0 0-143-15</inkml:trace>
  <inkml:trace contextRef="#ctx0" brushRef="#br0" timeOffset="35797.0203">4890 7328 332 0,'0'0'120'15,"0"0"-116"-15,0 0-2 16,0 0-1-16,0 0 0 0,0 0 0 16,0 0 0-16,0 0 2 15,-3-3-2-15,3 3 1 16,0 0-1-16,0 0 6 16,0 0 24-16,0 0-7 15,0 0 1-15,0-1-8 16,0 1 2-16,0 0-11 15,0 0-2-15,0 0 5 16,0 0-5-16,0 0-6 16,0 0 0-16,0 0 0 15,0 0 0-15,0 0 4 16,0 0-2-16,0 0 1 16,0 0 0-16,0 0-2 15,0 0 2-15,0 0 1 0,0 0-3 16,0 0-1-1,0 0 0-15,0 0 0 0,0 0 1 16,0 0 3-16,0 0-4 16,0 0 4-16,0 0 3 15,0 0-2-15,0 0-1 16,0 0-2-16,0-2 2 16,0 2-4-16,0-1 0 15,3 1 3-15,-3 0-3 16,0 0 0-16,0 0 0 15,0 0 2-15,0 0-2 0,0 0-2 16,0 0-1-16,0 0-6 16,0 0-1-16,0 0-19 15,-11 0 15-15,-2 0-3 16,-5 0 10-16,3 0-3 16,-7 0 0-16,-2 1 2 15,-6 2-12-15,2 0 4 16,-3-3 10-1,1 4-10-15,6-3 0 0,1 1 7 16,8-2 4-16,3 0 0 16,5 0 3-16,1 0-1 15,3 0 2-15,3 0 0 16,0 0-15-16,0-3 5 16,19-1-35-16,-2-2-56 0,4 2-80 15</inkml:trace>
  <inkml:trace contextRef="#ctx0" brushRef="#br0" timeOffset="36347.3148">4679 7282 268 0,'0'0'59'16,"0"0"-24"-16,0 0-22 15,0 0-12-15,0 0 2 16,0 0-3-16,0 0 10 16,0 0-4-16,0 0-3 15,0 0 6-15,0 0 17 16,0 0-5-16,0 0 1 15,0 0-5-15,0 0-10 0,0-3 15 16,0 3 3-16,0 0-14 16,0 0 7-16,0 0-7 15,0 0-11-15,0 0 2 16,0 0-2-16,0 0 1 16,0 0 1-16,0 0 2 15,0 0 8-15,0 0 2 16,0 0 2-16,0-1 3 15,3 1-11-15,-3 0 2 16,3 0-8-16,-1 0-2 16,2-1 3-16,7-1 1 15,14-1-1-15,21-1-2 16,20 1-1-16,20-2 12 16,17-1-4-16,15 1-5 15,15-3-3-15,7 3 8 0,9-2-4 16,-1 2 0-16,1 0-1 15,-5 1-2-15,-9 1 0 16,-11 3-1-16,-18-2 0 16,-18 2-1-16,-20 0 0 15,-26 0-10-15,-21 0-7 16,-18 0-2-16,-3 0-31 16,-12 0 28-16,-30 3 18 15,-20 2 4-15,-20 1-12 16,-8-1-54-16,-8 1 31 15,-7-1 19-15,-13 3-23 16,-11-2-35-16,-7 3-181 0</inkml:trace>
  <inkml:trace contextRef="#ctx0" brushRef="#br0" timeOffset="36713.22">4284 7383 267 0,'0'0'91'0,"0"0"-52"15,209 0-8-15,-91-5 15 0,16-2 4 16,15 0 30-16,20-1-34 16,9-3-10-16,12 2-13 15,5 1-7-15,-8 4-10 16,-6-2-5-16,-16 3 1 15,-14-1-2-15,-10 1 0 16,-12-1 2-16,-22 2-5 16,-17-1 6-16,-26 3-2 15,-24-3-1-15,-15 2 1 16,-14 0-5-16,-8 1 6 16,-3 0-2-16,0-2 6 15,0 2 7-15,0 0-13 16,0 0-6-16,0 0-39 15,0 0-64-15,0 0-24 16,0 3-3-16</inkml:trace>
  <inkml:trace contextRef="#ctx0" brushRef="#br0" timeOffset="43614.6826">5828 8327 4 0,'0'0'13'0,"0"0"24"15,0 0 6-15,0 0-22 16,0 0-15-16,0 0-1 15,0 0 0-15,0 0-2 16,0 0 1-16,0 0-1 16,0 0 8-16,0 0 15 15,0 0-26-15,0 0 0 16,0 0 0-16,0 0 0 16,-1 0 3-16,1 0-3 15,-8 0 1-15,8 0 13 16,-6 0-14-16,1 0 0 15,0 0-4-15,0 0 2 16,-2 0-3-16,-1 0 4 16,2 3-5-16,-4-3-3 0,4 2-12 15,-2-2 7-15,1 0-1 16,2 0 4-16,-4 1 6 16,2-1 4-16,1 0-3 15,-2 2 2-15,-1-1 1 16,2-1 1-16,3 0-1 15,2 0 4-15,2 0 0 16,0 0-3-16,0 0-6 16,0 0-30-16,0 0-16 15</inkml:trace>
  <inkml:trace contextRef="#ctx0" brushRef="#br0" timeOffset="45217.7213">5419 8190 320 0,'0'0'195'16,"0"0"-175"-16,0 0 19 15,0 0 17-15,0 0-13 16,0 0 7-16,27-37 15 15,-18 32-22-15,-7 3-27 0,4-1 1 16,-5 1-8-16,-1 1 0 16,0 1-8-16,6 0 8 15,0-1-5-15,3-2-4 16,12-1 0-16,10-2 0 16,9 2 0-16,17 0 2 15,7-2-2-15,5 1 0 16,10 2 0-16,3 0 0 15,3 0 2-15,-4 0-2 16,5 1-3-16,-11-1 3 16,-1 3 1-16,-11-2-1 15,-7 1 0-15,-5 1-4 16,-18 0 1-16,-14 0-13 16,-10 0-5-16,-9 0-54 15,0 0-39-15,-44 3 28 0,-24 5 38 16,-25 4-123-1</inkml:trace>
  <inkml:trace contextRef="#ctx0" brushRef="#br0" timeOffset="45562.4381">4860 8265 383 0,'0'0'0'0,"0"0"0"0,160 0 51 16,-67 0-11-16,12-5 2 15,11-2 9-15,5 3 2 16,0-2-34-16,1 1-16 16,-7 0 1-16,0 3 1 15,-11-3-1-15,-8 3-1 16,-11-3 2-16,-6 2 2 15,-12 0-4-15,-9 0-2 16,-13 0 6-16,-12 0-2 16,-12 2-4-16,-12 1-1 15,-4 0 1-15,-5 0 1 16,0 0-4-16,-5 0 2 16,-27 0-22-16,-19 4-16 0,-26 4-43 15,-13 3-50-15,-14-2-140 16</inkml:trace>
  <inkml:trace contextRef="#ctx0" brushRef="#br0" timeOffset="45841.6599">5106 8299 356 0,'0'0'15'16,"0"0"-15"-16,0 0 17 15,0 0-2-15,0 0-14 16,144-3 29-16,-44-4-3 15,7 0 12-15,8-1-28 0,7 3-4 16,0-1 6 0,2 0-3-16,-5 1 4 15,-3 0-14-15,-11 1 3 0,-11 1-2 16,-8 1-1-16,-10-1 2 16,-13 1-4-16,-16 1-1 15,-11 1 3-15,-16 0-14 16,-10 0-8-16,-10 0-7 15,0 0-29-15,-1 0-31 16,-20 0 26-16</inkml:trace>
  <inkml:trace contextRef="#ctx0" brushRef="#br0" timeOffset="55662.9406">5137 10081 618 0,'0'0'37'15,"0"0"-36"-15,0 0-1 16,169-19 3-16,-99 11 12 0,3-3 14 16,9 4-7-16,2-3-13 15,3 1 1-15,-3 3-10 16,-8-2 1-16,-16 4-4 15,-18 2 2-15,-16 2-11 16,-18 0-15-16,-8 0-20 16,0 0-27-16,-21 2 45 15,-27 8 16-15,-11 0-41 16,-13 2-15-16,-6 0-54 16,-3 2-51-16,-3-2 110 15,-1 3 35-15,0-1 29 16,1-2 140-16,3 1-67 15,16-4 58-15,14 2-73 16,14-5-14-16,20-1-5 0,13-2-9 16,4-1-24-16,0-2 6 15,20 0-6-15,18 0 54 16,8 0-16-16,13-8 11 16,-1 0-33-16,6 0 20 15,-1-1-24-15,-5 1-18 16,-8 2 3-16,-10 1-3 15,-10 1-1-15,-8 2 1 16,-9 2-5-16,-5 0-13 16,-4 0-4-16,-3 0-26 15,-1 0 5-15,0 0 6 16,0 0-12-16,0-2-44 16,-14 1-243-16</inkml:trace>
  <inkml:trace contextRef="#ctx0" brushRef="#br0" timeOffset="60531.4408">1402 11964 722 0,'0'0'11'0,"0"0"-11"16,0 0-1-16,0 0 1 16,23 55 7-16,-13 1 55 15,-1 12-25-15,-4 12-12 16,2 7-4-16,-1-2-2 16,-2-2-16-16,1-5-3 15,-2-11 2-15,-3-10-2 16,0-11-1-16,0-13-9 15,0-9-4-15,-6-7 5 16,-2-8-12-16,0-2-14 16,0-7-43-16,5-2 9 15,2-15-325-15</inkml:trace>
  <inkml:trace contextRef="#ctx0" brushRef="#br0" timeOffset="61150.9968">1595 12025 585 0,'142'-10'0'0,"28"3"0"0,20 2 0 15,7 0 1-15,17 0 0 16,-4 3 7-16,9 0-7 16,-8 2 4-16,-15 0-5 15,-17 0-6-15,-24 0-15 16,-25 0-19-16,-27 0 5 16,-28 0 21-16,-29 2 12 15,-24 3-21-15,-17-5 18 16,-5 2 5-16,0 0 4 15,-8 3 32-15,-9 5 44 16,-8 6-26-16,2 7-21 16,5 8 1-16,4 13 16 15,-2 6-9-15,4 9-16 16,-1 6-3-16,-4 4-9 0,4 5-5 16,4 1-7-16,9-3 3 15,0-5-2-15,0-6-1 16,21-5-1-16,-8-8-1 15,-10-6 0-15,-3-8-8 16,-3-8-12-16,-31-9 9 16,-11-7 5-16,-15 0 5 15,-14-8 0-15,-14-2 2 16,-12 0 3-16,-15-7 0 16,-16-8 1-16,-14-7 3 15,-25-2 3-15,-22-2-5 16,-14 1 14-16,-7 2-13 15,10 4 12-15,25 4 10 0,26 5-1 16,37 5-1-16,30 1-7 16,29 2-6-16,20 2-13 15,18 0-4-15,6 0-20 16,12 0-28-16,0 0-138 16,0 0-107-16</inkml:trace>
  <inkml:trace contextRef="#ctx0" brushRef="#br0" timeOffset="61579.2368">1554 12663 856 0,'0'0'0'0,"66"-50"3"16,-30 23 21-16,0-3 28 15,-1-1-38-15,-6 3 4 16,-8-1-10-16,-11 5-3 16,-10 6 4-16,0 6-7 15,-4 1 4-15,-16 5-6 16,-2 2-1-16,-2 4-2 16,-1 0-4-16,3 4 6 15,5 10-4-15,17 5 3 16,0 6-9-16,12 2 0 0,28 2 3 15,16-3-2-15,3 1-4 16,-4-3 5-16,-13-3 7 16,-24-4 2-16,-15-3 0 15,-3-3 0-15,-24 0 12 16,-24-2 6-16,-7-1-4 16,-6-4-11-16,1-3-3 15,11-1-1-15,3 0-30 16,13-10-64-16,12-8-78 15,16-4-166-15</inkml:trace>
  <inkml:trace contextRef="#ctx0" brushRef="#br0" timeOffset="61796.566">1951 12267 775 0,'0'0'34'0,"0"0"-34"16,0 0 0-16,0 0 41 15,24 63 17-15,-21-25-19 16,3 6-15-16,2 2-15 16,5-3-6-16,-4-1-1 15,-2-4-2-15,-7-7-29 16,0-6-38-16,0-8-35 16,-25-5-37-16,-5-7-46 15,-4-5-184-15</inkml:trace>
  <inkml:trace contextRef="#ctx0" brushRef="#br0" timeOffset="62931.3028">1798 12535 544 0,'0'0'30'0,"0"0"-24"15,0 0-1-15,0 0-1 16,177-29-1-16,-129 29 36 16,1 0 9-16,-7 8-23 15,-2 4-23-15,-13 4-2 16,-3-2 0-16,-11-3 0 15,-2 1-2-15,-5-3 1 16,-6-4 1-16,3 0 3 0,-2-3-3 16,2-2 0-1,6 0 0-15,-1 0 4 0,5 0-3 16,4-10-1-16,-1-4-2 16,-3-2-7-16,-4 1 5 15,3 0 4-15,-8 6 0 16,1 3 10-16,-3 5 23 15,-2 1-14-15,0 0-19 16,0 2-6-16,0 7 6 16,0 2 20-16,0 3-17 15,0 0 6-15,20-4-7 16,13 2 1-16,9-2 1 16,15-5-1-16,17-3-3 15,4-2-4-15,2 0-1 16,-10-7-2-16,-23-3-4 15,-17-2 7-15,-11-2 4 16,-16 1 6-16,-3 1 31 0,-3-2 20 16,-30 4-39-16,-6 3-11 15,-11 3-6-15,-10 2-1 16,3 2 0-16,2 0-7 16,10 3 7-16,11 7 0 15,10-3-3-15,12 3 1 16,12-1-17-16,0 1-4 15,23-4-6-15,27 0 4 16,13-6 9-16,9 0-7 16,-1-5 10-16,-13-7-7 0,-15-5 4 15,-11-3 14-15,-10-3-9 16,-10-1 2-16,-3-8 5 16,-6-1 4-16,-3-1 18 15,0 5 14-15,0 4 34 16,0 11-9-16,0 5 0 15,-8 9-38-15,-5 0-18 16,-12 11-1-16,3 8 0 16,2 6 3-16,10 4 2 15,10 5-1-15,0-3-2 16,16 2 2-16,20-5-4 16,13-2-2-16,-1-8 0 15,-2-4-19-15,-10-5-3 16,-8-4 11-16,-5-5-22 15,-5 0-1-15,2-7 19 0,-2-3 11 16,-4-2 6 0,-1 2-3-16,-6 1 3 0,-2 5 7 15,0 3 1-15,-5 1 2 16,0 0-10-16,0 0-7 16,6 0 3-16,-2 1 4 15,9 5-1-15,7 1 2 16,5 0 0-16,2-1 1 15,1-1-2-15,-2 0 0 16,-4-3-3-16,-4-1-11 16,-3-1-19-16,-3 0 5 15,0 0 10-15,-3 0-3 16,-2 0 21-16,0 0-1 0,-2 0 1 16,4 0 0-16,-5 0 16 15,-2 0-1-15,4 0 18 16,-2 3 5-16,7 3-8 15,-2-2-12-15,1 3-9 16,5-2-8-16,-4 0 2 16,-1 0-1-16,-3-4-1 15,-4-1 0-15,1 0-1 16,0-3-7-16,-4-11-105 16,0-3-11-16,0-6 19 15,0-3 27-15,0-3-122 16</inkml:trace>
  <inkml:trace contextRef="#ctx0" brushRef="#br0" timeOffset="63126.5305">3619 12325 54 0,'0'0'359'16,"0"0"-233"-16,0 0 6 16,0 0-97-16,0 0-30 15,0 0-5-15,6-3 75 16,-6 29-16-16,0 2-33 16,0 5 1-16,3-1-6 15,19 2-3-15,3-3-10 16,0-4-7-16,-2-4-1 15,-12-6-1-15,-4-6-5 16,-7-4-40-16,0-5-44 16,0-2-79-16,-7-5-80 15</inkml:trace>
  <inkml:trace contextRef="#ctx0" brushRef="#br0" timeOffset="63264.2539">3632 12341 725 0,'0'0'71'15,"0"0"-17"-15,0 0-5 16,130-53-33-16,-69 43-15 16,8 3 0-16,-2 2 0 15,-6 3-2-15,-16 2-54 16,-18 0-177-16</inkml:trace>
  <inkml:trace contextRef="#ctx0" brushRef="#br0" timeOffset="63936.1548">294 14296 714 0,'0'0'138'15,"0"0"-138"-15,0 0-23 16,0 0 16-16,148 0 7 15,-41-2 29-15,26-1 1 16,9 1 6-16,18-1-2 16,5 1-18-16,14 0-16 15,3-1 0-15,-2-1 2 16,-12-3 0-16,-21 2-3 0,-25 0 1 16,-31 2-49-16,-24 1-19 15,-32 1-67-15,-26 0-51 16,-9 1-118-16</inkml:trace>
  <inkml:trace contextRef="#ctx0" brushRef="#br0" timeOffset="64849.6202">282 14255 434 0,'0'0'11'0,"0"0"-10"15,0 0 19-15,-16 47 56 16,14-21-18-16,2 8 17 15,0 4 5-15,0 8-9 16,0 5-38-16,0 9-27 16,0 1 2-16,0-3-8 15,5-1 2-15,2-4 1 16,-1-6-3-16,-3-3 2 16,-1-5-1-16,4-2 0 15,0-3-2-15,10-6 2 16,11-2 0-16,9-5 2 15,17-5 1-15,14-4-4 16,23-4 3-16,22-2 0 0,12-3 2 16,16-2-4-16,10 3-1 15,7-4 4-15,7 4-4 16,-1-2-3-16,-5 4 2 16,-3-1 1-16,-10 0 0 15,-13-1-1-15,-23 1 1 16,-10-3 0-16,-15 3 0 15,-6-2 0-15,-12-2 0 16,-14 0 2-16,-10-1-2 16,-11 0 0-16,-13 0 0 15,-12 0 0-15,-1 0 24 16,-5-2 8-16,0-8-21 0,0-1 5 16,0-9 4-16,-14-2-19 15,4-7-1-15,7-10 0 16,3-4-1-16,0-6-4 15,0-2-15-15,0-7 16 16,-10-5 1-16,-15 1 3 16,-10-2 0-16,-7 2 3 15,-6 8 13-15,2 8-15 16,9 10 9-16,7 10 7 16,8 9-5-16,-1 2-12 15,4 8-5-15,-6 2-14 16,-5 5-43-16,-14 0-60 15,-12 0-110-15</inkml:trace>
  <inkml:trace contextRef="#ctx0" brushRef="#br0" timeOffset="65371.5715">913 14573 631 0,'0'0'40'0,"0"0"-29"16,0 0 15-16,0 0-13 15,0 0-5-15,0 0 25 16,-119 2 13-16,98 5-32 16,-1 3-2-16,8 2-1 15,-2 2-1-15,4 4 12 16,12 1-16-16,0 2 0 0,0 4-5 15,25-3 1 1,11-2-2-16,-6-3-9 0,-11-4-4 16,-7-6 7-16,-6-4-5 15,-6 0-2-15,2-2-1 16,-2-1 6-16,0 0-7 16,0 0 10-16,0 0 5 15,0 0 6-15,0 0-4 16,0 0 0-16,0 0-1 15,0 0 1-15,0 0-2 16,0-1-1-16,0-5-18 16,0 2-57-16,0-2-44 15,0-3-77-15</inkml:trace>
  <inkml:trace contextRef="#ctx0" brushRef="#br0" timeOffset="65922.7978">723 14575 592 0,'0'0'205'0,"0"0"-205"15,0 0-36-15,0 0 36 0,0 0 2 16,2 55 53-16,7-18-4 15,3 7-26-15,6 2-18 16,0-1-7-16,7-1 2 16,-8-3-2-16,4-6 0 15,-8-7 2-15,-13-7-4 16,0-8 4-16,0-6-1 16,0-1 2-16,-4-6 5 15,-8 0 14-15,-8-3 30 16,-1-12-35-16,2-3-10 15,1-10-2-15,5-5 6 16,8-6-11-16,5-8 1 0,0-6-1 16,25 0-2-1,11 0 1-15,6 7-11 0,1 9 10 16,2 8 1-16,6 11-5 16,-1 2 4-16,4 7-1 15,-3 4 3-15,-10 5-2 16,-9 0-1-16,-23 0 3 15,-9 11-7-15,0 5 7 16,-41 5 6-16,-9-1 1 16,-11 1 2-16,1-1-7 15,8-3-2-15,7 0 0 16,8-4-23-16,4-2-36 16,11-6-76-16,17-4-94 15</inkml:trace>
  <inkml:trace contextRef="#ctx0" brushRef="#br0" timeOffset="66412.8839">1456 14492 818 0,'0'0'47'15,"0"0"-46"-15,0 0-1 16,0 0 8-16,-137 61 34 15,110-32 20-15,13 5-30 16,7 1-13-16,7-1-17 16,0-1 4-16,15-4-4 0,24-2-1 15,12-4 0 1,13-5 1-16,6-7-2 0,-4-5 0 16,0-6 0-16,-9 0-1 15,-14-10-6-15,-17-4-4 16,-14-1 8-16,-12-4 3 15,0 2 11-15,-14 1 2 16,-16 5 4-16,-4 3 18 16,2-1-13-16,3 4-18 15,5 2-2-15,11-1 3 16,7 4-5-16,6-2 0 16,0 1-7-16,22 1-26 15,23 0 3-15,17 0 14 16,4 0-9-16,-1 7 19 15,-6 5 5-15,-14 4 1 0,-14 5 0 16,-18-1 1-16,-13 3 3 16,0-3 11-16,-5 2-6 15,-21-3-9-15,-8 0 0 16,-2-4-14-16,2 0-108 16,4-9-271-16</inkml:trace>
  <inkml:trace contextRef="#ctx0" brushRef="#br0" timeOffset="66920.3162">4359 14497 662 0,'0'0'116'0,"0"0"-106"16,0 0 40-16,0 0 10 15,0 0-23-15,0 0-9 16,47-43-1-16,19 33-10 15,28-1-12-15,29-2 4 16,21 1-3-16,16 1 0 16,14-3-5-16,6 2-1 0,-8 0 1 15,-21 3-1-15,-32 4 0 16,-38 4-45-16,-32 1-35 16,-28 0 6-16,-21 0-80 15,-16 3-104-15</inkml:trace>
  <inkml:trace contextRef="#ctx0" brushRef="#br0" timeOffset="67557.9941">4347 14420 653 0,'0'0'0'0,"0"0"0"0,0 0 28 16,54 59 55-16,-32-26-12 16,-4 10-34-16,-3 9 0 15,2 0-19-15,-1 8 4 16,-2-2-19-16,-2-1 2 16,0-3-2-16,-7-4 0 15,-1-2-3-15,1-7 0 16,7-6 3-16,7-7-2 15,6-6-1-15,13-5 0 16,14-2 0-16,18-5 3 16,21-5 4-16,27-2-7 15,20-3-3-15,17 0-9 0,7 0-8 16,6-5 6-16,-11-1-5 16,-9 1 16-16,-14 2-1 15,-18 0 4 1,-17 1-3-16,-17-1 1 0,-18 1-4 15,-18-2-8-15,-12-1 11 16,-10-3 1-16,-6-4 4 16,-7-1 7-16,-10-3 13 15,-1-10 0-15,0-5 0 16,-1-10-12-16,-10-3 11 16,-1-7-12-16,5-4 6 15,1-2-7-15,0-6-4 16,-2-2 0-16,-5 4 7 15,-4 6-11-15,-8 9 4 16,0 12 8-16,-7 6 15 0,3 6-19 16,-1 5-8-16,0 2-4 15,0 6-9-15,-7 1-13 16,-8 6-66-16,-10 2-134 16,-20 0-234-16</inkml:trace>
  <inkml:trace contextRef="#ctx0" brushRef="#br0" timeOffset="68008.6587">4742 14655 649 0,'0'0'29'16,"0"0"-19"-16,0 0 2 16,0 0-5-16,0 0 5 15,0 0 91-15,-15 64-69 0,3-33-20 16,12 5-9-16,0 0 0 15,2 0-3-15,26-4-2 16,6-6-8-16,10-1 7 16,0-10 1-16,4-4-11 15,3-6 11 1,-4-5 0-16,-5-1 0 0,-4-12 6 16,-11-4 16-16,-1-6 6 15,-5-4 1-15,-8-6-10 16,1-4-1-16,-2-4-15 15,-6 4-3-15,-6 2-13 16,0 12-1-16,0 8-6 0,0 3-30 16,0 5-23-16,-3 1-35 15,3 3-101-15,0-5-104 16</inkml:trace>
  <inkml:trace contextRef="#ctx0" brushRef="#br0" timeOffset="68488.4264">5415 14568 563 0,'0'0'144'16,"0"0"-46"-16,0 0-58 16,0 0-32-16,0 0-7 15,0 0 15-15,-74 28 31 16,37-4-11-16,4 6-19 16,11 2 3-16,12-1-14 15,10 2-4-15,0-3-2 16,17-2 5-16,21-7-4 0,11-3-1 15,8-6-3 1,3-3-2-16,-2-7-2 0,-8-2-1 16,-8 0-9-16,-10-8 12 15,-9-4 5-15,-5-4 2 16,-12 0 0-16,-4-1 5 16,-2 6 0-16,0 1-4 15,0 2-2-15,0 3-1 16,10 0-2-16,11 1-27 15,9 4-35-15,0-3 37 16,1 3 8-16,2 0 6 16,-8 9 10-16,3 5 3 0,-5 5 9 15,-5 0 48-15,-5 2 20 16,-2-1-13-16,-8-1-28 16,-3-3-22-16,0 0-13 15,0-4 0-15,0-2-2 16,-27-3-49-16,-10-7-105 15,-8 0-276-15</inkml:trace>
  <inkml:trace contextRef="#ctx0" brushRef="#br0" timeOffset="69146.5349">1811 13737 362 0,'0'0'20'0,"0"0"48"15,-61-50-55 1,52 35 66-16,5 3 29 0,3 3-64 15,1 6 53-15,0 1-33 16,0 2-40-16,0 0-24 16,0 14 0-16,0 15 0 15,0 15 48-15,0 9-8 16,0 5-17-16,0 2-22 16,0-9 3-16,1-2-3 15,9-10 1-15,-4-3 1 16,-6-7-3-16,0-11 0 15,0-7 0-15,0-5 0 16,0-4-14-16,0-2-4 16,0 0-4-16,-12-15-6 15,-4-7-73-15,2-10-89 16,1-4-9-16,-5-6-87 0</inkml:trace>
  <inkml:trace contextRef="#ctx0" brushRef="#br0" timeOffset="69609.8707">1598 13761 522 0,'0'0'25'0,"0"0"-25"16,0 0-8-16,139-24 4 16,-59 20 4-16,21 4 30 15,17 0 42-15,18 0-34 16,12 0-1-16,5 4-27 16,-5 5-9-16,-20-3 1 15,-26 1-4-15,-31-4 2 0,-26 0-9 16,-20-2 7-16,-15-1-3 15,-10 0 5-15,0 0 0 16,0 0 19-16,0 0 36 16,0-2-16-16,0-5-38 15,-5-4 20-15,0-5 9 16,1-4-9-16,1-8-8 16,0-6 0-16,3-7 8 15,0-7-19-15,0-6 3 16,0-4 5-16,0 0-9 15,10-2-1-15,0 2 0 16,0 6-4-16,-1 4 3 16,-8 12 1-16,-1 11-2 15,0 8 2-15,0 11 0 0,0 3 0 16,0 1-4 0,-6 2-59-16,-10 2 5 0,-2 7-18 15,-6 6 8-15,0-2-66 16,1 1-260-16</inkml:trace>
  <inkml:trace contextRef="#ctx0" brushRef="#br0" timeOffset="70153.9583">3010 13054 572 0,'0'0'29'0,"0"0"-29"0,0 0-8 16,0 0 8-16,-58 54 7 15,34-25 18-15,5 3 13 16,1 1-19-16,-6-1-9 16,3-3-3-16,3-2-5 15,-1-5-1-15,5-6-1 16,3-5 0-16,5-6 0 15,1-3 0-15,5-2 7 0,0 0 2 16,0-14-9 0,0-6-3-16,0-5-22 0,17-4 9 15,0-2 11 1,6 0 5-16,-2-1-3 16,6 2 2-16,-2 6-6 0,2 6 7 15,-2 5 1-15,2 6 3 16,3 5-4-16,1 2 2 15,5 2-4-15,3 13 4 16,4 6 2-16,5 3 1 16,2 3-1-16,-8 2-1 15,-7-4-3-15,-10 1-1 16,-15-7 1-16,-10-2 2 16,0-4 1-16,-4-4 4 15,-24-1 9-15,-10-1 43 0,-11-2-14 16,-14 0-22-1,-8 1-8-15,-4-2-10 0,-2-2-5 16,3 2 1-16,3-3 3 16,11 1-4-16,14 0-6 15,7 1-35-15,14 4-65 16,13 0-92-16,12 3-141 16</inkml:trace>
  <inkml:trace contextRef="#ctx0" brushRef="#br0" timeOffset="71656.5503">4459 13682 441 0,'0'0'9'0,"0"0"75"15,0 75 6-15,1-36-29 16,14 4-39-16,3 4-7 16,0-2-14-16,-2-1 0 15,-5-7 2-15,2-6-1 16,-3-7-4-16,-3-4 0 16,-3-7 2-16,1-5-2 15,-5-4 6-15,0-1-6 16,0-3 4-16,0 0 24 15,0-3 41-15,0-13-50 16,-5-6-14-16,-1-6 0 16,1-7-3-16,4-6 4 15,-6-8-4-15,5-6-4 16,-5-3-5-16,-2 4 5 0,-8 9 4 16,-3 12 8-16,-3 11 18 15,4 8-6-15,1 3-20 16,1 6 0-16,-2 2 2 15,-5 3-2-15,-3 0 0 16,-9 0-4-16,-7 0 3 16,-6 0 0-16,-15 3 1 15,-6 2 0-15,-5 0 1 16,-2 1 1-16,6-3 3 16,4 2 4-16,2-2-1 15,14 0-4-15,11-2-1 0,12-1-3 16,14 0 0-1,7 0 1-15,6 0 1 16,1 0 1-16,0-1 11 0,0-10-14 16,11-1 0-16,13-5-3 15,-2-5 3-15,-2-4-1 16,-5-3-2-16,-8-5-2 16,1-7-4-16,-5-5-8 15,5-3 15-15,-4-1-66 16,-4 4 63-16,0 5 5 15,0 7 7-15,0 5-3 16,-4 8-3-16,-4 5 2 16,0 7 5-16,2 1-4 15,4 4 1-15,0 3-5 0,2-1 0 16,0 0-1-16,-2-1-4 16,0 0-10-16,-4-2-23 15,-1 2-21-15,0 0 29 16,1 0 16-16,1 1 4 15,2 2 10-15,-1 0 6 16,1 0-6-16,-6 0 5 16,-10 10-1-16,-3 11 13 15,-6 8 26-15,0 5-13 16,4 2 8-16,3 3-33 16,2-5-3-16,1-2 0 15,-2-5 1-15,1-4 5 16,3-7-8-16,4-7 3 0,7-1 0 15,-1-6-1-15,6-2 2 16,-3 0 4-16,-1-1 38 16,4-13-17-16,-4-6-29 15,4-6-25-15,0-4 2 16,0-4 15-16,4-3-7 16,15-4-9-16,2 1 6 15,-1 9 12-15,-3 7 6 16,-5 9 2-16,-4 7 5 15,-2 5 5-15,1 3-8 16,5 0-3-16,9 0-2 16,9 9 2-16,7 8-1 15,11 4 2-15,5 4 3 16,1 6-5-16,-1 0 0 0,3 0 1 16,-14-3 0-16,-10-5-1 15,-9-5 0-15,-10-5 0 16,-8-5 0-16,-5-2-2 15,0-4 2-15,0 0-3 16,0-1 3-16,-24 1 4 16,-13-1 7-16,-13 2 9 15,-6 0-5-15,-2-1-3 16,-5 1 3-16,2 2-11 16,1 1 13-16,6 0-5 15,4 2 4-15,4-2-6 16,5 4-10-16,10-4 7 15,4 2-7-15,9-3 2 0,-3 2-2 16,5-2-6 0,1 3-21-16,-3-3-35 0,1 2-15 15,0 2-87-15,-4-6-74 16</inkml:trace>
  <inkml:trace contextRef="#ctx0" brushRef="#br0" timeOffset="71757.5456">3129 13467 696 0,'0'0'125'16,"0"0"-117"-16,0 0-7 0,0 0-1 16,0 0-10-1,0 0-24-15,34-8-53 0,-30 5-165 16</inkml:trace>
  <inkml:trace contextRef="#ctx0" brushRef="#br0" timeOffset="73683.5636">555 11101 101 0,'0'0'724'0,"0"0"-679"16,0 0-10-16,0 0-7 0,0 0-11 16,0 0-10-16,0 0-5 15,0 0 3-15,106-11 1 16,-82 31 2-16,0 9 4 15,-8 8-12-15,-1 4 5 16,2 5-3-16,-4-1 9 16,-1 2-10-16,0-5-1 15,3-3 1-15,0-4-1 16,7-9 0-16,-1-6-33 16,1-6 28-16,-2-5-14 15,1-9-57-15,1 0-15 0,3 0-79 16</inkml:trace>
  <inkml:trace contextRef="#ctx0" brushRef="#br0" timeOffset="74106.9514">545 11358 901 0,'0'0'0'0,"0"0"-31"16,0 0 29-16,0 0 2 15,131-44-9-15,-56 34-2 16,-2 4 0-16,-5 5-26 16,-8 1 16-16,-18 0 20 15,-12 8-4-15,-11 6-1 16,-16 4 6-16,-3 1 4 16,0 3 30-16,0-3-11 0,0 2-6 15,0-4-8 1,0-2-1-16,0-5 0 0,0-3-8 15,25-5 0-15,11-2 7 16,16 0-7-16,11-14 2 16,-4-2 1-16,-9-5-1 15,-17 0 2-15,-14 2 20 16,-16-5 23-16,-3-2-1 16,-10 3-10-16,-25 5-12 15,-17 7-9-15,-3 4-15 16,-4 4-6-16,6 3 2 15,14 0-23-15,6 0-14 16,7 2-35-16,15 2-49 0,5-4-82 16,6 0-280-16</inkml:trace>
  <inkml:trace contextRef="#ctx0" brushRef="#br0" timeOffset="74320.3619">1364 11018 877 0,'0'0'5'0,"0"0"10"16,0 0-9-16,0 0-4 0,0 0 10 15,0 0 31 1,-11 72-22-16,17-37-13 0,24 0-1 16,3 2-7-16,5-4-1 15,-3 2-14-15,-7-4-84 16,-7-8-71-16,-11-5-152 15</inkml:trace>
  <inkml:trace contextRef="#ctx0" brushRef="#br0" timeOffset="74485.2571">1289 11219 848 0,'0'0'0'0,"0"0"-5"16,0 0-1-16,0 0-4 15,0 0 7-15,176-5 0 0,-87 5-18 16,13 1-120-16,13-1-36 16,-6 0 3-16</inkml:trace>
  <inkml:trace contextRef="#ctx0" brushRef="#br0" timeOffset="74655.4551">2069 11146 744 0,'0'0'53'0,"-131"0"-44"15,67 1 3-15,7 8-2 16,14 3 2-16,6-3 7 16,16 3-13-16,10-4-3 15,11 1-3-15,6-5-16 0,36-2-9 16,21-2-48-16,8 0-47 16,0-8-162-16</inkml:trace>
  <inkml:trace contextRef="#ctx0" brushRef="#br0" timeOffset="75010.8259">2069 11146 75 0,'130'-29'543'0,"-149"29"-543"15,-2 8 0-15,4 2 9 16,4 1 31-16,11 3 18 16,2 0-14-16,2 1-32 15,26-4-2-15,12-1-6 16,7-5-4-16,6-5 7 0,0 0-7 15,-3-9-6-15,-11-8 1 16,-5-4-23-16,-13-5 11 16,-12-6 17-16,-6-2 19 15,-3-5-4 1,0-6-9-16,0-5-3 0,-15-7-3 16,2-1 7-16,1 9 65 15,2 11-57-15,2 16 37 16,5 12 19-16,-3 10-40 15,0 0-31-15,-1 22-6 16,-5 9 6-16,4 13 0 16,8 6 0-16,0 5 1 15,0 7-2-15,0 3-57 16,-6 1-132-16</inkml:trace>
  <inkml:trace contextRef="#ctx0" brushRef="#br0" timeOffset="75510.7983">1030 11642 689 0,'0'0'33'0,"0"0"-33"15,145-50 0-15,-75 29 5 16,-1 0 5-16,-14-3 21 16,-13 7 15-16,-18 2-27 15,-18 8-17-15,-6 3 2 16,0 4 23-16,-22 2-27 15,-23 13-11-15,-6 5 8 16,3 3-4-16,13 1 6 16,20-2-4-16,15-3 4 15,0-1-18-15,20-1-16 16,24-3-4-16,5 0-6 16,11-3-11-16,-2 0 34 0,-4-6 18 15,-20-1 4-15,-16-2 33 16,-15-2 1-16,-3 1 46 15,-12-1 17-15,-35 0-54 16,-13 0-29-16,-3-1-14 16,5-7-1-16,17-3-10 15,7-2-61-15,12-4-97 16,13-3-198-16</inkml:trace>
  <inkml:trace contextRef="#ctx0" brushRef="#br0" timeOffset="75978.9914">1716 11413 675 0,'0'0'7'0,"0"0"5"15,20 54 96-15,-3-20-70 16,10 5 1-16,6 0 14 16,1 3-44-16,6-1-9 15,-6-1 0-15,-1-3 0 16,-16-5-4-16,-12-6-36 15,-5-9-14-15,0-5-49 16,-20-8 93-16,-4-4 10 16,-3-1 26-16,2-14 9 0,7-5-4 15,10-3-6 1,8-6 19-16,0-1-44 0,23 2-1 16,17 6-12-16,1 3 2 15,10 6 6-15,2 5-2 16,-3 4-1-16,1 4 7 15,-9 0-2-15,-9 0 1 16,-12 0 1-16,-14 7-7 16,-7-2 8-16,-3 0 0 15,-22 3 7-15,-14-1 0 16,-3 0-7-16,2-2-5 16,11 0-22-16,10-4-21 0,12 2-14 15,7-3-18 1,0 0-48-16,10 0 8 0,23 0 53 15,6-3-140 1</inkml:trace>
  <inkml:trace contextRef="#ctx0" brushRef="#br0" timeOffset="76188.5533">2502 11593 414 0,'0'0'34'16,"0"0"65"-16,0 0 34 16,0 0-40-16,0 0-52 15,0 0 11-15,0 0-29 16,48-35-23-16,-78 46-1 15,4 2-5-15,2 1 5 16,11 0 1-16,6-2-2 16,7-1 0-16,0-1 0 15,32-2-9-15,16-2-18 0,16-3-53 16,12-3-16 0,5 0-95-16</inkml:trace>
  <inkml:trace contextRef="#ctx0" brushRef="#br0" timeOffset="76318.1947">3079 11576 829 0,'0'0'90'16,"0"0"-84"-16,0 0-6 15,0 0 0-15,0 0 2 16,0 0 0-16,-19 22 15 16,19-15-15-16,0 0-2 15,0-1 0-15,2-1-35 0,21-3-30 16,8-2-80-16,1-3-136 15</inkml:trace>
  <inkml:trace contextRef="#ctx0" brushRef="#br0" timeOffset="76446.185">3101 11483 881 0,'0'0'7'16,"0"0"-7"-16,0 0-2 15,0 0-29-15,0 0-74 16,0 0 33-16,45-10-144 15</inkml:trace>
  <inkml:trace contextRef="#ctx0" brushRef="#br0" timeOffset="76648.5271">3404 11500 685 0,'0'0'188'16,"0"0"-188"-16,0 0-1 15,-133 21-3-15,114-9 4 16,9 1-2-16,10-2 0 16,0 0 2-16,6-1-29 15,26-4-80-15,10-6-91 16,3 0-326-16</inkml:trace>
  <inkml:trace contextRef="#ctx0" brushRef="#br0" timeOffset="77213.2917">3574 11478 266 0,'0'0'412'0,"0"0"-412"15,0 0-6-15,0 0 6 16,0 0 13-16,0 0-1 16,3 11-2-16,18-7-2 15,6-4-8-15,1 0-1 16,0-1-11-16,-9-11 3 15,-4 0-2-15,-5-6-20 16,-7-2 4-16,-3-5-2 16,0-1 29-16,0-2 40 15,-9-5-3-15,3-2 12 0,1 0 34 16,4 1-21 0,1 9 15-16,-4 8-77 0,4 9 67 15,-3 8-45-15,1 0-22 16,-4 9-11-16,1 12 10 15,3 8 1-15,2 5 0 16,0 6 2-16,0 0-4 16,13 1-3-16,9-5-37 15,2-2-1-15,1-9-10 16,-9-5-47-16,-2-9 75 16,-5-6-54-16,-4-5 31 15,5 0 48-15,-1-12 0 16,4-2 7-16,8-5 17 15,2 0 5-15,8 2-17 0,-6 6-12 16,1 4 0-16,-5 4-1 16,-9 3 1-16,0 0 4 15,-2 1 38-15,0 5 29 16,-1 2-45-16,-8-3-5 16,4 1-6-16,-2-4-6 15,-3 2-4-15,2-4-1 16,-2 0-4-16,0 0-10 15,0 0-44-15,0-4-79 16,0-4-284-16</inkml:trace>
  <inkml:trace contextRef="#ctx0" brushRef="#br0" timeOffset="77428.501">4207 11369 460 0,'0'0'31'16,"0"0"40"-16,0 0 13 15,0 0-56-15,-5 56-12 16,-11-42 16-16,2 1 2 16,-5-1-29-16,3 1-2 15,-1-1-3-15,5-2-18 16,0-2-28-16,12-3-23 16,0-3-13-16,0 0-5 15,12-1 20-15,15-3-153 16</inkml:trace>
  <inkml:trace contextRef="#ctx0" brushRef="#br0" timeOffset="77636.1574">4376 11640 170 0,'0'0'230'15,"0"0"-221"-15,0 0 55 16,0 0 92-16,-46 49-79 16,21-45-25-16,5-1-17 15,6-3-10-15,6-3 0 16,5-11-25-16,3-3-27 15,0-6-11-15,7-4 18 16,16-3-7-16,8-9-42 16,-1-3-72-16,3 1-125 15</inkml:trace>
  <inkml:trace contextRef="#ctx0" brushRef="#br0" timeOffset="86563.6747">12591 13381 673 0,'0'0'0'0,"0"0"-6"0,0 0 6 15,34 81 58-15,-6-31 12 16,7 11-29-16,7 9-8 15,1 3 1-15,-2 2 11 16,-6 0-33-16,-14-3-2 16,-5-9-10-16,-8-7-1 15,-8-13 0-15,0-13-3 16,0-10 1-16,-5-8-1 16,-4-8-3-16,-4-4-7 15,-7 0-11-15,-1-12-41 16,-5-12-76-16,6-8-75 15</inkml:trace>
  <inkml:trace contextRef="#ctx0" brushRef="#br0" timeOffset="87217.5927">12458 13277 868 0,'0'0'14'16,"0"0"-14"-16,0 0-20 15,238-36 8-15,-91 32 8 16,27 1 3-16,31-1 1 16,26 0 0-16,28 1 2 15,14 2-2-15,15 0 0 16,5-1-2-16,-3-2 1 16,-3-1-15-16,-22 0 1 0,-28 1-1 15,-26 1 8 1,-35 3 4-16,-36 0 3 0,-31 1-2 15,-33 5 1-15,-30-1 1 16,-18 0-4-16,-15 1 3 16,-13-1-7-16,0 6 9 15,0 9 16-15,0 10 25 16,-9 11-18-16,-1 8-2 16,9 7 5-16,1 7-7 15,0 2-9-15,0 3-3 16,0 2-4-16,4-3 2 15,1 4-3-15,-3-2-1 16,4-4 0-16,-3-3 0 16,-3-6-1-16,0-11-2 0,-3-9-12 15,-26-9-1-15,-10-6-1 16,-14-7 0-16,-23-5 13 16,-21-5-6-16,-20-4-17 15,-21 0 2-15,-22-9 19 16,-15-2-17-16,-17-5 12 15,-25 0 1-15,-24 2 9 16,-11-3 12-16,-11 2 20 16,2 5 11-16,14-2-17 15,7 4 4-15,28 0 5 16,28 6-16-16,35 2-2 16,39 0-9-16,32 0-1 15,27 0-6-15,17 2-1 0,17 2-8 16,12 0-23-1,5-3-38-15,0 1-76 0,10-2-85 16,19-3-166 0</inkml:trace>
  <inkml:trace contextRef="#ctx0" brushRef="#br0" timeOffset="88610.9897">13501 13629 323 0,'0'0'446'0,"0"0"-446"0,143-42-17 16,-94 26 13-16,-15-1 1 16,-17-3 3-16,-14 1 23 15,-3 2 61-15,-14 3-64 16,-35 6-10-16,-23 7-9 15,-19 1-1-15,-9 6-6 16,-1 7 6-16,13 4-2 16,13 3 0-16,23 0 2 15,15 0 0-15,18 2 0 16,19-1-2-16,0-2 2 16,37-1-2-16,17-1 2 15,14-3-1-15,6-3-4 16,-4-3 1-16,-11-5-1 0,-26-1-3 15,-20-1-8-15,-13 2-18 16,-13 3 1-16,-36 5 33 16,-24 5 35-16,-1 3-9 15,4 4-8-15,12 0-1 16,18 1-6-16,11-2-8 16,15-2-2-16,14-3 3 15,0 0-3-15,20-3-2 16,30-3 1-16,16-3-1 15,17-3-7-15,13-5-15 16,3 0-31-16,-8-5-35 16,-19-5 3-16,-15-4-16 0,-20 1 87 15,-12-5 15-15,-8 1 1 16,-7 4 114-16,-2 6-57 16,-5 0 14-16,-3 6 2 15,0 1-60-15,0 0-14 16,0 0-4-16,0 3 4 15,0 4 1-15,0 1 6 16,0 1-5-16,3 1 0 16,8-2 3-16,-3-2-5 15,-1-3 4-15,-5-2-4 16,0-1 3-16,2 0 5 16,3 0 1-16,11-5 8 15,9-6-17-15,9-3-6 0,-2 0 6 16,0 6-3-16,-5 1 1 15,-1 7-3-15,-5 0 2 16,-6 0 0-16,-3 0 1 16,-4 2-2-16,-1 6 0 15,-1 0 4-15,-5 0 0 16,7-2 0-16,1 0 1 16,2-1 2-16,-3-2-2 15,1-3 2-15,1 0-2 16,1 0-1-16,4 0-5 15,3-5-12-15,0-2 11 16,-1-1-14-16,-2 0 8 0,-4 3 9 16,-1 1 2-1,-9 2 0-15,1 2-1 0,-4 0-1 16,5 0 3-16,0 0 0 16,5 5 10-16,2 0-5 15,8-1-4-15,4 1 4 16,15-5 0-16,9 0-5 15,3 0-21-15,-1-11-73 16,-12-4-42-16,-13-3-18 16,-11-3-27-16,-8-1 177 15,1-4 4-15,-3 3 221 0,2 2-125 16,-4-1-7 0,0 9 28-16,-2 2-32 0,0 9-18 15,0 2-42 1,0 0-25-16,-10 9 0 0,-12 11-2 15,-3 7 2-15,10 7 8 16,13 6-3-16,2 2 10 16,0 3-8-16,9 1-5 15,3-3-2-15,0-7-2 16,-6-8-4-16,2-11 6 16,-4-8 0-16,-2-4 0 15,2-5 0-15,3 0 0 16,8 0 37-16,15-9 12 15,8-7-47-15,12-3-2 0,1-1-12 16,-2 3-3-16,-6 4-12 16,-5 3 9-16,-13 5 16 15,-7 3-1-15,-11 1 1 16,-7 1 1-16,0 0-8 16,0 0 9-16,-7 1 7 15,-20 6 9-15,-8-1 2 16,-14 0-13-16,-7-2-1 15,2 0-4-15,-4-4-18 16,13 0-28-16,15 0-80 16,16-14-101-16</inkml:trace>
  <inkml:trace contextRef="#ctx0" brushRef="#br0" timeOffset="88821.1754">15265 13489 794 0,'0'0'4'15,"0"0"-2"-15,-46 70 2 16,43-31 0-16,3 6 6 16,0 1 12-16,10-2-20 15,13-1-2-15,6-4-11 16,3-8-64-16,4-9-134 0,1-12 77 15</inkml:trace>
  <inkml:trace contextRef="#ctx0" brushRef="#br0" timeOffset="89484.2129">15595 13762 445 0,'0'0'22'15,"0"0"25"-15,0 0-1 16,-66 53-23-16,66-39 9 15,0-4-2-15,8 0 6 16,14-4-10-16,3-5-17 16,-1-1-2-16,-11 0-5 15,-5-10-2-15,-8-4 0 16,0-3 1-16,0-2 2 16,0-3 10-16,0 3-9 0,0 4-4 15,0 4 0 1,0 3-1-16,13 8-17 0,6 0-6 15,4 0-5-15,3 3 6 16,-1 6 18-16,2 1-5 16,7 1 9-1,-1-1 1-15,-2 0 0 0,-2-5 7 16,-13-1 0-16,-3-2 1 16,-5-2 9-16,-5 0 15 15,3 0 31-15,6 0-23 16,0-6-39-16,1-2-1 15,-2 1 0-15,-5 2-2 0,-3 3 3 16,-2 2-2 0,-1 0-5-16,0 0-13 0,5 9 8 15,3 5 8-15,3 5 1 16,2 4 2-16,5 4 0 16,7 2 1-16,-1 1-1 15,-4-2 3-15,-10-3-3 16,-10-4 2-16,0-6 17 15,-28-8 6-15,-8-2-13 16,-1-5 19-16,3 0-7 16,2-14 5-16,14-6-15 15,6-9-10-15,12-3-4 16,13-6-3-16,33-1 2 16,13-2 2-16,6 2 0 0,-1 11 0 15,-14 10 14 1,-12 13-15-16,-10 5-3 0,-10 4-6 15,-18 13-8-15,0 6-49 16,-18 7-127-16,-32 2-261 16</inkml:trace>
  <inkml:trace contextRef="#ctx0" brushRef="#br0" timeOffset="90264.8182">11471 15540 820 0,'0'0'0'0,"146"-7"-27"16,-28 2 27-16,34 1 2 0,27 0 40 16,25 2 12-1,23-3-2-15,16 1-24 0,6 2 3 16,0 2-16-16,-16 0-13 15,-20 0 0-15,-29 0-2 16,-38 0-1-16,-46 4-6 16,-42-2-31-16,-34 1-32 15,-24 0-1-15,-44 1-114 16,-44-1 31-16</inkml:trace>
  <inkml:trace contextRef="#ctx0" brushRef="#br0" timeOffset="91153.8197">11244 15573 377 0,'0'0'32'0,"0"0"-19"16,0 0 0-16,0 0 48 15,0 0 35-15,64 60-19 16,-31-19-35-16,-3 10 61 16,-2 8-57-16,-14 7-26 15,-10 9-6-15,-4 7 17 16,-4 5-5-16,-21-2-23 15,-5 0 6-15,5-3-4 16,4-9 0-16,17-10-5 16,4-10-1-16,6-15 1 0,28-7 0 15,9-6 8-15,12-9-5 16,17-5 6-16,22-5-5 16,25-5 1-16,27-1-4 15,24 0 1-15,16 0-2 16,14 0-11-16,5 0-7 15,-8-1 10-15,-4 1 5 16,-13 0-1-16,-13 0 4 16,-9 0 0-16,-11 0-3 15,-23 0-11-15,-17 0-1 16,-19 0 14-16,-22 0-1 16,-17 0-1-16,-15-3 3 15,-13 0 3-15,-4-4 1 0,-1 3 10 16,-3-3 9-16,1-2-10 15,-1 0-13-15,-3-4 1 16,-6-6-1-16,0 1-9 16,-4-10 5-16,0-6 4 15,-25-12 29-15,2-7 4 16,5-7-8-16,9-8-1 16,9-5 12-16,0-7-22 15,17-12-13-15,13-4-1 16,-2-4-10-16,-9 6 8 15,-12 16 2-15,-7 15 0 16,0 20 1-16,-4 15 2 16,-22 10-3-16,-8 6-25 15,-24 10-56-15,-25 2-62 0,-26 9-101 16,-24 8-220-16</inkml:trace>
  <inkml:trace contextRef="#ctx0" brushRef="#br0" timeOffset="91701.9325">11793 15940 436 0,'0'0'0'0,"0"0"0"16,0 0 32-16,0 0 69 15,0 0-63-15,0 0-20 16,-81-29-1-16,33 38 0 15,1 2 3-15,5 2 3 0,2 1-21 16,14-2 3 0,8 1-3-16,15-1 8 0,3 0-9 15,16 1-1-15,30 1-4 16,13-2-18-16,13 1-32 16,7-2-13-16,-1 1 7 15,-13 1 31-15,-17-4 29 16,-23 2 0-16,-24-3 19 15,-1 0 66-15,-13-1-11 16,-34 3 12-16,-10-3-9 16,-13 0-21-16,-4 1-10 15,2-4-9-15,4-1-23 16,10-1-10-16,8 0-4 16,15-2-2-16,7 0-34 0,22-2-48 15,6-9-42-15,18-6-129 16</inkml:trace>
  <inkml:trace contextRef="#ctx0" brushRef="#br0" timeOffset="91919.2067">12315 15810 752 0,'0'0'46'16,"0"0"-46"-16,0 0 0 0,0 0 21 15,-7 78 42 1,3-32-19-16,4 6-9 0,0 3-22 16,0 2 3-16,11 0-14 15,2-1 0-15,-1-1-2 16,-4-8-28-16,-2-5-42 16,-6-10-62-16,0-13-29 15,0-9-54-15</inkml:trace>
  <inkml:trace contextRef="#ctx0" brushRef="#br0" timeOffset="92418.2613">12989 15978 601 0,'0'0'103'0,"0"0"-85"0,0 0 106 15,2 71-55-15,-2-39-28 16,0 0-24-16,0 0-7 16,0-3-7-16,4-5 0 15,-1-4-3-15,0-9 0 16,1-3 0-16,-4-5 0 16,2-3 1-16,5 0 1 15,11-8 15-15,6-8-17 16,6-4-19-16,4-4 8 15,3 3-11-15,1 1-22 16,-5 5-10-16,-9 8 13 16,-2 2 17-16,-14 5 11 15,5 0-3-15,3 8 9 0,2 3 7 16,12 4 3-16,7 2-1 16,17 0 19-16,10-2 9 15,5-3-24-15,5-3-6 16,-5-6 6-16,-15-3 5 15,-8-2 4-15,-16-11 41 16,-11-4-3-16,-6-4-6 16,-8-4-11-16,-5-2-15 15,0-4-12-15,0 1-9 16,-9 1-23-16,-16 3-36 16,-11 8-59-16,-2 5-26 15,4 6-236-15</inkml:trace>
  <inkml:trace contextRef="#ctx0" brushRef="#br0" timeOffset="93099.4748">17834 15718 762 0,'146'-3'24'15,"18"-7"-24"-15,22 5 0 16,13-2 30-16,1-2 23 16,-5 4-20-16,-6-4 3 15,-13 2-26-15,-20 0-4 16,-19 0-6-16,-37 0-4 15,-36-1-54-15,-39 3-80 16,-25 1-20-16,-40-1-139 16</inkml:trace>
  <inkml:trace contextRef="#ctx0" brushRef="#br0" timeOffset="93717.6521">17474 15761 560 0,'0'0'5'0,"-16"76"51"16,16-22 8-16,0 9-15 15,0 3-3-15,0 1 10 16,0 4-23-16,0 0-27 15,-10 0 3-15,6-5-4 16,1-7 0-16,3-4-3 16,0-10-1-16,0-5 0 15,20-5 0-15,18-6-1 0,21-2 10 16,18-6 18-16,26-2-15 16,27-5-11-16,24-5 14 15,25-2-11-15,28-6 2 16,27-1 5-16,15 0-3 15,8 0-6-15,-5 0-2 16,-19 0-2-16,-25 0 0 16,-24 0 0-16,-37 0 0 15,-30-3-3-15,-29-2 3 16,-30-1 1-16,-19-1 5 0,-14-3-2 16,-14-4-2-16,-7-5 14 15,-4-1-15-15,0-8 2 16,-7-3 0-16,-14-6 7 15,1-9-7-15,-6-7-2 16,2-8-2-16,-3-10 0 16,-3-8-16-16,-7-4-35 15,-9-5 14-15,-16 1 36 16,-9 7 0-16,-14 6 1 16,-3 12 1-16,0 14 1 15,7 9 5-15,5 13-5 16,8 13-2-16,5 9-8 15,-6 4-74-15,-1 4-74 0,-9 7-92 16</inkml:trace>
  <inkml:trace contextRef="#ctx0" brushRef="#br0" timeOffset="94363.028">17951 16084 420 0,'0'0'166'0,"0"0"-162"15,0 0 10-15,0 0 46 16,-89 53 9-16,65-28 19 16,10 4-63-16,3 2 10 15,6-1-23-15,5-1-11 16,0 0 5-16,16-4-5 16,22-4 3-16,10-5-4 15,19-6 3-15,7-6 4 16,1-4 9-16,-9-6-10 0,-10-11-4 15,-14-5 29-15,-10-6-18 16,-6-2 2-16,-17-3-5 16,-9-2-10-16,0 1-30 15,-27 4 14-15,-21 8 13 16,-8 8 0-16,-5 5 3 16,-3 7-5-16,13 2 5 15,7 0 0-15,15 8-2 16,11 3 1-16,18 3-5 15,0 4-7-15,18 4 0 16,22 2 5-16,12 1-3 16,9 3-2-16,1 1 6 0,3 1 5 15,-4 1 0 1,-10-3 2-16,-9-5 2 0,-8-2 2 16,-5-1-2-16,-10-8 3 15,-1-2-3-15,-8-3-2 16,-4-3 0-1,-4-4-2-15,8 0-1 0,9 0-11 16,14-7-92-16,16-7-205 16</inkml:trace>
  <inkml:trace contextRef="#ctx0" brushRef="#br0" timeOffset="94526.8625">19267 16195 905 0,'0'0'26'0,"0"0"-22"0,0 0 4 16,0 0 32-16,0 0-27 16,0 0-13-16,127-10 0 15,-90 9-19-15,-12-1-99 16,-7-1-102-16,-16-1-291 16</inkml:trace>
  <inkml:trace contextRef="#ctx0" brushRef="#br0" timeOffset="94777.839">19063 16162 485 0,'0'0'37'0,"0"0"29"0,0 0 26 16,-142 63-18-16,112-38-10 16,5 2-34-16,6 3-9 15,6-2-11-15,9 2-5 16,4-4 1-16,0-5-3 15,4-2 10-15,29-7 1 16,8-3 24-16,14-2-3 16,11-4-7-16,9-3-17 15,6 0 0-15,1 0-11 16,-3 0-6-16,-6-9-106 16,-18-3-181-16</inkml:trace>
  <inkml:trace contextRef="#ctx0" brushRef="#br0" timeOffset="94953.9769">19109 16336 894 0,'0'0'60'0,"0"0"-35"16,0 0-2-16,160-19-23 15,-85 18 0-15,5-2-1 16,-10 2-75-16,-11-1-93 15,-15-5-181-15</inkml:trace>
  <inkml:trace contextRef="#ctx0" brushRef="#br0" timeOffset="95966.6731">13680 15100 524 0,'0'0'34'15,"0"0"25"-15,0 0 136 16,0 0-136-16,0 0-59 16,0 0-7-16,-23 21 7 15,10 21 16-15,2 5 12 16,-2 2-9-16,5-3-1 15,5-1 4-15,2-8-7 16,-3-4-3-16,2-8-4 0,-1-6-5 16,3-6-2-16,-3-7-1 15,3-5 3-15,0-1-2 16,0 0-1-16,-4-3-6 16,-1-14-62-16,1-6-73 15,-5-7 33-15,7-7-2 16,2-4 5-16,0-4 74 15,0-3-40-15,0 4-71 16,11 7 142-16,8 13 198 16,0 13-126-16,13 4 36 15,17 6-76-15,17 1-28 16,17 0 29-16,17 0-26 0,13 0 11 16,8 2 23-1,4 4 18-15,-5-1-16 0,-13 1 3 16,-17-1-28-16,-23-1-16 15,-23-3 2-15,-15 0 3 16,-8-1 37-16,-9 0-2 16,-4 0-22-16,9-6-8 15,-5-9 7-15,6-3-5 16,-5-7-10-16,1-9-4 16,-7-6-1-16,1-7-7 15,-8-7-31-15,0-4 6 16,0-4-71-16,0 2 38 15,0 0-42-15,-8 4-49 16</inkml:trace>
  <inkml:trace contextRef="#ctx0" brushRef="#br0" timeOffset="96238.8459">14977 14490 417 0,'0'0'20'0,"-73"69"91"0,33-32-11 16,-2 3-39-16,-6-4-21 16,0 0-11-16,0-4-20 15,7-4-9-15,8-8 1 16,8-8 3-16,12-4-3 15,10-8-1-15,3 0 2 16,0-8-2-16,0-12-109 16,11-9-150-16</inkml:trace>
  <inkml:trace contextRef="#ctx0" brushRef="#br0" timeOffset="96546.5427">14968 14338 396 0,'0'0'78'0,"0"0"0"16,0 0-77-16,0 0 19 0,0 0 34 16,122 51-12-16,-86-20 4 15,6 6 4-15,0 1-27 16,0 3-13-16,-5-2-8 16,-10-5 0-16,-6-5-1 15,-6-5-1-15,-11-7 0 16,-4-5-1-16,0-5 1 15,0-3 1-15,0-1 1 16,-26 0 1-16,-24-3 36 16,-16 0 0-16,-17 0-26 15,-10 0-7-15,-2 0-6 16,-5-3-2-16,12 0-7 0,13 3-34 16,19 0-54-1,12 5-94-15</inkml:trace>
  <inkml:trace contextRef="#ctx0" brushRef="#br0" timeOffset="97748.2758">17519 15045 147 0,'0'0'389'15,"0"0"-389"-15,0 0 0 16,10 46 64-16,-10-8 0 16,0 8 3-16,0 6-22 15,0 4-19-15,0-2-14 16,0-4-10-16,-6-5 0 16,-13-7-1-16,0-10-1 15,3-7 0-15,0-7 0 16,10-7 0-16,3-5 0 15,3-1 2-15,0-1 14 16,0 0 0-16,0-9-10 0,0-9-6 16,14-8-21-16,2-6-36 15,2-6-14-15,2-7 31 16,3-5-5-16,0-6 24 16,-2 0 21-16,-1 6 19 15,-11 8-15-15,-9 11 68 16,0 9-27-16,-5 5-5 15,-24 7-28-15,-1 0 2 16,-4 1-7-16,-7 4 4 16,1-1-4-16,-7 3-2 15,-7 0 0-15,-9 3-4 16,-5 0 3-16,-6 3-3 16,-9 3 5-16,-2 0 0 0,-4-1-4 15,5-5 19 1,6 0-4-16,6 0-2 0,13 0-8 15,14-3-2-15,12-1 6 16,8-3-2-16,5-1 1 16,3-5 2-16,2-2 12 15,5-5-7-15,1-2-15 16,5 0-1-16,3-3 7 16,-3-3-8-16,4-4 1 15,-3-4-1-15,3-3 0 16,0-4-6-16,0 6 5 15,-3 2-4-15,-3 3-16 0,-7 3 9 16,4 4-5 0,-7 1 1-16,0 5 4 0,0-1-41 15,2 2-19-15,2 3-4 16,4-2-12-16,8 0 25 16,0 5-17-16,0-2 36 15,0 4 35-15,4 2 9 16,2 3 3-16,3 0 9 15,-8 3 70-15,2 2-7 16,-1 0 32-16,-2 0-39 16,0 0-47-16,0 0-21 15,0 10-10-15,0 7 10 16,-12 12 19-16,-6 5-4 16,-2 2 12-16,1 3-13 0,-6-1 9 15,2-4-20-15,1-3 0 16,-3-6-3-16,3-6 0 15,8-6 1-15,1-4 2 16,7-5-3-16,6-4-37 16,-7 0-59-16,1-3 34 15,-1-12-132-15</inkml:trace>
  <inkml:trace contextRef="#ctx0" brushRef="#br0" timeOffset="97980.9021">16252 14335 606 0,'0'0'42'15,"0"0"-42"-15,0 0-9 16,0 0 9-16,0 0 12 16,0 49-4-16,-4-32 2 15,-9 2 5-15,2 2-14 16,-1-1 2-16,2-2-3 15,1-2-1-15,-2-4 1 16,6 0-29-16,5-5-57 16,0-4-92-16</inkml:trace>
  <inkml:trace contextRef="#ctx0" brushRef="#br0" timeOffset="98394.5247">16323 14382 396 0,'0'0'1'0,"0"0"21"16,0 0 20-16,-49 57 31 16,14-28-17-16,-5 0-14 15,-7 3-5-15,0-3-25 16,-7 0 9-16,5-1 1 16,6-5-10-16,7-4-3 15,11-4-9-15,10-5 0 16,11-5 0-16,0-4 1 15,4-1 7-15,0 0 21 16,0 0-3-16,21-6-26 16,6-8-12-16,6-4-32 15,0-6-39-15,1-4-76 16,6-7-13-16</inkml:trace>
  <inkml:trace contextRef="#ctx0" brushRef="#br0" timeOffset="98862.6533">16278 14375 350 0,'0'0'80'0,"0"0"-56"15,0 0 5-15,0 0 46 16,0 0 12-16,0 0-44 16,78-28-29-16,-56 31-13 15,11 9 14-15,9 6-1 16,11 6 9-16,6 6 2 16,5 4-12-16,-5 1-9 15,-1 1-4-15,-9-5 0 16,-18-2 1-16,-11-3-1 15,-8-6-1-15,-12-3 1 16,0 0-2-16,0-8 0 0,0-1 0 16,-12-2 2-16,-1 0 3 15,-19-3-1-15,-10-2 15 16,-13 2-2-16,-16 0-13 16,-11 1-2-16,-11-1 1 15,-9 2-1-15,-10 2 2 16,0 0 10-16,3 3 6 15,12-3 0-15,22 2-9 16,20-2 7-16,21-4-11 16,17 0-3-16,10 0 2 15,7-2 0-15,0-1 7 16,0 0 3-16,0 0-8 0,0 0 13 16,0 0 0-1,0 0-4-15,0 0 10 0,3-4-25 16,6-2-6-16,0 0 2 15,-2 1-15-15,-2 0-13 16,-5 1-28-16,0 1-25 16,0-2-58-16,0-1-98 15</inkml:trace>
  <inkml:trace contextRef="#ctx0" brushRef="#br0" timeOffset="107212.9378">13911 12639 838 0,'0'0'1'0,"0"0"-1"0,0 0 0 15,0 0-3-15,0 0 3 16,0 0 23-16,61 80 26 16,-49-30-4-16,-6 9-24 15,-6 2-10-15,0 1-11 16,0-4 1-16,-5-6-2 15,-17-9-22-15,-8-7 21 16,2-11 1-16,4-9-2 16,3-6-1-16,0-10-6 15,0 0 10-15,-4-15 6 16,3-9-2-16,6-7-4 16,11-3 0-16,5-7 1 15,1-3 0-15,33-10-1 16,15-3 2-16,13-1-2 15,5 7-3-15,-2 12 0 0,-3 15 3 16,-8 12 0-16,1 6 2 16,-5 6-1-16,-3 0-1 15,-10 6 3-15,-21 9 3 16,-16 4 3-16,0 2-3 16,-29 1-5-16,-30 1 1 15,-11 0-2-15,-7 1-23 16,4 0-42-16,10-5-71 15,12-2-109-15</inkml:trace>
  <inkml:trace contextRef="#ctx0" brushRef="#br0" timeOffset="107678.7468">14831 12792 957 0,'0'0'12'0,"0"0"-9"16,0 0-3-16,-160-37 0 15,113 35 7-15,-3 2-7 16,0 2 6-16,-4 9 3 16,5 5 5-16,3 1-9 15,11 2-3-15,10-2 2 0,10 2-4 16,15-1 1-16,0 1 1 15,12-2-2-15,30-3 0 16,15-3 0-16,5-5-4 16,-2-6-13-16,-10 0-5 15,-8-8 0-15,-10-6 21 16,-6-7 1-16,-8-1 5 16,-6-2 15-16,-4 2-10 15,-8 7 16-15,0 5-4 16,0 6 23-16,0 2-16 15,0 2-28-15,0 0-1 16,0 0-14-16,-5 10 8 16,-3 2 5-16,6 6-1 15,2 2-7-15,0 1-7 16,7-1-32-16,8 0-54 0,3-5-35 16,-2-7-67-16,-10-7-73 15</inkml:trace>
  <inkml:trace contextRef="#ctx0" brushRef="#br0" timeOffset="107964.6991">14801 12803 439 0,'0'0'60'15,"0"0"-11"-15,0 0-3 16,0 0 2-16,0 0-11 16,142-28 25-16,-109 33-9 15,0 5-26-15,2 4-4 0,-11 0 21 16,-13-7-29-16,-8 1-6 15,-3-3 24-15,0-1-8 16,0 1 10-16,-3-5-13 16,0 3-10-16,3-3 0 15,0 0 11-15,0-3 5 16,13-7-24-16,11-6-4 16,7 0-18-16,8 0-3 15,1 2-14-15,2-2-15 16,7 3-22-16,-3 0-7 15,8-1-56-15,3 0-26 16,0-1-156-16</inkml:trace>
  <inkml:trace contextRef="#ctx0" brushRef="#br0" timeOffset="108150.7086">15775 12514 656 0,'0'0'1'0,"0"0"76"15,0 0 52-15,0 0-72 16,0 0-47-16,0 0-10 15,30-27 3-15,-30 51 1 16,-14 7 30-16,-5 6-25 16,7 4-5-16,-1 1-2 15,7 0-2-15,-3-3-3 16,-6 1-50-16,-6-5-47 16,-9-3-248-16</inkml:trace>
  <inkml:trace contextRef="#ctx0" brushRef="#br0" timeOffset="108445.8431">15653 12657 565 0,'0'0'14'16,"0"0"-14"-16,177-20-4 15,-115 20-2-15,-3 0 6 16,-8 0 31-16,-11 0 25 15,-10 8-10-15,-8 4 10 0,-11 4-16 16,-10 4-5-16,-1-1-2 16,0 2-2-16,0-1-16 15,-1-1-8 1,-2-5-4-16,3 0-1 0,0-6-1 16,0 0-2-16,0-6-11 15,7-2-35-15,14 0-25 16,3-10-79-16,-1-8-227 15</inkml:trace>
  <inkml:trace contextRef="#ctx0" brushRef="#br0" timeOffset="108584.4884">16210 12612 767 0,'0'0'77'0,"0"0"-49"16,0 0-18-16,0 0-10 0,0 0-9 15,0 0-62 1,-5 1-17-16,23 9-20 0,2 1-161 15</inkml:trace>
  <inkml:trace contextRef="#ctx0" brushRef="#br0" timeOffset="109261.6319">16605 12677 793 0,'0'0'28'0,"0"0"-12"15,0 0-6-15,-157-11 2 16,104 11-10-16,6 11 5 0,-2 4-2 16,6-2 8-1,10 3-13-15,4-2 2 0,17 0-2 16,12-1 0-16,0-3-10 16,20 1-20-16,26-5-5 15,9-3-45-15,7-3-21 16,-2 0-36-16,-7-6 48 15,-7-5-3-15,-13-4 92 16,-8 1 5-16,-7-3 106 16,-5 0-13-16,-2 2 29 15,-10 5-42-15,3 6 3 16,-4 1-44-16,0 3-33 16,0 0-11-16,0 2-5 15,0 6 5-15,-8 4 8 0,8 2-4 16,0 2-1-16,8 0-2 15,24 1 1-15,13-3-1 16,7-2 0-16,-4-3 1 16,-4-5 0-16,-11-3 2 15,-8-1-3-15,-3 0 5 16,-6-9 2-16,-2-5 16 16,2-5-5-16,-7-3-2 15,-2-7-7-15,2-6-9 16,-1-5-2-16,-2-4-1 15,1-11-4-15,5-3-2 16,-3 1-1-16,-5 7 7 16,-4 16 4-16,0 17 15 15,0 11 13-15,0 6-30 0,-13 0-9 16,-18 17 3-16,-6 11 6 16,4 8 5-16,2 8-4 15,5 6 0-15,2 2 4 16,2 5-3-16,-2-1-2 15,10-3-2-15,1-4-10 16,10-10-11-16,3-6-35 16,0-6-15-16,0-10-77 15,8-8-70-15</inkml:trace>
  <inkml:trace contextRef="#ctx0" brushRef="#br0" timeOffset="109412.245">17398 12801 674 0,'0'0'0'0,"0"0"-228"15</inkml:trace>
  <inkml:trace contextRef="#ctx0" brushRef="#br0" timeOffset="111922.5437">17866 12867 493 0,'0'0'0'0,"0"0"-47"0,0 0 31 16,0 0 12-16,0 0-3 16,0 0 2-16,13-6 5 15,-12 6-12-15,-1 1-31 16,0 3-15-16,0-3 53 15,4-1 5-15,-4 0 32 16,0 0 25-16,3 0-1 16,-3 0-18-16,0 0 22 15,0 0 8-15,0 0-17 16,0 0-13-16,0 0-27 16,0 0-4-16,0 0 1 0,0 0 19 15,0 0 3-15,0 0-6 16,2 0-1-16,5 0 2 15,5 0 7-15,18-1 4 16,19-10-26-16,15-5-4 16,15-2-5-16,-4-6-1 15,1-1 0-15,-5-6-9 16,-9-6-11-16,-7-1-9 16,-18-2 2-16,-20 7 27 15,-17 11-4-15,0 8 4 16,-53 10-3-16,-15 4-2 15,-19 0 5-15,4 11-6 16,11 1 4-16,19 5 1 16,21-1 0-16,22 1-4 15,10 3-9-15,16 2-4 16,38-2-6-16,12 1-8 16,11 2-15-16,5-2-8 0,3 3 3 15,-1 0 14-15,-7 2 30 16,-18-3 8-16,-20-2 4 15,-23-8 45-15,-16-3-20 16,-17-1 47-16,-41-4 52 16,-21 1-37-16,-9-3-56 15,0 0-21-15,6-3-10 16,12 0-4-16,13 0 0 16,20 0-34-16,20-6-77 15,17-5-80-15</inkml:trace>
  <inkml:trace contextRef="#ctx0" brushRef="#br0" timeOffset="112852.6033">18893 12568 851 0,'0'0'5'15,"0"0"-5"-15,0 0-12 16,0 0 12-16,-46 62 29 15,27-19 22-15,-1 5-12 16,2 6-22-16,-5 4-14 16,2 0 5-16,-2-4-8 0,-4-6 0 15,5-10-2-15,-3-8-2 16,8-10-3-16,6-9 4 16,7-7-2-16,-1-4 5 15,-5 0 7-15,-5-12 30 16,-1-10-16-16,10-4-13 15,6-8-5-15,4-4 3 16,35-6-4-16,18-7-2 16,11 4-2-16,3 8-9 15,3 11 3-15,-7 14 5 16,1 5-1-16,-6 8 3 16,-2 1-2-16,-6 0 2 0,-21 8 0 15,-20 1-2 1,-13 2-4-16,-5-1 6 0,-40 3-4 15,-10-5 5-15,-17 2 1 16,-1-5 6-16,-3-1-7 16,9 0 0-16,12-3-3 15,18 1-3-15,20 0-14 16,7-2-20-16,10 0 0 16,0 0 3-16,34 3-27 15,21-2 47-15,16 1 15 16,9-2 2-16,11 0 0 15,3-3 0-15,3-7 0 16,1-2 0-16,-10-4 3 0,-13-1 3 16,-14-1 32-1,-18-1-18-15,-17 2 4 0,-16 5 27 16,-10 4-9-16,-2 3-16 16,-32 3-22-16,-11 2-4 15,-8 2-3-15,3 9 0 16,6 3 3-16,11 3 3 15,9-3-3-15,12 5 0 16,12-1 0-16,0 1 0 16,24 0 0-16,21-3-4 15,11 0-11-15,10-5-18 16,7-6 4-16,-3-4-7 16,-4-1-6-16,-11-6 1 15,-9-8 28-15,-8-3 9 0,-9-2 4 16,-9 0 21-16,-5 2 36 15,-9 5 20-15,-2 4-41 16,-4 6 25-16,0 2-50 16,0 0-11-16,0 0 0 15,0 5-9-15,0 2 7 16,0 3 2-16,2 4 2 16,11-2 0-16,7 1 2 15,8 1-4-15,2-4-2 16,4-3-4-16,-1-5-67 15,-6-2-14-15,-8-5-74 16,-16-9-170-16</inkml:trace>
  <inkml:trace contextRef="#ctx0" brushRef="#br0" timeOffset="112957.2947">20032 12680 552 0,'0'0'121'16,"0"0"-7"-16,0 0-77 15,0 0-22-15,0 0-15 16,0 0-31-16,47-20 4 15,-1 31-29-15,4 1-104 16</inkml:trace>
  <inkml:trace contextRef="#ctx0" brushRef="#br0" timeOffset="114142.9519">20639 12760 712 0,'0'0'60'15,"0"0"-51"-15,0 0 22 16,-165-19-13-16,119 19-6 16,4 5-8-16,3 7 11 15,2-1-10-15,13 3-3 16,11 0 1-16,8 0-3 16,5 0 0-16,12 0-2 15,31-1-4-15,11-4-10 16,8-4-28-16,3-5-53 15,-4 0 8-15,-6-7-1 16,-14-7 28-16,-4-3 47 0,-12-2 15 16,-6 2 6-16,-7 2 31 15,-5 4 45-15,-7 4 8 16,0 3-43-16,0 4-17 16,0 0-30-16,-16 0-5 15,-2 8 5-15,3 4 3 16,8 0 1-16,7 4 5 15,0-1 6-15,31 2 0 16,19 0-9-16,9-3-2 16,8-2 3-16,0-9-5 15,-10-3 4-15,-6 0-5 16,-8-14-1-16,-10-3-8 16,-8-9 1-16,-1-4-8 15,-11-2-7-15,-8-4 15 0,-4-6-6 16,1-5 6-16,7-2 7 15,-4-1 95-15,2 10-90 16,-7 12 40-16,0 13 10 16,0 11-26-16,-3 4-29 15,-30 13 0-15,-4 12 0 16,-1 7 0-16,8 7 0 16,8 8-1-16,12 0 3 15,10 3-2-15,0-6 0 16,19-3-2-16,14-9-5 15,6-6-15-15,-2-9 18 16,1-9-19-16,-1-6-1 16,-2-2-9-16,0-10-20 15,1-7 40-15,-4-3 5 16,3-2-5-16,2 3 13 0,-11 2 0 16,-6 6 13-16,-9 6 20 15,-7 5-16-15,-4 0-17 16,0 5-15-16,3 9 14 15,3 3-2-15,8 1 3 16,11 3 6-16,12-2-5 16,8-2 2-16,-2-6-3 15,-1-3-1-15,-12-7-12 16,-6-1-45-16,-6-8-53 16,-1-7 63-16,3-2 43 15,1 1 5-15,4 2 1 0,3 0 4 16,-7 5 1-16,0 4 8 15,-3 5-14-15,-9 0-1 16,-1 3 1-16,-4 11 8 16,-2 7 14-16,-2 2 9 15,0 5 6-15,0-3-15 16,0 0-14-16,-14-6-8 16,-13-4 7-16,-9-2 12 15,-7-2 3-15,6-4 2 16,3-2-19-16,4 2-1 15,9-5-4-15,6 1 0 16,10-1 0-16,5 1-1 16,0-1-19-16,0 1-6 15,8 4 25-15,16 3 0 0,4 4 1 16,8 5 0-16,6 4 0 16,1 5 2-16,6 2-1 15,-3 1 7-15,-8-8 5 16,-16-6 61-16,-15-9-42 15,-7-5 16-15,-4-3 3 16,-36 0 6-16,-13 0 10 16,-9-9-50-16,7-7-5 15,10-4-12-15,8-3-18 16,16-7-87-16,4-3-144 0</inkml:trace>
  <inkml:trace contextRef="#ctx0" brushRef="#br0" timeOffset="114329.1287">21774 12525 814 0,'0'0'0'16,"0"0"-12"-16,0 0-75 15,0 0-21-15,0 0-40 0</inkml:trace>
  <inkml:trace contextRef="#ctx0" brushRef="#br0" timeOffset="115303.0296">22705 12719 866 0,'0'0'0'0,"0"0"0"16,0 0-2-16,-173-22 2 16,109 22-3-16,-3 12 3 0,10-2 1 15,6 4 0-15,8 1 0 16,16-3-1-16,14 3 0 15,13-1-2-15,12 0 2 16,37 1-11-16,17-5-10 16,11-1-62-16,-3-7-43 15,-3-2-21-15,-11 0-27 16,-11-11-78-16,-12-1 252 16,-10-3 302-16,-14 1-161 15,-9 2-3-15,-4 6-33 16,0 2-25-16,0 4-48 15,-18 0-32-15,-8 0-1 16,2 6-2-16,0 5 3 0,10 1 3 16,14 3-2-1,0 1 3-15,6 1-1 0,34 0 5 16,15-4-5-16,1-5-3 16,6-4 0-16,-11-4-1 15,-7-5-6-15,-11-13-20 16,-3-8-53-16,-12-5 4 15,-6-4-56-15,-8-5 0 16,1-5 32-16,2-2 100 16,8 1 19-16,9-2 92 15,-3 9-2-15,-6 7 131 16,-5 15-206-16,-4 6 73 16,-6 11-57-16,0 0-50 15,-3 17-15-15,-18 9 15 0,-4 10 11 16,1 5-5-16,6 5-4 15,3 6 2-15,0-2-1 16,-1 1-2-16,3-7-2 16,-6-12-61-16,0-9-7 15,-1-10-61-15,0-10 54 16,-5-3 11-16,-4-12-41 16,2-9 15-16,4-3 68 15,17-3 23-15,6-1 26 16,14 3 29-16,23 2-23 15,1 3-20-15,5 9 74 16,2 8-43-16,-1 3-43 16,11 0-1-16,-5 6-3 0,6 5-6 15,1 0-22-15,-7 3-15 16,-7-1 14-16,-16 1 27 16,-9 1 6-16,-14-1 12 15,-4 1 61-15,0 1-20 16,0 1 9-16,-4 0 10 15,-2 0-35-15,6-2-25 16,0-1-1-16,0-4 8 16,0-3-6-16,19 0 0 15,11-4-9-15,3-3-2 16,4 0 0-16,2 0-2 16,-2-9-41-16,-7-6-75 0,-1-6-49 15,-10-4-273 1</inkml:trace>
  <inkml:trace contextRef="#ctx0" brushRef="#br0" timeOffset="115786.0196">23864 12807 481 0,'0'0'122'0,"0"0"-10"16,0 0-14-16,0 0-65 15,-48 48-9-15,48-42-4 16,0-1-3-16,0-2-6 16,0-1 1-16,0-2 8 15,0 0 22-15,3-4-1 16,5-9-29-16,1-6-12 15,3 2-15-15,0-4 5 16,7 4-19-16,5 2 5 16,-3 5-15-16,3 3 19 15,1 5 13-15,0 2-14 16,5 0-58-16,0 2 30 16,-5 8 37-16,-3 3 2 15,-3 3 3-15,6 4 6 16,0 3-3-16,1 1 4 15,-5 0 22-15,1-4 50 0,-3-1 4 16,-7-6-34-16,-7-6-12 16,-5-3-23-16,0-3-1 15,-17-1-6-15,-24 0 2 16,-12-3-2-16,-3-9-89 16,-2-5-118-16,7-5-242 15</inkml:trace>
  <inkml:trace contextRef="#ctx0" brushRef="#br0" timeOffset="115964.5437">23589 12500 809 0,'0'0'0'15,"0"0"-70"-15,0 0-124 16,0 0-253-16</inkml:trace>
  <inkml:trace contextRef="#ctx0" brushRef="#br0" timeOffset="117644.0646">4689 16706 724 0,'0'0'70'0,"0"0"9"15,0 0-46-15,0 0-19 16,0 0-3-16,80 59 87 15,-46-13-73-15,0 7 6 16,-2-1-9-16,-4-1-18 16,-1-9 1-16,-15-1-3 15,-3-9-1-15,-9-6 7 16,0-8-8-16,0-9 0 16,0-4-30-16,0-5-24 15,-6-8 31-15,-16-12-4 0,-5-11-60 16,0-5 33-16,0-3 49 15,-1-4 5 1,5 0 3-16,7-3-2 0,16-3 3 16,0 3 2-16,25 5-6 15,23 9-2-15,4 6 2 16,12 9-4-16,-2 10 3 16,6 4 0-16,-6 3 0 15,-6 0 0-15,-16 9 0 16,-22 9 1-16,-15 6 1 15,-3 2 13-15,-33 2-7 16,-17 0 12-16,-7-1-7 16,12-4-10-16,9-5 0 15,6 0-1-15,14-2 2 0,9-1-2 16,7 1-1-16,7-1 0 16,29-2-3-16,10-2 0 15,14-2-7-15,-1-3-2 16,7-2-2-16,1-4-10 15,-1 0 11-15,2-10-8 16,-11-1-11-16,-10-4 9 16,-17 1 19-16,-17-2 4 15,-13 2 0-15,0 3 0 16,-9 3 65-16,-21 5-22 16,-9 3-12-16,0 3-15 15,-2 10-4-15,5 1 3 16,12 3 12-16,7 0-6 0,6-2-11 15,11 1-1-15,2 1-9 16,45-3 0-16,24 1-13 16,29 0-4-16,30-6-48 15,16-4-44-15,5-5-24 16,-9-5-71-16</inkml:trace>
  <inkml:trace contextRef="#ctx0" brushRef="#br0" timeOffset="117816.3241">6448 16913 467 0,'0'0'165'0,"0"0"-89"16,-173-15 36-16,106 24-57 0,0 4-9 16,9 4-27-16,9 0-6 15,13-1-3-15,17 1-6 16,13-7-1-16,6 0-3 16,17-2-2-16,37-4-25 15,19-4-17-15,11 0-36 16,-8-10-124-16,-10-2-239 15</inkml:trace>
  <inkml:trace contextRef="#ctx0" brushRef="#br0" timeOffset="118196.0287">6448 16913 666 0,'-28'14'80'0,"3"-2"-13"0,10 2 11 15,6 0-49-15,9 0-13 16,0 2 4-16,38-4-13 15,12 1-1-15,16-4-2 16,11-7 0-16,2-2-2 16,-13-2-2-16,-14-13-9 15,-10-3-35-15,-17-3 23 16,-10-6 0-16,-6-3 6 16,-3-4 14-16,-2-5-1 15,-1-6 1-15,-3-5-35 16,0 2-85-16,0-2 57 15,0 8 64-15,0 16 58 16,-3 10 61-16,-1 11-46 16,-2 5-56-16,2 9-17 0,-1 15-1 15,1 9 1-15,4 9 8 16,4 4 1-16,18 3-5 16,8 1-4-16,3-2 0 15,1-1-39-15,-2-7-61 16,-6-6-95-16,-2-9-186 15</inkml:trace>
  <inkml:trace contextRef="#ctx0" brushRef="#br0" timeOffset="118836.7187">7433 16852 719 0,'0'0'65'0,"0"0"-16"15,-45 45 1-15,45-29-17 16,0 2-22-16,33 1 1 16,10-2-4-16,11-7-8 15,6 0-5-15,-2-10-16 16,-9 0-19-16,-13 0-54 16,-6-10 8-16,-12-3 36 15,-6-3 42-15,-2 2 8 16,-4 2 3-16,-5 2 4 15,-1 6 21-15,0 3 82 16,0 1-110-16,0 2-3 16,-4 9 3-16,-5 5 25 15,3-1-4-15,6 1-2 0,0 1-7 16,28-3-5-16,14-3-7 16,12-1-8-16,1-6-75 15,-6-4-64-15,-6 0 62 16,-7-7-41-16,-6-5-16 15,0-2 142-15,-2 1 83 16,-3-3 0-16,0-1 4 16,-3 4-69-16,-5 6-12 15,-7 0 31-15,-4 6 40 16,-6 1-49-16,1 0-28 16,1 8 55-16,8 2 28 15,3 3-48-15,13 3 8 0,16-1-40 16,14-3 4-1,7 0-5-15,0-5-2 0,-14-5-13 16,-15-2-5-16,-19-2 18 16,-15-8 3-16,0-2 8 15,-27-5 14-15,-18-2-23 16,-2 2-2-16,-3 2-3 16,4-1-5-16,9 1-2 15,4 1-18-15,11 1-34 16,9 4-21-16,13 4-18 15,0 0-13-15,17 4-32 16</inkml:trace>
  <inkml:trace contextRef="#ctx0" brushRef="#br0" timeOffset="119144.4872">8905 16934 466 0,'0'0'124'0,"0"0"-45"16,0 0 40-16,0 0-44 15,0 0-42-15,0 0-13 16,0 0 0-16,-64 33-8 16,64-33 10-16,0-11-13 15,16-4-9-15,16-2-17 16,-1 2 11-16,4 1-3 16,1 2 7-16,-7 4-13 0,-8 4 2 15,-3 4 1 1,-6 0 6-16,-1 0-1 0,-2 7 4 15,4 1 3-15,-1 3 0 16,5 0 2-16,4-3-4 16,3 0-8-16,1-5-42 15,-8-3-136-15,-1 0-147 16</inkml:trace>
  <inkml:trace contextRef="#ctx0" brushRef="#br0" timeOffset="119413.6206">9471 16493 899 0,'0'0'74'0,"0"0"-74"16,0 0 0-16,0 0 36 15,0 68-2-15,2-31-7 16,-2 8-10-16,0 2-3 15,0 3-12-15,0-5 0 16,0 2-2-16,0-7-20 16,12-1-63-16,13-9-1 15,13-4-119-15,11-13-37 16,11-9-9-16</inkml:trace>
  <inkml:trace contextRef="#ctx0" brushRef="#br0" timeOffset="119904.7618">10050 16847 714 0,'0'0'113'0,"8"-49"-105"16,-8 34 68-16,-10 6 4 16,-16 7-57-16,-6 2-15 15,-9 0-6-15,-2 5 0 16,-6 6 1-16,4 2-3 16,5 2 1-16,6 1 1 15,15-4-1-15,8 2 0 16,11-3 0-16,0-2-1 15,23-1 2-15,19-5-2 16,12-3 3-16,6 0-3 16,2-3-5-16,-2-11 0 15,-9-1-4-15,-8-6-27 0,-9-4 13 16,-2-7 7-16,-6-7-3 16,-2-11 2-16,-2-8-29 15,1-6-33-15,-5-3-10 16,-10 11 79-16,-3 17 10 15,-5 20 109-15,0 15 12 16,-13 4-111-16,-11 14-10 16,-4 11 11-16,2 11 27 15,1 3 9-15,4 8-19 16,-1 4-7-16,5 3 22 16,4 3-21-16,5-1-11 0,0-2-3 15,4-8-6-15,-7-5 3 16,1-5-5-16,1-8-49 15,6-3 16-15,3-8-91 16,0-7-117-16,29-6-217 16</inkml:trace>
  <inkml:trace contextRef="#ctx0" brushRef="#br0" timeOffset="119979.1943">10521 16900 1065 0,'0'0'109'0,"0"0"-109"15,0 0-2-15,0 0-1 16,0 0-60-16,0 0-111 0,-41-17-115 16</inkml:trace>
  <inkml:trace contextRef="#ctx0" brushRef="#br0" timeOffset="120692.2303">8333 16999 409 0,'0'0'431'0,"0"0"-388"15,0 0-21-15,0 0-17 0,147-12-2 16,-64 2 8 0,11-6 48-16,12-1-21 0,-6-3 11 15,-10-6-13 1,-14 0-16-16,-19-4-15 16,-14-1-5-16,-16 2-28 0,-21-1-13 15,-6 8 21-15,-9 4 17 16,-29 5-4-16,-8 7 6 15,-3 5-5-15,-6 1 0 16,-2 0 5-16,9 7 0 16,8 6-4-16,15-2-5 15,15-1-21-15,10 4-1 16,4 1 0-16,33 2 3 16,14-2-27-16,5 2-25 0,10 0-38 15,-3-1-45-15,-5 1 12 16,-16 0 131-16,-14-1 21 15,-18-1 54-15,-10 0 67 16,0 0 27-16,-5 0-23 16,-12-1-23-16,1-1-26 15,7 0-26-15,1-5-3 16,5 1-20-16,3-4-10 16,0-1-13-16,0-1 1 15,0 0-5-15,14 0-19 16,8-3-98-16,-4 0-162 15</inkml:trace>
  <inkml:trace contextRef="#ctx0" brushRef="#br0" timeOffset="121212.6912">9714 16586 454 0,'0'0'5'0,"63"-93"-1"16,-22 33 27-16,-10-1-31 15,-6 2-58-15,-17 12 58 16,-8 18 23-16,-13 8 62 16,-26 10 38-16,-6 7-94 15,-6 4-16-15,-5 0 32 16,-1 10-16-16,4 9 0 16,6 8-6-16,10 7-2 15,7 10 7-15,6 7-3 16,7 4-13-16,7-2 4 15,10 0-6-15,0-5-7 16,0 0 4-16,14-1-3 16,12-7-3-16,2-5-1 0,-3-4 5 15,-3-8-5 1,-4-4 2-16,-6-5-2 0,0-4 0 16,-4-1-1-16,-3-2 1 15,-2 1-10-15,-3-2-29 16,0 2 12-16,0 1-28 15,-8-1-131-15,-5-1-69 16</inkml:trace>
  <inkml:trace contextRef="#ctx0" brushRef="#br0" timeOffset="121357.5445">9538 16936 513 0,'0'0'309'15,"0"0"-298"-15,0 0 39 16,0 0 12-16,0 0-48 15,0 0-14-15,0 0-19 16,0 0-27-16,10-5-140 16</inkml:trace>
  <inkml:trace contextRef="#ctx0" brushRef="#br0" timeOffset="121653.9876">9949 16573 228 0,'0'0'327'16,"-72"59"-253"-16,29-18 29 15,3-1-42-15,1-1-25 16,-2 0-25-16,3-6 2 15,4 0-4-15,0-7 1 16,10-6 15-16,0-3-2 16,12-3-3-16,2-2-19 15,2-5-2-15,7 1-2 16,-2-2-57-16,3-5-118 16,0 1-310-16</inkml:trace>
  <inkml:trace contextRef="#ctx0" brushRef="#br0" timeOffset="122231.8437">7958 17261 670 0,'0'0'130'16,"0"0"-87"-16,0 0 24 15,0 0-4-15,0 0-23 16,0 0-36-16,115 0-1 16,-47 0-3-16,15 0 5 0,18 0 0 15,24 0 18 1,26 0-6-16,20-3-3 0,12 3-1 15,12-7 5-15,5 0 6 16,5-2 19-16,8 1-30 16,-8 2 1-16,-22 2-13 15,-32 2-1-15,-44 2 0 16,-41 0 0-16,-34 0-7 16,-27 0-12-16,-5 0-1 15,-34 0-33-15,-42 0 35 16,-36 3 7-16,-37 0-39 15,-28-2-47-15,-20 1-61 16,-20-2-22-16,-8 0-136 16</inkml:trace>
  <inkml:trace contextRef="#ctx0" brushRef="#br0" timeOffset="122558.7078">7889 17219 489 0,'-192'8'110'0,"17"3"-87"0,22-1-16 15,29 0 2-15,24 2 13 16,24 0 19-16,28-3 8 15,18 2-27-15,5-2-18 16,16-1 1-16,-1-4 19 16,10 0 4-16,0-1-1 15,22 0 20-15,30 0 50 16,25-1-26-16,31 0-18 16,25-2-35-16,21 0 3 15,20 0-8-15,20-4 9 16,18-1-4-16,8 1-1 0,4 0-10 15,-15 0-1-15,-33 4-6 16,-46 0-22-16,-47 4-30 16,-42 0-24-16,-31 0 16 15,-10-2-17-15,-42 1 13 16,-37-3 55-16,-25 0-29 16,-19 0-47-16,-18 0 17 15,-7 0 10-15,-8 0-42 16,-6 0-166-16</inkml:trace>
  <inkml:trace contextRef="#ctx0" brushRef="#br0" timeOffset="122880.2265">6351 17408 413 0,'0'0'19'0,"0"0"-16"16,-162 25 14-16,138-21 47 15,12 1 13-15,12-3-49 16,0-1 7-16,9-1 78 16,37 0-1-16,21 0 4 15,32 0-69-15,26 0-26 16,27-3-12-16,20-3-8 16,21 0 3-16,20-1 13 15,13-2-7-15,19-1-4 16,3 0-5-16,-10 0-1 0,-11 3 0 15,-33 4-4-15,-33 3-19 16,-40 0-30-16,-39 0-73 16,-32 0-18-16,-20 0 9 15,-15 0 14-15,-12 0-71 16</inkml:trace>
  <inkml:trace contextRef="#ctx0" brushRef="#br0" timeOffset="156759.4693">17210 13155 401 0,'134'13'52'0,"7"3"1"15,6 1 2-15,9 1-1 16,6 0-26-16,2-1 0 16,0 2 11-16,-1-1-12 0,-1-1-2 15,-6-3-1-15,-7 0-7 16,-14-1-7-16,-11-4 5 15,-5 2 5-15,-5-1-4 16,-4-2 10-16,-4-1-14 16,-3 1 2-16,-1-2-4 15,-6-1 0-15,-4-2-3 16,-12-1-4-16,-14-1 2 16,-13-1 0-16,-23 0-4 15,-9 0 2-15,-17 0-2 0,-4 0 16 16,0 0 3-1,-43 0-20-15,-25-5-40 0,-29-4-24 16,-21 1-50-16,-21-2-18 16,-10-2 22-16,-15 0-31 15,-11-4-244-15</inkml:trace>
  <inkml:trace contextRef="#ctx0" brushRef="#br0" timeOffset="157163.054">16688 13159 294 0,'0'0'119'0,"242"17"-56"0,-85-8 3 16,21 2 3-16,30 1 9 15,19 3-4-15,20 2-10 16,4 1-28-16,2 2-9 16,-8-1-9-16,-13 1-10 15,-17-1 0-15,-15-2-5 16,-25-1 3-16,-17-2-1 16,-22-1-5-16,-28-4 2 15,-24-3 1-15,-17-1 4 16,-25-5-6-16,-16 2 15 15,-16-2 20-15,-4 0-15 16,-6 0-13-16,0 0-8 0,0 0 0 16,0 0-7-1,0 3-85-15,-29-2-118 0,-9 0 23 16,-7-1-349-16</inkml:trace>
  <inkml:trace contextRef="#ctx0" brushRef="#br0" timeOffset="178357.9739">9576 2842 519 0,'0'0'28'0,"0"0"-28"16,0 0 0-16,0 0 0 15,0 0 4-15,0 0-1 0,0 0 15 16,129 0-7-16,-100 0-5 15,1 0 1 1,8 0-7-16,5 0 4 0,11 0-3 16,9 0 15-16,12 2-8 15,8 0 8-15,9 1-13 16,8 0 6-16,9 0 1 16,16 1-2-16,5-1-8 15,5 1 0-15,3-1 0 16,5 1 1-16,9-3 1 15,9 0-3-15,9 1 1 16,-3-2-1-16,-3 3 1 16,-9 0-5-16,-9-2 5 15,-16 3 0-15,-8-1-3 16,-5 0-3-16,-10 0-3 16,-10-2-1-16,-10-1 1 15,-14 0 2-15,-18 0-17 0,-18 0 2 16,-13 0 12-16,-18 0-15 15,-6 0 4-15,-18 0 8 16,-37 0-6-16,-34 0-47 16,-25 0-68-16</inkml:trace>
  <inkml:trace contextRef="#ctx0" brushRef="#br0" timeOffset="178747.3239">9962 2989 374 0,'0'0'1'0,"-150"12"15"0,123-8 0 15,21 0-7-15,6-1-5 16,36-1 17-16,36 1-14 16,35-2 39-16,27-1-1 15,34 0-19-15,27 0-2 16,16 0 15-16,19-1-3 15,0-2-21-15,-5-2-8 16,-10 0-6-16,-15 1 0 16,-15-2 0-16,-14 0 0 15,-14 1 2-15,-13 2 3 0,-12-2 1 16,-14 2 4 0,-18-2 5-16,-25 2-2 0,-15-1-7 15,-18 2-6-15,-11-3 2 16,-11 2 1-16,-6 1 10 15,-3-1-6-15,-4 2-8 16,-3-1-11-16,-4-1-105 16,0 1-75-16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1:26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11915 10690 603 0,'0'0'83'0,"0"0"-65"0,0 0-4 16,0 0 40-16,0 0 3 16,0 0-22-16,0 0-5 15,0 0-16-15,124-28-9 16,-93 18 3-16,6-2-4 15,10-2 3-15,1-3-7 16,7-3-7-16,4-1-11 16,-4-1-21-16,2 5 15 15,-10 2-27-15,-9 4-54 16,-4-2-38-16,-2-1-354 16</inkml:trace>
  <inkml:trace contextRef="#ctx0" brushRef="#br0" timeOffset="3148.526">15584 4976 505 0,'0'0'35'0,"0"85"71"16,6-22 12-16,3 6-47 15,8 5-38-15,2-2-32 16,5-2-1-16,4-3 0 16,5-11-43-16,-3-6-60 15,-8-12-94-15</inkml:trace>
  <inkml:trace contextRef="#ctx0" brushRef="#br0" timeOffset="3533.4495">15319 5438 903 0,'0'0'19'0,"0"0"-19"15,0 0-5-15,176-36 0 16,-63 23 5-16,11-3 0 16,12-1 0-16,1 0-2 15,-18 0-16-15,-20 0-55 16,-29 3 9-16,-33 2 27 16,-24 4 37-16,-13 4 5 0,0 1 49 15,-20 2-25-15,-19 1-25 16,-13 0-4-16,-11 8 0 15,3 7 0-15,11 3 4 16,12 2-2-16,23 2-1 16,14 2 1-16,12 1-2 15,39-3 0-15,19-3 1 16,18-2 1-16,9-5-4 16,4-5-9-16,2-7-53 15,-5 0-7-15,-11-7-144 16</inkml:trace>
  <inkml:trace contextRef="#ctx0" brushRef="#br0" timeOffset="3863.5909">16804 5199 551 0,'0'0'8'0,"0"0"-7"16,0 0 69-16,118 47-23 16,-89-27-30-16,-4 0 38 0,-9-3-25 15,-7-2 8 1,-4-4-25-16,-5-1-1 0,0-3-7 16,0-3 9-1,0-2 6-15,0-2-4 0,0 0-4 16,0-3 14-16,11-14 3 15,15-5-29-15,11-7-16 16,11 2 5-16,0-4-10 16,-2 2-32-16,-4 3-16 15,-5 7-54-15,-7 2-13 16,-3 3-269-16</inkml:trace>
  <inkml:trace contextRef="#ctx0" brushRef="#br0" timeOffset="5634.7515">17674 5036 682 0,'0'0'14'15,"0"0"-14"-15,0 0-1 16,0 0 1-16,0 0 0 16,0 0 9-16,56 63 42 15,-40-36-21-15,-4 1-30 16,-4-3 0-16,-6 0 3 0,-2-8 1 15,0-8-2 1,0-1 0-16,0-5 0 0,0-3 3 16,0 0 16-16,0 0 48 15,0-13-29-15,0-5-37 16,2-5-3-16,14-2-1 16,3-1-2-16,6 2 3 15,-4 4 1-15,-2 6-1 16,-5 4 0-16,-5 8 3 15,2 2-3-15,-1 0-7 16,2 0 5-16,6 5-3 16,2 6 5-16,5 3 0 15,0 1 3-15,5-1-6 16,1-1 6-16,-5-5-3 0,0-2 0 16,-2-4 0-16,5-2 1 15,4 0 5-15,-2-5-5 16,3-9 2-16,-1-5-2 15,-14-5 0-15,-4-1-1 16,-8 3 1-16,-7 2-2 16,0 4 1-16,-1 5 0 15,-23 2 1-15,-5 8-1 16,-12 1-2-16,-6 3-2 16,-6 11 2-16,6 3 0 15,12 3 2-15,14-1 0 16,14 1-2-16,7-3-1 15,7-3-3-15,31-2 0 0,9-5 4 16,6-4 2 0,6-3 0-16,-5 0-2 0,-3-10-1 15,-4-5-42-15,-6-4 35 16,-8-1-3-16,-11 0 7 16,-7 4 6-16,-8 5 11 15,-7 5 48-15,0 4-28 16,0 2-25-16,0 0-6 15,0 2-12-15,-1 9 12 16,-5 1-2-16,6 6-5 16,0-1 3-16,0-2-4 15,0-1-38-15,15-2-15 16,0-4-14-16,-6-6-28 16,7-2-19-16,-7 0 5 0</inkml:trace>
  <inkml:trace contextRef="#ctx0" brushRef="#br0" timeOffset="6283.7202">18720 4969 420 0,'0'0'72'15,"0"0"-23"-15,0 0-9 16,0 0-7-16,0 0 3 16,127 14 18-16,-95-2-5 15,-7 1-5-15,-8-4-27 16,-10 2-6-16,-7-7-7 0,0-2 3 15,0 0-4 1,0-2 6-16,0 0 2 0,0 0 2 16,0-4 3-16,0-8-16 15,0-2-20-15,0 0-14 16,14 0 20-16,10 2 11 16,3 2-6-16,1 1-2 15,2 4-33-15,-6 5 5 16,-2 0 7-16,-6 0 22 15,1 0-7-15,-5 5-1 16,5 2 13-16,3 0 4 16,-1 1 1-16,5-4 1 15,-1-2-1-15,4-2 0 16,-1 0 3-16,6 0-3 16,-1-2 1-16,8-9-2 0,-7 0-9 15,3 0-32-15,-5-4 14 16,-4 3 20-16,-4-2-8 15,-6 6 16-15,-10 1 0 16,-3 7 50-16,-3 0-50 16,0 0-4-16,0 15 4 15,0 9 43-15,0 7 10 16,0 15-1-16,3 7 0 16,0 13-10-16,3 2-23 15,-2-3-18-15,1-14 0 16,-1-15 1-16,-4-12 40 15,0-12-7-15,0-9-3 0,0-3 22 16,0 0-8 0,0-5 47-16,0-12-76 0,0-10-17 15,0-3-13-15,0-9-6 16,0-5-1-16,21-7-48 16,3-5-19-16,3 0-87 15,-3 9-190-15</inkml:trace>
  <inkml:trace contextRef="#ctx0" brushRef="#br0" timeOffset="21212.8507">12095 14139 413 0,'0'0'15'16,"0"0"-15"-16,0 0 0 15,0 0 1-15,0 0 12 16,0 0 3-16,0 0-14 16,0 0 3-16,0 0 11 15,0 0-1-15,0 0 7 16,0 0-2-16,0 0 9 16,0 0-13-16,0 0-9 15,0 0-7-15,0 0 2 0,0 1-2 16,0 4-5-1,0 4 5-15,-4 3 0 0,-1 5 1 16,-4 1-1-16,2 3 4 16,3 2-4-16,-4 0 0 15,3-2 1-15,-1-3-5 16,2-1 4-16,0-6-1 16,-2-1 1-16,4-5 2 15,-1 0-2-15,3-2-2 16,0-2 2-16,0-1 0 15,0 0 5-15,3 0 20 16,23 0 43-16,5-4-10 0,12-6-16 16,4-2-14-16,6-5 20 15,7-3-37-15,14-6-1 16,6-3-7-16,9 0 2 16,2 4 0-16,-10 6-1 15,-17 5-8-15,-12 3 8 16,-15 2-8-16,-10 4 4 15,-3-1-22-15,-11 3-15 16,1 0-8-16,-7 1-30 16,0-1-14-16,1 0-71 15</inkml:trace>
  <inkml:trace contextRef="#ctx0" brushRef="#br0" timeOffset="39950.5808">11244 8994 445 0,'0'0'410'15,"0"0"-405"-15,0 0-5 16,0 0 0-16,0 0 24 15,30 66 21-15,-21-27-14 16,-5 7-2-16,-4 7-21 16,0 3-2-16,-25 3-2 15,-5-4-3-15,6-9-2 16,3-15-23-16,12-12 15 16,0-11 9-16,4-8 5 0,-2 0 28 15,0-15 64 1,-2-11-93-16,5-15-4 0,4-6-18 15,0-6-12-15,0-10 3 16,0-4 18-16,17-8-29 16,16-6 15-16,4 7 19 15,13 4 4-15,5 12 5 16,-1 14-5-16,5 12 5 16,11 9-5-16,-6 6 0 15,4 7 1-15,0 7-1 16,-5 3 0-16,-6 0-4 15,-12 13 3-15,-19 8 1 16,-26 4 2-16,-9 1-1 16,-46 4 1-16,-21 0 3 0,-15-1-5 15,-12 1 5-15,-1-4-3 16,10-1-4-16,15-6 1 16,25-5 1-16,24-6-9 15,12-3 5-15,18-1-4 16,0 1-13-16,21 2 4 15,21 1 16-15,8 2-3 16,10 3 4-16,2 2 4 16,0 0 3-16,-6-1 5 15,-6 3 9-15,-12-3 12 16,-9 0-16-16,-14-3-1 16,-9 2 0-16,-6 0-11 15,0-3-2-15,0 2 10 16,-12-4-8-16,-3 0-5 15,5-3-42-15,0-2-7 0,0-3-61 16,3-2-155-16</inkml:trace>
  <inkml:trace contextRef="#ctx0" brushRef="#br0" timeOffset="40172.5464">12039 8729 956 0,'0'0'1'0,"0"0"13"16,0 0 22-16,0 0-12 15,0 0-22-15,0 0 0 16,68 31 25-16,-39-2 2 16,-7 10-25-16,-3 5-3 15,-10 6-1-15,-9 6-51 16,0 5-69-16,-29 2-173 15</inkml:trace>
  <inkml:trace contextRef="#ctx0" brushRef="#br0" timeOffset="41007.6453">10898 12172 711 0,'0'0'0'0,"0"0"0"16,0 0-7-16,0 0 7 15,25 58 68-15,-13-19-1 16,-6 8-47-16,0 3-1 15,-6 6-14-15,0 0 0 16,0-5-5-16,0-4-14 16,-12-6-12-16,-10-7-29 15,-2-8-17-15,7-6 9 16,4-8-33-16,5-9 0 16,8-3-157-16</inkml:trace>
  <inkml:trace contextRef="#ctx0" brushRef="#br0" timeOffset="41459.5398">10776 12218 891 0,'0'0'0'0,"-11"-50"0"16,11 30 0-16,16 4 9 15,25 5 6-15,9 4-12 0,13 3-2 16,5 4-1-1,7 0 0-15,0 12 2 0,-11 9-2 16,-14 8-3 0,-18 6-2-16,-31 1-7 0,-1-1-9 15,-40-3 21-15,-22-3-10 16,-19-2 2-16,-7-4 3 16,2-3 5-16,4-3-1 15,17-2 1-15,20-6 1 16,20-4-1-16,18-2-4 15,7-1-19-15,4-1-11 16,32 0-6-16,10 2 33 16,10 2 6-16,2 3-2 15,4 6 0-15,0 5 1 16,5 5 0-16,-8 0 4 0,-5 1 45 16,-15-2-29-1,-18-3 3-15,-14-4 0 16,-7-3-6-16,0-3 6 15,0-3-6-15,-3-1-13 0,2-2-2 16,1-4-37-16,0 0-114 16,0-3-106-16</inkml:trace>
  <inkml:trace contextRef="#ctx0" brushRef="#br0" timeOffset="42031.242">11676 12461 922 0,'0'0'4'16,"0"0"0"-16,0 0 11 16,0 0 34-16,-85-53-10 15,85 40-16-15,14 1-11 16,15-2-10-16,6 4-2 15,2 4-4-15,1-1 3 16,3 5-8-16,0 2 7 16,2 0-7-16,-2 11-1 15,-11 10-3-15,-10 6-8 16,-20 3 10-16,0 1-4 16,-30-3 9-16,-19-2 4 0,-13-4 2 15,-11-2 0-15,-1-4 1 16,-3-1 0-16,11-5 1 15,13-4 1-15,12-4-2 16,17-2 5-16,8 0 3 16,14-4-7-16,2-5-2 15,0-3-14-15,15-2-5 16,10 3 3-16,5 0-21 16,-2 6 13-16,-1 4 12 15,1 1-1-15,1 5 4 16,1 12 9-16,-4 2-2 15,-2 5 4-15,-3-1-2 0,-1 3 3 16,3 1-3 0,0-5 0-16,1-1 1 0,4-6-2 15,0-5 1-15,1-3 0 16,-4-5 6-16,2-2 0 16,3 0-6-16,3 0-10 15,-4-7-86-15,0-3-145 16</inkml:trace>
  <inkml:trace contextRef="#ctx0" brushRef="#br0" timeOffset="43328.6048">8120 13733 561 0,'0'0'234'16,"0"0"-219"-16,0 0-13 15,0 0 10-15,0 0 27 16,0 0-8-16,26-49-17 15,14 42 3-15,11 0-15 16,-2-3 0-16,2 7 1 16,4-1-3-16,-9 4 0 15,-4 0-1-15,-12 7 1 16,-15 8-6-16,-14 1-1 16,-1 3 2-16,-1 1 5 0,-31 0 7 15,2 1 2 1,-4-1-2-16,1-3-7 0,4 2 0 15,-5 1-5-15,9-1-55 16,-1 0-168-16</inkml:trace>
  <inkml:trace contextRef="#ctx0" brushRef="#br0" timeOffset="43504.858">8359 14150 870 0,'0'0'0'0,"0"0"-269"16,0 0-300-16</inkml:trace>
  <inkml:trace contextRef="#ctx0" brushRef="#br0" timeOffset="44427.6425">8279 13871 505 0,'0'0'42'15,"0"0"-37"-15,0 0-4 16,0 0 43-16,0 0 0 16,0 0-3-16,0 18 49 15,1-1-32-15,8 3-41 16,-5 0-8-16,6 1-1 16,3-4-4-16,0 3-4 15,-1-3-4-15,3-4-18 0,-4 3-68 16,-5-4-83-16,1 0-376 15</inkml:trace>
  <inkml:trace contextRef="#ctx0" brushRef="#br0" timeOffset="44833.3948">8350 14263 694 0,'0'0'295'0,"0"0"-295"0,0 0-18 16,0 0 18-16,0 0 3 16,0 0 5-16,-40 29 0 15,38-16-8-15,-1 2 0 16,1 0-1-16,2 0 2 15,0-6-1-15,0 1 0 16,0-3-9-16,0-4 3 16,0-2-8-16,2-1 2 15,15 0 12-15,2-4 0 16,7-8 1-16,-1 0 5 16,-3-5 1-16,1 2 9 15,-5-3-4-15,-10 2-8 16,-4 0 3-16,-4 6-7 0,0 3-1 15,-12 6-15-15,-18 1 0 16,-6 0-21-16,-2 10-78 16,-1 3-209-16</inkml:trace>
  <inkml:trace contextRef="#ctx0" brushRef="#br0" timeOffset="56722.36">12027 14509 525 0,'0'0'65'15,"0"0"-65"-15,0 0-38 16,0 0 31-16,0 0 2 16,0 0-44-16,-7 50 5 15,7-34-191-15</inkml:trace>
  <inkml:trace contextRef="#ctx0" brushRef="#br0" timeOffset="84153.2225">12968 10878 723 0,'0'0'0'16,"0"0"-7"-16,0 0-9 16,0 0 15-16,0 0 1 15,0 0 0-15,0 0 0 16,31 23 4-16,-20-5-1 15,-7 6 0-15,1 1-2 0,-3 4-1 16,2-3 0 0,2-1 0-16,-2-2 0 0,4-4 1 15,0-5 2-15,-2-6-2 16,-1-2 0-16,2-3 15 16,5-3 19-16,14 0 44 15,17-11-15-15,18-6-46 16,14-8-8-16,8-6 3 15,7-5-8-15,10-5-3 16,13-8-1-16,3 1-1 16,-7-3 0-16,-13 10-2 15,-25 8-1-15,-21 13 3 16,-20 9 2-16,-8 7-2 0,-6 4-6 16,-2 0-9-16,-5 3-86 15,-4 5-64-15,-5 4-81 16</inkml:trace>
  <inkml:trace contextRef="#ctx0" brushRef="#br0" timeOffset="85878.7831">13225 14519 109 0,'0'0'686'0,"0"0"-642"0,0 0-41 16,0 0-1-16,0 0 8 15,0 0 19-15,-23 26-5 16,23-14-15-16,-3 1-1 15,-1 1-5-15,-1 3-1 16,-3 0-1-16,0-3 4 16,4-3-4-16,-1-2 6 15,5-2-3-15,0-2 9 16,0-2 1-16,0-3 17 16,22 0-3-16,32 0-6 15,16-8 2-15,18-3 1 16,8-5-22-16,5-4-3 0,12-5 0 15,5-3-9 1,3-2-11-16,-5 1-7 0,-19 4 4 16,-18 8-2-16,-29 6-1 15,-17 5-2-15,-19 2-28 16,-9 1-51-16,-5 2-56 16,0-1-53-16</inkml:trace>
  <inkml:trace contextRef="#ctx0" brushRef="#br0" timeOffset="105163.7127">13475 14375 507 0,'0'0'124'15,"0"0"-117"-15,0 0-6 16,0 0 6-16,0 0 33 16,0 0-3-16,0 0 3 15,0-4-3-15,14 7-4 16,-4 7-10-16,-2 9 0 16,-8 5-1-16,0 4-7 15,0 3-4-15,0 2-11 16,0-4 3-16,0 1-1 0,0-4-2 15,0-5 0 1,10-4-3-16,10-4 7 16,5-4-4-16,9-3 2 0,14-4 9 15,16-2 1-15,12 0 1 16,12-10 3-16,13-4-10 16,10-4-2-16,4-3 1 15,9-5-5-15,6-2 0 16,0-1 0-16,-1 3 2 15,-19 6-2-15,-19 6 0 16,-22 3-1-16,-12 4 0 16,-11 3 1-16,-11 1-6 15,-3-1 3-15,-11 4 1 16,-4-3-2-16,0 3 3 16,-4-1-18-16,-3-1-10 0,4-1-38 15,-12 0-32-15,1-4-77 16,-3 0-342-16</inkml:trace>
  <inkml:trace contextRef="#ctx0" brushRef="#br0" timeOffset="114127.6179">13168 10952 314 0,'0'0'46'0,"0"0"-11"0,0 0-7 16,0 0 21-16,0 0 6 16,0 0 0-16,0 0-14 15,10 0 0-15,-10 0 6 16,0 0 4-16,0 0-29 16,0 0-3-16,0 0-1 15,0 0 6-15,0 0-7 16,0 0-8-16,0 0-8 15,0 0 5-15,0 0-6 16,0 0-1-16,0 0-3 16,0 0 0-16,0 0 3 0,0 0-8 15,0 3 6-15,-10 3 0 16,-6 8 2-16,1 3 1 16,3 5 0-16,-2 3 0 15,8 1 4-15,0 2-4 16,6 0 3-16,0-1-2 15,0-2 1-15,0-2 1 16,8-4 4-16,7-4-4 16,6-2 18-16,-4-6 8 15,9-4-9-15,0-1 2 16,14-2 15-16,16 0 10 16,10-9-26-16,13-8 1 15,15-2-13-15,10-6-3 16,13-9-1-16,12 0-5 0,8-7 0 15,-5-2 3-15,-2 4-3 16,-11 5-4-16,-9 7-4 16,-18 5 2-16,-18 8 6 15,-16 5-1-15,-15 4-1 16,-13 2 1-16,-10 1-1 16,-6 1 0-16,-6 1 2 15,-5 0 0-15,-2 0 3 16,-1 0-3-16,0 0 1 15,4 0-1-15,-4 0 0 16,0 0 0-16,0 0-1 16,0 0 1-16,0 0-3 0,0 0-23 15,0 0-29-15,0 0-14 16,-16 0-71-16,-18 1-101 16</inkml:trace>
  <inkml:trace contextRef="#ctx0" brushRef="#br0" timeOffset="117224.5778">10826 14698 456 0,'0'0'25'16,"0"0"-23"-16,0 0 9 16,0 0 49-16,0 0-1 15,0 0-13-15,0 0 12 16,-48 0-20-16,42 0-9 15,6 0-7-15,0 0-9 16,0 0 6-16,4 0-12 16,31 0 2-16,15 0 33 0,17 0-13 15,8 0-15 1,9 0-4-16,3 0-6 0,1-3-3 16,5-4 1-16,-7 1 0 15,-3 0 0-15,-12 2-2 16,-12-1-1-16,-17 3-13 15,-16 1-28-15,-13 1-4 16,-13 0-9-16,0 0-31 16,-35 0-56-16,-34 6 50 15,-23 3-258-15</inkml:trace>
  <inkml:trace contextRef="#ctx0" brushRef="#br0" timeOffset="117507.3174">10510 14870 694 0,'0'0'106'15,"0"0"-88"-15,0 0-17 16,128-9 1-16,-43 0 23 16,15-2-6-16,12 0-1 15,7-2 4-15,5 1-9 16,-2 1-10-16,-5-3-2 15,-16 5 3-15,-17 2-6 16,-22 1 2-16,-24 2 0 0,-18 4-12 16,-16 0-25-1,-4 0-61-15,-33 0-31 0,-36 10 82 16,-25 2-22-16,-12 2-72 16,-7 1-189-16</inkml:trace>
  <inkml:trace contextRef="#ctx0" brushRef="#br0" timeOffset="117826.7361">10550 14923 375 0,'0'0'35'16,"0"0"-3"-16,0 0 4 15,0 0 42-15,0 0-11 16,0 0 35-16,81 10-29 16,0-15-7-16,12-2-33 15,9-1-24-15,1 0 2 16,-1 0-11-16,3-1 5 15,-2 0-3-15,-2 0-2 16,-17 2 0-16,-10-1 1 0,-23 6-1 16,-17-1-3-16,-14 3 3 15,-11 0 0-15,-8 0 0 16,-1 0-5-16,0 0 4 16,0 0-4-16,0 0-12 15,0 0 4-15,0 0-2 16,0 0-31-16,0 0-28 15,-4 0 3-15,-11 0 14 16,-5 0-29-16,1 0-91 16</inkml:trace>
  <inkml:trace contextRef="#ctx0" brushRef="#br0" timeOffset="119193.2568">10238 10958 61 0,'0'0'839'0,"0"0"-794"16,0 0-33-16,0 0 17 15,0 0 39-15,0 0 5 16,88-8-52-16,-14 0-4 15,17-1-4-15,19-2-9 16,12-2-2-16,8-2 1 16,6-1-3-16,-1-6 0 15,-6 2 0-15,-11-3 1 16,-13 3-7-16,-22 3 6 16,-21 5-5-16,-17 6-9 15,-18 4-20-15,-15-2-31 16,-11 4-12-16,-1 0-7 0,-19 5-96 15,-37 7 19 1,-21 5-1-16</inkml:trace>
  <inkml:trace contextRef="#ctx0" brushRef="#br0" timeOffset="119479.5513">10169 11043 416 0,'0'0'400'15,"0"0"-366"-15,0 0-30 16,0 0 22-16,0 0 36 16,0 0-11-16,121-7-26 15,-20-6 1-15,18-1-5 0,11-1-2 16,11-2-1-16,1 0 1 16,4 0-13-16,-7 2 4 15,-14 4 11-15,-16 3-4 16,-26 4-6-16,-20 2-10 15,-15 2-1-15,-15 0-1 16,-9 0-8-16,-15 0-33 16,-9 0-80-16,0 0 7 15,-2 0-166-15,-23 0-313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4:06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15334 8243 603 0,'0'0'12'16,"0"0"7"-16,0 0 7 0,0 0 11 16,0 0 3-1,0 0 2-15,-104 46-4 0,104-44 5 16,0 1-19-16,0 2-2 15,19-1 0-15,18 0-2 16,23-1 1-16,25-3 23 16,24 0-5-16,17-7-21 15,16-6-14-15,19-3-3 16,12-5 0-16,9-1-2 16,5-6-17-16,-7-4-11 15,-13 1-10-15,-29 3 1 16,-24 3-19-16,-23 3-51 15,-20 3 8-15,-27 2-177 0</inkml:trace>
  <inkml:trace contextRef="#ctx0" brushRef="#br0" timeOffset="8937.2754">4511 6249 194 0,'0'0'105'15,"0"0"-97"-15,0 0 45 16,0 0 19-16,0 0-12 15,0 0 11-15,0 0-33 16,30-22-11-16,-23 20-10 16,9-1-12-16,14 1-5 15,24-3 0-15,27 2 0 16,23-2 1-16,21 0 1 16,17-1-2-16,14-2 3 15,15 2 1-15,8-2 14 0,1 2-8 16,4 0-9-16,-13 1 5 15,-14 5-5-15,-24 0-1 16,-28 0-2-16,-31 0-18 16,-33 0-23-16,-32 0-11 15,-23 5-67-15,-52 1 54 16,-34 0-122-16</inkml:trace>
  <inkml:trace contextRef="#ctx0" brushRef="#br0" timeOffset="9265.3496">4393 6251 525 0,'0'0'0'0,"0"0"0"15,0 0-3-15,0 0-13 16,0 0 10-16,0 0 6 16,151 6 81-16,10-6-45 15,34 0-15-15,23-3-9 16,14-2 1-16,12-2 9 15,2 0 0-15,-12 4 3 16,-13 0-9-16,-24-1-12 16,-29 3-4-16,-30-1 0 15,-33 2 0-15,-36-1 1 16,-25 1-1-16,-24 0 1 16,-10-1-2-16,-10 1 2 0,0-2 0 15,0 1-1 1,-5-1-18-16,-18-1-120 0,-7-2 20 15,-1 1-51-15</inkml:trace>
  <inkml:trace contextRef="#ctx0" brushRef="#br0" timeOffset="14898.7439">10834 7018 448 0,'0'0'212'16,"0"0"-212"-16,0 0 0 15,0 0 3-15,135-10-3 16,-31 10 77-16,34 0-29 16,19 0-5-16,21 6-19 15,7 3-6-15,10-1-12 16,-6-2-4-16,-1-1 1 16,1 0 4-16,-8-2-7 15,-10-3 1-15,-24 0 0 16,-28 0 0-16,-30 0-2 0,-26 0 2 15,-30 0-2-15,-16 0 2 16,-17 0-1-16,0 0 12 16,-17 0 9-16,-37-5-21 15,-31-3-11-15,-34 2-30 16,-34-2-5-16,-25 2-22 16,-29 0-29-16,-21 1 9 15,-10 2-8-15,-10 0 22 16,-7 2-56-16,20-1 45 15,12 2 37-15,15-2 28 16,20 1 4-16,17-4 16 16,16 2 29-16,25-1 136 15,26-1-75-15,25-2-34 0,36 4-8 16,23 1 22 0,20 2-13-16,35 0-20 0,50 0-34 15,45 0 13-15,50 0 12 16,47 0 23-16,38 2-17 15,31 8-29-15,24-1-5 16,11 2 0-16,8 1-1 16,0-1-15-16,-22 3 8 15,-24 2 8-15,-43-1-2 16,-42 2-2-16,-34-3 4 16,-37 0-1-16,-34-4-3 15,-37-1-2-15,-32-6 1 16,-34-1-10-16,-13-2-33 15,-74 0 36-15,-53-5 3 0,-56-4-45 16,-42-2-76-16,-39-5-6 16</inkml:trace>
  <inkml:trace contextRef="#ctx0" brushRef="#br0" timeOffset="15136.5408">10188 6972 685 0,'0'0'0'0,"-168"-10"44"15,151 10-10-15,17 0-32 16,57 2 0-16,43 6 33 16,49 4 35-16,50 1-16 0,27 3-29 15,26-1-13 1,4 2-7-16,-5-1-3 0,-9-3 0 16,-17-1-1-16,-19-3 1 15,-18-1 0-15,-26-4-2 16,-31-2-2-16,-27-1-35 15,-38-1-89-15,-45 0-82 16,-21-11-383-16</inkml:trace>
  <inkml:trace contextRef="#ctx0" brushRef="#br0" timeOffset="17363.4134">14664 12317 669 0,'0'0'60'0,"0"0"-34"16,0 0-6-16,0 0-6 16,0 0-3-16,0 0-9 0,0 0-2 15,0 0 0-15,-7-2-10 16,14 2-65-16,-3 2-65 15</inkml:trace>
  <inkml:trace contextRef="#ctx0" brushRef="#br0" timeOffset="17637.4897">14767 12543 1082 0,'0'0'0'0,"0"0"-29"0,0 0-7 16,0 0 16-16,0 0 3 16,0 0 7-16,0 31 1 15,1-19-37-15,-1-2-68 16,0 3-77-16,0-2-101 15</inkml:trace>
  <inkml:trace contextRef="#ctx0" brushRef="#br0" timeOffset="17771.4416">14583 12746 701 0,'0'0'94'0,"0"0"-67"15,0 0 11-15,0 0 7 16,0 0-24-16,0 0-18 15,-7 54-3-15,7-40-33 16,0 2-139-16,0 4-244 16</inkml:trace>
  <inkml:trace contextRef="#ctx0" brushRef="#br0" timeOffset="17986.5251">14625 13145 473 0,'0'0'212'0,"0"0"-210"0,0 0-1 16,0 0 7-16,0 0-2 16,-12 53-2-16,12-38-7 15,0 2 3-15,0 2-28 16,3 0-139-16</inkml:trace>
  <inkml:trace contextRef="#ctx0" brushRef="#br0" timeOffset="18180.8223">14617 13558 1059 0,'0'0'6'0,"0"0"-12"16,0 0 2-16,0 0-18 16,0 0-3-16,0 0-19 15,-1 32-21-15,19-22-137 16,-1-1-151-16</inkml:trace>
  <inkml:trace contextRef="#ctx0" brushRef="#br0" timeOffset="18355.2795">14708 13714 521 0,'0'0'493'0,"0"0"-493"0,0 0-6 16,0 0-8-16,0 0 11 16,0 0-7-16,-11 41-10 15,11-32-22-15,0-2-90 16,0-2-186-16</inkml:trace>
  <inkml:trace contextRef="#ctx0" brushRef="#br0" timeOffset="18498.2365">14831 13805 1013 0,'0'0'77'0,"0"0"24"0,0 0-83 15,0 0-18-15,0 0-15 16,0 0-14-16,-34 0-50 15,4 0-193-15</inkml:trace>
  <inkml:trace contextRef="#ctx0" brushRef="#br0" timeOffset="21549.2203">1532 13562 390 0,'0'0'274'16,"0"0"-274"-16,0 0 0 15,0 0 68-15,0 0 24 16,0 0-16-16,0 0-8 16,58 36-9-16,-58-36 10 15,2 0-16-15,1-6 4 16,-3-15-29-16,0-9-19 15,-5-13 0-15,-25-8-1 0,-10-13-4 16,-9-10-4 0,-8-8-2-16,-8-5 0 0,-6-2-7 15,3 14 2-15,10 15 7 16,16 22-1-16,16 18 2 16,13 9 5-16,3 9-4 15,7 2-2-15,3 0-1 16,0 16-11-16,10 23 12 15,29 22 2-15,22 15 0 16,14 8-2-16,7-3 0 16,4-6-3-16,1-9-6 15,-5-12-39-15,0-15 42 16,-2-16-11-16,-6-9-8 16,-10-12 20-16,-9-2 0 0,-9-13 3 15,-10-11 2 1,-17-5 0-16,-13-5 3 0,-6-3 1 15,-6 3-4-15,-25 5 0 16,-11 8 5-16,5 8 18 16,-2 6-6-16,2 7-11 15,4 0-5-15,3 0 0 16,9 0 1-16,8 3-2 16,10 3 0-16,3 2-3 15,0-1 2-15,24 1-4 16,9-1-8-16,16-3-3 15,2-4-2-15,8 0-32 16,-4-4 12-16,-4-9-10 0,-11-6 11 16,-10-1 24-1,-15-3 8-15,-9-6 4 0,-6 3 0 16,0 1 1-16,0 6 4 16,-19 7 18-16,-2 4 32 15,0 8 9-15,-6 0-37 16,-4 11-25-16,1 8 2 15,3 4-1-15,11 2 3 16,11-1-5-16,5 2 2 16,2-6-2-16,28 0-4 15,16-6-11-15,7-4-15 16,13-8 1-16,6-2 7 0,13-10-11 16,1-12 6-1,-12 0 9-15,-12-4 10 0,-16 0 8 16,-15-1-5-16,-11 2 5 15,-13 3 1-15,-4 8 14 16,-3 7 20-16,0 5 14 16,0 2 4-16,0 0-30 15,0 5-19-15,0 9-4 16,-3 1 0-16,3-1 0 16,0 2 8-16,3-3-7 15,27-1-1-15,9-2-1 16,16-5-1-16,17-5-4 15,11 0-2-15,5-12-15 16,-10-5 22-16,-11-2 0 16,-27-1 1-16,-19 1 0 0,-20-3 0 15,-1 0 14-15,-13 2 12 16,-24 1-9-16,-7 8 4 16,-6 4 2-16,-11 4-18 15,-2 3-5-15,-1 3 0 16,3 8 0-16,4 1-2 15,18-1-2-15,7-2-5 16,11-1-31-16,13-2-56 16,8 4-18-16,0-5-52 15,17-2-84-15</inkml:trace>
  <inkml:trace contextRef="#ctx0" brushRef="#br0" timeOffset="22898.8984">3285 12775 420 0,'0'0'16'16,"0"0"-13"-16,0 0 10 15,0 0 44-15,167-51 3 16,-109 39 26-16,5 4-8 0,-4 5-22 15,-8 3-20 1,-11 8-19-16,-19 15-11 0,-15 11 21 16,-6 9 7-16,-6 5-13 15,-23 3 1-15,-5 0 4 16,-4-1-2 0,5-5-8-16,3-6-2 0,5-4-13 15,10-6-1-15,7-5 2 16,7-4-4-16,1-4-2 15,0-6-20-15,0-3-8 16,18 0-3-16,13-1 15 16,12 1-5-16,9-1-4 15,17 2 24-15,19 4 3 16,17 5-1-16,4 3-96 16,-2 6 82-16,-10 0 18 0,-21 1-2 15,-31-2 2-15,-29-4 38 16,-16-4 1-16,-3-3 35 15,-25-6 6-15,-10 0-21 16,-8-6 9-16,1-2-14 16,-2-1-26-16,2-12-3 15,5-8-5-15,1-9-10 16,9-7 0-16,8-11-5 16,7-13-4-16,6-6-4 15,3-4-4-15,-3-1-9 16,7 8-15-16,1 11 10 15,1 10-95-15,0 13-15 0,0 5-77 16,0 5-322 0</inkml:trace>
  <inkml:trace contextRef="#ctx0" brushRef="#br0" timeOffset="23054.3118">3968 12777 1024 0,'0'0'34'15,"0"0"-12"-15,0 0 37 16,0 0-56-16,0 0-3 16,0 0-3-16,0-5-69 15,0 5-60-15,0 0-122 0,-6 0-259 16</inkml:trace>
  <inkml:trace contextRef="#ctx0" brushRef="#br0" timeOffset="24592.3536">4808 12131 703 0,'0'0'0'0,"0"0"6"0,0 0-6 15,0 0 0-15,0 0 45 16,61 70 22-16,-18-20-10 15,11 9-19-15,4 4-24 16,5 5-7-16,-4-5-7 16,-11-3 1-16,-15-6-1 15,-14-10-2-15,-16-8-9 16,-3-12-7-16,0-8 13 16,-3-8 4-16,-13-8 1 15,-14 0 5-15,-6-14 5 16,-10-9-10-16,2-6 1 15,0-11-1-15,4-4 1 0,4-12-1 16,2-6-2 0,8-2 2-16,14 4 3 0,12 9-3 15,0 14 6-15,15 11 4 16,18 10-10-16,3 5 1 16,3 5-2-16,5 6 1 15,-3 0-3-15,-1 19-1 16,-3 6 4-16,-14 6-2 15,-12 0 1-15,-11 0 1 16,-4-4 0-16,-33-3 0 16,-5-5 2-16,-5 0-2 15,0-6 1-15,3-4 6 16,12-6-7-16,1-3-20 16,8-3-32-16,11-16-108 0,5-8-140 15</inkml:trace>
  <inkml:trace contextRef="#ctx0" brushRef="#br0" timeOffset="25264.7451">5087 12194 546 0,'0'0'36'15,"0"0"-3"-15,0 0 52 16,152 32 13-16,-115-7-43 16,-9 3-16-16,-11 1-11 15,-7-4-20-15,-10-4 2 16,0-6 0-16,0-4 2 15,-4-3-2-15,-4-5 1 16,0-3-5-16,-2 0 8 0,0-8-6 16,4-9-8-16,6-10-23 15,0-2 7-15,4-5 6 16,18 1 0 0,4 8-3-16,1 8 11 0,-3 7-3 15,-2 8 2-15,-2 2 2 16,-4 0 1-16,2 2 0 15,-2 8 1-15,-7 0 2 16,4 0 3-16,-3-1-6 16,-3-4-1-16,-1-2 1 15,0-3 1-15,0 0 0 16,-1 0 10-16,5-12 1 0,-1-5-9 16,-6-5 2-16,-3 0-2 15,0 0-2-15,-3 2-1 16,-10 6 8-16,2 1-5 15,5 4 4-15,0 5 12 16,3 3-15-16,3 1-4 16,0 0 0-16,0 0-15 15,0 0-9-15,13 0 8 16,16 3 6-16,2 2 3 16,2-3-17-16,-3-1-38 15,-2 0 24-15,-3 3 0 16,4 7 23-16,-5 2 8 15,3 11 7-15,1 5 0 0,-1 9 7 16,6 3-3-16,7 1 19 16,3-2-4-16,-1-5 1 15,-2-4-8-15,-14-3 1 16,-16-3 15-16,-10-5 8 16,0-6-9-16,-2-6 0 15,-14-5-2-15,-2-3-9 16,-2-3-11-16,-8-16-5 15,-1-11-97-15,-9-6-136 16,-5-12-380-16</inkml:trace>
  <inkml:trace contextRef="#ctx0" brushRef="#br0" timeOffset="25384.1741">5607 11970 951 0,'0'0'0'15,"0"0"-9"-15,0 0-31 16,0 0 4-16,0 0 20 15,134-3-34-15,-73 3-130 16,-5 0-285-16</inkml:trace>
  <inkml:trace contextRef="#ctx0" brushRef="#br0" timeOffset="25735.6889">6481 11847 785 0,'0'0'0'0,"0"0"0"16,-173 33 17-16,120-9 14 16,11 2-4-16,12 1-5 15,19 5-11-15,11-4-5 16,0 0-6-16,36-1-2 16,15-3-45-16,13 0-26 15,18-1-29-15,12 4-22 16,-3-1-20-16,-19-1-5 15,-22-6 149-15,-30-2 161 16,-20-8-104-16,0 1 87 16,-39-1 19-16,-19 2-55 15,-12-4-40-15,-3 0-35 16,1-4-13-16,7 0-20 0,14-3 0 16,10-6-40-16,13-15-27 15,15-11-38-15,13-14-134 16,0-10-221-16</inkml:trace>
  <inkml:trace contextRef="#ctx0" brushRef="#br0" timeOffset="26488.7174">6516 11797 670 0,'0'0'76'16,"0"0"-76"-16,0 0 0 15,0 0 46-15,3 54-3 16,14-29-8-16,7-1-5 15,6-2-21-15,0-2-2 0,6-3-5 16,-2-4-1 0,-1-4 0-16,-9-4-1 15,-3-4-10-15,-7-1 5 0,2-1-4 16,-2-12 3-16,1-4-3 16,-6-6 2-16,2 1 5 15,-1 2 1-15,-1 6 1 16,-2 6 17-16,-7 5-3 15,2 1-8-15,-2 2-6 16,0 0-1-16,6 8-7 16,0 0 8-16,7 5 7 15,7-2-4-15,7-1 4 0,7-1-7 16,-3 1 2 0,-2-7-2-16,-9 0 0 0,-5-3-2 15,-3 0-5-15,3 0-9 16,-1-3 3-16,-5-7-12 15,-3-2 15-15,-6-4-23 16,0-2 7-16,0-2-29 16,-6 1-14-16,-3 4-54 15,-1 3 100-15,3 5 3 16,5 2-23-16,2 4-32 16,0 1 65-16,0 0-12 15,0 3 22-15,14 5 4 16,7 2 9-16,8-2-2 15,3 2-7-15,3-3-4 16,0-3 4-16,3-2 4 0,-3-2 15 16,-8 0-3-1,-3-2 6-15,-3-6-5 0,-5-5-6 16,-1-1 11-16,-4-5 2 16,-4-1 16-16,-7-6-30 15,0-2-8-15,0-2-6 16,-3-3-6-16,-16 2 0 15,1 0 6-15,-7 8 20 16,1 5-18-16,7 8 17 16,4 6 41-16,1 4-47 15,-1 4-13-15,1 18 0 16,2 10 17-16,6 17-13 16,4 11 1-16,0 10-5 0,0 11-3 15,-12 8-99-15</inkml:trace>
  <inkml:trace contextRef="#ctx0" brushRef="#br0" timeOffset="27522.2971">4105 14613 330 0,'0'0'239'0,"0"0"-219"0,0 0 11 16,0 0 99-16,0 0-17 16,0 0-43-16,-63 17 1 15,63-17 28-15,0-1-45 16,20-10-20-16,18-6-23 15,12-8-4-15,16-5 0 16,14-7-7-16,-3-4-3 16,-3-5-4-16,-15 0-48 15,-14 0-66-15,-19 5 9 16,-19 5-57-16,-7 7 5 0,-3 5-23 16,-21 4-204-16,-6 3 391 15,-4 1 9-15,7 6 350 16,-7 0-261-16,8 5 53 15,-2 3-72-15,3 0 11 16,2 2-29-16,0 0-10 16,6 2-17-16,4 3-6 15,8 0 6-15,5-1-21 16,0 2-10-16,0-1 0 16,13 0-1-16,23 2 5 15,8-1 1-15,17-1-8 16,11 0-2-16,7-1-3 15,-4-1-9-15,-8 2 2 0,-8 3-3 16,-14 1 6 0,-17 5 8-16,-4 5-1 0,-20 1 2 15,-4 2 6-15,0 2 16 16,-25 0-8-16,-6 1 8 16,-5 0 5-16,0-3-10 15,8-3-17-15,7-7 0 16,4-4-66-16,10-8-99 15,7 0-182-15</inkml:trace>
  <inkml:trace contextRef="#ctx0" brushRef="#br0" timeOffset="27831.0255">5239 14160 927 0,'0'0'48'0,"17"-52"-48"16,-6 23-13-16,-2-4 13 16,-9-4 5-16,0-1-5 15,0 1-3-15,-17 7 1 16,-8 6 2-16,3 10 0 16,-3 11 8-16,5 3 9 15,-5 12-17-15,3 9 0 16,11 5 3-16,8 0 3 15,3 1 0-15,12-2-6 16,24-4-4-16,10-3 1 16,10-6-6-16,13-1-11 15,13-7 0-15,5-4-4 0,1-4-29 16,-12-8-4-16,-18-6-63 16,-16 0-70-16,-18-4-295 15</inkml:trace>
  <inkml:trace contextRef="#ctx0" brushRef="#br0" timeOffset="28117.4377">5793 13854 463 0,'0'0'79'0,"0"0"-29"0,0 0-6 16,101 50-17-16,-71-40-12 15,-5-3 1-15,-4-3 20 16,-14-3-11-16,-1-1 24 15,-6 0 35-15,0-1-13 16,0-12 7-16,0-8-47 16,0-4-9-16,-4-2-8 15,4-4 7-15,-2 2-15 16,2 0-6-16,0 8-17 16,-4 8-14-16,4 7 6 15,0 6-58-15,0 0-68 16,4 6-34-16,17 7 123 15,13-2-113-15</inkml:trace>
  <inkml:trace contextRef="#ctx0" brushRef="#br0" timeOffset="28731.5587">6574 13710 508 0,'0'0'162'0,"0"0"-39"15,0 0-34-15,-68-50-30 16,24 49-22-16,-1 1-9 15,-7 11-25-15,4 6 1 16,-1 6 3-16,10-3-2 16,2 0 4-16,16-4 2 15,8-3-5-15,13-7-6 16,0 0-5-16,22-1-7 16,27-5-8-16,6-5 2 0,9-7-19 15,-3-8 4-15,-15 1-18 16,-9 0 28-16,-13 2 10 15,-8 2 13-15,-6 1 3 16,-8 7-3-16,-2 4 18 16,0 3 24-16,0 0-28 15,0 8-11-15,-8 6 5 16,-3 3 22-16,9-5-8 16,2 2-7-16,0-1 0 15,30-2-8-15,16-1-7 16,11-5 4-16,7-3 8 15,3-2 8-15,-4-2-13 16,-7-12-7-16,-15-4 2 16,-13-5-2-16,-12-4 7 15,-16-5-2-15,0-6-2 0,-14-6-3 16,-13-4-5-16,-3-7 4 16,-4-1-8-16,4 4 9 15,7 9 42-15,2 18-40 16,15 11 2-16,-5 14 22 15,-2 0-18-15,0 13-8 16,6 8 0-16,5 9 4 16,2 5 5-16,8 2 5 15,23-1-9-15,17 1-5 16,4-4 0-16,3-4-11 0,-3-1-49 16,-10-7-11-16,-3-7-38 15,-2-5-91-15,2-9-49 16</inkml:trace>
  <inkml:trace contextRef="#ctx0" brushRef="#br0" timeOffset="28864.2475">7402 13562 828 0,'0'0'334'16,"0"0"-331"-16,0 0-3 15,0 0-16-15,0 0-18 16,0 0-26-16,-6 4 6 15,6-2-144-15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4:48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4378 4173 723 0,'0'0'8'0,"0"0"-8"15,0 0-4-15,0 0 4 16,0 0 26-16,0 0-8 15,0 0-5-15,120-7 1 16,-58 4-2-16,14 0-2 16,17 0 3-16,17-1 7 15,17 1-4-15,11-1-3 16,7 1-4-16,0-2-7 16,-4 4-2-16,-11-2 0 15,-12 1 0-15,-12-1 0 16,-12 3 1-16,-19 0-4 0,-17 0-5 15,-21 0-3 1,-15 0-10-16,-19 0-12 0,-3 0-30 16,-34 0 10-16,-40 0 24 15,-37 8-29-15,-29-2-143 16</inkml:trace>
  <inkml:trace contextRef="#ctx0" brushRef="#br0" timeOffset="322.2969">3995 4241 473 0,'0'0'2'16,"0"0"2"-16,0 0-2 15,0 0 8-15,0 0 5 0,0 0 99 16,228 14-38 0,-67-14-28-16,16 0-34 0,4 0-9 15,1 0-1 1,-7 0-3-16,-18-5 2 0,-6 1-2 15,-21-4 0-15,-22 4 1 16,-22-3-2-16,-24 4 0 16,-15-3 2-16,-22 4 19 15,-11-1 21-15,-10 0 6 16,-4 2-21-16,0 1-12 16,0 0-5-16,0 0-10 15,0 0 0-15,0 0-33 16,0 0-53-16,0 0-38 15,0 0-33-15,-10 0 17 0,-11 0-234 16</inkml:trace>
  <inkml:trace contextRef="#ctx0" brushRef="#br0" timeOffset="5000.4619">17106 3981 860 0,'0'0'0'0,"0"0"0"16,0 0 3-16,0 0 2 0,0 0 24 16,0 0 9-16,0 0 9 15,-69-10-25-15,72 10-17 16,37 0-5-16,31 0 0 15,31 0 1-15,31 0 8 16,18 0 2-16,7 0-9 16,13 0 4-16,4 0 0 15,6 0-6-15,8 2 3 16,-4 0-3-16,-2-1-2 16,-11-1-6-16,-25 0 0 15,-15 2-11-15,-27 1 2 16,-14 0 2-16,-22-3-12 15,-28 5-5-15,-24-2-36 16,-17 0-4-16,-26 0-63 16,-53 0 116-16,-43 2 12 0,-32 1-91 15,-39-2-200-15</inkml:trace>
  <inkml:trace contextRef="#ctx0" brushRef="#br0" timeOffset="5332.5516">16633 4076 461 0,'0'0'5'0,"0"0"5"15,0 0-6-15,0 0 2 16,0 0 40-16,233 0 65 0,-73 0-13 16,24 0-43-1,22 0-18-15,18 0-6 16,12 0-12-16,5 0-14 0,2 0 9 15,3 0-14-15,-15 0 3 16,-13 0-3-16,-21 0 2 16,-30 0 0-16,-19 0-4 15,-29 0 6-15,-23 0-4 16,-29 0 2-16,-21 0 2 16,-16 0 9-16,-17 0 7 15,-4 0-12-15,-7 0 0 16,-2 0-5-16,0 0-3 15,0 0-1-15,-21 0-84 16,-29 0-136-16,-32 0-5 0</inkml:trace>
  <inkml:trace contextRef="#ctx0" brushRef="#br0" timeOffset="6465.3903">4903 4950 635 0,'0'0'34'0,"0"0"-34"16,0 0-31-16,0 0 9 0,0 0 22 15,206-22 27-15,-95 13 4 16,20-1-4-16,12 1-18 15,19 1 7-15,9 0 8 16,9 2-3-16,14 0-4 16,6 4-7-16,1-1-6 15,3 3-2-15,-10-2-2 16,-12-2 2-16,-13 0 0 16,-20-3-2-16,-21 2 1 15,-26 1-4-15,-25 1 3 16,-33 3-12-16,-18-2-49 15,-26 0-5-15,0 2 9 0,-49 0 30 16,-26 0-42 0,-30 2-130-16</inkml:trace>
  <inkml:trace contextRef="#ctx0" brushRef="#br0" timeOffset="6900.4686">4848 5056 295 0,'0'0'272'16,"0"0"-272"-16,168 0 0 15,-45-6 9-15,29-2 32 0,29 0 6 16,23-1 20-1,16 1-17-15,12 1-20 0,8 3-24 16,2 1-4-16,-11 0-2 16,-9 3 0-16,-16-4 1 15,-17-1-1-15,-17 0 0 16,-21 2 1-16,-25-5-1 16,-22 4 0-16,-23-1 0 15,-23 0 4-15,-17 1 1 16,-20 0 21-16,-8 1-5 15,-7 2-2-15,-6-1 5 0,0 2 13 16,0 0-12-16,0 0-20 16,0 0-5-16,0 0-7 15,0 0-13-15,0 0-23 16,0 0-49-16,0 0-59 16,-15-2-129-16</inkml:trace>
  <inkml:trace contextRef="#ctx0" brushRef="#br0" timeOffset="18298.7163">9020 5861 634 0,'0'0'7'0,"0"0"-7"16,0 0 0-16,0 0 38 15,0 0-5-15,0 0-22 16,0 0 2-16,101 0 16 16,-6 0 3-16,16 0-19 15,13-4-7-15,1 1-4 16,5-2 0-16,1 1-2 15,-3 0-1-15,-7-1 1 16,-9 2 0-16,-9-2-2 16,-13 2 2-16,-11 3-1 0,-16 0 1 15,-16 0-15 1,-19 0-2-16,-19 0-4 0,-9 0-31 16,-21 0-21-16,-49 3 32 15,-22 5-27-15,-30 1-130 16</inkml:trace>
  <inkml:trace contextRef="#ctx0" brushRef="#br0" timeOffset="18547.5862">9133 5931 467 0,'0'0'118'15,"-182"13"-47"-15,151-10-39 16,30 1-32-16,1-1-3 16,47 1 3-16,31-3 29 15,28-1 15-15,22 0-8 16,11 0-29-16,8 0 0 15,-3 0-3-15,-7 0 8 16,-8 0-9-16,-13-3 1 16,-18 0-1-16,-12 1 0 0,-19-2-2 15,-11 2-1-15,-12-1 1 16,-14 0-1-16,-12 1 0 16,-12 2-9-16,-6-1-24 15,0-1-45-15,-4 0-12 16,-16-2-126-16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9:24.4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21 0 798 0,'0'0'38'0,"0"0"-28"16,0 0-9-16,-23 111 11 0,23-47 8 16,0 9-3-16,28-2 12 15,3 4-7-15,0-1-16 31,-10-7 14-31,-6-3-16 16,-7-8-3-16,-8-12-1 0,0-6-15 16,0-12-11-16,0-13 7 15,0-9-24-15,0-4-31 0,0-10-17 16,0-21-94-16,0-13-60 16</inkml:trace>
  <inkml:trace contextRef="#ctx0" brushRef="#br0" timeOffset="317.8958">83 433 163 0,'-26'-85'142'15,"4"1"-63"1,8 6-15-16,7 10 0 0,7 8 17 16,0 8-2-16,30 8-47 15,23 8-6-15,22 4-14 0,18 6-12 16,5 7 11 0,18 8-11-16,2 8-1 15,-15 3-4-15,-18 17 2 0,-32 12-3 16,-32 11-5-1,-21 10 11-15,-16 1 0 0,-42-4 5 16,-22-7 7-16,1 0-10 16,-1-7 5-16,7-3-5 15,11-7-2-15,19-5-23 0,20-7-15 16,18-2-32-16,5-1-69 16,0-1 14-16,28 3 95 15,15 6 17-15,7 3-4 16,6-1-46-16,6 2 61 15,5 1 0-15,1-5 1 16,3-1-1 0,-4-2-8-16,-5-5-47 15</inkml:trace>
  <inkml:trace contextRef="#ctx0" brushRef="#br0" timeOffset="1003.1805">1148 333 385 0,'0'0'89'0,"0"0"-47"0,0 0-17 16,0 0 85-16,-32 72-46 0,25-30-35 16,7-4-4-16,0-1-3 15,13-1-10-15,28-6-12 16,11-5-14-16,2-5-10 16,8-8-7-16,9-8 6 15,-1-4-6-15,-4-11-1 0,-11-14 2 16,-7-6 15-16,-16-5 14 15,-9-9 1-15,-5-12 25 16,1-11 29-16,-5-6-40 16,9-7 1-16,-14 3-14 15,0 17 1-15,-9 23 42 16,0 17 18 0,0 13-16-16,0 8-4 15,-17 8-40-15,-7 20 1 16,-6 14-2-16,12 14 17 15,15 7-4-15,3 14-7 16,7 5-1-16,33 5-5 16,0 5-1-16,-3-4-21 15,-12-3-23-15,-19-9-3 16,-6-13-14-16,-6-8 39 16,-25-12 12-16,-4-18 10 15,14-9 13-15,10-10 14 16,4-6 19-16,2-16 31 15,3-19-56-15,2-10-19 16,0-13 16-16,2-11-16 0,28-6-1 16,11-7 6-16,-2 8-7 0,5 11-4 15,5 13 4 1,-2 13 0-16,13 8-1 0,-5 7 0 16,1 8-3-16,-2 7 2 15,2 7 0-15,-11 0-4 16,-4 11 3-16,-15 12-7 15,-20 4-3-15,-6 6 13 0,0 0 4 16,-27-1 14-16,-22 0-12 16,-5-3-3-16,1-5 3 15,3-7-6-15,8-5-22 16,5-3-38-16,6-9-60 16,5 0-190-16</inkml:trace>
  <inkml:trace contextRef="#ctx0" brushRef="#br0" timeOffset="2489.9859">2419 326 697 0,'0'0'41'0,"0"0"-33"15,0 0 41-15,87 90-18 16,-52-56-14-16,-15 2-7 15,-13-7-6-15,-7-4-1 16,0-7-1-16,0-6 11 16,0-7 5-16,0-5 8 15,0 0 48 1,0-20-5-16,0-9-58 16,37-7-11-16,17-10 0 15,17-2-2-15,3-1-1 16,-12 8-17-16,-12 13-15 15,-15 14 8-15,-14 13-11 16,-10 1-7-16,-6 7 19 0,-5 18 14 16,0 6 12-16,-5 5 0 15,-6-2 5-15,8-1-4 0,3-1-2 16,0-7 5-16,14 0-3 16,24-6-1-16,15-9-1 15,3-3 0-15,15-7 1 16,-2 0 1-16,-2-17 0 15,-10-6 1-15,-4-5-2 0,-13-7 0 16,-12-6 1-16,-9 0 12 16,-15-2 5-16,-4 13 1 15,0 14 13-15,-15 7 22 16,-21 9-38-16,-8 10-16 16,0 14-6-16,0 5 6 31,9 6 3-31,22-3-2 0,8 1 4 15,5-2 0-15,18-3-5 16,47-3-26-16,29-6-8 16,23-9 12-16,16-10-2 0,0 0 17 15,-14-18 0-15,-17-8-31 16,-28-9 27-16,-24-1 7 16,-20-2-4-16,-24-7 8 15,-6 5 18-15,0 11-15 0,-14 4 16 16,-20 11-15-16,-4 11 2 15,3 3-6-15,9 0-2 16,16 17-4-16,10 5 3 16,6 3-7-16,47 6-3 31,22-1 4-31,18 6-8 0,9-5 4 16,1 0-32-16,-24-6 9 15,-29-3 16-15,-24-8 12 16,-26 0 4-16,0-4 4 15,-40-2 25-15,-23-4 12 16,-11-2-11-16,0-2-15 16,10-2-11-16,10-9-6 0,16-3-21 15,20 3 16-15,9 2 8 16,9 4-2-16,0 0 5 16,9-1-1-16,37 1 2 0,21 1-1 15,22-4 1 1,10 0-1-16,11-5-7 0,0-2 2 15,-7-3 2 1,-16 2 1-16,-18-7 2 16,-20-1 5-16,-13 1 7 15,-18-2 22-15,-13 1 8 16,-5 3-1-16,0 2-22 16,0 6 0-16,-23 5 8 15,5 8-14-15,-3 0-13 16,-8 5-12-16,5 8 12 0,5 9-2 15,13 3-1-15,6 3 3 16,6 3-1 0,43 3-2-16,11 1-28 0,2-7-6 15,-7 0-41-15,-16-14-48 0,-16 1 57 16,-17-10 48-16,-6-4 21 16,0-1 79-16,0 0-7 15,0-11-11-15,0-10-41 16,0-6 12-16,0-2 11 15,26-2-38-15,10 8 1 0,-6 3-6 16,5 12 0-16,-9 4-1 16,-2 4-1-16,2 0-3 15,-4 5-2 1,-1 13 0-16,2 2 3 16,0 9 4-16,-5-5 1 15,0-1 0-15,-15-3 3 16,2-9-4-16,-5-4-6 15,0-7 1-15,0 0 3 16,0 0 2-16,0 0 8 16,12 0 7-16,6-17-14 0,14-6-1 15,9-2-6-15,10-1 6 16,-9 3 5-16,1 3-5 16,-24 12-3-16,-7 7 1 15,1 1 2-15,-7 1 0 16,12 14 0-16,4 3 12 0,12 6 4 31,13 4-11-31,4-3-3 16,8-2-2-16,-8-3-6 0,-10-10-7 15,-10-3-45 1,-18-7-39-16,-2 0 46 0,-4-17-49 16,-2-7-60-16</inkml:trace>
  <inkml:trace contextRef="#ctx0" brushRef="#br0" timeOffset="3068.3338">6219 196 603 0,'0'0'0'0,"0"0"-8"0,0 0 6 15,0 0 2-15,252 70-3 16,-125-51 1-16,11-6-50 16,13-2 12-16,-16-7 11 15,-8-4 23-15,-33-4 6 16,-23-10-203-16,-26-7 203 15,-18 0 36 1,-19-1 92-16,-8-3 84 16,0 7-73-16,-35 8-62 15,-10 3-45-15,-16 7-18 0,-7 0-14 0,-3 17 1 16,5 1-1-16,8 4 4 16,17-6-4-16,16-1 0 15,12-4 7-15,13 3-7 16,13-3-10-16,46 2-19 15,18-2-49-15,7-4-48 16,-3-6-136 0</inkml:trace>
  <inkml:trace contextRef="#ctx0" brushRef="#br0" timeOffset="2690.428">6470-232 592 0,'0'0'58'15,"0"0"25"-15,0 0 19 16,0 0-68-16,0 0-31 16,0 0 30-16,0 0 16 0,24 126-22 15,-24-45-10-15,0 8-17 16,3 1 10-16,6 0-10 15,-3-8-28-15,-6-5-43 16,0-15-71-16,-4-20-158 16</inkml:trace>
  <inkml:trace contextRef="#ctx0" brushRef="#br0" timeOffset="3515.6761">7424 285 384 0,'0'0'115'15,"0"0"-113"-15,0 0 5 16,0 0 85-16,-35 78-63 15,35-49-16-15,0 2 3 16,13 0-11-16,33-4-5 16,16-2-24-16,13-6 10 15,2-9-29-15,4-6 33 16,-8-4-35-16,-11-13-23 0,-14-12 46 16,-16-8 22-16,-14-8 30 0,-10-10 109 15,1-11-56 1,5-12-65-16,4-16-2 15,14-9-6-15,5-10 7 0,4 2 27 16,0 14 2-16,-12 27-6 16,-14 25 19-16,-12 25-5 0,-3 12-5 15,0 4-49-15,-14 28-12 16,-24 13 12-16,-2 18 17 16,0 17-5-16,4 7-2 15,0 9-7-15,5-4-3 16,9 1-13-16,8-11-44 15,7-8-45 1,7-8 12-16,0-16-24 16,0-15-14-16,12-16 63 15,15-11 45-15,9-4 2 16,1-11 3-16,5-15 10 16,-1-9 5-16,3-5 43 0,-1-6-43 15,6 8-20 1,-20 9-77-16</inkml:trace>
  <inkml:trace contextRef="#ctx0" brushRef="#br0" timeOffset="3754.8639">7433 157 422 0,'0'0'349'0,"0"0"-349"0,201-8 0 16,-96 8 0-16,4 0 4 0,-5 0-4 31,-13 0-80-31,-21 5-217 16</inkml:trace>
  <inkml:trace contextRef="#ctx0" brushRef="#br0" timeOffset="4080.4262">8252 337 536 0,'0'0'25'16,"0"0"-14"-16,239-39 46 15,-161 22 11-15,-10-5-8 16,-15-6-23-16,-16-3 35 0,-24 5-20 16,-13 2-1-16,0 8-1 15,-10 8-14-15,-34 7-4 16,-6 1-31-16,-15 7-1 16,3 15-7-16,4 3 7 0,22 4-2 15,18 3 1-15,18 1-3 31,0 2-11-31,57-2-47 16,42 0-15-16,34-7 4 0,21-5-111 16,8-9-52-1</inkml:trace>
  <inkml:trace contextRef="#ctx0" brushRef="#br0" timeOffset="4456.0459">9707 313 330 0,'0'0'283'16,"18"-78"-110"-16,-18 46-105 15,0 7-31-15,-6 10 7 0,-41 9-30 16,-10 6-5-16,-21 6-9 16,-6 17-5-16,4 3 4 15,10 6 1-15,17-2-13 16,17 2 10-16,18-4-22 16,18 1-3-16,0-5-18 15,36-6-22-15,24-5 22 16,2-10 34-16,10-3 5 15,-9-5 7-15,4-19 2 16,-5-6 0-16,-9-9 1 16,-5-6 15-16,-4-10 2 15,6-11-4-15,-2-13-3 0,7-5 14 16,-12 2 5-16,-8 19 41 16,-17 24-9-16,-12 23 19 0,-6 16-34 15,0 0-48 1,-22 22 1-16,-22 18-2 0,-3 16 2 15,8 7-2-15,8 6-4 16,15 1-91-16,10 4-19 0,6 1-156 16</inkml:trace>
  <inkml:trace contextRef="#ctx0" brushRef="#br0" timeOffset="5326.2911">11179 568 847 0,'0'0'10'0,"0"0"1"0,118-110-9 16,-79 57 46-16,5-11-24 15,4-11 13-15,5-9-13 0,-7-12-20 16,-10 1 1-1,-12 6-4-15,-19 22-1 0,-5 22 8 16,-9 22 22-16,-31 13-23 16,-13 10-7-16,-9 0-3 15,-7 17 3-15,-2 18-2 16,13 12-5 0,-1 14 7-16,20 12 0 15,4 6-1-15,24 1-40 16,11-6-6-16,0-4-37 15,19-12 23-15,21-10-3 16,9-18 13-16,2-11 31 16,4-17 16-16,-1-2 4 15,2-3 1-15,-3-21 3 0,-8-5 10 16,4-9 39-16,-8 0 47 16,-11-2-67-16,-12 7-8 15,-15 11 3-15,-3 7 4 16,0 11-13-16,-26 4-19 0,-4 0-1 15,-2 4-5-15,2 11 0 16,12-1 1-16,13 1-2 0,5-3-5 31,10 2-20-31,44-3-9 16,23-5 32-16,12-4-34 16,2-2-33-16,-8 0 24 15,-12-12 10-15,-21-5 20 16,-12-2 22-16,-9 4 1 15,-15 2 70-15,-4 4 8 0,-8 8-21 16,-2 1-32-16,0 0-26 16,0 1-12-16,-26 15 12 15,3 1 1 1,4 2 1-16,11 2-2 0,8-4-3 16,0 0-13-16,14-2-23 15,34-2-19-15,19-5 8 0,1-7-49 16,6-1-10-16,-12-1 4 15,-9-16-66-15,-9-2 171 16,-13-3 119-16,6-2 40 16,4-4-10-16,-2 0-39 0,3 3-59 15,-10 8-6-15,-14 5-11 16,-9 10-31 0,-9 2-3-16,0 0-24 15,0 22 4-15,-4 18 20 16,-4 14 4-16,8 16-2 15,0 10-1-15,0 14-1 16,8 0-21-16,-1 3-84 16,-7-7-72-16,-7-10-323 15</inkml:trace>
  <inkml:trace contextRef="#ctx0" brushRef="#br0" timeOffset="5457.9212">12508 1021 392 0,'0'0'148'0,"0"0"15"16,-237 21-39-16,163-33-57 15,10-17-20-15,20-12-27 16,26-12 31-16,18-1-3 0,18-11-37 15,53-5-11 1,10 1-3 0,6 9-46-16,3 14-62 15,-15 10-57-15,-4 10-279 16</inkml:trace>
  <inkml:trace contextRef="#ctx0" brushRef="#br0" timeOffset="6840.44">13785-427 762 0,'0'0'6'0,"0"0"-6"16,0 0 16-16,0 0-2 15,0 0-12-15,0 0-2 16,0 30 0-16,27 26 5 15,-6 23 11 1,-2 15-2-16,-1 8-7 16,-2 5-7-16,-6-9 0 15,-10-6-6-15,0-21-28 16,0-17 8-16,0-18 19 16,0-17 7-16,0-11 0 15,0-6 3-15,-4-2 49 16,0-2 2-16,2-21-22 0,-2-6-31 15,4-11-1-15,0-3 2 16,0-10 3-16,14-4-5 16,26 4 0-16,9 12-11 15,1 14 7-15,6 15-2 16,6 12 5-16,15 6-3 0,8 19-2 31,2 8 6-31,-14 1 0 0,-20 5-3 16,-40-5 2-1,-13-2 1-15,-22-3 9 0,-40-4-3 16,-11-4 3-16,-1-3-7 16,6-8-2-16,12-2-11 15,20-8-44-15,17 0-107 16,19-21-118-16</inkml:trace>
  <inkml:trace contextRef="#ctx0" brushRef="#br0" timeOffset="7203.6943">15068 52 602 0,'0'0'63'0,"0"0"-12"0,0 0 36 15,-182 78-24-15,128-45-33 0,15 3 17 16,13 2-27-16,15-2-3 16,11-3-12-16,0-8-5 15,32-5-2-15,30-6-3 16,23-8 0-16,13-6 0 15,3 0 5 1,-7-19 3-16,-15-10 0 16,-22-5 0-16,-16-11-2 15,-18-7 6-15,-20-6-3 16,-3 0 14 0,-15 6-13-16,-32 12-5 0,-20 15 0 15,-7 15-6-15,-1 10-9 16,-9 1 6-16,21 16-12 0,17 3-7 15,25 2-23-15,21 0-58 16,14-1-47-16,52-2-57 16,27-5-186-16</inkml:trace>
  <inkml:trace contextRef="#ctx0" brushRef="#br0" timeOffset="7588.429">15711 15 597 0,'0'0'81'0,"0"0"5"0,0 0-36 16,0 0-16-16,0 0-8 16,0 0 25-16,-67 38-17 15,60-13-22-15,7 4 7 16,0-4-8-16,12 4 1 0,33-2-7 16,19-3-5-16,5-1-9 15,10-6-19-15,-7-10 7 16,-9-7-17-16,-15 0 16 15,-12-7 13-15,-10-11 9 16,0-8 1-16,-13-3 13 16,-2-1 12-16,-7 6-4 0,-4 6 2 15,0 8 26-15,0 7-6 16,0 3-35-16,0 0-9 16,0 6-14-16,0 8 14 15,0 4 0-15,0 4 3 16,14 3-2-16,28 2 0 15,8 1-1 1,12 1-8-16,-3-4-82 16,2-7 8-16,-17-8-61 15,-13-7-82-15,-8-3 71 16</inkml:trace>
  <inkml:trace contextRef="#ctx0" brushRef="#br0" timeOffset="7974.5347">16623 86 315 0,'0'0'67'15,"0"0"10"-15,0 0-49 16,0 0 31-16,0 0 36 16,0 0-11-16,154 50-63 15,-113-25 19-15,1 0-26 16,-10-3-10-16,-9 1 2 16,-14-9-5-1,-9-6 7-15,0 2 16 16,0-7 4-16,-2-1 17 15,-5-2-9-15,2 0 14 16,5-5 22-16,0-17-47 0,12-7-15 16,31-5 1-1,13-1-10-15,-6 6 0 0,-2 8 4 16,-7 8-4-16,-8 9-2 16,3 4-4-16,-1 0-3 0,-3 18 0 15,0 6 4-15,4 4 4 16,6 1-1-16,-1 2-2 15,3 0 1-15,6-2-47 16,3-4-47-16,1-7-19 16,4-4-28-1,-2-6-82-15,3-8 18 16</inkml:trace>
  <inkml:trace contextRef="#ctx0" brushRef="#br0" timeOffset="9005.9907">18025 206 193 0,'0'0'356'0,"0"0"-270"15,0-76 12-15,0 64-38 16,-9 8-22-16,-18 4-21 0,-9 0-14 16,-11 15 1-16,-6 5 6 15,15 2 17-15,3-1-9 0,17 4-6 32,15-5-5-32,3 2-7 0,0-4 0 0,32-2-3 15,16-7-15-15,10-3 10 16,2-6 8-16,-5 0 2 15,-7-17 1-15,-12-10-3 0,-10-6 0 16,-8-8 0-16,-4-10 2 16,4-8 1-16,-6-17-1 15,6-12 1-15,5-8-3 16,-10 5 1-16,4 21-1 31,-11 23 27-31,-6 22 16 0,0 17 39 16,0 8-70-16,0 8-12 15,-24 25-13-15,-11 11 13 16,14 10 6-16,6 7-3 16,3 5 3-16,12 6-1 15,0-2-5-15,0 1-11 16,4-10-27-16,27-9-21 0,0-11 6 16,0-12 19-16,0-10 21 15,4-11 3-15,1-8-3 16,8 0 13-16,0-8 3 0,-3-15 0 15,3-8-1 1,-12-7 9-16,-5 4 5 0,-6-3 8 16,-13 9 3-1,-8 11 2 1,0 9 17-16,0 8-7 0,-29 2-39 16,-17 16-10-16,3 8 8 15,6 3-1-15,12 2 2 16,20 2-1-16,5 1 1 15,17 1 1-15,49-2-13 16,27-2-34-16,15-6-9 0,16-10 0 16,5-6 1-16,-5-9-11 15,-13-3-36-15,-19-21-44 16,-21-5 66-16,-24-7 80 16,-9-9 145-16,-11-1-21 15,-9-2-9-15,-9 8-67 16,-9 11-6-16,0 11 5 0,-11 12-7 15,-31 6-40-15,-15 0-3 16,-2 17-4-16,-3 7 4 16,3 1 5-16,15 2-2 0,10-2 0 15,16-1-6-15,18 1-14 16,0-2-13-16,8-5-9 31,24-3-10-31,8-9 1 0,4-3 30 16,5-3 18-16,-1-14 3 15,-4-11 3-15,-12-10-2 16,-6-7-1-16,-16-8 8 16,2-16-6-16,-1-16-2 15,1-13 1-15,9-11 0 16,2 5 33-16,-5 13 14 0,-4 19 6 16,-10 29 1-16,-1 23 35 15,-3 12-19-15,0 5-63 16,0 2-8-16,0 25-12 15,-14 15 12-15,-1 14 0 16,6 5 5-16,9 7-3 16,0 10 4-1,0 6-4-15,-1 4-2 16,-7-1-15-16,-7 0-48 16,-6-5-58-16,-9-1-48 15,-7-7-166-15</inkml:trace>
  <inkml:trace contextRef="#ctx0" brushRef="#br0" timeOffset="10729.9161">-1673 3523 413 0,'0'0'32'0,"0"0"-23"0,0 0 11 15,171-100 73-15,-139 55-10 16,-10-8 12 0,-10-4-44-16,-12-5-36 15,0-3 8-15,-4 4-14 16,-26 8 12-16,4 19 18 15,-1 12 39-15,15 17-41 0,2 1-24 16,10 4-13-16,0 0-4 16,0 0-42-16,22 0-17 15,31 15 43-15,13 6 18 0,7 3 0 16,-7 6 1-16,-5 9 1 16,-16 0-2-16,-5 4-1 0,-6-1 3 15,-2-2 1-15,-5-7 2 16,-1-4-3-16,-3-7 0 15,-10-3 2-15,4-9-2 16,-8-4-3-16,6-6 3 16,15 0 9-16,10 0 1 15,13-9-10-15,9-13-1 16,-8-3-14 0,-2-4 10-1,-10-5-28-15,-7-6-20 0,-14 2 34 16,-6 7 18-16,-15 12 2 15,0 13 12-15,0 6 17 16,-18 6-17-16,-18 13-8 16,1 4 20-16,8 2 10 15,13-4-4-15,14 3-10 0,0-3-17 16,5-2 1 0,43-1-5-16,14-4-16 0,27-1-4 15,10-8-12-15,11-5-6 0,-4 0-31 16,-17-11-41-16,-13-7-20 15,-28-3 51-15,-22-7 79 16,-17 3 2-16,-9-7 82 16,0 7 25-16,-29 8-26 15,-3 6-13-15,1 11-17 32,-10 0-34-32,-3 11-8 0,3 10-6 15,3 3 32-15,19-1-16 16,10 1 2-16,9 0 3 15,0-4-4-15,51 5-13 16,23-4-9-16,24-2-1 16,8-7-7-16,5-6-27 15,-10-6-8-15,-21-6-7 0,-12-16 6 16,-15-4 6-16,-25-5 15 16,-6-8 23-16,-17-9 0 15,-5-11 15-15,0-14-3 0,0-12-4 16,0-5-8-16,0 1-1 15,-9 13-8-15,-5 22 9 32,3 22 11-32,8 19 45 0,-1 11-21 15,-1 2-35-15,-1 12 0 16,-1 17 0-16,2 9 29 16,5 6-2-16,0 8-7 15,0 2 12-15,27 5-17 16,5 5 0-16,12 2-15 15,12-1 3-15,6-12-2 0,5-9 9 16,-1-11-10-16,-4-12-2 16,-3-10-13-16,-4-3-13 15,1-8-30-15,-8-3-19 16,-21-18-138-16</inkml:trace>
  <inkml:trace contextRef="#ctx0" brushRef="#br0" timeOffset="10899.6434">513 2953 204 0,'0'0'655'0,"0"0"-655"15,0 0-50-15,0 0 9 16,0 0 35 0,228 18 4-16,-117-11-32 15,5 2-148-15,2 2-126 16</inkml:trace>
  <inkml:trace contextRef="#ctx0" brushRef="#br0" timeOffset="11315.9491">1824 2936 780 0,'0'0'17'0,"0"0"-1"15,0 0 16-15,0 0 6 16,0 0-24-16,-205-22-12 15,156 49 12-15,1 3 30 16,8 6-31 0,16-3-1-1,12 3-9-15,12-3-1 0,0-1-2 0,48-3-23 16,16-2-14-16,10-9-38 16,8-7 4-16,-13-9-3 15,-7-2-34 1,-18-2 7-16,-12-18 11 0,-11-5 90 15,-19-4 0-15,-2-6 124 16,0-6-36-16,0 0-64 16,0 4 21-16,0 9-1 15,0 15 11-15,0 9 19 16,0 4-74-16,-2 17-1 16,-10 16 1-16,3 7 21 15,9 1-10-15,0-2-1 0,32-3-4 16,24-1-6-16,1-3-26 15,10-11-56-15,-8-4-96 16,-9-10-130-16</inkml:trace>
  <inkml:trace contextRef="#ctx0" brushRef="#br0" timeOffset="11703.7341">2396 2977 570 0,'0'0'25'16,"0"0"70"-16,0 0-33 16,18 89-23-16,5-64-11 15,7-4-16-15,-4 4-8 0,-6-7-4 16,-8-4-6-16,-12-6-9 16,0-6 15-16,0-2 4 15,0 0-3-15,0 0 10 16,0-6 25-16,0-13-23 15,4-8-1-15,26-9-1 16,14-4-6 0,3 2-5-16,9 3-4 15,-10 17 4-15,-1 11 2 0,-12 4-2 16,-9 3 0-16,1 14 0 16,-15 13 2-16,8 9 12 15,4-1 4-15,8 1-12 16,6-4-6-16,5-3-2 15,3-4-15-15,4-3-19 0,-4-9-51 16,6-6-51-16,10-7-57 16,3-6-199-16</inkml:trace>
  <inkml:trace contextRef="#ctx0" brushRef="#br0" timeOffset="12419.9293">3596 2957 585 0,'0'0'116'0,"0"0"-46"0,0 0-29 15,0 0-22-15,-211-28 4 16,158 45 1-16,10 1-3 16,12 5-17-16,12 3 1 15,7 1 5-15,12 5-10 16,0 6-9-16,39 4-10 16,24 3-36-16,13 5-12 0,6 3-69 15,-1-3-1-15,-16 2 84 16,-10-6 53-16,-25-10 28 15,-19 0 10-15,-11-10 63 16,0-3 5-16,-24-5-35 16,-14-5-14-16,1-6-17 15,1-6 4-15,1-1-12 0,10-1 2 32,5-19-10-32,11-9-9 15,9-9 0-15,0-14 25 16,33-9-38-16,29-8-2 15,20-4-2-15,13-2-3 0,8-6-23 16,-3-4-29-16,-9-2-5 16,-25 4-2-16,-27-2 31 15,-22 4 19-15,-17 4 3 0,0 11 11 0,-42 13 21 16,-17 14 4 0,-3 12-7-16,-5 12 2 15,5 11-16 1,5 4 4-16,-2 8-8 0,3 23 0 15,9 10 12-15,9 11 12 0,14 12-18 16,16 10-1-16,8 1 6 16,3 3-11-16,44-5-3 15,24-7-26-15,12-8-15 16,19-12 7-16,-8-14 12 16,-2-16 14-16,-12-12-9 15,-13-4 20 1,-13-8 3-16,-6-18-1 15,-7-13 23-15,-3-10-1 16,-2-1 3-16,1-3-17 16,-12 14-10-16,-6 17 0 15,-18 11 26-15,-1 11-2 0,0 6-23 16,-9 21 0 0,-14 12 6-16,13 7 8 0,10 1-1 15,0 0-7-15,36-3 5 16,23-5-12-16,21-7-14 0,6-4-32 15,1-9-56-15,-9-11-142 16</inkml:trace>
  <inkml:trace contextRef="#ctx0" brushRef="#br0" timeOffset="13155.0643">6972 2911 744 0,'0'0'13'0,"-12"-92"-10"16,-2 49 53-16,-4 8 7 15,-5 13-12-15,-2 11 3 16,-6 7 7-16,-19 4-61 16,-13 11 2-16,-7 14-2 0,2 5 7 15,12 5 12-15,22 0-16 16,20 0 3-16,14 4 0 15,0-6-6-15,48-3-6 16,14-8-14-16,14-7-12 16,-2-9-3-16,-7-6 13 15,-8-6 2 1,-15-17 17-16,-8-6-6 16,-10-1 7-16,-8-5 2 15,-2 3 8-15,-10 6 1 16,2 6 14-16,-8 12 40 15,0 7-21-15,0 1-42 16,0 4-3-16,4 14 1 0,6 9 2 16,12 6 23-16,15 8-12 15,11 1-7-15,8 1-4 0,1-9-3 16,-5-2-55-16,-13-11-29 16,-16-10-68-16,-16-11-41 15,-7 0-3-15,0-20-159 16</inkml:trace>
  <inkml:trace contextRef="#ctx0" brushRef="#br0" timeOffset="13679.7327">7350 2865 364 0,'0'0'43'15,"0"-80"-34"-15,18 54 66 16,0 15 37-16,2 8-30 16,4 3-57-16,16 9-3 15,20 13 11-15,5 5 18 16,5 4-7-16,1 0 5 0,-17-3-30 15,-20 0-16-15,-24-7 2 0,-10-1 5 16,0-11 4 0,-10 1 0-16,-13-6-2 0,3-4 8 15,2 0 5-15,17-19 11 16,1-7-36-16,6-7-50 16,45-1 1-16,8 1 26 0,2 8-4 15,-5 11 7-15,-8 11 4 16,-15 3 6-16,-10 0 7 15,-13 16-3-15,-6 4 6 16,-4 5 14-16,0 1 16 16,0 3-15-16,10-3-10 15,10 0 0 1,8-3 2-16,10-5-6 16,5-5 5-16,10-6-6 15,9-7 0-15,0 0 2 16,-2-12-2-16,-5-10-6 15,-19-5 5-15,-10-3 0 16,-19-6 1-16,-7-1 14 16,0 2 1-16,-38 7-9 0,-10 4-1 15,-6 11 8-15,-16 12-13 0,3 1-3 16,7 1-3 0,11 14 4-16,16 0-7 0,15 2-18 15,18-2-29-15,0-4-12 16,47 0-64-16,30-4-2 31,15-7-180-31</inkml:trace>
  <inkml:trace contextRef="#ctx0" brushRef="#br0" timeOffset="14804.6011">8929 2836 296 0,'0'0'394'0,"0"0"-350"15,0 0 16-15,0 0-1 16,0 0-9-16,0 0-7 0,-78 57-25 15,78-39 4-15,0-1-7 16,13 2-9-16,34 3-6 16,3-2-11-16,17-2-17 15,-1-5-16-15,4-9-5 0,-4-4-6 16,-11 0-2 0,-11-6-6-1,-19-9 30-15,-9-7 33 16,-7-1 90-16,-5-3-5 0,4 1-30 15,-4 8-22-15,-2 6 5 16,-2 7-2-16,4 4-11 16,-4 0-24-16,0 0-1 15,0 4-15-15,0 9 15 0,8 9 3 16,15 1 0-16,7 2 1 16,9 2-2-16,4-2-2 15,-1-8-19-15,-10-5-40 16,-10-8 16-16,-8-4 0 15,-2 0 13-15,-7-7 1 16,-4-11 22-16,-1-5 7 16,9-5 13-16,6 3-4 0,3 4-2 31,5 0-2-31,-9 10-5 16,-2 8 2-16,-6 3-5 0,-2 0 2 15,4 2-4-15,3 17 5 16,-2 2 1-16,9 4 3 15,11 0 3-15,2 3-4 0,0-3 0 16,-7-8-3-16,-11-6-3 16,-8-5-5-16,-5-6 7 15,0 0 1-15,0 0 26 16,0-3 4-16,0-16-9 16,15-4-10-16,12-6 7 15,10-4 10-15,6 3-18 16,6-2 8-16,-13 11-6 0,-9 7-3 15,-10 12-8-15,-6 2-1 16,-4 0-11-16,5 9 6 16,6 4 5-16,7 10 6 15,8 1-5-15,14 1 6 0,13-4-4 16,2-1-3-16,5-8-48 31,-4-4-2-31,4-8-21 0,-5-3-8 16,-6-14 39-16,-11-4-44 15,-17-3-8-15,-12-1 92 16,-10-3 51-16,-6 1 42 16,0-2-40-16,0 3 17 15,0 2-26-15,-6 8-4 0,-16 8-23 32,-12 7-3-32,-17 1-14 15,-11 12 3-15,-5 10-2 0,5 3 4 16,18 3 7-16,14 1-12 15,18 4 6-15,12-1-4 16,6-4-2-16,36-3-16 16,19-6-3-16,-4-9 7 15,-2-10 6-15,1 0 6 0,-5-12 0 16,-11-13-1-16,-10-6 4 16,-18-5-4-16,-6-8 2 15,-1-6 3-15,2-8 2 16,7-9-2-16,4-8-1 15,9-9 12-15,0 6 22 16,-4 13 14-16,-8 20-12 0,-10 27 9 16,-5 12 2-16,0 6-50 15,0 24-3-15,0 23 3 16,-5 8 0-16,2 7 13 0,3 2-5 16,0-2-7-1,18 1-1-15,14-4-4 0,12-1-36 31,4-6-113-31,5-8-61 16,5-14-197-16</inkml:trace>
  <inkml:trace contextRef="#ctx0" brushRef="#br0" timeOffset="15036.5754">12528 2475 667 0,'0'0'0'16,"0"0"-26"-16,0 0 26 15,-30 95 49-15,30-42 1 0,0 15 26 32,0-1-53-32,0 3-16 15,0-5-1-15,0 0-6 0,6-9-35 16,6-8-98-1,-6-18-13-15,2-12-9 0</inkml:trace>
  <inkml:trace contextRef="#ctx0" brushRef="#br0" timeOffset="15822.0123">12316 2769 375 0,'0'0'154'16,"0"0"-143"-16,0 0-11 15,0 0 0 1,0 0 43-16,0 0-15 0,276 29-22 0,-174-26-3 31,13-3-3-31,-4 0 0 16,-5-3-4-16,-16-13-3 0,-15-3-22 0,-21-3 11 16,-16-4 18-16,-14-5 24 15,-6-5 33-15,-6 1 22 16,-7 4 9-1,-5 10-54-15,0 9-4 16,0 9-1-16,0 3-27 0,-35 8-2 16,-9 12 0-1,-3 9 0-15,3 6 1 0,13 4 3 16,5 4-2-16,14 0-1 16,12 4 4-16,0-3-5 15,0-6-18-15,0 2-8 0,3-14-27 16,1-7 11-16,-4-14 18 15,0-5 23-15,0 0 1 16,0-7 21-16,5-15-18 16,9-10 2-16,16-4 21 15,18-5 4-15,13-2-26 16,1 4-2 0,-2 11-2-16,-20 14-3 15,-16 10 3-15,0 4-7 16,-18 7-9-16,2 15 6 15,-4 3 10-15,1 6 20 16,1-4-11-16,12 4-9 16,15-5 2-16,10 3 5 15,13-6 3-15,10-2-3 0,1-9-3 16,-5-5 5-16,-8-7-9 0,-1 0 0 16,-9-15 0-16,-8-6 2 15,-6-6 1-15,-4-3 1 16,3-10 38-16,0-1-29 15,-2 0-6-15,-13 8-5 16,-10 9-2-16,-4 14-8 0,-12 10 8 16,-36 0-13-16,-11 9 8 15,1 16-4-15,5 2 9 16,14 4 3-16,16 0 4 16,17-1 3-16,6-3-6 15,0 1-2-15,36-6-2 16,14-1-2-1,6-5 1-15,11-7-4 16,-1-3 3-16,2-6-47 16,11 0-110-16,-11-6-211 15</inkml:trace>
  <inkml:trace contextRef="#ctx0" brushRef="#br0" timeOffset="17671.0113">16004 2801 362 0,'0'0'196'16,"94"-74"-185"-16,-53 31 45 16,-11-3-6-16,-16 5 0 31,-10 8 2-31,-4 5-24 0,0 10 19 0,-10 7-20 15,-28 5-3-15,-17 6-20 16,-14 0-1-16,-20 20-4 16,4 13 2-16,12 3 6 15,17 12 1-15,24 2-3 0,19-1 2 16,13-4-7-16,6-2-4 16,45-9-19-16,16-8-7 15,13-3-7-15,15-10-3 16,5-12 0-16,-4-1-52 15,-21-9-47-15,-13-14-11 16,-15-4-232-16,-11-8 382 16,-4-3 204-16,-2-3-95 31,2 1-79-31,-9 8-18 0,-3 11 62 0,-19 13 55 16,-1 8-55-1,0 3-74-15,0 13 0 0,0 8 55 16,0 4 7-16,0 1-51 15,0-4 15-15,0 0-14 16,9-5-8-16,0-2 0 16,0-6-4-1,-6-4 3-15,2-3-2 0,-4-5-1 0,8 0 10 16,0 0 4-16,20-7 18 16,3-13-27-16,22-4-5 15,2-5-16-15,3 0-5 16,-1 8-2-16,-14 5 16 15,-9 9 7 1,-16 7 7-16,-2 0-1 16,-4 7 2-16,0 12 10 15,5 9 2-15,0 0-2 16,14 1 11-16,8 2 10 0,16-2-34 16,3-1 2-16,6-6-6 15,-1-9-2-15,-8-5 1 16,-18-8-3-16,0 0 2 0,-10-14 0 15,6-15-14-15,-7-5-8 16,-1-5 7-16,-8-7-3 16,1-8 9-16,1-7-3 15,3-9 0-15,-10-7 5 16,-2 2-10-16,-11 4-6 16,0 22 24-1,0 20 31-15,0 14 18 16,0 12-8-16,-6 3-38 15,-6 10 3-15,-2 16-6 16,-1 11 24-16,8 11-5 0,-1 5-4 16,3 7 20-16,5 7-5 15,0 0-18-15,0 1 1 16,31-6-10-16,13-4-2 0,8-13-1 16,-3-8-9-16,1-9-27 15,-9-14-9-15,-4-9 1 16,-5-5-42-16,-14-7-4 15,-6-14-116-15,-12-9-262 16</inkml:trace>
  <inkml:trace contextRef="#ctx0" brushRef="#br0" timeOffset="17993.4697">17382 2688 689 0,'0'0'33'0,"0"0"-11"15,0 0-14-15,195-4-3 16,-68 0-5-16,-2 4-15 0,-9 0-54 16,-1 0 23-16,-12 0 2 15,-11 4 28-15,-24 10 16 16,-16 3-1-16,-22 2 1 0,-12 3 20 16,-12-4 53-16,-1 1-5 15,-5-2-23-15,4-1-6 16,4 1-25-16,-2-5-1 0,6 0-5 15,0-4-4-15,-3 0-4 16,0-7-10-16,-3-1-14 31,-6 0-16-31,0-11-4 16,0-12-84-16,0-8-29 16,-10-7 8-16</inkml:trace>
  <inkml:trace contextRef="#ctx0" brushRef="#br0" timeOffset="18252.6746">18438 2487 61 0,'0'0'189'15,"70"-107"-96"-15,-20 75-16 16,6 3-5-16,3 9-63 16,7 2-9-16,-4 1-16 15,5 0-16-15,-13 1-39 0,-10 4 25 16,-18 3 46-16,-16 8 19 16,-10 1 8-16,0 1-15 0,0 23 103 15,0 6-17 1,-4 11 7-16,-5 11-38 0,-2 0-19 15,-1 6-30-15,6 0-6 16,-2 2 0-16,8 1-9 16,0-3 3-1,0-4-6 1,0-7-16-16,8-9-50 0,6-13-56 0,-4-9-41 16,-5-15-23-16</inkml:trace>
  <inkml:trace contextRef="#ctx0" brushRef="#br0" timeOffset="18572.1163">18650 2626 244 0,'0'0'269'0,"0"0"-269"16,0 0 2-16,0 0 2 16,0 0 51-16,0 0-19 15,225 16-30-15,-120-16-6 16,10 0-56-16,3 0-3 0,-11-7-36 15,-16-5 25-15,-17-1-9 0,-24 0 79 16,-12 2 128 0,-16 3 56-16,-16 4-26 0,-3 4-67 15,-3 0-45-15,0 0-3 16,5 0-19-16,-5 11-17 16,0 7 28-1,0 5-3-15,0 3-16 16,6 2-9-16,11 0 4 15,8-2-11-15,6-1-2 16,5-3-55-16,-4-9-49 16,-7-4-73-16,-6-9-209 15</inkml:trace>
  <inkml:trace contextRef="#ctx0" brushRef="#br0" timeOffset="18725.8314">19645 2496 11 0,'0'0'535'15,"0"0"-535"-15,0 0 0 0,0 0-12 16,0 0-35 0,0 0 39-16,-6 32-8 15,8 0-65-15,16-2-234 16</inkml:trace>
  <inkml:trace contextRef="#ctx0" brushRef="#br0" timeOffset="19160.758">20072 2758 389 0,'0'0'11'16,"0"0"-8"-16,0 0 46 0,204-58 13 16,-166 31 10-16,3-5 43 15,-11-6-45-15,-16 5-21 16,-8 6-27-16,-6 9 4 16,0 8 0-16,-19 10-26 15,-24 0-1-15,-7 17-8 16,4 8 6-1,8 4 2-15,20 2-1 16,18-2-2-16,0 2 0 16,5-4-14-16,33-2-14 15,-2-5 15-15,-6-7-10 0,-10-6-53 0,-3-7 42 16,1 0 38-16,0-11 0 16,3-7-9-16,20-7-9 15,7-2 17 1,10-5 1-16,19-5-7 0,5-1 7 15,-2-2 1-15,-8 10 19 16,-11 11 2-16,-20 10 20 16,-10 9-4-16,0 0 7 15,1 10 18 1,2 15-29-16,-8 6 19 16,-8 5-40-16,-16 2 0 15,-2 10-9-15,-2 4-4 16,-60 1-75-16,-35 3-105 0,-37-4-208 15</inkml:trace>
  <inkml:trace contextRef="#ctx0" brushRef="#br0" timeOffset="20973.8201">1305 5033 589 0,'0'0'90'0,"8"-73"-77"15,-8 31 31-15,0-1 22 0,0 3-30 16,-8 9 26-16,-20 11 17 16,-16 9-29-16,-14 11-28 15,-17 0-16 1,-18 18-6-16,3 7 1 16,8 6 10-16,18-3 1 15,24 4 1-15,21-1-6 16,19-1-7-16,0 2 0 15,43-2-7-15,26-7-15 16,16-3-17-16,7-13 14 16,4-7 0-16,-10 0 6 0,-10-13 4 15,-14-12-13-15,-17 0-24 0,-9-7 44 16,-9-1 4-16,-2 7 4 16,-12 4 5-16,-4 15 2 15,-9 3 8-15,0 4-6 16,0 0-8-16,0 15-1 15,0 5 43-15,0 8-38 16,6 1 16-16,8-2-15 16,10 2-6-16,-4-7 3 15,7 2-3-15,-6-8-35 0,2-8-16 32,-11-3 24-32,-10-5 1 15,2 0 26-15,-4-5 3 16,8-15 3-16,2-8-6 15,10-5 1-15,4 0-2 0,14 0 2 16,-2 7 0-16,-4 7-1 16,-2 14 0-16,-7 5-4 15,-2 0 3-15,-3 5 2 16,0 14 7-16,-4 0 19 0,7 6-3 16,-1 3-18-1,3-5-4-15,1-3 0 0,-11-3-1 16,-7-7 5-16,-1-6-6 15,-5-2-3-15,0-2-1 0,3 0 2 16,8-4 2-16,13-15 0 16,5-3-19-16,10-7 10 15,2 5 7-15,-2 4-1 16,-9 5 4-16,-12 12-1 16,-1 3 0-16,-8 0-1 15,9 3 1 1,5 12 12-16,9 5-9 15,15 2 19-15,7-2-22 16,16 2 11-16,14-7-11 16,7-2-4-16,5-7-34 15,-1-6-21-15,-15 0-4 16,-9-16-45-16,-19-5 71 16,-21-2 33-16,-13-3 4 0,-9-2 41 0,-9 2 18 15,0 1-5 1,0 7-39-16,-22 1 3 0,-14 9 2 15,-13 5-14-15,-7 3-6 16,0 3-9-16,-9 16 9 16,11 3 1-16,14 5 18 15,15 2-15-15,20-3-3 0,5 6-1 16,5-6 0-16,38-1-12 16,7-6-22-16,3-9-14 15,3-8 38-15,-6-2 6 31,-1-10 4-31,-5-13 7 16,-13-6 0-16,4-4 10 16,-15-6-9-16,4-4 8 0,-6-6-13 15,0-11-3-15,0-7 1 16,-4-5-1-16,3 6 11 16,-16 13-10-16,4 17 35 15,-5 23 35-15,0 8-4 0,0 5-58 16,0 10-9-1,-5 19-2-15,4 7 1 0,1 10 1 16,1 2 6-16,48 7-6 16,13 2-4-16,12 3-67 0,10 3-60 31,7-3-231-31</inkml:trace>
  <inkml:trace contextRef="#ctx0" brushRef="#br0" timeOffset="22013.6659">4279 4599 1008 0,'0'0'10'0,"0"0"-10"0,0 0-75 0,0 0 33 16,0 0 10-16,0 0-46 31,149 42-291-31</inkml:trace>
  <inkml:trace contextRef="#ctx0" brushRef="#br0" timeOffset="21704.9332">4611 4851 824 0,'0'0'10'0,"0"0"-10"16,0 0-1-16,0 0 1 15,0 0 32-15,0 0 9 16,0 92-20-16,10-64-3 0,23 2-5 15,11 2-7 1,3-6-6-16,2-3-27 0,11-7-27 16,-5-11 28-16,2-5-20 31,-2-8-1-31,-7-17-6 0,-4-8-3 16,-8-9 0-16,2-3-2 15,-9-12 56-15,4-11-6 0,0-7 6 0,1-14-2 16,-10-1 4-16,-6 2 20 15,-6 17 30-15,-12 21 32 32,0 25 21-32,0 17-15 0,0 8-36 15,-30 10-42-15,-7 21-8 16,1 13 38-16,9 6-16 16,7 3-5-16,10 6 4 15,10 6-2-15,0 0-9 16,0-2-9-16,6-2 1 15,27-2-4-15,8-16-18 0,0-3-1 16,-5-12 5-16,2-11-7 16,1-11-1-16,2-6 4 0,9-3 18 15,10-20 0 1,-5-6 0-16,-5-7-9 0,-12-2 9 16,-14-3 0-16,-8-1-8 31,-8 4-6-31,-8 13 4 0,0 10 6 15,0 9 4-15,0 6 0 16,0 0-10-16,0 11 0 16,0 9 9-16,0 6-3 15,6 1 4-15,30 2-3 16,13-1 4-16,17 4-4 16,4 0 6-16,1 4 36 0,-21-7-12 15,-24-6-20-15,-20-5-7 16,-6-7-6-16,-9-3 6 15,-40-3 0-15,-17-5-11 16,-15 0-53-16,-9-14-55 16,-15-11-192-16</inkml:trace>
  <inkml:trace contextRef="#ctx0" brushRef="#br0" timeOffset="21844.7944">5131 4670 865 0,'0'0'26'0,"0"0"-26"16,227-29 0-16,-123 20 1 16,-5-2-1-16,-10 3-9 0,-20-2-83 15,-32 3-240-15</inkml:trace>
  <inkml:trace contextRef="#ctx0" brushRef="#br0" timeOffset="23302.4572">8774 4985 772 0,'0'0'15'0,"0"0"-9"0,36-82 37 16,-36 53-10-16,-3 2-6 31,-38 4 25-31,-9 7-16 0,-16 6-14 16,-15 10-18-16,-11 0-4 15,-5 18 0-15,6 6 5 16,17 1 9-16,20 3-5 16,15-2-6-16,20 1 2 0,19 2-5 15,0-3-1-15,37-1-24 16,28-3-9-16,16-11 14 0,12-7 1 31,5-4-3-31,-6-4-12 0,-16-13 26 0,-22-2-42 31,-17-3-8-31,-18 0 51 0,-14 3 2 0,-5 7 10 32,0 3 25-32,-8 9 3 15,-17 0-30-15,-4 4-2 0,-1 13 6 16,7 4 3-16,15-1 8 15,8 2 4-15,0-7-9 16,43 0-13-16,29-1 7 16,27-4-3-16,29-9 2 15,14-1-4-15,17-15 1 0,-7-10 5 16,-16-3-8-16,-32-1-8 16,-33-2-11-16,-38 0 9 0,-33-2-13 15,0 5 21-15,-39 0 1 16,-32 11 2-16,-14 8-2 15,2 9-3-15,-2 0 2 16,26 8 1-16,20 5 0 31,22 7-6-31,17-4-3 0,0 5-32 16,53-3 0-16,11 5 0 16,15-3-21-16,13 4 28 15,-1-2 12-15,-13 2 12 16,-10 0 11-16,-25-4 3 15,-25 1 30-15,-18-8-22 16,0 1 22-16,-18 1 22 0,-35-5-10 16,-14-4-14-16,2-2-26 15,6-4 6-15,11 0-11 0,16-2 0 16,20-13 0-16,12-6-2 16,0-7-15-16,33-4 17 15,34 0 0-15,17 1-5 31,19-5 0-31,8 7-3 0,5-3 8 16,1 4 6-16,-13 9 6 16,-31 4 5-16,-31 8-14 15,-33 7-6-15,-9 0-1 0,-9 3 3 16,-39 14 1-16,-13 1 7 16,7 5-3-16,4-4-4 15,12-4-6-15,14 0-7 16,12 0-8-16,12-3-15 15,0 2-31-15,39-1-17 16,15 2 29-16,13-3 20 16,12 1 5-16,7 0 13 15,-8 3 17-15,-11-5 47 16,-31-1 23 0,-27 0-49-16,-9-1 1 15,-19 0 58-15,-42 1-15 0,-11 1-37 16,-2-1-28-1,12-6 0-15,13-4-65 0,17 0-77 16,20-4-129-16</inkml:trace>
  <inkml:trace contextRef="#ctx0" brushRef="#br0" timeOffset="23686.7277">11353 4825 561 0,'0'0'68'0,"0"0"-62"0,0 0 28 16,0 0 69-16,-195 78-57 15,172-53-14-15,11 4-11 16,10 3-10-16,2-4 6 16,0 1-16-16,37-5 0 15,12-7-2-15,23-1 1 0,15-14-9 31,16-2 9-31,3-3-3 16,-3-17 3-16,-11-7 3 16,-24-5 0-16,-21 1 9 15,-27-8 23-15,-20 4 34 0,0-4-22 16,-29 7-25-16,-41 9-12 16,-28 10-9-16,-17 7-2 15,-6 6-17-15,3 8-16 0,20 14 6 16,21 1-11-16,19-2-21 15,28 3-6-15,25 0-56 16,5-5-115-16,46-5-248 16</inkml:trace>
  <inkml:trace contextRef="#ctx0" brushRef="#br0" timeOffset="24129.846">12233 4830 256 0,'0'0'582'0,"0"0"-582"16,0 0-1-16,0 0-5 15,0 0 6-15,0 0 44 16,-121 41-6-16,113-23-23 0,8-3-1 16,0 4-10-16,10-3 1 15,38 2-5-15,19 0-8 16,17-4-14-16,9-8-13 15,0-4-16-15,0-2 44 16,-19 0-59-16,-20-9-1 0,-18-8 14 31,-17-4 50-31,-10-2 3 0,-9-1 82 0,0 3-8 16,0 7 0-16,0 7-33 16,0 7-10-16,0 0-30 15,-9 0-1-15,-11 8-3 31,-6 9 3-31,10 0 3 0,14-1 1 16,2 3-3-16,0-4 0 16,39 4-2-16,16-2 1 15,16-2-2-15,3-7-22 16,-6-3 9-16,-1-5-26 16,-16-4-23-16,-15-12-100 15,-20-4-133-15</inkml:trace>
  <inkml:trace contextRef="#ctx0" brushRef="#br0" timeOffset="24288.8314">13070 4795 390 0,'0'0'240'0,"-47"-65"-126"16,36 45-16-16,4 12-22 15,7 7-40-15,0 1-29 16,0 0-7-16,0 0-33 16,0 0-69-16,0 9-14 15,9 11-56-15,18-2-81 16</inkml:trace>
  <inkml:trace contextRef="#ctx0" brushRef="#br0" timeOffset="24725.3537">13803 4861 704 0,'0'0'123'0,"0"0"-69"15,0 0 4-15,0 0-37 0,0 0-12 16,0 0-9-16,-202-57-6 15,120 66 6-15,-7 8 0 16,8 2 0-16,19 0 0 16,19-1-2-16,20 0 2 0,23 1-26 15,0-3-17-15,29-2 4 16,40-3-20-16,16-4-16 16,7-7 6-16,-6 0-43 15,-2-14-17-15,-22-5 43 31,-12 0 33-31,-13-3 53 0,-14-1 152 16,-5-2-13-16,-7 0 14 16,-4 5-40-16,-4 7-46 15,-3 6-30-15,0 7 3 16,0 0-40-16,-28 3-14 16,-13 14 13-16,0 3 2 15,12 3 6-15,19 1-4 0,10 2-3 16,0-4 4-16,6-2-5 15,42 1 1-15,10-4-12 16,8-9 4-16,-4-8-37 0,3 0 10 16,-10-10-38-1,-12-9-134-15,-6-9-102 0</inkml:trace>
  <inkml:trace contextRef="#ctx0" brushRef="#br0" timeOffset="25288.4582">14033 4684 142 0,'0'0'250'15,"0"0"-238"-15,0 0 59 16,0 0-47-16,241 74-18 16,-120-63 8-16,15-1 7 15,11-9 0-15,-2-1-21 0,-27 0-21 16,-21-11 2-16,-35 0 11 16,-26-6-7-16,-18-1 15 15,-18 0 63-15,0-1 45 16,-1 3-17-16,-36 9-50 15,-10 5-20-15,-7 2-21 16,-4 0-1-16,-4 20 0 16,3 1 1-16,11 4 1 0,16 3-1 15,20-3-2 1,12 3 0-16,12-1-20 16,43-1-41-16,25-1-58 15,17-7 23-15,9-4-30 16,10-9-206-1</inkml:trace>
  <inkml:trace contextRef="#ctx0" brushRef="#br0" timeOffset="24905.3001">14286 4546 396 0,'0'0'28'0,"42"-93"39"16,-30 69 49-16,-12 19 14 16,0 5-127-16,0 8 7 15,0 18-10-15,-7 12 35 0,2 8-16 16,5 4-9-16,0 6 1 16,0 1-5-16,0 2 1 15,12-3-7-15,2-5-44 16,-5-8-87-16,-9-18-109 0</inkml:trace>
  <inkml:trace contextRef="#ctx0" brushRef="#br0" timeOffset="25675.5386">15795 4808 613 0,'0'0'140'0,"0"0"-90"16,0 0-6-16,-22-67-16 16,-22 67-23-16,-9 3-5 15,-9 17 0-15,4 3 0 16,6 1-1-16,15 0 1 15,11-5-2-15,13 2 2 16,13-2 1 0,0-3-1-16,18-3 0 15,21-4 6-15,10-2 18 16,1-7 0-16,6 0-13 16,-5 0-3-16,1-13 2 15,-9-6-9-15,-6-6-2 0,-7-6-11 16,-6-9 6-16,5-9 8 15,-2-11-4-15,9-8 4 0,10-5-4 16,-2 1 6-16,-13 11 0 16,-11 21-2-16,-14 18 12 15,-6 15 21-15,0 7-35 16,0 7-7-16,0 18-5 16,-13 16 12-16,0 9 7 15,7 10-6-15,2 1 0 0,4 6 2 16,0 4-3-16,-3-7-22 15,-8-1-89-15,-1-12-127 16</inkml:trace>
  <inkml:trace contextRef="#ctx0" brushRef="#br0" timeOffset="26631.3638">17229 4694 370 0,'0'0'130'16,"0"0"-85"-16,0 0 6 16,0 0-33-16,0 0 19 15,0 0-3-15,0 0-7 16,0 0-5 0,0 0-6-16,0 0-9 0,0 0-1 15,0 0-5 1,0 0 2-16,5 0 5 0,1 0-7 15,-1 0 4 1,-2 0-1-16,4 0-2 16,4-7 13-16,-4-4-3 15,2-8-10-15,-3-2-2 0,-3 1 5 0,2 3-2 16,-5 3-3-16,0 12 18 16,0 2 9-16,0 0-16 15,0 0-11-15,0 0-1 16,0 8-5-16,0 17 6 15,0 11 6-15,0 3-2 16,11 8 2 0,10 2 1-16,1-1-6 15,4-5 3-15,-8-7-4 16,-1-12 0-16,-11-10 0 16,-6-6-5-16,0-8 5 15,0 0 0-15,0 0 19 16,0-10 32-16,-6-13-32 15,-3-6-8-15,6-8-10 0,3-6 4 16,3-8-10-16,42-7 4 16,10 2-14-16,2 11-16 0,-1 11 12 15,-7 16 9-15,-7 12-34 16,0 6-72-16,-5 0-97 16,-12 11 2-16</inkml:trace>
  <inkml:trace contextRef="#ctx0" brushRef="#br0" timeOffset="27334.6008">17842 4751 421 0,'0'0'45'15,"0"0"42"-15,0 0 29 16,0 0-35-16,0 0-18 16,0 0-31-16,174-24-3 0,-130 10-22 15,-12-5 4-15,-10-5-10 16,-14 6 5-16,-8-2-5 15,0 4 6-15,-26 9 8 0,-18 7-15 16,-7 0 0-16,-7 4-1 16,-2 13 0-16,12 5 1 15,16-4 0 1,15 6 0-16,17-3 0 16,0-1-7-16,12 0 6 15,37-7-8-15,17-1 9 16,10-3 0-16,16-5 3 15,8-4-3-15,0 0 5 16,-6-14-5-16,-10-7-6 16,-13-6 0-16,-21-3-3 0,-7-10 2 15,-16-5-4-15,-4-10 11 0,-10-6 2 16,-1-7 4-16,-12 2-5 16,0 14-1-16,0 18 8 15,-3 16 35-15,-12 16-22 16,-6 2-21-16,-9 7-6 15,-7 17 5-15,3 15 1 16,14 10 0-16,8 1 0 16,12 7-1-16,0-4 4 15,6 0-1-15,42 3-2 0,26-5-2 16,14-9-7-16,3-4-1 16,6-13-2-16,-17-11-15 15,-6-10 17 1,-15-4 10-16,-11-6 0 15,-11-12 1-15,-10-7 0 16,-10-4 6-16,-11-5 21 16,-6 0-9-16,0 10 3 15,-11 2-16-15,-33 12 2 16,-10 6-8-16,-13 4-5 16,-7 4 1-16,12 14 0 0,12 0 1 15,15-4 3-15,22 2 0 16,13 0-20-16,0-3-11 15,36-1 10-15,22-1 0 16,16-5-5-16,7-6-40 16,-1 0-91-1,-13 0-38-15,-16-6 1 16</inkml:trace>
  <inkml:trace contextRef="#ctx0" brushRef="#br0" timeOffset="28940.2806">18778 4412 433 0,'0'0'154'0,"0"0"-151"0,262 0-4 15,-123 0 1-15,16 0-7 16,-1-10-87-16,-3 5-151 16</inkml:trace>
  <inkml:trace contextRef="#ctx0" brushRef="#br0" timeOffset="28301.7386">19374 4690 353 0,'0'0'93'15,"0"0"-36"-15,0 0-41 16,0 0-16-16,0 0 0 15,0 0 56-15,-81 40-7 16,81-26 5-16,0 2-31 16,0-3-13-16,10-2 17 0,31-2 12 15,17-4-10-15,13-5-9 16,-2 0-2-16,4 0-18 16,-6-14 0-16,-11-6-8 15,-13-3-9-15,-14-8-2 16,-5-3-1-16,-15-12 18 15,-4-8-8 1,1-11 10-16,-1-9 0 16,-2-5 5-16,1 5-3 0,-4 15 4 15,0 21 18-15,0 15 16 16,0 19-11-16,-4 4-29 16,-15 7 0-16,-2 21-5 15,3 8 4-15,6 6 1 16,12 12 0-16,0 3 5 15,0 5-4-15,8 3 0 0,22-4 1 16,6-3-2-16,-4-6-21 16,13-11-16-16,-11-13-9 15,-6-10 29-15,-2-8 1 16,-3-5 14-16,-2-5 2 16,9 0 35-1,-1-20-28-15,4-5 0 16,0-8 1-16,5-3 17 15,-1 4-23-15,-10 3 6 0,-9 12-4 16,-9 10 12-16,-9 7-11 16,0 0-5-16,0 14-10 15,0 7 10-15,-5 1 2 16,5 1 4-16,0 2-6 0,38-5 0 16,29 3-2-16,19-5-2 15,11-1-8 1,-3-6-27-16,-11-6 15 0,-29-5-93 15,-10-4 20-15,-26-9 27 16,-10-6 70-16,-8-2 44 16,0-4 53-16,0 0-2 0,0 5-34 15,0 5-22-15,0 9 5 0,0 4-16 16,0 2-28-16,-26 0-8 16,-4 12 4-16,-6 7 4 15,10 3 9-15,15 1-2 16,11 0-5-16,0-1-2 31,14-1 3-31,34-2-9 16,7-3-11-16,7-7 14 15,-3-9-3-15,-3 0 1 16,-12 0 2-16,-8-15-5 16,-13-1 1-16,-10-5 5 15,-8-3 2-15,-5-1 8 16,0-4 6-16,-15 0-1 0,-19 4-6 0,-6 5-1 15,-4 9-4-15,-11 5-2 16,-7 6-9-16,2 0 9 16,5 14 0-16,19 5-3 15,15 1-3-15,16-2-12 16,5 2 2-16,18-1-21 16,35-2 11-1,12-5-57-15,-1-6-15 16,-7-6-49-16,-13 0-23 15,-7 0-26-15</inkml:trace>
  <inkml:trace contextRef="#ctx0" brushRef="#br0" timeOffset="28786.9008">20347 4449 106 0,'0'0'0'0</inkml:trace>
  <inkml:trace contextRef="#ctx0" brushRef="#br0" timeOffset="28639.8507">21194 4661 239 0,'0'0'169'15,"0"0"-137"-15,0 0-3 16,0 0 0-16,0 0-29 0,0 0-9 16,80-29 9-16,-80 45 13 15,0 6 32-15,0-1-32 16,13 1-11-16,5-4 4 15,0-1-4-15,0-3 7 16,-1-7-9-16,-16-3-14 16,7-4 14-16,-4 0 2 0,8 0 52 15,2-5-54-15,9-8-11 16,7-4 11-16,6-5 8 16,14 0-6-16,11-6 1 15,7 0 4-15,1 3 1 16,-5 4 19-16,-13 9 17 15,-14 8 23 1,-7 4-5-16,-11 0 5 16,4 9-24-16,-5 14-18 15,2 1 14-15,-2 3-20 16,-4 1-11-16,4 0-7 16,-6-5-1-16,-7-3-24 0,-5-5-47 15,-17-9-76-15,-38-6-70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5:15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2157 8156 797 0,'0'0'0'0,"0"0"1"16,0 0 2-16,0 0 17 15,0 0 10-15,0 0-22 16,0 0 4-16,106-2-1 16,-21 1 1-16,26-4 3 15,32 0 1-15,22 1 13 16,15 1-11-16,16 0-11 15,8 3 3-15,11 0 9 16,8 0-12-16,3 0 0 16,10 6-2-16,6-2 0 0,-12 1 0 15,-10-2 1-15,-25-1-1 16,-29-1 12-16,-32-1-12 16,-28 0-1-16,-27 0-4 15,-34 0-14-15,-23 0-9 16,-19 0-4-16,-3 0-1 15,-33-1-18-15,-38-1-39 16,-34 2-156-16,-32-3-23 16</inkml:trace>
  <inkml:trace contextRef="#ctx0" brushRef="#br0" timeOffset="2903.5335">2294 8151 454 0,'0'0'8'0,"0"0"-5"0,0 0 20 16,0 0 24-16,0 0-6 15,0 0 5-15,-55 0-22 16,39 0-11-16,-2 0 2 15,-6 0 19-15,0 0 0 16,-6 0-14-16,-4 0-4 16,-1 2-10-16,-6-1-1 15,-8 3 1-15,-1 1 2 0,-5 0-8 16,-3 1 2 0,0-2 2-16,1 0 1 15,2 2-2-15,6 0 4 0,-2-1-1 16,6 0-6-16,4 1 1 15,6-2 2-15,1 1-3 16,9 0 1-16,4 0 0 16,6-2 1-16,-1 3-2 15,5-4 0-15,8 3-1 16,-2-1-2-16,5-1 3 16,-3 2 0-16,3-2 1 15,0 3 3-15,0 2 1 16,0 0-1-16,0 1 12 15,0 3-15-15,0 2 6 16,0 2 1-16,0 4 5 16,0 3 5-16,0 3 7 0,5 2-22 15,1 0 5-15,3 3-3 16,0 0 3-16,0 5-6 16,-3 2 10-16,3 10 0 15,-5 3 0-15,-1 6 5 16,-3 4 2-16,0 6-18 15,0 7 7-15,0 5-4 16,0 4-1-16,0 2 2 16,-3 2-2-16,3-3-1 15,0 1-2-15,0-5 7 16,0 2-7-16,0-3 0 0,6 1 1 16,2-2 1-16,-1-4-2 15,-1-2 0-15,3-1 3 16,-7-5-3-16,5 0 0 15,-1-4 0-15,-1-2 0 16,-5-2 0-16,0-2-1 16,0 0 1-16,0-2 0 15,0-1 0-15,0 2 0 16,0-6 1-16,0-1-4 16,0-3 6-16,-5-2-1 15,-4-5 4-15,5 1 1 16,4-3-7-16,0-5 5 15,0-3 13-15,0-3-13 0,0-3-2 16,4 2-2 0,10-2-1-16,-2 2 0 0,-2-7 5 15,-1 3 3-15,1-3-8 16,-1-2 5-16,0 0 1 16,0 0 7-16,3-2-9 15,-1-1 2-15,2-4-6 16,-5-2 0-16,6-3 4 15,1 2-4-15,3-2 2 16,0 2 1-16,6-3 2 16,-5 0 1-16,2 1-2 15,0-2-3-15,3 0 3 16,-2-1 0-16,5 2 0 0,0-2 1 16,10 0-2-16,3 0 1 15,7 0 4-15,11 0-3 16,9-3-2-16,3-3-1 15,12 2-1-15,12-2 0 16,5 1 2-16,21-2-3 16,6-1 3-16,5 1-3 15,0 3 2-15,-1-4-3 16,4 3 2-16,11-2-2 16,4 2 1-16,12-1 0 15,6 0-2-15,4-1 5 16,9 1-6-16,2-1 6 15,1 5-2-15,-5 0-1 0,-5 2 0 16,-11 0 0-16,-8-3 2 16,4 1-2-1,1-1 1-15,7-1-1 0,6-1 0 16,2 0-2 0,-2 1-3-16,-11 2-5 0,-19 2-9 15,-20 0 17-15,-7 0 2 16,-14 5 7-16,-7-2-5 15,-7 0-1-15,-9-3 1 16,-3 3-2-16,-3-3-1 16,-8 0 0-16,-9 0 1 15,-10 0 0-15,-9 0 0 16,-9 0 4-16,-7-3 5 0,1 0 3 16,-5 1-6-1,1-2-2-15,-4-4 5 0,4-1-1 16,-10-6 6-16,-5-2-6 15,-2-3-7-15,0-5 9 16,-2-1 0-16,-15-2-3 16,-2-4 4-16,1-4 4 15,5-2-12-15,-4-4-3 16,3-2 4-16,-2-2-3 16,-7-6 0-16,-1-5-1 15,-10-8 0-15,-5-6 21 16,2-5-3-16,7-4-14 15,2-1-4-15,11-3 9 16,4 4-9-16,4 0 3 0,-3 1-2 16,3 3 0-16,-3-3-1 15,0 1 4-15,3 2-4 16,5 2 2-16,4 3 1 16,0 1-3-16,0 1 0 15,13 1 0-15,7 4-1 16,-3 5 1-16,-6 3 0 15,-5 3-2-15,-6 3-3 16,0 3 5-16,0 0-6 16,0 5 6-16,0 1 2 15,0 7-2-15,0 2-1 16,0-1 1-16,-6 2 3 16,0 3-3-16,-4 2-6 0,-2 2 4 15,-1-1-4 1,-3 3 5-16,1 0-6 0,2-2 7 15,4 1 0-15,3 2-2 16,4-1 2-16,1-2-4 16,1 0 3-16,-4 2-2 15,1 4 3-15,-2 1 0 16,-2 2-3-16,-1 3 0 16,-3-1-3-16,2 0-1 15,2 3 2-15,-3-2 1 16,4 2 1-16,0-1 2 15,0 3-11-15,4-1 12 0,-5 0 2 16,0 2-2-16,4 0-6 16,-5 2-4-16,4-1 1 15,-4 3 6-15,4-2-4 16,1 2 6-16,1 1-2 16,-1 1 1-16,3 0 2 15,0 1-3-15,-1-1 4 16,1-1-2-16,-4 2-2 15,4-1-5-15,-1 1 8 16,1-3 0-16,-3 3 0 16,3 0 0-16,-3-1-1 15,3 1 1-15,0 0 0 16,0 0-6-16,0 0 6 16,0 0 0-16,0 0 0 15,-1 0-2-15,1 0 2 0,-3 0 0 16,3 0-1-16,-2 0-2 15,-5 0 2-15,1 0-1 16,-6 0 2-16,-4 0 2 16,-4 0-2-16,-1 0 1 15,-7 0-1-15,-3-2 0 16,-16 1 0-16,-13-3 0 16,-10-2 0-16,-17-1 2 15,-9-3-4-15,-5-1 2 16,-11-3 0-16,-1-1 1 15,-8 0-1-15,-9-2-5 16,-10 6-54-16,-14-1-24 16,-5-1-45-16,-7 2-1 0,-1 0-72 15,3 0-20-15</inkml:trace>
  <inkml:trace contextRef="#ctx0" brushRef="#br0" timeOffset="4432.3451">1146 7691 553 0,'0'0'1'16,"0"0"12"-16,0 0 95 15,58-46 17-15,-52 37-28 16,-3 5-24-16,0 3-30 0,-3 1-15 16,0 0-25-16,0 12-3 15,0 13 0-15,0 13 8 16,0 8 23-16,0 2-20 15,-7 2-1-15,-4-3-7 16,3-8-1 0,2-6 1-16,5-13-3 0,1-9 0 15,0-5 0-15,0-6 3 16,-3 0 3-16,-4-23 17 16,-7-10-23-16,-2-14-11 15,1-6 10-15,5-2 0 16,5-3-2-16,5-5-10 15,0 3-13-15,15 6 2 0,21 13 13 16,1 11 10-16,17 10-4 16,7 8 1-16,-1 8 0 15,4 4 2-15,-12 3 1 16,-15 16-4-16,-20 10 3 16,-17 3-1-16,0 2-3 15,-36 3 6-15,-25-1 3 16,-16 2-3-16,-9-1 0 15,1-3 1-15,15-5 4 16,16-6-5-16,20-3-2 16,25-4-10-16,9-6 1 15,0-2-40-15,41-3 37 16,19-3 5-16,27-2 4 16,7-1-23-16,9-7-7 0,-2-4 6 15,-15-2-8 1,-9 0-37-16,-19 0 39 0,-24-3 11 15,-13 1-3-15,-19 2 27 16,-2 3 16-16,0 2 60 16,-12 6-37-16,-18 3-21 15,-1 0-13-15,-8 12-1 16,-2 8 7-16,7 4 19 16,13 2-5-16,14 3-8 15,7-2-3-15,4 0-6 16,32-2-6-16,11-4-1 15,10-7-2-15,14-6-3 16,8-8-22-16,6 0-44 0,-15-9 30 16,-9-12-74-16,-19-6 35 15,-23 0 34-15,-10-4 45 16,-6 1 28-16,-3 3 27 16,0 6-31-16,-12 9 89 15,-7 4-40-15,1 8-38 16,-2 0-33-16,-5 9-1 15,4 7-1-15,2 3 4 16,13 4 1-16,6 1-4 16,0 1 5-16,10 4-6 15,26-4 0-15,9-2-1 16,10-7-25-16,8-7 0 16,4-9 0-16,-4-1-2 15,-1-19 24-15,-11-9-76 0,-11-5 58 16,-8-2-11-16,-12-10 30 15,-5-4 3-15,-6-8 23 16,-9-7-18-16,0-1-5 16,0 11 3-16,-6 14 31 15,-4 18 112-15,2 16-63 16,-1 7-58-16,-2 8-25 16,0 18 0-16,2 12 11 15,7 9 17-15,2 9-6 16,0 8-7-16,2 4-4 15,22 0-7-15,16-7-2 16,6-11-2-16,8-15-3 0,-11-14 1 16,-10-10 1-16,-8-11-35 15,-9 0-19-15,-6-13-34 16,-10-10-84-16,-6-8-130 16</inkml:trace>
  <inkml:trace contextRef="#ctx0" brushRef="#br0" timeOffset="4580.815">2263 7752 775 0,'0'0'14'16,"0"0"-14"-16,0 0-13 15,0 0 13-15,145 12 1 0,-35-5-1 16,23 3-12 0,16-3-59-16,9 0-99 0,-4-3 47 15,-5-4-242-15</inkml:trace>
  <inkml:trace contextRef="#ctx0" brushRef="#br0" timeOffset="4934.6913">3489 7698 831 0,'0'0'13'0,"-150"-5"12"16,74 5 25-16,5 6-1 16,10 6-34-16,10 4 8 15,17 1-14-15,10 0-8 16,14 3 0-16,10-4-1 15,4-2-7-15,40 2-2 16,18-7-5-16,19-1-3 0,9-6-11 16,-1-2-41-16,-15-3 6 15,-12-9 9-15,-21-2-7 16,-15-6 23-16,-10-2 38 16,-7-1 54-16,-9 3 32 15,0 8 9-15,0 5-9 16,-6 7-39-16,-5 0-29 15,-8 0-15-15,0 11 1 16,4 3 3-16,7 3-2 16,8 2 0-16,0 2 3 15,12 0-8-15,29-1-1 16,14 2-33-16,13-5-29 0,4-6-40 16,-7-7-132-1</inkml:trace>
  <inkml:trace contextRef="#ctx0" brushRef="#br0" timeOffset="6028.2325">3962 7727 771 0,'0'0'80'0,"0"0"-80"16,0 0 3-16,0 0-3 16,0 0 51-16,3 52-24 0,15-34-18 15,-2 1-2 1,-4-2-4-16,-3-3 0 0,-9-4-1 15,0-6-1-15,0-1 4 16,0-3 8-16,-6 0-5 16,-4-3 3-16,7-11 2 15,3-4-13-15,8-7-2 16,29-1 0-16,12 0-7 16,-5 1-11-16,-6 8 12 15,-5 9 6-15,-10 6-2 16,-6 2 3-16,0 6 1 15,0 8 0-15,-5 4 1 16,7 2 5-16,1-1-6 16,5-1 0-16,2-3 3 15,4-4-1-15,-2-1-2 16,-4-5-1-16,0-5-23 16,-7 0-77-16,3-3-40 0,-6-9 40 15,-2-5 11-15,-13-4 85 16,0-1 5-16,0 1 68 15,-4 1-15-15,-15 6 5 16,-4 7-3-16,-2 4-5 16,-2 3-48-16,-1 0-1 15,5 11 2-15,10 3 12 16,12 3 0-16,1 3-8 16,14 1 1-16,30 2-3 15,12 2-3-15,20 1-2 16,5 7-2-16,-5 0 0 15,-16-2 1-15,-26-4 0 0,-25-8 0 16,-9-6 2 0,-3-2 5-16,-34-5 22 0,-17-4 6 15,-6-2-7-15,-5 0-14 16,5-5-9-16,15-6-1 16,16-6-3-16,17-3-1 15,12-2-12-15,0-3-12 16,32-3 13-16,22 3 1 15,22 0 5-15,3 4 5 16,9-4-3-16,2 0 4 16,-5-5 5-16,-1-1-4 15,-15-2-1-15,-11-4 5 16,-10-1 1-16,-21 1 2 0,-12 3-3 16,-12 6 4-16,-3 6 17 15,-9 6 10-15,-21 9-10 16,-13 7-24-16,-11 0 1 15,-4 9-6-15,1 11 3 16,10 5-2-16,6 5-1 16,11 2-3-16,16 6 6 15,8-1 0-15,6-1-23 16,12-2-5-16,26-7 2 16,7-6-20-16,9-6 26 15,-2-8 20-15,0-5 2 16,-1-2 17-16,-5 0 6 0,-10-13-12 15,3-4 12-15,-6-3 0 16,-2-8-13-16,-4-2-12 16,-6 3-1-16,-8 3-13 15,-8 9-5-15,-5 8 3 16,0 7 8-16,0 0-37 16,-14 13 29-16,-5 5 13 15,4 4 0-15,10 3 6 16,5-1-2-16,0-3 0 15,8-1 5-15,21-2-5 16,12-2 0-16,6-4 3 16,6-2 2-16,-4-3-6 15,3-4-32-15,-6-3-271 0</inkml:trace>
  <inkml:trace contextRef="#ctx0" brushRef="#br0" timeOffset="28679.0694">20414 7661 819 0,'0'0'23'0,"0"0"-22"0,-36 74-1 15,11-38 5 1,3-3 0-16,-1-1 3 0,5-3-5 16,1-5 11-16,0-5-6 15,4-4-6-15,4-7 1 16,6-6-1-16,3-2 6 16,0 0-2-16,0-8 6 15,7-10-12-15,23-7-27 16,12-4-22-16,4 5 1 15,0 5 28-15,-9 2 10 16,-7 10 3-16,-9 7 4 16,-7 0-15-16,-8 7 11 15,0 10 6-15,1 2 1 16,-1 2 0-16,5 1 0 16,10 0 0-16,8-2 0 15,1-6-6-15,3-3-10 0,4-7 3 16,4-4 13-16,6 0 13 15,4-15 3-15,-2-2-13 16,-1-8 1-16,-8-1 7 16,-7-3 0-16,-8 0 25 15,-13 2 4-15,-9 7 16 16,-3 6-15-16,-3 8 36 16,-31 6-71-16,-6 0-6 15,-10 9-3-15,4 8-4 16,12 3 4-16,14 2-1 15,16 2-3-15,4-1-6 16,4 2-5-16,29-1-7 16,13-3-21-16,8-5-11 0,6-7-44 15,1-5-8-15,-6-4-79 16,-7-10 37-16</inkml:trace>
  <inkml:trace contextRef="#ctx0" brushRef="#br0" timeOffset="29094.9974">21290 7821 488 0,'0'0'140'15,"0"0"-67"-15,0 0-63 16,0 0-10-16,0 0 0 16,0 0 0-16,-39 18 12 15,35-4 9-15,4 3-10 16,0-2-9-16,25 0 1 16,8 0-3-16,5-7-3 15,3-3-10-15,1-5-28 0,-4 0-60 16,-8-13-13-16,-6-3 50 15,-11-1 64-15,-4 3 26 16,-6 3 11-16,-3 3 18 16,0 3 12-16,0 5-35 15,0 0-32-15,-4 0-5 16,-4 5 3-16,5 3-5 16,3 3 2-16,0-1-10 15,24 1 10-15,9 0-2 16,6-3 7-16,6-1 1 15,1-6 60-15,0-1 47 16,-7-1-7-16,-10-8-18 0,-9-3-4 16,-7-4-25-16,-4-1-29 15,-6-4-11-15,-3 1-8 16,0 0-6-16,0-1-23 16,0 0-38-16,0 1-8 15,0 2-6-15,0 5-124 16,21 4-26-16</inkml:trace>
  <inkml:trace contextRef="#ctx0" brushRef="#br0" timeOffset="29500.0814">22853 7545 742 0,'0'0'77'0,"-167"-25"-24"0,63 22-20 15,2 3-9-15,10 3 0 16,10 9-19-16,19 5 0 16,17 4-4-16,22 2 2 15,18 0-3-15,6 4-3 16,26-1 1-16,24 0-1 16,8-3 0-16,-1-1-14 15,2-7-5-15,-20-5 10 16,-11-4 5-16,-13 0 6 15,-15-4-19-15,0 4-6 16,-41 2 26-16,-16 6 22 16,-13 0 23-16,-5 4-32 0,6 0-8 15,13 3 0-15,10 0-5 16,20-3 2-16,14 1-4 16,12-5 1-16,11 0-3 15,32-1-3-15,23-4-42 16,13-3 34-16,16-3-83 15,8-3-7-15,-4 0 3 16,-11 0 53-16,-17-14-348 16</inkml:trace>
  <inkml:trace contextRef="#ctx0" brushRef="#br0" timeOffset="30048.0689">22828 7894 423 0,'0'0'257'16,"0"0"-170"-16,0 0-57 0,0 0-21 15,0 0 3-15,0 0-8 16,0 0-2-16,-87 20-2 15,87-9-3-15,0 0 3 16,0-2-4-16,8-1 0 16,2-5 0-16,5-3 4 15,-2 0-14-15,13-6-35 16,5-8 5-16,3-5 5 16,7 1-1-16,-1 0 10 15,-5 2-1-15,-5 7 28 16,-9 3 3-16,-7 5 54 15,-10 1-42-15,2 0 19 16,-5 8 25-16,5 5-1 16,-3 2-6-16,2 3-19 15,10 1 1-15,3 1-22 0,12-4 16 16,6 0-7-16,1-7-8 16,1-1 2-16,-3-8 7 15,-1 0-19-15,2-13-1 16,1-9-63-16,3-9 3 15,-2-2-4-15,-2-6-4 16,-4-4-6-16,6-6-15 16,1-2-2-16,-1-2 92 15,0 2 7-15,-10 12 130 16,-10 12-44-16,-10 15-14 16,-4 9 13-16,-4 3-65 15,0 4-27-15,-12 15 0 16,-17 9 37-16,-2 10-6 0,-5 5-14 15,2 6-6-15,-3 6-5 16,-1 1-2-16,13-3-4 16,8-8-53-16,7-13-7 15,7-14 16-15,-1-11-96 16,-1-7-104-16</inkml:trace>
  <inkml:trace contextRef="#ctx0" brushRef="#br0" timeOffset="30274.4636">23593 7779 89 0,'0'0'340'0,"0"0"-328"16,0 0 12-16,160-2 37 15,-122 8-24-15,-2 4 18 16,-6 1-15-16,-8 4 3 16,-7-1 2-16,-6-1-5 15,-5-1-18-15,-4 0 8 16,0-3-12-16,0-2-3 15,0-1-13-15,0-4 3 16,0-2-5-16,8 0-18 16,13-9-31-16,4-11-266 15</inkml:trace>
  <inkml:trace contextRef="#ctx0" brushRef="#br0" timeOffset="31013.9585">24532 7433 527 0,'0'0'13'0,"0"0"2"16,0 0 59-16,33 50-30 15,-33-16-13-15,0 5-2 16,-22 9 3-16,-11 8-2 16,-8 2-24-16,-2 2 1 15,6-2-7-15,7-8 0 16,5-8 0-16,10-9-2 15,8-13 2-15,-1-10 0 16,5-7-3-16,3-3 3 0,-4 0-2 16,1-11-23-16,-6-8-77 15,-2-9-53-15,-1-6 11 16,1-3 4-16,11-1 140 16,0 1 117-1,0 5-19-15,20 6-45 0,3 5 83 16,2 9-39-16,8 4-38 15,9 5-59-15,10 3 0 16,4 0 0-16,2 0-6 16,0 7-20-16,-3 2-1 15,-5 5 22-15,-8 0 0 16,-6 6 1-16,-17-3-3 16,-12 2 7-16,-7 0-4 0,0-5 8 15,-1 1-4 1,-11-4 15-16,-1-2 4 0,2-2 11 15,7-2-9-15,-1-1-12 16,5-1-2-16,0-1-2 16,0-2 1-16,0 0-3 15,14 0 18-15,14-7-10 16,2-2-8-16,0 1 3 16,-5 1-4-16,-5 1 7 15,-4 5 2-15,-3 1-11 16,-5 0-5-16,-7 4 0 15,1 9 5-15,-2 3 9 16,0 9-3-16,-10 0-5 16,-8 3 3-16,-6 0 3 0,-6-3-7 15,-3-5 0-15,-12-6 6 16,1-5-6-16,0-6 3 16,10-3-2-16,9 0 6 15,7-7 3-15,7-9-9 16,11-4-1-16,0-3-13 15,24-3-49-15,17-3-16 16,7-2-38-16,8-3-72 16,-1 4-143-16</inkml:trace>
  <inkml:trace contextRef="#ctx0" brushRef="#br0" timeOffset="38661.1832">17937 13855 407 0,'0'0'54'0,"0"0"-40"0,0 0 57 15,0 0-10-15,0 0-33 16,0 0 14-16,0 0 8 16,0 0-15-16,-3-5 1 15,3 4-13-15,0 1 1 16,0-2 3-16,0 1-9 16,0-1-7-16,0-1 0 15,0 1-3-15,0-3 0 16,0 1-3-16,0-1 4 15,0 0-4-15,0 1 1 16,0-2 2-16,0 1-6 16,0-2 4-16,-4 0 0 0,-1-1-6 15,-3 1 5-15,-1-3 0 16,0 3 4-16,2-4-8 16,-1 0 1-16,0 1 13 15,-2-3-11-15,0 3 0 16,-3 0 1-16,0 0-1 15,0 2-3-15,1 0 0 16,-1 0 1-16,-4 2-2 16,0 0 5-16,-1 1-4 15,-3-1-1-15,1 2 0 0,-1-3-1 16,1 2 0 0,-6 1 1-16,-2 1-3 0,-2 1 3 15,0-1 0-15,1-2 0 16,-1 4 1-16,3-1-1 15,-2 1 0-15,4-2 2 16,6 3-4-16,-5-1 2 16,4 1-1-16,3 0 1 15,0 0 0-15,-4 0-1 16,-1 0 1-16,-2 0-4 16,6 0 4-16,-3 0 0 15,1 0 2-15,-3 4-2 16,1 0-2-16,-1 1 2 15,4 0-1-15,1-1-2 16,-3 4 3-16,1-1-1 16,-2 1-2-16,1 2 3 15,2-1-3-15,-2 3 3 0,2 0 1 16,1 0 1-16,-2 2-2 16,1-1 0-16,6 1-4 15,-5 1 4-15,3 1 0 16,6-1 5-16,0 0-5 15,1 0 0-15,5-1 0 16,-3 0 0-16,0 1 3 16,1 1-1-16,0 1-1 15,2 0-1-15,2 1-1 16,-2-3 1-16,1 1 2 0,-2-1-2 16,4-1 3-1,0 2-3-15,0 0 0 0,0-2 0 16,0 2 2-16,0-3-2 15,0 4-1-15,0 0 1 16,0-1 1-16,0 0-1 16,0-1 0-16,0-1 1 15,0-2-1-15,4 1 0 16,-2-2 0-16,2 1 3 16,2 0-3-16,-1-2 1 15,0 0-3-15,3-3 4 16,1 3-2-16,-1-1 0 15,0 0 0-15,1-1 4 16,2 1-2-16,2-1 3 0,-1 0 5 16,3 3-10-16,0-2 10 15,0-1 2-15,0 3-8 16,-6-2-3-16,7 0 8 16,0 1-2-16,-2-2-7 15,4 3 3-15,-4-3 11 16,-1 1-13-16,3 0 1 15,2 2 0-15,-5-2 4 16,4-2-3-16,-2 2-3 16,-1-1 2-16,-1 0-1 15,2 1 2-15,-1-1-3 0,2-1 3 16,-3 3-1 0,3-3-2-16,2 0 3 0,2 1-1 15,-1-1 0-15,2 1 0 16,-2 0-1-16,1 0 2 15,1-2-3-15,1 2 4 16,-1-3-4-16,3 1 4 16,-4-1-2-16,3 1-2 15,-4 0 1-15,2-3-4 16,-4 0 3-16,0 0 0 16,0 2 2-16,1-2-1 15,4 0 0-15,2 0-2 16,0-1 2-16,1-1 0 15,-1 3-1-15,-2-4 1 16,0 1-4-16,1 1 6 0,-2-2-5 16,-2 1 2-16,-2 0-1 15,2-1 1-15,-2 0-3 16,0 0 3-16,4 0 2 16,-1 0-2-16,1 0-4 15,-2 0 3-15,4 0 2 16,-1 0-2-16,-2 0 0 15,-3 0-1-15,-2 0-1 16,0 0 2-16,4 0-1 16,-7-2-2-16,2-1 2 15,-1-1 2-15,0 1 0 16,1 1-1-16,1-2 1 0,-3 0 2 16,1-3-2-1,1 4 0-15,1-3-2 0,-3-2 4 16,1 2-2-16,3-4 0 15,-2 0 0-15,2-2 1 16,-2 3-1-16,2-2 0 16,-5 1 1-16,6-1-1 15,-5 1-4-15,-1 1 4 16,-1-1-1-16,0 2 1 16,0-2 1-16,1 0-1 15,-3-1-1-15,-1 2-2 16,1-2 4-16,-2-1-3 15,1 1 4-15,-2-1-2 16,2-1 1-16,-2 1 0 16,-3-4 2-16,3 2-3 0,1-2 0 15,-6 1 0-15,1 3 1 16,-1 0-1-16,0 0 2 16,0 1-1-16,0 0-1 15,0-1 2-15,0 0-1 16,0-1-1-16,0-1 0 15,-4-2 0-15,-6 1 1 16,-1-1-1-16,-2-1 0 16,-1 3 0-16,-2 1 3 15,0 0-7-15,0 1 4 16,2 3 0-16,2 0 1 16,-2 2-1-16,4-2 1 0,4 2 1 15,-3-2-1-15,2-1-1 16,1 0 1-16,4-2-1 15,1 1 1-15,-7 0-1 16,-2-1 0-16,2 0 0 16,-3-1 2-16,2 2-2 15,1 3 0-15,0-3 0 16,1 5 0-16,1-2 1 16,5 2-1-16,-2 0-4 15,0 0 4-15,3 1 0 0,-2-2 1 16,-2 2-1-1,1 0 0-15,0-2 0 0,-2 1 0 16,0-2 0-16,0 0 0 16,-6-1 0-16,-1 1 0 15,-1-1 0-15,0 1-2 16,-1-1-2-16,4 1 4 16,-3 3 0-16,-1-1 0 15,2 1-2-15,-2 2 3 16,1 0-1-16,2 0 0 15,0 0-1-15,-3 0 1 16,-4 1 1-16,-1-2 0 16,2 1-2-16,-4 0-1 15,1 1 2-15,2-3 1 16,0 3 0-16,0-1-1 0,2 1 0 16,5-1 0-16,-2 1-1 15,1-1 0-15,0-1 1 16,0 1 6-16,-2 0-6 15,1 1 0-15,0 0 0 16,1-3 2-16,0 0 0 16,-4 1 0-16,-1 1-1 15,-4-2 0-15,-1-2 3 16,-1 0 2-16,-5-1 1 16,1-1-2-16,-3 1-3 15,-3-3 5-15,3 5-6 16,1 0 8-16,1 0-6 0,1 2-1 15,-2-1-1 1,1 2 0-16,-3 1-2 0,-10 1 0 16,-5 1-15-16,-6 0-27 15,-5 1-121-15,-9 3-161 16</inkml:trace>
  <inkml:trace contextRef="#ctx0" brushRef="#br0" timeOffset="58544.1118">916 13548 771 0,'0'0'72'0,"0"0"-72"16,0 0-39-16,0 0 30 15,-2 87 9-15,40-35 7 16,11 1 3-16,4 3 6 16,3-1-9-16,-7-1-5 15,-7-8 3-15,-12-5-5 0,-16-8 1 16,-4-8-1-1,-6-11 0-15,-4-5 1 0,0-8 6 16,0-1 15-16,0 0 23 16,-28-10 9-16,-13-11-37 15,-3-8-17-15,-4-8 0 16,2-9 0-16,-1-7 0 16,1-9-7-16,9-6 6 15,9-3-5-15,17 6 2 16,11 9-7-16,1 15 7 15,34 14 0-15,16 6-2 16,6 6 3-16,5 5 0 16,-5 7-1-16,-2 3 3 15,-16 8-9-15,-14 14-10 16,-17 7 12-16,-8 7 2 0,-14 6 6 16,-29 0 1-1,-5-1 1-15,-2-4 0 0,5-3-2 16,12-2-2-16,15-3 0 15,15-4-1-15,3-4-5 16,19-4-17-16,23-3-11 16,13-7 9-16,11-6 11 15,6-1 7-15,8-5 6 16,-4-11 1-16,-7 0-34 16,-21-6-24-16,-8 1 39 15,-22-6 21-15,-8 2 0 16,-10-3 3-16,0 5 19 15,0 5 13-15,-10 6 39 16,1 7 1-16,-3 5-52 0,-3 0-23 16,7 17-4-16,-2 4-1 15,6 4 5-15,4 1 6 16,0-1-6-16,22 2-1 16,9-4 1-16,11 2-1 15,7-4-1-15,14-3-9 16,4-4 1-16,6-8 0 15,-8-4-50-15,-14-2 60 16,-13-4 6-16,-18-8-6 16,-12-4 0-16,-8-6-23 15,0-7-50-15,0-7 7 16,-24-7-39-16,-4-16-31 16</inkml:trace>
  <inkml:trace contextRef="#ctx0" brushRef="#br0" timeOffset="58747.2502">1763 13317 547 0,'0'0'13'16,"0"0"15"-16,0 0-1 16,0 0-22-16,0 0 12 15,0 0 34-15,-30 72 37 16,65-28-42-16,10 7-18 16,10 9-6-16,5 0-14 15,8 3-4-15,8-6-4 0,-1-5-19 16,7-6-48-16,7-10-37 15,8-9-5-15,6-12-29 16,-2-9-124-16</inkml:trace>
  <inkml:trace contextRef="#ctx0" brushRef="#br0" timeOffset="60943.5098">2767 13689 802 0,'0'0'4'0,"-140"2"0"15,67 13 4-15,4 3 17 16,17 1 4-16,12 0-13 16,12 1 3-16,13-2-16 15,13-2-2-15,2-2-1 16,11-3-8-16,38-3-15 16,19-8 3-16,14 0 14 15,6-15 4-15,-10-3-52 16,-21-2 12-16,-23-7 11 0,-19-1 28 15,-15-3 3-15,0 0 9 16,0 9 25-16,0 6 44 16,-12 10 6-16,-2 6-54 15,0 0-28-15,-3 13-2 16,2 6-2-16,6 1 2 16,6-1 1-16,3 1 0 15,0-3 1-15,27-1-2 16,11-3-1-16,9-3 1 0,6-6 0 15,3-4 1 1,-1 0 0-16,-6-12 4 0,-17-7-2 16,-10-6-3-16,-14-4-4 15,-8-12-3-15,0-7 1 16,-15-13 5-16,-21-7-9 16,0-4 8-16,-1 2-3 15,3 12 5-15,11 22 14 16,8 16 21-16,8 14 14 15,-1 6-30-15,4 9-19 16,-5 15-7-16,6 13 7 16,3 6 17-16,12 6-4 15,28 1 3-15,23 1-11 0,7-1 1 16,15-4-6 0,0-5 0-16,-2-8-5 0,-14-10 2 15,-12-7-34-15,-17-8 18 16,-6-8 2-16,-10 0 1 15,-7-17 12-15,-4-12 4 16,-10-6 3-16,-3-5-3 16,0 2-1-16,0 13-8 15,0 8 9-15,0 11 9 16,0 6 0-16,0 0-9 16,0 11-19-16,0 4 19 15,0-1 0-15,0 1 0 16,18-2-1-16,6-2 1 15,20-1 0-15,10-6-3 0,6-4-2 16,5 0-6-16,-8-4-8 16,-17-8-36-16,-17-3-20 15,-14-2 11-15,-9 0 37 16,0-4 19-16,0 6 8 16,0 4 21-16,-9 6 44 15,3 5-4-15,-3 0-60 16,1 11 1-16,1 2-2 15,7 2 13-15,0 1-8 16,0-2 2-16,30-2 4 16,18 2-7-16,13-8 3 15,3-4 3-15,-2-2-6 16,-16 0-4-16,-20-2 0 0,-18-8-6 16,-8-2 6-16,-24-3 0 15,-16-4 1-15,-8-2 13 16,-2 0 2-16,7 1 8 15,6 2-13-15,10 5-1 16,11 5-2-16,16 3-2 16,0 2-6-16,4 3-14 15,35-2-15-15,10 2 23 16,14 0 6-16,8 0-9 16,5 0 8-16,3 7 0 15,-8 3-1-15,-21-1 2 16,-21 1-4-16,-25 2 3 0,-4-2 1 15,0 1 10-15,-19-3 11 16,-2-1-2-16,8-5-5 16,4-2-7-16,1 0 6 15,8-6-5-15,0-8-8 16,0-6-18-16,21 0 4 16,9-4-6-16,-1 7 12 15,-3 3 6-15,-10 8 2 16,-1 6 1-16,-1 0-1 15,-2 0 0-15,4 3 0 16,3 4 2-16,-1 0 1 16,8 1 17-16,0-1-10 15,10-2-4-15,6-2 7 16,6-3-1-16,7 0-9 16,-5-7 1-16,-5-6-4 0,-10-4 0 15,-13-3-24-15,-5-3 18 16,-16-2-2-16,-1 1 4 15,0 1 2-15,-10 7-5 16,-6 7 7-16,-3 4 0 16,0 5 4-16,-4 0-4 15,6 12-3-15,6 3-2 16,11 5-6-16,0 0 9 16,20 0-5-16,29 2 6 15,17 0 1-15,15-1 0 16,9-3 0-16,-12-2 1 15,-20-4 0-15,-22-4-1 0,-22-3 0 16,-14-4 1-16,-5 0 11 16,-37 1 5-16,-19-2-5 15,-8 0-12-15,-4-12-7 16,6-2-27-16,16-2-18 16,13-1-9-16,16-2 0 15,15 2-2-15,7 0 22 16,1-1 15-16,38 0 26 15,16-2 10-15,14-3-8 16,10-2 15-16,3-3-17 16,-5-3 1-16,-11-3-3 0,-15-1 2 15,-23-2 0 1,-11 2 16-16,-17-1-4 0,0 4-1 16,-17 2 40-16,-8 7-3 15,-7 6 8-15,2 9-21 16,0 8-22-16,2 0-13 15,3 16 1-15,6 10 0 16,8 5 1-16,11 5 5 16,0 4-5-16,30 3 1 15,15 3-3-15,16-2 0 16,3-4 1-16,5-8-5 16,-11-5 2-16,-16-11-2 15,-14-6-2-15,-16-6-5 16,-2-4 4-16,-5 0 7 0,1-11 7 15,2-6-1-15,-2-6-6 16,2-2-4-16,0 3 0 16,-1 3-5-16,2 7 0 15,-3 9 5-15,2 3-13 16,5 0-9-16,-2 5 21 16,10 7 5-16,4 1 13 15,9 0-2-15,3-3 2 16,7 0-3-16,9-3 3 15,-2-2-11-15,-3-5 3 16,-9 0-5-16,-5-4-28 16,-13-5 2-16,-6-5 7 15,-6-2 16-15,-2-3 3 16,-5 1 4-16,2 2 7 16,-4 6 9-16,0 3 6 0,0 7 4 15,0 0-27-15,0 0-3 16,0 8 0-16,0 6 3 15,8 0 2-15,17 1 3 16,9 1-7-16,12-5 3 16,13-2-3-16,3-5-1 15,3-4-24-15,-6-5-72 16,-11-14-115-16,-20-2-188 16</inkml:trace>
  <inkml:trace contextRef="#ctx0" brushRef="#br0" timeOffset="61314.2587">6769 12916 459 0,'0'0'147'0,"-19"-78"-80"16,11 58 68-16,1 11-40 16,2 9-48-16,-2 7-38 15,-1 16-6-15,5 14 16 16,3 9 14-16,3 7-23 16,32 5 4-16,8 5 2 15,5 3-12-15,-8-2 0 16,-4-7-4-16,-9-7-1 15,-14-14-10-15,-7-13 4 16,-6-10 6-16,0-7 2 16,0-6-1-16,0-3 31 15,-18-14 2-15,6-8-23 16,3-11-10-16,9-6-1 0,8-9-6 16,23-7-28-1,9 4-1-15,2 8 17 0,0 17 10 16,-1 15 4-16,6 9 5 15,5 5 0-15,0 2 8 16,-2 11 4-16,-12 0 9 16,-17 3-10-16,-21-2-3 15,0-2 7-15,-30 2-5 16,-36-1-10-16,-20-4-24 16,-12-3-121-16,-12-6-288 15</inkml:trace>
  <inkml:trace contextRef="#ctx0" brushRef="#br0" timeOffset="61468.4282">6381 12910 1042 0,'0'0'23'0,"0"0"-10"16,0 0-13-16,0 0-6 16,0 0-6-16,0 0-1 15,-18 27-21-15,-40-10-53 16,-27 2-127-16,-31 1-274 15</inkml:trace>
  <inkml:trace contextRef="#ctx0" brushRef="#br0" timeOffset="61782.5458">3103 13304 408 0,'0'0'110'16,"-157"8"-45"-16,111-6 92 16,17 1 0-16,22-3-98 15,7 0-3-15,3 0 32 0,48 0-60 16,33-10-25-16,45-6 10 15,38-4-9-15,42-4 1 16,34-2-3-16,33-2-2 16,35-1-3-16,26 2-42 15,17 3-101-15,7 0-126 16</inkml:trace>
  <inkml:trace contextRef="#ctx0" brushRef="#br0" timeOffset="62423.8172">8643 12858 734 0,'0'0'191'0,"0"0"-190"16,0 0 20-16,0 0-1 0,0 0-20 15,0 0 1-15,-16 35 1 16,12-11 9-16,4-2 0 16,3-3-10-16,24-5 1 15,14-3 4-15,13-4 1 16,6-7 13-16,6 0 6 16,-7-6-23-16,-7-9-3 15,-13-3-3-15,-12-8-3 16,-7-3-5-16,-9-3 5 15,-9 3 0-15,-2 2 6 16,0 8-4-16,0 7 4 16,-10 7 0-16,7 5-1 15,1 0-3-15,2 0-4 0,0 10-20 16,0 2 12 0,27 3-3-16,19 4 15 0,12 3 1 15,9-1 3-15,3 2-2 16,-10-4 2-16,-16-2 0 15,-28-8 1-15,-16-1 15 16,-6-2 9-16,-40-3 43 16,-17-1-34-16,-16-2-34 15,-9 0-29-15,-8-7-95 16,-5-13-215-16</inkml:trace>
  <inkml:trace contextRef="#ctx0" brushRef="#br0" timeOffset="62548.5143">8534 12596 263 0,'0'0'783'16,"0"0"-777"-16,0 0-6 15,0 0-1-15,0 0-32 16,0 0-93-16,7 9-122 16</inkml:trace>
  <inkml:trace contextRef="#ctx0" brushRef="#br0" timeOffset="63704.3188">1766 15340 188 0,'0'0'64'0,"0"0"-9"16,0 0 4-16,0 0 11 15,0 0 2-15,0 0-11 16,8-3-10-16,-8 3-28 16,0 0-7-16,1 0 11 0,4 0 29 15,2 0-10-15,4 0-10 16,4 0-8-16,8 0 3 16,7-1 4-16,9-13-2 15,12-5-12-15,-2-5-12 16,-7-3-8-16,-8-1 1 15,-9-2 1-15,-14-1-3 16,-11 0-4-16,0-1-1 16,-8 7 2-16,-14 4-1 15,-2 11 1-15,0 6 3 16,-3 4-5-16,-4 9 0 16,0 11-2-16,5 6 6 15,9 4-1-15,17 2-5 16,0-2 7-16,23-1-1 15,23 0-1-15,6-5 1 0,8-5-1 16,9-2 2-16,-3-7-2 16,-7-5 1-16,-6-5 1 15,-8 0-7-15,-5-4 1 16,-4-10-24-16,-12-5-49 16,-10-7-34-16,-14-7-7 15,0-8-4-15,-24-8-31 16</inkml:trace>
  <inkml:trace contextRef="#ctx0" brushRef="#br0" timeOffset="63991.6497">2081 14629 436 0,'0'0'26'16,"0"0"12"0,-58-47 50-16,53 43-17 0,1 2-15 15,-1 2-45-15,2 3-11 16,-5 10 1-16,3 2 22 15,4-2-5-15,-4 0-7 16,5-1-7-16,0-2 0 16,0 0-2-16,0-3 0 15,0 0 2-15,0-7-4 16,0 3 1-16,0-3-1 16,0 0 4-16,0 0-4 15,0 0 0-15,0 0-5 0,0 0-36 16,0 3-81-16,0 0 4 15,0 0-224-15</inkml:trace>
  <inkml:trace contextRef="#ctx0" brushRef="#br0" timeOffset="64625.9731">2734 15216 606 0,'0'0'127'16,"11"-58"-127"-16,-11 17 0 15,0-7 17-15,0-4-2 16,-30-10 0-16,-9-5 2 15,-7-2 7-15,-4 1-19 16,3 8-5-16,1 12 2 16,4 12 17-16,5 12 20 15,9 11-14-15,7 8-5 16,7 5 6-16,1 0-23 16,1 8-3-16,-3 12-8 15,15 10 7-15,0 6 0 16,7 7 1-16,35 5 0 15,14 2 0-15,14 2 1 16,14-2-1-16,6 0 6 0,7-8-11 16,3-7 5-16,-5-6-6 15,-9-11-7-15,-9-8 8 16,-13-9-12-16,-12-1-8 16,-10-11 14-16,-12-11 4 15,-16-7 3-15,-11-9 3 16,-3-4 0-16,-5-2-8 15,-19 4 4-15,-2 6 3 16,9 15 2-16,3 11 53 16,8 8-2-16,0 0-51 15,-1 16-1-15,1 7-2 0,6 5 3 16,0 1 3 0,22-2 6-16,20 2-4 0,2-5-2 15,6 0-3-15,2-4-2 16,3-3-2-16,-5-7-45 15,-9-9-20-15,-6-1-39 16,-10-14-102-16</inkml:trace>
  <inkml:trace contextRef="#ctx0" brushRef="#br0" timeOffset="65321.6693">3582 14805 596 0,'0'0'10'0,"0"0"35"0,50 45 12 15,-12-23 22-15,5 2-44 16,6-2 6-16,2 1-20 16,-2-6-5-16,-10-3-11 15,-17-4 1-15,-7-6 0 16,-9-3-5-16,0-1 12 16,0-4 46-16,1-13 26 15,4-10-69-15,-1-7-12 16,2-4-8-16,1-2 2 15,-2 6-52-15,1 7 24 16,-5 15 23-16,4 7-12 16,1 5-66-16,10 5-36 15,8 12 69-15,9 5 16 16,10 1-33-16,8 0-27 0,5-4 31 16,4-5 37-1,0-4 14-15,-11-8 14 0,-12-2 21 16,-16 0 44-16,-8-1 39 15,-10-10-59-15,-7-6-22 16,-2-2 21-16,0-1-2 16,-14 1 5-16,-16 0-9 15,-7 5-20-15,-9 7 1 16,-6 7 17-16,1 0-27 16,-1 11-8-16,3 7 0 0,11 0 9 15,15 3-3 1,17-5 4-16,6 1-3 0,6-3-8 15,37-4 0 1,16-5 0-16,7-5 0 0,9 0 0 16,-11-5-9-16,-15-10-34 15,-10-2-33-15,-15-1 14 16,-11-2 23-16,-7-1 22 16,-6 3 17-16,0 3 3 15,0 8 71-15,0 5 27 16,0 2-59-16,-2 0-40 15,2 9-2-15,0 6 0 16,0-1 2-16,16 3 0 16,21-2 3-16,9-2-2 15,14-2-1-15,2-4-2 0,4-4-10 16,8-3-33 0,-11-9-44-16,-12-8-52 0,-18-5-71 15</inkml:trace>
  <inkml:trace contextRef="#ctx0" brushRef="#br0" timeOffset="65520.7004">5036 14436 646 0,'0'0'90'16,"0"0"-89"-16,0 0 16 16,-8 59 33-16,10-22 12 15,26 4-13-15,7 4-21 16,11 1-18-16,5-2-3 0,5 2-4 15,-11-7-3-15,-18-7-15 16,-20-8-68-16,-7-9-29 16,-6-10-79-16,-24-5 20 15</inkml:trace>
  <inkml:trace contextRef="#ctx0" brushRef="#br0" timeOffset="65836.3534">5036 14676 502 0,'0'0'60'0,"0"0"-57"16,0 0 19-16,137 19 9 16,-55-16-21-16,18-3 0 15,13 0-3-15,8-5-3 16,-3-6 4-16,-12-6-7 0,-30 0-1 16,-28-1-13-16,-26 0-12 15,-22-1 25-15,0 1 40 16,-18 4 106-16,-20 4-99 15,-12 9 5-15,-5 1-46 16,-3 8 3-16,-2 9 2 16,11 4 1-16,13 1 1 15,17-3-12-15,11-1-1 16,8-1-1-16,8-2-8 16,31-1-14-16,22-7-56 15,24-2-14-15,16-5-28 16,8 0-104-16</inkml:trace>
  <inkml:trace contextRef="#ctx0" brushRef="#br0" timeOffset="66240.02">6505 14570 428 0,'0'0'408'16,"0"0"-388"-16,0 0-14 16,-134 6-6-16,92 9 10 15,8 2 16-15,7-2-6 16,9 0-1-16,9 1-13 15,9-2-2-15,0 0-4 16,9-5-4-16,24-2 2 16,9-3-4-16,13-4 4 15,-1 0 1-15,1-7-5 16,-9-6-2-16,-13-4-1 16,-17-3-17-16,-16-7 16 0,0-9-9 15,0-5 19 1,-24-8-2-16,3-10 2 0,-2-5 0 15,-4 5 28-15,3 14-25 16,7 19 35-16,8 16 11 16,-1 10 8-16,-2 0-51 15,6 17-6-15,0 12 0 16,6 10 6-16,6 5 8 16,31 2-7-16,21 2-5 15,12 0 2-15,10 0-4 0,-4-1-42 16,-10-4-75-1,-8-9-76-15</inkml:trace>
  <inkml:trace contextRef="#ctx0" brushRef="#br0" timeOffset="66743.014">8273 14413 539 0,'0'0'167'15,"-44"-75"-141"-15,14 42 69 16,-8 10-36-16,-6 7 1 16,-3 12-32-16,-6 4-21 15,-6 10-7-15,-1 10 3 16,9 6 16-16,8 3-9 16,12-1-9-16,11-2-1 15,18 0-1-15,2-1 1 16,13-2-1-16,30-5 1 0,10-5-7 15,6-5 7 1,-1-3-14-16,-6-5-4 0,-14 0 3 16,-7-3 10-16,-13-4 0 15,-9 1 4-15,-6-2 1 16,-3 0 2-16,0 4-2 16,0-3-1-16,0 6-2 15,-11-1-1-15,-3 2-18 16,-3 0-35-16,-4 0-33 15,-4 0-58-15,1 2-30 16</inkml:trace>
  <inkml:trace contextRef="#ctx0" brushRef="#br0" timeOffset="67543.0709">7622 14561 593 0,'0'0'16'0,"0"0"2"15,0 0 41-15,144-52-1 16,-116 32-5-16,-3-3 2 16,-9-7-43-16,-7-5 8 15,-6-7-10-15,-3-4-6 16,0-7-4-16,0 0 2 15,-12 3-4-15,-8 6 4 16,-6 7 1-16,1 11 3 16,5 6 1-16,6 11 23 15,5 6 7-15,-6 3-28 16,-2 10-9-16,-8 13-3 0,11 13 3 16,4 7 4-1,10 7-1-15,0 6-3 0,32 5 5 16,15-1-5-16,15-9 0 15,8-5 0-15,4-15 0 16,-7-9-3-16,-7-9 2 16,-12-7 1-16,-7-6 8 15,-11 0-3-15,-6-12 5 16,-3-7-10-16,-6-4 0 16,-3-3 1-16,-5-4-1 15,-2 2 0-15,-1 4-3 16,-4 10-10-16,0 6 4 15,0 8 8-15,-10 0-17 16,-8 12 8-16,-2 5 4 0,8 3 4 16,12-1 2-16,0-2 0 15,12 0 1-15,23-3 0 16,11-4-1-16,5-3 12 16,9-4 1-16,0-3 2 15,-4-2-3-15,-7-6 17 16,-15-6-10-16,-17-3-8 15,-10-4 5-15,-7-4-3 16,-19-4-13-16,-25-3-14 16,-24 3-45-16,-10 3-9 15,-29 6-6-15,-21 10-56 0,-20 6-53 16,-13 4-166-16</inkml:trace>
  <inkml:trace contextRef="#ctx0" brushRef="#br0" timeOffset="67679.1374">7388 14269 400 0,'0'0'45'16,"0"0"-37"-16,0 0 8 15,0 0 95-15,0 0 2 16,0 0-1-16,155 1-64 16,-48-9-27-16,12-1-16 15,10-1-4-15,7-1-2 16,10 0 0-16,5-1-75 16,7-2-220-16</inkml:trace>
  <inkml:trace contextRef="#ctx0" brushRef="#br0" timeOffset="68144.2951">9761 14175 621 0,'0'0'118'0,"0"0"-118"16,7-48 0-16,-7 30 14 15,-7 0 27-15,-27 3 5 16,-15 5 0-16,-11 3-35 16,-4 7-5-16,-6 3-4 15,-5 11 1-15,8 6 4 16,6 4 7-16,22-1 4 0,21 0-6 16,18-2-10-16,2 1 1 15,42-5 1-15,16 0-1 16,17-5 7-16,7-9-6 15,-7-3-3-15,-7-3-1 16,-16-11-4-16,-15-1-18 16,-10-2 13-16,-10 0 9 15,-9-2 6-15,-8 5 1 16,-2 6 21-16,0 4-8 16,0 4 3-16,0 0-14 15,-18 3-9-15,0 7 0 16,5 1-6-16,7 3 5 0,6-1-8 15,0 1 8-15,24-1-6 16,7-3-33-16,2-6-19 16,4-4-83-16,-5 0-106 15</inkml:trace>
  <inkml:trace contextRef="#ctx0" brushRef="#br0" timeOffset="68497.2332">9955 14034 645 0,'0'0'15'0,"0"0"-6"16,0 0 9-16,13 45 43 15,4-20-18-15,10 0-1 0,6 0 11 16,4-4-43-16,-9-1 2 16,-8-6-5-16,-13-7-6 15,-5-2 2-15,-2-5 2 16,0 0 2-16,-9 0 5 15,-8-9-4-15,10-8-8 16,4-2-10-16,3-6-2 16,7 0-9-16,22-1 11 15,6 2 5-15,-2 7 1 16,-6 8 4-16,-3 5 4 16,4 4-4-16,-1 4 5 15,1 12 18-15,-5 5-12 16,-5 7-6-16,-13 4-5 0,-5 6-22 15,-28 6-74-15,-43 2-198 16</inkml:trace>
  <inkml:trace contextRef="#ctx0" brushRef="#br0" timeOffset="70116.2136">5201 15914 864 0,'0'0'138'16,"0"0"-135"-16,0 0-2 16,96-56 1-16,-52 25-2 15,-8-5 2-15,-13-4 2 16,-13-4-3-16,-10-1 1 0,-3 3 7 15,-28 8-1-15,-20 10-5 16,-15 18 26-16,-17 7-12 16,-14 24-17-16,-7 9-3 15,7 8 3-15,10 4 2 16,19 1 2-16,19-3-3 16,27-2-2-16,19-10-2 15,3-2-6-15,49-9-25 16,26-1 9-16,15-10-7 15,13-8 13-15,-2-2 18 16,-10-7-1-16,-22-2-1 16,-29 1-48-16,-16 3 33 15,-24 5 13-15,0 0 1 16,-30 14 4-16,-19 10 8 16,4 4 13-16,-2 5 6 0,14-4 17 15,9-2-17 1,10-1-10-16,14-6-7 0,0-1 2 15,6-5-7-15,35-4-5 16,13-5 2-16,16-5-7 16,14 0-17-16,0-10 13 15,-9-4 8-15,-16-8-28 16,-9-3-8-16,-10-6 15 16,-12 2-17-16,-4-2 12 15,-8 7 18-15,-5 4 9 0,-4 10 0 16,-3 8 21-1,1 2-11-15,1 0-5 16,3 9 34-16,1 7 13 0,7 3-18 16,-1 0-19-16,8 0-11 15,0-2 0-15,3-5-4 16,-5-2-2-16,-11-4 0 16,-2-5 0-16,-5-1-1 15,4 0 3-15,5-6-8 16,8-9 1-16,-3-5-31 15,3-5-8-15,2 1 13 16,4 2-3-16,6 7-7 16,0 7 38-16,0 3 5 15,-5 5-1-15,0 0 1 16,1 8 11-16,-1 0 19 16,3 3-12-16,7-2-11 0,11-1 8 15,2-1-10-15,2-5-4 16,-2-2 0-16,-11 0 3 15,-2-3 1-15,-13-10 2 16,-7-5-4-16,-6-2-2 16,-8-5 4-16,1-8-5 15,-5-5 2-15,2-8-2 16,3-8 0-16,1-5-28 16,-3-2-41-16,-3 2 17 0,0 9 29 15,0 15 15 1,-14 15 8-16,-2 20 10 0,-15 2 29 15,1 19-32-15,5 14 19 16,6 5 18-16,19 2-22 16,0 3-7-16,11 2-9 15,27 1-1-15,11-2-5 16,4-8 0-16,7-8-17 16,-1-11-12-16,-7-9 11 15,0-6 4-15,-6-4 6 16,3-4-4-16,-7-11-27 15,-3-9 0-15,-14-5 4 16,-1-3-58-16,-11 2 54 16,-11 5 36-16,-2 8 6 15,0 9 6-15,0 8 43 16,0 0-52-16,0 11 4 16,-2 5 32-16,2-1-4 0,0 1 0 15,17-1 3-15,20-2-26 16,17-3 0-16,13-5 2 15,9-3-9-15,3-2-2 16,0-3-3-16,-15-13-6 16,-7-3 7-16,-15-5-6 15,-11-3-2-15,-7-5 3 16,-11-5 7-16,-4-8 0 16,-4-7 3-16,-2-9-3 15,1-4-40-15,-2 5-19 16,-2 12 22-16,0 18 37 15,-3 18 22-15,-21 12 22 0,-9 7-44 16,2 15 0-16,2 10 53 16,13 6-21-16,8 3-2 15,8 4-26-15,0-2 0 16,16 3-4-16,18-6-6 16,9-5-50-16,6-6-6 15,4-7-12-15,0-10 33 16,5-9 17-16,2-3-20 15,4-8-72-15,-4-10-211 16</inkml:trace>
  <inkml:trace contextRef="#ctx0" brushRef="#br0" timeOffset="70257.6784">8350 15559 362 0,'0'0'172'15,"0"0"-137"-15,-17 61 7 16,21-41-31-16,32-6-6 15,17-3-5-15,10-6-7 16,7-5-14-16,3 0-70 16,-7-12-7-16</inkml:trace>
  <inkml:trace contextRef="#ctx0" brushRef="#br0" timeOffset="70454.2344">9049 15454 467 0,'0'0'195'0,"0"69"-85"16,0-26-21-16,0 3-64 16,2 1-1-16,13-4-13 15,-2-1-10-15,-6-8-1 16,-7-7-22-16,-2-8-58 16,-37-6-53-16,-12-9 42 15,-18-4-285-15</inkml:trace>
  <inkml:trace contextRef="#ctx0" brushRef="#br0" timeOffset="70648.7091">7955 15329 824 0,'0'0'19'0,"0"0"-19"16,173-38 0-16,-98 22 4 15,-2 0 17-15,-6 2 13 16,-14 5-18-16,-20 3-16 16,-20 3-57-16,-13 3-92 15,-20 0-116-15</inkml:trace>
  <inkml:trace contextRef="#ctx0" brushRef="#br0" timeOffset="70886.8264">6548 15569 739 0,'0'0'112'15,"0"0"-51"-15,0 0-28 16,0 0-30-16,182-24-2 15,-106 9 11-15,4 1-4 16,3-2-8-16,-11 0-6 0,-15-4-140 16,-16 1-463-1</inkml:trace>
  <inkml:trace contextRef="#ctx0" brushRef="#br0" timeOffset="72136.378">342 13101 149 0,'0'0'77'15,"0"0"-5"-15,0 0 4 16,0 0-27-16,0 0 11 16,0 0-1-16,-2-5-4 15,2 2-20-15,0-1-12 16,0 2 43-16,0-1-8 15,0 0-31-15,0 0-11 16,0 1 27-16,0 1-18 16,0-2-7-16,0 3 7 0,0 0-8 15,0 0-7 1,0 0-8-16,0 4-2 16,0 12-5-16,0 7 5 0,0 5 3 15,0 3-3-15,5-1 0 16,5 0 0-16,-2-3 0 15,10 0-2-15,-5-4-18 16,11-4-57-16,-5-2-73 16,5-6-41-16</inkml:trace>
  <inkml:trace contextRef="#ctx0" brushRef="#br0" timeOffset="72496.3134">593 13033 492 0,'0'0'28'0,"0"0"49"0,0 0-3 16,0 0-5-16,0 0-4 15,0 0-7 1,-35-10-21-16,32 10-16 0,-3 1-14 16,2 14-3-16,4 7 3 15,0 9 22-15,4 6-15 16,30 1-13-16,14 3-1 15,9 6-5-15,6 2-91 16,8 2-244-16</inkml:trace>
  <inkml:trace contextRef="#ctx0" brushRef="#br0" timeOffset="74211.2047">8525 15513 446 0,'0'0'7'0,"0"0"-2"15,0 0 19-15,0 0 34 16,0 0-8-16,0 0 22 15,-12-1 5-15,12 1-36 16,-3 0-4-16,3 0 11 16,0 0-17-16,-3-1-5 15,-2-3 25-15,-2-2-18 16,4-5-14-16,0-2 0 16,3-1-5-16,0-5-12 15,0 1 0-15,6 1-2 16,9 2-2-16,-3 7 1 15,-8 1-3-15,-1 6-7 0,2 1 6 16,-5 8-18-16,5 11 23 16,-3 8 6-16,-2 6 1 15,3 4-4-15,3-2 2 16,7-2-5-16,8-2-4 16,5-6-4-16,7-3-47 15,4-7 52-15,12-7-1 16,7-5-21-16,4-3 23 15,-3-3-2-15,-8-9 4 16,-4-5 0-16,-2-5-2 0,2-4-2 16,-3-6 2-1,2-7-3-15,-2 0-5 0,-4 5-16 16,-9 9 7-16,-11 8 19 16,-10 9 17-16,-8 6-17 15,0 2 0-15,0 10 0 16,4 9 22-16,8 9-16 15,4 7 5-15,7 8 1 16,4 6 2-16,7 9-8 16,5 4-5-16,-6 4-2 15,-14-3-15-15,-13-3 11 16,-6-11 3-16,-12-6 4 16,-28-6 0-16,0-4 4 15,-6-10 34-15,7-7 0 16,3-6-13-16,6-10 5 0,5-1 13 15,1-19-18 1,7-12-23-16,8-10 0 0,9-11 7 16,0-13-4-16,20-6 2 15,23-6-9-15,6 6 0 16,5 14-14-16,-11 12 3 16,-4 17-19-16,-9 8-35 15,-2 4-70-15,-11 0-50 16,-6 2-133-16</inkml:trace>
  <inkml:trace contextRef="#ctx0" brushRef="#br0" timeOffset="74546.3955">9861 14918 618 0,'0'0'216'16,"0"0"-200"-16,0 0-13 16,0 0 63-16,0 0 7 15,113 59-21-15,-89-28-24 0,-3 1-12 16,-10-3-6-1,-5-1-8-15,-6-4-2 0,0-4-4 16,-11-3-36-16,-11-5 5 16,-3-5 4-16,2 0-30 15,7-7-37-15,10 0-83 16,6-4-61-16</inkml:trace>
  <inkml:trace contextRef="#ctx0" brushRef="#br0" timeOffset="74699.3524">10022 15000 238 0,'0'0'373'0,"0"0"-243"16,0 0-65-16,0 0-35 0,0 0-9 16,0 0 18-16,72-9 15 15,-66 30-18-15,-3 7-19 16,-3 2-17-16,0 3-2 16,0-1-51-16,-8-4-117 15,-9 1-350-15</inkml:trace>
  <inkml:trace contextRef="#ctx0" brushRef="#br0" timeOffset="77000.5356">3440 14118 777 0,'0'0'0'16,"0"0"-28"-16,137-20 8 15,-53 6 20-15,13 0 1 16,19-2 11-16,19-1 29 15,15 1 2-15,18 1 12 16,13-4-44-16,5 2-10 0,2-3 3 16,-7 1-4-1,-13 0 1-15,-19 1 2 0,-22 2-1 16,-32 4-2-16,-29 2-4 16,-28 5-22-16,-25 3-27 15,-13 2-11-15,0 0-10 16,-36 0 41-16,-21 6-16 15,-17 7-60-15,-14-1-4 16</inkml:trace>
  <inkml:trace contextRef="#ctx0" brushRef="#br0" timeOffset="77314.6599">3640 14226 712 0,'0'0'29'0,"0"0"-23"0,0 0-5 16,0 0 22-16,0 0 16 16,0 0-30-16,47 8 6 15,55-20 35-15,29 2-24 16,20-7-18-16,20-1-5 16,25-2-3-1,10 0 4-15,13 0 7 0,5-1-8 16,-17 1-3-16,-12 3 2 15,-19 0 3-15,-28 3 3 16,-27 2 9-16,-27 2-4 16,-35 5 4-16,-26 1-16 0,-21 2-2 15,-12-1-8-15,0 3 8 16,0 0-7-16,0 0-26 16,-8 0-93-16,-8 2-157 15</inkml:trace>
  <inkml:trace contextRef="#ctx0" brushRef="#br0" timeOffset="78562.1988">7325 16298 898 0,'0'0'0'15,"0"0"-27"-15,130-3 4 0,-61-1 23 16,7-1 2-16,0 0-2 16,1-2 0-16,5-1 10 15,-1 1-1-15,3 0-9 16,-4-1 0-16,-5 4-4 15,-13-3 3-15,-8 3 0 16,-17 1-2-16,-7 2-3 16,-9-1 4-16,-12 1 2 15,-6 1-1-15,-3 0-19 16,0 0-55-16,-9 0-18 16,-27 0 20-16,-19 7-77 15</inkml:trace>
  <inkml:trace contextRef="#ctx0" brushRef="#br0" timeOffset="78933.1826">7003 16404 690 0,'0'0'41'0,"0"0"-41"15,0 0-8-15,0 0 8 16,0 0 30-16,160 18 26 15,-86-18 3-15,10 0-5 0,4 0-22 16,6-1-17 0,3-4 2-16,1-5 0 0,-5 6-5 15,-5-4 18-15,-5 1-5 16,-11 2-13-16,-8-2 0 16,-12 4-4-16,-11-2-7 15,-8 4 1-15,-11-2 2 16,-5 1-7-16,-1 2 6 15,-3-3-3-15,-4 3 0 16,0-2-2-16,3 1-5 16,-5-1 3-16,2 1-12 15,-1-2-8-15,2-1-16 16,-3 0-54-16,1-2-64 16,2 0-134-16</inkml:trace>
  <inkml:trace contextRef="#ctx0" brushRef="#br0" timeOffset="85267.2197">17849 13955 547 0,'0'0'2'0,"0"0"0"15,0 0 47-15,0 0-4 0,0 0 20 16,0 0 10-16,0 0-36 15,10-12-23-15,-6 10-13 16,-1-1 25-16,-1-1-1 16,0 1-15-16,2-1 4 15,-2 1-12-15,1-2-2 16,-2 0 5-16,-1 2-4 16,0-2 3-16,0 1-6 15,0-1 5-15,0 3-4 16,0-2 2-16,0 1 0 15,0 0-1-15,0-2-1 16,0 3-1-16,-4-1 1 16,-9-3-1-16,1 3-3 15,-1-2 3-15,1 0 0 16,-4 1 1-16,5 1-1 0,-2-2-1 16,1 2 1-16,0 1 0 15,-4-1 0-15,4 1 0 16,-5 0-2-16,4 0 1 15,0-1 0-15,0 1 1 16,0 2 0-16,-3-3 2 16,4 3-3-16,-2 0 1 15,2-2 0-15,-4 2 0 16,-1-1 0-16,-3-2 1 16,-1 2-2-16,1-1 2 15,-5 1 1-15,2-3-2 16,-5 4 0-16,3-3 3 0,3 3 0 15,1 0-2 1,0-2-1-16,4 2 2 0,-4-1-1 16,1 1 7-16,0-2-7 15,-2 2 1-15,1-1 1 16,-1 1 4-16,1 0-7 16,4 0 0-16,-3 0 1 15,0 0-1-15,-2 0 0 16,-2 1 4-16,3 4-4 15,-8-2 7-15,3 1-6 16,-6 1 1-16,7 3 4 16,-2-1-3-16,-2 3-3 15,3 3 0-15,-5 1 1 16,4 2 1-16,-3 3 6 0,-1-2-6 16,5 3 0-16,-4-1-1 15,7 2 4-15,-4-1-2 16,3 2 4-16,6 0-7 15,6 0 1-15,5 0 5 16,-4-1-5-16,7 1-1 16,-2 0 6-16,4 0-6 15,2 2 1-15,0 1-4 16,0 1 2-16,0 0-5 16,0-2 6-16,21 2 0 15,9 1 3-15,7-4-3 16,5 0-14-16,12-1 13 15,-3 0 2-15,11 0 1 0,2 2 1 16,10 2-1-16,6 1-2 16,8-3 0-16,9-2 10 15,6-2-6-15,6-3 2 16,-4-1-5-16,-8-6 3 16,-9-3-1-16,-8-1 6 15,-1-6-5-15,-5 0-2 16,5 0 1-16,-3-7-1 15,3-4-1-15,-1-4-2 16,0-6 1-16,-1-6-2 16,-1-3-2-16,-3-2 4 15,-6-3-3-15,-6 0 3 0,-11 1 1 16,-10-1-1-16,-10-1 1 16,-11 0 1-16,-2 0 3 15,-10-1-4-15,-2 0 1 16,-5-2 4-16,0-1 6 15,-4-3-9-15,-21-2-2 16,-4 3-1-16,-13 0 6 16,-3-3-2-16,-10 3-4 15,-8 1 6-15,-5 5-5 16,-7 2 0-16,-9 6 3 16,-4 3-8-16,-3 2 7 15,-4 5-5-15,-2 6 4 16,-6 1-4-16,-3 5 4 15,-7 3-7-15,-1 3 5 16,-5 0 0-16,0 0-2 0,-1 3 4 16,10 3-5-16,4 5 2 15,5 3 1-15,-2 2-1 16,3 1 2-16,0 1-3 16,11 0 2-16,8-3 0 15,8 0-1-15,6-2 2 16,1 0-1-16,2 1 0 15,3 0 0-15,6 2 0 16,1 1-2-16,7 0-1 16,6 0 3-16,7 3 0 0,4 1-3 15,5-1 3 1,1 1-4-16,10 1 4 0,4 3 1 16,8-1-1-16,2 2 0 15,0 4-1-15,16-2 1 16,18-2-2-16,12 2 2 15,10 1 0-15,17 0 0 16,17 0-6-16,19 2 6 16,14-2 0-16,16 0 3 15,12-2-3-15,5-7 0 16,1-1 2-16,-9-2-2 16,-11-5 1-16,-7 1-3 15,-6-2 2-15,-10-1-2 16,-3-1-26-16,-8-4 27 15,1-3 1-15,-7-2 0 0,-1 0-1 16,-8-3 1-16,-8-7 1 16,-6-3-1-16,-4-1 0 15,-1-4 0-15,-3-3 0 16,-2-3 0-16,-2-4 0 16,0-6 1-16,-15-1-1 15,-6 1-1-15,-14-2-3 16,-13 2 4-16,-10 0 4 15,-4 3 1-15,-20 1-4 16,-29 1 6-16,-14-1 3 16,-5-3-10-16,-14 0 5 15,-6-1 2-15,-2 0-6 0,-17 0-1 16,-16 2 2-16,-15 3-1 16,-19 7-1-16,-8 8-3 15,-8 4 1-15,-12 8 0 16,-14 2-29-16,-25 7-34 15,-10 20-25-15,-9 7-114 16,-4 13-119-16</inkml:trace>
  <inkml:trace contextRef="#ctx0" brushRef="#br0" timeOffset="99327.8456">8763 7363 813 0,'0'0'12'0,"0"0"1"0,0 0 17 15,0 0 18-15,0 0-4 16,0 0 24-16,0 0-28 15,0 0-25-15,-78-7-12 16,148 7-1-16,28 0-2 16,27 0 2-16,13 0-1 15,6 0-1-15,1-4-1 16,4 1 0-16,-1-1-12 16,2 1-15-16,-2 0-43 15,-11 3-59-15,-14-3-143 16</inkml:trace>
  <inkml:trace contextRef="#ctx0" brushRef="#br0" timeOffset="99726.5981">10742 7383 813 0,'0'0'1'0,"0"0"1"16,0 0 3-16,0 0 33 15,0 0-31-15,0 0-3 16,161 0-3-16,-41 0-2 15,14 0 2-15,21 0-1 16,20 0 0-16,4 0 0 16,7 3 0-16,-7 0 0 15,-8-1 1-15,-8 0-2 16,-7-2-34-16,-7 0-48 16,-13 0-63-16,-23 0-22 15</inkml:trace>
  <inkml:trace contextRef="#ctx0" brushRef="#br0" timeOffset="100393.9086">13170 7389 666 0,'0'0'30'16,"0"0"-4"-16,0 0 7 0,0 0-1 15,0 0-31-15,175 0 0 16,-94 0 1-16,13 4 2 15,15-2-2-15,20 3 12 16,15 2 35-16,14 0-9 16,6-1-22-16,12 5-17 15,15-3 2-15,6 2-1 16,4-1 2-16,-7 0-4 16,-11-2-1-16,-9 0 1 15,-14 1 1-15,-9-5-1 16,-13 2 1-16,-18-3-1 15,-23-1 0-15,-21-1 3 16,-18 0-4-16,-11 0 2 16,-3 0 0-16,-2 0-1 15,-3-1-1-15,3-1 1 0,9 2 0 16,14 0 1 0,11 0-1-16,8 0 4 0,1 0-4 15,3 4 0-15,3 5-1 16,9 1 0-16,13 2 1 15,4-1-5-15,3 4 5 16,3-3-3-16,-2-3-9 16,1 1 5-16,3-3 6 15,-3 1-9-15,-8-1 2 16,-4-2 5-16,-17-3 0 0,-18-2-6 16,-22 0 6-1,-15 0 3-15,-19-4 0 16,-9 0 1-16,-10 1 19 15,0-1-3-15,0 0-10 0,0 1-7 16,0 2 0-16,0-1-54 16,-16 2-75-16,-4-3-110 15</inkml:trace>
  <inkml:trace contextRef="#ctx0" brushRef="#br0" timeOffset="105414.265">11955 12480 744 0,'0'0'12'16,"0"0"23"-16,0 0 8 0,0 0-9 16,0 0-8-16,0 0-4 15,0 0 5-15,88-36-4 16,-80 36-16-16,-6 14-7 15,-2 8 0-15,0 6 1 16,-10 2 3-16,-6 3-4 16,-4-3-9-16,8-1-15 15,2-3-56-15,7-3-51 16,3-8-95-16</inkml:trace>
  <inkml:trace contextRef="#ctx0" brushRef="#br0" timeOffset="105627.6565">12439 12518 707 0,'0'0'43'0,"0"0"-36"16,0 0-6-16,0 0 18 16,0 0 24-16,0 0-27 15,-17 52-12-15,10-35 0 16,1-1-4-16,1-2-9 15,0-4-43-15,1-3-66 16,0-4-71-16,1-3-199 16</inkml:trace>
  <inkml:trace contextRef="#ctx0" brushRef="#br0" timeOffset="105907.8181">12337 12395 589 0,'0'0'4'15,"0"0"-3"-15,0 0 11 16,0 0 6-16,0 0-15 16,0 0 21-16,138 0 13 15,-67 14-13-15,5 7-7 16,11 7 4-16,-2 1-14 16,-15 5 1-16,-20 2-8 15,-24 0 8-15,-26-3-6 16,0-5 15-16,-51-2 13 15,-21-6 13-15,-27-4 1 0,-14 0-20 16,-13-5 0-16,-8-1-21 16,5-1-3-16,7-5-34 15,18 1-89-15,24-5-162 16</inkml:trace>
  <inkml:trace contextRef="#ctx0" brushRef="#br0" timeOffset="107077.6781">17131 9858 906 0,'0'0'4'16,"0"0"12"-16,0 0 17 0,0 0-6 15,0 0-19-15,0 0-8 16,3-3-4-16,2 17 4 16,-4 3 0-16,2 2-1 15,-3 0-5-15,3-4 4 16,2 4-26-16,5-4-32 16,5-3-56-16,15-3-102 15,8-9-247-15</inkml:trace>
  <inkml:trace contextRef="#ctx0" brushRef="#br0" timeOffset="107276.3337">17730 9854 741 0,'0'0'51'0,"0"0"-18"16,0 0-28-16,0 0-5 15,0 0 0-15,0 0 9 16,0 0-2-16,4 53-2 15,-4-38-5-15,0-1-5 16,0-5-12-16,0-3-12 16,-6-1-57-16,3-5-39 15,1 0-43-15</inkml:trace>
  <inkml:trace contextRef="#ctx0" brushRef="#br0" timeOffset="107560.0664">17611 9752 366 0,'0'0'236'0,"0"0"-225"16,0 0 49-16,0 0 11 15,0 0-31-15,0 0-38 16,139-31-2-16,-63 39 3 16,8 8 0-16,12 5-3 15,3 7 0-15,-3 3-4 16,-5 5 4-16,-11-2 0 15,-13 1 3-15,-28-3 17 16,-31-2 9-16,-8-2-12 16,-54 0 19-16,-30-2-4 15,-25-2-10-15,-25 0-16 16,-21 1-6-16,-21 2-2 0,-9 2-98 16,6 0-233-16</inkml:trace>
  <inkml:trace contextRef="#ctx0" brushRef="#br0" timeOffset="108283.2912">22192 12366 906 0,'0'0'16'16,"0"0"25"-16,0 0-21 15,0 0 5-15,0 0-17 16,0 0-8-16,51 25 22 15,-40 1-9-15,-4 3-7 16,-1 0-6-16,-6-3-1 16,0 2-41-16,0-6-34 15,0-2-107-15,-6-7-14 0</inkml:trace>
  <inkml:trace contextRef="#ctx0" brushRef="#br0" timeOffset="108505.8932">22711 12426 797 0,'0'0'143'15,"0"0"-111"-15,0 0-32 16,0 0 0-16,0 0 0 16,0 0 24-16,-9 52-5 15,6-33-12-15,2 0-7 0,1-3-3 16,0-5-23-16,-3-4-35 15,-3-4-29-15,0-3-94 16,-4 0-4-16,-4-13-157 16</inkml:trace>
  <inkml:trace contextRef="#ctx0" brushRef="#br0" timeOffset="108774.5531">22607 12364 455 0,'0'0'79'0,"3"-48"-66"0,11 31 14 16,6 7 5-16,10 6 52 15,15 2-28-15,14 2-49 16,11 0-4-16,6 5 6 16,0 6-3-16,3 3-6 0,-4 3 9 15,-8 1 3-15,-17 5-4 16,-16 1-6 0,-24 0 15-16,-10 0 4 15,-27 0 16-15,-31-2 18 0,-21 0-25 16,-15-1 10-16,-19 0-9 15,-18 0-12-15,-17 1-14 16,-6-1-5-16,-2 1-4 16,-6 3-77-16,10 4-147 15</inkml:trace>
  <inkml:trace contextRef="#ctx0" brushRef="#br0" timeOffset="110054.0459">16905 18117 978 0,'0'0'68'16,"0"0"-58"-16,0 0-5 16,0 0 6-16,0 0 23 15,0 0 16-15,120 3-8 0,-102 4-12 16,-6 7-20-16,-9 4 16 15,-3 8-15-15,0 5 10 16,0-2-20-16,-18 0 1 16,-1 2-2-16,-6-4-14 15,6-4-17-15,2-1-81 16,4-7 46-16,2-6-154 16,8-7-190-16</inkml:trace>
  <inkml:trace contextRef="#ctx0" brushRef="#br0" timeOffset="110317.253">17632 18094 604 0,'0'0'327'16,"0"0"-327"-16,0 0-24 15,0 0 24-15,0 0 32 16,8 59 11-16,-8-36-9 16,-3 0-28-16,-5-3-6 15,2-3-2-15,0-4-13 16,-3-5-34-16,-7-7-41 16,2-1-59-16,-9 0 34 0,3-11-117 15</inkml:trace>
  <inkml:trace contextRef="#ctx0" brushRef="#br0" timeOffset="110615.1571">17353 18035 736 0,'0'0'65'15,"0"0"-62"-15,0 0 4 16,0 0 25-16,0 0-31 16,0 0-1-16,79 2-2 15,-37 12-5-15,3-1 1 16,-2 4-9-16,-2 2 14 15,-1 1-1-15,-8 5 1 16,-3 3 1-16,-14-5 1 16,-6 0 10-16,-9-6 14 0,0-2 14 15,-18-4 24 1,-25-2-4-16,-16-3 12 0,-21-2-4 16,-16-3-24-16,-8-1-18 15,-2 0-24-15,-13 0-1 16,-7 0-53-16,-1-5-105 15,2-3-158-15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7:25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9234 9293 429 0,'0'0'1'15,"0"0"-1"-15,0 0 2 16,0 0 12-16,0 0 5 15,0 0-8-15,-26-38 45 16,26 37-33-16,0-1-6 16,0 2 8-16,0 0 16 15,0 0-12-15,-5 0-8 16,-8 0-10-16,1 9-11 16,-10 6 3-16,6 5 26 15,2 0-7-15,4 0-8 16,10-5-3-16,0-2 2 15,0-2 5-15,10-4 1 0,9-1-8 16,14-5 3-16,13-1 26 16,21-1 5-16,12-15-33 15,17-6-6-15,5-4-6 16,0-5 0-16,3-1-49 16,-7-5-4-16,-4-1-77 15,-7-1-76-15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44:52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11236 11282 434 0,'0'0'28'0,"0"0"-22"15,0 0 9-15,0 0 18 0,0 0-4 16,0 0-29-16,0 0-19 16,0 0 11-16,43-20-5 15,-34 18-18-15,-9-1-120 16</inkml:trace>
  <inkml:trace contextRef="#ctx0" brushRef="#br0" timeOffset="18681.8598">9767 5786 48 0,'0'0'434'15,"0"0"-423"-15,0 0-11 16,0 0 33-16,0 0 36 16,0 0-40-16,0 0-12 15,0 0-12-15,10-9 0 16,4 7-3-16,7 1-2 0,-2-1 3 15,2 2-3-15,4 0 0 16,4-1 0-16,2 1 0 16,6 0 0-16,9 0-5 15,7 0 5 1,7 0 2-16,11 0-2 0,4 0 10 16,4 0-1-16,0 0-9 15,5 1 5-15,7 1-5 16,-1 1 0-16,4-1 0 15,0 1 1-15,-6 0-1 16,-3-2 0-16,-3 2 1 16,2-1-2-16,-1-2 1 15,-3 3 0-15,-6-1 0 0,-4-2 1 16,-5 3-1 0,-5-3 0-16,-8 2 2 0,0 1 1 15,-3-3 7-15,-2 1 3 16,-1 2 5-16,0-2-3 15,0 1-9-15,1 0-2 16,3 1-4-16,3 0 0 16,1 0 0-16,2 0 4 15,2 4-4-15,0-1 1 16,7-2-1-16,3 3 0 16,4-2 2-16,2 1-1 15,2-2 1-15,-1 1 9 16,1 0 3-16,-9-4-3 15,-3 1 5-15,2-1 10 16,1-1-11-16,8 0-5 0,-4 2 0 16,5-1-4-16,-1 1 6 15,1-1-5-15,2 1-4 16,4 3-3-16,4-2 1 16,7 3 2-16,2-3-1 15,5 5-2-15,3-2 1 16,4 1 0-16,10-2-1 15,2 2 1-15,9 1-1 16,3-1 0-16,-2 1-1 16,-5-1 1-16,-1 0 1 0,3-2-1 15,-1 1 0 1,-4-2 1-16,-5 3-1 0,-15-4 0 16,-4 0 0-16,-17-1 1 15,-9-2 0-15,-10 1-1 16,-11-1 0-16,-13 0 0 15,-11 0 4-15,-1 0 19 16,-11 0 1-16,-2 0-6 16,0 0 16-16,2-1-7 15,-7-1-9-15,-2 1-8 16,-1-1-8-16,-4 2-2 16,3 0 1-16,-3 0-1 15,0 0-4-15,0 0-50 16,0 0-42-16,0 0-180 15</inkml:trace>
  <inkml:trace contextRef="#ctx0" brushRef="#br0" timeOffset="23049.1541">1516 6063 852 0,'0'0'2'15,"0"0"6"-15,0 0-8 16,0 0-8-16,-40 58 6 15,40-8 2-15,0 8 11 16,0 5-1-16,19 5-9 16,-10-3 0-16,1-4 3 15,-4-10-4-15,-3-10 0 0,0-12 1 16,0-15-2-16,-3-7-8 16,0-7-8-16,0-4 17 15,0-18-2-15,-25-10-65 16,-8-12-45-16,-3-6 98 15,5-1 14 1,1-8 0-16,5-8 0 0,10 0 1 16,4-4 21-16,11 6-15 15,0 14 17-15,11 12 21 16,27 8-26-16,6 9 2 0,11 6-16 16,6 7-2-1,-1 5 0-15,-2 4 3 0,-6 10-6 16,-12 17 0-16,-14 7-2 15,-23 7 2-15,-3 5 0 16,-35 7-7-16,-18-3-2 16,-7-6-16-16,2-4-10 15,7-7-24-15,13-8 30 16,14-5-10-16,12-4-7 16,12-7 14-16,1-3-38 15,34-5 59-15,18-1 11 16,13 0 12-16,4 0-2 15,7-7 3-15,1-1-9 16,-8-3 2-16,-6 1 37 16,-13-2-11-16,-14 2-5 15,-16-2 19-15,-9 0-8 16,-12 0 6-16,0 4 3 0,0 0 2 16,-21 5-14-16,-15 3-11 15,-11 0-24-15,-7 9-1 16,0 9-1-16,7 5 2 15,14 2 0-15,16 1 5 16,14-1 4-16,3 0-6 16,17-3 1-16,23-2-3 15,14-5-1-15,4-3 1 16,8-5-1-16,5-5-49 16,-8-2 35-16,-11-9 2 15,-9-6-56-15,-18-6 12 16,-8-4-43-16,-9-6 32 0,-8-5 43 15,0 2 13 1,0-1 11-16,-2 5 8 0,-1 11 28 16,3 6 33-16,0 7 3 15,0 5-16-15,5 1-56 16,27 0 1-16,13 4-1 16,16 7 0-16,4 6 4 15,5 2 2-15,-5 1-3 16,-23 0 2-16,-18-4-2 15,-18 0 5-15,-6-4 46 16,-21 0-4-16,-15-4-13 16,0-2-28-16,0-6 6 15,6 0 2-15,8-6-9 0,10-12-5 16,12-6-3 0,0-7-13-16,42-2-6 0,10 1-7 15,5 5-5-15,-3 8 16 16,-4 6-16-16,-8 6 13 15,-3 7 10-15,-11 0 0 16,-5 3 2-16,-7 8 0 16,-4 2-4-16,0-4 4 15,-3 1 4-15,-2-3 2 16,2-2-1-16,-6 0 0 16,6-5 1-16,8 0 0 15,10-2 14-15,14-10 2 16,4-5-12-16,-4-4-4 0,-7 0 1 15,-8 2-1-15,-14 2 4 16,-10 8 0-16,-2 3 15 16,0 5 34-16,0 1-26 15,-24 0-27-15,-1 12 0 16,0 4-2-16,8 1 0 16,15 0 0-16,2 0 1 15,12 0 1-15,27 0-4 16,13 1 4-16,8-3 0 15,3-4 0-15,-13 0 4 16,-20-5-1-16,-14-2 1 16,-14-3-4-16,-2 0 3 15,-4 2 30-15,-33 0 0 16,-9 1-27-16,-4-1-6 0,12-3-9 16,12 0-15-16,18-5-27 15,8-9-135-15,6-8-110 16</inkml:trace>
  <inkml:trace contextRef="#ctx0" brushRef="#br0" timeOffset="23630.1097">3559 6125 507 0,'0'0'100'0,"0"0"-10"16,0 0 7-16,0 0-57 16,0 0-34-16,0 0-6 0,-45 32 8 15,29-15 0 1,4-3-7-16,10 2 1 0,2-4 1 15,0-3-3-15,0-2-5 16,23-7 4-16,4 0 0 16,-2 0 1-16,-4-8 4 15,-8-3-2-15,-12-4 6 16,-1-4-7-16,0 1 6 16,0-1-6-16,0 2-1 15,-1 5 20-15,1 0-19 16,0 4-1-16,0 1 0 15,14 3 0-15,16 1-7 16,6 0 4-16,2 3-3 16,1 0 6-16,0 10-4 15,4 3 0-15,-12 4 2 0,-9 0-1 16,-11-1 1 0,-11 0 0-16,0-3 2 0,-11-3 6 15,-12 1 16-15,-4-5 1 16,3-1-15-16,2-3-2 15,8-2-2-15,5 0 6 16,4-5 3-16,5-9-13 16,0-5-2-16,14-4-9 15,19 0 3-15,4 2-5 16,3 4 11-16,1 6-3 16,-8 4 4-16,0 2 2 15,-9 5 3-15,-1 0 5 0,-8 3-9 16,-7 9 3-1,1 2 1-15,-9 3 13 0,0-1-5 16,0 4-1-16,-21 0-10 16,-9 2-1-16,-10 0 0 15,-11 3-17-15,-4 0-85 16,-4 0-265-16</inkml:trace>
  <inkml:trace contextRef="#ctx0" brushRef="#br0" timeOffset="24683.3252">2745 6899 493 0,'0'0'137'0,"0"0"-123"16,0 0 12-16,0 0 22 16,0 0-42-16,0 0-4 0,-5-21 5 15,5 21-7-15,0 0-2 16,5 7 2-16,8 12 3 16,7 13 1-16,-7 14 29 15,0 7 2-15,1 7-16 16,2 8-4-1,-1-1-7-15,6 2 0 0,-7-4-8 16,5-7 1-16,-4-9-1 16,-3-6 2-16,-1-8-2 15,0-5-2-15,-5-10 2 16,2-3 0-16,-8-8-2 16,0-3 2-16,1-2-9 0,2-1-35 15,2-3-58 1,0 0-51-16,0 0-152 0</inkml:trace>
  <inkml:trace contextRef="#ctx0" brushRef="#br0" timeOffset="25476.7883">2005 7847 415 0,'0'0'221'15,"0"0"-167"-15,0 0-34 0,0 0 18 16,-134 0 8-16,125 0-2 16,5 0-13-16,4 0-23 15,0 0-8-15,29 0 0 16,31 0 0-16,19 0 20 15,24-1-16-15,22-9-2 16,31-2 0-16,36-2 1 16,27-6 8-16,28-1 7 15,-4-3-12-15,-11 3 2 16,-34 4-7-16,-40 5-1 16,-48 5-12-16,-39 4-29 15,-35 1-27-15,-26 2-19 16,-10 0-62-16,-37 0 88 0,-36 6 43 15,-30 1-65-15,-25 4-347 16</inkml:trace>
  <inkml:trace contextRef="#ctx0" brushRef="#br0" timeOffset="26064.8873">1635 7907 585 0,'0'0'24'0,"0"0"-20"0,0 0-4 15,72 75 8-15,-50-26 31 16,2 10 45-16,10 8-31 15,5 7 4-15,3 3-25 16,4 4-13-16,-6-5-11 16,-7-3-4-16,-3-5 0 15,-8-10-4-15,1-9 0 16,-4-12 1-16,6-13-1 16,-2-9 0-16,11-7 2 15,8-6 10-15,19-2 5 0,32-2 7 16,35-13-17-1,31-4-2-15,23-5-5 0,18-3 1 16,18-2-2-16,6 3-2 16,4 4 2-16,-19 5-3 15,-24 3-20-15,-30 2-27 16,-29 1-7-16,-26 0 21 16,-25-3 24-16,-26-5 10 15,-32-4 3-15,-17-5 18 16,-16-7 31-16,-34-6-21 15,-14-8-13-15,-14-6-7 16,-7-11 12-16,-6-6-12 16,-2-12 4-16,6-1 14 15,8 6 16-15,15 9-41 16,12 20 35-16,10 15 21 16,7 8-50-16,10 7-7 15,3 5-17-15,-2 3-36 0,-10 6-45 16,-16 6-78-16,-26 0-208 15</inkml:trace>
  <inkml:trace contextRef="#ctx0" brushRef="#br0" timeOffset="26400.1496">2021 8115 704 0,'0'0'0'0,"18"58"0"16,1-16 14-16,15 6 28 15,3 0-29-15,6-1-1 16,-9 1-5-16,-5-7-2 16,-10-9-5-16,-7-5-1 15,-3-9-41-15,-7-8 5 0,1-8-60 16,-1-2-21 0,1-8-35-16</inkml:trace>
  <inkml:trace contextRef="#ctx0" brushRef="#br0" timeOffset="26949.4649">2339 8323 539 0,'0'0'0'0,"0"0"14"15,0 0 41-15,54 58-13 16,-32-37 8-16,2-1-19 16,1-3-22-16,-9-3 1 15,-5-6-10-15,-8-2 2 0,0-5-2 16,-3-1 2-16,0 0 19 15,0-9 52-15,0-8-73 16,6-6-14-16,15-3 0 16,5 1 5-16,2 4 8 15,-3 7-4 1,-7 8 1-16,-6 4-2 0,-5 2-3 16,4 0 3-16,-1 8 6 15,2 4-1-15,9-1 2 16,1 2 3-16,8-4-2 15,8-1 0-15,-1-5 3 16,0-3-2-16,-4 0 1 16,-13-1-1-16,-1-11-1 15,-12-3 2-15,-4-2-4 16,-3-2 5-16,0 4-5 16,0 1 3-16,0 4-3 15,-8 6 1-15,1 1-1 0,3 3 1 16,-6 0-2-16,8 3-4 15,-1 6 0-15,3 6 5 16,0 1-7-16,26 0 7 16,12 2 2-16,4-1-2 15,1-1 0-15,-10-2 3 16,-12-2 2-16,-12-2-2 16,-9 1-1-16,0-5-1 15,-8 0 7-15,-17-3-8 16,-5-3-8-16,3 0-32 0,1-12-73 15,15-8-121-15</inkml:trace>
  <inkml:trace contextRef="#ctx0" brushRef="#br0" timeOffset="27544.7109">3222 8117 473 0,'0'0'217'0,"0"0"-212"16,0 0 9-16,133 19 63 15,-81 2-15-15,-3 4-31 16,-1 4-28-16,-8 3 5 16,-10-3-7-16,-11-2-2 15,-19-6-16-15,0-5-14 16,-23-3-19-16,-13-9 31 0,4-2 19 16,3-2-1-16,3-6 2 15,9-11-2-15,10-5-16 16,7 1 15-16,9 1-6 15,20 4 3-15,9 6-2 16,3 3 4-16,-1 6-5 16,5 1 5-16,0 0 3 15,-2 5 0-15,-1 2 0 16,-8 3 5-16,-3 3 7 16,-7-3 4-16,-6 0-15 15,-9-3 3-15,-3-1 3 16,-3-3-6-16,0-3 1 15,-1 0 4-15,8 0 4 0,3 0 9 16,13-9 10-16,3-6-29 16,7-4-22-16,-6-1 5 15,-3 1-7-15,-3 2 24 16,-8 4 5-16,-4 6 9 16,-6 5 13-16,0 2-4 15,-6 0-21-15,5 0 4 16,0 3 32-16,0 8-11 15,2 1-11-15,4 3-1 16,7 2-14-16,0-6 9 16,3 2-10-16,-5-4 5 15,-3-3-5-15,-5-3 0 16,1-2-10-16,0-1-32 0,6 0-41 16,1-6-67-16,6-8-163 15</inkml:trace>
  <inkml:trace contextRef="#ctx0" brushRef="#br0" timeOffset="27652.86">4381 8210 677 0,'0'0'176'0,"0"0"-97"16,0 0-38-16,0 0-34 15,0 0-6-15,0 0 1 16,3-13-2-16,-3 6-34 16,-28-6-184-16</inkml:trace>
  <inkml:trace contextRef="#ctx0" brushRef="#br0" timeOffset="28364.2589">2676 6814 24 0,'0'0'374'15,"0"0"-351"-15,5-64 62 16,-5 43-36-16,-5 0-8 15,-7 7 30-15,2 2 29 16,2 6-27-16,7 3-25 16,-4 0-29-16,4 3-5 15,-8 0-14-15,-5 3 0 16,-8 18-8-16,-6 12 7 0,-2 11 0 16,9 6 2-1,0 4 2-15,5 0-2 0,-5-1 0 16,3-7-1-16,5-9 3 15,1-13-3-15,6-10-8 16,6-8-12-16,0-6-17 16,0-3 22-16,0-17-69 15,0-9-240-15</inkml:trace>
  <inkml:trace contextRef="#ctx0" brushRef="#br0" timeOffset="28730.5952">2588 6671 330 0,'0'0'285'0,"0"0"-275"0,0 0 10 16,152-6 37-16,-81 9-23 15,10 15-22-15,9 7 12 16,4 10 14-16,1 7-31 16,-5 4-5-16,-8-2 0 15,-18-1-2-15,-19-3 0 16,-17-6-1-16,-19-6-31 15,-9-6 21-15,0-6 5 16,0-6 3-16,-16-3 3 16,-13-1 3-16,-11-4 5 15,-15 1 7-15,-14-3-8 16,-13 0 1-16,-10 0-3 16,-14-3 6-16,-6 1-9 0,-6-1 7 15,5 1 20-15,13 2-14 16,21 0 14-16,27 0-14 15,11 0-14-15,13 2-1 16,10 2-13-16,2 3-77 16,11-3-123-16,2-1-390 15</inkml:trace>
  <inkml:trace contextRef="#ctx0" brushRef="#br0" timeOffset="28897.9848">2487 7085 929 0,'0'0'0'15,"0"0"-45"-15,0 0 16 16,0 0-43-16,0 0-145 16,0 0 30-16</inkml:trace>
  <inkml:trace contextRef="#ctx0" brushRef="#br0" timeOffset="33606.3092">11381 6654 525 0,'0'0'14'0,"0"0"-13"15,0 0-1-15,132 0 2 16,-85-2 25-16,6 0 6 16,1 0-17-16,5-1-11 15,-3 3-3-15,-2-2 4 16,4-1 1-16,1 1 1 16,9 0-1-16,7 0 9 15,3-1-5-15,1 0-5 16,-2-1 4-16,1 1-2 15,7 1 3-15,3 0 3 16,11 0 17-16,-5-1-16 16,7 3-4-16,-6 0-8 15,1 0 0-15,4 0 0 16,0 0-3-16,4 0 0 16,-2 0 1-16,1 5-1 0,-3-3-1 15,0 0 1-15,1 1 0 16,-4 1 1-16,-5-1-1 15,-4-2 0-15,-8-1 0 16,-6 2 0-16,-2-2 0 16,-2 0 0-16,-2 1 0 15,3 0 0-15,9 1 2 16,-1-2 0-16,0 3-2 0,-3 1 1 16,-4 0 0-1,-7 0-1-15,-2 0 1 16,1 2-1-16,-1-1 0 15,3 1 1-15,0-1-2 0,5 2 2 16,2-3 0-16,7 2-1 16,4 1-1-16,3 0 1 15,4-2-2-15,-2 1 5 16,2 1-5-16,-8-3 4 16,-2 2-4-16,-6-2 4 15,-4 0-5-15,-4 0 3 16,0 0 0-16,4-1 0 15,1-3 1-15,3 3-1 16,3-1 2-16,-2 0-2 16,-5 1 0-16,-1 0 0 15,-10 1 0-15,0-1-1 16,-7 0 0-16,-11 0 1 0,-4 0-1 16,-10-1 0-16,-10-2 1 15,-6 2 1-15,-5-1-1 16,-5-1 0-16,-2 2 1 15,0-2 1-15,4 1-2 16,-4 1 0-16,3-1-9 16,-2 1-91-16,-1-2-160 15</inkml:trace>
  <inkml:trace contextRef="#ctx0" brushRef="#br0" timeOffset="36759.7748">20842 6754 527 0,'0'0'0'16,"0"0"0"-16,0 0-7 0,133 0 7 15,-78 3 7 1,4 3 14-16,4 0 3 0,3-1 12 16,-1 1-16-16,-3-2-2 15,0 0-13-15,-3 1 3 16,0-1-8-16,-5-1 0 16,-4 0 0-16,-8 1 3 15,-3-1-3-15,-15 0-2 16,-5-3 2-16,-14 1-1 15,-5-1 1-15,0 0-27 16,-5 1-51-16,-35 1 31 16,-20-2 40-16,-22 1 1 0,-18-1-46 15,-19 0-31 1,-26 2-152-16</inkml:trace>
  <inkml:trace contextRef="#ctx0" brushRef="#br0" timeOffset="37020.3245">20285 6842 370 0,'0'0'92'0,"0"0"-65"0,0 0-9 16,0 0 48-16,0 0-39 15,0 0-19-15,188 7 5 16,-111-4-3-16,10 1 2 16,13 1-11-16,5-1-1 15,-4 0 5-15,-1-3-5 16,-11 2 0-16,-8-1-1 15,-14-2-3-15,-7 0 3 0,-9 0-13 16,-15 0 6-16,-14 0 4 16,-6 0 1-16,-10 0 3 15,-3 0 0-15,0 0-1 16,-3 0-19-16,0 0-58 16,0 0-69-16</inkml:trace>
  <inkml:trace contextRef="#ctx0" brushRef="#br0" timeOffset="38568.202">6590 7624 299 0,'0'0'201'0,"0"0"-194"16,0 0-5-16,0 0-2 16,0 0 10-16,0 0-1 15,112-37 15-15,-102 35-14 16,1-1-7-16,-4 3 2 0,-2-3-3 15,-2 3 1 1,6 0 9-16,0-3 4 0,4 0-5 16,8 0 2-16,12-2-9 15,7 0-3-15,14 1 5 16,16-4-2-16,9-1-3 16,12 2 9-16,11-3 12 15,-2 2-5-15,-1 1-14 16,-5 0-2-16,-7 2-1 15,-17 0 0-15,-13 5 0 16,-23-1-2-16,-13 1-13 16,-18 0-6-16,-3 0-67 0,-20 0 43 15,-31 3 41-15,-17 6 3 16,-17 1-49 0,-2-1 7-16,-4-2-5 0,3 2 28 15,0-3 16-15,11 2-8 16,8 0 7-16,20-4 5 15,16-1 4-15,18-1 25 16,10 1-26-16,5-3-2 16,0 0 14-16,26 0 3 15,19 0 20-15,19 0-15 16,17 0-7-16,14-3-7 16,9-2-4-16,7 1 7 15,8 2 3-15,4-4 3 16,0 4 13-16,-5-1-19 15,-13 1-12-15,-14 2 3 0,-15 0-3 16,-22 0-7 0,-14 0-4-16,-17 0 11 0,-16 0-2 15,-1 0-3-15,-6 0 5 16,0 0 2-16,0 0 31 16,0 0-3-16,0 0-22 15,0 0-8-15,0 0-16 16,0 0-31-16,-6 2-49 15,4-2-101-15</inkml:trace>
  <inkml:trace contextRef="#ctx0" brushRef="#br0" timeOffset="40942.8519">14467 7614 534 0,'0'0'0'15,"0"0"-3"-15,0 0 1 0,0 0 2 16,0 0 19-16,0 0 12 16,142-15-8-16,-108 12 0 15,11 2-14-15,5-2-6 16,5 1-1-16,8-1 10 16,4 2 0-16,3-3-10 15,7 1 4-15,7 1-4 16,-2 1-1-16,-1 0-1 15,-2-1 0-15,-9 2 0 16,-6 0 3-16,-6 0-3 16,-7 0 0-16,-9 0 0 15,-10 0-3-15,-12 0 1 0,-7 0-1 16,-8 0-4 0,-5 0-32-16,0 0 1 0,0 0 20 15,-29 0 4-15,-17 0-17 16,-16 0-37-16,-11 0-180 15</inkml:trace>
  <inkml:trace contextRef="#ctx0" brushRef="#br0" timeOffset="41322.4955">14082 7559 482 0,'0'0'3'0,"0"0"-3"16,143 4-3-16,-76-2 3 15,8 3 14-15,7-3 41 16,21 3-10-16,14 0-14 16,9 2 1-16,2 0-24 15,-1-1 0-15,0 0-4 16,-1 0-3-16,-8 0 3 15,2-2 16-15,-10 0 2 16,-13-3 1-16,-14 2-10 16,-21-3-6-16,-11 2 8 15,-21-2-15-15,-10 0 0 16,-8 0 0-16,-12 0-1 16,0 0-10-16,0 0-31 15,0 0-8-15,-19 0-85 0,-7 0-106 16</inkml:trace>
  <inkml:trace contextRef="#ctx0" brushRef="#br0" timeOffset="47986.8301">1504 7089 377 0,'0'0'2'0,"0"0"13"16,0 0 27-16,0 0-9 15,-12-44-2-15,12 32 30 16,6 3-47-16,-2-2 14 16,0 0-6-16,1 0 1 15,0-1 22-15,2 0-31 16,-7 4 6-16,0 2 17 0,0 3-12 15,0 1 39 1,0 2-29-16,0 0-30 0,0 5-5 16,-21 12-12-16,-10 10 12 15,0 4 0-15,-3 2 0 16,0 4 1-16,0-1 3 16,-1 3-4-16,5-8 0 15,2-2 2-15,11-8-6 16,8-10 3-16,6-5 0 15,3-5-7-15,0-1-19 16,0-4-12-16,24-12-159 16,9-12 47-16</inkml:trace>
  <inkml:trace contextRef="#ctx0" brushRef="#br0" timeOffset="48404.7343">1557 6914 527 0,'0'0'66'16,"0"0"34"-16,0 0-16 15,0 0-41-15,0 0-25 16,0 0-18-16,26-8-9 16,-3 22 8-16,12 7 1 15,-1 8 3-15,2 0 2 16,-6 3-4-16,-5 2-1 16,-5-3 1-16,-10 0-1 15,-8-2 0-15,-2-6 0 16,0-4-2-16,0-7 2 15,0-4 0-15,-24-2 1 16,-21-3-1-16,-14-1 1 16,-21-1-1-16,-11-1 1 0,2 0-1 15,-2 0 0-15,9 0-1 16,13 0 0-16,14 0 0 16,10 3 2-16,17 0 1 15,12-1-2-15,8 3-3 16,8-3 2-16,0 3-8 15,0-1-20-15,14 4-45 16,14-2-12-16,3 1-4 16,-2-3-246-16</inkml:trace>
  <inkml:trace contextRef="#ctx0" brushRef="#br0" timeOffset="49637.894">1514 7265 216 0,'0'0'103'0,"0"0"-40"16,0 0 0-16,0 0-13 0,0 0 3 15,0 0 2-15,0-2-20 16,0 2-14-16,0 0-5 16,0 0 2-16,0 0-5 15,0 0-3-15,0 0 5 16,0 0 6-16,0 0-8 16,0 0 6-16,0 0-9 15,0 0-2-15,0 0 15 16,0 0 6-16,0 0-10 15,0 0-4-15,0 0-7 16,0 0-6-16,0 0-1 16,0 0-1-16,0 0 0 15,0 0 0-15,0 0 0 16,0 0-6-16,0 0-5 16,0 0 4-16,0 0 1 15,0 0 0-15,0 0-4 0,0 0 9 16,0 0-3-16,0 0 4 15,0 0 2-15,0 0-2 16,0 0-3-16,0 0 3 16,0 0 3-16,0 0-2 15,0 0-1-15,0 0 1 16,0 0 4-16,0 0-1 16,0 0-1-16,0 0-2 15,0 0 2-15,0 0-2 16,0 0 0-16,0 0-1 15,0 0 0-15,0 0 2 16,0 0-1-16,0 0 12 16,0 0-7-16,0 0 1 0,0 0-4 15,0 0-3-15,0 0 0 16,0 0 0-16,0 0-2 16,0 0 0-16,0 2-5 15,0 8 2-15,-15 9 5 16,-8 12 0-16,0 8 0 15,-1 14 7-15,-3 3 0 16,-1 2-5-16,-2-4-2 16,5-8 1-16,4-9-1 15,9-9 2-15,1-9-2 0,4-9 0 16,4-3 0-16,2-4 2 16,1-3-2-16,-3 0 6 15,3 0 17-15,0 0-8 16,0 0 0-16,0 0-3 15,-6 0-1-15,-4 0-7 16,0-8-4-16,-6 2-3 16,-11 0-1-16,-6 4-11 15,-12-1-6-15,-11 3 8 16,-8 0 9-16,-8 5 1 16,-16 2 2-16,-6 3 1 15,-6 0-3-15,0 0 3 16,14 2 0-16,10-2 0 15,8 2 0-15,10-2-4 16,11 1 2-16,6-1 2 0,7 0 0 16,9-1-2-16,-1-2-1 15,3 0-3-15,3 1-1 16,2-1-6-16,-1 0-5 16,8 0 4-16,-4-1 4 15,2-2 0-15,7 1 9 16,-5-2 0-16,10-1-5 15,-3-1-2-15,4-1 1 16,0 0 2-16,0 0 5 16,0 0-8-16,0 0 7 15,0 0 1-15,10 0 0 16,15 0 3-16,8 0-2 0,11 0 3 16,12 0-4-16,11 0 1 15,12 0 2-15,6-1-3 16,15-3 1-1,5-2-1-15,2-1 1 0,-16 3-1 16,-19 1 0-16,-26 2-39 16,-20 1-114-16,-16 0-61 15</inkml:trace>
  <inkml:trace contextRef="#ctx0" brushRef="#br0" timeOffset="50523.4052">9 7829 103 0,'0'0'288'0,"0"0"-279"15,0 0-9-15,0 0 3 16,0 0 23-16,0 0 8 15,17 7-10-15,-7 7 16 16,2 4-12-16,4 8 25 16,-1 5 1-16,3 8 0 15,2 8-20-15,-4 0-9 16,-2 7-15-16,-6 2 17 16,-8-6-23-16,0-2-3 15,0-6-2-15,0-5 2 16,0-4 1-16,-8-5-1 0,0-4-1 15,2-6 0 1,3-1-1-16,3-4 1 0,0-2 0 16,0-3 0-16,0-4 0 15,3 1-2-15,12-4-9 16,10-1 8-16,13 0-2 16,6 0 3-16,11 0 2 15,7-4-17-15,15 0-9 16,11-1 7-16,7-2 18 15,7 2-1-15,-8 0 1 16,0 0 1-16,-11 1 0 16,-17 1 0-16,-16 0 0 0,-16 0-28 15,-12 1 3 1,-7-2 25-16,-6-1 0 0,-1-1 10 16,-7-3 11-16,2 1 9 15,0-3-8-15,0-1-14 16,1-4-1-16,-2-1-6 15,1-3-1-15,0-7 0 16,0-1-1-16,-3-6 1 16,0-2 0-16,0-6 0 15,0-5 0-15,1-6 0 16,9-3 9-16,9-1-8 16,-8 3-2-16,0 11-2 15,-11 15 3-15,0 11 14 16,0 6 13-16,0 5-16 15,0 3-7-15,0 0 5 0,0 3-9 16,0 0-7-16,0 0-28 16,-2 0-7-16,-11 0-56 15,-13 6 36-15,3 3-48 16,-15 2-251-16</inkml:trace>
  <inkml:trace contextRef="#ctx0" brushRef="#br0" timeOffset="51852.6386">318 8132 26 0,'0'0'238'0,"0"0"-203"15,0 0-17-15,0 0 5 16,0 0 0-16,0 0-8 16,0 3 1-16,0-3 5 15,0 0-7-15,0 0-2 16,0 0-3-16,0 0 8 16,0 0 1-16,0 0 15 15,0 0-5-15,0 0-6 16,0 0 5-16,0 0-12 15,0 0-8-15,0 0-3 0,0 0 0 16,0 0 1-16,0 0-5 16,0 0 1-16,0 0 0 15,0 0 4-15,0 0-4 16,0 0 0-16,0 0-1 16,0 0 0-16,0 0 0 15,0 0-1-15,0 0 2 16,0 0-2-16,0 0 1 15,0 0 0-15,0 0-6 16,0 0 4-16,0 0 2 16,0 0-1-16,0 0 0 15,0 0 1-15,0 1-1 16,0-1 1-16,0 0 0 0,0 0 0 16,0 0-3-16,0 0 6 15,0 0-6-15,0 2 4 16,0-2-1-16,0 0 2 15,0 0-2-15,3 1 0 16,6-1 7-16,1 1 2 16,-1-1 3-16,5 0-1 15,4 0 0-15,-1 0-9 16,9 0 16-16,4-1-8 16,7-7-2-16,0-2-7 15,-7-4 0-15,-5 0 3 16,-2-1-3-16,-8 1-2 15,-5 1-2-15,-10 2-5 16,0 2 4-16,-6 3 4 0,-17 1 0 16,3 5 0-16,-10 0-2 15,9 0-5-15,-4 0 6 16,10 6-7-16,2 0 6 16,5 5-2-16,8 0-9 15,0 2-8-15,0 1 7 16,24 0 2-16,7 2-1 15,7-1-2-15,5 2 9 16,4-2 5-16,-9 1-4 16,-8-4 4-16,-11-1 1 0,-16-1 1 15,-3-1 25-15,0 1 22 16,-22-1-17-16,-14-1-12 16,-6 2 1-1,5-3-17-15,3-2 0 0,4-3-3 16,7 0-10-16,4-2-35 15,4-2-43-15,12-11-114 16</inkml:trace>
  <inkml:trace contextRef="#ctx0" brushRef="#br0" timeOffset="52062.1309">779 8020 621 0,'0'0'66'0,"0"0"-56"0,0 0-10 16,0 0-2-16,0 0 2 16,0 0 50-16,45 64-40 15,-27-37-5-15,-1-2-5 16,-3-1-4-16,2-2 3 16,-8-8-27-16,-4-4-36 15,-4-5-24-15,0-5-6 16,0 0-2-16,0 0-37 15</inkml:trace>
  <inkml:trace contextRef="#ctx0" brushRef="#br0" timeOffset="52449.4949">897 8112 300 0,'0'0'109'0,"0"0"-104"0,0 0 10 16,0 0 5-16,0 0 18 15,0 0-7-15,137-5-13 16,-124 16-10-16,-2-3-3 15,-8 4 2-15,1-4 5 16,-1-1 10-16,-3-2-1 16,0-2-17-16,0 1-1 15,0-4-1-15,0 0-2 16,3 0 0-16,-1 0-2 16,0 0-3-16,3 0-6 15,3 0 10-15,2-9-20 16,-1 1 9-16,-2 0 2 15,0 3 7-15,-6 2 3 16,-1 2 8-16,3 1-4 0,-3 0-2 16,3 0 4-16,3 0-4 15,-2 1 9-15,4 5 4 16,5 0 2-16,-7 1-10 16,6 0-2-16,0 0-3 15,-6-1-4-15,0-1 4 16,-6-3-4-16,0-1-14 15,0-1-79-15,0 0-86 16</inkml:trace>
  <inkml:trace contextRef="#ctx0" brushRef="#br0" timeOffset="52661.1688">1095 7960 721 0,'0'0'20'0,"0"0"3"16,0 0-14-16,0 0-7 16,0 0-2-16,0 0 0 15,89 43 0-15,-60-15 0 16,-8-1 0-16,-10 5-3 16,-1-2-16-16,-10-1-99 15,0-4-29-15</inkml:trace>
  <inkml:trace contextRef="#ctx0" brushRef="#br0" timeOffset="54808.4713">1868 8323 294 0,'0'0'52'16,"0"0"9"-16,0 0-15 15,0 0 12-15,133 2-20 16,-92-2 15-16,-5-3-23 16,3-1-6-16,-6-3-9 15,-2-1-7-15,-4-2 12 0,-3-3-15 16,-5-4-3-16,-13 0 4 16,-6-3 3-16,0 1 0 15,0 2-9-15,-19 1 0 16,-20 7 3-16,-13 1-3 15,-17 8-2-15,-8 0 2 16,2 1-6-16,5 12 6 16,16-2 0-16,18 6-3 15,12-3 2-15,19 1-3 16,5 0-4-16,16-1 7 16,29 3-8-16,19-5 7 15,0 2 1-15,6-6-7 16,-4 1 4-16,-14-4-6 0,-15 0-9 15,-19 0-11-15,-15 4-2 16,-3-1 28 0,-25 8 4-16,-16 0 17 0,-2 0 4 15,6 2-9-15,4-1-3 16,15-1-1-16,6 0-1 16,12-2 4-16,0-2 2 15,8-2-10-15,27-2-1 16,10-2-1-16,10-3-1 15,5-3-4-15,0 0-25 16,-11 0-50-16,-12-10-7 16,-6 0 30-16,-11-6-8 0,-7-1 21 15,-4-3 43 1,-5 1 56-16,0 2 6 0,-1 9 9 16,-3 3 10-16,0 2-24 15,0 3-41-15,4 0-16 16,-1 0-1-16,8 1 1 15,1 6 1-15,1 4 17 16,4 0-8-16,-4 3-7 16,0-3-1-16,-1 0 0 15,-3-4-2-15,-6-2 0 16,-3-3 0-16,0-2 1 16,0 0 3-16,0 0 20 15,0-7-2-15,-4-2-22 16,4-5-13-16,0 0 11 0,4 1-4 15,17 4-1-15,-6 3 6 16,4 3 0-16,-4 3-3 16,0 0-2-16,2 0 4 15,2 6-2-15,3 2 4 16,-1 3 4-16,5-2-1 16,-6-1 1-16,4 0-3 15,-7-4 4-15,-4 1-1 16,1-4-2-16,-1-1 1 15,-1 0 2-15,9 0-5 16,-2-6 0-16,3-3-19 16,-1-1-18-16,-10 2 18 15,4 4-15-15,-12 1 22 0,1 3 7 16,-1 0-1 0,1 0 2-16,5 0 4 0,5 0 13 15,3 5-4-15,3 0 1 16,0-2-8-16,0 0 0 15,6 0 1-15,-2-3 3 16,4 0-6-16,-7-6 0 16,-9-5-10-16,-4-6 7 15,-5-2-29-15,-3-6-4 16,0 0 22-16,0-2 13 16,0-5 2-16,0 1 6 15,9 1 8-15,-1 5 19 16,0 7 5-16,-8 8 44 0,0 7-42 15,0 2-14-15,0 1-27 16,0 4-13-16,0 13 13 16,0 7 8-16,0 7 11 15,0 4-6-15,0 5 11 16,0 2-12-16,10 4-10 16,-6-2-1-16,-4-4-1 15,0-5 0-15,0-6-22 16,0-8 19-16,0-8 1 15,0-4 0-15,-1-5-1 16,-2-2 2-16,3-2-37 16,0 0 26-16,0 0 7 0,9-4-14 15,11-9-61 1,5 2 19-16,-1 1 44 0,-5 1-10 16,-2 4-11-16,2 2-25 15,-2 0 10-15,-9 0-69 16</inkml:trace>
  <inkml:trace contextRef="#ctx0" brushRef="#br0" timeOffset="55121.8195">3604 8031 675 0,'0'0'34'16,"0"0"-34"-16,0 0 0 15,33 51 23-15,-20-11 10 16,-1 6-12-16,1 2-5 16,-5 1-16-16,-8-4 2 15,0-6-2-15,0-10-9 16,0-7 6-16,0-10-26 15,-2-5 20-15,2-6-11 16,0-1-12-16,0-5 2 16,6-7-103-16,10-5-83 15,0-3 48-15</inkml:trace>
  <inkml:trace contextRef="#ctx0" brushRef="#br0" timeOffset="55325.2086">3761 8308 22 0,'0'0'362'15,"0"0"-327"-15,0 0-28 16,0 0 37-16,0 0-21 15,0 0 11-15,50 30-1 16,-32-24-1-16,-6-1-11 16,-3-5 1-16,-6 0-4 15,-3 0-4-15,0-2 31 16,0-10-45-16,0-2-10 16,2-4-33-16,9 1-13 15,-3 1-47-15,10 0-29 0,-3 7-32 16,-2 4 54-16,1 5 25 15</inkml:trace>
  <inkml:trace contextRef="#ctx0" brushRef="#br0" timeOffset="56471.2507">4732 9373 500 0,'0'0'26'15,"0"0"2"-15,0 0 13 16,0 0 3-16,0 0 18 15,0 0-48-15,0-5-14 16,0 18-7-16,0 5 7 16,0 3 16-16,0 4-9 0,0-1 2 15,0-1-2 1,0-3-4-16,3-3-1 0,4-2 3 16,2-5-1-16,2-3-3 15,-4-3 0-15,6-4 9 16,8 0 18-16,12 0 36 15,10-1-22-15,14-9-24 16,3-7-12-16,11-2-5 16,12-7 0-16,8-4-1 15,9-4 0-15,-3-6 0 16,-16 1-1-16,-11 4 1 16,-20 9 0-16,-21 11 0 15,-11 5 0-15,-10 5 1 16,-7 2-1-16,-1 2-4 0,0-1 1 15,0 1-13 1,0 1-54-16,0 0-76 0,-9 0-76 16</inkml:trace>
  <inkml:trace contextRef="#ctx0" brushRef="#br0" timeOffset="61144.9342">9987 9755 195 0,'0'0'52'15,"0"0"-38"-15,0 0-7 16,0 0-1-16,0 0 14 15,0 0 13-15,0 0-3 16,0 0-6-16,0 0-3 16,0 0 4-16,0 0-5 15,0 0-7-15,0 0-5 0,0 0-3 16,0 0 8 0,0 0-1-16,0 0 6 0,0 0-2 15,0 0 5-15,0 0 1 16,0 0 0-16,0 0 1 15,0 0-7-15,0 0-3 16,0 0 2-16,0 0-5 16,0 0-6-16,0 0 0 15,0 0 2-15,0 0 3 16,0 0 1-16,0 0 1 16,0 0 1-16,0 0-5 15,0 0-2-15,0 0 6 0,0 0-6 16,0 0 0-1,0 2 0-15,0-2 0 0,0 0-2 16,0 0 6-16,0 0-1 16,20 0-6-16,10 0 4 15,11 0-1-15,5 0-5 16,4 0 0-16,1 3 0 16,10-3 2-16,2 0-2 15,2 0 4-15,1 0 0 16,-4 2-3-16,-6-2-1 15,-12 1-1-15,-9 1 1 16,-16-1 1-16,-10-1 0 16,-4 0-2-16,-5 0 1 15,0 0 0-15,0 0 8 16,0 0-5-16,0 0 2 0,0 0-5 16,-12 0 3-16,-15 0-3 15,-13 0-5-15,-8 0-9 16,-9 1-11-16,-2 1 6 15,-7-2-9-15,-1 0-16 16,-3 0 13-16,-4 3 0 16,3-1 10-16,-5 0 6 15,6-1-2-15,6 2-1 16,10-1 8-16,8-1 3 16,9 1 4-16,7-2 1 15,10 1 2-15,6-1 0 16,11 0 2-16,3 0-1 15,0 0 18-15,0 0-11 16,6 0-4-16,19 0-4 0,7 0 15 16,9 0-8-16,-1 0-2 15,5 0 6-15,4 0-9 16,6 0 20-16,5-1-5 16,-2 1 23-16,-5-2-30 15,-10 2 0-15,-11 0-5 16,-6 0-2-16,-13 0 2 15,-8 0-1-15,2 0-2 16,-7 0 2-16,0 0 4 16,0 0-5-16,0 0 5 15,0 0-8-15,0 0-5 16,0 0-13-16,6 0-81 16,6 0-98-16</inkml:trace>
  <inkml:trace contextRef="#ctx0" brushRef="#br0" timeOffset="72761.5637">4602 10504 88 0,'0'0'1'0,"0"0"9"15,0 0-5-15,0 0-4 16,0 0 0-16,0 0 2 16,0 0 23-16,-42 25-4 15,35-22-1-15,5-1-7 16,2-1-14-16,0-1 0 16,0 0 0-16,0 0 9 15,0 0 18-15,0 0 6 16,17 0 32-16,13 0-40 15,16 0-25-15,7-4 5 16,12-5 7-16,10 1-12 16,5-2 0-16,3-1-5 15,4-4 5-15,-7 1-1 16,-4 0-2-16,-13 3-169 0</inkml:trace>
  <inkml:trace contextRef="#ctx0" brushRef="#br0" timeOffset="73390.7077">4444 11204 216 0,'0'0'225'16,"0"0"-203"-16,0 0-17 0,0 0 39 16,0 0 5-1,0 0-3-15,-3 14 0 0,3-13-26 16,0-1 4-1,0 2 3-15,0-2-2 0,25 0 19 16,17 0 7-16,22-2-24 16,21-7-18-16,12-5-9 15,9-2-5-15,1-4-48 16,0 0-27-16,-11-3-135 16</inkml:trace>
  <inkml:trace contextRef="#ctx0" brushRef="#br0" timeOffset="75374.6602">9764 10596 548 0,'0'0'32'0,"0"0"-27"0,0 0-3 15,0 0 34-15,0 0 26 16,0 0-14-16,-7 0-37 16,7 0-6-16,0 0-5 15,16 0 1-15,20 0-1 16,10 0 0-16,8-2-1 16,11 0 1-16,6-1-3 15,8 1-5-15,-3-3-1 16,3 3-2-16,-8-2-3 15,-9 3-5-15,-19 1 5 16,-15 0-4-16,-16 0-27 16,-12 0-14-16,0 0-15 15,-20 0 29-15,-29 1-8 16</inkml:trace>
  <inkml:trace contextRef="#ctx0" brushRef="#br0" timeOffset="75641.35">9536 10628 423 0,'0'0'9'16,"0"0"-5"-16,137 0 3 15,-74 0 36-15,10-2-20 0,3 0 28 16,1-1-10-16,0 1-22 15,-6 0 3-15,-10-1 6 16,-8 1-4-16,-13 1-15 16,-9 1-8-16,-10 0-2 15,-8 0-6-15,-5 0-51 16,-8 1-52-16,0 4-18 16</inkml:trace>
  <inkml:trace contextRef="#ctx0" brushRef="#br0" timeOffset="76432.1473">9818 11476 516 0,'0'0'143'0,"0"0"-108"15,0 0-34-15,0 0 33 16,0 0 29-16,0 0-5 0,-9-3-33 16,15 2-12-1,18-2-12-15,11 2-1 16,9-2 0-16,0 1 0 15,3-1 1-15,6-2-1 0,5 1-4 16,1-2-4-16,-4 0-2 16,-10 1-5-16,-8 1 2 15,-15 2 8-15,-10 1-12 16,-4 1-15-16,-8 0-7 16,0 0-15-16,-24 0 21 15,-22 0-47-15,-22 0-45 16,-13 0-186-16</inkml:trace>
  <inkml:trace contextRef="#ctx0" brushRef="#br0" timeOffset="76653.1732">9608 11453 416 0,'-23'2'57'15,"14"-2"-4"-15,9 1-34 16,0 1 12-16,11-2-1 16,32 0 76-16,16 0-18 15,19-2-31-15,4-3-33 16,2-2-14-16,-8 2 0 15,-3 0 2-15,-9-1 1 16,-3 3-10-16,-8 0-1 16,-4 0 2-16,-12 1-4 15,-12 0 0-15,-7 1-2 16,-6 1 1-16,-1 0-31 16,-3 0-83-16,-7 0-112 15</inkml:trace>
  <inkml:trace contextRef="#ctx0" brushRef="#br0" timeOffset="89980.5946">5167 11358 95 0,'0'0'3'0,"0"0"44"0,0 0 56 15,0 0 27-15,0 0-63 16,0 0-34-16,0 0-15 16,0 0-7-16,0 1-7 15,0-1-2-15,0 2 3 16,12-2-4-16,10 3 8 15,16 4 24-15,20-2-7 16,21 0-7-16,13 3 18 16,17-1-11-16,16 2-20 15,16 0 11-15,12 2-10 16,10 3 2-16,16 0-9 16,13 0 0-16,5-1-2 0,13 0 2 15,10 0 0 1,-1 0 0-16,14-2 1 0,5-1-1 15,3 4-5-15,4-4 5 16,6-1 1-16,-9 0-1 16,-6-1 1-16,-19 3-1 15,-18-4 0-15,-16 0 7 16,-14 1 7-16,-14-2 6 16,-12 0 0-16,-11-1-10 15,-3 1-5-15,-1 0-4 16,1 2 1-16,-7-1-1 15,-3-1-1-15,-22 2 0 16,-14-3-1-16,-12 2 3 0,-14-2-4 16,-3-1 3-1,-7 2-4-15,-1-2 2 16,1 2 0-16,0-2-5 0,-1-1 5 16,-2 2 0-16,-6-3-1 15,-1 1-3-15,-12-1 3 16,-6 0 2-16,-9-1-1 15,-4 1 1-15,-2-2 0 16,1 0 0-16,2 0 0 16,4 0 0-16,-2 0-5 15,4 0 1-15,3 0-1 16,1 0 5-16,5 0-3 16,2 0-4-16,3 0 6 15,3 0-4-15,6-2 4 0,3 1-2 16,7-2 2-1,-1-1-2-15,2 2 2 0,-3-1-4 16,-2-1-24-16,-3 2 6 16,-4-3-25-16,-5 3 25 15,-7-2 8-15,-7 2 8 16,-9-1 3-16,-4 3 4 16,-1 0 0-16,-2 0 0 15,0 0 0-15,0 0 0 16,0 0 1-16,0 0-1 15,0 0 0-15,0 0 3 16,0 0-8-16,0 0-1 16,0-1-79-16,0 1-152 0</inkml:trace>
  <inkml:trace contextRef="#ctx0" brushRef="#br0" timeOffset="99323.105">6094 11560 483 0,'0'0'41'16,"0"0"-40"-16,0 0 1 0,0 0 6 15,0 0 30-15,0 0 24 16,0 0-17-16,-10 7-26 15,67-6-6-15,18-1 28 16,19 0-33-16,27 0-2 16,20 0-1-16,14 0-4 15,12 0-1-15,5 1 0 16,1 2 0-16,-3 0-4 16,-6 1-5-16,-21 3-2 15,-22 0-17-15,-26 1-13 16,-29-1-37-16,-32 0-43 15,-26-1-18-15</inkml:trace>
  <inkml:trace contextRef="#ctx0" brushRef="#br0" timeOffset="99616.078">5949 11635 360 0,'0'0'139'16,"0"0"-136"-16,0 0-3 16,0 0-20-16,0 0 20 15,0 0 57-15,179 17 5 16,-42-15-24-16,32-2-19 16,21 0-19-16,16 1 1 15,10 1 2-15,-4 3-3 16,-15 0 0-16,-9-1-2 0,-16 1 2 15,-20 0 0-15,-21-1-1 16,-28 0 1-16,-25 3-4 16,-28-1-64-16,-20-3-37 15,-26 2-97-15</inkml:trace>
  <inkml:trace contextRef="#ctx0" brushRef="#br0" timeOffset="107790.7162">11426 9808 657 0,'0'0'0'0,"0"0"0"15,147-14 1-15,-65 13-1 16,8-1 4-16,9 2 0 16,5 0 1-16,7 0-5 15,-3 0 0-15,-3 0 2 16,-9 0-2-16,-14 0 0 15,-13 0 1-15,-14 0 0 16,-18 0-2-16,-13 0 1 16,-15 0-1-16,-6 0 1 15,-3 0-3-15,-3 0-17 16,-40 2-9-16,-17-1-13 16,-21 1-50-16,-7-1-139 0</inkml:trace>
  <inkml:trace contextRef="#ctx0" brushRef="#br0" timeOffset="108324.9459">11085 9835 288 0,'0'0'84'0,"0"0"-84"16,0 0 2-16,0 0 9 15,0 0 50-15,0 0-24 16,133 14-2-16,-55-11-14 15,14-1 10-15,0-1-7 16,10 0 0-16,7 1-17 16,-3-2 6-16,4 0-6 15,-5 0-4-15,-9 0-2 0,-12 0-1 16,-18 0 1-16,-16 0 0 16,-15 0-1-16,-15-2 0 15,-13 1 0-15,-7 1 0 16,0 0 0-16,-29 0 0 15,-37 0-8-15,-26 0-24 16,-17 0-24-16,-7 0-34 16,-2 0-11-16,-2 1-43 15,10-1 71-15,13 0 61 16,15 0 12-16,26 0 100 0,17 0 24 16,15 0-96-1,12 0-6-15,12 2-15 16,0-2 13-16,4 3-1 15,35-3 15-15,18 0 15 0,9 0-7 16,15 0-5-16,4 3-17 16,6-3-1-16,2 0 3 15,2 0-8-15,-7 0 10 16,-9 0-11-16,-8 0-6 16,-17 0-7-16,-16 0 0 15,-14 0-2-15,-14 0 1 16,-10 0-46-16,0 0-69 15,-17 0-224-15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8:03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3203 4258 251 0,'0'0'153'15,"0"0"-141"-15,0 0 24 0,0 0-3 16,0 0-17-16,0 0-12 16,0 0-2-16,25-3 3 15,-22 3 2-15,-3 0 9 16,0 0 38-16,0 0-21 15,0 0-13-15,2 0-7 16,-2 0-11-16,0 0-1 16,0 0 0-16,9 0-1 15,-3-2-6-15,5-1-23 16,1 2-20-16,-3-2-14 16,-4 1 20-16,-1 0 14 15,-1 1-37-15,-2-2 29 16,3 3 27-16,-3 0 10 0,2-3 1 15,2 2 4 1,3 1-5-16,3-2 0 0,3 2-62 16</inkml:trace>
  <inkml:trace contextRef="#ctx0" brushRef="#br0" timeOffset="89.7791">3203 4258 470 0</inkml:trace>
  <inkml:trace contextRef="#ctx0" brushRef="#br0" timeOffset="531.8434">3203 4258 470 0,'152'-28'39'0,"-152"28"34"0,0 0-9 0,0 0-35 16,0 4-22-16,6 6-1 16,18 8 13-16,4 6 19 0,3 13 1 15,-1 13 4-15,-2 9-26 16,-5 6 1-16,-5 3-10 16,-12-5-7-16,-3-3-1 15,-3-9 1-15,0-8-1 16,0-12 0-16,0-10 0 15,0-7-1-15,0-7 2 16,0-4 2-16,-3-3 2 16,-2 0 23-16,1-15-23 15,-5-4-5-15,-3-12-5 16,-3-4-14-16,0-7 10 16,0-9-10-16,5-5-2 15,2-7 17-15,7 0 1 16,1 5-3-16,0 8 3 15,0 13-1-15,18 8 4 0,7 6 2 16,8 5 1 0,4 3-2-16,2 4 2 0,1 3-1 15,0 7 1-15,-2 1-3 16,-5 20 0-16,-11 12 0 16,-6 13 5-16,-16 0 1 15,0 5-5-15,-2-2 0 16,-30-6 6-16,-5-4-7 15,-5-7 3-15,-7-2-3 16,8-9-37-16,-3-2-7 16,14-7-74-16,9-5-18 15,7-6-4-15</inkml:trace>
  <inkml:trace contextRef="#ctx0" brushRef="#br0" timeOffset="914.2741">3715 4556 453 0,'0'0'47'15,"108"-47"0"-15,-54 16 24 16,-2-2-11-16,-10-1-16 16,-17-2-18-16,-12 3-16 15,-13 2 24-15,0 2-8 16,-14 7 10-16,-16 4-17 16,2 3-2-16,-2 5 17 15,-3 6-27-15,9 3-7 16,6 1-3-16,1 0-5 15,10 1-6-15,7 7-10 0,0 5-6 16,0 6 20-16,27-1 2 16,12 2 3-16,7-2 0 15,5 3 1-15,-2-4 2 16,2 2 1-16,-17 3 1 16,-13 2 3-16,-8 1-2 15,-10 2 9-15,-3-2 5 16,0-2 3-16,0-1-4 15,0-6-11-15,0-1-1 16,0-4-1-16,0-3-1 16,4-3-4-16,9-2-16 15,8-3-37-15,1 0-64 16,3-12-93-16</inkml:trace>
  <inkml:trace contextRef="#ctx0" brushRef="#br0" timeOffset="1742.8367">4335 4384 446 0,'0'0'193'16,"0"0"-179"-16,0 0 6 15,0 0 39-15,0 0-22 16,-63 66-17-16,58-45-9 16,5 4-6-16,0-4 2 15,0-4-5-15,0-3 0 16,8-6 0-16,4-1 4 15,8-3-4-15,3-4 7 0,0 0 0 16,2-10-1-16,-7-5-1 16,-6-4 3-16,-5-7 5 15,-7-4-8-15,0 0 3 16,-9 7-9-16,-13 3 4 16,-2 9 12-16,1 7 2 15,0 4-19-15,-4 0-3 16,7 12-2-16,9 2-2 15,11 1-3-15,0-1-36 16,7-2 24-16,31-4-7 16,8-1-6-16,4-5-35 15,6-2 14-15,-6 0-2 0,-9 0 17 16,-8-2 34-16,-12 0 7 16,-5 2 25-16,-3 4-4 15,-4 14 22-15,-1 7 38 16,0 4-21-16,0 6-9 15,6 5-32-15,3 1 6 16,1-1-18-16,0 1 5 16,-6-7-7-16,-2-5 1 15,-5-8-6-15,-5-7 13 16,0-6 4-16,0-3 19 16,-9-5-9-16,-13 0 1 15,-7-2-1-15,-2-14-27 16,0-5-9-16,5-6 2 15,10-11-6-15,7-3 0 16,9-9 10-16,10-2-18 0,23 6 10 16,3 5 11-16,9 3 0 15,4 9 0-15,0 1-5 16,2 6 5-16,-11 3 2 16,-6 1-2-16,-14-4 0 15,-10 2 6-15,-10-5 6 16,0 4-5-16,0 4 6 15,-22 9-3-15,-3 4 12 16,-8 4-22-16,0 0-1 16,3 14-6-16,6 2 6 0,15 2-7 15,6 4 7 1,3-2-9-16,6 1 7 0,26-3-11 16,11-1-20-16,12-3-6 15,8-5-35-15,9-8-7 16,8-1-74-16,-4-3-88 15</inkml:trace>
  <inkml:trace contextRef="#ctx0" brushRef="#br0" timeOffset="2235.4035">5350 4301 461 0,'0'0'142'0,"0"0"-3"16,0 0-62-16,0 0-67 16,0 0-5-16,-146-8 17 15,109 24-9-15,12 5 1 16,-1 2-5-16,10 2-5 15,9 4-1-15,7-2-1 0,0 0 3 16,20-5-4-16,16-5-1 16,3-5-2-16,7-4-9 15,-1-7-6-15,-3-1 6 16,-8-6 11-16,-7-9 0 16,-9-7 3-16,-15-6-3 15,-3-5 0-15,0-5 0 16,0-5-3-16,-9-7 0 15,-5-6 3-15,-2-1-6 16,-1 5 6-16,1 13 2 16,3 16 33-16,4 9 3 15,4 7 0-15,2 6-17 0,2 1-21 16,1 10-14-16,0 11 7 16,0 7 7-16,0 10 3 15,9 6-1-15,7 5 6 16,-4 6-1-16,6 4-5 15,4-6-1-15,1-6 1 16,8-10 0-16,-2-8-2 16,-4-10 0-16,-3-6 5 15,2-4-3-15,-3-4-2 16,7-5-12-16,-2 0-37 16,-4-14-40-16,-10-4-193 15</inkml:trace>
  <inkml:trace contextRef="#ctx0" brushRef="#br0" timeOffset="2364.5691">5351 4249 778 0,'0'0'11'16,"0"0"2"-16,0 0-13 16,137-32-1-16,-64 30-3 15,0 0-66-15,4 2-119 16,-9 0-186-16</inkml:trace>
  <inkml:trace contextRef="#ctx0" brushRef="#br0" timeOffset="3760.5296">5846 4364 563 0,'0'0'26'0,"0"0"-9"16,-55-58 43-16,46 43 27 15,4 3-11-15,-1 0-54 0,6 7 21 16,0 0-7-1,0 3-3-15,0 2-13 0,0 0-20 16,0 3-2-16,0 14-11 16,6 10 1-16,-4 12 12 15,-2 6 2-15,0 1-1 16,0-7 1-16,7-4-2 16,5-8 0-16,6-7 0 15,-1-6 0-15,-1-8 1 16,-7-3 5-16,4-3 1 15,2 0 7-15,6-13-9 16,4-5-2-16,-1-6 2 16,-1-5-2-16,-1-5-3 15,1-3-1-15,-3-1-2 0,-5 10-5 16,-7 11 8 0,-8 9 8-16,0 8-8 0,0 5-4 15,-5 12-8-15,-10 6 12 16,2 7 0-16,7-1 1 15,2-5-1-15,4-4-2 16,0-3 2-16,4-6 2 16,9-5-1-16,5-3 5 15,3-3 4-15,-1 0-7 16,0-9 8-16,1-9-10 16,-8-6-1-16,1-4-4 15,-11-8-12-15,-3-1 2 16,0-3 8-16,0 5-12 0,0 10 18 15,0 8 1 1,-12 9 16-16,3 8-13 0,0 0-4 16,3 11-11-16,3 7 6 15,3 4 3-15,6 5-3 16,27-1 5-16,12 5 5 16,10 1-5-16,5-1 7 15,1 0-7-15,-14-6-1 16,-21-6 1-16,-15-6 0 15,-11-3-6-15,0-3 6 16,-17-2 7-16,-17 2 8 16,-7-5-6-16,-2-2-3 0,0 0-6 15,5-5-5 1,7-7-1-16,7-2-4 0,11-1 9 16,10-2-12-16,3 3 5 15,0-5 1-15,31 1 3 16,9-2 4-16,10-1 0 15,11-4 0-15,3 2-1 16,0-1 1-16,-10 1 0 16,-11 0 0-16,-16 3 0 15,-15 0 1-15,-12 2 3 16,0 4 14-16,-12 8-3 16,-17 4-2-16,-9 2-6 15,-7 7-7-15,-1 8-9 16,4 7 7-16,12 2 1 15,8 2-1-15,11 1 1 0,11 2 1 16,0-3-4-16,11 1 8 16,22-7-4-16,5-6 1 15,6-3 1-15,9-7 0 16,1-4-1-16,-1 0 12 16,0-9-13-16,-14-8 7 15,0-6-7-15,-10-4 5 16,-11-4 3-16,2 0-5 15,-17 1 0-15,-3 7-2 16,0 4 2-16,0 8 29 16,-17 5-3-16,-2 6-29 15,-8 0-2-15,0 3-2 0,6 9-3 16,9 1 3-16,8 4-23 16,4 0 11-16,0 3 9 15,16 4-8-15,21 0 8 16,2 2-21-16,2-2-17 15,0-3 17-15,-15-3 19 16,-5-3 8-16,-12-5 1 16,-5 0 0-16,-4-2 18 15,0 1 31-15,-17-1-1 16,-8 0 6-16,-6-1-22 16,0 0-27-16,-4 0 3 15,-5 0-8-15,-3-1-2 16,-2-1-78-16,-3 1-26 0,11-2-137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7:27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20256 7700 778 0,'0'0'0'0,"0"0"-28"16,0 86 28-16,-9-26 12 15,-3 9 12-15,-3 5-17 16,-3 2-5-16,-7-5-2 15,-3-6 0-15,-7-6-6 16,4-16-6-16,3-10 3 16,5-11-1-16,11-11 4 15,5-8 6-15,-2-3 4 16,2-1 71-16,2-15-35 0,5-7-33 16,0-6-2-16,25-2 1 15,20-6 1-15,10-1-7 16,5 6-10-16,-2 5-4 15,-7 11 12-15,-6 9-12 16,1 7 13-16,-1 0-1 16,-1 14 1-16,-8 6 2 15,-11 2 0-15,-17 0 7 16,-8-4 1-16,-25-1 8 16,-35-2 12-16,-10-5-5 15,-9 2-9-15,1-3-11 16,14-1-2-16,13-4-2 0,26 1-16 15,19-5-60 1,6 0-72-16,40-8-54 0</inkml:trace>
  <inkml:trace contextRef="#ctx0" brushRef="#br0" timeOffset="184.2733">20812 8090 839 0,'0'0'68'16,"0"0"-68"-16,0 0 0 15,0 0 22-15,0 0 34 16,-143 68-17-16,109-41-7 16,6-2-18-16,6-2-8 15,9-2-3-15,6-1-3 16,7-8-11-16,0-4-39 16,0-5-30-16,26-3-22 0,14-6-48 15,-2-11-91 1</inkml:trace>
  <inkml:trace contextRef="#ctx0" brushRef="#br0" timeOffset="964.9444">20899 8020 659 0,'0'0'47'0,"0"0"-31"16,0 0-16-16,0 0-4 16,0 0 4-16,0 0 15 15,122 43-2-15,-94-21-10 0,-2 5 4 16,-13 1-6-1,-5 3-2-15,-8 1-3 0,0-7 4 16,-15-6 3 0,-15-3 5-16,0-5 22 0,1-5 20 15,11-1-19-15,-1-5-21 16,9 0 4-16,6 0-3 16,4-11-1-16,1-6-10 15,36-5-6-15,14-3-10 16,11-3 1-16,9 3 11 15,-3 4-3-15,-5 6 6 16,-9 8-3-16,-8 5 4 16,-7 2 0-16,-8 0 6 15,-13 9 30-15,-5 2-16 16,-2 1-3-16,-7 4-2 0,4 1 0 16,1 2-6-1,3-1-9-15,4 0 3 0,7-3-6 16,6 0 3-16,13-5-22 15,3-6-4-15,10-4-7 16,8 0-7-16,-4-7-62 16,2-9 60-16,-8-5 38 15,-5-4 4-15,-8-4 6 16,-8-1 28-16,-16 2 3 16,-12 8 13-16,-4 7 8 15,-18 7-16-15,-27 6-34 16,-21 0-8-16,-2 12 1 15,-2 2 6-15,3 7-4 16,16-1 4-16,6 0-1 0,14 2-3 16,11-2 0-16,16-2-2 15,4-3-2-15,4-4 0 16,37-2-25-16,15-6-9 16,7-3 6-16,3 0-14 15,-8-13-5-15,-10-2 43 16,-4-7 5-16,-5-1 4 15,-2-2 13-15,-5 3 16 16,-7 7-17-16,-11 6 26 16,-8 7-19-16,-6 2-14 15,0 0-9-15,0 4-8 16,0 11 8-16,-6 2 0 16,-2 3 1-16,8 3 5 0,0-3-6 15,8 4-1-15,21-7-63 16,-2-3-118-16,0-6-130 15</inkml:trace>
  <inkml:trace contextRef="#ctx0" brushRef="#br0" timeOffset="1281.2197">22422 8101 391 0,'0'0'170'0,"0"0"-143"15,0 0 58-15,0 0-10 0,47 56-29 16,-36-37-18-16,-7-1 4 16,-2-2-20-16,-2-7-3 15,0-2 10-15,0-5-4 16,-2-1 12-16,-5-1-4 16,2 0 15-16,2-5 9 15,3-8-19-15,0-2-19 16,33-4-2-16,13-2-7 15,13 0 1-15,7 1-1 16,-7 3-14-16,-8 9-8 16,-15 2-17-16,-7 4-43 15,-11 2-21-15,-6 0-70 16,-9 8-49-16</inkml:trace>
  <inkml:trace contextRef="#ctx0" brushRef="#br0" timeOffset="1823.2077">20848 7916 624 0,'0'0'46'16,"0"0"-42"-16,0 0 2 0,0 0 6 15,0 0 28-15,0 0 19 16,133 7-21-16,-90-7-7 15,-5-4 8-15,-4-8 14 16,-6-3 8-16,-6-2-28 16,-5-1-8-16,-11-3-5 15,-3 5-8-15,-3 3-4 16,0 1-8-16,0 5 0 16,-26 5-30-16,1 2-58 15,-4 2-42-15,13 10-37 16,15-1-105-16</inkml:trace>
  <inkml:trace contextRef="#ctx0" brushRef="#br0" timeOffset="2799.7866">23217 8057 671 0,'0'0'29'0,"0"0"-14"16,0 0-9-16,0 0-4 16,0 0 2-16,0 0 56 15,-50 63-28-15,28-37-18 16,3 4-4-16,7-2-5 16,7-4-2-16,5 0-1 0,0-7 4 15,0-3-4-15,20-4 1 16,2-4 3-16,3-6-1 15,13 0 1-15,6-6 6 16,3-8 2-16,0-5-10 16,-2-3 5-16,0-2 2 15,3-2-6-15,-2-2-1 16,-4 4-4-16,-9 6 1 16,-16 7 7-16,-9 8 12 15,-8 3-12-15,0 3-8 16,-5 19-20-16,-24 10 16 15,-10 14 4-15,-2 7 9 0,-3 7 2 16,-1 3 5-16,-4 2-3 16,-2-2-13-16,1-10 0 15,2-8 0-15,5-12 0 16,5-12 3-16,10-11-3 16,2-7 14-16,7-3 29 15,4-5 18-15,11-12-20 16,4-10-14-16,8-7-10 15,42-5-12-15,22-8-4 16,21-2-1-16,6-1 0 16,-2 7-31-16,-15 6-12 15,-17 10-44-15,-11 9-29 16,-17 5-150-16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7:24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15541 9333 680 0,'0'0'64'15,"0"0"-46"-15,0 0-13 16,0 0 29-16,0 0 11 16,0 0-16-16,0 0-1 15,0 0-16-15,0 0-11 16,0 0 3-16,0 1-4 16,0 8-1-16,0 4 1 0,0 1 20 15,0 4-8-15,0-4-4 16,0-5-7-16,0-1 3 15,0-5 9-15,6-3-1 16,18 0 13-16,21-4 3 16,17-14-9-16,7-7-7 15,6-6-12-15,4-3-5 16,1 0-16-16,0 2 0 16,2-2-32-16,-7 1-49 15,-20 5-59-15,-25 7-84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10:44.0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17274 14115 568 0,'0'0'40'15,"0"0"-14"-15,0 0-15 16,0 0 25-16,0 0 7 0,0 0 18 16,82 64-3-16,-68-17-21 15,-10 7 12-15,-4-1-30 16,0-4-13-16,0-9-1 15,0-8-5-15,0-8 0 16,0-9 0-16,3-5 0 16,2-6 0-16,7-4-27 15,10 0-22-15,9-12 30 16,7-8-12-16,2-8-64 16,0-5-2-16,-2 2 5 15,-1 3 4-15,-3 6 47 16,-9 10 41-16,-7 9 17 15,-1 3 4-15,-1 9 19 0,4 8 6 16,3 5-18-16,10 3-1 16,7 0-17-16,2-4-3 15,6-1-7-15,-5-7 4 16,-1-4 3-16,-6-5-7 16,-8-4 8-16,-12-4-8 15,-10-9 0-15,-6-5-3 16,0-5 3-16,-17-1 9 15,-13-1 3-15,-6 1 29 16,1 5-1-16,-6 4-12 16,-2 10-14-16,-6 3-10 15,-1 2-4-15,7 5-1 16,15 3 1-16,13-2 1 16,15 4 4-16,3-5-1 0,34 2 7 15,20-4-8-15,16-3 4 16,16 0-5-16,6-8-2 15,-4-9-4-15,-11-3-19 16,-13-6 11-16,-17-5 2 16,-17-1 3-16,-16-4-3 15,-17 2-12-15,-3 3-33 16,-34 7 43-16,-4 7 12 16,-12 8 35-16,-6 9-25 15,8 0-10-15,7 4 1 16,17 9-1-16,17 1-1 15,10 0 1-15,10 3-6 0,33 0-11 16,10 0-3 0,3 2-14-16,5 0-14 0,-5 2 0 15,-10 0 28-15,-8 1 16 16,-6-4 4-16,-14 1 4 16,-9-3 46-16,-9-2-14 15,0-2 8-15,0 2 4 16,0-4-24-16,0-2-10 15,0-3-6-15,0 2-3 16,15-7 4-16,10 0-9 16,8 0-23-16,1-2-46 15,-1-11-31-15,-6-4-14 16,-3-1 42-16,-10 1 48 0,-6 4 24 16,-5 4 113-1,-3 7 22-15,0 2-68 0,0 0-35 16,0 5-9-16,0 6 72 15,0 6-59-15,8 2-2 16,6 0-17-16,2-2-6 16,5-4-11-16,3-1 2 15,2-5-4-15,-2-2-17 16,-2-5-75-16,-1-5-121 16</inkml:trace>
  <inkml:trace contextRef="#ctx0" brushRef="#br0" timeOffset="146.9863">18691 14016 689 0,'0'0'0'0,"0"0"-51"16,0 0-10-16,76-49 16 16,-28 37-122-16</inkml:trace>
  <inkml:trace contextRef="#ctx0" brushRef="#br0" timeOffset="631.6021">18997 13886 363 0,'0'0'95'0,"-31"53"-18"16,23-17-23-16,5 7-19 16,3 5 6-16,0 3-22 0,0 0-3 15,12 0-7-15,2-5-9 16,1-9 0-16,4-11-21 15,1-10-16-15,-1-13-11 16,0-3 4-16,-1-3-27 16,-11-14-46-16,-1-9-41 15,-6-3 158-15,0-2 61 16,-3 2-61-16,-7 4-13 16,3 9 13-16,2 7 104 15,1 9 20-15,2 0-94 16,2 4-30-16,0 9 0 15,0 1 5-15,25 0 3 0,19 0-6 16,11-3 2-16,12-4 4 16,12-5-8-16,-3-2-1 15,-1-6-33-15,-13-7-21 16,-12-2 25-16,-19-7 30 16,-11 3 9-16,-12-2 52 15,-8 1 43-15,0 4 43 16,-3 8-66-16,-15 3-38 15,-6 5-43-15,-2 4 0 16,-3 8-7-16,7 8 6 16,10 2-5-16,8 3-8 15,4 5-48-15,5 0-74 16,24 3-83-16</inkml:trace>
  <inkml:trace contextRef="#ctx0" brushRef="#br0" timeOffset="849.0057">20591 14200 87 0,'0'0'575'16,"8"-60"-575"-16,-8 47 0 16,-30 11 7-16,-12 2-7 15,-11 2 0-15,-2 10 0 16,10 3-9-16,19 2-13 0,16 2-23 15,10 0-45 1,9 1-15-16,28 4-229 0</inkml:trace>
  <inkml:trace contextRef="#ctx0" brushRef="#br0" timeOffset="997.5517">20878 14408 642 0,'0'0'142'0,"0"0"-142"16,-158 0 20-16,58 0-16 15,3 0-4-15,18 0-7 16,21-7-58-16,25-3-136 16</inkml:trace>
  <inkml:trace contextRef="#ctx0" brushRef="#br0" timeOffset="1808.6771">21049 14176 663 0,'0'0'12'0,"0"0"-12"16,0 0-6-16,0 0 1 16,-128 36 3-16,125-14 2 15,3-1-3-15,6 3 2 16,32-3-25-16,17-3 11 15,11-3 1-15,23-7 13 0,14-4-4 16,6-4-6-16,8-3 8 16,-12-11-19-16,-17-7-33 15,-18-6 38-15,-19-7 15 16,-17-5 2-16,-12-6 14 16,-8-5 39-16,-7 0 25 15,-7-3 14-15,0 11-41 16,0 9-13-16,-1 15 11 15,-16 11-21-15,-5 7-22 16,-1 5-6-16,-3 12-4 16,-3 12 1-16,9 3 0 15,7 6 3-15,5 5 2 16,8-3-2-16,0 3 1 0,0-4-1 16,0-5 0-1,2-5 0-15,-2-12-1 0,0-8 1 16,0-4 0-16,0-5-4 15,0 0-10-15,0-10 1 16,9-9-28-16,21-2-22 16,11-3-33-16,2 4 26 15,-5 7-32-15,-5 4 52 16,-4 7 34-16,-11 2 16 16,1 6 3-16,-1 7 31 15,-1 2 11-15,12 2 5 16,8 4-19-16,14 1-17 0,9-3 25 15,6-1-24 1,2-4-8-16,-2-6 6 0,-5-4-10 16,-15-4-3-16,-12 0-6 15,-10-4-15-15,-11-10 17 16,-5-5 4-16,-8-2 45 16,0 0 13-16,0 1 14 15,0 5-20-15,0 5-9 16,-8 4-12-16,-9 6-24 15,-4 0-5-15,-8 3-2 16,3 8-1-16,3 1 1 16,10 3 2-16,13 1 2 15,0 4 3-15,18-3-5 16,26 4-2-16,12-7-12 16,10-1-51-16,2-8-126 0,-11-3-130 15</inkml:trace>
  <inkml:trace contextRef="#ctx0" brushRef="#br0" timeOffset="2500.7085">22916 14221 232 0,'0'0'390'0,"0"0"-356"16,0 0-24-16,0 0-6 16,0 0 4-16,0 0 81 15,3 39-47-15,11-17-18 16,7-2-13-16,-1 0-4 15,-4-4-7-15,-2-4 1 0,-11-5-2 16,-3-5-7-16,0-2-7 16,0 0-15-16,0 0 21 15,0-9 9-15,0-4 0 16,0-3-13-16,13 0 9 16,14-2 3-16,-4 3 1 15,3 1 1-15,-1 8-1 16,-7 5-3-16,-3 1-10 15,1 1 10-15,-2 10-3 16,2 3 6-16,-2 0 5 16,5 0 11-16,-2-3 7 15,-4-3-16-15,-5-2-2 16,-2-3-5-16,-6-3 8 16,3 0-6-16,7 0 7 15,1-3-5-15,14-6-4 0,0-5-25 16,0-3-1-16,0 2 24 15,7-2 2-15,-2 0 0 16,4 7 2-16,-9 3 16 16,-1 4 15-16,-4 3-17 15,-1 0-3-15,7 4 23 16,3 10 6-16,9 2-5 16,7 4-10-16,6-3 9 15,4 2-19-15,1-5-9 16,-1-4-4-16,-9-4 1 0,-11-2-2 15,-11-4-3 1,-6 0 0-16,-1-3-19 0,-3-9-16 16,1-4-19-16,-6-2-14 15,1-3 46-15,3-3 11 16,1 2-24-16,5 0-15 16,-5 5 32-16,-5 7 1 15,-9 6 10-15,0 4-2 16,-6 4 2-16,-17 11 7 15,-2 4 22-15,6 5 3 16,8 0-3-16,10 0-11 16,1-2-4-16,0-2 6 15,12-4-12-15,9-5-1 16,-5-4-3-16,2-3-81 16,-9-4-55-16,3 0-180 0</inkml:trace>
  <inkml:trace contextRef="#ctx0" brushRef="#br0" timeOffset="2702.8524">24405 14284 699 0,'0'0'0'0,"0"0"-14"15,0 0 3-15,0 0-55 0,0 0-108 16</inkml:trace>
  <inkml:trace contextRef="#ctx0" brushRef="#br0" timeOffset="-164741.0668">14664 13997 609 0,'0'0'0'0,"0"0"-3"15,0 0 3-15,0 0 4 16,0 0 2-16,0 0-1 16,-21 60 17-16,16-43 4 15,1 2 1-15,-5-4-9 16,8-1 6-16,-2-2-5 15,3-7-4-15,0-2 7 16,0-2 3-16,4-1 9 16,38 0 12-16,19-9-10 15,19-7-28-15,12-4-5 0,-3-4-2 16,7-4-2-16,5-4-10 16,3-5 0-16,1 1 4 15,-13 6 3-15,-20 5-12 16,-18 8 10-16,-17 9 5 15,-9 1-6-15,-9 3-11 16,-6 1-14-16,-6 0-67 16,2 3-26-16,-6-3-48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39.74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context xml:id="ctx1">
      <inkml:inkSource xml:id="inkSrc2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1" timeString="2020-10-10T05:09:39.146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 17120 422 0,'0'0'137'0,"0"0"-130"15,0 0 30-15,0 0 35 16,0 0-31-16,0 0 1 15,125-46 18 1,-99 20-34-16,-4-9-7 0,6-3-8 16,-10-5-3-16,-2-3 0 15,-14-7-8-15,-2-4-8 16,0 1-6-16,-6 7-12 16,-26 12 24-16,2 12 1 15,4 12-7-15,8 6 5 16,0 7-1-16,9 0-9 0,6 0-4 15,-2 3-9-15,5 6 5 16,0 2-4-16,17-2 11 16,19 0-15-16,-1-1 23 0,6-1 4 15,-3-6-23-15,3 2-10 16,-5-3-54-16,-6 3-13 16,-4 1 32-16,-8-1 35 31,-12 3 35-31,-6 10 2 0,0-5 51 0,0 10-14 15,0 0 30-15,0 1-26 0,-6 2-9 16,-2 1-20 0,8 0 10-16,0-1-21 0,0 0 7 31,0 1-5-31,14-9-3 16,9-3-2-16,5-1 1 15,1-6-2-15,6-6 2 16,-3 0 1-16,1 0 16 15,0-14-4-15,-2-3 0 16,-10-5-4-16,-6-4-9 16,-6 2 0-16,-5-1 2 0,-4 7 7 0,0 5 9 15,0 8 23-15,0 3 13 16,0 2-50-16,-13 0-5 16,-5 5-4-16,3 10 2 15,7 1 4-15,3 5-3 16,5 2 2-16,0 6-2 15,28 1-16 1,11 2 3-16,15-6-13 16,8-6-51-16,10-4 43 0,-3-12 4 15,2-4-15-15,-9-9 25 16,-12-10 18-16,-7-6 6 16,-19 0 8-16,-6-7-1 15,-11 3 17-15,-7-2-10 16,0 4 30-1,0 7 16-15,-21 5-35 0,-15 10 18 16,0 1-26-16,-13 4-17 16,-4 6-1-16,3 12-1 15,13 2 3-15,8-2 13 16,12 1-13-16,17-2 2 16,0 2-6-16,9-8-6 15,32 2-6-15,6-7-14 0,-2-6 21 16,-1 0-1-16,-7 0 4 15,-12-1 2-15,-2-7 0 16,-14-2-6-16,0 5-14 16,-6 2 17-16,2 3 2 15,-4 0-26-15,-1 11 12 16,5 10 15 0,-5 11 18-16,4 8 17 0,10 4-14 0,3 0 4 15,10 5-14-15,3-1-4 16,0-1-6-16,2-9-1 15,-6-8-11-15,1-9 3 16,-18-7 8-16,0-11 1 16,-3-1 7-1,-3-2 19-15,6-2 0 0,0-18-19 16,0-6-8-16,-1-5-1 16,-8-9-8-16,0-8-9 15,0-6 13-15,0-10-21 16,0 5-24-16,0 5 18 15,0 15 32-15,0 14 2 16,0 12 6-16,0 8 23 0,0 5-7 16,0 0-24-16,0 0-9 15,0 5 7-15,0 9 2 16,0 6 6-16,0 4-1 16,0 4 10-16,11 1-15 15,2-3 2-15,11-3 3 16,-4-3-4-1,3-3 0-15,3-9-1 16,-8-2-11-16,0-6-1 16,-6 0 12-16,2 0 2 0,4-14-2 15,-2-7-3-15,4-7 2 0,-3-8-10 16,-4 1 3-16,-1 3 6 16,-10 11-13-1,-2 7 15-15,0 9 25 0,0 5-20 16,0 0-5-16,0 8-10 15,0 13 10-15,0 0 5 16,0 8 13-16,0-1-17 16,12-1 9-16,23-2-5 15,1-4-5-15,3-2-27 0,10-8-2 16,-8-4-5-16,-5-4 1 16,-4-3 13-16,1 0 18 15,-4-12 0-15,1-7-6 16,-4-6 0-16,-11 0-21 15,-6-7 22-15,0 2 6 16,-1 3 1-16,-5 13-3 16,1 3 3-1,-4 11 26-15,0 0-7 16,0 0-19-16,0 5 0 16,0 14 31-16,0 4 5 0,0 2-3 15,6 1-13 1,24-1-11-16,11-3 2 0,3-7-4 15,0-4-7-15,-12-3-7 16,-10-6-6-16,-9-2-7 0,-7 0-11 16,1-6-4-16,-7-13-67 15,0-3-127-15</inkml:trace>
  <inkml:trace contextRef="#ctx0" brushRef="#br0" timeOffset="787.8222">2861 16842 420 0,'0'0'3'16,"0"0"-3"-16,0 0 6 0,59 66 38 15,-39-26 5-15,3 1-15 0,1-1-18 16,6-3 14-16,-7-8-18 15,-5-9-8-15,-15-9 0 16,-3-5-1-16,0-6 18 16,0 0 49-16,0 0-13 15,0 0-5-15,0-9-14 16,0-8-38 0,0-11-1-16,7-2-5 0,16-6 4 15,0 5 2-15,-2 5-20 16,-3 9-3-16,0 6 6 0,-7 11 1 15,1 0 10-15,2 0 6 16,2 5 1 0,4 11 1-16,10-3 0 15,2 1 5-15,6 0-5 16,3-3 3-16,2-3-3 16,12-4 1-16,-2-4 2 15,-3 0-4-15,-8-8 7 16,-10-7-8-16,-14-6-5 15,-4-1-3-15,-2-5 4 0,-8 5 4 16,-4-4 2-16,0 8 14 0,0 6-13 16,0 5-4-16,0 6 2 15,-12 1 2-15,-10 1-3 16,3 16-1-16,10 3-2 16,9 3 6-16,0 4 0 15,2 0 0-15,28 0-3 31,11-3 0-31,-3-6-10 0,-11-11-6 16,-9-2 5-16,-9-5 10 16,-6 0 1-16,3 0 9 15,3-12 8-15,0-9-13 0,8-4-6 0,1-2 2 16,3-2-25 0,8 4 21-1,-3 6-42-15,1 6 30 0,-6 6 5 16,5 7-17-16,1 0 28 0,0 0 6 15,10 13 9 1,10 9 15-16,-10 6-3 0,1-3-20 16,-15 4-3-16,-12-5-4 15,-11-8-4-15,0-1-13 16,0-8-10 0,-28 0 3-16,1-6-24 15,-3-1-54-15,6 0-154 16</inkml:trace>
  <inkml:trace contextRef="#ctx0" brushRef="#br0" timeOffset="1163.7066">4853 16506 461 0,'0'0'85'16,"0"0"-37"-16,0 0-12 0,0 0-7 16,0 0 7-16,0 0 31 15,-151 91-13-15,104-39-18 16,2 8 0-16,-1 7-9 31,0 6-13-31,0 5-3 16,1 1-10-16,7-7-1 15,11-9 2-15,9-12-5 0,9-18 5 16,9-11-2-16,0-7 0 16,0-7-4-16,0 1-12 0,9-9 9 15,9 0-10-15,0 4-6 16,-4-4 3-16,-2 2-42 16,1-2-78-16,-1 0-37 15</inkml:trace>
  <inkml:trace contextRef="#ctx0" brushRef="#br0" timeOffset="4310.7961">5179 16829 229 0,'0'0'122'0,"0"0"-104"0,0 0-13 16,0 0 17-16,0 0-5 16,0 0-8-16,12-3 3 15,-12 3 1-15,0 0-6 16,4 0 11 0,-4 0 9-16,0 0-8 15,0 0-8-15,0 0 8 16,0 0-6-16,0 0-5 15,0 0-4-15,0 0 0 16,0 0 7-16,0 0 1 16,0 0-2-16,0 0 10 15,2 0-2-15,-2-2-6 0,4 2 3 16,-4-2-9-16,5 0-1 16,-5 0-3-16,3 2 4 15,-3 0-4-15,0-2 6 16,0 2 2-16,0 0-8 0,0 0 4 15,0 0-6-15,0 0-4 16,0 4-15-16,4 17 19 0,2 9 15 31,7 18 0-31,-6 1-7 0,4 4-8 0,-4-7 2 16,-2-10-1-16,-4-8 1 16,4-14-2-16,-5-3 2 15,0-7 4-15,0-4 8 31,0 0 5-31,0 0 26 0,0 0 10 16,0-8-5-16,0-8-37 16,0-7-13-16,0-6 6 15,0-3-6 1,0-8-4-16,0-5-11 16,12-1 11-16,15 7-8 0,8 11 0 15,1 8-16-15,1 10 15 16,2 6 11-16,8 4 2 15,-2 0 0-15,8 10 1 16,-3 11-1-16,-2 6 1 16,2 3 6-16,3 8 0 15,-15-3-7-15,-2 1 0 16,-4-7 1-16,-6-8-1 16,3-4-4-16,-4-5-3 15,6-5-33-15,-1-4-2 16,2-3-29-16,-2-3 7 0,-1-12 2 15,-4-3-32-15,-8-10 48 16,-8-6 37-16,0-6 9 16,-9-2 48-16,0 5-15 15,0 9 20-15,-4 9 8 0,-27 11 36 16,-8 8-66-16,-9 0-18 16,-5 7-8-16,-5 11 19 15,11 5 11-15,10 2-15 16,8-4-12-16,17 6-2 15,10-3 2-15,2-3-8 16,6-3 0-16,35-3-4 0,3-7-9 16,12-3 9-16,-6-5-11 15,-2 0 4-15,-7-8-12 16,-9-9 4-16,-2-8 7 16,-12-4-4-16,-4-2 16 0,-7 6 0 15,-7 7 22-15,0 8-9 31,0 9 21-31,0 1-34 0,0 0-5 16,0 7 1-16,-9 11 4 16,0 3 4-16,9 7 1 15,0 1 1-15,0-2-6 16,27-2-2-16,5-4-28 16,5-5-49-16,-7-8-34 15,0-8-23-15,-12 0 30 0,-9-2-168 31</inkml:trace>
  <inkml:trace contextRef="#ctx0" brushRef="#br0" timeOffset="5014.7686">6436 16918 220 0,'0'0'111'15,"0"0"-95"-15,0 0 53 0,0 0-24 32,0 0-30-32,0 0 53 0,25 5 12 15,-12 24-17 1,0 4-26-16,1 3-19 0,8-5-15 15,-8-6 0-15,3-6-2 16,-16-6 2-16,-1-6-3 16,0-3 0-16,0-4 3 15,0 0 6-15,0 0 8 0,0-4 12 16,0-9-11-16,0-6-18 16,0-6-4-16,0-1 4 15,0 3 0-15,0 5-2 16,9 5-12-16,0 9-6 15,8 4 10-15,1 0 8 0,12 14-3 32,2 3 2-32,-2 6 6 15,2-3-3-15,-6 1 1 0,-8-7-2 0,-1-3 5 16,-11-4-10-16,-6-6 8 16,0-1-2-16,0 0 1 15,0 0 2-15,0 0 7 16,0-15-10-1,0 0-1-15,0-10-30 16,7-2 22-16,8-2 6 16,4 4 0-16,-4 4 1 0,-5 7-5 15,-2 10 5-15,-4 4-3 16,2 0 5-16,7 4 2 16,0 12 4-16,10 7 13 15,3-2-13-15,4 0 0 0,2-1 0 16,-1-4-6-16,4-7 0 15,-3-4 0-15,-2-5 0 16,-6 0 2-16,2 0 5 16,1-8-4-16,-1-9-3 15,-5-3-7-15,-6-9-5 32,-3-3 0-32,-10 1 12 0,2-2 7 15,-4 4-7-15,0 7-2 16,0 10 2-16,0 6 26 15,0 6-17-15,-6 0-9 16,-16 10-1-16,-4 14 1 16,8 4 13-16,1 9-5 15,11 3-7-15,3 1-1 0,3 3-16 16,0-6-74-16,0-1-99 16</inkml:trace>
  <inkml:trace contextRef="#ctx0" brushRef="#br0" timeOffset="5226.2799">7673 17152 603 0,'0'0'46'15,"0"0"-33"-15,0 0 26 16,0 0-18-16,3 81-21 15,6-63 0 1,-9 1-11-16,0 1-1 0,6-7-179 16,-3-2 11-16</inkml:trace>
  <inkml:trace contextRef="#ctx0" brushRef="#br0" timeOffset="6260.8061">8316 17126 730 0,'0'0'0'0,"0"0"-4"15,26-88 4-15,-26 62 15 16,0 6-2-16,-8 7 0 31,-27 9 15-31,-4 4-27 16,-12 0-1-16,-5 17 0 0,1 4 0 15,4 7 2-15,14-2-2 16,7 2 12-16,20-3-12 16,10 3-10-16,0 0-7 15,10-10-16-15,39-4-9 16,7-5 8-16,3-9 9 0,3 0 15 16,-5-6 7-16,-4-13-2 15,-14-6-12-15,-5-2 17 16,-9-10 6-16,-2-7-4 15,-5-9 64-15,2-5-52 16,-7 0 22-16,-8 8-34 16,-5 12 0-16,0 15 11 0,0 12 25 15,-23 11-6-15,-7 0-31 16,-9 11 1-16,-10 14 1 16,13 5 16-16,1 7-9 0,22 6-6 15,0 4 0-15,12 0-3 16,1 3-1-16,0-6-5 31,0-8-28-31,27-7-3 16,14-11-6-16,10-9 15 0,13-7-10 15,1-2 26-15,6-7-22 0,-3-9 27 16,-7-6 6-16,-11-6 0 16,-10-3 5-16,-14 1 13 15,-12 1 56-15,-14 13-66 16,0 5 39-16,0 6-13 15,0 5-34-15,-20 9-1 16,-10 10 1-16,0 4 7 16,19 2-4-16,11-4-1 15,0 4 1-15,9-4-3 16,36 0-12-16,19-3-12 16,12-5-41-1,2-8-13-15,2-5 8 16,-10 0-2-16,-6-5-1 15,-14-8 2-15,-13-5 69 16,-12-2 2-16,-13 1 38 0,-12-1 64 16,0 0-12-16,0 7 9 15,-23 2 0-15,-16 8-73 16,-5 3-19-16,-2 0 2 16,1 14 10-16,3 1-10 0,13 3 10 15,8-4-10-15,4-3-1 16,16-2 3-16,1-1-11 15,0 0 0-15,31-1-2 16,19-3 2-16,15-4-31 16,-7 0 13-1,4 0-8-15,-9-12-8 16,-17 1-9-16,-6-2 21 16,-12-3 18-16,-16 4 4 15,-2 4 28-15,0 1 7 16,0 7-10-16,0 0-7 15,-14 0-18-15,-8 4-5 16,4 11 0-16,14-2-6 0,4 3-1 16,0-1-22-16,47-1-13 0,17-3-58 15,19-4-41 1,6-5-109-16</inkml:trace>
  <inkml:trace contextRef="#ctx0" brushRef="#br0" timeOffset="7563.2755">10163 17095 317 0,'0'0'307'0,"0"0"-260"0,0 0 67 0,0 0-81 16,0 0 2-16,-225-33-27 15,170 49 6-15,5 1 3 16,3-1-7-16,20-1-10 16,4-1 5-1,19-3-3-15,4-2-2 16,0 1-1-16,30-3-1 15,17-1-5-15,9-6 4 16,3 0-9-16,-3 0 12 16,-12-16 0-16,-8 0 0 15,-4-8 0-15,-6-5 0 16,-8-7 0-16,0-9 2 0,5-8 32 16,-1-7-32-16,-4-2-2 0,2 7 5 15,-18 10-5-15,-2 12 3 16,0 16 4-16,0 11 12 15,0 6-19-15,-22 0-3 16,-11 20-1-16,-5 9 4 16,14 9 1-1,6 5 5-15,13 6-1 16,5 9-5-16,0 4 0 16,9 1-12-16,28-5-22 15,7-12-18-15,0-13 2 16,-4-13 23-16,-8-8 12 15,4-12 9-15,-2 0 6 16,-6-12 6-16,3-10 0 0,-1-9-6 16,-6-8 0-16,6-11 2 15,1-7-8-15,0-10 5 0,-5 2-6 16,-3 4-12-16,-16 16 9 16,-7 16 10-16,0 17 26 15,-4 12 4-15,-29 4-28 16,-11 20 1-16,-3 7 10 15,4 7 31-15,12 7-29 0,13 0-9 16,13 2-1-16,5 2-3 16,5-6 2-16,43 0-8 15,9-7 1-15,15-5 2 16,0-9-24-16,2-6 3 16,-6-9 8-1,-7-7-35-15,-13-3-57 16,-10-14 65-16,-3-11 1 15,-14-1 40-15,-6 1 16 16,-12 5-13-16,-3 9 10 16,0 10 68-16,0 4-58 15,0 0-18-15,0 12-5 16,-13 9 23-16,-4-1 3 0,8 1-13 16,9-1-2-16,0 1 2 15,0-2-13-15,21-1-2 0,9-3-19 16,11-5-45-1,-9-6-11-15,0-4 21 0,-2 0 12 16,-12 0-23-16,0-14 55 16,0-7 12-1,-1 1 38-15,1-3 58 16,-4 2-45-16,-7 8 13 16,-2 5-30-16,-4 5-1 15,-1 3-33-15,0 3-6 16,0 14 6-16,0 3 4 15,13 5 15-15,12-2 25 16,12 2-16-16,-1-3-28 0,6-5 0 16,-18-4-5-16,-5-5-3 15,-15-6-5-15,-4-2 13 16,0 0 13-16,0 0-13 16,0-16 1-16,14 2-3 15,2-8 2-15,6 2-32 16,6-2 14-16,-4 4-15 0,-4 5 11 15,-3 10 4-15,-8 1-20 32,3 2 10-32,3 0 27 0,6 5 1 0,16 8 8 15,11-4-3-15,6 0 0 0,8-2 6 16,0-1-7-16,4-3-4 31,-17-3-5-31,-8 0 3 0,-15-5-15 16,-12-7-8-16,-2-3 25 15,-8 0 0-15,2-4 7 16,-3-1 39-16,6-2 49 16,-6 8-86-16,-3 3 16 15,0 7-2-15,0 4-21 16,0 0-2-16,0 2 0 0,-12 14 1 16,-1 12 9-16,5-2-2 15,8 7-8-15,0 5-11 16,0 0-75-16,0-3-147 15</inkml:trace>
  <inkml:trace contextRef="#ctx0" brushRef="#br0" timeOffset="7767.3682">12809 17353 749 0,'0'0'7'0,"0"0"4"0,-22 67 6 16,12-42-10-16,-13 0-4 15,-3-3-3-15,-4 2-17 16,-8-4-109-16,1-4-129 0</inkml:trace>
  <inkml:trace contextRef="#ctx0" brushRef="#br0" timeOffset="9037.9994">13107 16957 502 0,'0'0'80'0,"0"0"-68"0,0 0 75 16,0 0 8 0,0 0-54-16,0 0-29 0,12 0-1 15,-6 22-9-15,9 16 16 16,0 11 1-16,3 8-1 31,3 3-15-31,10 0 3 0,-3-3-4 0,-2-4 2 16,0-4-4-16,-8-12 0 31,-1-9-10-31,-11-15 6 16,-6-6 3-16,0-7 1 15,0 0 5-15,0 0 6 16,0-9 16-16,0-9-25 15,0-9-2-15,0-8-6 0,0-5 1 0,3-7 5 16,12-3 0-16,6-10-5 16,6 3-10-16,-1 4-10 15,4 4 13-15,2 17 2 16,0 6-11-16,9 9-16 16,1 6 2-16,0 3 14 15,-2 4 21-15,2 4-3 16,-13 0 3-16,-8 2 0 0,-11 15 3 15,-10 5 0-15,0 1 20 16,-18 2 4-16,-24 0-8 16,-9-5-12-16,-4-2-2 15,-1-3-5-15,3-6-17 16,11-3-61 0,9-6-96-16,14 0-169 15</inkml:trace>
  <inkml:trace contextRef="#ctx0" brushRef="#br0" timeOffset="9766.2826">13917 16957 618 0,'0'0'23'16,"0"0"57"-16,85 76-14 15,-55-42-36-15,2 2-29 0,-2-3 2 16,-7-2-3-16,-9-6-4 15,-8-9 4-15,-6-7-13 16,0-8 10-16,0-1 3 0,0 0 5 31,0 0 13-31,-6 0-4 16,-2-13-2-16,8-9-2 16,0-5-9-16,12-2 0 15,25 0-1-15,6 4-7 16,1 5-6-16,-3 9 7 15,-5 7-26-15,-5 4 30 0,-4 0 2 0,2 15 3 16,-5 2 4-16,6 1-3 31,6 0-1-31,4 2 8 0,4-5-8 0,-4 0-3 0,-8-4-6 16,-1-8-8 15,-6-3-8-31,2 0-16 0,-8 0 12 16,-10-14 2-16,0-2 1 15,-6-4 23-15,-3-8 4 16,0 3 21-16,0 0 59 16,-12 4-79-16,-16 6 16 15,-6 8-7-15,-3 7-12 16,-11 0 7-16,-2 9 1 16,-6 12 15-16,15-1 2 0,9 4-11 15,19-2 2-15,13-2-12 16,0 1-6-16,13-5-1 15,37 1-1-15,-1-3-10 16,5-9-21-16,-1-4 8 0,-13-1 6 16,0 0-24-16,-9-9-6 15,-4-8 31-15,-3-2 14 0,-10-2 4 16,-4 5 25-16,-2 5 32 16,1 6-51-16,-9 2 19 31,0 3-25-31,0 0 0 0,0 7 0 0,0 9 7 31,0 4 2-31,0 1 6 16,0 3-7-16,18-2-8 0,14 3-28 15,0-5-24-15,-2-2-89 0,-4-11-52 16,-8-5-285-16</inkml:trace>
  <inkml:trace contextRef="#ctx0" brushRef="#br0" timeOffset="10476.042">15134 17145 345 0,'0'0'144'0,"0"0"-132"16,0 0 42-16,0 0 54 0,0 0-78 15,0 0 6-15,0 0 26 16,139-19-27-16,-109 41-16 16,-3 3 2-16,2 0-13 31,-5 0-2-31,2-5-3 0,-12-2-3 15,-5-7 0-15,-9-4-4 16,0-7-9-16,0 0 10 16,0 0 3-16,0 0 16 15,0 0 5-15,-12-11-11 16,7-6 8-16,5-1-15 16,0-3 3-16,24 1-6 0,5 4-2 15,-3 5-8-15,-1 6-3 16,-2 5-18-16,-2 0 25 15,3 0 6-15,-1 13-2 16,1 2 4-16,1 5-2 16,-4-2 0-16,1 1 4 15,-8-3-6-15,-2-3 2 0,-6-8 0 16,-1 1 4-16,-1-5-3 16,-4-1-1-16,3 0 0 0,3 0 2 15,5 0 2 1,7-7-4-16,6-4-4 0,10-7 4 15,2-2 5-15,0 4-5 32,-1 2 3-32,-14 6-3 0,-6 4-15 15,-7 4-3-15,-2 0 3 16,6 0 14-16,-1 12-3 16,4 5 4-16,9-1 6 15,6 1 8-15,6-2 1 16,5-1-8-16,-7-7-4 15,-6-2 1-15,-2-5 4 0,-8 0-3 16,0 0 4-16,7-1-3 16,-7-14-5-16,1 1-1 15,6-6-2 1,-7 0 0-16,1-3 2 16,4 1 9-16,-8 2-9 15,-6 8 3-15,-9 8-3 16,0 4-12-16,0 0-29 0,-12 4 17 15,-14 12 18-15,-1 9-6 16,14-2-77-16,7 2-116 16</inkml:trace>
  <inkml:trace contextRef="#ctx0" brushRef="#br0" timeOffset="10692.9648">16873 17368 538 0,'0'0'6'0,"0"0"16"16,-21 71 16-1,4-43-38-15,4 3-2 16,-11-5-48-16,-2-5-61 0,-1-7-227 15</inkml:trace>
  <inkml:trace contextRef="#ctx0" brushRef="#br0" timeOffset="12015.9309">17127 17041 561 0,'0'0'45'15,"0"0"8"-15,0 0 27 16,0 0-58-16,0 0-18 16,0 0 12-16,159-37 17 15,-150 37-7-15,6 0-9 16,1 0-8-16,2 9-1 16,4 19-7-16,4 8 16 0,3 7-6 15,4 4 2-15,-9-2-12 0,-6-10 3 16,-13-3-4-1,-5-15-9-15,0-3 9 0,0-10-2 16,0-3 4-16,0-1-2 16,0 0 12-16,0 0 6 31,0-5-3-31,0-12-11 0,0-4-4 16,0-1-11-16,14-3 3 15,23-4-10-15,-2 2 4 16,3 6-16-16,4 7 29 15,-10 7-16-15,4 7 7 16,5 0 10-16,2 11-6 16,-4 7 6-16,2 9 1 0,-9-5-1 15,-10 2-3-15,-10-6 1 0,-12 0 2 16,0-9-5-16,0-4 5 16,0-5 6-16,-16 0 10 15,2 0-2-15,4 0 1 16,-3-5-2-16,10-8-12 15,3-5-1-15,0-2-1 16,0-5 1-16,10-3 27 16,24 2-27-16,-2 2-1 0,3 10-9 15,-9 3-5-15,-1 11 1 16,4 0 12-16,9 0 2 16,0 18-3-16,9 5 3 31,-11 4 7-31,-10 2 5 0,-8-3-12 15,-12-1 5-15,-6-3-4 16,0-8-1-16,0 2 2 16,0-8-2-16,0-1-7 15,-14-3-3-15,-4 1-30 16,3-5-49-16,0 0-161 16</inkml:trace>
  <inkml:trace contextRef="#ctx0" brushRef="#br0" timeOffset="12888.6036">18431 17382 414 0,'0'0'1'0,"0"0"3"16,0 0 36-16,0 0 4 16,0 0 2-1,0 0 46-15,0 3-29 16,0-3-2-16,0 0-2 16,0 0-28-16,0 0-3 15,0 0-14-15,0 0-4 16,0 0-7-16,11 0-3 15,18 0 0-15,11 0 6 16,10 0-4-16,11-3-1 0,-2 1-1 16,-3-5 0-16,-14 3-10 15,-8-1-20-15,-10 1-63 16,-8-3-44-16,-5-4-115 16</inkml:trace>
  <inkml:trace contextRef="#ctx0" brushRef="#br0" timeOffset="13678.1054">19032 17131 453 0,'0'0'25'15,"0"0"-14"-15,0 0 116 0,0 67-25 16,0-36-64-16,0 1-7 15,0-2-30-15,0-3 3 16,0-6-1-16,0-9-1 16,0-10-1-16,0 2-1 15,0-4 6-15,0 0-1 0,0 0 2 16,-2-10 6 0,2-8-2-1,0-1-11-15,2-6-2 0,33-3 2 16,9 0 17-16,5 0-2 15,4 7-4-15,-7 6-11 16,-8 5-4-16,-11 7 1 16,-6 3 2-16,-6 0 1 15,-1 13 1-15,-1 5 9 0,5 0-10 16,2 7 9-16,9 3-5 16,9-3-2-16,-2-4-4 15,8 1-7-15,-3-8-33 16,-5-6 5-16,2-4 4 15,-9-4-12-15,1 0 15 16,-4-12 7-16,-7-6-17 0,-1-5 10 16,-6 0 23-16,1-4 7 15,-7 0 69-15,-6 3-52 0,0 0 26 16,0 9-12 0,-11 4-7-1,-18 7-1-15,-7 4-21 16,-5 0-1-16,-3 5-1 15,0 15 10-15,8 0 9 0,13 3-8 16,10 2-10-16,8-1 7 16,5-2-8-16,0-1-7 15,29-3-4-15,9-8 7 16,0-3 0-16,-1-7 4 16,-3 0 0-16,-4 0-7 15,-9-11-3-15,3-3 1 0,1-3 9 16,-7-1 1-16,-5 5 9 15,-2 5 40-15,-7 4-44 16,-4 1 20-16,0 3-26 16,0 0 1-16,0 0-2 0,0 8 0 15,0 7 1-15,0 1 0 32,0 2-1-32,22 3-2 0,12 1-28 15,3-5-49 1,2-4-174-16,-3-5 28 0</inkml:trace>
  <inkml:trace contextRef="#ctx0" brushRef="#br0" timeOffset="14432.2008">20224 17196 369 0,'0'0'18'0,"0"0"-13"16,0 0-5-16,0 0 77 15,0 0 6-15,6 69-42 16,-6-41-3-16,0 1-13 0,12 0-19 0,-3-7 5 16,2-2-7-16,-7-8-4 15,-4-8 0-15,0-3 0 16,0-1 15-16,0 0 33 16,0 0-4-16,0-4-2 0,0-9-21 15,0-7-8-15,14 0-9 31,16-4 4-31,2 5-3 0,6 0-5 16,-5 7-5-16,-3 7-6 16,-3 5-14-16,2 0-2 15,3 1 19-15,0 15 8 16,2 3 4-16,-2-1 0 16,3 2-4-16,1 0 7 15,-10-6-7-15,-8-1-5 0,-7-8-8 16,-11-3-5-16,0-2 13 15,0 0 3-15,3-7-44 16,1-11-65-16,8-1 88 16,7 0 0-16,0-5 23 15,12 2-2-15,-6 3 2 16,-2 6 0 0,-9 6 2-16,-7 3 5 15,-7 4-2-15,0 0-2 16,0 0 5-16,0 11 52 15,0 2-13-15,5 6-36 16,13-1 4-16,6 3-12 0,11-5-3 16,4 0 0-16,2-9-10 15,-2-2 10-15,-2-4 0 16,-3-1 4-16,-3 0-1 0,-4-6 3 16,3-8-6-16,-6-3 7 15,-4-4-2-15,-5 1 6 16,-3-5 29-16,-10 2-38 15,-2 5 10-15,0 6-12 16,0 5-6-16,-14 5 1 0,-15 2-1 16,-13 0 5-16,6 13 1 31,9-1 2-31,-1 5-2 16,25-1 3-16,3 4-6 0,14 1-2 0,48 4-2 15,17-4-16 1,11-2-85-1,-5-10-92-15</inkml:trace>
  <inkml:trace contextRef="#ctx0" brushRef="#br0" timeOffset="14799.5047">21620 16682 440 0,'0'0'5'16,"0"0"9"-16,0 0 66 0,0 0-18 16,153 104-10-16,-124-48-10 15,-4 13-33-15,-4 12 3 0,-5 9-9 16,-4 4-3-16,-6-2 2 15,-6-7-2-15,0-5-5 16,0-11-5-16,0-16-10 16,0-14 6-16,-23-12 9 15,-3-9 5-15,-2-7 13 0,-4-4 7 16,2-2 6-16,4-3-20 16,0-2-6-16,8 0-3 15,3 0-69-15,15 0-142 16</inkml:trace>
  <inkml:trace contextRef="#ctx0" brushRef="#br0" timeOffset="15300.2988">22679 17638 576 0,'0'0'153'0,"0"0"-141"16,0 0 2-16,-92 66 31 16,18-48-10-16,-13 0-35 15,-9-4-72-15,-1 0-261 16</inkml:trace>
  <inkml:trace contextRef="#ctx0" brushRef="#br0" timeOffset="15168.774">22783 17274 72 0,'0'0'329'15,"0"0"-296"-15,0 0 49 16,0 0 27-16,0 0 0 16,0 0-34-16,20-49-16 15,-29 47-41-15,-26 2-16 16,-13 0-2-16,-14 3-2 16,-5 14-32-16,5 5-37 0,12-2-94 15,15 5-81-15</inkml:trace>
  <inkml:trace contextRef="#ctx1" brushRef="#br1">3118 11662 961 0,'0'0'40'16,"0"0"-40"-16,0 0-8 15,19 60 8-15,12-18 11 16,7 4-5-16,8-1-1 16,0-3-5-16,-5-6 1 0,-9-5-1 15,-6-9 3-15,-13-8-3 16,0-7-6-16,-6-7-10 15,0 0-7-15,0-7 12 16,-4-12 11-16,-1-9 0 16,-2-6-4-16,0-2-1 15,0 3-6-15,-5 5-1 16,4 11 12-16,1 6 0 16,0 11-4-16,0 0-4 15,21 7-8-15,22 6 13 16,5 3 2-16,12 1 2 15,-2-4-1-15,-3-4 0 16,-9-2 0-16,-13-4 1 16,-15-3-1-16,-11 0 4 0,-7-3 10 15,0-13 23 1,-28-5-22-16,-14-6-3 0,-5 0-2 16,0-4 0-16,2 2-10 15,12 0 0-15,11 6 0 16,13 7-1-16,9 2-14 15,18 3-9-15,28 4-34 16,12 0 15-16,10 4 14 16,2 3 8-16,0 3 5 15,-8 7 12-15,-9 5 4 16,-12 2 3-16,-14 4 15 16,-4-1 22-16,-10-2 3 0,5-1-15 15,2-2-1-15,6-5-14 16,7 0-3-16,1-8-6 15,2-2 8-15,-6 0 0 16,-9-9-6-16,-12-8 0 16,-9-3-1-16,-8-3 2 15,-32-2 0-15,-8 0-5 16,2 3 1-16,-1 2 3 16,15 6-6-16,13 8 2 15,10 3-4-15,9 0 2 16,0 2-32-16,28 0-51 15,23-4 63-15,19 5 10 16,13 0-14-16,13 0 17 16,-7 7 4-16,-8 5 3 0,-17-1 8 15,-25 1 28-15,-9-1-14 16,-18-3 19-16,-2-1 12 16,-4 0-19-16,-2-4-3 15,4 0-18-15,1-1-1 16,10-2-8-16,4 0 0 15,5-7-1-15,3-6-3 16,-1-7-7-16,-2-4-30 16,-5-2-4-16,-8-6 12 15,-11-1-29-15,-4-5-34 16,0-9 7-16,-12-7-41 16,-19-7-40-16,-6 2 123 15,1 8-176-15,2 14 219 0,6 14 229 16,5 13-93-16,5 5-37 15,7 2 23-15,3 2-43 16,6 1-31-16,2 0-10 16,0 13-29-16,0 7 6 15,27 11 20-15,10 5-8 16,17 6-3-16,13-1-7 16,14 5-17-16,2-4-1 15,-4-3 1-15,-14-3-35 16,-14-6-45-16,-11-7-14 0,-4-10-34 15,-3-12-38 1,-6-1 19-16,-9-20-66 16</inkml:trace>
  <inkml:trace contextRef="#ctx1" brushRef="#br1" timeOffset="400.9627">5430 11434 293 0,'0'0'207'0,"0"0"-98"16,-30-58-26-16,18 51 29 16,-5 6-16-16,-3 1-56 15,-1 5-39-15,0 8 0 16,3 2-1-16,8-1 10 15,10-1-9-15,0-2-1 16,16-2 3-16,21-2-6 16,17-6-1-16,7-1-19 15,12-8-19-15,7-12 11 16,-6-3 3-16,-14-2 23 16,-23 0-31-16,-21 0-7 0,-16 3 28 15,0 3 15-15,-31 6 50 16,-5 6 13-16,0 6-13 15,2 1-30-15,1 4-20 16,8 7 0-16,7 0 1 16,14 2 0-16,4 1-1 15,5 0-5-15,30-2-5 16,14-1 0-16,12 0 6 16,15-2-6-16,8-2 9 15,-13-2 1-15,-20 1 13 16,-26-5 12-16,-20 2-5 15,-5 2 14-15,-10 3 48 0,-20 1-23 16,-11 3-30 0,4-3-29-16,7-4-8 15,2-3-55-15,10-2-62 0,1-6-118 16</inkml:trace>
  <inkml:trace contextRef="#ctx1" brushRef="#br1" timeOffset="587.0276">6642 11148 859 0,'0'0'37'15,"0"0"-35"-15,0 0 16 16,0 0 34-16,0 0 39 0,57 64-43 16,-39-40-33-1,0 0-4-15,3-4-11 0,-2-3 0 16,-1-3-11-16,-5-4-82 15,-4-6-29-15,-4-4-89 16,-5-3-134-16</inkml:trace>
  <inkml:trace contextRef="#ctx1" brushRef="#br1" timeOffset="719.0766">6642 11097 811 0,'0'0'29'0,"0"0"-17"15,0 0-12-15,0 0-12 16,0 0 2-16,0 0-9 16,181-4-123-16,-123 7-119 0</inkml:trace>
  <inkml:trace contextRef="#ctx1" brushRef="#br1" timeOffset="1073.4455">7289 11253 67 0,'0'0'536'0,"0"0"-449"15,0 0 47-15,0 0-41 16,0 0-53-16,0 0-15 16,-10 27-11-16,7-27 8 15,2-11-22-15,1-6 0 0,0-5-26 16,13-2-6 0,17-2-3-16,7 5-1 0,7 5-22 15,5 8-5-15,3 4 53 16,3 4 10-16,8 0 29 15,4 4 18-15,-5 5-3 16,-5 4 19-16,-12 2-22 16,-9-2-36-16,-11 0-1 15,-7-4 12-15,-6-2-6 16,-4-3-10-16,2-1 4 16,-3-1-4-16,5-2-37 15,9 0-72-15,3 0-116 16</inkml:trace>
  <inkml:trace contextRef="#ctx1" brushRef="#br1" timeOffset="2064.1245">3681 13277 465 0,'0'0'88'0,"0"0"12"15,0 0 10-15,93 45-17 0,-68-38-78 16,-4-3 24-16,0-1-20 16,-3-3 16-16,-3 0 27 15,3-6-32-15,-3-10 1 16,-2-3-18-16,-13-5-1 16,0-10-9-16,0 2 8 15,-28-4-7-15,-9 5-3 16,1 6 0-16,0 8-1 15,8 8 0-15,4 9 3 16,1 0-3-16,2 17 0 16,4 5-5-16,9 3-2 15,8 3 7-15,0-2 0 16,19-2-5-16,15-2 4 16,13-5-4-16,11-8-11 0,7-8-1 15,9-1 8-15,-4-12-4 16,-3-14 12-16,-7-7-1 15,-17-5 2-15,-12-3 0 16,-22-9-7-16,-9-6 0 16,0-10 7-16,-32-6-3 15,-4-3-10-15,-15 5-9 16,-4 10 22-16,10 18 14 16,5 22 25-16,5 15 44 15,5 10-64-15,7 20-19 16,5 13 0-16,15 11 1 15,3 1 11-15,25 4-5 16,23 2-1-16,12 0-5 0,13-1-1 16,13-9-1-1,16-11-11-15,9-15-12 0,3-11-12 16,-2-9 3-16,-17-1-2 16,-23-18 8-16,-18-6-10 15,-20-4 3-15,-13-7 31 16,-12-3 3-16,-9 3-1 15,0 5 2-15,0 12 4 16,0 10 33-16,0 9 24 16,-5 0-36-16,1 14-23 15,-1 7 1-15,5 5 23 16,0 1-8-16,6-1-15 0,27-4-1 16,13-4-3-1,14-4 0-15,10-7-28 0,12-7-44 16,-2-2-23-16,-11-17-139 15,-21-6-470-15</inkml:trace>
  <inkml:trace contextRef="#ctx1" brushRef="#br1" timeOffset="2704.8605">5376 12799 771 0,'0'0'98'16,"0"0"-98"-16,0 0 3 15,0 0-3-15,-5 51 45 16,28-29-1-16,14 2-14 0,12-3-17 15,6-4-3 1,5-6-3-16,1-8-1 16,-10-3 1-16,-9-3-7 0,-14-11 3 15,-14-6-2-15,-10 0 1 16,-4-5-2-16,0-2 16 16,0-1 18-16,0 1-24 15,-2 3-6-15,-2 7-8 16,-2 7 1-16,6 9-6 15,0 1-20-15,0 0-29 16,15 7 19-16,20 2 28 16,18-2-8-16,20-4-12 15,15-3 20-15,6 0-25 16,3-12-23-16,-18-2-21 16,-22 0-10-16,-14-2 48 0,-26 4 42 15,-17-1 0 1,0 4 158-16,-30 5 3 0,-9 4-100 15,-3 0-35-15,-6 13-10 16,5 4-6-16,6 4 21 16,7-1 5-16,12-3-17 15,12-4-7-15,6-3-12 16,0-2-2-16,34-2-3 16,21-6-19-16,19-3-8 15,11-12-32-15,-2-5-56 16,-16-2-5-16,-20 2 46 15,-13 1 12-15,-19 0 67 0,-8 2 93 16,-7 8 22-16,0 1-35 16,0 5 30-16,0 3-46 15,0 0-54-15,0 6-8 16,0 8-2-16,2 3 18 16,19 2-5-16,7 0-8 15,14-6 4-15,7 1-9 16,8-7-11-16,2-7-41 15,2 0-58-15,-4-12-7 16,-12-10-125-16,-14-4-235 16</inkml:trace>
  <inkml:trace contextRef="#ctx1" brushRef="#br1" timeOffset="3488.2338">7048 12373 615 0,'0'0'195'0,"-22"-57"-183"0,17 51 87 16,2 6-33-16,1 7-50 15,2 18-14-15,0 9 53 16,0 6-3-16,16 2-43 16,18 1-8-16,12 1 0 15,4-3-1-15,0-6-75 16,-11-5-26-16,-14-10-98 16,-12-8-47-16,-13-10 154 15,0-2 41-15,-14-3 51 16,-10-11 68-16,2-3 26 15,2 0 3-15,12-4-4 0,8 6 8 16,0 1-56 0,19 1-4-16,12 4-32 0,15-2-9 15,9 0 0-15,8-1 3 16,10-4-3-16,15-2 0 16,3-4 0-16,3-3 2 15,-14 1-2-15,-23 3 0 16,-27 7 0-16,-21 6 8 15,-9 4 66-15,0 4 48 16,-34 0-88-16,-9 7-34 16,-6 7 1-16,7 3-1 15,9 3 4-15,6 1-4 16,16-4 0-16,10 0-1 16,1-2-3-16,22-5-19 0,33-3-19 15,28-7 8-15,22 0-11 16,13-10-46-16,5-12-63 15,-7-5-87-15,-13-2 154 16,-12 1-19-16,-27-1 106 16,-27 6 123-16,-24 5 29 15,-13 3 17-15,-4 10 16 16,-21 3-96-16,-9 2-67 16,-1 4-21-16,1 11-1 15,2 0 4-15,11 2 2 16,8-3-6-16,9-4-2 15,4-1 0-15,0-5-15 0,30-4-12 16,22 0 8 0,15-10-4-16,6-10-51 15,-5-7 4-15,-19-4-58 0,-18-2 41 16,-21-1 70-16,-7-8 19 16,-3-2 43-16,0-4 3 15,0-6 111-15,-3-1-79 16,-1 8 7-16,1 13-20 15,0 18 2-15,-2 15-10 16,-2 4-53-16,-7 22-3 16,-7 17-2-16,2 11-1 15,0 16-20-15,-6 10-97 16,-10 10-71-16,-21 9-569 0</inkml:trace>
  <inkml:trace contextRef="#ctx1" brushRef="#br1" timeOffset="4556.5674">4912 14532 717 0,'0'0'86'0,"0"0"-56"16,0 0 6-16,0 0-7 0,0 0-16 15,0 0 25-15,36-42-4 16,-36 22 0-16,-3-2-5 15,-27-6-28-15,-12 2 6 16,-12 1-3-16,0 6-3 16,1 11 68-16,1 8-69 15,-2 8 0-15,8 18-3 16,4 6-1-16,14 6-2 16,16-5 6-16,12-5-1 15,6-2-4-15,30-6 3 16,16-6-27-16,12-6 9 15,5-5 6-15,4-3 7 0,-12-8-24 16,-10-8 28-16,-13-2 3 16,-12-4-7-16,-13-2 7 15,-10-3-1-15,-3-2 4 16,0 0 0-16,0 10-2 16,-12 7 1-16,2 9 36 15,-2 3 6-15,-4 6-44 16,-1 11-1-16,1 5 1 15,8-1 1-15,8-3-1 16,0-4 0-16,21-3-1 16,18-5-4-16,21-6-2 15,17 0 3-15,14-17 3 16,-2-10-7-16,-6-5 3 16,-22-2 0-16,-19-1-3 15,-21 2-9-15,-21 2 14 0,0 0 3 16,-17 4-2-16,-14 5-1 15,-4 9 3-15,-2 8 1 16,5 5-1-16,6 1-1 16,0 12-2-16,8 6 3 15,14-2-6-15,4 2 5 16,13-1-3-16,34-2-4 16,11-1-13-16,14-4-1 15,13-3-12-15,5 0-14 16,-3-4 38-16,-23 1 10 15,-22 0 6-15,-21-2 38 16,-14-2-11-16,-7 2 29 0,0 4 39 16,-30 5-54-16,-10 6-23 15,-6-2-6-15,-3 2-10 16,1-6-8-16,2-1-1 16,0-2-37-16,5-2-48 15,4-3-64-15,0-2-101 16</inkml:trace>
  <inkml:trace contextRef="#ctx1" brushRef="#br1" timeOffset="5459.9361">7176 14173 603 0,'0'0'46'0,"0"0"23"16,0 0 13-16,0 0-55 16,23-55-11-16,-23 37 32 15,0-6-11-15,0-1-4 16,-2-3-22-16,-20 2 34 0,-5 4-42 15,-1 7 7 1,-5 5 28-16,0 10-7 0,-3 0-31 16,2 11-1-1,-5 12-7-15,9 5 7 0,11 2 0 16,13-2 0-16,6-2 0 16,6-2-2-16,22-7-2 15,17 0-9-15,18-6-12 16,12-8 3-16,2-3-12 15,-10 0-33-15,-19-9 17 16,-20-3-29-16,-22 2-23 16,-6 2 85-16,-4 2 18 15,-26 5 74-15,-5 1-6 16,0 7-60-16,0 7 21 16,4 6 30-16,13 0-28 0,6-2-14 15,11-3-3-15,1-2-8 16,1-4-5-16,29-4-1 15,16-2-14-15,12-3-6 16,8-3-17-16,-2-14-41 16,-6 0-98-16,-16-5-109 15</inkml:trace>
  <inkml:trace contextRef="#ctx1" brushRef="#br1" timeOffset="6051.9303">7552 14093 376 0,'0'0'176'15,"0"0"-78"-15,0 0 24 16,0 0-80-16,0 0-26 15,0 0-10-15,13-10 2 0,0 18 36 16,7-1-30-16,6 0-8 16,6-3-2-16,6-1 4 15,-2-3-8-15,0 0 0 16,-8 0-3-16,-7-7-20 16,-8-2-6-16,-1-3 0 15,-3 1 22-15,-1-3-3 16,-5 6 10-16,-2 3 1 15,-1 4 3-15,4 1 2 16,1 0 9-16,4 1 2 16,10 9 39-16,8 1-22 15,13 1 8-15,11 0-32 16,6 0-2-16,2-6 7 0,0-3-9 16,0-3-4-16,-4 0 7 15,-4-8-8-15,-11-7-1 16,-17-7-16-16,-11-5 12 15,-12-4-4-15,0-6-23 16,-5-4 16-16,-20-7 5 16,-5-3-1-16,-8-10 2 15,-2-3 7-15,-1 5 2 16,5 14 0-16,11 18 0 16,2 19 51-16,5 8-8 15,6 12-43-15,2 17 0 16,10 10 8-16,0 3 19 0,37 1-12 15,15 0-8 1,20-6 3-16,22-1-9 0,16-9 4 16,10-3-2-16,-7-10-3 15,-21-3 0-15,-27-9-18 16,-25-2-18-16,-18 0-11 16,-12-6-20-16,-10-10 8 15,0-1-68-15,-32-5-243 16</inkml:trace>
  <inkml:trace contextRef="#ctx1" brushRef="#br1" timeOffset="6368.999">8191 13815 724 0,'0'0'57'0,"0"0"-54"16,0 0 0-16,0 0 5 0,0 0 6 15,0 0 2-15,180 17 1 16,-74-29-17-16,6 0-25 15,0 2-93-15,-11-3 46 16,-18 4 48-16,-20 4 23 16,-12 3 1-16,-17 2 5 15,-5 2 55-15,-7 6 45 16,-2 1-9-16,-3 2-32 16,2 2-22-16,-3-3-11 15,0 0-10-15,-6-3-7 16,-2 0-10-16,-8-4-4 15,5-1-3-15,-5-2-40 0,0-5-14 16,0-9-40 0,0-10-331-16</inkml:trace>
  <inkml:trace contextRef="#ctx1" brushRef="#br1" timeOffset="6571.7774">9136 13333 886 0,'0'0'78'15,"0"0"-73"-15,0 0-5 16,0 0 0-16,100 61 14 16,-52-19 27-16,9 6 3 15,5 5-24-15,1 7-9 16,0 1-11-16,-16-6-9 0,-22-6-88 16,-20-11-13-16,-5-9-58 15,-9-12 53-15,-21-8 26 16,-7-9-30-16</inkml:trace>
  <inkml:trace contextRef="#ctx1" brushRef="#br1" timeOffset="7019.5844">9380 13561 73 0,'0'0'347'16,"0"0"-346"-16,138-24 8 15,-84 24 69-15,1 0 15 16,-1 0-37-16,-5 4-11 15,-6 1 14-15,-1 0-7 0,-9-2-22 16,-7 1-14-16,-6-3-7 16,-7 1-6-16,-1-2-1 15,-3 0 2-15,0 0 1 16,6 0-3-16,2 0 2 16,4 0-4-16,1-2 0 15,-1 1-4-15,-1 1-5 16,0 0 6-16,5 6 2 15,5 13-5-15,5 10 6 16,9 10 4-16,6 6-1 16,9 2-3-16,7-1 2 15,-7-2-4-15,-17-2 1 16,-25-6-15-16,-17-11 16 16,-3-6 6-16,-23-7 38 0,2-8 31 15,-2-4 25 1,2 0-33-16,1-13-41 0,7-9 6 15,2-9-16-15,8-8-13 16,6-11-2-16,0-7 4 16,0-6-5-16,17 2-5 15,2 9-37-15,2 17-12 16,-4 13-9-16,2 11-51 16,0 4-43-16,-2-3-361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56.49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71 407 0,'0'0'36'0,"0"0"-3"15,0 0 38-15,0 0 14 0,0 0-13 16,0 0 11-16,0 0-22 15,-11 1-20-15,11-1-4 0,11 0-21 16,16 0 0 0,22 0-13-16,17-1 9 0,19-3-4 15,21-2-5-15,19 1-2 32,10 0 0-32,6-1 6 15,-11 3-7-15,-12-3 4 0,-17 2 2 16,-28 1-6-16,-28-1 0 15,-16 0-2-15,-20 0-9 16,-9 1 6-16,0 0-28 16,0-2-8-16,-3 1-42 15,-12 0-145-15</inkml:trace>
  <inkml:trace contextRef="#ctx0" brushRef="#br0" timeOffset="716.3201">3964 92 328 0,'0'0'42'16,"0"0"31"-16,0 0 16 15,0 0 18-15,0 0 0 16,0 0-34-16,67 7-23 15,-23-7-20-15,12 0-7 16,15 2 17-16,10-2-19 16,21 0-3-1,4 0-17-15,9 0 6 16,-4 0-4-16,-8 0-2 16,-18 0-1-16,-18-3 3 15,-28 1-3-15,-16-2 8 16,-11 3-7-16,-11 1 0 15,-1 0-1-15,0 0-5 0,0-3-34 16,0 0-57-16,0 1-111 16</inkml:trace>
  <inkml:trace contextRef="#ctx0" brushRef="#br0" timeOffset="2101.8217">8221-262 50 0,'0'0'294'0,"0"0"-242"15,0 0 18 1,0 0-11-16,20 96-1 16,-7-58-34-16,5 7-9 15,-7 3-5-15,-8-2-1 16,1-7-2-16,-4-6-5 15,0-7-2-15,0-5 1 16,0-6 6-16,0-7-7 16,-4-4 7-16,1-2 3 15,-2-2-4-15,4 0 1 0,-11 0 13 16,-3-13-5-16,1-5-11 16,-1-2-2-16,0-9 0 15,3-3-1-15,10-8 0 16,2-3 49-16,0-6-41 0,0-3-4 15,0 7 1-15,6 7-3 0,6 7-1 16,-6 3 8-16,-6 9-7 31,5 1 2-31,-5 4 2 0,3 4-3 0,1 5-4 16,-1 1 1-16,7 2-2 16,-4-1-3-16,6 3-8 15,-3-4 10 1,6 4-3-16,6 0 5 15,9 0-2-15,7 0-4 16,-3 5 3-16,-6 12-19 16,-10-1 6-16,-9 8 14 15,-9-1 1 1,0-1 0-16,0-1 2 16,0-3-1-16,-18-5 1 0,0 0 8 15,-1-4 4-15,1-2-9 16,-10 0 12-16,3-1-15 15,0-1-1-15,-1 2-8 16,2-3-64-16,-4 0-102 16,3-1-378-16</inkml:trace>
  <inkml:trace contextRef="#ctx0" brushRef="#br0" timeOffset="2551.3517">8773 74 422 0,'0'0'289'0,"0"0"-253"16,0 0-3-16,0 0-19 15,0 0-6-15,0 0 24 16,138 11-5-16,-48-4 2 0,19-1-9 15,8-5-17-15,11 1 12 16,-4 0-8-16,-9-2-7 16,-28 0 0-16,-16 0 2 15,-27 0-2-15,-19 0-1 16,-14 0 1-16,-11 0 0 16,0 0-7-16,0 0-28 0,0 0-72 15,-11 0-221-15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9:03.0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11766 14999 56 0,'0'0'344'16,"0"0"-302"-1,0 0-15-15,0 0 18 16,0 0-1-16,0 0-30 16,0-12-10-16,0 12 1 15,0 0 9-15,0-1-7 0,0-3 15 16,0 4-7-1,0 0 17-15,0 0 3 0,3-4-23 16,2 2-9-16,3-3 5 0,-2 5-8 16,3-1 0-16,-6 1 0 15,3 0 0-15,6 0 0 0,-8 12 0 16,2 5 8-16,-1 11 8 16,3 5-15-16,-1 2 9 15,-1 0-10-15,-1 0-11 31,-5-5-26-31,0-10 35 16,0-4-1-16,0-10 2 16,0-3 1-16,0-3 11 15,0 0-7-15,0 0 3 16,0-5 32-16,-6-10-39 16,6-3-3-16,0-5 2 15,0-4-1-15,0-1 0 0,0-5-1 0,6-2 3 16,12 3-6-16,3 8 6 15,-3 15-12-15,-1 5 11 16,-4 4-3-16,3 0-2 16,3 0 6-16,-1 6 0 15,2 8-1-15,-2 3 0 16,-1 3 1-16,-4-2-3 0,-5 0 3 16,-3-6-5-16,-5-2-20 15,0-3-7-15,0-6 21 16,0-1 11-16,0 0 10 15,0 0-2-15,0-9 7 16,0-8-8-16,0-5-6 16,0-2-1-1,10-1 5-15,8-1 0 16,3 5-2-16,2 8 44 16,-9 3-47-16,5 7 0 0,0 0 0 15,-1 3 1-15,0 0 16 16,0 10 17-16,-1 5-15 15,-4 5 12-15,-7 1-12 16,2 3-15-16,-8-4-4 0,0 0-1 16,0-6-2-16,0 4-21 15,0-7-3-15,-8-1-16 16,-2-5-52-16,2-1-32 16,2-3-95-16</inkml:trace>
  <inkml:trace contextRef="#ctx0" brushRef="#br0" timeOffset="1501.3507">12191 15391 565 0,'0'0'246'15,"0"0"-207"-15,0 0-11 0,0 0-16 31,0 0 3-31,0 0-15 16,0 5-8-16,35-5 8 16,9 1 2-16,3-1 4 15,23 0-4-15,14 0 7 16,19-3 3-16,11-1 22 16,7-3-15-16,1 2-16 15,-8-1-2-15,-15 2-1 16,-14 1-8-16,-23-1-18 15,-13 0-3-15,-25 1 29 16,-11 2 0-16,-5-2 2 0,-8 3 2 16,0 0 9-16,0-3 0 0,0 3-13 15,0 0-3-15,5 0-29 16,1 0-34-16,-6-1-88 16,0-2-99-16</inkml:trace>
  <inkml:trace contextRef="#ctx0" brushRef="#br0" timeOffset="263.3024">12355 15137 350 0,'0'0'64'0,"0"0"-22"16,0 0 41-16,0 0-41 15,0 0-2-15,0 0 4 16,72 4-21 0,-41-4-18-16,0 0-5 0,-5 0-43 15,-8-4-71-15,-1 1-142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09:18.3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2687 13766 614 0,'0'0'45'16,"0"0"-40"-16,0 0 2 15,0 0 66-15,131-33 3 16,-91 14-42-16,-1-5-4 15,-8-1 2-15,-7-3-15 16,-9 0-12-16,-7-2 8 16,-8-3-8-16,0 2-3 15,-13 2 1-15,-8 9 6 16,2 7 14-16,6 10-13 16,-1 3 21-16,-2 16-31 15,4 9-3-15,9 6-2 16,3 1 5-16,7-3-1 15,28-5-4-15,8-2 3 0,8-5-7 16,7-6 4-16,5-8-3 16,1-3 6-16,12-12 1 15,-1-13 1-15,-9-11 1 16,-13-7 0-16,-22-5-1 16,-19-6 2-16,-12-8 7 15,-4-10-9-15,-38-9 0 16,-13-8 1-16,-9 2 1 15,4 14-3-15,10 25 7 16,19 23-1-16,2 25 50 16,3 9-39-16,7 22-16 15,10 13 0-15,9 10 8 0,1-1-7 16,44 1 2-16,10-3 1 16,15-3-4-16,11-4 0 15,7-8-4-15,7-7-9 16,4-12-8-16,2-9-5 15,-10-8 15-15,-6-4 11 16,-10-17 1-16,-20-7-1 16,-21-5-14-16,-18-4 8 15,-16-4 4-15,0 3 2 16,0 9 0-16,-16 11 4 16,4 13 34-16,-1 5 9 15,-1 13-47-15,-2 14-2 16,7 8 2-16,9 1 0 15,0-1 0-15,9-3 2 16,24-6-2-16,16-1-6 0,11-8-42 16,4-5 7-16,3-10-39 15,-2-2-24-15,-17-6-71 16,-19-13 33-16</inkml:trace>
  <inkml:trace contextRef="#ctx0" brushRef="#br0" timeOffset="1147.9028">4414 13152 594 0,'0'0'137'16,"0"0"-71"-16,0 0-63 16,0 0-2-16,0 0 27 0,83 53-7 15,-36-32-9-15,6-3-12 16,10-5 1-16,0-4 1 16,-1-7 6-16,-10-2 15 15,-10 0-18-15,-13-14 5 16,-9-3 1-16,-12-7-5 15,-5-1-3-15,-3-1-3 16,0-2-9-16,0 3-36 16,0 5-29-16,15 4-25 15,11 8 43-15,10 1-96 16,8 4 90-16,5-1 47 16,-3-1 15-16,-1 0 28 15,-8 0 27-15,-7 0 32 16,-12 0-33-16,-9 5 14 15,-9 0 9-15,0 0-1 0,0 0-34 16,-13 3-36-16,-12 8-6 16,-4 6 0-16,3 2 1 15,5 1 3-15,8-1-4 16,13-5-1-16,0-3-2 16,17-4 0-16,24-4-6 15,9-3 0-15,12-4-4 16,1-13-21-16,1-4-40 15,-13 0-40-15,-15-4-64 16,-17 2 178-16,-12 1 24 16,-7 5 18-16,0 7 36 15,0 6 44-15,0 4-4 0,0 0-91 16,0 7-26-16,0 9 11 16,0 4-3-16,0-3-9 15,12 2 20-15,18-5-14 16,4-1-4-16,8-6 1 15,15-7-3-15,-1 0-15 16,6-15-23-16,-10-8-66 16,-18-9-54-16,-13-4-20 15,-15-3-73-15,-6-2 251 16,0-5 115-16,-24-2-39 16,-3-3-43-16,-2-3 69 15,5 8 1-15,1 12 42 16,13 15-85-16,4 14 28 15,-1 5-27-15,1 15-58 16,2 11-2-16,4 7 28 0,0 7-14 16,33 1-5-16,10-1-7 15,11 5 1-15,9-1-4 16,-1-1-20-16,-5-8-95 16,-14-10 24-16,-17-13-67 15,-20-9 49-15,-6-3-10 16,-2-9-87-16,-28-8 164 15,-7-5 42-15,-4-3 214 16,3 3-147-16,5 5 27 16,11 6 4-16,13 6-36 15,7 4 0-15,2 1-38 16,0 0-24-16,8 0-8 0,20 1 8 16,10-1 18-16,14 0-11 15,12 0 1-15,21-9 1 16,12-9-7-16,9-4-1 15,-8-4 2-15,-24 3-3 16,-27-3 0-16,-25 4 0 16,-22 3 5-16,0 4 8 15,-28 5 42-15,-17 8 11 16,-11 2-48-16,0 5-18 16,-5 10 0-16,15 5 1 15,12 1 0-15,10-2-2 16,19 1 0-16,5-1 0 15,8-3-19-15,38-4-18 0,26-1 1 16,22-6 10-16,19-5-10 16,11-3-62-16,4-14-37 15,-2-4-48-15,-21-4-187 16</inkml:trace>
  <inkml:trace contextRef="#ctx0" brushRef="#br0" timeOffset="1474.75">7348 12697 340 0,'0'0'262'0,"0"0"-48"16,0 0-121-16,0 0-39 15,-147-34-32-15,97 45-17 16,-1 8 2-16,9 4-1 16,12 2-1-16,8-1-3 15,10 0 1-15,12-6-3 0,0-1-4 16,13-6 3-16,31-1-6 16,13-8-8-16,11-2 10 15,4-3-3-15,-2-13-5 16,-13-5 5-16,-14-3-4 15,-25-4-4-15,-11-1 13 16,-7-7 1-16,0-5 1 16,-18-10 1-16,-5-9-2 15,-3-3 2-15,5 4 2 16,0 15 0-16,8 18 17 16,1 17 46-16,2 9-26 15,-1 4-39-15,-2 18-6 16,7 10 6-16,6 6 0 0,3 4 2 15,33-1-2-15,8 0 0 16,13 0-1-16,7-5-42 16,11 1-105-16,7-11-30 15,12-8-163-15</inkml:trace>
  <inkml:trace contextRef="#ctx0" brushRef="#br0" timeOffset="2212.8362">8790 12506 650 0,'0'0'65'0,"0"0"49"16,-27-48-30-16,2 37 0 15,-3 8-42-15,-14 3-11 16,-9 0-18-16,-10 14-12 16,-2 3 3-16,7 5 11 15,8-1 5-15,15-1-13 0,20-1-7 16,13-2 0-1,0 0 0-15,38-5-12 0,19-7-18 16,19-4 4 0,11-1 5-16,1-11-1 0,-8-6-6 15,-5-4 4-15,-16-3 18 16,-11 0 6-16,-18 1 0 16,-12 2 5-16,-14 8 22 15,-4 5 25-15,0 7 8 16,0 1-52-16,-4 7-8 15,-17 7-1-15,3 6-4 16,3-1 5-16,14-2 0 16,1-2 0-16,0-3-3 15,7-3-3-15,19-4 2 0,11-5-6 16,15 0 8-16,14-8 1 16,2-12 2-16,-2-2 0 15,-17-5-1-15,-18 0-17 16,-14-3 9-16,-13 2 6 15,-4-1-4-15,0 9 3 16,-13 4-4-16,-8 9 6 16,0 6-4-16,5 1-7 15,-5 7-8-15,9 8-1 16,5 6 17-16,7 2-5 16,16 4-3-16,27-1 7 15,14 3 3-15,12-1 2 16,-6 3 3-16,-19 3-3 0,-35 4-23 15,-20 8 2-15,-72 2-32 16,-50 9-154-16</inkml:trace>
  <inkml:trace contextRef="#ctx0" brushRef="#br0" timeOffset="3277.7957">5018 14418 429 0,'0'0'34'16,"0"0"41"-16,142-18 44 15,-87-2-19-15,-9-3-49 0,-18 1-24 16,-17 1 30-16,-11 1-6 16,-9 1-23-16,-33 2-16 15,-19 8 12-15,-21 9-4 16,-12 3-20-16,-13 22 0 16,2 12 1-16,10 7 5 15,18 2 1-15,26-3 0 16,21-7-7-16,30-5-1 15,1-4-1-15,54-5-4 16,27-4-15-16,20-7 5 16,22-11-2-16,3 0-16 15,-11-14 12-15,-27-3 12 0,-35 2 9 16,-30 8 1-16,-24 4 0 16,0 3 25-16,-42 0 30 15,-10 15-55-15,-8 7-2 16,11 6 2-16,18 1 14 15,10-5-10-15,13-3 3 16,8-3-7-16,0-3 0 16,21-6 1-16,24-3-1 15,15-6 0-15,12 0-6 16,9-11 1-16,0-10-13 16,-14-3-37-16,-17-3 11 15,-15-1 23-15,-10-3 3 16,-8 3 10-16,-3 1 8 0,-9 10 1 15,-5 8 0 1,0 4 16-16,0 5-7 0,0 0-6 16,3 8-2-16,-3 1 27 15,6 4 0-15,3-4 1 16,0 0-20-16,5 1-7 16,3-4-2-16,1 2 2 15,3-5 5-15,-6-3-7 16,3 0-1-16,-2 0-10 15,0-11-11-15,10-7 2 16,-4-4-7-16,2 0 4 16,0 1 8-16,-6 6 10 15,9 4 4-15,-5 7 1 16,6 2 11-16,4 2 20 0,-7 3 7 16,8 8-6-16,-2 1-14 15,5 1 16-15,3 1-14 16,10-2-14-16,-1-4 2 15,6-2-8-15,-11-4-1 16,-12-2-57-16,-11 0 32 16,-11-13 2-16,-9-6-125 15,0-6-79-15,-14-6-16 16</inkml:trace>
  <inkml:trace contextRef="#ctx0" brushRef="#br0" timeOffset="3628.8418">6260 14084 450 0,'0'0'154'15,"0"0"-13"-15,0 0-32 0,0 0-85 16,0 0-5-16,0 0 59 16,88 42-26-16,-31-6-11 15,14-1-16-15,6 0-2 16,0 2-23-16,-17-1 0 16,-27 0-15-16,-33-3-26 15,0-7-41-15,-36-6 2 16,-7-10-42-16,-7-10-38 15,-2-2-16-15,2-18-98 16,9-6 274-16,15-6 114 16,18-2-93-16,8 4-16 15,22 9 23-15,25 7 6 0,13 4-25 16,8 7 38-16,8 3-16 16,3 0 16-16,5 0 37 15,-5 1 8-15,-11 6 49 16,-11 2-97-16,-18 1-16 15,-7 0 6-15,-12 1-12 16,-5-3 5-16,-3-2-17 16,-9-2-7-16,3-1-1 15,-6-3-2-15,0 0-15 16,0 0-60-16,-9-13-83 16</inkml:trace>
  <inkml:trace contextRef="#ctx0" brushRef="#br0" timeOffset="3763.3779">7011 13978 843 0,'0'0'30'15,"0"0"-30"-15,0 0-19 16,0 0-14-16,0 0 12 16,0 0-54-16,134-32-158 15</inkml:trace>
  <inkml:trace contextRef="#ctx0" brushRef="#br0" timeOffset="3968.8434">7448 13771 616 0,'0'0'113'0,"0"0"-111"0,7 70 65 16,15-25-18-16,14 5-18 15,10 3-18-15,13 4-3 16,8-5-10-16,-5-3-7 15,-11-9-89-15,-14-9-80 16,-21-10-32-16,-7-11-83 16</inkml:trace>
  <inkml:trace contextRef="#ctx0" brushRef="#br0" timeOffset="4400.2844">7773 14059 467 0,'0'0'27'15,"0"0"37"-15,-4 53 8 0,16-31-43 16,23 0-21 0,14-7 2-16,7-4 7 0,18-8-5 15,9-3-12-15,1-6-2 16,0-11-3-16,-14-5-57 16,-18-1-43-16,-11-3 9 15,-17 1 38-15,-7-7 58 16,0 2 23-16,-4-2 13 15,-1 8 20-15,-6 9 3 16,3 9 32-16,-3 6-62 16,6 16-24-16,7 13 95 15,9 13-34-15,13 10-18 0,10 5-24 16,11 7-17-16,7 2 4 16,-7 2-6-16,-20-3-5 15,-33-7-2-15,-9-7 2 16,-48-10 6-16,-10-7 53 15,7-9 41-15,4-12-19 16,11-8-37-16,2-5-12 16,-2-4-9-16,-6-16-18 15,5-8 4-15,2-10-9 16,6-6-26-16,3-5-22 16,10-1-33-16,4 0-46 15,10 6-94-15,2 1-128 16</inkml:trace>
  <inkml:trace contextRef="#ctx0" brushRef="#br0" timeOffset="5469.5365">20708 9799 718 0,'0'0'132'0,"0"0"-93"16,0 0 38-16,0 0-5 0,0 0-35 15,0 0-18 1,16-8-12-16,30 6-5 0,8-4 4 16,13-1 0-16,8-2 2 15,13-1 0-15,11-2-6 16,8-4-1-16,-3-1-1 15,-4 1 2-15,-24 2-2 16,-15 0-3-16,-27 6-36 16,-26 4-86-16,-8 1-81 15,-22 1-168-15</inkml:trace>
  <inkml:trace contextRef="#ctx0" brushRef="#br0" timeOffset="6013.4886">20660 9535 614 0,'0'0'18'15,"0"0"3"-15,0 0-3 16,0 0 5-16,0 0 32 15,0 0-4-15,140-15-20 16,-132 15-15-16,-8 0 2 16,0 0 10-16,0 0-2 15,-3 12-25-15,-30 9 12 0,-12 9 15 16,-13 4-17-16,-4 2-4 16,-1 2-6-16,5-1 1 15,3-2 1-15,10-4-3 16,12-6 1-16,8-2-2 15,11-4 1-15,10-4 0 16,4-2 1-16,0-4-1 16,21 0 0-16,20-2-1 15,13-2 1-15,19 1 0 16,13 0-4-16,4-1 4 16,-8 3-3-16,-15-2 2 15,-16-3 1-15,-24 0 0 16,-8-1 1-16,-16 0 2 0,-3-2-3 15,0 1 13-15,0 2 36 16,0 1-3-16,-13 3-16 16,-2 0-15-16,-3 0-15 15,1 3 0-15,-6-2-40 16,-3 1-94-16,5-5-118 16</inkml:trace>
  <inkml:trace contextRef="#ctx0" brushRef="#br0" timeOffset="31581.7988">2418 11100 427 0,'0'0'29'16,"0"0"-18"-16,0 0-11 15,0 0-41-15,0 0 35 0,0 0-7 16,64 56-144-16</inkml:trace>
  <inkml:trace contextRef="#ctx0" brushRef="#br0" timeOffset="33093.8363">5631 10730 902 0,'0'0'0'0,"0"0"-43"16,0 0-123-16,0 0-140 15</inkml:trace>
  <inkml:trace contextRef="#ctx0" brushRef="#br0" timeOffset="37002.3689">9660 3976 353 0,'0'0'21'0,"0"0"-17"16,0 0 3-16,0 0 14 16,0 0 9-16,0 0-13 15,0 0 0-15,21 0 7 16,-18 0 11-16,-3 0 11 0,0 0-3 16,8 0-5-16,5 0-17 15,9 0-9-15,15 0-9 16,11 0 15-16,22 0-17 15,16 0 18-15,19 0 5 16,12 0-2-16,6 0-10 16,5 2-8-16,3-1 0 15,-2-1-2-15,-11 2 0 16,-11-2 0-16,-14 0-2 16,-14 0 1-16,-13 0 2 15,-16 0-4-15,-14 0 4 16,-12 0-6-16,-20 0 1 15,-2 0 2-15,-2 0 5 0,0 0 7 16,0 0 7-16,0 0-15 16,0 0-3-16,3 0-1 15,6 0-22-15,10 0-37 16,-1 3-45-16,-6-3-153 16</inkml:trace>
  <inkml:trace contextRef="#ctx0" brushRef="#br0" timeOffset="44203.8518">15346 4821 423 0,'0'0'42'15,"0"0"-21"-15,0 0-1 16,0 0 21-16,0 0 12 16,0 0 2-16,0 0-10 0,-32-5-21 15,32 5-3-15,0 0 2 16,0 0 11-16,0 0-16 16,0 0 1-16,0 0-4 15,0 0-8-15,0 0 5 16,6-2-6-16,18 1-4 15,6 1-2-15,4-2 0 16,11 2 0-16,3 0 0 16,12 0 1-16,14 0-1 15,20 0 0-15,12 0 0 16,19 0-1-16,20 5 1 16,15 0 0-16,16-1 2 15,12 2-1-15,-3 1-1 0,-3 2-3 16,-5 1 0-16,-10 0 0 15,0 0-1-15,-4-1-1 16,-4 1 3-16,-7 0-3 16,-7-2 1-16,-19 0 2 15,-9 0 2-15,-12-5 0 16,-13 3-1-16,-5-3 0 16,-7 0-2-16,-10-1 2 15,-7 1 0-15,-11-2 1 16,-3 2-1-16,-7 0 1 15,-8-1 0-15,2-2 0 16,-6 2 0-16,4 1 1 16,12 2-1-16,7-3 1 15,6 3-1-15,13 2 3 0,0-1-5 16,2 1 4-16,4 2-2 16,4-2 1-16,-4 1-1 15,6 1-1-15,0-2 1 16,4 3 0-16,7 0 0 15,5 1-2-15,6 0 0 16,-1-2 1-16,3 2-20 16,-6 0-18-16,0-1 4 15,-4-1 11-15,-12-2 1 16,-10-1 7-16,-12 1 0 16,-7-5 7-16,-9 2 4 15,-14-3-1-15,-11-1 5 16,-9 0 1-16,-6 0 5 0,-4 0 28 15,-4 0-2-15,0 0-5 16,0 0-11-16,0 0-7 16,0 0 3-16,0 0-5 15,0 0-4-15,0 0 4 16,0 0-3-16,0 0-3 16,0 0-1-16,0 0-21 15,0 0-54-15,-13-2-36 16,-17-3-243-16</inkml:trace>
  <inkml:trace contextRef="#ctx0" brushRef="#br0" timeOffset="45995.3079">4397 5883 690 0,'0'0'2'16,"0"0"-4"0,0 0 4-16,0 0 7 0,0 0 6 15,0 0 26-15,0 0-10 16,-120-11-18-16,120 11-8 16,0 0-2-16,0 0 5 15,10-1 5-15,24-3-6 16,26-4-1-16,25-4 10 15,21-3-5-15,16-1-3 16,1-1 2-16,8 0-1 16,0 2-1-16,2 2-5 15,-6 2-3-15,-11 3 0 16,-20 0 0-16,-21 2-2 16,-18 2-7-16,-20 3 0 15,-16 0-9-15,-13 1-4 16,-8 0-25-16,0 0-10 0,-29 0 0 15,-23 4 16-15,-21 4-38 16,-20 6-58-16,-15-3-177 16</inkml:trace>
  <inkml:trace contextRef="#ctx0" brushRef="#br0" timeOffset="46278.7974">4247 5922 359 0,'0'0'17'0,"0"0"-5"16,191-7-9-16,-76-5 35 0,19-3-15 15,3-1 13-15,9 1 14 16,-3-1-29-16,-6 0 8 16,-10 7-28-16,-27-1-1 15,-22 5 3-15,-27 3-6 16,-23-1 6-16,-10 3-3 15,-17 0 1-15,-1 0 48 16,0 0 64-16,0 0-51 16,0 0-39-16,0 0-1 15,0 0-15-15,-4 0-7 16,-5 0-14-16,-3 0-28 16,-1 0-22-16,-1 0-26 15,-7 3-45-15,5-1-258 16</inkml:trace>
  <inkml:trace contextRef="#ctx0" brushRef="#br0" timeOffset="50140.2681">8538 9825 437 0,'0'0'12'16,"0"0"-9"-16,0 0 17 15,0 0 11-15,0 0-31 16,0 0 2-16,0 0-2 16,0 0 4-16,0 0 21 15,0 0 13-15,0 0-13 16,0 0-25-16,12-1-2 16,10-1-39-16,19-2-58 15,18-3-130-15</inkml:trace>
  <inkml:trace contextRef="#ctx0" brushRef="#br0" timeOffset="54326.5498">14154 11812 10 0,'0'0'0'16</inkml:trace>
  <inkml:trace contextRef="#ctx0" brushRef="#br0" timeOffset="54424.662">14154 11812 25 0,'-26'-15'0'0,"20"15"-13"15</inkml:trace>
  <inkml:trace contextRef="#ctx0" brushRef="#br0" timeOffset="63070.0159">13587 9797 736 0,'0'0'5'16,"0"0"2"-16,0 0-5 15,0 0 1-15,0 0 17 16,0 0 15-16,0 0-8 16,-34-15-5-16,31 13-5 15,-9-1-11-15,0-2 2 16,-7 2-4-16,-1 0 3 16,-8-1 7-16,-5-1-5 15,-7 0-7-15,-5-1 4 0,-4 3-5 16,1 0 3-1,-6 1-3-15,4 2-1 0,-3 0 6 16,1 0-6-16,-6 0 0 16,-5 2 0-16,0 4 0 15,1 3-3-15,-4-2 7 16,1 0-5-16,-1 4 2 16,-1 2 1-16,4 2-2 15,4 2 0-15,-4 2 0 16,5 5-4-16,-3 3 6 15,1 3-2-15,2 3 0 16,8 3 0-16,4 6 0 0,12 4 0 16,4 2 0-1,4 0 0-15,3-2 0 0,5 2 0 16,5-2-1-16,2-1 1 16,10-2-3-16,1-2-6 15,0-1 6-15,12-5 0 16,15 2-5-16,10-4 3 15,12-1-1-15,8-1 0 16,12-2 4-16,2-5-2 16,10-2 4-16,5 2 0 15,3-4-5-15,11-1 0 16,6-7-7-16,-1 0 10 16,2-5-3-16,-7-4 5 15,-4-3-1-15,1 0 0 16,-2 0 1-16,-5-1 0 0,1-6-1 15,-6 1 1 1,-3-2 0-16,-2 0 1 0,-4-3-1 16,6 0 0-16,-6-4 1 15,5-2-1-15,1-2 1 16,-3-1-2-16,-3 3 1 16,-6 1 0-16,-6 0-1 15,-1-1-1-15,-5-2 2 16,-4 1 0-16,-8-1 1 15,-10-2-1-15,-12-1 0 16,-8 2 8-16,-7-4 12 16,-3 1-7-16,-6-2 13 0,0-5-8 15,0-1 11-15,-12 3-6 16,-10-2-14-16,-5 3 12 16,-3 0 3-16,-7-1 2 15,1 1-18-15,2 1 4 16,-2-2-10-16,4 0 11 15,3-2-4-15,-4 0-5 16,0 4-3-16,-6 1 4 16,2 3-2-16,-5 4 4 15,-5-1-3-15,-4 0 2 16,-2 1-4-16,-3-1-2 16,4 1 0-16,0 0 4 15,-1 1-1-15,3 1-2 0,-4-1-1 16,-1 2 2-16,-5-1 0 15,-2 1 0-15,-6-1-1 16,-5 2 1-16,-3 0 1 16,-3 0-2-16,-2 0 2 15,-5 3-3-15,1 0 0 16,1 8 0-16,1 1 0 16,-4 2-6-16,-1 7-33 15,0 13-66-15,-2 4-63 16,5 5-184-16</inkml:trace>
  <inkml:trace contextRef="#ctx0" brushRef="#br0" timeOffset="64457.5988">15860 11604 916 0,'0'0'5'15,"0"0"-5"-15,0 0 4 16,0 0-2-16,0 0-1 16,0 0 1-16,61 55 28 15,-48-4 26-15,-5 10-19 0,-8 1-33 16,0-1-4-1,0-5-9-15,-21-6-19 0,-11-9-24 16,-6-4 2-16,-5-11-90 16,6-8-103-16</inkml:trace>
  <inkml:trace contextRef="#ctx0" brushRef="#br0" timeOffset="64636.513">15520 11980 890 0,'0'0'21'0,"11"-45"-1"15,45 24-10-15,25-2-9 16,22 1-2-16,24 3-8 0,11 2-45 16,3 6-106-16,-19 3-96 15</inkml:trace>
  <inkml:trace contextRef="#ctx0" brushRef="#br0" timeOffset="65091.5901">16544 11911 608 0,'0'0'85'16,"-44"45"41"-16,22-21-43 15,7-3-35-15,5-3-11 16,1-3-19-16,9-3-13 16,0-2-3-16,0-4-4 15,0-4-30-15,14-2-63 16,10-8-25-16,0-13-57 16,-5-9-86-16,-11-6 50 15,-3-7 213-15,-2 1 319 16,0 2-137-16,-3 12-54 0,0 12 15 15,0 8-65-15,0 7-43 16,0 1-35-16,5 3-15 16,-3 14-11-16,1 2 23 15,6 6-10-15,7-1-26 16,5 1-21-16,11-1-26 16,6-5 3-16,8-2 42 15,4-8 41-15,1-3 17 16,2-6 63-16,2 0-8 15,3-9-18-15,2-5-16 0,-2-6 7 16,-3-2-8 0,-2-3-12-16,-9-1 9 0,-11 1-6 15,-12 6 11-15,-14 8-4 16,-7 5 23-16,0 6-32 16,-20 0-24-16,-18 10-2 15,-4 6 0-15,5 0 0 16,16 1 0-16,11 2-3 15,10-1-8-15,0 2-19 16,30-2-22-16,21-1-62 16,20-3-14-16,13-6-154 15</inkml:trace>
  <inkml:trace contextRef="#ctx0" brushRef="#br0" timeOffset="65481.3923">17762 11812 871 0,'0'0'114'15,"0"0"-107"-15,0 0-6 16,0 0 8-16,0 0 19 16,-130 34-2-16,121-19-6 15,9 3-6-15,0-1-7 16,2-2-7-16,34-4-3 16,8 0-34-16,19-8-14 15,7-3-57-15,-3 0-17 16,-5-8-86-16,-15-4-39 15,-11-4-1-15,-9-1 251 16,-7 3 374-16,-7 6-198 16,-9 5-8-16,-4 3-84 15,0 0-44-15,0 0-34 0,-4 8-3 16,-5 6 16-16,5 3 4 16,4 0-10-16,3-1-3 15,27 1-7-15,15-4-6 16,10-6-26-16,10-4-30 15,2-3-86-15,-3-13-124 16</inkml:trace>
  <inkml:trace contextRef="#ctx0" brushRef="#br0" timeOffset="65897.1864">18596 11739 473 0,'0'0'52'16,"25"-84"15"-16,-14 57 110 15,-11 11-158-15,0 12 73 16,-5 4-56-16,-29 14-36 0,-6 12 0 15,-2 12 6-15,8 8 1 16,5 7-7-16,7 0 1 16,4 6-2-16,5 0 1 15,8-1-28-15,4-6-40 16,1-9-17-16,0-12 47 16,0-11 37-16,0-10 1 15,0-7 2-15,0-3 27 16,3-11 103-16,11-10-73 15,2-8-29-15,14-10-13 16,17-2-5-16,11-5-12 16,6 3 0-16,2 6-4 0,-8 12 1 15,-7 10-1-15,-6 9 2 16,-7 6-1-16,5 0 2 16,-10 1-2-16,-7 10 1 15,-10 4 2-15,-16 2 2 16,0 1 8-16,-22 2 6 15,-25 0 6-15,-15-1 4 16,-12-2-11-16,2 0-13 16,-2-1-2-16,10-2-63 15,9-3-75-15,9-5-223 16</inkml:trace>
  <inkml:trace contextRef="#ctx0" brushRef="#br0" timeOffset="66741.0211">20402 12054 620 0,'0'0'127'15,"0"0"-112"-15,0 0-12 16,-167-20 41-16,125 3 19 16,1-7-35-16,11-5 3 15,17-2-1-15,13-2 18 16,0-3-43-16,30 2-5 15,10 5 2-15,4 8-2 16,4 4-18-16,-4 9 5 16,-3 7-8-16,-8 1-4 0,-13 6 13 15,-19 14 1-15,-1 4 4 16,-21 5 7-16,-21 4 2 16,-7 1 11-16,-2-1-6 15,9-2 9-15,8-1-16 16,9-2 3-16,14-6 0 15,11-4-3-15,0-2-1 16,40-7-11-16,11-4-17 16,12-5 18-16,4 0 4 15,-1-12-32-15,-4-3 20 16,-11-2 18-16,-17-2 1 16,-13 4 6-16,-12 6 60 15,-9 2 2-15,0 6-7 0,0 1-39 16,0 0-22-16,-5 6-19 15,-9 5 18-15,11 3-7 16,3 2-13-16,0-1-23 16,33 4-20-16,26-4-136 15,20-3-142-15</inkml:trace>
  <inkml:trace contextRef="#ctx0" brushRef="#br0" timeOffset="67463.1245">21800 11829 952 0,'0'0'17'15,"0"0"-5"-15,-135-25-10 16,73 25-1-16,-5 4 7 16,1 10 14-16,9 3-6 15,7 4-6-15,9 2-8 16,9-1-2-16,17 3 0 15,12 0-3-15,3-1-7 16,33-3-12-16,14-3-34 16,11-7 23-16,0-6-14 15,-8-5 15-15,-4-5 29 16,-9-10 1-16,-5-9 1 16,-4-6-1-16,-4-8-11 15,6-5 9-15,-4-11-22 16,7-8-8-16,-1-3 34 0,-4 6 0 15,-10 13 15-15,-8 18 40 16,-10 14 15-16,0 11-12 16,0 3-44-16,-10 10-14 15,-18 11-2-15,-2 12 2 16,7 9 15-16,13 5-4 16,10 3-11-16,0 1 3 15,18-2-3-15,15-3-11 16,1-10-35-16,5-9 9 15,1-7-8-15,-6-7 1 16,2-10 25-16,-6-3-24 16,0-5-4-16,-2-13 47 0,2-5 9 15,3-5-1-15,1-3 6 16,-1 1 11-16,-11 9 6 16,-10 9-17-16,-5 7 48 15,-7 5-46-15,0 0-16 16,0 10-9-16,0 1 9 15,0 5 6-15,0-4 0 16,5 3-1-16,28-1 0 16,6 1-2-16,1-3-3 15,-4-5-14-15,-12-2 4 16,-8-2 10-16,-7-2-3 16,-4-1 2-16,2 0 2 15,-3 0 1-15,4 0 10 0,-2-1 18 16,2-3-23-16,3 1-6 15,-5 0 0-15,5-2-1 16,-1-2-9-16,-2 0-59 16,-4-4-223-16</inkml:trace>
  <inkml:trace contextRef="#ctx0" brushRef="#br0" timeOffset="67696.8304">22398 11679 1015 0,'0'0'0'0,"0"0"-13"0,0 0-7 16,0 0-66-16,0 0 20 16,0 0 37-16,167 9-95 15,-95-4-166-15</inkml:trace>
  <inkml:trace contextRef="#ctx0" brushRef="#br0" timeOffset="67932.2824">22845 11689 465 0,'0'0'108'0,"0"0"-71"16,-140 9 13-16,100 3-31 16,10 1 2-16,13 3-9 15,10 3-2-15,7 0-10 16,7 1 0-16,24 2-14 15,9-1-19-15,6-1 0 16,2-1 16-16,-15-5 17 0,-16-6 17 16,-12-3 0-16,-5-5 9 15,-10 0 58-15,-23 0-37 16,-9-2-32-16,1-13-15 16,10-2-13-16,9-6-86 15,11-7-99-15</inkml:trace>
  <inkml:trace contextRef="#ctx0" brushRef="#br0" timeOffset="68455.0176">23014 11463 595 0,'0'0'5'0,"0"0"12"16,0 0 72-16,145 37-4 16,-90-11-41-16,1 8-11 15,-8 4-9-15,-20 7-14 16,-19-2-10-16,-9 0-8 15,-17-7-34-15,-28-7 2 16,-13-9 5-16,-2-5 6 16,5-6 26-16,5-8 3 15,16-1 1-15,8-1 0 16,16-12 6-16,10-4-7 16,0-4-9-16,36-1-17 15,9-1 13-15,12 4-5 16,2 6 5-16,-1 1 8 0,2 7-3 15,-4 5 4-15,0 0 4 16,-7 0 1-16,-14 3 24 16,-10 5 6-16,-10 2 1 15,-14-1 2-15,-1 3-15 16,0-1 3-16,0 0 0 16,0 0-10-16,0-4-4 15,0 3 1-15,0-7-7 16,0 3 6-16,17-6-8 15,5 0-11-15,2 0-1 16,0 0-39-16,0-14-22 16,-2 2 23-16,-5-8 13 15,-3 2 32-15,-2-2 5 16,-5 6 25-16,-6 3 37 0,-1 7 0 16,0 4-21-16,0 0-41 15,-20 1 0-15,-5 10-5 16,3 1 4-16,6 2-2 15,10 2 0-15,6-3-18 16,0 0-80-16,0-3-63 16</inkml:trace>
  <inkml:trace contextRef="#ctx0" brushRef="#br0" timeOffset="68674.1083">23988 11319 818 0,'0'0'0'0,"0"0"1"16,0 0-1-16,49 84 8 16,-28-37 7-16,-12 7 11 15,-9 4-12-15,0 2-14 16,-43-6-42-16,-19-5-141 15,-8-9-132-15</inkml:trace>
  <inkml:trace contextRef="#ctx0" brushRef="#br0" timeOffset="69095.845">23782 11612 410 0,'0'0'344'15,"0"0"-302"-15,146-26-36 16,-71 22-6-16,2 0-1 16,1 2-11-16,-12 2-39 15,-16 0-3-15,-23 2 28 16,-23 9-16-16,-4 1 26 16,-5 2 16-16,-21 4 8 15,1-1-1-15,0-2 5 16,14-1 2-16,2-4 4 15,9 0-6-15,0-4-8 0,0-1 7 16,17 0-3-16,7-5-8 16,6 0-6-16,8-1-20 15,5-9-34-15,2-5 28 16,6-2 29-16,-1 2 3 16,-2 1 33-16,-3 4 11 15,-9 6 20-15,-11 3-5 16,-11 1-29-16,-8 2-9 15,-6 11 5-15,0 6-2 16,-12 5-13-16,-26 6-11 16,-23 2-7-16,-22 0-128 0,-25-1-210 15</inkml:trace>
  <inkml:trace contextRef="#ctx0" brushRef="#br0" timeOffset="69845.3145">15428 11084 330 0,'0'0'58'0,"0"0"-27"16,0 0 31-16,0 0 56 15,0 0-27-15,0 0 11 16,-9 0-38-16,9 0-27 16,0 0 3-16,0 0-12 15,15 0-3-15,34 0-4 0,25 0-13 16,28-1-6-1,31-4-1-15,34-2 3 0,39 0-2 16,49 2 7-16,41-1-3 16,31 0-6-16,15 1 2 15,-17-1-4-15,-29 2 6 16,-45 1-6-16,-50 3 2 16,-51 0 0-16,-43 0-1 15,-44 0 1-15,-37 0-10 16,-21-1 10-16,-5 0-6 15,-9-1-20-15,-34 2 12 16,-24 0-68-16,-24 0-65 0,-15 0-134 16</inkml:trace>
  <inkml:trace contextRef="#ctx0" brushRef="#br0" timeOffset="71650.6312">15235 11192 37 0,'0'0'256'0,"0"0"-253"16,0 0-3-16,0 0-4 15,0 0-1-15,0 0 5 16,33-41-4-16,-27 34-5 15,-3 0 9-15,-3 2 7 16,0 0 67-16,0 1-5 16,0 3 18-16,0 0 2 15,0 1-51-15,0 0 1 16,0 0-14-16,0 0-19 16,0 0 3-16,0 0 22 15,0 0-1-15,0 0-12 0,0 11-16 16,0 10 11-16,0 15 37 15,-3 10-5-15,0 11-16 16,3 12-3-16,0 9-12 16,0 6-7-16,15 5-5 15,7 1-2-15,4-2 0 16,-8 2 0-16,-4 0-1 16,-11-1-1-16,-3-2-27 15,0-7 1-15,0-7-8 16,0-11 9-16,0-9 17 15,0-9 7-15,5-8 3 16,10-5-3-16,0-3 3 0,1-5 0 16,1-1 1-16,0-2-1 15,6-1 0-15,-1-2 4 16,4 0-4-16,6-5 2 16,7-1-2-16,6-1 0 15,4-2 0-15,6-4-1 16,4 4 1-16,9-3 0 15,8-1 0-15,15 2 0 16,13-4 1-16,18 0-1 16,19-2 3-16,18 0 14 15,22 0-5-15,12-2 7 16,11-4-5-16,1 0-1 16,5 1-4-16,-2 0-2 15,-4 5 3-15,-11 0-10 16,-12 0 5-16,-14 7-5 0,-16 0 0 15,-23 1-2-15,-22-1 2 16,-30-2 0-16,-18-3 2 16,-13-2 9-16,-11 0-5 15,-9 0 20-15,-11 0-4 16,-3 0-2-16,-6 0 9 16,0-2 11-16,-1-2-7 15,2-2-17-15,4-1-9 16,-2-3-7-16,0-2-2 15,1-5 2-15,-4-3-2 0,0-6 2 16,-5-3-5 0,0-7 5-16,0-3 0 0,0-7 0 15,0-2 2-15,6-4 14 16,24-7 8-16,8-3-16 16,8-2 4-16,-1-2-11 15,-2-2-1-15,-5 0 0 16,-5 1-3-16,-5-1 3 15,-3-1 5-15,-5 3-4 16,7 4 2-16,1 5-2 16,2 1 0-16,3 4 1 15,-8-1-1-15,-3 6 0 16,-7 10-1-16,-10 11-6 16,-5 7 2-16,0 5 4 15,0 3 0-15,0 4 3 0,0 2 0 16,0 1-3-16,0-1 1 15,0-1-1-15,0-5 0 16,0 1 0-16,0-3 0 16,0 0 1-16,0-1-1 15,0 2 3-15,0 0-3 16,0 3-3-16,0 0-1 16,0 3 4-16,-4 3 2 15,4-3-2-15,-1 1 0 16,-2-2 0-16,0 0 0 15,-1-2 0-15,2 1 0 16,-4-2 2-16,2 1-1 0,-3-3-2 16,4 1 1-1,-2 0 0-15,-1-1 0 0,0 4 1 16,-6-1-1-16,3 4-1 16,2 2-3-16,2 0 3 15,-2 2 1-15,7 1 0 16,0 0 0-16,0 0 0 15,0 0 0-15,0 0 1 16,0 0 2-16,-2 0-2 16,-6 0-1-16,-13 0-3 15,-12 0 3-15,-14 0 0 16,-14-2 2-16,-10 1-2 16,-19-1 0-16,-17 0 1 0,-19-1-1 15,-17 1 0 1,-11 1 0-16,3-3-2 0,6 4 4 15,23 0-1-15,18 0-1 16,20 0-1-16,13 0 1 16,13 0-19-16,14 4-34 15,11 4-51-15,9 2-12 16,15 4-22-16,6-1-127 16</inkml:trace>
  <inkml:trace contextRef="#ctx0" brushRef="#br0" timeOffset="73019.931">19613 12048 781 0,'0'0'61'16,"0"0"-47"-16,0 0-6 16,137-22-6-16,-62 18 5 15,12-4 18-15,5 2 7 0,2 1 8 16,-3-1 3-16,-9 0-13 15,-15 2 3-15,-15 1-9 16,-19 0-15-16,-16 1 0 16,-4-1-8-16,-6 3 2 15,2-4-2-15,0-4 10 16,7 0 2-16,0-9-8 16,5-4-4-16,9-6 2 15,10-6-3-15,12-9-4 16,7-3-15-16,9-8 14 15,5 0 5-15,0-2-12 16,-8 7-8-16,-13 9 20 0,-16 13-3 16,-15 9 3-16,-9 10 16 15,-7 5-8-15,-5 2-4 16,4 0-3-16,1 0-1 16,6 12-5-16,3 11 2 15,2 11 3-15,-4 12 7 16,-4 5-3-16,-1 5 8 15,-1 2-11-15,0-4 5 16,0-1-5-16,-1-7 2 16,-5-7-3-16,0-6-8 15,-5-4-30-15,-20-8-61 16,-9-3 18-16,-13-6-19 16,-5-4-66-16,-10-7-114 0</inkml:trace>
  <inkml:trace contextRef="#ctx0" brushRef="#br0" timeOffset="73557.1915">20183 11970 714 0,'0'0'67'16,"0"0"-65"-16,0 0 3 15,0 0 27-15,15 69-1 16,21-32-4-16,10 7-4 15,18 4 4-15,6 2-3 0,5-3-19 16,-3-2-5 0,3-7 3-16,-10-3-2 0,-13-4-2 15,-18-7-8-15,-19-7-13 16,-12-11 6-16,-3-3 16 16,0-3 13-16,0 0 67 15,-3-6 9-15,-9-8-53 16,8-4-9-16,4-7-13 15,0-5-6-15,14-6-8 16,15-8-8-16,4-10-35 16,7-7-34-16,0 3 43 15,-3 5 34-15,-11 10-10 0,-10 12 10 16,-7 10-3 0,-7 7 3-16,5 5-1 15,-4 2-7-15,-2 6-47 0,5-1 3 16,0 2-13-16,5 0-59 15,2 0 73-15,0 0 23 16,1 3 17-16,1 1-7 16,1 2 7-16,0-4 11 15,7-1 6-15,7-1 60 16,11 0 52-16,14 0-33 16,12 0-22-16,15-3-10 15,3 0-32-15,6-4-16 16,-9 2-5-16,-9 0-16 15,-19 3-86-15,-19-1-181 16</inkml:trace>
  <inkml:trace contextRef="#ctx0" brushRef="#br0" timeOffset="73742.5024">21433 11956 741 0,'0'0'179'0,"0"0"-172"15,0 0-7-15,0 0-5 16,0 0-62-16,0 0-76 16,31-3-539-16</inkml:trace>
  <inkml:trace contextRef="#ctx0" brushRef="#br0" timeOffset="78826.576">15238 15051 662 0,'0'0'253'0,"0"0"-229"16,22-50-20-16,1 26 32 16,4-6-6-16,12-6-14 15,1-3-1-15,-1-6 6 0,-8-2-7 16,-7 0-11-1,-17 1-3-15,-7 7-4 0,0 12 1 16,-19 10 3-16,-3 9 19 16,-7 7-15-16,-1 1-4 15,-2 0-6-15,2 4 5 16,9 5-4-16,12 1-2 16,9 4-29-16,9 1 9 15,36 3-3-15,17 1-35 16,14 1 19-16,9-2-8 15,1-1-6-15,-5 1 17 16,-18-5 21-16,-27 0 22 16,-23-1 2-16,-13 0 6 15,-24-2 46-15,-18 2 10 16,-4-2-19-16,4 0-27 16,8-5-18-16,9-1-3 15,9-4-33-15,8 0-100 0,8-14-227 16</inkml:trace>
  <inkml:trace contextRef="#ctx0" brushRef="#br0" timeOffset="79752.0847">16157 14650 644 0,'0'0'2'0,"0"0"8"16,0 0 30-16,0 0-4 15,0 0-8-15,0 0 0 16,0-8-8-16,0 8-4 16,0 0-5-16,0 0-2 15,0 0-9-15,-10 6 2 16,-2 3-2-16,0 5 5 15,0-1-3-15,7 1 0 16,5-1 4-16,0-1-6 16,0-2 0-16,17 0-1 15,12-6-15-15,12-1 2 16,2-3-8-16,14-6 9 16,-2-11-6-16,3-5 7 0,-3-7 4 15,-5-2 4-15,-7-10 2 16,-13-2-3-16,-11-6 5 15,-7-6 12-15,-12-8-12 16,0 2-10-16,0 3-5 16,-10 9 15-16,-11 20 48 15,-2 12-48-15,3 13 41 16,0 4-41-16,-1 8 3 16,-1 17-3-16,7 9 9 15,10 13 2-15,5 5-2 16,0 6-2-16,5 0-7 15,14-2-5-15,2 0 4 0,-3-5-22 16,-6-2 21 0,-10-11-63-16,-2-9 43 0,0-9 14 15,0-9 8-15,-7-6 12 16,4-5 0-16,2 0 23 16,1-9 20-16,0-11-55 15,4-7-23-15,29-5-5 16,6-1 19-16,6 6-35 15,-3 6 17-15,-4 6 21 16,-4 10 4-16,-6 5 1 16,-3 3 1-16,-3 9 15 15,2 2 14-15,-6 3-13 16,6 1-4-16,-2-1-4 16,2 2-4-16,6-4 1 0,4-2-5 15,3-2 1-15,6-4-2 16,3-4-15-16,3-3 2 15,-6-3 1-15,3-10 1 16,-6-3 4-16,-2-6 7 16,-12-5 1-16,-5 3 11 15,-10-3 8-15,-11 7 27 16,0 6-20-16,0 6 8 16,0 6 10-16,-11 2-37 15,-10 2-6-15,-4 12 0 16,-1 5 7-16,6 2 23 0,10 0-9 15,10-1-12 1,0 0-10-16,13-1 10 0,18-1-10 16,10-3 0-16,6-4-42 15,1-5-37-15,0-6-23 16,-11 0-86-16,-4-11-74 16</inkml:trace>
  <inkml:trace contextRef="#ctx0" brushRef="#br0" timeOffset="80297.6799">17691 14573 448 0,'0'0'83'16,"0"0"-79"-16,0 0 19 15,0 0 104-15,0 0-26 16,1 60-59-16,6-42-17 16,2 1-14-16,0-2-10 0,4-3-1 15,-3-3 3-15,-1-4-3 16,-8-3-4-16,2-2 4 15,-3-2 0-15,0 0 7 16,2-2 2-16,5-8 9 16,-1-4-10-16,6-3-3 15,7-3-5-15,-2 3-4 16,1 6 4-16,-3 5-10 16,-2 4 2-16,-5 2-4 15,6 2 8-15,1 10 4 16,3 3 2-16,2 4 1 15,-1 0-1-15,0-1-2 0,-5-4-6 16,-4-2 4 0,-3-6-4-16,-4-3 1 0,1-2 3 15,-4-1 2-15,6 0 3 16,4-7 25-16,5-6-19 16,9-6-9-16,2 2 0 15,7-4 4-15,3-1-2 16,-1 4 9-16,-6 4-5 15,-5 6 11-15,-12 4 3 16,-7 4 7-16,-2 0 1 16,4 3-7-16,0 6-3 15,3 5-9-15,9 1-1 16,-1-2-7-16,10 1-2 16,7-1-9-16,9-3-35 15,-1-3-81-15,7-4-115 0,-4-3-222 16</inkml:trace>
  <inkml:trace contextRef="#ctx0" brushRef="#br0" timeOffset="80646.0904">18991 14534 602 0,'0'0'169'0,"0"0"-139"15,0 0-17-15,-176 9 16 16,127 5 18-16,3 1-18 0,5 0 0 15,14-1-15-15,8-2-6 16,13 0-8-16,6-1 0 16,0-2 0-16,15-3-7 15,25-2-17-15,5-4-15 16,7 0-2-16,2-7-22 16,-13-4-2-16,0-5 31 15,-5 2 24-15,-12-2 10 16,-3 1 15-16,-7 6 61 15,-9 3-21-15,-2 4-25 16,-3 2-5-16,3 0-17 16,-3 11 8-16,1 1 7 15,3 2-5-15,3 3-7 16,3-1-7-16,1-2-4 16,-5-2-14-16,-6 0-54 0,0-7-87 15,-2-1-160-15</inkml:trace>
  <inkml:trace contextRef="#ctx0" brushRef="#br0" timeOffset="81757.417">15389 13989 362 0,'0'0'75'0,"0"0"7"16,0 0 20-16,0 0-28 15,30-48 37-15,-29 48-58 16,3 0-24-16,1 0-17 15,3 6-5-15,1 11 15 16,4 6 10-16,-1 6-16 16,4-2-10-16,1 0-2 15,4-4 0-15,4-4-2 16,3-4-2-16,-5-5 2 16,1-4-2-16,-4-6-9 15,-4 0-2-15,3-4-11 16,-2-10 0-16,-4-6 9 15,-2-1-6-15,6-4-6 16,-5 5-6-16,0 2-2 0,-2 6 26 16,-4 4 6-16,-4 8 0 15,1 0 1-15,5 0 0 16,-1 10 0-16,5 4 12 16,7 0 0-16,6 1-7 15,4 0-1-15,9-3-1 16,3-2-1-16,3-3 2 15,-3-5-3-15,-7-2 5 16,-9 0-3-16,-12-4-1 16,-5-8 5-16,-8-3-6 15,0-3 4-15,-4-1-5 16,-22-1 0-16,1 0-7 16,1 3-1-16,11 2-2 0,4 2-2 15,6 5 1-15,3 2-9 16,0 4-40-16,28 1-56 15,10 1 33-15,8 0 21 16,1 3 48-16,1 7 11 16,-4 2 3-16,-7 3 8 15,-12-1 43-15,-13 2 3 16,-12-4 9-16,0-1 6 16,0-4 11-16,-8 0-33 15,-2-4-15-15,3 0-21 16,2-3 0-16,-1 0-2 15,6 0 5-15,0-10-14 0,0-4-2 16,12-4-29 0,20-1 8-16,2 1-15 0,0 2 10 15,-1 6 20-15,-9 2-4 16,-5 5 10-16,0 3 2 16,-10 0 18-16,1 6 18 15,1 5-14-15,-6 3 4 16,2-4-15-16,1 3 10 15,2-2-11-15,5 1-6 16,-4-2-2-16,3-3-2 16,-8-3 0-16,-6-3-18 15,0-1-62-15,0 0-111 16,0-8-362-16</inkml:trace>
  <inkml:trace contextRef="#ctx0" brushRef="#br0" timeOffset="81895.2676">16594 13687 199 0,'0'0'598'15,"0"0"-598"-15,0 0-20 16,0 0-71-16,0 0 39 16,0 0-77-16,140 0-173 15</inkml:trace>
  <inkml:trace contextRef="#ctx0" brushRef="#br0" timeOffset="82063.0227">17085 13668 618 0,'0'0'35'0,"0"53"37"16,9-19 3-16,6 7-24 15,4-3-41-15,4 3-9 16,2-2-1-16,-4-3 0 15,-12-8-42-15,-6-6-177 16,-3-13-37-16</inkml:trace>
  <inkml:trace contextRef="#ctx0" brushRef="#br0" timeOffset="82418.2402">17034 13856 581 0,'0'0'65'16,"0"0"-31"-16,0 0-25 15,0 0-6-15,0 0 9 16,142 5 14-16,-70 0-23 16,8-5 0-16,7 0-3 15,-4-3-6-15,-8-9-23 16,-13 0-34-16,-17-5-75 16,-17 0 29-16,-19 0 10 15,-9-2 99-15,0 2 128 16,-7 3-57-16,-12 6 21 15,-5 4 19-15,6 4-57 0,-6 0-42 16,2 9-11-16,-2 11 17 16,10 4 14-16,4 2-12 15,10 5-4-15,0-3-13 16,0 0 2-16,23-3-5 16,10-1-13-16,5-5-60 15,4-8-79-15,4-5-259 16</inkml:trace>
  <inkml:trace contextRef="#ctx0" brushRef="#br0" timeOffset="83451.6166">19145 14648 406 0,'0'0'3'16,"0"0"2"-16,0 0 9 16,0 0 46-16,0 0-2 15,135 22 26-15,-110-22-15 16,4-2-47-16,-3-7-9 0,-4 1-5 15,2-5-8-15,-6 0-39 16,-2-3-28-16,-1-1-93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0.4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0 716 0,'0'0'18'0,"0"0"-4"16,0 0 34-16,0 0-9 15,0 0-4-15,0 0-9 16,0 0-19-16,16 4-7 15,-7 27-11-15,8 19 11 16,-6 17 23-16,-4 7-7 16,4-2-16-16,-2-6 1 0,0-5 2 31,-6-1-3-31,-3-4 0 16,0-9-9-16,0-6-6 15,-3-7-22-15,-2-10-16 0,-1-8-23 16,-6-8-55-16,-1-8-76 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0.6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0 126 755 0,'0'0'0'0,"0"0"-21"15,207-73-5-15,-76 51 25 16,39 8-4-16,14 2-8 16,2 6 3-16,-17 6-88 15,-33 0-303-15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46:55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3322 4279 783 0,'0'0'0'0,"0"0"0"0,0 0 0 16,0 0 0-16,0 0 29 15,0 0 16-15,0 0-22 16,100-46-23-16,-45 40 0 15,17 0-1-15,19 1 2 16,19-2 5-16,14 2-3 16,16-3-1-16,9 4-2 15,9-1 3-15,7 0 1 16,-2 1-5-16,-9 3 3 0,-18-1-2 16,-20 2 0-16,-21 0-17 15,-30 0-48-15,-31 0-36 16,-34 0-60-16,-48 7 32 15,-54 0 36-15</inkml:trace>
  <inkml:trace contextRef="#ctx0" brushRef="#br0" timeOffset="290.0521">3203 4332 429 0,'0'0'0'16,"0"0"-2"-16,0 0-21 15,0 0 15-15,0 0 8 0,210 10 52 16,-64-11 0 0,23-7-12-16,14-2 21 0,8 3-5 15,12-4-2-15,3-1-21 16,-12 4-15-16,-12 0-2 16,-27-1-3-16,-33 4-10 15,-31-3 3-15,-27 5-1 16,-28 0 6-16,-14 0-5 15,-14 0-2-15,-8 2 0 16,3 1 1-16,-3 0-5 16,0 0-22-16,0 0-84 15,-21 0-52-15,-9 0-41 16</inkml:trace>
  <inkml:trace contextRef="#ctx0" brushRef="#br0" timeOffset="5131.3552">3179 6520 185 0,'0'0'288'0,"0"0"-272"16,0 0 0-16,0 0 8 16,0 0 7-16,0 0 10 15,0 0 3-15,14-32 7 16,-10 30-18-16,-3 0-22 16,-1 1 13-16,0 1-4 0,3 0 2 15,-3 0-10-15,0 0 0 16,0 0-8-16,0 0-4 15,0 3 0-15,2 11-6 16,-2 8 6-16,6 5 6 16,-5-2-6-16,7 0 1 15,-1-5 0-15,1-3-1 16,5-5-1-16,-4-4 0 16,-5-2 1-16,-2-3 1 15,4-3-1-15,0 0 8 16,13 0 18-16,14 0 14 15,24-11-3-15,22-7-22 0,15-11-6 16,15-7-8-16,12-9 0 16,9-6-1-16,5-2 0 15,-8 1-5-15,-17 8 0 16,-19 6-9-16,-22 11 11 16,-26 12-1-16,-19 4 4 15,-15 8 0-15,-9 0-2 16,0 3-5-16,0 0-16 15,0 0-46-15,-9 3-106 16,-15 5-53-16</inkml:trace>
  <inkml:trace contextRef="#ctx0" brushRef="#br0" timeOffset="9307.9777">9719 6828 417 0,'0'0'13'0,"0"0"-11"15,0 0 0-15,0 0-2 16,145 0 12-16,-100 0 4 16,6 0-5-16,4 0-6 15,12 0-5-15,1 4 1 16,10 0 1-16,6 1-2 15,8 3-2-15,14-4 1 16,12 2 1-16,7 1 0 16,3 0 0-16,-2-2-4 15,-1 3 4-15,0-2 4 16,-2 1-4-16,2 0 23 16,0-2 18-16,-4 1-8 15,1-1-6-15,0 2-9 16,-1-2-3-16,-9 0-1 0,-3-2-3 15,-7 0-6-15,-1 0 0 16,-3-1-3-16,-2 1 6 16,-8 0-4-16,0-2-4 15,-12 0 3-15,7-1 0 16,4 1 0-16,5 1 0 16,5-1 2-16,4 4-4 15,3-2 11-15,-1 2-10 16,7-1 0-16,2 1 7 15,3 2-7-15,0-1-2 16,-1 1 0-16,-7 2 0 0,-3-1 0 16,-7-1 0-16,1-1-2 15,2 0 1-15,-12-1 0 16,-1 0-1-16,-10-1-6 16,-7-1 3-16,-2-1 4 15,0-2 1-15,-5 2-2 16,-5-2 2-16,-10 0-3 15,-11 0 1-15,-10 0 2 16,-9 0 0-16,-6 0 6 16,-5 0-2-16,-3 0 8 15,-4 0-9-15,0 0-3 0,0-2-6 16,0 2-28 0,0-2-78-16,0-2-279 0</inkml:trace>
  <inkml:trace contextRef="#ctx0" brushRef="#br0" timeOffset="12058.8149">3683 7254 270 0,'0'0'134'0,"0"0"-130"15,0 0 9-15,0 0 15 0,0 0-4 16,0 0-14-16,0 0 19 16,32-5-13-16,-28 5-6 15,-3 0 6-15,2 5 2 16,-3 8-5-16,0 2 5 16,0 7-1-16,0-1-8 15,0-1 5-15,0-2-12 16,0-1 1-16,0-2-3 15,0 0 0-15,0-5-2 16,2-1 4-16,4-3-4 16,-3-4 5-16,7 0-1 15,-1-2 22-15,16 0 49 16,16-8-26-16,14-9-7 16,15-6-28-16,6-5-5 15,4-7-7-15,4-4 1 0,-1-2 1 16,1 0 0-16,-12 8-4 15,-14 8-1-15,-16 5 3 16,-18 11 0-16,-14 2 1 16,-10 7-1-16,0 0-11 15,0 0-19-15,0 0-12 16,0 4-58-16,0 8 2 16,-21 8-124-16</inkml:trace>
  <inkml:trace contextRef="#ctx0" brushRef="#br0" timeOffset="12736.8074">3577 8285 615 0,'0'0'2'0,"0"0"2"15,0 0-1-15,0 0 50 16,0 0 0-16,0 0-14 15,-22-8-17-15,11 20-20 0,-1 5 22 16,-2 2 12-16,3 3 7 16,3-3-29-16,7 1 3 15,1-1-8-15,0-4-2 16,0-3-7-16,4 3 9 16,12-5-8-16,-2-3 2 15,1-3 0-15,0-4 22 16,5 0 1-16,13-3-6 15,7-11-2-15,13-5-2 16,5-6-10-16,8-6-6 16,3-9 0-16,10-5-5 15,0-3-7-15,-3-2-2 16,-9 6 4-16,-9 10-7 0,-16 9 7 16,-14 10-1-1,-7 5-5-15,-9 6-3 0,-4 1-18 16,2 2-21-16,-4 1-61 15,3 0-64-15,-4 0-287 16</inkml:trace>
  <inkml:trace contextRef="#ctx0" brushRef="#br0" timeOffset="16551.1949">9321 7596 23 0,'0'0'292'0,"0"0"-236"16,0 0-18-16,0 0-12 15,0 0-3-15,0 0 20 16,-58 7-16-16,58-7-11 15,0 0-6-15,0 1 9 16,0-1-2-16,15 3 10 16,10-3 2-16,7 1 0 15,5 1 7-15,4-2-9 16,3 0-24-16,5 0 1 16,0 0-2-16,4 0-2 15,7 0 6-15,2 0 2 16,5 1 24-16,4 1-27 15,4 0-2-15,4-1-3 0,9 3 0 16,0-1-1-16,2-1-1 16,-2 1 1-16,3-2-1 15,1 1-1-15,4-1-5 16,0 1 4-16,-4-1 4 16,-3 0-4-16,-10-1 0 15,0 0 0-15,-5 0-3 16,0 0 7-16,2-1-1 15,1-2 1-15,0 0 0 16,1 1 1-16,1 0-1 0,2 1 0 16,6 1 0-16,1-1 2 15,-3 1-2-15,6 0-1 16,-8 0 1-16,-2 0-2 16,-3 0-2-16,-6 0 1 15,-4 0 3-15,0 0-1 16,4 0-4-16,-4 0 4 15,7 0-1-15,0-2 0 16,-4 2 2-16,1-1-1 16,-7-1 1-16,-1 2 0 15,-1 0-1-15,0 0 1 16,-2 0 0-16,2 0 0 16,-7 0 0-16,7 0 0 0,-2 0 0 15,-1 0 6 1,6 0-3-16,-4 0 5 0,1 0-7 15,1 3 2-15,-7-1-2 16,2 0-1-16,-4 0 10 16,1 0-7-16,0 1 5 15,-4-1-5-15,1-1-2 16,-3 2 8-16,-2-1-3 16,1 1 3-16,2-1-2 15,2-1 4-15,2 2-3 16,0 0-7-16,3-1 5 15,1 1-5-15,-1 1-1 16,1-1 0-16,-7-1 1 16,-7 1-1-16,-9-1 0 0,-11-2 0 15,-12 0 4-15,-8 0 16 16,-2 0 25-16,-3 0-18 16,1-2-20-16,1-1 0 15,1 1-3-15,3-1 0 16,-2 2-4-16,2-2 0 15,3 0-3-15,-1 3 3 16,2-5-1-16,-3 2 0 16,-1 0 2-16,0-4-1 15,-1 2 0-15,1-2 0 16,-3-3 0-16,-3 0-3 16,0 1 3-16,0-1 4 15,0 1-1-15,0 3 4 0,-6-2-3 16,3 2 3-1,1 0 18-15,-1 2-20 0,3 1 0 16,0 0 5-16,0 2-9 16,0-2 0-16,0 0-1 15,0 2-3-15,0 0-17 16,0-1-29-16,0 0-60 16,0 0-93-16</inkml:trace>
  <inkml:trace contextRef="#ctx0" brushRef="#br0" timeOffset="18667.3708">9523 8436 68 0,'0'0'453'0,"0"0"-433"15,0 0-19-15,0 0 5 16,0 0 6-16,0 0 11 15,-2 0-2-15,2 0-17 16,0 0-2-16,0 0 1 16,0 0 11-16,0 0 3 15,0 0 8-15,0 0 33 16,0 3-36-16,0-3-11 16,0 3 4-16,0 0 6 15,0-1 7-15,0 0-6 16,8 0-17-16,6 0 10 0,7 2-1 15,6-2 4-15,9 0-7 16,5-2-4-16,9 0 2 16,4 0-5-16,8 0 6 15,3 0-7-15,9 0-2 16,1 0 1-16,1 0-4 16,0 0 2-16,3 0 0 15,3 0 5-15,7 0-5 16,7 0-1-16,10 0 1 15,1 0-1-15,-2 0 1 16,-4 0 2-16,-4 0-2 16,-2 0-1-16,-2 1 0 0,1 1 1 15,-5-1 0-15,-5-1-6 16,-8 0 6-16,-5 0 0 16,-4 0 1-16,-2 0-2 15,-1 0 0-15,-1 0 1 16,-1 0 3-16,0 0-3 15,2 0-1-15,-2 0 1 16,2 2 0-16,2 1 1 16,-2-1 0-16,2 1-2 15,0 0 2-15,2 0-2 16,0 1 1-16,1-3 0 16,-3 2 1-16,-2 0-1 15,-4 0 0-15,-3-1 0 0,2 0 0 16,-4-1 3-1,5 2-4-15,-3 0 2 0,6-2-1 16,3 0 0-16,-6 2 0 16,1-3 0-16,-4 3 0 15,4-1 0-15,-2 0 0 16,-1 1-3-16,2 0 2 16,1 1 1-16,2-1 0 15,0 0-1-15,1 0 1 16,5-2-2-16,-7 1-4 15,-2 1 6-15,-13-1-4 16,-3-2 2-16,-14 2 1 0,-4-2 1 16,-5 0 0-16,-4 0 2 15,2 0-2-15,0 0 1 16,1 0 1-16,5-2-2 16,8-3 0-16,2 3 0 15,9 1 0-15,-6 0-1 16,2 1-2-16,0-2 2 15,-6 2-1-15,-1 0 0 16,-3 0 1-16,0-1 1 16,1-1 1-16,0-1 1 15,1 3-1-15,-1-2-1 16,2 0-1-16,-3-1 1 16,3 0-4-16,-1 2 3 0,-2-2 0 15,0 3 0-15,-5-3-1 16,1-1 0-16,-4 1 0 15,-4 0 2-15,-2 1-1 16,-10 0 1-16,0 2 0 16,-2-3 0-16,-2-1 1 15,1 1-1-15,0 1 1 16,-2 0 0-16,4 1-1 16,-3-2 0-16,-2 3-1 15,0-1 1-15,0-2 0 16,0 1-1-16,0-1 1 15,0 1 1-15,0-2 2 16,0-2-3-16,0 1 3 16,0-1 1-16,0-2 5 0,0-1 1 15,0 1 5-15,6-3 2 16,0 2-8-16,4 0 2 16,-1 2 2-16,0 2-9 15,-5 0 13-15,1 1-12 16,-5 1 0-16,0 3-5 15,0 0-2-15,0 0 2 16,0 0 0-16,0 0-3 16,0 0 1-16,0 0-16 15,0 0-15-15,3 0-37 16,-3 0-108-16,0 0-123 16</inkml:trace>
  <inkml:trace contextRef="#ctx0" brushRef="#br0" timeOffset="20552.5232">17799 7616 448 0,'0'0'1'16,"0"0"48"-16,0 0-20 0,-71 55 3 15,62-44 1 1,6-4 17-16,0-3 9 0,3-1-10 16,0-3-15-16,0 0 33 15,0 0 11-15,0 0-13 16,30-8 36-16,23-9-81 16,14-8-12-16,14-5-5 15,5-1-1-15,10-6 1 16,-4-1-3-16,-2-2 0 15,-9 2-1-15,-18 6 1 16,-19 9-2-16,-17 9 1 16,-17 7-8-16,-10 5-23 0,0 2-71 15,0 0-60-15,-10 15 17 16,-27 5 23 0,-16 6-197-16</inkml:trace>
  <inkml:trace contextRef="#ctx0" brushRef="#br0" timeOffset="21103.7576">16915 8368 410 0,'0'0'115'0,"0"0"-115"16,0 0 2-16,0 0 18 15,0 0 57-15,0 0-22 16,15 27-17-16,-9-22 16 15,4 0-7-15,2-3 6 16,3 1-9-16,8-2-7 16,11-1 9-16,16 0 29 15,16-4-25-15,16-8-16 16,14-5-13-16,9-6-8 16,10-4-10-16,6-5-3 15,-3-1-18-15,-14 1-18 16,-27 7-42-16,-24 6-7 0,-26 9-29 15,-20 4-131-15</inkml:trace>
  <inkml:trace contextRef="#ctx0" brushRef="#br0" timeOffset="30438.2347">2921 8969 538 0,'0'0'11'0,"46"50"-7"15,-11-9 50-15,9 6-22 16,-8 3-30-16,-6-1 5 16,-9-4 9-16,-8-3-11 15,-8-5 22-15,-5-3-21 16,0-4-6-16,0-6 1 16,0-7 2-16,0-10 7 15,0-5 7-15,-14-2 21 16,-7 0 55-16,-10-13-78 15,-8-12-15-15,2-11-6 16,-2-7 4-16,1-8 2 16,9-5-3-16,4-7 0 15,5 2-2-15,20 4 5 16,0 10 8-16,13 7-8 0,32 10 7 16,9 6-2-16,8 6-5 15,4 5 2-15,-5 7-2 16,-11 6 0-16,-13 0-3 15,-10 13 2-15,-14 7-6 16,-13 8 4-16,-1 4 0 16,-42 4 0-16,-20-4 3 15,2-1 0-15,1-2 0 16,11-2 0-16,12-5 2 16,14-5-2-16,15-3-4 15,8-2 1-15,5-2-7 16,37-4-13-16,16-3 3 15,17-2 10-15,13-1 5 16,4 0 1-16,4-6-3 0,-9-5 5 16,-12 0-3-1,-14 2-1-15,-23 0 3 0,-15-1 1 16,-15 3 2-16,-5-1 2 16,-3-1 0-16,0 2 10 15,-7 2 4-15,-14 4 6 16,0 1-9-16,-2 0-13 15,-4 6 0-15,4 5 1 16,5 2 0-16,6 4 0 16,6-1 4-16,6 4-3 15,0-3 3-15,15 2-1 16,21 1-4-16,7-5 2 0,7-2-4 16,10-5-6-16,9-2-4 15,-2-5-8-15,-4-1-9 16,-5 0-12-16,-14-7-50 15,-6-3 2-15,-10-5 20 16,-11-1 45-16,-4-6 24 16,-9 3 3-16,-1 1 49 15,-3 2-1-15,0 3 17 16,0 3-40-16,0 4 47 16,-12 4-32-16,-16 2-42 15,-9 0-1-15,-8 9 0 16,-1 4 1-16,4 0 18 15,6 0 5-15,9 1-9 0,8-2-3 16,13 0-8 0,6-3-2-16,0 2-2 0,18-2 0 15,19-4-1-15,8-3 0 16,-3-2-2-16,-8 0 3 16,-4 0-1-16,-15-7 2 15,-3-2-1-15,-9-5 1 16,-3-4-1-16,0-6 5 15,-3-6-5-15,-15-5 6 16,-2-4-5-16,1-4 3 16,3 6 1-16,-2 8 16 15,6 10 0-15,3 8 10 0,6 8-1 16,0 3-14-16,3 0-16 16,0 0-3-16,0 14-4 15,0 12 6-15,0 9 1 16,3 8-1-16,21 0 1 15,10 1 0-15,0-3-1 16,4-5 1-16,0-7 0 16,-1-4 0-16,-8-8-17 15,-2-6-1-15,-8-5-47 16,-2-4 61-16,-1-2-14 16,-1-3 3-16,2-13 15 15,-1-6-4-15,-6-2-10 16,-6-1 3-16,6 3 1 15,-6 8 6-15,-4 7 0 16,0 6 2-16,0 1 1 16,0 3-8-16,0 9 9 0,0 3 0 15,0-1 3-15,0 1-3 16,0-4-2-16,16-1 2 16,18-1-1-16,12-5 1 15,4-4-5-15,-3 0-9 16,-4-3-21-16,-9-9 2 15,-7-2-1-15,-12-3 20 16,-4 0 11-16,-6 1 3 16,-2 5 9-16,-3 3 16 15,0 6 13-15,0 2-20 16,0 0-18-16,0 2 1 0,0 8 3 16,0 4 31-16,0 0-24 15,0 0-6-15,0 3-3 16,20-3-2-16,13 1 0 15,11-3-5-15,19-2-44 16,10-6-54-16,11-4 2 16,-1 0 64-16,-1-4 12 15,-9-9-204-15</inkml:trace>
  <inkml:trace contextRef="#ctx0" brushRef="#br0" timeOffset="31138.4976">5364 9129 540 0,'0'0'99'16,"0"0"-15"-16,-63-47 1 15,33 44-15-15,-4 3-58 0,-6 0-9 16,-3 8-2-16,-2 9 8 16,3 2 3-16,8 1 4 15,6 1-2-15,13-1-5 16,13-5-9-16,2-1 0 16,12-3 0-16,26-3 2 15,3-8 0-15,7 0-1 16,-2-5 1-1,-4-11 3-15,-7-7 0 0,-4-5-3 16,-8-3 7-16,0-4 2 16,-3-6-7-16,0-8-3 15,1-2 2-15,-9 4 0 16,-2 15-3-16,-10 10 3 16,0 12 21-16,0 8 27 0,0 2-48 15,-22 13-3-15,-8 12-4 16,3 10 3-16,5 5-1 15,14 4 3-15,8-2-2 16,0 4-1-16,40-5-1 16,19-5 3-16,23-8-35 15,12-10 3-15,6-11-5 16,-3-7 32-16,-8-7-6 16,-10-11-65-16,-13-7 2 15,-15-6 52-15,-19-4-3 16,-14 1 19-16,-16 5 6 0,-2 8 30 15,-5 10 49 1,-29 9-5-16,-8 2-69 0,-10 13-5 16,-6 8 0-16,9 1 23 15,7-1-11-15,16-3 4 16,13-2-8-16,10-3-4 16,3-4-4-16,12 0 0 15,30-5-3-15,10-4-2 16,9 0-3-16,-7-8-14 15,-3-4-15-15,-9-3 2 16,-10-1 23-16,-6 1 4 16,-9 2 6-16,-6 4 2 15,-5 5 11-15,-3 4 1 16,-3 0-11-16,0 0-1 0,0 7 12 16,0 5 25-16,0 2-4 15,0-1-23-15,0 2-8 16,13-1-2-16,11-2 2 15,12-3-4-15,14-1-21 16,3-8-35-16,1 0-57 16,-5-5-137-16</inkml:trace>
  <inkml:trace contextRef="#ctx0" brushRef="#br0" timeOffset="32019.0007">6553 9004 704 0,'0'0'97'0,"0"0"-97"0,0 0 0 15,0 0 2-15,0 0 58 16,0 0-17-16,7 52-22 16,9-38-6-16,7 1-10 15,2-1-3-15,-3-4 5 16,-6-5-5-16,-6-2-2 16,-8-2 0-16,-2-1 2 15,0 0 1-15,8-5 13 16,3-9-16-16,7-6-4 15,6-1 2-15,1-1-2 16,-1 5-2-16,3 4 0 16,-11 7 3-16,-2 1-1 15,-5 5-3-15,1 0 7 16,0 2-10-16,1 5 9 16,4 0 1-16,1 3 5 0,8 0-4 15,3-2-1-15,8-1 0 16,8-4 0-16,-2-3 0 15,-2 0-6-15,-6 0-21 16,-3-7-64-16,-5-7 11 16,-5 0 23-16,-3-3 28 15,-4 1 29-15,-3 1 8 16,-4 5 13-16,-5 3 29 16,-1 5-19-16,0 2-2 15,0 0-24-15,0 2-3 16,0 10 24-16,0 1-2 0,0 3-11 15,12 0-1-15,21-1 13 16,15 0-16-16,16-5 0 16,12-3-9-16,-1-4-12 15,-3-3-34-15,-7-3-8 16,-9-7-6-16,-17-5-18 16,-8-2 36-16,-8-2 40 15,-8-4 2-15,-2 1 41 16,0 2-6-16,1 3 16 15,-7 5-10-15,-2 7-3 16,-2 2-10-16,-3 3-17 16,0 1-11-16,8 11 0 0,-5 5 19 15,16 7 12 1,11 4-23-16,19 3-8 0,14 2 1 16,16 3-1-1,-2 5 0-15,-8-2-2 0,-17-1-129 16,-24-7 127-16,-23-8 5 15,-5-9-1-15,-39-6 33 16,-13-5 8-16,-3-3 19 16,-2 0-10-16,12-11-12 15,8-9-15-15,12-3-3 16,17-7 0-16,8-4 11 16,0-2-24-16,28 1 2 15,8 4-9-15,7 4 5 0,1 5-5 16,2 0-6-1,-1 5-17-15,-2 0-29 0,-6 5-11 16,-7 2-14 0,-6 1-89-16,-11 2-133 0</inkml:trace>
  <inkml:trace contextRef="#ctx0" brushRef="#br0" timeOffset="33098.0821">7452 8838 427 0,'0'0'58'16,"0"0"-23"-16,0 0-13 16,0 0 5-16,0 0 6 0,0 0-8 15,25-3-4-15,-25 1-6 16,0 2 1-16,0 0-1 16,2 0-7-16,1 3 8 15,3 9 12-15,-1 6-6 16,2 2-11-16,2 4-6 15,3-1-5-15,1 1 0 16,5-3 0-16,8-2 2 16,6-2 1-16,4-6 1 15,4 0-4-15,1-8 1 16,-2-2-1-16,5-1-8 16,-3-1-1-16,-1-10-41 15,-2-3-26-15,-5-2-13 16,-9-4 5-16,-6 1-62 15</inkml:trace>
  <inkml:trace contextRef="#ctx0" brushRef="#br0" timeOffset="59984.2223">10425 11194 379 0,'0'0'25'0,"0"0"7"16,0 0-2-16,0 0-1 16,0 0 4-16,0 0 13 15,0 0-11-15,0 0-17 16,0 0-9-16,12-2-8 16,-12 2-1-16,0 0 1 15,0 0-1-15,0 0 0 16,0 0-1-16,0 0 1 0,0 0 0 15,0 0 2-15,0 0 3 16,0 0 1-16,0 0 1 16,0 0 9-16,0 0 7 15,0-2-9-15,0 2-3 16,10-1-5-16,2-1-4 16,9 0-2-16,16-1 0 15,17 0 0-15,17-2 0 16,18 2 0-16,11 0-2 15,5-2 2-15,0 2 0 16,7 2-1-16,-5-2 0 16,-2 0-13-16,-5 1-3 0,-10 2-3 15,-11 0-1-15,-11 0 0 16,-13 0-3-16,-10 0-19 16,-12 0 19-16,-16 0-9 15,-14 0-19-15,-3 0-41 16,-10 0-76-16,-29 2 139 15,-12 1-40-15</inkml:trace>
  <inkml:trace contextRef="#ctx0" brushRef="#br0" timeOffset="60468.1473">9631 11319 440 0,'0'0'0'16,"0"0"0"-16,0 0-4 16,0 0 4-16,0 0 6 15,0 0 20-15,5 11 32 16,32-11 1-16,14 0-12 15,11 0-16-15,13-6-12 16,13 0 14-16,13-4-17 0,9 3 1 16,12 0-3-1,8-1 0-15,8 1-5 0,8 0-3 16,-3 0-5-16,-13 2 1 16,-5 0-2-16,-16 0 1 15,-9 3-2-15,-10 0 2 16,-15-1-2-16,-10 0 2 15,-10 1-1-15,-9-1 0 16,-11 0-1-16,-10 0 1 16,-7 3 0-16,-11-3 1 15,-1 3 0-15,-6 0-1 16,0-3 0-16,0 3 1 16,0 0-1-16,0 0-8 15,0 0-19-15,0 0-47 16,-19 0-38-16,-11 3-17 0</inkml:trace>
  <inkml:trace contextRef="#ctx0" brushRef="#br0" timeOffset="68302.9681">3458 8182 462 0,'0'0'4'16,"0"0"-4"-16,0 0-6 15,0 0 1-15,0 0 3 16,0 0 2-16,0 0 0 15,-3 47-1-15,0-31 1 0,3-4 7 16,0 1-7 0,0-1 2-16,0-3-1 0,3-3 4 15,3-2-3-15,3-2 4 16,1-2 17-16,4 0 17 16,11 0-4-1,8 0 5-15,13-9-7 0,3-3-14 16,2-3-9-16,0 0-1 15,-4-4-8-15,-11 2 1 16,-5 0-3-16,-17 4-5 16,-11 1-20-16,-3 3-5 15,-17 1-65-15,-23 2-111 16</inkml:trace>
  <inkml:trace contextRef="#ctx0" brushRef="#br0" timeOffset="68787.9072">3662 7721 184 0,'0'0'7'16,"0"0"-7"-16,-43 48 1 15,39-36 5-15,4-5 46 16,0-2 26-16,0-3-34 15,0-2 11-15,5 0-20 16,7 0 9-16,11-2 4 16,9-9 12-16,9-3-38 15,5-2-9-15,3-4 0 16,2-1-13-16,-5 1 2 16,2 0-2-16,-7-2-4 15,-8 4 0-15,-13 3-1 16,-5 3 5-16,-9 4 0 0,-5 5-3 15,-1 0-2 1,0 3-9-16,0 0-19 0,-13 0-69 16,-19 3-5-16,-8 6-129 15</inkml:trace>
  <inkml:trace contextRef="#ctx0" brushRef="#br0" timeOffset="69634.5907">3615 7490 138 0,'0'0'105'0,"0"0"-65"0,0 0-25 16,0 0 29-16,0 0-12 16,0 0-22-16,53-4-7 15,-53 4 4-15,0 0-6 16,0 1 0-16,0 7 9 15,-15 4 7-15,-7 2-10 16,-2 4 3-16,2-1-8 16,1-1 5-16,1 1-4 15,8-7-3-15,5 1 0 16,1-6 1-16,6-2 0 16,0-1 0-16,0-2 12 15,0 0 46-15,0 0 15 0,9 0 32 16,31-10-60-1,15-4-42-15,20-5 1 16,7 0-3-16,12-3 3 0,3-2-1 16,4-1-2-16,-2-1 1 15,-10 2-5-15,-12 4 6 16,-18 6-4-16,-26 6 0 16,-14 4 0-16,-14 2-1 15,-5 2-2-15,0 0-16 16,0 0-48-16,0 5-7 15,-27 9 57-15,-9 6-20 16,-7 6-17-16,-8 7-20 16,-1 5-156-16</inkml:trace>
  <inkml:trace contextRef="#ctx0" brushRef="#br0" timeOffset="70117.9026">3455 8486 224 0,'0'0'80'15,"0"0"-41"-15,0 0-6 16,0 0 8-16,0 0-12 16,0 0-1-16,0 3 22 15,0-3-5-15,3 0 20 16,13 0-10-16,8 0-21 15,12-7-11-15,15-5-9 16,7 1-1-16,14-1-10 0,7-5 1 16,1 1-1-1,11-3 0-15,0-3-3 0,-1 1 0 16,-9 1 0-16,-18 2-1 16,-20 7 1-16,-23 4-5 15,-13 5-18-15,-7 2-32 16,0 0-20-16,-19 2-7 15,-20 5 11-15,-7 1-181 16</inkml:trace>
  <inkml:trace contextRef="#ctx0" brushRef="#br0" timeOffset="78385.1542">10841 12163 538 0,'0'0'85'0,"0"0"-76"16,0 0-9-16,0 0 0 16,0 0 9-16,0 0 69 15,0 0-19-15,0 0-26 16,0 0-10-16,0 0-11 16,0 0-7-16,0 0 5 15,0 0-6-15,0 0 1 16,0 0-4-16,2 0 6 15,24 2-4-15,15 1 2 16,11-1 2-16,10-1-1 16,6 0-5-16,6 2 5 15,4-2-5-15,7 0 0 16,-6 1 0-16,4 1-1 0,-2-1-4 16,-7-1 4-16,-4 1-7 15,-10 0 1-15,-10-1-13 16,-16 2-3-16,-12-2-19 15,-14 1-9-15,-8 0-50 16,-14 1-39-16,-36-3 44 16</inkml:trace>
  <inkml:trace contextRef="#ctx0" brushRef="#br0" timeOffset="78717.2317">10367 12240 576 0,'0'0'35'15,"0"0"-35"-15,0 0-48 16,180 0 48-16,-87 0 27 16,13 0 22-16,4 0-30 15,-1 0 7-15,-8 0-13 16,-3 0-7-16,-8 0-3 15,-11 3-2-15,-17 1 1 16,-11-1-2-16,-13-1 0 0,-13 0 7 16,-9 1 0-16,-8-3 3 15,-8 0-3-15,0 0 1 16,0 0 17-16,0 0-25 16,0 0-4-16,-8 0-36 15,-8 1-74-15,-5 1-43 16,-2-1-203-16</inkml:trace>
  <inkml:trace contextRef="#ctx0" brushRef="#br0" timeOffset="80787.4047">18922 12257 503 0,'0'0'45'0,"0"0"-42"15,0 0-1-15,0 0 59 16,171-2-1-16,-116 2 12 16,11 0-17-16,6 0-10 15,9 0-18-15,0 0-17 16,-2 0-1-16,-6 0-7 0,-3 3-2 16,-13 0 2-1,-8 1-2-15,-12-2 0 0,-13 2-6 16,-12-2-1-16,-11 1-11 15,-1-3-17-15,0 3-17 16,-22 0 11-16,-27 3 30 16,-26 2-13-16,-22-1-35 15,-13 0-39-15,-7-1-71 16</inkml:trace>
  <inkml:trace contextRef="#ctx0" brushRef="#br0" timeOffset="81079.871">18514 12363 520 0,'0'0'0'0,"132"3"-25"16,-49-3 25-16,8 3 13 16,-2-3 0-16,-2 3 32 15,-8-2-2-15,-6 1 11 16,-3-1-11-16,-15-1-17 15,-9 4-12-15,-13-4 0 16,-12 0-12-16,-9 0 1 16,-11 0-3-16,-1 0 2 15,0 0-1-15,0 0-1 16,0 0-4-16,0 0-15 16,-1 0-11-16,-14 0-4 0,-3 0-74 15,-3 0-36 1</inkml:trace>
  <inkml:trace contextRef="#ctx0" brushRef="#br0" timeOffset="84962.1012">16582 14984 760 0,'0'0'59'0,"0"0"-39"16,0 0-15-16,0 0 11 16,0 0-5-16,0 0 4 15,0 0 1-15,0-5 1 16,18 3 0-16,17 1 1 15,18 1-3-15,10 0-5 16,16 0-8-16,6 0 1 0,10 3-2 16,16 8-1-1,12 2 0-15,15 2 0 0,5-1 0 16,6-1-2-16,-4 0-2 16,3-2-1-16,-8-1-6 15,-9-1 8-15,-12 3 0 16,-13-4 2-16,-12 2 1 15,-11-2-4-15,-15 1 3 16,-19-3-2-16,-14-2-4 16,-18-1 1-16,-11-1-12 15,-6-2 3-15,0 0-12 16,-18 0 0-16,-16 0-5 16,-17 0-90-16,-12-4 8 15,-9 2-43-15</inkml:trace>
  <inkml:trace contextRef="#ctx0" brushRef="#br0" timeOffset="85355.0099">16306 15037 787 0,'0'0'223'16,"0"0"-223"0,0 0-12-16,0 0-29 0,138-5 29 15,-44 13 3-15,31 3 8 16,26 0 1-16,15 3 1 16,12 1 11-16,4 2 1 15,-3 0-7-15,6 1-6 16,-2-3 0-16,-1-1 0 15,-3-2 6-15,-7 1 7 16,-1-1 4-16,-9-1 0 16,-11 2 2-16,-12-2-5 15,-23 0-6-15,-19 0 1 16,-13 2-9-16,-18-4 0 16,-11-1-18-16,-22-2-8 15,-17-3-18-15,-16 0-26 16,0-3-156-16,-34-3-254 15</inkml:trace>
  <inkml:trace contextRef="#ctx0" brushRef="#br0" timeOffset="88276.5405">11630 14282 0 0,'0'0'9'15,"0"0"-8"-15,0 0-1 16,0 0 0-16,0 0-1 15,0 0 1-15,0 1 0 16,0-1-2-16,0 0 2 16,0 0 0-16,-5 0 0 15,5 0 0-15,0 0 0 16,0 1 0-16,0-1 2 16,0 0-1-16,0 2 7 15,0-2-4-15,0 0 9 16,0 0-7-16,0 0 4 0,0 0 6 15,0 0 9 1,0 0 18-16,0 0 16 0,0 0-15 16,0 0-20-16,0 0-1 15,0 0 18-15,0 0-4 16,0 0-9-16,0 0-13 16,0 0-2-16,-1 0 4 15,1 0-4-15,0 0 0 16,0 0-3-16,0 0-2 15,0 0-2-15,0 0 4 16,0 0 5-16,0 0 1 0,0 0-5 16,-3 0-5-16,3 0-2 15,0 0-3-15,-3 0-1 16,3 0 10-16,0-2-8 16,0 2 0-16,0-2-2 15,0 0 0-15,0 1 2 16,0-3-2-16,0 4-2 15,0 0 0-15,0-3 1 16,0 3 1-16,0-2-29 16,6 1-17-16,4 0-45 15,2-2-290-15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0.8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 0 518 0,'0'0'10'0,"0"0"2"16,-17 67 31-16,17-42 3 0,0 3-9 16,0-2-21-16,17 1-8 15,1 1 12-15,0-7-18 0,3-6-2 16,-3-5-15-16,-3-1-57 15,-1-5-31-15,3-4-99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1.0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29 718 0,'0'0'94'16,"0"0"-88"-16,0 0 2 16,0 0 17-16,0 0-25 15,0 0-26-15,20-34-39 16,16 34-77-16,-1 0-213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1.5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3 192 384 0,'0'0'11'16,"0"0"-8"-16,0 0 34 16,0 0 9-16,107-73-7 15,-95 51 11-15,-4 3 4 16,-8 0-22-16,0 4 15 0,0 8-19 16,0 2 3-16,0 3-1 0,-5 2-20 15,-10 0-9-15,-8 0-1 16,-1 13-1-16,0 5 0 15,4 7-2-15,2 4-1 16,18 4 1-16,0 1 3 16,0 1-5-1,20-3-17-15,28-1 8 16,13-6-3-16,5-7-19 16,7-5 24-16,1-8-6 15,-6-5 14-15,-1 0 4 16,-5-12 0-16,-13-10 12 15,-6-7-7-15,-11-6 7 0,-14-5 17 16,-9-3-5-16,-9-2 3 16,0 5-21-16,0 8 7 15,-35 8-1-15,-1 13 5 0,-8 4-11 16,3 7-6-16,5 0-5 16,4 4 5-16,8 9-1 15,18 1-15-15,6 1-23 16,0 1 5-16,15 4-22 15,36-3 6-15,11 2-50 0,11 2 5 16,-2-4-37-16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1.7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434 0 225 0,'0'0'149'0,"0"0"-63"16,0 0 8-1,0 0 3-15,0 0-25 16,-146 73-47-16,98-64-16 15,-2-5-9-15,-4-1-38 16,-13-3-119-16,-2-4-405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1.8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11 836 0,'0'0'1'16,"0"0"-1"-1,0 0-24-15,0 0-37 16,0 0-22-16,189-11 6 16,-116 13-139-16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2.3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 0 760 0,'0'0'2'16,"0"0"13"-16,0 0-6 16,0 0-9-16,0 0 5 0,0 0-4 15,-49 67 24 1,45-31-11-16,4-3-10 0,0 0 0 16,25-2-4-1,28 1-3-15,15-8 2 0,13-6-17 0,8-6 4 16,-1-8-41-16,-8-4 38 15,-9-4 2-15,-14-14-20 16,-4-7 27-16,-9-3 8 16,-8-4 21-16,-5 0 14 15,-12-3 3-15,-7 13-8 16,-6 8-24-16,-6 11 17 0,0 3-15 16,0 0-8-16,0 10-13 15,-13 12 12-15,-1 0 2 16,14 5-2-16,0-2-1 15,8 3 2-15,42-2-2 0,12 1-46 16,16-5-43-16,3-5-58 31,-1-13 21-31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2.9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384 146 450 0,'0'0'52'16,"32"-103"5"-16,-27 76 50 0,-5 15-12 16,0 8-22-16,0 4-47 15,0 0-21-15,0 3-5 16,-11 20-3-16,-15 11 3 16,-4 21 8-16,1 16-4 0,-1 9-3 15,4 9-1 1,-2 3 4-1,-6-6-4-15,-2-3-8 16,-5-5-19-16,3-13-8 16,7-8 23-16,2-15 6 15,9-10 3-15,10-11 1 16,7-9 1-16,3-8 0 16,0-4 1-16,0 0 5 15,0-20 25-15,21-11-22 0,6-16-5 16,0-10 5-16,16-16 15 15,2-5-14-15,12-4 9 16,-2 4-18-16,-7 7 10 0,-8 19-8 16,-6 7 5-16,3 7-5 15,-6 7 0-15,1 3-4 16,6 6 2-16,3 5-1 0,3 3-1 16,9 1-5-16,-8 5-2 15,3 4 2-15,-4 4-21 16,-7 0-2-16,-10 4 2 15,-13 11-15-15,-10 3 0 16,-4 5 28-16,0 2 15 31,-15-3 1-31,-17 2 1 0,-16 1 14 16,-8-4 15-16,-6 0 9 16,-5-4-17-16,1-3-11 15,8-2 0-15,7-4 0 16,7 1-12-16,14-5 3 15,4 0-3-15,3 0-4 16,10-4-54-16,8 0-78 0,5 0-110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43.1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0 624 0,'0'0'0'0,"0"0"-79"15,0 0 14-15,0 0-202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50.2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50 216 0,'0'0'90'0,"0"0"-68"0,0 0 9 16,0 0 0-16,0 0-13 16,0 0-2-16,0 0 5 15,0 0-8-15,0 0 5 16,0 0 5-16,0 0 6 0,0 0 8 0,0 0-6 15,0 0-6-15,0 0 0 16,0 0-12-16,0 0-2 16,0 0 0-16,0 0-4 15,18 0 0-15,5 0-2 16,3 0-5-16,0 0 1 31,2-1-1-31,7 1 1 0,-3-2-1 16,6 0 1-16,-7 0-3 15,4-1 1-15,1 3-11 16,-4-1 6-16,5 1 3 0,0-3-3 16,4 1 5-1,-1 0-1-15,-4 1-5 0,0-2-1 16,2 2-1-16,-2 1 1 0,-1-3-5 16,1 0-3-16,-5 2 2 15,-7 1 12-15,2-2-1 16,-1 2 3-16,-2-2-2 31,-5 0 2-31,0 2 0 0,-6 0-1 0,-3 0 1 31,2 0 1-31,1-3-1 0,0 2 0 16,-1 1 0-16,2-3 0 16,0 3 0-16,0-1 2 15,4-2 0-15,-11 3 3 16,-3-1 2-16,-3 1-2 0,4 0 6 15,-4-2-6-15,5 2 0 16,-5 0 2-16,0 0-7 0,0 0-13 16,0 0-38-16,0 0-106 15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51.4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5 31 0,'0'0'469'0,"0"0"-424"15,0 0 4-15,0 0 19 16,0 0-24-16,0 0-21 15,-9-4 0-15,9 4-14 0,0 0 6 16,0 0-13 0,0 0 5-16,12 0-1 0,11 0-2 31,9 0 1-31,8 0-1 16,0 0-2-16,13 0-2 15,-3 0 0-15,6 0 3 0,-2 0-3 16,7 0 0-16,-4 3 7 15,7-3-7-15,-2 1 1 16,4-1-1-16,-2 0 0 16,2 0 0-16,-5 0-6 0,1 0 6 15,-8 3-5-15,7-3 1 16,-7 0 2-16,-4 0-2 16,-6 0 2-16,-2 0-3 15,-13 0 7-15,-3 0-2 16,-8 0 4-16,-6 0 11 15,-6 0-5 1,-3 0-4-16,-3 0 22 16,0 0-1-16,0 0-2 15,0 0-12-15,0 0 0 0,0 0 5 0,0 0-18 16,0 0 0-16,0 0-18 16,0 0-40-16,0 0-72 31,-3 0-191-31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48:31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2242 15467 478 0,'0'0'38'16,"0"0"-38"-16,0 0-3 15,0 0 3-15,0 0 2 16,0 0 9-16,0 0 5 16,21 20 43-16,-21-20-17 15,0 0-5-15,0 0 20 16,0 0-14-16,0 0 21 15,0-3 2-15,0-11-22 16,0-12-25-16,0-11 34 0,0-13-12 16,0-9-17-1,3-10-2-15,-3-12-12 0,3-5-6 16,3-9-4-16,-4-8 0 16,6-4 11-16,1-8-5 15,2-2-11-15,7 0 9 16,2 8-8-16,0 5 2 15,2 7 2-15,3 10-2 16,-5 7 2-16,0 10 2 16,-11 8-2-16,-4 10-5 15,-5 9 5-15,0 6 1 16,0 8-1-16,-14 9 0 16,3 6-5-16,8 7 4 15,-6 3-9-15,2 1-20 0,1 0-55 16,-12 3 24-16,0 0-40 15,-10 8-115-15,4 2 27 16</inkml:trace>
  <inkml:trace contextRef="#ctx0" brushRef="#br0" timeOffset="394.6069">2630 13494 585 0,'0'0'0'15,"0"0"-2"-15,-102 64 2 16,52-13 26-16,-2 8 13 16,-1 3-1-16,3 6-7 15,-1-3-11-15,-3 1-17 0,-1-8 6 16,9-11-9 0,7-10 0-16,15-12 1 15,12-14 1-15,6-8-2 0,6-3 1 16,0-5 2-16,0-14-3 15,0-13-94-15,11-8 38 16,5-10-1-16,8-9-13 16,1-10-22-16,2-10 9 15,3-7 56-15</inkml:trace>
  <inkml:trace contextRef="#ctx0" brushRef="#br0" timeOffset="698.2201">2263 13423 364 0,'0'0'75'15,"0"0"-23"-15,36-44-21 16,-15 40-18-16,4 4-13 15,10 0 0-15,5 0 6 16,10 17 4-16,7 9 7 0,4 12 12 16,5 14-3-1,1 8-10-15,2 9-9 0,-4 0-7 16,-4-4-3-16,-11-7-32 16,-19-11-5-16,-10-6 21 15,-11-12-15-15,-8-7 15 16,-2-8 19-16,0-4 19 15,-9-2 41-15,-27-4 6 16,-17 0-18-16,-21-1 13 16,-14 0-22-16,-16-1 10 15,-8 0-32-15,-3 3 2 16,2 0-15-16,-2 1-4 0,9 2-9 16,-3 1-42-1,0-1-77-15,18-5-224 0</inkml:trace>
  <inkml:trace contextRef="#ctx0" brushRef="#br0" timeOffset="1915.7274">14109 10645 762 0,'0'0'0'0,"0"70"0"16,0-7 7-16,15 9 4 0,5 3-4 15,8-2-2 1,2-4-4-16,-3-5 0 0,-4-10-2 15,-9-10 0-15,-2-13-5 16,-8-12-5-16,-1-9 5 16,-2-5-1-16,3-5 0 15,0-5 1-15,-2-12-115 16,-2-9-209-16</inkml:trace>
  <inkml:trace contextRef="#ctx0" brushRef="#br0" timeOffset="2530.4186">13890 10648 778 0,'0'0'0'16,"0"0"-105"-16,213-31 75 15,-76 18 30-15,35-2 6 16,43-4 44-16,37-2 5 15,37-3-17-15,14 2-26 16,10-3-12-16,-8 4-3 16,-12 4-18-16,-36 5-5 15,-46 4-33-15,-46 6 12 16,-49 2 2-16,-37 0-3 16,-25 0 18-16,-27 0 21 15,-11 0 9-15,-13 0 9 0,-3 0 38 16,0 0 9-16,0 12-19 15,0 13 73-15,0 13-63 16,0 11 28-16,4 8-57 16,4 12-5-16,11 7 1 15,1 4-9-15,10 5-5 16,3-5 0-16,4-4-1 16,-3-5-6-16,-1-7-5 15,-12-7-4-15,-5-9-4 16,-16-9-17-16,0-10 33 15,-10-9-4-15,-22-6 8 16,-14-6 3-16,-13-1 12 0,-12-4-4 16,-18-3-8-16,-16 0 4 15,-18-7-7-15,-27-3-11 16,-26-1 1-16,-28 0-2 16,-15 3 3-16,-14-2 9 15,-3 3 9-15,4 2 26 16,8 1-2-16,12 3-21 15,12 1-9-15,20 0-3 16,28 0-1-16,32 0 1 16,40 0 0-16,34 4-2 15,17-1-34-15,12 0-104 16,12-3-154-16</inkml:trace>
  <inkml:trace contextRef="#ctx0" brushRef="#br0" timeOffset="3035.2601">14604 11012 818 0,'0'0'21'16,"0"0"-21"-16,0 0-36 15,0 0 26-15,33 49 10 0,-16-17 21 16,0 6-7-16,-1-4-12 16,3-1 2-16,-7-2-4 15,-4-8 0-15,-8-3-1 16,0-9 3-16,0-5-1 16,0-3 7-16,-8-3 8 15,-9 0 26-15,-10-15-18 16,-4-5-12-16,1-8-10 15,3-5 6-15,7-10-4 16,8-5-2-16,9-9-2 16,3-2-6-16,0 0 1 15,4 11 5-15,17 13 0 16,9 10 7-16,13 8 1 0,9 5-8 16,11 5-5-1,7 4 5-15,-3 3 0 0,-5 11-1 16,-18 11-1-16,-19 5 0 15,-19 3 0-15,-6 0-1 16,-13 0 3-16,-27-2 0 16,-6 0-5-16,-4-3-23 15,-2-2-45-15,3 0-65 16,4-5-82-16</inkml:trace>
  <inkml:trace contextRef="#ctx0" brushRef="#br0" timeOffset="3335.1938">14819 11189 758 0,'0'0'45'0,"0"0"-19"0,144-25 50 15,-94 12-44-15,-5-3-17 16,-8 0 2-16,-6 0 7 16,-5-2-20-16,-13 3-4 15,-5 1 0-15,-8 5 7 16,0 1-3-16,-4 6 12 15,-21 2-10-15,-6 3-6 16,-6 10-2-16,0 5 0 16,11 1 2-16,7-2 5 15,10 3-4-15,9 0-1 16,0 1-1-16,22-4-10 16,20-2-18-16,15-3-5 15,10-5-24-15,-1-4-14 0,-1-3-81 16,-17 0-75-16</inkml:trace>
  <inkml:trace contextRef="#ctx0" brushRef="#br0" timeOffset="3929.1029">15407 11097 432 0,'0'0'96'15,"0"0"-13"-15,0 0 13 16,0-46 1-16,3 46-58 16,7 0-39-16,10 3 0 15,5 8 10-15,5 5 20 16,3 3-2-16,-4-1-21 15,-3 1-6-15,-14 0 4 0,-12-3-3 16,0-3-1-16,-11-5 4 16,-14 0 1-1,3-3-5-15,0-5 6 0,6 0-5 16,8-6 9-16,8-9-4 16,0-5-7-16,16-2-9 15,17-2 8-15,10 2-6 16,-1 1 4-16,5 4-5 15,1 5 0-15,0-2-2 16,-4 4 0-16,0 1-4 16,-15 0 2-16,-5 1-9 15,-10 3 8-15,-8-1 3 16,-5 2 7-16,-1 3 3 16,0-1 8-16,-9 2 6 0,-16 0-14 15,-9 0-4-15,-2 5 3 16,1 6 2-16,4 2 3 15,9 1-1-15,10 1 4 16,12 2-7-16,0 0-4 16,9-3-9-16,28 1 5 15,8-5-15-15,0-1 11 16,-3-2 7-16,-12-2 5 16,-17-2 32-16,-9-2 0 15,-4-1 2-15,0 2 25 16,-21 1-5-16,-17 3-28 15,-6-1-13-15,1 0-8 16,10-4-4-16,8-1-2 0,8 0-10 16,4 0-35-16,13-6-29 15,0-8-114-15,13-2-95 16</inkml:trace>
  <inkml:trace contextRef="#ctx0" brushRef="#br0" timeOffset="4565.9186">16314 10981 489 0,'0'0'12'0,"0"0"59"16,0 0-9-16,0 0-4 15,0 0 29-15,0 0-23 16,-82 52-35-16,73-35-19 16,6-2-3-16,3 0-4 0,0-5 1 15,16 0-8 1,17-5 5-16,10-3-1 0,1-2 12 15,-13 0-10-15,-7-9 1 16,-17-4 0-16,-7-4 3 16,0-3 1-16,-18 1 4 15,-13-1-9-15,-5 5 8 16,2 3-9-16,8 5 3 16,5 0-2-16,12 4-2 15,5 3 0-15,4-3-2 16,0 2-32-16,30-2-33 15,12 2 17-15,4-1 31 16,9 2-5-16,8 0-5 16,0 0-5-16,-2 0 29 0,-15 6-1 15,-19 5 6-15,-15 1 1 16,-12 1 6-16,0-1 20 16,-8 1 30-16,-14-2-4 15,-7-1-24-15,9-3-16 16,3-1 2-16,8-3-5 15,3-3 4-15,2 0 7 16,4-3 4-16,0-10-25 16,1-3 0-16,29-3-10 15,9-3 2-15,9 3 4 16,4 0-15-16,4 6-6 0,1 3 14 16,-4 4 10-16,-6 1-4 15,-7 5 5-15,-6 0 5 16,-5 6 18-16,-7 7 2 15,-9 0 8-15,-6 3 2 16,-3 3-23-16,-4 1-3 16,0 1-4-16,-4-3-5 15,-17 3-8-15,-9-1-54 16,-3-1-73-16,-4-2-292 16</inkml:trace>
  <inkml:trace contextRef="#ctx0" brushRef="#br0" timeOffset="5627.7382">10344 14076 625 0,'0'0'2'0,"0"0"-1"16,-144 0 22-16,118 0 40 15,2 0-37-15,13 0 32 16,9 0 4-16,2 0-28 15,0 0 1-15,29 0-16 16,29 3-18-16,37-3 9 16,37 0 20-16,37 0-25 15,27 0-2-15,29-8 1 16,20-1-3-16,19-3 1 16,12-4-1-16,1 0-1 15,-3-4 0-15,-23 2 13 0,-36 2-10 16,-51 7-3-16,-60 4-44 15,-47 3-56-15,-51 2-30 16,-18 0-11-16,-63 10-28 16</inkml:trace>
  <inkml:trace contextRef="#ctx0" brushRef="#br0" timeOffset="6561.2987">9945 14100 41 0,'0'0'375'0,"0"0"-355"0,0 0 20 16,0 0 2-16,0 0-36 16,0 0 71-16,17 37-13 15,-10-14 4-15,-7 14 4 16,0 14-39-16,0 11 3 16,0 8 1-16,4 7-33 15,1 2 1-15,-1-2-1 16,1 1-1-16,-2-8-3 0,2-5 0 15,3-7 3 1,1-6-3-16,4-9 0 0,5-4 2 16,6-8-4-16,7-7 3 15,8-7-1-15,14-4 1 16,14-4 4-16,13-4-4 16,24-4 1-16,30-1-1 15,25 0 4-15,23 0-3 16,19 0 7-16,15-2-4 15,13-2-4-15,9-2-1 16,2 0 0-16,-2-1-7 16,0 1 1-16,-24 1 6 15,-14-4-2-15,-20 2 2 16,-32-1 1-16,-20 1 3 16,-22 3-3-16,-24-3-1 0,-22 1 0 15,-14-3-1 1,-12 2 2-16,-4-3 3 0,-3-1 11 15,-8-2-3-15,-1 1 7 16,-5-2-2-16,-1-3-11 16,-3-5-6-16,-3-5 0 15,-6-4-7-15,0-8-5 16,-3-7 5-16,-19-12-2 16,-5-10 9-16,-5-10 6 15,10-8-6-15,7-9-1 16,11 0 1-16,4 0 0 15,0 9-8-15,-3 16-2 16,-9 16 10-16,-13 18 3 16,-5 10-3-16,2 8 3 0,-1 4-3 15,7 6-1-15,1 2-4 16,-3 3-13-16,-9 3-23 16,-12 0-91-16,-19 0-136 15</inkml:trace>
  <inkml:trace contextRef="#ctx0" brushRef="#br0" timeOffset="7422.3447">9924 14320 745 0,'0'0'42'0,"0"0"-26"0,0 0 9 15,0 0-24-15,0 0 6 16,159-45 29-16,-118 32-15 16,-9 0-16-16,-5-1 2 15,-3 3-7-15,-15 2 0 16,-5 6 0-16,-4 0 12 15,0 3-5-15,-13 0-7 16,-25 13-4-16,-6 6 3 16,7 5-1-16,11 2-2 15,14-1 3-15,12 0 0 16,0-5-11-16,8-4-13 16,28-2 11-16,14-4 9 0,18-3 3 15,10-5 0-15,6-2-3 16,-7 0 2-16,-18 0-14 15,-22-5 1-15,-16 1-3 16,-21 0 19-16,0 1 17 16,-9 0 29-16,-29 0-16 15,-13 3-30-15,-18 0 2 16,-1 0-2-16,-11 9 10 16,2 5-10-16,-4 3 10 15,4 5-4-15,13 0-6 16,10 3 5-16,18 0-3 15,19-1-2-15,19-2 0 0,0-1-8 16,25-1 0 0,19-4 3-16,6-3-1 0,-1-3-50 15,-4-3 47-15,-10-3 8 16,-10-1 1-16,-15 2-10 16,-10 0 0-16,0 7 4 15,-35 2 6-15,-4 3 26 16,3 1-6-16,7-1-9 15,10-1-6-15,7-2-1 16,12 0 2-16,0-3-6 16,5-2-13-16,32-4 1 15,21-3 8-15,12-2-25 16,11-2-6-16,-1-8-71 16,-8-2-380-16</inkml:trace>
  <inkml:trace contextRef="#ctx0" brushRef="#br0" timeOffset="8356.7472">10672 14632 513 0,'0'0'75'16,"0"0"-73"-16,0 0 35 15,0 0 22-15,0 0-11 16,63 52-32-16,-56-34 22 16,7-1-21-16,1 1-13 15,-3-5-2-15,-5-2-2 16,-5-4-2-16,-2-2-4 0,0-4 4 15,0-1 2-15,0 0 18 16,0-6 10-16,0-5-28 16,0-3-18-16,19 0-10 15,4 2 5-15,-1 3 2 16,0 5 11-16,-2 2 4 16,1 2-8-16,-4 0 10 15,0 6-1-15,2 1 5 16,0 1 4-16,1-1-4 15,-2 0 0-15,2-3 2 16,-7-2 0-16,2-2 1 16,0 0-3-16,-4 0 2 15,6-3-2-15,-5-4-10 16,0-3 4-16,-2 0-10 16,0 5 16-16,4 1 4 0,-5 1 0 15,2 3-2-15,2 0 7 16,-1 0 26-16,6 1 17 15,3 5-18-15,4 5-20 16,5 0-3-16,6 2 9 16,4-2-10-16,0-2-2 15,1-1-4-15,-10-3 0 16,-3-3-4-16,-10-2-28 16,-6 0 28-16,0-7 11 15,-3-10-11-15,0-4-50 16,-2-4-18-16,-2-4 27 15,-5-5 34-15,4 0 7 0,4-7 0 16,0 3 0 0,-2 6 0-16,-1 10 0 0,-5 10 27 15,0 9 48-15,0 3-61 16,0 0-14-16,0 10 0 16,0 12 2-16,0 8 17 15,0 7 7-15,10 9-10 16,8 4-9-16,-1 7-5 15,2 1-2-15,-13-4-18 16,-6-4-17-16,0-8 11 16,-19-8 8-16,-5-8 7 15,5-7 9-15,5-9 0 16,5-7 9-16,5-3 29 0,4-3 29 16,0-14-59-1,0-8-8-15,27-5-8 0,10-6-11 16,7-2-29-16,3-2 6 15,-2 8 40-15,1 8-65 16,-3 8 65-16,-6 10 2 16,-3 5 11-16,-8 1-4 15,-9 4 5-15,-13 7 9 16,-4 2 14-16,-13 2-6 16,-25-4 3-16,-5 1-10 15,-2-2-5-15,-2-2-14 16,2-3-3-16,7-5-31 15,5 0-52-15,11-10-57 16,12-10-152-16</inkml:trace>
  <inkml:trace contextRef="#ctx0" brushRef="#br0" timeOffset="8891.9034">12218 14310 701 0,'0'0'128'0,"0"0"-101"16,0 0-15-16,0 0 0 16,0 0 11-16,28 72 17 15,-28-27-15-15,0 7-8 16,0 3-12-16,0 2-5 16,6-8 0-16,0-7-17 0,6-11 3 15,0-7-2 1,0-11-5-16,6-6-9 0,4-7-2 15,3 0-3-15,7-16 3 16,-1-3-21-16,0-7 24 16,-9 2 3-16,-5 3 7 15,-6 8 19-15,-10 7 30 16,-1 6 13-16,-4081 0-34 16,8149 13-3-16,-4092 4 60 15,-1 0-16-15,11 2-28 16,5-2 4-16,9-2-12 15,0-2-4-15,14-2-6 16,15-7 3-16,4-1-2 16,6-3-2-16,-3 0 5 0,-6-11-2 15,-12-6 0-15,-15-3 3 16,-3-2-7-16,-8-2 0 16,-22 2-2-16,-7-2-23 15,-2 7 5-15,4 4 12 16,5 3-6-16,13 2-30 15,7 3-9-15,7 2-94 16,3-1 15-16,16 2-54 16</inkml:trace>
  <inkml:trace contextRef="#ctx0" brushRef="#br0" timeOffset="9648.5882">12729 14550 532 0,'0'0'72'0,"0"0"-11"0,0 0 59 16,-11 51-55-16,-3-32-27 15,2-2-6-15,5-2-6 16,7 0-15-16,0-3-9 16,8 0 1-16,22-4 1 15,3-3-4-15,8-4-3 16,0-1-12-16,5-4-4 16,-4-10-21-16,0-3-27 15,-9-5 47-15,-3 4-4 16,-12 1 8-16,-2 5 9 15,-12 7 7-15,-4 5-1 16,0 0-8-16,0 15 9 0,0 6 34 16,0 2 7-16,0 6-11 15,0 0-8-15,17 4-2 16,-2-1-20-16,4-2 0 16,-7-5 0-16,-7-5-4 15,-5-7 2-15,0-7 2 16,-2-1 0-16,-19-5 7 15,2 0 7-15,-2-5-3 16,7-9 0-16,11-8-5 16,3-3-6-16,3-6-32 15,23 1-29-15,7-1-3 16,-2 3 59-16,5 9-4 16,6 2 0-16,4 4-2 15,0 1-29-15,5 0 28 16,-1-2 12-16,-5 2 1 0,-4-2 0 15,-15 4-1-15,-9 1 3 16,-14 3 24-16,-3 3 14 16,0-1 5-16,-2 4-12 15,-20 0-34-15,-4 0-2 16,1 0-2-16,4 7 3 16,0-1-2-16,6 2 1 15,2 1-2-15,12 4-1 16,1 2-1-16,0-1-7 15,19 1-5-15,18-3-14 0,8-3 2 16,6-5-3 0,-6-4-32-16,-5 0-2 0,-7-6-13 15,-8-4 63-15,-7-6 17 16,-11-1 49-16,-4 0 32 16,-3 4 20-16,0 4 5 15,0 7-25-15,0 2-44 16,0 0-37-16,-4 2-6 15,-5 10 6-15,4 4 12 16,5 2-12-16,0 0-4 16,27 0-44-16,22 0-98 15,14-4-180-15</inkml:trace>
  <inkml:trace contextRef="#ctx0" brushRef="#br0" timeOffset="10295.5147">18201 13706 658 0,'0'0'0'16,"0"0"-2"-16,0 0-1 16,0 73 3-16,0-16 57 15,0 18 10-15,4 12-6 16,1 11-31-16,-5 10 4 16,0-2-23-16,0-3-4 15,-9-10-6-15,-11-16-2 16,-1-13 1-16,-4-16 0 15,0-16 0-15,7-9 2 16,7-12 1-16,5-4-1 0,0-4-2 16,-1-3-2-16,4-8 1 15,3-15-32-15,0-12-194 16,0-13-111-16</inkml:trace>
  <inkml:trace contextRef="#ctx0" brushRef="#br0" timeOffset="11021.5938">18415 13855 430 0,'134'-8'0'16,"32"0"0"-1,31 1 2-15,30 0 42 0,23-2 22 16,26-2-23-16,26 2-20 15,27-4 3-15,11-4-26 16,8-2-5-16,-14-4-7 16,-37 5 12-16,-42 3 12 15,-46 8 8-15,-42 3-7 16,-36 4-12-16,-24 0-2 16,-19 0 1-16,-17 2-2 15,-16 0 2-15,-12 1 0 16,-6 0 0-16,-4 1 2 15,-6 3 7-15,1 1 7 16,-7 4-7-16,-4 5-1 0,-5 9 11 16,-9 9-10-16,-3 12 21 15,0 7-6-15,0 6-14 16,0 8 20-16,0 5-18 16,-12 11 13-16,-14 8-9 15,-11 5 13-15,-12 4-22 16,-11-6-3-16,-7-8 3 15,-3-5-7-15,-1-12 0 16,2-9 0-16,9-10 1 16,-1-6 0-16,8-7-1 15,-2-8 1-15,2-5-1 16,-1-9-2-16,-2-8 2 16,-4-3 2-16,-12-5-2 15,-4 0-3-15,-18-2-4 0,-9-9-3 16,-15-5 2-16,-15-2-28 15,-17-1 10-15,-19 0-2 16,-26 0 10-16,-16 4 4 16,-24 2 14-16,-17 2 1 15,-12 2 11-15,-14-1 18 16,4 3 34-16,10 0-22 16,24 4 0-16,34 3 8 15,37 0-15-15,36 0-26 16,34 4-8-16,33 2 0 15,21-2-1-15,23-1 0 0,14-1-1 16,8-2-14 0,0 0-60-16,20 0-39 0,31-3-43 15,11-11-153-15</inkml:trace>
  <inkml:trace contextRef="#ctx0" brushRef="#br0" timeOffset="11494.3707">18766 14768 824 0,'0'0'0'16,"0"0"-12"-16,189-60 12 15,-109 34 21-15,0-9 17 16,-1-5-1-16,-1-10-14 15,-7-4-4-15,-14-3-19 16,-17-3-32-16,-25 7 11 16,-15 11 21-16,-18 11 1 15,-33 17 21-15,-11 9-22 16,-6 5-2-16,6 5 2 16,10 9-2-16,15 6-1 15,20 4 3-15,14 5-8 16,3 0-13-16,19 3 1 15,22-1-10-15,12 2-33 16,9 2-8-16,4 1 14 0,2-2 35 16,-1 1 22-16,-16-8 9 15,-18-7 7-15,-21-6 11 16,-12-5 8-16,-20-3 15 16,-32-4 26-16,-9-2-20 15,-7 0-28-15,1-2-9 16,9-10-14-16,12-2-5 15,17-4-36-15,21-5-92 16,8-9-53-16,27-7-158 16</inkml:trace>
  <inkml:trace contextRef="#ctx0" brushRef="#br0" timeOffset="11695.1196">19908 14142 685 0,'0'0'9'0,"0"0"-9"0,0 46 69 16,-10-9-11-16,-1 8-8 16,2 9 8-16,5 2-36 15,0 3-21-15,-2-3-1 16,4-1-6-16,-7-9-46 16,-3-6-20-16,-1-11-36 15,1-12-40-15,0-10-42 16</inkml:trace>
  <inkml:trace contextRef="#ctx0" brushRef="#br0" timeOffset="12743.4557">19537 14493 682 0,'0'0'35'0,"0"0"-35"0,0 0-10 16,0 0-9-16,0 0-10 15,171-30 14-15,-93 26 8 16,7 3 0-16,2-2-2 15,-2 2 3-15,-14 1-2 16,-20 0 3-16,-18 0 0 16,-23 0 5-16,-10 5 0 15,0 5 2-15,-15 4 56 0,-10 0 16 16,0 3-38 0,4 1-26-16,7-5-7 15,8 1 4-15,6-3-2 0,0 0 0 16,0-3-1-16,17-1-4 15,23-4-3-15,6-3-14 16,8 0-41-16,-5-1-44 16,-1-10 34-16,-8-3 53 15,-1-2-7-15,-9-2-29 16,-11-2 51-16,-13 6 105 16,-6 4 17-16,0 7-37 15,0 3-76-15,-4 0-9 16,-16 3 0-16,-2 9-1 15,4 3 1-15,6-1 3 16,12 0-3-16,0 3-2 0,5-2-4 16,29 2 2-16,15-3-19 15,10-6-16-15,7 0-3 16,5-7-8-16,-3-1 2 16,-11 0 22-16,-10-5 26 15,-12-5 11-15,-10-4 64 16,-13 0-31-16,-12-3 14 15,0 4 11-15,-6-1-40 16,-30 7 8-16,-10 3-28 16,-9 4-9-16,-8 0 0 15,2 2 1-15,6 7-2 16,12 2 1-16,13-2 0 16,12 0-2-16,12-2-15 0,6-2-4 15,0 2 8 1,37-3 2-16,20-4 11 0,21 0-5 15,7 0 5-15,2-11-2 16,-9-1-1-16,-11-3-6 16,-17-3 7-16,-6-7-1 15,-4-4-5-15,-3-5-4 16,2-9 12-16,-4-1 1 16,-4-4-1-16,-10 9 0 15,-11 11 0-15,-10 15 4 16,0 13 7-16,-29 2-11 15,-14 18 0-15,-7 8 1 16,6 4-1-16,9 5 4 0,9-1-3 16,15 3-1-16,6-1 0 15,5-3-13-15,20 1-7 16,23-12-5-16,10-4 13 16,2-8-6-16,0-8-1 15,-5-4-38-15,-5-3-27 16,-6-10 84-16,-7-5 2 15,-10-4 27-15,-2-2 19 16,-10 2 56-16,-3 5-45 16,-7 6-10-16,0 8 39 15,0 3-88-15,-3 0-1 0,-23 2-7 16,-2 8 3-16,2 2 0 16,9 3-3-1,9 0-17-15,8 2 0 16,0-1-13-16,3-1-8 0,23-2-38 15,4-7-11-15,-1-1-18 16,3-5-82-16</inkml:trace>
  <inkml:trace contextRef="#ctx0" brushRef="#br0" timeOffset="13332.1526">21727 14503 124 0,'0'0'46'16,"0"0"-46"-16,0 0-23 0,0 0 23 15,0 0 54 1,30 51-24-16,-17-42 25 0,0 1-20 16,7-5-31-16,-2-1-3 15,-3-4 1-15,1 0-2 16,-3 0 19-16,-2-4-16 16,8-6-1-16,-2-1 42 15,3-1-31-15,-2 3 34 16,-6 2-23-16,-3 1 3 15,-4 5-15-15,-5-1 0 16,0 2-12-16,0 0-6 16,0 5 6-16,0 4 9 15,9 0 6-15,6 2-1 16,7 0 4-16,9-3 0 0,8-3 10 16,0-2 3-16,3-3 7 15,-2 0-26 1,-7-9 26-16,-3-5-30 0,-9-4-8 15,0-6-9-15,-4-3-24 16,4-4-9-16,0-5-21 16,0-3 26-16,7-6 11 15,-6 3-31-15,-9 4-1 16,-6 15 58-16,-7 12 127 16,-3 9-30-16,-24 2-95 15,-4 14-1-15,-5 10 22 16,2 6 5-16,7 7-10 15,1 0-4-15,3 2 3 16,8 0-12-16,6 2-4 16,9-4 2-16,0-3-1 0,27-4-2 15,5-6 0-15,3-9 16 16,-2-5 13-16,1-7-29 16,4-3-2-16,-5-2-86 15,-3-12-158-15</inkml:trace>
  <inkml:trace contextRef="#ctx0" brushRef="#br0" timeOffset="13502.221">22128 14386 767 0,'0'0'11'16,"0"0"-11"-16,201-12 0 15,-112 7-2-15,7 2 2 16,-5 1 0-16,-10 0-53 16,-23-2-261-16</inkml:trace>
  <inkml:trace contextRef="#ctx0" brushRef="#br0" timeOffset="21973.9955">11845 14006 319 0,'0'0'72'0,"0"0"-71"16,0 0-1-16,0 0 14 15,0 0-6-15,0 0-3 16,0 0 2-16,0 0 3 15,0 5 3-15,0-5 1 16,0 0 15-16,0 0 3 0,0 0 6 16,0 0-13-16,0 0-6 15,0 0-10-15,0 0-7 16,0 0 5-16,0 0 11 16,0 0-1-16,0 0 1 15,0 0-1-15,0 0 1 16,0 1-6-16,0-1 6 15,0 0 4-15,0 0-7 16,0 0-5-16,0 0-2 16,0 0 8-16,0 0 4 15,0 0-6-15,2 0 27 16,3-6-4-16,-2-3-20 16,-1-7 3-16,1-7-2 0,-3-2-1 15,0-4 13 1,0-6-16-16,3 0-8 15,-2-3-1-15,-1-4-5 16,2-6 1-16,5-1-2 0,-4-4 1 16,-2 5 0-16,3 4 0 15,-3 9 0-15,4 8 0 16,-2 2 0-16,3 4 0 16,4 3 0-16,-6 2 0 15,6 1 0-15,-3 3-1 16,-1 2 0-16,4 2 1 15,-2 2 0-15,-2-1 0 16,6 3-2-16,-4 0-1 16,5 0-1-16,8 1 2 0,4 1 1 15,5 1-2 1,10 1 1-16,6-1 1 0,4 1 0 16,5 0-1-16,4 0 1 15,13 4 0-15,5-1 0 16,7 2 1-16,7-1-1 15,7-1 1-15,-1-3-1 16,3 0 1-16,2 0-2 16,4 0 1-16,3 0 1 15,13-7-2-15,0-1 2 16,3-2-9-16,1 0 5 16,-5 1-4-16,-11-2 1 15,-7 1-1-15,-12 0 7 16,-9 0 1-16,-10 4 0 15,-6-3-1-15,-9 2 0 0,2 1 1 16,-6 0 0-16,-1 0 0 16,2 0 0-16,-8 1 0 15,3-2 3-15,-5 0-2 16,-7 2 2-16,-3-2-3 16,-11 2 4-16,-5-2-4 15,-6 1 7-15,-3-3-3 16,-1-1 0-16,0 1-2 15,-4-3 6-15,0-1 8 16,-4-3-3-16,0-1-6 16,0-3 1-16,0-6-4 15,0-6 2-15,5-9-3 0,6-5 14 16,4-5-17-16,6-4 0 16,-1 1 0-16,-3-5-1 15,4-2 1-15,-4 0 0 16,-1-1 0-16,-3 6 0 15,-1 2-1-15,0 5 3 16,3 3 1-16,3 1-3 16,-1-1-2-16,0 1 1 15,1 2 1-15,3 4-2 16,-5-1-2-16,5 4 4 16,-3 1 0-16,-3 7-2 15,-6-1 4-15,0 8-3 16,-6 1 1-16,1 3-1 0,-4 2 0 15,2 2 0-15,4-3 1 16,-2-1 0-16,9-3-9 16,-3 1 8-16,1 0 1 15,-2-3 0-15,-1 1 1 16,-7 5 2-16,-1 4-3 16,0 5 6-16,0 4 5 15,0 0-11-15,0 3 2 16,0 0-5-16,0 0 1 15,0-1-4-15,0 1-12 16,0 0 4-16,0 0 7 16,0 0 4-16,0 0 2 0,0 0-5 15,0 0-5 1,0 0-18-16,0 0-16 0,-9 8 6 16,-4 5-16-16,1 3-44 15,7-2-50-15,1-1-9 16</inkml:trace>
  <inkml:trace contextRef="#ctx0" brushRef="#br0" timeOffset="22617.8109">15659 11478 255 0,'0'0'186'15,"0"0"-181"-15,0 0 7 16,0 0 37-16,0 0 7 0,0 0-25 16,-24-9 11-1,24 9-3-15,0 0 16 0,0 0-29 16,0 0-7-16,-4-1-2 16,2 0-4-16,-2-1-10 15,-4 0 0-15,4-1 3 16,-8-1-5-16,2 1-1 15,2-2 0-15,-5 0 0 16,2 1 0-16,5 4-4 16,-2-4 4-16,3 3 2 15,-1 0-1-15,1-1-1 16,4 2-5-16,-6 0 5 16,-3 0 0-16,-6 0 0 0,-13 12 1 15,-3 8 8 1,-7 4 15-16,-4 9-9 0,-2 5 18 15,-6 5-17-15,-2 2-7 16,-2 2-7-16,-4-3 1 16,-2-3-3-16,-3-5 2 15,7-4 2-15,8-9-4 16,13-5 3-16,6-8-1 16,12-4-1-16,8-3 1 15,8-1-2-15,2-2-1 16,0 0-21-16,26 0-32 15,16-10-10-15,10-5-70 16,9-5-1-16,1-3-62 16</inkml:trace>
  <inkml:trace contextRef="#ctx0" brushRef="#br0" timeOffset="23183.0527">15525 11568 540 0,'0'0'0'15,"0"0"0"-15,0 0 13 16,0 0 56-16,0 0-11 16,0 0 11-16,6-13-53 15,-3 13-16-15,0 7-12 16,1 10 12-16,8 8 0 16,5 4 14-16,4 5-8 15,13 3 0-15,7 1 0 0,10-2-2 16,10 0 3-1,7 1 2-15,3-1-4 0,-12-5-1 16,-12-2-2-16,-17-9-1 16,-11-3-1-16,-14-5-6 15,-5-5 5-15,0-3 1 16,0 0 0-16,-14-3 2 16,-10 1 8-16,-9-1-5 15,-13 1-3-15,-3-2 3 16,-14 0-1-16,-10 0-2 15,-6 0 0-15,-16-5-1 16,-2 0 4-16,-8-2 1 0,-4-2 3 16,8 2 3-1,5-1 4-15,8 4 9 0,13 1-16 16,7 1 2-16,12 1-9 16,14 1 0-16,9 0-2 15,10 0 7-15,6 0-7 16,13 0 9-16,0 0-5 15,4 0 0-15,0 0-4 16,0 0 3-16,0 0 1 16,0 0-4-16,0 0-2 15,0 0-3-15,-9 0-24 16,-4 3-35-16,-14 4-13 16,-15-2-102-16,-13 1-435 15</inkml:trace>
  <inkml:trace contextRef="#ctx0" brushRef="#br0" timeOffset="25919.2275">3432 14754 679 0,'-34'-61'0'0,"-1"-11"0"16,-6-12 83-16,-1-9-83 15,4 1 2-15,6 9 3 16,14 23 31-16,11 21 5 16,4 20 10-16,3 14-24 0,0 5-27 15,0 4 0 1,0 21 0-16,24 15 2 0,13 15 8 15,18 15-8 1,18 4 6-16,11 1-8 0,-2-3-4 16,-7-12-11-16,-14-11-20 15,-19-11 14-15,-13-14 0 16,-12-10 17-16,-9-9 0 16,-8-5 4-16,0 0 3 15,-7-18 51-15,-21-7-48 16,1-12-4-16,-7-4 2 15,8-2-4-15,10 2 0 16,10 7-1-16,6 5-2 16,12 9 2-16,29 5-4 0,12 8-10 15,10 3 9-15,2 4-2 16,-1 7-3-16,-4 8 2 16,-14 4 4-16,-10 0 2 15,-5 3 2-15,-7-2 1 16,-7-4 1-16,-4-1 0 15,0-4 0-15,-4-5-2 16,2-4 2-16,2-2-2 16,1 0 2-16,9-7 6 15,-6-8 11-15,0-9-9 16,-13-3-5-16,-4-6-4 16,-12-3 10-16,-21 2-10 15,-4 4 17-15,1 11 7 16,3 10-12-16,-4 4 2 15,-1 5-1-15,0 5-13 0,-1 6 1 16,9 6-2-16,12-2-1 16,5 0-10-16,13-3-19 15,0-3-55-15,4-4-62 16,29-5-21-16,7-2-80 16</inkml:trace>
  <inkml:trace contextRef="#ctx0" brushRef="#br0" timeOffset="26130.2988">4183 14042 519 0,'0'0'292'0,"0"0"-286"0,0 0-6 16,0 0 0-16,0 0 11 16,52 51 26-16,-20-12 4 15,6 4-29-15,13 0-8 16,4-1-4-16,0-3-11 15,-13-8-12-15,-14-11-54 16,-13-8-44-16,-15-10-10 16,0-7-25-16</inkml:trace>
  <inkml:trace contextRef="#ctx0" brushRef="#br0" timeOffset="26659.307">4493 13911 678 0,'0'0'32'0,"34"50"2"16,-1-7 38-16,1 3-19 16,7 2-17-16,3 3-25 15,0-3-5-15,-10-4-6 16,-9-6 0-16,-22-9-21 16,-3-7-19-16,-20-7 9 15,-22-10-4-15,-13-5-24 16,-5-8-13-16,-4-13-12 15,-5-8 43-15,12-3 40 16,12 1 1-16,13 2 30 16,24 0-17-16,8 8 51 0,23 5-51 15,32 4-13-15,20 2-15 16,11 7 9-16,2 3-1 16,-3 0 1-16,-6 6 6 15,-9 4 0-15,-14 2-1 16,-13 1-8-16,-11-1 6 15,-7-3 3-15,-1 0 10 16,-2-2-3-16,2-1-6 16,5-4 1-16,6-2-2 15,1 0 1-15,3-11-3 16,-9-5-4-16,-18-5-16 16,-12-3-11-16,0-1 33 15,-34 0 11-15,-6 2 36 16,-8 7 6-16,-7 10 34 15,5 3-37-15,-4 3-30 0,4 3-13 16,4 5-7-16,4 1-1 16,8-1-2-16,19-2-21 15,5-1-65-15,10-3-29 16,0-2-71-16</inkml:trace>
  <inkml:trace contextRef="#ctx0" brushRef="#br0" timeOffset="27185.9805">5237 14004 466 0,'0'0'39'16,"0"0"51"-16,0 0-5 15,0 0 15-15,81 52-61 16,-72-42-23-16,-5-3 4 16,-1-4-13-16,-3 0 0 15,3-1-5-15,-3-2-1 16,0 0-1-16,0 0 1 15,0-8-2-15,0-9-14 16,10-2-18-16,6-2 9 16,6 2 13-16,5 3 0 15,1 5 6-15,2 5 3 16,2 3 2-16,-2 3 0 16,2 0 5-16,-7 11-2 15,5 4 1-15,-7-2-2 16,-1 1-1-16,-10-5-1 15,-12-2 2-15,0 0 2 16,0-2 13-16,0-4-14 0,-12-1-3 16,-3 0-2-16,5-4 2 15,2-10-2-15,5-2-6 16,3-6 4-16,0 2-1 16,3-1-6-16,18 1 11 15,3 5 5-15,1 1 4 16,6 6 85-16,2 5-91 15,9 3-2-15,0 2 10 16,-2 10 3-16,0 2 7 16,-7 1-12-16,-5-3-8 0,-11 0 0 15,-4-3-2 1,-4 0-8-16,2-2-25 0,2-4-70 16,4-3-58-16,3 0-124 15</inkml:trace>
  <inkml:trace contextRef="#ctx0" brushRef="#br0" timeOffset="28038.0747">6359 13759 809 0,'0'0'96'15,"0"0"-90"-15,0 0 8 0,-8 57-4 16,8-41-6-16,12-1-2 15,14-1-2-15,5-6 1 16,9-2-1-16,11-6-5 16,6 0-17-16,-5-14-9 15,-4-3-29-15,-11-2 4 16,-10-3-8-16,-9-1 17 16,-6 0 21-16,-1 1 26 15,-7 10 0-15,0 3 0 16,-3 8 34-16,-1 1-9 15,0 0-18-15,11 8 19 16,3 1 57-16,15 5-47 16,5-1 3-16,13 1-7 15,5-2-6-15,7 1-9 16,0-7-17-16,-7-3 0 0,-7-3-28 16,-9-2-40-16,-14-12-1 15,-13-4 27-15,-9-6-10 16,0-5-2-16,-6-5 49 15,-15-4 5-15,6-4 12 16,-3-6 1-16,9 1-5 16,-1 2 130-16,0 11-137 15,5 13-1-15,2 13 76 16,0 8-32-16,3 0-44 16,0 17-2-16,0 12 2 15,18 7 21-15,19 7-13 16,11 14-1-16,10 3 7 0,2 7-14 15,1 2 0-15,-15-6-21 16,-7-1-42-16,-14-8-20 16,-20-11 30-16,-5-10 42 15,0-11-18-15,0-8 17 16,-8-8 12-16,2-6 1 16,-6-3 63-16,0-17-64 15,-1-5-4-15,1-9 4 16,0-7 11-16,-3-8-1 15,0-11 4-15,5-5 78 16,4-8-89-16,6 7-2 16,0 13-1-16,2 17 2 15,17 19-2-15,9 8 0 0,5 2-6 16,6 6 5-16,7 1-4 16,-4 5-2-1,-5 10 7-15,-13 4 2 0,-18 8 11 16,-6 2 17-16,-17 5-9 15,-30-3 10-15,-16 3-11 16,-16-4-6-16,-8-2-11 16,-5-6-3-16,-5 0-18 15,4-2-32-15,10-4-141 16</inkml:trace>
  <inkml:trace contextRef="#ctx0" brushRef="#br0" timeOffset="35190.4732">19491 13621 434 0,'0'0'0'16,"-81"58"0"-16,56-36 0 15,13-7 2-15,9-1 7 16,3-6-2-16,0-2-1 16,3-2-6-16,10-2-61 15</inkml:trace>
  <inkml:trace contextRef="#ctx0" brushRef="#br0" timeOffset="36037.4398">19537 12881 627 0,'0'0'1'0,"0"0"-1"16,-5 56 0-16,-12-15 43 15,-1 10 15-15,1 4-31 16,-1 9-14-16,1 1 31 16,3 0-31-16,-5 0-13 0,1-4 1 15,-2-6-1 1,-2-5-17-16,-4-8-25 0,-2-11 13 15,-3-4 6 1,-1-10-6-16,6-3 8 0,-2-6 17 16,6-3-10-1,5-1-20-15,5-3-15 0,3 0-35 16,9-1-109-16</inkml:trace>
  <inkml:trace contextRef="#ctx0" brushRef="#br0" timeOffset="37090.4246">19878 12854 520 0,'0'0'22'16,"0"0"-22"-16,0 0 2 16,0 0 46-16,0 0-25 15,0 0 33-15,-66-29 0 16,37 25-8-16,-8-3-29 15,-5 1-12-15,-13-2 1 16,-8 0-1-16,-13 0 7 16,-15-1 2-16,-9 0-1 0,-14 1 5 15,-7-2-13 1,-15-2-5-16,-12 2-1 0,-12-1 4 16,-2 0-1-16,-2 1 2 15,7-1-1-15,6 2-4 16,11-1 2-16,12 2-2 15,6 1 2-15,10 0-3 16,12-1 0-16,12 1 0 16,12 0 2-16,17-1-2 15,9 1 0-15,9 0 0 16,11 0 0-16,7 2 1 16,8 0-1-16,6 0-2 15,2 0-2-15,4-2 0 16,3 0-19-16,0-3-4 0,0-1 2 15,3-4 16-15,4-1 5 16,-3-2-2-16,1-7-15 16,-2-1 21-16,2-8 0 15,0-2 0-15,6-3 0 16,-5-2 0-16,2 2 0 16,-1-4 7-16,2-3-7 15,-2 3 0-15,4 4 0 16,1 2 7-16,-3 3 1 15,7-4-2-15,0 4-5 16,4-2 4-16,1 3-3 16,-6-1 0-16,-2 1-2 15,-1 1 1-15,-1 4-2 16,-3 5 2-16,-3 2 1 16,-4 4 2-16,-1 6 2 0,0 5 1 15,0 1-5 1,0 5 0-16,0-2-2 0,0 2 0 15,0 0-3-15,0 0 3 16,0-4 4-16,0 2-4 16,0-4 0-16,0 1 0 15,0 3 0-15,0-2-3 16,0 1-4-16,-14 2-51 16,-7 1-116-16,0 0-10 15,1-3-106-15</inkml:trace>
  <inkml:trace contextRef="#ctx0" brushRef="#br0" timeOffset="37681.1286">17344 11608 42 0,'0'0'0'15,"0"0"-26"-15,0 0 26 16,0 0 33-16,0 0 55 16,0 0 41-16,0-3-55 0,0 3-18 15,0 0-29-15,0 0-16 16,0 0-11-16,0-1 3 16,0-2 2-16,0 0 8 15,0-2 31-15,0 1-21 16,0-1-7-16,0-3 23 15,0 1-21-15,0-2-11 16,0 2-3-16,0-3-3 16,0 1 2-16,0-2-3 15,0 2 1-15,0-5 12 16,0 0 0-16,0-1 5 16,0-1-8-16,9 0 4 15,-1 2-8-15,1 2 1 16,-5 2 9-16,-4 3-2 0,0 1 5 15,0 5 19-15,0 1-13 16,0 0-20-16,-10 0-5 16,-23 11-3-16,-13 14 3 15,-16 8 27-15,0 9 13 16,-5 5-24-16,-2 1-2 16,-4 0-9-16,-3-2-2 15,9-3 2-15,4-4-5 16,12-13-1-16,14-2 1 15,12-9 0-15,7-5 1 16,8-5-1-16,8-1 1 16,2-4 1-16,0 0 0 15,0 0-4-15,0 0-5 16,10-6-41-16,26-7-109 16,15-2 5-16,3-5-38 0</inkml:trace>
  <inkml:trace contextRef="#ctx0" brushRef="#br0" timeOffset="38147.1702">17201 11494 450 0,'0'0'20'0,"0"0"39"16,0 0 21-16,0 0-46 16,0 0-34-16,0 0-6 15,30-5 6-15,-21 25 18 0,4 7 13 16,1 6-8-16,5 8-1 15,-2 4-4-15,4 4-9 16,3-2-7-16,5-1 1 16,1-4-2-16,3-5 2 15,-6-8-6-15,-7-6 3 16,-8-8 0-16,-4-3-6 16,-5-8 5-16,-3-3-1 15,0-1 2-15,0 0 8 16,0 0 27-16,-21-3-14 15,-15-4-21-15,-7-3 0 16,-11 0-2-16,-11 1 3 16,-8 1-1-16,-9-1 0 15,-11 2 0-15,-3 1 0 16,-5 1 0-16,4 2 9 16,6 0 3-16,15 2 22 15,15 1-2-15,18 0-13 0,13 0-15 16,10 0-3-16,4 0 0 15,4 0-1-15,2 0-38 16,1 1-78-16,1 6-44 16,8-5-147-16</inkml:trace>
  <inkml:trace contextRef="#ctx0" brushRef="#br0" timeOffset="38264.1873">16512 11898 913 0,'0'0'2'0,"0"0"-2"0,0 0-24 16,0 0 7-16,0 0-117 16,0 0-87-16,72-11-110 15</inkml:trace>
  <inkml:trace contextRef="#ctx0" brushRef="#br0" timeOffset="44930.1146">15153 4838 648 0,'0'0'0'0,"191"-5"-10"0,-78 5-12 16,1 0 15-16,5 0 7 16,1 1 12-16,5 3-1 15,9-1 7-15,-1 0-6 16,-2 1-11-16,-7-2-1 15,-16 1-3-15,-1-1 2 16,-15-2-7-16,-11 0 6 16,-18 0-4-16,-16 0 5 15,-13 0-7-15,-14 0-3 16,-12 0 2-16,-8 0-3 16,0 0-36-16,-25 0-31 15</inkml:trace>
  <inkml:trace contextRef="#ctx0" brushRef="#br0" timeOffset="45281.274">14352 4802 496 0,'0'0'17'0,"0"0"-17"15,0 0-22-15,209 4 22 16,-76 0 31-16,16 2-12 16,21 2 10-16,0-1-29 0,3 0 0 15,0 0-5 1,-2-2 0-16,-12 0 1 0,-9-2 4 16,-17-3 6-16,-15 0-6 15,-16 0 1-15,-16 0 9 16,-20 0 2-16,-10 0-4 15,-13 0 1-15,-10-3-2 16,-9 1 5-16,-12-1-5 16,-10 3 3-16,-2 0-10 15,0 0-6-15,0 0-47 16,0 0-128-16</inkml:trace>
  <inkml:trace contextRef="#ctx0" brushRef="#br0" timeOffset="47595.4831">5355 6668 861 0,'0'0'4'0,"0"0"-4"15,0 0-3-15,0 0 2 16,0 0 1-16,0 0-2 16,0 0 2-16,117-3 12 15,-17 3-10-15,19 0 4 16,13 0-6-16,15 0 1 15,7 0 3 1,11 0 11-16,5 0-15 0,-6 2 1 16,-12 2-1-16,-24 2 1 15,-31-1-1-15,-21-1 0 16,-26 0-1-16,-19-1 0 16,-12-2-29-16,-13-1-19 15,-4 0-3-15,2 1-24 16,5-1-36-16,8 0-87 15</inkml:trace>
  <inkml:trace contextRef="#ctx0" brushRef="#br0" timeOffset="48077.7426">9309 6777 500 0,'0'0'19'16,"0"0"-19"-16,145 2 0 0,-73-2 7 15,10 3 22 1,7-3-4-16,3 0 24 0,8 0-5 16,5 0-6-16,1 0 9 15,3 0-9 1,2 0-15-16,-2 0-7 0,2-3-5 15,-4 3-7-15,-8-2-3 16,-11 2-1-16,-20 0 0 16,-18 0-4-16,-19 0-7 15,-16 0-16-15,-15 0-34 16,0 2-9-16,-17-1 10 16,-29 3 46-16,-24 0-11 15,-17-1-84-15,-11 2-100 16</inkml:trace>
  <inkml:trace contextRef="#ctx0" brushRef="#br0" timeOffset="48792.1696">9668 6849 415 0,'0'0'54'0,"0"0"-17"16,0 0-36-16,0 0 0 15,0 0 19-15,0 0 46 16,26 0-11-16,40 0 7 15,19 0-6-15,15 0-34 16,13 0-15-16,8 0-1 16,4 0 9-16,2 0-3 15,6 0-11-15,-1 0 6 16,-6 3-5-16,-13 0-1 16,-13 1 4-16,-12-2 0 15,-17 0 0-15,-12 1 0 16,-20-1-2-16,-14-2-3 15,-13 1 1-15,-8-1 3 0,-4 0 19 16,0 0 8-16,0 0-3 16,0 0-9-16,0 0-11 15,0 0-7-15,0 0 2 16,0 0 5-16,0 0-7 16,0 0 0-16,0 0 1 15,0 0 3-15,0 0 1 16,0 0-2-16,0 0-2 15,0 0 2-15,0 0 1 16,0 0-5-16,0 0 5 0,0 0-5 16,0 0 0-1,0 0 5-15,0 0-4 0,0 0-1 16,0 0 0 0,0 0 1-16,0 0-1 0,0 0 0 15,0 0 3-15,0 0 0 16,0 0 3-16,0 0-2 15,0 0 4-15,0 0 1 16,0 0 1-16,0 0-4 16,0 0 1-16,0 0-3 15,0 0 7-15,0 0-8 16,0 0 5-16,0 0-4 16,0 0-2-16,0 0 6 15,0 0-4-15,0 0-4 16,0 0 0-16,0 0 0 0,0 0 1 15,0 0-1-15,0 0 3 16,0 0-3-16,0 0-8 16,0 0 1-16,0 0-12 15,0 0-32-15,0 0-15 16,0 0-65-16,9 0-139 16</inkml:trace>
  <inkml:trace contextRef="#ctx0" brushRef="#br0" timeOffset="54460.8435">6271 10481 859 0,'0'0'42'0,"0"0"-42"16,0 0-24-16,0 0 12 0,0 0 12 15,171-26 3-15,-99 21 12 16,19 2 1-16,19 3-12 15,8 0-4-15,6 0-2 16,-6 0-5-16,1 0-7 16,-8 0-3-16,-7 0-1 15,-20 3 1-15,-13 0-8 16,-17 0-6-16,-13 1 12 16,-15-3-9-16,-20 2-1 15,-6 0-23-15,-24-1-56 16,-40 1 51-16,-26 1-83 15</inkml:trace>
  <inkml:trace contextRef="#ctx0" brushRef="#br0" timeOffset="54791.2974">5455 10565 761 0,'0'0'92'16,"0"0"-92"-16,134 0-3 16,-47 0 3-16,23 0 3 15,11 0 4-15,6 0 12 16,7 0-2-16,3 0-4 16,6 0-4-16,3 0-9 0,-2 0-2 15,-1 0-6-15,-18 0 6 16,-19 0-4-1,-12 0 3-15,-21 3-4 0,-13 1 1 16,-14-3 5-16,-10 2-1 16,-9-1-2-16,-11 0-40 15,-3 0-100-15,-11-2-78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53.92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360 339 328 0,'0'0'15'0,"0"0"18"16,0 0 11-16,0 0-1 16,0 0-19-16,0 0 0 15,-56-29-21-15,38 26 4 0,-1-1 7 0,1 2-14 32,-4 0 37-32,-1 2-32 15,2 0-5-15,-10 0 2 16,7 0-1-16,-6 2-1 15,0 7 0-15,10-3-3 0,-4 5 1 16,13 1 2-16,4-3-1 16,2 4-1-16,5-1-1 15,0-1-4 1,0-1 1-16,30-3-1 0,5 2 4 16,1-2 1-16,-4-3-2 15,0-3 0-15,-8-1-1 16,-1 0 5-16,-5 0 0 15,-4 0 0-15,-1-4 1 16,-1-6 13-16,-1-6 7 16,-3-4 19-16,-4-5 4 15,-2-6-21-15,2-3-5 16,1-4 0-16,2-4 9 16,-5 3-24-16,-2-2 13 0,0 8-1 15,0 1-6-15,0 7 16 16,0 9-9-16,0 7 0 15,0 2-6-15,0 5 9 16,0 2-17-16,0 0-1 16,0 0 0-16,0 0-2 15,0 0-5-15,0 0-4 0,0 6-6 16,0 8 12-16,-6 11-1 16,-6 2 7-16,10 3-4 15,2 2-1-15,0 3-2 16,0 0 3-16,0-4-2 0,0-1-10 15,0-2 10-15,0-3 3 16,0-5 1 0,0-2-3-16,0-3 6 15,2 0-4-15,2-3 2 16,4-4-2-16,-2 1 2 16,4-4-2-16,4 2-4 15,9 0-31-15,-4-2-71 16,7 1-91-16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54.5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2 383 0,'0'0'6'0,"0"0"-6"16,0 0 3-16,0 0 6 15,0 0 7-15,0 0 8 16,-30 6 5-16,30-6 17 15,-5 0 1-15,5 0 7 16,0 0-11-16,0 0-17 16,0 0-10-16,0 0-2 15,0 0 4-15,0 0 5 0,0 0-2 16,0 0-15-16,0 0-6 16,31 0 0-16,5 0 8 15,12 0-8-15,7 0 3 16,11 0-2-16,14 0 1 0,-4 0-2 15,13 0 6-15,-2 0-5 32,-7 0 0-32,-5 0-1 0,-2 0-1 15,1 0 0-15,-1 0-6 0,-7 0-12 32,-4 0 17-32,-6 0-6 15,-3 0 2-15,-17 0 6 0,-5 0 0 0,-18 0 2 31,-7 0 1-31,-1 0 24 0,-2 0-10 0,1 0 2 16,-4 0-1-16,0 0-3 16,5 0-13-16,-5 0 11 15,2 0-11-15,-2 0 1 16,0 0 2-16,0 0-4 16,0 0 0-16,0 0-1 0,0 0-12 31,0 0-5-31,0 0-15 0,0-4-37 0,0 2-119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57.84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53 54 281 0,'0'0'188'15,"0"0"-162"-15,0 0-22 16,0 0 26-16,0 0 10 31,0 0-23-31,0 0-1 0,64 83-11 16,-52-60 8-16,-12 6-9 16,0-3-4-16,0 5 1 15,0 1 9-15,0 1-9 16,-14-5-1-16,-3-3 2 15,4-1 1-15,-1-7-2 16,-2-5-1-16,5-1 0 16,2-8 1-16,0 0-1 0,6-2 0 15,-2-1 5-15,2 0-5 0,-6 0 17 16,8-13-10-16,-4-8 6 16,5-6 5-16,0-4-9 15,0-5-6-15,0-2 19 16,23-2-9-16,-2 1 10 31,2 4 7-31,-5 8-22 16,-6 7-5-16,-6 6 0 15,2-1-1-15,2 0 1 0,8 3-1 16,2-1-2-16,3 5 1 16,1 0-1-16,2 1-3 15,4 1-7-15,-1 3 1 16,4 1-5-16,-4 2 5 0,4 0 2 15,0 0-12-15,-7 0 3 16,-8 4 8-16,-10 4-4 16,-4 5 4-16,-4 2 8 15,0-1 1-15,-4 6 0 16,-27-1 1-16,0-4-1 16,-10 3 6-16,3-5 13 0,-1 0 2 15,-2-1-17-15,9-3 5 16,2 2-10-16,7-6 0 15,5 5-3-15,6-5-54 16,3-1-74-16,0 1-229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7:58.59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53 273 0,'0'0'70'16,"0"0"-70"-16,0 0 0 0,0 0 21 15,0 0 9-15,0 0-26 16,-22-27 27-16,22 27 31 16,-5-4-21-16,2 2-15 15,3-1 1-15,0 2 1 16,-4 1 7-16,4 0-9 16,0 0-3-1,0 0-10-15,0 0-9 16,0-3 4-16,0 3-7 0,7 0-1 15,16-1 4-15,1 1-4 16,11-2-1-16,-3-2 1 16,11 4 6-16,10-1-1 15,5 1-4-15,8 0 10 16,4 0-3-16,7 0-3 0,-3 0-2 16,3 0-3-16,-7 0 0 15,-2 0-1-15,3 0 2 16,-4 0-2-16,-2 0 1 15,-2 0 0-15,-11 0 0 16,-5 0 0-16,-3 0 0 16,-11 0 0-1,-6 0 0-15,-9 0 0 16,-9 0 1-16,0 0 5 16,-9 0 7-16,3 0 5 15,-3 0 2-15,0 0-7 16,0 0-12-16,0 0 0 0,0 0-1 15,0 0 0-15,5 0-4 16,1 0-18-16,6 0-27 16,-1-4-63-16,-4 4-116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06.7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120 639 448 0,'0'0'117'0,"0"0"-117"16,0 0-43-16,0 0 43 15,0 0 12-15,0 0-7 16,0 0 14-16,46-23-7 16,-39 20-10-16,-1 3-2 0,7-1 0 15,-4 0-3-15,7 1 3 16,2-5-2-16,5 1 2 16,-2 1 0-16,-3-1 2 15,1 3 11-15,-1-5 41 16,0 2 0-16,0 2-6 0,-1-5 8 31,-4 3-31-31,1-3 4 16,3-3 1-16,-7 1 1 15,-7-5-13-15,-3 0 4 0,0-2-15 0,0-3 18 16,0-2-9-16,-35 5-4 0,4 0-12 16,-9 5 0-16,-4 5 1 15,4 5-1 1,-4 1-2-16,-5 4-11 15,5 16 7-15,4 2-3 16,3 6 7-16,16 1-16 16,12-4-1-16,9 2 9 15,0-1-3-15,30-6-2 0,23-4 4 16,5-3 0-16,1-6-6 16,-5-7-10-16,-10 0 27 15,-6 0 7-15,-14-15 13 16,-6-6 0-16,-1-7-10 15,-13-3-5-15,-4-8 2 16,0-4-3-16,0-8-3 16,0-3 7-16,0-10-7 15,-13 1-1 1,-8 2-3-16,2 14 3 16,1 16 4-16,11 20 2 15,2 10 6-15,-1 1-12 0,-11 17-7 16,8 13 6-1,0 14-3-15,9 7 4 0,0-1 3 16,28 3-3-16,18 0 0 16,9-4-3-16,-1-8-2 0,-1-8-11 15,-9-11-10-15,-12-8 11 16,-8-6 2-16,-6-8 12 16,5 0-2-16,-2-4 3 15,2-14 0-15,-5-6-5 16,-4-3-43-16,-5-1 37 15,-2 5-32-15,-7 12 1 0,0 8 23 32,0 3 14-32,0 12-36 15,0 10 41-15,-7 7 3 16,7 0 24-16,0-1-22 16,9 0-4-16,35-7 1 0,10 1-1 0,13-8 1 31,4-7-2-31,-9-7 2 0,-11 0 1 15,-15-4 4-15,-10-11-4 16,-8-5 10-16,-13-4-2 0,-5 2-9 16,0-6 1-1,-12 0 0-15,-20 2-3 0,6 6 0 16,-1 4 1-16,9 10 1 16,4 6-1-16,2 0-2 0,12 0-6 15,0 5 4-15,0 8-4 16,0 7-2-16,35 0 7 15,19 2 1-15,12 5 0 16,6-6-10-16,-5 3-9 16,-19-6-35-16,-22 2 48 15,-26-5 5 1,0-1 2-16,-12-2 0 16,-26 1 4-16,-4-2 2 15,-7-4-6-15,4-3-4 16,8-4-2-16,10 0-7 15,6-15-52-15,13 2-17 16,8-2 36-16,0 1 27 16,0 0 19-16,34 0 0 0,11-3-4 15,13-5 3-15,-1-3 1 16,2-3 0-16,-3-1-2 0,-15-2 2 16,-9-1 40-16,-19-1 31 15,-13-2-15-15,0 0 3 16,0-4 28-16,-13 1-79 15,-12-2 10 1,-5 5-17-16,-2 4 9 16,4 11 27-16,8 4-3 15,12 11-15-15,-1 2-5 0,8 3-14 0,-4 0 0 16,-7 11-3-16,9 17 2 16,3 10 2-16,0 12-3 31,21 8 2-31,20 4 0 0,8 1-8 15,-1-1-1-15,-3-5-28 16,-2-12 16-16,-16-9 11 16,0-8-14-16,-4-10 17 15,-9-4-1-15,-2-9 3 0,0-5-2 16,1 0-9-16,6-4 16 16,3-15 0-16,4-7-16 15,-6-8-50-15,-4-1-3 16,5 0 63-16,2 6-6 0,-9 7-32 15,4 6 14-15,-2 11 28 16,-5 5 2-16,-2 0 1 16,8 8 8-16,-4 10 36 15,4 3-11 1,-8-2-16-16,0 1-1 16,5 1-6-16,9-4-4 15,4-2-3-15,11-6-1 16,-2-4-2-16,5 1 1 15,0-6-1-15,-2 0-1 16,-4-6 2-16,-4-7 19 0,1-8-21 16,-3 1 0-16,-9-5-4 15,-8 2 4-15,-6 5 7 16,-2 6-2-16,-4 5 11 0,0 7 37 16,0 0-51-1,0 0 0-15,0 12-2 0,0 3 5 16,0 6 16-1,0-4-17 1,20 3-1-16,9-1 5 0,10-1-1 16,5-6-5-1,9-3-2-15,-3-7-6 0,-6-2-15 16,-4-6-4-16,-6-11 23 16,-7-5 1-16,-9-7-2 15,0-5 3-15,-9-7 1 16,0-4-1-16,-6-9 1 0,-3-6 5 15,0-2 6-15,0 0-8 16,0 14-2-16,0 18 3 16,0 14 57-16,-7 13 9 15,2 3-45-15,-8 0-26 16,-5 23-2-16,-5 9 2 16,14 8 11-16,4 10-4 0,5 4 8 15,0 3-15-15,14-2 1 16,13-2-3-16,-1-6 2 0,3-9-11 15,-4-13 11 1,-4-8-5-16,2-9 1 0,-5-6-2 16,13-2-1-16,0-2 7 31,6-13 5-31,-1-9-5 0,-10-5-1 16,-14-3-55-16,-12 0 48 15,0 7 6-15,0 7 1 16,0 8-3-16,-12 3 8 15,6 4-6-15,6 3 2 16,0 0-8-16,0 0-22 0,0 0-39 16,0 0-5-16,28 0 56 15,6 0 1-15,2 0 12 0,-1 0 3 16,-11 7 0 0,2 6 2-16,-8 5 0 0,-2 4 2 15,-2-2 3-15,4 2 9 31,-4-2-11-31,9-4 2 16,-1-3 0-16,7-3-3 0,4-6-1 16,5-3-1-16,0-1 0 15,9 0-2-15,-3-10-11 0,-13-8-8 16,0-3 8-16,-9-4-13 16,-16 4 19-16,-3-1 7 31,-3 8 60-31,0 5-19 0,0 5 27 0,0 4-68 15,0 0 2-15,-7 13-2 16,1 1 15-16,-2 3 10 16,8-3-7-16,0-2-6 0,0-1-10 15,0-3 5 1,30-2-7-16,10-3-2 0,10-3-10 31,7-3-9-31,-11-15-19 16,0-1-8-16,-14-10 10 0,-9 3 18 15,-14-7 13-15,3-2 0 16,-7-8 7-16,-5-8 1 16,0-8 21-16,1-1-21 15,4 11-1-15,-5 11 2 16,0 16 32-16,0 17 23 0,0 5-11 16,0 0-41-16,0 16-5 15,-14 15 18-15,4 11 21 16,10 9-20-16,0 8-3 15,0-2-12 1,1 3 0-16,16-3-4 0,-7-5-20 16,-7-8-40-1,-3-9 13-15,0-13-27 16,0-9-30-16,0-9 45 16,-3-4-29-16,-15 0-47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06.95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50 326 0,'0'0'46'15,"0"0"-20"-15,0 0 6 16,0 0-14-16,0 0-10 16,228 25-1-16,-143-25-7 15,0 0 0-15,-5-8-3 16,-9-6-37-16,-14-4-52 0,-8 1-33 15,-18-1-78-15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07.3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151 0 384 0,'0'0'25'16,"0"0"6"-16,0 0 22 16,0 0 17-1,-136 78-26-15,126-54-13 16,5 0 4-16,5-1-19 0,0-2-9 15,18-2-7-15,17-2-1 16,-8-5-6-16,2-7 6 16,1 1 1-16,-12-5-1 15,0-1-5-15,7 0-5 16,-12 0-20-16,1 0-22 0,-5-4 15 16,-3 1 26-16,-6-2 5 15,0 1 7-15,0 4 12 16,0 0 15-16,0 0 26 15,0 0-1-15,0 0-18 16,0 0-31-16,3 0 0 16,-3 0-1-1,0 0-4-15,0 0 4 16,0 0-2-16,0 0 0 16,0 0-8-16,0 0-16 15,0 0-30-15,0 0 1 16,0 0 9-16,0 0 12 0,0 0 8 15,0 0 2 1,0 0-9-16,0 0-20 0,0 0-173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08.5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234 16 295 0,'0'0'135'0,"0"0"-117"0,0 0-18 0,0 0 40 16,0 0-9-16,0 0 18 16,0-17-1-16,0 17-13 15,0 0-19-15,-1 0-14 31,-20 1 6-31,-5 21 0 0,-10 12 18 0,-1 20 5 16,-1 17 0-16,11 13 10 16,5 10-18-16,8 5-14 31,5-3-8-31,9-5 3 0,0-12 1 16,0-8-4-16,0-17-1 15,23-13-1-15,2-8 1 16,6-9 4-16,-7-8-2 0,-2-5-4 15,0-4-3-15,5-5-19 16,0-2-51-16,3 0-58 16,-4-5-105-16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09.3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51 360 0,'0'0'37'0,"0"0"1"16,45 103-7-16,-10-58-4 0,-5-5-9 16,-12-6-17-1,-9-4 0-15,-9-8 1 0,0-8 7 16,0-7 27-16,0-3 11 31,0-2 15-31,-9-2 1 0,-9 0 9 16,0-9-45-1,6-9-14-15,6-9-2 0,6-6-10 16,0-6-1-16,0-8 0 16,18-6-4-16,14 8-4 15,-1 9-5-15,4 11 11 16,-5 12 2-16,2 9 0 0,-6 3 0 16,-2 1 2-16,-6 5-2 15,-6 19 0-15,0 6 15 16,-6 7-7-16,7 2-6 15,0 3-2-15,5-5 3 16,10-4-8-16,3-3-4 0,13-6-28 31,5-4-2-31,7-7-65 16,4-10-9-16,1-3 28 16,1-7 2-16,-3-12-291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09.7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342-1 351 0,'0'0'59'16,"0"0"40"-16,0 0 1 0,0 0-73 16,0 0 14-16,-204-3 13 15,156 31-1-15,11-2-34 0,12-1 3 16,6-3-5-16,10-3-15 16,9-2 2-16,0-3-2 15,19 0-4-15,21-7-3 16,12-3-22-16,-1-4-11 15,-2-3 29-15,-12-10-15 16,-9-6-2-16,-1-2 13 16,-13 2-9-16,-1-3 13 15,-4 6 9-15,-9 10 4 16,0 3 10-16,0 3-14 16,0 4 0-1,0 14 0-15,0 1 25 16,0 6 2-16,0-1-22 15,0 4-1-15,8-2-4 0,28-2 0 16,8 1-46 0,4-5-97-16,-8-8-58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49:44.4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5187 5274 101 0,'0'0'0'15,"0"0"-101"-15</inkml:trace>
  <inkml:trace contextRef="#ctx0" brushRef="#br0" timeOffset="1899.1932">6455 6186 382 0,'0'0'137'0,"0"0"-137"16,0 0 0-16,0 0 0 15,0 0 23-15,0 0 8 16,-32 0-14-16,32 0 1 16,0 0-8-16,0 0-6 15,0 0 2-15,0 0 1 16,0 0-5-16,0 0 2 15,0 0 5-15,11-1 3 16,20-2-10-16,20-1-2 16,14 0 2-16,16 1 6 15,4-2-5-15,9 1 0 16,-2 1-1-16,7 1 2 16,-3-1-3-16,3-2 1 15,-4 2-1-15,-12 0 2 16,-9 2-3-16,-13 0-4 0,-16 1-8 15,-12 0-28-15,-17 0-36 16,-16 0-10-16,-4 0-66 16</inkml:trace>
  <inkml:trace contextRef="#ctx0" brushRef="#br0" timeOffset="2224.285">6272 6234 330 0,'0'0'115'0,"0"0"-115"16,0 0 4-16,190-2 32 15,-92-1 56-15,14-2-44 16,9 1-17-16,3-1-9 15,4 2-15-15,-10-2-2 16,-5 3-5-16,-4 0 0 16,-17-1 0-16,-10 3 0 15,-13-1-1-15,-11 1-1 16,-14 0-11-16,-8 0-4 0,-8 0-27 16,-11 0-47-1,-4 0-31-15,-9 0-239 0</inkml:trace>
  <inkml:trace contextRef="#ctx0" brushRef="#br0" timeOffset="3443.756">13626 6159 585 0,'0'0'8'16,"0"0"-6"-16,0 0 0 15,0 0 11-15,0 0 28 16,0 0-2-16,0 0-10 15,0 0-10-15,3 0-9 16,15 0-6-16,9 0 2 16,11 0 12-16,10 2-1 15,10-1 2-15,8 3-18 0,3-1 4 16,6-1-4 0,2 1-1-16,0 1 0 0,-5-3 0 15,-10 1-1 1,0-2 1-16,-10 1 0 0,-7-1 1 15,-7 0-1-15,-14 0-1 16,-12 0-1-16,-7 0-8 16,-5 0 2-16,0 0-11 15,-3 0-8-15,-35 0-23 16,-20 0-44-16,-19 0-207 16</inkml:trace>
  <inkml:trace contextRef="#ctx0" brushRef="#br0" timeOffset="3760.003">13105 6222 466 0,'0'0'0'15,"133"2"2"-15,-51-1 6 16,6 1 35-16,0 0-1 16,5 1-3-16,-5-3-8 15,3 0-16-15,-7 2-4 16,-3-2-6-16,-11 0-3 0,-9 0-1 16,-11 0 0-1,-8 0 0-15,-8 0-2 0,-12 0-3 16,-8 0-24-16,-5 0-37 15,-9 0-37-15,0 0-185 16</inkml:trace>
  <inkml:trace contextRef="#ctx0" brushRef="#br0" timeOffset="15771.1146">13144 9107 526 0,'0'0'90'0,"0"0"-68"16,0 0-10-16,0 0 24 15,0 0-4-15,0 0-8 16,0 0 11-16,0 0-14 16,0 0-8-16,0 0-13 15,0 0-3-15,12 0 3 16,10 0-3-16,16 0 2 16,7 0-1-16,13 0 0 0,5 0 2 15,12 0 0 1,0 0 1-16,2 0-1 0,-2 2 0 15,5 2 0-15,1-3-3 16,7 2 3-16,2-2-1 16,6 0 1-16,-3-1-13 15,-1 0-16-15,-1 0 7 16,-3 0 0-16,-5 0-1 16,-7 0 9-16,-17 0-4 15,-17 0-2-15,-14 0 1 16,-11 0 15-16,-13 0 4 15,-4 0 1-15,0 0 16 16,0 0 12-16,0-1-5 16,0 0-16-16,0 1-7 15,0-2 3-15,-4 2-2 0,4-1-2 16,-3 1 0-16,-1 0 0 16,4 0 0-16,0 0-9 15,0 0 3-15,-5 0-5 16,-4 0-16-16,-2-1-3 15,1 1-20-15,1 0-28 16,-2 0-71-16</inkml:trace>
  <inkml:trace contextRef="#ctx0" brushRef="#br0" timeOffset="22217.1167">16205 9889 890 0,'0'0'17'0,"0"0"-11"16,0 0-2-16,0 0-2 16,173-20 4-16,-114 19 19 0,15-3 0 15,3 1-15-15,5 3-6 16,2-2-4-16,-8 1 0 16,-10 1-8-16,-10 0-1 15,-12 0-5-15,-14 0 2 16,-10 0-10-16,-14 0-14 15,-6 0 8-15,0 0-12 16,0 0-25-16,-22 0 11 16,-19 0 37-16,-14 3-5 15,-15 0-24-15,-7 4-17 16,-9-3-35-16,-3-1-129 16</inkml:trace>
  <inkml:trace contextRef="#ctx0" brushRef="#br0" timeOffset="22537.3478">15507 9928 475 0,'0'0'30'0,"0"0"6"15,152 0-5-15,-82 0 20 16,-1-1-28-16,4-1 13 16,4 2-19-16,1-1-4 15,1 1-6-15,-7-2-1 0,-13 2-4 16,-2 0 2 0,-14 0-4-16,-9 0 2 0,-4-3-1 15,-10 3-1-15,-3 0 0 16,-10 0 0-16,-3 0 0 15,-4 0-3-15,0 0-5 16,0 0-12-16,0-2-14 16,-15 0-69-16,-7 1-201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0.5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64 346 0,'0'0'18'0,"0"0"-8"16,42 95-8-16,-28-60-2 15,-3-5 2-15,-7-6-2 16,-4-4 0-16,0-8 0 15,0-6 0-15,0-2 45 0,0-4 17 16,-6 0-20-16,-6-2 10 0,1-14-24 16,5-8-8-1,6-5 23-15,0-10-2 0,12-1-41 16,14 5-2-16,1 6-7 16,-5 9 6-16,0 13 0 15,2 7-4-15,1 0-3 16,-1 12 5-16,6 11 5 0,2 6 2 15,1 4-2-15,3 1 6 16,-5 1-2-16,-9-2-4 16,-11-5 0-16,-8-10 0 15,-3-6 0-15,0-3 0 16,0-7 0-16,0-2 3 16,0 0 16-1,0 0 21-15,-8-11 11 16,2-7-47-16,6-8 0 15,0-4-8-15,19-4-3 16,12-1-8-16,-5 3-35 16,1 11 37-16,-9 12 7 15,-9 6 2-15,1 3-8 0,-3 0 8 16,-7 8 4-16,0 9 7 0,2 1 10 16,10 7-12-16,3 0-3 15,11 3 2-15,4-6-4 16,2-2-4-16,8-5-3 15,-2-5-18-15,2-6-6 16,0-4-4-16,4 0 27 31,-1-13 6-31,-1-4-3 0,-3-10 4 0,-2-1 1 16,-3-7 1-16,-9-6 9 0,-3-4 30 16,-11 8-33-16,-7 10 3 15,-4 13 34-15,0 8 18 16,0 6-29-16,-24 0-30 31,-3 18 0-31,-9 7 23 0,1 4 2 16,17 0-3-16,4 4-16 15,14-4-5-15,0-1 2 0,0 1-6 16,6-1 0-16,18-4-52 16,1-2-10-16,-4-5-138 15,-3-6-201-15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0.7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188 0 338 0,'0'0'197'15,"0"0"-192"-15,0 0 2 16,4 75 32-16,-4-50-24 16,-18 0 47-16,-5-3-31 15,1-2-2-15,-4-4-5 0,6-1-17 16,1-4-5-16,0-3-1 16,4 2-1-16,2-5-60 15,-4-3-136-15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1.8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0 345 0,'0'0'64'15,"0"0"-28"1,0 0 6-16,0 0 11 0,0 0-17 16,0 0 8-16,127 44-8 15,-103 2 16-15,2 8-16 16,-1 9-19-16,0 3-2 15,-3-2-11-15,2 0 0 16,-14-14-4-16,-1-5 3 16,-9-9-6-16,0-7-13 15,0-11-27-15,0-5-8 0,-5-9-43 16,-21-4-10-16,-8 0-223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3.2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0 266 420 0,'0'0'91'32,"0"0"-91"-32,0 0 7 0,0 0-7 15,227-57 2-15,-144 45-2 16,-11 3-4-16,-14 4 3 16,-14 3-22-16,-17-2 17 15,-12 4 2-15,-10 0 4 16,-5 16 26-16,0 4 32 15,0 6 1-15,0 3 3 0,0-3-40 16,0-4-2-16,0-3-7 0,0-2-10 16,-5-9 4-16,-1-4-6 15,6-3-1-15,0-1 0 16,-1 0-9-16,-7-11-28 16,-3-8-124-16,-1-12 61 15,-1-5 64 1,-2 0 36-16,2-3 3 15,4 2-3-15,0 8 3 16,6 8 15-16,-3 7 107 16,6 10-122-16,0 4 4 15,0 0-7-15,0 14 0 16,0 4 0-16,0 7-2 16,0 0 2-16,0-2 2 0,14 1-2 15,9 1 0 1,2-6 0-16,4-4-1 0,-3-1 1 15,-1-9-1-15,7-3 1 16,3-2 22-16,1 0 34 16,1-7-31-16,2-8-13 15,6-5 6-15,-7-3-3 16,-6-7-6 0,-6-2-3-16,-16 7 5 0,-10 4-4 15,0 10 26-15,0 8 19 16,-4 3-28-16,-24 0-19 15,-8 14-4-15,6 3 0 16,4 7 7-16,11 1-1 16,15 2-5-16,0-2 0 0,0-1-2 15,29-3-3-15,15-3 2 0,9-5-27 16,3-7-19-16,-7-6 0 16,-5 0-16-16,-7 0 8 15,-15-13-1-15,-4-4 18 16,-5-6-6-16,-12-4 44 15,-1 2 12-15,0 3 22 16,0 6-25-16,0 5 29 16,0 9 57-16,0 2-48 15,0 0-39-15,0 0-4 16,0 9 9-16,0 4 6 0,0 2-10 16,0-3 0-16,0 3-2 15,24-5-6 1,13-1 4-16,11-5-5 15,-3-1-8-15,1-3 0 16,-8 0-3-16,-11-7-11 16,-5-5-10-16,-3-6 21 15,-6-2-9 1,-4 2-10-16,-9 3 21 0,0 6 9 0,0 7 2 16,0 2 0-16,0 0-2 15,-4 7 0-15,-10 5 7 16,5 5-7-16,9-2 0 15,0-2 0-15,12-1-2 16,25 1-5-16,11-4-4 16,11-6-57-16,3-3 24 0,-5 0-17 31,-10-3 15-31,-19-13 43 16,-18 0-6-16,-5-5-1 15,-5-4 7-15,0 0 3 0,0-4 65 16,0-2-22-1,-5 1-14-15,5 3-17 0,-1 6 20 16,1 9-7-16,0 9 39 16,0 3-64-16,0 0-7 0,0 18 3 15,0 10 4-15,1 10 12 16,34 6-8-16,1 10 4 16,11-2-6-16,-6 5-1 15,-9-7 0-15,-16-1-1 16,-16-8-7-16,0-8 0 15,-7-13 0 1,-4-8 6-16,7-7 1 16,4-3 0-16,-3-2 9 15,3-7 72-15,0-13-49 16,0-10-32-16,3-10-2 16,21-5-1-16,11-4 0 0,1-1-31 15,3 6 9-15,2 11 6 16,3 13 10-16,-2 9 9 15,5 10 4-15,5 1-4 16,-4 0 3-16,-4 12-2 0,-15 5 3 16,-11-1 15-16,-15-1-2 15,-3 0-8-15,0 0 0 16,-27-2-7-16,-16 0 3 16,-7 2-5-16,2-3-48 0,-5-3-73 15,9-6-92-15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4.1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304 409 594 0,'0'0'52'0,"0"0"-45"16,0 0 82-16,0 0-29 15,0 0-49-15,-48-74 4 16,25 67 1-16,-2 4-5 16,-12 3-5-16,-5 0-6 0,3 13-4 31,-2 3 4-31,11 2 4 16,16 1-3-16,9-5-1 15,5-2-1-15,19 0-8 0,36-1 8 16,17-10-6-16,0-1 3 15,-2 0-2-15,-4-16 6 16,-16-4-3-16,-7-7 1 16,-21-4 0-16,-16-6 2 15,-6-7 4-15,0-3 3 16,0-6 0-16,-4-2-4 16,-14 7 2-16,-1 11 4 15,6 17 2-15,-4 14 5 16,4 6 0-16,-18 9-16 0,7 20 0 15,-2 11 0-15,14 5 2 16,12 4-1-16,0 1 4 16,31-2-5-16,20 0-4 15,3-6-17-15,9-6-14 0,-4-11-34 16,-4-11-1 0,-5-9 60-16,-3-5 9 0,-1 0-17 0,-1-13 0 15,-9-5 8-15,-10-7 2 16,-12-3 8-16,-10-3 7 15,-4 5 0-15,0 2 0 16,-6 10 13-16,-21 6 46 16,-6 8-27-16,-8 0-39 31,-5 8 0-31,4 6 7 0,6 7 18 16,6 1-12-16,19-4-3 15,11 0-4-15,0 0 0 16,18 1-4-16,35-5 0 15,9-3-2-15,-3-6-32 16,-12-5 0-16,-6 0 13 16,-5 0 19-16,-6-11 0 0,-10-5-2 15,4 0-2-15,-6-6-4 16,-7 1 7-16,-3 1-3 0,-4 9 5 16,-2 2-1-16,-2 6 6 15,0 3-1-15,0 0-5 16,0 0-7-16,0 8 3 15,12 10 4 1,10 2 2-16,16 2-1 16,5-4 0-16,8 5-1 15,2-7 0-15,-8-4-42 16,-10-6-64-16,-15-1-12 16,-2-5 81-16,-6 0 6 15,-4-13-141-15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4.41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0 475 0,'0'0'99'16,"0"0"-83"-16,0 0-5 0,0 0 11 15,0 0 32-15,-2 80-14 31,2-37 4-31,10 10-18 16,0 1-12-16,7 2-10 16,-4-3 0-16,0-3-4 15,-12-11 2-15,-1-6-4 0,0-9-21 16,0-14-34-16,0-3-9 16,-1-7-59-16,-19 0-9 15,2-15-44-15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4.7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80 163 0,'0'0'218'0,"0"0"-212"15,0 0 16-15,0 0 50 16,0 0-18-16,0 0-27 16,129 39 5-16,-46-29-11 15,3-2-1-15,11-5-5 16,-4-3-15-16,-13 0 0 0,-12-3-34 31,-20-8-28-31,-12-4 43 0,-16-4 13 16,-14-4 6-1,-6 2 33-15,0 0 7 0,-6 7-4 16,-27 3-9-16,-3 10-5 16,-1 1-20-16,-10 1 1 15,5 16-1-15,3 2 12 16,11 5 15-16,9 0-6 0,17 2-7 15,2 3-5-15,0 2-7 16,40-2-4-16,5-2-33 16,-1-4-97-16,-8-6-117 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4.9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 0 724 0,'0'0'30'0,"0"0"-23"0,0 0 9 16,-6 86-2-16,-20-58-7 15,-4-2-5-15,1-1 0 16,-4-7-2-16,0-1-13 15,7-5-38-15,8-6-31 16,10-6-112-16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5.4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587 411 740 0,'0'0'36'0,"0"0"-14"16,0 0 30-16,-6-70-4 0,-23 51-37 16,-7 3 15-16,-8 7-7 15,-6 4-10-15,-12 5-8 16,-12 0-1-16,1 0 0 0,2 13 0 15,9 3 0-15,19 4 3 16,12-2-3-16,25 5 1 16,6-1-3-16,0 1 2 15,37-5-7-15,18-1-15 16,14-6 14-16,2-8-9 16,-6-3 11-1,-11 0 5-15,-1-12-4 16,-4-7 2-16,-12-6-6 15,6-6 7-15,-13-5-4 16,2-12 6-16,-4-5 4 16,3-12-2-16,-4 1-2 15,-7 5 2-15,-10 18-1 16,-10 17 3-16,0 13 29 0,0 11 1 16,0 0-34-16,-1 7-4 15,-34 18 4-15,-1 9 1 16,2 6 10-16,12 10 5 0,11-4-13 15,8 3 5 1,3-2-6-16,0-2-2 0,0-3-17 16,12-4-46-16,2-12-48 0,-8-11-61 15,6-11-28-15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6.2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7 282 0,'0'0'237'15,"0"0"-210"-15,0 0 41 16,0 0-3-16,47 69-26 16,-3-44-3-16,-1 4-2 15,1-2-31-15,-13-1 0 0,-9-12 0 16,-11-1-3-16,-8-10-1 15,-3-1 1-15,0-2 4 0,0 0-1 16,0-2 42-16,0-14-16 16,0-6-9-16,0-9-7 15,17-3-7-15,10 4-1 16,3 8 3-16,-15 12-1 31,-7 6-3-31,-2 4-2 0,6 0-2 0,1 0 0 16,13 12 0-16,3 4 0 15,1 6 0-15,11-2-1 16,-2 3 1-16,5-3 0 16,-7-2-1-16,-3-5-7 15,-8-6-46-15,-3-5 7 16,-4-2 25-16,7 0-4 16,4-9-23-16,-7-6-5 15,-2-4 40-15,-6-9 8 16,-3 0 6-16,-5-1 25 15,-7 1 5-15,0 7 35 16,0 8 6-16,-7 6-38 0,-20 7-19 16,-6 0-7-16,-14 0-7 0,-1 15 12 15,1 2 4 1,6-4 1-16,18 4 2 0,14 1-9 16,9-4 2-16,0 3-10 15,18-2 2-15,22-1-4 16,4-7-4-16,-8-4-15 15,0-3 17 1,-1 0 1-16,-5-6-1 16,-6-8-4-16,2-5 6 15,-8-2 6-15,0 3-1 16,-10 2 5-16,-2 5 3 16,-6 7-6-16,0 3 5 15,0 1-12-15,0 0-13 16,0 4-3-16,0 8 12 0,0 4 4 15,0 6 0-15,20-5-10 16,2 5-26-16,3-5-44 16,5-4-92-16,-4-4 13 15,-4-9-61-15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4:50:26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10851 2428 795 0,'0'0'1'15,"0"0"-1"-15,0 0 8 16,0 0-6-16,0 0 2 15,0 0 26-15,0 0 23 16,-35-19-25-16,35 19-18 16,0 0-8-16,0 0 3 0,23 0-3 15,24-3 0-15,27 1-1 16,15 1 3-16,22-2-3 16,12 0 0-16,15 2 7 15,6-1-6-15,13 0 2 16,3 2 2-16,5 0-3 15,0 0 2-15,1 0-3 16,5 0-2-16,3 0 1 16,-3 4-1-16,-9 0 0 15,-13 0-7-15,-18 1-10 16,-17 2-1-16,-19-3-18 16,-23-1-2-16,-18 2-6 15,-21-2 5-15,-17-1 2 16,-13-2-22-16,-3 0 6 15,-26 0 13-15,-37 0 22 0,-33 0-35 16,-30 0-170-16</inkml:trace>
  <inkml:trace contextRef="#ctx0" brushRef="#br0" timeOffset="243.7866">10689 2501 433 0,'0'0'9'16,"0"0"-6"-1,0 0 25-15,134 5-2 0,8-3 54 16,37-1 5-16,38-1-40 16,22 1 11-1,16 2-15-15,6-1-16 0,5 1-8 16,-10 4-17-16,-24-2 0 15,-22 0-10-15,-49 4-34 16,-50 1-62-16,-51-2-174 16</inkml:trace>
  <inkml:trace contextRef="#ctx0" brushRef="#br0" timeOffset="895.3255">3392 2029 966 0,'0'0'1'0,"0"0"-2"16,0 0-4-16,0 0 5 16,140-2 5-16,-57 32 8 15,13 15 2-15,8 17 11 16,1 15-15-16,-11-1-11 15,-12 3-5-15,-19-11-30 16,-12-10-50-16,-24-13-28 16,-5-13-42-16,-9-14 18 15,-1-18-1-15</inkml:trace>
  <inkml:trace contextRef="#ctx0" brushRef="#br0" timeOffset="1245.2447">4307 2046 929 0,'0'0'7'16,"0"0"-6"-16,-168 5-1 15,79 17 8-15,-11 6 21 16,-9 6 4-16,2 8-18 16,-4 5-13-16,-5 6 2 15,6 2-4-15,2-3-27 0,16-5-55 16,13-11-73-16,10-7 12 15,20-8-32-15,15-8 15 16,17-8 23-16,17-5 43 16,0-5 94-16,31-13 230 15,17-5-145-15,15-2 10 16,25-9 50-16,22-4-82 16,17-6-21-16,12-4 18 15,-2 0-19-15,-10-2-14 16,-26 5-24-16,-29 1-3 15,-35 4-27-15,-24-2-106 16,-13 0-37-16,-16 1 112 16</inkml:trace>
  <inkml:trace contextRef="#ctx0" brushRef="#br0" timeOffset="1410.2096">3695 1821 382 0,'0'0'53'16,"0"0"-18"-16,-146 10 23 15,115 9-18-15,11 5 5 16,11 11 0-16,9 9 31 15,0 8-48-15,18 11 15 16,3 9-24-16,-5 9-8 16,-11 3-1-16,-5-3-10 15,-2-6-36-15,-17-14-79 16,-7-12-44-16,6-15-52 16</inkml:trace>
  <inkml:trace contextRef="#ctx0" brushRef="#br0" timeOffset="1677.4189">3021 2297 800 0,'0'0'92'0,"0"0"-92"16,133 11 0-16,-7-5 32 15,38 1 6-15,29 2 15 16,19-1-29-16,1-1-17 0,10 0-7 16,-10-1-1-1,-24-4-32-15,-28 1-40 0,-36-3-60 16,-38 0-45-16,-34 0-61 16</inkml:trace>
  <inkml:trace contextRef="#ctx0" brushRef="#br0" timeOffset="10985.641">1474 4442 708 0,'0'0'1'0,"0"0"2"0,0 0 3 15,21-47 8-15,-12 30 23 16,1-1 21-16,-1-1-16 16,-9-3-8-16,0 2-18 15,0 3-7-15,0 1 1 16,-19 3-6-16,-11 6 4 16,-12 5-8-16,-14 2-2 15,-4 11-6-15,-6 16 3 16,8 9 3-16,12 13 1 15,21 12-4-15,5 3-6 16,20 4 2-16,0-5-4 0,24-11-6 16,31-9 1-1,26-7-3-15,13-12 13 0,13-9 5 16,-4-6-4-16,-3-9 3 16,-23 0-1-16,-21-13-7 15,-16-8-23-15,-20-5 35 16,-10-1 21-16,-10 0 33 15,0 7-48-15,-6 7 20 16,-15 9-11-16,-4 4-5 16,-5 0-10-16,-3 14 0 15,7 3-2-15,10 3 2 16,12 0 0-16,4 0-8 16,10 1 5-16,34-2 0 15,15-2-13-15,14-5 14 0,5-4-3 16,-5-8 5-1,-15 0 0-15,-21-6 0 0,-19-7 7 16,-18-4 6-16,-3-3 14 16,-34-4-5-16,-17 2-13 15,-8-2 7-15,2 2-14 16,-1 6 1-16,9 3 5 16,11 2-6-16,15 5 0 15,12 4-2-15,12-1-6 16,2 3 2-16,29 0-49 15,35 0-17-15,24 0 45 16,12 0-38-16,3 5-16 16,-14 7-20-16,-10 2 76 15,-22 3 19-15,-18-2 4 16,-22 0 12-16,-17-1 22 0,0-4 19 16,-21 0 70-16,-5-1-39 15,2-1-36-15,0-5-22 16,11-1-13-16,8-2-3 15,5 0 8-15,0 0-2 16,2-12-16-16,31-5-19 16,11 0-22-16,3 2 21 15,0 4-3-15,-2 4-17 16,-2 3 9-16,2 4 21 16,-2 0 6-16,2 3 4 15,-4 3 2-15,-9 0 23 16,-6-1-12-16,-9 2-9 0,1-2-2 15,-2-3 0-15,4 0-2 16,10-2 3-16,-3 0 0 16,1-4-1-16,-2-11-2 15,-1-2-3-15,-6-3 0 16,-3-4-2-16,-2 1 1 16,-6-1 4-16,-8 6-4 15,0 6-2-15,0 3 6 16,-5 7 14-16,-6 2-14 15,-2 0-4-15,0 6 0 16,10 6 4-16,3 5-1 0,0 2 1 16,9 6 0-1,16 0 0-15,8 0 0 0,-3 3 1 16,-7-7 2 0,-19-4 1-16,-4-2-4 0,-8-5 12 15,-26 0 37-15,-8-1-38 16,3-4-11-16,4-5-4 15,9 0-55-15,18-11-116 16,8-10-485-16</inkml:trace>
  <inkml:trace contextRef="#ctx0" brushRef="#br0" timeOffset="11896.5036">3440 4313 844 0,'0'0'19'0,"0"0"-13"15,0 0 4-15,0 0 2 16,0 0 10-16,158 55 5 16,-113-15-8-16,-7 5-18 15,0 3 0-15,-13-1 0 16,-8-3-1-16,-17-6-1 16,0-8-18-16,-17-7-18 15,-12-8-2-15,-3-8-15 16,-1-7 19-16,-5-5 29 15,6-13 6-15,7-5 6 16,10-5 13-16,12-4-4 16,3 0 7-16,18-1-19 15,21 6-3-15,10 6-6 16,6 6 6-16,2 11 0 0,3 4-1 16,5 0 1-1,5 11-8-15,0 3 8 0,-6 5 0 16,-9-1 0-16,-19 1 0 15,-18-4 0-15,-18-2 0 16,0-2 4-16,-18-2 23 16,-18-1 5-16,-1-3-14 15,6-5-13-15,2 0 12 16,12-3-8-16,8-10-5 16,9-4 6-16,0-3-10 0,26 2-2 15,15 0-6-15,6 5 0 16,0 6-24-16,2 5-2 15,0 2-2-15,3 0-6 16,14 8-2-16,7 1-33 16,9 2 22-16,2-2-15 15,-13-3-3-15,-8-4-23 16,-21-2-89-16,-20 0 185 16,-16 0 31-16,-6-7 117 15,0-3-12-15,-25-2-23 16,-7 1 28-16,-2 0-51 15,-9 3-41-15,-5 2-9 16,-9 6-24-16,-2 0-15 0,2 5-1 16,5 8 0-16,13 0 0 15,8 2 0-15,9-3 3 16,11 2-3-16,11-2-4 16,0 0 3-16,27 1-5 15,26-4-7-15,14-4-19 16,8-2-43-16,-9-3-39 15,-8-1 63-15,-18-10 9 16,-13-4 42-16,-7-2 33 16,-4-1 53-16,-9-1-28 15,-4 2-12-15,-3 6 23 16,0 4-28-16,0 5-23 0,0 2-14 16,0 0-4-1,0 6-11-15,-10 8 9 16,4 0 2-16,6 1 0 0,0 3 2 15,25-1-2-15,17-3-1 16,9 1-12-16,4-4-35 16,3-4-78-16,-9-6-80 15,-11-1 50-15</inkml:trace>
  <inkml:trace contextRef="#ctx0" brushRef="#br0" timeOffset="12073.0811">5150 4545 519 0,'0'0'68'16,"0"0"82"-16,0 0-41 15,0 0-56-15,0 0-42 0,0 0-11 16,0-11 0-16,0 25 12 16,0 3-4-16,0 2-2 15,8-2 4-15,10 0-9 16,7-3-1-16,1-3-6 16,-3-3-37-16,-6-5-77 15,-9-3-124-15,-8-3-159 16</inkml:trace>
  <inkml:trace contextRef="#ctx0" brushRef="#br0" timeOffset="12762.2276">5241 4461 391 0,'0'0'478'16,"0"0"-407"-16,0 0-29 0,0 0-37 16,0 0-5-16,0 0-10 15,70 7 10-15,-26 9 0 16,1-2-30-16,-1 5-33 15,-6-1-77-15,-8 2-68 16,-14 2 9-16,-9-3-22 16,-7 2 150-16,0-6 71 15,0-4 293-15,-7-3-124 16,-2-4-28-16,8-2-22 16,-2 0-27-16,3-2-39 15,0 0-6-15,0 0-13 16,0 0 12-16,0-11-16 15,0-5-30-15,22 0-9 16,11-4-4-16,3 1-10 16,-2 4-9-16,-2 6 9 15,-6 6 6-15,-4 3 3 0,-1 0 2 16,-4 9 11-16,-2 2 0 16,-2 3-1-16,-4 1 2 15,3-1 2-15,-3-2 1 16,-2-4 0-16,7 1-1 15,5-8-2-15,8-1 5 16,18 0 1-16,4-5-6 16,2-8-25-16,-12-5-107 15,-12-2-72-15,-4-2 116 16,-11-2 53-16,-9-2 23 16,-3-1 12-16,0 5-5 15,-8 5 5-15,-12 9 47 0,-6 6-14 16,1 2-33-1,6 7-1-15,9 8 1 0,10 2 3 16,0 3 4-16,13 2-3 16,21-1-4-16,12 3 0 15,5 0-1-15,-2-2-1 16,-11-2 2-16,-13-6 13 16,-16-4 51-16,-9-5-23 15,0 0 58-15,-29-2 7 16,-15 0-56-16,-10-3-36 15,8 0-14-15,4-3-1 16,18-8-16-16,11-8-83 16,13-6-148-16,0-6-155 0</inkml:trace>
  <inkml:trace contextRef="#ctx0" brushRef="#br0" timeOffset="12986.5416">6508 4232 614 0,'0'0'28'0,"0"0"-27"16,0 0 87-16,-48 61 0 16,36-24-19-16,6 4-30 15,-1 9-4-15,7 0-26 0,-1 0-5 16,1-1-1 0,0-8-3-16,0-6 1 0,21-10-1 15,4-10 0-15,1-10-9 16,3-5-25-16,1 0-47 15,1-16-112-15,-7-7-360 16</inkml:trace>
  <inkml:trace contextRef="#ctx0" brushRef="#br0" timeOffset="13142.4277">6289 4411 960 0,'0'0'17'15,"0"0"-16"-15,0 0 12 16,0 0-3-16,213 1-2 0,-110 1-8 16,9-2-29-1,1 0-204-15</inkml:trace>
  <inkml:trace contextRef="#ctx0" brushRef="#br0" timeOffset="13365.3149">7479 4421 812 0,'0'0'9'16,"0"50"-9"-16,0-15 61 0,0 4-23 16,0 0-13-16,0 1-13 15,0-4-9-15,-6-3-3 16,-24-5 0-16,-11-3-7 15,-3-8-38-15,-9 0-71 16,-6-8-140-16</inkml:trace>
  <inkml:trace contextRef="#ctx0" brushRef="#br0" timeOffset="14044.6987">1850 5060 636 0,'0'0'81'0,"0"0"-79"16,0 0 26-16,0 0 41 15,0 0-30-15,0 0-15 16,101 0-12-16,-29 0 19 16,14 1-13-16,16 1-13 15,32-1-1-15,29 2 11 16,33-2 0-16,30 1-4 15,23-2-4-15,21 1-6 16,25-1 2-16,12 0-2 16,20 0-1-16,14 0 0 15,3-4-11-15,5-3 7 0,-5 0 3 16,-6 0-10-16,-9 1 0 16,-17 2 4-16,-21 2-2 15,-29 0 7-15,-37 2 2 16,-38 0 2-16,-40-3-2 15,-45 3 2-15,-35 0 2 16,-37-1 0-16,-21 1-3 16,-9-2 6-16,0-2 4 15,-26-1-11-15,-16-4-23 16,-10-4-101-16,2-4-161 16</inkml:trace>
  <inkml:trace contextRef="#ctx0" brushRef="#br0" timeOffset="14270.7327">8016 4445 793 0,'0'0'329'0,"0"0"-329"0,0 0-5 16,0 0 5-16,0 0-12 16,0 0-84-16,34-9-11 15,-26 19-218-15</inkml:trace>
  <inkml:trace contextRef="#ctx0" brushRef="#br0" timeOffset="14447.6618">8016 4752 991 0,'0'0'0'0,"0"0"-1"0,0 0-7 16,0 0 8 0,0 0 0-16,0 0 0 0,18 36-11 15,-12-29-231-15</inkml:trace>
  <inkml:trace contextRef="#ctx0" brushRef="#br0" timeOffset="14968.2828">8848 4255 837 0,'0'0'0'16,"0"0"-35"-16,9 58 34 16,15 0 1-16,-2 10 23 15,4 10-7-15,-11 1 1 16,-6 0-6-16,-9-2-8 16,0-5-3-16,-21-14-28 15,-9-10-54-15,2-17-2 16,5-13 9-16,11-9-14 15,1-9-37-15</inkml:trace>
  <inkml:trace contextRef="#ctx0" brushRef="#br0" timeOffset="15141.3333">8802 4817 470 0,'0'0'62'16,"0"0"-40"-16,130-24 17 15,-71 19-9-15,12-3-21 16,3-3 2-16,6-1 1 15,0-6-5-15,-13-1-7 16,-9-6-17-16,-13-7-34 16,-14-4-68-16,-5-7 13 15</inkml:trace>
  <inkml:trace contextRef="#ctx0" brushRef="#br0" timeOffset="15285.6576">9542 4420 269 0,'0'0'176'0,"0"0"-35"0,0 0-83 15,0 0-58-15,0 0 0 16,0 0 23-16,-91 81 18 15,91-32-19-15,0 0-13 16,0 3-9-16,20-1-1 16,13-7-20-16,9-2-37 15,10-13 6-15,-2-8-82 16,-1-12-125-16</inkml:trace>
  <inkml:trace contextRef="#ctx0" brushRef="#br0" timeOffset="15568.2017">9845 4702 586 0,'0'0'14'0,"0"0"-14"0,0 0 1 16,0 0 49-16,-88 67-19 15,86-41 4-15,2-2-14 16,9-2-5-16,25-5-14 16,11-1-2-16,6-9 8 15,7-4 0-15,-3-3 0 16,-2-7 52-16,-15-10-52 15,-16-5 3-15,-14-3-4 16,-8-3 30-16,-9-5-20 16,-27 2-4-16,-14 1-11 15,-5 4 1-15,-5 7-3 16,-1 10-5-16,6 5-9 16,8 4-30-16,14 7-39 15,22 4-67-15,11 0-63 0</inkml:trace>
  <inkml:trace contextRef="#ctx0" brushRef="#br0" timeOffset="16012.1947">10260 4721 681 0,'0'0'7'0,"0"0"-7"16,0 0 34-16,-3 50-2 15,-4-36 27-15,7 3-9 16,0 2-25-16,0 1-11 15,17-3-11-15,14-1 0 16,9-4-1-16,17-6-2 16,-2-4-2-16,3-2-56 0,-7-5 4 15,-9-7-41-15,-15-4 28 16,-13 0 67-16,-9 2 1 16,-2 7 0-16,-3 0 12 15,0 7 0-15,0 0-13 16,-3 2-9-16,-9 6 5 15,8 1 3-15,4-1-1 16,0-2 1-16,0 1 1 16,19-4 10-16,13-3 24 15,12 0 62-15,2-7-39 16,-2-5-35-16,-12-5 20 16,-15-3-7-16,-13-4-1 0,-4-4-26 15,-5 0-4 1,-16-3-2-16,0 3-4 0,1 3-29 15,7 8 6-15,-5 12-32 16,7 5-92-16,11 7-131 16</inkml:trace>
  <inkml:trace contextRef="#ctx0" brushRef="#br0" timeOffset="16270.7026">11969 4425 536 0,'0'0'2'0,"0"0"29"16,21 55 69-16,0-18-67 15,4 5 6-15,5 6-16 16,-1 7-20-16,-6 1-1 16,-13 1-2-16,-10-5-36 15,-7-8-115-15,-26-12-117 16</inkml:trace>
  <inkml:trace contextRef="#ctx0" brushRef="#br0" timeOffset="16612.4185">11866 4668 470 0,'0'0'0'0,"158"-13"-23"15,-67 13-4-15,-4 0-59 16,-15 4 40-16,-4 8 46 16,-13 5 94-16,-13 3-29 15,-6 4-13-15,-20-1-11 16,-16 0-8-16,0-1 12 15,0-1-27-15,-12-4-1 16,0-7-8-16,10-3-5 16,2-2-4-16,0-5 33 0,30 0 52 15,24-3-8 1,13-13-67-16,2-4-7 0,-14-6 6 16,-16-3-4-16,-18-5-4 15,-12 1 7-15,-9 2-8 16,-9 9 0-16,-36 11-1 15,-25 11-24-15,-11 3-89 16,-13 18-75-16</inkml:trace>
  <inkml:trace contextRef="#ctx0" brushRef="#br0" timeOffset="17582.9745">14154 4696 492 0,'0'0'0'16,"0"0"1"-16,81-69 34 16,-76 45-14-16,-5 1 16 15,-4 5 41-15,-30 4 36 16,-20 7-66-16,-29 7-48 15,-13 1-2-15,-21 19-2 16,3 5 2-16,14 6 1 16,19 0 1-16,25-1 2 0,30-6 13 15,26-3-12 1,3-6-3-16,51-3 3 0,23-8-3 16,22-4 0-1,7-6 0-15,-6-11-27 0,-11-3-33 16,-14-1-51-16,-18-4 41 15,-13 4 46-15,-18 6-10 16,-9 5 34-16,-13 8 2 16,-4 2 6-16,0 15-7 15,0 15 49-15,6 9 41 16,-2 5-51-16,8 6 12 16,-4 4-31-16,2 4-14 0,6-7-1 15,-7-1-6-15,0-11 4 16,-9-12-3-16,0-10 5 15,0-10 55-15,0-7-20 16,-6 0 1-16,-3-14-6 16,3-10-36-16,5-9-50 15,1-9 1-15,0-5-77 16,18-11-21-16,10-7-172 16</inkml:trace>
  <inkml:trace contextRef="#ctx0" brushRef="#br0" timeOffset="18331.3334">14668 4553 531 0,'0'0'18'0,"0"0"62"0,169 34 3 16,-117-12-18-16,-11-1-45 15,-16 0 3-15,-17-1-9 16,-8-3-2-16,-16 0 8 16,-22-4 6-16,-3-1-13 15,10-5 6-15,6-3-12 16,10-4-7-16,6-4 0 15,9-13-6-15,12-10-59 16,35-4 9-16,13 1 6 16,6 5-2-16,-7 8 10 15,-1 7-1-15,-4 7 34 16,-3 3 1-16,-11 0 8 16,-10 0-4-16,-9 10 8 15,-12 2 5-15,-2 0 17 16,-2 1 6-16,-5 0-6 15,1-4-20-15,7-1-2 0,2-2-1 16,13-4-1-16,14-2 13 16,14 0 43-16,7-7-18 15,-3-8-31-15,-15-7-9 16,-14-4-45-16,-14-3-34 16,-12-1 58-16,0 1-35 15,-29 3 10-15,-11 11 46 16,-4 5 51-16,-6 7-51 15,9 3-2-15,7 0-1 16,15 8 3-16,14 1-14 16,5 2-40-16,13 0 2 0,24 3 19 15,6-3 12 1,6 1 19-16,-3 1 2 0,-1 1 13 16,-3 0 30-16,-8 3 7 15,-1-2 20-15,-6 2-36 16,-2-3 10-16,-2-2-17 15,-2-2-1-15,1-2-15 16,0-3-4-16,2-2-5 16,8-3 7-16,-1 0 3 15,3-6-12-15,-5-8-12 16,-9-2 7-16,-3-3-17 16,-9 2 22-16,-4 3 0 15,-4 2 6-15,0 5 14 16,0 6-3-16,0-1-4 0,0 2-13 15,0 0-8-15,-5 7 8 16,-1 5 3-16,6 1 6 16,0 1 0-16,6 0-2 15,25 1 2-15,20-1-5 16,7-3 0-16,3-3 1 16,-1-8-5-16,-7 0-24 15,-14-5-35-15,-14-10-47 16,-10-5-90-16</inkml:trace>
  <inkml:trace contextRef="#ctx0" brushRef="#br0" timeOffset="18745.4591">16495 4338 524 0,'0'0'46'0,"0"0"-44"16,0 0 71-16,0 69-8 15,0-31-15-15,5 3-19 16,20 2-24-16,4 4-1 15,1 5 0-15,-9 2-5 16,-14-2-1-16,-7-4-5 16,-9-6-5-16,-18-8-39 15,5-11 17-15,6-12 32 16,6-5 2-16,6-6 57 0,-6-2 48 16,4-12-75-1,6-7-21-15,0-6-10 0,0-5 0 16,25-7 7-16,18-4-6 15,5-1-2 1,4 3 0-16,6 9-3 0,-3 9-5 16,2 8-3-16,2 6 4 15,-6 6-2-15,-5 0 5 16,-17 3 0-16,-16 0-7 16,-12 6 5-16,-3 5 6 15,-18-1 13-15,-23 3 18 16,-4 1-18-16,-4-1-13 15,7-2-2-15,4-1-63 16,16 0-123-16,11-3-284 16</inkml:trace>
  <inkml:trace contextRef="#ctx0" brushRef="#br0" timeOffset="19476.7612">18269 4555 954 0,'0'0'0'15,"0"0"4"-15,9-52-4 0,-9 35 8 16,0 2 6 0,-22 5 24-16,-20 5-22 0,-16 5-16 15,-21 0-22-15,-6 8 6 16,3 8 14-16,12 2 1 15,22 1 1-15,11-2-4 16,22-1-1-16,15-1-10 16,10 0 2-16,44-3 5 15,21-5 7-15,13-3 1 16,-1-4-37-16,-10-3-22 16,-16-10-14-16,-18-4 17 15,-13-5 45-15,-10-2 11 16,-10-4 39-16,-4 2-6 15,-6 5-7-15,0 8 37 16,0 9-25-16,0 4-31 0,-16 10-7 16,-6 9-7-16,-3 6 7 15,9 3-1-15,14 1 0 16,2 1 1 0,0 0 0-16,28-3-3 0,9-6-11 15,10-6-8-15,2-7-39 16,2-8 8-16,-6 0-7 15,-8-15-22-15,-10-7 0 16,-7-5 45-16,-4-4 37 16,-2-6 51-16,7-7 0 15,3-8 2-15,9-6 6 16,2 0 4-16,-6 10-62 0,-9 13 55 16,-10 18 31-1,-10 11-52-15,0 6-25 0,0 3-10 16,0 16-10-1,0 12 10-15,-6 8 3 0,2 8 0 16,4 4-2-16,0 1 3 16,0-3-4-16,0-5-2 15,0-10-5-15,0-9-9 16,0-11-11-16,0-8 15 16,13-6-3-16,-1 0 13 15,6-18-4-15,6-9-99 16,0-7-28-16,10-11-22 15,-3-10-271-15</inkml:trace>
  <inkml:trace contextRef="#ctx0" brushRef="#br0" timeOffset="19665.7219">19088 4138 336 0,'0'0'298'0,"0"0"-110"0,0 0-124 16,0 0-64-16,0 0 0 16,0 0 22-16,0 61 15 15,-3-14-7-15,3 9-11 16,0 2-8-16,0 6-7 15,0-2-3-15,0-7-1 16,-4-7-6-16,-2-10-40 16,2-11 14-16,1-13-4 15,-2-6-18-15,-3-8-87 16,-5-1 1-16,-11-15-216 16</inkml:trace>
  <inkml:trace contextRef="#ctx0" brushRef="#br0" timeOffset="20115.3229">18636 4470 429 0,'0'0'372'0,"0"0"-274"16,0 0-68-16,0 0 4 16,0 0-11-16,0 0-23 15,104-42-11-15,-23 39 2 16,7 3-32-16,3 0-54 16,7 0-6-16,5 6 7 15,1 6 48-15,3 4 2 16,-13 3-35-16,-24 0 43 15,-21-2 35-15,-24-2 1 16,-19-3 6-16,-6-5 22 16,-7-2 103-16,-22-3 11 15,-4-1-39-15,7-1-52 0,5 0-33 16,6 0-2-16,9-6 1 16,6-6-1-16,13-3-16 15,28-5-9-15,13-2-14 16,6 2-1-16,2 2-25 15,1 7-36-15,-13 4-10 16,-8 7 37-16,-12 0 39 16,-12 6 19-16,-6 5 9 15,-6 1 26-15,-5 2-1 16,-1 2-1-16,0-2 7 16,0-1-25-16,3-1-4 0,2-1-2 15,0-4-5-15,3 0-1 16,-3-5 1-16,-2 1-4 15,1-3-47-15,1 0-136 16,-1-3-357-16</inkml:trace>
  <inkml:trace contextRef="#ctx0" brushRef="#br0" timeOffset="21076.4026">17725 4562 558 0,'0'0'175'0,"0"0"-171"16,141 0 0-16,-53-6 15 15,23 3 9-15,14-2 21 16,20-2-3-16,26 0-16 15,10-3-11-15,4-2 5 16,3-2-14-16,-21 0-6 16,-20-3 0-16,-27 4-8 0,-38 2-3 15,-25 2-14-15,-29 6-5 16,-13 0-16-16,-15 2 7 16,0 1-17-16,-23 0-11 15,-33 0-64-15,-18 0-470 16</inkml:trace>
  <inkml:trace contextRef="#ctx0" brushRef="#br0" timeOffset="21288.2479">18341 4543 55 0,'0'0'499'16,"0"0"-480"-16,0 0 0 0,0 0 33 15,129 10 85-15,-25-10-56 16,13 0-47-16,12 0-8 15,2-5 0-15,2-4 3 16,7 1 4-16,3-2-12 16,2 0-7-16,-4 0-14 15,-12 1-11-15,-15 0-46 16,-13-3-70-16,-14 5-205 16</inkml:trace>
  <inkml:trace contextRef="#ctx0" brushRef="#br0" timeOffset="21700.2903">20198 4638 555 0,'0'0'0'16,"0"0"1"-16,137-37-1 16,-86 18 23-16,-6-4 57 15,-4-2-14-15,-3-3-55 16,-9-3 6-16,-8-1-15 0,-12 3-1 16,-9 7 0-1,0 5 6-15,-22 10 33 0,-18 7-40 16,-14 0-6-16,-1 15 3 15,1 7-6-15,3 7 9 16,17 7-7-16,10 1 3 16,20-1-3-16,4 1 4 15,4-4-10-15,29-4-7 16,14-8-52-16,15-5 28 16,8-9-5-16,10-7 7 15,-6 0-21-15,-6-6-68 16</inkml:trace>
  <inkml:trace contextRef="#ctx0" brushRef="#br0" timeOffset="22113.1584">20850 4546 512 0,'0'0'99'0,"0"0"-35"0,37-46 26 15,-36 44-29-15,2 2-61 16,-3 0-7-16,0 9-7 16,0 5 14-16,0 3 1 15,1 0 7-15,6-2-6 16,-1 2-1-16,1-4 3 15,-4-3-3-15,0-4-1 16,-3-4 0-16,0-2 4 16,3 0 0-16,5-1-4 15,4-10-5-15,13-5-32 16,8-1-12-16,10 0 27 16,2 3 19-16,-2 3 3 0,-6 4 4 15,-4 3-3-15,-8 4-2 16,-3 0-1-16,-6 4 2 15,5 7 10-15,-3 4 5 16,2 5 13-16,2-3-12 16,1 0-12-16,0-1-1 15,-3-4 1-15,-3-2-3 16,-5-7 2-16,-8-3 5 16,4 0 8-16,5-7-16 15,-1-11-22-15,2-9-120 16,-1-3 43-16,-6-4 1 15,1-3-279-15</inkml:trace>
  <inkml:trace contextRef="#ctx0" brushRef="#br0" timeOffset="22329.027">21649 4238 566 0,'0'0'180'0,"0"0"-95"16,0 0-30-16,0 0-55 16,0 0-18-16,0 0 18 15,16 22 2-15,-16 11 12 16,0 7 5-16,0 5-4 15,0 6-7-15,8-2-3 16,8-3-5-16,7-7 0 16,0-6-1-16,6-9 1 15,-4-7 2-15,-2-8 1 16,-3-4-1-16,0-5 6 0,-2 0-7 16,-5-3-1-16,-5-12-49 15,-8-2-40-15,-9-7-29 16,-31-1-130-16</inkml:trace>
  <inkml:trace contextRef="#ctx0" brushRef="#br0" timeOffset="22473.8718">21494 4441 522 0,'0'0'209'15,"0"0"-85"-15,0 0-72 16,0 0-23-16,0 0-18 16,0 0-11-16,100-7-1 15,-21 12 1-15,6 1-37 16,6-1-87-16,-4 3-54 0,-7 1 7 15,-8 2 12 1</inkml:trace>
  <inkml:trace contextRef="#ctx0" brushRef="#br0" timeOffset="22606.2674">22246 4533 371 0,'0'0'63'0,"0"0"54"16,0 0-22-16,0 0-23 16,0 0-41-16,-9 44 4 15,7-37-9-15,2-5-22 16,0 1 9-16,0-3-11 15,0 0-2-15,11 0-50 16,7-7-159-16</inkml:trace>
  <inkml:trace contextRef="#ctx0" brushRef="#br0" timeOffset="22719.4178">22293 4301 831 0,'0'0'3'0,"0"0"-3"16,0 0-32-16,0 0-51 15,0 0-188-15</inkml:trace>
  <inkml:trace contextRef="#ctx0" brushRef="#br0" timeOffset="22938.7137">22845 4163 642 0,'0'0'75'15,"0"0"-73"-15,0 0-2 16,-29 71 42-16,21-28 18 0,3 5-19 16,1 10-21-16,-6 1-16 15,-1-3-4-15,-5-4-12 16,-1-13-51-16,3-10-70 16,-5-9-31-16,5-12 31 15,-1-8-248-15</inkml:trace>
  <inkml:trace contextRef="#ctx0" brushRef="#br0" timeOffset="23073.3121">22547 4470 454 0,'0'0'225'0,"0"0"-224"16,0 0-1-16,188-41-10 0,-112 40-21 16,3 1 7-1,0-1-65-15,-3-1-4 0,-7 2-54 16</inkml:trace>
  <inkml:trace contextRef="#ctx0" brushRef="#br0" timeOffset="23215.5334">23293 4429 200 0,'0'0'152'0,"0"0"-80"16,0 0 2-16,16 54 18 15,-16-33-19-15,-4 0-14 16,-4 0-33-16,7 0-10 16,1-4-3-16,0-2-9 15,0-1 2-15,5-6-6 16,16-5-56-16,5-3-25 15,-3-7-245-15</inkml:trace>
  <inkml:trace contextRef="#ctx0" brushRef="#br0" timeOffset="23368.3864">23415 4286 852 0,'0'0'37'15,"0"0"3"-15,0 0-40 16,0 0-99-16,0 0-10 15,0 0 37-15,0 39-156 16</inkml:trace>
  <inkml:trace contextRef="#ctx0" brushRef="#br0" timeOffset="23927.3492">23609 4534 580 0,'0'0'12'16,"0"0"52"-16,122-53 5 16,-80 31 24-16,-8-5-56 15,-5 2-36-15,-13 2-1 16,-11 7 0-16,-5 8 0 16,-9 7 0-16,-27 1-11 15,-10 4-24-15,-1 12 28 16,4 5 4-16,11 3-16 15,10 1 6-15,14-3-10 16,8 2 1-16,0-5-6 0,22-2 5 16,15-3 1-1,17-6-14-15,6-2 21 0,10-6-15 16,3 0-14-16,-5-3 5 16,-8-8 11-16,-13-3 28 15,-9-5 15-15,-10-4 78 16,-8-2 20-16,-7 0-31 15,-4 0-18-15,-7 2-8 16,1 7-30-16,0 7 21 16,0 4-43-16,-3 5-4 15,0 0-43-15,7 0-127 16,0 5 43-16,6 7 120 16,3 4 6-16,2 4-3 15,6 2 4-15,4 3 0 0,-1 0 0 16,-2-4 2-16,-9-2 10 15,-2-6 62-15,-11-4 7 16,-3-4-13-16,0-2-9 16,0 0-24-16,-18 0-9 15,-18-2 9-15,-10 3-35 16,-20-1-4-16,-5-3-93 16,1 0-251-16</inkml:trace>
  <inkml:trace contextRef="#ctx0" brushRef="#br0" timeOffset="24818.3858">25216 4322 643 0,'0'0'41'0,"0"0"13"0,0 0 52 16,-37-52-38-16,36 42-30 16,1 5 9-16,0-1-17 15,0 1-20-15,0 3 10 16,0-2 5-16,5 1-10 16,17 1-12-16,8-1-3 15,6 2-14-15,-2 1-2 16,-1 0-2-16,-5 0 12 0,-9 5-1 15,-6 7-3 1,-10 5 0-16,-3 4 4 16,-21 4 5-16,-21 5 1 0,-12 5 0 15,-1 5 1-15,-9-1 0 16,-5 0-1-16,-10 4-7 16,-11-2-59-16,-14 1-53 15,7-1-143-15</inkml:trace>
  <inkml:trace contextRef="#ctx0" brushRef="#br0" timeOffset="25068.5032">24585 4914 762 0,'0'0'48'0,"0"0"-47"16,0 0 12-16,153-10 5 15,-105 4-1-15,-7-3-2 16,-3 0-12-16,-22-1 8 16,-6 0 2-16,-10 3 5 15,0 1 0-15,-17 3-18 16,-24 2-2-16,-9 1 0 16,-7 0-16-16,-4 2-54 15,2 3-106-15,9-2-188 16</inkml:trace>
  <inkml:trace contextRef="#ctx0" brushRef="#br0" timeOffset="42564.0715">5358 7646 524 0,'0'0'213'15,"0"0"-198"-15,0 0-11 16,0 0 2-16,0 0 13 15,0 0 5-15,0 0 17 16,114-51-16-16,-106 35-8 16,-6 0-14-16,-2-2 2 15,0-2 2-15,-27 1-4 16,-16 3-2-16,-14 1-1 16,-7 10 4-16,-12 5-2 15,-2 3-2-15,-1 19 0 16,14 3-1-16,17 5 1 15,20 2 1-15,22 0 2 16,6-1-6-16,17-5 2 16,30-2-1-16,16-8-3 0,15-5 0 15,3-6 3-15,-7-5-7 16,-8 0-29-16,-15-9 35 16,-14-3-2-16,-13-5-20 15,-9-4-9-15,-7-2 15 16,-8-4-23-16,0 5 14 15,0 2 28-15,-15 9 42 16,0 6-6-16,-2 5 17 16,-1 0-53-16,0 10-2 15,5 6 2-15,4 1 0 16,9 1 4-16,0 1-1 16,21-2-3-16,10-3-1 0,10 3 1 15,1-6-3-15,-4-4 3 16,-6-5 0-16,-10-2 1 15,-6 0 4-15,-6-6 28 16,1-14-8-16,-3-5-16 16,-8-9-6-16,0-7-3 15,0-8-2-15,0-3-3 16,-11-9-34-16,3-2 20 16,0 8 18-16,2 11 2 15,1 18 41-15,-1 15-7 0,5 10-17 16,1 1-18-1,0 7-12-15,0 14 12 0,0 10 1 16,1 11 15-16,24 7 2 16,7 1-17-16,5 4 4 15,-1-1-5-15,3-4-3 16,-10-9 3-16,-6-10-1 16,-6-10-3-16,-7-12 3 15,-1-1 0-15,-5-7-4 16,5 0 5-16,5-10 1 15,3-7-1-15,0-12-6 16,-1-6-10-16,-8-7-18 16,-5-7 14-16,-3-6-35 15,0 0 0-15,0 5 41 16,-3 15 14-16,-5 13 37 0,3 15 28 16,0 7-21-16,2 0-44 15,-6 11-3-15,5 14 3 16,4 7 17-16,0 8 6 15,4 5-11-15,21 1-6 16,5 2 1-16,2 2-7 16,-2-6 1-16,-1-6-1 15,-8-7 0-15,-8-13-22 16,-6-6 7-16,-7-7-21 16,0-5-40-16,0 0-16 15,-10-5-52-15</inkml:trace>
  <inkml:trace contextRef="#ctx0" brushRef="#br0" timeOffset="42994.2838">5570 7504 734 0,'0'0'23'15,"0"0"-5"-15,0 0 37 16,0 0-19-16,0 0-36 16,0 0-4-16,146-40 3 15,-55 34 0-15,5 4 0 16,10 2-14-16,2 0 11 15,-5 8 1-15,-18 9-3 16,-19 5-3-16,-17 0-29 16,-25-2 3-16,-17-2 27 15,-7-4 7-15,-3-1 1 16,-20-4 13-16,2-2 14 16,1-3-13-16,1-4-14 0,5 0 0 15,6-3-15-15,8-11-42 16,0-3-58-16,4-3 32 15,20-4 0-15,10 8 49 16,5 1 29-16,-3 4 5 16,-5 10 8-16,-3 1 40 15,-7 0 28-15,0 1-28 16,-6 9 27-16,3 2 4 16,-2 4-39-16,0-1 3 15,6 0-20-15,-5-3-2 16,-3-3-18-16,-7-3-1 15,2-2-2-15,-7-4-3 0,4 0-42 16,3 0-76-16,-6-13-78 16</inkml:trace>
  <inkml:trace contextRef="#ctx0" brushRef="#br0" timeOffset="43512.1338">6536 7267 868 0,'0'0'1'0,"0"0"1"16,0 0-2-16,0 0-18 16,0 0-30-16,0 0 6 0,124-27-79 15,-99 27-42 1,-5 0 87-16,-2 0 54 0,1 5 22 16,1 8 13-1,5 8 9-15,5 8 14 0,3 6 14 16,4 2-5-16,8 3-10 15,0-2 5-15,6 5-24 16,-3-4 20-16,-4-2-31 16,-16-4 0-16,-14-8-5 15,-13-6 0-15,-1-7 1 16,0-7-1-16,0-5 0 16,0 0 79-16,0-6 46 15,-6-8-115-15,0-6-10 16,3-4-5-16,3-4 4 0,0 2-20 15,15 0-17-15,10 5 20 16,8 5-1-16,4 4 0 16,4 7-3-16,5 2 12 15,5 3 10-15,4 0 27 16,0 11-5-16,-6 3-5 16,-6-1-5-16,-17 3 1 15,-20-4 5-15,-6 1 0 16,-17 0 12-16,-26-3-3 15,-6 0-11-15,1 1-12 16,2-5-4-16,7-1-2 16,14-5-35-16,4 0-94 15,16-5-91-15</inkml:trace>
  <inkml:trace contextRef="#ctx0" brushRef="#br0" timeOffset="44114.3205">7797 7461 715 0,'0'0'62'16,"0"0"-15"-16,0 0 10 15,0 0-30-15,0 0-10 16,-39 50-9-16,45-41-3 0,16-2-1 16,7-2 1-1,7-4-5-15,8-1-4 16,1 0-6-16,4-6-6 15,-4-5-13-15,-6-4-90 0,-14 3 32 16,-11 1 61-16,-6 4 26 16,-8 5 38-16,0 2-11 15,0 0-27-15,0 4 1 16,-4 7 49-16,-4 2 38 16,4 1-79-16,4-1 2 15,0-1 0-15,8 1-6 16,18-2-1-16,4-1 2 15,3-7 0-15,4-1-2 16,4-2-1-16,-1-3 0 16,-3-9-1-16,-10-5-2 15,-9-5-5-15,-6-4-5 16,-12-8 3-16,0-7 6 0,0-5-3 16,0-6 4-1,0-3 1-15,0 3 2 0,0 10 13 16,0 15-9-16,0 13 16 15,0 9 0-15,0 5-4 16,1 0-16-16,4 7-3 16,2 12 0-16,5 11 3 15,0 11 17-15,6 3 8 16,3 1-17-16,-6 0-8 16,0 0-3-16,-5-7-2 15,-5-5-24-15,0-6-12 16,-3-9-2-16,1-10 25 0,3-6-55 15,-4-2-57-15,1-2-37 16,-3-13-24-16</inkml:trace>
  <inkml:trace contextRef="#ctx0" brushRef="#br0" timeOffset="44270.6798">8350 7371 621 0,'0'0'112'15,"0"0"-81"-15,0 0 31 16,0 0-6-16,0 0-23 15,0 0-29-15,42-4-2 16,8 4-2-16,12-3 0 16,14 2-3-16,8-2-53 15,9 0-50-15,-6 3-99 0</inkml:trace>
  <inkml:trace contextRef="#ctx0" brushRef="#br0" timeOffset="44650.242">8971 7394 709 0,'0'0'0'0,"0"0"-9"15,0 0-18-15,0 0 16 16,0 0 9-16,0 0 2 16,149-5-33-16,-110-9-33 15,-12-1-8-15,-8 0 27 16,-16-2 47-16,-3 0 13 0,-3-2 20 15,-23 5 39-15,-8 4 27 16,-4 7-77-16,-7 3-16 16,-9 6 2-16,-1 9 29 15,4 7 22-15,9 1 5 16,14 0-14-16,16 1-25 16,12 1 1-16,0 0-18 15,31-1 8-15,14-2-8 16,12-6 1-16,10 0-9 15,3-8 7-15,5-3-6 16,6-5 0-16,8 0-1 16,5-7-12-16,-2-4-106 0,-9-4-155 15</inkml:trace>
  <inkml:trace contextRef="#ctx0" brushRef="#br0" timeOffset="46447.3248">10610 7380 254 0,'0'0'70'15,"0"0"-70"-15,0 0-1 0,0 0 1 16,0 0 11-16,0 0 17 16,7 1-20-16,-7-1 0 15,0 0 5-15,0 0 11 16,0 0 8-16,0 0 2 15,0 0 7-15,0 0-12 16,0 0-4-16,0 0-7 16,0 0-17-16,0 0 1 15,0 0-2-15,0 0-2 16,0 0 2-16,0 0 0 16,0 0 0-16,0 0 0 15,0 0 1-15,0 0 2 16,0 0-2-16,0 0 1 15,0 0-2-15,0 0-2 0,0 0 2 16,0 0 3-16,0 0-3 16,0 0 1-16,0 0 2 15,0 2 0-15,0-2 14 16,0 0-13-16,0 0 1 16,0 0 2-16,0 0-7 15,0 0 1-15,0 0-1 16,0 0 0-16,0 0 5 15,0 0 3-15,0 0 0 16,0 0-8-16,0 0 1 16,0 0 4-16,0 0-2 0,0 0-2 15,0 0 1 1,0 0 8-16,3 0-1 0,3 0 2 16,2 0-1-16,5 0 12 15,-1 0 6-15,0 0-11 16,-1 0-7-16,-1-5-4 15,-1 1-2-15,-5-6 5 16,-4 2-6-16,0-3 1 16,0 2 2-16,-15-2 3 15,-10 4-2-15,-9 0-1 16,-6 2 7-16,-1 5-13 16,-1 0-2-16,-5 2 2 15,3 12-5-15,11-1 5 16,8 1 1-16,10 1-1 0,12 2 0 15,3 0 0-15,0 2 0 16,33 0 0-16,14-2-5 16,15-1-7-16,13-7-17 15,9-3 13-15,-4-3-1 16,-16-3-11-16,-11 0-6 16,-14 0-46-16,-6-6-26 15,-5-2-26-15,-5-4-65 16</inkml:trace>
  <inkml:trace contextRef="#ctx0" brushRef="#br0" timeOffset="46686.1628">11016 7343 178 0,'0'0'193'0,"0"0"-173"16,0 0-16-16,0 0 2 16,0 0-3-16,0 0 15 15,-6-1-10-15,6 1-6 16,0 0 2-16,0 0 6 15,0 0 0-15,0 0 4 16,0 0 2-16,0 0-11 16,0 0-5-16,-3 0 2 15,-5 0-3-15,3 0 1 16,-6 0-11-16,5 3-18 16,-5-1-21-16,5 0-63 15,-5-1-165-15</inkml:trace>
  <inkml:trace contextRef="#ctx0" brushRef="#br0" timeOffset="48495.9836">10943 7352 387 0,'0'0'1'0,"0"0"-1"15,0 0 13-15,0 0 12 16,0 0-2-16,0 0 2 16,0-2 3-16,0 2 11 0,0 0-10 15,0 0-9 1,0 0 8-16,-11 10-15 0,1 4 27 16,-1 3 6-16,11 2-27 15,0-1-6-15,0-1 1 16,17-1-9-16,11-3-2 15,5 0 2-15,7-5 0 16,3-3 6-16,5-4-9 16,-4-1 10-16,-3 0 7 15,-5-6-2-15,-12-5-8 16,-6 0-3-16,-9-6 8 16,-9-2 13-16,0-1-25 15,-21 1 6-15,-18 2-5 16,-7 3-3-16,-5 4-3 15,3 5 2-15,2 3 0 0,15 2-3 16,10 0 4-16,9 0-1 16,12 0-3-16,0 0-36 15,6 0-26-15,34 0-2 16,10 0 57-16,17 0-8 16,7 0-35-16,7 0-10 15,-2 6 3-15,-7 1 39 16,-6 4 21-16,-16-2 1 15,-12 2 5-15,-20-2 5 16,-11-1-9-16,-7-2 20 16,0-3 33-16,-4 2 7 15,-12-3-10-15,-1-1 17 0,5-1-25 16,-1 0-10-16,5-1-5 16,7-6-3-16,1-5-25 15,0-1-8-15,18-4-10 16,10 2-10-16,6-1 10 15,1 4-3-15,-2 5-6 16,0 1 11-16,-4 6 5 16,-5 0 11-16,-2 0 2 15,-6 10 19-15,-7 1 34 16,-1 2-38-16,0 1-6 16,1-1-9-16,4 2 3 15,4-3-5-15,6-2 4 16,7-2-4-16,3-5 2 15,5-3 3-15,-1 0-5 0,0-6-11 16,-4-6-19-16,-8-6-41 16,-5 0 11-16,-9-5 44 15,-6 0 16-15,-5 0 7 16,0 3 6-16,0 4 1 16,-4 7 28-16,-4 4 8 15,7 3-6-15,-4 2-40 16,-1 0-4-16,0 4 0 15,-6 8 5-15,12 8 16 16,0 3 2-16,0 1 4 16,8 1-11-16,8 1-14 15,-3-3 6-15,-8-4 4 16,-5-2 0-16,-5-2 2 0,-26-1-5 16,-12-3 1-1,-2-3-1-15,1-1-9 0,3-5-3 16,8-2-14-16,10-3-29 15,13-14-48-15,10-5-139 16</inkml:trace>
  <inkml:trace contextRef="#ctx0" brushRef="#br0" timeOffset="48773.5482">12324 7042 848 0,'0'0'2'16,"0"0"9"-16,18 54-6 16,2-18 32-16,9 9-3 15,2 2-10-15,5 4-16 16,-11-1-6-16,-5-5-2 16,-19-4-13-16,-1-7-21 15,-1-9-48-15,-19-9 15 16,-5-10 7-16,1-6 17 15,-1 0 24-15,4-8-37 16,2-7-36-16,12-9 26 16,7-1-45-16,0-2 110 15,30 0-175-15</inkml:trace>
  <inkml:trace contextRef="#ctx0" brushRef="#br0" timeOffset="49458.3245">12525 7321 160 0,'0'0'87'0,"0"0"24"0,158-5-33 15,-98 11-13-15,6 8 19 16,-11 3 32-16,-9 1-22 15,-21 1-76-15,-17-3-2 16,-8-5-2-16,0 0-4 16,-22-2 30-16,-10-2-8 15,-1-4-9-15,-1-3-1 16,6 0-11-16,10-5 20 16,9-9 1-16,9-6-3 15,9-5-18-15,32-1-7 16,10-3-4-16,10 7-12 15,-4 4 1-15,-6 7-16 0,-2 5 11 16,-4 6-5 0,-6 0 3-16,3 4-2 0,-2 7 7 15,-2 2-10-15,-6 1 2 16,-2-2-1-16,-1-2 4 16,-3-3-1-16,-10-4 2 15,-1-3 0-15,0 0 17 16,-5 0 1-16,2-2 2 15,-4-6 8-15,-2-5 6 16,-6-1 20-16,0 0-12 16,-2-1-4-16,-16 4 7 15,-1 3-4-15,-10 6-11 16,-5 2-13-16,-4 2 0 0,-11 10-2 16,1 5 2-1,8 0 16-15,10 1-8 0,18-2-2 16,10 0-2-16,2-2-4 15,5-3 0-15,21-1-5 16,13-4 1-16,1-3 0 16,2-3-1-16,0 0-1 15,-5-2-4-15,-3-7-10 16,-8-5 7-16,-3-1 13 16,-6-2 0-16,-4-1 0 0,-2 6 4 15,-5 4-2 1,-3 5 12-16,-3 3 0 0,0 0-14 15,0 0-9-15,0 4 3 16,0 5 6-16,0 4 4 16,0-2 1-16,0 0 3 15,15 2-5-15,10-2-3 16,5-2-19-16,-3-3-11 16,1-2-43-16,-5-4-42 15,-7 0-38-15,-3-2-72 16</inkml:trace>
  <inkml:trace contextRef="#ctx0" brushRef="#br0" timeOffset="50312.7201">13664 7265 496 0,'0'0'20'15,"0"0"-1"-15,0 0-15 16,0 0 11-16,0 0 11 15,0 0 0-15,0 0-24 16,56 27-1-16,-43-13 1 16,-4 1-2-16,4 0 0 15,-5 2-2-15,0-3-13 16,-2-1-13-16,-3-4 1 16,2-3-20-16,0-3-17 0,-5-3-280 15</inkml:trace>
  <inkml:trace contextRef="#ctx0" brushRef="#br0" timeOffset="50842.2492">13804 7216 657 0,'0'0'93'16,"0"0"-65"-16,0 0-28 15,0 0-1-15,0 0 1 0,0 0 12 16,165 13 2-1,-116 1 2-15,-2 1-1 0,-7-1-10 16,-6 0-2-16,-13-1-3 16,-9-4 0-16,-9-4 3 15,1-2-2-15,-4-1 1 16,0-2-2-16,3 0-4 16,-3 0 2-16,4 0 2 15,6 0 0-15,6-10-6 16,4-3-44-16,2-3 6 15,2 2 24-15,-6 1 19 16,1 1 1-16,-4 5 0 16,-5 1 2-16,-5 3-1 15,-2 3 19-15,-3 0-7 16,0 0 3-16,0 0-11 0,0 6 2 16,1 5 6-16,6 2-8 15,7 1 1-15,7 3-5 16,4-3 3-16,8 0-2 15,4-2 0-15,-10-1 5 16,-4-2-7-16,-13-1 0 16,-7-4-1-16,-3-1 2 15,0 0 0-15,-9 0 6 16,-15-2 6-16,-6 1-5 16,-7-2-8-16,9 0-17 15,-1-5-42-15,10-5-30 16,8-5-76-16,10-2-265 0</inkml:trace>
  <inkml:trace contextRef="#ctx0" brushRef="#br0" timeOffset="51536.4533">14549 7096 603 0,'0'0'5'0,"0"0"-5"16,0 0-6-16,0 0 6 15,0 0 6-15,0 0 25 16,12 0 11-16,-10 2 3 16,2 9 15-16,3 4-10 0,-5 7-5 15,1 7-13-15,-3 6-16 16,0 1 2-16,0 0-18 16,0-3 3-1,0-1-2-15,0-5-1 0,0-1 1 16,1-6 0-16,15-5-1 15,1-3-3-15,4-3 3 16,6-4 0-16,6-2 0 16,1-3 0-16,6 0-13 15,0 0-72-15,-1-6-108 16,-7-6-387-16</inkml:trace>
  <inkml:trace contextRef="#ctx0" brushRef="#br0" timeOffset="51723.2643">14537 7263 199 0,'0'0'762'0,"0"0"-753"16,0 0-6-16,0 0-3 15,141-15-5-15,-70 10 3 16,-1 2-13-16,-4-1-94 15,-17 0-125-15,-7 1-371 16</inkml:trace>
  <inkml:trace contextRef="#ctx0" brushRef="#br0" timeOffset="51940.6318">15389 7219 576 0,'0'0'0'0,"0"0"-4"15,0 0-154-15,0 0-53 0</inkml:trace>
  <inkml:trace contextRef="#ctx0" brushRef="#br0" timeOffset="52277.539">15396 7357 857 0,'0'0'0'15,"0"0"-193"-15,135-8 67 16</inkml:trace>
  <inkml:trace contextRef="#ctx0" brushRef="#br0" timeOffset="55410.3683">16921 7057 630 0,'39'77'4'0,"7"18"46"15,6 12-20-15,-7 11-10 16,-1 3-6-16,0 2 10 16,-8 0 32-16,2-1-14 0,0-8-34 15,-4-10-7 1,-10-13-2-16,-7-13 0 0,-9-13 1 15,-8-12 0-15,0-9 1 16,0-8-2-16,-8-10-4 16,0-9-19-16,-1-9-12 15,4-8-16-15,2-3-53 16,3-19-421-16</inkml:trace>
  <inkml:trace contextRef="#ctx0" brushRef="#br0" timeOffset="56465.2152">17064 7050 466 0,'0'0'3'16,"222"-19"-3"-1,-64 6 18-15,30 1 39 0,31 0 8 16,24-3-4-1,35 0-12-15,24-1-21 0,17-1-23 16,12-2 0-16,-2 2-5 16,-5-3-1-16,-11 4 1 15,-13 2 1-15,-32 1-1 16,-30 3-3-16,-32 2-18 16,-35 1 4-16,-25 3-10 15,-32 1 17-15,-18 2 10 16,-22 1 7-16,-18 0-7 15,-11 0 2-15,-6 0 4 16,-6 0-4-16,1 0 8 16,2 0 5-16,3 6 2 15,2 3-11-15,-3 4 0 16,-6 6-4-16,-5 8 11 0,-3 9 8 16,-10 12-5-1,-8 8 6-15,-6 13 2 0,0 12-10 16,-19 9-7-16,-19 9 4 15,-1 3 3-15,-1 2-7 16,-6 2 7-16,7-1-7 16,0 1 0-16,5-9-3 15,4-6-1-15,0-10-3 16,5-11-3-16,-1-10 3 16,4-11 0-16,2-6-1 15,0-6 1-15,2-4-3 16,-2-5 7-16,-2-6-4 0,-3-2 0 15,1-6-3-15,-6-6 2 16,-3 0 0-16,-12-4-3 16,-7-4-5-16,-14 3-9 15,-9-1-5-15,-9-2 6 16,-17 0 2-16,-10 0 8 16,-17 0 3-16,-17 0 2 15,-16 0 2-15,-12 0 0 16,-5 0 0-16,4-2 14 15,3-1 4-15,5 3 5 16,5 0-11-16,-2 0-5 16,-1 0-5-16,-3 0-2 15,-1 3 1-15,-4 1 6 16,2-1 2-16,3 1 7 16,12-1 5-16,13 0-3 0,17-3-8 15,10 0-6-15,5 0-4 16,7 0 0-16,4 0 0 15,7 0 2-15,2 0-2 16,7 0 0-16,13 0-1 16,12 0 1-16,11 1 4 15,9 2-4-15,5-2 0 16,12 2 1-16,1-1-1 16,11-1 1-16,0 0-1 15,9-1-28-15,0 0-32 16,0-4-151-16</inkml:trace>
  <inkml:trace contextRef="#ctx0" brushRef="#br0" timeOffset="56961.8197">17680 7874 603 0,'0'0'243'0,"0"0"-243"15,199-58-29-15,-116 35 29 16,-6-1 3-16,-15-3-2 16,-13-2 14-16,-18 1-7 15,-11 0-8-15,-20 3 2 16,0 8-2-16,-20 8 15 15,-20 2-1-15,-12 7-14 16,-8 0-3-16,-1 12 3 16,12 2 0-16,10 4-2 15,22-1 2-15,17 1-1 16,0 2-17-16,36 0-16 16,19 3-16-16,10 0-35 15,16-1-3-15,9 2 22 16,5-1 53-16,-10-3 12 15,-16 2 1-15,-31-7 1 0,-33-2 0 16,-5-2 17-16,-46-5 43 16,-21 2 2-16,-17-8 12 15,-3 0-39-15,6 0-28 16,8-6-8-16,16-10-21 16,17-5-150-16</inkml:trace>
  <inkml:trace contextRef="#ctx0" brushRef="#br0" timeOffset="57152.8656">18632 7345 780 0,'0'0'38'15,"0"0"-36"-15,-26 68 18 16,26-24 20-16,2 9-13 15,36 4 4-15,15 1-2 16,1 2-25-16,-3-3-4 16,-11-6-23-16,-18-8-107 15,-18-9-87-15,-4-12-102 16</inkml:trace>
  <inkml:trace contextRef="#ctx0" brushRef="#br0" timeOffset="57411.5817">18552 7652 483 0,'0'0'0'16,"0"0"-61"-16,152-53 49 15,-82 46-10-15,0 4 17 16,-10 3-1-16,-9 0 6 16,-21 7 10-16,-15 8 20 15,-15 3-11-15,0 5 19 16,0-1 22-16,0 0-5 15,-7 0-42-15,2-5-4 16,2 0-3-16,3-4-5 16,0-3 4-16,18-3-5 0,12-4-23 15,8-3-18 1,4-2-46-16,1-12-146 16</inkml:trace>
  <inkml:trace contextRef="#ctx0" brushRef="#br0" timeOffset="57575.9098">19224 7665 468 0,'0'0'115'0,"0"0"-76"15,0 0 48-15,0 0-77 16,0 0-8-16,0 0-2 16,-43-1 19-16,34 15 6 15,9-1-9-15,0 2-13 16,0-3-3-16,26 2-15 16,18-2-31-16,12-4-18 15,16-5-51-15,1-3-23 16</inkml:trace>
  <inkml:trace contextRef="#ctx0" brushRef="#br0" timeOffset="57927.6544">19725 7638 745 0,'0'0'0'16,"0"0"-6"-16,0 0-4 16,0 0 10-16,0 0 11 15,0 0 1-15,-63 51-8 16,63-38-4-16,24-5-15 15,15 0-9-15,18-4 1 16,5-4-4-16,2 0-15 16,-1-1-2-16,-12-7-3 15,-15-2 47-15,-22 0 26 0,-14 0 44 16,0 1 34 0,-17 1 4-16,-24 4-60 0,-15 3-42 15,-6 1-5-15,0 3 1 16,2 4 8-16,10 7-6 15,8-4 2-15,10-1-5 16,13 2-1-16,15-4-12 16,4 0-27-16,26-1-17 15,32-3-5-15,17-3-10 16,15 0-35-16,4-9-15 16,-15-7-126-16</inkml:trace>
  <inkml:trace contextRef="#ctx0" brushRef="#br0" timeOffset="58962.647">20217 7548 513 0,'0'0'87'0,"0"-90"-56"16,0 52 70-16,0 9-72 16,0 13-4-16,-3 12 71 15,-18 4-92-15,-12 12 1 16,-2 11 1-16,5 4 12 16,12 4-3-16,16 2-3 15,2-1 0-15,13 1-10 16,28-3-2-16,15-1-2 15,15-4-16-15,8-5-26 16,8-7-8-16,-5-7 34 0,-8-6-27 16,-4 0-15-1,-20-14-33-15,-17-3 93 16,-7-6 42-16,-16-1 41 0,-10-1-10 16,0 8-6-16,0 2-32 15,-7 8 14-15,-11 7-18 16,-4 0-31-16,-8 5 0 15,1 7 2-15,3 3 11 16,6 0-10-16,15 2-1 16,5 0 3-16,0 2-5 15,17-2-16-15,21 0-11 16,2-6-21-16,3-3-24 16,-4-6-38-16,-6-2-31 15,-8-3-72-15,-9-11 6 16,-11-3 207-16,-5-2 220 0,0-5-81 15,4 2-34-15,6 2-35 16,2 6-11-16,-2 5 5 16,-1 6-26-16,-5 3-31 15,2 0-7-15,-1 3-8 16,1 6 8-16,4 5 11 16,2 0 9-16,0 1-15 15,3 1-3-15,0-4-2 16,-2-2-1-16,-4-4-15 15,-3-4 2-15,-4-2 0 16,4 0 14-16,4 0 15 16,2-9-7-16,6-5-8 15,-2-1 0-15,8-2 0 16,1 3 1-16,-2-1 0 0,0 4 2 16,-4 5-2-16,-8 2-1 15,1 4 0-15,-6 0-5 16,0 7 5-16,4 2 0 15,0 8 11-15,5 0-4 16,6 0-5-16,5 1-2 16,3-3 3-16,-1-3-3 15,-10-5-3-15,-5-4-1 16,-2-3 4-16,-2 0 6 16,4-3 11-16,-2-8-17 15,-5-6 0-15,-6-7-19 16,0 0 5-16,-5-6 0 15,-14-4-3-15,4-4 17 0,4-3 2 16,11-1 13-16,0 2-4 16,0 12 13-16,0 10-19 15,3 8 24-15,-3 10 10 16,0 0-39-16,0 0-2 16,0 14-10-16,0 6 12 15,0 9 10-15,-3 7-3 16,2 1 5-16,1 6-5 15,0-1-6-15,1-1 0 16,22-3 1-16,1-9-1 16,4-4-2-16,-4-9-12 15,-3-8-15-15,-5-6-3 0,-1-2-27 16,3-1-61-16,-3-12-156 16</inkml:trace>
  <inkml:trace contextRef="#ctx0" brushRef="#br0" timeOffset="59109.7093">21206 7428 915 0,'0'0'60'16,"0"0"-60"-16,0 0-2 15,142-13 0-15,-68 12 2 0,2-2 0 16,-4 0-10-16,-9 1-95 15,-19-1-191-15</inkml:trace>
  <inkml:trace contextRef="#ctx0" brushRef="#br0" timeOffset="60445.244">20908 8556 494 0,'0'0'17'0,"0"0"-16"16,0 0 13-16,0 0 34 16,0 0 16-16,53 74 16 15,-39-39-51-15,10 7 9 16,-2 2-18-16,6-1-15 15,-1 5 1-15,2-4-5 16,-8-3-1-16,-4-4 0 16,3-4 0-16,-8-8 0 15,-4-4-1-15,1-4-3 0,-4-4 4 16,3-4-7 0,-1-2-5-16,-1-2-27 0,1 0-16 15,1 2-28-15,6-4-73 16</inkml:trace>
  <inkml:trace contextRef="#ctx0" brushRef="#br0" timeOffset="61903.4108">21290 9102 262 0,'0'0'47'0,"0"0"-39"16,0 0 31-16,0 0 22 15,0 0-36-15,-166 15 13 16,123-9 9-16,-8 0-5 16,-8 3-19-16,-12 2 1 15,-14 4 4-15,-7 0-2 16,-11 4-15-16,-7 1 5 16,9 6 12-16,-10 3 9 15,2 5 2-15,-9 6-3 16,-4 5-16-16,5 3 0 15,1 1 2-15,3 4 3 16,7 2-11-16,9-1-14 16,9-1 16-16,15 0-11 15,18-4 2-15,14 0-4 0,16-1 7 16,12-4-8-16,13 1-1 16,0-3 4-16,13 1 6 15,28 0 4-15,14-3-15 16,16-4 7-16,17-3 1 15,12 1-2-15,13-5 8 16,14 0-11-16,18-4 10 16,14-2-5-16,7-3-6 15,11 2-2-15,3-3 0 16,4-2-3-16,-3 0-2 16,-7-5-1-16,-10 1 6 15,0-7 0-15,5 2 0 16,-1-6 5-16,-6-2-5 0,3 0-5 15,-7-10-5-15,-7-4 10 16,-2-6 4-16,0-2 11 16,-11-4 0-16,-9-3-5 15,-12-2-10-15,-22-1-16 16,-14-1 8-16,-14 2 7 16,-14-2 1-16,-5-1 0 15,-8-5 3-15,-1-2 9 16,4-2-5-16,5-1-2 15,-1-1-5-15,2-3-6 16,-6-4 1-16,-6 1 4 16,-7-2-4-16,-13 3 5 15,-12 3 0-15,-5 4 0 16,0 2 9-16,0 7 4 0,-7 4 2 16,-3 2-2-16,0-1-6 15,-4 2-6-15,0 0 6 16,-4-2-6-16,-3 1 2 15,-11 0-2-15,1 2-2 16,-7 1 0-16,-5 1-1 16,3 3 2-16,-2 2 0 15,0 0 0-15,0 4 0 16,-7 3 0-16,-6 4-6 16,-14 1 5-16,-4-1-1 15,-5 4-1-15,-4-1-1 0,-12-3-2 16,-6 4-2-1,-2-7-3-15,2 1 10 0,7 2-5 16,5 1 6-16,0 0-2 16,0 4-2-16,-7 0 2 15,-1 3 0-15,-1 0-2 16,-2 0 3-16,3 0 0 16,-4 3-2-16,-6 0 5 15,-7 1-2-15,-8 0 0 16,-3 2-1-16,5 1-3 15,2 1 4-15,0 6 4 16,5-2-4-16,0 2-5 0,-1 1 3 16,2 1-56-1,-6 0-14-15,-4-2-81 0,4-1-120 16</inkml:trace>
  <inkml:trace contextRef="#ctx0" brushRef="#br0" timeOffset="67955.5048">19892 9811 909 0,'0'0'15'0,"0"0"-15"16,0 0-6-16,0 0 4 15,0 0 2-15,0 0 0 16,0 0 1-16,63-45 6 16,-60 36 0-16,-3 2-6 0,0 3 3 15,0 1 2 1,-11 3 2-16,-19 0-8 0,-11 6-2 15,-1 8 1-15,3 3 0 16,5 2 2-16,10 0-3 16,11 1 2-1,13 3 0-15,0-3 0 0,13-4-4 16,21-2-5-16,14-3-1 16,9-8 3-16,11-3-5 15,8 0 7-15,5-13-4 16,-10-5-26-16,-8-5 7 15,-12-4 20-15,-15-6 8 16,-11-6 13-16,-12-2-6 16,1-8-6-16,-8-4 7 0,0 5-2 15,-6 7 66 1,0 16-71-16,0 16 9 0,-8 9 18 16,-20 5-28-16,-8 15-2 15,-2 8 2-15,8 6 4 16,10-3-3-16,11 2 7 15,9 1-2-15,0-4-6 16,22-4 3-16,19-4-6 16,5-2 3-16,8-8-7 15,6-5-4-15,-1-7-10 16,-4 0-8-16,-5-4-19 16,-6-9 0-16,-13 1 0 15,-5 0 32-15,-14 5 1 16,-12 2-7-16,0 5 12 15,0 0-25-15,-16 7 20 0,-6 7 15 16,3-1 16-16,4 2 9 16,5-2-14-16,10 0 0 15,0 1 3-15,15-4-6 16,25-3-5-16,12-2 3 16,11-5-6-16,2 0 3 15,1-5 4-15,-10-9 1 16,-12-1 4-16,-14-6 17 15,-15-1 37-15,-13-1-20 16,-2-3-30-16,-2 1-4 16,-30 3-11-16,-8 3 2 15,-8 8-3-15,-5 5 0 0,3 5-7 16,7 1-7-16,14 1-28 16,10 7-31-16,19-2-27 15,0 0-38-15,23-3-4 16,28-3-147-16</inkml:trace>
  <inkml:trace contextRef="#ctx0" brushRef="#br0" timeOffset="68635.628">21252 9635 556 0,'0'0'85'0,"0"0"-82"16,0 0-1-16,0 0 30 0,0 0 26 15,0 0-33 1,-119 35-10-16,119-20-15 0,0-1 0 15,10 1-4-15,19 2-10 16,8 1-2-16,6-1 4 16,2 0 1-16,-3-3 10 15,-5-1 1-15,-19-5 4 16,-9-4 18-16,-9-2-4 16,0-1 13-16,-21 1 7 15,-17-2-1-15,-6 0-17 16,4 0-8-16,5-3-5 15,12-6-2-15,8 2 2 0,9-2-1 16,6-4-4 0,0 3-1-16,31-4-2 0,17-2-5 15,14-2 4-15,9 0 1 16,6-3 1-16,-3-3 1 16,-3 2-1-16,-17 3 1 15,-20 5 3-15,-16 8-3 16,-18 2 21-16,0 2 10 15,0 2-5-15,-20 0-23 16,-12 0-4-16,-4 2-1 16,-3 5-4-16,6 1-1 15,3 1-7-15,9-1 5 16,6 1-9-16,10 3-4 16,5-2-19-16,0 4 2 15,20-1-11-15,14-1-7 16,7 1 3-16,2 0 20 15,-1-1-2-15,0 0 27 0,-9-2 8 16,-7-3 3-16,-12 3 22 16,-10-4 5-16,-4-2 18 15,-7 1 21-15,-31 2-8 16,-15 2-25-16,-10-1-15 16,4-1-13-16,4 0-6 15,11-4-2-15,7 0-11 16,7-2-77-16,8-1-115 15,8 0-425-15</inkml:trace>
  <inkml:trace contextRef="#ctx0" brushRef="#br0" timeOffset="69332.0249">22022 9701 648 0,'0'0'88'0,"0"0"-33"0,0 0 7 15,0 0-32-15,0 0 3 16,0 0-25-16,43 0-4 16,-13 0-2-16,6 0-2 15,0 0 0-15,4-2 5 16,0-1-5-16,-1 1-10 16,-2-1-7-16,-8 3-35 15,-10 0-36-15,-9 0-65 16,-7 0-21-16,-3 0-216 15</inkml:trace>
  <inkml:trace contextRef="#ctx0" brushRef="#br0" timeOffset="69549.4927">21929 9827 554 0,'0'0'77'0,"0"0"-57"15,0 0 50-15,0 0-2 16,0 0-38-16,0 0 20 16,96 3-16-16,-48-3-22 15,4 0-11-15,-1-5-1 16,-10 2-69-16,-8-1-67 16,-10 1-92-16</inkml:trace>
  <inkml:trace contextRef="#ctx0" brushRef="#br0" timeOffset="72429.1073">22744 9457 237 0,'0'0'196'0,"0"0"-190"15,0 0-4-15,0 0-2 0,0 0 14 16,0 0 37 0,-137 29 13-16,107-12-12 0,0 0-32 15,1 7-7-15,9 3 6 16,2 2 4-16,3-3-20 16,5 1 1-16,10-3-4 15,0-4 0-15,0-3 0 16,14-5-1-16,19 0 5 15,8-5-1-15,5-6-2 16,9-1 4-16,0 0-5 16,-5-1-5-16,-10-9 1 15,-6 1-15-15,-13-2 6 16,-12-2 4-16,-6 1 8 16,-3-1 1-16,-3 4 4 15,-25 1-2-15,-10 4-2 16,0 4 0-16,8 0-11 15,0 0 9-15,22 0 0 0,8 0-8 16,0 0-26-16,0 0-32 16,27-3 5-16,10 1 25 15,7-5-27-15,0 3-3 16,-2 0-5-16,-7 2 73 16,-9 0 14-16,-8 2 76 15,-9 0-25-15,-3 0-33 16,-5 0-12-16,-1 0 2 15,0 7 22-15,0 3 2 16,0 4-12-16,-11 0-20 16,-4 0-1-16,0 1-8 15,-4-2-5-15,5 1-2 0,-1-2 2 16,0 0-4-16,5-3-30 16,-1-3-22-16,4 2-65 15</inkml:trace>
  <inkml:trace contextRef="#ctx0" brushRef="#br0" timeOffset="73679.0899">22532 9455 396 0,'0'0'24'0,"0"0"41"15,0 0-61 1,0 0 72-16,0 0 14 0,0 0-59 15,24-20-17 1,-24 20 15-16,0 0-11 0,0 0-4 16,0 0-10-16,0 0-4 15,0 0 0-15,0 7 0 16,-8 9 2-16,-3 7 19 16,3 5 0-16,2 5-13 15,6 3-4-15,0-4-1 16,4 1-3-16,17-3 1 15,5-4-1-15,5-4-4 16,-1-5 0-16,0-5-19 16,0-2 6-16,3-7 15 0,1-3 2 15,4 0 19-15,2 0-9 16,1-6-6-16,-6-8 2 16,-2-3 0-16,-12-3 22 15,-1-7 6-15,-3-3-14 16,-7-5-11-16,-3-1 0 15,-5 2 2-15,4 2-10 16,-2 6 4-16,0 9 10 16,1 4-10-16,-5 5-4 15,0 5-1-15,0 2-11 16,5 0-25-16,-1 1-55 16,5 0-80-16,7 0-80 15</inkml:trace>
  <inkml:trace contextRef="#ctx0" brushRef="#br0" timeOffset="74206.4321">23351 9452 625 0,'0'0'2'0,"0"0"-2"0,0 0 0 15,0 0 0 1,0 0 17-16,0 0 29 0,-146 40-5 16,124-17-11-16,6 6-15 15,6 3-8-15,3-1-4 16,7-1 3-16,0-2-6 16,0-2-3-16,12-5-10 15,9-5-5-15,4-4-22 16,-6-6-4-16,4-6 44 15,-3 0 12-15,3 0 3 16,2-6-8-16,-4-6 0 16,3-4 8-16,1-2-8 15,2 0-7-15,4-1 0 16,-1 2-5-16,-5 4-8 16,-5 7 2-16,-5 2 3 15,-3 4 1-15,1 0 0 0,-2 0 7 16,1 4 4-16,3 7 2 15,-5 3-3-15,0 0 16 16,-6 5-11-16,-4-4-2 16,0 1-1-16,-1-2-5 15,-22 0-5-15,-7-3-24 16,-8 0-16-16,-5-4-46 16,-10 0-145-16</inkml:trace>
  <inkml:trace contextRef="#ctx0" brushRef="#br0" timeOffset="75124.7214">21936 10011 417 0,'0'0'6'0,"0"0"62"16,-2 64 18-16,0-32-53 16,-1 1 5-16,3-4 1 0,0-2-26 15,0-2-6-15,0-2-6 16,3-2-2-16,-3-5-3 15,0-5 3-15,0-4-2 16,0-2 0-16,0-4-15 16,0-1-19-16,0 0-10 15,0-4 36-15,0-10-12 16,0-5-41-16,0-6 35 16,0-3 29-16,0-5 8 15,0-2 0-15,8 0 17 16,2 4 15-16,5 4-11 15,3 7 23-15,2 7-25 16,10 3-9-16,-1 0-17 16,5 3-1-16,4 3 0 15,-1 1 12-15,-3 3 11 16,-2 0-6-16,-5 0-7 0,-11 10-8 16,-8 2 3-1,-8 3-2-15,0 1 3 0,-8 4-2 16,-25-3-1-16,-10-1-6 15,-11-2-4-15,-5-1-3 16,-7-3-48-16,3-3-54 16,-3-2-156-16</inkml:trace>
  <inkml:trace contextRef="#ctx0" brushRef="#br0" timeOffset="75472.5478">21706 10017 414 0,'0'0'74'0,"0"0"-50"16,0 0 37-16,-57 52 29 0,19-20 2 16,-8 2-46-16,-5 0 24 15,2 0-35-15,2-2-14 16,6-2-10-16,7-3-10 16,4-1-1-16,5-2-1 15,0-5-4-15,14-2-36 16,10-4-50-16,1-7-60 15,9-6-58-15</inkml:trace>
  <inkml:trace contextRef="#ctx0" brushRef="#br0" timeOffset="76241.8347">22795 9965 511 0,'0'0'10'0,"0"0"13"16,0 0 28-16,0 0-5 0,0 0 34 15,-155 36-23-15,114-14-21 16,7 3 3-16,1 6-12 16,8-1-18-16,6 1-7 15,8-5 4-15,11-2-6 16,0-4-3-16,0-4-8 15,22-2 0-15,14-3-8 16,9-6 4-16,7-3-5 16,9-2 16-16,-1 0-13 15,-5-7-15-15,-10-3-32 16,-12 0 20-16,-11-3 30 16,-11-2 14-16,-11 2 10 15,0 2 4-15,-6 3 13 0,-24 3-21 16,-5 4-6-1,-5 1 0-15,2 0-4 0,9 0 2 16,7 0 4-16,18 0-5 16,4 0 0-16,0 1-16 15,8-1-7-15,25 0 5 16,6 0-17-16,6-1-24 16,2-5-40-16,-1-2-12 15,-5 1-30-15,-5 2 144 16,-1-2 0-16,-14 5 85 15,-3-2 24-15,-7 4-61 16,-7 0-22-16,2 0-12 16,-3 0 18-16,-3 0 24 15,0 6 7-15,0 5-12 16,0 6 18-16,-12 2-19 16,-3 1-23-16,3-1-16 0,0-1-3 15,0-3-5-15,-4-1-3 16,4-4-3-16,-1 0-5 15,3-4-55-15,0-3-106 16,1-3-379-16</inkml:trace>
  <inkml:trace contextRef="#ctx0" brushRef="#br0" timeOffset="85977.7338">18666 12516 747 0,'0'0'5'0,"0"0"-5"15,0 0-4-15,0 0-3 16,0 0 7-16,0 0 1 15,0 0 60-15,49 88 14 16,-44-26-24-16,-5 13-13 0,0 12-22 16,-5 3-10-16,-11 1-2 15,0-4 0-15,7-9-5 16,-6-8 1 0,-2-10-1-16,-5-11-1 0,-2-10-7 15,-3-9-17-15,-1-9 1 16,8-8-20-16,2-10-39 15,8-3-51-15,7-6-79 16</inkml:trace>
  <inkml:trace contextRef="#ctx0" brushRef="#br0" timeOffset="86927.3364">19005 12495 353 0,'0'0'168'16,"251"-10"-168"-16,-72 9-65 16,30 1 65-16,29 0 4 15,23 0-1-15,32 5 25 16,16 3-7-16,12 0-12 15,1 1-5-15,-21-2-4 16,-19 4 6-16,-31-1 1 16,-29 1-5-16,-29 0-2 15,-30 1-2-15,-31-2-4 16,-40 0 6-16,-29-5-1 0,-29-1 1 16,-20-2 4-16,-11 0 12 15,-3 1-5-15,0 6-3 16,-21 7 57-16,-15 10 10 15,-5 12-31-15,-3 12-15 16,-7 10-8-16,10 13 18 16,-1 8-12-16,-1 5-8 15,13 1-17-15,6-2 0 16,12 0 1-16,3-4-3 16,-3-8-3-16,3-4-7 0,-15-5-7 15,-2-9-18-15,-10-6 0 16,-3-13-17-16,-2-6 24 15,-5-7 13-15,0-9-26 16,-5-4 25-16,-2-9 16 16,-11-1 6-16,-4 0-6 15,-15-10-8-15,-13-2-3 16,-9-7 11-16,-12-1-2 16,-17-5-16-16,-12-1-20 15,-18-2 27-15,-14-2 11 16,-19 2 27-16,-7 1 29 15,-2 1 13-15,3 1-46 16,9 3 4-16,5 1-24 16,2 2-3-16,5 2 2 15,5 1 1-15,7 2 16 0,3 4-4 16,4 0-2-16,11 2 7 16,11-1-4-16,19 2 6 15,18 2-21-15,16-2 0 16,10 2-1-16,10 2 2 15,11-1-2-15,10 2 0 16,14 2 1-16,7 0-1 16,5 0 6-16,8 0-6 15,-4 0 0-15,1 0 0 16,-4 0 0-16,0 0-2 16,-2 0 4-16,5 0-2 15,5 0 0-15,8 0-2 0,-1 0 2 16,5 0 0-16,0 0 2 15,0 0-2-15,0 0 4 16,0 0-4-16,0 0-1 16,9 0 1-16,6 0 5 15,3 0 1-15,6 2-6 16,-4 1-2-16,9 1-53 16,1-1-111-16,-3-1-440 15</inkml:trace>
  <inkml:trace contextRef="#ctx0" brushRef="#br0" timeOffset="87730.4449">15822 15248 818 0,'0'0'17'15,"0"0"-16"-15,-17 63-2 16,8-19 2-16,4 14 3 16,2 9 49-16,3 6-21 15,0 4-9-15,0 1-17 16,0-9-3-16,3-5-2 16,-3-11-1-16,0-10 0 15,0-5 0-15,-19-7-12 16,7-8-21-16,5-11-16 15,7-5-31-15,0-7-72 16,0-10 15-16</inkml:trace>
  <inkml:trace contextRef="#ctx0" brushRef="#br0" timeOffset="88526.179">15684 15184 747 0,'0'0'0'0,"0"0"0"16,0 0-65-16,0 0 63 16,0 0 2-16,148-27 1 0,-59 25 0 15,26 1 5-15,26 1 0 16,32 0 1-16,40-1 3 15,28-1 2-15,32 1-8 16,23-3 1-16,5 2-5 16,0-2 7-16,0-1 35 15,-16-1-14-15,-34 2-21 16,-33 4-7-16,-43 0-37 16,-36 0-46-16,-34 7 14 15,-27-4 50-15,-31 0 19 16,-18-1 0-16,-16-2 1 15,-10 1-1-15,-2-1 23 16,-1 3 0-16,0 3-20 0,0 5 6 16,0 10 28-1,0 9-23-15,-1 9-9 0,-8 6-4 16,-1 8 0-16,-3 3 1 16,0 6 3-16,1 5-5 15,-1 3-3-15,1 4 1 16,0-4-3-16,2-2-14 15,-2-7-9-15,-6-5-4 16,-2-8 24-16,-8-6-9 16,-3-7 12-16,-5-8 2 15,-8-6 3-15,0-4 24 16,-8-6 7-16,-3 0-22 16,-2-8-9-16,-7-3 3 15,-18 0 9-15,-18-3-12 0,-19-11-4 16,-14 1 4-1,-18-4 16-15,-17 0 29 0,-16-1-30 16,-19 5 10-16,-19-2 9 16,-8 6 51-16,-9 0-28 15,-7 4-4-15,8 2-42 16,23 1-2-16,28 2 2 16,40 0 38-16,30 5-28 15,27 2-16-15,20 0-5 16,17 0-18-16,22-2-6 15,10-1 17-15,17-3-1 16,4 1-30-16,0-2-40 16,0 1-11-16,0-1 24 0,14 0 1 15,3 0-36-15,-4-6-158 16</inkml:trace>
  <inkml:trace contextRef="#ctx0" brushRef="#br0" timeOffset="89291.0769">17076 15534 635 0,'0'0'103'15,"0"0"-97"-15,0 0-2 0,0 0-3 16,0 0 41-16,39 74-6 16,-28-34-11-16,2 3-8 15,-1 1-14-15,1-2-3 16,-6-3 0-16,-1-10-2 15,-6-4-3-15,0-8-17 16,0-3-3-16,0-7-2 16,-6-2-23-16,-4-5-6 15,0 0 37-15,-2-5 19 16,-6-12 24-16,0-7-22 0,0-6 7 16,4-8 9-1,-2-7-6-15,7-5 51 0,3-4-49 16,6-1-12-16,0 0 36 15,7 2-38-15,17 10-5 16,2 10 5-16,3 8 0 16,3 5 0-16,7 6-3 15,3 4-2-15,4 5-12 16,0 4 13-16,1 1-1 16,-1 6 2-16,-3 13 2 15,-18 6 0-15,-14 1-3 16,-11 0 4-16,-16-1-3 15,-31-4 1-15,-15-1 2 16,-6-1 11-16,-8 0-8 16,7-4-3-16,14-2-1 0,16-4 1 15,11-4-58-15,10-5-122 16</inkml:trace>
  <inkml:trace contextRef="#ctx0" brushRef="#br0" timeOffset="89943.326">17987 15453 669 0,'0'0'55'15,"0"0"-34"-15,-131 60-14 16,99-30 4-16,7 1 14 16,9 3-17-16,13 0 2 15,3 2-8-15,0-2-2 16,30-5-19-16,6-1 15 16,10-9-19-16,6-3-13 15,-3-10 22-15,8-3-1 16,-7-3-10-16,-3-3 6 15,-4-10-20-15,-7-4 8 16,-10-5 31-16,-10-1 10 16,-13-3-2-16,-3 5-8 0,0 6 19 15,-27 7 30-15,-12 3 0 16,-3 5-35-16,0 0 1 16,10 0-5-16,8 5 12 15,6 0-22-15,9 1-1 16,6-3 1-16,3-1-23 15,0 1-11-15,9-1 23 16,22-2 4-16,7 0-9 16,5 0-21-16,-1-5 10 15,-1-3 18-15,-2 0-10 16,-3-3 1-16,-5 3-3 16,0-1 13-16,-1-2 5 15,-3 3-4-15,-4 1 7 0,-2 4 13 16,-7 2 6-16,-3 1 4 15,1 0 28-15,-5 6 2 16,4 10 2-16,-10 5-7 16,-1 9-9-16,0 5-28 15,0 4-10-15,0-2-1 16,0 0-14-16,0-7-97 16,-10-7-64-16,-5-4-2 15</inkml:trace>
  <inkml:trace contextRef="#ctx0" brushRef="#br0" timeOffset="90716.1667">21988 15453 699 0,'0'0'7'0,"0"0"-7"16,0 0-25-16,0 0 18 16,0 0-1-16,0 0 8 15,0 51 42-15,0-7 13 0,-8 9-7 16,-10 14-13-16,2 3-17 15,10 8-4-15,-2-3-10 16,4-3-2-16,1-6-2 16,0-8 0-16,-7-11 0 15,-2-7-1-15,-9-6-3 16,-6-7-2-16,-1-8-13 16,-2-3-5-16,1-7 11 15,8-5-18-15,1-4-37 16,5-2-7-16,4-15-148 15</inkml:trace>
  <inkml:trace contextRef="#ctx0" brushRef="#br0" timeOffset="91696.2092">21774 15504 636 0,'0'0'0'0,"0"0"-63"15,0 0 4-15,151-20 59 16,-80 19 4-16,18-4 24 16,13 0 19-16,15-1-24 15,10 0-10-15,24-2 0 16,15 0-9-16,15 0 7 0,11 0-6 15,2-1-1-15,0 0-3 16,-1-2 13-16,-13 0 0 16,-13 2-8-16,-31 6 4 15,-21 1-10-15,-27 2-9 16,-24 0 4-16,-6 4 2 16,-5 4 1-16,-6-3 2 15,-1 0 0-15,-7-2 0 16,-7 2 0-16,-6-2 0 15,-12 0 2-15,-7 3-2 16,-7 3 0-16,0 6 12 16,0 8-2-16,-13 10 23 15,-10 6-9-15,1 4 3 0,1 10-14 16,2 6 3-16,0 8 15 16,0 5 21-16,0 2-27 15,5-2-22-15,-1 0 4 16,1-8-7-16,1-6 0 15,-4-6-2-15,3-8-2 16,4-7 4-16,1-4 0 16,-3-8-1-16,-1-3 1 15,-3-6-1-15,-4-6 1 16,2-3-19-16,-3-2 1 16,-4-1 5-16,-7-4 10 15,-5 0 1-15,-8 0 4 0,-16 0 1 16,-9-6-3-16,-10-4-10 15,-9 1-3-15,-3-1 6 16,-5-2 0-16,-10 1 5 16,-5 2-2-16,-12-3 0 15,-3 2-16-15,-12-1-8 16,-4 1 17-16,-9-2 11 16,-6 4 2-16,0-1 6 15,3 2 3-15,12-1-5 16,7 3-4-16,9-1 0 15,15 2 0-15,11 2 1 16,13-3-3-16,13 2 0 16,17 0 8-16,12 0 16 0,6 0-15 15,8-1-9 1,10 3 0-16,5-2 0 0,11 0 0 16,5 3 0-16,1 0 0 15,0 0-6-15,-3 0 3 16,0 0 3-16,3 0 6 15,-3 0-6-15,-4 0 3 16,-2 0-2-16,-5 0-1 16,-2 0-2-16,-4 0 2 15,7 0 0-15,1 0 0 16,6 0 0-16,0 0-16 16,6 0-23-16,0 0-47 15,0 0-36-15,3-6-128 16</inkml:trace>
  <inkml:trace contextRef="#ctx0" brushRef="#br0" timeOffset="92309.1828">22744 15787 531 0,'0'0'75'16,"0"0"-57"-16,0 0-10 15,0 0 30-15,0 0 46 16,0 0-20-16,0-26-27 0,0 26-30 16,0 7-7-1,-21 11 0-15,-9 9 26 0,-10 12 3 16,5 3-18-16,10 4-11 15,6 0 0-15,13-5 0 16,6-6 2 0,0-2-1-16,6-9-1 0,19-5-12 15,4-6 9-15,2-6 3 16,12-3-3-16,4-4 6 16,3-4-1-16,-5-6-2 15,-6-7 7-15,-3-5 3 16,2-5 6-16,1-4-7 15,1-5-8-15,-1-3 2 16,-6 7-6-16,-15 4-1 0,-5 8-2 16,-7 8 5-1,-6 7-16-15,0 0-52 16,0 0-89-16,0 1-126 0</inkml:trace>
  <inkml:trace contextRef="#ctx0" brushRef="#br0" timeOffset="93056.6957">23589 15707 716 0,'0'0'6'15,"0"0"-6"-15,0 0-3 16,0 0 3-16,-137 8 29 15,86 12 24-15,-2 6-12 16,-2 7-12-16,1 6-8 16,12 2-20-16,7-1 2 15,11-2-3-15,10-4-2 16,10-4 2-16,4-5-6 16,0-4-13-16,25-5-8 15,14-7 20-15,10-1-19 16,11-8-5-16,7 0 0 15,8 0 9-15,-1-11-45 16,-5-3 33-16,-11 0 27 0,-12-4-25 16,-13 2-15-1,-17 1 47-15,-7 3 43 0,-9 3-1 16,0 2-21-16,-21 3-17 16,-16-1-4-16,-6 4 1 15,-5 1-1-15,5 0 0 16,10 0 9-16,6 0 0 15,11 1-7-15,7 1-2 16,9-1-4-16,0-1-12 16,0 0 9-16,13 0 2 15,20 0 4-15,9-1-4 16,4-2-3-16,-3-3-4 16,-1 1 12-16,-8 1 2 15,-2 0-2-15,-11 1 3 0,-5 0 15 16,-2 1-17-16,-3 2 1 15,-2 0 6-15,5 0 3 16,-2 0-10-16,3 0 12 16,3 0 2-16,-2 0-4 15,0 0 3-15,-2 0 1 16,-1 5 6-16,-2 3-14 16,-6 6 2-16,-5 3 1 15,0 4 10-15,0 1-7 16,-16 2-7-16,3-2 25 15,-8-6 2-15,0-1 3 16,3-2-6-16,2-1 10 16,1-6-27-16,1 2 0 0,7-3-10 15,5-1-3-15,-1-3-5 16,3 1-49-16,0-2-45 16,-3 0-93-16,3 0-218 15</inkml:trace>
  <inkml:trace contextRef="#ctx0" brushRef="#br0" timeOffset="94599.5489">18420 14776 520 0,'0'0'7'0,"0"0"18"16,0 0-25-16,0 0 42 15,0 0 8-15,0 0 7 16,6-16-4-16,-6 16-13 16,0 0-16-16,0 0-22 0,-4 8 0 15,-16 14 3 1,-6 10 31-16,-2 9-10 0,6 7-6 15,4 3-11-15,5-4-1 16,8-2-8-16,4-9 0 16,-3-6-1-16,1-7 2 15,2-7-1-15,-4-5 0 16,0-6 0-16,5-4 1 16,-2-1 1-16,1 0-2 15,-2 0 0-15,-5-8-2 16,2-9-90-16,-1-5-36 15,1-7 37-15,-2-8-10 0,-2-6-23 16,-3-5-63 0,1-1-17-16,-2 3 204 15,2 8 160-15,3 7 81 0,0 6-136 16,8 6-56 0,1 4-17-16,0 3 11 0,13-2 43 15,19 8-83-15,11-3-3 16,11 6 0-16,19-1 2 15,18-2-1-15,19 4 14 16,23 2 31-16,10 0-21 16,11 3-19-16,1 9-1 15,-1-1-4-15,-11 0-1 16,-17 0-11-16,-26-2-20 16,-30-2-20-16,-23-3 27 15,-17-2 6-15,-7-1 12 0,-9-1 6 16,-5 0 0-1,-2 0 1-15,-3 0 33 0,0-4-1 16,-3-2-9-16,-1-5-11 16,0-2 12-16,0 0 2 15,0-8-8-15,0-3 20 16,-1-6-27-16,-3-11-8 16,4-7 12-16,0-10-2 15,0-4-14-15,9-5 0 16,8 1 1-16,-1 2-1 15,2 5 0-15,6 8 2 16,-3 6-2-16,-4 7 2 0,-3 9-4 16,-2 4 1-1,-4 11 1-15,-3 6 3 0,-1 2-3 16,-1 5-5-16,-3 1 3 16,0-2-19-16,0 2-34 15,0 0-7-15,0 0-28 16,0 0 8-16,0-3-32 15,0 1-42-15</inkml:trace>
  <inkml:trace contextRef="#ctx0" brushRef="#br0" timeOffset="95125.2178">20202 13741 98 0,'0'0'120'15,"0"0"19"-15,0 0-83 16,0 0-41-16,0 0 22 15,-13-48 9-15,13 39-17 16,-6-3-9-16,2 0 1 0,2 2 1 16,-3-2-10-16,1 0-3 15,1 1-5-15,-2-1 0 16,4-1 1-16,-3 3-5 16,4 1 14-16,-3 4 32 15,0 4-7-15,0 1-23 16,-17 1-16-16,-8 15-3 15,-12 7 3-15,-10 10 27 16,-3 4 17-16,-1 4-24 16,-1 2 2-16,-4 1-10 15,9 0 5-15,-1-5-2 16,11-3-13-16,4-7 3 0,13-5-5 16,9-7 2-1,8-5-2-15,4-7-9 0,2-3-28 16,0-2 18-16,11-2 2 15,19-9-117-15,4-9 43 16,5-5-312-16</inkml:trace>
  <inkml:trace contextRef="#ctx0" brushRef="#br0" timeOffset="95513.1251">20088 13629 479 0,'0'0'36'15,"0"0"-36"-15,0 0 0 16,38 55 9-16,-17-21 25 0,7 7-26 16,5 3 8-16,6 2-9 15,0-3-2-15,-6-4 1 16,-12-6-5-16,-11-8-1 16,-10-3 5-16,0-8-5 15,0-5 1-15,0-1 5 16,-19-5 5-16,-10 2 9 15,-10-4 5-15,-15 1-1 16,-12-2-17-16,-15 0 3 16,-7 0 22-16,-10-6 2 15,-2 1-13-15,-2 0-8 16,10 2-3-16,7 3 1 16,20 0-4-16,13 3-7 0,16 10-2 15,14 1-6 1,22 3-74-16,0 5-9 0,52 0-12 15,26 2-107 1</inkml:trace>
  <inkml:trace contextRef="#ctx0" brushRef="#br0" timeOffset="97013.5881">22347 14616 469 0,'0'0'5'15,"0"0"-5"-15,0 0 0 16,9 51 42-16,-9-11-10 16,0 4-22-16,-21 9-5 15,3-3-3-15,-6 0-4 16,-2-4-1-16,0-5-19 16,-2-3 5-16,0-8 14 15,2-7 3-15,4-7 0 16,7-5 4-16,6-4 16 15,3-5-8-15,6-2 13 16,-2 0 2-16,-2 0-10 0,-1-11-6 16,4-6-11-16,1-8 0 15,0-6 3-15,0-6 4 16,15-7-6-16,6-4-2 16,1-5 2-16,4-2 10 15,-1 2-11-15,-6 8 0 16,-1 10 24-16,-12 9 14 15,-3 9-35-15,-3 7 7 16,0 6 13-16,0 1 9 16,0 0-29-16,0 3-1 15,0 0-2-15,4-2 0 16,-2-1 0-16,1 2-13 16,-3-1 4-16,0 1 8 0,0-2 1 15,0 1 7 1,0-2 10-16,-12 2-16 0,-9-3 0 15,-8 1 1-15,-1-1-2 16,-9-1 0-16,2 0-2 16,-8 1 2-16,-1 0 0 15,1 0 8-15,2-1-4 16,5 1 8-16,6 1 4 16,5 1 1-16,6-3-4 15,1 2-3-15,0 1-3 16,1-3 5-16,3 0-3 15,-5-1-3-15,2 0-5 16,-3-4 3-16,0 0-4 16,2-3 2-16,0-6-1 0,3-2 8 15,0-3 12-15,0-3-17 16,1 0-3-16,-5 0 1 16,4 2-3-16,0 2 2 15,1 3 2-15,3 3-3 16,5-2 0-16,-2 1 2 15,3 1-2-15,6-3 0 16,1 0 1-16,0-3-1 16,0-1 2-16,0 2-2 15,1-2 0-15,10-2-1 16,2 3-1-16,4-5-5 16,4-2-4-16,4-3-3 0,-3 0-18 15,1 0-18-15,-5 2-32 16,-6 4 22-16,-4 8 8 15,-8 6 27-15,0 3-21 16,0 2 14-16,0 4-72 16,-11 1 57-16,6 0 34 15,2-2-26-15,3 3 14 16,0-1-30-16,0 0 39 16,0 0 16-16,0-3 32 15,0 5-6-15,8-2 23 16,-4 0-9-16,-1 0 11 15,1 1 2-15,-2 0-1 16,1-2-8-16,-2 2-10 16,2 3 4-16,-3-1-10 15,3-1 3-15,-1 2-15 0,-2-3-9 16,0 3 11-16,0 0 2 16,0 0-13-16,0 0 2 15,0 0-8-15,0 0-1 16,0 0 1-16,0 0-1 15,0 0-1-15,0 0 1 16,0 0 0-16,0 0-1 16,0 0 1-16,0 0 5 15,0 0-3-15,0 0 0 16,0 0 3-16,0 0-4 16,0 0-1-16,0 0 0 15,0 0 0-15,0 0-6 16,0 0-26-16,0 6 4 0,-9 2-21 15,-7-2-5-15,7 2-23 16,-5-2-1-16,7-3 14 16,2 2 9-16,2-3-176 15</inkml:trace>
  <inkml:trace contextRef="#ctx0" brushRef="#br0" timeOffset="97366.5423">21633 13651 422 0,'0'0'99'0,"0"0"-62"16,0 0-16-16,0 0-13 16,0 0-3-16,0 0-4 15,0 0 10-15,6-3 14 16,-21 13 9-16,-15 7 25 15,-12 7-10-15,-4 6-4 16,-8 3-34-16,-4 3 0 16,-5 0-1-16,-1 2-5 15,2-2 4-15,0-3-7 16,11-3 4-16,10-6-3 16,8-4-3-16,14-7 5 15,7-7-5-15,6-1 0 0,4-5-3 16,2 0-18-1,0 0-14-15,0 0-30 0,0-7-43 16,13-7-134-16</inkml:trace>
  <inkml:trace contextRef="#ctx0" brushRef="#br0" timeOffset="97876.1799">21536 13693 414 0,'0'0'6'0,"0"0"-6"0,0 0 1 16,0 0 13-16,0 0-10 16,108 54 29-16,-75-29-10 15,-4 5 22-15,-4 4-34 16,-2-1-4-16,-7 2-4 15,-3-5-2-15,4 0 0 16,-5-5-1-16,4-3 2 16,-4-3-4-16,-6-6 4 15,0-3-4-15,-4-6 4 16,-2-2-2-16,0-2 2 16,0 0 13-16,-2 0 9 15,-22 0-12-15,-10-2-10 0,-6-4 0 16,-5 0-1-16,-6-2-1 15,-6 1-1-15,-11-2 1 16,-13 0 0-16,-4 1 2 16,-7-1 6-16,-2 1 17 15,5 3-2-15,14 1 27 16,13 1 12-16,15 3-17 16,14 0-21-16,16 0-23 15,7 0 5-15,10 0-6 16,0 0-3-16,0 0-12 15,0 0-34-15,0 0-38 16,0 0 29-16,10 0 2 0,7 0-96 16</inkml:trace>
  <inkml:trace contextRef="#ctx0" brushRef="#br0" timeOffset="99906.4094">21309 13953 218 0,'0'0'0'0,"0"0"0"16,0 0 62-16,0 0 17 15,0 0-16-15,0 0-2 16,-3-6-13-16,3 6-16 16,0-1 9-16,0 1 4 15,0 0-1-15,0 0-18 16,0 0-19-16,0 0-7 16,0 0 0-16,0 0-9 0,0 12 4 15,0 5 5-15,-4 5 12 16,-5 6-6-16,0 4 4 15,0 4-2 1,1 3-3-16,-2 5 3 0,0-1-4 16,-6 3 0-16,3-3 0 15,1-4-2-15,0-6-2 16,1-5 0-16,4-6 0 16,0-1 0-16,5-3 0 15,-2-1 0-15,1 0 0 16,3-6-2-16,0 0 4 15,0-3-2-15,0-1 0 0,0-2 1 16,0 0 0 0,0-1 1-16,0-1-2 0,0 1-2 15,0 0 2-15,0-1 2 16,12 1-1-16,8-1 0 16,6 0 1-16,10 0 0 15,7-3-2-15,4 1 0 16,3-1-9-16,8 0 8 15,0 0-9-15,5 1-3 16,3 0-5-16,-2 2 7 16,3-3-2-16,-1 0 10 15,-2 0 0-15,-5 0 3 16,-2 0-1-16,-11 0-8 16,-3 0-25-16,-5-3 25 15,-5 0 9-15,-5 0-6 0,-9 0 0 16,-5 1 5-16,3-1-1 15,-7 3 0-15,-1-2 2 16,-2 2 3-16,-1-1-3 16,0 1 0-16,-6 0 0 15,0 0 0-15,0 0 1 16,0 0 12-16,0 0 0 16,0 0-13-16,0 0 0 15,0 0-1-15,0 0-2 16,0 0-6-16,0 0 7 15,0 6 2-15,0 8 1 16,0 3 23-16,-13 7-6 16,-2 5 9-16,-6 7-8 15,0 5-7-15,-5 5-9 0,3 0-3 16,5 0 2-16,6 1 4 16,0 0-6-16,-3-1 1 15,3-4 0-15,0-3-1 16,3-8 2-16,2-9-2 15,-3-2 0-15,3-6 0 16,1-4 0-16,0-4-3 16,2-2-2-16,-3-4-19 15,-4 0-17-15,-8 0-14 16,-2-8-161-16</inkml:trace>
  <inkml:trace contextRef="#ctx0" brushRef="#br0" timeOffset="100652.9938">19796 14774 176 0,'0'0'124'15,"0"0"-58"-15,0 0-9 16,0 0-17-16,0 0 8 0,0 0 14 15,16-1-36-15,-16-2-10 16,0 1 12-16,0 0 1 16,0 2 3-16,0 0-20 15,0 0-2-15,0 0 5 16,0 0 9-16,0 0-3 16,0 0-13-16,0 0-8 15,1 0 1-15,2 0-1 16,-3 0-9-16,3 0 3 15,4 0-10-15,1 0 10 16,4 0-21-16,4 5-34 16,-2-3-23-16,5 1 0 15,-2-2-34-15,-1-1-187 16</inkml:trace>
  <inkml:trace contextRef="#ctx0" brushRef="#br0" timeOffset="101828.2557">21194 14526 400 0,'0'0'53'16,"0"0"-41"-16,0 0-3 15,0 0 2-15,0 0 7 16,0 0 37-16,0 0-19 16,19-10-17-16,-19 10-10 15,0 0-3-15,0 9 33 16,0-1-17-16,0 2 33 15,-4 4-36-15,0-1-6 16,-1-1-3-16,-1-2-8 16,4-1 5-16,-2-3 2 15,3-2-8-15,-3-2 2 16,4 0 2-16,0-2 0 16,0 0 2-16,0 0 8 0,0 0 7 15,-2 0 9 1,2 0-11-16,-5 0-4 0,-4 0-8 15,-5 0-7 1,-8-4 1-16,-4 2-2 0,-17 0 0 16,-1-1 0-16,-12 3 0 15,-6 0 0-15,-9 0 0 16,-10 0 0-16,-1 0 3 16,-4 0 2-16,8 0-1 15,-2 3 10-15,-2 1-1 0,7 1-10 16,3-1-2-1,1-1 2-15,7 2 0 16,1-3 0-16,0 1-3 16,7 1 3-16,5-1 6 0,-3 2-3 15,7 0-2-15,2 0-3 16,3 2 3-16,8-2-4 16,5 0 3-16,8 2 0 15,4-4-3-15,4 0 3 16,0 0-2-16,3 0 1 15,-4 1 1-15,2-1 0 16,0 0-3-16,-1-2-2 16,1 2 2-16,1 0 5 15,3-3-5-15,-4 4 0 16,9-4-3-16,-4 1 5 0,5 1-4 16,-3 0-2-1,2-2-16-15,2 1-54 0,-2 0-62 16,1-1-111-16</inkml:trace>
  <inkml:trace contextRef="#ctx0" brushRef="#br0" timeOffset="102003.4314">19600 14729 822 0,'0'0'0'0,"0"0"-43"16,0 0 1-16,0 0-25 0,0 0-161 16</inkml:trace>
  <inkml:trace contextRef="#ctx0" brushRef="#br0" timeOffset="105259.455">5870 6142 765 0,'0'0'26'0,"0"0"-25"0,0 0 0 15,0 0 8-15,0 0 1 16,0 0 2-16,0 0-6 16,70 0-6-16,-31 0 4 15,6 0-3-15,2 0 2 16,6 0-4-16,6 0 2 16,4 0-1-16,12 0 0 15,2 0-1-15,11 0 1 16,10 0 2-16,11 0 2 15,5 0 10-15,6 0 4 16,4 0-9-16,-3 0-5 16,-1 0-2-16,1-2-1 15,0-3-2-15,-2 2-3 0,1-1 2 16,-4 1-2-16,-2 3-2 16,-14-1-4-16,-15 1 8 15,-14 0-10-15,-14 0 4 16,-11 0 4-16,-16 0 4 15,-13 0 0-15,-9 0-3 16,-6 0 3-16,-2 0 4 16,0 0 19-16,0 0 1 15,0 0-8-15,0 0-13 16,0 0 1-16,0 0-2 16,0 0 2-16,0 0-4 15,0 0 1-15,0 0 0 16,0 0 0-16,0 0 5 0,0 0-2 15,0 0-3-15,0 0 2 16,0 0-6-16,3 0-2 16,0 0-69-16,-2-1-167 15</inkml:trace>
  <inkml:trace contextRef="#ctx0" brushRef="#br0" timeOffset="111791.8992">9877 6852 581 0,'0'0'22'15,"0"0"-22"-15,0 0-9 16,0 0 9-16,0 0 1 16,0 0 11-16,142 0 10 15,-79 0-15-15,4 0-7 16,0 0-2-16,7 0 2 16,10 0 1-16,9 0 0 15,15 0 2-15,6 0-3 16,-5 0 0-16,3 0-2 0,-12 3 0 15,-11-3 2-15,-5 1 0 16,-17-1-7-16,-14 2-3 16,-15-1-11-16,-16-1-16 15,-11 2-4-15,-11-2-49 16,0 0-70-16,-33 0 11 16</inkml:trace>
  <inkml:trace contextRef="#ctx0" brushRef="#br0" timeOffset="112224.1517">9694 6921 496 0,'0'0'0'15,"0"0"-10"-15,0 0 10 16,0 0 12-16,170 1 22 16,-98-1 7-16,4 0-10 15,18 0-6-15,9 0 10 16,8 0 0-16,15 0-26 16,5 0-8-16,4 0 1 15,1 0 3-15,-6 0-5 0,-6 0 0 16,-9 0 1-1,-7 0-1-15,-12 0 9 0,-13 0 21 16,-18 0 1-16,-13 0 4 16,-10 0-21-16,-15 0-11 15,-11 0-2-15,-6 0-1 16,-7 0-3-16,0 0-3 16,0 0-14-16,3 0-67 15,2 0-203-15</inkml:trace>
  <inkml:trace contextRef="#ctx0" brushRef="#br0" timeOffset="114006.6361">13386 6604 795 0,'0'0'36'15,"0"0"-32"-15,0 0-3 16,0 0 8-16,0 0-1 16,34-45 14-16,-33 32 8 15,-1-2-15-15,0-1 3 16,-5 4-14-16,-24-2 7 0,-6 6-4 16,-17 2-7-16,-10 6 0 15,-6 0 0-15,-3 14 0 16,4 6-3-1,4 5-2-15,11 2 10 0,15 0-11 16,12-4 5-16,19-3 0 16,6-1 0-16,6-4 0 15,25-1-1-15,12-6-1 16,9-1-9-16,2-6 12 16,-2-1-6-16,-7-1 3 15,-9-9-5-15,-9-4-21 16,-10-4 4-16,-9-2 21 15,-8 0 4-15,0 3 0 0,0 1 0 16,0 7 1-16,-4 4 7 16,-1 4-8-16,-4 1-7 15,2 0 3-15,-2 4 1 16,1 6 0-16,8 0 0 16,0 1-3-16,8 2 6 15,18-4-5-15,12-1 3 16,11-3 4-16,4-4 0 15,6-1 3-15,-7 0 3 16,-8-9-3-16,-13-2-5 16,-7-5 0-16,-14-4-2 15,-8 0-1-15,-2-2 3 16,0 0 3-16,-17 10-2 16,-11 1-1-16,0 7 0 0,0 4-1 15,6 0-4-15,4 0 3 16,11 0-5-16,7 7-13 15,3 4-12-15,34 3 22 16,18 3-21-16,7 2-7 16,8-2 3-16,0 0-6 15,-16-3 22-15,-16-4 19 16,-19-3 12-16,-15-2 43 16,-4 1 22-16,-15 0 23 15,-31-1-26-15,-8 2-44 16,-12 0-8-16,-2 1-22 0,8-5 0 15,6 0-27 1,15 0-52-16,11-3-122 0,19 0-439 16</inkml:trace>
  <inkml:trace contextRef="#ctx0" brushRef="#br0" timeOffset="114910.5436">14256 6551 722 0,'0'0'152'0,"0"0"-152"16,0 0-5 0,-145-26 0-16,106 26 4 0,-5 12 1 15,6 4 12-15,8 2-1 16,5 1-6-16,11-2-5 15,7-3 1-15,7 1 0 16,0-3-1-16,7-3 3 16,25-1-2-16,8-2 3 15,2-4 0-15,-2-2-4 16,-4 0 10-16,-12-2-8 16,2-7 0-16,-2-5 6 15,-6-5 0-15,-2 1-7 16,-9 2 0-16,-1 2 16 15,-6 6-3-15,0 3 2 0,0 5-11 16,0 0-5 0,0 0-2-16,0 0-8 0,-3 7 8 15,-10 6-1-15,9 1 1 16,4 3 2-16,0 2 0 16,10-3 0-16,20-2 1 15,4-3-1-15,0-3-3 16,-9-4-1-16,-3-2 3 15,-4-2 1-15,0-3 0 16,3-8-1-16,-8-10 1 16,3-2 1-16,-6-8-1 15,-3-3-2-15,-2-5 1 16,3-3 0-16,1 5 1 16,-4 5 0-16,-2 9 3 0,-3 11 12 15,0 6 21-15,0 5-34 16,0 1-2-16,-3 3-8 15,-7 13-2-15,-2 7 10 16,12 7 5-16,0 1-4 16,4 3-1-16,29 2 0 15,4-3 0-15,5-5 0 16,-6-8-2-16,-8-7-14 16,-9-6 1-16,-15-5 8 15,5-2 5-15,4-1 2 16,-1-14-1-16,1-6-5 15,-1-9-19-15,0-6-18 16,-3-2 9-16,9-4 15 0,-2 1-22 16,-7 6 12-1,2 7 29-15,-10 11 5 0,-1 11 44 16,0 6-28-16,0 0-21 16,0 9 0-16,-7 12 8 15,5 5 17-15,2 10-10 16,0 0-5-16,26 5-7 15,0 0 1-15,0-5-4 16,-4-5 0-16,-13-7-55 16,-9-7-16-16,0-8-58 15,-25-4-20-15,-16-5-12 16</inkml:trace>
  <inkml:trace contextRef="#ctx0" brushRef="#br0" timeOffset="115291.1359">14604 6617 410 0,'0'0'76'0,"-50"-46"-9"16,45 24 14-16,5 5-6 15,6 2-37-15,31 7-30 16,20 2-8-16,7 3-28 16,11 3 17-16,1 0 1 15,-2 3-12-15,-7 9 12 16,-4 4 3-16,-11 2-1 16,-12-2 6-16,-14 3 0 15,-22-5 2-15,-4-3-9 16,-4-2 9-16,-18-3 13 15,-4-4 10-15,7-2 5 0,1 0-20 16,6 0-5-16,2-9-3 16,10-4-29-16,0-1-12 15,6-2-8-15,16 2 7 16,2 5-23-16,3 4 58 16,-2 5-1-16,-2 0 7 15,1 0 1-15,2 10 43 16,4 1 12-16,4 1-3 15,4 1 3-15,3-1-36 16,0 1-7-16,-2-4-5 16,-1-3-5-16,-2-3-2 15,-11-3-36-15,-8 0-55 16,-4-14-244-16</inkml:trace>
  <inkml:trace contextRef="#ctx0" brushRef="#br0" timeOffset="115706.6453">15735 6227 778 0,'0'0'22'0,"0"0"-22"15,0 0 1-15,0 0 20 16,-38 73 21-16,38-32-13 16,0 3-4-16,3 8-1 15,17 4-21-15,2 0-1 16,-5-6-2-16,-8-11 0 0,-5-12-21 15,-4-13 2 1,0-7 2-16,0-6-9 0,0-1 10 16,0-8 16-16,0-6 5 15,-1-8-5-15,1-4-1 16,4-3-9-16,25-3 7 16,8 1-24-16,5 4-36 15,-2 8 35-15,6 10 19 16,-4 6 1-16,0 3 8 15,2 4 12-15,-5 11 10 16,-2 4-13-16,-4 1 13 16,-9 1 6-16,-19-3-19 15,-5-3 2-15,-12 1 10 16,-34-7 5-16,-12 2 2 0,-8-5-18 16,2 1-10-16,1-4-21 15,8-2-104-15,14-1-87 16</inkml:trace>
  <inkml:trace contextRef="#ctx0" brushRef="#br0" timeOffset="116306.4122">16260 6475 715 0,'0'0'0'0,"0"0"15"16,0 0 66-16,0 0-18 15,-33 51-19-15,33-38-33 0,0-1-5 16,0 0-3-16,21-2-2 16,13-4-1-16,11-1 0 15,9-5-8-15,-2 0-44 16,-7-3-10-16,-11-8-91 16,-5-3 35-16,-9-5 110 15,1 2 8-15,-9 0 34 16,-7 3 37-16,-4 9-11 15,-1 2 37-15,0 3-57 16,0 0-40-16,0 3 4 16,-6 8-2-16,-4 5 16 15,8 4-2-15,2-2-3 0,6 4-6 16,31-3 2 0,10-2-9-16,2-5 0 0,5-5 0 15,-7-5-11-15,-9-2-35 16,-13-7-5-16,-5-7-38 15,-12-9-46-15,-4-7 40 16,-4-4 34-16,0-3-36 16,0-1-172-16,9-3 269 15,8 0 51-15,0 2 104 16,-1 7 105-16,-9 11-252 16,-3 9 129-16,-4 11-49 15,0 1-88-15,0 8-1 16,0 9 1-16,0 11 57 0,-2 2-24 15,0 6-22 1,2 1-3-16,0 3 5 0,0 1-9 16,4-4 0-1,-4-6-4-15,0-7-28 0,-4-10-70 16,-21-6-3-16,-8-8-28 16,-4 0-175-16</inkml:trace>
  <inkml:trace contextRef="#ctx0" brushRef="#br0" timeOffset="116584.1789">16721 6493 456 0,'0'0'24'0,"0"0"10"16,0 0-27-16,0 0 35 15,154-7-1-15,-95 13 1 0,13-2-15 16,2 0-10-16,7-4-8 16,-3 0 23-16,-7 0-21 15,-8-4-7-15,-18-4 7 16,-11-2-11-16,-12-4-4 15,-11 0 4-15,-11 0 1 16,0 3 16-16,-3 3 13 16,-17 2-9-16,-7 6-16 15,-6 0-2-15,1 8 1 16,-3 6 6-16,7 3-7 16,12 2 1-16,16 3-2 15,0 2-2-15,25 2-36 16,29-4-50-16,11-6-103 15</inkml:trace>
  <inkml:trace contextRef="#ctx0" brushRef="#br0" timeOffset="116905.7745">18059 6403 614 0,'0'0'0'0,"0"0"0"16,0 0 16-16,118 72 16 0,-63-42 32 16,5 1-9-16,0-2-26 15,-4-6-18-15,-19-7-10 16,-12-8 2 0,-13-3 2-16,-12-5 1 0,0 0 58 15,0-5 5-15,0-9-25 16,0-6-40-16,0-4-1 15,9-2 8-15,11-2-9 16,10-1-2-16,6 3-4 16,-1 6-56-16,-2 6 9 15,-6 9-38-15,0 5-89 16,-3 0-65-16</inkml:trace>
  <inkml:trace contextRef="#ctx0" brushRef="#br0" timeOffset="117346.3395">19063 6486 638 0,'0'0'39'16,"0"0"10"-16,0 0-3 15,0 0 29-15,-5-53-14 16,-14 48-17-16,-11 2-33 16,-13 3-11-16,-8 0 0 15,-6 9 0-15,2 4 4 16,9 1-4-16,12 0 0 15,15 3 0-15,8-1 0 16,11 1-4-16,6-1 4 16,35-4-1-16,15-4-3 0,-2-2-6 15,-1-6-41-15,-8 0 7 16,-5-2-9-16,-6-10-33 16,-2-4 57-16,-5-1 29 15,-4-3 3-15,-4 4 33 16,-7 3-6-16,-4 4 8 15,-6 6 16-15,-2 3-40 16,0 0-14-16,0 5-10 16,0 9 10-16,-2 4 9 15,2 3-9-15,0 4 4 16,16-3 3-16,26 1-7 16,9-6 2-16,2-4-2 15,3-6-20-15,-11-2-22 16,-8-5-45-16,-13-3-6 15,-15-12-115-15</inkml:trace>
  <inkml:trace contextRef="#ctx0" brushRef="#br0" timeOffset="117570.6705">19523 6291 432 0,'0'0'278'0,"0"0"-191"15,0 0-20-15,0 0-67 16,0 0 6-16,0 0 1 15,-8 2 36-15,-4 21-2 16,0 7-7-16,3 2-21 0,9 4-9 16,0 3-1-1,0-1-2-15,0 2 1 0,12-6-2 16,0-4-37 0,5-6-7-16,-8-9-82 0,2-9-4 15,2-5-56-15,-2-1-252 16</inkml:trace>
  <inkml:trace contextRef="#ctx0" brushRef="#br0" timeOffset="118186.3948">19804 6440 672 0,'0'0'42'16,"0"0"-41"-16,0 0-1 15,0 0 73-15,0 0-28 16,-48 52-21-16,45-36-11 0,3-1-10 15,0-1 1 1,0-2-2-16,9-3-1 16,15-3 2-16,-2-3 4 15,2-2-7-15,-3-1-17 0,4-1-31 16,1-8-20-16,2-7 34 16,-2-1 25-16,0 0 9 15,-1 2 0-15,-6 3 0 16,-4 5 31-16,-12 2 18 15,-3 5-30-15,0 0-19 16,0 0-10-16,0 6 7 16,0 5 0-16,-3 3 2 15,3-2 0-15,0 2 1 16,21 1 1-16,16-3 1 0,8-4 0 16,2-2 8-16,-1-3 2 15,-1-3-5-15,-14 0-1 16,-6-2-2-16,-5-7 11 15,0-5-10-15,-2-2-1 16,3-2 10-16,-5 0-11 16,-4 0 14-16,-3 2-14 15,0 2 5-15,-8 5 4 16,-1 1-10-16,0 8 1 16,-1 0-3-16,-20 0-6 15,0 0 3-15,4 12-7 16,4 2 6-16,9 3-2 15,4 3 6-15,0 2-2 0,13-1 5 16,21-1-2 0,10-1-1-16,11-4 4 0,4-4-4 15,8-1 0-15,8-4-19 16,-6-4-64-16,-4-2-151 16</inkml:trace>
  <inkml:trace contextRef="#ctx0" brushRef="#br0" timeOffset="118338.1841">21146 6484 818 0,'0'0'94'0,"0"0"-77"16,0 0 13-16,0 0-21 15,0 0-9-15,0 0-7 16,10-1-74-16,-10 1-243 15</inkml:trace>
  <inkml:trace contextRef="#ctx0" brushRef="#br0" timeOffset="123689.642">7841 9099 302 0,'0'0'347'16,"0"0"-331"-16,0 0-10 15,0 0 23-15,0 0 15 16,0 0-24-16,0 0-7 0,62-3 2 16,-54-1-11-1,0-3 3-15,-8-2 2 0,0 1-2 16,0-1 1-16,0 1-6 15,-21 0-2-15,-12 4 0 16,-13 4-15-16,-9 0 7 16,-3 3-2-16,5 8 6 15,9 4 0-15,8-1-3 16,13 3 5-16,12-2-2 16,11-1-4-16,0-2-2 15,7-3 9-15,23-3 1 16,7-4 0-16,10-2 21 15,6 0 3-15,-5-8-4 16,-2-6-15-16,-9-4-4 0,-11-6 1 16,-5-6-2-1,-5-5-12-15,-4-3 3 0,-3-5-3 16,-5-3 12-16,-1 2 1 16,-3 8 11-16,0 9 43 15,0 11-17-15,0 10 6 16,-7 6-9-16,-5 0-35 15,0 10-11-15,-6 13 11 16,5 7 3-16,5 4 4 16,8 5-7-16,0 0 2 15,0 3-1-15,14-2-1 16,10-4 0-16,5-4-23 16,1-10-68-16,6-9-9 0,0-10-66 15,3-3 30-15</inkml:trace>
  <inkml:trace contextRef="#ctx0" brushRef="#br0" timeOffset="124344.4827">8289 8889 697 0,'0'0'81'0,"0"0"-81"16,0 0 8-16,0 0-8 15,3 46 59-15,1-17-22 0,3 7-12 16,-2 0-22-1,-5 0 4-15,0 1-7 0,0-6 2 16,0-5-2-16,0-8 0 16,0-12-16-16,0-3 16 15,0-3 3-15,0-2 6 16,-5-10 2-16,-2-7-11 16,0-9-11-16,4 0 4 15,3-4 4-15,0-4 1 16,3-5-9-16,24-2 0 15,10-1 0-15,6 5 7 16,-1 9 1-16,4 12 3 16,2 8 7-16,7 3-7 15,2 5 0-15,0 2 0 16,-7 0 0-16,-12 5 3 0,-16 12-1 16,-18 2 2-1,-4 5-2-15,-13 2-2 0,-29-2 3 16,-16-4-3-16,-4 0-5 15,-9-4 1-15,4-2 3 16,15-4-1-16,5-3-5 16,24-3 6-16,10-1 0 15,8-2-11-15,5 1-20 16,0-2-2-16,5 0-29 16,21 0 31-16,10 0 28 15,9 0 3-15,6 0-2 16,5 3 1-16,10 4 3 15,1 3-2-15,-6 2 2 16,-13 0 6-16,-18 0 5 16,-20-2 9-16,-10-1 20 0,-8-1-14 15,-33-1 26-15,-18 2 6 16,-6-3-25-16,-8 1-28 16,6-4-2-16,-2 0-4 15,2 2-28-15,-1-2-77 16,2 2-149-16</inkml:trace>
  <inkml:trace contextRef="#ctx0" brushRef="#br0" timeOffset="130196.5746">4648 11210 752 0,'0'0'88'16,"0"0"-65"-16,0 0-23 15,0 0 0-15,-27 77 23 16,27-29 0-16,7 6 0 16,25 5-8-16,10 0-9 15,-5 1-1-15,-7-9-2 16,-10-7-3-16,-13-10-1 0,-7-11-9 15,0-10 7-15,0-6 1 16,0-7-4-16,-7-4 6 16,-17-15 7-16,-9-13-7 15,-2-10-6-15,-2-14-5 16,-2-7 2-16,8-6 7 16,5-5-3-16,13 4 3 15,13 8 0-15,0 14 4 16,33 16 0-16,18 15 2 15,8 5 3-15,16 7-7 16,1 3-3-16,-9 2 1 16,-12 10 1-16,-26 7-4 15,-22 6 5-15,-7 5-2 16,-43 1 2-16,-23 1 1 0,-16 1 0 16,-6-1-1-16,0-4 2 15,16-4-2-15,19-4 1 16,20-4-1-16,27-2 0 15,6 1-16-15,26 2 2 16,29-1 7-16,24 2-11 16,8-3-3-16,9 1-9 15,6-2 7-15,6-5-31 16,6-7 54-16,-4 0-6 16,-12 0-20-16,-27-12-36 15,-25-1 59-15,-22-1 2 16,-18 0 1-16,-6-3 22 15,0 3 23-15,-18 0-14 16,-16 5 32-16,-1 7-37 0,-5 2-8 16,3 0-15-16,-2 11-2 15,12 6 8-15,12 2 9 16,7 2-6-16,8 1-4 16,14 1-8-16,28-2-3 15,19-1-10-15,21-2-2 16,13-6-20-16,15-1-14 15,12-8-65-15,7-3 114 16,-8-2 0-16,-16-13-13 16,-23-4-21-16,-26-2 27 15,-24-6 7-15,-20 0 24 16,-12 1 18-16,0 3 23 16,-27 7 18-16,-15 10-19 0,-13 6-41 15,-9 1-23-15,-8 18 8 16,5 3 5-16,6 3 5 15,18-2 1-15,19 1-17 16,15-6 1-16,9 1-3 16,9-5-3-16,38-4-2 15,19-3-8-15,13-4-5 16,4-3-2-16,-3-6-5 16,-19-8 2-16,-18 0-2 15,-17-5 13-15,-17 1 12 16,-4-3 0-16,-5 2 14 15,0 6-1-15,0 4 13 16,0 7 17-16,0 2-32 16,-7 2-11-16,-5 10 0 0,-4 5 3 15,11 0 8-15,5 2-6 16,0-2-1-16,15-2-1 16,25-2-3-16,14 0 1 15,18-3 1-15,7-6 0 16,-5-4-2-16,-11 0-2 15,-12-7 2-15,-20-7 3 16,-12-7-2-16,-14-4 1 16,-5-7 0-16,0-6 4 15,-5-4-2-15,-8-11-4 16,-5 0-1-16,3-8-2 16,-9 3 0-16,0 8 3 15,-1 16 5-15,7 14 11 0,9 13 22 16,-5 7-11-16,4 7-27 15,-2 16 0-15,-1 11 0 16,12 6 15-16,1 6 5 16,16 4-11-16,23 1-2 15,11 1-7-15,3 2 0 16,-1-7-78-16,-2-4 12 16,-3-12 1-16,2-12-106 15,1-13-59-15</inkml:trace>
  <inkml:trace contextRef="#ctx0" brushRef="#br0" timeOffset="131055.9715">7515 11381 715 0,'0'0'68'16,"0"0"-16"-16,-45 61 34 15,42-38-33-15,3-1-33 16,0 1 5-16,22-2-18 15,11-4-7-15,4-5-2 16,1-4-42-16,-7-7-28 16,-3-1 8-16,-4-1 36 15,-1-12-8-15,2-2-45 0,-2-5 42 16,0-3 39-16,-6 2 3 16,2 1 9-16,-10 9 8 15,-4 5 0-15,-5 6-19 16,0 0-1-16,0 5 2 15,0 7 40-15,0 5-4 16,0 0-28-16,11-1-10 16,19-2 2-16,9-4-4 15,5-6-3-15,0-2-27 16,-7-2-10-16,-1-2 10 16,-13-9 8-16,-7-3 11 15,-3-6 13-15,-2 0 19 16,7 1-5-16,-2 2 7 15,2 3-10-15,-3 8 31 0,-2 3-40 16,-2 3-2-16,3 0 0 16,-1 9 9-16,3 7 59 15,1 4-31-15,3 1-26 16,7 0-6-16,6-1 2 16,4-6-6-16,4-2-2 15,-1-4-4-15,-4-6-2 16,-10-2 1-16,-2 0 1 15,-10-13 4-15,-11-1 1 16,-3-3 7-16,0-5 16 16,-17 0-7-16,-14 0-8 15,-6 1-3-15,5 4-3 16,2 2-2-16,6 6 0 16,8 4-1-16,6 1 0 0,8 4 1 15,2 0-1-15,0 0-17 16,15 0-42-16,31 0 14 15,25 0-12-15,14 0-61 16,6 0-60-16,-8 4-70 16,-14 1 249-16,-17 4 78 15,-16 4 63-15,-20-2-80 16,-13 2 22-16,-3-1-15 16,-4-1 46-16,-25-3-11 15,-3-1-31-15,0-1 2 16,-1-5-37-16,4-1 1 15,4 0-1-15,12 0-2 0,2-8 0 16,11-6-6-16,0-2-23 16,28-1-6-16,18-3-17 15,4-1-6-15,11 1-21 16,4-1-51-16,-1-1-3 16,-2-2-36-16,-6 3-138 15</inkml:trace>
  <inkml:trace contextRef="#ctx0" brushRef="#br0" timeOffset="131279.4631">9250 10975 757 0,'0'0'41'0,"0"0"7"16,0 0 16-16,0 0-46 16,0 0-13-16,0 0 19 15,-17 33 31-15,17 6 2 16,0 7-25-16,20 9 0 15,8 4-17-15,12-1-8 16,-4-1-7-16,-2-1-5 16,-4-6-43-16,-10-2-50 15,-4-7-16-15,8-11-67 16,3-9-81-16</inkml:trace>
  <inkml:trace contextRef="#ctx0" brushRef="#br0" timeOffset="131721.7774">10160 11351 469 0,'0'0'351'16,"0"0"-255"-16,0-46-61 15,-30 41 15-15,-12 3-30 16,-18 2-10-16,-6 0 0 16,-3 9 17-16,0 2-14 15,13 3-10-15,10-2 1 16,13 2-4-16,12-1-4 15,21 1 0-15,0 1-10 16,29-1-24-16,23-1 5 16,8-6-11-16,10-6 1 15,-4-1 14-15,-8-2-2 0,-3-13 26 16,-10-3-1-16,-4-6 6 16,-9-5 9-16,-8-10 7 15,1-6-10-15,-1-8-2 16,-6-4 6-16,-2 4 23 15,-9 9-8-15,-7 16 24 16,0 14 1-16,0 9-11 16,0 5-39-16,-19 9-3 15,-8 10 3-15,-5 9 11 16,3 7 0-16,15 2-6 16,8 6 4-16,6 3-9 15,13 3 0-15,27 0-7 16,14 2-89-16,1-4-3 0,2-5-136 15,-2-9-272 1</inkml:trace>
  <inkml:trace contextRef="#ctx0" brushRef="#br0" timeOffset="132082.3329">11132 11172 948 0,'0'0'19'16,"0"0"-19"-16,0 0-58 0,0 0 50 15,0 0 8-15,110 68 27 16,-66-29 5-16,-1 0-9 16,-7 1-14-16,-2-2-9 15,-16-7-3-15,-17-8-26 16,-1-8 29-16,-7-8 0 15,-24-3 8-15,4-4 14 16,-1 0 14-16,11-12-17 16,12-7 34-16,5-1-17 15,9-5-15-15,34 0-15 16,13-6-5-16,9-2-1 16,9-1-30-16,0 3-60 15,7 2 1-15,-5 8-1 16,-14 7-174-16,-20 6-83 15</inkml:trace>
  <inkml:trace contextRef="#ctx0" brushRef="#br0" timeOffset="133156.856">11926 11172 213 0,'0'0'473'15,"0"0"-354"-15,0 0-88 16,0 0 69-16,-71 64-64 16,59-43-13-16,4 4-1 15,3-3-6-15,5-1-8 16,0-2-6-16,0-2-2 15,17 0-6-15,13-6-10 16,6-3-27-16,3-5-8 16,-1-3 25-16,3 0-29 15,-6-7 26-15,-3-6 17 16,3-3 11-16,-2-1 1 16,-5 2 21-16,-6 5-6 0,-7 7 8 15,-9 3-8-15,2 0-15 16,-1 8 0-16,2 4 28 15,1 3-7-15,6 2-10 16,4-2-2-16,10 4-7 16,4-2 2-16,11-3 0 15,8-2-4-15,0-6-8 16,4-6-5-16,-1 0 2 16,-8-15-14-16,-8-5 2 15,-7-5 6-15,-9-5 7 16,-7-4-29-16,-8-7 0 0,7-5-7 15,-3-5 2 1,8-6 44-16,3 3 97 16,-10 9-73-16,-8 10 61 0,-1 18-34 15,-5 8 25-15,0 9-48 16,-16 0-26-16,-22 6-2 16,-7 14 0-16,-2 8 1 15,4 8 15-15,10 6-3 16,8 7-5-16,13 1-3 15,12 1-5-15,0-4-1 16,24-4-5-16,24-5-22 16,7-8 6-16,7-3-11 15,1-13 8-15,4-5 13 16,-4-9 1-16,-4 0 2 0,-2-12-20 16,1-7 29-16,-4-5 12 15,-10-5-5-15,0-2 22 16,-10-4 3-16,-9 6-8 15,-12 9-9-15,-8 9-3 16,-5 11 31-16,-1 0-43 16,-37 10-14-16,1 7 6 15,0 2 8-15,10 2-2 16,11 1 4-16,13 2-4 16,3-3 5-16,12 0-3 15,30 0 0-15,13-2-10 16,12-6-1-16,7-5-4 15,-3-8-16-15,-3 0 24 0,-5-7-10 16,-5-10 4-16,-9-5 13 16,-10-5 0-16,-9-3 1 15,-6-3 3-15,-11-1-1 16,-10 5 11-16,-3 7 15 16,0 8-21-16,-15 7-3 15,-10 7-5-15,-5 0-5 16,-3 0 0-16,6 7-9 15,11 5-5-15,9 0 4 16,7 3-4-16,0-1-22 16,23 5-21-16,10-2-3 15,5 0-21-15,5 0-4 16,-6-1 17-16,-7-3 58 0,-6-3 15 16,-11 3 70-16,-10-2 16 15,-3 1 23-15,0-1-36 16,-10-1-2-16,-16 2-16 15,-4-3 3-15,-4-2 5 16,-2-1-24-16,2-1-25 16,-3 1-8-16,-3-2-6 15,0-1-91-15,3-3-121 16</inkml:trace>
  <inkml:trace contextRef="#ctx0" brushRef="#br0" timeOffset="164553.315">4691 14809 729 0,'0'0'0'15,"68"-72"-39"-15,-48 34 39 16,-12-2 19-16,-8 2 5 16,0 4-23-16,-14 4 18 15,-8 6 14-15,-2 7 38 16,0 8-65-16,6 5-1 0,-4 4-5 15,7 0-4-15,3 2-9 16,11 5 4-16,1 3-3 16,14 4-29-16,28 3 25 15,16 5-2-15,8 4 3 16,6 3-4-16,4 3 4 16,-9-1 9-16,-10 1-4 15,-24 0 10-15,-19-6 4 16,-14-2 21-16,-18-4 17 15,-27 2 13-15,-10-2-12 16,-7-1-14-16,-10-2-15 16,5-6-1-16,6-1-6 15,12-6-2-15,26-1-5 0,13-3-1 16,10 0-1 0,10-12-49-16,31-1-16 0,14-4-10 15,9 1 44-15,11-5 7 16,8 0-12-16,5-3 17 15,3-2 21-15,-6 0 3 16,-12-4 12-16,-21 5 7 16,-20 2 20-16,-15 6 19 15,-15 6-3-15,-2 5-4 16,0 1 13-16,-22 5-55 16,-19 5-11-16,-5 9 0 15,0 9-1-15,4 0 7 0,11 1 0 16,19 1-1-16,12-3-4 15,0-3 0-15,15 0-2 16,37-4 0-16,18-5-18 16,18-5-9-16,15-5-25 15,0-3-51-15,-2-11-82 16,-20-5-173-16</inkml:trace>
  <inkml:trace contextRef="#ctx0" brushRef="#br0" timeOffset="165182.4029">5870 14664 553 0,'0'0'104'0,"0"0"-6"16,0 0-47-16,0 0-13 16,0 0-30-16,-142-7 5 15,134 20 0-15,7 1 3 16,1 1-10-16,0 3-3 0,33-2 3 16,17 1-6-16,13-1-17 15,6-2 2-15,-9-3 1 16,-14-2-32-16,-19-7-40 15,-14 0 47-15,-10-2-22 16,-3 0 61-16,0-7 10 16,0-7 29-16,-5-3-8 15,5 1 41-15,0-1-17 16,0 3-47-16,12 3 1 16,14 5 1-16,2 2-10 15,8 2 0-15,9 2 0 16,5 0 0-16,6 2 3 0,-2 7-2 15,-5-1 1-15,-14-1 10 16,-20 0-11-16,-15-3 7 16,0 0 18-16,-19-4 6 15,-7 3-19-15,1-3 3 16,6 0-6-16,9 0-7 16,10-10-3-16,0-3-38 15,20-2-11-15,14 1 22 16,1 2 3-16,2 3-21 15,-2 4 30-15,3 1 12 16,2 3 3-16,8-1 0 16,-3 1 18-16,-6-1-2 15,-14 2 13-15,-13 0-6 0,-10 0-10 16,-2 0 3-16,0 0-7 16,0 0 1-16,0 0 2 15,0 0-11-15,0 5 0 16,0 6 0-16,0 3 1 15,0-3 4-15,12 3-6 16,11-2 0-16,7-1 0 16,13-1-8-16,4-4-12 15,10-5-6-15,7-1-15 16,-2-7-137-16,-7-10-1 16,-4-5-41-16</inkml:trace>
  <inkml:trace contextRef="#ctx0" brushRef="#br0" timeOffset="165387.2223">7402 14520 314 0,'27'-48'115'0,"2"-2"-39"0,-8 7 29 16,-3 9-22-16,-9 14 38 16,-6 11-60-16,-3 9 1 15,0 0-51-15,0 17-11 16,0 9 23-16,0 6 32 16,0 2-26-16,4 2-5 15,26 3 4-15,11 0-19 16,-1 1-9-16,-5-3-5 15,-16-6-40-15,-12-8-17 16,-7-9 15-16,0-7 0 16,-29-7-72-16,-5 0-79 15,-8-12-214-15</inkml:trace>
  <inkml:trace contextRef="#ctx0" brushRef="#br0" timeOffset="165861.1634">7418 14596 421 0,'0'0'73'0,"0"0"-67"15,0 0 6-15,-54-43 52 16,54 43-45-16,0 0-18 15,24 0-1-15,17 0 3 16,12 2 18-16,17 2-13 16,17-2-8-16,8-2 1 15,6 0-1-15,-1 0 3 16,-7-4-3-16,-18-5 2 16,-17 0-2-16,-18-5-6 0,-22 1 6 15,-13 1 22 1,-5-2 105-16,-13 6-49 15,-27 3-53-15,-9 5-15 16,-6 0 11-16,-2 6-10 0,5 5-2 16,9 4 1-16,13-3-8 15,10 0 3-15,12-1-4 16,8-3-2-16,8 1-7 16,31-4-11-16,19-2-10 15,8-3-23-15,-8 0-43 16,-16-4 29-16,-9-3 21 15,-15-2 33-15,-9 3 12 16,-2-1 21-16,-3 1 10 16,-4086 5 18-16,8166-1 9 15,-4084 2-43-15,2 0-15 0,-2 3 0 16,2 10 14-16,-2 1 38 16,6 1-20-16,0 4-11 15,6-2-17-15,2 0-4 16,2-1-9-16,-2-2-26 15,-7-3-78-15,-7-6-73 16</inkml:trace>
  <inkml:trace contextRef="#ctx0" brushRef="#br0" timeOffset="166537.6511">8514 14489 655 0,'0'0'153'0,"0"0"-149"16,0 0 14-16,0 0 8 15,58 56-16-15,-58-42-1 16,0-3 14-16,-8 1-4 16,-9-3-9-16,2-4-8 15,9 0-2-15,5-5-5 16,1 0 2-16,0-9 0 15,14-4-14-15,16-4 0 16,5 1 11-16,1 3 5 16,-4 5-3-16,-3 0 1 15,-7 5-4-15,-1 1 6 0,-12 2-4 16,2 0 0-16,0 8 3 16,-1 1 2-16,3 3 0 15,7 0 1-15,3-3-1 16,7-1 4-16,4 0-3 15,2-4-2-15,0-2 1 16,-2-2-3-16,-6 0-5 16,-5-3-36-16,-1-8-38 15,-7 2 37-15,2-4 45 16,-7 1 0-16,0 1 22 16,-1 0 7-16,0 6-22 0,-4 3 1 15,-2 2 1 1,0 0-9-16,-3 5 0 0,0 12 8 15,1 7 37 1,11 5-29-16,6 7-12 0,7 1 2 16,8 6-2-16,-3-1-4 15,-6-2-3-15,-16-1-8 16,-8-8 4-16,-8-6 6 16,-33-8 1-16,-10-4 59 15,5-7 10-15,0-4-11 16,12-2 33-16,10-1-23 15,12-12-46-15,12-9-7 16,0-6-8-16,36-7-7 16,19-8-5-16,16-6-6 0,16-6-93 15,3 3-81-15,1 4-196 16</inkml:trace>
  <inkml:trace contextRef="#ctx0" brushRef="#br0" timeOffset="168220.4981">11403 14422 796 0,'0'0'0'0,"0"0"0"16,0 0-16-16,62 67 16 15,-40-23 0-15,-4 4 0 16,1-1 0-16,-1-8-1 16,-6-5 2-16,-7-9-1 15,-5-7 0-15,0-5 0 16,0-9-8-16,-8-2 8 16,-8-2 9-16,-1-3 45 15,4-13-47-15,9-5-7 16,4-6 0-16,0-2 0 15,29-4-8-15,16 3 2 16,1 1 6-16,-1 9-47 0,-2 10 37 16,-8 8 7-16,-4 2-1 15,4 7 4-15,2 8 5 16,3 4 13-16,3 1 4 16,-7 2-21-16,-15-3 2 15,-7-7-2-15,-14-2-1 16,0-5 2-16,-3-1 12 15,-13-1-13-15,7-3 1 16,6 0 2-16,3-14-3 16,0-3-1-16,25-3-20 15,11-4 5-15,9 3 1 16,-5 3 12-16,-4 6-2 16,-11 4 4-16,-11 6 0 0,-2 2 1 15,1 0 2 1,2 10 13-16,2 0-6 0,9 5 3 15,7-1-11-15,6 1 3 16,10-4-4-16,-2-1 3 16,-1-4-3-16,-9-2-1 15,-4-4 0-15,-6 0-2 16,4 0-18-16,-4-8-32 16,0-4 14-16,-1-2 35 15,-4-3-10-15,-2 3 3 16,-7 2 2-16,-5 5 7 15,-7 6 1-15,-1 1 2 0,0 0-1 16,0 9-1 0,0 5 7-16,-4 2 0 0,4 1 3 15,0 0-6-15,24-1-2 16,19-3 4-16,11-3-3 16,6-3 4-16,2-4 9 15,-4-3-11-15,-14 0 13 16,-8-5 0-16,-16-8-11 15,-12-2 32-15,-8-4 15 16,0-3-22-16,-8 2-11 16,-18-3-2-16,-7 4-16 15,-8 5-1-15,1 3-2 16,0 6-4-16,0 5 3 16,0 3-16-16,7 7-1 15,7 0-25-15,17 1-14 0,9 3-40 16,6-3-3-16,39-1-76 15</inkml:trace>
  <inkml:trace contextRef="#ctx0" brushRef="#br0" timeOffset="168651.2364">13282 14512 680 0,'0'0'23'0,"0"0"-22"15,0 0 2 1,0 47 13-16,0-28 17 0,13 1-11 16,8 0-6-16,-1-4-9 15,3 1-5-15,-4-6 1 16,-6-3-1-16,-8-4 2 16,-5-4-4-16,0 0 5 15,0 0 29-15,0-9 20 16,0-5-54-16,12-3-2 15,9-1 2-15,7-3 0 16,4-1-4-16,-4 6 4 16,-7 4 0-16,-6 7-1 15,-5 5 1-15,1 0 0 16,4 1-1-16,4 11 1 16,2 2 6-16,9 1-1 15,7 2 8-15,-6-3-10 16,-7-1-1-16,-4-5 0 0,-11-4-4 15,-4 1 4-15,-2-3-5 16,2-2 3-16,4 0-42 16,4 0-87-16,2 0-89 15</inkml:trace>
  <inkml:trace contextRef="#ctx0" brushRef="#br0" timeOffset="169354.4645">14478 14589 542 0,'0'0'266'0,"0"0"-263"15,25-52-2-15,-25 29 21 16,0 4 10-16,-20 3 8 16,-15 5-15-16,-10 6 4 15,-16 5-23-15,-11 1-5 16,-7 14-1-16,-1 3 0 15,10 7 3-15,14-4 0 16,14 3 3-16,20-2-5 0,16 0-1 16,6-3-3-16,20-4-6 15,29-1-8-15,8-5 3 16,1-5-4-16,-3-4 7 16,-10 0 11-16,-9-5 0 15,-10-7 2-15,-1-3 1 16,-5-4 27-16,0 2-11 15,-4-3-8-15,-6 6-11 16,-8 3 31-16,-2 6-21 16,0 4 28-16,0 1-38 15,-12 0-4-15,-10 6 1 16,-2 5 3-16,7 2 0 16,13 2-7-16,4 0 0 15,3 4-9-15,31-3-32 16,16 0-16-16,12-4-62 0,6-4-2 15,3-7-115-15</inkml:trace>
  <inkml:trace contextRef="#ctx0" brushRef="#br0" timeOffset="170254.2068">14955 14561 715 0,'0'0'96'15,"0"0"-42"-15,0 0-53 16,0 0 2-16,-133-45-3 15,89 45 17-15,3 0 24 0,5 6-21 16,6 1-16 0,10 0-1-16,11 0-3 0,9 3-2 15,0-2-1 1,7-1-10-16,11 0 4 0,-2-3 9 16,2-2 0-16,-3-2-8 15,7 0-6-15,-2 0-3 16,-2-8 0-16,0-2 12 15,-4 1 3-15,-3 3 0 16,-3 3 2-16,-5 3 0 16,-3 0-1-16,0 8 1 15,-3 11 2-15,-7 7 12 16,-1 6 5-16,11 3-7 16,0 2 0-16,0 1-4 15,7-2-7-15,2-4 0 0,-9-4 0 16,0-9-1-1,-5-4 11-15,-24-6 15 0,-1-4-5 16,0-5-9-16,6 0 2 16,3-2-5-16,9-11 8 15,12-6-11-15,0-5-6 16,35-5-1-16,17-5-10 16,20-7 2-16,7-2-14 15,4-2 6-15,2 7 3 16,-10 5 12-16,-21 11 4 15,-14 7 5-15,-21 6 6 16,-10 4 3-16,-9 5 5 16,0-3 15-16,-6 3-5 15,-23 0-15-15,-12 0-15 0,-5 10-1 16,-3 4-7-16,10 3 6 16,6 0-1-16,11-1-7 15,11 2-10-15,11-4 1 16,0-1-8-16,9-4-1 15,23-3-21-15,8-4-14 16,1-2-86-16,-5 0 43 16,-2-11-37-16,-1-3 2 15,0-5 24-15,1-1 116 16,2-2 39-16,3 2 11 16,-8 3-5-16,2 7 34 15,-9 4-77-15,-8 5-2 16,-1 1 20-16,0 2 37 0,3 11 24 15,2 6-22-15,2 1 35 16,2 4-32-16,-8 1-38 16,-2-5-10-16,-11-3-6 15,-3-7 21-15,0-3 5 16,-8-4-1-16,-10-1-15 16,-1-2-8-16,9 0 4 15,6-8 3-15,4-6 6 16,4-5-23-16,36-6-24 15,12-6 7-15,15-3-18 16,9-5-2-16,0 0-138 16,0-2-246-16</inkml:trace>
  <inkml:trace contextRef="#ctx0" brushRef="#br0" timeOffset="171572.117">8826 12743 702 0,'0'0'0'0,"0"0"0"0,0 0 8 15,0 0 49-15,0 0 1 16,0 0-15-16,34-31-5 16,-31 31-19-16,3 0-19 15,2 14 0-15,-4 15 1 16,-2 13 18-16,-2 15-3 15,0 5 2-15,-9 2-11 16,-10-1-7-16,5-5 1 16,1-5-2-16,8-8 5 15,0-10-8-15,5-11-9 16,0-8-19-16,0-10-32 16,0-6-67-16,10-2-41 15</inkml:trace>
  <inkml:trace contextRef="#ctx0" brushRef="#br0" timeOffset="172210.9127">8738 12621 447 0,'0'0'233'0,"0"0"-233"15,201-40-10-15,-74 35 2 16,33 3 4-16,35-1 4 15,30 2 6-15,23-1 16 16,16 2-4-16,9 0-15 16,-6 0-3-16,-18 0-7 0,-30 0-19 15,-41 0 14 1,-38 0 7-16,-40 0-3 0,-30 3 3 16,-24 0-16-16,-21-3 15 15,-15 0 6-15,-10 0 4 16,0 0 50-16,0 2-18 15,0 1-32-15,0 6-2 16,0 6-2-16,4 8 9 16,12 10 19-16,4 6 1 15,1 11-9-15,9 11-4 16,-1 8-13-16,6 6-1 16,5 3-1-16,6 1-2 15,-2-4 1-15,-7-6 0 16,-8-11-5-16,-13-12-8 0,-12-10 3 15,-4-12-2-15,0-7-1 16,-29-7 3-16,-9-5 10 16,-19-5 1-16,-10 0 4 15,-10 0-3-15,-15-8-2 16,-8-4 2-16,-16-2 2 16,-19-1-4-16,-12 1-6 15,-17-1 6-15,-18 1 0 16,-18-1 2-16,-13 4-2 15,-12 1 4-15,-2 2 1 16,8 3 33-16,15 1 9 16,20 3-9-16,35-3-8 15,34 4-15-15,35-3-3 0,35 3-4 16,24 0-8-16,15 0-1 16,6-2-10-16,6 1-74 15,28-2-85-15,16-5-249 16</inkml:trace>
  <inkml:trace contextRef="#ctx0" brushRef="#br0" timeOffset="172790.3206">9689 12824 732 0,'0'0'14'16,"0"0"-2"-16,0 0 14 15,0-62 9-15,0 43-12 0,-5 2-4 16,-18 3 17 0,-7 6-30-16,-16 1-1 0,-13 6-5 15,-12 1-10-15,-6 0 6 16,4 5 2-16,10 6 0 16,16-1 2-16,14 4-1 15,16 2-4-15,17 1-2 16,8 4 7-16,44 0 4 15,18 2-4-15,15-5-3 16,1-3-11-16,-6-4-6 16,-15-6 1-16,-20 0 0 15,-20-4-24-15,-19 1 9 16,-6 1 2-16,-25 4 32 16,-32 2 3-16,-10 1 23 15,-5 1 8-15,4 3-2 16,6 0-4-16,13 3-13 0,12 4-7 15,15-2-8-15,14 2 7 16,8 0-7-16,20-1 0 16,30-3-10-16,15-2-5 15,7-4-43-15,-1-4-53 16,-11-7-91-16</inkml:trace>
  <inkml:trace contextRef="#ctx0" brushRef="#br0" timeOffset="173322.382">9630 13014 686 0,'0'0'32'0,"0"0"-17"0,0 0-15 16,0 0-6-16,0 0 6 15,0 0 5-15,34 27 48 16,-20-13-32-16,2 3-16 16,-8-5-4-16,-8-3-1 15,0-3 1-15,0-1 0 16,0-3 9-16,0-2-9 15,0 0 3-15,-5 0 3 16,5 0-5-16,0-13-2 16,0-1-30-16,14 0-11 15,13 2 35-15,2 2-6 16,-5 7 10-16,3 3-8 16,-6 0 7-16,4 0 3 15,-2 8 5-15,-1 2 6 0,-3 0-1 16,-8 0-3-16,-2-4-5 15,-9-1 10 1,0-1 3-16,0-2-10 0,0-1-2 16,0-1-3-16,0 0 5 15,12 0-5-15,6-9-1 16,10-6-70-16,3 1-1 16,7 2 23-16,-3 3-7 15,-6 3 23-15,-5 4 32 16,-5 2 1-16,-6 0 41 15,-4 5 13-15,-1 4-5 16,-1 6-12-16,-6 0-4 16,7 2-13-16,2-1-5 0,2 1-11 15,9-3-4-15,-9-3 8 16,1-4-7-16,-5-5-1 16,1-2-40-16,4-2-64 15,2-15-282-15</inkml:trace>
  <inkml:trace contextRef="#ctx0" brushRef="#br0" timeOffset="173732.3781">10542 12825 629 0,'0'0'5'0,"0"0"78"15,0 76-2-15,0-36-53 0,0 6-9 16,19 4 13-16,-3 3-21 15,-8-1-7-15,-8-9-4 16,0-7 0-16,0-13 0 16,-14-9-1-16,-2-6 1 15,7-8 0-15,-2 0 1 16,1-8 1-16,10-10-2 16,0-5-21-16,1-6 9 15,31-2 8-15,6-1-2 16,6 0-5-16,6 7-3 0,-2 7 12 15,-5 8 2 1,-2 7 10-16,-10 3 2 0,-1 3-3 16,-3 10 2-16,-11 2 13 15,-10 1-8-15,-6-1-3 16,0-2-1-16,-22-2-1 16,-10 0 5-16,-5-3-7 15,-3-5-9-15,3-2-5 16,4-1-33-16,10-4-49 15,11-10-35-15,8-6-100 16</inkml:trace>
  <inkml:trace contextRef="#ctx0" brushRef="#br0" timeOffset="173953.137">11073 12762 514 0,'0'0'28'0,"0"0"33"0,0 0 44 15,-30 56-48-15,16-29-36 16,4 4 7-16,2 1-17 16,7 2-1-16,1-3-6 15,0-2-4-15,0-7-3 16,0-3-30-16,0-8-32 16,13-4 31-16,-1-6 20 15,7-1-40-15,-1-1-84 16,2-10-55-16</inkml:trace>
  <inkml:trace contextRef="#ctx0" brushRef="#br0" timeOffset="174118.1783">11144 13016 283 0,'0'0'100'0,"0"0"-85"16,0 0 23-16,0 0-5 15,0 0 34-15,0 0-30 16,29 30-9-16,-24-23-16 16,-3-2-3-16,1-2-6 15,-3-3-1-15,0 0 3 16,0 0 6-16,4 0-11 15,3-8-36-15,13-4-105 16,4 0 25-16</inkml:trace>
  <inkml:trace contextRef="#ctx0" brushRef="#br0" timeOffset="174504.2935">11430 13009 262 0,'0'0'132'0,"0"0"-68"0,0 0 3 15,0 0 23-15,74 54-50 16,-60-45-35-16,1 1 12 15,-2-3 1-15,-5-4-16 16,-7-2-2-16,6-1-1 16,0 0 1-16,0-4-7 15,5-9-96-15,5-1-4 16,-4 0 12-16,8 2 9 16,3 2 25-16,-6 3-38 15,1 2 99-15,-3 5 55 16,-7 2 3-16,-3 8 97 15,1 10-61-15,-1 6 3 16,5 3-34-16,3 5 7 16,5 0-19-16,-5-1-23 15,-6-1-25-15,-8-11 13 0,0-5-7 16,-4-7 35-16,-14-9 2 16,-4 0-11-16,2-3-5 15,4-13-5-15,8-5-20 16,8-6 5-16,0-4-10 15,13-6-20-15,9-4-32 16,-3-5-52-16,-13 4-79 16,-6 10-224-16</inkml:trace>
  <inkml:trace contextRef="#ctx0" brushRef="#br0" timeOffset="175772.3634">7895 14270 667 0,'0'0'0'0,"30"-65"0"0,-6 26 0 16,1 0-1-16,-1 5 2 16,-6 5 20-16,-6 10 47 15,-6 8-16-15,0 5-32 16,-5 4-14-16,7 1-2 16,-2-1 3-16,9 0 12 15,10-1-5-15,17 0-12 16,9 2 4-16,13-2-6 15,21 3 0-15,15 0-2 0,22 0 2 16,13 0 0 0,3 7 2-16,-5-2 0 0,-19 2-1 15,-11-4-1-15,-10-2-5 16,-5-1 2-16,-3 0 0 16,-7 0 0-16,-7-4 3 15,-13-5 0-15,-16 0 0 16,-9-2 19-16,-11-1 8 15,-6-2 14-15,2-6-7 16,-2-4-10-16,1-3-16 16,3-9 16-16,5-3 7 15,-2-1-31-15,-7 1-1 16,-4 3 1-16,-8 6 4 16,-1 4 5-16,-3 3 5 15,0 2-7-15,0 2-3 16,0 0-4-16,-7-1-4 15,-1 1 2-15,4 2-9 0,-1 0-12 16,1 2-19-16,4-1-35 16,0 3 2-16,0 1-8 15,0 3-130-15</inkml:trace>
  <inkml:trace contextRef="#ctx0" brushRef="#br0" timeOffset="176363.4346">10078 13358 804 0,'0'0'18'0,"0"0"-10"0,0 0 1 16,0 0-5-16,0 0 17 16,-133 48 40-16,81-15-23 15,-2 3-7-15,6 3-11 16,-1 1-20-16,4-1 4 15,3-3-4-15,1-8 3 16,5-10-6-16,12-4 3 16,8-6-2-16,8-4-4 15,7-4-24-15,1 0 6 16,0-8 6-16,0-9-90 16,22-8 8-16,3-5 15 15,7-6 39-15,3-3-14 16,8-2-4-16,2-2 58 0,-3 4 6 15,0 5 22-15,-12 9 48 16,-6 11 38-16,-6 7-44 16,-2 3-52-16,3 3-9 15,2 1-3-15,5 1 23 16,8 12 19-16,6 7-21 16,5 7-4-16,-3 4-14 15,2 8-2-15,-9 4 0 16,-10 3-2-16,-10-1-16 15,-14-5 4-15,-1-12-9 16,0-8-4-16,-25-5 6 16,-6-7 20-16,-7-1 24 0,-8-7 21 15,-6 0-12-15,-6 0-9 16,-5-3-10-16,0-6-10 16,4-3 2-16,-1-1-6 15,7 4-13-15,8-1-37 16,5 5-48-16,4 4-52 15,12 1-115-15</inkml:trace>
  <inkml:trace contextRef="#ctx0" brushRef="#br0" timeOffset="177241.6918">11565 14143 800 0,'0'0'19'15,"0"0"-13"-15,59-56 7 16,-28 28-1-16,4-1-6 16,1-3 67-16,1-5-70 15,-7 1 2-15,-8 5-5 16,-11 5 3-16,-5 9 3 16,-6 5 26-16,0 7-15 15,0 1-9-15,0 1-7 0,0 3 0 16,-2-2-1-16,-2 2-2 15,-5 0-3-15,-2 0 2 16,-2 0 0-16,-8 0 3 16,-7 0-5-16,-10 4 5 15,-8 1 0-15,-5 2-1 16,-8 2 0-16,-4-1-2 16,0 0 1-16,0 1 2 15,2-4 1-15,5 4-1 16,4-4 0-16,8 1 0 15,3-1 0-15,7-2 0 16,14 0-2-16,7-2 1 16,5 1 1-16,5-2-1 0,3 0-4 15,0 0 4 1,0 0 1-16,0 0 0 0,0-2-3 16,7-6-16-16,11-5 12 15,-3-2 6-15,0-3 1 16,0-1-1-16,0-5 1 15,6-3-1-15,1-4 1 16,1 0 9-16,2-4-8 16,-7 3 0-16,-3 2 7 15,-5 5 3-15,-8 5 1 16,1 4-12-16,-3 2 0 16,0 4-2-16,0 3-2 15,0 1 2-15,0 4-1 0,0 1-7 16,0 1-10-1,0 0-19-15,0 0-19 0,0 0-35 16,0 0-32-16,-5 0-66 16</inkml:trace>
  <inkml:trace contextRef="#ctx0" brushRef="#br0" timeOffset="177643.4535">11212 13494 554 0,'0'0'0'0,"0"0"1"16,0 0-1-16,0 0 5 15,0 0 39-15,0 0 18 16,20-15-25-16,-20 15-6 15,0 0-7-15,0 0-15 16,-24 10 2-16,-10 6-2 16,-5 4 5-16,-2 4-5 15,0 3 0-15,-9-2-4 16,3 0 2-16,2-5-4 16,-2-1-3-16,6-7 0 15,10 0 0-15,11-8 1 16,12-1 2-16,3 0-3 0,5-3-8 15,0 0-1 1,17-3-28-16,26-9-75 0,3-2-152 16</inkml:trace>
  <inkml:trace contextRef="#ctx0" brushRef="#br0" timeOffset="178015.2459">11363 13418 627 0,'0'0'46'0,"0"0"-46"16,0 0-4-16,0 0 4 16,0 0 2-16,0 52 20 0,0-28 12 15,8 2-17-15,1 5-14 16,6 2-2-16,-2 1-1 16,-3-1-6-16,-3-7-13 15,-3-2-7-15,-3-9 9 16,-1-4-4-16,0-5-3 15,0-2 17-15,0-3 7 16,0-1 4-16,0 0 3 16,-6 0 5-16,-18 0 10 15,-8 0-11-15,-7-3-7 16,-7-2-2-16,-9 1-2 16,-4-1 6-16,-3 0 4 15,-4 2 5-15,8 0 17 0,3 2-17 16,8-1 12-1,7 2-24-15,4 0 0 0,3 0-3 16,7 0-4-16,3 0-44 16,1 3-29-16,1 0-37 15,6 0-106-15</inkml:trace>
  <inkml:trace contextRef="#ctx0" brushRef="#br0" timeOffset="178173.9168">10712 13726 555 0,'0'0'105'0,"0"0"-105"16,0 0-9-16,0 0 7 15,0 0-5-15,0 0-3 16,107 0-1-16,-85 0-98 16,1 0-297-16</inkml:trace>
  <inkml:trace contextRef="#ctx0" brushRef="#br0" timeOffset="179521.8591">11013 13863 432 0,'0'0'37'16,"0"0"-15"-16,0 0 13 15,0 0 32-15,0 0-5 16,0 0-5-16,3 0-11 0,-3 0-13 16,7 0-10-1,5 0-7-15,6 0-2 0,6 0-2 16,6 0-4-16,11 0-7 15,5 0-1-15,10 0-3 16,8 0 3-16,5 0 1 16,2 3-1-16,-7-3 0 15,-6 0 0-15,-13 0-3 16,-6 0-5-16,-9 0-9 16,-8 0 10-16,-4 0 1 15,-9 0 1-15,-4 0 2 16,-3 0 2-16,3 0 1 15,-5 0 0-15,1 0 0 16,2 0 0-16,-1 0-2 16,1 0 2-16,0 0-1 15,-2 0 0-15,-1 0 0 0,2 0-2 16,1 0 1-16,0 0 2 16,0 0-3-16,-2 0 3 15,4 0-3-15,-4 2 3 16,2 4 4-16,0 0 5 15,2 0-5-15,-2 3 3 16,6 0-2-16,-4-2-4 16,2-1 1-16,2 2-2 15,-9-2 1-15,4 1-1 16,-4 1 1-16,0 1 12 16,0 0-5-16,0 2 5 0,0-2 1 15,0 5-12-15,0-1-1 16,0-1 1-16,0 2 7 15,0 3-6-15,-4 3-2 16,0 4 0-16,-1 1 0 16,1 2-1-16,1-1-1 15,3 2 1-15,-4-3 1 16,3 1 2-16,-2 3-6 16,-3 0 0-16,3-4 3 15,-2 1-2-15,2-1-3 16,0-3 2-16,3 0-8 15,0-1 0-15,0-3 7 16,0-1-1-16,0-3 1 0,0-1-4 16,0-3 4-16,0 0 3 15,0-3-3-15,0 0 4 16,0-3 0-16,0 0-1 16,0-1-3-16,0-2-6 15,0 0 2-15,0 1 1 16,0 1-2-16,0-1 0 15,0 0 8-15,0-1-4 16,0 1 1-16,0-2 4 16,0 0-27-16,0 0-15 15,0 0 9-15,0 0-9 16,0 0 12-16,0 0 5 16,0 0 9-16,0 0 15 15,0 0 0-15,0 0 2 0,0 0 11 16,0 0 10-16,0 0-6 15,0 0 6-15,0 0-4 16,0 0-13-16,0 0 5 16,0-2-10-16,0-1-9 15,-6 0-82-15,5-3-187 16</inkml:trace>
  <inkml:trace contextRef="#ctx0" brushRef="#br0" timeOffset="181086.8073">9985 13466 320 0,'0'0'94'16,"0"0"-80"-16,0 0 0 15,0 0 22-15,0 0-12 16,0 0 18-16,30-45 35 16,-30 45-25-16,0 0-36 15,0 0 10-15,0-2 4 0,0 2-14 16,0 0-10-16,-17 4-6 15,-16 11 0-15,-10 6 5 16,-6 8 4-16,-2-2-4 16,-3 4-5-16,4-1 1 15,-7 1 0-15,0-3-1 16,4-5 3-16,2-4-3 16,11-5-5-16,10-4-13 15,16-5-17-15,7-4 17 16,7-1-44-16,0 0-92 15</inkml:trace>
  <inkml:trace contextRef="#ctx0" brushRef="#br0" timeOffset="183356.8869">4406 14695 482 0,'0'0'0'16,"0"0"0"-16,0-58 0 16,0 41 27-16,0 4 59 15,0-1-16-15,0 4-49 0,0 3 65 16,0 4-27-1,0 0-33-15,0 3-3 0,0 0-17 16,0 0-1-16,0 8-2 16,-5 15-1-16,-3 10 7 15,5 12 1-15,3 6-1 16,0 7-6-16,0 1 3 16,12 2-6-16,15 2 0 15,10 0-2-15,0-2 1 16,4 1-12-16,-4-3-10 15,-7-1-10-15,-6-2-11 16,-7 0-8-16,-3-6 4 16,-1 1-2-16,2-4 24 15,3-2 22-15,2-1 1 0,7-7-6 16,8-4-19-16,10-5 24 16,13-4 4-16,11-7 9 15,15-4-7-15,20-8 23 16,13 1-13-16,12-4-12 15,6 1 0-15,2 3-5 16,2-1 4-16,3-2-25 16,-1 0 12-16,12-1-4 15,11-2 18-15,9 0 4 16,5 0 7-16,1 0-2 16,-8 0 22-16,-1 0 32 0,-9 0 25 15,-6 3-63 1,-13 0-11-16,-8-3 6 15,-16 4-7-15,-12-4-6 16,-12 0-7-16,-4 0 1 0,9 0-1 16,0-4 0-16,-2-2-3 15,-6 0-2-15,-11 1 2 16,-10-1 2-16,-7-3 1 16,-12 2 1-16,-9 0 0 15,-8 0 0-15,-1 0-1 16,-3-3-1-16,-2 2 1 15,-6-1 0-15,-3-2 0 16,-6 0-2-16,-4-5 2 16,-9-2-1-16,0-7 2 15,0-3-1-15,-12-6 1 16,7-2 10-16,5-2 17 0,8-4 32 16,21-1-50-16,9-1-10 15,-4-3 0-15,3-3 9 16,-6 2 10-16,-3-3-6 15,0-3-2-15,1-4-9 16,10-3 3-16,8-1-5 16,11-2-1-16,2 3 0 15,-3 0 0-15,-7 3 2 16,-19 9-2-16,-19 11 4 16,-12 9-3-16,-1 7 10 0,-28 7-7 15,3 3-1 1,-1 5-2-16,6 0 0 15,2 4 2-15,-1-1-2 0,-1-1 0 16,-12 0-2-16,-10 2-3 16,-15-1-3-16,-18-1-9 15,-20 2-11-15,-20 3-2 16,-18-2 16-16,-26 2-4 16,-17 0-22-16,-17 0 8 15,-20 8-9-15,4 1 31 16,3 5 9-16,22 1 1 15,21 3-16-15,22 1-124 16,23-4-358-16</inkml:trace>
  <inkml:trace contextRef="#ctx0" brushRef="#br0" timeOffset="184253.4943">11517 14461 342 0,'0'0'108'15,"0"0"-83"-15,0 0 13 16,0 0-15-16,0 0-5 16,0 0 35-16,0 0 17 15,0-6-26-15,0 3-7 16,0-1 1-16,7-2-4 16,20 1-26-16,15-2-7 15,19-3-1-15,23 3-1 16,21-2-8-16,29-1 1 15,28 0 6-15,32 0-3 16,22-2 0-16,15 0 4 16,20-1-1-16,-1 0 0 15,1-1 2-15,-3 0 5 0,-14-3-1 16,-26 1-4-16,-33 4 0 16,-39 2-1-16,-35 4 1 15,-41 2-2-15,-28 4 2 16,-27 0-13-16,-5 0-29 15,-30 0-51-15,-33 0 49 16,-21 1 9-16,-17 3-113 16,-15 1-113-16</inkml:trace>
  <inkml:trace contextRef="#ctx0" brushRef="#br0" timeOffset="185703.2653">11120 14441 448 0,'0'0'27'16,"0"0"-27"-16,0 0-5 15,0 0 2-15,0 0 3 16,0 0 0-16,-77 17 5 15,66-14 17-15,-5 2 19 16,-1-2-1-16,-5 4-18 16,-2 2-2-16,-1 1 11 15,-1 9-8-15,-3 4-6 0,4 7 19 16,8 2-11 0,-1 7-7-16,7 5-10 0,5 3-8 15,-4 0 0-15,2-1 0 16,-2 2 1-16,-2 3-2 15,-2 3 1-15,-6 0 0 16,-6 0 0-16,-5-4-8 16,1-3 1-16,5 0-7 15,3-2 6-15,5-2 4 16,4-6-5-16,5-2 0 16,8-5 0-16,0-3 8 15,0-3-1-15,22-5 2 16,14-2 0-16,11-3 0 15,10-3 4-15,17 0 13 16,12-1 12-16,2-3 1 0,6 3-16 16,9-1-4-1,5-1-7-15,14 2 0 0,3-1-3 16,2-1 10-16,9-1-1 16,4 0 1-16,6-2 0 15,5 2-7-15,4-4 11 16,11-3-14-16,-1 0 2 15,4 0-6-15,4 0 4 16,-5 0-6-16,-1-7 5 16,0 2-5-16,-12-3 6 15,-10 0 0-15,-6 0-1 16,-11-1 1-16,-8 4 0 16,-9 1 0-16,-2 1-1 0,5 2 1 15,-1-2 0-15,-1 1-6 16,-11 1-4-16,-11-2 4 15,-17 0 6-15,-16 2 0 16,-10-2 0-16,-14-1 11 16,-12 4-3-16,-5-3-6 15,-7 0-2-15,0 0 17 16,-4 0 11-16,-1-4-7 16,1 1-12-16,2 2-6 15,5-3-2-15,-3-1 1 16,7 1-2-16,-4-2 4 15,2 2-1-15,4-4-2 16,-4 4-1-16,9-6 7 16,8-1-5-16,1-2-2 0,5-3 0 15,5-4-2-15,-2-3 4 16,5-3-2-16,-1-6 0 16,2-5 0-16,4-3 7 15,8-6-3-15,5-9 1 16,8-3-5-16,5-3-2 15,5 0-2-15,-7 4 3 16,1 2-1-16,-17 7-1 16,-14 5 2-16,-13 13 1 15,-18 8 0-15,-12 7 8 16,-1 4 13-16,0 3-21 16,0 2 0-16,0 2 0 0,0 0-5 15,0 4-2 1,0 0 1-16,-1-2-1 0,-6 2-9 15,1-2 10-15,-10-1-4 16,-1 1-2-16,-19-1 2 16,-8 1 6-16,-14-4-2 15,-10 1 2-15,-5-1-1 16,-7-1 4-16,-4 0 0 16,-3 0 1-16,-1 1 1 15,-4-1 0-15,-15 3 1 16,-5-2-2-16,-12 1-3 15,-3 0 3-15,-6-1 0 16,-2-2 3-16,3-1-1 0,7-1-2 16,18 2-2-1,19 0 2-15,18 1 5 0,18 3-5 16,11 2 1-16,10 2-2 16,6 1-2-16,6 2-72 15,-1 0-97-15,2 0-171 16</inkml:trace>
  <inkml:trace contextRef="#ctx0" brushRef="#br0" timeOffset="188240.9382">1114 13922 447 0,'0'0'305'16,"0"0"-305"-16,0 0 1 16,0 0 23-16,0 0 29 15,0 0-9-15,0 0-1 16,109-22-24-16,-89 38 2 15,-2 9 5-15,-6 2-15 16,-4 5-1-16,-5-2-5 16,-3-1-5-16,0-5 6 15,0-3-6-15,0-7 3 16,0-6-2-16,0-5-1 16,0-3 2-16,0-2 12 15,0-13-8-15,0-8-6 16,0-7-10-16,0-6-6 15,21-3 10-15,8 5 2 0,6 5-5 16,2 5 9 0,3 12-4-16,-1 3-1 0,-8 8 4 15,-1 1-4-15,-2 1 1 16,-4 12-4-16,-2 2 0 16,-10 0 7-16,1-1-2 15,-8-1 3-15,-2-4-5 16,0-3 5-16,0-3-4 15,0-3-11-15,9 0-1 16,1-4-9-16,11-10-25 16,1-6-86-16,-5 2 87 0,1-1 41 15,-2 5 5-15,-10 5 3 16,2 4 3-16,-7 5-1 16,2 0-2-16,1 0 6 15,1 3 15-15,14 8 12 16,2 2 1-16,6 1-11 15,3 1-22-15,4-1 6 16,4-2-2-16,6-4 0 16,-2-4 7-16,-2-4-6 15,-4 0 20-15,-3 0-4 16,-5-12-21-16,-3 0 3 16,-7-2 0-16,-13-1-1 15,-8 2 3-15,0 4 7 0,0 3 20 16,-17 3-12-1,-3 1-21-15,-3 2-5 0,1 0 3 16,5 5-1 0,1 1 1-16,4 0 1 0,10 0 1 15,2-1-2-15,0 0 0 16,0 1 1-16,0-2-3 16,8 0-3-16,-2-3 4 15,1-1 3-15,-7 0 0 16,0 0 1-16,0 0 2 15,0 0 15-15,-4-8-5 16,-22-4-11-16,-12-2 2 16,-10 2-4-16,-4-3-5 15,-5 1 1-15,-1 4-4 0,7-2 6 16,5 5-8 0,13 4-17-16,18 1 8 0,11-1-16 15,4 0-24-15,4-1-33 16,26-3-138-16,13-4-222 15</inkml:trace>
  <inkml:trace contextRef="#ctx0" brushRef="#br0" timeOffset="188524.3495">2193 13491 521 0,'0'0'6'0,"0"-49"25"16,0 35 59-16,0 7-8 0,0 4 0 15,0 3-73-15,0 0-8 16,4 12 2-16,13 11 28 16,8 12 18-16,2 5-26 15,9 11-12-15,-3 4-10 16,0 1 5-16,5 0-4 16,-2-6-1-16,2-7-1 15,6-7 1-15,1-9-2 16,7-7 3-16,-3-8 3 15,2-5-1-15,-11-5 5 16,-4-2-9-16,-8 0-3 16,-8-12-28-16,-14-3-40 0,-6-5-120 15,-10-7-252-15</inkml:trace>
  <inkml:trace contextRef="#ctx0" brushRef="#br0" timeOffset="188676.3442">2229 13680 828 0,'0'0'45'16,"0"0"-43"-16,0 0 40 16,0 0-41-16,0 0-1 15,228-45-2-15,-105 36-2 16,24 1-2-16,4 2-9 16,-1 3-41-16,-7 3-207 15</inkml:trace>
  <inkml:trace contextRef="#ctx0" brushRef="#br0" timeOffset="189109.5413">3823 13643 861 0,'0'0'70'16,"0"0"-70"-16,-40-53-2 16,15 38 2-16,-2 2 11 15,-4 5 17-15,-5 5 6 16,-8 3-23-16,-12 0-11 15,-4 15-6-15,3 3 3 16,2 1 2-16,10 1 1 0,15-5 0 16,11 1-2-1,19-3 2-15,0-3-3 0,24 0 6 16,28-6-6-16,8-4 2 16,-1 0-9-16,-5-7-6 15,-8-7-14-15,-7-5-3 16,-7-3 6-16,-9 0 14 15,-3-2 4-15,-14 7 5 16,0 2 4-16,-6 9 6 16,0 5 31-16,0 1 5 15,0 0-33-15,0 1-9 16,0 10-6-16,0 6 6 16,4 5 7-16,14 1 0 0,7 2-4 15,10-3-1 1,5 0-2-16,-4-8-34 0,-6-2-56 15,-17-9-37-15,-13-3-119 16</inkml:trace>
  <inkml:trace contextRef="#ctx0" brushRef="#br0" timeOffset="189419.5955">3829 13497 639 0,'0'0'10'15,"0"0"-6"-15,0 0 17 0,0 0 39 16,160 48 6 0,-115-29-30-16,-7-5-16 0,-14-5-11 15,-12-1 1 1,-6-6 13-16,-6-2-6 0,0 0 16 16,0-1 29-16,0-11-7 15,0-6-42-15,0-4-13 16,6-2-3-16,4-2-5 15,2-1-12-15,2 0-25 16,2 3-3-16,-4 8-38 16,3 5 40-16,0 11-126 15,6 0 69-15,4 13 29 16,8 4 21-16,7 3-85 16</inkml:trace>
  <inkml:trace contextRef="#ctx0" brushRef="#br0" timeOffset="190436.576">4682 13498 379 0,'0'0'47'0,"0"0"-4"0,0 0 69 16,0 0-80-16,0 0 21 16,67-53-15-16,-84 34-2 15,-12 4 24-15,-6 3-30 16,-1 2-17-16,-9 5 8 16,-4 5-16-16,0 0-5 15,1 10-3-15,8 5 3 16,6 1 2-16,15 4 1 15,12-3 3-15,7 0-6 16,10 1 4-16,23-3 1 16,19-2-5-16,10-4 0 15,6-2 0-15,-2-7-6 0,-16 0-10 16,-13 0 11-16,-11-9-6 16,-9-1-31-16,-6-7-3 15,-6 3 33-15,-4-2 3 16,-1 3-1-16,0 4 10 15,0 6 0-15,0 3 7 16,-1 0-7-16,-11 0-8 16,5 9 6-16,2 2 2 15,5-4-1-15,0 2 2 16,11-4 8-16,18 1-6 16,7-5 5-16,7 1-8 15,-1-2 0-15,-3 0-18 16,-11-6-12-16,-7-2 0 0,-6-3-38 15,-3-2 20-15,-4 1 4 16,-8 0 40-16,0 4 4 16,0 1 0-16,0 5 33 15,0 2-6-15,0 0 4 16,0 0-31-16,-2 7 0 16,2 3 7-16,0 2 15 15,0-3 16-15,18 5-19 16,16-3-8-16,17-1 22 15,7-4-20-15,4-3 44 16,-2-3-19-16,-8 0-21 16,-8-7-17-16,-15-6 3 15,-9-6 2-15,-14-3-4 0,-6-4-2 16,0-4-12-16,-15-6 13 16,-13-3-4-16,1-9 4 15,-2-3-3-15,8-2 3 16,2 4 0-16,6 14 9 15,4 13 5-15,1 12 51 16,7 10-53-16,-2 3-12 16,0 18-10-16,3 10 10 15,0 5 0-15,0 6 0 16,17 3 1-16,9 2-1 16,0 1-1-16,2-4 0 15,15-7 0-15,3-11-26 16,9-9 16-16,5-7 3 15,1-10 7-15,-1 0-13 0,-5-3-7 16,-3-11-18-16,-5-6-19 16,-14-4 32-16,-2-3-6 15,-12-3 11-15,-16 3 21 16,-3 5 25-16,0 10 59 16,-13 7-22-16,-14 5-34 15,-6 0-26-15,-1 9-2 16,4 3 0-16,13-2 7 15,6 1-3-15,11-3-3 16,0 1 0-16,0-1 8 16,28-2-4-16,11-2-3 0,6-4-2 15,1 0-13-15,-11 0-16 16,-10-7-47-16,-5-1-61 16,-9-4-61-16,-10 1-10 15</inkml:trace>
  <inkml:trace contextRef="#ctx0" brushRef="#br0" timeOffset="190591.0692">6041 13294 191 0,'0'0'123'15,"0"0"-40"-15,0 0-32 16,0 0-23-16,0 0 10 16,0 0 4-16,-47 53-19 15,75-42-3-15,8-5-2 16,6-1 10-16,11-5 1 16,-1 0-22-16,-2-7-7 0,-7-9-26 15,-10-4-26 1,-13-2-99-16,-11-7-53 0</inkml:trace>
  <inkml:trace contextRef="#ctx0" brushRef="#br0" timeOffset="191336.443">6365 13076 358 0,'0'-45'11'0,"0"9"17"15,0 13 38-15,0 10 80 16,0 12-40-16,-14 1-106 16,-6 17 8-16,-1 10 8 15,4 8 54-15,8 7-45 16,9 4-7-16,0 3-5 15,5-2-7-15,23-4-4 0,3-7 0 16,6-7 0 0,1-11-1-16,-2-7 4 15,-9-5-5-15,3-6 11 0,0-1-7 16,4-15-4-16,-3-3-6 16,0-5-12-16,-5-6 3 15,-9-3-53-15,-9-1-15 16,-8 1 32-16,0 7-113 15,0 11 164-15,-24 10 38 16,-1 5-38-16,4 0-3 16,3 6 1-16,12 2 2 15,6-2 13-15,0-2-6 16,17-1 26-16,18-3-1 16,10 0 15-16,6-3-35 15,-5-7-11-15,-6-7-1 16,-10-4-8-16,-12-4-10 15,-9-3-20-15,0-3 6 0,-8-6 32 16,2-2 18-16,1-2-15 16,-4 5-3-16,0 14 39 15,0 7 13-15,0 15 28 16,-8 5-80-16,-16 19-3 16,-1 8 3-16,8 7 16 15,11 0-4-15,6 4-7 16,0-4 0-16,20 0-4 15,14-1 1-15,12-11 5 16,2-6-5-16,-2-10 5 16,-6-5-4-16,-1-6-3 15,-6 0-2-15,-3-12 0 0,-2-5-35 16,-5-4-34-16,0-4 26 16,-2-4-8-16,-3-3-32 15,-6 4 18-15,-8 8 60 16,-4 8 7-16,0 10 3 15,-4 2 15-15,-20 7-18 16,2 8 24-16,7 5 39 16,9 1-41-16,6-1-10 15,0-2 5-15,21-2 15 16,13-2-9-16,8-3-10 16,3-2 4-16,1-3-10 15,-7-3-5-15,-5-1-2 16,-13-2-91-16,-11 2-285 15</inkml:trace>
  <inkml:trace contextRef="#ctx0" brushRef="#br0" timeOffset="192402.5718">1204 14879 281 0,'0'0'68'15,"0"0"2"-15,0 0-52 16,0 0 8-16,0 0 93 16,0 0-62-16,91 28 18 15,-70-28 9-15,-3-6-31 16,1-5-18-16,-3-4 6 16,-5-2 1-16,-5-7-19 15,-6-3 1-15,0-4-18 16,-3-4-4-16,-25 2 0 15,-2 7 0-15,-3 6-1 16,2 13 49-16,-5 7-50 0,0 12-5 16,-7 10-3-1,10 4 7-15,12 2 0 0,13-5 1 16,8 1-4-16,0-5 4 16,30-1 0-16,15-4-10 15,12-2 8-15,11-10-6 16,1-2 2-16,-3 0 0 15,-9-12 3-15,-10-4 2 16,-13-2-34-16,-11-1-14 16,-8-3 17-16,-8 1 5 15,-5 4 3-15,-2 9 24 16,0 4 4-16,0 4 40 16,0 0-44-16,0 7-2 15,-5 5-3-15,4 1-1 16,1 1 6-16,0-2 1 15,13-2-1-15,23-2 3 16,7-5-2-16,14-3 0 0,3 0-1 16,7-7 7-16,-11-7-2 15,-2-4 0-15,-15-1-5 16,-15-2-2-16,-15-2 2 16,-9 0 0-16,0 2-7 15,-28 2-8-15,1 7 3 16,-8 7 1-16,-3 5 2 15,0 0 5-15,6 5-4 16,7 3-1-16,12 1 9 16,13-1-5-16,0-2 0 0,24 2-12 15,28 3 6-15,15-2 3 16,14 0-3-16,2-1 1 16,-5 1-4-16,-17-2 3 15,-15 1 11-15,-23 1 3 16,-19-1 13-16,-4 4 41 15,-19-3-14-15,-13 4-31 16,-4-4-12-16,2-2-2 16,5-4-29-16,12-3-102 15,8-3-168-15</inkml:trace>
  <inkml:trace contextRef="#ctx0" brushRef="#br0">3222 14546 862 0</inkml:trace>
  <inkml:trace contextRef="#ctx0" brushRef="#br0" timeOffset="193276.6145">3883 14216 712 0,'0'0'38'0,"0"0"-36"15,0 0-2-15,25 50 77 0,-1-20-41 16,3 1-18-16,3 1 1 15,1 0-9-15,-1-3-10 16,-9-3-1-16,-15-4-44 16,-6-7-85-16,-18-3-11 15,-25-4 25-15,-8-8-55 16</inkml:trace>
  <inkml:trace contextRef="#ctx0" brushRef="#br0" timeOffset="193655.4747">3923 14347 198 0,'0'0'186'16,"0"0"-135"-16,166 22-3 15,-110-11 17-15,-12-2-25 16,-17-4-7-16,-8 1 3 16,-12-3-22-16,-2-2 3 15,-5 0-11-15,0-1-6 16,3 0 0-16,-3-1-2 15,9-10-33-15,-1-5-77 16,2-2-17-16,6 3-69 16,-2 1 198-16,0 8 171 15,0 3-120-15,2 3-13 16,0 0-3-16,4 0-4 16,1 6 55-16,3 0-36 15,3 2-8-15,-2-2-2 16,5 2-15-16,-3-1-12 15,9-2-10-15,-2 0 4 0,3-3-6 16,-6-2 1-16,2 0-2 16,-8-2-44-16,-3-8-94 15,-2-5-226-15</inkml:trace>
  <inkml:trace contextRef="#ctx0" brushRef="#br0" timeOffset="194091.4165">4948 13961 270 0,'0'0'503'0,"0"0"-503"0,0 0-1 15,0 0 1-15,0 0 46 16,0 67-14-16,18-36-8 16,4 6 17-16,8 1-31 15,-5-2-5-15,-5-2-5 16,-7-7 0-16,-13-6-9 15,0-5-6-15,-5-7 3 16,-17-4 11-16,-3-4-12 16,6-1-8-16,7-6 6 15,12-11 1-15,0-2-14 16,6-4-28-16,23-5-31 16,3-3-56-16,8 2 89 15,6 7 13-15,-2 7 50 16,3 9-9-16,-3 6 52 15,0 0-3-15,2 9 61 0,-2 4-44 16,-10 4-5 0,-13 2-15-16,-19 1-25 0,-2-5-4 15,-4 0 3-15,-24-3 9 16,-5-1-24-16,3-4-5 16,0-3 0-16,8-1-38 15,3-3-28-15,10 0-44 16,9-11-94-16</inkml:trace>
  <inkml:trace contextRef="#ctx0" brushRef="#br0" timeOffset="194638.9672">5619 14076 478 0,'0'0'77'16,"0"0"6"-16,0 0-21 15,0 0-6-15,0 0-19 16,9 47-5-16,5-40-11 15,9 0-3-15,7-2-14 16,7-4-1-16,8-1-3 16,-6 0 0-16,3-4-18 15,-4-5-21-15,-6-1-37 16,-7-1 3-16,-8 2 23 16,-4 0 50-16,-6 5 6 0,-5 1 7 15,0 3 18 1,0 0-31-16,3 0 4 15,1 3 24-15,4 3-4 16,2-1 4-16,6 1-2 0,5-2 4 16,1-3-9-16,11-1-4 15,1 0 2-15,4-1-15 16,-4-11 0-16,-6-5-4 16,-8 0-8-16,-11-6-18 15,-7-2-1-15,-4-7-14 16,0-3 21-16,0-7 18 15,0-5 2-15,0 1 26 0,0 5 99 16,0 14-124 0,0 13 20-16,0 11 30 0,0 3-36 15,0 6-15-15,-7 16 0 16,-10 11 8-16,10 4 8 16,7 4 3-16,0 2 5 15,3-2-18-15,18 1-5 16,3-1 6-16,-2-4-7 15,-9-4-14-15,-2-10-58 16,-11-9-26-16,0-7-38 16,0-7-55-16,0-4-238 15</inkml:trace>
  <inkml:trace contextRef="#ctx0" brushRef="#br0" timeOffset="194955.277">6359 14000 562 0,'0'0'28'0,"0"0"25"16,160 14 3-16,-80-14-31 15,8 0 13-15,-2-10 4 16,-12-2-30-16,-14-2-12 16,-17-3-2-16,-12-1-21 15,-16-3-8-15,-8-4 23 16,-7 0 2-16,0 3 0 15,0 4 6-15,0 5 107 16,0 9-106-16,-3 4 5 0,-1 4-5 16,-4 10-1-1,7 7 29-15,1 1-3 0,0 2-19 16,1 1-3-16,17-4 0 16,2 1-4-16,-8-1-1 15,-12 2-83-15,0-3-89 16,-47-5-280-16</inkml:trace>
  <inkml:trace contextRef="#ctx0" brushRef="#br0" timeOffset="196220.1489">2879 14584 336 0,'0'0'0'0,"0"0"35"15,0 0 31-15,0 0-10 16,131-3 31-16,-113-5 4 16,0 0-23-16,-6-3-2 15,-4-2-19-15,-8-2-10 16,0-2 0-16,0 3-10 16,-17 2 9-16,-4 5-9 15,-5 3 4-15,-4 4-31 0,-2 0-1 16,1 11-2-1,0 1 2-15,8 2-1 0,9 3 2 16,10 0 0-16,4-1 1 16,4 0-1-16,25-2 0 15,10-2-1-15,7-4-2 16,1-4 3-16,11-4-8 16,-9 0-5-16,-10-2-97 15,-8-8 110-15,-9 0-1 16,-7-5-15-16,-8 0 5 15,-7-1-5-15,0 4-19 16,0 5 34-16,0 3 1 0,0 4 0 16,-5 0 0-16,0 0-12 15,2 10 12-15,3 1 0 16,0 0 8-16,3 2 3 16,27-4-4-16,7 2-1 15,5-3-1-15,3-5-1 16,10-3 1-16,0 0-2 15,-9-6-3-15,-7-5 2 16,-11-3-2-16,-11-2 5 16,-12-2 2-16,-5-3 0 15,0-5 25-15,0-2-7 16,-14-8-8-16,-2-6-17 16,-2-8 0-16,-3 2 0 15,-3 2 3-15,7 14 4 16,1 11-7-16,7 11 28 0,5 8-2 15,1 2-26-15,1 5-8 16,-2 9-1-16,4 10 9 16,0 5 5-16,13 10-1 15,17 4-3-15,12 3 0 16,7-3 0-16,6-5-1 16,0-7-22-16,-2-5-4 15,-7-9 3-15,-9-7 2 16,-7-6 2-16,3-4 1 15,-8-1 5-15,-3-12 2 0,-2-6 0 16,-8-5-4 0,-3-4 5-16,-9-7-4 0,0-6 3 15,0-8-37-15,-11-2 1 16,-11-2 26-16,1 9 26 16,3 9-5-16,6 14 56 15,5 13 47-15,-1 8-52 16,1 0-47-16,-5 7-3 15,4 13-1-15,2 3 13 16,6 9 15-16,0 2 5 16,22 2-19-16,13 5-1 15,13 0-11-15,9-2 3 16,1-8 0-16,-6-2-5 16,-10-10-3-16,-14-4-8 15,-10-7-29-15,-14-4-17 0,-4-4 9 16,0 0 6-16,-4 0-71 15,-23-8-206-15</inkml:trace>
  <inkml:trace contextRef="#ctx0" brushRef="#br0" timeOffset="196437.5742">3432 14357 602 0,'0'0'255'16,"0"0"-247"-16,0 0-8 15,0 0 19-15,0 0-4 16,0 0-14-16,72-17 19 0,6 5-2 16,15-2-18-16,10-1-1 15,11-2 0-15,-2-3 2 16,-11 1-3-16,-20 5-14 16,-17-1-90-16,-12 2-96 15,-17 2-152-15</inkml:trace>
  <inkml:trace contextRef="#ctx0" brushRef="#br0" timeOffset="198755.1324">3534 10126 417 0,'0'0'177'0,"147"-20"-177"15,-50 7-6-15,14 1 1 16,11-2 5-16,13 4 3 15,12-2 4-15,8 3 3 16,11-1 10-16,9 1-14 0,3 1-4 16,4-1 4-1,-10 1-4-15,-8-1-2 0,-15 4 0 16,-18-3 0-16,-25 6 2 16,-21-2-2-16,-25 1 0 15,-26 2-2-15,-14-1 4 16,-12 0-1-16,-8 2 3 15,0-3 39-15,-16 3-14 16,-24 0-29-16,-29 0-25 16,-22 3-53-16,-28 8-67 15</inkml:trace>
  <inkml:trace contextRef="#ctx0" brushRef="#br0" timeOffset="199137.0239">2921 10206 597 0,'0'0'74'16,"0"0"-60"-16,0 0-13 16,0 0 3-16,0 0 14 15,197 4 16-15,-73-4-9 16,26 0 10-16,20 0-25 15,23-4-6-15,20 0-4 16,24 1 0-16,22 2 1 16,6-1 1-16,6-1-2 0,-10 0 1 15,-12-1-2 1,-16 0 1-16,-20 0 0 0,-25 0 2 16,-27 1-2-16,-27 0 0 15,-34 0-1-15,-29 0 2 16,-35 2-2-16,-22 0 3 15,-12 0-2-15,-2-1 9 16,0 2 25-16,0-3-34 16,-23 0-4-16,-5 1-124 15,-9-1-113-15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6.9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41 509 0,'0'0'72'16,"0"0"-51"-16,0 0 32 16,0 0-37-16,0 0-13 15,0 0 16-15,7 18 17 0,-7 3-19 16,0 1 5-16,9 3-14 16,0-1-7-16,0-5 1 15,-7-6-1-15,2-4 3 16,-4-5-4-16,0-4 1 15,0 0-1-15,0 0 12 16,3 0 11-16,7-2 54 16,3-12-39-1,13-7-36-15,10-5-1 16,8 1 0-16,-3 5-1 16,-9 2-4-16,-8 10-15 15,-14 6-5-15,3 2 2 0,-4 0 6 16,0 6 4-16,4 12 12 15,1 0 0-15,3-1 0 16,1 2 0-16,-5-6 0 0,-5-5-2 16,1-4 2-16,-9-2 4 15,0-2-3-15,1 0-1 16,4 0 2-16,3-2-1 16,2-13-1-16,8 0-38 15,3-5 26-15,10-2 10 16,-1 1 2-16,-1 4 2 0,-4 5-2 15,-6 8-1-15,-7 4-28 16,-2 0 1-16,4 0 25 16,0 11-5-16,16 3 8 15,5 1 3-15,4-1 17 16,14-3-12-16,1 3 11 0,11-4-9 31,-1-3-4-31,-7-6 11 16,-4-1 27-16,-16 0-38 0,-10-1-6 0,0-10 1 15,-12-3 0-15,-1-3-1 16,-4-1 10-16,-2-3 7 16,1 0-6-16,-7 5 0 31,2 7-8-31,-4 3 14 0,0 6-7 0,0 0-10 16,-18 3-13-16,-11 13 11 15,-9 6 1-15,16 3-5 16,4 2-17-16,4 2-2 15,6 1-64-15,8-1-60 16,0-5-126-16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7.2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276 0 300 0,'0'0'262'0,"0"0"-262"15,0 0 25-15,0 0 70 16,0 0-16-16,0 0-29 16,-54 85-17-16,28-64-4 15,-2-1-4-15,2-1-11 16,0-2-6-1,3-5 0-15,5 1 1 16,5-6-7-16,-1-1-2 16,-3 3-42-16,-1-7-71 0,5-2-178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8.3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12 293 0,'0'0'51'0,"0"0"-21"16,63 81 13-16,-21-33-6 15,6 6-23-15,1 5-3 16,-10-1-11-16,-4-1 0 15,-11-9-3-15,-12-8-3 16,-6-10 6 0,-6-10-2-16,0-7 2 15,0-5 0-15,0-4 6 16,0-2 0-16,0-2 50 16,0 0 58-16,-18-10-55 15,-5-8-43-15,10-10-10 16,-4-7 30-16,16-8 33 15,1-13-53-15,0-1-12 0,1-9 9 16,34 1-8-16,4 9-2 16,-4 12 3-16,-6 14-3 15,-4 16 1-15,6 6 11 16,8 8-15-16,14 0-6 16,1 0 6-16,1 4-1 0,-4 13 1 15,-7 3-1-15,-15 6-7 16,-15 3 3-1,-14 2 4-15,0-2 2 16,-32 2-2-16,-17-7 6 16,-5 1-5-16,-4-7 0 15,4-4-8-15,1-3-16 0,14-4-56 0,11-3-95 16,21-4-58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8.7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118 21 549 0,'0'0'31'0,"0"0"52"15,-65 67-20-15,50-39-40 16,3-1-9-16,9-1-13 0,-2-5 7 15,4-6-7-15,-4-7 2 16,1-5-3 0,4-3 0-16,0 0 3 0,-3 0 14 15,-2-3 16-15,5-12 1 16,0-9-25-16,23-5 2 16,28-5-1-16,11-2-6 15,5 3 0-15,-13 9-2 16,-10 12-2-16,-9 6 2 15,-6 6-8-15,-3 0 6 0,-1 9 0 16,1 7 2-16,-3 5-2 16,1-1 1-16,2 5 0 15,-1 1-1-15,4 0-2 16,6-4 2-16,3 1-2 16,4-5-19-16,2-3-53 15,7-6-92-15,-4-8-64 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9.1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403 44 344 0,'0'0'161'0,"0"0"-105"15,0 0 56-15,0 0-13 16,0 0-76 0,0 0-13-16,-200-56 20 15,143 69-1-15,4-2-7 16,14 3-8-16,8-5 3 15,13 0-6-15,12 7-1 16,6-1-5-16,0 0 2 16,24-1-7-16,20-2-20 15,0-6-2-15,1-5 15 0,-5-1-6 16,-4 0 7-16,-1-5-3 16,-3-12-3-16,-7 0 12 15,1-3 0-15,-3 4 10 16,-13 5 8-16,-2 7-6 15,-4 2 3-15,-4 2-15 0,0 0-6 32,0 4-1-32,-9 9 7 15,0 4-3-15,0 2 6 16,9 2-4-16,0 3 2 16,9-6-2-16,18 2-26 0,10-5-85 15,1-7-145-15,-10-4-85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19.9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67 446 0,'0'0'103'0,"0"0"-75"16,0 0-15-16,0 0-7 15,0 0 41-15,0 0 21 0,0 50-24 16,0-26-14-16,0 1-21 15,6-7-5-15,6 5 4 16,-1-8-6-16,-4-8-1 16,-2-3 0-1,-5-4 0-15,0 0 6 16,0 0-1-16,0 0 8 16,3-6 23-16,3-10-30 15,6-5-6-15,6 1 16 0,5-1-12 16,-5 3-3-1,0 8-2-15,-6 5 0 0,-3 5 0 16,2 0-1-16,5 0-9 16,3 8 8-16,-1 5 2 15,7 3-1-15,1 1 1 0,-2-3 1 16,1-3-1-16,-12-6 0 16,-8-1-3-16,-4-4 2 15,-1 0-9-15,0 0-7 16,0-2 5-16,0-10 4 15,5-8-50-15,13-4 35 16,8 2 19 0,8-1-14-16,-2 3 14 15,-6 6-7-15,-8 4 11 16,-7 9 19-16,-5 1-2 16,0 0-13-16,6 0 3 15,1 7-4-15,10 6 6 16,4 4-1-16,10 2-5 0,5-4-1 15,-1-1-1-15,-2-2 1 16,-4-10-1-16,-8 2 4 0,-4-4 0 16,0 0-5-16,-2-9-17 15,3-4-2-15,-4-7 1 16,-5 0 13-16,-3-3 5 16,-12 1 0-16,0 1 3 15,0 4 23-15,0 6-2 0,0 8-5 31,-27 3-14-31,-7 0-4 0,-14 7 0 0,10 11 27 16,-4 2-6-16,19 9-9 16,14 2-9-16,9 5 1 15,0-2 1-15,36-2-3 16,16-4-3 0,2-7-7-16,2-12-39 15,-9-5-34-15,-8-4-40 16,-8-5-99-16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20.2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253 0 602 0,'0'0'37'16,"0"0"-23"-16,0 0-5 15,0 0-2-15,0 0-4 16,0 0 6 0,209 75 3-16,-165-22 22 15,-2 14 17-15,-13 4-15 16,-15 8-15-16,-14-7-18 16,0-1-1-16,-6-10 0 15,-31-8-2-15,-11-10 0 16,-4-12 0-16,-2-6 10 15,-7-7 24-15,2-4-12 0,-3-3 1 16,8-1-21-16,-4 0-2 16,10-2 0-16,12-4-45 15,16-4-65-15,20 0-79 0,0-1-331 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20.5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275 112 428 0,'0'0'77'16,"0"0"-76"-16,0 0 14 15,0 0 49-15,0 0-5 16,0 0-15-16,204-56 62 16,-193 38 2-16,-7 0-60 15,-4 7 39-15,0 5-30 0,0 3-46 16,-28 3-11-16,-33 0-25 0,-7 11-30 16,-12 9-37-1,-3 4 16-15,13 5-66 0,10 1-61 16,16 2-309-16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0-10T05:38:20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552 0 395 0,'0'0'211'0,"0"0"-113"15,0 0 15-15,-20 68-55 16,-30-44-32-16,-22 1-10 15,-19 3-16-15,-3-3-2 0,-16-1-110 16,-5-6-236-16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88331-F594-447B-B673-6EBEBD0A38F9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374C-1D01-47D0-9487-F6F3133FE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37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3A9171-1630-4A41-A3DB-0A4BE1553EC0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6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889CB4-86F0-4837-A623-43F07A5F7880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We may not be having evaluation for all the pro_guide relation instances</a:t>
            </a:r>
          </a:p>
        </p:txBody>
      </p:sp>
    </p:spTree>
    <p:extLst>
      <p:ext uri="{BB962C8B-B14F-4D97-AF65-F5344CB8AC3E}">
        <p14:creationId xmlns:p14="http://schemas.microsoft.com/office/powerpoint/2010/main" val="1611609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647BE16-C00C-4095-B653-1528CBAB006A}" type="slidenum">
              <a:rPr lang="en-US" altLang="en-US" sz="1200"/>
              <a:pPr algn="r"/>
              <a:t>15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52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DEABDB-89C6-4B20-B167-4A87CDE83D78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06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91BEF8-409B-45DE-BD32-10C93F77FC6B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86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1648BB-175D-4CE5-945C-790A94C3FBC7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Times New Roman" panose="02020603050405020304" pitchFamily="18" charset="0"/>
              </a:rPr>
              <a:t>Example Person entity can be sub grouped as Student, Instructor and Non-teaching persons. Since they are having some special features. </a:t>
            </a:r>
          </a:p>
        </p:txBody>
      </p:sp>
    </p:spTree>
    <p:extLst>
      <p:ext uri="{BB962C8B-B14F-4D97-AF65-F5344CB8AC3E}">
        <p14:creationId xmlns:p14="http://schemas.microsoft.com/office/powerpoint/2010/main" val="88654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AE739B-1363-46BD-9C26-3F9BD6A580DA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0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1297E8-7878-475F-ACE3-66C9CA7029F2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9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132F1E-8259-43C2-8E44-41A5AAADFC10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09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6E5939-5F9A-4C85-AADD-6745B0C8A606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1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DEE338-381B-4567-959F-0B807BA12B54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634A24-2E00-4826-BB48-CA84F72E6A8E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IN" altLang="en-US" smtClean="0">
                <a:latin typeface="Times New Roman" panose="02020603050405020304" pitchFamily="18" charset="0"/>
              </a:rPr>
              <a:t>Constraint on which entities can be members of a given lower-level entity set.</a:t>
            </a:r>
          </a:p>
          <a:p>
            <a:r>
              <a:rPr lang="en-IN" altLang="en-US" smtClean="0">
                <a:latin typeface="Times New Roman" panose="02020603050405020304" pitchFamily="18" charset="0"/>
              </a:rPr>
              <a:t>condition-defined</a:t>
            </a:r>
          </a:p>
          <a:p>
            <a:r>
              <a:rPr lang="en-IN" altLang="en-US" smtClean="0">
                <a:latin typeface="Times New Roman" panose="02020603050405020304" pitchFamily="18" charset="0"/>
              </a:rPr>
              <a:t>Example: all customers over 65 years are members of senior-citizen entity set; senior-citizen ISA  person.</a:t>
            </a:r>
          </a:p>
          <a:p>
            <a:r>
              <a:rPr lang="en-IN" altLang="en-US" smtClean="0">
                <a:latin typeface="Times New Roman" panose="02020603050405020304" pitchFamily="18" charset="0"/>
              </a:rPr>
              <a:t>user-defined</a:t>
            </a:r>
          </a:p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0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9FCAA6-BC1D-4720-AA00-348ED54BF29A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52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4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5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B75E-A7CE-4F96-A6B4-AD8A7818266F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3F82-6BD5-46C1-847C-AB38F3600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.xml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9" Type="http://schemas.openxmlformats.org/officeDocument/2006/relationships/customXml" Target="../ink/ink28.xml"/><Relationship Id="rId21" Type="http://schemas.openxmlformats.org/officeDocument/2006/relationships/customXml" Target="../ink/ink19.xml"/><Relationship Id="rId34" Type="http://schemas.openxmlformats.org/officeDocument/2006/relationships/image" Target="../media/image26.emf"/><Relationship Id="rId42" Type="http://schemas.openxmlformats.org/officeDocument/2006/relationships/image" Target="../media/image30.emf"/><Relationship Id="rId47" Type="http://schemas.openxmlformats.org/officeDocument/2006/relationships/customXml" Target="../ink/ink32.xml"/><Relationship Id="rId50" Type="http://schemas.openxmlformats.org/officeDocument/2006/relationships/image" Target="../media/image34.emf"/><Relationship Id="rId55" Type="http://schemas.openxmlformats.org/officeDocument/2006/relationships/customXml" Target="../ink/ink36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emf"/><Relationship Id="rId29" Type="http://schemas.openxmlformats.org/officeDocument/2006/relationships/customXml" Target="../ink/ink23.xml"/><Relationship Id="rId11" Type="http://schemas.openxmlformats.org/officeDocument/2006/relationships/customXml" Target="../ink/ink14.xml"/><Relationship Id="rId24" Type="http://schemas.openxmlformats.org/officeDocument/2006/relationships/image" Target="../media/image21.emf"/><Relationship Id="rId32" Type="http://schemas.openxmlformats.org/officeDocument/2006/relationships/image" Target="../media/image25.emf"/><Relationship Id="rId37" Type="http://schemas.openxmlformats.org/officeDocument/2006/relationships/customXml" Target="../ink/ink27.xml"/><Relationship Id="rId40" Type="http://schemas.openxmlformats.org/officeDocument/2006/relationships/image" Target="../media/image29.emf"/><Relationship Id="rId45" Type="http://schemas.openxmlformats.org/officeDocument/2006/relationships/customXml" Target="../ink/ink31.xml"/><Relationship Id="rId53" Type="http://schemas.openxmlformats.org/officeDocument/2006/relationships/customXml" Target="../ink/ink35.xml"/><Relationship Id="rId58" Type="http://schemas.openxmlformats.org/officeDocument/2006/relationships/image" Target="../media/image38.emf"/><Relationship Id="rId5" Type="http://schemas.openxmlformats.org/officeDocument/2006/relationships/customXml" Target="../ink/ink11.xml"/><Relationship Id="rId61" Type="http://schemas.openxmlformats.org/officeDocument/2006/relationships/customXml" Target="../ink/ink39.xml"/><Relationship Id="rId19" Type="http://schemas.openxmlformats.org/officeDocument/2006/relationships/customXml" Target="../ink/ink18.xml"/><Relationship Id="rId14" Type="http://schemas.openxmlformats.org/officeDocument/2006/relationships/image" Target="../media/image16.emf"/><Relationship Id="rId22" Type="http://schemas.openxmlformats.org/officeDocument/2006/relationships/image" Target="../media/image20.emf"/><Relationship Id="rId27" Type="http://schemas.openxmlformats.org/officeDocument/2006/relationships/customXml" Target="../ink/ink22.xml"/><Relationship Id="rId30" Type="http://schemas.openxmlformats.org/officeDocument/2006/relationships/image" Target="../media/image24.emf"/><Relationship Id="rId35" Type="http://schemas.openxmlformats.org/officeDocument/2006/relationships/customXml" Target="../ink/ink26.xml"/><Relationship Id="rId43" Type="http://schemas.openxmlformats.org/officeDocument/2006/relationships/customXml" Target="../ink/ink30.xml"/><Relationship Id="rId48" Type="http://schemas.openxmlformats.org/officeDocument/2006/relationships/image" Target="../media/image33.emf"/><Relationship Id="rId56" Type="http://schemas.openxmlformats.org/officeDocument/2006/relationships/image" Target="../media/image37.emf"/><Relationship Id="rId8" Type="http://schemas.openxmlformats.org/officeDocument/2006/relationships/image" Target="../media/image13.emf"/><Relationship Id="rId51" Type="http://schemas.openxmlformats.org/officeDocument/2006/relationships/customXml" Target="../ink/ink34.xml"/><Relationship Id="rId3" Type="http://schemas.openxmlformats.org/officeDocument/2006/relationships/customXml" Target="../ink/ink10.xml"/><Relationship Id="rId12" Type="http://schemas.openxmlformats.org/officeDocument/2006/relationships/image" Target="../media/image15.emf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38" Type="http://schemas.openxmlformats.org/officeDocument/2006/relationships/image" Target="../media/image28.emf"/><Relationship Id="rId46" Type="http://schemas.openxmlformats.org/officeDocument/2006/relationships/image" Target="../media/image32.emf"/><Relationship Id="rId59" Type="http://schemas.openxmlformats.org/officeDocument/2006/relationships/customXml" Target="../ink/ink38.xml"/><Relationship Id="rId20" Type="http://schemas.openxmlformats.org/officeDocument/2006/relationships/image" Target="../media/image19.emf"/><Relationship Id="rId41" Type="http://schemas.openxmlformats.org/officeDocument/2006/relationships/customXml" Target="../ink/ink29.xml"/><Relationship Id="rId54" Type="http://schemas.openxmlformats.org/officeDocument/2006/relationships/image" Target="../media/image36.emf"/><Relationship Id="rId6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23.emf"/><Relationship Id="rId36" Type="http://schemas.openxmlformats.org/officeDocument/2006/relationships/image" Target="../media/image27.emf"/><Relationship Id="rId49" Type="http://schemas.openxmlformats.org/officeDocument/2006/relationships/customXml" Target="../ink/ink33.xml"/><Relationship Id="rId57" Type="http://schemas.openxmlformats.org/officeDocument/2006/relationships/customXml" Target="../ink/ink37.xml"/><Relationship Id="rId10" Type="http://schemas.openxmlformats.org/officeDocument/2006/relationships/image" Target="../media/image14.emf"/><Relationship Id="rId31" Type="http://schemas.openxmlformats.org/officeDocument/2006/relationships/customXml" Target="../ink/ink24.xml"/><Relationship Id="rId44" Type="http://schemas.openxmlformats.org/officeDocument/2006/relationships/image" Target="../media/image31.emf"/><Relationship Id="rId52" Type="http://schemas.openxmlformats.org/officeDocument/2006/relationships/image" Target="../media/image35.emf"/><Relationship Id="rId60" Type="http://schemas.openxmlformats.org/officeDocument/2006/relationships/image" Target="../media/image39.emf"/><Relationship Id="rId4" Type="http://schemas.openxmlformats.org/officeDocument/2006/relationships/image" Target="../media/image11.emf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image" Target="../media/image4.png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1.xml"/><Relationship Id="rId5" Type="http://schemas.openxmlformats.org/officeDocument/2006/relationships/image" Target="../media/image41.emf"/><Relationship Id="rId4" Type="http://schemas.openxmlformats.org/officeDocument/2006/relationships/customXml" Target="../ink/ink40.xml"/><Relationship Id="rId9" Type="http://schemas.openxmlformats.org/officeDocument/2006/relationships/image" Target="../media/image4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emf"/><Relationship Id="rId4" Type="http://schemas.openxmlformats.org/officeDocument/2006/relationships/customXml" Target="../ink/ink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emf"/><Relationship Id="rId4" Type="http://schemas.openxmlformats.org/officeDocument/2006/relationships/customXml" Target="../ink/ink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customXml" Target="../ink/ink4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emf"/><Relationship Id="rId4" Type="http://schemas.openxmlformats.org/officeDocument/2006/relationships/customXml" Target="../ink/ink4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customXml" Target="../ink/ink54.xml"/><Relationship Id="rId18" Type="http://schemas.openxmlformats.org/officeDocument/2006/relationships/image" Target="../media/image61.emf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58.emf"/><Relationship Id="rId17" Type="http://schemas.openxmlformats.org/officeDocument/2006/relationships/customXml" Target="../ink/ink56.xml"/><Relationship Id="rId2" Type="http://schemas.openxmlformats.org/officeDocument/2006/relationships/image" Target="../media/image53.emf"/><Relationship Id="rId16" Type="http://schemas.openxmlformats.org/officeDocument/2006/relationships/image" Target="../media/image6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customXml" Target="../ink/ink52.xml"/><Relationship Id="rId1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emf"/><Relationship Id="rId21" Type="http://schemas.openxmlformats.org/officeDocument/2006/relationships/customXml" Target="../ink/ink66.xml"/><Relationship Id="rId42" Type="http://schemas.openxmlformats.org/officeDocument/2006/relationships/image" Target="../media/image82.emf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95.emf"/><Relationship Id="rId84" Type="http://schemas.openxmlformats.org/officeDocument/2006/relationships/image" Target="../media/image103.emf"/><Relationship Id="rId16" Type="http://schemas.openxmlformats.org/officeDocument/2006/relationships/image" Target="../media/image69.emf"/><Relationship Id="rId11" Type="http://schemas.openxmlformats.org/officeDocument/2006/relationships/customXml" Target="../ink/ink61.xml"/><Relationship Id="rId32" Type="http://schemas.openxmlformats.org/officeDocument/2006/relationships/image" Target="../media/image77.emf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90.emf"/><Relationship Id="rId74" Type="http://schemas.openxmlformats.org/officeDocument/2006/relationships/image" Target="../media/image98.emf"/><Relationship Id="rId79" Type="http://schemas.openxmlformats.org/officeDocument/2006/relationships/customXml" Target="../ink/ink95.xml"/><Relationship Id="rId5" Type="http://schemas.openxmlformats.org/officeDocument/2006/relationships/customXml" Target="../ink/ink58.xml"/><Relationship Id="rId19" Type="http://schemas.openxmlformats.org/officeDocument/2006/relationships/customXml" Target="../ink/ink65.xml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customXml" Target="../ink/ink69.xml"/><Relationship Id="rId30" Type="http://schemas.openxmlformats.org/officeDocument/2006/relationships/image" Target="../media/image76.emf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48" Type="http://schemas.openxmlformats.org/officeDocument/2006/relationships/image" Target="../media/image85.emf"/><Relationship Id="rId56" Type="http://schemas.openxmlformats.org/officeDocument/2006/relationships/image" Target="../media/image89.emf"/><Relationship Id="rId64" Type="http://schemas.openxmlformats.org/officeDocument/2006/relationships/image" Target="../media/image93.emf"/><Relationship Id="rId69" Type="http://schemas.openxmlformats.org/officeDocument/2006/relationships/customXml" Target="../ink/ink90.xml"/><Relationship Id="rId77" Type="http://schemas.openxmlformats.org/officeDocument/2006/relationships/customXml" Target="../ink/ink94.xml"/><Relationship Id="rId8" Type="http://schemas.openxmlformats.org/officeDocument/2006/relationships/image" Target="../media/image65.emf"/><Relationship Id="rId51" Type="http://schemas.openxmlformats.org/officeDocument/2006/relationships/customXml" Target="../ink/ink81.xml"/><Relationship Id="rId72" Type="http://schemas.openxmlformats.org/officeDocument/2006/relationships/image" Target="../media/image97.emf"/><Relationship Id="rId80" Type="http://schemas.openxmlformats.org/officeDocument/2006/relationships/image" Target="../media/image101.emf"/><Relationship Id="rId85" Type="http://schemas.openxmlformats.org/officeDocument/2006/relationships/customXml" Target="../ink/ink98.xml"/><Relationship Id="rId3" Type="http://schemas.openxmlformats.org/officeDocument/2006/relationships/customXml" Target="../ink/ink57.xml"/><Relationship Id="rId12" Type="http://schemas.openxmlformats.org/officeDocument/2006/relationships/image" Target="../media/image67.emf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80.emf"/><Relationship Id="rId46" Type="http://schemas.openxmlformats.org/officeDocument/2006/relationships/image" Target="../media/image84.emf"/><Relationship Id="rId59" Type="http://schemas.openxmlformats.org/officeDocument/2006/relationships/customXml" Target="../ink/ink85.xml"/><Relationship Id="rId67" Type="http://schemas.openxmlformats.org/officeDocument/2006/relationships/customXml" Target="../ink/ink89.xml"/><Relationship Id="rId20" Type="http://schemas.openxmlformats.org/officeDocument/2006/relationships/image" Target="../media/image71.emf"/><Relationship Id="rId41" Type="http://schemas.openxmlformats.org/officeDocument/2006/relationships/customXml" Target="../ink/ink76.xml"/><Relationship Id="rId54" Type="http://schemas.openxmlformats.org/officeDocument/2006/relationships/image" Target="../media/image88.emf"/><Relationship Id="rId62" Type="http://schemas.openxmlformats.org/officeDocument/2006/relationships/image" Target="../media/image92.emf"/><Relationship Id="rId70" Type="http://schemas.openxmlformats.org/officeDocument/2006/relationships/image" Target="../media/image96.emf"/><Relationship Id="rId75" Type="http://schemas.openxmlformats.org/officeDocument/2006/relationships/customXml" Target="../ink/ink93.xml"/><Relationship Id="rId83" Type="http://schemas.openxmlformats.org/officeDocument/2006/relationships/customXml" Target="../ink/ink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" Type="http://schemas.openxmlformats.org/officeDocument/2006/relationships/image" Target="../media/image66.emf"/><Relationship Id="rId31" Type="http://schemas.openxmlformats.org/officeDocument/2006/relationships/customXml" Target="../ink/ink71.xml"/><Relationship Id="rId44" Type="http://schemas.openxmlformats.org/officeDocument/2006/relationships/image" Target="../media/image83.emf"/><Relationship Id="rId52" Type="http://schemas.openxmlformats.org/officeDocument/2006/relationships/image" Target="../media/image87.emf"/><Relationship Id="rId60" Type="http://schemas.openxmlformats.org/officeDocument/2006/relationships/image" Target="../media/image91.emf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image" Target="../media/image100.emf"/><Relationship Id="rId81" Type="http://schemas.openxmlformats.org/officeDocument/2006/relationships/customXml" Target="../ink/ink96.xml"/><Relationship Id="rId86" Type="http://schemas.openxmlformats.org/officeDocument/2006/relationships/image" Target="../media/image104.emf"/><Relationship Id="rId4" Type="http://schemas.openxmlformats.org/officeDocument/2006/relationships/image" Target="../media/image63.emf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70.emf"/><Relationship Id="rId39" Type="http://schemas.openxmlformats.org/officeDocument/2006/relationships/customXml" Target="../ink/ink75.xml"/><Relationship Id="rId34" Type="http://schemas.openxmlformats.org/officeDocument/2006/relationships/image" Target="../media/image78.emf"/><Relationship Id="rId50" Type="http://schemas.openxmlformats.org/officeDocument/2006/relationships/image" Target="../media/image86.emf"/><Relationship Id="rId55" Type="http://schemas.openxmlformats.org/officeDocument/2006/relationships/customXml" Target="../ink/ink83.xml"/><Relationship Id="rId76" Type="http://schemas.openxmlformats.org/officeDocument/2006/relationships/image" Target="../media/image99.emf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2" Type="http://schemas.openxmlformats.org/officeDocument/2006/relationships/image" Target="../media/image62.emf"/><Relationship Id="rId29" Type="http://schemas.openxmlformats.org/officeDocument/2006/relationships/customXml" Target="../ink/ink70.xml"/><Relationship Id="rId24" Type="http://schemas.openxmlformats.org/officeDocument/2006/relationships/image" Target="../media/image73.emf"/><Relationship Id="rId40" Type="http://schemas.openxmlformats.org/officeDocument/2006/relationships/image" Target="../media/image81.emf"/><Relationship Id="rId45" Type="http://schemas.openxmlformats.org/officeDocument/2006/relationships/customXml" Target="../ink/ink78.xml"/><Relationship Id="rId66" Type="http://schemas.openxmlformats.org/officeDocument/2006/relationships/image" Target="../media/image94.emf"/><Relationship Id="rId61" Type="http://schemas.openxmlformats.org/officeDocument/2006/relationships/customXml" Target="../ink/ink86.xml"/><Relationship Id="rId82" Type="http://schemas.openxmlformats.org/officeDocument/2006/relationships/image" Target="../media/image10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7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0" y="117476"/>
            <a:ext cx="8077200" cy="1266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Design </a:t>
            </a:r>
            <a:r>
              <a:rPr lang="en-US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Constraints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on a Specialization/Generalization</a:t>
            </a:r>
            <a:endParaRPr lang="en-US" dirty="0"/>
          </a:p>
        </p:txBody>
      </p:sp>
      <p:sp>
        <p:nvSpPr>
          <p:cNvPr id="166915" name="Content Placeholder 2"/>
          <p:cNvSpPr>
            <a:spLocks noGrp="1"/>
          </p:cNvSpPr>
          <p:nvPr>
            <p:ph idx="1"/>
          </p:nvPr>
        </p:nvSpPr>
        <p:spPr>
          <a:xfrm>
            <a:off x="2338389" y="1881189"/>
            <a:ext cx="7661275" cy="4116387"/>
          </a:xfrm>
        </p:spPr>
        <p:txBody>
          <a:bodyPr/>
          <a:lstStyle/>
          <a:p>
            <a:r>
              <a:rPr lang="en-US" altLang="en-US" smtClean="0"/>
              <a:t>Conditioned defined: membership evaluated on the basis of if the entity has satisfied the condition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User defined: designer assigns the entities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914240" y="655560"/>
              <a:ext cx="8754480" cy="5257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520" y="649800"/>
                <a:ext cx="8773560" cy="52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0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2525" y="171450"/>
            <a:ext cx="8077200" cy="876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Design </a:t>
            </a:r>
            <a:r>
              <a:rPr lang="en-US" alt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Constraints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on a Specialization/Generalization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33614" y="1222376"/>
            <a:ext cx="8040687" cy="4919663"/>
          </a:xfrm>
        </p:spPr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Constraint on </a:t>
            </a:r>
            <a:r>
              <a:rPr lang="en-US" altLang="en-US" smtClean="0">
                <a:solidFill>
                  <a:srgbClr val="FF0000"/>
                </a:solidFill>
              </a:rPr>
              <a:t>whether or not entities may belong to more than one lower-level entity set</a:t>
            </a:r>
            <a:r>
              <a:rPr lang="en-US" altLang="en-US" smtClean="0"/>
              <a:t> within a single generalization.</a:t>
            </a:r>
          </a:p>
          <a:p>
            <a:pPr lvl="1"/>
            <a:r>
              <a:rPr lang="en-US" altLang="en-US" b="1" smtClean="0">
                <a:solidFill>
                  <a:srgbClr val="FF0000"/>
                </a:solidFill>
              </a:rPr>
              <a:t>Disjoint</a:t>
            </a:r>
          </a:p>
          <a:p>
            <a:pPr lvl="2"/>
            <a:r>
              <a:rPr lang="en-US" altLang="en-US" smtClean="0"/>
              <a:t>an entity can belong to </a:t>
            </a:r>
            <a:r>
              <a:rPr lang="en-US" altLang="en-US" smtClean="0">
                <a:solidFill>
                  <a:srgbClr val="FF0000"/>
                </a:solidFill>
              </a:rPr>
              <a:t>only one lower-level entity set</a:t>
            </a:r>
          </a:p>
          <a:p>
            <a:pPr lvl="2"/>
            <a:r>
              <a:rPr lang="en-US" altLang="en-US" smtClean="0"/>
              <a:t>Noted in E-R diagram by having multiple </a:t>
            </a:r>
            <a:r>
              <a:rPr lang="en-US" altLang="en-US" smtClean="0">
                <a:solidFill>
                  <a:srgbClr val="FF0000"/>
                </a:solidFill>
              </a:rPr>
              <a:t>lower-level entity sets link to the same triangle</a:t>
            </a:r>
          </a:p>
          <a:p>
            <a:pPr lvl="2"/>
            <a:endParaRPr lang="en-US" altLang="en-US" smtClean="0">
              <a:solidFill>
                <a:srgbClr val="FF0000"/>
              </a:solidFill>
            </a:endParaRPr>
          </a:p>
          <a:p>
            <a:pPr lvl="2"/>
            <a:endParaRPr lang="en-US" altLang="en-US" smtClean="0">
              <a:solidFill>
                <a:srgbClr val="FF0000"/>
              </a:solidFill>
            </a:endParaRPr>
          </a:p>
          <a:p>
            <a:pPr lvl="1"/>
            <a:r>
              <a:rPr lang="en-US" altLang="en-US" b="1" smtClean="0">
                <a:solidFill>
                  <a:srgbClr val="FF0000"/>
                </a:solidFill>
              </a:rPr>
              <a:t>Overlapping</a:t>
            </a:r>
          </a:p>
          <a:p>
            <a:pPr lvl="2"/>
            <a:r>
              <a:rPr lang="en-US" altLang="en-US" smtClean="0"/>
              <a:t>an entity can belong to </a:t>
            </a:r>
            <a:r>
              <a:rPr lang="en-US" altLang="en-US" smtClean="0">
                <a:solidFill>
                  <a:srgbClr val="FF0000"/>
                </a:solidFill>
              </a:rPr>
              <a:t>more than one lower-level entity set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070520" y="1933200"/>
              <a:ext cx="1339560" cy="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4400" y="1925640"/>
                <a:ext cx="1351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729200" y="1155600"/>
              <a:ext cx="2468880" cy="236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0920" y="1147680"/>
                <a:ext cx="2482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7053600" y="1983240"/>
              <a:ext cx="2837520" cy="299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47120" y="1974600"/>
                <a:ext cx="2851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7010040" y="3405960"/>
              <a:ext cx="1300320" cy="333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1760" y="3398400"/>
                <a:ext cx="13161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7269240" y="3470040"/>
              <a:ext cx="920520" cy="172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60240" y="3461400"/>
                <a:ext cx="9385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6343321" y="3751200"/>
              <a:ext cx="4033131" cy="20649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5041" y="3742920"/>
                <a:ext cx="4050411" cy="20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/>
              <p14:cNvContentPartPr/>
              <p14:nvPr/>
            </p14:nvContentPartPr>
            <p14:xfrm>
              <a:off x="8484240" y="4074480"/>
              <a:ext cx="1310760" cy="3600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5600" y="4068360"/>
                <a:ext cx="13273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4963440" y="5945400"/>
              <a:ext cx="1468800" cy="3020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53720" y="5938200"/>
                <a:ext cx="14878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/>
              <p14:cNvContentPartPr/>
              <p14:nvPr/>
            </p14:nvContentPartPr>
            <p14:xfrm>
              <a:off x="5170080" y="5785200"/>
              <a:ext cx="1013760" cy="405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60720" y="5776560"/>
                <a:ext cx="10324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/>
              <p14:cNvContentPartPr/>
              <p14:nvPr/>
            </p14:nvContentPartPr>
            <p14:xfrm>
              <a:off x="7484880" y="5909760"/>
              <a:ext cx="1478880" cy="37944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76240" y="5899680"/>
                <a:ext cx="14976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7673880" y="6027480"/>
              <a:ext cx="1190880" cy="1490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65960" y="6019200"/>
                <a:ext cx="1207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/>
              <p14:cNvContentPartPr/>
              <p14:nvPr/>
            </p14:nvContentPartPr>
            <p14:xfrm>
              <a:off x="7454691" y="5788646"/>
              <a:ext cx="665280" cy="1479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46051" y="5779646"/>
                <a:ext cx="685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/>
              <p14:cNvContentPartPr/>
              <p14:nvPr/>
            </p14:nvContentPartPr>
            <p14:xfrm>
              <a:off x="5470320" y="2167200"/>
              <a:ext cx="846360" cy="216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62040" y="2159640"/>
                <a:ext cx="8629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/>
              <p14:cNvContentPartPr/>
              <p14:nvPr/>
            </p14:nvContentPartPr>
            <p14:xfrm>
              <a:off x="3099360" y="2518200"/>
              <a:ext cx="748800" cy="435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93600" y="2509920"/>
                <a:ext cx="7628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/>
              <p14:cNvContentPartPr/>
              <p14:nvPr/>
            </p14:nvContentPartPr>
            <p14:xfrm>
              <a:off x="3224640" y="2542320"/>
              <a:ext cx="732240" cy="378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18160" y="2534760"/>
                <a:ext cx="7462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/>
              <p14:cNvContentPartPr/>
              <p14:nvPr/>
            </p14:nvContentPartPr>
            <p14:xfrm>
              <a:off x="3007920" y="2564280"/>
              <a:ext cx="630720" cy="219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01440" y="2557440"/>
                <a:ext cx="6415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/>
              <p14:cNvContentPartPr/>
              <p14:nvPr/>
            </p14:nvContentPartPr>
            <p14:xfrm>
              <a:off x="3142920" y="2553120"/>
              <a:ext cx="777600" cy="3564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36800" y="2544840"/>
                <a:ext cx="7898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/>
              <p14:cNvContentPartPr/>
              <p14:nvPr/>
            </p14:nvContentPartPr>
            <p14:xfrm>
              <a:off x="7887000" y="3869640"/>
              <a:ext cx="1206720" cy="266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880880" y="3863160"/>
                <a:ext cx="12186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/>
              <p14:cNvContentPartPr/>
              <p14:nvPr/>
            </p14:nvContentPartPr>
            <p14:xfrm>
              <a:off x="3093240" y="4741920"/>
              <a:ext cx="946440" cy="381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87480" y="4735800"/>
                <a:ext cx="9622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/>
              <p14:cNvContentPartPr/>
              <p14:nvPr/>
            </p14:nvContentPartPr>
            <p14:xfrm>
              <a:off x="3135000" y="4758120"/>
              <a:ext cx="956880" cy="3204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126360" y="4750200"/>
                <a:ext cx="973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2" name="Ink 31"/>
              <p14:cNvContentPartPr/>
              <p14:nvPr/>
            </p14:nvContentPartPr>
            <p14:xfrm>
              <a:off x="3152280" y="4751280"/>
              <a:ext cx="899640" cy="4788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44360" y="4744440"/>
                <a:ext cx="9154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3" name="Ink 32"/>
              <p14:cNvContentPartPr/>
              <p14:nvPr/>
            </p14:nvContentPartPr>
            <p14:xfrm>
              <a:off x="2881560" y="4795560"/>
              <a:ext cx="945000" cy="3960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75440" y="4786920"/>
                <a:ext cx="959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" name="Ink 34"/>
              <p14:cNvContentPartPr/>
              <p14:nvPr/>
            </p14:nvContentPartPr>
            <p14:xfrm>
              <a:off x="5225880" y="5074560"/>
              <a:ext cx="2633760" cy="43236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219400" y="5067720"/>
                <a:ext cx="26485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6" name="Ink 35"/>
              <p14:cNvContentPartPr/>
              <p14:nvPr/>
            </p14:nvContentPartPr>
            <p14:xfrm>
              <a:off x="6142800" y="5798160"/>
              <a:ext cx="546840" cy="277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36680" y="5791680"/>
                <a:ext cx="5616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6" name="Ink 45"/>
              <p14:cNvContentPartPr/>
              <p14:nvPr/>
            </p14:nvContentPartPr>
            <p14:xfrm>
              <a:off x="1628811" y="3656726"/>
              <a:ext cx="4402800" cy="702000"/>
            </p14:xfrm>
          </p:contentPart>
        </mc:Choice>
        <mc:Fallback>
          <p:pic>
            <p:nvPicPr>
              <p:cNvPr id="46" name="Ink 45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19091" y="3645566"/>
                <a:ext cx="442296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59" name="Ink 58"/>
              <p14:cNvContentPartPr/>
              <p14:nvPr/>
            </p14:nvContentPartPr>
            <p14:xfrm>
              <a:off x="7076640" y="3876480"/>
              <a:ext cx="751320" cy="23148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68720" y="3867120"/>
                <a:ext cx="765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0" name="Ink 59"/>
              <p14:cNvContentPartPr/>
              <p14:nvPr/>
            </p14:nvContentPartPr>
            <p14:xfrm>
              <a:off x="6344760" y="4123440"/>
              <a:ext cx="1319400" cy="28332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35760" y="4115880"/>
                <a:ext cx="13359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41719" name="Ink 541718"/>
              <p14:cNvContentPartPr/>
              <p14:nvPr/>
            </p14:nvContentPartPr>
            <p14:xfrm>
              <a:off x="4134411" y="3554486"/>
              <a:ext cx="540000" cy="57600"/>
            </p14:xfrm>
          </p:contentPart>
        </mc:Choice>
        <mc:Fallback>
          <p:pic>
            <p:nvPicPr>
              <p:cNvPr id="541719" name="Ink 541718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6491" y="3547286"/>
                <a:ext cx="5554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41720" name="Ink 541719"/>
              <p14:cNvContentPartPr/>
              <p14:nvPr/>
            </p14:nvContentPartPr>
            <p14:xfrm>
              <a:off x="1775691" y="5329286"/>
              <a:ext cx="2427840" cy="726480"/>
            </p14:xfrm>
          </p:contentPart>
        </mc:Choice>
        <mc:Fallback>
          <p:pic>
            <p:nvPicPr>
              <p:cNvPr id="541720" name="Ink 541719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765251" y="5318846"/>
                <a:ext cx="244404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41722" name="Ink 541721"/>
              <p14:cNvContentPartPr/>
              <p14:nvPr/>
            </p14:nvContentPartPr>
            <p14:xfrm>
              <a:off x="8640171" y="3348566"/>
              <a:ext cx="1887840" cy="752194"/>
            </p14:xfrm>
          </p:contentPart>
        </mc:Choice>
        <mc:Fallback>
          <p:pic>
            <p:nvPicPr>
              <p:cNvPr id="541722" name="Ink 541721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31531" y="3336684"/>
                <a:ext cx="1904040" cy="7734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6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Specialization/Generalization  </a:t>
            </a:r>
            <a:r>
              <a:rPr lang="en-US" dirty="0">
                <a:ea typeface="+mj-ea"/>
              </a:rPr>
              <a:t>Example</a:t>
            </a:r>
          </a:p>
        </p:txBody>
      </p:sp>
      <p:pic>
        <p:nvPicPr>
          <p:cNvPr id="169987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91281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TextBox 1"/>
          <p:cNvSpPr txBox="1">
            <a:spLocks noChangeArrowheads="1"/>
          </p:cNvSpPr>
          <p:nvPr/>
        </p:nvSpPr>
        <p:spPr bwMode="auto">
          <a:xfrm>
            <a:off x="1851026" y="5786438"/>
            <a:ext cx="4168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</a:rPr>
              <a:t>Advantage 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610971" y="3883166"/>
              <a:ext cx="1530720" cy="273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531" y="3871646"/>
                <a:ext cx="1545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7520571" y="2033486"/>
              <a:ext cx="2599920" cy="46008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2651" y="2023406"/>
                <a:ext cx="26186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1726371" y="1237166"/>
              <a:ext cx="3634560" cy="14457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5211" y="1227806"/>
                <a:ext cx="3656160" cy="14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8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79663" y="-119063"/>
            <a:ext cx="8077200" cy="115252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Design Constraints on a Specialization/Generalization (Cont.)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8" y="1341439"/>
            <a:ext cx="7364412" cy="4130675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Completeness constraint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-- specifies whether or not an entity in the higher-level entity set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must belong to at least one of the lower-level entity sets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within a generalization.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an entity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must belong to one of the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lower-level entity sets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b="1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: an entity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need not belong to one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of the lower-level entity sets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Total: student must belong to either graduate or undergraduate</a:t>
            </a:r>
          </a:p>
          <a:p>
            <a:pPr marL="857250" lvl="2" indent="0">
              <a:buNone/>
              <a:defRPr/>
            </a:pPr>
            <a:r>
              <a:rPr lang="en-US" altLang="en-US" dirty="0" smtClean="0">
                <a:solidFill>
                  <a:srgbClr val="00B050"/>
                </a:solidFill>
                <a:ea typeface="ＭＳ Ｐゴシック" panose="020B0600070205080204" pitchFamily="34" charset="-128"/>
              </a:rPr>
              <a:t>Example for partial:   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Employee’s Subclass are </a:t>
            </a:r>
            <a:r>
              <a:rPr lang="en-US" altLang="en-US" dirty="0" smtClean="0">
                <a:solidFill>
                  <a:srgbClr val="00B050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S/W Engineers and Quality Engineers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19040" y="1023120"/>
              <a:ext cx="8645760" cy="5257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0400" y="1016280"/>
                <a:ext cx="8663400" cy="52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39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675" y="52388"/>
            <a:ext cx="6726238" cy="622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Aggregation</a:t>
            </a: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2379664" y="1222375"/>
            <a:ext cx="79851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Consider the ternary relationship </a:t>
            </a:r>
            <a:r>
              <a:rPr lang="en-US" altLang="en-US" i="1"/>
              <a:t>proj_guide</a:t>
            </a:r>
            <a:r>
              <a:rPr lang="en-US" altLang="en-US"/>
              <a:t>, which we saw earlier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 Suppose we want to </a:t>
            </a:r>
            <a:r>
              <a:rPr lang="en-US" altLang="en-US">
                <a:solidFill>
                  <a:srgbClr val="FF0000"/>
                </a:solidFill>
              </a:rPr>
              <a:t>record evaluations </a:t>
            </a:r>
            <a:r>
              <a:rPr lang="en-US" altLang="en-US"/>
              <a:t>of a student by a guide on a project</a:t>
            </a:r>
          </a:p>
        </p:txBody>
      </p:sp>
      <p:pic>
        <p:nvPicPr>
          <p:cNvPr id="17408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246314"/>
            <a:ext cx="520223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447200" y="1758240"/>
              <a:ext cx="4165920" cy="361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8560" y="1751760"/>
                <a:ext cx="417996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79600" y="803275"/>
            <a:ext cx="8489950" cy="1481138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Without introducing redundancy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, the following diagram represents: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>
              <a:buFont typeface="Monotype Sorts" charset="2"/>
              <a:buChar char="l"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defRPr/>
            </a:pPr>
            <a:endParaRPr lang="en-US" altLang="en-US" dirty="0" smtClean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Abstract entity </a:t>
            </a:r>
          </a:p>
        </p:txBody>
      </p:sp>
      <p:pic>
        <p:nvPicPr>
          <p:cNvPr id="17613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2705101"/>
            <a:ext cx="4941888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6133" name="Straight Arrow Connector 2"/>
          <p:cNvCxnSpPr>
            <a:cxnSpLocks noChangeShapeType="1"/>
          </p:cNvCxnSpPr>
          <p:nvPr/>
        </p:nvCxnSpPr>
        <p:spPr bwMode="auto">
          <a:xfrm>
            <a:off x="3773489" y="3487738"/>
            <a:ext cx="4397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904880" y="2216520"/>
              <a:ext cx="5853240" cy="305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720" y="2209320"/>
                <a:ext cx="5869800" cy="30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0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Aggregation is an abstraction through which relationships are treated</a:t>
            </a:r>
          </a:p>
          <a:p>
            <a:pPr marL="0" indent="0">
              <a:buNone/>
              <a:defRPr/>
            </a:pPr>
            <a:r>
              <a:rPr lang="en-US" dirty="0"/>
              <a:t>as higher-level entities. Thus the relationship between entities  and  is </a:t>
            </a:r>
            <a:r>
              <a:rPr lang="en-US" dirty="0" smtClean="0"/>
              <a:t>treated as </a:t>
            </a:r>
            <a:r>
              <a:rPr lang="en-US" dirty="0"/>
              <a:t>if it were an entity 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962200" y="1429560"/>
              <a:ext cx="5743800" cy="716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360" y="1419840"/>
                <a:ext cx="5759640" cy="7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940931" y="2613086"/>
              <a:ext cx="8545320" cy="20527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731" y="2600126"/>
                <a:ext cx="8564400" cy="20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287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9663" y="1222375"/>
            <a:ext cx="7499350" cy="5226050"/>
          </a:xfrm>
        </p:spPr>
        <p:txBody>
          <a:bodyPr/>
          <a:lstStyle/>
          <a:p>
            <a:r>
              <a:rPr lang="en-US" altLang="en-US" smtClean="0"/>
              <a:t>Relationship sets </a:t>
            </a:r>
            <a:r>
              <a:rPr lang="en-US" altLang="en-US" i="1" smtClean="0">
                <a:solidFill>
                  <a:srgbClr val="FF0000"/>
                </a:solidFill>
              </a:rPr>
              <a:t>eval_for </a:t>
            </a:r>
            <a:r>
              <a:rPr lang="en-US" altLang="en-US" smtClean="0">
                <a:solidFill>
                  <a:srgbClr val="FF0000"/>
                </a:solidFill>
              </a:rPr>
              <a:t>and </a:t>
            </a:r>
            <a:r>
              <a:rPr lang="en-US" altLang="en-US" i="1" smtClean="0">
                <a:solidFill>
                  <a:srgbClr val="FF0000"/>
                </a:solidFill>
              </a:rPr>
              <a:t>proj_guide</a:t>
            </a:r>
            <a:r>
              <a:rPr lang="en-US" altLang="en-US" smtClean="0"/>
              <a:t> represent overlapping information</a:t>
            </a:r>
          </a:p>
          <a:p>
            <a:pPr lvl="1"/>
            <a:r>
              <a:rPr lang="en-US" altLang="en-US" smtClean="0"/>
              <a:t>Every </a:t>
            </a:r>
            <a:r>
              <a:rPr lang="en-US" altLang="en-US" i="1" smtClean="0">
                <a:solidFill>
                  <a:srgbClr val="FF0000"/>
                </a:solidFill>
              </a:rPr>
              <a:t>eval_for</a:t>
            </a:r>
            <a:r>
              <a:rPr lang="en-US" altLang="en-US" smtClean="0">
                <a:solidFill>
                  <a:srgbClr val="FF0000"/>
                </a:solidFill>
              </a:rPr>
              <a:t> relationship corresponds to a </a:t>
            </a:r>
            <a:r>
              <a:rPr lang="en-US" altLang="en-US" i="1" smtClean="0">
                <a:solidFill>
                  <a:srgbClr val="FF0000"/>
                </a:solidFill>
              </a:rPr>
              <a:t>proj_guide</a:t>
            </a:r>
            <a:r>
              <a:rPr lang="en-US" altLang="en-US" smtClean="0">
                <a:solidFill>
                  <a:srgbClr val="FF0000"/>
                </a:solidFill>
              </a:rPr>
              <a:t> </a:t>
            </a:r>
            <a:r>
              <a:rPr lang="en-US" altLang="en-US" smtClean="0"/>
              <a:t>relationship</a:t>
            </a:r>
          </a:p>
          <a:p>
            <a:pPr lvl="1"/>
            <a:r>
              <a:rPr lang="en-US" altLang="en-US" smtClean="0"/>
              <a:t>However, </a:t>
            </a:r>
            <a:r>
              <a:rPr lang="en-US" altLang="en-US" smtClean="0">
                <a:solidFill>
                  <a:srgbClr val="FF0000"/>
                </a:solidFill>
              </a:rPr>
              <a:t>some </a:t>
            </a:r>
            <a:r>
              <a:rPr lang="en-US" altLang="en-US" i="1" smtClean="0">
                <a:solidFill>
                  <a:srgbClr val="FF0000"/>
                </a:solidFill>
              </a:rPr>
              <a:t>proj_guide</a:t>
            </a:r>
            <a:r>
              <a:rPr lang="en-US" altLang="en-US" smtClean="0">
                <a:solidFill>
                  <a:srgbClr val="FF0000"/>
                </a:solidFill>
              </a:rPr>
              <a:t> relationships may not correspond to any </a:t>
            </a:r>
            <a:r>
              <a:rPr lang="en-US" altLang="en-US" i="1" smtClean="0">
                <a:solidFill>
                  <a:srgbClr val="FF0000"/>
                </a:solidFill>
              </a:rPr>
              <a:t>eval_for</a:t>
            </a:r>
            <a:r>
              <a:rPr lang="en-US" altLang="en-US" smtClean="0">
                <a:solidFill>
                  <a:srgbClr val="FF0000"/>
                </a:solidFill>
              </a:rPr>
              <a:t> relationships</a:t>
            </a:r>
            <a:r>
              <a:rPr lang="en-US" altLang="en-US" smtClean="0"/>
              <a:t> </a:t>
            </a:r>
          </a:p>
          <a:p>
            <a:pPr lvl="2"/>
            <a:r>
              <a:rPr lang="en-US" altLang="en-US" smtClean="0"/>
              <a:t>So we can’t discard the </a:t>
            </a:r>
            <a:r>
              <a:rPr lang="en-US" altLang="en-US" i="1" smtClean="0"/>
              <a:t>proj_guide</a:t>
            </a:r>
            <a:r>
              <a:rPr lang="en-US" altLang="en-US" smtClean="0"/>
              <a:t> relationship</a:t>
            </a:r>
          </a:p>
          <a:p>
            <a:pPr lvl="2"/>
            <a:endParaRPr lang="en-US" altLang="en-US" smtClean="0"/>
          </a:p>
          <a:p>
            <a:r>
              <a:rPr lang="en-US" altLang="en-US" smtClean="0"/>
              <a:t>Eliminate this redundancy via </a:t>
            </a:r>
            <a:r>
              <a:rPr lang="en-US" altLang="en-US" i="1" smtClean="0"/>
              <a:t>aggregation</a:t>
            </a:r>
            <a:endParaRPr lang="en-US" altLang="en-US" smtClean="0"/>
          </a:p>
          <a:p>
            <a:pPr lvl="1"/>
            <a:r>
              <a:rPr lang="en-US" altLang="en-US" smtClean="0"/>
              <a:t>Treat relationship as an </a:t>
            </a:r>
            <a:r>
              <a:rPr lang="en-US" altLang="en-US" smtClean="0">
                <a:solidFill>
                  <a:srgbClr val="FF0000"/>
                </a:solidFill>
              </a:rPr>
              <a:t>abstract entity</a:t>
            </a:r>
          </a:p>
          <a:p>
            <a:pPr lvl="1"/>
            <a:r>
              <a:rPr lang="en-US" altLang="en-US" smtClean="0"/>
              <a:t>Allows relationships between relationships </a:t>
            </a:r>
          </a:p>
          <a:p>
            <a:pPr lvl="1"/>
            <a:r>
              <a:rPr lang="en-US" altLang="en-US" smtClean="0"/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31074810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66976" y="-180975"/>
            <a:ext cx="8131175" cy="8651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Schemas Corresponding to Aggregation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466975" y="777876"/>
            <a:ext cx="756285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To represent aggregation, create a schema containing</a:t>
            </a:r>
          </a:p>
          <a:p>
            <a:pPr lvl="1">
              <a:buClr>
                <a:schemeClr val="hlink"/>
              </a:buClr>
            </a:pPr>
            <a:r>
              <a:rPr lang="en-US" altLang="en-US"/>
              <a:t>primary key of the aggregated relationship,</a:t>
            </a:r>
          </a:p>
          <a:p>
            <a:pPr lvl="1">
              <a:buClr>
                <a:schemeClr val="hlink"/>
              </a:buClr>
            </a:pPr>
            <a:r>
              <a:rPr lang="en-US" altLang="en-US"/>
              <a:t>the primary key of the associated entity set</a:t>
            </a:r>
          </a:p>
          <a:p>
            <a:pPr lvl="1">
              <a:buClr>
                <a:schemeClr val="hlink"/>
              </a:buClr>
            </a:pPr>
            <a:r>
              <a:rPr lang="en-US" altLang="en-US"/>
              <a:t>any descriptive attributes</a:t>
            </a:r>
          </a:p>
          <a:p>
            <a:pPr>
              <a:buFont typeface="Monotype Sorts"/>
              <a:buNone/>
            </a:pPr>
            <a:r>
              <a:rPr lang="en-US" altLang="en-US" i="1"/>
              <a:t>		eval_for </a:t>
            </a:r>
            <a:r>
              <a:rPr lang="en-US" altLang="en-US"/>
              <a:t>(</a:t>
            </a:r>
            <a:r>
              <a:rPr lang="en-US" altLang="en-US" i="1"/>
              <a:t>s_ID, project_id, i_ID, evaluation_id</a:t>
            </a:r>
            <a:r>
              <a:rPr lang="en-US" altLang="en-US"/>
              <a:t>)</a:t>
            </a:r>
          </a:p>
        </p:txBody>
      </p:sp>
      <p:pic>
        <p:nvPicPr>
          <p:cNvPr id="1812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9" y="2982913"/>
            <a:ext cx="4943475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46400" y="2640960"/>
              <a:ext cx="8866440" cy="398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7400" y="2632680"/>
                <a:ext cx="8884080" cy="40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02898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2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Employees work for projects. An employee working for a particular project uses various machinery.</a:t>
            </a:r>
          </a:p>
          <a:p>
            <a:endParaRPr lang="en-US" altLang="en-US" smtClean="0"/>
          </a:p>
        </p:txBody>
      </p:sp>
      <p:pic>
        <p:nvPicPr>
          <p:cNvPr id="18330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9" y="1568451"/>
            <a:ext cx="66579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05760" y="3292920"/>
              <a:ext cx="335880" cy="87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7840" y="3286800"/>
                <a:ext cx="3499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2677080" y="1453320"/>
              <a:ext cx="1350720" cy="295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1320" y="1443960"/>
                <a:ext cx="1365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8721120" y="2772000"/>
              <a:ext cx="1342080" cy="351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12480" y="2764080"/>
                <a:ext cx="13579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7118760" y="3286080"/>
              <a:ext cx="274680" cy="106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09400" y="3280320"/>
                <a:ext cx="289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6787560" y="4982760"/>
              <a:ext cx="3522600" cy="24012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79640" y="4976280"/>
                <a:ext cx="35377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/>
              <p14:cNvContentPartPr/>
              <p14:nvPr/>
            </p14:nvContentPartPr>
            <p14:xfrm>
              <a:off x="1687851" y="3993480"/>
              <a:ext cx="8045280" cy="2403206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8131" y="3986280"/>
                <a:ext cx="8065800" cy="2417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Ink 33"/>
              <p14:cNvContentPartPr/>
              <p14:nvPr/>
            </p14:nvContentPartPr>
            <p14:xfrm>
              <a:off x="4430331" y="2305646"/>
              <a:ext cx="3532320" cy="18612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19171" y="2295566"/>
                <a:ext cx="35546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/>
              <p14:cNvContentPartPr/>
              <p14:nvPr/>
            </p14:nvContentPartPr>
            <p14:xfrm>
              <a:off x="5760531" y="5376600"/>
              <a:ext cx="586440" cy="166526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51171" y="5366889"/>
                <a:ext cx="606240" cy="187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59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effectLst/>
              </a:rPr>
              <a:t>Extended ER Features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61320" y="3579840"/>
              <a:ext cx="7255800" cy="133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880" y="3570480"/>
                <a:ext cx="7274880" cy="13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5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Manufacturers have tie-ups with distributors to distribute products. Each tie-up has specified for it the set of products which are to be distributed.</a:t>
            </a:r>
          </a:p>
          <a:p>
            <a:endParaRPr lang="en-US" altLang="en-US" smtClean="0"/>
          </a:p>
        </p:txBody>
      </p:sp>
      <p:pic>
        <p:nvPicPr>
          <p:cNvPr id="1843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6" y="2063751"/>
            <a:ext cx="66452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94480" y="1431360"/>
              <a:ext cx="8013240" cy="3987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8720" y="1423440"/>
                <a:ext cx="8027280" cy="40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447451" y="4218326"/>
              <a:ext cx="34560" cy="254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6651" y="4207526"/>
                <a:ext cx="565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233251" y="4226606"/>
              <a:ext cx="426240" cy="45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3531" y="4217606"/>
                <a:ext cx="440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2798811" y="4342166"/>
              <a:ext cx="51480" cy="92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89811" y="4334246"/>
                <a:ext cx="662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2843811" y="4293566"/>
              <a:ext cx="33120" cy="108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3371" y="4283846"/>
                <a:ext cx="48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2997531" y="4288166"/>
              <a:ext cx="255600" cy="123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7451" y="4277726"/>
                <a:ext cx="271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/>
              <p14:cNvContentPartPr/>
              <p14:nvPr/>
            </p14:nvContentPartPr>
            <p14:xfrm>
              <a:off x="3169611" y="4375646"/>
              <a:ext cx="156600" cy="320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6731" y="4366286"/>
                <a:ext cx="1688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/>
              <p14:cNvContentPartPr/>
              <p14:nvPr/>
            </p14:nvContentPartPr>
            <p14:xfrm>
              <a:off x="2876931" y="4262606"/>
              <a:ext cx="94680" cy="43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66491" y="4254326"/>
                <a:ext cx="1116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/>
              <p14:cNvContentPartPr/>
              <p14:nvPr/>
            </p14:nvContentPartPr>
            <p14:xfrm>
              <a:off x="3449691" y="4281326"/>
              <a:ext cx="415080" cy="1108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39251" y="4271246"/>
                <a:ext cx="432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Ink 11"/>
              <p14:cNvContentPartPr/>
              <p14:nvPr/>
            </p14:nvContentPartPr>
            <p14:xfrm>
              <a:off x="3857211" y="4196366"/>
              <a:ext cx="320760" cy="3326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46771" y="4185926"/>
                <a:ext cx="3405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Ink 12"/>
              <p14:cNvContentPartPr/>
              <p14:nvPr/>
            </p14:nvContentPartPr>
            <p14:xfrm>
              <a:off x="4069251" y="4322726"/>
              <a:ext cx="360" cy="3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60611" y="4314086"/>
                <a:ext cx="17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Ink 13"/>
              <p14:cNvContentPartPr/>
              <p14:nvPr/>
            </p14:nvContentPartPr>
            <p14:xfrm>
              <a:off x="4207851" y="2657726"/>
              <a:ext cx="374040" cy="18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98851" y="2649086"/>
                <a:ext cx="3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Ink 14"/>
              <p14:cNvContentPartPr/>
              <p14:nvPr/>
            </p14:nvContentPartPr>
            <p14:xfrm>
              <a:off x="5963211" y="2658446"/>
              <a:ext cx="468720" cy="21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53131" y="2648366"/>
                <a:ext cx="4903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Ink 15"/>
              <p14:cNvContentPartPr/>
              <p14:nvPr/>
            </p14:nvContentPartPr>
            <p14:xfrm>
              <a:off x="7571331" y="2476286"/>
              <a:ext cx="146160" cy="15984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63411" y="2465486"/>
                <a:ext cx="1609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Ink 16"/>
              <p14:cNvContentPartPr/>
              <p14:nvPr/>
            </p14:nvContentPartPr>
            <p14:xfrm>
              <a:off x="7728291" y="2675006"/>
              <a:ext cx="461520" cy="140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18571" y="2666006"/>
                <a:ext cx="4820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Ink 17"/>
              <p14:cNvContentPartPr/>
              <p14:nvPr/>
            </p14:nvContentPartPr>
            <p14:xfrm>
              <a:off x="5877531" y="5550326"/>
              <a:ext cx="171720" cy="1569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68171" y="5540246"/>
                <a:ext cx="190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Ink 18"/>
              <p14:cNvContentPartPr/>
              <p14:nvPr/>
            </p14:nvContentPartPr>
            <p14:xfrm>
              <a:off x="5983371" y="5731406"/>
              <a:ext cx="477720" cy="194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74011" y="5722406"/>
                <a:ext cx="493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1" name="Ink 20"/>
              <p14:cNvContentPartPr/>
              <p14:nvPr/>
            </p14:nvContentPartPr>
            <p14:xfrm>
              <a:off x="1726011" y="6102926"/>
              <a:ext cx="1475640" cy="24516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14851" y="6093206"/>
                <a:ext cx="1496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2" name="Ink 21"/>
              <p14:cNvContentPartPr/>
              <p14:nvPr/>
            </p14:nvContentPartPr>
            <p14:xfrm>
              <a:off x="3134691" y="6213806"/>
              <a:ext cx="247320" cy="277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27851" y="6210926"/>
                <a:ext cx="257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3" name="Ink 22"/>
              <p14:cNvContentPartPr/>
              <p14:nvPr/>
            </p14:nvContentPartPr>
            <p14:xfrm>
              <a:off x="3339891" y="6177086"/>
              <a:ext cx="88560" cy="8352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30891" y="6169166"/>
                <a:ext cx="1069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4" name="Ink 23"/>
              <p14:cNvContentPartPr/>
              <p14:nvPr/>
            </p14:nvContentPartPr>
            <p14:xfrm>
              <a:off x="3717891" y="6062966"/>
              <a:ext cx="93960" cy="35424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07451" y="6053966"/>
                <a:ext cx="11088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5" name="Ink 24"/>
              <p14:cNvContentPartPr/>
              <p14:nvPr/>
            </p14:nvContentPartPr>
            <p14:xfrm>
              <a:off x="3920571" y="6204086"/>
              <a:ext cx="304200" cy="12636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13731" y="6193646"/>
                <a:ext cx="314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6" name="Ink 25"/>
              <p14:cNvContentPartPr/>
              <p14:nvPr/>
            </p14:nvContentPartPr>
            <p14:xfrm>
              <a:off x="4148451" y="6236126"/>
              <a:ext cx="185760" cy="99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38011" y="6226766"/>
                <a:ext cx="2023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7" name="Ink 26"/>
              <p14:cNvContentPartPr/>
              <p14:nvPr/>
            </p14:nvContentPartPr>
            <p14:xfrm>
              <a:off x="4412691" y="6229286"/>
              <a:ext cx="405360" cy="1148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06571" y="6219206"/>
                <a:ext cx="421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8" name="Ink 27"/>
              <p14:cNvContentPartPr/>
              <p14:nvPr/>
            </p14:nvContentPartPr>
            <p14:xfrm>
              <a:off x="4888611" y="6343766"/>
              <a:ext cx="69120" cy="838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81051" y="6335846"/>
                <a:ext cx="849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9" name="Ink 28"/>
              <p14:cNvContentPartPr/>
              <p14:nvPr/>
            </p14:nvContentPartPr>
            <p14:xfrm>
              <a:off x="5064651" y="6128126"/>
              <a:ext cx="105120" cy="21456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56371" y="6119846"/>
                <a:ext cx="123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0" name="Ink 29"/>
              <p14:cNvContentPartPr/>
              <p14:nvPr/>
            </p14:nvContentPartPr>
            <p14:xfrm>
              <a:off x="5064651" y="6196166"/>
              <a:ext cx="888840" cy="17928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057091" y="6187166"/>
                <a:ext cx="906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1" name="Ink 30"/>
              <p14:cNvContentPartPr/>
              <p14:nvPr/>
            </p14:nvContentPartPr>
            <p14:xfrm>
              <a:off x="5972211" y="6121286"/>
              <a:ext cx="503280" cy="15912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61771" y="6110486"/>
                <a:ext cx="519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2" name="Ink 31"/>
              <p14:cNvContentPartPr/>
              <p14:nvPr/>
            </p14:nvContentPartPr>
            <p14:xfrm>
              <a:off x="6472611" y="6117326"/>
              <a:ext cx="23040" cy="18072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62891" y="6108326"/>
                <a:ext cx="428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3" name="Ink 32"/>
              <p14:cNvContentPartPr/>
              <p14:nvPr/>
            </p14:nvContentPartPr>
            <p14:xfrm>
              <a:off x="6448131" y="6191486"/>
              <a:ext cx="268560" cy="96840"/>
            </p14:xfrm>
          </p:contentPart>
        </mc:Choice>
        <mc:Fallback>
          <p:pic>
            <p:nvPicPr>
              <p:cNvPr id="33" name="Ink 32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40211" y="6182486"/>
                <a:ext cx="2847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4" name="Ink 33"/>
              <p14:cNvContentPartPr/>
              <p14:nvPr/>
            </p14:nvContentPartPr>
            <p14:xfrm>
              <a:off x="6823971" y="6281846"/>
              <a:ext cx="75600" cy="7884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16771" y="6272126"/>
                <a:ext cx="925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5" name="Ink 34"/>
              <p14:cNvContentPartPr/>
              <p14:nvPr/>
            </p14:nvContentPartPr>
            <p14:xfrm>
              <a:off x="6996051" y="6108686"/>
              <a:ext cx="255960" cy="172800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984531" y="6097166"/>
                <a:ext cx="279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6" name="Ink 35"/>
              <p14:cNvContentPartPr/>
              <p14:nvPr/>
            </p14:nvContentPartPr>
            <p14:xfrm>
              <a:off x="7302771" y="6186446"/>
              <a:ext cx="380880" cy="7776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93771" y="6175646"/>
                <a:ext cx="3956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7" name="Ink 36"/>
              <p14:cNvContentPartPr/>
              <p14:nvPr/>
            </p14:nvContentPartPr>
            <p14:xfrm>
              <a:off x="7741251" y="6183566"/>
              <a:ext cx="451080" cy="74160"/>
            </p14:xfrm>
          </p:contentPart>
        </mc:Choice>
        <mc:Fallback>
          <p:pic>
            <p:nvPicPr>
              <p:cNvPr id="37" name="Ink 36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32251" y="6172406"/>
                <a:ext cx="4712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8" name="Ink 37"/>
              <p14:cNvContentPartPr/>
              <p14:nvPr/>
            </p14:nvContentPartPr>
            <p14:xfrm>
              <a:off x="8258571" y="6267446"/>
              <a:ext cx="99720" cy="75600"/>
            </p14:xfrm>
          </p:contentPart>
        </mc:Choice>
        <mc:Fallback>
          <p:pic>
            <p:nvPicPr>
              <p:cNvPr id="38" name="Ink 37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51371" y="6257366"/>
                <a:ext cx="117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9" name="Ink 38"/>
              <p14:cNvContentPartPr/>
              <p14:nvPr/>
            </p14:nvContentPartPr>
            <p14:xfrm>
              <a:off x="8467371" y="6145046"/>
              <a:ext cx="282240" cy="19224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461251" y="6133886"/>
                <a:ext cx="2991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0" name="Ink 39"/>
              <p14:cNvContentPartPr/>
              <p14:nvPr/>
            </p14:nvContentPartPr>
            <p14:xfrm>
              <a:off x="8864451" y="6194726"/>
              <a:ext cx="297720" cy="8244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853651" y="6183926"/>
                <a:ext cx="315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1" name="Ink 40"/>
              <p14:cNvContentPartPr/>
              <p14:nvPr/>
            </p14:nvContentPartPr>
            <p14:xfrm>
              <a:off x="9071811" y="6204446"/>
              <a:ext cx="182880" cy="6984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060291" y="6194006"/>
                <a:ext cx="1987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2" name="Ink 41"/>
              <p14:cNvContentPartPr/>
              <p14:nvPr/>
            </p14:nvContentPartPr>
            <p14:xfrm>
              <a:off x="9298611" y="6191126"/>
              <a:ext cx="379440" cy="9684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288531" y="6180686"/>
                <a:ext cx="3963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3" name="Ink 42"/>
              <p14:cNvContentPartPr/>
              <p14:nvPr/>
            </p14:nvContentPartPr>
            <p14:xfrm>
              <a:off x="9653931" y="6055766"/>
              <a:ext cx="216360" cy="279000"/>
            </p14:xfrm>
          </p:contentPart>
        </mc:Choice>
        <mc:Fallback>
          <p:pic>
            <p:nvPicPr>
              <p:cNvPr id="43" name="Ink 42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644211" y="6046766"/>
                <a:ext cx="2365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4" name="Ink 43"/>
              <p14:cNvContentPartPr/>
              <p14:nvPr/>
            </p14:nvContentPartPr>
            <p14:xfrm>
              <a:off x="10027251" y="6202646"/>
              <a:ext cx="178200" cy="529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024371" y="6190046"/>
                <a:ext cx="1940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5" name="Ink 44"/>
              <p14:cNvContentPartPr/>
              <p14:nvPr/>
            </p14:nvContentPartPr>
            <p14:xfrm>
              <a:off x="9895491" y="6341246"/>
              <a:ext cx="199080" cy="76320"/>
            </p14:xfrm>
          </p:contentPart>
        </mc:Choice>
        <mc:Fallback>
          <p:pic>
            <p:nvPicPr>
              <p:cNvPr id="45" name="Ink 44"/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9888651" y="6331166"/>
                <a:ext cx="21600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4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E-R Features: Specialization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25" y="1208088"/>
            <a:ext cx="80264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Top-down design process; we designate subgroupings within an entity set that are distinctive from other entities in the set.</a:t>
            </a:r>
          </a:p>
          <a:p>
            <a:r>
              <a:rPr lang="en-US" altLang="en-US" smtClean="0"/>
              <a:t>The process of designating subgroupings within an entity set is called </a:t>
            </a:r>
            <a:r>
              <a:rPr lang="en-US" altLang="en-US" b="1" smtClean="0"/>
              <a:t>specialization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  <a:p>
            <a:r>
              <a:rPr lang="en-US" altLang="en-US" smtClean="0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en-US" smtClean="0"/>
              <a:t>Depicted by a </a:t>
            </a:r>
            <a:r>
              <a:rPr lang="en-US" altLang="en-US" i="1" smtClean="0"/>
              <a:t>triangle</a:t>
            </a:r>
            <a:r>
              <a:rPr lang="en-US" altLang="en-US" smtClean="0"/>
              <a:t> component labeled ISA (E.g., </a:t>
            </a:r>
            <a:r>
              <a:rPr lang="en-US" altLang="en-US" i="1" smtClean="0"/>
              <a:t>instructor</a:t>
            </a:r>
            <a:r>
              <a:rPr lang="en-US" altLang="en-US" smtClean="0"/>
              <a:t> “is a” </a:t>
            </a:r>
            <a:r>
              <a:rPr lang="en-US" altLang="en-US" i="1" smtClean="0"/>
              <a:t>person</a:t>
            </a:r>
            <a:r>
              <a:rPr lang="en-US" altLang="en-US" smtClean="0"/>
              <a:t>).</a:t>
            </a:r>
          </a:p>
          <a:p>
            <a:endParaRPr lang="en-US" altLang="en-US" smtClean="0"/>
          </a:p>
          <a:p>
            <a:r>
              <a:rPr lang="en-US" altLang="en-US" b="1" smtClean="0">
                <a:solidFill>
                  <a:srgbClr val="000099"/>
                </a:solidFill>
              </a:rPr>
              <a:t>Attribute inheritance</a:t>
            </a:r>
            <a:r>
              <a:rPr lang="en-US" altLang="en-US" smtClean="0"/>
              <a:t> – a </a:t>
            </a:r>
            <a:r>
              <a:rPr lang="en-US" altLang="en-US" smtClean="0">
                <a:solidFill>
                  <a:srgbClr val="FF0000"/>
                </a:solidFill>
              </a:rPr>
              <a:t>lower-level entity set inherits all the attributes and relationship participation of the higher-level entity </a:t>
            </a:r>
            <a:r>
              <a:rPr lang="en-US" altLang="en-US" smtClean="0"/>
              <a:t>set to which it is linked.</a:t>
            </a:r>
          </a:p>
          <a:p>
            <a:endParaRPr lang="en-US" altLang="en-US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115560" y="1500120"/>
              <a:ext cx="6531120" cy="362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280" y="1490760"/>
                <a:ext cx="6545160" cy="36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441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5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terms of an E-R diagram, specialization is depicted by a hollow arrow-head pointing from the specialized entity to the other entity (see Figure 7.21).</a:t>
            </a:r>
          </a:p>
          <a:p>
            <a:r>
              <a:rPr lang="en-US" altLang="en-US" smtClean="0"/>
              <a:t>We refer to this relationship as the ISA relationship, which stands for “is a” and represents, for example, that an instructor “is a” employee.</a:t>
            </a:r>
          </a:p>
          <a:p>
            <a:r>
              <a:rPr lang="en-US" altLang="en-US" smtClean="0"/>
              <a:t>For an overlapping specialization (as is the case for </a:t>
            </a:r>
            <a:r>
              <a:rPr lang="en-US" altLang="en-US" i="1" smtClean="0"/>
              <a:t>student </a:t>
            </a:r>
            <a:r>
              <a:rPr lang="en-US" altLang="en-US" smtClean="0"/>
              <a:t>and </a:t>
            </a:r>
            <a:r>
              <a:rPr lang="en-US" altLang="en-US" i="1" smtClean="0"/>
              <a:t>employee </a:t>
            </a:r>
            <a:r>
              <a:rPr lang="en-US" altLang="en-US" smtClean="0"/>
              <a:t>as specializations of </a:t>
            </a:r>
            <a:r>
              <a:rPr lang="en-US" altLang="en-US" i="1" smtClean="0"/>
              <a:t>person</a:t>
            </a:r>
            <a:r>
              <a:rPr lang="en-US" altLang="en-US" smtClean="0"/>
              <a:t>), two separate arrows are used. </a:t>
            </a:r>
          </a:p>
          <a:p>
            <a:r>
              <a:rPr lang="en-US" altLang="en-US" smtClean="0"/>
              <a:t>For a disjoint specialization (as is the case for </a:t>
            </a:r>
            <a:r>
              <a:rPr lang="en-US" altLang="en-US" i="1" smtClean="0"/>
              <a:t>instructor </a:t>
            </a:r>
            <a:r>
              <a:rPr lang="en-US" altLang="en-US" smtClean="0"/>
              <a:t>and </a:t>
            </a:r>
            <a:r>
              <a:rPr lang="en-US" altLang="en-US" i="1" smtClean="0"/>
              <a:t>secretary </a:t>
            </a:r>
            <a:r>
              <a:rPr lang="en-US" altLang="en-US" smtClean="0"/>
              <a:t>as specializations of </a:t>
            </a:r>
            <a:r>
              <a:rPr lang="en-US" altLang="en-US" i="1" smtClean="0"/>
              <a:t>employee</a:t>
            </a:r>
            <a:r>
              <a:rPr lang="en-US" altLang="en-US" smtClean="0"/>
              <a:t>), a single arrow is used.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75520" y="1729800"/>
              <a:ext cx="3564720" cy="622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9400" y="1722960"/>
                <a:ext cx="3580920" cy="6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Specialization/Generalization  </a:t>
            </a:r>
            <a:r>
              <a:rPr lang="en-US" dirty="0">
                <a:ea typeface="+mj-ea"/>
              </a:rPr>
              <a:t>Example</a:t>
            </a:r>
          </a:p>
        </p:txBody>
      </p:sp>
      <p:pic>
        <p:nvPicPr>
          <p:cNvPr id="156675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238" y="912813"/>
            <a:ext cx="4684712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TextBox 1"/>
          <p:cNvSpPr txBox="1">
            <a:spLocks noChangeArrowheads="1"/>
          </p:cNvSpPr>
          <p:nvPr/>
        </p:nvSpPr>
        <p:spPr bwMode="auto">
          <a:xfrm>
            <a:off x="1851026" y="5786438"/>
            <a:ext cx="4168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FF0000"/>
                </a:solidFill>
              </a:rPr>
              <a:t>Advantage ?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661240" y="168120"/>
              <a:ext cx="7240320" cy="5313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2960" y="159480"/>
                <a:ext cx="7256520" cy="53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0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2038" y="50641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Representing Specialization via Schemas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370014"/>
            <a:ext cx="7831137" cy="4503737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/>
              <a:t>Form a </a:t>
            </a:r>
            <a:r>
              <a:rPr lang="en-US" altLang="en-US" smtClean="0">
                <a:solidFill>
                  <a:srgbClr val="FF0000"/>
                </a:solidFill>
              </a:rPr>
              <a:t>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/>
              <a:t>Form a </a:t>
            </a:r>
            <a:r>
              <a:rPr lang="en-US" altLang="en-US" smtClean="0">
                <a:solidFill>
                  <a:srgbClr val="FF0000"/>
                </a:solidFill>
              </a:rPr>
              <a:t>schema for each lower-level entity </a:t>
            </a:r>
            <a:r>
              <a:rPr lang="en-US" altLang="en-US" smtClean="0"/>
              <a:t>set, include </a:t>
            </a:r>
            <a:r>
              <a:rPr lang="en-US" altLang="en-US" smtClean="0">
                <a:solidFill>
                  <a:srgbClr val="FF0000"/>
                </a:solidFill>
              </a:rPr>
              <a:t>primary key of higher-level</a:t>
            </a:r>
            <a:r>
              <a:rPr lang="en-US" altLang="en-US" smtClean="0"/>
              <a:t> entity set and </a:t>
            </a:r>
            <a:r>
              <a:rPr lang="en-US" altLang="en-US" smtClean="0">
                <a:solidFill>
                  <a:srgbClr val="FF0000"/>
                </a:solidFill>
              </a:rPr>
              <a:t>local attributes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>
                <a:solidFill>
                  <a:srgbClr val="990000"/>
                </a:solidFill>
              </a:rPr>
              <a:t>       </a:t>
            </a:r>
            <a:r>
              <a:rPr lang="en-US" altLang="en-US" smtClean="0">
                <a:solidFill>
                  <a:srgbClr val="000099"/>
                </a:solidFill>
              </a:rPr>
              <a:t>schema</a:t>
            </a:r>
            <a:r>
              <a:rPr lang="en-US" altLang="en-US" smtClean="0"/>
              <a:t>	    </a:t>
            </a:r>
            <a:r>
              <a:rPr lang="en-US" altLang="en-US" smtClean="0">
                <a:solidFill>
                  <a:srgbClr val="000099"/>
                </a:solidFill>
              </a:rPr>
              <a:t>attributes</a:t>
            </a:r>
            <a:r>
              <a:rPr lang="en-US" altLang="en-US" smtClean="0">
                <a:solidFill>
                  <a:schemeClr val="hlink"/>
                </a:solidFill>
              </a:rPr>
              <a:t/>
            </a:r>
            <a:br>
              <a:rPr lang="en-US" altLang="en-US" smtClean="0">
                <a:solidFill>
                  <a:schemeClr val="hlink"/>
                </a:solidFill>
              </a:rPr>
            </a:br>
            <a:r>
              <a:rPr lang="en-US" altLang="en-US" smtClean="0">
                <a:solidFill>
                  <a:schemeClr val="hlink"/>
                </a:solidFill>
              </a:rPr>
              <a:t>     </a:t>
            </a:r>
            <a:r>
              <a:rPr lang="en-US" altLang="en-US" i="1" smtClean="0"/>
              <a:t>person	   ID, name, street, city  </a:t>
            </a:r>
            <a:br>
              <a:rPr lang="en-US" altLang="en-US" i="1" smtClean="0"/>
            </a:br>
            <a:r>
              <a:rPr lang="en-US" altLang="en-US" i="1" smtClean="0"/>
              <a:t>     student	   ID, tot_cred</a:t>
            </a:r>
            <a:br>
              <a:rPr lang="en-US" altLang="en-US" i="1" smtClean="0"/>
            </a:br>
            <a:r>
              <a:rPr lang="en-US" altLang="en-US" i="1" smtClean="0"/>
              <a:t>     employee	   ID,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i="1" smtClean="0"/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>
                <a:solidFill>
                  <a:srgbClr val="FF0000"/>
                </a:solidFill>
              </a:rPr>
              <a:t>Drawback</a:t>
            </a:r>
            <a:r>
              <a:rPr lang="en-US" altLang="en-US" smtClean="0"/>
              <a:t>:  getting information about, an </a:t>
            </a:r>
            <a:r>
              <a:rPr lang="en-US" altLang="en-US" i="1" smtClean="0"/>
              <a:t>employee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requires accessing two relations</a:t>
            </a:r>
            <a:r>
              <a:rPr lang="en-US" altLang="en-US" smtClean="0"/>
              <a:t>, the one corresponding to the low-level schema and the one corresponding to the high-level schema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3502025" y="3257550"/>
            <a:ext cx="379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4926013" y="291782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501680" y="2077560"/>
              <a:ext cx="7855200" cy="214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3400" y="2070360"/>
                <a:ext cx="7870319" cy="21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43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79663" y="474663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Specialization as Schemas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89" y="1222375"/>
            <a:ext cx="8575675" cy="5156200"/>
          </a:xfrm>
        </p:spPr>
        <p:txBody>
          <a:bodyPr>
            <a:normAutofit lnSpcReduction="10000"/>
          </a:bodyPr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/>
              <a:t>Form a schema for each entity set with all local and inherited attributes</a:t>
            </a:r>
            <a:br>
              <a:rPr lang="en-US" altLang="en-US" smtClean="0"/>
            </a:br>
            <a:r>
              <a:rPr lang="en-US" altLang="en-US" smtClean="0"/>
              <a:t>      	</a:t>
            </a:r>
            <a:r>
              <a:rPr lang="en-US" altLang="en-US" smtClean="0">
                <a:solidFill>
                  <a:srgbClr val="000099"/>
                </a:solidFill>
              </a:rPr>
              <a:t>schema</a:t>
            </a:r>
            <a:r>
              <a:rPr lang="en-US" altLang="en-US" smtClean="0">
                <a:solidFill>
                  <a:srgbClr val="990000"/>
                </a:solidFill>
              </a:rPr>
              <a:t> </a:t>
            </a:r>
            <a:r>
              <a:rPr lang="en-US" altLang="en-US" smtClean="0"/>
              <a:t>	        </a:t>
            </a:r>
            <a:r>
              <a:rPr lang="en-US" altLang="en-US" smtClean="0">
                <a:solidFill>
                  <a:srgbClr val="000099"/>
                </a:solidFill>
              </a:rPr>
              <a:t>attributes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</a:t>
            </a:r>
            <a:r>
              <a:rPr lang="en-US" altLang="en-US" i="1" smtClean="0"/>
              <a:t>person	       ID, name, street, city	</a:t>
            </a:r>
            <a:br>
              <a:rPr lang="en-US" altLang="en-US" i="1" smtClean="0"/>
            </a:br>
            <a:r>
              <a:rPr lang="en-US" altLang="en-US" i="1" smtClean="0"/>
              <a:t>      student	       ID, name, street, city, tot_cred</a:t>
            </a:r>
            <a:br>
              <a:rPr lang="en-US" altLang="en-US" i="1" smtClean="0"/>
            </a:br>
            <a:r>
              <a:rPr lang="en-US" altLang="en-US" i="1" smtClean="0"/>
              <a:t>     employee 	       ID, name, street, city,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mtClean="0"/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/>
              <a:t>If specialization is </a:t>
            </a:r>
            <a:r>
              <a:rPr lang="en-US" altLang="en-US" smtClean="0">
                <a:solidFill>
                  <a:srgbClr val="FF0000"/>
                </a:solidFill>
              </a:rPr>
              <a:t>total,</a:t>
            </a:r>
            <a:r>
              <a:rPr lang="en-US" altLang="en-US" smtClean="0"/>
              <a:t> the schema for the generalized entity set (</a:t>
            </a:r>
            <a:r>
              <a:rPr lang="en-US" altLang="en-US" i="1" smtClean="0"/>
              <a:t>person</a:t>
            </a:r>
            <a:r>
              <a:rPr lang="en-US" altLang="en-US" smtClean="0"/>
              <a:t>)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/>
              <a:t>Can be defined as a “</a:t>
            </a:r>
            <a:r>
              <a:rPr lang="en-US" altLang="en-US" smtClean="0">
                <a:solidFill>
                  <a:srgbClr val="FF0000"/>
                </a:solidFill>
              </a:rPr>
              <a:t>view</a:t>
            </a:r>
            <a:r>
              <a:rPr lang="en-US" altLang="en-US" smtClean="0"/>
              <a:t>” relation containing </a:t>
            </a:r>
            <a:r>
              <a:rPr lang="en-US" altLang="en-US" smtClean="0">
                <a:solidFill>
                  <a:srgbClr val="FF0000"/>
                </a:solidFill>
              </a:rPr>
              <a:t>union of specialization </a:t>
            </a:r>
            <a:r>
              <a:rPr lang="en-US" altLang="en-US" smtClean="0"/>
              <a:t>relations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mtClean="0"/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mtClean="0">
                <a:solidFill>
                  <a:srgbClr val="FF0000"/>
                </a:solidFill>
              </a:rPr>
              <a:t>Drawback</a:t>
            </a:r>
            <a:r>
              <a:rPr lang="en-US" altLang="en-US" smtClean="0"/>
              <a:t>:  </a:t>
            </a:r>
            <a:r>
              <a:rPr lang="en-US" altLang="en-US" i="1" smtClean="0"/>
              <a:t>name, street</a:t>
            </a:r>
            <a:r>
              <a:rPr lang="en-US" altLang="en-US" smtClean="0"/>
              <a:t> and </a:t>
            </a:r>
            <a:r>
              <a:rPr lang="en-US" altLang="en-US" i="1" smtClean="0"/>
              <a:t>city</a:t>
            </a:r>
            <a:r>
              <a:rPr lang="en-US" altLang="en-US" smtClean="0"/>
              <a:t> may be stored redundantly for people </a:t>
            </a:r>
            <a:r>
              <a:rPr lang="en-US" altLang="en-US" smtClean="0">
                <a:solidFill>
                  <a:srgbClr val="FF0000"/>
                </a:solidFill>
              </a:rPr>
              <a:t>who are both students and employees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3046413" y="2206625"/>
            <a:ext cx="538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4710113" y="1943100"/>
            <a:ext cx="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52880" y="1503000"/>
              <a:ext cx="6117480" cy="4008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4600" y="1494360"/>
                <a:ext cx="6134040" cy="40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236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ER Features: Generalization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253287" cy="2674937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b="1" smtClean="0">
                <a:solidFill>
                  <a:srgbClr val="000099"/>
                </a:solidFill>
              </a:rPr>
              <a:t>A bottom-up design process</a:t>
            </a:r>
            <a:r>
              <a:rPr lang="en-US" altLang="en-US" smtClean="0"/>
              <a:t> – </a:t>
            </a:r>
            <a:r>
              <a:rPr lang="en-US" altLang="en-US" smtClean="0">
                <a:solidFill>
                  <a:srgbClr val="FF0000"/>
                </a:solidFill>
              </a:rPr>
              <a:t>combine a number of entity sets that share the same features into a higher-level entity set.</a:t>
            </a:r>
          </a:p>
          <a:p>
            <a:endParaRPr lang="en-US" altLang="en-US" smtClean="0">
              <a:solidFill>
                <a:srgbClr val="FF0000"/>
              </a:solidFill>
            </a:endParaRPr>
          </a:p>
          <a:p>
            <a:r>
              <a:rPr lang="en-US" altLang="en-US" smtClean="0"/>
              <a:t>Specialization and generalization are simple </a:t>
            </a:r>
            <a:r>
              <a:rPr lang="en-US" altLang="en-US" smtClean="0">
                <a:solidFill>
                  <a:srgbClr val="FF0000"/>
                </a:solidFill>
              </a:rPr>
              <a:t>inversions</a:t>
            </a:r>
            <a:r>
              <a:rPr lang="en-US" altLang="en-US" smtClean="0"/>
              <a:t> of each other; they are represented in </a:t>
            </a:r>
            <a:r>
              <a:rPr lang="en-US" altLang="en-US" smtClean="0">
                <a:solidFill>
                  <a:srgbClr val="FF0000"/>
                </a:solidFill>
              </a:rPr>
              <a:t>an E-R diagram in the same way</a:t>
            </a:r>
            <a:r>
              <a:rPr lang="en-US" altLang="en-US" smtClean="0"/>
              <a:t>.</a:t>
            </a:r>
          </a:p>
          <a:p>
            <a:endParaRPr lang="en-US" altLang="en-US" smtClean="0"/>
          </a:p>
          <a:p>
            <a:r>
              <a:rPr lang="en-US" altLang="en-US" smtClean="0"/>
              <a:t>The terms specialization and generalization are used interchangeably.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170560" y="1728720"/>
              <a:ext cx="7604640" cy="3846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5880" y="1722600"/>
                <a:ext cx="7617600" cy="38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41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3" y="57150"/>
            <a:ext cx="8458200" cy="6873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Specialization and Generalization (Cont.)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9663" y="1222375"/>
            <a:ext cx="7797800" cy="4027488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Can have multiple specializations of an entity set based on different features.  </a:t>
            </a:r>
          </a:p>
          <a:p>
            <a:r>
              <a:rPr lang="en-US" altLang="en-US" smtClean="0"/>
              <a:t>E.g., </a:t>
            </a:r>
            <a:r>
              <a:rPr lang="en-US" altLang="en-US" i="1" smtClean="0"/>
              <a:t>permanent_employee </a:t>
            </a:r>
            <a:r>
              <a:rPr lang="en-US" altLang="en-US" smtClean="0"/>
              <a:t>vs. </a:t>
            </a:r>
            <a:r>
              <a:rPr lang="en-US" altLang="en-US" i="1" smtClean="0"/>
              <a:t>temporary_employee</a:t>
            </a:r>
            <a:r>
              <a:rPr lang="en-US" altLang="en-US" smtClean="0"/>
              <a:t>, in addition to </a:t>
            </a:r>
            <a:r>
              <a:rPr lang="en-US" altLang="en-US" i="1" smtClean="0"/>
              <a:t>instructor </a:t>
            </a:r>
            <a:r>
              <a:rPr lang="en-US" altLang="en-US" smtClean="0"/>
              <a:t>vs. </a:t>
            </a:r>
            <a:r>
              <a:rPr lang="en-US" altLang="en-US" i="1" smtClean="0"/>
              <a:t>secretary</a:t>
            </a:r>
          </a:p>
          <a:p>
            <a:r>
              <a:rPr lang="en-US" altLang="en-US" smtClean="0"/>
              <a:t>Each particular employee would be </a:t>
            </a:r>
          </a:p>
          <a:p>
            <a:pPr lvl="1"/>
            <a:r>
              <a:rPr lang="en-US" altLang="en-US" smtClean="0"/>
              <a:t>a member of one of </a:t>
            </a:r>
            <a:r>
              <a:rPr lang="en-US" altLang="en-US" i="1" smtClean="0"/>
              <a:t>permanent_employee </a:t>
            </a:r>
            <a:r>
              <a:rPr lang="en-US" altLang="en-US" smtClean="0"/>
              <a:t>or </a:t>
            </a:r>
            <a:r>
              <a:rPr lang="en-US" altLang="en-US" i="1" smtClean="0"/>
              <a:t>temporary_employee</a:t>
            </a:r>
            <a:r>
              <a:rPr lang="en-US" altLang="en-US" smtClean="0"/>
              <a:t>, </a:t>
            </a:r>
          </a:p>
          <a:p>
            <a:pPr lvl="1"/>
            <a:r>
              <a:rPr lang="en-US" altLang="en-US" smtClean="0"/>
              <a:t>and also a member of one of </a:t>
            </a:r>
            <a:r>
              <a:rPr lang="en-US" altLang="en-US" i="1" smtClean="0"/>
              <a:t>instructor</a:t>
            </a:r>
            <a:r>
              <a:rPr lang="en-US" altLang="en-US" smtClean="0"/>
              <a:t>, </a:t>
            </a:r>
            <a:r>
              <a:rPr lang="en-US" altLang="en-US" i="1" smtClean="0"/>
              <a:t>secretary</a:t>
            </a:r>
          </a:p>
          <a:p>
            <a:r>
              <a:rPr lang="en-US" altLang="en-US" smtClean="0"/>
              <a:t>The ISA relationship also referred to as </a:t>
            </a:r>
            <a:r>
              <a:rPr lang="en-US" altLang="en-US" b="1" smtClean="0">
                <a:solidFill>
                  <a:srgbClr val="000099"/>
                </a:solidFill>
              </a:rPr>
              <a:t>superclass - subclass</a:t>
            </a:r>
            <a:r>
              <a:rPr lang="en-US" altLang="en-US" b="1" smtClean="0"/>
              <a:t> </a:t>
            </a:r>
            <a:r>
              <a:rPr lang="en-US" altLang="en-US" smtClean="0"/>
              <a:t>relationship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391320" y="1898640"/>
              <a:ext cx="4271760" cy="1675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8080" y="1895400"/>
                <a:ext cx="4283640" cy="16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5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60722C-F049-4DE7-A6B4-2E1F11F482CA}"/>
</file>

<file path=customXml/itemProps2.xml><?xml version="1.0" encoding="utf-8"?>
<ds:datastoreItem xmlns:ds="http://schemas.openxmlformats.org/officeDocument/2006/customXml" ds:itemID="{3D9B1F1F-91BA-4C82-B052-E0C06BBDB14D}"/>
</file>

<file path=customXml/itemProps3.xml><?xml version="1.0" encoding="utf-8"?>
<ds:datastoreItem xmlns:ds="http://schemas.openxmlformats.org/officeDocument/2006/customXml" ds:itemID="{5465CBF3-744F-4673-8789-2C8356FD6B3B}"/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898</Words>
  <Application>Microsoft Office PowerPoint</Application>
  <PresentationFormat>Widescreen</PresentationFormat>
  <Paragraphs>118</Paragraphs>
  <Slides>20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MS PGothic</vt:lpstr>
      <vt:lpstr>MS PGothic</vt:lpstr>
      <vt:lpstr>Arial</vt:lpstr>
      <vt:lpstr>Calibri</vt:lpstr>
      <vt:lpstr>Calibri Light</vt:lpstr>
      <vt:lpstr>Helvetica</vt:lpstr>
      <vt:lpstr>Monotype Sorts</vt:lpstr>
      <vt:lpstr>Times New Roman</vt:lpstr>
      <vt:lpstr>Wingdings</vt:lpstr>
      <vt:lpstr>Office Theme</vt:lpstr>
      <vt:lpstr>PART 2</vt:lpstr>
      <vt:lpstr>Extended ER Features</vt:lpstr>
      <vt:lpstr>Extended E-R Features: Specialization</vt:lpstr>
      <vt:lpstr>PowerPoint Presentation</vt:lpstr>
      <vt:lpstr>Specialization/Generalization  Example</vt:lpstr>
      <vt:lpstr>Representing Specialization via Schemas</vt:lpstr>
      <vt:lpstr>Representing Specialization as Schemas (Cont.)</vt:lpstr>
      <vt:lpstr>Extended ER Features: Generalization</vt:lpstr>
      <vt:lpstr>Specialization and Generalization (Cont.)</vt:lpstr>
      <vt:lpstr>Design Constraints on a Specialization/Generalization</vt:lpstr>
      <vt:lpstr>Design Constraints on a Specialization/Generalization</vt:lpstr>
      <vt:lpstr>Specialization/Generalization  Example</vt:lpstr>
      <vt:lpstr>Design Constraints on a Specialization/Generalization (Cont.)</vt:lpstr>
      <vt:lpstr>Aggregation</vt:lpstr>
      <vt:lpstr>Aggregation (Cont.)</vt:lpstr>
      <vt:lpstr>PowerPoint Presentation</vt:lpstr>
      <vt:lpstr>Aggregation (Cont.)</vt:lpstr>
      <vt:lpstr>Schemas Corresponding to Aggregation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</dc:title>
  <dc:creator>user</dc:creator>
  <cp:lastModifiedBy>user</cp:lastModifiedBy>
  <cp:revision>4</cp:revision>
  <dcterms:created xsi:type="dcterms:W3CDTF">2020-10-10T05:56:44Z</dcterms:created>
  <dcterms:modified xsi:type="dcterms:W3CDTF">2020-10-10T09:37:23Z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