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21.xml" ContentType="application/inkml+xml"/>
  <Override PartName="/ppt/ink/ink20.xml" ContentType="application/inkml+xml"/>
  <Override PartName="/ppt/ink/ink22.xml" ContentType="application/inkml+xml"/>
  <Override PartName="/ppt/ink/ink19.xml" ContentType="application/inkml+xml"/>
  <Override PartName="/ppt/ink/ink8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2.xml" ContentType="application/inkml+xml"/>
  <Override PartName="/ppt/ink/ink11.xml" ContentType="application/inkml+xml"/>
  <Override PartName="/ppt/ink/ink6.xml" ContentType="application/inkml+xml"/>
  <Override PartName="/ppt/ink/ink2.xml" ContentType="application/inkml+xml"/>
  <Override PartName="/ppt/ink/ink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3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5.xml" ContentType="application/inkml+xml"/>
  <Override PartName="/ppt/ink/ink14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24:01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16412 6805 138 0,'0'0'465'0,"0"0"-422"16,0 0-25-16,0 0 30 16,0 0-30-16,0 0-8 0,0 0-10 15,0 0 6-15,0 0-8 16,0 0 2-16,4-1 0 16,-4 6 4-16,0 5 0 15,0 3 8-15,0 1 0 16,0 2-9-16,-4-1-3 15,-2-1 0-15,-4-2 0 16,8 1 5-16,-1-6-5 16,3-1 0-16,0-2 0 15,0-4 0-15,0 0 8 16,0 0 6-16,15 0 11 16,15-3 16-16,9-5-30 15,10-8 3-15,9-1-11 16,5-5-1-16,7-4 4 15,2-1-6-15,7-7-2 16,3-3-4-16,2-2 3 0,-3 2-5 16,-3 3 7-16,-8 7-1 15,-10 5-3-15,-8 1 5 16,-9 4 0-16,-10 1-4 16,-5 3-5-16,-13 5-4 15,-6 2 3-15,-1 3-13 16,-8 0 23-16,0 1-93 15,0 2-33-15,0-2-183 16</inkml:trace>
  <inkml:trace contextRef="#ctx0" brushRef="#br0" timeOffset="8499.31">18026 6310 391 0,'0'0'354'0,"0"0"-354"15,0 0 1-15,0 0 11 16,0 0-5-16,0 0 0 15,0 0 8-15,24 40 36 16,-12-10-6-16,-8 1-36 16,-4 6-8-16,0-2 9 15,0-1-6-15,0-5-1 16,-4-5-3-16,-14-2 0 16,6-6 2-16,3-6-2 15,-3-5 0-15,1-3 8 16,-7-2-7-16,-6 0 10 15,-5-14-11-15,-1-6-3 16,11-8-24-16,4-1-46 16,7-8 13-16,4-4 29 0,4-5-17 15,0-2-13-15,16-1-8 16,6 6 56-16,1 5 13 16,-6 11 23-16,2 9 21 15,-3 6-12-15,-4 3-9 16,9 6-20-16,0 0 9 15,8 3-12-15,2 0 16 16,1 2-5-16,-3 12 2 16,-8 5 35-16,-9 8-34 15,-11 3 5-15,-1 1-7 16,-1-1-8-16,-23-2 17 16,-14-5-21-16,0-1 0 15,2-4 17-15,-2-4-17 16,5-2-3-16,10-5-35 15,8 0-73-15,6-5-117 16</inkml:trace>
  <inkml:trace contextRef="#ctx0" brushRef="#br0" timeOffset="9291.7138">18396 6360 695 0,'0'0'29'16,"0"0"-29"-16,0 0 0 15,0 0 65-15,0 57-12 16,0-30-24-16,0 1 3 15,-2 1-27-15,2-4 11 0,-1-3-16 16,-8-3 0 0,6-7 3-16,-4-4-2 0,2-3 3 15,3-5-4-15,-5 0 3 16,-3 0 24-16,-1-8-18 16,-4-9-9-16,9-7-8 15,6-3-17-15,0-4 8 16,0-5-11-16,20 0-13 15,6 3 25-15,-3 4-4 16,-5 8 20-16,1 9 10 16,-4 7 4-16,-2 2 10 15,1 3-24-15,4 0 0 16,3 0 30-16,6 8-21 16,4 7 5-16,-4 2 16 15,-3 2-28-15,-7 3-1 16,-15-3-1-16,-2 4-7 15,-14-2-6-15,-35 0-67 0,-15-3-82 16,-10-4 49 0,2-4-117-16,4-3-96 0</inkml:trace>
  <inkml:trace contextRef="#ctx0" brushRef="#br0" timeOffset="9407.2404">18139 6536 389 0,'0'0'103'0,"0"0"2"16,0 0-17-16,0 0-24 15,0 0 15-15,0 0-21 16,-40 3-27-16,71-3-11 15,17-2-20-15,16-5-8 16,7-1-10-16,16-7-109 0,3-2-122 16</inkml:trace>
  <inkml:trace contextRef="#ctx0" brushRef="#br0" timeOffset="9531.4778">19137 6338 583 0,'0'0'0'16,"0"0"-30"-16,0 0-95 15</inkml:trace>
  <inkml:trace contextRef="#ctx0" brushRef="#br0" timeOffset="9742.858">19279 6595 924 0,'0'0'36'0,"0"0"-28"16,0 0 48-16,0 0-29 16,0 0 2-16,0 0-8 15,-3 0-21-15,22-3-37 16,11-5-112-16,3-2-178 15</inkml:trace>
  <inkml:trace contextRef="#ctx0" brushRef="#br0" timeOffset="10256.557">19860 6350 573 0,'0'0'9'16,"-48"55"16"-16,23-25 11 16,3 3-12-16,1-4-10 15,2-3 31-15,1-3-19 16,0-7-24-16,6-4 24 0,3-5-22 15,0-4-1-15,5-3 24 16,-3 0-5-16,3 0 28 16,-5-12-17-16,4-5-28 15,5-7-10-15,0-5-13 16,7-3-8-16,29-8 17 16,10-1 5-16,0 3-22 15,-1 3 25-15,-7 10 2 16,-13 11 24-16,-9 7 2 15,-2 5-16-15,-1 2-4 16,2 0-4-16,3 2 6 16,-1 12 8-16,-1 8-15 0,-3 5 24 15,-9 4-15-15,-4 5-6 16,0 1 5-16,0-2-6 16,-4 0-5-16,-22-3 1 15,-4-4-29-15,-6-4-1 16,-9-6-57-16,-1-4-25 15,2-4-7-15,1-6-56 16</inkml:trace>
  <inkml:trace contextRef="#ctx0" brushRef="#br0" timeOffset="10409.6873">19557 6548 617 0,'0'0'54'0,"0"0"-7"15,0 0 30 1,78-47-39-16,-27 33-10 0,12 2-16 15,13 0-12-15,11-2-1 16,5-1-25-16,-1-2-59 16,-15 0-196-16</inkml:trace>
  <inkml:trace contextRef="#ctx0" brushRef="#br0" timeOffset="11039.4576">20296 6338 500 0,'0'0'7'0,"0"0"58"0,-49 67-23 15,42-39 22-15,7-3-2 16,0 0-39-16,0-7 5 16,0-5-11-16,0-4-1 15,0-6-15-15,0 0 0 16,0-3 27-16,-1 0 1 15,-8 0 7-15,-4-7-8 16,0-9-27-16,4-5-1 16,9-3-1-16,0-6-20 15,5-2 16-15,21-3-34 16,8 1 12-16,-4 7 10 16,-3 7 17-16,-5 7 16 15,-8 9-2-15,4 1-10 0,-7 3-4 16,3 0 5-1,-2 2-2-15,-7 8 7 0,-5 2-4 16,0 6-3-16,0-2-3 16,-21 1 0-16,-9 0 7 15,-5-1-5-15,0-4 0 16,5-2-2-16,6-3-1 16,7-2-1-16,6-2 2 15,10-3-5-15,1 0 2 16,0 0 0-16,0 0-18 15,4 0 7-15,22 0-11 16,5 0 19-16,8 0-5 16,-3 0 10-16,2 0-4 15,5 5 9-15,-7 2-4 0,-2 1 25 16,-16 1-12 0,-6-2 25-16,-12-2-22 0,0 0-10 15,-16-1 30-15,-22 1-20 16,-12 0-4-16,-4-1-2 15,3 0-10-15,4 0 0 16,17-1-38-16,10-3-51 16,8 0-54-16,12 0-167 15</inkml:trace>
  <inkml:trace contextRef="#ctx0" brushRef="#br0" timeOffset="11372.2264">20933 6287 583 0,'0'0'13'0,"0"0"40"16,-118 46 21-16,96-24-19 15,10-1-23-15,10 0 28 16,2-1-50-16,0-3 17 16,5-2-21-16,21-1 5 0,8-4 27 15,9 0-11 1,3-4 15-16,5-3-26 0,1-3-1 16,3 0 6-16,-6 0-21 15,-2-6-17-15,-5 0-46 16,-17-3-29-16,-15 1-102 15,-10 1-271-15</inkml:trace>
  <inkml:trace contextRef="#ctx0" brushRef="#br0" timeOffset="12314.5788">18087 6882 446 0,'0'0'158'15,"0"0"-155"-15,0 51 57 16,0-28-31-16,0 2-9 16,0-2 19-16,0-5-11 15,0-1-23-15,0-2 27 16,0-7-30-16,0-2 15 15,0-3 8-15,0-2-11 16,-5-1 13-16,-3 0 1 16,0-4-3-16,-3-10-25 0,9-8 2 15,2-2-5-15,0-1-4 16,13-3-24-16,8 2 19 16,-4 6-14-16,0 10 26 15,-9 2-2-15,-1 6 6 16,-1 2-8-16,3 0 3 15,2 0 1-15,5 10-4 16,2 4 4-16,7-1 0 16,1 3 0-16,1-2 3 15,1-1 4-15,-6-3-7 16,-4-3 0-16,-9-4 19 16,0-1-7-16,-9-2 18 0,4 0 23 15,6-4 6-15,9-7 20 16,0-6-79-16,8-6 7 15,-6-4-10-15,1 2 3 16,2-1-26-16,-4 3-16 16,-3 9 2-16,-8 3 0 15,-7 8-6-15,-2 3-39 16,0 0-182-16,0 7-148 16</inkml:trace>
  <inkml:trace contextRef="#ctx0" brushRef="#br0" timeOffset="12989.226">18673 6922 469 0,'0'0'248'0,"0"0"-232"16,0 0 9-16,0 0 2 15,0 0 23-15,0 0-12 16,-24 54-23-16,19-39 17 15,5-1-32-15,0 1 0 16,0-1 4-16,12-3 1 16,5-2-5-16,-5-2 2 15,-3-4 0-15,-6-3 5 16,3 0-4-16,-6 0 1 16,0 0 30-16,0-10-20 15,0-5-3-15,0 2-10 0,-12-3 4 16,0 2-10-16,3 1 1 15,8 2-4-15,1 1 3 16,0 4-5-16,0 1 2 16,4 1-2-16,8 2-3 15,5 0 13-15,-1 2-11 16,5 0 6-16,-3 0 0 16,2 7 4-16,2-1 1 15,-7 2 0-15,-8 1 0 16,-4-1 4-16,-3-3-2 15,0 0 3-15,0-1 11 16,0-2-11-16,-5 1 4 16,1-3-9-16,4 0 4 15,0 0-2-15,0 0-2 0,0 0-12 16,9-7 2-16,12-3-46 16,5-1 32-16,2 1 22 15,-3 4-2-15,-4 2 1 16,-4 3 3-16,-5 1 0 15,1 0 11-15,-6 0 18 16,3 4 14-16,-2 3-31 16,-3 4-7-16,0 2 14 15,-3-2-15-15,-2 0-3 16,3-2 8-16,-3 0-9 16,0-1-3-16,0 0-13 15,0-3-33-15,3-1-62 16,13-4-60-16,8 0-109 15</inkml:trace>
  <inkml:trace contextRef="#ctx0" brushRef="#br0" timeOffset="13456.9088">19527 6947 493 0,'0'0'241'0,"0"0"-227"15,0 0 39-15,-27 49-1 16,24-30-7-16,-2 0-23 0,5 1 9 16,0 1-24-16,0-3-2 15,0-3 1-15,0-3-6 16,0-6 0-16,-4-3-1 16,2-3 6-16,-8 0 4 15,-2 0-2-15,-6-3-4 16,0-6-1-16,6-4-2 15,5-3-9-15,7-4 1 16,0-3-16-16,13-4 14 16,17 0 0-16,2-2-5 15,-2 5 7-15,3 4-8 16,-3 8 15-16,0 3 0 16,2 3-2-16,2 4-2 15,-8 2 4-15,0 0 1 16,-7 0 6-16,-7 5-2 0,-11 4 0 15,-1 1 19-15,0 0-14 16,-20 3 11-16,-16-4-12 16,0 1-3-16,-5-1 10 15,4-1-15-15,2 1-5 16,5-3 3-16,5 0-51 16,4-2-66-16,12-3-92 15</inkml:trace>
  <inkml:trace contextRef="#ctx0" brushRef="#br0" timeOffset="13957.24">20052 6983 446 0,'0'0'265'15,"0"0"-260"-15,0 0 25 16,-29 51 9-16,22-31-4 16,3-3 13-16,4-1-28 15,0 0-12-15,0-4 3 16,0-3-10-16,0-4 2 16,0-5-2-16,0 0 4 0,0 0 8 15,0 0-8-15,0-9 9 16,-4-5-14-16,3-5-14 15,1-4-3-15,0-4-21 16,19-2-3-16,12-6 26 16,3 3-25-16,-1 4 40 15,-8 6 2-15,-8 11 13 16,-4 3 31-16,-3 6-42 16,-3 2 0-16,5 0 1 15,0 2-1-15,2 10 33 16,3 5 9-16,-1 4-40 15,-1 0 11-15,-1 2-8 16,-10 2-8-16,4-2 14 16,-8 0-15-16,0-1 0 15,0-2-8-15,0-4 1 0,-16-2-26 16,-6-2-69-16,-1-4 11 16,-4-3-169-16</inkml:trace>
  <inkml:trace contextRef="#ctx0" brushRef="#br0" timeOffset="14130.1232">19969 7071 123 0,'0'0'675'0,"0"0"-644"16,0 0-3-16,0 0-24 15,0 0-8-15,143-27 4 16,-89 22-6-16,-3 0-58 15,-6-1-100-15</inkml:trace>
  <inkml:trace contextRef="#ctx0" brushRef="#br0" timeOffset="14456.1449">20709 7017 666 0,'0'0'90'0,"0"0"-11"15,0 0-54-15,0 0 24 16,0 0 2-16,0 0-19 15,135 1 16-15,-106-1-48 16,-2 2 5-16,-4-2 0 16,-6 0-5-16,-4 0-7 15,-1 2-4-15,-7 2-44 16,-2-2-30-16,-2 2-60 16,-1 1-47-16,0 2-4 15</inkml:trace>
  <inkml:trace contextRef="#ctx0" brushRef="#br0" timeOffset="14955.3998">20652 7146 406 0,'0'0'42'0,"0"0"-23"16,0 0 23-16,0 0 29 15,0 0-22-15,0 0-29 16,147 1-19-16,-111-1-2 15,-1 0-2-15,-5 0 3 16,-10 0 2-16,-7 0 3 16,-4 0-3-16,-7 0 17 15,2 0-18-15,-4 0 1 0,0 0-2 16,0 0 0 0,0 0 1-16,0 0-1 0,0 0 0 15,0 0 18 1,0 0 0-16,0 0 0 0,0 0-5 15,0 0-12-15,0 0 8 16,0 0-9-16,0 0 3 16,0 0 8-16,0 0-11 15,0 0 4-15,0 0 1 16,0 0 0-16,0 0 5 16,0 0-6-16,0 0-1 15,0 0 6-15,0 0-1 16,0 0 0-16,0 0-5 15,0 0-1-15,0 0 8 0,0 0-8 16,0 0-2-16,0 0 0 16,0 0 3-16,0 0-3 15,0 0 0-15,0 0-5 16,0 0 4-16,0 0-34 16,0 0-38-16,1-4-49 15</inkml:trace>
  <inkml:trace contextRef="#ctx0" brushRef="#br0" timeOffset="15384.4658">21740 6966 711 0,'0'0'57'16,"0"0"-53"-16,0 0 29 15,0 0 17-15,-39 62 3 16,26-45-36-16,5 0 6 16,1 0-18-16,1-6-2 15,0 0-1-15,1-3-1 16,-1 0-2-16,2-5-21 15,-2-2-31-15,-2-1-86 16,-5 0-84-16</inkml:trace>
  <inkml:trace contextRef="#ctx0" brushRef="#br0" timeOffset="15706.5272">21550 6941 752 0,'0'0'16'15,"0"0"30"-15,0 0-12 16,0 0-14-16,0 0-16 16,0 0 3-16,63 1-6 15,-36 10 7-15,2 7 4 16,3 2 27-16,-6 3-36 16,-6 0 3-16,-10 4 3 15,-10-4-7-15,0-3 7 0,-26-1-7 16,-23-4-2-16,-7-2 35 15,-11-2-18-15,2 1 1 16,7-6 10-16,14 2-22 16,8-5-5-16,11 0-1 15,15-1-25-15,4-2-4 16,6 0-62-16,0 0-97 16,27-8-100-16</inkml:trace>
  <inkml:trace contextRef="#ctx0" brushRef="#br0" timeOffset="15936.3049">22053 6995 828 0,'0'0'22'16,"0"0"-6"-16,0 0-13 15,0 0-3-15,182-19 23 16,-118 16-15-16,5 2-2 16,3-2-6-16,-2 0-22 15,-8-1-40-15,-11 0-150 16,-24-1-398-16</inkml:trace>
  <inkml:trace contextRef="#ctx0" brushRef="#br0" timeOffset="16239.8052">22007 7008 525 0,'0'0'51'0,"0"0"36"15,-50 46-48-15,37-27 36 16,6 1-4-16,-3 4-25 15,3-4-12-15,5 3-32 16,2-4 24-16,0-1-19 16,0-1-2-16,5-2 19 0,16-4-23 15,0 1 0-15,6-7 27 16,0 0-20-16,10-5 3 16,-1 0-11-16,4 0-7 15,3-3-40-15,-6-7-102 16,-4-2-234-16</inkml:trace>
  <inkml:trace contextRef="#ctx0" brushRef="#br0" timeOffset="16402.2156">21965 7143 848 0,'0'0'78'16,"0"0"-52"-16,0 0-22 15,0 0-4-15,139-14 0 16,-64 9-24-16,11-2-91 16,4-1-246-16</inkml:trace>
  <inkml:trace contextRef="#ctx0" brushRef="#br0" timeOffset="16839.6345">22760 7068 608 0,'0'0'1'0,"0"0"39"16,-50 50 25-16,45-31-33 16,5-2 13-16,0-1-14 15,0-2-27-15,0-2 1 16,0-7-5-16,0 1-7 15,0-6-1-15,-4 0-12 16,-11-6-7-16,0-5-32 16,0-9-64-16,3 0 54 15,9-4 45-15,3 1-3 16,0-1 19-16,15-6 8 16,9 1 14-16,5 5 124 0,-8 4-100 15,-2 6 129 1,-7 7-56-16,-2 3-60 0,9-2 18 15,-3 4-36-15,13-2-13 16,4 3 0-16,1-1-14 16,4 2-4-16,0 0-2 15,-1 0-9-15,1 0 2 16,-5 2-44-16,-7 7-20 16,-15 4-41-16,-11 0-120 15</inkml:trace>
  <inkml:trace contextRef="#ctx0" brushRef="#br0" timeOffset="17021.0294">22554 7115 910 0,'0'0'50'0,"0"0"20"15,0 0-46-15,132 0-22 16,-50-6 3-16,-5 3-5 15,-2-1-6-15,-10-3-74 16,-12 4-109-16,-21-4-142 16</inkml:trace>
  <inkml:trace contextRef="#ctx0" brushRef="#br0" timeOffset="18548.0572">18601 6556 122 0,'0'0'217'16,"0"0"-194"-16,0 0 3 15,0 0-17-15,0 0 16 0,0 0-13 16,2-1 6 0,-2 1 8-16,0 0 12 0,0 0 14 15,0 0-14-15,0 0-12 16,0 0 9-16,0-1-25 16,0 1 2-16,0 0 13 15,0-3-22-15,0 2 17 16,0-1 7-16,0 0-18 15,0 1 6-15,0-5-15 16,0 3 0-16,0-3 12 16,1 0-11-16,1 2 6 15,-2-2 4-15,0 1-8 0,0 2 3 16,0-2-3 0,0-1 14-16,0 0-2 0,0 0-1 15,0 2 3-15,0-3-15 16,5 1 1-16,-5 1 7 15,3 0 0-15,-3 0-8 16,0 2 15-16,0 2-10 16,5 0-3-16,-4-1 3 15,-1 0-3-15,3 1 6 16,-3-1-8-16,3 2-2 16,-3 0 12-16,0-2-10 15,0 2 1-15,0 0-2 16,0 0 3-16,0 0-8 15,0 2 1-15,0 10-3 16,5 7-1-16,-3 4 12 0,4 1-5 16,-1 4 0-16,7-3 2 15,-4 3 9-15,3-3-11 16,-4-3 0-16,2-5 6 16,-6-3-2-16,-3-6-3 15,0-3 8-15,0-3-8 16,0-2 13-16,0 0-14 15,0 0 0-15,3 0 13 16,-3 0-12-16,0 0-1 16,0 0 0-16,0 0-28 15,0 0-73-15,0-7-329 16</inkml:trace>
  <inkml:trace contextRef="#ctx0" brushRef="#br0" timeOffset="21517.4504">1968 1682 371 0,'0'0'384'16,"0"0"-383"-16,0 0 63 15,0 0 0-15,0 0-27 16,0 0 12-16,0-30-16 15,0 30-30-15,0 0 15 16,0 0-18-16,9 5-10 16,2 12 3-16,8 11 7 15,-4 12 35-15,10 13-18 0,-4 6-15 16,5-2 11 0,-4 1-13-16,-1-5 0 0,-6-10 0 15,-7-11-9 1,2-12 8-16,-6-9-20 0,2-7 3 15,-4-4 12-15,2 0-9 16,-1-10 13-16,6-15 2 16,0-5-65-16,1-3 29 15,-2 2 0-15,2 5 1 16,-4 9 27-16,2 8-2 16,-4 5 10-16,2 4-3 15,2 2-8-15,11 10 11 16,3 3 29-16,8 2-12 15,7-1 42-15,5-3-49 16,7-2 4-16,-10-8 11 16,-3-3-6-16,-2 0 23 0,-8-3-4 15,-6-14 7-15,-12-2 15 16,-8-9-54-16,0 3 9 16,-19-5 5-16,-17-3-20 15,-8-4 0-15,-5 1-14 16,-3 1-33-16,9 11 18 15,13 8-45-15,14 10 11 16,15 6-32-16,1 2-214 16</inkml:trace>
  <inkml:trace contextRef="#ctx0" brushRef="#br0" timeOffset="22339.8632">2832 1914 562 0,'0'0'53'0,"0"0"27"16,0 0 13-16,0 0-25 15,0 0-38-15,0 0-27 16,-14 0 2-16,9 16 4 16,4 5-5-16,1 1 15 0,0 2-19 15,0-5 28-15,6-2-28 16,8-6 0-16,4-2 13 15,1-5-9-15,4-4-2 16,-1 0 19-16,3-4-5 16,-7-11 19-16,-6-4-35 15,-11-9 1-15,-1 4 5 16,-6-5-6-16,-18 2-1 16,-7 4-5-16,2 4-7 15,1 4 11-15,14 4 0 16,6 4-8-16,8 5 6 15,0 0-18-15,0 2-27 16,27 0-33-16,9 0 38 16,10 0 16-16,-3 3-13 15,1 5 16-15,-10 4 21 0,-12 1 3 16,-12-1 1-16,-10-2 28 16,0 0 29-16,0-3 18 15,-4 0-27-15,-14 1-25 16,4-7 6-16,2 3-28 15,10-3 0-15,2-1 4 16,0 0-5-16,0 0 18 16,0 0-12-16,10 0-5 15,8-3-2-15,10-3-26 16,1 2-14-16,5-1-29 0,-2 0-41 16,2-2-53-16</inkml:trace>
  <inkml:trace contextRef="#ctx0" brushRef="#br0" timeOffset="22784.2427">3068 1590 79 0,'0'0'614'0,"0"0"-534"16,0 0-8-16,0 0-43 15,0 0-13-15,0 0-12 16,13 7 4-16,14 13 22 16,8 7 2-16,3 5 21 0,-4 1-49 15,3 2 5-15,-7 0 0 16,-4-4-3-16,-4-5-5 16,-7-5-1-16,-3-8-26 15,-6-6 26-15,-3 1-30 16,0-8-14-16,6 0-12 15,-3 0 6-15,3-8 45 16,7-6-26-16,4-6-39 16,3-1 51-16,-1 1-29 15,-1 0 29-15,-4 6 13 16,-7 5-47-16,-8 2 44 16,-2 6 9-16,0 1 15 15,0 0 40-15,0-1 11 16,0 1 21-16,0-1-16 0,-2 1-35 15,2 0-20-15,0 0-16 16,0 0-8-16,0 0-11 16,0-1-123-16,0-5-134 15</inkml:trace>
  <inkml:trace contextRef="#ctx0" brushRef="#br0" timeOffset="23042.9968">4056 1654 540 0,'0'0'117'16,"0"0"-85"-16,0 0 36 15,0 0-24-15,0 0-35 16,0 0-9-16,-16-2 0 16,-2 2-79-16,-12 7-59 15,-4-1-113-15</inkml:trace>
  <inkml:trace contextRef="#ctx0" brushRef="#br0" timeOffset="23407.6455">3440 1690 419 0,'0'0'1'0,"0"0"2"16,0 0-3-16,0 0 6 15,0 0-2-15,0 0 13 0,65-16 7 16,-65 16 14 0,0 0 15-16,0 0 6 0,0 0-19 15,-5 8-5-15,-16 3 3 16,-13 5 21-16,1 1-22 16,-10-1-14-16,6 1 29 15,-2 0-35-15,4 0-13 16,10-2-4-16,10-2 8 15,6-2-16-15,5-5-30 16,4-1-70-16,9-5-53 16,25 0-51-16</inkml:trace>
  <inkml:trace contextRef="#ctx0" brushRef="#br0" timeOffset="23631.9387">4044 1729 689 0,'0'0'5'16,"0"0"-5"-16,0 0 0 16,0 0 0-16,0 0 0 15,123 50-1-15,-77-43 0 16,2 2-19-16,3-5-51 15,10-2-63-15,-2-2-179 16</inkml:trace>
  <inkml:trace contextRef="#ctx0" brushRef="#br0" timeOffset="23972.9902">4626 1726 681 0,'0'0'38'15,"0"0"-32"-15,0 0 19 16,0 0 18-16,0 0-20 15,0 0-13-15,-116 23 15 16,114-17-25-16,2-2 0 16,0 2-1-16,0-6 6 15,14 2-5-15,14-2 10 16,5 0-5-16,5-8 21 0,-5-2-26 16,-12-4 0-1,-13 2 14-15,-8 1 0 0,-4-3 14 16,-28 3-5-16,-17-2-16 15,-9 4 25-15,-5 1-32 16,4 3 0-16,6 4-5 16,13 1 5-16,14 0-4 15,9 0-22-15,12 0-25 16,5 0-27-16,0 3-45 16,29-1-14-16,22-2 40 15,9 0-154-15</inkml:trace>
  <inkml:trace contextRef="#ctx0" brushRef="#br0" timeOffset="24558.0473">4809 1660 404 0,'0'0'56'0,"0"0"60"15,0 0-6-15,0 0-2 16,0 0-54-16,0 0 0 16,29 45-23-16,-20-38-28 15,9 0 1-15,5-3 3 16,11-4-6-16,15 0 2 15,2 0-3-15,7-7-24 16,-3-4-22-16,-13-4-25 16,-10-1 30-16,-12-1-12 15,-7 1 53-15,-13 4 7 16,0 3 22-16,0 6 30 16,0 0 10-16,0 3-29 0,0 0-28 15,0 0-12 1,-3 0 0-16,0 6-7 0,3 4 4 15,0-1 3-15,0 0 6 16,14 2-4-16,8-5 3 16,-1-2 1-16,6 0-1 15,1-4 13-15,-2 0-14 16,1-4 0-16,2-6 6 16,-11-8-7-16,-8 0-6 15,-10-6-1-15,0-3-35 16,-10-2 20-16,-15-5-40 15,-7-3 35-15,-8 3 24 16,9 0 18-16,4 7-7 16,12 10 53-16,6 8-36 15,2 6 23-15,7 3-35 0,0 0-7 16,0 8-18-16,0 12 14 16,25 6-5-16,-1 3 21 15,13 4-3-15,2-2 14 16,10 2-18-16,5-6-9 15,-1-1 21-15,-4-8-24 16,-8-3 6-16,-12-6-8 16,-12-3-9-16,0-5-19 15,-8-1-35-15,-1 0-53 16,-6-8-134-16</inkml:trace>
  <inkml:trace contextRef="#ctx0" brushRef="#br0" timeOffset="24766.094">5397 1458 983 0,'0'0'31'15,"0"0"-2"-15,0 0 1 16,147-42-12-16,-73 26 28 16,0 1-27-16,-13 3-14 15,-13 2-10-15,-19 3 3 16,-16 6-55-16,-13 1-14 15,-6 0-131-15,-40 8-110 16,-22 9-186-16</inkml:trace>
  <inkml:trace contextRef="#ctx0" brushRef="#br0" timeOffset="25412.0169">4197 1695 536 0,'0'0'64'0,"0"0"-25"16,0 0 7-16,0 0 8 15,0 0-13-15,0 0 26 16,-72 56-58-16,64-35 28 15,1 0-9-15,7 3-21 16,0-2 2-16,0-4-9 0,13-1 6 16,7-3-1-1,2-8-5-15,-1-2 0 0,11-4 21 16,-4 0-10-16,7 0 12 16,0-10-9-16,-11-4-13 15,-3-5 16-15,-12-4-17 16,-9-4-1-16,0 1-3 15,-9-1-11-15,-21 8-7 16,-9 6-2-16,-7 6 21 16,-3 6-6-16,7 1 3 15,12 1 4-15,3 9-2 16,16 0 8-16,6 1-5 16,5-4 1-16,0 2 0 15,11-2 4-15,13-2 0 0,14 2 6 16,4-4 10-1,13-3-14-15,3 0 9 0,-5 0-15 16,-3 0-4-16,-7 0-39 16,-15 0-99-16,-16 4-164 15</inkml:trace>
  <inkml:trace contextRef="#ctx0" brushRef="#br0" timeOffset="25790.0146">2962 2390 292 0,'0'0'546'0,"0"0"-544"15,189-10 10-15,-77-2 29 16,21-6 23-16,26-2-18 16,20-5-19-16,12 0 24 15,27-2-45-15,14-4 10 0,12-1-16 16,7-6 4 0,-15 1-4-16,-27 1 0 0,-31 5 0 15,-28 5-2 1,-39 7 2-16,-22 5-23 0,-30 5-3 15,-31 2-27-15,-25 6 12 16,-3 1-53-16,-52 0 5 16,-35 8-32-16,-34 6-209 15</inkml:trace>
  <inkml:trace contextRef="#ctx0" brushRef="#br0" timeOffset="26055.7392">2659 2618 556 0,'0'0'69'0,"0"0"-69"16,0 0 0-16,0 0 129 15,192 14 32-15,-53-28-85 16,34-7-2-16,30-8-26 15,25-5 13-15,18-2-36 16,9 1-22-16,-2 2 6 16,-18 6-9-16,-17 4-35 15,-32 7-99-15,-37 0-110 16,-35 8-316-16</inkml:trace>
  <inkml:trace contextRef="#ctx0" brushRef="#br0" timeOffset="26924.8672">6641 2190 972 0,'0'0'0'0,"0"0"62"15,0 0 16-15,0 0 0 16,0 0-43-16,0 0-33 15,16-5-4-15,19 29-15 16,19 10 17-16,1 8 6 16,0 2-1-16,-3-1-3 15,-2-7-2-15,0-3-13 16,-4-4 8-16,-6-8-52 16,-3-7-57-16,-12-10 64 15,-3-4-49-15,-7-12 8 16,-15-13 35-16,0-6-58 15,-8 0 40-15,-29-1 74 16,-3 1 39-16,-2 2 66 0,4 4-28 16,2 8 29-1,0 9-41-15,-4 5-21 0,-5 3-12 16,-9 4-32-16,-17 12 0 16,-5 5 8-16,-4 3-5 15,-4 4 0-15,6 2-3 16,-5 1-12-16,2 0-8 15,2 0-45-15,14-4-54 16,18-7 43-16,14-10 33 16,19-5 30-16,12-3 10 15,2-2 3-15,19-5 71 16,27-9-71-16,17-3 2 0,25-4 70 16,16 0-40-1,17-2 3-15,11-2 11 0,-1 2-3 16,-12 3 4-16,-24 1-47 15,-23 5 0-15,-12 1-11 16,-16 2-15-16,-12 1-44 16,-10-2-70-16,-20 2-148 15</inkml:trace>
  <inkml:trace contextRef="#ctx0" brushRef="#br0" timeOffset="27151.744">6756 2064 861 0,'0'0'29'0,"0"0"-29"0,0 0 0 15,0 45 15-15,15-12 23 16,6 7 8-16,-3 7-21 16,0 0 5-16,3 1-16 15,1 0-7-15,-7-2 0 16,-8-5-7-16,-7-2-29 15,0-7 4-15,0-9-32 16,-14-8-10-16,-6-8-43 16,-7-7-95-16</inkml:trace>
  <inkml:trace contextRef="#ctx0" brushRef="#br0" timeOffset="27373.3107">6065 2335 507 0,'0'0'379'16,"0"0"-368"-16,0 0-11 15,214-26 0-15,-80 19 14 16,19 6-6-16,14-2 9 16,4 3-3-16,-12 3-7 15,-12 3-14-15,-21 6-25 16,-30-1-108-16,-32-3-70 15</inkml:trace>
  <inkml:trace contextRef="#ctx0" brushRef="#br0" timeOffset="27636.8338">6954 2117 638 0,'0'0'55'16,"0"0"-54"-16,-20 65 45 15,9-30 15-15,2 6-17 16,-4-1 7-16,-2 2-1 0,-4 0-47 16,-5 1 5-16,-1-1-8 15,-6-2 1-15,2-7-7 16,-1-5-38-16,-2-9-44 15,13-9-9-15,-1-9-73 16</inkml:trace>
  <inkml:trace contextRef="#ctx0" brushRef="#br0" timeOffset="28190.9663">6737 1941 462 0,'0'0'59'0,"0"0"10"16,-179-40 5-16,97 39-34 16,-16 1-25-16,-16 10-12 15,-14 10 14-15,-2 6-9 16,5 9 10-16,11 7 22 15,20 4-3-15,17 7-5 16,24 5-8-16,28 5-13 16,25 4 9-16,18 6-19 15,46 1-1-15,32-3 10 16,21-5-10-16,16-13-2 16,22-13-1-16,14-10 3 0,13-10 8 15,3-13-4 1,-5-7-1-16,-17-7 32 0,-17-14-23 15,-13-4 23-15,-22-6-25 16,-12-4-8-16,-19-6 24 16,-17-11-13-16,-13-7-5 15,-11-11 39-15,-15-8-43 16,-19 0 2-16,-5 3-6 16,-21 10 1-16,-37 13-2 15,-24 13 1-15,-18 10 0 16,-16 8-1-16,-13 5 8 15,1 5-7-15,4 8 0 16,11 3 6-16,17 0-11 16,5 10 5-16,2 11-30 15,8 6-16-15,4 9-55 0,7 0-39 16,21 3-80-16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44:3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5794 2239 493 0,'0'0'31'15,"0"0"-15"-15,0 0 2 16,0 0 23-16,0 0-22 16,0 0 5-16,0 0-13 15,0 0 24-15,0 0-6 16,0 0-8-16,0 0 16 15,0 0-31-15,0 0-2 16,0 0 3-16,0 0-6 16,0 0 7-16,16 0-6 15,4 0-1-15,10 0 15 16,3 0-15-16,5 0 0 16,8 0 11-16,11 0-9 15,6 0 4-15,13 0 1 0,8 0-8 16,12 0 16-16,9 0-16 15,-3 0 0-15,3 0 1 16,0 0 1-16,5 0-3 16,0 0 1-16,-4 0 0 15,-1 0 3-15,-7 0-3 16,-10 0 0-16,-6 0 0 16,-7 0 0-16,-10 0 0 15,-11 0 0-15,-17 0 1 16,-15 0 15-16,-10 0-6 0,-7 0-2 15,-5 0 29 1,0 0-30-16,0 0 4 0,0 0-11 16,0 0-4-16,0 0-1 15,3 5-92-15,8 1-52 16,0-2 1-16</inkml:trace>
  <inkml:trace contextRef="#ctx0" brushRef="#br0" timeOffset="2009.3716">8893 2149 487 0,'0'0'16'0,"0"0"44"16,0 0-2-16,0 0 11 16,0 0-20-16,0 0-13 15,-7-1-2-15,7 1-17 16,0 0 4-16,0 0-3 0,0 0-6 15,0 0 0-15,0 0-8 16,0 0-3-16,0 0 8 16,0 0-9-16,21-1 4 15,10-2-4-15,11 1 2 16,13 1 0-16,3-2-2 16,6 2 0-16,15-1 7 15,8 1-7-15,14 1 0 16,7 0 0-16,1 0 6 15,2 0 0-15,-1 0-6 16,9 1 0-16,-2 5 13 16,8 0-10-16,1-1-1 15,3 0 2-15,-3 2-2 16,4-3 5-16,-6 0-7 16,3-1 2-16,-5 0-2 0,-6-1 0 15,-7 1 0-15,-3-1-4 16,-6 1 12-16,-9-3-9 15,-11 2 1-15,-9-2 0 16,-11 3-2-16,-4-3 2 16,-4 0 0-16,-2 1-1 15,-1-1 7-15,-16 0-11 16,-3 0 5-16,-4 0 0 16,-1 0 8-16,-1 0-8 15,-3 0 0-15,-8 0 9 0,-5 0-5 16,-4 0 15-1,1 0 6-15,-5 0-13 0,1 0 16 16,1 0-28 0,-2 0 0-16,0 0 12 0,0 0-11 15,0 0 1-15,0 0-2 16,3 0 1-16,-3 0 15 16,0 0-13-16,0 0-3 15,0 0 17-15,0 0-15 16,0 0-2-16,0 0 0 15,0 0 5-15,0 0-7 16,0 0 2-16,0 0 0 16,0 0 6-16,0 0-4 15,0 0-4-15,0 0-12 16,0 0-46-16,0 0-16 0,-21 0-102 16,-15-1-179-1</inkml:trace>
  <inkml:trace contextRef="#ctx0" brushRef="#br0" timeOffset="3913.3065">13753 2093 563 0,'0'0'9'0,"0"0"22"15,0 0-23-15,0 0 11 16,0 0 32-16,0 0-35 16,0 0-3-16,-4 0-6 15,4 0-3-15,0 0-2 16,0 0-2-16,0 0 0 15,0 0 7-15,0 0-5 16,0 0 0-16,0 0 14 16,0 0-4-16,0 0 9 15,0 0-16-15,4 1 2 16,18 2 37-16,8-2-2 16,7 2-13-16,13 0-3 0,7 0-20 15,11 0 8 1,8 0-14-16,0 3 1 0,6-2 4 15,12 0-1-15,6-1-4 16,3 2 0-16,2 1 1 16,-5-3 2-16,-6 2-3 15,0-2 0-15,-4 0-1 16,-3-1 1-16,1 0 0 16,-9 0-1-16,0 0 6 15,0-1-5-15,-7-1 0 16,3 2 0-16,-2 1 5 15,0 0-3-15,-5-2-1 16,-7 1 0-16,7 0 3 0,-6-1-1 16,0 1-3-1,7 3 3-15,-2-2-3 0,7 3 0 16,10-1 0-16,0 1-2 16,4 3 6-16,-2-1-4 15,-6 0 0-15,-3-2 0 16,-7 2-1-16,-7 0 1 15,-4-5 0-15,-6 3-2 16,-14-2 8-16,-1 0-8 16,-13-4 2-16,-1 0 0 15,-2 2 1-15,-5-1-1 16,0-1 0-16,0 1 0 16,-6-1 8-16,1 3-7 15,-3-3-1-15,0 0 0 0,3 0 0 16,-5 0 0-1,-1 1 0-15,-2-1 1 0,1 0-1 16,-2 0 1-16,-3 0-1 16,0 0 5-16,0 0 13 15,0 0-16-15,0 0 12 16,0 0 12-16,0 0-18 16,0 0 5-16,0 0 0 15,0 0-2-15,0 0 16 16,0 0-21-16,0 0-3 15,0 0 16-15,0 0-19 16,0 0 6-16,0 0-4 16,0 0 4-16,0 0 6 15,0 0-12-15,0 0 0 16,0 0 1-16,0 0 6 0,0 0-7 16,0 0 0-1,0 0-25-15,0 0-24 0,-25 0-141 16,-23 0-136-16</inkml:trace>
  <inkml:trace contextRef="#ctx0" brushRef="#br0" timeOffset="29666.3401">8685 4956 363 0,'0'0'8'0,"0"0"-3"16,0 0-5-16,0 0 48 15,0 0-30-15,0 0 15 16,0 0 8-16,0 0-18 16,-110-7 27-16,106 5-21 15,3 2 1-15,1 0-14 16,0 0-7-16,-4 0 17 16,4 0-10-16,0 0-7 15,-1 0 11-15,1 0-19 16,0 0 9-16,0 0-3 15,0 0-1-15,0 0 5 16,5 0-11-16,18 0 1 0,3 0 28 16,13 0-16-1,4 0 2-15,3 0-15 16,7 0 16-16,7 2-5 0,10-2-10 16,9 2 5-16,7-2 0 15,2 0-3-15,4 3 6 16,-2-3-9-16,4 0 3 15,-2 0-1-15,8 0-2 16,7 0 0-16,-3 1 13 16,6 0-11-16,-4 1 10 15,5-1-4-15,3 2-7 16,6-3 18-16,1 1-17 16,-2-1 0-16,-7 0 7 0,-1 0-7 15,3 0 0-15,-7 0-2 16,-4 0 3-16,-6-4-1 15,-14 1-2-15,-8-2 0 16,-16 3 1-16,-8-2-1 16,-18 1 0-16,-9 1 0 15,-9-1 6-15,-8 3-4 16,-4-3 0-16,-3 3 0 16,0 0 7-16,0 0-9 15,0 0-1-15,0 0-13 16,0 0-83-16,0-2-246 15</inkml:trace>
  <inkml:trace contextRef="#ctx0" brushRef="#br0" timeOffset="36973.287">6165 5779 312 0,'0'0'65'15,"0"0"-63"-15,0 0 3 16,0 0 8-16,0 0 29 16,0 0-22-16,0 0-11 15,8 0 11-15,-8 0-6 16,0 0 8-16,0 0 14 15,0 0-27-15,0 0 5 16,0 0-11-16,0 0-2 16,0 0 16-16,0 0-11 15,0 0 0-15,0 0 15 0,0 0-13 16,0 0 6 0,0 0-7-16,0 0 4 0,0 0 4 15,0 0-5-15,0 0-6 16,0 0 13-16,0 0-13 15,0 0 3-15,0 0-7 16,0 0 2-16,0 0 1 16,0 0-1-16,0 0-2 15,0 0 1-15,0 0 2 16,0 0-6-16,0 0 3 16,0 0 0-16,0 0-1 15,0 0 1-15,0 1-1 16,4 0-1-16,1-1 4 0,-2 2-3 15,3 2 1 1,-2-3 0-16,-2-1 5 0,1 3-5 16,4-3-4-16,-5 0 4 15,2 0 0-15,1 3 7 16,-1-2-7-16,1 0 0 16,5 0 3-16,1 0-1 15,-2 1-2-15,2 1 16 16,4-3-6-16,1 2 6 15,5-2-7-15,5 3-4 16,-2-2 22-16,13 0-26 16,0 0 8-16,2-1 5 15,3 2-13-15,3-1 9 16,-1-1-6-16,4 0-3 0,-2 0 18 16,-2 0-19-16,2 0 0 15,0 0 8-15,0 0-4 16,5 0-2-16,1 0-1 15,3 0 2-15,-2 0 7 16,-2 0-10-16,-4 0 0 16,-4 0 6-16,-4 0-5 15,-2 0 1-15,-3 0 3 16,0 0-3-16,1 0 14 16,-5 0-16-16,-3 0 0 15,-5 0 3-15,-1 0-1 16,-6 0-1-16,-1 0-1 15,-4 0 2-15,3 0 3 0,2 0-5 16,-3 0 0 0,-8 0 17-16,4 0-15 0,-7 0-1 15,4 0 3-15,-5 0 2 16,3 0 4-16,-3 0-5 16,0 0-5-16,0 0 20 15,0 0-11-15,0 0 2 16,0 0 3-16,0 0-13 15,0 0 16-15,0 0-17 16,0 0 1-16,0 0 2 16,0 0 5-16,0 0-8 15,0 0 7-15,0 0-5 16,0 0 9-16,0 0-11 16,0 0 0-16,0 0 0 15,0 0 1-15,0 0-1 16,0 0 0-16,0 0 2 0,0 0-10 15,0 0-16-15,0 3-83 16,-20-3-10-16,-13 3-133 16,-14-3-339-16</inkml:trace>
  <inkml:trace contextRef="#ctx0" brushRef="#br0" timeOffset="40954.8413">8306 5797 274 0,'0'0'39'0,"0"0"-38"15,0 0 42-15,0 0 15 16,0 0-18-16,0 0-15 16,0 0 8-16,2 0 8 15,-2 0 18-15,0 0-28 16,4 0-12-16,-4 0 14 16,0 0-17-16,0 0 2 15,0 0-3-15,0 0-12 16,0 0 16-16,0 0-19 15,0 0 0-15,0 0-4 0,0 0 4 16,4 3-3 0,6 0 1-16,4-1 2 0,0 3-2 15,2 1 2-15,0-2 0 16,6 1 0-16,4 1 5 16,5-1-6-1,0 0 1-15,5 0 0 0,3-2 18 16,6 2-18-16,1-3 18 15,5 0 5-15,4-1-21 16,3-1 12-16,0 0-1 16,5 0-9-16,7 0 15 15,-4 0-19-15,6 0 0 16,-4 0 12-16,2 0-9 16,-4 0-3-16,4 0 0 0,-8 0 6 15,0-1-7-15,-2-1 1 16,-2 1 0-16,1 0 1 15,-6 0 1-15,-2 1-2 16,-1-4 3-16,-1 4-1 16,-6-2 1-16,-8 1-3 15,-6 1 0-15,0-2 3 16,-5 0 0-16,-2 2-3 16,2-1 0-16,-2 0 3 15,-8 1 7-15,0-2-10 16,-5 2 0-16,-8-1 14 15,4 0-12-15,-4 1 11 16,-1-2-2-16,5 2-10 16,-3-2 15-16,1 2-16 15,1 0 0-15,-1-1 13 0,-2 1-13 16,4-1 0-16,-5 1-2 16,3-2 5-16,-3 2 9 15,0 0-12-15,0 0 2 16,0 0 4-16,0 0-6 15,0 0 0-15,0 0 0 16,0 0-42-16,-12 0-59 16,-25-6-196-16</inkml:trace>
  <inkml:trace contextRef="#ctx0" brushRef="#br0" timeOffset="79107.3859">5705 5007 597 0,'0'0'0'16,"0"0"17"-16,0 0-2 15,0 0 34-15,0 0-3 0,0 0-39 16,0 0 10-16,0 0-5 16,0 0-11-16,0 0 25 15,0 0-11-15,0 0-4 16,0 8 0-16,-1 8-2 15,-6 10 9-15,6 8 9 16,1 13-8-16,0 6 3 16,8 9-19-16,6 6 2 15,4 1 5-15,1 0-8 16,-1-3 0-16,-6-6-2 16,-9-7 1-16,3-5-2 15,-6-7 1-15,0-9 0 16,0-4-1-16,0-6 4 15,0-4 0-15,0-4-3 16,0-4 2-16,0-5-8 0,0 1 6 16,0-6-27-16,0 0-18 15,0-3-44-15,2-12-43 16</inkml:trace>
  <inkml:trace contextRef="#ctx0" brushRef="#br0" timeOffset="81322.5007">5694 4978 688 0,'0'0'6'15,"0"0"-1"-15,0 0-1 16,0 0 14-16,0 0 7 16,0 0-25-16,199-16 34 15,-109 12-12-15,13 2-20 16,14 1 10-16,18 0 0 15,10 1 0-15,1 0 3 0,9 0-15 16,0 0 0-16,2 0 1 16,8 0 3-16,4 0-4 15,2 0 0-15,0 0 2 16,-4 0-4-16,-5 0 2 16,-7 1 0-16,-5 3 4 15,-3 2-4-15,-15-1-2 16,0 3 1-16,-7-2 1 15,2-3 0-15,2 0 0 16,-1-1 0-16,-6-2 3 16,0 0-3-16,0 3 0 15,-5-2-2-15,1-1 5 0,-12 3 2 16,0-2-5 0,-5 3 0-16,3-1-5 0,0-1 8 15,-2 2-3-15,-3-2 0 16,-5-2 3-16,-6 0-3 15,-3 0 0-15,-1 0 0 16,-3-2 0-16,-5-4 1 16,5 2-1-16,0 0 0 15,7-3 3-15,-3 2-3 16,1 0 0-16,-4 1 0 16,-4-3-1-16,-6 4 2 15,3 0-2-15,0 0-1 16,-2-1 2-16,4 2 3 15,3 0-3-15,-1-1 0 16,8 3 0-16,-3 0 0 16,-3 0 0-16,-3 0 0 15,-7 0 2-15,-8 0-2 0,-4 0 0 16,-6 0 0 0,-1 0-2-16,1 0 2 0,-2 0-1 15,-2 0 1-15,-4 0 0 16,-9 0-2-16,-12 0 2 15,-8 0 0-15,-12 0 1 16,-4 0-1-16,0 0 0 16,0 0 7-16,0 0 3 15,0 0-2-15,0 0-8 16,0 0 0-16,6 0-6 0,-2 5 11 16,7 1-5-1,-2 2 0-15,8 2 0 0,-4 2 4 16,5 5-4-16,5 5 0 15,-2 4 14-15,6 5-13 16,-2 4 3-16,-6 6 7 16,-5 4-9-16,-6 4 4 15,-8 5-6-15,0 1 0 16,-12-1 8-16,-17 1-8 16,-6-6 0-16,-6 1-4 15,3-3 9-15,-1-3-8 16,7-5 3-16,3-7 0 15,8-3-3-15,0-3 4 16,4-5-1-16,8-6 0 16,1-2 4-16,-1-5-8 0,4-3 4 15,0-1 0-15,0-3 4 16,1 2-3-16,-2-3 2 16,-5 0 7-16,-2 0-7 15,-5 0 2-15,-2 0-5 16,-6 0 0-16,2 0 4 15,-6-7-4-15,-8 1 0 16,-4-2-1-16,-10-1 1 16,-8 2 0-16,-12-1 0 15,-10 1-4-15,-13 0 0 16,-5 0 4-16,-5-1 0 16,-2 3-1-16,-6-2 0 15,-7 3-1-15,-6-1 1 16,-4 0 1-16,-3 2 1 0,-9-1-1 15,-5-1 0-15,1 2-1 16,1 3 1-16,5-3 3 16,14 3 1-16,0 0-3 15,13 0 10-15,5 0-11 16,15 0 0-16,2 0 4 16,-5 1-4-16,-4 1 13 15,-8 5-10-15,1-4 5 16,4 1 8-16,9 0-14 15,3-2 0-15,7 3-1 16,-7-3 2-16,3 3-2 0,-7-1-1 16,1 0 0-16,-6 0 0 15,-1-1 0-15,-11 0 0 16,2 1 0-16,-2 0 7 16,3 0-5-16,13-2-2 15,9 1 0-15,0 0 0 16,6 0 0-16,-9-1 0 15,-3 3 0-15,-5-1 3 16,-2 1-3-16,-4-1 0 16,3 0 0-16,-3-1 2 15,8 4-2-15,7-5 0 16,0 4-3-16,9-2 9 0,4 0-7 16,1-1 1-1,3 2 0-15,-8 0-2 0,10-2 2 16,-9 2 0-16,7-1 0 15,1 1 3-15,7-3-1 16,4 1-2-16,8 1 0 16,0 0-7-16,8-1 8 15,2 1-1-15,1-2 0 16,6 2 2-16,-3 0-2 16,5-3 0-16,-4 2 4 15,6 0-10-15,-1 0 6 16,-5-1 0-16,-2 0 3 15,3 2-3-15,-3-1-1 16,1-1-2-16,8 0 3 0,9-2 1 16,2 0-1-16,8 0 0 15,0 0-3-15,3 0 7 16,7 0-4-16,-1 0 0 16,2 0 2-16,0 0-3 15,0 0 1-15,0 0 0 16,-2 0 2-16,-2 0 7 15,4 0-14-15,-2 0 10 16,2 0-3-16,0-4 19 16,0-2-18-16,0-2-3 15,0-3 2-15,0 0 1 0,0-4-3 16,6 0 0 0,-1-3 0-16,8-3-4 0,-7-5 4 15,5 3-2 1,4-2-1-16,-5 3 2 0,4 0-1 15,-1 2 1-15,1 3-2 16,-6 5-1-16,2 2 4 16,-5 3 0-16,2 0-7 15,-4 4 8-15,2 2-2 16,-5-1 1-16,0 2 0 16,0 0-1-16,0 0 1 15,0 0 0-15,0 0-4 16,0 0-1-16,0 0-20 15,0 0-32-15,0 2-72 16,0 2-76-16,-22 7-318 0</inkml:trace>
  <inkml:trace contextRef="#ctx0" brushRef="#br0" timeOffset="82549.7804">1504 7461 487 0,'0'0'340'0,"0"0"-336"16,0 0-4-16,0 0 0 16,0 0 16-16,0 0-15 15,14 0-1-15,17 0-2 16,8-1 2-16,-2-3 2 15,1-1-2-15,1-1 0 0,3 1 7 16,3-4-1-16,-4 2 2 16,6-1-8-16,-5-2 2 15,-5 4 7-15,-4-2-9 16,-3 3 0-16,-8 2 0 16,-4-3 0-16,-6 4 0 15,-4 1-9-15,-4-2-26 16,-4 1-44-16,0 1-20 15,0-5-98-15</inkml:trace>
  <inkml:trace contextRef="#ctx0" brushRef="#br0" timeOffset="82987.17">1657 7582 566 0,'0'0'47'0,"0"0"-44"16,0 0-2-16,0 0 18 16,0 0 25-16,0 0-7 15,141 13-8-15,-102-13 12 16,-3 0-30-16,-1-4-4 16,-3-2 4-16,-2 0-5 15,-1-2 7-15,-4 2-13 16,-6-5 0-16,-3 5 7 15,-4-1-7-15,-1 1 0 16,-3-1-4-16,-3-2-5 16,-5-1-8-16,0-2-77 15,0 3-43-15,0-4-162 16</inkml:trace>
  <inkml:trace contextRef="#ctx0" brushRef="#br0" timeOffset="83629.1467">1479 7267 148 0,'0'0'498'0,"0"0"-496"16,0 0 1-16,0 0 8 15,0 0 5-15,0 0-16 0,0 0 0 16,20-6 10-16,2 6-4 16,6 0 6-16,11 3 14 15,4 3-10-15,14 4-6 16,7 4-3-16,6 0-5 16,-2 3 2-16,0 0-4 15,-2 0-13-15,-7 0 2 16,-1-1-24-16,-9-1 3 15,-6-2 21-15,-5-2-8 16,-6-1 13-16,-6 0-3 16,-8-2 9-16,-2-3-6 15,-5 1 8-15,-2-1-4 16,-9-1 2-16,0 4 0 16,0 0 5-16,0 3-2 0,0 3 13 15,-15 3 8-15,-2 1 2 16,-4 1 10-16,-1 2 1 15,3-4 0-15,1-2-11 16,9-2-2-16,5-4-17 16,-2-2 16-16,4-3-18 15,-1-1-4-15,3-3 5 16,-4 0-5-16,4 0 12 16,0 0-6-16,0 0-5 15,0 0 17-15,0 0-16 16,0 0 0-16,0 0 5 15,0 0-6-15,0 0 7 0,0 0-4 16,0 0 0 0,-3 0 5-16,3 0-7 0,0 0-5 15,0 0 2-15,0 0-21 16,0 0-9-16,-2 0-40 16,-8-1-188-16</inkml:trace>
  <inkml:trace contextRef="#ctx0" brushRef="#br0" timeOffset="93345.1117">12551 8528 572 0,'0'0'4'16,"0"0"-4"-16,0 0 5 15,0 0 7-15,0 0-11 16,0 0 2-16,0 0-3 15,0 0 0-15,-13 5 0 16,13-5 3-16,0 0 4 16,0 0 8-16,0 0-3 15,0 0 11-15,0 0-7 16,0 0 4-16,0 0-4 16,0 0-11-16,0 0 6 15,0 0 2-15,0 0-9 16,0 2 12-16,0-2-14 0,0 2-2 15,11 1 17-15,13-1 1 16,16 2 9-16,17-1-11 16,17 4-7-16,27-3 17 15,27-1-13-15,22 0-8 16,18 0 9-16,7 1-12 16,4 1 4-16,2 0-6 15,-7 2 2-15,6-2-2 16,-4-1 0-16,-11-2 0 15,-7-1-2-15,-15-1 6 16,-18 0-1-16,-17 0-3 16,-16 0 0-16,-26 0-8 15,-18-1 8-15,-19-1 0 0,-15-2 0 16,-7 4 5-16,-1-2-1 16,-6 0 12-16,0 1 5 15,0 1 24-15,0-2-40 16,3 1-4-16,-3 1 5 15,2-2-4-15,6 2-4 16,-4 0-20-16,6 0-44 16,-4 0-14-16,-6 0-289 15</inkml:trace>
  <inkml:trace contextRef="#ctx0" brushRef="#br0" timeOffset="149104.1822">15757 11853 242 0,'0'0'24'0,"0"0"-20"15,0 0 5-15,-133-27 18 16,90 19-13-16,-7 1-14 15,-11-1 12-15,-3-1 12 16,1-2-4-16,-6 1-5 16,4 3-15-16,4-4-13 15,10 4-7-15,12 2 17 16,14 0 1-16,13 3 2 16,7 0 0-16,5 2 0 15,0-1 0-15,0-1 28 0,0 2-8 16,0 0 0-16,0 0-4 15,0 0 15-15,0 0 25 16,0 0-3-16,0 0 0 16,0 0 24-16,-4 0-30 15,2-2-1-15,1 2-13 16,1 0-6-16,0 0-7 16,0 0-2-16,0 0-7 15,0 0 16-15,0 0-11 16,0-2-10-16,0 2 2 15,9 0-8-15,15 0 7 16,14 0-6-16,11 0-1 16,14 0 28-16,5 0-27 0,7 2 12 15,9 0 1 1,7-2-14-16,4 3 13 0,4-1-13 16,4 3 1-16,2-3 0 15,3 3-1-15,1-2 0 16,9 1 1-16,3 1 3 15,1-1-3-15,3 1-1 16,-11-1 0-16,-10 1-1 16,-6-1 1-16,-11-1 0 15,-5-2 0-15,-7-1 2 16,-9 0-4-16,0 0 2 16,-9 0 0-16,-2 0-2 0,-11-1 2 15,-1-3 0 1,-7 1 2-16,3 2 2 0,-5-3-4 15,4 4 0-15,-6-4 2 16,-2 1-3-16,5 3 1 16,-3-3 0-16,-3 0 4 15,1-2-4-15,0 1 0 16,-1-1 0-16,-5-2 2 16,-3-1 10-16,5-4-11 15,-11-4 10-15,3-4 10 16,-2-3-15-16,-1-5 5 15,0-3-11-15,-2-4 6 16,-8-2-4-16,-5 3-2 16,0-1 0-16,-3 2 0 15,-21 1 5-15,-2 1-5 0,-3 1 0 16,3 4 0 0,-2-1 7-16,-2 1-7 0,6 2 0 15,-5 2 0-15,4 4 4 16,0 1-7-16,-3 1 3 15,2 3 0-15,-4-1-5 16,0 3 5-16,1 1 0 16,-1-1 0-16,-3 4-3 15,-2-2-2-15,-5 2 3 16,-2-1-7-16,-3 3 8 16,-6-2-7-16,-10 3 1 15,-2-3 6-15,-5 1-8 0,-1-2 0 16,-1-3 5-16,1-2 4 15,-1-1-10-15,-11-2 10 16,0 1 0-16,-12 1-5 16,-5-1 7-16,0 0-2 15,-1 3 0-15,4 4 0 16,2 1-4-16,1 3 4 16,5 1 0-16,-1 3-8 15,4-1 8-15,7 1 0 16,4 0-1-16,6 0 2 15,0 0 2-15,13 4-3 16,2 0-2-16,-3 3-4 16,11 1 6-16,2 1 0 15,1 1-5-15,2-2 6 16,6 1-7-16,-2 0 6 0,3-1 0 16,2 3-4-16,-8-4 6 15,5 2-2-15,-1 0 0 16,4 0 0-16,3 2 0 15,2-5 0-15,2 4-2 16,-1-2-3-16,-4 1 7 16,1 2-2-16,2-2 0 15,-1 1-2-15,-3 2 2 16,1 0 0-16,-2 2-1 16,1 0-2-16,-1 1 3 15,0 0 0-15,2-1 0 16,10 3 2-16,1-5-2 0,6 3 0 15,1-3-2-15,6 2-4 16,1-1 6-16,3 1 0 16,0 0 0-16,0 1 5 15,0-1 0-15,6 0-4 16,5 0-1-16,-2-3 9 16,1 4-9-16,-3-2 0 15,4 4-2-15,-2-3 7 16,1 1-5-16,1-3 0 15,-2 1 3-15,3-2-5 16,0-1 2-16,0-1 0 16,2 1 6-16,1 0 0 15,0-1-5-15,-1-2-1 0,7 6 0 16,-2-4 1-16,2 3-1 16,3 0 0-16,-3-2 6 15,1 1-5-15,-7 0-2 16,6 0 0-16,-4 2 1 15,0-1 5-15,-5 2-5 16,-3-4 0-16,3 0 6 16,-3 0-6-16,0-1 0 15,0 2-2-15,-3-4 8 16,0 3-5-16,-3-3-1 16,2 0 0-16,-1 0 9 15,1 0-6-15,1 0-3 0,0-2 6 16,-3 2-4-16,6-1 16 15,-1-3-16-15,-3 1-2 16,3 1 14-16,3-2-12 16,-2 1 6-16,10 0-2 15,-2 2-6-15,8-2 21 16,0 0 2-16,2-1-20 16,2 2 11-16,1-3-14 15,3-1 17-15,-1 1-11 16,3-2-4-16,-5 0 4 15,-1 0-6-15,-8 0 0 16,-3 0-1-16,-6-2 1 16,0-1-1-16,1-2-15 0,-8-1-78 15,-5-5-147 1</inkml:trace>
  <inkml:trace contextRef="#ctx0" brushRef="#br0" timeOffset="157008.17">4521 11792 467 0,'0'0'29'0,"0"0"-27"15,0 0 1-15,0 0 15 16,0 0 18-16,0 0-19 15,0 0-8-15,0 0 7 16,-4-6-12-16,4 6 3 16,0 0 22-16,-4 0-8 15,2 0 20-15,-2 0-16 16,4 0-7-16,-2 0 33 16,2 0-43-16,-5 0 3 15,5 0 6-15,0 0-15 16,0 0 5-16,0 0-7 15,0 0 0-15,29 3 12 16,13 2-10-16,12-3 7 16,11 1 2-16,7-2-10 15,14-1 3-15,14 0-1 16,12 0-2-16,12 0 27 16,6 0-28-16,10 0 1 0,1-1 9 15,7-1-10-15,-3 2 0 16,1 0 0-16,-3 0 0 15,-2 0 4-15,-6 0-4 16,-12 0 0-16,-16 0-3 16,-12 0 6-16,-21 0-3 15,-7 0 0-15,-15 0 1 16,-12 0 2-16,-10 0 0 16,-10 0-3-16,-8-2 30 15,-4 1-6-15,-4-4 6 16,-4 5 21-16,0 0-12 15,0 0 8-15,0-2-37 0,0 2 3 16,1 0-2-16,-1 0-11 16,0 0-1-16,0 0-6 15,0 0-10-15,4 0 1 16,-4 0-62-16,0 0-47 16,0-4-160-16</inkml:trace>
  <inkml:trace contextRef="#ctx0" brushRef="#br0" timeOffset="160923.6219">13662 12692 498 0,'0'0'95'15,"0"0"-84"-15,0 0-8 0,0 0 18 16,0 0-3-16,0 0-2 16,0 0-5-16,-17 2-10 15,17-1-1-15,0-1 0 16,0 0 1-16,0 1 6 16,0-1 15-16,0 0-4 15,0 0 8-15,-3 0-9 16,3 0 11-16,0 1-21 15,0-1-6-15,0 0 15 16,0 0 0-16,0 0 2 16,0 0 0-16,-2 0-9 15,2 0 12-15,0 0-11 0,0 0-4 16,0 0 14 0,0 0-14-16,0 0 0 0,0 0 5 15,0 0-7-15,0 0 6 16,0 0-10-16,2 0 0 15,11 0 7-15,7 2-7 16,1 1 0-16,6-3 6 16,5 2-4-16,6-2 12 15,6 0-14-15,11 0 1 16,3 0 9-16,9 0-9 16,4 0 0-16,-2 2 13 15,3 0-13-15,5 1 10 16,-1-3-3-16,0 3 0 15,-4 0 16-15,-2-2-22 16,-11 3 0-16,-3-4 7 0,-5 2-5 16,-6-2 1-16,4 0-5 15,-3 0 1-15,1 0 1 16,-2 1-2-16,-2-1 0 16,-4 0 0-16,-9 0 1 15,-7 0-1-15,-4 0 0 16,-4 0 6-16,-5 0-3 15,-3 0-2-15,1 0-1 16,-7 0 16-16,3 0-14 16,-4 0 13-16,0 0 3 15,0 0-9-15,0 0 9 16,0 0-14-16,1 0-4 16,-1 0 5-16,0 0-5 0,0 0-3 15,0 0-7-15,0 0-25 16,0 0-51-16,3 0-82 15,-3-7-298-15</inkml:trace>
  <inkml:trace contextRef="#ctx0" brushRef="#br0" timeOffset="166519.5196">4669 12654 415 0,'0'0'85'0,"0"0"-85"0,0 0-6 15,0 0 6-15,0 0 0 16,0 0 11-16,0 0 6 15,0 0-11-15,-21 3 4 16,21-3-1-16,0 0-3 16,0 0 17-16,0 0 17 15,0 0-10-15,0 0 20 16,-5 0-2-16,2 0-9 16,3 1-4-16,0-1-15 15,0 0-3-15,0 0-6 16,0 0-11-16,0 0 12 15,0 0-12-15,0 0 1 16,0 0 2-16,12 2 5 16,11-2-8-16,1 3 7 0,-1-3-6 15,6 0 8-15,1 0-9 16,7 0 0-16,13 0 9 16,8 0-9-16,15 0 4 15,11 0 3-15,6-5-7 16,11 1 18-16,3 1-18 15,3 1 2-15,3-1-2 16,4 0 1-16,7 2-1 16,-8-3 0-16,5 3 5 15,-6 0-5-15,3 0 0 16,1 1 0-16,-7 0-3 16,-14 0 4-16,-15 0-1 0,-19-2 0 15,-12 2 1-15,-13-2-1 16,-14 0 0-16,-10 2-1 15,-4 0 1-15,-6-2 0 16,-2 2 0-16,0 0 0 16,0 0 5-16,0 0-5 15,0 0 0-15,0 0-16 16,-4 0-2-16,-14 0-49 16,-10 0-58-16,-11 0-70 15,-16 0-296-15</inkml:trace>
  <inkml:trace contextRef="#ctx0" brushRef="#br0" timeOffset="167002.2973">4726 12709 660 0,'0'0'90'0,"0"0"-90"15,0 0 5-15,0 0-12 16,0 0 15-16,0 0-7 0,-18 5 44 16,18-5-25-1,9 3-7-15,15-2-2 0,16-1 11 16,6 0 16-16,17 0-31 15,16 0 8-15,15 0 9 16,21-1-16 0,10-5 18-16,14-1-15 0,3 2-4 15,4 1 3-15,-15 0-10 16,-7 2 0-16,-18 2-1 16,-15 0 1-16,-16 0 0 15,-6 0 0-15,-19 0 1 16,-14 0-1-16,-16 0 0 15,-14 0 0-15,-4 0 10 16,-2 0-1-16,0 0 31 16,0 0-13-16,0 0-24 15,0 0 8-15,0 0-11 0,0 0-24 16,0 0-44-16,0 0-43 16,0 0-143-16</inkml:trace>
  <inkml:trace contextRef="#ctx0" brushRef="#br0" timeOffset="168848.5196">2585 12768 697 0,'0'0'0'0,"0"0"-5"16,0 0-2-16,0 0 7 15,0 0 5-15,0 0 12 16,0 0-3-16,-125 13-4 15,113-11 6-15,2 0-13 16,1-1-1-16,3 1 29 16,6-1-2-16,-3-1-4 15,3 0-16-15,0 0-1 16,0 0 21-16,0 0-21 16,18 0-8-16,17 0 12 15,21 0 6-15,8-4-7 16,11-2-11-16,17-1 4 15,12-4 7-15,13 0-9 0,13 0-2 16,-3-2 13 0,-1 1-12-16,-12 4 0 15,-13 1-1-15,-15 4 2 16,-15 1-1-16,-22 2-1 0,-19-2-6 16,-11 2 4-16,-15 0-3 15,-3 0-1-15,-1 0 4 16,0 0 4-16,0 0-8 15,0 0 3-15,-17 0-18 16,-7 0-38-16,-10 0-60 16,-12 0 8-16,-7 0-58 15</inkml:trace>
  <inkml:trace contextRef="#ctx0" brushRef="#br0" timeOffset="169189.9944">2690 12763 10 0,'0'0'515'0,"0"0"-500"16,0 0-15-16,0 0 0 15,0 0 8-15,0 0 24 16,-51 18 10-16,97-16 54 16,12-2-34-16,13 0-25 15,5 0-12-15,-1-5-12 16,4 1-6-16,-7 0-5 15,-3-2 2-15,-3 2 17 16,-5 0-19-16,-9 0-1 0,-8 0-2 16,-6-1 7-16,-14 3-4 15,-3-1-2-15,-4 0 0 16,-8 1 12-16,-4 2-12 16,-2 0 0-16,-3 0-2 15,0 0 5-15,0 0-7 16,0 0-3-16,0 0-49 15,0 0-51-15,0 0-85 16,0 0-315-16</inkml:trace>
  <inkml:trace contextRef="#ctx0" brushRef="#br0" timeOffset="173127.7043">14524 11875 307 0,'0'0'2'0,"0"0"2"15,0 0 9-15,0 0 30 16,0 0-9-16,0 0-5 16,0 0 11-16,0-1 24 15,0 1-14-15,0 0-16 16,0 0-6-16,0 0 9 16,0 0-19-16,0 0 0 15,0 0 0-15,0 0 5 16,0 0 6-16,0 0-26 15,0 0 0-15,0 0 18 16,0 0-19-16,0 0 9 0,0 0-3 16,0 0 5-16,0 0 3 15,0 0-11-15,0 0-3 16,0 0 9-16,0 0-11 16,0 0 0-16,0 0 0 15,-18 7 5-15,-19 11-3 16,-18 11 3-16,-11 7-1 15,-12 9 16-15,-4 11-12 16,-7 5-5-16,-10 2 0 16,3 6-2-16,-7-3 1 15,7-1-2-15,14-3 0 16,3-7-6-16,13-9 6 0,11-7-1 16,4-3-1-16,13-9 4 15,7-4-2-15,12-4 0 16,2-4 0-16,9-8 0 15,2 1 3-15,5-4-3 16,1-1 0-16,0-1 0 16,0-2 0-16,0 0-13 15,0 3-7-15,0-3-9 16,0 0-20-16,0-3-76 16,0-7-150-16</inkml:trace>
  <inkml:trace contextRef="#ctx0" brushRef="#br0" timeOffset="173767.8548">13532 11825 643 0,'0'0'16'0,"0"0"-13"16,0 0 8-16,0 0 24 16,0 0 7-16,0 0-14 15,-5-2-27-15,5 12 11 0,9 5 6 16,21 8 15-1,14 7-2-15,20 6-6 16,17 10 1-16,18 7 17 0,10 7-20 16,3 3-9-1,2 1-12-15,3 4 1 0,5-1 5 16,7-1-7-16,-3-3-1 16,-6-4 0-16,-5-6 0 15,-21-9-1-15,-18-5 0 16,-22-12 1-16,-17-9 0 15,-15-6 0-15,-10-5 1 16,-6-3-4-16,-3-2 6 16,-3 1-5-16,0-3 2 15,0 1-2-15,0 0 2 16,0 0-36-16,0 2-28 16,0 0-97-16,-5 0-164 15</inkml:trace>
  <inkml:trace contextRef="#ctx0" brushRef="#br0" timeOffset="184740.7855">9200 5113 494 0,'0'0'30'0,"0"0"-9"15,0 0 30-15,0 0-10 16,0 0 8-16,0 0 19 0,0 0-30 15,0-8-9-15,0 4 1 16,0 4-17-16,0-2 11 16,0 2 1-16,0-2-22 15,0 2 14-15,0 0-14 16,0 0 4-16,0 0 3 16,0 0-6-16,0 0-7 15,0 0 3-15,0 0-2 16,0 0-8-16,0 0 5 15,0 0 5-15,0 4-4 16,0 4 6-16,-5-1-4 16,-1-2 1-16,2 1 1 15,-2 0 3-15,2-5-3 16,0 2 0-16,4-3-2 16,0 0 2-16,0 0-2 0,0 0 2 15,0 0 0-15,7 0 1 16,13 0 4-16,5 0-5 15,9 0 9-15,8-3-8 16,9-5 0-16,9-6-1 16,6-2-2-16,3-3-51 15,-1 0-91-15,-5-4-90 16,-4 1-111-16</inkml:trace>
  <inkml:trace contextRef="#ctx0" brushRef="#br0" timeOffset="193150.8579">12864 14338 674 0,'0'0'44'16,"0"0"-44"-16,0 0 0 15,0 0 27-15,0 0-10 16,0 0 6-16,0 0 0 16,0 0-10-16,-12 0 19 15,12 0-24-15,0 0-6 16,0 0 9-16,0 0-10 16,0 0 12-16,0 0-5 15,0 0-1-15,0 0 12 16,0 0-5-16,0 0-13 15,0 0 11-15,0 0-11 16,0 0 1-16,0 0-2 16,18 0 7-16,13 0-6 0,20 0-1 15,18 4 0 1,15 0 6-16,12 0-6 0,5 2 1 16,3-1-2-16,9 2 4 15,5 1-4-15,7-1 1 16,-7 1 0-16,2-1 1 15,-2 1 1-15,-4-1-2 16,7 1 1-16,-1-3 0 16,-3 3-2-16,-12-4-2 15,-19 0 3-15,-13-3 3 16,-9 2-3-16,-15-3-1 16,-15 0 0-16,-10 0 1 15,-7 0 3-15,-8 0-3 16,-2 0 1-16,-7 0 30 0,0 0-15 15,0 0-6 1,0 0 16-16,0 0-21 0,0 0 8 16,0 0-13-16,0 0 0 15,0 0 0-15,0 0 0 16,3 0-3-16,-3 0 1 16,2 0-27-16,2 0-41 15,0 0-48-15,1-1-292 16</inkml:trace>
  <inkml:trace contextRef="#ctx0" brushRef="#br0" timeOffset="201896.3743">2351 14451 639 0,'0'0'164'0,"0"0"-154"0,0 0-2 16,0 0-7-16,0 0 17 15,0 0 1-15,0 0-12 16,0 0 5-16,-22 0-12 15,24 0-4-15,5 0 2 16,-7 0 3-16,3 0-1 16,-3 0 0-16,12 0 1 15,7 0 3-15,7 0-4 16,5 0 0-16,8 0-3 16,10 0 6-16,-3-2-3 15,11-1 0-15,3 0 2 16,-5 2-9-16,4-5 7 15,-5 4-5-15,-7-1 1 16,-7 1-10-16,-7-1-8 0,-15 3-9 16,-1-1 9-1,-7 1 20-15,-8 0-17 0,-2 0-13 16,0 0 2-16,0 0-35 16,-10 0-13-16,-14 1-42 15</inkml:trace>
  <inkml:trace contextRef="#ctx0" brushRef="#br0" timeOffset="202288.6035">2271 14546 481 0,'0'0'39'0,"0"0"-35"15,0 0 0-15,0 0 65 16,0 0-22-16,163-4-6 16,-114 0 0-16,-3-1-6 15,-1 3 0-15,-2-3-33 16,-7 0 4-16,-6 2-5 15,-5 2 4-15,-3-2-5 0,-9 1 0 16,0 1 0 0,-5 0 1-16,-3 1-1 0,-1 0 0 15,-4 0 1-15,0 0 1 16,0 0-4-16,0 0 0 16,0 0-25-16,0 0-31 15,0 0-18-15,0 0-61 16,0 0 1-16</inkml:trace>
  <inkml:trace contextRef="#ctx0" brushRef="#br0" timeOffset="204396.8591">2295 14502 567 0,'0'0'135'15,"0"0"-127"-15,0 0 4 16,0 0 50-16,0 0-36 16,0 0-15-16,22 0-4 15,2-5-7-15,7 1 6 16,7-1-6-16,-1-2 1 16,5 1 10-16,3 2-11 0,6-2 0 15,-1-1 13-15,5 0-12 16,-2 2-1-1,-2-2 0-15,3 3 1 0,-9 0-1 16,-3 1 0-16,-12 0-5 16,-5 3 5-16,-10-3-12 15,-5 3 1-15,-10 0-24 16,0 0-23-16,0 0 5 16,-10 0-21-16,-18 0-53 15,-14 4-159-15</inkml:trace>
  <inkml:trace contextRef="#ctx0" brushRef="#br0" timeOffset="204717.7922">2466 14518 429 0,'0'0'16'0,"0"0"-15"15,0 0 21-15,0 0 30 0,151-12-26 16,-126 8-17-16,-5 3-2 16,1-1 10-16,-8 1-17 15,-5 0 0-15,-4 1 0 16,0 0 1-16,-3 0-4 15,4 0 3-15,-5 0-7 16,0 0-8-16,0 0-37 16,0 0 1-16,0 0-75 15</inkml:trace>
  <inkml:trace contextRef="#ctx0" brushRef="#br0" timeOffset="206767.634">13174 13306 111 0,'0'0'96'0,"0"0"-96"0,0 0-7 16,0 0 7 0,0 0 20-16,0 0 7 0,-115-26-19 15,101 26-8-15,4 0-3 16,-2 0-1-16,-1 0-15 16,-2 0-16-16,3 0-96 15</inkml:trace>
  <inkml:trace contextRef="#ctx0" brushRef="#br0" timeOffset="207415.2774">12922 13317 580 0,'0'0'35'0,"0"0"-35"16,0 0 0-16,0 0 33 15,0 0 23-15,0 0-8 16,8-4-13-16,-8 2-19 0,4 2 8 16,-4 0-24-16,0 0 1 15,0 0 21-15,0 0-21 16,0 0 8-16,0 0-7 16,0 0-2-16,0 0 6 15,0 0-6-15,0 0-7 16,0 0 5-16,0 0-7 15,0 0 1-15,0 0 3 16,0 0 3-16,0 0 0 16,0 0 2-16,0 0 0 15,0 0-3-15,0 0 3 16,0 0 0-16,0 0 3 16,0 0-3-16,0 6 0 15,0 5 7-15,-12 7 5 16,3 4 6-16,-4 6-13 0,5 7 3 15,-1-1 5-15,1 1-12 16,4-1 1-16,3-5-2 16,-5-3 0-16,6-6 3 15,0-3-3-15,0-8 0 16,0-1-2-16,0-3-5 16,11-5-5-16,11 0-23 15,5-2-54-15,3-12-87 16,-1-3-348-16</inkml:trace>
  <inkml:trace contextRef="#ctx0" brushRef="#br0" timeOffset="208094.4011">12739 13335 413 0,'0'0'36'15,"0"0"-31"-15,0 0-5 16,0 0 19-16,0 0 37 15,0 0-16-15,-2 0-10 16,2 0 6-16,0 0-12 16,0 0-18-16,0 0 15 15,0 0-5-15,0 0 1 16,0 0-7-16,0 0-7 16,0 0-5-16,0 0 2 0,0 0 0 15,0 0-6-15,0 0 6 16,0 0-2-16,2 0-6 15,3 0-14-15,2 0-3 16,1 0-47-16,4 0-37 16,0 0-106-16</inkml:trace>
  <inkml:trace contextRef="#ctx0" brushRef="#br0" timeOffset="208650.5609">13140 13263 794 0,'0'0'0'16,"0"0"-1"-16,0 0-15 15,0 0 16-15,0 0 44 16,4 47-28-16,-4-22 13 15,0 7-4-15,0-1-23 16,0 2 1-16,0-4-3 0,0-2 0 16,0-7-4-16,0-1-2 15,-4-8 3-15,4-5-34 16,0-2 18-16,0-4-59 16,0 0-4-16,0-7-61 15,0-6-117-15</inkml:trace>
  <inkml:trace contextRef="#ctx0" brushRef="#br0" timeOffset="208915.7809">13237 13403 413 0,'0'0'43'0,"0"0"-37"16,0 0 1-16,0 0 72 0,165-47-11 16,-131 37-5-16,-2-3 11 15,-2 2-7-15,-5 3-34 16,-7 2-18-16,-10 0-5 15,0 4 18-15,-8-1-17 16,0 3-11-16,0 0 20 16,0 5-19-16,-13 11-1 15,-6 6 2-15,-4 6 3 16,-1 3-4-16,8 1-1 16,-5-3-9-16,0-1 0 15,-5 1-41-15,-8-4-59 16,-10-3-210-16</inkml:trace>
  <inkml:trace contextRef="#ctx0" brushRef="#br0" timeOffset="211090.3149">4291 14411 288 0,'0'0'182'0,"0"0"-174"0,0 0-8 16,0 0-3-16,0 0 0 15,0 0-4-15,0 0 7 16,0 0-2-16,0 0 2 16,0 0 0-16,0 0 0 15,0 0 3-15,0 0 14 16,0 0-7-16,0 0-7 15,0 0 14-15,0 0-5 16,0 0-6-16,0 0-2 16,0 0-4-16,0 0 11 15,0 0-2-15,0 0-3 16,0 0 18-16,4 0-2 16,0 0-6-16,-3 0 0 0,4 0 0 15,0 2-8-15,1-2-4 16,-1 0 2-16,3 0 10 15,1 0-15-15,2 0-1 16,6 0 2-16,3 0 1 16,2 0 1-16,8 0-4 15,-7 0 0-15,12 0 1 16,6 0-1-16,2 0 0 16,7-2-1-16,4-1 6 15,6 1-9-15,9-4 4 16,-2 4 0-16,1-3 1 15,1 2-1-15,-3 0-2 16,0-1-1-16,-4 2-3 0,-2-3 3 16,-1 3-2-16,-5-2-14 15,5 1 19-15,1-3-13 16,0 1 13-16,2 1-2 16,-2-1 3-16,-2 0-1 15,-4 1 0-15,1 1 1 16,-11 1-3-16,-2 0 2 15,-3-2 0-15,-7 2 1 16,-4 2 0-16,0-2-1 16,-6 0 5-16,1 2-1 15,3-2 18-15,-7 2-7 16,-1-2-1-16,-4 2 37 16,-4 0-12-16,-4 0-18 15,-6 0-11-15,0 0 14 0,0 0 11 16,0 0-22-16,0 0-10 15,0 0 3-15,0 0-6 16,0 0-18-16,0 0-43 16,0 0-134-16,0 0-275 15</inkml:trace>
  <inkml:trace contextRef="#ctx0" brushRef="#br0" timeOffset="217518.1172">12230 15311 536 0,'0'0'38'0,"0"0"-38"0,0 0 0 16,0 0 7-16,0 0 7 15,0 0 12-15,0 0 17 16,-12 6 1-16,12-6-2 15,0 0-12-15,0 0-15 16,0 1 1-16,0-1-6 16,0 0-2-16,0 0 8 15,0 0-8-15,0 0 3 16,1 3-10-16,24-2 0 16,13 4 7-16,17-1-7 15,14 1-1-15,16 1 6 0,12-2-6 16,9 3 0-16,1 1 2 15,8-2 1-15,0 2-6 16,0-2 2-16,6 2 1 16,-3-1 6-16,-5 0-6 15,-1-3 0-15,-3 1-2 16,-2 0 7-16,-13-3-3 16,-6 2-2-16,-8-1 0 15,-20-3-4-15,-9 3 7 16,-10 2-3-16,-10-3 0 15,-2-1 1-15,-11 1 4 16,-8-1-3-16,-7 0-2 16,-3 0 20-16,0-1-8 0,0 3 1 15,0-3-8 1,0 1-1-16,0-1-1 0,0 0-3 16,0 2 0-16,0-2 0 15,5 0 1-15,-5 0-1 16,0 0 0-16,0 0 0 15,0 0 2-15,0 0 0 16,0 0-2-16,0 2 8 16,0-2-8-16,0 0-7 15,0 0 7-15,0 0 0 16,0 0 1-16,0 0-2 16,0 0 12-16,0 0-13 15,0 0 5-15,0 0-3 16,0 0 2-16,0 0 5 0,0 0 3 15,0 0-10 1,0 0 3-16,0 0 1 0,0 0-3 16,0 0-1-16,0 0 2 15,0 0 1-15,0 0-2 16,0 0-1-16,0 0 0 16,0 0 6-16,0 0-6 15,0 0 0-15,0 0-1 16,0 0 7-16,0 0-6 15,0 0 0-15,0 0 2 16,0 0-1-16,0 0-1 16,0 0 0-16,0 0 0 15,0 0 3-15,0 0-3 16,0 0 0-16,0 0 1 0,0 0-3 16,0 0 5-16,0 0-3 15,0 0 2-15,0 0-2 16,0 0 0-16,0 0-1 15,0 0 2-15,0 0 2 16,0 3-3-16,0-3 0 16,0 0 6-16,0 0-6 15,0 1 6-15,0 1-5 16,0-2 1-16,0 0 8 16,0 0-9-16,0 0-1 15,0 0 6-15,0 0-5 0,0 2-2 16,0-2 1-1,0 1 0-15,0-1-2 0,0 0 4 16,0 0-2-16,0 0 2 16,0 0 1-16,0 0-6 15,-5 1 3-15,0 2-31 16,-7-3-7-16,-13 0-62 16,-1 0-76-16,-10 0-219 15</inkml:trace>
  <inkml:trace contextRef="#ctx0" brushRef="#br0" timeOffset="218962.4189">4420 15297 551 0,'0'0'21'15,"0"0"-19"-15,0 0-2 16,0 0 12-16,0 0 6 16,0 0 33-16,0 0-6 0,0 0-26 15,31 0 8-15,14 0-25 16,11 0 5-16,13 0 9 15,2-3-16-15,14 0 12 16,8 1 8-16,0-1-20 16,2 1 21-16,-11-2-21 15,-15 2 0-15,-10 0 2 16,-15 1-2-16,-14 0 0 16,-4-2-1-16,-17 3-3 15,-4-3-1-15,-5 2-20 16,0 1-11-16,0 0 13 15,-12 0-24-15,-26 0-17 16,-10 0-21-16,-9 1-5 16,-15 2 0-16,-7 2-169 0</inkml:trace>
  <inkml:trace contextRef="#ctx0" brushRef="#br0" timeOffset="219291.0901">4320 15314 257 0,'0'0'165'0,"0"0"-160"15,0 0-4-15,-134 13 0 16,125-11 0-16,9-2 23 16,0 2-11-16,3 0-8 15,29-2 41-15,14 2 16 16,16-2-5-16,14 0-45 0,11 0 10 16,10 0 29-1,-2 0-15-15,-1-2-18 0,-3-3 0 16,-7 1-18-16,-7 0 0 15,-15-1 1-15,-6 1-1 16,-11 1 1-16,-13 1-1 16,-4-1 0-16,-13 0 2 15,-9 3 0-15,-1 0-2 16,-5-2 1-16,0 2 2 16,0 0-6-16,0 0-5 15,0 0-64-15,0 0-35 16,0 0-48-16,0 0-253 15</inkml:trace>
  <inkml:trace contextRef="#ctx0" brushRef="#br0" timeOffset="225347.1757">5153 16146 428 0,'0'0'92'0,"0"0"-83"0,0 0 2 16,0 0-2-16,0 0 28 15,0 0 26-15,0 0-43 16,-10-2-3-16,10 2 14 15,0 0-17-15,0 0-5 16,0 0-8-16,0 0 4 16,0 0 24-16,0 0-15 15,1 0-11-15,15 0 7 16,5 0-3-16,7 0-3 0,3 0-4 16,7 0 1-1,8 0 2-15,8 0 6 0,10 0-1 16,4 0-6-1,7 0 1-15,6 0 10 0,4 0-13 16,0 0 0-16,-3 2 1 16,-2-2-1-16,1 0 0 15,-3 1 0-15,-2-1 1 16,0 0-1-16,3 0 0 16,-8 0 0-16,-4 0 0 15,-7 0 0-15,-8 0 0 16,-10 0 0-16,-9 0 2 15,-12 0-2-15,-6 0 0 16,-4 0 1-16,-6 0 7 0,0 0-4 16,-5 0-2-16,0 0 13 15,0 0-7-15,0 0 11 16,0 0-16-16,0 0-1 16,0 0 6-16,0 0-8 15,0 0 0-15,0 0 0 16,4 0 0-16,-4 0 0 15,0 0 0-15,0 0 3 16,0 0-5-16,0 0 2 16,0 0 0-16,0 0 4 15,0 0-2-15,4 0-4 16,-3 0 0-16,5 0 2 16,-1 0 3-16,3 0-3 0,-1 0 0 15,3 0-2 1,3 0 4-16,-1 2-2 0,0-1 0 15,-2-1 1-15,2 3-2 16,-2-3 1-16,-2 1 0 16,0-1-1-16,1 0 7 15,-4 0-6-15,0 0 0 16,-3 0 0-16,5 0 2 16,0 0-2-16,-3 0 0 15,-2 0 4-15,-2 0-2 16,0 0-2-16,0 0 0 15,3 0 2-15,-3 0 8 16,0 0 2-16,0 0-3 16,0 0 6-16,0 0-14 0,0 0 8 15,0 0-9 1,3 0 3-16,-3 0 6 0,0 0-7 16,0 0 2-16,0 0 12 15,0 0-14-15,0 0 2 16,0 0-3-16,0 0 2 15,0 0 5-15,0 0-8 16,0 0 0-16,0 0 2 16,0 0 1-16,0 0 1 15,0 0 2-15,0 0-6 16,0 0 10-16,0 0-8 16,0 0-1-16,0 0 14 0,0 0-13 15,0 0-1-15,0 0-1 16,0 0 0-1,0 0-1-15,0 0 1 0,0 0 0 16,0 0 0-16,0 0 1 16,0 0-1-16,0 0 0 15,0 0 4-15,0 0-4 16,0 0 0-16,0 0 0 16,0 0-1-16,0 0 2 15,0 0 0-15,0 0-1 16,0 0 5-16,0 0-11 15,0 0 6-15,0 0-17 16,0 0 3-16,0 0-17 0,0 0-55 16,-3 0-29-16,-14 0-139 15</inkml:trace>
  <inkml:trace contextRef="#ctx0" brushRef="#br0" timeOffset="228367.4062">12859 17058 736 0,'0'0'25'16,"0"0"-25"-16,0 0-5 16,0 0 5-16,0 0 4 15,0 0 23-15,-33-4 23 16,33 4-10-16,0 0-20 15,0 0-2-15,0 0-18 16,0 0 11-16,0 0-1 16,0 0-8-16,0 0 9 15,0-1-10-15,0-1 1 16,0 2 4-16,0-2-4 0,4 0-4 16,5 1 2-1,2 0 0-15,-3 1-4 0,-2 0 4 16,0 0 0-16,4 0-3 15,-1 0 3-15,2 0-1 16,2 0 0-16,1 0 1 16,-1 0-1-16,-3 0 1 15,3 0 0-15,-1-3 4 16,1 1-4-16,-5-2 0 16,4-3 2-16,-2-1 0 15,-7-1 1-15,-3-2-3 16,0 3 0-16,0-3 4 15,-26 1-4-15,-4 1 0 16,-5 2-2-16,-6 4 0 0,2 3 1 16,-3 0 1-16,-2 5 0 15,-1 7-6-15,5 0 6 16,5 2 0-16,4 2 0 16,11-3 0-16,10 2 0 15,10-1-4-15,0-3-7 16,17 2 10-16,19-2-4 15,13 0 4-15,10-3 0 16,6-1 2-16,9-1 1 16,2-3-2-16,11-2 3 15,11-1 1-15,-1 0-2 16,11 0-2-16,-1 0 5 16,10-4 0-16,-3-2 1 15,4 2-6-15,2-2 1 16,-7 3-2-16,-1 1 4 0,-3 1-2 15,-2 1-1-15,-4 0 1 16,-8 0-1-16,-10 0 0 16,-2 1 0-16,-12 4 2 15,-4 1-2-15,-5 0 0 16,-3 1-2-16,-4 1 6 16,-4 0-2-16,-6 1-2 15,-2-1 0-15,-3 1-1 16,-5-1 1-16,-10-1-3 15,-5 0 3-15,-3-3 0 16,-7-1 3-16,-2-2-3 16,-5 0 1-16,-3-1 1 0,0 2-2 15,0-2 0-15,0 0 4 16,1 0-1-16,2 0 17 16,4 0-5-16,9-3-9 15,7-5-4-15,3-2-1 16,8 0-1-16,6-1 0 15,1 0-1-15,10 3 1 16,0-1-8-16,14 3 8 16,-1 0 0-16,12 2 0 15,10 4 0-15,1 0-3 16,14 0 3-16,5 0 0 16,6 4 0-16,7 4 3 0,-3 3-3 15,1-1 0 1,-12 3 0-16,-5-2 7 0,-10-1-6 15,-7-2-1-15,-13-4 0 16,-10-1 1-16,-13-3 11 16,-11 0-1-16,-12 0 7 15,-2-7 21-15,-4-4-8 16,0-6-5-16,-4-2 6 16,3-1-19-16,-5-2 5 15,2-6-12-15,-1 8-5 16,-3 1 10-16,-5 7-10 15,-5 4 15-15,0 3-8 16,0 1-8-16,0 2 0 0,0 1-6 16,-17 0-8-16,-18 0-1 15,-14-1-78-15,-16-1-108 16,-19-4-355-16</inkml:trace>
  <inkml:trace contextRef="#ctx0" brushRef="#br0" timeOffset="255527.5996">1688 14563 712 0,'0'0'0'16,"0"0"-28"-16,0 0 17 15,0 0 11-15,0 0-1 16,0 0 1-16,0 0 0 16,0 0-1-16,6 5 1 15,15-5 0-15,8 0 3 0,3 0-2 16,11 0 3-16,6-4-1 16,14-4-1-16,6-2 4 15,10-4-6-15,3 3 0 16,-3-4 2-16,-11 4-2 15,-17 0-3-15,-17 4-17 16,-14 3-50-16,-10 2 46 16,-10 2 8-16,0 0-28 15,0 0 14-15,-22 8 19 16,-16 1-3-16,-9 4-45 16,-17 0-49-16,-1-1 66 15,-11 1 29-15,2 2 13 16,7-1 14-16,13-3 39 15,15-3-2-15,12-3 20 0,18-4-50 16,9 2-20 0,0-3-1-16,0 0-26 0,19 0 26 15,16-4 18-15,13-3-6 16,12-4-9-16,14 1 1 16,5 1-2-16,5 0-2 15,-1-4 0-15,-13 4 4 16,-15-1 9-16,-20 5-4 15,-9 0-9-15,-22 5 1 16,-4 0-1-16,0 0 35 16,0 0 4-16,-11 0-32 15,-13 6-7-15,1 1-16 16,0 0 2-16,4 0-26 0,4 0 1 16,4-3-45-1,7 0-293-15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49:2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6285 8368 507 0,'0'0'22'0,"0"0"-16"16,0 0 3-16,0 0 15 16,0 0 24-16,0 0-21 15,0 0-1-15,0 0-11 16,0 0-3-16,0 0-1 15,0 9-9-15,0-9 0 16,15 2 5-16,14 0 1 16,9 2 13-16,18 0-1 15,7 1-8-15,9-2-2 16,16 3-10-16,8-2 0 16,18 3 9-16,12-3-7 15,8 3 43-15,7-1-38 0,7-1-5 16,-3-2 5-1,3 1-7-15,3-2 0 0,-6 0 0 16,4-2 0-16,-4 0 0 16,5 0 0-16,-8 0 3 15,-12 0-3-15,-17-2 0 16,-21-5 1-16,-9 0 0 16,-13-3-1-16,-10-2 0 15,-10 0-1-15,-8-2 4 16,-6-1 0-16,-1 3-3 15,-2-5 3-15,0 2-2 0,-2-1 6 16,-4 3 0 0,1-4-7-16,-5 3 1 0,-2-1 2 15,-5 1-3-15,7-5 1 16,-1 2 1-16,1-6-1 16,-1 1 0-16,3-1-1 15,-5-4 2-15,2 1-6 16,-2-1 4-16,-3 5 0 15,-8 0 5-15,-7 3-5 16,-2 1 5-16,0-1 9 16,-2 3-5-16,-15-4-1 15,-5 3 1-15,-3 0-8 16,-5 0 5-16,2 0-5 16,-2 5-1-16,-4-4 4 0,2 2-1 15,-6-2 5-15,-5-1-8 16,-7 2 0-16,-4 2 1 15,-4-3 1-15,-2 1-2 16,-5 1 12-16,1-3-12 16,-1 3 3-16,-2-3-3 15,2 2 0-15,-4 0-6 16,1-1 8-16,1 1-2 16,-5 1 0-16,1 3 1 15,0 0-2-15,3 3 1 16,3 2-6-16,6 2 2 15,1 2 4-15,-1-2 0 16,4 2 0-16,-4-1 0 16,-9 1-1-16,-1-2 0 15,-3 0 2-15,4 0 0 0,3 0-1 16,-1-2 0-16,4 2 0 16,-1 0 5-16,-1-3-6 15,9 0 1-15,-5 4 0 16,3-3-4-16,-2 1 5 15,1 4-1-15,-2-1 1 16,3 0-1-16,6 1 0 16,1 1 0-16,-5 0 0 15,1 0-4-15,-7 0 4 16,1 0 0-16,-6 0 1 0,-2 3 0 16,-8 0-1-1,9 4-1-15,9-3 1 0,3-1 0 16,10 3 0-16,-1 1 0 15,1-1 1-15,6 3 0 16,4-2 5-16,5 2-5 16,8-2-1-16,-6 2 6 15,6 3 2-15,-5-2-8 16,11 1 8-16,1 2-6 16,2 0-2-16,5 3 2 15,3-1 3-15,4 0 3 16,1 2-7-16,0 2 6 15,0 0-3-15,0 0-1 0,5 2 1 16,6-3 0-16,8 4-3 16,1 0 8-16,5 1-9 15,4 3 0-15,5-1 5 16,6 3-3-16,4 0 3 16,-2 0-5-16,5 0 1 15,-10-4-1-15,-2 4 1 16,1 1-1-16,-6-1 4 15,0 3-4-15,-4-4 0 16,1-1 0-16,1-4 1 16,-4-2-1-16,1 2 0 15,2-2 0-15,-3-3 0 16,2-1 3-16,2 2-2 16,-7-4-1-16,7-1 5 0,0-4-7 15,2 1 2-15,10-3-8 16,12-3-19-16,10-4-34 15,8 0-92-15,-2-4-302 16</inkml:trace>
  <inkml:trace contextRef="#ctx0" brushRef="#br0" timeOffset="3565.3245">2210 9398 408 0,'0'0'14'16,"0"0"-10"-16,0 0 30 16,0 0 40-16,-131 8-25 0,118-8 6 15,3 2-16 1,7-2-1-16,-1 1 10 0,4-1-13 16,0 0-8-16,0 0-5 15,0 0-5-15,0 0-2 16,26 0-15-16,18 0 4 15,21-3 3-15,21-3 2 16,19-2 8-16,8 0-6 16,13-1-3-16,10-4 7 15,16-2 13-15,16 4-16 16,5-5-1-16,2 2-11 16,-4 1 0-16,-7 0 2 15,-13 2 3-15,-15 3-8 16,-18-1 3-16,-18 4-1 15,-17 1-1-15,-28 0-14 16,-28 1-24-16,-17 3-4 16,-10 0 19-16,-4 0 9 0,-29 0 1 15,-21 0-29-15,-14 7-51 16,-11 4-24-16,-10 0-20 16,-6-1-223-16</inkml:trace>
  <inkml:trace contextRef="#ctx0" brushRef="#br0" timeOffset="4453.8411">2305 9501 692 0,'0'0'0'0,"0"0"-22"0,0 0 22 15,0 0 14-15,194 0 56 16,-100-3-16-16,14-7-2 16,22 1-28-16,17-2 0 15,12 0 9-15,16-1-6 16,2 0-20-16,0 1 8 16,1 1-11-16,-11-2 5 15,-8 4-9-15,-12 0 1 16,-17 1 3-16,-21 0-4 15,-27 2 0-15,-27 2-1 16,-29 1 2-16,-9-2-1 16,-15 4 1-16,-2 0 2 0,0 0 16 15,0 0 12-15,0 0-2 16,0 0-4-16,0 0-23 16,0 0 1-16,0 0-2 15,0 0 6-15,0 0-11 16,0 0 4-16,0 0 0 15,0 0 0-15,0 0 0 16,0 0 0-16,0 0-2 16,0 0 4-16,0 0-4 15,0 0 2-15,0 0 0 16,0 0 4-16,0 0-4 16,0 0 0-16,0 0-5 15,0 0 10-15,0 0-5 16,0 0 0-16,0 0-1 15,0 0 1-15,0 0 0 0,0 0 2 16,0 0-7-16,0 0 11 16,0 0-9-16,0 0 3 15,0 0 0-15,0 0 1 16,0 0-1-16,0 0 0 16,0 0-2-16,0 0 6 15,0 0-5-15,0 0 1 16,0 0 0-16,0 0 4 15,0 0-4-15,0 0 0 16,0 0-1-16,0 0 5 16,0 0-4-16,0 0 0 0,0 0 2 15,0 0-4-15,0 0 2 16,0 0 0-16,0 0 2 16,0 0-2-16,0 0-1 15,0 0 1-15,0 0 0 16,0 0 3-16,0 0-3 15,0 0 0-15,0 0-3 16,0 0 6-16,0 0-4 16,0 0 1-16,0 0-8 15,0 0 5-15,0 0-20 16,0 0-8-16,0 0 1 16,0 0-28-16,0 0-17 0,0 0-52 15,9 0-112-15</inkml:trace>
  <inkml:trace contextRef="#ctx0" brushRef="#br0" timeOffset="6599.2598">7190 10459 109 0,'0'0'588'0,"0"0"-516"16,0 0-61-16,0 0-10 15,0 0-1-15,0 0 21 16,97 0 7-16,-29-5 4 16,11-7-12-16,20-1-6 15,14-2 17-15,8-3-7 16,2 3-23-16,-2-2 3 15,0 3-1-15,-1 1 18 16,-1-1-21-16,-19 7 0 16,-17-1 1-16,-23 2-1 0,-22 4-17 15,-18-1 6-15,-12 2-18 16,-8 1 7-16,0 0-6 16,0 0-22-16,-28 0-6 15,-10 4-67-15,-13 4-44 16,-13 3-164-16</inkml:trace>
  <inkml:trace contextRef="#ctx0" brushRef="#br0" timeOffset="7379.7562">7166 10601 526 0,'0'0'54'0,"0"0"-54"16,0 0 0-16,0 0 42 15,137 3 11-15,-71-3 28 16,11 0-17-16,7-3-14 16,13-4-1-16,16-3-35 15,2-1 5-15,2 2 10 16,0-3-17-16,2 1 2 15,-8 1-7-15,-15 0-4 16,-10 3-1-16,-15 2-2 16,-18 0 0-16,-18 1 1 15,-10 2-1-15,-12 1-1 0,-9 1 0 16,-4 0 1-16,0 0 4 16,0 0 2-16,0 0 13 15,0 0 5-15,0 0-19 16,0 0 9-16,0 0-3 15,0 0-10-15,0 0-2 16,0 0 1-16,0 0 0 16,0 0 8-16,0 0-8 15,0 0-3-15,0 0 3 16,0 0 1-16,0 0 4 16,0 0-5-16,0 0 0 15,0 0 2-15,0 0-2 16,0 0 0-16,0 0 0 15,0 0 0-15,0 0 0 0,0 0 0 16,0 0 0-16,0 0 2 16,0 0-1-16,0 0-1 15,0 0 1-15,0 0 2 16,0 0 2-16,0 0-3 16,0 0-2-16,0 0 7 15,0 0-6-15,0 0 5 16,0 0-1-16,0 0-4 15,0 0 16-15,0 0-17 0,0 0 2 16,0 0 4 0,0 0-5-16,0 0-1 0,0 0 1 15,0 0 0-15,0 0 1 16,0 0-2-16,0 0 0 16,0 0-2-16,0 0 4 15,0 0-2-15,0 0 0 16,0 0-16-16,0 0-14 15,0 0-37-15,0 0-26 16,0 1-27-16,0 3-119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50:0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14006 4542 336 0,'0'0'123'0,"0"0"-114"16,0 0-4-16,0 0-4 15,0 0 31-15,0 0 20 16,0 0-22-16,0 0-16 15,0 0-8-15,-7 5 16 16,7-5-16-16,0 0 16 0,0 0 8 16,0 0-4-1,0 0 0-15,0 0-4 0,0 0-11 16,0 0 14-16,0 0-17 16,0 0 4-16,0 0 1 15,20 0-7-15,30 0-5 16,29 2 1-16,30-2 12 15,26 2 0-15,18-1-14 16,15 2 0-16,25 1 13 16,21 1-11-16,16-1 3 15,12 1-2-15,-1 1-2 16,2 0 1-16,-3 2-2 0,-13-2 0 16,-2 0-2-16,-14 2 6 15,-12-3-4-15,-19-1 0 16,-18 1 2-16,-22-2-2 15,-23-1 0-15,-18 0 0 16,-23 0-1-16,-15-2 1 16,-23 0 0-16,-17 1 0 15,-14 1-7-15,-7-2-13 16,-7 0-106-16,-59 0-126 16,-40 0-141-16</inkml:trace>
  <inkml:trace contextRef="#ctx0" brushRef="#br0" timeOffset="911.3493">5227 4555 674 0,'0'0'0'16,"0"0"-16"-16,0 0 0 15,0 0 10-15,0 0 6 16,0 0 12-16,-56 11-12 15,58-8 5-15,26 1 0 16,9 2 6-16,15-4 12 16,17 1 8-16,19-2 0 15,25-1 39-15,21 0-60 16,22 0 8-16,27-1 1 16,17-4-12-16,12-2-5 15,3 0-2-15,-6 1 0 16,-14-1 1-16,-24 2-1 15,-29 0 0-15,-37 3 2 16,-25 0-2-16,-31 2-1 16,-25 0-1-16,-17 0-17 0,-7 0-24 15,-20 0-51 1,-34 2 57-16,-34 5 17 0,-28 1-54 16,-20 2-26-16,-21 1 47 15,-7-1-10-15,-13 0-59 16,-6 3-133-16</inkml:trace>
  <inkml:trace contextRef="#ctx0" brushRef="#br0" timeOffset="1227.4787">5459 4702 207 0,'0'0'37'0,"-137"22"-1"16,93-12-23 0,18 0 8-16,22-3 5 0,4 1-21 15,34-4 14-15,35 0 30 16,27-4-1-16,29 0 23 15,26 0-8-15,25-3 0 16,24-6-31-16,17-2 3 16,19 1-14-16,-2 0-13 15,-16 2-7-15,-18 1 4 16,-27 2-4-16,-33 2 1 16,-29-1-2-16,-29 1 1 15,-24 2-2-15,-23 0 0 16,-19 0 1-16,-13 1 7 15,-3-1 27-15,0-1 36 16,-1-1-41-16,-16 1-29 16,-1-1-1-16,-4 3-22 0,-2-3-58 15,-6 3-54-15,0 0-97 16</inkml:trace>
  <inkml:trace contextRef="#ctx0" brushRef="#br0" timeOffset="8856.9727">3168 5597 467 0,'0'0'6'0,"0"0"-6"16,0 0-1-16,0 0 1 15,0 0 3-15,0 0-3 16,0 0 1-16,0 0 8 16,-30 4-9-16,30-4 8 15,0 0 12-15,0 0 18 16,0 0-2-16,0 0-19 16,0 0 2-16,0 0 18 0,21-1 2 15,18-6-5-15,13-1-11 16,12-3 10-16,5 0-10 15,4-1-15-15,3 3 2 16,-6-1-2-16,-7 3-8 16,-13 2 0-16,-15 5-1 15,-16-3 1-15,-11 3 0 16,-8 0-40-16,0 0-27 16,-40 10 29-16,-21 5 33 15,-24 2-54-15,-12 1-57 16,-14 2 60-16,-3 1 16 15,1-3-17-15,7 1-13 0,5-2 70 16,20-7 0-16,21-1 47 16,15-4 27-16,25-2-36 15,13-3 1-15,7 0-17 16,0 0 8-16,5 0-17 16,27 0-13-16,14-8 48 15,21-1 8-15,9-3-26 16,-5 2 1-16,0-2-8 15,-16 5-19-15,-13 2 2 16,-14 2-6-16,-11 3-1 16,-8 0-3-16,-9 0-76 15,0 0-37-15,0 0-14 16,0 0-275-16</inkml:trace>
  <inkml:trace contextRef="#ctx0" brushRef="#br0" timeOffset="9977.4105">4066 5597 116 0,'0'0'231'15,"0"0"-231"-15,0 0-41 16,0 0 41-16,0 0 17 16,0 0 5-16,0 0-16 15,0 0 0-15,0 0 22 16,0 0-10-16,0 0 8 16,0 0-7-16,0 0-9 15,0 0 10-15,0 0-7 16,0 0-1-16,0 0 14 15,0 0-11-15,0 0-5 16,22 0 16-16,8 0 1 0,15-7 15 16,13 2-21-1,10-3-5-15,10-1-2 0,3 0 7 16,-1-1-12-16,-5 1 8 16,-14 2-16-16,-13 3 4 15,-14 0-5-15,-13 3 0 16,-15 1-1-16,-3-2 1 15,-3 2-7-15,0 0 6 16,0 0-7-16,0 0-17 16,-14 0-8-16,2 4 0 15,-1 2-66-15,0-4-45 16</inkml:trace>
  <inkml:trace contextRef="#ctx0" brushRef="#br0" timeOffset="16297.6053">11400 5604 495 0,'0'0'3'15,"0"0"-3"-15,0 0 1 0,0 0 45 16,0 0 12-1,0 0-8-15,0 0-21 0,0 0-1 16,8-19-7-16,-8 17 6 16,0 2 3-16,0-3-23 15,-3 3 0-15,-14-3-7 16,1 3 0-16,-10 0-1 16,2 0 1-16,-2 0 0 15,0 0-3-15,1 0 7 16,-4 0-6-16,1 1 2 15,5 4 0-15,0 2-3 16,0 2 3-16,-1 4-2 16,-6 5 0-16,0 2 2 15,0 7-2-15,0 3-1 16,3 2 3-16,4 5 0 16,-2 2 0-16,3 4 0 15,1 1 0-15,-1-1 1 0,5 2-4 16,-4 0 3-16,5 1 0 15,-1-2 1-15,2-1-1 16,5-2 0-16,5 0 2 16,5-2 0-16,0-3-4 15,27-3 1-15,17 0 1 16,5-4 0-16,11-4 0 16,4-4 0-16,3-6-2 15,-5-3 4-15,-4-5-4 16,-2-5 2-16,-7-2 0 15,-3 0 12-15,2 0-7 16,1-7 1-16,-2-3 11 0,-1-4-8 16,-1-1 8-16,-8-4 4 15,3-3-14-15,-4-2 14 16,-2-3-19-16,-2-1 0 16,-2 0 17-16,5-5-19 15,-3-4 9-15,-3-4-5 16,0-5 5-16,-7-3 9 15,-5-3-13-15,-11-2-2 16,-6 1 12-16,0 0-4 16,-20 2-1-16,-13-2-10 15,-16 0 1-15,-1 2 4 16,-5 1-5-16,3 10 0 16,3 7 0-16,-3 7-10 0,7 5-10 15,7 4-34-15,11 6-24 16,13 3-66-16,14 6-161 15</inkml:trace>
  <inkml:trace contextRef="#ctx0" brushRef="#br0" timeOffset="17047.6414">12651 5503 621 0,'0'0'1'16,"0"0"-1"-16,0 0 7 16,0 0-4-16,-132-12 29 0,100 12-15 15,-13 4-12-15,2 8 17 16,-10 3-16-16,-2 5 1 16,2 6 9-1,-2 10-9-15,1 6 6 0,4 8-10 16,8 4 1-16,3 1-1 15,6 2-3 1,3 2 0-16,9-2 0 0,7 0 2 16,12-7-3-16,2-1 1 15,0 0-1-15,0-8-3 16,1-1-5-16,23-5 1 16,0 1 6-16,12-2-12 15,6-3 11-15,2-3-12 16,6-5 6-16,5-4 8 15,1-4-2-15,5-5 3 0,9-4 1 16,3-3 9-16,-1-3 16 16,-1 0-6-16,3-9 4 15,2-6 5-15,3-4-21 16,-1-5 4-16,3-8 2 16,2-7-9-16,2-9 8 15,2-6-4-15,-4-5 7 16,-7-6 36-16,-9-1-49 15,-9-2 1-15,-23 5 22 16,-27 3-5-16,-8 4 1 16,-25 3 3-16,-30 1-12 15,-17 2 19-15,-20 0-32 16,-8 5 0-16,-13 8-3 0,-7 7 2 16,1 7-17-16,-13 7-14 15,-6 11-37-15,-5 5 0 16,-9 10-92-16,6 14-45 15</inkml:trace>
  <inkml:trace contextRef="#ctx0" brushRef="#br0" timeOffset="28373.8062">11802 6894 466 0,'0'0'0'15,"0"0"2"-15,155-2 6 16,-93 2 38-16,6 0-7 16,15 0 41-16,13 5-13 15,8-1-49-15,9 4-11 16,4-3 13-16,-4 4 5 16,10-2-14-16,-7 0-11 15,5-2-1-15,-1-2 0 16,-1 1-9-16,-9-3-19 15,-4 0 29-15,-4-1 1 16,-6 0-1-16,0 0-16 0,-3 2 16 16,-9-2 23-16,3 0-23 15,-8 0-3-15,2 0 3 16,-1 0 4-16,-1 0 12 16,-5 0-16-16,-4 0-1 15,-4 0-4-15,-2 0 10 16,-4 0-5-16,-1-2 9 15,-9 1-2-15,-5 0-14 16,-3-1 7-16,-3 0 0 16,-4 0-3-16,-5 1 4 0,-3-3-1 15,-2 3 0 1,-1 0 0-16,-4 0 8 0,-2-1-7 16,0 0-1-16,-2 2 10 15,-3-1-7-15,-5 1 7 16,-4-2 1-16,-4 2-11 15,3 0 16-15,-3 0-6 16,0 0-6-16,0 0-1 16,2 0-1-16,-2 0 1 15,0 0-3-15,0 0-15 16,0 0-21-16,0 0-94 16,0-3-120-16</inkml:trace>
  <inkml:trace contextRef="#ctx0" brushRef="#br0" timeOffset="30643.2462">19050 7112 741 0,'0'0'3'0,"0"0"3"15,0 0-6-15,0 0 61 16,0 0-9-16,0 0 4 16,0 0-27-16,-7-7-16 0,7 6 12 15,24-2-4-15,15 1-16 16,1-2 3-16,11 2-3 16,-3-1-1-16,2 0-3 15,2-1 1-15,5 2 4 16,-3 0-6-16,5 1 0 15,-7-1-1-15,-4-1 4 16,-6 1-2-16,-9 2-1 16,-8-1-13-16,-9 1 5 15,-9 0-30-15,-7 0-1 16,0 0 5-16,-11 0-29 16,-33 0-71-16,-24 0-43 15,-16 0-246-15</inkml:trace>
  <inkml:trace contextRef="#ctx0" brushRef="#br0" timeOffset="30926.8994">18834 7151 421 0,'0'0'16'0,"0"0"-14"16,0 0 0-16,0 0 12 15,167 2 12-15,-113-2 14 16,1 0 19-16,4 0 0 15,4 0-14-15,-7 0-17 16,0 0 33-16,-6 0-22 16,-7 0-5-16,-3-1-9 15,-6 0 1-15,-8-1-2 0,-5 1-15 16,-4-1-2-16,-5 1-5 16,-4 1 0-16,-4-2-4 15,-4 0-1-15,0 2-41 16,0-3-36-16,0 0-108 15,-21 0-260-15</inkml:trace>
  <inkml:trace contextRef="#ctx0" brushRef="#br0" timeOffset="31610.5891">14513 7704 912 0,'0'0'0'15,"0"0"-13"-15,0 0 13 16,0 0 0-16,0 0 21 16,0 0-5-16,34 5 8 15,28-5 9-15,27-5-14 16,22-9-10-16,16-3-4 15,16-5 2-15,18-3-7 16,2-5-13-16,6 0 8 16,1-8-51-16,-7 5-59 15,-7 0-129-15,-15 4-276 0</inkml:trace>
  <inkml:trace contextRef="#ctx0" brushRef="#br0" timeOffset="39195.1333">1356 12890 135 0,'0'0'3'16,"0"0"-3"-16,0 0 0 15,0 0 0-15,0 0-25 16,0 0-19-16,0 0 13 16</inkml:trace>
  <inkml:trace contextRef="#ctx0" brushRef="#br0" timeOffset="40359.8817">1362 12706 443 0,'0'0'198'16,"0"0"-193"-16,0 0 6 15,0 0 31-15,0 0-4 16,0 0-12-16,0-9-9 16,0 18-17-16,3 13 0 0,4 12 18 15,2 9 14-15,-1 3 1 16,0 3-25-16,1-1-7 16,-4-2 17-1,-4-5-18-15,2-3 0 0,-1-8 3 16,-2-8-2-16,2-5 1 15,-2-4-2-15,0-8 0 16,5-4-7-16,-5-1-4 16,0 0-56-16,0-3 49 15,0-15-162-15,0-4-380 16</inkml:trace>
  <inkml:trace contextRef="#ctx0" brushRef="#br0" timeOffset="40540.7722">1211 12721 585 0,'0'0'132'16,"0"0"-130"-16,-1-46-2 15,2 31 0-15,29 1 6 16,10-2 31-16,14-1 22 16,9 0-46-16,5 3-12 15,-7 1-2-15,-7 5-69 16,-11 3-36-16,-19 5-32 15</inkml:trace>
  <inkml:trace contextRef="#ctx0" brushRef="#br0" timeOffset="40745.4447">1353 12923 447 0,'0'0'393'16,"0"0"-393"-16,0 0-137 15,143-8 130-15,-71 0-4 16,16-2-74-16,6 2-46 0,1-3-259 16</inkml:trace>
  <inkml:trace contextRef="#ctx0" brushRef="#br0" timeOffset="42549.9233">6063 12878 447 0,'0'0'78'16,"0"0"-69"-16,0 0-3 15,0 0-6-15,0 0 0 16,0 0 21-16,-34 2-2 15,34-2-17-15,0 0 5 16,0 0-7-16,0 0 0 16,0 0-2-16,0 0 5 15,0 0-1-15,0 0 9 16,0 0 3-16,0 0 1 0,0 0-3 16,0 0-8-1,-4 0 4-15,4 0-7 0,0 0-1 16,0 0-1-16,0 0 1 15,0 0 1-15,0 0-1 16,0 0-2-16,0 1 2 16,0-1 0-16,0 0 1 15,0 0-1-15,0 0 0 16,0 2-3-16,0-2 3 16,0 0 0-16,0 0-2 0,0 0 6 15,0 0-6 1,0 1 2-16,0-1 0 0,0 0 0 15,0 0 0 1,0 0 0-16,0 1-2 0,-1-1 6 16,1 0-6-16,0 2 2 15,0 0 0-15,-3-1 0 16,3-1 0-16,0 0 0 16,-4 0 2-16,4 0-2 15,0 0 0-15,0 0 0 16,0 0 1-16,0 0-1 15,0 0 0-15,0 0 0 16,0 0 1-16,0 0 0 16,0 0-1-16,0 0 0 15,0 0 5-15,0 0-11 0,0 0 6 16,0 0 0-16,0 0 1 16,0 0 1-16,0 3 1 15,0-3 0-15,7 0-2 16,11 2 14-16,2 0-10 15,-1-2-4-15,5 0 10 16,0 0-9-16,1 1-3 16,5-1 1-16,-6 0 0 15,-1 0 3-15,-2 0-3 16,-13 0-3-16,-2 0 0 16,-6 0-4-16,0 0 6 15,0 0-11-15,0 0-9 16,-6 0 13-16,-23 0-15 15,-2 2-3-15,-15-2-18 0,-4 0-3 16,-3 2 27-16,-5 0 11 16,0 1 4-16,6-3 1 15,6 0 2-15,12 1 2 16,11-1 6-16,9 0-6 16,13 0 1-16,1 0 0 15,0 0 4-15,18 0-5 16,13 0-1-16,11 0 1 15,5 0 0-15,-2 0 0 16,0 0 0-16,4-1 5 16,-4-2-1-16,1 3 15 0,-4-2-11 15,-11 0-3 1,-12 2-6-16,-6 0 1 0,-9 0 0 16,-4 0 0-1,0 0-6-15,0 0 1 0,-12 0-5 16,-6 0-7-16,-1 0-12 15,7 2-196-15</inkml:trace>
  <inkml:trace contextRef="#ctx0" brushRef="#br0" timeOffset="43363.7187">7851 12931 518 0,'0'0'90'0,"0"0"-90"15,0 0-20-15,0 0 20 16,0 0 0-16,0 0 1 16,163 0 12-16,-96 0-1 0,3-1-5 15,9-2 4-15,-1 3-4 16,-3-1-3-16,-11 0 9 16,-11 1-10-16,-13 0 0 15,-14 0-3-15,-7 0-11 16,-13 0 10-16,-4 0-26 15,-2 0 15-15,0 0 9 16,0 0-8-16,-16 0 9 16,-10 0-5-16,-11 0-54 15,-12 0 23-15,-5 0 5 16,-6 0-63-16</inkml:trace>
  <inkml:trace contextRef="#ctx0" brushRef="#br0" timeOffset="43716.4969">7694 12956 239 0,'0'0'16'16,"0"0"62"-16,134 0-21 15,-75 0-12-15,-3 0-20 16,9-1 2-16,1-1 8 15,3 1 9-15,2-3-3 16,-1 4 1-16,-12-2-10 16,-5 1-7-16,-13-1 3 15,-10 2-25-15,-10 0 0 0,-11 0 3 16,-9 0-2-16,0 0 10 16,0 0-1-16,0 0 5 15,0 0 11-15,0 0-13 16,0 0-8-16,0 0 14 15,0 0-17-15,0 0-5 16,0 0-3-16,-4 0-25 16,-9 0-35-16,-4 0-69 15,0 0-39-15</inkml:trace>
  <inkml:trace contextRef="#ctx0" brushRef="#br0" timeOffset="50925.5584">9638 12885 376 0,'0'0'85'15,"0"0"-63"-15,0 0-16 16,0 0-4-16,0 0 1 16,0 0 14-16,0 0 11 15,-3 2-15-15,3-2-9 16,0 0-4-16,9 0 7 15,5 0-1-15,-3 0 4 16,8 0 8-16,0 0-8 0,5-4 1 16,5-1-7-16,6-2-2 15,1 0 4-15,11-1-6 16,2 1 1-16,1-2 6 16,-5 0-6-16,1 1 3 15,-2 2-2-15,-4 1-1 16,-9 1 16-16,-2 1-16 15,-7 0 0-15,-9 2-2 16,-8 1 2-16,-5 0-1 16,0 0 1-16,0 0 0 15,0 0 14-15,0 0-7 16,0 0-6-16,0 0 3 16,0 0-5-16,0 0-1 0,0 0-3 15,0 0-24-15,0 0-22 16,0 0-62-16,-8 0-230 15</inkml:trace>
  <inkml:trace contextRef="#ctx0" brushRef="#br0" timeOffset="54734.0454">9163 14823 62 0,'0'0'459'0,"0"0"-412"16,0 0-46-16,0 0 17 16,0 0 20-16,0 0-4 15,0 0-8-15,43 0-22 16,-25 0 2-16,0 0-4 15,1 0 0-15,8 0 13 0,-2 0 2 16,5-3-10 0,6 0 11-16,2 0-12 0,1 1 0 15,3-4-2-15,-2 3 15 16,7-1 7-16,-1 2-9 16,3-3 14-16,2 5 4 15,0-3-33-15,-2 0-2 16,0 2 0-16,-2 0 0 15,-8-2-2-15,-4 3 2 16,-8-4-16-16,-6 4 15 16,-5-1-7-16,-3 1 7 15,-4-3 0-15,-1 2 1 16,-7 1 5-16,-1 0-5 16,0-2 0-16,0 2 0 0,0 0 2 15,0 0-2-15,0 0 2 16,0 0 4-16,0 0-6 15,0 0 0-15,0 0-5 16,0 0 1-16,0 0-2 16,-5 0-2-16,-8 0 2 15,-8 3-10-15,1 0 6 16,-2 2-1-16,-12-2-18 16,-1 0 5-16,-4 2-20 15,-7 1-22-15,-6-4 20 16,1 3-9-16,-7-1 3 15,1 1 0-15,3 0-55 16,3-1 52-16,4-1 48 0,4 0-102 16,7 2 51-16,3-5 58 15,5 2 138-15,11 2 1 16,4-2-97-16,8-1-20 16,5 0-7-16,0-1 20 15,0 0 9-15,0 0-35 16,18 0 19-16,6 0-1 15,12 0-8-15,4-1 3 16,4-4-13-16,8 1 21 16,3-1 17-16,4 1 15 15,4-1-29-15,3 1-11 16,-1 0-8-16,-5 1 7 0,-7 3-18 16,-9-3-3-1,-10 3 3-15,-6 0-3 0,-7 0 0 16,-12 0 0-16,-5 0 0 15,-4 0 1 1,0 0-1-16,0 0 0 0,0 0-3 16,0 0 2-16,0 0-18 15,0 0-25-15,-1 0-67 16,-6 0-89-16</inkml:trace>
  <inkml:trace contextRef="#ctx0" brushRef="#br0" timeOffset="56827.9333">6126 13923 625 0,'0'0'41'0,"0"0"-41"16,0 0-9-16,0 0 9 0,0 0 3 16,0 0 3-16,-18 0-3 15,18 0-3-15,0 0-11 16,0 0-1-16,0 0 5 16,0 0 7-16,0 0 2 15,0 0-2-15,0 0-4 16,0 0 1-16,9 0-9 15,9 0 7-15,6 0-20 16,3 0-21-16,17 0-50 16,2 0-195-16</inkml:trace>
  <inkml:trace contextRef="#ctx0" brushRef="#br0" timeOffset="57613.5333">8504 13945 261 0,'0'0'156'16,"0"0"-145"-16,0 0-9 15,0 0 13-15,0 0 19 16,0 0 12-16,0 2 4 15,0-1-21-15,0-1 8 16,0 0-1-16,0 0 2 0,0 0-7 16,0 0-6-1,-1 0 12-15,1 3-15 0,-3-3 4 16,3 0-7-16,-4 0-11 16,4 0 1-16,0 0-7 15,0 0 1-15,0 0 0 16,0 0 2-16,0 0-7 15,0 0 2-15,0 0 0 16,0 0 5-16,0 0-5 16,0 0-7-16,0 0-8 15,0 0-35-15,0 1-38 0,0-1-72 16,21 0-37-16</inkml:trace>
  <inkml:trace contextRef="#ctx0" brushRef="#br0" timeOffset="58424.0069">9326 13853 442 0,'0'0'99'0,"0"0"-94"0,0 0 2 16,0 0 3-16,0 0 9 15,0 0 1-15,68 0 12 16,-28 0-23-16,3 0-4 16,8 0-3-16,6 0-2 15,2 0 1-15,10-5 1 16,4 2-2-16,2-3 3 15,-5 4 0-15,-6 0-3 16,-10 1-13-16,-8 1 6 16,-11-3 2-16,-12 3 3 15,-8 0-21-15,-9 0 10 16,-6 0 4-16,0 0 8 0,0 0-5 16,0 0-16-16,-13 0-15 15,-6 0-55-15,-8 0-121 16</inkml:trace>
  <inkml:trace contextRef="#ctx0" brushRef="#br0" timeOffset="58799.8094">9234 13934 371 0,'0'0'154'15,"0"0"-154"-15,0 0 1 16,0 0 1-16,0 0 37 16,0 0 43-16,87 0-25 15,-41-6-29-15,8 1-14 16,6 2-2-16,3-3 7 15,2 2 15-15,2 0-7 16,-8 4 3-16,-5-1-30 16,-7 1 1-16,-9-2 5 15,-9 2-6-15,-5 0 1 0,-10 0-4 16,-5 0-2 0,-7-2 3-16,3 2 2 0,-5 0-5 15,0 0-10-15,0 0-33 16,0 0-33-16,0 0-68 15,0 0-75-15</inkml:trace>
  <inkml:trace contextRef="#ctx0" brushRef="#br0" timeOffset="60325.348">9325 14806 538 0,'0'0'94'0,"0"0"-94"0,0 0-7 15,0 0 6-15,0 0 1 16,0 0 13-16,89 0-7 16,-52 0-3-16,3 0 4 15,7 0 35-15,5 0-35 16,1-1 0-16,4 1 6 15,3-3 4-15,0 3-14 16,0-2 1-16,-3 1-5 16,-13 0 3-16,-3 1 0 15,-6-1-2-15,-5-2 0 16,-5 3-3-16,-7-2 3 16,-7 2-7-16,-10-2-1 15,-1 2-8-15,0 0 15 0,0 0 1 16,0 0-5-16,0-1-4 15,-4 1-36-15,-9 0-61 16,-9 0 3-16,-2 0-342 16</inkml:trace>
  <inkml:trace contextRef="#ctx0" brushRef="#br0" timeOffset="60905.2216">9137 14809 650 0,'0'0'43'0,"0"0"-43"16,0 0-34-16,0 0 34 16,0 0 29-16,0 0 13 0,-8 0-10 15,8 0-32 1,0 0-5-16,0 0 3 0,0 0 2 16,4 0 10-16,1 0 23 15,8 0-19-15,4 0-4 16,7-3-8-16,8 0 4 15,5 2 21-15,2-2-6 16,10 2-8-16,-1-3 5 16,2 2-10-16,-3 2 1 15,-3-2-9-15,-1 2 0 16,-3 0 1-16,-3 0 0 16,-5 0-1-16,-4 0 0 15,-3 0 0-15,-4 0-2 16,-8 0 2-16,-4 0 0 15,-5 0 4-15,-3-1-4 0,-1 1 0 16,0 0 0 0,0 0 1-16,0 0-1 0,0 0 0 15,0 0 1-15,0 0 2 16,0 0-3-16,0 0-4 16,0 0-7-16,0 0-29 15,0 0-24-15,0 0-62 16,0 0-85-16</inkml:trace>
  <inkml:trace contextRef="#ctx0" brushRef="#br0" timeOffset="65402.7663">5893 12856 9 0,'0'0'10'0,"0"0"24"16,0 0 48-16,0 0-5 15,0 0-27-15,0 0 0 16,0 0-34-16,0 0-12 15,0 0 14-15,1 0 2 16,-1 0-5-16,0 0 0 16,0 0-9-16,0 0-2 15,0 0 10-15,0 0 7 16,0 0 3-16,0 0-4 0,0 0-4 16,0 0-3-1,0 0-6-15,0 0-1 0,0 0-2 16,0 0-4-16,0 0 9 15,0 0-9-15,0 0 9 16,0 0 8-16,0 0-1 16,0 0-3-16,0 0-5 15,0 0 2-15,0 0-3 16,0 0-7-16,0 0 0 16,0 0 7-16,0 0-6 15,0 0 5-15,0 0 6 16,0 0-3-16,0 0 2 15,0 0-10-15,0 0 3 16,0 0-2-16,0 0 1 16,0 0-2-16,0 0-1 15,0 0 1-15,0 0 3 0,0 0-4 16,0 0-5-16,0 0 4 16,0 0-30-16,0 0-38 15,0 0-43-15,0 0-123 16</inkml:trace>
  <inkml:trace contextRef="#ctx0" brushRef="#br0" timeOffset="66907.1661">8302 12863 18 0,'0'0'58'0,"0"0"-45"16,0 0 8-16,0 0 24 16,0 0 25-16,0 0-27 15,0 1-6-15,0-1-15 16,0 0-7-16,0 0-8 16,0 0-3-16,0 0 3 15,0 0 3-15,0 0 5 16,0 0-3-16,0 0 6 15,0 0 4-15,0 0 1 0,0 0 8 16,0 0 0 0,0 0 3-16,2 0 0 15,-2 0-16-15,4 0-4 16,-4 0-1-16,0 0-12 0,0 0-2 16,0 0-4-16,0 2-29 15,0-1-37-15,0 2 4 16,0 0-155-16</inkml:trace>
  <inkml:trace contextRef="#ctx0" brushRef="#br0" timeOffset="71077.5204">10970 14880 682 0,'0'0'120'0,"0"0"-113"16,0 0-7-16,0 0-4 15,0 0 4-15,0 0 5 16,0 0-5-16,-5-4-1 16,5 4-13-16,5 0-8 15,8 0 22-15,4 0 4 16,6 0-3-16,3-1 1 16,8-1 3-16,2-2 2 15,6 0-6-15,9 0-1 16,3-1 2-16,10 0 8 15,2-2-3-15,9 1 1 16,0 2-8-16,-4-1 0 16,6 2 7-16,-11 0-4 15,-8 0 2-15,-11 2-5 16,-12-2-7-16,-11 1 1 0,-11 0-14 16,-10 2 12-16,1 0 8 15,-4 0-13-15,0 0 5 16,0 0-5-16,0 0-13 15,-5 0 8-15,-10 0-47 16,-5 2-33-16,1 3-3 16,-5-1-90-16</inkml:trace>
  <inkml:trace contextRef="#ctx0" brushRef="#br0" timeOffset="71554.2266">10743 14959 519 0,'0'0'17'0,"0"0"-14"16,0 0 60-16,0 0-6 15,0 0 9-15,160-13-26 16,-115 7-1-16,2 4 3 16,7-1-20-16,-3 2 11 15,0 0-12-15,-2 1-16 16,-4-1 19-16,-4 1-21 15,-1 0 10-15,4-3 12 16,-6 3-14-16,1-2 6 16,-7 1-2-16,-3 1-6 15,-6 0 8-15,-8 0-14 0,-6 0 0 16,-3 0 2-16,-4 0-1 16,-2 0-4-16,0 0 0 15,1-3-5-15,-1 3 4 16,3 0-36-16,6 0-44 15,-6 0-50-15,5 0-196 16</inkml:trace>
  <inkml:trace contextRef="#ctx0" brushRef="#br0" timeOffset="90806.9985">14501 14952 569 0,'0'0'0'16,"0"0"-29"-16,0 0 29 16,178 0 21-16,-106 0 6 15,12 0 8-15,16 0 12 0,4 0-6 16,17 0 5-16,2 0-2 16,6 0-18-16,8 0-14 15,2 0 11-15,6 0-6 16,-2 0-14-16,0 0 14 15,-6 0-6-15,-1-2-8 16,-8 0 9-16,-13 0-12 16,-12-2 8-16,-18 2-8 15,-14-3 0-15,-13 2 3 16,-17 0-3-16,-12 0-3 16,-20 3 2-16,-5 0-13 15,-4 0 5-15,0-4-21 16,-26 2-27-16,-14 0-102 15,-11-1-32-15,-9 1 5 16</inkml:trace>
  <inkml:trace contextRef="#ctx0" brushRef="#br0" timeOffset="91452.0443">14094 14836 602 0,'0'0'34'0,"0"0"-34"16,0 0-32-16,0 0 32 16,0 0 31-16,163 11-23 15,-72-10 26-15,19-1 13 16,25 0 8-16,11 0-16 16,24 0-23-16,12 0-13 15,17 0 11-15,4 0-14 16,-2 0 2-16,-11 0 2 15,-7-1-4-15,-9-2-2 16,-12 1 2-16,-19-2 0 16,-18 2 0-16,-28 0 0 15,-22 2 0-15,-22-4 9 0,-18 1 0 16,-14 2 6-16,-15 1 12 16,-3 0-4-16,-3-1 18 15,0 1-22-15,0 0-10 16,0-2 4-16,0 2-13 15,0 0-2-15,0 0-22 16,0 0-31-16,0-2-53 16,7 0-144-16</inkml:trace>
  <inkml:trace contextRef="#ctx0" brushRef="#br0" timeOffset="105992.0628">8682 9650 314 0,'0'0'141'15,"0"0"-135"-15,0 0-2 16,0 0 16-16,0 0 30 16,0 0-6-16,0 0-29 15,0 0 6-15,0 0 1 16,0 0 14-16,0 0 6 15,0 0-9-15,0 0-3 16,0 0 0-16,0 0-3 16,0 0 16-16,0 0-41 15,0 0 2-15,20-2 5 16,4-2-9-16,4 0-2 16,9-3 2-16,9 3 1 15,3-2 1-15,7-1-2 0,-3 1-1 16,-3 0 0-16,-4 1 1 15,-13 2 0-15,-9 0-10 16,-10 2-19-16,-8 0 4 16,-4 1-23-16,-2 0-60 15,0 0-9-15,0 0 27 16,-16 0 4-16</inkml:trace>
  <inkml:trace contextRef="#ctx0" brushRef="#br0" timeOffset="106771.9286">8553 9708 472 0,'0'0'40'16,"0"0"-38"-16,0 0 4 15,0 0 22-15,0 0 10 16,0 0 1-16,64 0 0 16,-29 0-28-16,-1 0 3 0,2-4-1 15,-4 2-6-15,-1-2 2 16,-6 1-5 0,-2 2-4-16,-9-2 0 0,0 1 0 15,-8 2 1-15,0-1-1 16,-4-1 0-16,-2 2 2 15,2 0-1-15,-2 0-2 16,0 0-1-16,0 0-5 16,0 0 1-16,0 0-24 15,0 0 8-15,0 0-12 16,0 0 2-16,0 0 0 16,0 0 18-16,0 0-6 15,0 0 14-15,0 0 1 16,0 0 5-16,0 0 5 15,0 0-3-15,0 0 18 0,0 0-4 16,0 0-16-16,0 0 2 16,0 0-2-16,0 0 0 15,0 0 0-15,0 0 1 16,0 0 0-16,0 0-2 16,0 0 2-16,0 0 3 15,0 0-2-15,0 0-2 16,0 0 6-16,0 0-1 15,0 0-1-15,0 0-4 16,0 0 0-16,0 0 4 16,0 0-4-16,0 0 0 15,0 0 5-15,0 0 7 16,0 0 6-16,0 0-15 16,0 0 1-16,0 0-2 15,0 0-2-15,0 0 0 0,0 0 0 16,0 0 0-16,0 0-2 15,0 0 2-15,0 0 0 16,0 0-2-16,0 0 0 16,0 0 1-16,0 0 0 15,0 0-12-15,0 0 6 16,0 0-13-16,0 0-17 16,0 0-4-16,0 0-9 15,0 0-37-15,0 0-170 16</inkml:trace>
  <inkml:trace contextRef="#ctx0" brushRef="#br0" timeOffset="110743.8312">9478 9623 467 0,'0'0'71'0,"0"0"-67"16,0 0 17-16,0 0 18 15,0 0-7-15,0 0 5 16,0 0-33-16,30 0-4 15,0-4 4-15,-3-1 3 16,3 3 3-16,3-4 9 16,3 2-2-16,0 0 4 15,-5 0-19-15,-2 2 3 16,-11 1-5-16,-7 1-4 16,-9 0-2-16,-2 0-3 15,0 0-29-15,0 0-3 16,-2 0 11-16,-27 0 15 0,-11 7-20 15,-4-1-34-15,-4-1 14 16,1 2 23-16,4-3 21 16,10 0 11-16,4-1 0 15,8-1 4-15,10 2-4 16,6-4 3-16,5 0 7 16,0 0 3-16,0 0-5 15,9 0-7-15,11 0 0 16,1 0 0-16,3 0 2 15,-2-2 3-15,-1 0 9 16,2 2 8-16,-2-2-12 16,-2 1 3-16,-8-1-14 15,-3 2-6-15,-7 0-14 16,3 0-8-16,-4 0-14 0,0 0-199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52:30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6927 5271 546 0,'0'0'8'15,"0"0"-7"-15,0 0 17 16,0 0 30-16,0 0-12 16,0 0-9-16,0 0-19 15,0 0 14-15,-21-3-4 16,21 3-1-16,0 0 5 15,0 0-13-15,0 0 8 16,0 0-10-16,10 0-2 16,19 0 8-16,16 0 1 0,10 2 9 15,8 1-5 1,2-2-13-16,-2 3-3 0,-2-2-2 16,2 0 2-16,4-2 0 15,-1 3-2-15,1-3-33 16,-6 2-76-16,-2-1-111 15</inkml:trace>
  <inkml:trace contextRef="#ctx0" brushRef="#br0" timeOffset="501.0592">8238 5298 480 0,'0'0'22'0,"0"0"20"0,0 0-5 16,0 0-23-16,0 0-5 16,0 0-9-16,96 1 0 15,-40-1 7-15,1 0-3 16,1 0 4-16,-3 0 14 15,-2-4-18-15,4 0 7 16,-15 1-9-16,-5 0-1 16,-7 0 1-16,-10 1 0 15,-7 0-3-15,-9-2 1 16,-4 3 0-16,0 1 11 16,0-2-9-16,0 1-2 15,0 1 0-15,0 0-56 16,-13-2-85-16,-4 0-280 0</inkml:trace>
  <inkml:trace contextRef="#ctx0" brushRef="#br0" timeOffset="3677.6553">1393 6444 722 0,'0'0'0'15,"0"0"-3"-15,0 0 0 16,0 0 3-16,0 0 24 16,0 0 7-16,0 0 6 15,30-2 1-15,9-2-3 16,10-7-11-16,5 2-17 15,5-3-7-15,-5 0 10 16,0-1-10-16,-2-2-7 16,-10 1-26-16,-6-3-51 15,-15 1-156-15</inkml:trace>
  <inkml:trace contextRef="#ctx0" brushRef="#br0" timeOffset="4029.5389">1347 5710 650 0,'0'0'0'16,"0"0"-7"-16,0 0-13 15,136-20 20-15,-66 9 2 16,9-1 0-16,-3-2 16 15,-7 6-18-15,-4-2-6 16,-15 1-91-16,-5 1-90 16</inkml:trace>
  <inkml:trace contextRef="#ctx0" brushRef="#br0" timeOffset="15582.2976">2992 8209 562 0,'0'0'7'0,"0"0"-4"16,0 0-3-16,0 0 0 15,0 0 5-15,0 0 26 16,0 0-3-16,0 0-11 15,-19-3 4-15,19 3-10 16,0 0-2-16,0 0 11 0,0 0 10 16,0-2 17-16,0 2-12 15,0-2-27-15,12-5 1 16,22-1-9-16,14-4 0 16,6-3-5-16,13 0 10 15,0-3-3-15,9 1-2 16,-6-1 0-16,-7 4-1 15,-14 4 3-15,-7 5-4 16,-13 2-5-16,-10 2-32 16,-7 1-22-16,-7 0-17 15,-5 1-43-15,0 7 61 16,-30 7 5-16,-15 0-152 16</inkml:trace>
  <inkml:trace contextRef="#ctx0" brushRef="#br0" timeOffset="15782.7176">3116 8234 302 0,'0'0'22'0,"0"0"-19"16,0 0 7-16,0 0 45 15,0 0 29-15,0 0-19 16,73-9 2-16,-24-1-5 16,-2-3-39-16,-4 6-6 15,-10-1-17-15,-5 2 2 16,2 4-4-16,-7-1-8 15,-1 0-30-15,-3 3-44 16,-8-3-31-16,-3 1-217 16</inkml:trace>
  <inkml:trace contextRef="#ctx0" brushRef="#br0" timeOffset="20890.5307">3180 8734 31 0,'0'0'64'0,"0"0"-35"0,0 0-29 15,0 0 0-15,0 0-105 16</inkml:trace>
  <inkml:trace contextRef="#ctx0" brushRef="#br0" timeOffset="21950.0768">4033 8325 384 0,'0'0'3'0,"0"0"14"16,0 0 29-16,0 0-33 15,0 0 9-15,-137-4-6 16,111 4 11-16,-2 7-17 15,0 3-2-15,-2 1 27 16,0 3-15-16,4 4 0 16,-7 4-11-16,9 6-3 15,-2 5 16-15,3 8-15 16,12 6 12-16,3-1-7 16,8 1-6-16,0-5 22 15,12-2-26-15,18-4 4 0,2-2 10 16,3 0-16-16,2-5 4 15,0-4-2-15,2-4-1 16,-4-4 6-16,-1-5-7 16,-4-5 0-16,5-4 15 15,-7-2-6-15,2-1 16 16,7 0-4-16,-1-4-9 16,3-6 4-16,0-1-16 15,1-6 0-15,-2-2 5 16,1-6-3-16,-7 0-1 15,-2-4 2-15,-3-3 0 16,-8-3 1-16,-4 0 9 16,1-5-11-16,-5-6 15 0,-1 0-16 15,-3 0 6 1,1 3-3-16,0 3-1 0,-3 4 13 16,-5 3-9-16,0 0-3 15,0 5 12-15,-5 0-6 16,-20 6 2-16,-7-1-2 15,-5 6-7-15,-11 1-3 16,-11 2 0-16,-13 6-7 16,-9 4-11-16,-13 4-33 15,-10 4-44-15,-4 9-83 16,-8 1-125-16</inkml:trace>
  <inkml:trace contextRef="#ctx0" brushRef="#br0" timeOffset="23935.8698">12286 8352 426 0,'0'0'3'0,"0"0"21"16,0 0 15-16,0 0-17 15,0 0 46-15,0 0 14 16,-37-46-62-16,29 41 13 0,-3 2-21 15,-3-2 4 1,2 2-16-16,-6 0 2 0,-1 1 8 16,0 1-10-16,-6-1 0 15,-6 2 0-15,-4 0 0 16,-3 0-1-16,2 0 1 16,1 5 0-16,-2 1-2 15,0 2 2-15,-1 2-4 16,3 4 3-16,7-1 0 15,-1 3-1-15,9 1-2 16,-1 1 2-16,7 0-1 16,1 5 4-16,1 3-1 0,1 0 1 15,4 3 2 1,-4 1-1-16,7 1-2 0,-1 0 1 16,1 1-1-16,0 1 1 15,4 1-1-15,0-1 2 16,0 3-1-16,0-5 13 15,0 0-5-15,0 0-6 16,6-6 1-16,1 0-3 16,-3-4-1-16,7-3 5 15,-1-3-5-15,3 2 4 16,4-4 5-16,2-1 4 16,7-1-2-16,-1-4-4 15,5 0-2-15,0 0 4 16,0-6-5-16,2 1 4 15,5-2 3-15,-3 0-4 16,3 0 1-16,0 0-8 0,-3 0 1 16,0 0-2-16,-6 0 2 15,2-3-2-15,0 0 1 16,2-1 0-16,3 1 1 16,-2-1-1-16,-3 1 0 15,-1-1 6-15,-5 0-5 16,-6 1 1-16,2-1 1 15,-3-1 2-15,1 0 23 16,-4 1-9-16,-4-3-3 16,5-1 9-16,-5 2-20 15,6-1 9-15,-2-2-8 16,-2 0-5-16,1-2 7 0,-3 2-8 16,-1 0 0-16,1-2 10 15,-7 3-4-15,3-1-3 16,2-2-2-16,-5-1 2 15,2-1 3-15,-4-1-6 16,3 0 0-16,-4 0 3 16,0 1-2-16,0-4 2 15,0-1-3-15,0 1 3 16,0-1-4-16,0 3 3 16,0-2-2-16,0 0 10 15,0-1-9-15,0 0-1 16,0 0 0-16,0-2 1 15,0 3 0-15,-5-3-1 16,-11 0 0-16,2-1 8 0,-8-3-8 16,0 0 0-16,3 4 1 15,-4-4 1-15,5 2 8 16,-3-4-10-16,5-1 0 16,0 1 6-16,2-4-5 15,0 3-2-15,-2-2 1 16,-7 6 0-16,-2 3-3 15,-5 0 3-15,-8 6 0 16,-3 2-9-16,-15 2-13 16,-14 6-18-16,-23 4-24 15,-28 0-80-15,-29 11-36 16</inkml:trace>
  <inkml:trace contextRef="#ctx0" brushRef="#br0" timeOffset="32010.5347">16445 8533 318 0,'0'0'2'0,"0"0"15"16,0 0 25-1,0 0-14-15,0 0 1 0,0 0-3 16,0 0-8-16,-23 31 1 16,23-26-9-16,0-4 37 15,0 1-34-15,0 1 20 16,0-1-12-16,0-1 4 15,0 2-22-15,0 0 23 16,0-2-14-16,2 0 0 16,2-1 16-16,2 0 1 15,5 0 31-15,10 0-22 16,17 0 3-16,12-4-9 16,5-6-28-16,7-4 0 15,10-2-4-15,3-1-11 16,13-3-13-16,3-5-51 15,-5 1-66-15</inkml:trace>
  <inkml:trace contextRef="#ctx0" brushRef="#br0" timeOffset="34734.8653">4699 8864 225 0,'0'0'124'0,"0"0"-114"0,0 0 23 15,0 0-1-15,0 0 0 16,0 0-14-16,-1 0 1 15,1 0 9-15,0 0 2 16,0 0-8-16,0 0 9 16,0 0-7-16,0 0-8 15,0 0 5-15,0 0-8 16,0 0 20-16,0 0-21 16,0 0 5-16,0 0 3 15,0 0-13-15,0 0 10 16,-2 0-13-16,2 0 2 15,0 0 11-15,0 0-15 0,0 0-1 16,0 0 4-16,0 0-3 16,0 0 2-16,0 0-4 15,0 0 0-15,0 0-4 16,0 0 4-16,0 0-4 16,0 0 1-16,0 0 1 15,0 0 0-15,0 0-3 16,15 0 5-16,4 0 0 15,5 0 0-15,-2 0 0 16,1 0-3-16,-2 0 9 16,5 0-10-16,-4 2 4 0,5-2 0 15,-2 0 0 1,4 0 0-16,-3 0 0 0,3 0 1 16,1 0 0-16,0 0-1 15,3 0 0-15,-3 0 4 16,2-2-5-16,-6 1 1 15,4 1 0-15,-3 0-1 16,1-3 2-16,-1 3-1 16,-3-3 0-16,2 1 2 15,-3 2-2-15,1 0 0 16,-3-3 0-16,-2 3-1 16,-2-2 2-16,-4 2-1 15,0-1 0-15,-4 0 3 16,-1 1-3-16,-4 0 4 15,-1-2-3-15,-3 2 18 0,0 0-11 16,0 0 8-16,0 0-5 16,0 0 4-16,0 0 0 15,0 0-13-15,0 0-1 16,0 0-2-16,0 0-13 16,0 0-29-16,0 0-32 15,0 2-85-15,-11 0 3 16</inkml:trace>
  <inkml:trace contextRef="#ctx0" brushRef="#br0" timeOffset="37881.9509">4206 9570 658 0,'0'0'6'0,"0"0"18"15,0 0 14-15,0 0-11 16,0 0-9-16,0 0-12 16,0 0 1-16,0 0-7 15,-33 0 0-15,33 0-7 16,0 0 7-16,0 0 0 16,0 0-4-16,0 0 6 15,0 0-4-15,25 0-2 0,12 0 4 16,3 0 10-16,5 0-9 15,1 0-1-15,-4-3 4 16,2 0-3-16,-6-1-1 16,-9 1 0-16,-5 2-1 15,-15-1-4-15,-1 2-17 16,-8 0-31-16,0 0-7 16,0 0-1-16,-24 6 40 15,-18 4 20-15,-5 1-61 16,-7-1 24-16,-4 2 9 15,-5-1 10-15,13-2 16 16,9-1 3-16,19-3 12 16,9-1-4-16,13-2-4 0,0-1 3 15,0 1-7-15,22-2 5 16,11 0 29-16,11 0-13 16,5-2 10-16,4-1-18 15,2-2-13-15,0 2 0 16,-9 0-54-16,-12 2-213 15</inkml:trace>
  <inkml:trace contextRef="#ctx0" brushRef="#br0" timeOffset="51196.9387">13484 8050 363 0,'0'0'95'0,"0"0"-94"0,0 0 5 16,0 0-6-1,0 0 7-15,0 0 16 0,0 0 4 16,0 0 32-16,0 0-19 16,0 0-2-16,0 0 17 15,0 0-32-15,0 0-11 16,0 0-11-16,0 0 4 16,0 0-10-16,0 0 0 15,0 3-1-15,0 4 6 16,-1 0-1-16,-3 2 1 15,-3 4 0-15,4-2 2 16,0 1-3-16,3 1 1 16,0-2 0-16,0-2 0 15,0-1 2-15,0-3-4 16,0-3 2-16,0 1 0 16,0-1 2-16,15-2-1 15,9 0 21-15,13 0 7 0,5-2-19 16,5-10-4-1,2-1-5-15,2-6-1 0,0-2-1 16,-2-4-16-16,-6 1-17 16,2 0 10-16,-7 1-69 15,0 2 1-15,1 2-85 16</inkml:trace>
  <inkml:trace contextRef="#ctx0" brushRef="#br0" timeOffset="60628.9881">6230 8266 357 0,'0'0'6'0,"0"0"-5"15,0 0 3-15,0 0 45 16,0 0-11-16,0 0-15 16,0 0-6-16,0 0 0 15,8 0-11-15,-8 0-6 16,0 0-2-16,0 3 2 15,0 5 23-15,0 0-10 0,-6 5-3 16,-1-3 10-16,0 2-17 16,7-2 13-16,0-2-3 15,0-1-9-15,0-3 10 16,0-1-11-16,0-3-1 16,0 0 30-16,0 0 23 15,14 0 12-15,22-3-33 16,10-7-17-16,9-1 1 15,6-2-18-15,-1-3 0 16,4 1 1-16,-3-3-1 16,6 1 1-16,-7 2-1 15,-11-1-2-15,-7 7-10 0,-18-2 9 16,-4 5-13-16,-11 1 3 16,-1 3-17-16,-5-2-44 15,-3 4-104-15,0 0-215 16</inkml:trace>
  <inkml:trace contextRef="#ctx0" brushRef="#br0" timeOffset="74120.0097">7045 8812 147 0,'0'0'136'16,"0"0"-130"-16,0 0 12 16,0 0 38-16,0 0-29 15,0 0 0-15,0 0 6 16,0 0-14-16,12 0 11 15,-12 0-7-15,0 0-14 0,0 0 14 16,0 0-10-16,0 0-12 16,0 0 24-16,0 0-18 15,0 0 8-15,0 0 1 16,0 0-4-16,0 0 4 16,0 0-11-16,0 0-3 15,0 0 6-15,0 0-8 16,0 0 3-16,0 0-3 15,0 0 0-15,0 0 2 16,2 0-2-16,18 0-16 16,17 0 16-16,4 0 3 15,10 0 5-15,5 1-4 16,1-1 2-16,8 2 4 16,5-2-9-16,4 0 8 15,2 0 8-15,-2 0-9 16,-6 0 3-16,-4 0 3 0,-2 0-10 15,-10 0 10-15,-8-2-10 16,-4 1-1-16,-5-1-1 16,-10 2-2-16,-8 0-1 15,-3 0 1-15,2 0 0 16,-3 0 1-16,-5-2-1 16,7 2 0-16,-5 0 2 15,-1 0-2-15,-4 0-3 16,-2 0 3-16,-3 0-4 15,0 0-1-15,0 0 3 16,0 0-11-16,0 0 9 16,0 0-16-16,0 0 11 15,0 0 9-15,0 0 0 16,0 0 4-16,0 0-4 16,0 0-2-16,0 0-4 0,0 0-3 15,0 0-42-15,0 0-32 16,-8 0-104-16</inkml:trace>
  <inkml:trace contextRef="#ctx0" brushRef="#br0">4105 12107 105 0,'0'0'201'16,"0"0"-189"-16,0 0 8 16,0 0 23-16,0 0-16 15,0 0 2-15,0 0-7 16,16 0-1-16,-14 0 8 16,0 0 2-16,2 0-4 15,-4 0 6-15,0 0-15 16,0 0 8-16,0 0-8 15,0 0-3-15,0 0 0 16,0 0-15-16,0 0 0 0,0 0 7 16,0 0-3-16,0 0-3 15,0 0 6-15,0 0-1 16,0 0 13-16,0 0-11 16</inkml:trace>
  <inkml:trace contextRef="#ctx0" brushRef="#br0" timeOffset="81595.9913">15154 8782 352 0,'0'0'78'0,"0"0"-74"16,0 0 14-16,0 0 31 15,0 0-19-15,0 0-5 16,0 0-2-16,-1-2-13 15,1 2 7-15,0 0 4 16,0 0-2-16,0 0-10 16,-4 0-9-16,3 0-2 15,-7 5 2-15,-1-2 0 16,1 4 3-16,0 0-3 16,3-2 1-16,2 0 1 15,1 0-1-15,2-4-1 16,0 2 7-16,0-1 8 15,0-2 18-15,6 0 20 0,12 0-17 16,1 0-7-16,6 0-7 16,1-5 0-16,3-1 0 15,5-2-18-15,4-2-2 16,2-4-1-16,4-1 1 16,-2 0-3-16,3 0 1 15,-2 0 0-15,-2 0 1 16,-8 2-1-16,0 4-5 15,-3 1 4-15,-11 4 1 16,-5 3 4-16,-6-1-4 16,-7 1 0-16,-1 1-6 15,0 0 5-15,0 0-12 16,0 0-12-16,0 0-27 0,0 0-8 16,0 0-73-1,0 0-61-15</inkml:trace>
  <inkml:trace contextRef="#ctx0" brushRef="#br0" timeOffset="112541.8872">16420 10009 467 0,'0'0'0'0,"0"0"5"0,0 0-5 16,0 0 3-16,0 0 38 15,0 0 23-15,0 0-40 16,0 0 6-16,0 0 10 15,0 0-2-15,0 0 3 16,0 0-16-16,0 0-7 16,0 0 13-16,0 0-14 15,0 0 2-15,0 0-11 16,0 0 0-16,0 0 5 16,0 0-12-16,0 0-1 15,0 0 12-15,0 0-10 16,2 0 0-16,17 0-2 15,3 0 0-15,8 0-2 0,2 0 2 16,7 0-13 0,1 0 0-16,1 0 3 0,3 0 4 15,-4 0-6 1,-2 0-17-16,1 0 16 0,-5 0-5 16,-7 0-7-16,-9 0 9 15,-6 0-11-15,-7 0 8 16,-5 0-7-16,0 0-10 15,0 0 15-15,0 0-14 16,-17 0-42-16,-15 0 41 0,-10 0-73 16,-2 2-229-1</inkml:trace>
  <inkml:trace contextRef="#ctx0" brushRef="#br0" timeOffset="112759.1992">16300 10040 72 0,'0'0'358'16,"0"0"-347"-16,0 0 2 15,0 0-5-15,0 0-5 16,0 0 11-16,-90 10-1 16,99-9-3-16,21 1 39 15,9 0-19-15,7-2 11 16,11 0-36-16,-3 0-4 16,6 0 0-16,2 0-1 15,2 0-5-15,-3 0-18 16,-5 0-32-16,1 0-15 15,-7 0-48-15</inkml:trace>
  <inkml:trace contextRef="#ctx0" brushRef="#br0" timeOffset="139314.9057">9883 8499 468 0,'0'0'23'16,"0"0"-23"-16,0 0 2 16,0 0 0-16,0 0 23 15,0 0 10-15,0 0-31 0,5 0 29 16,-5 0-22-16,0 0 0 16,0 3-10-16,0 1 1 15,0 1 3-15,0 4-5 16,0 4 0-16,0-2 12 15,0 3-10-15,0-2 5 16,0-1-2-16,0 0-3 16,0-5 11-16,0-1-13 15,0-2 2-15,0-1 5 16,0-1-6-16,14-1 26 16,8 0 57-16,19-6-54 15,11-5-4-15,9-6-26 16,7-3 0-16,2-4 5 15,-1-2-5-15,2-2 0 0,-5 1-6 16,-7 1-12-16,-10 5 6 16,-14 4-40-16,-14 3-25 15,-6 2-87-15,-11 1 44 16</inkml:trace>
  <inkml:trace contextRef="#ctx0" brushRef="#br0" timeOffset="140149.2446">7840 8390 275 0,'0'0'46'16,"0"0"-46"-16,0 0-2 15,0 0 2-15,0 0 1 16,0 0 10-16,0 0-2 16,0 0 6-16,0 1 25 15,0 4-25-15,0-2 5 0,0 3 2 16,0 2-19-1,0-1 8-15,0 0-5 0,0 0-4 16,0-3 11-16,4 1-6 16,-2-2 5-16,5 0 11 15,0-3-8-15,8 0 42 16,14 0 34-16,5-6-45 16,10-4-9-16,14-2-32 15,2-2-5-15,3 0 3 16,3 0 3-16,-6-4-12 15,-1 2 0-15,-11-2-91 16,-10-1-4-16,-10-2-55 16</inkml:trace>
  <inkml:trace contextRef="#ctx0" brushRef="#br0" timeOffset="162756.3346">17972 11059 466 0,'0'0'36'0,"0"0"-24"16,0 0 27-16,0 0 15 15,0 0 17-15,0 0-23 0,0 0-1 16,0 0-22-1,0 0-4-15,19-9 13 0,-19 9-25 16,0 0-6-16,0 0 5 16,0 0-2-16,0 0-6 15,0 0 1-15,0 0 2 16,0 0 3-16,0 0-6 16,-6 0 0-16,-15 6-1 15,-3 5 1-15,3-2 0 16,3 4-4-16,-3-1 10 15,7 0-12-15,-1 0 6 16,3-1 0-16,1 1 0 16,6-2 4-16,5-3-4 15,0-1 0-15,0-4 2 16,0 1-2-16,4-1 3 16,9-2 4-16,7 0 19 15,9 0-7-15,6-5-10 16,1-3-2-16,3-7-7 0,2 0 6 15,4-3-6-15,-1-3-1 16,5 0-2-16,-5 0 3 16,-5 5-7-16,-12 3 2 15,-12 5 1-15,-8 7-2 16,-7 0 6-16,0 1-17 16,0 0-5-16,0 0-10 15,0 0 4-15,0 0-67 16,-10 0-72-16,-15 0 17 0</inkml:trace>
  <inkml:trace contextRef="#ctx0" brushRef="#br0" timeOffset="164210.4189">4432 8366 360 0,'0'0'14'16,"0"0"-14"-16,0 0 2 16,0 0 4-16,0 0 44 15,0 0 19-15,55-14-49 16,-36 9-17-16,-1 3-1 16,-3 1-2-16,-7 1 0 15,-3 0 8-15,-3 0-8 16,2 0 0-16,1 5 11 15,-5 4-7-15,0 1 13 0,0 1-7 16,0 0-9-16,3-1 14 16,0 0-4-16,5 0-4 15,-3-3 3-15,3 1-7 16,-1 0 6-16,3-1-5 16,3-1-2-16,4 1 11 15,3-4-2-15,9 0 2 16,5-2 16-16,9-1-23 15,10 0 32-15,4-6-5 16,7-6-12-16,3 1 1 16,7-3-20-16,8-3-1 15,4-2 2-15,2 3 0 16,-1-2 2-16,-5-1-5 0,-12 5 0 16,-14 5-1-16,-20 2 1 15,-16 2 0-15,-13 3-1 16,-5 2 4-16,-2 0 2 15,0 0-4-15,0 0 1 16,0 0 22-16,0 0-24 16,0 0 2-16,0 0-4 15,0 0 0-15,-4 0-55 16,-16 0-60-16,-3 5-42 16,-5-3-84-16</inkml:trace>
  <inkml:trace contextRef="#ctx0" brushRef="#br0" timeOffset="167702.3885">15667 12871 812 0,'0'0'69'0,"0"0"-67"16,0 0 5-16,0 0 43 15,0 0-10-15,0 0-19 16,0 0 4-16,0-27-14 16,3 27-3-16,-3 0-8 15,0 0 0-15,0 0-5 16,0 0 12-16,0 10-7 0,0 5 0 16,-10 6 3-16,1 4 0 15,-3-5-3-15,0 2-3 16,3-5-5-16,8-3 6 15,1-2-8-15,0-4 6 16,0-4-8-16,0-1 12 16,14-1-16-16,12-2 8 15,10-2 1-15,15-10 7 16,7-5 0-16,4-7-1 16,6-9 1-16,7-6-3 15,8-6-3-15,4-6-5 16,-5 5 5-16,-8 8 2 15,-16 9 4-15,-19 12 12 16,-15 6-12-16,-12 7 4 0,-6 1-4 16,-6 3-6-16,0 0 2 15,0-1-7-15,0-2-35 16,0-5-103-16,0-4-171 16</inkml:trace>
  <inkml:trace contextRef="#ctx0" brushRef="#br0" timeOffset="172209.994">4694 14442 385 0,'0'0'77'16,"0"0"-77"-16,0 0-6 0,0 0 6 16,0 0 7-16,0 0 6 15,0 0 23-15,82 33-17 16,-68-30 16-16,0 0-16 15,-5-1-18-15,-4 1 9 16,-3 0-3-16,2-1 8 16,0-1 11-16,2 1-17 15,-3-1-5-15,8-1 10 16,8 0 21-16,9 0 0 16,11-1-1-16,14-11-16 15,15-4-3-15,7-4-12 16,10-4-3-16,12-2 2 15,6-8-2-15,-2-1-3 0,-7 0-19 16,-18-1-24 0,-14 5-29-16,-16 6 32 0,-12 6 21 15,-12 9 14-15,-4 0-32 16,-8 6-9-16,-8-2-28 16,-2 3-169-16</inkml:trace>
  <inkml:trace contextRef="#ctx0" brushRef="#br0" timeOffset="180522.2353">691 9502 359 0,'0'0'136'15,"0"0"-133"-15,0 0 62 0,0 0-25 16,0 0-6 0,0 0 11-16,0 0-12 0,0 0-9 15,0 0 6-15,0 0-15 16,0 0 4-16,0 0 2 16,0 0-17-16,0 4-1 15,0 0-3-15,0 9-7 16,0 6 3-16,0 6 4 15,0 4 0-15,0 6 5 16,0 2-4-16,0-1 4 16,0-2-5-16,11-3 2 15,3-7 0-15,7-2-1 16,3-4-1-16,9-5 23 16,4-1-23-16,5-3 11 0,7-4-2 15,11-3-4-15,5-2 5 16,4 0-10-16,-2-6-40 15,-6-4-57-15,-11-5-121 16</inkml:trace>
  <inkml:trace contextRef="#ctx0" brushRef="#br0" timeOffset="180794.568">1246 9506 702 0,'0'0'50'0,"0"0"-50"0,0 0-5 16,0 0 5-16,8 61 29 15,6-28 6-15,7 1 4 16,1-3-26-16,-2 4 1 16,-2-4-5-16,-3-4-6 15,-2-3-2-15,0-9-1 16,-5-2-7-16,-2-5-1 15,0-3-43-15,-6-4-21 16,0-1-27-16,0-6-47 16,0-8-112-16</inkml:trace>
  <inkml:trace contextRef="#ctx0" brushRef="#br0" timeOffset="181415.2386">1355 9697 466 0,'0'0'37'16,"0"0"-34"-16,0 0 13 0,0 0 8 15,0 0 19-15,0 0-1 16,146-43-18-16,-114 37 6 16,-7-2-28-16,-6 2 1 15,-7-1 4-15,-2 0-5 16,-5 0-2-16,-3-1 7 16,-2-1-6-16,0 2 3 15,0-1-4-15,0 1 1 16,-7 5-1-16,1 0 2 15,2 0-2-15,1 2 0 16,3 0 0-16,0 0 0 16,0 0 0-16,0 0 0 0,0 0-3 15,0 0 3-15,0 0 0 16,0 0 0-16,0 0 0 16,0 0 12-16,0 0 9 15,0 0-7-15,0-1 21 16,0 1-8-16,0 0 5 15,0-4 5-15,0-2-29 16,-1-1 0-16,-9-4-8 16,4-3 1-16,-5-1-1 15,-1-2 0-15,3 2 0 16,1 0 3-16,-1 7-1 16,2 1 0-16,5 7-2 0,-2 0 4 15,4 0-8-15,0 0 3 16,0 0-8-16,0 7 3 15,0 9-2-15,0 6 8 16,0 8-1-16,8 1 1 16,10 6 12-16,2-3-5 15,-2-1-5-15,-4 1 2 16,0-8-4-16,0 4 2 16,-3-10-2-16,-3-3 1 15,-3-3-2-15,2-3 1 16,-2 0 0-16,0-7-10 15,-3 1-17-15,4-5-56 16,4 0-46-16,4-5 12 16,4-10-157-16</inkml:trace>
  <inkml:trace contextRef="#ctx0" brushRef="#br0" timeOffset="181822.846">1902 9446 587 0,'0'0'2'0,"0"0"-2"15,0 0 1-15,0 0 1 16,-140 2 6-16,110 8 23 16,6 3-3-16,2 1 6 15,8 1-30-15,4 0 2 0,5-2 6 16,5 1-9-16,0-2 1 15,12 2-4-15,15-1 1 16,9-1 3-16,9 1-4 16,10-1 0-1,5-2-3-15,3 0 4 0,-3-2-2 16,-8 0 1-16,-12-4 0 16,1 3 15-16,-13 1 4 15,-11-3 16-15,-12 0-10 16,-5 1-14-16,0 3 16 15,-13 2 6-15,-21-2-14 16,-3 2-1-16,-12 0-18 16,-1-2 0-16,-2-2 0 0,3-3-37 15,7-4-115-15,5 0-27 16</inkml:trace>
  <inkml:trace contextRef="#ctx0" brushRef="#br0" timeOffset="182191.5978">1933 9196 540 0,'0'0'1'15,"126"0"71"-15,-37 8-19 16,13 15 3-16,5 11 16 16,-5 8-36-16,-10 11 7 15,-19 5-24-15,-30 5-3 16,-25 2-7-16,-18-2-8 15,-16-1 9-15,-29-4-10 16,-20-6 0-16,-7-8 3 16,-13-5-3-16,-14-6-3 15,-11-1-37-15,-11-1-93 0,-6-7-56 16</inkml:trace>
  <inkml:trace contextRef="#ctx0" brushRef="#br0" timeOffset="182656.6719">254 9226 489 0,'0'0'30'16,"0"0"-30"-16,0 0 3 15,0 0 15-15,0 0 39 0,-4 57 3 16,14-26 0 0,8 6 16-16,-6 7-35 0,-2 5 11 15,-4 7-17-15,-2 8-26 16,1 4 14-16,7-2-18 16,0-4-4-16,7-5 3 15,17-11-3-15,10-4 4 16,15-9-5-16,10-2-7 15,20-4-8-15,17-6-57 16,13-9-69-16,6-10-131 16</inkml:trace>
  <inkml:trace contextRef="#ctx0" brushRef="#br0" timeOffset="183209.446">2649 9128 563 0,'0'0'10'0,"0"0"33"0,0 0 10 15,191-24 0-15,-113 15 27 16,5 0-37-16,4 0-11 15,-11-1-9-15,-7 2-10 16,-10 0-5-16,-17 4-8 16,-6-1-8-16,-12-1 8 15,-7 4-23-15,-9-1-24 16,-8 0-51-16,0 0-55 16,-27-2-297-16</inkml:trace>
  <inkml:trace contextRef="#ctx0" brushRef="#br0" timeOffset="183573.4058">2779 8897 453 0,'0'0'17'0,"0"0"28"16,0 0 10-16,0 0-26 15,0 0 11-15,0 0-7 16,-4-4-19-16,4 7-6 0,11 7 14 16,12 9 40-16,4 6-16 15,5 2-22-15,2 6-11 16,1 2 19-16,-1 0-20 15,-5-1-5-15,-4-2-7 16,-7-6 4-16,2-1-2 16,-2-1-2-16,1-2-5 15,-7 0-38-15,-3-4-80 16,-5-5-124-16</inkml:trace>
  <inkml:trace contextRef="#ctx0" brushRef="#br0" timeOffset="185992.7714">2941 9634 628 0,'0'0'0'0,"0"0"-6"0,0 0 0 15,0 0 6-15,0 0 7 16,-10 61 9-16,28-44-5 16,1 0-10-16,4-3 8 15,-1-2-3-15,2-3 5 16,-10-5 13-16,-4-3-14 15,-4-1 17-15,0 0 11 16,2-5 4-16,-1-11-13 16,-7-8-29-16,0-3-13 15,-12-3-2-15,-14-2-6 16,-3 0 14-16,5-4 0 16,4 2 1-16,10 7 6 0,5 6 3 15,5 11 9-15,0 3 9 16,0 7-21-16,0 0-3 15,0 12-30-15,20 14 28 16,7 11 5-16,-3 11 3 16,4 10 13-16,-9 4-8 15,-6 4-7-15,-2-5 4 16,-3-9-5-16,5-11 0 16,4-8 5-16,5-9 17 15,2-9-1-15,-2-5 16 16,0-5-2-16,1-5-2 15,5 0 24-15,2-10-29 16,-5-9 17-16,-5-2-20 0,-5-4-8 16,-12-1-3-1,-3 2-12-15,0 3-4 0,-6 4 1 16,-18 3-18-16,0 1 14 16,0 3-46-16,-4 0-3 15,1 2-11-15,9-2-67 16,5-3-98-16</inkml:trace>
  <inkml:trace contextRef="#ctx0" brushRef="#br0" timeOffset="186425.2085">3350 9408 467 0,'0'0'132'0,"0"0"-123"16,0 58 26-16,0-18 33 16,2 7-29-16,22 5 20 15,-2-1-26-15,-1 2-30 16,2-4 23-16,-4-7-26 16,1-8 3-16,-2-8 4 15,2-11-6-15,-7-7 20 16,-2-3-4-16,-2-4-9 15,-6-1 26-15,0 0-13 0,2-6 11 16,-3-10 8 0,-2-12-40-16,0-3-12 0,-2 0 10 15,-18 2-20 1,-4 2 20-16,-1 11-2 0,3 6 3 16,5 4-5-16,4 1 4 15,5 4 2-15,8 1-2 16,0 0-8-16,0 0-11 15,0 0-57-15,30-2-97 16,14 0 121-16,10-1-129 16,-2-2-109-16</inkml:trace>
  <inkml:trace contextRef="#ctx0" brushRef="#br0" timeOffset="186877.6934">3820 9567 167 0,'0'0'482'0,"0"0"-427"15,0 0 45-15,0 0-34 16,-134-42-25-16,112 42-15 16,-1 0-24-16,2 3 0 15,-6 8-2-15,3 6 0 16,0 2 0-16,11 2 4 16,5 0-2-16,8 0-2 15,0-3 0-15,5-1 3 16,15-7-6-16,2-1 3 15,0-4 0-15,-1-4 4 16,-3-1-1-16,2 0 18 16,-4-6 14-16,2-10-23 15,-9-9 4-15,-2-3-16 0,-7-4 3 16,0-9-6-16,0-7 3 16,-8-6-19-16,-9 1 6 15,2 8-2-15,-2 9 15 16,9 15 16-16,0 11-9 15,3 6 8-15,5 4-14 16,0 0-1-16,-2 6-5 16,2 18-2-16,0 10 1 15,0 8 6-15,10 6 0 16,11 4 0-16,3 2 0 16,-6 0 0-16,-5-7-29 15,-2-7-34-15,-7-8-3 16,1-6-56-16,-5-6-81 0</inkml:trace>
  <inkml:trace contextRef="#ctx0" brushRef="#br0" timeOffset="212535.7019">13241 14316 419 0,'0'0'55'15,"0"0"-51"-15,0 62-4 16,5-44 0-16,-1-7-3 15,4 0-4-15,0-8-20 16,4 0-69-16,-6-3-249 16</inkml:trace>
  <inkml:trace contextRef="#ctx0" brushRef="#br0" timeOffset="212891.2255">13382 13958 738 0,'0'0'0'0,"0"0"-16"16,28 50 16-16,-8-11 32 16,1 8 7-16,0 5-8 15,3 3-17-15,-7-1 9 16,-4-6-23-16,-9-7 3 16,-4-6-5-16,0-7 2 15,0-6-3-15,-7-6-11 16,1-9-29-16,2-5-14 15,-4-2-53-15,-1-9 62 16</inkml:trace>
  <inkml:trace contextRef="#ctx0" brushRef="#br0" timeOffset="213075.6963">13300 13982 748 0,'0'0'21'16,"0"0"-12"-16,0 0-8 15,0 0 11-15,134-46 14 16,-67 36-17-16,13 1 4 16,8-1 3-16,-3 2-16 15,-8 5-7-15,-15 3-68 16,-22 0-89-16,-23 7-41 16</inkml:trace>
  <inkml:trace contextRef="#ctx0" brushRef="#br0" timeOffset="213254.0343">13351 14197 700 0,'0'0'0'0,"0"0"-18"16,0 0 18-16,0 0 11 16,0 0-3-16,210 26 0 15,-111-26-8-15,2-8-47 16,0-4-102-16,-11-3-263 15</inkml:trace>
  <inkml:trace contextRef="#ctx0" brushRef="#br0" timeOffset="214602.9609">14264 14082 587 0,'0'0'151'0,"0"0"-139"16,0 0 29-16,-90 54 21 15,87-33-45-15,3 1 1 16,0 2 1-16,33-3-18 16,13-1-1-16,14-1-2 15,13-9-18-15,6-4-2 16,2-6 22-16,-6 0 0 16,-14-8-37-16,-6-8-12 0,-15-2 31 15,-17-4 6-15,-17 3 12 16,-6 4 2-16,0 5 51 15,0 5 28-15,-15 5-65 16,-2 0-16-16,-6 5 0 16,7 7 0-16,0 2 0 15,8 0 9-15,5 0-9 16,3-1 0-16,0-3 0 16,17-3-6-16,8-3 6 15,5 0 2-15,9-4 2 16,-2 0 9-16,-1-8-8 15,-11-5 3-15,-12-3 3 16,-13-3-5-16,0-2 11 0,-30-1-9 16,-6 2-8-1,-7 4 7-15,2 2-7 0,11 4 0 16,9 4-2-16,11 5 2 16,10-2-5-16,0 3-20 15,11 0-75-15,30-2 6 16,14 0 42-16,9 1 21 15,-2 1-5-15,-1 0 25 16,-2 5 10-16,-9 7 1 16,-3 0 3-16,-14 1 13 15,-8 1 27-15,-11-1-9 16,-7 2-5-16,2 0-14 16,-6-3-3-16,2-2 2 15,3-3 3-15,6-1 0 0,7-5 3 16,10-1-3-16,8 0 8 15,3-7-22 1,-3-7 1-16,-6-3-4 0,-8-4-3 16,-12 0 2-16,-10 2 2 15,-3 2 0-15,0 6 20 16,-19 4 0-16,-3 6-14 16,-6 1-7-16,-1 0-1 15,3 3 0-15,7 8-1 16,7-3 1-16,6 2-2 15,6 0-6-15,6 1-12 16,33-4-5-16,15 1-7 16,19-4 24-16,7-4-8 0,5 0-81 15,-10-3-1-15,-14-6-44 16,-22-4-3-16,-18 1-76 16,-17-1 222-16,-4 0 277 15,0 1-145-15,-21 2 18 16,0 1-77-16,9 3-15 15,4 5-1-15,4 0-34 16,4 1-23-16,0 0-2 16,0 0-30-16,21 6 30 15,9 1 0-15,10 0 3 16,11 4-1-16,-2-1 1 16,2 1 0-16,-18-4-2 0,-11-3-9 15,-18 2-8-15,-4-6 18 16,0 0 15-1,-21 0 15-15,-8 0-10 0,8-3-9 16,8-5 25-16,13-2-24 16,0 0-12-16,0 0-2 15,13 1-12-15,11 4-4 16,5 2-8-16,5 2 1 16,-2 1 25-16,8 0-2 15,10 0 2-15,11 1 1 16,3 4-1-16,-5-3 0 15,-4 0 3-15,-12-2 0 16,-12 0-5-16,-9 0 2 0,-7 0 0 16,-10-3 4-1,-4-6 3-15,1-2 0 0,2-2 13 16,0-1-18-16,6 1-2 16,2-1 0-16,4 4-7 15,-2 2 7-15,2 2 0 16,0 2-5-16,-2 4 3 15,8 0 2-15,6 0 3 16,-3 4-3-16,10 6 0 16,-8 3 7-16,-9-2-4 15,-5 2-3-15,-13-2 0 16,0-4-7-16,0 3 6 16,-1-5-42-16,-7 2-44 15,8-5-92-15,0-2-299 16</inkml:trace>
  <inkml:trace contextRef="#ctx0" brushRef="#br0" timeOffset="215005.0641">17897 13626 403 0,'0'0'403'0,"0"0"-384"15,-182 18 35-15,130 4-13 0,7 8-35 16,11 6 24 0,14 7-9-16,10 3-11 0,10-1-10 15,0 1 0-15,17-6-8 16,13-10-7-16,4-9-13 16,-6-8 16-16,-6-6-2 15,-2-7 5-15,1 0 9 16,4-7 0-16,12-8 1 15,5-4-1-15,6 0-1 16,1 0-3-16,4 0-23 16,-5 6 2-16,-5 4 18 15,-4 6 7-15,-9 3 6 16,-5 3 13-16,-5 7 4 16,-7 10-4-16,-11 5-6 15,-2 3-10-15,-12 5-3 0,-40 2-46 16,-24 3-192-1</inkml:trace>
  <inkml:trace contextRef="#ctx0" brushRef="#br0" timeOffset="215840.6446">14861 14967 597 0,'0'0'144'0,"0"0"-116"0,0 0 3 15,-52 56-12-15,52-42-11 16,0-1-6-16,26-2-1 16,13-2 0-16,16-3 1 15,14-4-2-15,8-2 13 16,-4 0 5-16,-18-11-11 16,-16 1-4-16,-15-3 2 15,-20 0 22-15,-4-2 5 16,-4-1 2-16,-34-1 39 15,-12 3-43-15,-11 2-10 16,-2 1 0-16,7 1-14 16,2 5 3-16,17 1-9 0,11-1 0 15,12 4-3-15,13-1-7 16,1 2-18-16,15-8-26 16,31-2-18-16,22-3 0 15,14 0 24-15,7 4-22 16,-1 1-28-16,-6 6 62 15,-10 2 36-15,-12 0 4 16,-14 7 33-16,-19 5-15 16,-11 0-6-16,-16 0 10 15,0-1 26-15,-7 0-4 16,-16-2-1-16,2-3-18 16,7-4-10-16,9-2 19 15,5-2 13-15,0-15-39 0,14-3-12 16,24-8 0-16,11-5 0 15,15-4 7-15,11-4-3 16,3-6-4-16,-1 5-1 16,-14 7-16-16,-14 11-15 15,-15 13-8-15,-19 11-57 16,-15 0-163-16,-11 11-344 16</inkml:trace>
  <inkml:trace contextRef="#ctx0" brushRef="#br0" timeOffset="216372.9532">14212 15597 620 0,'0'0'137'0,"0"0"-92"15,0 0-23-15,-141 68 47 16,113-42-27-16,9 4-29 15,6-3 1-15,8 1-14 16,5-4-2-16,0-5-2 16,29-2-12-16,7-4-8 15,0-5 24-15,6-5-4 16,3-3 1-16,2 0-7 16,7-9-3-16,3-2 7 15,-2-3-4-15,-7 2 9 16,-7 0 1-16,-11 6 23 15,-9 3-13-15,-5 3 7 16,-7 0-14-16,-5 3 13 16,-3 8 0-16,-1 0 8 0,0 3-6 15,0-2-13-15,2 1-3 16,2-2-2-16,2-3-9 16,6-1-10-16,9-4-32 15,4-3-69-15,12 0-142 16</inkml:trace>
  <inkml:trace contextRef="#ctx0" brushRef="#br0" timeOffset="217304.0331">15358 15582 372 0,'0'0'502'15,"0"0"-502"-15,0 0 3 0,-116 53 19 16,86-29 0-16,7 0 2 15,13-1-12-15,10-3 1 16,0-2-13-16,21-3-10 16,28-4-15-16,11-7-12 15,9-4-27-15,3 0-28 16,-2-11 8-16,-3-4 21 16,-11-4-57-16,-6 1-16 15,-7 0 136-15,-12 1 24 16,-8 5 111-16,-8 5-74 15,-1 3 0-15,-6 4-16 16,-3 1 1-16,-2 11 0 16,2 3 35-16,4 0-48 0,-1-1-24 15,11-1-6-15,6-4 2 16,2-1 6-16,6-5-11 16,-3-2 4-16,-6-1 10 15,-2 0-14-15,-14-4 11 16,-1-9-9-16,-7-2 4 15,0-2-6-15,-13-5 1 16,-3-2 3-16,5 4 30 16,7 2-30-16,4 4-2 15,0 3-2-15,19 2-28 16,17 4-18-16,8 0-40 16,1 5 12-16,-3 0 8 15,-4 5 15-15,-4 5 13 0,-6 6 38 16,-7 3 3-16,-3-1 43 15,-6-2 5-15,1 0 26 16,-1-2-17-16,6 0-20 16,2-6-23-16,8-1 5 15,15-2-20-15,7-3-2 16,5-2-5-16,2 0-26 16,-3-13 7-16,-6-3-4 15,-7-2-40-15,-11-3 29 16,-9 0 39-16,-13-4 10 15,-8 4 11-15,0 0 54 16,-8 8-31-16,-17 6-9 16,-4 5-9-16,-4 2-23 15,4 2-1-15,-1 5-1 0,5 3-1 16,12-3 0-16,6 0 0 16,7-1 0-16,0-2-3 15,31 0 0-15,23-3 1 16,14-1 2-16,7 0-41 15,-2-3 10-15,-7-5 24 16,-15-1 1-16,-2-2 2 16,-15 1 4-16,-5 0 17 15,-13 0 32-15,-8 5-22 16,-7 0-15-16,-1 5 8 16,0 0 14-16,0 0-30 0,0 6-4 15,-6 3 4-15,3 3-2 16,3 0-2-16,0 0-8 15,17-1 6-15,17 0-23 16,7-5-19-16,1-3-63 16,-4-3-117-16,-5 0-17 15</inkml:trace>
  <inkml:trace contextRef="#ctx0" brushRef="#br0" timeOffset="217626.4651">17521 15501 581 0,'0'0'29'15,"0"0"-29"-15,0 0-2 16,0 0 2-16,134-2 36 0,-105 6 44 16,-2 2-6-16,-3-1-41 15,-8-3 1-15,-8 0 0 16,-4-2-15-16,-4 0-2 16,0 0 19-16,0 0-18 15,-5 0-18-15,-6-7-4 16,5 1-7-16,6 2 11 15,0 0 4-15,0 1 7 16,0 3 6-16,0 0-14 16,0 0 2-16,0 0-5 15,10 0 0-15,19 5 1 16,6-1-1-16,10 4-3 16,-4-1-11-16,-2-3-74 15,0 0 0-15,-8-4-164 16,-1 0-104-16</inkml:trace>
  <inkml:trace contextRef="#ctx0" brushRef="#br0" timeOffset="217892.8213">18801 15173 428 0,'0'0'339'0,"0"0"-311"16,0 0 55-16,0 58-16 16,0-29-40-16,0 2 33 0,1 6-17 15,2-5-27-15,5-2-13 16,-8-7-3-16,0-3-10 16,0-6 1-16,-15-5-28 15,-15-4 8-15,5-5 10 16,-4 0-71-16,8-5-91 15,7-10-53-15,11-2-214 16</inkml:trace>
  <inkml:trace contextRef="#ctx0" brushRef="#br0" timeOffset="218054.2541">18918 15122 648 0,'0'0'108'0,"0"0"-37"15,0 0 1-15,146-55-21 16,-106 46 2-16,0 3-24 15,-10 4-23-15,-2 0-6 16,-10 2-13-16,-10 2-63 16,-8 12-46-16,0 3-42 15,-22 5-120-15</inkml:trace>
  <inkml:trace contextRef="#ctx0" brushRef="#br0" timeOffset="218231.4622">18763 15350 508 0,'0'0'233'0,"0"0"-230"15,0 0 21-15,155-4 16 16,-90-4-29-16,-3 0-11 16,-3 1-31-16,-10 2-67 15,-12-2-46-15,-8 2-94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56:56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6095 6138 353 0,'0'0'15'0,"0"0"-12"15,0 0-3-15,0 0 31 16,157-4 6-16,-134 4-18 15,2 0-4-15,-7 0-3 16,-4 0-11-16,-8 0-1 16,-6 0-25-16,0 0-33 15,-3 2-40-15,-30 3-46 16</inkml:trace>
  <inkml:trace contextRef="#ctx0" brushRef="#br0" timeOffset="202.5228">5903 6197 17 0,'0'0'357'16,"0"0"-297"-16,0 0-28 15,0 0-11-15,0 0 12 16,0 0-25-16,84-5 11 16,-58 2 6-16,-4 1-10 15,5-2-10-15,-3 2-5 16,-2 1 0-16,-5-1-7 15,0 2-38-15,-5-2-39 16,-7 2-258-16</inkml:trace>
  <inkml:trace contextRef="#ctx0" brushRef="#br0" timeOffset="2630.6549">6999 6183 328 0,'0'0'118'16,"0"0"-111"-16,0 0 2 0,0 0 4 15,0 0 26-15,0 0-1 16,0 2-11-16,0 0-9 16,0-2-5-16,0 0 1 15,0 0 13-15,0 0-11 16,0 0 1-16,0 0 8 15,0 0-7-15,0 0 2 16,9 0 0-16,17 0-20 16,11 0 9-16,13 0-9 15,5 0-27-15,3 0-28 16,2 0-70-16,5 0-65 16</inkml:trace>
  <inkml:trace contextRef="#ctx0" brushRef="#br0" timeOffset="3089.9766">7923 6229 608 0,'0'0'159'15,"0"0"-159"-15,0 0 0 16,0 0 24-16,0 0 6 0,0 0 5 16,-12 0-16-1,12 0-8-15,1 0 4 0,30 0-15 16,12 0 0-16,9-3-3 15,5-1-31-15,7 2-47 16,-3-2-112-16,3-3-362 16</inkml:trace>
  <inkml:trace contextRef="#ctx0" brushRef="#br0" timeOffset="8442.6281">11375 7689 408 0,'0'0'11'0,"0"0"3"0,0 0 11 16,0 0 2-16,0 0 14 16,0 0 7-16,0 0-33 15,0 0 18-15,-12-12-16 16,7 12-10-16,5 0 22 15,-1 0-22-15,-4 0-1 16,-1-2 13-16,3 2-18 16,3 0 2-16,-5 0-2 15,5 0 1-15,0 0 7 16,0 0 39-16,0 0-42 16,19 0-8-16,25 0 4 15,19 0 0-15,16 0 2 16,9 0-3-16,7 0 6 15,10 0-7-15,11 0 0 16,10 0 3-16,5 0 1 16,6 0-6-16,-3 0 2 0,-8 0 0 15,-1 0 4-15,-13 0-4 16,-1 0 0-16,-17 0-3 16,-5 0 3-16,-17 0-1 15,-12 0-2-15,-12 0 6 16,-13-3-7-16,-10 1 4 15,-13 1 0-15,-5 0-3 16,-6 1 9-16,-1 0-6 16,0 0 0-16,0 0 1 15,0 0 5-15,0 0-6 16,0-1 0-16,-1 0 0 16,-11 1 0-16,-1-2-1 15,1 2-19-15,-8 0-3 0,-5 0-14 16,-5 0-87-16,-4 0-38 15</inkml:trace>
  <inkml:trace contextRef="#ctx0" brushRef="#br0" timeOffset="11636.3832">14187 7762 416 0,'0'0'24'0,"0"0"-19"16,0 0-5-16,0 0 0 15,0 0 1-15,0 0 1 0,7 8 25 16,7-6 1 0,5 1-16-16,10 1 20 0,10-3-24 15,12 2 23-15,15-2-8 16,11-1 0-16,9 0 3 15,4 0 10 1,7 0-33-16,11 0 19 0,9-5-14 16,4 0-5-16,-6 1 1 15,0 0 0-15,0 2 19 16,-1 0-17-16,-1-1 2 16,-5 1-10-16,-7 0 2 15,-5-1-2-15,-11 1-1 0,-6-3-3 16,-13 2 5-1,-11 1-13-15,-17-1 14 0,-6 2-5 16,-17-2 5-16,-8 3 0 16,-4 0 2-16,-3 0 2 15,0 0-2-15,0 0-2 16,0 0-6-16,-31 0 4 16,-20 0-89-16,-17 0 32 15,-20 2-18-15,-13 3 3 16,-15 2 20-16,-12 2-28 15,-11-1-74-15,-2 0 135 16,1-1 21-16,1-2 4 16,13 0 100-16,16 1 12 15,20-1-76-15,32-2 3 16,28 0-16-16,22-1 0 0,8 0-14 16,13-1-8-1,42-1 26-15,28 0 32 0,37 0-36 16,19 0 12-16,20 0-37 15,20-5 21-15,16 1-12 16,25 2 30-16,11-3-7 16,8 5-21-16,12-1-4 15,2-1-8-15,-8-1 6 16,-11 3 2-16,-24-1-9 16,-25-1 0-16,-15-1 0 15,-24-1 0-15,-16 1-1 16,-26 2-1-16,-24 0 2 15,-22-1-2-15,-22 0 2 16,-13 1 0-16,-11-2 5 0,-4 3-3 16,-7 0-2-16,-1 0 0 15,0 0 2-15,0 0-7 16,0 0-55-16,0 0-162 16</inkml:trace>
  <inkml:trace contextRef="#ctx0" brushRef="#br0" timeOffset="15309.6188">22985 7739 280 0,'0'0'120'0,"0"0"-111"16,0 0 8-16,0 0 33 15,0 0-12-15,0 0 4 16,0 0 4-16,0 1-19 16,21 1 44-16,11-2-39 15,11 3-17-15,16 2 16 16,8 0-17-16,8-2 8 15,3 3-18-15,3-1-1 16,-2-2 7-16,-5 0-10 16,-3 1 0-16,-11-3 2 0,-7 2 0 15,-15-2-4 1,-16 1-14-16,-10-1-33 16,-12 0-23-16,-12-1-45 0,-34 0 23 15,-31 0-26-15</inkml:trace>
  <inkml:trace contextRef="#ctx0" brushRef="#br0" timeOffset="15542.38">23110 7815 344 0,'0'0'11'0,"0"0"2"15,0 0 43-15,175 4-28 16,-116-3 9-16,-4-1 6 15,1 0-10-15,2 0 10 0,-7 0-15 16,0 0 0-16,-10 0 12 16,-8 0-15-16,-9 0-15 15,-8 0-10-15,-8 0 2 16,-1 0-5-16,-7 0 1 16,0 0-65-16,0 0-53 15,-7-3-222-15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57:32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3517 8631 599 0,'0'0'11'16,"0"0"-10"-16,0 0-1 15,0 0 5-15,0 0 1 0,0 0 9 16,-12 47 18-1,12-32-8-15,0 0 16 0,-3 4-15 16,1 3-15-16,-2 5 18 16,1-1-14-16,3 0-6 15,0-1-7-15,0-8-1 16,0-2 5-16,3-2-2 16,13-9 1-16,6 0 12 15,10-4 8-15,17 0 9 16,12-12-19-16,8-10-11 15,3-5 13-15,6-9-17 16,-8-4-4-16,-8-4 4 16,-7-3-9-16,-7 2-6 15,0 0 4-15,-1 5 2 16,-7 4 8-16,-6 10-17 0,-5 6-15 16,-10 8-18-1,-4 4-38-15,-8 4-21 0,-7 4-68 16</inkml:trace>
  <inkml:trace contextRef="#ctx0" brushRef="#br0" timeOffset="8702.7714">10030 9132 786 0,'0'0'2'16,"0"0"3"-16,0 0 26 16,-48-50-17-16,48 36 23 15,0 0-4-15,0-3-13 16,10-2-7-16,18-3-8 16,4 0-5-16,9-1 6 15,8 1-6-15,3 2 0 16,2 0-2-16,1 4-5 15,0 4 6-15,0-1 0 16,5 6-8-16,3 0 3 16,0 1 6-16,-3 3-2 15,-9 2-1-15,-6 1 3 0,-4 0 0 16,5 4-1-16,-5 7 1 16,2-2-9-16,4 4 8 15,2-1 1-15,2-1 0 16,10-1 0-16,3-3-3 15,4-2-15-15,3-2-14 16,2-3 19-16,0 0-17 16,0 0-11-16,-5-7 32 15,-8 1-14-15,-10-6-26 16,-6 1 13-16,-3-1 30 16,-1-3 6-16,-1-3 5 15,2-1 7-15,3-4 17 16,-1-4-26-16,1-1-2 15,6-2 0-15,-4 3 9 16,-3 5-10-16,-8 1-1 0,-10 6 1 16,-3 3-1-16,-4-1 3 15,-5-1-2-15,-4 5 4 16,-4-1-1-16,-5 5 25 16,3 0 2-16,-3 3-20 15,0 0 4-15,0 1-14 16,0 1 2-16,0 0-2 15,0 0 0-15,0 0-5 16,0 0 2-16,0 5 2 16,0 4-3-16,6 3 8 15,6 2-4-15,6 2 0 16,6 1 2-16,4 3-1 0,5 1-1 16,0-2-3-16,6-2 2 15,-1 0-16-15,3 0-3 16,1-4 7-16,1 3-5 15,3-3 18-15,-6-3-12 16,4-1 0-16,-4 0 2 16,2-4-8-16,1-3 6 15,0 1-3-15,2-3 0 16,-3 0 10-16,1 0-2 16,-3 0-12-16,-2 0 17 15,-2 0 2-15,-5 0 2 16,1-1-2-16,-2-3 4 15,3 2 13-15,-2-3-8 16,0 2 3-16,-2-3 5 0,1 1-3 16,4 2 7-16,-1-4 1 15,0 3-4-15,3 1-5 16,1 0-13-16,0-2 1 16,4 2-1-16,1 2 0 15,2-2 0-15,0 1-1 16,-1-1 3-16,1 3-1 15,-2-3-1-15,-2 2 0 16,-2 1 1-16,-3 0-1 16,-2 0 0-16,-3 0-2 15,-3 0 2-15,2 0 5 0,-2 1-5 16,-1 5 2 0,8-3 8-16,0 1-8 0,7 3-1 15,-1-4-1-15,-1 0 0 16,-8 1 1-16,-1 1-1 15,-3-1 0-15,-13-1 0 16,-1 2 0-16,-2 0 0 16,-7 0 2-16,4 3-1 15,-3-2 5-15,8 1-6 16,-5 2 0-16,5-1-1 16,4-1 3-16,5 3-2 15,0-2 0-15,1 0-1 16,-7 0-38-16,5 0 27 0,-6-1 11 15,0 0-1 1,-5 0-1-16,-5 1-21 0,-5-3-3 16,0 2 27-16,0-2 1 15,0 2 0-15,0 0 0 16,0 3 4-16,-9-1-1 16,1 1 2-16,-8 0-5 15,-2 0 6-15,3 0-6 16,-1 1 2-16,-2-5 4 15,6-1 3-15,-7-1 6 16,1-2 12-16,1 0-2 16,-4-2-4-16,-3 0 8 15,-1 0-5-15,3 0-3 16,0-4 12-16,9-5-22 0,-4-1 2 16,9-3-1-16,-4 4-6 15,8-1 4-15,-2 3-7 16,4 0-3-16,2 1 2 15,0 2-3-15,0 1-3 16,0 2-7-16,0 1-8 16,0-2-3-16,6 2-37 15,8-1-46-15,4 1-49 16,-1-1-330-16</inkml:trace>
  <inkml:trace contextRef="#ctx0" brushRef="#br0" timeOffset="10231.7014">15463 9097 34 0,'0'0'519'0,"0"0"-497"16,0 0 0-16,0 0 91 15,0 0-30-15,0 0-12 16,-103-17-17-16,95 12-27 16,-2-2-4-16,7 0-16 15,3-2 8-15,0 1 9 16,0-1-12-16,7 0-8 0,12-2-4 15,9 3-6 1,6-1 3-16,4 1-16 0,8 2 11 16,3-1 5-16,-3 2-15 15,8 0 2-15,0 0 10 16,6 0 0-16,6 3 6 16,5-2 0-16,1 0 0 15,7 1 11-15,-5-3-11 16,-1-1 4-16,-7-1-2 15,-7 0 0-15,-11-1-2 16,-5-5 0-16,-5 3-1 16,-4-7 1-16,5 0 0 15,-6-4 0-15,9-6 1 16,0-1 1-16,7-4-2 0,-7 0-3 16,-2 5-1-16,-8 4 2 15,-11 6-1-15,-6 7 3 16,-2 1-3-16,-10 3 6 15,-1 2 0-15,2 2-1 16,-4 0 1-16,0 3 8 16,0 0-10-16,0 0 4 15,0 0-5-15,0 0 2 16,0 0-4-16,-4 3 2 16,-12 5 0-16,-1 4-2 15,-4 2 4-15,-5 2-2 16,4 3 0-16,2 4 2 15,0-1-4-15,10 0 2 16,0 0 0-16,6-1 0 16,4 0-2-16,0-1 2 0,0 0 0 15,10-1-4-15,12-4 4 16,8 0-2-16,0 0-1 16,1-4 2-16,-4-3-8 15,-2-2 0-15,-1 0 5 16,-8-4 1-16,6 1 1 15,-5-1 1-15,4 0 1 16,5-2 0-16,-2 2 0 16,-4-2 0-16,2 0 0 15,-1 0 6-15,-5 0-10 0,-4 0 4 16,-3 0-2-16,0 0 2 16,-2 0 0-16,3 0 0 15,3 0 0-15,-1 0 2 16,5 0-5-16,3 0 4 15,2 3-1-15,-1-2 1 16,3 0-1-16,-3 2 0 16,-6 0-2-16,1 1 3 15,-6-2-2-15,-2 3 1 16,-1 0 0-16,-6 0-5 16,-1 2 1-16,0 0 4 15,0 3-2-15,0 1 1 16,0 1 1-16,0 1-16 15,0-3 16-15,0 3 0 16,-2-2-3-16,-8 1 3 0,6-4 0 16,-6 0-14-16,0 0 13 15,1-1-3-15,-2-2 4 16,-2 0 2-16,-1 0-2 16,1-2 0-16,-4-3 8 15,-2 2-8-15,-2-2 19 16,-3 0-16-16,-1 0 7 15,5-3 8-15,2-1-5 16,5-1-4-16,3 1-5 16,7 0-3-16,-3 2 13 15,3-3-12-15,3 2-1 16,0 1 3-16,0 1-4 0,0-1-3 16,10-2-3-16,4 4 3 15,4 0 3-15,-2 0-5 16,-1 0 5-16,-5 0-4 15,-1 0 3-15,-3 0 1 16,1 3-2-16,-2 0 4 16,-5 0-3-16,2 0 1 15,-2 0-2-15,0-1 0 16,0 0-27-16,0-1-4 16,-2 2-29-16,-20-3-82 15,-6 0-118-15</inkml:trace>
  <inkml:trace contextRef="#ctx0" brushRef="#br0" timeOffset="11067.6544">15431 9040 304 0,'0'0'172'15,"0"0"-152"-15,0 0 25 16,0 0 34-16,0 0-30 16,0 0 5-16,-22-3-25 15,14 3 0-15,-4 0-15 0,-1 0 5 16,-9 0 13-16,4 5-9 16,-6 4-12-16,4 1 15 15,4 2-25-15,2-3 0 16,4 3 2-16,5-4-1 15,5 3-2-15,0 0 0 16,0-5-10-16,14 0 10 16,8-1-6-16,5-3 6 15,2-2 5-15,-3 0-2 16,-1 0 3-16,-2-2-6 16,-5-5 5-16,-2-3 15 15,-8-1-10-15,0-5 7 16,-2 2-7-16,-6 0-6 15,0 2-6-15,0 4 2 0,-18 1-15 16,-19 5-24-16,-8 0-78 16,-15 2-142-16</inkml:trace>
  <inkml:trace contextRef="#ctx0" brushRef="#br0" timeOffset="11624.051">14606 9026 48 0,'0'0'372'16,"0"0"-345"-16,0 0 4 15,0 0 26-15,0 0-9 16,0 0-9-16,-34 6 10 16,21-6 11-16,2 0 22 15,-2 0-36-15,2 0 22 16,2-6-31-16,5-2-5 15,3-3 10-15,1-2-26 16,0 0 2-16,9-1 1 16,15 2-14-16,1 1 2 15,2 1-7-15,3 4 1 0,2-1-6 16,-2 3 5-16,3 0-10 16,-8 0-25-16,-4 4-22 15,-6-3-24-15,-6 3-104 16,-9 0-164-16</inkml:trace>
  <inkml:trace contextRef="#ctx0" brushRef="#br0" timeOffset="12719.05">9965 9038 416 0,'0'0'0'15,"0"0"-3"-15,0 0 3 16,0 0 17-16,0 0 7 16,0 0-4-16,0-6 7 15,0 6 7-15,0 0 7 16,0 0-11-16,0 0-6 16,0 10-11-16,0 0 23 15,0 2-25-15,0 1-9 16,4-2 5-16,11-2-6 15,6 1 0-15,1 0-1 0,3-3 2 16,5 0-2-16,0-4 0 16,6-1 1-16,-2-2 4 15,-2 0-5-15,-2 0 7 16,-5 0 1-16,-2-5 0 16,-1-2 7-16,-7-3-5 15,0-2-2-15,-7 0 21 16,-2-3-9-16,-6-1 22 15,0 1-18-15,0 5 3 16,-14 2 1-16,-2 3-10 16,-4 3-7-16,-5 2-4 15,-2 0-7-15,-3 0-7 0,-8 8-5 16,1 3-47-16,-2 2-71 16,2 0-78-16</inkml:trace>
  <inkml:trace contextRef="#ctx0" brushRef="#br0" timeOffset="15548.0065">3436 8539 741 0,'0'0'16'16,"0"0"-13"-16,0 0 6 16,0 0 10-16,0 0-12 15,0 0 1-15,42 23 2 0,-14 6 60 16,4 8-44-16,-4 9-16 16,2 2 0-16,-4 3-1 15,-3 2 1-15,-4-6-5 16,-5-5-5-16,2-9 0 15,-4-7 1-15,-5-9-1 16,-2-6 0-16,-2-6 0 16,-3-4 4-16,0 1 0 15,0-2 0-15,0 0 13 16,0-12 43-16,-4-10-43 16,-17-9-17-16,3-8-2 15,4-8 1-15,-3-10 0 16,6-5-23-16,11-1 7 0,0 5 9 15,6 9-5 1,28 8 10-16,8 8 2 0,9 10 0 16,-3 2-1-16,-1 8 2 15,-13 6 0-15,-5 5-2 16,-4 2 1-16,-9 6-3 16,-6 9 4-16,-10 10 0 15,0 1-3-15,-23 6 3 16,-16-1 0-16,-13 3 2 15,-3-5-1-15,-2-2 0 16,1-5-1-16,12-5-2 16,9-5-3-16,12-5 2 15,11-3-7-15,8-3 8 16,4-1-3-16,0 0 4 0,13-10-27 16,21-4-20-16,9-3 28 15,6 3 17-15,-3 3 3 16,-3 3 7-16,-5 6-7 15,0 2-4-15,-4 4 4 16,2 11 0-16,0 8 6 16,1 6-1-16,-5 2-1 15,-1 3 3-15,2-5-7 16,4-5 0-16,-5-2 18 16,6-7-14-16,8-2 20 15,1-7-3-15,12-3-7 16,7-3 9-16,-2 0 7 15,5-3-23-15,-6-7-7 0,2-4-22 16,-1-4-33-16,-7-2-102 16,-5-3-213-16</inkml:trace>
  <inkml:trace contextRef="#ctx0" brushRef="#br0" timeOffset="16843.6428">10734 8473 592 0,'0'0'47'0,"0"0"25"15,0 0 8-15,0 0-8 0,0 0-22 16,0 0-30-16,0-5 0 16,0 5 4-16,0 0-16 15,0 11 8-15,8 8 1 16,0 5 2-16,0 6 2 16,-1 0-20-16,-1-1 4 15,-3-2-5-15,-3-2 0 16,0-5 0-16,0-5 1 15,0-5-1-15,0-3 1 16,0-4 1-16,0-3-2 16,-2 0 0-16,-10 0 3 15,-4-7 11-15,-8-6-13 0,0-5 0 16,0-5 1-16,2-5-2 16,5-2-3-16,1-7-1 15,8 2-2-15,8 2 6 16,0 7 0-16,0 5 2 15,13 7-2-15,10 3 0 16,14 0-10-16,3 5 8 16,-2 2 2-16,3 1 1 15,-9 3-1-15,-4 0-9 16,-9 0 8-16,-7 3-8 16,-11 6 8-16,-1 3 0 15,-8 2 1-15,-26 2-1 16,-8 3 1-16,-7-4 0 0,6 1-1 15,4-1 1-15,11-1 0 16,11-5 0-16,6-1-5 16,11-2-6-16,0 0-15 15,0-1-4-15,22 2 29 16,14 3-11-16,6-1 6 16,2-1 4-16,5 2 1 15,-3 2-3-15,-7-3 4 16,-5 1-1-16,-14 2-5 15,-14-1 7-15,-6 0-1 16,0-1 9-16,0 2-7 16,-8 0 6-16,-9-2-8 15,4 2 0-15,0-5 0 16,0 0-17-16,2-2-114 0,5-4-3 16,2-1-215-16</inkml:trace>
  <inkml:trace contextRef="#ctx0" brushRef="#br0" timeOffset="17070.7502">11105 8534 915 0,'0'0'35'0,"0"0"-34"0,0 0 8 16,0 0-8-1,0 0 6-15,0 0 14 0,50 54-8 16,-38-33-9-16,6 3-4 16,2 2-21-16,5 1-31 15,2 0-18-15,3-4-304 16</inkml:trace>
  <inkml:trace contextRef="#ctx0" brushRef="#br0" timeOffset="18271.2336">15770 8320 801 0,'0'0'34'0,"0"0"-34"16,0 0 1-16,0 0 23 16,0 0-7-16,0 0-5 15,0 39 30-15,0-10-16 0,-4 5-17 16,-12 0-3-1,-2 0-6-15,-4-3 3 0,-4-4 0 16,3-6-3-16,4-7-3 16,5-6 2-16,1-2 2 15,8-4 1-15,-3-2-1 16,-2 0 0-16,-3 0 17 16,-4-14-9-16,4-3-8 15,4-5-1-15,2-3 0 16,7-6-2-16,0-5 0 15,7-6 0-15,23 1-1 16,4-2 3-16,2 4 4 16,-3 11-1-16,-3 7 5 15,-5 8 5-15,8 2-13 0,-3 5-4 16,2 2 4-16,-1 3 2 16,6 1-2-16,1 3 0 15,-8 8-2-15,-9 9-1 16,-10-1-2-16,-11 4-11 15,-6 2 11-15,-30-2-17 16,-19-4-6-16,-4-1 15 16,-2-3-10-16,7-3 15 15,8-2-5-15,14-4 7 16,9-3 4-16,10 0-3 16,9 0-11-16,4-2-11 15,0-1-18-15,0 1-6 16,12 1 4-16,10 2 37 0,3 0 10 15,4 2 2 1,1 2-1-16,2 4 8 0,-4 3-5 16,-2 0 19-16,-8 4-13 15,-7-2 44-15,-6-1-42 16,-5-2 1-16,0-4 4 16,0 2-4-16,0-4-10 15,-7-3 2-15,-2-1-5 16,1-4-5-16,2 0-40 15,0 0-83-15,6 0-130 16</inkml:trace>
  <inkml:trace contextRef="#ctx0" brushRef="#br0" timeOffset="18823.2619">16192 8433 420 0,'0'0'205'0,"0"0"-199"15,0 0-2-15,0 0-1 16,0 0 39-16,0 0 30 16,-43-30-53-16,43 20-11 15,3 1 7-15,11 1-3 16,-1 1-2-16,4 3 8 15,2 1-9-15,3 0-9 0,3 3-5 16,0 0 5-16,1 0 0 16,-5 6 1-16,1 5-4 15,-14 8 3-15,-8 1-1 16,0 2-3-16,-6 2 4 16,-25-3 2-16,-16-2-2 15,-11-4 0-15,-8 0 14 16,2-3-2-16,0-2-5 15,15-2 8-15,6-1-6 16,18-5-9-16,6-2-1 16,15 0 1-16,4 0 7 15,0-5-7-15,0-3-30 0,19-1 10 16,8 2-7-16,0 2 5 16,-1 3-10-16,0 2 23 15,-2 0 9-15,1 2 0 16,-1 10 0-16,-1 2 13 15,-1 1 7-15,3 2 26 16,0-2-31-16,0-1-13 16,6-1 5-16,4-2-7 15,3-6 0-15,4-2-68 16,7-3-245-16</inkml:trace>
  <inkml:trace contextRef="#ctx0" brushRef="#br0" timeOffset="24749.1673">7668 7008 513 0,'0'0'1'16,"0"0"7"-16,0 0-8 0,0 0 4 16,0 0 39-16,0 0 23 15,0 0-13-15,0 0-17 16,0 0-18-16,0 0-3 16,0 0 14-16,0 0-11 15,0 0 4-15,0 0-11 16,0 0-8-16,0 0 13 15,0 0-7-15,0 0-6 16,0 0 3-16,7 0-5 16,9 0-1-16,4 0 0 15,-1 0 0-15,6 0 3 16,3 0-3-16,2-1 0 0,5 1-3 16,1 0 3-1,6 0-1-15,-4 0 1 0,3 0-10 16,8 0 5-16,1 0 2 15,7 0 2-15,3 0-2 16,2 0 4-16,4 2-1 16,0 1 0-16,5 0 1 15,7-1-4-15,1 0 3 16,0 0 0-16,-1 1 0 16,-2 1 1-16,-4-2-1 15,2 1 0-15,1-1 1 16,0 1-1-16,5-1 0 15,3 1 0-15,-3 0 0 0,1-1 0 16,-3 0 0 0,-2 0 3-16,4-1-3 0,-1 1 3 15,-1 0-3-15,3 2 0 16,-1-3 4-16,2 2-3 16,-4-1-1-16,-5 0 0 15,-2 0 2-15,4 1 2 16,0-2-4-16,2 1 2 15,3-2 7-15,2 5-8 16,-8-4 0-16,-6 1 5 16,-8 1-3-16,1-2-4 15,-4 1 1-15,4 1 0 0,2-3 2 16,0 2-2-16,7 1-1 16,-2-3 1-16,-5 0 0 15,1 3 0-15,-2-3 0 16,1 2 2-16,-3 0-4 15,0 0 3-15,-1 1-1 16,-2-3 0-16,3 2 0 16,4 1 0-16,1-1-1 15,-1-1 1-15,5 1 4 16,-4-2-4-16,1 2 0 16,-2 2-2-16,5-3 6 15,0 1-8-15,3 0 2 16,5 2 2-16,-3-4 4 0,4 1-4 15,-3 2 0 1,1 1-2-16,-1-3 5 0,0 1-4 16,0 1 1-16,8-3 0 15,-5 2 2-15,-2-2-2 16,0 0 0-16,-5 0 1 16,-3 0 0-16,0 0 1 15,1 0-2-15,-2 0 3 16,-1 0 0-16,-2-3-3 15,-7-1 0-15,3 3 2 16,-1-1-1-16,0-3 5 16,-2 4-6-16,1-5 2 15,1 1 0-15,1-1-2 16,8 0 1-16,5-1-3 16,5 3 4-16,0-2-2 0,2 1 0 15,-1 1 0-15,-8 0 0 16,3-2 0-16,-4 3 2 15,3-2-7-15,3 1 13 16,-3 0-13-16,4-3 5 16,-5 3 0-16,-1-1-1 15,-5 0 1-15,-6 0 0 16,-6-1-1-16,-10 1-1 16,-9 0-11-16,-10 1 9 15,-8-1-33-15,-4-1-13 0,-13-2-196 16</inkml:trace>
  <inkml:trace contextRef="#ctx0" brushRef="#br0" timeOffset="28307.0011">8148 7856 586 0,'0'0'49'0,"0"0"-49"16,0 0 0-16,0 0 7 16,0 0 23-16,0 0 9 0,0 0-13 15,0 0-11-15,-4 2-14 16,4-2-1-16,0 0 2 16,0 3 5-16,0-3-1 15,0 0-6-15,0 3 9 16,4-3-7-16,9 0 7 15,12 0-6-15,10 0-3 16,13 0-7-16,16 0-28 16,22 0-45-16,25 0-36 15,23-3-16-15</inkml:trace>
  <inkml:trace contextRef="#ctx0" brushRef="#br0" timeOffset="29275.2869">14159 7840 673 0,'0'0'74'0,"0"0"-74"16,0 0 5-16,0 0 16 15,0 0 24-15,0 0-19 16,34 0-2-16,-4 0-6 16,5 0-5-16,3 0-13 15,4-3-3-15,5 0-1 16,3 0-11-16,2-3-24 15,1 0-30-15,1 0-76 16,-8 1-49-16</inkml:trace>
  <inkml:trace contextRef="#ctx0" brushRef="#br0" timeOffset="35680.9346">17213 11819 581 0,'0'0'2'0,"0"0"3"0,179-2 38 16,-114 2 22-1,-7-2 1-15,-6 1-23 0,-8-1-1 16,-4 2-35-16,-10 0-6 15,-13 0 3-15,-8 0-4 16,-6-1-4-16,-1-2-20 16,1 0-66-16,-3-7-146 15</inkml:trace>
  <inkml:trace contextRef="#ctx0" brushRef="#br0" timeOffset="36081.5376">17431 11531 338 0,'0'0'174'0,"0"0"-174"16,0 0 0-16,0 0 22 15,0 0 44-15,0 0-44 16,-21-1 0-16,21 1-22 16,12 4 12-16,10 5 20 15,3 1 2-15,11 0 0 16,3 1-12-16,4 0-13 16,1 2 10-16,-3 0-19 0,-3 1 0 15,-6-1 0 1,-8-1 3-16,-9 2-6 0,-14 1 3 15,-1-1-3-15,0 1 1 16,-4 0 1-16,-18 0-2 16,-4-3-8-16,-2 1-8 15,-6 0 9-15,-3-1-26 16,-2 0-44-16,-2-3-76 16</inkml:trace>
  <inkml:trace contextRef="#ctx0" brushRef="#br0" timeOffset="37387.3565">17171 14830 802 0,'0'0'78'0,"0"0"-78"15,0 0-14-15,0 0 14 16,0 0 18-16,0 0 15 15,189 0 2-15,-113 0-19 16,3 0-7-16,-4 0 3 0,-4-2-10 16,-11 1-1-16,-12-1-1 15,-11 1 0-15,-15-1-2 16,-9 0 2-16,-10 2 0 16,-3 0 4-16,0-3-4 15,0 3 0-15,0-1-9 16,0-3-34-16,0 0-34 15,-12-6-167-15</inkml:trace>
  <inkml:trace contextRef="#ctx0" brushRef="#br0" timeOffset="38247.6186">17414 14543 384 0,'0'0'83'0,"0"0"-80"15,0 0 2-15,0 0 5 0,0 0 72 16,0 0-20-16,-4 0-22 16,4 0-19-16,0 0-2 15,0 0-18 1,0 0 7-16,0 0 23 0,0 0-12 16,0 0 0-16,0 0-4 15,0 0-1-15,0 0 10 16,0 0-4-16,0 0-11 15,0 0 1-15,0 0-10 16,0 0 0-16,0 0 5 16,0 0-1-16,0 0 15 15,0 0-10-15,0 0 4 16,0 0 6-16,0 0-19 16,0 0 6-16,0 0 2 15,0 0-6-15,0 0 4 0,0 0-5 16,0 0 0-16,0 0 19 15,0 0-15-15,0 3 3 16,0 8 14-16,17 5-14 16,3 2 7-16,2 4-15 15,8 3-5-15,2 4 4 16,4-2-17-16,3 1-25 16,-8-5 16-16,-5 1-7 15,-4-5-2-15,-9 1-33 16,-5-8 58-16,-7 0 7 15,2-2 4-15,-1-1-6 16,-4441-2 3-16,8878-2-4 0,-4439 0 2 16,0-2-13-1,0 2 3-15,0-3 13 0,-2 3-3 16,-16-2 5-16,-2 2 27 16,-4 2 0-16,-9 1 5 15,-5-1 0-15,-4 1-5 16,-1 4 9-16,-5 0-12 15,3 2-9-15,-4 3 5 16,4 1-17-16,-5-1 8 16,5-2-11-16,3 1 0 15,3-3 13-15,7-3-13 16,6-1 0-16,4-4 0 0,5-1-14 16,4-1-10-16,3-3-41 15,0 0-116-15,4 0-286 16</inkml:trace>
  <inkml:trace contextRef="#ctx0" brushRef="#br0" timeOffset="44883.6173">7629 14452 436 0,'0'0'29'16,"0"0"-29"-16,0 0-18 15,0 0 18-15,0 0 8 16,0 0-1-16,0 0 12 16,0 0-6-16,101-11-9 15,-65 7 27-15,7 2-4 16,9 1 47-16,10 0-38 15,17 1-30-15,12-1 6 16,9 1-4-16,12 0-6 16,8 0 18-16,13 0-15 0,13 1-2 15,2 0-3-15,3 2 0 16,-6 1-1-16,-5-3-4 16,-5 2-25-16,-14-1 10 15,-6-1-11-15,-18 2 20 16,-12-3-24-16,-15 0-28 15,-10 0 31-15,-17 0 17 16,-9 0-18-16,-14 0 30 16,-7 0 0-16,-10 0 3 15,-3-1 16-15,0 1 50 0,0-2 8 16,0 2-33 0,0 0-15-16,0 0-4 0,0 0-22 15,0 0-15-15,0 0-17 16,0 0-100-16,0 0 5 15</inkml:trace>
  <inkml:trace contextRef="#ctx0" brushRef="#br0" timeOffset="73363.15">6612 7832 430 0,'0'0'12'0,"0"0"-5"16,0 0-4-16,0 0 6 15,0 0 48-15,0 0 1 16,0 0-11-16,0 0-11 0,0 0-8 15,-42 9 11 1,40-9 16-16,2 0-31 0,0 0-4 16,0 0 3-16,0 0-9 15,0 0 8-15,12 0-10 16,30 0-10-16,14 0 6 16,30 0-8-16,7 0 2 15,6 0-1-15,9 3 2 16,-3-3 1-16,-1 2-4 15,-6 0 1-15,-10-2 2 16,-14 0-2-16,-10 0-1 16,-14 1 0-16,-14-1-1 0,-8 0-1 15,-16 0 1 1,-5 0-24-16,-5 0 12 0,4 0-16 16,4 0-73-16,10 0-66 15,10 0-47 1</inkml:trace>
  <inkml:trace contextRef="#ctx0" brushRef="#br0" timeOffset="74302.2447">13126 7789 625 0,'0'0'2'0,"0"0"-4"15,0 0 6-15,0 0-4 16,0 0 17-16,0 0-10 16,109-3 27-16,-55 6-15 15,6 0-10-15,4 0 6 16,8 0-14-16,7 2 5 16,-2-3-5-16,1-1 2 15,-7 1 5-15,-8-2-8 16,-7 1 0-16,-7-1 8 15,-12 0 13-15,-7 0-14 0,-12 0-7 16,-7 0 6-16,-7 0-12 16,-4 0-19-16,0-1-147 15</inkml:trace>
  <inkml:trace contextRef="#ctx0" brushRef="#br0" timeOffset="76298.2441">7390 14878 488 0,'0'0'0'16,"0"0"0"-16,0 0 37 15,0 0 30-15,0 0-9 16,0 0-14-16,-19-32-37 15,17 27 15-15,-2 1-5 16,0-2 20-16,0 0-26 16,-3-2 15-16,-2-1 10 0,6 1-18 15,-6-6-3-15,3 4 5 16,-1-4-11 0,-1-3-5-16,-4 0 6 0,-1 0-3 15,-1-3 3-15,-2-1 6 16,-2 0-13-16,0 0 7 15,-3 2-9-15,-1 1-1 16,0 1 8-16,1 3-8 16,0 0 10-16,-7 6-10 15,-2-3 0-15,-3 4 7 16,-8 0-7-16,-2 2 6 16,-3 0-6-16,-4 3 1 15,-4-3-2-15,0 2-1 0,1 2 2 16,9 1 0-1,2 0 1-15,-2 0-2 0,2 0 0 16,-1 6 1-16,4-1-6 16,1 2 5-16,0 3 1 15,-3-1-3-15,1 2 3 16,-2 2-7-16,0 2 6 16,4 2 1-16,-1 3 0 15,5 3-1-15,7 0-6 16,0 5 5-16,13 1 2 15,8 2 0-15,6 1-4 16,0 2 5-16,0 2-3 16,17 1 2-16,4 3-10 15,12 1 8-15,8 3-26 16,2 0 25-16,11-3-23 16,6 0 0-16,10-4-8 0,10-4-2 15,11-4-52-15,7-4 44 16,3 0-48-16,5-4 58 15,-6-2 31-15,-5-3-5 16,-8 0 6-16,-8-4-87 16,-12-3 52-16,-7-4 35 15,-11-3-115-15,-4-2-31 16,-3 0 38-16,-1-1 110 16,1-7 107-16,0-5-39 15,6-2-23-15,-2 0 43 16,-6-2-35-16,-4-3-16 15,-6 1 1-15,-2-4-8 16,0-3 35-16,-4-4 21 0,-3-4-17 16,0-7 5-1,-3-4-27-15,-2-5-12 0,-4-1-3 16,-3-3 1-16,-9-1-20 16,0 2-11-16,0 7 4 15,-21 6 17-15,-18 6-16 16,-19 4-7-16,-20 0 0 15,-9 2-14-15,-19 4-7 16,-13 6-33-16,-4 6-36 16,-3 7-56-16,9 4-120 15</inkml:trace>
  <inkml:trace contextRef="#ctx0" brushRef="#br0" timeOffset="81534.034">16443 6716 378 0,'0'0'14'15,"0"0"2"-15,0 0 19 16,0 0-6-16,0 0 7 0,0 0-3 16,0 0-7-1,0 3 3-15,0-3-14 0,0 0 5 16,0 0-8-16,0 0 2 16,0 0 3-16,0 2-11 15,0-2-2-15,0 2-4 16,0 0 1-16,-16 6 2 15,2-2 3-15,-5 5 1 16,7 1 3-16,-2 1-7 16,3-1 0-16,0 0 1 15,8 0-3-15,-3-3 4 16,3 0-2-16,3-4-2 16,0-2 1-16,0 0-1 15,0-1 1-15,0-2 16 16,0 0 36-16,10 0-5 0,21-2-1 15,11-7-31-15,9-5-9 16,8 0-3-16,0-2 8 16,2-1-13-16,2 1 0 15,-3-5 2-15,2 2-2 16,-7-3 0-16,-2 5 3 16,3 0-2-16,-5 0-2 15,-2 3-2-15,-10 0-5 16,-7 5 5-16,-7 1-12 15,0 6-31-15,-7-1-18 16,-5 2-178-16,-13 0-66 16</inkml:trace>
  <inkml:trace contextRef="#ctx0" brushRef="#br0" timeOffset="104913.0315">8636 7718 382 0,'0'0'8'0,"0"0"4"16,0 0 1-16,0 0 11 15,0 0 10-15,0 0-1 16,0 0 2-16,0 0-17 0,-3-7-9 16,3 7 23-16,0 0-17 15,0 0-7-15,0 0 13 16,0 0-16-16,0 0 1 15,-3 0-3-15,3 0-1 16,0 0 9-16,0 0-11 16,0 0-2-16,0 0 2 15,0 0-5-15,8 0 5 16,16 0 0-16,6 4 1 16,0-1 0-16,5-2-1 15,4 0 0-15,3 0-1 16,8 1 5-16,-3-2-3 15,4 0-1-15,7 0 0 0,-3 0-1 16,6 0 1-16,1-3 0 16,-2 1-3-16,-2-2 0 15,-7-2-4-15,-3 1 1 16,-1 1 2-16,-4-1 2 16,2 0 2-16,-2 0-2 15,-5-2 1-15,3 2 2 16,0 0 0-16,-3-1-1 15,-8 2-2-15,4 0-2 16,-4-3 4-16,-6 7 0 16,2-3-1-16,-4-1 3 15,-3 1-3-15,-2 3 1 0,-2-3 0 16,-6 1-2 0,3 1 2-16,-5 0 0 0,-1 1 0 15,-2-2 3-15,1 1-5 16,-2 1 2-16,-3 0 0 15,1 0-7-15,-1 0 3 16,0 0-77-16,0 0-46 16</inkml:trace>
  <inkml:trace contextRef="#ctx0" brushRef="#br0" timeOffset="108149.6601">10744 7804 479 0,'0'0'8'0,"0"0"-6"16,0 0 29-16,0 0 2 15,0 0-7-15,0 0 17 16,0 0-34-16,-20-6-8 16,20 6 10-16,0 0-9 0,0 0-2 15,0 0 5-15,0 0-2 16,0 0 8-16,0 0-11 16,0 0 0-16,0 0 1 15,0 0 1-15,0 0-2 16,0 0 0-16,0 0 3 15,0 0-10-15,0 0 7 16,0 0 0-16,4 0-3 16,9 0 5-16,4 0-2 15,4 0 2-15,9 2 4 16,3-2 2-16,5 0-8 16,4 0 0-16,3 0 0 15,6 0 0-15,-2 0 0 16,6 0 0-16,-3-5 1 15,-2 1-1-15,0-1 0 16,-5 0 0-16,-2 2-1 0,-6-1 1 16,-1-1-1-1,-9 1 1-15,-2 1 0 0,-6 0-2 16,-7 3 2-16,-2-3 0 16,-7 3-2-16,0 0 4 15,-3 0-4-15,0 0 0 16,0 0-23-16,0 0 6 15,0 0-50-15,0 0-30 16,0 0-166-16</inkml:trace>
  <inkml:trace contextRef="#ctx0" brushRef="#br0" timeOffset="114333.3684">13657 7871 391 0,'0'0'23'0,"0"0"-17"15,0 0 0-15,0 0 15 16,0 0 32-16,0 0-18 16,0 0-7-16,0 0 18 15,5-3-20-15,-5 2 21 16,0-1-11-16,0 1-25 16,0-2 31-16,0 3-41 15,0-3-1-15,0 1 17 16,0 0-13-16,0-1 7 15,0 2-7-15,-4-1 1 16,-4 2 8-16,-8 0-13 16,-3 0 0-16,6 0-5 0,-7 0 10 15,2 0-9-15,0 0 4 16,-1 5-1-16,7 0-12 16,0 2 9-16,6 1-9 15,6 1 13-15,0 2-33 16,0-3 16-16,9 2-17 15,12-2 17-15,7 1 12 16,2-1-24-16,6-3 8 16,1 0 18-16,3 0-8 15,2-4 8-15,1 1-4 16,-1-2 7-16,0 0-7 16,4 0 7-16,-1-6-3 0,6-1 1 15,3 1 4 1,0-3-4-16,3 0-9 0,-1 1-14 15,-2-1 11-15,0 2-19 16,1-2 3-16,1 3 9 16,0-1-4-16,-2 1-6 15,2-1-38-15,-2 3-10 16,-12 1 4-16,5 3 40 16,-9 0 35-16,-3 0 10 15,-5 0-1-15,-4 3 8 16,-5 1-17-16,-8 2 2 15,-2-2 4-15,-3-2-1 16,-3-1 28-16,-4-1 3 16,-1 0 9-16,4 0 12 15,-1 0-22-15,11 0-21 16,2 0 8-16,9-3-22 0,0-4 0 16,5 0 12-16,3-3-6 15,-2 2 0-15,4-1-6 16,0 1 2-16,3-2-3 15,10 4 1-15,-3-2 0 16,-1 2-2-16,-2-2 2 16,-3 3 0-16,-7 3 0 15,5 1 0-15,-6-3 0 16,1 1 0-16,-2 2 0 0,-1-3-2 16,-3 2 4-1,-11-5 7-15,3 2 32 0,-9-4-4 16,-1 1 38-16,-4-3-65 15,-1-3 18-15,-3-2 13 16,0-1-25-16,0 0 1 16,-5 2-17-16,-7 1 3 15,-8 2-15-15,-10 6-26 16,-11 0-129-16,-8 4-202 16</inkml:trace>
  <inkml:trace contextRef="#ctx0" brushRef="#br0" timeOffset="119215.0049">15974 6564 223 0,'0'0'53'0,"0"0"-12"15,0 0 27-15,0 0-27 16,0 0 24-16,0 0-9 15,0 0-16-15,51-7 7 0,-50 7-3 16,-1-3 4 0,0 3 4-16,0 0-32 0,0 0 9 15,0 0-29-15,2 0 0 16,-2 0 4-16,0 0 2 16,0 0-6-16,0 0 0 15,0 0-8-15,0 6 1 16,0 5 4-16,0 5 3 15,0 0 2-15,0 0-2 16,3 1 0-16,2-1-1 16,0-2 5-16,4-1-6 15,3-5 2-15,-7-3 0 0,7-3 9 16,2-2-5 0,10 0 13-16,15-4 25 0,10-11-26 15,2-5 7-15,-3-3-21 16,0-6 2-16,-3 0 5 15,5-5-6-15,5 0-3 16,2 1 0-16,2 1-14 16,0 5 13-16,-4 0-15 15,-9 5-11-15,4 5-21 16,-4-2-83-16,-5 2-54 16,-7 5-288-16</inkml:trace>
  <inkml:trace contextRef="#ctx0" brushRef="#br0" timeOffset="123693.0945">4711 15996 474 0,'0'0'25'0,"0"0"-25"15,0 0-21-15,0 0 21 16,0 0 5-16,0 0-3 16,0 0-2-16,56 0 0 15,-43 0 0-15,1-3-5 16,4-1 0-16,-3 1 4 15,-2-1-3-15,3 1-1 16,-4 1 2-16,2-1 1 16,3 0 2-16,4 2-1 15,1-4 1-15,5 2 0 16,11-2 13-16,7-2-11 16,7-1 2-16,8 3 4 0,8-1 2 15,-1-1 8-15,8 1 10 16,-3-1-28-16,3-3-8 15,-9 3-32-15,-2-2 6 16,-6 2 8-16,-3 2-2 16,-8-3-34-16,-6 2-157 15</inkml:trace>
  <inkml:trace contextRef="#ctx0" brushRef="#br0" timeOffset="124030.3778">5103 15935 884 0,'0'0'0'0,"0"0"-120"16,0 0-44-16,-143 27 164 15,125-22 115-15,5-1-9 16,6-1-62-16,7-3-18 16,0 3-26-16,0-2-34 15,10 0 20-15,10 1 8 16,10-2 6-16,10 0 0 0,12-3 6 16,12-7-13-1,9-1-2-15,7-1-10 0,3-5 8 16,2 2-45-16,6-2-15 15,2 2-4-15,-2-1-45 16,-3 2-4-16</inkml:trace>
  <inkml:trace contextRef="#ctx0" brushRef="#br0" timeOffset="124155.4007">6379 15775 10 0,'0'0'176'0,"0"0"-176"0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0:0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8378 7970 474 0,'0'0'17'0,"0"0"-16"15,0 0 2-15,0 0 94 16,0 0-24-16,0 0-5 15,0 0-8-15,0 0-34 0,-21-12 12 16,21 12-23 0,0 0 4-16,0 0 0 0,0 0-16 15,0 0 4-15,0 0-5 16,0 0 3-16,0-1-1 16,8 0-4-16,16-1 0 15,6-1 1-15,8 3-1 16,6-2-1-16,8 2-1 15,5 0 2-15,4 0-1 16,13 0 1-16,11 0 0 16,15 0 1-16,8 0-1 15,5 0 0-15,3 0-2 16,-1 5 6-16,6-2-8 16,-3-1 4-16,-2 1 0 15,-4 1 3-15,-6 0-3 0,-4-1-2 16,-6 0 0-16,-3 1 4 15,-4-2-4-15,-7-1 2 16,-8 3 0-16,-8-3-2 16,-8 0 2-16,-8 0-4 15,0-1 1-15,-8 2 3 16,-3-1-7-16,-3-1 6 16,0 0 1-16,7 0 0 15,8 0 0-15,5 0 0 16,9 0 0-16,-5 0 0 15,2 0-3-15,-7 2 3 16,-10-2 0-16,-9 0-1 0,-7 0 1 16,-8 0 0-16,-12 0 0 15,-3 0 2-15,-5 0-1 16,-1 0-1-16,0 0 0 16,0 0 4-16,0 0-3 15,0 0 3-15,0 0-1 16,0 0 4-16,0 0-4 15,0 0-3-15,0 0 0 16,0 0-2-16,0 0 4 16,0 0-3-16,0 0 1 15,0 0-11-15,0 0-18 16,0 0-93-16,0 0-184 16</inkml:trace>
  <inkml:trace contextRef="#ctx0" brushRef="#br0" timeOffset="1414.8862">13208 7929 465 0,'0'0'51'15,"0"0"-49"-15,0 0 1 16,0 0 36-16,0 0 19 16,0 0 12-16,-3 0-41 15,3 0-6-15,0 0 9 16,0 0-8-16,0 0-7 15,0 0-6-15,0 0-10 16,0 0 17-16,0 0-18 16,0 0 0-16,0 0 8 0,4 0-8 15,9 0 0-15,4 3-1 16,3-3 2-16,5 0-1 16,1 0 0-16,4 2 0 15,6 0-1-15,2 1 2 16,1-2-1-16,7 0 0 15,4 2 2-15,2-1-5 16,8 1 3-16,6 1 0 16,-1 0-3-16,9-1 9 15,-3 3-8-15,5 1 2 16,3-4 0-16,0 3 3 16,5-1-3-16,5-2 0 15,4 2-2-15,1-3 4 0,0 1-4 16,4-1 2-1,-1 0 0-15,10-2-5 0,-2 0 5 16,-2 3-4-16,-5-3 0 16,-5 4 4-16,-5-4 0 15,0 0-1-15,-3 0 2 16,3 0-3-16,-6 0 2 16,-7 0 0-16,-5 0-1 15,-3 0 1-15,-8 0 0 16,-8 0 0-16,-10 0 1 15,-6 0-1-15,-9 0 0 16,-7 0 0-16,-6 0 2 0,-5 0-1 16,-2 0 9-1,-3 0-5-15,-3 0-3 0,0 0 7 16,0 0-9-16,0 0 0 16,0 0-3-16,0 0-4 15,0 0-36-15,0 0-114 16,0-7-129-16</inkml:trace>
  <inkml:trace contextRef="#ctx0" brushRef="#br0" timeOffset="3237.7553">14231 7532 572 0,'0'0'21'15,"0"0"-12"-15,0 0 5 16,0 0 39-16,0 0 32 0,0 0-52 16,0 0-17-1,82-44 5-15,-73 35-3 0,0-2 9 16,0 0 1-1,-3-5-16-15,3-1 19 0,-9-5-23 16,4-4-7-16,-4 1 13 16,0-6-14-16,0-1 10 15,-4-3-10-15,-8 2 6 16,-12 1-4-16,-3 5-2 16,-3 2 0-16,-8 0 1 15,2 2 2-15,-9 1-3 16,2 1 0-16,-6 1 2 15,0 3 0-15,-3 0-2 16,2 2-5-16,0 2 3 16,0 4-8-16,-5 3 5 15,0 3-3-15,-7 0-20 0,0 3 26 16,-3 0-21 0,0 10 13-16,0 4 4 0,-5 4-2 15,7 6 6-15,-5 5 0 16,3 3-2-16,5 6 2 15,3 3-2-15,7 7 4 16,10 6-3-16,8 5 7 16,10 2-5-16,11 3 1 15,11 1-8-15,0-3 3 16,15 1 2-16,21-7-25 16,8-7 10-16,16-2-9 15,10-7 12-15,4-5 9 16,2-4 5-16,0-7 1 0,0-3 0 15,4-7 0-15,1-6 10 16,4-3-5-16,-1-5 14 16,-7-3-9-16,-2-12-3 15,-1-1 20-15,-8-6-8 16,1-7 2-16,-7-6 12 16,-6-7-24-16,8-11 4 15,1-11 5-15,-5-8-5 16,-3-9-6-16,-16 0-5 15,-15-2 10-15,-24 11 7 16,0 7-18-16,-33 11 4 16,-25 11-5-16,-31 1-32 0,-32 6-22 15,-30 7-111-15,-39 3-229 16</inkml:trace>
  <inkml:trace contextRef="#ctx0" brushRef="#br0" timeOffset="4507.0936">8788 7755 476 0,'0'0'12'0,"0"0"-12"16,0 0 0-16,0 0 5 15,0 0 0-15,0 0 6 16,72 0 18-16,-50 0-11 16,5-2 7-16,-2-5 3 15,7 2-15-15,0-2 11 16,0-1-1-16,0-1-2 15,3-1-5-15,-2-2-14 16,-3 0 20-16,2-2-14 16,-6-4 0-16,3-4 6 0,-6-2-6 15,-9-4 10-15,-4-4-11 16,-7-4 6-16,-3 0 11 16,0-1-24-16,0 0 5 15,-3 2 19-15,-18 3-22 16,2 0 12-16,-5 4-14 15,-7 2 3-15,-1 1 2 16,-4 0-4-16,-6-1-1 16,-4-2 8-16,-5 4-7 15,4 1 4-15,-6 3-4 16,3 3 0-16,-2 2 2 16,-7 4 0-16,9 0-3 15,1 5 0-15,-4 1-7 0,-3 5 7 16,3 0-7-16,-1 0-2 15,0 5 8-15,7 8-2 16,0 5-3-16,-1 8 5 16,8 7-3-16,-1 11 2 15,11 10 2-15,5 13 0 16,9 8 2-16,4 6-2 16,5 0 0-16,7-5-3 15,0-3 2-15,0-7 0 16,0-8-6-16,7-7-15 15,21-8 21-15,8-7-7 16,7-6 8-16,7-4-3 16,5-4 3-16,9-3 0 15,4-7 0-15,7-2 0 0,3-7 3 16,1-3-2-16,11-6-1 16,3-11 3-16,1-4-1 15,-5-5-2-15,-5-4 0 16,-17-4 0-16,-14-10 5 15,-13-4 4-15,-10-8 9 16,-14-7 0-16,-2 1-15 16,-14 3 6-16,0 9-9 15,-29 11-2-15,-20 10 0 16,-18 10-28-16,-32 8-85 16,-14 11-67-16</inkml:trace>
  <inkml:trace contextRef="#ctx0" brushRef="#br0" timeOffset="8318.7103">10276 8648 701 0,'0'0'26'0,"0"0"-26"16,0 0-1-16,0 0 1 0,0 0 37 16,0 0-11-16,0 0-11 15,102 0 2-15,-36 0-16 16,17 0 12-16,19 2-12 16,26 1 2-16,26 2 20 15,18 0-22-15,12-2 2 16,3 1-3-16,2 1 3 15,-2-1-2-15,-7-1-1 16,-10-3 0-16,-11 3-4 16,-16-3 4-16,-13 0-2 15,-15 1 1-15,-17-1-18 16,-9 0 14-16,-19 0-8 16,-19 0-5-16,-23 0 10 15,-20 0-35-15,-8 0-11 16,-5 0-1-16,-34 0 39 0,-21 0-55 15,-12 0-127-15</inkml:trace>
  <inkml:trace contextRef="#ctx0" brushRef="#br0" timeOffset="8828.6286">9864 8826 283 0,'0'0'484'16,"0"0"-484"-16,0 0-34 15,0 0-21-15,0 0 47 16,0 0 8-16,-7 2 23 15,34-1-4-15,14-1 15 16,16 0-18-16,17 0 9 16,17 0-4-16,18 0-15 15,15 0 22-15,19 0-18 16,17 0-9-16,14 0 9 16,9 0-9-16,15 7 1 15,0 0-2-15,-6 2 2 0,-5-2 3 16,2-2 3-1,-18-1-6-15,-7 1 15 0,-21-5-14 16,-19 1 26-16,-25-1 2 16,-21 0-13-16,-21 0 8 15,-20 0-20-15,-10 0-5 16,-15 0 9-16,-8 0-5 16,0 0 13-16,-4 0-10 15,0 0-6-15,0 0 12 16,0 0-14-16,0 0-11 15,0 0-17-15,-5 0-57 16,-10 0-81-16,-5 0-237 16</inkml:trace>
  <inkml:trace contextRef="#ctx0" brushRef="#br0" timeOffset="10153.9559">20642 8457 424 0,'0'0'59'16,"0"0"-14"-16,0 0-1 0,0 0 11 15,0 0-13-15,0 0-8 16,2-5 1-16,1 5-15 16,0 0-11-16,-3 0-3 15,0 0-4-15,0 0-2 16,0 0-2-16,0 5-16 16,0 7 18-16,0 4 0 15,0 4 0-15,0-1 0 16,-3 1 0-16,-2-1 3 15,5 0-3-15,0-4 0 0,0-1-2 16,0-1 4 0,8-6 0-16,1 0-2 0,1-4 0 15,2-1 19-15,7-2-10 16,3 0 11-16,11 0 11 16,7-5-11-16,10-7 0 15,11-4-9-15,6-5-10 16,11-7 13-16,12-4-14 15,6-2 0-15,8-7-3 16,1-1 7-16,2 0-5 16,-8 5 1-16,-9 5 0 15,-15 9 1-15,-12 6-1 16,-8 0-14-16,0 5-15 16,-1 0-120-16,-8 2-14 15,-1-1-247-15</inkml:trace>
  <inkml:trace contextRef="#ctx0" brushRef="#br0" timeOffset="11918.9952">5954 8731 480 0,'0'0'0'16,"0"0"-7"-1,0 0 2-15,0 0 4 0,0 0 1 16,0 0 1-16,-3 0 4 16,3 0-3-16,0 0 6 15,0 8-2-15,0 6 25 16,0 4 5-16,8 7-10 16,2 5 7-16,2 0-12 15,6-1-13-15,-4-2 12 16,-1-7-10-16,2-4 6 15,-6-4 0-15,1-2-11 16,-2-6 9-16,6 0 3 16,2-4 3-16,21 0 22 15,20-10-12-15,32-15 0 0,32-11-12 16,40-15-18-16,29-9 8 16,27-2-8-16,10-5-21 15,-1 3-72-15,-22-4-190 16</inkml:trace>
  <inkml:trace contextRef="#ctx0" brushRef="#br0" timeOffset="15318.5052">12431 14452 520 0,'0'0'15'0,"0"0"-15"16,0 0 1-16,0 0 7 15,0 0 34-15,0 0-1 16,0 0 3-16,0 0-21 15,-120 6 12-15,110-4 8 16,1-2 1-16,1 4-1 16,-3-3-13-16,5 2-20 15,6-1 21-15,0-1-20 16,0 3 5-16,0 0 4 16,9 2-18-16,21-2 11 0,12 3-9 15,20-2-2-15,14 2 16 16,11-4-14-16,15 2 1 15,17 0 1-15,7-2-6 16,4 0 6-16,-5 0-6 16,-16 0 0-16,-17-1-4 15,-8 2 4-15,-17-3 0 16,-7 0-1-16,-16 1-2 16,-11-2 2-16,-12 0-18 15,-12 0-31-15,-9 0 1 16,0 0 9-16,-7 0-5 15,-31 0-73-15,-18-2-165 0</inkml:trace>
  <inkml:trace contextRef="#ctx0" brushRef="#br0" timeOffset="15661.7673">12131 14531 785 0,'0'0'0'0,"0"0"-31"16,0 0 19-16,0 0 12 15,192 15 37-15,-101-15 10 16,10 4-20-16,7-4 6 0,13 2-26 16,3 0-1-16,5 1 3 15,-12-2-8-15,-14 2-1 16,-19-2 0-16,-20-1 1 15,-15 2 0-15,-15-2-1 16,-10 0 0-16,1 0 16 16,-12 0-13-16,-1 0 10 15,-3 0-8-15,-4 0-2 16,-2 0 4-16,3 0-7 16,-6 0-6-16,2 0 6 15,0 0-44-15,1 0-64 16,2 0-172-16</inkml:trace>
  <inkml:trace contextRef="#ctx0" brushRef="#br0" timeOffset="31328.2436">8553 7130 376 0,'0'0'25'0,"0"0"-24"0,0 0 11 15,0 0-7-15,0 0 5 16,0 0 28-16,0 0-11 16,0 0-6-16,12-4 0 15,-11 4-15-15,2-2 13 16,-3 2-3-16,3 0-5 15,-1-3 17-15,3 3-15 16,-1-1 1-16,3-2-11 16,-5 2 1-16,9-2-3 15,6 3-1-15,8-2 2 16,9 0-6-16,15 2 8 16,13-4-4-16,14 3 0 15,11-1 0-15,8 0 3 16,6 2-3-16,4-4 0 15,10 3-3-15,11-3 5 0,10 1-2 16,9-2 0-16,5 0 0 16,3-1 0-16,5 1 0 15,-6 4 0-15,-2-7 1 16,-3 8-1-16,-10-3 0 16,-4 2 0-16,-13 1 1 15,-14-2-2-15,-16 1 1 16,-10-1 0-16,-4-2-1 15,-7 0 1-15,5 0 0 16,-5-4 0-16,-2 3 3 0,-4-1-6 16,-6 3 3-1,-5 0 0-15,-15 1 0 0,0 0 0 16,-12-1-5-16,-7 3 3 16,-4 0 2-16,-3-2-3 15,-8 2 3-15,7 0 0 16,-9 0 0-16,1 0 0 15,-2-2-15-15,0 2-30 16,0 0-49-16,0 0-32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0:49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7000 6759 395 0,'0'0'58'0,"0"0"-51"16,0 0 1-16,0 0 37 16,0 0 19-16,0 0-12 15,0 0-18-15,0 0-10 0,-3 0 4 16,3 0 3-1,0 0 2-15,0 0-25 0,0 0 1 16,0 0 7-16,0 0-10 16,0 0 6-16,0 0 9 15,0 0-13-15,0 0 2 16,0 0-9-16,0 0 2 16,5 0 1-16,14 0-1 15,5 0-3-15,3-1 0 16,2 0 2-16,5 0-2 15,4-2 0-15,7 1 0 16,0 2-4-16,10-2 5 16,0 0-1-16,-4 0 0 15,6 1 2-15,-5 0-5 16,0 0 3-16,3-1 0 0,0 2 4 16,-5-1-4-16,0 1 0 15,-2 0-3-15,-7 0 8 16,-3 0-9-16,-5 0 4 15,-5 0 0-15,-2 0-1 16,0 0 1-16,-3 0 0 16,4 0-2-16,-5 0 5 15,-3 0-6-15,3 0 3 16,-7 0 0-16,-2 0 2 16,-3 0-1-16,-3 0-1 15,-4 0 0-15,-2 0 0 16,3 0 0-16,-4 0 0 15,1 0 0-15,-1 0-1 16,0 0 1-16,0 0-19 0,0 0-54 16,0 0-115-16,0 0-126 15</inkml:trace>
  <inkml:trace contextRef="#ctx0" brushRef="#br0" timeOffset="1102.5979">8876 6700 346 0,'0'0'7'0,"0"0"-7"15,0 0 0-15,0 0 6 16,0 0 11-16,0 0 15 16,-35 0-3-16,34-2-6 15,-8 2 13-15,3 0 21 16,-2-2-20-16,1 1-6 16,-3-1-16-16,5 2 6 15,-3 0 12-15,8 0-13 16,-1-1-8-16,1 1-4 15,0 0-6-15,0 0 19 16,0 0-17-16,0 0-3 0,0 0 17 16,15 0-16-16,14 0 4 15,16 0 3-15,6 0-9 16,7 0 15-16,15-1-15 16,6 1 0-16,7-2 10 15,10-1-9-15,-2 0-1 16,1 1 1-16,-11-3 4 15,-4 1-2-15,-9 0-3 16,-9 0 0-16,-8 0 0 16,-8 2 2-16,-9-1 3 15,-7 1 2-15,-10 0-5 16,-8 0 16-16,-5 1-16 0,-4 1 0 16,-3 0 14-1,0 0-9-15,0 0 3 0,0 0-10 16,0 0-1-16,0 0-8 15,0 0-64-15,0 0-139 16,-8 0-128-16</inkml:trace>
  <inkml:trace contextRef="#ctx0" brushRef="#br0" timeOffset="4743.6637">6083 8290 574 0,'0'0'0'0,"0"0"-8"16,0 0 8-16,0 0 10 16,0 0 3-16,0 0 4 15,0 0-14-15,-6 0-1 16,6 0-2-16,0 3 2 16,0-3 1-16,0 0 1 15,2 3 3-15,13-2 25 16,13-1-1-16,7 2 15 15,9-2-17-15,11 0-1 16,4 2-5-16,8-2-17 0,11 0 7 16,12 0 4-1,10 0-13-15,-3 0 8 16,-6 0-12-16,-19 0 3 0,-16-2-4 16,-10 2 1-16,-13 0 0 15,-10-2-1 1,-10 2 4-16,-6 0-5 0,-7 0 2 15,0 0-11-15,0 0 9 16,0 0-38-16,9 0-87 16,3 0-96-16</inkml:trace>
  <inkml:trace contextRef="#ctx0" brushRef="#br0" timeOffset="5606.351">8653 8285 57 0,'0'0'481'0,"0"0"-450"0,0 0-30 16,0 0 42 0,0 0 21-16,0 0-20 15,-9 0 3-15,9 0-32 0,0 0-12 16,4 2 3-16,17-2 0 16,18 1 0-16,8-1-6 15,8 0 2-15,5 2 8 16,2 1-10-16,3-3 0 15,0 0 1-15,-1 3 2 16,2-3 1-16,-4 0-4 16,-4 0 2-16,-7 0-2 15,-13 1 0-15,-13-1 0 16,-11 0-5-16,-6 0 11 0,-8 0-7 16,0 0 1-1,0 0 0-15,0 0 5 0,0 0-5 16,0 0-5-16,0 0-28 15,0 0-63-15,0 0-65 16,-6 0-375-16</inkml:trace>
  <inkml:trace contextRef="#ctx0" brushRef="#br0" timeOffset="8689.8095">9563 9730 117 0,'0'0'197'0,"0"0"-162"16,0 0-6-16,0 0 16 15,0 0-25-15,0 0 2 16,0 0 19-16,0 0-7 15,0 0-14-15,0 0-10 16,0 0 8-16,0 0 0 0,0 0-8 16,0 0 4-16,0 0-3 15,0 0 3-15,0 0-2 16,0 0-12-16,0 0 3 16,0 0-1-16,0 0-2 15,0 0-1-15,0 0 1 16,0 0 0-16,0 5 0 15,0 0 0-15,0 0-1 16,0 1 1-16,7 1 0 16,8 0 0-16,6-1 5 15,9-1-5-15,5 1 7 16,9 0-7-16,3-3 0 16,0 1 2-16,-3-4 1 0,-1 2-3 15,-3-2 0-15,-4 0 5 16,-3 0-4-1,-5 0-1-15,-3 0 0 0,-8 0 2 16,-4 0-2-16,-7-2 2 16,1 2-4-16,-4 0 4 15,-3 0 7-15,0 0-9 16,0 0 0-16,0 0 0 16,0 0-3-16,0 0-26 15,1 0-56-15,8 0-71 16,-1 0-114-16</inkml:trace>
  <inkml:trace contextRef="#ctx0" brushRef="#br0" timeOffset="9696.7027">10819 9823 312 0,'0'0'88'0,"0"0"-72"15,0 0-16-15,0 0 11 16,0 0-3-16,0 0-6 16,0 0 1-16,0 3-3 15,0 0 0-15,0 1 10 16,0 2 5-16,0-2 0 15,13 1-3-15,0 1-3 16,10-3 15-16,5 1-3 0,2-2-6 16,7 1 6-1,-1-2-4-15,4-1 1 0,5 0 4 16,-2 0-15-16,-3-1 7 16,-5-2-14-16,-4-2 0 15,-6 2 4-15,-7-1-2 16,-6 3-1-16,-7-2 3 15,0-1-2-15,-3 4 26 16,-2 0-15-16,0 0 7 16,0 0 4-16,0 0-13 15,0 0 0-15,0 0-11 16,0 0 0-16,0 0-4 16,0 0-3-16,0 0-7 0,0 0-7 15,0 0-34 1,0 0-38-16,6-2-48 0</inkml:trace>
  <inkml:trace contextRef="#ctx0" brushRef="#br0" timeOffset="11538.4768">11867 9808 231 0,'0'0'201'0,"0"0"-187"16,0 0-12-16,0 0 38 15,0 0-9-15,0 0-16 16,-31 0-4-16,31 0-11 0,0 0 0 16,0 0 2-16,0 0 0 15,0 0 10-15,6 2-7 16,14-2 15-16,10 3 22 16,10-1-8-16,8 0-17 15,8-2 5-15,9 0-6 16,2 0 9-16,-2 0-13 15,-6 0 1-15,-13 0-4 16,-11 0-9-16,-14 0-1 16,-9 0-1-16,-4 0 2 15,-8 0 2-15,0 0-2 16,0 0-7-16,0 0 7 16,0 0-8-16,0 0-10 0,-20 0 2 15,-10 0-33 1,-18 0 0-16,-6 0-43 0,-16 1 24 15,-9 2 22 1,-4-1-11-16,2 1-63 0,3 1 25 16,9-2 95-16,12 0 30 15,14 1-2-15,10-3-18 16,15 3 4-16,12 0 1 16,6-3-1-16,0 4 14 15,18-3 9-15,18 1 16 16,14-1-11-16,1 2-9 15,7-3-5-15,2 0-19 0,1 0 13 16,-2 0 11 0,-1 0-5-16,-2 0 18 0,-7 0-32 15,-11 0-6-15,-8 0 3 16,-10 0 3-16,-7 0-3 16,-9 0-2-16,-4 0 18 15,0 0 24-15,0 0-12 16,0 0-25-16,0 0 13 15,0 0-19-15,0 0-2 16,0 0-6-16,0 0 4 16,0 0-12-16,0 0 8 15,0 0-25-15,0 0-32 16,0 0-87-16,0-3-35 16,-2-1-271-16</inkml:trace>
  <inkml:trace contextRef="#ctx0" brushRef="#br0" timeOffset="21702.3387">10097 8164 342 0,'0'0'127'0,"0"0"-110"16,0 0-3-16,0 0 30 15,0 0 26-15,0 0-22 16,0 0-22-16,-5 0-4 16,5 0 6-16,0 0-13 15,0 0 9-15,0 0-22 0,0 0-1 16,0 0 5-16,0 1-6 15,0 3 0-15,0 2-1 16,12 1 3-16,6 3-3 16,14 4 2-16,6-2-1 15,5-2 5-15,2 4-5 16,1-5 0-16,2 2-7 16,0-2-11-16,-2-1-8 15,5-2-6-15,-3-3 7 16,4-1-4-16,-1-2-33 15,-3 0 10-15,-5 0-1 16,-8-5 12-16,-3-4 14 16,-2 1-31-16,-7-1 22 0,0-1-91 15,-8 4 98-15,-6 0 29 16,-1 0 21-16,-5 3-12 16,-2-3 4-16,-1 6 35 15,0-2 17-15,0 0-15 16,0 2-35-16,0 0-2 15,0 0-4-15,0 0-6 16,0 0 7-16,-4 0-10 16,-4 0 0-16,-1 0 8 15,4 0-5-15,-5 0 6 16,1 0-6-16,-5 0 1 0,-1 0-1 16,3 2-3-16,-4 0 0 15,-2 2-3-15,2-2 3 16,-5 1-18-16,1-3-81 15</inkml:trace>
  <inkml:trace contextRef="#ctx0" brushRef="#br0" timeOffset="26905.1978">9749 5767 455 0,'0'0'38'16,"0"0"-30"-16,0 0-6 16,0 0 31-16,0 0 45 15,0 0-32-15,0 0-3 0,-7-6-6 16,7 6-15-16,0 0 0 16,0 0-22-16,-2 0 0 15,-5 9-1-15,1 5 1 16,-2 6 0-16,3 0 6 15,3 1-2-15,-1 0 7 16,3-5-11-16,0 2 0 16,0-4 12-16,0-2-10 15,3-2 10-15,4 0-5 16,1-5-7-16,-3 0 11 16,5-4-7-16,5-1 1 15,11 0 26-15,19-5 18 16,18-8-17-16,4-7-30 15,8-3 0-15,-2-7 3 16,10 0-5-16,0-5 0 16,1-6-9-16,5 4-11 15,-3 0 16-15,-6 7-10 0,-5 5 14 16,-16 5-5-16,-14 6 5 16,-11 2 0-16,-13 1 0 15,-8 3 0-15,-3-1 0 16,-4 4 4-16,-6 2-1 15,0 1 9-15,0 2-12 16,0 0-4-16,0 0 4 16,0 0-17-16,0 0-18 15,0 0-30-15,-6 4-12 16,-8 3-5-16,-2 2-98 16</inkml:trace>
  <inkml:trace contextRef="#ctx0" brushRef="#br0" timeOffset="29275.629">11047 7943 124 0,'0'0'446'0,"0"0"-437"16,0 0-9-16,0 0 0 16,0 0 9-16,0 0-1 15,0 0-5-15,0 0 0 16,12 8-3-16,-7-5 0 15,2 1 5-15,-2 2-2 0,-2 2 15 16,1 1-7 0,-4 3-5-16,0-2 8 0,0 1-14 15,0-3 0-15,0 1 4 16,1-1 0-16,3-1 0 16,-3-4-4-16,6 0 1 15,-5 1 7-15,1-4-7 16,5 0 12-16,3 0 15 15,2 0 8-15,4 0 2 16,5-9-29-16,5-3-8 16,1-1 11-16,3-2-11 15,7-4-1-15,0-5 2 16,4-1-2-16,-3 4 0 16,-3 1-2-16,-8 5 5 15,-10 4-7-15,-5 7 4 16,-7 1 0-16,-4 1 0 15,1 1 4-15,-1 1-8 0,-2 0 4 16,0-2-9-16,0 2 9 16,0 0-5-16,0 0-11 15,0 0-25-15,0 0-42 16,0-3-80-16</inkml:trace>
  <inkml:trace contextRef="#ctx0" brushRef="#br0" timeOffset="30546.6945">7495 6167 846 0,'0'0'16'0,"0"0"-15"15,0 0 1-15,0 0 1 16,0 0-1-16,0 0-1 16,5-1 2-16,-5 1 4 15,0 0-7-15,0 0 0 16,0 0 1-16,0 0 0 15,0 0 0-15,0 0-1 16,0 0-3-16,0 0 2 16,0 1-13-16,5 7 14 15,-4 2 7-15,4 0-5 16,-4-2-2-16,5 0 2 16,-6-1-1-16,4-1 0 0,0-2-1 15,1 0 0-15,-1-2 10 16,-3 0-10-16,7-2 2 15,3 1 8-15,7-1-4 16,12 0 14-16,11 0 5 16,9-5-13-16,5-3 5 15,4-5-14-15,-1 2-3 16,4-4 2-16,2 1-2 16,-7 0 6-16,-4 1-6 15,-9 2 0-15,-12 1-1 0,-9 3 1 16,-10 2-1-1,-4 1 1-15,-5 3 0 0,-4-3 1 16,0 4-1-16,0 0 0 16,0 0-1-16,0 0 1 15,0 0-6-15,0 0-19 16,0 0-26-16,0 0-56 16,0 0-145-16,-13 4-21 15</inkml:trace>
  <inkml:trace contextRef="#ctx0" brushRef="#br0" timeOffset="33257.6298">7503 7564 323 0,'0'0'58'0,"0"0"-54"15,0 0 17-15,0 0 19 16,0 0-21-16,0 0 9 15,0 0-15-15,2 0-5 16,-1 0 18-16,-1 0-20 16,0 0 0-16,0 0 10 15,0 0 4-15,0 0-5 16,5 0-2-16,-5 0-13 16,0 0 22-16,0 0-16 0,0 0-2 15,0 0 3 1,0 0-7-16,0 0 0 0,0 0 3 15,0 0 1-15,0 0 11 16,0 0-11-16,0 0 7 16,0 0 3-16,1 0-12 15,-1 0 1-15,0 0-3 16,0 0 3-16,0 0 6 16,0 0-9-16,0 0 0 15,0 0 2-15,0 0-1 16,0 0-1-16,0 0 0 15,0 0 0-15,0 0 11 16,6 0-8-16,-6 4-2 16,7 0 14-16,-1 2-10 0,-2-1-1 15,4 1-4-15,-3 2 0 16,0-2 4-16,-2 2-4 16,3-1 0-16,-2-3 0 15,-4 4 2-15,5-2-4 16,-3-2 2-16,-2 0 0 15,1-1 0-15,-1-2 0 16,4 1 0-16,-4-2 3 16,4 1-3-16,-4 1 1 15,1-1-1-15,-1 1 0 16,2-1 4-16,-1-1-4 16,-1 1 0-16,0-1-5 15,0 0 11-15,0 0-6 0,0 0 0 16,0 0 2-1,0 0 9-15,0 0-11 0,0 0 0 16,5 0 11-16,-5 0-10 16,0 0 12-16,3 0-13 15,-3 0 1-15,0 0 11 16,1 0-7-16,5 0-3 16,-2 0 4-16,6-4-5 15,2-3 3-15,5 2-4 16,-4-2 0-16,9-3-1 15,-1-1 1-15,7-3 0 16,1-1-1-16,2-2 4 16,6-1-3-16,-5 0 0 15,6 2 0-15,-5 1-3 0,1 6 3 16,-8 2 0 0,-1-1 1-16,-4 3 0 0,-9 1-2 15,-6 2 1-15,0 1 0 16,-6 1 1-16,0 0-1 15,0 0 0-15,0 0 5 16,0 0-3-16,0 0 1 16,0 0-3-16,0-1 0 15,5 1 4-15,-5 0-4 16,0 0 1-16,0 0 0 16,0-1 2-16,0 1 3 15,0 0-6-15,0 0 1 0,0 0 6 16,0 0-6-1,0 0 1-15,0 0-2 16,0 0-5-16,0 0-17 0,0 0-33 16,-8 1-130-16,-19 1-143 15</inkml:trace>
  <inkml:trace contextRef="#ctx0" brushRef="#br0" timeOffset="42418.9048">7412 9036 680 0,'0'0'2'16,"0"0"0"-16,0 0-4 16,0 0 4-16,0 0 4 15,0 0 20-15,0 0-26 16,0 0 2-16,6 0-5 16,-6 0 6-16,0 0 3 15,0 0-6-15,0 0 1 16,0 0 14-16,0 0-15 0,0 0 5 15,0 0-5-15,0 0 4 16,0 0-5-16,0 0 1 16,0 0 0-16,0 0-1 15,0 0 3-15,0 0-2 16,0 0 0-16,4 0 0 16,7 0-3-16,6 0 3 15,6 0 0-15,0 0 7 16,6 2-6-16,1-2 1 15,1 0 0-15,10 0 4 16,11 0 10-16,3 0-16 16,6 0 0-16,10 0 13 15,6 0-10-15,5 0 6 0,7 0 0 16,2 0-9-16,0 0 20 16,-7 0-14-16,10 0-1 15,-2 0 3-15,3 0-4 16,-1 0-2-16,-3 0 2 15,-7 0-3-15,-3 0 5 16,-5 0-6-16,-3 0 0 16,-3 0 1-16,-3 0 0 15,-7 0-1-15,-5 0 0 16,-6 0 1-16,-8 0 4 16,0 0-5-16,-5 0 0 15,-3-2 2-15,-5 1 0 16,-7-1-2-16,-5 2 1 15,-8 0 4-15,-2-2-2 0,-6 2-1 16,0 0-2-16,0 0 24 16,0 0-8-16,0 0-7 15,0 0 0-15,0 0-8 16,0 0-1-16,0 0-16 16,0 0-56-16,-9 0-135 15</inkml:trace>
  <inkml:trace contextRef="#ctx0" brushRef="#br0" timeOffset="44004.6283">7562 10521 436 0,'0'0'55'16,"0"0"-39"-16,0 0-12 15,0 0 33-15,0 0 4 16,0 0-26-16,9-5 2 15,-9 5-8-15,2 0 5 16,-2 0 19-16,0 0-9 16,0 0 6-16,0 0 3 15,0 0-20-15,1 0-3 0,10 0-4 16,5 0-4-16,7 0 9 16,3 0 1-16,9 0-8 15,5 0 4-15,11 0 7 16,9 0 6-16,17 0-10 15,10-2 2-15,9 2 7 16,13 0-3-16,8 0-14 16,5 0 2-16,9 0-3 15,9 0 1-15,-1 0-3 16,6 0 0-16,-3 0-1 16,1 0 1-16,1 0 0 15,-2 0 3-15,-5 0 0 0,-10-6-3 16,-3 3 0-1,-15-2 0-15,-9 1 1 0,-11 1-1 16,-9 1 0-16,-10-1 2 16,-8 0-1-16,1 3 25 15,-14-2-17-15,-4-2 0 16,-11 3 12-16,-7-2-13 16,-14 3 2-16,-5-3 6 15,-2 3-7-15,-6 0 21 16,0 0-20-16,0 0-9 15,3 0 19-15,-3-2-18 16,0 2-2-16,0-2 0 16,0-3-42-16,0 0-59 0,-3-4-161 15</inkml:trace>
  <inkml:trace contextRef="#ctx0" brushRef="#br0" timeOffset="48022.7066">4441 10829 854 0,'0'0'0'0,"0"0"0"16,0 0 0-16,0 0 0 16,22-51 8-16,-16 40 20 15,-6-1-27-15,0 3 4 16,0 0-4-16,-34 1 7 15,-14 5-3-15,-12 3-5 16,-10 4 0-16,-7 16-1 16,-2 8 8-16,8 6-5 15,13-3 8-15,15-1-9 0,12-5 8 16,15-3-9-16,16-4 0 16,0-1-6-16,23-8 6 15,28 0 0-15,15-6-5 16,8-3 0-16,-6 0-7 15,-10 0 12-15,-12-3-14 16,-23 1-11-16,-8 2-2 16,-15 0 19-16,0 17-20 15,-29 8 28-15,-13 5 30 16,-4 3-17-16,-2 0 11 16,8-1 25-16,7-4-16 15,12 1-16-15,10-7-1 0,10 2-14 16,1-4 22-16,12-2-24 15,24-5 0-15,15 2 1 16,14-6-1-16,4-7-14 16,-5-2-12-16,-6 0-83 15,-16-9 79-15,-18-8-93 16,-11-2-56-16,-13-6 47 16,0-4 80-16,-28-2 52 15,-10 2 23-15,4-3 43 16,8 10 60-16,6 6-24 15,11 7-10-15,7 4-14 16,2 3-35-16,0 2-22 16,0 0-17-16,31 0-1 15,12 7 46-15,15 6-28 16,15-1 8-16,2 2-20 0,5-2-9 16,-13-1 0-16,-11-1-2 15,-16-3-46-15,-15-1-5 16,-15-2-70-16,-10-1 53 15,0-3-73-15,-10-4 51 16,-16-7 35-16,-7-10 27 16,-3-4 30-16,5-3 47 15,1-3-19-15,8 7 44 16,12 7 10-16,1 7 15 16,3 9-2-16,6 1-54 0,0 2-33 15,0 15 8 1,0 9 29-16,0 5-12 0,6 2-3 15,12-3-20 1,0 0-2-16,-5-4-8 0,4-2 0 16,-7-2-4-16,-1-4-15 15,2-7-49-15,0-2-61 16,-2-9-203-16</inkml:trace>
  <inkml:trace contextRef="#ctx0" brushRef="#br0" timeOffset="48401.4726">4875 10940 1002 0,'0'0'60'16,"0"0"-60"-16,0 0 2 16,0 0 32-16,0 0-1 15,0 0-33-15,6-25 4 16,22 25-8-16,-2 0 1 15,2 9 1-15,-10 11-2 16,-4 9 2-16,-9 6-5 16,-5 5 7-16,0 1-2 15,-7-1-5-15,-7-7 10 16,-1-4-7-16,9-3 4 16,1-6 0-16,5-6 2 15,0-3-2-15,11-7-4 0,20 0-2 16,14-4-19-1,10 0 15-15,7-8-13 0,3-9 1 16,-10 0 9-16,-6 0-20 16,-11-3-27-16,-8 4 4 15,-12-6-104-15,-6-2-92 16</inkml:trace>
  <inkml:trace contextRef="#ctx0" brushRef="#br0" timeOffset="48598.7105">5226 10809 903 0,'0'0'69'0,"0"0"-57"16,0 0-12-16,0 0 0 15,0 0-3-15,0 0-1 16,-4 26-2-16,21-12-22 15,1 5-73-15,2-2-102 16,-3 2-206-16</inkml:trace>
  <inkml:trace contextRef="#ctx0" brushRef="#br0" timeOffset="48780.7826">5426 11198 951 0,'0'0'51'0,"0"0"-41"0,0 0 32 16,0 0-11-16,0 0-14 15,0 0-17-15,-20 22-35 16,40-22-51-16,1 0-174 16</inkml:trace>
  <inkml:trace contextRef="#ctx0" brushRef="#br0" timeOffset="54122.5547">7318 11320 635 0,'0'0'0'0,"0"0"-29"0,0 0 17 16,0 0 12-16,0 0 3 15,0 0-3-15,0 0 0 16,15 1-2-16,-12-1 6 16,0 0-3-16,1 0-1 15,2 0 2-15,5 0 10 16,5 0-12-16,11 0 15 16,3 0 2-16,5-2-15 0,9-2 1 15,5-1-3 1,5-2 0-16,6 1 5 15,1 0-5-15,9 2 0 16,-5-1 2-16,-2 2 13 0,-14-1 11 16,-7 2-26-1,-15 1-5-15,-8-1 0 0,-11 2 6 16,-4 0-1-16,-4 0 0 16,0 0 29-16,0 0 50 15,0 0-44-15,0 0-25 16,0 0 4-16,0 0-12 15,0 0-2-15,0 0-14 16,0 0-31-16,0 0-36 16,2 0-68-16,5 0-195 15</inkml:trace>
  <inkml:trace contextRef="#ctx0" brushRef="#br0" timeOffset="55494.9012">10067 11220 480 0,'0'0'39'16,"0"0"-39"-16,0 0 0 16,0 0 46-16,0 0 21 15,0 0-63-15,0 0 1 16,-24 0 9-16,24 0 1 16,0 0 14-16,0 0-6 15,0 0 4-15,0 0 4 16,0 0-19-16,0 0 5 15,0 0 4-15,0 0-8 16,0 0 8-16,0 0-17 16,0 0-4-16,2 0 11 15,16 0-10-15,7 0 0 16,9 0-1-16,4 0 5 0,12 0-5 16,1 0 0-1,10 0 0-15,11 0 2 0,10 0-1 16,16 0-1-16,5 0 0 15,2 0 1-15,-12 0-3 16,-10 0 2-16,-15 0 0 16,-15 0 1-16,-14 0 1 15,-18 0-3-15,-10 0 1 16,-11 0 0-16,0 0 4 16,0 0-2-16,0 0 28 0,0 0 4 15,0 0-16 1,0 0-12-16,0 0 0 0,0 0-6 15,0 0 0 1,0 0-47-16,0 0-22 0,0 0-28 16,0 0-162-16</inkml:trace>
  <inkml:trace contextRef="#ctx0" brushRef="#br0" timeOffset="59195.7557">10213 12878 396 0,'0'0'11'0,"0"0"-4"0,0 0-7 16,0 0 0-1,0 0 15-15,0 0-11 0,0 0-2 16,0 0-2-16,0 0 1 15,0 0 4-15,0 0-1 16,0 0-2-16,0 0 26 16,0 0-15-16,3 0 2 15,-3 0-11-15,2 0-2 16,2 0 2-16,-1 0-4 16,7 0 2-16,-8 0-4 15,4 0 4-15,3 0-4 16,-5 0 2-16,1 0 0 15,0-1 2-15,2 1-2 16,0 0 0-16,1 0-1 16,1 0 2-16,4-1-1 15,-1-1 0-15,0 2 1 0,6-1-3 16,-3-2 2 0,1 3 0-16,-1 0-2 15,-3-1 5-15,-6-2-3 0,1 3 0 16,0 0 0-16,-5 0 0 15,-2 0 0-15,0 0 0 16,0 0 1-16,0 0 1 16,0 0-2-16,0 0 2 15,0 0 0-15,0 0 10 16,0 0-12-16,0 0 1 16,0 0 4-16,0 0-5 0,0 0-8 15,0 0-23 1,0 0-16-16,0 0-17 0</inkml:trace>
  <inkml:trace contextRef="#ctx0" brushRef="#br0" timeOffset="60500.4628">11836 12823 342 0,'0'0'78'16,"0"0"-70"-16,0 0-6 15,0 0 44-15,0 0 2 16,0 0-25-16,-29 0 20 16,29 0-25-16,0 0-6 15,0 0-1-15,0 0 0 0,0 0 10 16,0 0-6-1,0 0-4-15,0 0 11 0,0 0-16 16,9 0 6-16,12 0-8 16,9 0-3-16,4-4 7 15,3 0-8-15,5-1 0 16,1 3 4-16,2-3-2 16,-3 2-2-16,-10-2 0 15,-7 4 0-15,-12-1 2 16,-5 2-2-16,-8 0 0 15,0 0-5-15,0 0 5 16,0 0-13-16,-12 0-22 16,-15 0-46-16,-12 0-89 15</inkml:trace>
  <inkml:trace contextRef="#ctx0" brushRef="#br0" timeOffset="60623.4787">11836 12823 401 0</inkml:trace>
  <inkml:trace contextRef="#ctx0" brushRef="#br0" timeOffset="60722.3327">11836 12823 401 0,'-95'60'2'0,"129"-60"3"0,2 0 32 0,7-5 36 16,1 1 2-16,1 0-31 0,-6-1-10 15,0 3-34 1,-10 2 3-16,-8-1-12 0,-5 1-32 15,-7-2-101 1,-9 2-335-16</inkml:trace>
  <inkml:trace contextRef="#ctx0" brushRef="#br0" timeOffset="80335.9268">7971 6486 191 0,'0'0'79'16,"0"77"0"-16,29-41-38 16,6 1-8-16,13-4-23 15,4 1-4-15,1-2 7 16,6-1-6-16,4-4 2 16,1 2 3-16,9-3-6 15,7 3 9-15,4-1-14 16,9-1-1-16,2 4 5 15,-6-1-5-15,-2-3 1 16,1-4-1-16,-1 0 1 16,-7-4 6-16,4-6-7 15,-5-1 0-15,-2-3 6 0,5-2 1 16,-3-2 13-16,2-4-2 16,0-1-11-16,1 0 6 15,-3-1-8-15,4-8 0 16,2-2 8-16,-2 2-3 15,-4-5-5-15,-5 0-5 16,3-3 5-16,-1 0-1 16,0-3-4-16,7-4 0 15,-8-4 3-15,-1 0-3 16,-12-3 0-16,-10-4 0 16,-9 0 1-16,-10-2 5 15,-7-1-5-15,-11-3 3 0,2 0 13 16,-5-3-1-16,1 0-4 15,3-1-12-15,2-1 2 16,-2 1-3-16,0 1 1 16,-5 4 0-16,-8 4 0 15,-3-1 1-15,0 1-1 16,0 2 4-16,-5 1 18 16,-12 1 23-16,-6 2-43 15,-8 5-2-15,-11-5 3 16,-1 4 2-16,-5 2 47 15,-6 3-52-15,-11 4 2 16,-11 1-6-16,-6 2 4 16,-6-1 0-16,9 2-1 15,5 2 3-15,3-2 0 16,3 2-2-16,-7 1 1 0,-5 2-2 16,-5 2 1-16,-9-2-2 15,2 4 0-15,-5 0 4 16,3 3-3-16,-4 1 1 15,1 0 0-15,5 0-2 16,4 5 2-16,1-1 0 16,1 1-4-16,4-1 8 15,4 1-4-15,5 6 0 16,-4-1 0-16,8 1 0 16,3 7 0-16,-1-1 0 0,7 5 1 15,7-1 0 1,3 3 2-16,3-2 1 0,5 1-3 15,-4 5 17 1,3-3-18-16,-1 8 9 0,-3-5-1 16,2 7-5-16,0-3 7 15,1 2-10-15,-6 1 5 16,7 2 0-16,-2 2-5 16,4 9 0-16,4 7 3 15,3 7-3-15,9 9-22 16,7 12-36-16,-7 4-123 15,-5 8-116-15</inkml:trace>
  <inkml:trace contextRef="#ctx0" brushRef="#br0" timeOffset="88005.3072">8193 12067 479 0,'0'0'7'16,"0"0"-7"-16,0 0-3 16,0 0 3-16,0 0 13 15,0 0-13-15,0 0 0 16,0 0 2-16,0 0 1 16,0 0-3-16,0 0 2 15,0 0 0-15,0 0 1 0,8 0-2 16,17 0 6-1,5 0 5-15,7 0-9 0,5 0-2 16,7 0-1-16,7 0 2 16,19 0-4-16,11 0 6 15,17 0 1-15,8 0 24 16,4 0-17-16,5 0-4 16,-1 0 8-16,5 0-15 15,1 0 3-15,-6 0-4 16,-14-1 0-16,-5-1 3 15,-20 0-3-15,-11 0-1 16,-19 0-1-16,-16 2-2 16,-14-3 0-16,-10 1 8 15,-5 2-4-15,-2-3 34 0,-1 3-4 16,1-2 1-16,-3 2-9 16,0 0 3-16,0-1 5 15,0 1-23-15,3 0-5 16,-3 0 4-16,1-2-4 15,-1 2-4-15,0 0 1 16,0 0-12-16,0 0-10 16,0 0-48-16,0 0-35 15,-1-1-123-15</inkml:trace>
  <inkml:trace contextRef="#ctx0" brushRef="#br0" timeOffset="89934.5805">7304 13479 441 0,'0'0'59'0,"0"0"-52"16,0 0-2-16,0 0 28 16,0 0-8-16,0 0-6 15,8 0-13-15,-2 2-5 16,0-2 2-16,6 2-3 16,1-2 3-16,7 2 9 15,2-2-8-15,5 0 0 16,3 0 5-16,4 2-8 0,6-2 13 15,9 0 25 1,4 0-23-16,6 0-6 16,7 0-6-16,10 0-4 0,0 0 0 15,6 0 3-15,6 0 3 16,-2 3-6-16,3-2 3 16,1 0 0-16,6 1-3 15,1 2 0-15,5-2 0 16,-4 1 3-16,-2-1-2 15,-10 0-1-15,-5-2 0 16,-2 0-5-16,-7 0 2 16,3 0 0-16,-3 0-2 15,-5 0 5-15,4 0-2 0,-5-4 2 16,3 1 0-16,-1 3-1 16,-4-4 1-16,0 2 0 15,-3 2 1-15,-6-2 2 16,4 1 0-16,-10 0-3 15,1-2 0-15,-4 1-1 16,-10 0 1-16,-6 1 0 16,-8-2-3-16,-3 2 3 15,-8 0-2-15,-3-1-8 16,-3 1-7-16,-5-1 2 16,0 0-24-16,0 2-16 15,0-1-42-15,-13-2-65 16</inkml:trace>
  <inkml:trace contextRef="#ctx0" brushRef="#br0" timeOffset="90696.4319">7603 13578 414 0,'0'0'25'0,"0"0"-19"15,0 0 2-15,0 0 27 16,0 0 4-16,0 0 17 0,12 0-12 15,10 0-14 1,4 0-18-16,5 0-10 0,6-1 13 16,8-1-14-16,11-3 11 15,13 3 8-15,9-2-12 16,9 0 5-16,10 4 10 16,4-2-1-16,2 1 4 15,16 0-12-15,12 1-9 16,9 0 18-16,9 0-17 15,2-3 10-15,1 3-16 16,3-4 0-16,3-1 3 16,2-1-3-16,-2 1 0 0,-3-1 2 15,-5 2 0 1,-3 0-2-16,-4 1 0 0,-11 3 0 16,-1 0 1-16,-12 0-1 15,-19 0 0-15,-18 0 0 16,-19 0 0-16,-17 0 0 15,-15 0 7-15,-7 0-5 16,-9 0 21-16,-8 0-11 16,-4-1-7-16,-3 1 17 15,0-2-9-15,0 2-6 16,0 0-7-16,0 0 4 16,0 0 2-16,0 0-6 15,0-2-32-15,0 0-36 16,0-2-139-16,0-1-200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2:3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16677 4604 351 0,'0'0'28'0,"0"0"-25"0,0 0-2 16,0 0-1-16,0 0 13 15,0 0-7-15,0 0-2 16,0 0 3-16,-4 2-6 16,4-2 2-16,0 0 3 15,0 0 1-15,0 0 21 16,0 0-14-16,0 0 2 16,0 0 16-16,0 0-10 15,0 0-6-15,0 0 3 16,0 0-7-16,6 0 15 15,36 0-14-15,33 0 20 0,24 0 19 16,19 0-48 0,16 0 4-16,13 0 18 0,19 0-11 15,15 0 11-15,8 2-23 16,6-1 12-16,7 1 11 16,-5-2-20-16,6 0-4 15,-5 0-2-15,-2 0 2 16,0 0-2-16,-6 0 0 15,-6-3 0-15,-13-3-1 16,-13 2 2-16,-21-3-1 16,-10 0 0-16,-17 3 1 15,-14-6 1-15,-20 2-2 16,-11 1 0-16,-15 0 2 0,-14 2 1 16,-9-1-3-1,-10 3 0-15,-10 0 1 0,-6 3 6 16,-1-2-6-1,0 0-1-15,0 2 0 0,0 0-14 16,-13 0-67-16,-22 0-94 16,-19 0-28-16</inkml:trace>
  <inkml:trace contextRef="#ctx0" brushRef="#br0" timeOffset="513.9534">16954 4854 656 0,'0'0'3'0,"193"-2"-6"16,-50-2 6-16,17-3 0 16,23 4 29-16,17-1 32 0,9 1-4 15,15 1-39-15,9-3-15 16,9 2 8-16,-3 1-12 15,0-1 6-15,-7-1-8 16,-19 1 0-16,-13 1 0 16,-26-1 0-16,-27-1 0 15,-23 2-6-15,-28-2 13 16,-25 0-6-16,-23 0-1 16,-16-1 1-16,-13 3-1 15,-9-2 1-15,-4 0 7 16,-6 4 26-16,0-5-19 15,0 3-8-15,0 0-7 16,0-3-25-16,0 2-12 16,0-2-63-16,-5 1-61 0,0 0-55 15</inkml:trace>
  <inkml:trace contextRef="#ctx0" brushRef="#br0" timeOffset="18162.8514">10802 6790 643 0,'0'0'102'16,"0"0"-94"-16,0 0-8 15,0 0 0-15,0 0 22 16,0 0 5-16,0 0-15 16,0 0 2-16,3 4-14 15,-2-4 5-15,12 0-5 16,6 2 0-16,11-2 0 16,8 0 4-16,7 0-3 15,6 0 1-15,4 3 3 16,6-2 6-16,2 0 16 15,4 0-27-15,5-1 3 16,8 0 5-16,-4 0-3 16,-1 0-5-16,-5 0 2 0,-9 0-2 15,4 0 0-15,0 0 0 16,1-3 0-16,2-2-3 16,-4 1 2-16,-6-2-3 15,-7 1-1-15,-7 1 1 16,-5 0-1-16,-7 0 5 15,-4-1 0-15,2 1-4 16,2 0 6-16,5-2-4 16,0 1 2-16,5 0 0 15,-2 0 3-15,-5 3-3 16,-7-1 0-16,-8 1-1 16,-8 2-1-16,-6 0 0 0,-4 0 2 15,-2 0 0-15,0 0 4 16,0 0-4-16,0 0 0 15,0 0-2-15,0 0 5 16,0 0-3-16,0 0 0 16,0 0-14-16,0 0-15 15,0 0-87-15,8 0-91 16,6 0-204-16</inkml:trace>
  <inkml:trace contextRef="#ctx0" brushRef="#br0" timeOffset="18994.9901">13453 6809 349 0,'0'0'83'16,"0"0"-69"-16,0 0-11 15,0 0 44-15,0 0 3 16,0 0-6-16,-51 2-5 0,51-2-15 16,0 0-12-16,0 0 9 15,0 0 4-15,0 0-2 16,0 0-2-16,0 0-13 16,0 0 15-16,18 0-13 15,16 0-3-15,9 0 9 16,6 0-5-16,8 0 2 15,-1 0 8-15,6 0-10 16,5 0 12-16,6 0-3 16,7 0-5-16,2 0 4 15,6 0-19-15,0 0 5 16,-2 0-4-16,-7-2 1 16,-2 0 2-16,-7-1-2 15,-6 0-2-15,-7 1 1 16,-9-3 1-16,-12 5-2 0,-10-2 0 15,-14 1 0-15,-7 1-2 16,-1 0 5-16,-4 0 14 16,0 0 11-16,0 0-13 15,0 0 12-15,0 0-6 16,0 0-14-16,0 0 6 16,0 0-11-16,0 0-2 15,0 0 0-15,0 0 2 16,0 0-5-16,0 0 1 15,0 0-25-15,0 0-3 16,0 0-61-16,0 0-70 16,-5 0-172-16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3:2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9786 7219 454 0,'0'0'0'0,"0"0"-14"16,0 0 14-16,0 0 2 16,0 0 10-16,0 0-5 15,0 0-6-15,0 0-1 16,0 0-3-16,-5 0 3 15,15 0-4-15,-7 0 5 16,6-2-1-16,-5 0 0 16,1 2 0-16,-2-1 10 15,2-1 0-15,-1-1 1 16,-1 2 7-16,0-1-12 0,2 1-4 16,1-1-2-1,-3 2 5-15,1-1-8 0,1-1 3 16,-3 2 0-16,6 0 1 15,-2-1 2-15,0 0-3 16,2 1 0-16,3-3 1 16,-2 3-3-16,3 0 2 15,2-2 0-15,-1 2 0 16,-1-1 3-16,-1 0-4 16,2 1 1-16,3 0 0 15,-5-2 0-15,-1 2 0 16,7-1 0-16,-3-1 0 15,5 2 2-15,2-3-2 16,1 1 0-16,2 2 0 0,4-3 9 16,-4 1-6-16,6 1 1 15,-1-2 5-15,3 1-8 16,2-4 2-16,-4 4-3 16,1 1 3-16,-1-2-4 15,0 1 1-15,-3 0 0 16,3 0 0-16,-2 2 2 15,-4 0-3-15,5-3 1 16,-3 3 0-16,-2 0 1 16,1 0 2-16,4 0-3 15,-2 0 18-15,1 0-6 16,2 0 0-16,-1 0 5 16,1-1-13-16,0-3 21 0,1 2-22 15,-5 1 7-15,-1 0-7 16,2 1 2-16,4-1-8 15,3-1 3-15,7 0 0 16,6 2 6-16,5 0-6 16,-1-2 2-16,-1 2-1 15,1 0 3-15,-2 0-3 16,3-1-1-16,4-1 0 16,-4 2 1-16,5 0-1 15,-5-3 0-15,7 3-2 16,-4-2 5-16,9 0-3 15,0 1 0-15,-3-3 0 16,1 3-3-16,1 0 4 16,-1-2-1-16,-3 1 2 0,-5-1-2 15,0 1 0-15,-3 0 0 16,-2 0 1-16,3 2-3 16,1-3 2-16,-2 3 0 15,2-2 0-15,3 0 2 16,4 1-2-16,2-2 0 15,4 1 0-15,1 0-3 16,-8 2 3-16,1-2 0 16,1 0-1-16,-4-1 3 15,3 0-2-15,0 3 0 16,1-3 0-16,2 1 0 16,-2 0 0-16,-2 1 0 15,-7 1-1-15,-2 0 1 16,-1 0-3-16,-6 0 1 15,5-1 2-15,1 1-1 0,-1-2 1 16,3 2 0-16,-6 0 0 16,3-1 7-16,-3 0-8 15,-7-1 1-15,0 0 0 16,-2 2-3-16,-6-3 7 16,-3 1-4-16,-3 0 1 15,-9 1 1-15,3-2 0 16,1 3 15-16,-4-2-17 15,-7 0 21-15,5 0-19 16,-7 2-2-16,2 0 21 0,2-2-6 16,0 2-4-16,-2 0-11 15,-4-1 6-15,2-1-3 16,-4 2-3-16,1 0 0 16,-3 0-2-16,0 0 1 15,0 0 0-15,0 0-52 16,0 0-57-16,0 0-96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18:59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 1884 674 0,'0'0'23'0,"0"0"-20"0,0 0 14 0,0 0-1 15,0 0-16-15,0 0 0 16,91 0-1-16,-51 0 1 16,7 0 0-16,-3 0 7 15,14 0-1-15,10 0 11 16,10 0-4-16,9 0-3 16,11 0 8-16,-10 0-18 15,0 1 0-15,-9-1-2 0,-9 2-8 16,-11-1-8-1,-6-1 5-15,-13 2-10 0,-11-2 19 16,-16 0-6-16,-6 0 5 16,-5 0 5-16,-2 0 3 15,0 0 22-15,0 0 4 16,0 0-17-16,0 0-12 16,0 0-4-16,0 0-69 15,0 1-74-15,0-1-388 16</inkml:trace>
  <inkml:trace contextRef="#ctx0" brushRef="#br0" timeOffset="2376.0967">7928 1911 524 0,'0'0'105'0,"0"0"-104"16,0 0 5-16,0 0 25 16,0 0-24-16,0 0 1 15,41 2-4-15,-20 0-1 16,1-1 0-16,-2 1-2 16,5 0-1-16,5-1 0 15,3 1 1-15,16 3 4 16,6-1-4-16,11 1 2 15,7 0 10-15,4 0-10 16,5 2-3-16,5-1 3 16,6 3 1-16,6-2 8 0,10 0-10 15,5 1 2 1,5 1 24-16,0-2-28 0,-2-1 0 16,3 3 0-16,5-2 0 15,-2 0 3-15,2 1-3 16,-6-2 0-16,5 2 4 15,0-1-4-15,4-1 0 16,-7 2 13-16,-5-1-9 16,-2 1 10-16,-5-2-6 15,3 2-6-15,-5-2 11 16,-2-1-13-16,-4 0 0 16,-2 0-2-16,-3 2 2 15,-1-4-1-15,-3 3-2 16,6-1 3-16,-8 1-3 15,-5-1 3-15,1 1 0 0,-2-1 0 16,1 0 6-16,3 0-6 16,-1-1 0-16,1 1 1 15,-1-2 8-15,-7-1-9 16,-2 1 2-16,-2-2-1 16,0 0-1-16,2 1 0 15,-1 1-3-15,2-1 3 16,-5-2 3-16,3 3-2 15,-5 0-1-15,-2 0 4 16,-7 0-4-16,1 0 4 0,-11-1-4 16,-3 1 1-16,-13-1-2 15,-11-1 2-15,-7-1-1 16,-12 0 0-16,-7 2-20 16,0-2-41-16,-7 0-53 15,-28 0-282-15</inkml:trace>
  <inkml:trace contextRef="#ctx0" brushRef="#br0" timeOffset="3408.5157">8772 969 483 0,'0'0'0'0,"0"0"0"16,0 0 76-16,0 0 3 15,0 0-23-15,0 0-32 16,-1-4-5-16,1 4 4 15,0 0-4-15,-2 0 6 16,2 0-19-16,-7 0-5 16,-6 9 0-16,-4 5-1 15,-5 1 0-15,5 3-2 16,3-2 6-16,3-1-5 16,2-5 1-16,6-1 0 15,3-5-7-15,0-1 2 16,0 1-3-16,3-3 3 0,17-1 2 15,10 0 3-15,8-1 6 16,8-10-4-16,8-8 2 16,0 0-4-16,7-6 0 15,-1 1-2-15,0-3 2 16,-5 0 0-16,-15 5-10 16,-6 4 10-16,-13 7-7 15,-10 5 7-15,-4 3-21 16,5 1 14-16,-3 2-113 15,3 0-67-15</inkml:trace>
  <inkml:trace contextRef="#ctx0" brushRef="#br0" timeOffset="4025.151">10202 1094 437 0,'0'0'148'0,"0"0"-136"15,0 0 39-15,0 0-3 16,0 0-25-16,0 0 3 15,-17 28 12-15,4-13-17 16,4 2-5-16,-1 2-14 0,-1 0 9 16,4-4-11-16,0-1 0 15,3-6 2-15,4-1 0 16,0-4 7-16,0-2 5 16,0-1 6-16,0 0 21 15,4 0-29 1,21-3 24-16,7-9 8 0,9-4-28 15,6-1 3 1,7-7-12-16,7 0-4 0,-1-1-3 16,4 1 0-16,-14 3 0 15,-13 6-6-15,-7 0 6 16,-8 3-1-16,-1 1-9 16,-5 1-26-16,1 1 34 15,-3-1-41-15,-4 3-52 0,-1 1-168 16,-4-1-295-16</inkml:trace>
  <inkml:trace contextRef="#ctx0" brushRef="#br0" timeOffset="4774.0702">12135 1105 677 0,'0'0'65'16,"0"0"-35"-16,0 0 71 15,0 0-47-15,0 0-39 16,0 0 0-16,2-1-9 15,-2 1 2-15,0 1-8 16,0 7 0-16,-5 6 0 16,-7 0 0-16,3-1 0 15,-3 3 3-15,6-3-3 0,-1-4 3 16,5-1-3-16,2-7 0 16,0 2 1-16,0-3-1 15,0 0 0-15,0 0 5 16,27-2 6-16,10-8 2 15,13-3-13-15,9-8 0 16,8 0 10-16,0-1-10 16,5-1 0-16,-2 0-7 15,-9-1 5-15,-8 4 2 16,-11 1-2-16,-6 4-6 16,-10 3 4-16,-4 2-18 0,-8 1-4 15,2 2-38-15,-2 2-71 16,-2 0-92-16</inkml:trace>
  <inkml:trace contextRef="#ctx0" brushRef="#br0" timeOffset="5257.4244">13476 1032 443 0,'0'0'9'0,"0"0"12"16,0 0 30-16,0 0 6 15,0 0-25-15,-64 50-14 16,59-40 7-16,2-2-14 0,3 0 10 16,0-4 6-1,0-3 0-15,0 1 22 0,13-2 5 16,12 0-6-16,9 0-8 15,10-3-17-15,10-6-18 16,6-6 13-16,6 0-12 16,8-6-1-16,-1-1 2 15,0-2-7-15,-1-3 0 16,-8 1-26-16,-12 5-8 16,-16 1 14-16,-7 7-54 15,-10 4-128-15,-8-2-439 16</inkml:trace>
  <inkml:trace contextRef="#ctx0" brushRef="#br0" timeOffset="14095.0853">2613 2726 684 0,'0'0'60'16,"0"0"-60"-16,0 0-4 15,0 0 3-15,0 0-11 16,0 0 12-16,0 0 5 16,18 12 3-16,-6-11 21 15,2-1 22-15,2 0-3 16,0 0-5-16,13-3-23 15,0-7-19-15,1-2 14 16,1-5-13-16,-14-7-2 0,-6 0 1 16,-11-5 2-1,0 3-4-15,-18 1 1 16,-19 8 0-16,-11 5 11 0,-12 9-11 16,-11 3 0-16,-6 15-2 15,7 8 5-15,3 9-3 16,20 5 0-16,19 0 0 15,20 7-1-15,8 1 1 16,18-1 0-16,31-4-3 16,11-1-5-16,10-8-8 15,9-6-18-15,2-9 16 16,4-10 17-16,1-6-7 16,-3 0-4-16,-12-10 6 15,-8-7 6-15,-6-5-1 0,-14 0 1 16,-5-4 8-16,-12-2-1 15,-7 5 14-15,-14 3-13 16,-5 7 7-16,0 6 13 16,-27 6-3-16,-13 1-25 15,-11 5 1-15,-3 9-7 16,5 5 6-16,2-2 0 16,17 0 7-16,9-2-6 15,10-3 1-15,11 0-2 16,0-5 0-16,5-2-7 15,31-2 1-15,8-3 6 16,10 0-2-16,4-3-2 16,-4-6 4-16,-5-5-11 0,-9 1-15 15,-10 1 24-15,-9 0-15 16,-10 4 17-16,-6 5-8 16,-5 3 16-16,0 0-10 15,0 0 2-15,0 0-18 16,2 6 18-16,7 5 0 15,-6-3 1-15,8 2 3 16,-1 0-4-16,3-3-3 16,4 2-22-16,3-4-42 15,2-1-44-15,1-3-8 16,-2-1 39-16,-2 0-26 16</inkml:trace>
  <inkml:trace contextRef="#ctx0" brushRef="#br0" timeOffset="14445.9499">3653 2799 398 0,'0'0'76'0,"0"0"-36"0,0 0 80 15,0 0-4-15,0 0-64 16,4 46-17-16,-1-30-21 16,-3-3-11-16,0-3-1 15,0-3-2-15,0-3 10 16,0-3-10-16,0-1 2 15,3 0 21-15,10-3-15 16,4-9-8-16,9-3 0 0,4 0-5 16,2-2 1-16,-2 4 2 15,-1 1 2-15,-8 6 1 16,-8 4 1 0,-6 2-2-16,-2 0 8 0,-4 0-6 15,2 7 8-15,5 1 4 16,4 5-12-16,8-2 6 15,11 3-8-15,10 1-6 16,18-3-32-16,8 0-41 16,6-3-70-16,1-6-32 15</inkml:trace>
  <inkml:trace contextRef="#ctx0" brushRef="#br0" timeOffset="15207.4765">4555 2820 614 0,'0'0'148'0,"0"0"-88"15,0 0-1-15,0 0-10 16,-136-30-31-16,99 30-13 16,-1 0-4-16,-3 6 4 15,6 4 15-15,4 4-16 16,7 0 4-16,11 0 4 16,5-3-10-16,8-1-4 15,0-3 1-15,8-1 1 16,16-2 1-16,11-4 0 15,7 0 2-15,2-5 11 16,5-11-13-16,-6-4 1 16,-4-2-2-16,-5-9-21 0,-6-1 4 15,-4-5 9-15,-1-5 3 16,-4 2-10-16,-4 4-7 16,-12 9 21-16,-3 12 1 15,0 8 15-15,0 3 22 16,0 4-22-16,-15 2-12 15,-3 13-2-15,-6 7 1 16,3 6 10-16,9 3-5 16,6 0-7-16,6-1 15 15,0 1-14-15,14-3 4 16,23-2 3-16,11-4-4 16,8-5-4-16,-4-7 0 15,4-4-1-15,-4-6-5 16,-1 0 0-16,2-15-14 15,-12-5 19-15,-4 0-29 0,-7-3 19 16,-16 4 10-16,-2 4 1 16,-7 7 1-16,-5 5 0 15,0 3 4-15,0 0 13 16,0 0-15-16,0 8-3 16,-12 2 2-16,2 5 8 15,4 0 4-15,6-1-14 16,0-1 1-16,0-1 6 15,6-2-6-15,15-3-2 16,-6-2-10-16,7-2-28 0,-5-3 6 16,0 0-31-1,-9-9-57-15,-3-7-68 0,-5-5 37 16,0-3-86 0,-12-4 238-16,-11-2 103 0,-1 1 17 15,2 2 25-15,3 5-28 16,10 7 11-16,5 7-76 15,4 1-30-15,0 3-22 16,0 4-29-16,13 0-37 16,18 0-18-16,3 0-21 15,1 10-2-15,5 2-37 16</inkml:trace>
  <inkml:trace contextRef="#ctx0" brushRef="#br0" timeOffset="16033.5124">5618 2731 452 0,'0'0'133'0,"0"0"50"0,0 0-19 16,0 0-86-16,0 0-44 16,0 0-17-16,62-22 12 15,-57 15-21-15,-5-1 1 16,0 2 4-16,0 4 2 16,-13 0-2-16,-10 2-13 15,-8 0 0-15,-3 6-13 16,-2 8 13-16,3 1 0 15,3-1 1-15,12 1-1 16,6-1-3-16,4 0 0 16,8-3 3-16,0-2-9 0,8-2 3 15,17-4-25 1,5-3 26-16,7 0-2 0,3-10 7 16,0-7 0-16,-7-6-1 15,6-4-5-15,-6-5-3 16,0-7-4-16,0-2 10 15,-7-5-15-15,-2 4 14 16,-14 7-6-16,-10 13 10 16,0 10 23-16,0 9 3 15,0 3 4-15,0 0-29 16,-21 5-1-16,-7 10-4 16,4 10 3-16,-2 1-1 15,18 4-5-15,6 0 9 0,2 2-4 16,0 2 2-1,36 2-9-15,9-5-11 0,15-4-22 16,7-8 10-16,-4-7-6 16,5-8-31-16,-7-4 31 15,-7-4-10-15,-6-10 2 16,-15-5 46-16,-14-1 24 16,-11 1 33-16,-8 2 37 15,0 6-45-15,-1 1-21 16,-25 4 28-16,-7 4-55 15,-7 2-1-15,0 0-1 16,-3 0 1-16,9 9-10 16,6 0 10-16,10-2 0 15,10-1 1-15,4 1-1 0,4-4-9 16,0 2 0-16,14-3-13 16,12 0 21-16,5-2-5 15,-8 0 6-15,-4 0 1 16,-6 0-1-16,-3 0 0 15,1 0 0-15,1 1 1 16,-6 3-4-16,4 1 2 16,4 2 1-16,-2 1 8 15,2-1-7-15,10 6-1 16,-4-2 0-16,6 1 3 0,-6 0-6 16,6-4-11-1,4-4-15-15,0-4-6 16,3 0-7-16,3-7 1 0,-1-10-79 15,-3-6-153-15</inkml:trace>
  <inkml:trace contextRef="#ctx0" brushRef="#br0" timeOffset="16249.3187">6791 2465 616 0,'0'0'157'0,"0"0"-105"15,0 0 11-15,0 0-21 16,-76 60 30-16,46-22-32 15,6 3-4-15,5-1-2 16,8 0-25-16,5 0-8 16,6-7 14-16,0-3-15 0,3-6-5 15,9-6-33 1,0-10-22-16,-3-3-17 0,1-5-56 16,2-5-31-16,3-9-24 15</inkml:trace>
  <inkml:trace contextRef="#ctx0" brushRef="#br0" timeOffset="16562.0967">6749 2661 535 0,'0'0'50'0,"0"0"-34"0,0 0 50 16,0 0-14 0,0 0-41-16,0 0 7 0,113 36-12 15,-52-36-3-15,1 0-2 16,5-5-1-16,-8-6-21 15,-16-6-63-15,-4-3-35 16,-12 0 83-16,-12-4 29 16,-9 7 7-16,-6 3 62 15,0 6 66-15,0 6 21 16,-17 2-102-16,-3 0-23 16,-9 10 6-16,0 4-13 15,11 7 7-15,5 2 6 16,13-1-22-16,0 2 8 15,14-2-16-15,31 2-1 16,11-4-2-16,21-3-50 0,8-6-95 16,3-6-66-1</inkml:trace>
  <inkml:trace contextRef="#ctx0" brushRef="#br0" timeOffset="16766.0815">8084 2544 768 0,'0'0'45'16,"0"0"-30"-16,0 0 63 15,-66 61-13-15,60-34-47 16,0 2-9-16,6 0 1 0,0-3-10 16,0-2-14-16,0-4-18 15,8-3-104-15,-2-7-59 16,6-7-22-16</inkml:trace>
  <inkml:trace contextRef="#ctx0" brushRef="#br0" timeOffset="17527.4282">8395 2583 456 0,'0'0'237'15,"0"0"-211"-15,0 0 9 16,-143 11 32-16,88 5-22 15,3 1 4-15,5 4-44 16,15 0-3-16,12-4 16 16,6 1-17-16,10-3 3 0,4-3 0 15,4 2-2 1,29-3-4-16,12-5 1 0,20-1-10 16,6-5 4-16,8 0-26 15,1-7-19-15,-9-5-29 16,-13-5 20-16,-16 2 48 15,-14 1 13-15,-15 2 19 16,-10 5 84-16,-3 4-54 16,0 2 19-16,0 1-43 15,-11 0-22-15,-9 1-3 16,1 7 0-16,0 1 0 16,4 1 2-16,8-1-2 0,0-4 0 15,7 2-5-15,0-2 4 16,8 0 0-16,22-1-27 15,14-3 4-15,2-1 8 16,6 0-58-16,-3-7-43 16,-2-5-69-16,-11-3 67 15,-3 3 119-15,-15 1 42 16,-9 5 29-16,-9 4 58 16,0 2-43-16,0 0-49 15,0 0 2-15,0 3-30 16,0 6 40-16,0 3-13 15,0 0-13-15,0-1-3 16,0 0-19-16,21-4-1 16,4-2 0-16,8 0-27 0,10-5-1 15,-3 0-56-15,-5-11-56 16,-7 0 33-16,-6-1 15 16,-4 0 92-16,-9 2 3 15,-3 3 25-15,-3 3 75 16,-3 2-19-16,0 2-64 15,0 2-15-15,-4 12 58 16,-17 7 63-16,6 4-40 16,-2 4-71-16,4 2 20 15,6-1-14-15,0-2-11 16,0-1 3-16,2-3-13 0,-6-2 0 16,3-8-4-16,-4-4-8 15,0-3 3-15,-4-4-26 16,2 1-58-16,0-2-197 15</inkml:trace>
  <inkml:trace contextRef="#ctx0" brushRef="#br0" timeOffset="17964.0243">9389 2690 666 0,'0'0'22'0,"0"0"52"15,137-61-8-15,-100 43-17 16,-11 5-36-16,-11 5 29 16,-4 1-24-16,-11 1 11 15,0 3-10-15,0 3 15 16,0-5 3-16,-2 5-37 15,-22 0-9-15,-7 0 5 16,-2 2-5-16,0 8 2 16,8 3-11-16,8 1-8 15,5 2 4-15,12 1-10 16,0-2-22-16,0 2 3 16,21 0 8-16,3-1 2 0,-3-6 33 15,-5-2 8-15,-7-4 22 16,-9-3 41-16,0-1 17 15,0 0-15-15,0 2-14 16,0-2-19-16,-9 5-19 16,-16-3-13-16,1-1 0 15,-3 0-78-15,8-1-113 16,16 0-268-16</inkml:trace>
  <inkml:trace contextRef="#ctx0" brushRef="#br0" timeOffset="18375.3347">10625 2486 750 0,'0'0'3'16,"0"0"54"-16,0 0-25 15,0 0-31-15,0 0-1 16,0 0 0-16,81-3 0 0,-60 3 12 16,-1 6 14-16,0 7 14 15,-2 1-22-15,-9 5-1 16,-6 2 7-16,-3 0-11 15,0-2 12-15,-16 0 22 16,-6-2-21-16,-3-1 15 16,-3-1-15-16,0 0-14 15,5-3 0-15,-3 0-12 16,3 2-6-16,4 1-23 16,0 2-89-16,13 2-65 15,3 1-84-15</inkml:trace>
  <inkml:trace contextRef="#ctx0" brushRef="#br0" timeOffset="18641.8887">10563 3067 690 0,'0'0'57'15,"0"0"-39"-15,0 0 10 16,0 0-28-16,0 0-31 15,0 0 7-15,143-31-18 16,-124 19 18-16,-10 2 24 16,-9 3 43-16,0 0 44 15,0 6-28-15,-7 1-18 16,-15 0-26-16,-7 0-14 16,2 8 6-16,-1-1-6 0,0 3-1 15,7-1-46 1,3-1-260-16</inkml:trace>
  <inkml:trace contextRef="#ctx0" brushRef="#br0" timeOffset="62931.6882">9343 1854 414 0,'0'0'82'16,"0"0"-75"-16,0 0-3 15,0 0-4-15,0 0 31 16,0 0-28-16,0 0-3 0,0 0 0 15,0 0 5 1,-21 0 3-16,21 0-7 0,0 0 4 16,0 0 18-16,0 0 0 15,0 0 8-15,2-2-31 16,15 0 1-16,9 0 0 16,2 2 1-16,6-3-2 15,-1-1 0-15,-3 1 3 16,-2 3-4-16,-2-2 1 15,-4 2-5-15,-5 0-1 16,-8 0-41-16,-2 0-26 16,-7 0-45-16</inkml:trace>
  <inkml:trace contextRef="#ctx0" brushRef="#br0" timeOffset="63861.1056">10689 1850 547 0,'0'0'59'15,"0"0"-28"-15,0 0-12 16,0 0-16-16,0 0 1 15,0 0 2-15,0 0-6 16,0 0-14-16,0 0 12 16,2 0-7-16,19-2 9 15,5 2 0-15,12-2 2 16,1 1 1-16,3-1-3 16,7 0 0-16,-3 1 0 15,4 1 2-15,-2-2-4 16,-4 2 2-16,-1 0 0 0,-11 0-1 15,-6 0 1-15,-5 0 0 16,-9 0 2-16,-7 0 1 16,-5 0-6-16,0 0 3 15,0 0-1-15,0 0-3 16,0 0 0-16,0 0-23 16,0 0-34-16,0 0-50 15</inkml:trace>
  <inkml:trace contextRef="#ctx0" brushRef="#br0" timeOffset="64624.1725">12563 1824 241 0,'0'0'148'0,"0"0"-120"0,0 0 4 16,0 0 1-16,0 0-17 15,0 0 1-15,0 0 4 16,0 0 3-16,2 0-18 15,9 0 2-15,5 0 4 16,0 0-11-16,10 0 5 16,3 0-6-16,1-3 2 15,-1 3 6-15,1 0-8 16,-3 0-4-16,-1 0 4 16,-2 0-27-16,3 0-13 15,-7 0-16-15,0 0-182 16</inkml:trace>
  <inkml:trace contextRef="#ctx0" brushRef="#br0" timeOffset="65279.1436">14031 1841 200 0,'0'0'108'0,"0"0"-63"0,0 0 26 15,0 0-32-15,0 0-19 16,0 0 2-16,0 0 1 16,0 0 17-16,0 0 1 15,10 0-16-15,11 0 6 16,7 0 15-16,10 0-28 15,4 0-15-15,4 0 1 16,-1 0-2-16,5 0 0 16,-2 0-2-16,-4 0 0 15,-1 0 0-15,-5 0 0 16,-6 0 0-16,-4 0-1 16,-9 0 1-16,-8 0-12 15,-6 0-14-15,-1 0-10 0,-4 0 9 16,0 0-52-16,0 0-13 15,0 0-16-15</inkml:trace>
  <inkml:trace contextRef="#ctx0" brushRef="#br0" timeOffset="70442.234">2416 4021 672 0,'0'0'25'16,"0"0"8"0,0 0 45-16,0 0-35 0,0 0-3 15,0 0-11-15,0 0-7 16,0 0-8-16,-10-13-7 16,8 13 3-16,-5 8 3 15,-4 13-8-15,5 8 11 16,-7 8 7-16,7 0-23 15,1 1 2-15,4-4-2 16,-8-1 0-16,6-5 6 16,-5-3-6-16,2-9 0 15,3-4 0-15,-1-6 3 0,4-3-4 16,0-2 1 0,0-1 0-16,0 0 8 0,0 0-4 15,-6-4 6-15,-5-13-8 16,3-8-2-16,6-6-14 15,2-9 9-15,0-6-22 16,0 0 12-16,0 0-6 16,6 7 11-16,4 5 5 15,1 11 6-15,2 6-1 16,-2 2 0-16,-2 6 2 16,-3 3 0-16,-1 2-2 15,2 1 1-15,0 2 1 16,-7 1 2-16,6 0-3 15,5 0 0-15,6 13 1 16,3 6 17-16,4 7-5 0,-2 2-8 16,0 3 3-1,-6 4-7-15,-3 0-2 0,-4 0 2 16,-4-3 0-16,-4-4 4 16,-1-4-6-16,0-7 0 15,0-1 1-15,0-5-1 16,0-6 0-16,0 0-1 15,0-4-2-15,0 0-8 16,0-1-45-16,0 0-33 16,0 0-3-16,0 0-42 15,-1-3-50-15</inkml:trace>
  <inkml:trace contextRef="#ctx0" brushRef="#br0" timeOffset="70619.3995">2150 4255 620 0,'0'0'65'0,"0"0"-46"15,0 0 3-15,0 0-21 16,0 0-2-16,179-40 0 16,-112 29-16-16,-7-3-43 15,-5 2-100-15</inkml:trace>
  <inkml:trace contextRef="#ctx0" brushRef="#br0" timeOffset="70997.5587">2774 3913 684 0,'0'0'91'16,"0"0"-63"-16,0 0 20 0,0 0-20 15,0 0-10-15,0 0-18 16,21-6 0-16,9 6 0 15,11-5 4-15,1 1 12 16,8-4-12-16,1 1 0 16,-2 1 3-16,-2-3-4 15,-11 4-6-15,-6 1 3 16,-4 1-17-16,-12 1-26 16,-1 0-26-16,-2 1-32 15,-7 1-14-15,-2-2-108 16</inkml:trace>
  <inkml:trace contextRef="#ctx0" brushRef="#br0" timeOffset="71563.4166">2878 3757 375 0,'0'0'46'16,"0"0"-22"-16,0 0 7 15,0 0-11-15,0 0 2 16,0 0 6-16,10-5-14 16,-10 5 33-16,0 0-18 15,0 0 7-15,0 0 9 16,0 0-28-16,0 0 25 15,0 0-25-15,0 0-16 16,0 0 17-16,5 0-14 16,0 9 18-16,5 4 28 0,-2 3-28 15,2 6-1-15,-4 3-11 16,2-1-9-16,1 0 4 16,-8-5-5-16,3-4 0 15,-4 0 1-15,0-5 5 16,0-2-10-16,0-2 4 15,0-2 0-15,3 2-1 16,-2-2-46-16,4 1-88 16,2 0-47-16,2-5-98 15</inkml:trace>
  <inkml:trace contextRef="#ctx0" brushRef="#br0" timeOffset="72171.7374">4002 4178 648 0,'0'0'160'0,"0"0"-148"16,0 0 45-16,0 0-19 15,0 0-27-15,0 0-7 16,5 0 1-16,12 0-5 16,2 0 11-16,0 0-3 15,5-5 9-15,2 3-16 16,2 1 0-16,4-3 6 16,-2 1-7-16,0 1-1 15,0 2-1-15,0-5-11 16,-3 5-10-16,-7 0-73 15,-4 0-30-15,-4 0-5 16,-12 0-68-16</inkml:trace>
  <inkml:trace contextRef="#ctx0" brushRef="#br0" timeOffset="72379.0618">3972 4261 519 0,'0'0'237'0,"0"0"-209"16,0 0 26-16,0 0 7 16,0 0-58-16,0 0 14 15,51 0 10-15,-25 0-17 0,4-1 1 16,-6-1-11-16,-3-1-4 16,0 1-12-16,-3-3-59 15,-6 5-72-15,-3-3-96 16</inkml:trace>
  <inkml:trace contextRef="#ctx0" brushRef="#br0" timeOffset="82609.708">4928 3881 562 0,'0'0'4'16,"0"0"4"-16,0 0 8 15,0 0 29-15,0 0-21 16,0 0-14-16,0 0-8 16,-5-4-2-16,5 8 4 15,0 8 17-15,-2 2 23 16,1 5-19-16,-4 3 4 16,5 4-29-16,0 5 17 15,0 7 1-15,0 1-12 16,0 4 12-16,0-5-18 0,-9-3 0 15,1-5 11-15,2-5-9 16,-1-5-2-16,2-3 0 16,1-8 2-16,4 1-1 15,0-8-1-15,0 0-6 16,0-1-17-16,-2-1-69 16,-4 0 15-16,3-5-133 15</inkml:trace>
  <inkml:trace contextRef="#ctx0" brushRef="#br0" timeOffset="83222.1714">4976 3948 573 0,'0'0'49'0,"0"0"-16"16,0 0 72-16,0 0-9 15,0-46-88-15,0 31 41 16,0 4-13-16,0-4-23 16,0 1 7-16,0 3-18 15,0-1 12-15,7 3-14 16,5-2 4-16,-2 5 3 16,-1-2-7-16,0 4-1 15,0 1 1-15,0 3 0 16,0 0-3-16,6 0-4 15,3 6-5-15,6 9 11 16,1 8 2-16,1 6-1 0,1 8 1 16,-5 0 2-1,-1 1-4-15,-4 1 1 0,-4-1-2 16,-5-1 2-16,-2-2 2 16,-1-4-2-16,1-6-2 15,1 0 0-15,-1-4 0 16,-4-4-1-16,5-5-6 15,-5 0 8-15,4-4-8 16,-2-4 1-16,-3-1-3 16,1-2-11-16,-2-1-29 15,6 0-22-15,-4 0-14 16,3-11-40-16,-5-1-223 16</inkml:trace>
  <inkml:trace contextRef="#ctx0" brushRef="#br0" timeOffset="83715.9645">4792 4127 468 0,'0'0'114'16,"0"0"-95"-16,0 0 38 16,0 0 18-16,0 0-29 0,0 0-37 15,19-8 17-15,5 4-16 16,6-1-1-16,1-2 8 16,5 2-3-16,3 0-1 15,4-2-13-15,1-2 0 16,0 1 2-16,-4 0-2 15,-7 2 0-15,-6 1 0 16,-3 0 2-16,-3 0-3 16,-1 1 2-16,1 0 12 15,-2 0-13-15,3-1 4 16,3 1-4-16,-4 0 1 16,1 0 0-16,-2 1-2 0,-5 0-8 15,3 2 9-15,-1-1-1 16,-6-1-8-1,-1 2 4-15,0 0 2 0,-2-2-1 16,-4 3 4-16,1 0-9 16,-3 0 2-16,-2 0-6 15,0 0-34-15,0 0-7 16,0 0-59-16,0-3-83 16</inkml:trace>
  <inkml:trace contextRef="#ctx0" brushRef="#br0" timeOffset="90073.6363">2292 5293 70 0,'0'0'524'16,"0"0"-523"-16,0 0 7 16,0 0 0-16,0 0 8 15,0 0 6-15,0 0 22 16,0 0 26-16,-11-36-45 15,11 36 15-15,0 0 7 0,-1 0-36 16,-4 0-3-16,3 0 8 16,0 2-16-16,-2 12-5 15,4 6 5-15,0 9 20 16,0 1-2-16,13 3-15 16,4-3-2-16,2-2 13 15,-4-3-13-15,-3-1 1 16,-3-5-2-16,-3-2 0 15,1-5 4-15,-7-4-4 16,1-5 0-16,-1 1-1 16,0-4 1-16,0 0-3 15,0 0 3-15,0-4 0 0,-1-9-1 16,-18-6-13-16,-1-3 7 16,-1-5 5-16,-4-5 0 15,-2-5-3-15,3-1-4 16,-1-2-4-16,6 3 9 15,4 1 5-15,3 9-1 16,4 7 13-16,4 4-12 16,3 5 10-16,1 3 1 15,0 1-8-15,0 4 13 16,0 0-17-16,0 1 1 16,0 2 7-16,0-2-8 15,0 2 0-15,13 0 2 16,14 0 1-16,14 9 3 15,4 6-6-15,6 8 5 16,-6 5 10-16,-2 3-15 0,-9 2 0 16,-6 2 6-16,-7-5-5 15,-8 0-2-15,-1-3 1 16,-2-3 0-16,-3-3-6 16,-2-3 9-16,-2-3-3 15,-1-1 0-15,-2-7 3 16,0 1-8-16,1-4 0 15,-1-2-12-15,0-1 5 16,0-1-33-16,0 0-29 16,0 0-3-16,0-1-33 15,0-10-206-15</inkml:trace>
  <inkml:trace contextRef="#ctx0" brushRef="#br0" timeOffset="90359.5301">2264 5451 72 0,'0'0'497'0,"0"0"-483"15,0 0-8-15,0 0 21 16,0 0-6-16,0 0 0 15,37-20 11-15,-16 16-10 0,0 1-10 16,3 0 20-16,1-1-32 16,6 0 2-16,-2 0-2 15,-1 0-5-15,-2 0-9 16,3 1-43-16,-5-2-63 16,-2 2-116-16</inkml:trace>
  <inkml:trace contextRef="#ctx0" brushRef="#br0" timeOffset="91521.3812">2753 5273 50 0,'0'0'357'0,"0"0"-332"0,0 0-4 16,0 0 27-16,0 0 12 16,0 0 9-16,0-9 1 15,0 9-10-15,0 0-9 16,0 0-19-16,0 0-13 15,0 0-4-15,0 12-12 16,5 10 20-16,12 6 16 16,1 5-31-16,0 1-2 15,-1-4-6-15,-1-5 1 16,-7 1 0-16,-1-6-1 0,-3-3 0 16,-3-5 3-16,-2-5-3 15,0-2 0-15,0-2 0 16,0-3 0-16,0 0 0 15,0 0 6-15,0 0-2 16,-2-12-4-16,-15-3-1 16,1-8-2-16,-6-2-4 15,0-8 7-15,7-1-3 16,-3-3-8-16,6 3 11 16,3 4-1-16,6 6-2 15,-2 3 3-15,5 6 0 16,0 1 3-16,0 2-6 15,8 1 3-15,10-1 0 0,4 2 0 16,1 2 1-16,-2 0-1 16,0 4 0-16,-4 1 3 15,-4 3-7-15,6 0 4 16,2 7 0-16,5 8 6 16,-5 4-3-16,-4 3-1 15,-7 2-1-15,-7 3-1 16,-3-5 2-16,0-1-2 15,0-5 0-15,-7 0-4 16,-7-6 4-16,2-3 0 16,-2-1 0-16,6-2 0 15,-4 0-5-15,8-1-2 0,-2-3-20 16,4 0 13-16,2 0-5 16,0 0 3-16,0 0 9 15,0 0-10-15,0 0 2 16,0 0-6-16,0 0 4 15,11 0 16-15,3 0 0 16,7 0 1-16,5 2 0 16,4 2 2-16,7 4 5 15,-4 3-7-15,1 0 0 16,-10 0 3-16,-3 0 4 16,-12 1-7-16,-2-1 14 15,-7 0 21-15,0-3-18 16,0 3-7-16,0-1 41 15,-4-3-23-15,-8 0-20 16,-6 0 14-16,-3-4 1 16,-3 4-10-16,-3-5 0 15,-7 3 4-15,3-5 0 0,-5 0 15 16,6 0-29-16,2 0 2 16,4 0-3-16,4 0-2 15,-2 0 0-15,6-5-69 16,1 1-14-16,3-3-129 15</inkml:trace>
  <inkml:trace contextRef="#ctx0" brushRef="#br0" timeOffset="93871.2086">3269 5059 601 0,'0'0'76'0,"0"0"-76"16,0 0 18-16,0 0 13 0,0 0-16 16,0 0 30-16,0 0-28 15,-14 0 7-15,14 0 3 16,0 0-3-16,0 0 17 16,0 0-21-16,0 0-13 15,0 0 9-15,0 0-16 16,0 0 0-16,8 0-2 15,13 0 3-15,-4 0-1 16,9 0 0-16,-2 0 1 16,5 0-7-16,-1 0-3 15,2-4-14-15,-6 2-20 16,3 0-16-16,-6-1-17 16,-4-1-8-16,1 2-42 0,-6-2-50 15</inkml:trace>
  <inkml:trace contextRef="#ctx0" brushRef="#br0" timeOffset="94647.4324">3351 4932 318 0,'0'0'98'0,"0"0"-90"16,0 0 23-16,0 0 0 0,0 0-21 15,0 0 9-15,0-2 24 16,0 2 1-16,0 0 13 16,0 0-22-16,0 0 5 15,0 0-3-15,0 0-14 16,0 0-1-16,0 0-1 16,0 0-8-16,0 0 8 15,0 0-15-15,0 0-2 16,0 0 4-16,3 10-3 15,0 7 30-15,5 6-21 16,-2 7-14-16,3 2 13 16,1 1-13-16,0 0 0 0,-2-3 1 15,-1-1 2-15,-4-4-3 16,-1-6 0-16,-2 0 0 16,2-6-3-16,2-3 2 15,-3-3-17-15,5 0-30 16,1-5-50-16,3 0-56 15,0-2-87-15</inkml:trace>
  <inkml:trace contextRef="#ctx0" brushRef="#br0" timeOffset="95322.2212">4297 5385 825 0,'0'0'97'16,"0"0"-92"-16,0 0 29 15,0 0-20-15,0 0 4 16,0 0-18-16,34 0 0 16,-2-3 0-16,6-1 0 15,3-1 0-15,-3 1-1 16,-5 0 4-16,1 2-7 15,-1-2-1-15,-3 1-18 16,0 2 0-16,-3 0-51 16,-1-1-34-16,-4 2-32 0,-4 0-74 15</inkml:trace>
  <inkml:trace contextRef="#ctx0" brushRef="#br0" timeOffset="95690.6448">4532 5528 308 0,'0'0'124'16,"0"0"-80"-16,0 0 11 0,0 0 25 15,0 0-33-15,0 0-20 16,0 0 19-16,1 0-12 16,4 0 4-16,1 0-5 15,5 0-10-15,11-2 0 16,2-5-14-16,7 1-4 15,1-1 4-15,-3 2-9 16,1-2-6-16,-1 0-14 16,-5 0-22-16,-5 3-80 15,-7-1-165-15</inkml:trace>
  <inkml:trace contextRef="#ctx0" brushRef="#br0" timeOffset="113789.517">5557 5130 254 0,'0'0'196'16,"0"0"-153"-16,0 0 29 16,0 0-2-16,0 0-16 15,0 0-20-15,0 0-1 0,0 0-9 16,0-3 14-1,0 3-3-15,0-2-13 0,0 1-4 16,0 1-1-16,0-1-3 16,0-3 1-16,0 2-3 15,0-1-5-15,-3 1 3 16,0 0-10-16,-1 0 1 16,2-1 8-16,-1 3-9 15,-2 0 14-15,5 0-4 16,0 0-10-16,0 0 3 15,-1 0-3-15,1 0 0 16,0 9-4-16,-1 11 8 16,-5 6 4-16,6 6 5 0,0 9-13 15,0 1 9 1,0 1-9-16,0-2 0 0,0-2 5 16,0-7-5-1,0-2 0-15,0-5 0 0,0-5 1 16,0-6 0-16,0-3-1 15,0-6 0-15,0-2-7 16,0-1 0-16,0-2-14 16,0 0 6-16,-2 0-4 15,-8-7 4-15,-2-10-81 16,-1-9-27-16,-1-4 44 16,3-7-11-16,2-4 12 15,-1-2 13-15,3 0 33 16,1 4 32-16,-1 5 77 0,2 5-30 15,5 7 10-15,-3 3-9 16,3 2 12-16,0 4 0 16,0-2-31-16,0 2 34 15,8 3-52-15,-1 5 15 16,-1 1 20-16,0 3-36 16,-3 1-8-16,6 0 6 15,5 0-7-15,1 0 7 16,7 0 3-16,3 10-2 15,-6 3 1-15,5 8-9 16,-3 4 2-16,-2 4 6 16,-6 4-7-16,-2 1 3 15,-4 1-5-15,-1-4 4 16,-2-5-1-16,0-3-3 0,-1-5 0 16,3-3 0-16,2-3 1 15,-3-2-2-15,3-5-6 16,-4 1-10-16,-2-4-10 15,6-2-53-15,-5 0-63 16,2 0-46-16</inkml:trace>
  <inkml:trace contextRef="#ctx0" brushRef="#br0" timeOffset="114026.6196">5444 5354 777 0,'0'0'56'16,"0"0"-54"-16,0 0 25 15,0 0-11-15,0 0-16 16,0 0 2-16,93-22 8 16,-55 15-10-16,1 0 0 15,2 0-2-15,-2 1-17 16,2-3-77-16,-3-1-39 15,-5 0-116-15</inkml:trace>
  <inkml:trace contextRef="#ctx0" brushRef="#br0" timeOffset="114916.2968">5927 5136 514 0,'0'0'38'15,"0"0"-30"-15,0 0 9 16,0 0 28-16,0 0 51 16,0 0-36-16,0 67-13 15,-2-39-35-15,1 1-11 16,-3 1 15-16,4-2-15 16,-1-4 1-16,1-7 1 0,-4-3 0 15,1-5-3 1,3-1 0-16,0-5 0 0,0-3 2 15,0 0 2-15,-2 0-3 16,-2 0 49-16,-7-8-21 16,-2-6-28-16,1-8 0 15,0-2-1-15,2-8 0 16,2-4-8-16,5-1 1 16,3 4 0-16,0 6-5 15,0 5 11-15,0 7-3 16,11-1 4-16,10 2-3 15,7 4 0-15,5 0 2 16,6 3-3-16,-6 0 2 16,1 3-4-16,-8 2 6 15,-3 2 0-15,0 0-2 0,-6 6 0 16,3 8 2 0,-11 1-5-16,-5 5 10 0,-4 0-4 15,0 0 0-15,0-1-1 16,-12 0 5-16,-10-2-5 15,0-2 0-15,1-2-4 16,-2-1 4-16,10-3 0 16,-4-1-4-16,7-1-7 15,3-3-6-15,6-2-24 16,1-2-25-16,0 0 10 16,0 0 10-16,10 0 40 15,15-4-9-15,0 0 5 16,1 1-14-16,2 1-9 15,-1 1 16-15,1 1 17 0,0 0 1 16,-3 1 3-16,-6 10 0 16,0-2 18-16,-9 1-3 15,-3 1 21-15,-7 1-14 16,0 0 28-16,0-3 7 16,-26 3-30-16,2-4 25 15,-10 1-21-15,3-3 3 16,-3 1-24-16,3-4-7 15,-4 0 12-15,8-3 2 16,0 1-3-16,8-1-10 16,-1 0-7-16,-2 0 6 15,5 0-7-15,1 0 0 16,2 0-6-16,-1-1 5 0,2 1-9 16,3 0-18-16,-1 0-8 15,4 0-3-15,1 0-10 16,1 0-29-16,-1 0 7 15,0 0-41-15,3 0-18 16,-2 0-223-16</inkml:trace>
  <inkml:trace contextRef="#ctx0" brushRef="#br0" timeOffset="116471.6315">6902 5076 526 0,'0'0'219'0,"0"0"-176"16,0 0-10-16,0 0-24 16,0 0-2-16,0 0-7 15,14-3-2-15,-7 3 2 16,-1-2 1-16,-1 2 11 15,-3 0 10-15,2-2 1 16,-3 2-5-16,-1-1-11 16,6 1-4-16,0-2 8 15,0 0-11-15,-3 1 0 16,-1-1 1-16,-2 2 5 16,0 0-4-16,0 0 19 0,0 0-5 15,0 0-1-15,0-2-15 16,-11 2 0-16,-13 0-2 15,-6 0 1-15,-4 0 1 16,1 7-3-16,-2 2 3 16,1 1-2-16,4 3 2 15,0 3 0-15,8 0 4 16,2 4-1-16,7-2-4 16,7 1 1-16,6 0 0 15,0 3 0-15,0-3 0 0,13-1 0 16,9 3 1-1,4-6 0-15,8 2-1 0,2-7 2 16,2 1-2-16,3-8 0 16,-4 1-1-16,-2-4 1 15,-4 0-1-15,-1 0 0 16,-2-2 1-16,-9-3-1 16,-1-2 1-16,-7 1 2 15,-2 3-2-15,1-2 0 16,-4 2-3-16,2-2 3 15,-4 2 0-15,3 1-1 16,-6 0 1-16,4 0 1 16,-5 2-1-16,0-3 0 15,0 3 1-15,0 0 0 16,0 0-1-16,0 0 2 0,0 0-2 16,0 0 8-1,0 0-8-15,0 0 0 0,0 0 2 16,0 0-2-16,0 0-2 15,0 0 2-15,0 0-1 16,0 0-4-16,0 0-8 16,0 0-6-16,0 0 11 15,0 0-57-15,-5 0-26 16,-3 0-124-16,-4-2-329 16</inkml:trace>
  <inkml:trace contextRef="#ctx0" brushRef="#br0" timeOffset="117067.8973">7329 5052 428 0,'0'0'144'15,"0"0"-116"-15,0 0-4 0,0 0 27 16,0 0-36-16,0 0-1 15,0 0-2-15,0 0-6 16,0 0 8-16,0 5 18 16,0 9 33-16,0 3-16 15,0 3-33-15,0 2 8 16,3 3-18-16,2-3-4 16,2 1 1-16,-1-2-3 15,-5-4 0-15,-1-2-1 16,3-1 1-16,-3-4 0 15,0-1 1-15,0-6-1 16,0 0-2-16,0-2-35 16,0-1-49-16,0 0-29 15,0 0-43-15</inkml:trace>
  <inkml:trace contextRef="#ctx0" brushRef="#br0" timeOffset="118059.713">7141 5044 488 0,'0'0'21'0,"0"0"-21"0,0 0 4 15,0 0-4-15,0 0 19 16,0 0 25-16,79-6-10 16,-58 6-23-16,3 0 12 15,6 0-4-15,4 0 6 16,4 1-10-16,2 4-15 16,4 4 0-16,-1 1-4 15,-2 2 4-15,-1 1 0 16,-8 4 0-16,-2 1-6 15,-8 0 5-15,-6 2-5 16,-9 5 6-16,-2 0-4 16,-5-1 9-16,0 1-5 15,0-4 10-15,0-1-3 0,-11-3 13 16,2-7 12 0,-6 2 0-16,-2-1 14 15,1-3-34-15,-1-1 8 0,1 0 0 16,-2-2-14-16,0-2 20 15,0-2-15-15,-6 0-5 16,4-1 17-16,-3 2-18 16,4-2-2-16,4 0 5 15,0 0-4-15,0 0-3 16,2 0-1-16,1 0 1 16,3 0-2-16,1 3 1 15,3-3 0-15,1 0 0 16,-1 2 1-16,5-2-1 15,-1 0 1-15,-2 3 0 0,-1-3 0 16,-1 2-1-16,-2 1 0 16,-2-1 0-16,4 0 1 15,-2 3 2-15,2 0-3 16,-2-2 2-16,-1 1 2 16,-2-1-4-16,1 1 0 15,3-3 9-15,2 2-5 16,3-2-1-16,1-1 2 15,-4 1-2-15,4-1 0 16,-1 0-3-16,1 2 0 16,0-2 2-16,0 0-2 15,-4 0 0-15,2 2 2 16,0 0-2-16,-2-2 2 0,2 0-2 16,2 0 0-16,0 0-2 15,-3 0 2-15,3 0 0 16,0 0 2-16,0 0-2 15,0 0 0-15,0 0 0 16,0 0 0-16,0 0 1 16,0 0-1-16,0 0 0 15,0 0 0-15,0 0 1 16,0 0-1-16,0 0 0 16,0 0 0-16,0 0-1 0,0 0 1 15,0 0-2 1,0 0-4-16,0 0-12 0,0 0 4 15,0 0-16 1,0 0-33-16,0 0-15 0,0 0-74 16,0 0-71-16</inkml:trace>
  <inkml:trace contextRef="#ctx0" brushRef="#br0" timeOffset="119519.3076">7903 5114 327 0,'0'0'100'16,"0"0"-95"-16,0 0 12 0,0 0 22 15,0 0 38-15,0 0-21 16,-1 0-2-16,1 0 16 16,0 0-20-16,0 0-11 15,0 0 4-15,1 0-22 16,16-2-3-16,8-2-18 15,12 1 1-15,9-2 15 16,10-2-13-16,12 2 1 16,4-3 1-16,-1 1-3 15,-11 0-4-15,-16 2-1 16,-14 3-34-16,-13 0 7 16,-8 2-68-16,-9 0-38 15,0 0-29-15,0 0-250 16</inkml:trace>
  <inkml:trace contextRef="#ctx0" brushRef="#br0" timeOffset="119902.0267">7893 5108 620 0,'0'0'54'0,"0"0"-48"16,0 0-6-16,0 0 84 16,0 0-20-16,0 0-17 0,24 28 6 15,-18-16-32-15,0 5 10 16,1 4-24-16,-3 4 3 16,1 4-5-16,-3 0-2 15,3 0-3-15,0-2 0 16,-2-4 0-16,5-3 5 15,1-3-5-15,4-1 0 16,1-2-3-16,2 1 10 16,0-2-11-16,2-3 4 15,6-3 0-15,1-2 12 16,5-2-12-16,12 0 2 0,-2-3 8 16,3 0-10-1,-4 0-12-15,-3-3-35 0,-3-5-23 16,-9-1-62-16,-3-4-86 15,-3 1-243-15</inkml:trace>
  <inkml:trace contextRef="#ctx0" brushRef="#br0" timeOffset="120612.9806">7952 5277 352 0,'0'0'74'0,"0"0"-61"16,0 0 22-16,0 0 57 15,0 0-5-15,0 0-25 16,56 0 25-16,-28 0-50 16,2-2-12-16,7 0 14 0,0-2-26 15,4 0-2 1,-1-1-10-16,-2 2 1 0,0-1 3 15,-6 1-5 1,-3 0 0-16,-7-1-3 0,-5 4 11 16,-4-3-11-16,-3 3 3 15,-5 0 0-15,-2 0 1 16,-2 0-1-16,-1-2 0 16,4 2-1-16,-4 0 3 15,0 0-3-15,0 0 1 16,0 0 0-16,0 0 1 15,0 0 0-15,0 0-1 16,0 0 9-16,0 0-8 16,0 0-1-16,0 0 0 15,0 0 0-15,0 0 0 16,0 0 0-16,0 0 0 16,0 0 0-16,0 0 1 0,0 0-6 15,0 0 5-15,0 0 0 16,0 0 3-16,0 0-3 15,0 0 0-15,0 0-1 16,0 0-1-16,0 0 2 16,0 0-8-16,0 0 2 15,0 0 0-15,0 0-20 16,0 0-22-16,0 0-11 16,0 0-30-16,-5 2-21 15,-5-2-152-15</inkml:trace>
  <inkml:trace contextRef="#ctx0" brushRef="#br0" timeOffset="122785.9557">8585 5114 85 0,'0'0'60'15,"0"0"-30"-15,0 0 61 16,0 0-15-16,0 0-36 16,0 0-3-16,25-4-15 0,-18 2-17 15,-4 2 23 1,-3-1-1-16,5-1-16 0,0 2 22 15,-1 0 18-15,-2-3-15 16,1 3 1-16,0 0-17 16,-3 0 13-16,0 0-13 15,0 0 17-15,0 0 1 16,0 0-20-16,0 0-10 16,0 0-7-16,0 6 5 15,7 8 47-15,-1 3-7 16,0 7-35-16,1 7 8 15,4 3-19-15,-4 3 10 16,0-1-7-16,2-2-3 16,-2-4 3-16,-3-5-3 0,-1-2 0 15,0-6-1 1,-1-1 4-16,-2-5-6 0,2-3 3 16,-2-3 0-16,4-3-1 15,-1 0-8-15,-1-2-14 16,0 0-19-16,3 0-38 15,-5-4-34-15,0-8-150 16</inkml:trace>
  <inkml:trace contextRef="#ctx0" brushRef="#br0" timeOffset="123158.4973">8649 5165 590 0,'0'0'58'0,"0"0"-36"16,0 0 33-16,0 0 18 15,0 0-31-15,0 0-11 16,12-12-22-16,7 9-6 15,10-1 20-15,3 0-2 16,12 0 3-16,5-3-6 0,11 3 7 16,-3-4-3-1,0 3-20-15,-9 1 4 0,-13-1-6 16,-7 2 2 0,-10 2-6-16,-6 0 3 0,-5-1-22 15,-1 2 16-15,3 0-35 16,-3 0-34-16,6 0-45 15,-7 0-66-15,-5 0-44 16</inkml:trace>
  <inkml:trace contextRef="#ctx0" brushRef="#br0" timeOffset="123613.5363">8672 5355 397 0,'0'0'272'16,"0"0"-246"-16,0 0-7 15,0 0 55-15,0 0-62 0,0 0-10 16,100-16 4 0,-73 12-5-16,2 1-1 0,-2 1 11 15,-2-2-9-15,1 3 10 16,-1-2-11-16,-7-1 0 16,3 4 7-16,-4-3-7 15,-2 1-1-15,-1-1 3 16,-2 0-3-16,-2 3 0 15,-2-1-1-15,-2 1 4 16,0-1-8-16,-2-1 5 16,3 2 0-16,-4 0-1 15,-1 0 1-15,1 0-10 16,-3 0-31-16,0 0-25 16,0 0-13-16,0 0-93 15</inkml:trace>
  <inkml:trace contextRef="#ctx0" brushRef="#br0" timeOffset="126969.4437">9804 5286 742 0,'0'0'52'15,"0"0"-45"-15,0 0-2 16,0 0 40-16,0 0-2 0,0 0-11 16,0 0-4-16,-2 0-13 15,2 0 19-15,0 0 30 16,0 0-19-16,12 0-17 16,20-5-3-16,20 1-22 15,11-2 24-15,2-1-27 16,3 0 5-16,-2 0-7 15,-6 2 2-15,-5 0-7 16,-7 1 2-16,-4 1-16 16,-12 3-7-16,3-3-45 15,-8 3-23-15,-9 0-29 16,-9 0-82-16,-9 3-178 16</inkml:trace>
  <inkml:trace contextRef="#ctx0" brushRef="#br0" timeOffset="127336.0554">9789 5487 404 0,'0'0'38'0,"0"0"-34"15,0 0 13-15,0 0 48 16,0 0 0-16,0 0 9 16,0 2-20-16,7-2 10 0,14 0 6 15,15 0-20-15,9-2-19 16,17-8-6-16,6 3-16 16,19-5 16-16,-3 2-8 15,0 0-10-15,-12 3 14 16,-15 2-21-16,-8 1 0 15,-16-1-2-15,-9 3 1 16,-9-1-6-16,-6 0-21 16,-8 1 3-16,2-4 7 15,-3 3-85-15,0-5-116 16</inkml:trace>
  <inkml:trace contextRef="#ctx0" brushRef="#br0" timeOffset="127712.5918">11095 5006 618 0,'0'0'25'16,"0"0"-17"-1,0 0 3-15,0 0 74 0,19 60-21 16,-19-31-11-16,0 4-37 16,0 0 6-16,0 4 0 15,0-2-20-15,0-3 1 16,-6-5 5-16,-1-6-5 15,0-6-3-15,2-4 2 16,2-6-2-16,3-2 0 16,0-2-4-16,0-1-66 15,0 0-21-15,0 0-16 16,0-8-195-16</inkml:trace>
  <inkml:trace contextRef="#ctx0" brushRef="#br0" timeOffset="128430.1062">11026 5013 620 0,'0'0'0'0,"0"0"-3"15,0 0 3-15,76-56 27 16,-39 44-18-16,3 2 8 15,2 2 14-15,-3 0-17 0,4 2 12 16,-4 0-10 0,-2 1 3-16,-5 4 25 0,-3 1-27 15,-4 0-11-15,-3 0 4 16,-2 6-9-16,-5 5 0 16,-8 3 0-16,-5 1-1 15,-2 3 6-15,0-2-5 16,-14-1-1-16,-16 4 6 15,-10-2-2-15,-5-5-4 16,2 1 0-16,-1-2 1 16,8-1 5-16,3-5-6 15,11 0 0-15,5 0-1 16,5-3 1-16,8-2-2 16,4 2-7-16,0-2-4 15,0 1 11-15,0 1-18 16,0 0 14-16,8 4 4 15,8 0 3-15,-1 3-2 0,7-2 1 16,3 5 0-16,-1 1 3 16,4 1-3-16,0 0 0 15,-2 1-1-15,0-2 1 16,-3 2 0-16,-5-3-1 16,-6-2 4-16,0-3-3 15,-4-2 4-15,2-1 1 16,-7-3 14-16,2-1-5 15,-2 0 11-15,4 0 1 16,-1 2-11-16,-2-2 7 16,1 0-13-16,-1 0 3 15,-4 0 18-15,0 0-18 0,0 2-2 16,0-2 2-16,0 0-10 16,0 0 9-16,0 0-11 15,0 0 0-15,0 0 2 16,0 2-2-16,0-2-3 15,0 0 3-15,0 0-35 16,0 0-34-16,0 0-126 16,0 0-149-16</inkml:trace>
  <inkml:trace contextRef="#ctx0" brushRef="#br0" timeOffset="132319.0253">12722 5042 675 0,'0'0'22'0,"0"0"-18"16,0 0-1-16,0 0 2 16,-15 56 9-16,15-39-13 15,7-2 5-15,6 1-6 16,-2-2 0-16,8-5 9 16,-1-1 0-16,0-2 12 15,4-3-9-15,2-3 5 16,13 0 38-16,4-3-25 15,6-8-30-15,-2-5 18 16,-2-2-17-16,-5-3 2 16,-6-2-1-16,-10 2 0 15,-9 0-4-15,-11 3 2 0,-2 5 0 16,0 2-5-16,-12 6 5 16,-7 2-4-16,7 1-8 15,-4 2 6-15,10 0 4 16,2 0-20-16,4 0-15 15,0 4 16-15,4 2-19 16,17 5 22-16,4 0 16 16,7 1-13-16,-5-1 4 15,1 5 3-15,-7-2 8 16,-4-4 19-16,-13 3-3 16,-4-4 28-16,0-2 0 15,-4-1-8-15,-13 2 17 16,-8-1-30-16,-1-1-13 0,-2-2 2 15,-2-1-12-15,-11 0-3 16,-1-3-19-16,-6 0-133 16,0 0-135-16</inkml:trace>
  <inkml:trace contextRef="#ctx0" brushRef="#br0" timeOffset="132574.6894">12677 4902 846 0,'0'0'71'15,"0"0"-71"-15,0 0 15 16,0 0-15-16,0 0-1 16,0 0-23-16,-13 3-71 15,13-1-10-15,2-2-96 16</inkml:trace>
  <inkml:trace contextRef="#ctx0" brushRef="#br0" timeOffset="134519.9302">12044 4916 617 0,'0'0'6'0,"0"0"-2"16,0 0 59-16,0 0-12 15,0 0-19-15,0 0 21 16,-20 39-18-16,20-39 12 15,11 0-18-15,10-5-8 16,-2-5 6-16,-4-3-11 16,-3-1-7-16,-12-1 18 15,0 4-27-15,0 2 0 16,0 5-3-16,-12 3 3 16,-1 1-2-16,-2 0-23 15,-8 5-43-15,1 11 4 16,-1 1-94-16,-3 4 13 0,0-1-208 15</inkml:trace>
  <inkml:trace contextRef="#ctx0" brushRef="#br0" timeOffset="134770.2465">11868 5279 500 0,'0'0'0'0,"0"0"-1"0,0 0 1 16,80-46 10-16,-79 36 82 16,-1 1-27-16,0 4-12 15,-1 2 30-15,-25 3-72 16,-7 0-7-16,-9 5-4 16,3 7 0-16,3 0-6 15,11 3 1-15,10-3-59 16,6-1-15-16,9-3-135 15</inkml:trace>
  <inkml:trace contextRef="#ctx0" brushRef="#br0" timeOffset="134959.5446">12300 5228 687 0,'0'0'111'0,"0"0"-111"0,0 0 0 16,0 0-1-16,0 0 1 16,0 0-12-16,37-28-33 15,-33 26-33-15,1-2-181 16</inkml:trace>
  <inkml:trace contextRef="#ctx0" brushRef="#br0" timeOffset="135538.3283">12872 4974 448 0,'0'0'73'16,"-8"56"-9"-16,8-20-6 16,0 0-13-16,0 4-2 15,0-2-21-15,0 0 0 16,0-6-20-16,0-6-1 16,0-9-1-16,0-7 0 0,0-6 11 15,0-4-6-15,0 0 21 16,-5 0 20-16,-3-6 7 15,-8-9-34-15,3-9-19 16,3-8 4-16,6-6-1 16,4-8-3-1,0-2 0-15,0-6-5 0,19 1 6 16,6 2-2-16,0 10-1 16,-4 12 2-16,-3 11 13 15,0 5-1-15,1 5-7 16,1 4 10-16,5 1-13 15,4 3 0-15,4 0 6 16,7 14 1-16,8 7 17 16,1 9-8-16,-9 4 8 0,-8 8-6 15,-6-1-20 1,-12 2 4-16,-12-7-4 0,-2-6 0 16,0-6-5-16,-12-3-16 15,-10-9 1-15,-2-2 11 16,-11-3-37-16,-4-4-48 15,-6-3-63-15,-7 0-339 16</inkml:trace>
  <inkml:trace contextRef="#ctx0" brushRef="#br0" timeOffset="135694.2908">12776 5092 678 0,'0'0'41'0,"0"0"-12"0,0 0-25 16,137-17 11-16,-60 10 14 15,9 0-22-15,2-3-7 16,-4-2-38-16,-17-1-131 16,-13-3-327-16</inkml:trace>
  <inkml:trace contextRef="#ctx0" brushRef="#br0" timeOffset="136304.4466">13473 4927 478 0,'0'0'20'16,"0"0"68"-16,-24 61-38 0,24-32 6 16,0-2-40-1,0 2 10-15,0-4-4 0,0-1-20 16,0-8 2-16,0-4-4 16,0-7 0-16,0-2 19 15,0-3-13-15,-20 0 17 16,1-5-13-16,-2-12-5 15,9-4 6-15,4-6-11 16,8-6 7-16,0-4-13 16,5-7 6-16,25 0-4 15,6 6 4-15,0 6-8 16,0 11 8-16,4 8 5 16,4 4 0-16,2 1-6 15,4 4 3-15,-4 1 8 16,-10 3 32-16,-9 0-29 0,-16 12-5 15,-11 4-7 1,0 6 7-16,-25-1 10 0,-13 2-15 16,-7-3-2-16,-3-1 5 15,2-3-4-15,10-2-4 16,1-2 1-16,13-3 1 16,13-6 0-16,4 1-27 15,5-3-13-15,0-1-14 16,0 0-1-16,9 2 40 15,16-2 6-15,0 4 9 16,12 0-3-16,2 2 6 16,3 5-3-16,-3 0 12 0,-8 4 2 15,-4-3-2 1,-17 0 1-16,-10-3 1 0,0-1 31 16,-20-3 9-16,-22 3-18 15,-9-1-10-15,-5 0-26 16,0 0 0-16,10-4 0 15,9-1-20-15,7-2-47 16,10 0-95-16,20-12-176 16</inkml:trace>
  <inkml:trace contextRef="#ctx0" brushRef="#br0" timeOffset="136802.3929">14364 4878 805 0,'0'0'3'0,"0"0"6"16,0 0-1-16,-25 62 22 16,25-40-2-16,0-2-2 15,2 0-23-15,10-7-3 16,4-3 0-16,-1-3 9 15,0-5 0-15,7-2 4 16,7 0 5-16,5-7 7 16,-2-5-25-16,-2-5 0 0,-4-2 0 15,-5-3 0-15,-10 0-1 16,-6 2-5-16,-5 3-5 16,0 4-1-16,0 5 10 15,0 4 1-15,0 1-3 16,0 3 1-16,0 0-1 15,0 0-58-15,0 3 26 16,16 4 30-16,9 3-4 16,4 1 10-16,4 1-1 15,6 2 5-15,-3 2 7 16,0-2 13-16,-12-2-4 16,-13 0 13-16,-11-4 4 15,0-1-12-15,-16-1 13 16,-21 0-15-16,-8-1-11 0,-6-1-12 15,-14-3-25-15,-1-1-69 16,-8-8-252-16</inkml:trace>
  <inkml:trace contextRef="#ctx0" brushRef="#br0" timeOffset="136963.8471">14341 4658 875 0,'0'0'0'0,"0"0"-24"0,0 0-29 15,0 0-70-15,162-3-23 16,-82 3-335-16</inkml:trace>
  <inkml:trace contextRef="#ctx0" brushRef="#br0" timeOffset="137301.3793">16482 4652 522 0,'0'0'51'0,"-135"24"39"16,66 1 22-16,10 2-58 15,5 6 17-15,15-1-14 16,14-2-16-16,14 3-35 16,11-5 10-16,0-3-15 15,29-2 5-15,11-5-4 16,15-3-1-16,9-8-2 15,15-3-31-15,7-4-30 16,7-7-95-16,-13-10-277 0</inkml:trace>
  <inkml:trace contextRef="#ctx0" brushRef="#br0" timeOffset="137513.922">16917 4655 715 0,'0'0'50'0,"0"0"-19"16,0 0 23-16,-45 58-2 16,45-31 4-16,0 3-34 15,0 0-11-15,0-4-11 16,0-1 2-16,0-8-8 16,0-3 3-16,-3-6-32 15,3-4-22-15,0-4-48 16,0 0-10-16,0-10-462 0</inkml:trace>
  <inkml:trace contextRef="#ctx0" brushRef="#br0" timeOffset="137736.1874">17151 4679 634 0,'0'0'110'0,"0"0"-97"15,0 0 63-15,-149 29-16 16,100-12-5-16,8 2-19 15,12 0 9-15,18-4-22 16,11 0 4-16,0-1-3 16,40-2-8-16,29-1 9 0,24-3-25 15,24-6 8-15,18-2-35 16,16 0 17-16,12 0-67 16,-16 0-34-16,-21 0-348 15</inkml:trace>
  <inkml:trace contextRef="#ctx0" brushRef="#br0" timeOffset="141252.4803">2498 6387 508 0,'0'0'433'0,"0"0"-417"16,0 0-5-16,0 0 25 16,0 0-36-16,0 0-7 15,0 29 7-15,0-3 4 0,7 1 2 16,4 2 8 0,4-3-13-16,-1-1 12 15,-2-1-10-15,-4-3 1 0,-2-2 2 16,-1-5-3-16,-5-7-3 15,0 0 4-15,0-4-3 16,0-3 3-16,0 0-4 16,0 0 0-16,0 0 20 15,-1-10-15-15,-21-9-5 16,-6-4-9-16,5-8 4 16,-5-4 2-16,6-4-13 15,2-5 4-15,4 3 10 16,10 4-10-16,2 8 12 15,4 10 1-15,0 7 1 16,0 7 1-16,16 2-3 0,-1 1 0 16,4 2-4-1,8 0 7-15,1 3-3 0,4 8 8 16,0 10-7-16,-2 5 12 16,0 5 0-16,-7 8-11 15,2-2 16-15,-10 2-18 16,-3-3 0-16,-4-3 10 15,-8-7-9-15,0-4 2 16,0-2-3-16,0-8 0 16,0-3 1-16,0-4-1 15,0-3-1-15,0-2-11 16,0 0-33-16,0 0 4 16,-4 0 0-16,-12-9-74 15,-2-5-168-15,-6-5-154 0</inkml:trace>
  <inkml:trace contextRef="#ctx0" brushRef="#br0" timeOffset="141418.1039">2416 6569 499 0,'0'0'139'16,"0"0"-68"-16,0 0 30 16,0 0-63-16,0 0-23 15,0 0-15-15,143-25 19 16,-96 15-15-16,4 0-4 15,-4 1-15-15,5 2-47 0,-3-2-110 16,-5 1-116 0</inkml:trace>
  <inkml:trace contextRef="#ctx0" brushRef="#br0" timeOffset="141922.2925">3329 6405 919 0,'0'0'38'0,"0"0"-26"15,0 0 21-15,0 0-26 16,0 0-1-16,0 0-2 15,22 0-3-15,-10-4 4 16,-5-1-5-16,-1-2 0 16,-6 0 2-16,0 0-2 15,0 2-5-15,0-2 4 16,-16 4 2-16,-9 3-7 16,-9 0 5-16,-9 0-1 15,3 8-8-15,-3 8 10 16,6 1 0-16,13 3 6 15,6 1-1-15,10-1 10 16,8-2-14-16,0 0 0 16,7-3 8-16,17-2-9 15,6-3 0-15,0-2 6 0,2-3-6 16,-2 0 13-16,-5-4-7 16,-1-1-5-16,-5 0 8 15,-1 0-9-15,1 0-3 16,-2 0 2-16,-3-6-20 15,1-1-33-15,-1-3-50 16,-6-1-85-16,-2-4-240 16</inkml:trace>
  <inkml:trace contextRef="#ctx0" brushRef="#br0" timeOffset="142227.9078">3653 6276 507 0,'0'0'233'15,"0"0"-206"-15,0 0 53 16,0 0-66-16,0 0-4 15,0 0 13-15,137-37 2 0,-92 28 2 16,-2 1-27 0,-5-1 4-16,-6 2-3 0,-8 2-1 15,-5 2 0-15,-10 1-24 16,-7 1-50-16,3-2-35 16,-5-1-68-16</inkml:trace>
  <inkml:trace contextRef="#ctx0" brushRef="#br0" timeOffset="142486.1047">3763 6124 663 0,'0'0'54'0,"0"0"-47"0,0 0-5 15,0 0 32-15,0 0 18 16,55 54 10-16,-41-30-30 15,-4 7-13-15,-1-3-8 16,-3-3-11-16,-2 1 12 16,-4-4-12-16,0-4 0 15,0 1-1-15,0-6-14 16,0-3-40-16,2-6-50 16,7 0-98-16,-3-4-299 15</inkml:trace>
  <inkml:trace contextRef="#ctx0" brushRef="#br0" timeOffset="142856.5312">4753 6365 680 0,'0'0'172'15,"0"0"-172"-15,0 0 36 0,0 0-27 16,-4439 0-4-16,8878 0 19 15,-4264-9-9-15,-127 4 11 16,-1-2-24-16,-5 3 0 16,-12 0-2-16,-8 2-2 15,-5 2-14-15,-4-3-55 16,-4 3-56-16,-3 0-22 16,-6 0-67-16</inkml:trace>
  <inkml:trace contextRef="#ctx0" brushRef="#br0" timeOffset="143286.9563">4773 6440 585 0,'0'0'61'0,"0"0"-56"16,0 0 47-16,0 0-9 15,0 0 11-15,0 0-9 16,89 2-19-16,-56-2-5 15,-2 0 6-15,-4-4-9 16,2 1-10-16,-6 0-1 16,-5 0-3-16,0 0-2 15,-5 0-2-15,-2 3 0 16,-2-2-2-16,0 2 2 16,-6-3 0-16,6 3-3 0,-6-2 8 15,3 1-7 1,0 1 2-16,-2 0 0 0,2-2-2 15,-6 2 2-15,2 0 0 16,-2 0 0-16,3 0 0 16,-3 0-3-16,2 0 2 15,-2 0-9-15,0 0 9 16,1 0-13-16,-1 0 7 16,4 0 4-16,-4 0-14 15,0 0-4-15,0 0 1 16,0 0-24-16,2 0-11 15,4 0-32-15,-1 0-33 16,-1 0-105-16</inkml:trace>
  <inkml:trace contextRef="#ctx0" brushRef="#br0" timeOffset="152789.9814">6125 6455 320 0,'0'0'214'15,"0"64"-201"-15,0-28 13 0,0-3 9 16,0-4-1 0,0-2 9-16,0-4-33 0,0-4 16 15,0-5-17-15,0-8 9 16,0-3 7-16,0-3-4 16,0 0 27-16,0 0 7 15,-5-9-7-15,1-8-40 16,-10-8-4-16,6-6-1 15,-1-4-3-15,2-5-8 16,-1-4 6-16,8-1-7 16,-4-3 7-16,4 6-5 15,0 5 7-15,0 6 6 16,0 10-4-16,12 7-2 16,4 3 9-16,1 5-8 15,0-1 0-15,1 5-1 16,3 2 2-16,0 0 1 0,3 2 0 15,9 13-3-15,-2 8 7 16,3 7-2-16,-7 4 7 16,-1 0-10-16,-5-1 0 15,-4-2 2-15,-6-4-4 16,-5-4 0-16,-6-2 1 16,0-6 3-16,0-5-5 15,0-1 1-15,0-5-8 16,0-4 2-16,0 4-26 15,-9-4-36-15,-8 0-27 16,-8 0-96-16</inkml:trace>
  <inkml:trace contextRef="#ctx0" brushRef="#br0" timeOffset="152976.1806">5848 6522 378 0,'0'0'178'15,"0"0"-160"-15,0 0 31 16,0 0 8-16,0 0-55 16,0 0 10-16,177-21 3 15,-108 13-15-15,-1-1-6 16,3 2 5-16,-7-3-59 16,-11 3-97-16</inkml:trace>
  <inkml:trace contextRef="#ctx0" brushRef="#br0" timeOffset="153474.5464">7015 6319 481 0,'0'0'2'0,"0"0"2"0,0 0 31 15,0 0 9-15,129 0-17 16,-108 0-4-16,-6-2 0 16,-6-3-18-16,-3 2 4 15,-6-1 10-15,0-1 12 16,0 2 0-16,-8-1-23 15,-21 4-3-15,-13 0-5 16,-7 4-1-16,-5 6-1 16,-4 6 3-16,5 4-1 15,7 2 30-15,12 3-22 16,9-2 15-16,12 2-8 16,11-3-7-16,2-2-3 15,0-4 0-15,20-2 0 16,10-3 15-16,3-2-16 15,8-4 9-15,0-2 8 0,-3-3-20 16,-8 0 6-16,-3 0-7 16,-5 0-3-16,-1 0 1 15,-8-2-40-15,0 0-24 16,-4-5-17-16,-5 4-65 16,-4-2-288-16</inkml:trace>
  <inkml:trace contextRef="#ctx0" brushRef="#br0" timeOffset="156553.3743">7747 6297 472 0,'0'0'9'0,"0"0"2"0,0 0 41 16,0 0-2-16,0 0 23 16,0 0-8-16,12 55-11 15,-4-34-6-15,1 2-37 16,0-3 1-16,0-1-1 16,-1 3-11-16,-3-6 2 15,2-1 3-15,-4-4-3 16,-1-4-2-16,-2-3 0 15,0-1-5-15,0-1-17 16,0-2-25-16,0 0-25 0,0-5-49 16</inkml:trace>
  <inkml:trace contextRef="#ctx0" brushRef="#br0" timeOffset="156934.0985">7652 6281 572 0,'0'0'5'0,"0"0"3"15,0 0-6-15,0 0 5 16,0 0 20-16,0 0 0 0,159-13 12 16,-113 13 8-16,5 0-29 15,-1 5 14-15,-2 5-10 16,-6 5-18-16,-8 4 7 15,-9 4-10-15,-7 0-1 16,-15 4 16-16,-3-4-15 16,0-1-1-16,-1-2 18 15,-23-3-5-15,-1-3 19 16,-12-2-10-16,-2-2-10 16,-3 1 13-16,-1-3-25 15,2 1 0-15,1-3 3 16,6-1 1-16,-1-3-8 15,7-2-3-15,8 0-58 16,3 0-15-16,9-5-68 16,8-9-242-16</inkml:trace>
  <inkml:trace contextRef="#ctx0" brushRef="#br0" timeOffset="157285.4533">8546 6285 670 0,'0'0'34'16,"0"0"-12"-16,0 0 37 15,0 0-16-15,139-15-21 16,-92 9 8-16,1 1-1 16,-5 1-23-16,-2 2 1 15,-8-3-7-15,-9 3 0 16,-3-2-5-16,-7 2-38 15,-6 1-17-15,-2-3-57 16,-6 2-110-16</inkml:trace>
  <inkml:trace contextRef="#ctx0" brushRef="#br0" timeOffset="157634.5354">8438 6315 483 0,'0'0'22'15,"0"0"4"-15,0 0 79 16,0 55-32-16,2-36-29 0,8 1 1 16,1 0-5-16,-4 1-21 15,-4 1 16-15,5-3-19 16,-2 0 1-16,2-3-14 15,3 0-2-15,3-3 15 16,4-5-15-16,1 0 1 16,5-2 3-16,-3-2 4 15,4 0-3-15,-1-4-6 16,4 0 1-16,-1 0-4 16,3 0-5-16,4-8-43 15,-3-1-63-15,-2-4-113 16</inkml:trace>
  <inkml:trace contextRef="#ctx0" brushRef="#br0" timeOffset="157862.3997">8530 6452 463 0,'0'0'36'0,"0"0"-35"16,0 0 20-16,0 0 20 15,161-9-17-15,-111 1-10 16,-2 3-3-16,-6 1-11 16,-6-3-8-16,-9 1-60 0,-9-1-104 15</inkml:trace>
  <inkml:trace contextRef="#ctx0" brushRef="#br0" timeOffset="159513.8466">9357 6295 670 0,'0'0'41'15,"0"0"-15"-15,0 0 38 16,0 0-13-16,0 0-24 0,0 0-25 16,2 0 15-16,-2 0-16 15,0 0 1-15,0 5 0 16,3 12 15-16,2 9 5 15,-2 7 4-15,0 6-15 16,0-2-1-16,0 2-10 16,1-5 0-16,-4-4 7 15,0-2-7-15,0-9 0 16,0-4 0-16,0-2 0 16,0-9-1-16,0 0-9 15,0-4-23-15,0 0-54 16,0-2-68-16,-4-9-248 15</inkml:trace>
  <inkml:trace contextRef="#ctx0" brushRef="#br0" timeOffset="159820.5732">9269 6312 632 0,'0'0'26'16,"0"0"-25"-16,0 0 2 0,0 0 24 16,0 0 1-16,130-31 3 15,-85 26-2-15,6 0-11 16,-7 1 4-16,0 0-22 15,-12 0-3-15,-4 4 2 16,-6 0-24-16,-3 0-24 16,-8 0-31-16,-4 0-73 15,-5 0-214-15</inkml:trace>
  <inkml:trace contextRef="#ctx0" brushRef="#br0" timeOffset="160158.4573">9343 6477 475 0,'0'0'53'0,"0"0"-50"16,0 0 6-16,0 0 62 15,129-12-51-15,-99 10-14 0,-3-1 6 16,-1 3-6 0,-9-3-4-16,-2 3-2 0,-1 0 0 15,-7 0-2-15,0 0 2 16,1-2-5-16,-1 2-11 15,-3-3-86-15,1 1-144 16</inkml:trace>
  <inkml:trace contextRef="#ctx0" brushRef="#br0" timeOffset="161455.1761">10124 6331 525 0,'0'0'60'0,"0"0"-56"16,0 0-1-16,0 0 71 15,0 0-26-15,0 67-7 16,0-39 2-16,0-4-4 0,0-1-32 16,0 2 2-16,0-4 15 15,0 0-23-15,0-6 3 16,0 1-4-16,0-7 0 16,0-1 2-16,0-6-2 15,0 0 0-15,0-2 8 16,0 0-8-16,0 0 14 15,0-4 0-15,-1-10-13 16,-11-3 0-16,-2-4-1 16,3-5-6-16,7-3-3 15,0-3-20-15,4-2 16 16,0 6 12-16,0 4 1 0,0 5 1 16,0 6 3-1,13 4-3-15,7 1 4 0,2 1-5 16,8 0-2-16,1 4 0 15,4-1 2-15,5 3-3 16,-2 1 3-16,-2 0-4 16,-5 1 1-16,-7 8-1 15,-10 6-1-15,-14 2 5 16,0 0-4-16,0 3 2 16,-24-1-2-16,-9 0-9 15,-1-2-4-15,-4-5 0 16,2 0-10-16,4 0 1 15,7-5 1-15,4 1 3 16,9-4-16-16,8-3-31 16,-2 1 16-16,6-2-19 0,0 0-1 15,7 0-55-15,14 0 45 16</inkml:trace>
  <inkml:trace contextRef="#ctx0" brushRef="#br0" timeOffset="161653.5036">10437 6486 233 0,'0'0'14'0,"0"0"10"16,0 0 51-16,0 0-2 16,109 44-30-16,-105-34-23 15,-4-3 109-15,0 1-95 16,0-2 13-16,-24 1 34 16,-8-2-16-16,-8 2-5 0,-10-2-59 15,-7 0-1-15,-4-2 0 16,-1-2-21-16,4-1-63 15,-2 0-110-15</inkml:trace>
  <inkml:trace contextRef="#ctx0" brushRef="#br0" timeOffset="164374.4836">11342 6469 899 0,'0'0'28'16,"0"0"-27"-16,0 0-1 15,0 0 9-15,0 0-5 16,0 0 3-16,138-14 2 16,-76 9-6-16,0-2 17 15,-3 2-20-15,-10 2 0 16,-8 0-1-16,-11 3-9 16,-8 0-34-16,-5 0-62 15,-10 6-55-15,-7 2-24 16</inkml:trace>
  <inkml:trace contextRef="#ctx0" brushRef="#br0" timeOffset="164547.2714">11500 6583 547 0,'0'0'50'0,"0"0"-38"16,0 0 18-16,0 0 35 15,0 0-2-15,0 0-19 16,133 7-26-16,-64-9-18 15,-2-9-46-15,-5 2-92 16,-11-4-312-16</inkml:trace>
  <inkml:trace contextRef="#ctx0" brushRef="#br0" timeOffset="165216.6214">12228 6337 449 0,'0'0'27'0,"0"0"56"16,0 59-32-16,0-34-20 16,0-3-17-16,0 0-3 15,-3-1-7-15,1-5-1 16,2-5 4-16,0-5-7 15,0-4 0-15,0-1 7 16,-3-1 1-16,2 0 19 16,-6-1 6-16,-1-12-31 15,-1-4-2-15,0-5-1 0,-3-1 1 16,6 0 6-16,-2-6-6 16,8-5 15-16,0 1-5 15,0-1-2-15,10 4 14 16,10 4-6-16,4 6-9 15,12 4 12-15,8 3-18 16,9 3 0-16,3 4-1 16,0-1 0-16,-14 6 10 15,-10 1-10-15,-14 0 0 16,-10 9 2-16,-8 7-1 16,0 6 2-16,-24 4-3 15,-12-2 0-15,-9 0-5 0,-9-2 4 16,5-6-8-1,1 3 7-15,14-5-6 0,10-2 4 16,12 0-9-16,11-2-20 16,1-2 3-16,0 3-3 15,5-5-2-15,21 2 13 16,5-2 12-16,8 3 10 16,3-2-3-16,-2 0 3 15,1 3 15-15,-10 0-7 16,-2-1 22-16,-10 1-16 15,-3 0 18-15,-4-1-20 16,-5-1 5-16,-2-1-14 16,-5-2 7-16,1 0-10 0,1-1-9 15,4-3-24-15,5-1-76 16,2 0-160-16</inkml:trace>
  <inkml:trace contextRef="#ctx0" brushRef="#br0" timeOffset="165407.6663">13407 6244 429 0,'0'0'242'0,"0"0"-242"0,0 0-67 15,0 0-69-15,0 0-75 16</inkml:trace>
  <inkml:trace contextRef="#ctx0" brushRef="#br0" timeOffset="165574.036">13124 6484 539 0,'0'0'0'0,"0"0"-65"15,0 0-136-15</inkml:trace>
  <inkml:trace contextRef="#ctx0" brushRef="#br0" timeOffset="166323.4103">14630 6118 629 0,'0'0'5'16,"-14"47"90"-16,-6-16-19 15,2 5-37-15,-1-1 14 16,4-2-44-16,0 1 5 15,0-8-12-15,0-1 1 16,0-8 4-16,5-4-7 16,0-5 0-16,5-5 4 15,3-2-4-15,-2-1 6 0,-8 0 2 16,0-12-8-16,4-9 0 16,7-5-12-16,1-6-8 15,0-6 18 1,21-6-4-16,12-2 2 0,2-1-1 15,-2 7-2-15,-5 13 7 16,-8 10 2-16,-6 10 1 16,2 6 5-16,2 1-6 15,0 0 8-15,6 7 13 16,0 9-7-16,2 6 18 16,-2 4-18-16,-7 3-2 15,-7 3 6-15,-4 0-16 16,-6-1-3-16,0-2-2 15,0-5-18-15,-9-2-6 16,-15-5-23-16,-7-5-20 16,-7-2-30-16,-3-4-49 15,-7-3-251-15</inkml:trace>
  <inkml:trace contextRef="#ctx0" brushRef="#br0" timeOffset="166468.7777">14295 6360 653 0,'0'0'97'0,"0"0"-30"15,0 0 35-15,0 0-72 16,0 0-26-16,149-21-4 16,-72 16 0-16,10-3-11 15,0-1-28-15,13 1-66 16,6-1-24-16,-2-5-79 0</inkml:trace>
  <inkml:trace contextRef="#ctx0" brushRef="#br0" timeOffset="166723.9191">15294 6097 674 0,'0'0'1'16,"0"0"27"-16,0 0 27 16,-151 38 11-16,114-12-26 15,4 4 8-15,7-1 3 16,13-1-28-16,9-3 9 15,4-1-10-15,0-4-15 16,17-1 7-16,22-4-9 16,6-3-2-16,9-4 1 0,0-5-4 15,1-3-31 1,-3 0-50-16,-13-6-82 0,-18-3-192 16</inkml:trace>
  <inkml:trace contextRef="#ctx0" brushRef="#br0" timeOffset="167112.9365">13122 6255 788 0,'0'0'128'0,"0"0"-92"16,0 0 24-16,0 0-26 0,0 0-15 16,0 0-19-16,0 0-8 15,0 0-14-15,12 0-33 16,1 0-31-16,-1 0-101 16,-7 6-101-16</inkml:trace>
  <inkml:trace contextRef="#ctx0" brushRef="#br0" timeOffset="167300.416">12896 6605 707 0,'0'0'1'0,"0"0"-1"0,0 0 0 16,0 0 0-16,0 0 0 15,0 0-8-15,-12 42 0 16,12-40-117-16,5-2-250 16</inkml:trace>
  <inkml:trace contextRef="#ctx0" brushRef="#br0" timeOffset="167454.789">13710 6555 793 0,'0'0'0'0,"0"0"-8"15,0 0-81-15,0 0-165 16</inkml:trace>
  <inkml:trace contextRef="#ctx0" brushRef="#br0" timeOffset="168101.2902">15900 6161 579 0,'0'0'6'16,"0"0"53"-16,0 50 13 15,0-31-32-15,0-2 0 16,5-1 19-16,12-3-37 0,0-4-2 16,4-2-2-16,-2-2-11 15,10-4 25-15,2-1-6 16,14 0-4-16,-1-12-3 16,5-1-16-16,-7-7-2 15,-5-1 1-15,-15-2-2 16,-5 2-24-16,-13 5 0 15,-4 2 1-15,0 6 15 16,0 3-4-16,-8 2 3 16,1 3-8-16,3 0-10 15,4 0-25-15,0 0-17 16,0 3 21-16,0 7 11 16,11-1-3-16,8 2 19 15,2 3 16-15,5-1 3 16,-2 2 2-16,-4-2 16 15,-6 1 38-15,-7-4 45 0,-7-1-44 16,0-1-6-16,-3-3 5 16,-21 2-38-16,-10-4-2 15,-6 1-14-15,-12-2-15 16,-10-2-128-16,-4-2-308 16</inkml:trace>
  <inkml:trace contextRef="#ctx0" brushRef="#br0" timeOffset="168278.2061">15900 5996 986 0,'0'0'0'0,"0"0"0"16,0 0-6-16,0 0 6 15,0 0-22-15,0 0-36 16,47-6-29-16,-5 8-66 15,4-1-283-15</inkml:trace>
  <inkml:trace contextRef="#ctx0" brushRef="#br0" timeOffset="168568.8541">17394 5937 810 0,'0'0'0'16,"0"0"-7"-16,0 0 7 15,-130-7 6-15,80 21 9 16,0 5 15-16,4 8 18 16,2 2-33-16,9 0 18 15,14 0-13-15,7 3-7 16,14-3 2-16,0 0-15 15,9-5 3-15,21-5-9 16,20-4 5-16,9-7-15 16,16-6-26-16,12-2-127 15,-7-10-196-15</inkml:trace>
  <inkml:trace contextRef="#ctx0" brushRef="#br0" timeOffset="168786.4424">17716 5915 839 0,'0'0'49'0,"0"0"-37"16,0 0 5-16,0 0 23 0,-50 62-16 15,50-34-10 1,0 1 10-16,0 0-12 0,0 2-8 16,0-5 0-16,0-4-4 15,0-3-23-15,0-5-20 16,0-8-88-16,0-3 49 15,8-3-117-15,12-9-212 16</inkml:trace>
  <inkml:trace contextRef="#ctx0" brushRef="#br0" timeOffset="169006.2377">17947 5985 666 0,'0'0'121'0,"0"0"-48"16,0 0-45-16,0 0-1 15,0 0-27-15,0 0 15 16,-147 53 5-16,112-33-8 16,6-3-3-16,15 0 3 0,10-2 6 15,4-1 9-15,9-2-27 16,30-3 3-16,17-1 7 16,18-6-10-16,9-2-9 15,9 0-113-15,5-1-219 16</inkml:trace>
  <inkml:trace contextRef="#ctx0" brushRef="#br0" timeOffset="170670.4627">3092 7430 672 0,'0'0'5'16,"0"0"-3"-16,0 0-2 16,0 46 22-16,0-21 9 15,0 3 8-15,0-1-8 16,0 2-11-16,-4-1-5 16,-6 0 5-16,1-7-20 15,-3-3 2-15,2-4 2 16,3-7-2-16,6-2 1 15,-3-5-1-15,2 0 0 16,-5 0 22-16,0-10-13 16,2-8-11-16,1-5-17 0,4-6 2 15,0-5-24-15,0 0 11 16,18-2 16-16,8-2 12 16,-2 1 0-16,6 7 1 15,-3 4 12-15,0 9 1 16,7 5 7-16,-2 3-10 15,11 3-6-15,1 1 17 16,-5 3-8-16,-3 2 4 16,-6 5-1-16,-5 14-16 15,-8 8 1-15,-3 8 17 16,-10 4-19-16,-4-5 8 16,0 3-8-16,0-7 0 0,0-4 0 15,0-4 0 1,0-2-5-16,0-5-3 0,-8-3-35 15,-4-4-47-15,-12-2-44 16,-4-4-173-16</inkml:trace>
  <inkml:trace contextRef="#ctx0" brushRef="#br0" timeOffset="170822.494">3167 7580 753 0,'0'0'55'0,"0"0"-45"15,0 0 5-15,143-46-15 16,-68 34 4-16,2-1-8 0,2 3 0 16,1 2-81-1,-16 0-3-15,-13 1-126 0</inkml:trace>
  <inkml:trace contextRef="#ctx0" brushRef="#br0" timeOffset="171032.9314">3799 7484 476 0,'0'0'56'16,"0"0"5"-16,0 0 68 16,0 0-55-16,0 64-27 15,0-43-7-15,0 2-15 16,0-1-13-16,0-3-12 0,3-4 7 16,-2-6-7-16,-1-4 0 15,0-3 0-15,0-2-22 16,0 0-32-16,0-2-21 15,-18-12-142-15,-10-3-136 16</inkml:trace>
  <inkml:trace contextRef="#ctx0" brushRef="#br0" timeOffset="171316.1843">3497 7484 525 0,'0'0'10'0,"0"0"65"15,0 0 30-15,0 0-72 16,0 0-26-16,0 0 9 15,164-15-3-15,-106 15-3 0,4 0-7 16,2 7 6-16,3 8 35 16,-7 3-35-16,-8 5 1 15,-14 1-9-15,-12 2-1 16,-23-3 8-16,-3 0-4 16,-5-3 7-16,-32-1 32 15,-10-5-9-15,-3 2 9 16,1-4-14-16,7-4-28 15,-4-1-2-15,12-4-4 16,4-2-57-16,15-1-35 16,6-5-79-16</inkml:trace>
  <inkml:trace contextRef="#ctx0" brushRef="#br0" timeOffset="171545.323">4201 7468 816 0,'0'0'57'0,"0"0"-50"16,0 0 43-16,0 0-50 16,0 0 13-16,179-33-13 15,-107 24 0-15,-1 3 7 16,-4-5-7-16,-12 5-3 15,-11-2-14-15,-13 4-70 16,-10 0-79-16,-16-4-88 0</inkml:trace>
  <inkml:trace contextRef="#ctx0" brushRef="#br0" timeOffset="171822.3503">4525 7302 664 0,'0'0'70'16,"0"0"-67"-16,0 0 16 16,0 0 4-16,0 0 26 15,-2 51 5-15,5-25-19 16,2 1-17-16,-5-3 4 16,0 0-16-16,0 1-3 15,0-3 5-15,0 3-5 0,0-2-2 16,0 1-1-16,0 0 1 15,-6-2-6-15,4-3 5 16,-2-2-22-16,4-8-8 16,0 1-78-16,0-6-60 15,13-4-88-15</inkml:trace>
  <inkml:trace contextRef="#ctx0" brushRef="#br0" timeOffset="172140.2966">5770 7592 603 0,'0'0'41'16,"0"0"-26"-16,0 0 76 15,0 0-20-15,155-9-39 0,-105 6-13 16,3-3-12 0,-5 4 6-16,-8 1-13 0,-5 1-12 15,-10 0-26-15,-12 0-127 16,-13 2-79-16</inkml:trace>
  <inkml:trace contextRef="#ctx0" brushRef="#br0" timeOffset="172325.2975">5707 7687 522 0,'0'0'87'0,"0"0"-62"16,0 0 72-16,0 0-42 15,0 0-41-15,0 0 32 16,141 0-46-16,-95-7-7 0,-3 4 3 16,0-2-55-16,1 0-88 15,-6-2-180-15</inkml:trace>
  <inkml:trace contextRef="#ctx0" brushRef="#br0" timeOffset="172907.1763">7187 7488 535 0,'0'0'16'16,"0"0"67"-16,0 0 9 16,0 68-12-16,0-39-24 15,-10 0 3-15,4-1-38 16,-2-1-15-16,-1-4 4 16,-1-4-1-16,2-7-7 15,1-2 2-15,2-6 1 16,-3-4-1-16,-2 0 16 15,-6 0-14-15,-7-1-2 16,-2-12-4-16,7-4-20 16,4-5 0-16,8-2 9 0,4-6-11 15,2-3 2-15,0-6 8 16,11 0-16-16,13 3 27 16,1 9-8-16,3 8 9 15,-6 7 2-15,1 7-2 16,4 2 18-16,-4 3-17 15,5 0 29-15,9 0 8 16,5 6-23-16,3 8 10 16,-1 3 12-16,-8 5-16 15,-7 1-3-15,-3 7-18 16,-11 0 2-16,-8 0 4 16,-1-3-5-16,-6-5-2 0,0-5-8 15,0-5-33-15,-13-1 8 16,-11-5-39-16,-12-2-93 15,-7-3-138-15</inkml:trace>
  <inkml:trace contextRef="#ctx0" brushRef="#br0" timeOffset="173078.7398">6910 7664 778 0,'0'0'119'16,"0"0"-80"-16,0 0-24 15,0 0-4-15,180-9-4 16,-104 2-2-16,7 1-5 0,-3-2-2 16,-10 1-20-16,-6 1-128 15,-13-1-122-15</inkml:trace>
  <inkml:trace contextRef="#ctx0" brushRef="#br0" timeOffset="173917.9259">7898 7515 528 0,'0'0'38'16,"0"0"-36"-16,0 0 22 15,0 0 64-15,0 60-43 0,0-36-9 16,0-3-6 0,0 1-9-16,0-6-16 0,0-2 6 15,0-5-11-15,0-2 0 16,0-4 6-16,0-3-5 16,0 0 8-16,-5 0 7 15,-7 0-10-15,-9-11-6 16,6-2-11-16,6-6-7 15,3-2 17-15,6-4-7 16,0-3-1-16,8 0 9 16,17 1 1-16,0 7 6 15,2 5-4-15,-6 8-3 16,3 3 4-16,3 0-1 16,-2 3 4-16,-1-1 22 0,-6 2-5 15,-4 0-2 1,-4 3-22-16,-9 5 2 0,-1 3 4 15,0 6-5-15,-19-3-1 16,-9 4 3-16,-8-2-3 16,-2 0 5-16,7-3-5 15,-3-3-10-15,9 1 5 16,2-3-22-16,10-5-4 16,11-1 2-16,2 0-13 15,0-2-13-15,8 0 0 0,22 0 44 16,4 0 5-1,-3 0 3-15,2 1 1 0,-3 1 2 16,1 4 5 0,-10 0 25-16,-1 3 8 15,-6-1 16-15,-12 3-5 0,-2-3-13 16,-2 2-6-16,-34-1 1 16,-8 0-2-16,-11 0-4 15,1-2-25-15,-1-2 2 16,11 0-4-16,7-3-22 15,12-2-61-15,12 0-71 16,13-5-139-16</inkml:trace>
  <inkml:trace contextRef="#ctx0" brushRef="#br0" timeOffset="174221.4215">8686 7544 677 0,'0'0'2'0,"0"0"92"15,0 0-28-15,0 0-44 16,0 0-12-16,0 0-6 16,-119-1 14-16,82 13 19 15,4 2 0-15,-3 3 22 16,13 2-46-16,10 0-1 15,9-1 15-15,4-2-19 16,7-2 0-16,26-2-8 16,15-2 2-16,10-3-5 15,11-3 3-15,16-4-52 16,4 0-20-16,2-8-88 0,-2-5-87 16</inkml:trace>
  <inkml:trace contextRef="#ctx0" brushRef="#br0" timeOffset="174446.9239">9403 7495 797 0,'0'0'73'16,"0"0"13"-16,0 0-18 15,0 0-38-15,0 0-12 16,0 0-15-16,0 24 25 16,0-4-6-16,0 4-10 0,0-4 14 15,0 2-21 1,0-1-3-16,0-5-1 0,0 0-1 15,4-5-10-15,2-5-77 16,-6-3 18-16,0-3-89 16,-6 0-142-16</inkml:trace>
  <inkml:trace contextRef="#ctx0" brushRef="#br0" timeOffset="174733.5484">9061 7471 730 0,'0'0'17'0,"0"0"-16"0,0 0 1 16,191-3 0-16,-119 3 23 15,3 3-11-15,1 10 12 16,4 4 27-16,-10 6-11 16,-5 2-11-16,-23 0-21 15,-19 4-9-15,-23-4 9 16,0-1-8-16,-41-4 3 15,-20-4 7-15,-9-3 26 16,-9-1-1-16,0 0-21 16,16-3-11-16,10-1-5 15,15-2-6-15,17-4-43 16,16-2-49-16,5 0-98 0,18-11-136 16</inkml:trace>
  <inkml:trace contextRef="#ctx0" brushRef="#br0" timeOffset="174927.0263">10042 7501 963 0,'0'0'8'0,"0"0"10"15,0 0 30-15,0 0-46 16,148-13-2-16,-77 9 2 15,1 4-2-15,-6-1-34 16,-8 0-24-16,-12-1-106 16,-19-1-122-16</inkml:trace>
  <inkml:trace contextRef="#ctx0" brushRef="#br0" timeOffset="175170.2251">10106 7513 534 0,'0'0'38'16,"0"0"75"-16,-92 59-25 16,72-34-28-16,8-1 0 15,-2 2-22-15,8 1-20 0,6-3-10 16,0 1-8 0,0-6 1-16,28 1 5 0,6-6-3 15,16 0-3 1,21-6 18-16,13-3-16 0,8-3-2 15,-1-2-52-15,-16 0-153 16,-24-8-231-16</inkml:trace>
  <inkml:trace contextRef="#ctx0" brushRef="#br0" timeOffset="175342.2032">9938 7664 731 0,'0'0'29'0,"0"0"5"0,0 0-33 16,195-12 4-1,-111 8-5-15,12-2-22 0,3 2-100 16,-5-6-85-16</inkml:trace>
  <inkml:trace contextRef="#ctx0" brushRef="#br0" timeOffset="175739.5764">10827 7532 545 0,'0'0'145'15,"0"0"-127"-15,0 0 38 16,0 0 25-16,-46 62-19 0,46-38-26 16,0 0-17-16,0-2 16 15,0 1-26-15,0-5-3 16,0-5-2-16,0-3-4 15,0-4-10-15,0-3-13 16,0-3-13-16,-4 0 15 16,-14 0-36-16,-4-13-66 15,-7-5 6-15,6-4 47 16,1 0 26-16,8-5 37 16,9-1 7-16,5-2 74 15,0 4-47-15,15 1 43 16,7 6 62-16,3 7-61 15,3 0-3-15,10 5-34 16,5-1-23-16,6 2 11 16,5 1-22-16,-2 2 0 0,4 1-2 15,-3 1-4-15,-4 1-5 16,-7 0-19-16,-9 1-38 16,-12 6-83-16,-17 4-99 15</inkml:trace>
  <inkml:trace contextRef="#ctx0" brushRef="#br0" timeOffset="175893.2073">10672 7652 611 0,'0'0'98'0,"0"0"-92"16,0 0 95-16,0 0-52 0,149 5-39 15,-72-5-10-15,7 0-62 16,11 0-107-16,5-8-214 15</inkml:trace>
  <inkml:trace contextRef="#ctx0" brushRef="#br0" timeOffset="176127.1463">11960 7594 810 0,'0'0'112'0,"0"0"-82"0,0 0 14 16,0 0-38-16,0 0-4 15,152 3-2-15,-99-3 3 16,-7 0-6-16,-12 0-5 16,-9 2-27-16,-12 0-60 15,-13 0-123-15,0 2-112 16</inkml:trace>
  <inkml:trace contextRef="#ctx0" brushRef="#br0" timeOffset="176291.1136">11904 7709 526 0,'0'0'42'0,"0"0"69"16,0 0 3-16,0 0-42 0,0 0 2 16,0 0-24-1,106 45-37-15,-32-44 4 0,19 0-17 16,16-1-13-16,4 0-37 15,-4-2-122-15,-10-7-242 16</inkml:trace>
  <inkml:trace contextRef="#ctx0" brushRef="#br0" timeOffset="176867.9663">13059 7479 749 0,'0'0'27'0,"0"0"-3"0,0 0 7 15,0 0-23 1,0 0 52-16,-13 47-23 0,13-22-12 16,0-1-3-16,-2 5 0 15,2-5 1-15,-5-3-12 16,5-3-8-16,-1-5 7 16,1-5-8-16,-1-4 1 15,-2-4 1-15,-4 0 7 16,-11 0 8-16,3-8-14 15,-6-7 3-15,0-6-15 16,5-1 7-16,4-5-11 16,5 0 11-16,7-6 0 15,5-1 0-15,26 0 0 0,4 7-19 16,4 6 16 0,-7 7 3-16,-3 11-9 0,1 0 8 15,0 3-5 1,1 0 6-16,-3 5 0 0,-6 7 0 15,-3 3 8-15,-14 2-5 16,-5 1-3-16,0 0 8 16,-18-1-6-16,-18-3 5 15,-4-1-7-15,-4-2 0 16,5-5 7-16,7 0-7 16,3-3 0-16,14 2 2 15,5-1-2-15,8 0-4 16,2 0-5-16,0 4 9 15,2 1-10-15,23 2 10 16,6-1 0-16,-1-2 2 16,3-1 2-16,2-1-2 0,0-2 6 15,-2 0 8 1,3-4-4-16,-5 0-12 0,5 0-31 16,4 0-69-16,3-4-157 15</inkml:trace>
  <inkml:trace contextRef="#ctx0" brushRef="#br0" timeOffset="177030.9831">14001 7459 873 0,'0'0'9'0,"0"0"-9"15,0 0-43-15,0 0-63 16,0 0 77-16,0 0-47 15,-54 54-158-15</inkml:trace>
  <inkml:trace contextRef="#ctx0" brushRef="#br0" timeOffset="177200.4653">13652 7705 861 0,'0'0'59'0,"0"0"-16"0,0 0 12 15,0 0 26 1,0 0-33-16,0 0-21 0,47 1-27 16,-9-1-41-16,4 0-162 15,4-5-678-15</inkml:trace>
  <inkml:trace contextRef="#ctx0" brushRef="#br0" timeOffset="177387.8711">14114 7669 1010 0,'0'0'25'0,"0"0"30"0,0 0-18 16,0 0-36 0,0 0-1-16,0 0-27 0,-4-5-78 15,4 5-39-15,0 0-189 16</inkml:trace>
  <inkml:trace contextRef="#ctx0" brushRef="#br0" timeOffset="178165.9939">15215 7353 44 0,'0'0'681'16,"0"0"-653"-16,0 0 8 15,0 0-31-15,0 0 39 16,0 0 42-16,37 54-53 16,-37-24-4-16,0-1-2 15,0 2-11-15,-9 1-1 16,-8-8-15-16,3-3 0 0,-2-6 7 15,10-5-5 1,1-5 5-16,0-4-7 0,2-1 2 16,-6 0 0-16,-3-4-2 15,-1-14-14-15,1-6-7 16,12-6-30-16,0-7 39 16,7-4-4-16,23-4-5 15,8-1-19-15,1 6 17 16,-7 12 23-16,-3 10-1 15,-2 11 7-15,-3 7-3 16,4 0-2-16,8 3 8 16,-1 14 34-16,0 5-21 15,-2 9-5-15,-9 3 6 16,-5 1-18-16,-8 3 13 16,-7-3-18-16,-4-3 4 0,0-3-10 15,0-5 6 1,-13-6-31-16,-7-2-3 0,-2-6-58 15,-8-7-42-15,-4-3-45 16</inkml:trace>
  <inkml:trace contextRef="#ctx0" brushRef="#br0" timeOffset="178318.7997">15135 7505 800 0,'0'0'81'0,"0"0"6"16,0 0-9-16,0 0-43 15,0 0-30-15,151-10 2 0,-68 7-7 16,11 2-60-16,10-6-41 16,-4 3-100-16,-3-5-135 15</inkml:trace>
  <inkml:trace contextRef="#ctx0" brushRef="#br0" timeOffset="178510.2328">16077 7403 422 0,'0'0'311'16,"0"0"-291"-16,0 0-18 16,0 0 24-16,0 0 24 15,-7 48-3-15,7-31-32 16,6-1-1-16,4 1-12 16,-6-4-4-16,2-1-11 15,-6-9-76-15,0 0-44 0,0-3-84 16</inkml:trace>
  <inkml:trace contextRef="#ctx0" brushRef="#br0" timeOffset="178782.1243">15776 7338 558 0,'0'0'34'16,"0"0"-32"-16,0 0 3 15,179-7 4-15,-113 7-8 16,5 5-1-16,6 8 22 0,5 5 19 15,2 5 48-15,-15 2-42 16,-20 2-27-16,-23 0-6 16,-23-1-14-16,-3-2 0 15,-34-4 11-15,-25-3-5 16,-10-2 46-16,-7-4-36 16,-3-3-6-16,12-1-7 15,15-3-3-15,15-2-56 16,19-2-31-16,18 0-85 15,10-1-133-15</inkml:trace>
  <inkml:trace contextRef="#ctx0" brushRef="#br0" timeOffset="179267.2613">17093 7364 674 0,'0'0'101'0,"0"0"-85"16,0 0 14-16,0 0-14 16,-99 49-5-16,98-32 27 15,1 0-13-15,0 1-11 16,19-4-11-16,8-1-1 16,8-6 18-16,5-1-11 15,10-4-4-15,11-2 14 16,4 0-17-16,1-8 0 15,-7-3-2-15,-10-1-7 0,-7-5 6 16,-12-4-6-16,-10 1 3 16,-10 3 2-16,-10 0 2 15,0 7 0-15,0 5-3 16,0 3 9-16,0 2-12 16,0 0 6-16,-1 0-10 15,1 0 6-15,0 7-18 16,0 3-26-16,5-3 23 15,16 5-7-15,7-2 15 16,5 3 13-16,-3-1 4 16,-3 2 0-16,-9-4 13 15,-9-1 13-15,-5-3 18 16,-4 0-26-16,0-4 12 0,-13 4-13 16,-18-4 0-16,-10 0 1 15,-11-2-18-15,-11 0-23 16,-8 0-119-16,-3-12-222 15</inkml:trace>
  <inkml:trace contextRef="#ctx0" brushRef="#br0" timeOffset="179433.7263">17094 7211 930 0,'0'0'49'0,"0"0"-20"0,0 0-6 15,0 0-23-15,0 0-2 16,0 0-7-16,160-11-51 16,-107 11-152-16</inkml:trace>
  <inkml:trace contextRef="#ctx0" brushRef="#br0" timeOffset="179749.516">18789 7155 463 0,'0'0'4'15,"0"0"16"-15,0 0 33 16,-139 15 27-16,96 3 17 15,-4 6-45-15,6 5-12 16,15-2 20-16,2 5-26 16,16-1-4-16,8-5-22 15,0 1 2-15,25-8-7 16,8-4-3-16,10-3 0 16,5-8-8-16,8-4-48 15,2 0-40-15,-7-8-236 16</inkml:trace>
  <inkml:trace contextRef="#ctx0" brushRef="#br0" timeOffset="179951.9803">19027 7161 721 0,'0'0'23'16,"0"0"-6"-16,0 0 5 15,0 0-1-15,0 0 56 16,0 47-38-16,0-26-33 15,0 1 3-15,3-1-9 16,2-4-10-16,-2-2-13 16,0-5-66-16,7-5-67 15,-1-5-35-15,8 0-51 16</inkml:trace>
  <inkml:trace contextRef="#ctx0" brushRef="#br0" timeOffset="180200.0382">19381 7176 582 0,'0'0'68'0,"0"0"-55"16,0 0-5-16,0 0-7 15,0 0 43-15,-149 22 9 16,98-8-37-16,3 0-1 16,11 1 15-16,12 0-20 15,8-1 5-15,14 1 7 16,3 0-15-16,0-3 17 15,13-1-20-15,20 0-3 16,18-5 17-16,10-1-18 0,6-3-51 16,4-2-98-16,-5 0-176 15</inkml:trace>
  <inkml:trace contextRef="#ctx0" brushRef="#br0" timeOffset="182334.1513">3096 8671 547 0,'0'0'280'16,"0"0"-280"-16,-12 54 0 15,12-28 12-15,0 3-8 16,0 0 22-16,0-4 23 16,0 0-35-16,0-5 1 15,0-5-13-15,0-3-1 16,0-5 29-16,0-3-25 15,0-4 2-15,-4 3 14 0,-1-3-10 16,-8 0 21-16,-9-4 16 16,-8-11-47-16,-1-4 14 15,-4-7-15-15,7-6-3 16,0-7 2-16,8-2-11 16,-1 2-5-16,12 3 2 15,4 12 15-15,5 9 12 16,0 5-12-16,3 6 0 15,22-3-4-15,3 3 5 16,9 1-1-16,-1 2 0 16,0 1 4-16,1 1 9 15,3 13-13-15,-7 3 0 16,-4 7 24-16,-7 2-21 16,-6 2 7-16,1 3-6 15,-8-3-1-15,-1 0 7 0,-3-6-9 16,1-1-1-16,-6-6 3 15,7-5 3-15,-6 0-11 16,4-7 5-16,0 2-17 16,-4-3-59-16,-1-2-2 15,0 0-19-15,0-2-37 16,0-11-182-16</inkml:trace>
  <inkml:trace contextRef="#ctx0" brushRef="#br0" timeOffset="182511.2705">3009 8796 768 0,'0'0'52'0,"0"0"27"16,0 0 5-16,0 0-39 15,0 0-18-15,0 0-24 16,128-30 6-16,-60 17-9 16,11 2-27-16,7-3-21 15,12 0-42-15,-1-1-79 16,-2 2-26-16</inkml:trace>
  <inkml:trace contextRef="#ctx0" brushRef="#br0" timeOffset="182694.9729">3920 8633 797 0,'0'0'31'16,"0"0"6"-16,0 0 48 0,0 0-64 15,0 0-11-15,0 0 12 16,58-8-20-16,-13 2 18 15,2 0-19-15,6-2 4 16,-4 2-10-16,-5-2-7 16,-8 3-61-16,-17-1-70 15,-11 3-46-15</inkml:trace>
  <inkml:trace contextRef="#ctx0" brushRef="#br0" timeOffset="182966.4452">3880 8622 614 0,'0'0'37'0,"0"0"-29"0,0 0 64 15,0 0-5-15,-19 64 42 16,15-42-70-16,-2 4 1 16,3 1-11-16,0-3-12 15,3 0 29-15,0-2-41 16,0-4 0-16,8-4 7 15,9-1-11-15,5-5 4 16,6-6-5-16,10-2 0 16,6 0-2-16,15-2-2 15,-2-8-61-15,-3-2-31 16,-8-5-109-16,-15-2-210 0</inkml:trace>
  <inkml:trace contextRef="#ctx0" brushRef="#br0" timeOffset="183140.1571">3952 8778 786 0,'0'0'56'0,"0"0"-53"16,0 0 61-16,0 0-42 16,0 0-15-16,0 0-10 15,160-31 3-15,-93 18-71 16,3 0-76-16,-5-3-124 0</inkml:trace>
  <inkml:trace contextRef="#ctx0" brushRef="#br0" timeOffset="183362.7603">4489 8527 674 0,'0'0'40'16,"0"0"-22"-16,0 0-8 16,0 0 3-16,0 0 16 15,155-14-8-15,-98 5-4 0,-5 0-14 16,-2 1-3-16,-9-1-15 16,-9 2-93-16,-12-1-85 15</inkml:trace>
  <inkml:trace contextRef="#ctx0" brushRef="#br0" timeOffset="183601.8387">4705 8369 656 0,'0'0'14'0,"0"0"1"16,0 0 24-16,0 0 40 15,15 65-52-15,-4-41 12 0,-1 0-30 16,-5-2-4 0,2 1 3-16,1-1-8 0,-2 1-1 15,3-4-11-15,0 0-55 16,3 1-27-16,-2-8-118 16</inkml:trace>
  <inkml:trace contextRef="#ctx0" brushRef="#br0" timeOffset="183911.5605">5910 8653 646 0,'0'0'10'16,"0"0"-9"-16,0 0 38 16,0 0 15-16,166 0 1 15,-117 0-44-15,-2-1-9 16,0 1-2-16,-8-2-1 0,-6 2-68 15,-13 0-5-15,-4 0-139 16</inkml:trace>
  <inkml:trace contextRef="#ctx0" brushRef="#br0" timeOffset="184121.7254">5969 8714 737 0,'0'0'19'16,"0"0"-13"-16,0 0 35 16,0 0 8-16,0 0 7 15,0 0-24-15,125 3-22 0,-89-3-10 16,6-3 0 0,-2-2-4-16,-1 2-68 0,-3-3-66 15,-12 2-123-15</inkml:trace>
  <inkml:trace contextRef="#ctx0" brushRef="#br0" timeOffset="186019.6132">7284 8706 892 0,'0'0'15'0,"0"0"-15"0,0 0-5 15,0 0 5-15,0 0 11 16,-17 72 14-16,12-41 4 16,-2 2-21-16,1-2-5 15,0-3 43-15,-2-4-39 16,-2-4 4-16,2-2-6 16,2-5 0-16,2-3 5 15,4-5-10-15,0-4 0 16,0-1 3-16,0 0 0 15,0 0 5-15,-2-13-8 16,2-5-7-16,0-11-6 0,0-2-3 16,0-4-3-1,0-7-1-15,0 1-10 0,0 0 7 16,10 7 14 0,4 12 8-16,-2 5 1 0,1 9 5 15,-2 6-2-15,4 2 0 16,4 0-1-16,-2 0 3 15,12 2 5-15,1 13 5 16,0 3 7-16,-6 5-5 16,-2 4-13-16,-6 0 10 15,1 2-6-15,-6-3-7 16,0-6-1-16,-3 0 4 16,-5-7-10-16,-3 1-1 15,0-4-16-15,0-4-19 0,0-2-32 16,0-1-57-16,-15-3-92 15</inkml:trace>
  <inkml:trace contextRef="#ctx0" brushRef="#br0" timeOffset="186189.9818">7136 8879 827 0,'0'0'61'0,"0"0"-57"16,0 0 26-16,0 0-21 15,0 0-8-15,193-30 2 0,-109 19-3 16,8-1-37 0,0-1-73-16,-7-5-130 0</inkml:trace>
  <inkml:trace contextRef="#ctx0" brushRef="#br0" timeOffset="186917.2392">8078 8672 731 0,'0'0'9'15,"0"0"-2"-15,-12 49 14 16,12-23 25-16,0 5-14 16,0-6-7-16,0-2 1 15,0-3-15-15,0-4-9 0,0-7 5 16,0-3-5-16,0-4 5 15,0-2-3-15,0 0-1 16,0 0 17-16,-6-3-15 16,-8-10 1-16,0-5-6 15,0-8 0-15,8-5-7 16,6-6 2-16,0 0 4 16,4-1-5-16,21 4-3 15,2 8-5-15,7 4 7 16,3 8-2-16,3 8 8 15,5 2-2-15,6 2 3 16,-8 2 20-16,-3 0-13 16,-8 0-1-16,-11 9 4 15,-4 2-8-15,-12 4-2 0,-5 2 1 16,0 1 0-16,-22 1 11 16,-9-2-12-16,-10 1 0 15,1-4 8-15,4 0-7 16,7-5-1-16,10-4 0 15,7 0 2-15,6-2-4 16,3-3 2-16,3 0-12 16,0 0 8-16,0 0-23 15,0 0-3-15,15 0 4 16,10-1 6-16,7-2 15 16,-1-1-5-16,0 2-6 15,0-1 14-15,0 3-2 16,-3 0-2-16,0 0 4 15,-3 5 2-15,-3 3 4 16,-6 1-4-16,-9 3 3 0,-7-1 14 16,0 0 16-16,0 2-19 15,-19 0 33-15,-17-4-24 16,0 3 13-16,-1-3-7 16,-6-2-19-16,1 0 1 15,2-5-11-15,5 0 0 16,13-2-17-16,10 0-38 15,9-9-101-15,3-7-199 16</inkml:trace>
  <inkml:trace contextRef="#ctx0" brushRef="#br0" timeOffset="187233.8853">9198 8575 819 0,'0'0'0'15,"0"0"-40"-15,0 0 40 16,0 0 7-16,0 0-5 16,0 0 21-16,-142 4-4 15,94 11 12-15,1 4 32 0,1-2-21 16,13 3-12-16,11 1 2 15,11-2-23-15,11-1 9 16,0-1-18-16,12-1 0 16,25-4-4-16,21-4 0 15,6-2-6-15,15-6-23 16,4 0-49-16,-1-11-67 16,0-6-155-16</inkml:trace>
  <inkml:trace contextRef="#ctx0" brushRef="#br0" timeOffset="187473.4258">9701 8524 727 0,'0'0'104'16,"0"0"-99"-16,0 0-1 16,0 0 39-16,0 0 21 15,-24 50-27-15,21-25-1 16,3-4 9-16,-2 4-32 15,2-4 2-15,0-1-13 16,0-3-1-16,0-3 1 16,0-2-2-16,0-7-20 15,-1 0 4-15,1-5-52 16,-8 0-2-16,-2-1-90 16,-9-12-277-16</inkml:trace>
  <inkml:trace contextRef="#ctx0" brushRef="#br0" timeOffset="187764.9763">9403 8555 663 0,'0'0'0'16,"0"0"-1"-16,0 0 1 16,173-9 0-16,-110 9 1 15,9 0 3-15,-2 7 35 16,-5 7 3-16,-9 5 1 15,-14 3-30-15,-12 0 3 16,-19 1 2-16,-11 0-3 0,0-3 11 16,-19 1-4-16,-24-4 15 15,-15 0-5-15,-3-1-4 16,4-5-8-16,11-1-13 16,13-3-7-16,11-6-4 15,10-1-48-15,12-1-47 16,0-13-113-16</inkml:trace>
  <inkml:trace contextRef="#ctx0" brushRef="#br0" timeOffset="187961.1142">10387 8546 918 0,'0'0'54'0,"0"0"-54"15,0 0 11-15,0 0-11 16,161-25 0-16,-95 20-3 16,1 1 1-16,-5 1-3 15,-3 1-93-15,-10-3-47 16,-15 2-84-16</inkml:trace>
  <inkml:trace contextRef="#ctx0" brushRef="#br0" timeOffset="188186.2364">10467 8582 456 0,'0'0'136'0,"0"0"-83"15,-100 64 52-15,90-41-5 16,8-1-44-16,2 1-15 16,0-1-4-16,14 1-26 15,10-2 1-15,2-5-11 16,9-3 0-16,2-3 18 15,10-3-18-15,6-4-1 16,7-3 0-16,4 0-50 16,-2-9-75-16,-9-4-202 15</inkml:trace>
  <inkml:trace contextRef="#ctx0" brushRef="#br0" timeOffset="188352.1069">10457 8691 822 0,'0'0'91'0,"0"0"-91"15,0 0-14-15,164-15-11 16,-91 8-24-16,10-1-36 16,3-1-113-16</inkml:trace>
  <inkml:trace contextRef="#ctx0" brushRef="#br0" timeOffset="188766.3368">11282 8594 696 0,'0'0'80'0,"0"0"-77"16,0 0 100-16,-9 45-37 15,9-25-39-15,0-1 5 16,16 2-27-16,-4-3 0 15,-1-3-1-15,-6-3-4 16,-3-9-9-16,-2 1-6 16,0-4-8-16,0 0 13 15,0-7-14-15,0-9-79 16,-16-6-31-16,2-1 53 16,4-3 28-16,2-1 37 15,7-1 16-15,1-2 15 16,0 0 45-16,12 4-2 15,9 5 33-15,7 6 31 0,6 2-48 16,4 4-31-16,9 2-16 16,3-3-6-16,2 5-3 15,-1-2-17-15,-12 3 0 16,-9 3-1-16,-13 1-44 16,-8 0-30-16,-9 3-54 15,0 10-8-15,-6 4 15 16,-31 0-256-16</inkml:trace>
  <inkml:trace contextRef="#ctx0" brushRef="#br0" timeOffset="188913.807">11200 8642 642 0,'0'0'90'0,"0"0"-85"16,0 0 52-16,0 0 28 15,0 0-52-15,0 0 0 16,155 3-21-16,-85-6-12 15,15-4-49-15,8-3-82 16,7 1-76-16</inkml:trace>
  <inkml:trace contextRef="#ctx0" brushRef="#br0" timeOffset="189135.3662">12414 8580 945 0,'0'0'2'0,"0"0"-2"15,0 0 0-15,131-6 0 16,-74 4 0-16,-5 2 3 16,-6 0-6-16,-12 0-5 15,-9 0-37-15,-9 0-91 16,-7 0-77-16</inkml:trace>
  <inkml:trace contextRef="#ctx0" brushRef="#br0" timeOffset="189305.9374">12203 8700 688 0,'0'0'65'15,"0"0"-15"-15,0 0-9 16,0 0-1-16,0 0-6 15,197 0-26-15,-113-6-8 16,4-2-93-16,3 0-74 16,5-6-462-16</inkml:trace>
  <inkml:trace contextRef="#ctx0" brushRef="#br0" timeOffset="189982.5658">13495 8449 707 0,'0'0'16'0,"0"0"40"16,-46 62 53-16,39-35-64 16,2 5-4-16,4-6-6 15,-6 1-13-15,3-4-18 16,-2-3 20-16,3-5-24 15,-1-5 1-15,2-6-2 16,2-1-12-16,-3-3-6 16,0 0-7-16,-2-3-3 15,1-9-25-15,-5-7-18 0,0-6-26 16,1 2 60-16,0-7 32 16,6-1 6-16,2-5 0 15,0-1 2-15,27 0 22 16,4 6-14-16,1 8 34 15,7 8-11-15,2 6-13 16,-1 1-19-16,7 3-1 16,-4 5 0-16,-3 0 5 15,-2 0 12-15,-7 2 22 16,-8 9-13-16,-13 3-20 16,-10 1 12-16,-5 3-18 15,-30 2 1-15,-14-3 12 0,-4-1-10 16,-7-3-3-16,10-1 2 15,4-2 1-15,8-5-6 16,15 1 3-16,9-3-7 16,9-2 3-16,5 2-25 15,0 1-33-15,0-4 2 16,5 5 26-16,16-1 25 16,3 1 4-16,3 3 5 15,3 1 9-15,1 1-9 16,0 4 28-16,2-4 23 15,-6 2 0-15,-3 0 20 16,-9-6-47-16,-2 0-10 16,-7-1 7-16,-4-2-21 0,3 0 0 15,-3-3-2 1,5 2-13-16,9-2-32 0,19 0-77 16,7 0-170-16</inkml:trace>
  <inkml:trace contextRef="#ctx0" brushRef="#br0" timeOffset="190238.6441">15060 8412 806 0,'0'0'179'0,"0"0"-170"15,0 0-7-15,0 0 11 16,0 0 18-16,0 0-19 16,76-20-3-16,-76 20 5 15,0 0-14-15,0 0-8 16,0 0-42-16,-5 0-84 16,-16 6-78-16,-7 1-198 15</inkml:trace>
  <inkml:trace contextRef="#ctx0" brushRef="#br0" timeOffset="190425.2588">14379 8734 639 0,'0'0'194'15,"0"0"-176"-15,0 0-18 16,0 0 21-16,0 0-4 15,0 0-17-15,5 2-33 16,19-2-56-16,0 0-81 16</inkml:trace>
  <inkml:trace contextRef="#ctx0" brushRef="#br0" timeOffset="190614.5918">15160 8705 368 0,'0'0'615'0,"0"0"-612"15,0 0-6-15,0 0 1 16,0 0 1-16,0 0-68 16,43-10-97-16,-11 7-117 15</inkml:trace>
  <inkml:trace contextRef="#ctx0" brushRef="#br0" timeOffset="191182.5816">16295 8434 474 0,'0'0'94'0,"0"0"38"15,-54 70-53-15,34-40-32 16,-2 1-16-16,1-5 0 16,-1-1-7-16,1-5-24 0,5-6 3 15,-2-3 0-15,13-5-1 16,-2-4-1-16,4 0 3 15,1-2-2-15,-6 0 13 16,-3-10-15-16,2-5-34 16,-1-3-2-16,8-7-8 15,2-1 21-15,0-4-1 16,20-4 1-16,14-5 23 16,16 1 7-16,9-2 5 15,3 3 6-15,-2 8-18 16,-8 8 11-16,-11 11 16 15,-11 4-18-15,-4 5 6 16,-6 1-10-16,2 0 38 0,-1 9 0 16,-1 7-19-1,1 6 2-15,-4 4-3 0,-4 1 6 16,1 5-7-16,-8-1-19 16,-2 2 3-16,-4-4-3 15,0 0-1-15,0-5-4 16,-14-6-13-16,0-3-20 15,-8-2-3-15,-3-5-56 16,-5-2-101-16,7-6-137 16</inkml:trace>
  <inkml:trace contextRef="#ctx0" brushRef="#br0" timeOffset="191343.4678">16026 8567 889 0,'0'0'52'16,"0"0"-20"-16,0 0-28 16,130-14-7-16,-51 10 3 15,2-1-5-15,14-1-39 16,-5-3-134-16,5-3-153 16</inkml:trace>
  <inkml:trace contextRef="#ctx0" brushRef="#br0" timeOffset="191552.9853">17102 8391 870 0,'0'0'49'0,"0"0"-2"16,0 0 18-16,0 0 9 15,0 0-62-15,0 0-8 16,141-7-8-16,-100 7-1 15,1-2-65-15,-7 1 0 16,-7-1-64-16,-9-1-93 16</inkml:trace>
  <inkml:trace contextRef="#ctx0" brushRef="#br0" timeOffset="191803.9959">16896 8463 488 0,'0'0'3'0,"-54"48"117"16,36-24-41-16,7 1-27 15,1-1 18-15,8-2-30 16,1-3 11-16,1-2-39 16,0-5 10-16,0 0 5 15,12-6-5-15,19 1 7 16,14-2-3-16,18-3-20 15,10-2 14-15,7 0-20 16,7 0-50-16,-3 0-57 16,-8-12-262-16</inkml:trace>
  <inkml:trace contextRef="#ctx0" brushRef="#br0" timeOffset="191981.6578">16869 8563 747 0,'0'0'0'0,"0"0"0"16,169-4-7-16,-98 2-26 0,4 0-66 16,5-4-205-16</inkml:trace>
  <inkml:trace contextRef="#ctx0" brushRef="#br0" timeOffset="192518.1563">18197 8423 637 0,'0'0'13'15,"0"0"-8"-15,0 0 107 0,-79 59-32 16,66-37-18 0,2 1-26-16,3-3-22 0,1-3 6 15,7-4-16-15,0-4-2 16,0-4 17-16,13-1-7 16,21-4 9-16,19 0 7 15,15 0-28-15,9-9-5 16,-2-3-23-16,-6-3-2 15,-7-3 9-15,-10-3 0 16,-9-2 19-16,-7 0 2 16,-14 4 0-16,-5 1 1 15,-9 5-1-15,-6 4 0 16,-2 6 1-16,3 1-1 16,-3 2 0-16,3 0-3 0,2 0-8 15,0 0-9-15,0 4 6 16,4 5 14-1,1 2-4-15,-1 1 7 0,1 5-3 16,-4-2 17-16,0 2 2 16,-5 0 8-16,-1-3 1 15,0-2 5-15,0-1 15 16,-23-5-17-16,-12-1-9 16,-19-2 5-16,-8-2-21 15,-8-1-6-15,-8 0-23 16,5-9-127-16,9-5-97 15</inkml:trace>
  <inkml:trace contextRef="#ctx0" brushRef="#br0" timeOffset="192677.0314">18483 8284 939 0,'0'0'47'0,"0"0"12"16,0 0 5-16,0 0-64 15,0 0-6-15,0 0-3 16,129-8-61-16,-82 10-57 16,2 4-161-16</inkml:trace>
  <inkml:trace contextRef="#ctx0" brushRef="#br0" timeOffset="192966.1064">19891 8288 834 0,'0'0'0'0,"0"0"0"16,0 0 1-16,-133 2 16 16,78 14 31-16,-6 6-2 15,6 1-22-15,7 2 25 16,11 2-16-16,13-1 5 15,10-1 6-15,11-3-35 0,3-1 5 16,11-2-13 0,20-3-1-16,20-6 0 0,18-3-26 15,12-7-69-15,16 0-94 16,-7-8-193-16</inkml:trace>
  <inkml:trace contextRef="#ctx0" brushRef="#br0" timeOffset="193188.5479">20252 8270 685 0,'0'0'45'15,"0"0"-43"-15,0 0-2 16,0 0 48-16,0 0 40 16,-22 47-28-16,10-25-50 0,4 1 10 15,-2 1-19 1,2-3 1-16,3-3 4 15,3 0-6-15,-1-4-4 0,3-4-31 16,0-3-62-16,0-7-34 16,3 0-10-16,18 0-14 15</inkml:trace>
  <inkml:trace contextRef="#ctx0" brushRef="#br0" timeOffset="193451.5043">20591 8284 723 0,'0'0'129'16,"0"0"-68"-16,0 0-42 0,0 0-19 16,0 0 3-16,0 0 26 15,-134 22-15-15,85-11-10 16,8 4-3-16,6-2 1 16,13 1 9-16,8-3-11 15,13 3 7-15,1-6 0 16,0 3-7-16,20-2 0 15,18-3 15-15,12 0-10 16,4-3-5-16,8-1-25 16,-1-2-72-16,-2 0-94 15,-10 0-429-15</inkml:trace>
  <inkml:trace contextRef="#ctx0" brushRef="#br0" timeOffset="196116.1693">2886 9892 710 0,'0'0'61'0,"0"0"21"15,0 0 7-15,0 0-41 16,0 0-42-16,0 0 0 0,33-4 0 16,-20 22 16-16,-5 8 17 15,2 5 7-15,2 1-26 16,-4 0 6-16,1 1-24 15,-1-5 6-15,-8 0-2 16,0-5-3-16,0-1-1 16,0-7-2-16,-7-3 4 15,6-8-8-15,-3-1 2 16,4-3-9-16,-1 0 3 16,-5-12-7-16,-4-8-28 15,1-7-29-15,-2-6 24 16,6-5 44-16,5-3-18 15,0-5-14-15,0-3 6 16,17 1-17-16,3 6 46 16,-1 11-6-16,1 9 7 0,-5 12 19 15,0 4 3 1,-4 2-17-16,8 4 23 0,-1 0-7 16,2 1-2-16,8 12 0 15,-4 8 8-15,5 2 14 16,-6 7-19-16,1 0 6 15,-2 4 13-15,-8-1-25 16,0-1-3-16,-3-2-12 16,-2-5 2-16,-5-5 1 15,2-7-4-15,-6-2-12 16,0-5-3-16,0-2-54 16,0-3-29-16,0-1-65 0,-6 0-162 15</inkml:trace>
  <inkml:trace contextRef="#ctx0" brushRef="#br0" timeOffset="196280.5464">2963 10004 711 0,'0'0'241'16,"0"0"-237"-16,0 0 14 16,0 0 25-16,0 0-39 15,148-9 8-15,-62 2-12 16,13-5-14-16,1 2-12 15,1 0-71-15,-1-3-122 16</inkml:trace>
  <inkml:trace contextRef="#ctx0" brushRef="#br0" timeOffset="196684.5175">3886 9891 725 0,'0'0'58'0,"0"0"-28"16,-49 45 78-16,35-22-67 15,6 3-12-15,8 0 20 16,0-5-25-16,0-2-8 16,0-2-14-16,0-6 3 15,-4-4-6-15,3-2 1 16,-6-5-31-16,3 0 6 0,-4 0-22 16,-8-9-81-16,1-7-15 15,-6-4-25-15,-3-6 89 16,0-4 72-16,4 1 7 15,6-3 15 1,8-1 63-16,6 5 7 0,0 1-29 16,10 9 62-16,19 4-9 15,2 4-71-15,9 2-18 16,6-1-8-16,4 0-11 16,3 3 0-16,-2 1-1 15,-5 4 0-15,-4 1-4 16,-11 0-16-16,-6 9-36 15,-12 5-8-15,-13 3-23 16,0 5-25-16,-18 0-12 16,-20 0-161-16</inkml:trace>
  <inkml:trace contextRef="#ctx0" brushRef="#br0" timeOffset="196720.7293">3886 9891 376 0</inkml:trace>
  <inkml:trace contextRef="#ctx0" brushRef="#br0" timeOffset="196833.7002">3886 9891 376 0,'-57'55'127'0,"21"-43"50"0,12-4-28 0,15 0-59 15,6-4-35-15,3-2-34 16,0-2 16-16,10 0 9 15,22 0-22-15,17 0 5 16,6-6-27-16,14-5-2 16,8-3-32-16,14 1-78 15,6-6-44-15,-3-2-224 16</inkml:trace>
  <inkml:trace contextRef="#ctx0" brushRef="#br0" timeOffset="197004.8823">4604 9764 744 0,'0'0'0'0,"0"0"-4"16,129-15 4-16,-65 8-3 15,13-2-1-15,1-5-45 16,-10 0-114-16</inkml:trace>
  <inkml:trace contextRef="#ctx0" brushRef="#br0" timeOffset="197246.3711">4815 9591 604 0,'0'0'68'0,"0"0"-50"16,0 0 111-16,-4 60-65 16,4-33-25-16,8 2 3 15,5 0-35-15,4 1-4 16,2-2 0-16,9-1-3 0,4-2-2 16,5 0-42-16,3-4-169 15,8-3-7-15</inkml:trace>
  <inkml:trace contextRef="#ctx0" brushRef="#br0" timeOffset="197473.9937">5866 9896 615 0,'0'0'490'0,"0"0"-490"15,0 0-4-15,0 0 4 16,179-17 21-16,-112 16-17 16,4 1 6-16,-9 0-10 0,-10 0-32 15,-16 0-46-15,-11 0-39 16,-25 0-89-16,0 4-118 16</inkml:trace>
  <inkml:trace contextRef="#ctx0" brushRef="#br0" timeOffset="197605.3775">5924 9970 649 0,'0'0'113'0,"0"0"-66"16,0 0 9-16,0 0-9 15,0 0-7-15,0 0-30 16,78 18-10-16,-2-18-5 16,17-3-116-16,16-6-46 0</inkml:trace>
  <inkml:trace contextRef="#ctx0" brushRef="#br0" timeOffset="198082.3605">7464 9859 397 0,'0'0'515'15,"0"0"-506"-15,-52 47 56 16,45-21 33-16,7 3-44 15,0 0-5-15,8 1-28 16,8-2-1-16,1-2-20 0,-6-7 0 16,-5-1-2-16,-4-10 2 15,-2-3-4-15,0-4-6 16,0-1 2-16,0 0 2 16,-7-8 5-16,-8-6-33 15,7-5 15-15,-4436-5-40 16,8884-3 7-16,-4440-4 12 15,23-5 17-15,11-1 23 16,8-1-7-16,0 6 7 16,-7 7 6-16,1 11-6 15,-7 7 9-15,-7 5-8 16,3 2 2-16,-5 0 25 0,5 0 15 16,0 6-7-1,3 8-2-15,-1 4-1 0,-5 4-12 16,-6 3-12-16,-2 0-9 15,-2 0 5-15,-5 2-5 16,-7-7-16-16,0-1-25 16,-7-5-77-16,-24-7 18 15,-8-2-157-15</inkml:trace>
  <inkml:trace contextRef="#ctx0" brushRef="#br0" timeOffset="198234.2481">7305 9990 941 0,'0'0'22'0,"0"0"-14"0,0 0 10 15,0 0-12-15,152 0 9 16,-71 0-15-16,16 0-15 16,3-2-72-16,3-6-182 15</inkml:trace>
  <inkml:trace contextRef="#ctx0" brushRef="#br0" timeOffset="198485.9179">8446 9903 606 0,'0'0'124'15,"0"0"-118"-15,0 0 77 16,-49 54 8-16,47-33-50 15,2 0-13-15,-5-2 0 16,5-4-28-16,-2-2 0 16,-5-6-3-16,1-2 3 15,-6-1-8-15,-1-4-17 16,-2 0-19-16,0-2-66 16,10-10-71-16,2-4-222 15</inkml:trace>
  <inkml:trace contextRef="#ctx0" brushRef="#br0" timeOffset="198665.2489">8410 9845 616 0,'0'0'70'0,"0"0"57"0,0 0-21 15,129-54-76-15,-96 47-18 16,5 1 8-16,2 1-16 16,1 2-3-16,0 3 2 15,-1-3-3-15,-2 3-5 16,-6 0-5-16,-4 0-27 15,-12 8-55-15,-8 3-78 16,-8 4-71-16</inkml:trace>
  <inkml:trace contextRef="#ctx0" brushRef="#br0" timeOffset="199153.7659">8381 10007 200 0,'0'0'93'0,"0"0"-87"15,0 0 65-15,153 2-40 16,-108-2-16-16,1 0 9 16,1 0-11-16,2-2 60 15,-8-1 47-15,-10 1-72 16,-5 2 44-16,-11-2-51 15,-6 2 1-15,-5-1 18 0,-2 1-12 16,-2 0-6 0,0 0 1-16,3 0-14 0,0 0-11 15,-3 0 13-15,5 0-13 16,-5 0-7-16,0 0 22 16,0 0-4-16,0 0-2 15,0 0 4-15,0 0-8 16,0 0 19-16,1 0-15 15,-1 0-2-15,6 0 11 16,-3 0-26-16,-1 0-9 16,6 0 12-16,-2 0-13 15,5 0 8-15,2 0-8 16,1 0 0-16,-4 0 6 16,-2 0-6-16,-7 0-7 0,-1 0-1 15,3 0-40-15,-3 0-27 16,0 0-25-16,0 0-124 15,0-3-274-15</inkml:trace>
  <inkml:trace contextRef="#ctx0" brushRef="#br0" timeOffset="201252.7536">9665 9957 664 0,'0'0'187'16,"0"0"-175"-16,0 0-5 15,0 0 30-15,0 0-7 16,0 52 8-16,0-28-8 16,0 5-17-16,3-5 8 15,0 3-4-15,-2-7-12 16,-1-3 19-16,0-5-23 15,0-5 6-15,0-4-3 16,0-3-1-16,0 0 8 0,0 0-10 16,0-4 6-1,0-10-1-15,0-8-6 0,-7-5-26 16,1-3-4-16,1-1 27 16,5-6-10-16,0-4-1 15,0 2 8-15,20 3 6 16,1 10 0-16,1 7 0 15,5 8-1-15,1 6 2 16,4 0-2-16,5 1-5 16,-6 4 2-16,-1 0 0 15,-7 0 2-15,-4 7-7 16,-9 4 6-16,-10 4 3 16,0 2 3-16,-10 0-3 15,-20 1 2-15,-10-1 10 0,-2-2-12 16,-5 0 0-16,2-5-1 15,9 0 2-15,13-5 0 16,10-1-1-16,8-1-1 16,5-1-2-16,0-2-23 15,0 0-9-15,21 0-16 16,9 0 29-16,15 0 16 16,0 0-3-16,7 2-8 15,-2 4 9-15,-1 3 1 16,-1 0 7-16,-5 2 2 15,-13-2 22-15,-12-1-4 16,-18-5 12-16,0 1-9 16,-16 1 40-16,-18 0-32 0,-8 2-9 15,0-2-6-15,-1-1-15 16,12-1-2-16,5-3 0 16,10 0-50-16,7-2-35 15,9-10-161-15</inkml:trace>
  <inkml:trace contextRef="#ctx0" brushRef="#br0" timeOffset="201505.2606">10625 9821 856 0,'0'0'9'0,"0"0"-8"15,-131 24 61-15,85-4-18 16,16 3 0-16,5 3 2 16,9 0-13-16,14-3-8 15,2-1-23-15,0-4 6 16,29-3-8-16,9-1-3 16,19-4-18-16,7-4-42 15,17-6-16-15,13 0-84 16,-1-7-91-16</inkml:trace>
  <inkml:trace contextRef="#ctx0" brushRef="#br0" timeOffset="201704.7527">11317 9828 911 0,'0'0'43'16,"0"0"-36"-16,0 0-6 15,0 0 17-15,0 0 20 16,0 0 22-16,0 51-32 15,0-31-21-15,8-2 8 16,4 1-15-16,0-4-7 16,6 0 3-16,-4-3-99 15,-5-5-28-15,-8-5-151 16</inkml:trace>
  <inkml:trace contextRef="#ctx0" brushRef="#br0" timeOffset="202002.2672">11064 9801 686 0,'0'0'0'15,"0"0"-4"-15,0 0-4 16,0 0 8-16,177-4-4 16,-119 15 4-16,8 2 1 15,2 3 3-15,6 6 9 16,1 0 71-16,-4 3-22 15,-15 1-22-15,-18-1-13 16,-17-2-27-16,-21-1 19 16,-5-4-7-16,-41-2 6 0,-16-3 11 15,-11 1 4 1,3-6-8-16,8 0-19 0,14-1-4 16,17-5-4-16,9-2-36 15,16 0-93-15,6-4-187 16</inkml:trace>
  <inkml:trace contextRef="#ctx0" brushRef="#br0" timeOffset="202217.8654">12086 9849 921 0,'0'0'12'15,"0"0"0"-15,0 0-8 16,147-18-3-16,-73 12-1 16,18 1 6-16,0-2-6 15,-1 0-6-15,-10 0-34 16,-22-1-95-16,-18 1-145 16</inkml:trace>
  <inkml:trace contextRef="#ctx0" brushRef="#br0" timeOffset="202498.9189">12081 9861 558 0,'0'0'30'16,"0"0"94"-16,-25 62-27 15,25-39-23-15,0 5-20 16,6-6-21-16,13 6-13 15,-1-8 19-15,3 1-25 16,3-2 8-16,2-4 0 16,2-3-11-16,2-4 13 15,11-2-10-15,11-3-11 16,4-1 6-16,11-2-9 16,-3 0-83-16,-8-8-46 15,-13-6-215-15</inkml:trace>
  <inkml:trace contextRef="#ctx0" brushRef="#br0" timeOffset="202679.6865">11998 10020 907 0,'0'0'88'0,"0"0"-65"16,0 0 11-16,0 0-13 15,200-7-21-15,-93 3-42 16,20-1-31-16,6-3-120 16,9 2-187-16</inkml:trace>
  <inkml:trace contextRef="#ctx0" brushRef="#br0" timeOffset="202895.2868">13377 9929 967 0,'0'0'50'15,"0"0"-41"-15,0 0-6 0,0 0-1 16,143 0 18 0,-83 0-13-16,2 0-7 0,-8 0-11 15,-12 0-57-15,-16 0-23 16,-19 0-102-16,-7 5-279 15</inkml:trace>
  <inkml:trace contextRef="#ctx0" brushRef="#br0" timeOffset="203045.4889">13398 10018 623 0,'0'0'88'16,"0"0"-8"-16,0 0 28 15,0 0-58-15,0 0-2 16,0 0-2-16,144 23-35 15,-57-23-11-15,14 0-63 16,9 0-99-16,6-8-296 0</inkml:trace>
  <inkml:trace contextRef="#ctx0" brushRef="#br0" timeOffset="203750.0482">14716 9776 788 0,'0'0'4'16,"0"0"39"-16,-46 56 38 15,39-27-47-15,0-2 19 16,7 5-11-16,0-3-16 0,0 0 1 16,0-5-27-16,0-6 0 15,0-6 0-15,0-6-17 16,0-3-16-16,0-3-9 15,-6 0 19-15,-10-8 1 16,-2-5-73-16,-2-8 33 16,3-3 0-16,4-5 28 15,6 1 34-15,7-4 21 16,0 0 42-16,11-6-18 16,23-3-8-16,12 0 11 15,0 2-30-15,3 10 0 16,-10 9 27-16,0 10-36 15,-7 4 3-15,1 4-1 16,-5 2-5-16,-1 0 38 16,2 4-18-16,-5 9-9 0,-4 5 6 15,-12 4-20-15,-8 2-1 16,0-2 3-16,-37 0-4 16,-11-2 2-16,-7-2-3 15,-6-5 4-15,9-3-9 16,6-1 5-16,12-4-7 15,8-3 6-15,11 0-18 16,9-2-3-16,6 2-6 16,0-2-21-16,0 1 17 15,0 1-14-15,16 0 2 16,3 4 39-16,5-3 5 16,2 8 0-16,2 0-1 0,-1 7 1 15,3 4-3 1,-9 2 3-16,-2-2 0 0,-5-4 2 15,-3-2 1-15,-5-6 12 16,5-3 8-16,-6-3-2 16,3-3 1-16,4-1 15 15,9 0 6-15,9 0 11 16,7-5-44-16,8-6-8 16,7-5-2-16,-2-1-45 15,4-6-90-15,-2 0-235 16</inkml:trace>
  <inkml:trace contextRef="#ctx0" brushRef="#br0" timeOffset="203957.1075">16084 9797 430 0,'0'0'0'0,"0"0"-45"16,0 0-339-16</inkml:trace>
  <inkml:trace contextRef="#ctx0" brushRef="#br0" timeOffset="204163.462">15654 10011 860 0,'0'0'83'0,"0"0"-70"16,0 0 55-16,0 0 1 15,0 0-35-15,0 0 2 16,-23 25-36-16,23-23-12 15,9 2-95-15,15-2-48 16,9-2-226-16</inkml:trace>
  <inkml:trace contextRef="#ctx0" brushRef="#br0" timeOffset="204317.0981">16415 9990 1091 0,'0'0'24'16,"0"0"-24"-16,0 0-57 16,0 0-22-16,0 0-105 15,0 0-211-15</inkml:trace>
  <inkml:trace contextRef="#ctx0" brushRef="#br0" timeOffset="205100.6436">17546 9651 716 0,'0'0'15'0,"0"0"-8"15,0 0 34-15,0 0 52 16,2 71-27-16,-2-38-17 15,-8 1 5-15,-11 0-2 16,2 0-33-16,2-7-16 16,0-1 11-16,2-7-13 15,4-3-1-15,-4-5 0 16,5-4 0-16,3-4 10 16,3-3-7-16,-3 0-3 15,-3-3 15-15,-1-11-15 16,-2-6-21-16,11-8-20 15,0-4 1-15,11-6 3 16,22-6 9-16,9-2 7 16,9 0 9-16,-1 7-13 15,-3 11 19-15,-6 11 5 16,-1 11 2-16,0 4-2 0,-3 2 3 16,5 0 1-16,-1 13 46 15,2 7-20-15,-9 2 14 16,-10 5-21-16,-8-3-9 15,-13 3 1-15,-3 0-6 16,0-3-3-16,0 0 7 16,-13-4-12-16,-5-3-11 15,-11-1-20-15,-6-6-8 16,-9 0-55-16,-8-3-18 16,-7-6-192-16</inkml:trace>
  <inkml:trace contextRef="#ctx0" brushRef="#br0" timeOffset="205254.1323">17333 9841 708 0,'0'0'176'16,"0"0"-122"-16,0 0 13 15,0 0-14-15,0 0-24 16,0 0-27-16,166-9 4 16,-79 7-12-16,12 0-30 15,3-5-65-15,-2 2-78 16,-8-5-204-16</inkml:trace>
  <inkml:trace contextRef="#ctx0" brushRef="#br0" timeOffset="205664.9839">18487 9686 706 0,'0'0'96'15,"0"0"-93"-15,0 0 10 16,-4 45 41-16,1-18 4 15,3 1-27-15,0 0 10 16,0-1-13-16,0-3-17 16,0-5-5-16,0-4-6 15,-2-8 5-15,-2-3-1 16,4-4 0-16,-5 0 8 0,2 0-10 16,-6-5-2-1,-4-9-33-15,5-7-36 0,-3-1 16 16,5-3 34-16,6-4 17 15,0-3 1-15,18-4 2 16,14-1 12-16,7 1 24 16,-2 10-23-16,0 6 21 15,5 9-5-15,-5 1-19 16,10 5-7-16,2 0-4 16,2 3 0-16,-2 2-7 15,2 0 7-15,-9 0-20 16,-12 0-32-16,-14 7-76 15,-15 4-47-15,-1 4-46 16</inkml:trace>
  <inkml:trace contextRef="#ctx0" brushRef="#br0" timeOffset="205811.2815">18498 9771 328 0,'0'0'226'0,"0"0"-192"16,0 0 82-16,0 0-17 15,0 0-33-15,0 0-30 16,182 11-36-16,-101-11-33 16,11 0-109-16,13 0-203 15</inkml:trace>
  <inkml:trace contextRef="#ctx0" brushRef="#br0" timeOffset="206286.9239">19714 9699 644 0,'0'0'90'0,"0"0"-69"15,0 0 17-15,-79 51 6 16,79-35-9-16,0-3 17 16,7 0-40-16,11-4-3 15,6-2 3-15,3-4-9 16,3-3 18-16,7 0 12 15,1 0-31-15,7-8-1 16,-6-4-1-16,-3-4-3 0,-6-3 2 16,0-3-3-1,-8-3 4-15,-6 1 0 0,-5-2 0 16,-7 6-5-16,-4 6 5 16,0 5 0-16,0 7-6 15,0 1 5-15,0 1-21 16,6 0-26-16,1 0-27 15,6 7 74-15,6 3-7 16,0 5 8-16,-1 1-4 16,3 3 8-16,0 0-1 15,-7-1 11-15,-4-2 24 16,-7-4 14-16,-3-1-32 16,0-4-3-16,-6 0 17 15,-24-4-5-15,-9 0-10 0,-12 0-17 16,-8-3-2-16,-5 0-99 15,-4-9-187-15</inkml:trace>
  <inkml:trace contextRef="#ctx0" brushRef="#br0" timeOffset="206440.5621">19833 9471 954 0,'0'0'7'0,"0"0"-4"16,0 0-6-16,151-1-2 0,-86 2-57 16,17 7-110-16,4 0-289 15</inkml:trace>
  <inkml:trace contextRef="#ctx0" brushRef="#br0" timeOffset="206716.3482">21423 9511 809 0,'0'0'0'0,"0"0"0"16,0 0 1-16,-131 9 22 0,87 9 28 15,1 5-7-15,6-1-22 16,10 3-12-16,7-1-6 15,12 2 13-15,8-2-9 16,0 1-6-16,7-3 0 16,32-3-2-16,11-6-8 15,21-4-53-15,6-9-4 16,2 0-213-16</inkml:trace>
  <inkml:trace contextRef="#ctx0" brushRef="#br0" timeOffset="206924.5259">21731 9513 880 0,'0'0'9'0,"0"0"7"15,0 0-16-15,0 0 26 16,0 0 21-16,-31 51-15 16,22-27 0-16,0-2-27 15,-3-2 14-15,10 1-19 16,2-5 0-16,0-1-5 15,0-6-46-15,0-4-41 16,0-5-70-16,20 0-53 16</inkml:trace>
  <inkml:trace contextRef="#ctx0" brushRef="#br0" timeOffset="207182.8351">22013 9505 750 0,'0'0'58'15,"0"0"-32"-15,0 0-16 16,0 0-6-16,0 0 19 16,0 0-1-16,-162 52-16 15,114-38 13-15,7 1-18 16,15-2-1-16,14-2 30 16,12-1-20-16,0 0 11 15,19-1-4-15,25 1-5 16,10-3 7-16,13-2-18 15,12-3-1-15,4-2-35 16,7 0-50-16,-2 0-36 16,-5-5-131-16</inkml:trace>
  <inkml:trace contextRef="#ctx0" brushRef="#br0" timeOffset="227180.9559">1241 11562 505 0,'0'0'239'16,"0"0"-212"-16,0 0 0 15,0 0 37-15,0 0-8 16,0 0-49-16,0 0-1 16,0 0 4-16,15 24 16 15,-11 12 21-15,-4 8-15 0,0 3-4 16,0 4 12 0,0-5-36-16,3-3 3 15,1-4 4-15,-4-6-11 16,0-5 9-16,0-7-9 0,0-8 0 15,0-4 5-15,0-5-1 16,-4-3-4-16,-3-1 19 16,-6-3-4-16,-6-13-3 15,-4-6-12-15,-3-10-5 16,-4-6-2-16,3-7-5 16,-4-10-1-16,-2-8-1 15,5-7-20-15,3-2 14 16,11 6-24-16,5 12 44 15,9 16-8-15,0 9 8 16,9 7 0-16,14 5 3 0,7 5 3 16,5 3-6-1,1 3 0-15,-6 6 2 0,9 0-5 16,-13 6 2-16,-6 8 1 16,-10 8 19-16,-7 5-7 15,-3 4 4-15,0 0-9 16,-9-1-7-16,-8-2 3 15,4-2-3-15,1-1-39 16,4 2-44-16,4-4-81 16,4 0-211-16</inkml:trace>
  <inkml:trace contextRef="#ctx0" brushRef="#br0" timeOffset="227815.2806">1297 11893 947 0,'0'0'21'16,"0"0"-14"-16,0 0 12 15,0 0 3-15,163-31-18 16,-84 2-3-16,-3-3 4 16,-6-5-5-16,-15-3-1 15,-16-1-9-15,-24 8 10 16,-14 7 1-16,-1 10-1 15,0 7 16-15,-16 6 34 16,-11 3-35-16,-4 0-15 0,3 0 0 16,5 5 1-16,11 2-10 15,6 0 9-15,6 2-15 16,0 0 14-16,0 0-16 16,17 3 9-16,7 1 5 15,11 1 0-15,-10 2 1 16,1 0-3-16,-5 3 5 15,-7-1 6-15,-1 0-4 16,0 1 8-16,-1-3 3 16,-2 1-3-16,1-1-2 15,7-4-8-15,0-3 0 16,4-2-5-16,6-1 2 16,5-6-7-16,5 0-4 15,3-7-17-15,1-8 7 0,-5-4 5 16,-3-3-2-16,-14-1 20 15,-2 4-4-15,-10 4 5 16,-3 7 16-16,-5 2-1 16,0 5 24-16,0 1-14 15,0 0-16-15,0 6 12 16,0 4-7-16,-5 4 23 16,5 1-18-16,0 0-5 15,0 1-5-15,0-2-9 16,15-4 0-16,0-5-3 15,-2 0-38-15,0-5-36 16,2 0 23-16,-5-10-21 16,-3-7-104-16,-7-3-94 15</inkml:trace>
  <inkml:trace contextRef="#ctx0" brushRef="#br0" timeOffset="227927.2015">2158 11613 528 0,'0'0'181'0,"0"0"-138"16,0 0 48-16,0 0-38 15,0 0-40-15,0 0-13 16,-55-45-10-16,74 41-116 16,9-2-151-16</inkml:trace>
  <inkml:trace contextRef="#ctx0" brushRef="#br0" timeOffset="228665.9133">2567 11632 725 0,'0'0'7'16,"0"0"57"-16,38 45 41 16,-20-27-77-16,0-1 0 15,-2 0-2-15,0-2-17 16,-6-3 13-16,-4-3-21 16,-6-3 5-16,0-4-5 15,0 0 6-15,0-2 14 16,0 0 7-16,0-2 5 15,0-10-18-15,0-5-15 0,0-3-7 16,0-1-13 0,21 1-7-16,2 6 6 0,2 6 3 15,3 4 9-15,-3 4 9 16,-3 0-15 0,3 3 8-16,0 6-4 0,0 5 11 15,-1 1-2-15,-12-1 2 16,2 1 0-16,-10-6 1 15,-4 2 3-15,0-7-4 16,0 1 12-16,0-5-10 16,0 0 20-16,0 0-22 15,0-3 0-15,0-9 0 16,1-9-29-16,23 0-1 16,3 0 7-16,-1 3 13 0,0 0 2 15,-8 9 8-15,-3 4 0 16,-7 1-4-16,-4 4 4 15,2 0-6-15,-4 0 6 16,5 9 4-16,2 3 22 16,-3 0-10-16,3 0-14 15,8 1 17-15,4-1-15 16,2-3-3-16,14-2 3 16,5-5-2-16,15-2 5 15,4 0-7-15,7-13-11 16,-10-5-10-16,-13-2-10 15,-14-3 7-15,-18-2 13 16,-8 0 11-16,-5 1 8 0,0 6 4 16,0 5-1-1,-13 7 28-15,-3 6-4 0,-3 0-31 16,-2 6-4-16,-2 8-3 16,7 3-4-16,11 4 7 15,5-3 0-15,5 1-9 16,34 0-30-16,12-3-56 15,15-2-89-15,9-5-259 16</inkml:trace>
  <inkml:trace contextRef="#ctx0" brushRef="#br0" timeOffset="229549.3373">4388 11549 908 0,'0'0'0'0,"0"0"3"0,-151-4-1 16,93 14 1-16,2 3 9 16,3 4 51-16,7 1-41 15,10 0-13-15,6-3 0 16,8-1-7-16,9-5 2 16,10-2-4-16,3-4-10 15,4-1 4-15,33-2-36 16,17 0 27-16,4-11-19 15,-1-4-78-15,-8-2 18 16,-15-3 26-16,-4 1 60 16,-11 1 8-16,-2 2 18 0,-4 8 6 15,-13 4 43 1,0 1-35-16,0 3 5 0,0 0-28 16,0 8-4-16,0 7 64 15,-7 4-36-15,7 0-11 16,0 1 4-16,0-3-23 15,20 0 9-15,12-3-11 16,1-1 3-16,11-5 6 16,-3-3-9-16,5-5 0 15,-9 0 9-15,-7-7-8 16,-6-7-2-16,-6-5 0 16,-3-4 0-16,-8-7-5 0,-1-4-3 15,0-4-16 1,-5 0 10-16,6-1 2 0,-7 1 9 15,0 7 3-15,0 8 0 16,0 12 22-16,0 6-6 16,0 5 7-16,-8 0-23 15,-4 7-1-15,-6 9 1 16,-1 6 12-16,4 5 5 16,3 1 21-16,9 3-28 15,3 0 0-15,0-2-3 16,0 1-6-16,18-3 1 15,0-5-2-15,3-5-8 16,2-8-7-16,-1-8-27 16,4-1 19-16,4-4 20 0,4-13-12 15,1-11-44-15,-3-1-1 16,-12-6 22-16,-2-4-35 16,-6-2-53-16,-1-3 53 15,0-2-26-15,0 4 60 16,-3 11 39-16,-8 10 28 15,0 14 82-15,0 4 18 16,0 3-78-16,0 7-21 16,0 13 58-16,-17 6-8 15,9 4-33-15,2 6 10 16,6 0-1-16,0 3-19 16,11-3-11-16,20-2-19 0,9 0 20 15,0-5-22 1,1-5-4-16,-9-8-1 0,-9-6-28 15,-11-10-37-15,-6 0-70 16,-6-8-1-16,-6-13-298 16</inkml:trace>
  <inkml:trace contextRef="#ctx0" brushRef="#br0" timeOffset="230030.5089">4419 11415 452 0,'0'0'428'15,"0"0"-410"-15,0 0 26 0,0 0-37 16,146-25-7 0,-71 21 0-16,5 0-2 0,6 1 0 15,6 2 0-15,2 1 1 16,-3 0 0-16,-16 11 1 16,-5 7-8-16,-14 3-3 15,-12 2-1-15,-9 2 11 16,-14-4 1-16,-12-1 3 15,-6-4 13-15,-3-4-3 16,0-6 24-16,-11 0-31 16,-7-5 7-16,1-1-1 15,4 0-8-15,5-3-4 16,8-14-7-16,0-2-37 16,25-1 24-16,14-3-47 0,6 3 16 15,-3 0 7-15,5 4 24 16,-7 6 20-16,-5 6 8 15,-6 4 18-15,-1 0 55 16,-7 4-31-16,-8 9-5 16,-7 3 14-16,0 1-1 15,-2 2-7-15,4-1-19 16,4 2-12-16,4-3 1 16,-2 0-20-16,4-6-1 15,-2-4 0-15,-3-2-9 16,4-5-20-16,-3 0-45 15,-1-15-64-15,-5-7-159 16</inkml:trace>
  <inkml:trace contextRef="#ctx0" brushRef="#br0" timeOffset="230181.3586">5644 11246 890 0,'0'0'1'15,"0"0"-1"-15,0 0-14 16,0 0-50-16,0 0-46 16,141-15-193-16</inkml:trace>
  <inkml:trace contextRef="#ctx0" brushRef="#br0" timeOffset="230613.9753">5969 11161 649 0,'0'0'29'16,"-7"46"16"-16,7-9 67 16,0 3-36-16,7 4-16 15,14 4-18-15,9 0 17 16,-4-2-45-16,-2-5-13 16,-13-5 1-16,-2-8 3 15,-5-9-6-15,-4-7 1 16,0-7 0-16,0-5 21 15,0 0-18-15,-9-3 8 16,-4-13 0-16,7-2-11 16,6-7-20-16,0 0 0 0,0-2-18 15,15 3 25-15,12 5-9 16,2 6-24-16,1 6 43 16,0 7-13-16,5 0 12 15,3 2 3-15,2 11 1 16,-3 3 10-16,-7 1 6 15,-15 0-1-15,-15 0 17 16,0-3-19-16,-29 1 26 16,-13-3-4-16,-9-3-21 15,6-1-4-15,3-3-10 16,10-5-18-16,6 0-57 16,13-1-22-16,12-12-61 0,1-6-353 15</inkml:trace>
  <inkml:trace contextRef="#ctx0" brushRef="#br0" timeOffset="230996.9643">6510 11401 762 0,'0'0'16'16,"0"0"102"-16,0 0-53 16,0 48-17-16,0-38 8 15,4 4-17-15,4-4-8 16,4-1-31-16,6-2 2 15,1-2 1-15,2 0-3 16,10-5-17-16,1 0-11 0,4 0-22 16,-4-10 8-16,-6-1 0 15,-3-1 29-15,-4-1 5 16,-3 3 16-16,-3 2 3 16,-6 4 20-16,-6 4-3 15,3 0-20-15,-4 0-7 16,2 10 2-16,-1 2 76 15,4 5-70-15,5-2 5 16,2-1-1-16,8 1-9 16,2-3-4-16,6-1 0 15,-1-7-6-15,4-2 2 16,-1-2-40-16,0-10-10 16,0-9-28-16,-5-5-154 15,-7 0-151-15</inkml:trace>
  <inkml:trace contextRef="#ctx0" brushRef="#br0" timeOffset="231183.8523">7255 11166 737 0,'0'0'31'16,"0"0"-3"-16,-35 60 81 16,16-22-54-16,5 6-7 15,7 1-11-15,7 0-8 16,0-2-7-16,0-4-22 15,15-4-1-15,1-5-5 0,-7-10-65 16,-4-7-53 0,-1-9-61-16,-4-4-146 0</inkml:trace>
  <inkml:trace contextRef="#ctx0" brushRef="#br0" timeOffset="231747.0332">7150 11389 548 0,'0'0'18'16,"0"0"39"-16,0 0-31 15,0 0-22-15,109 51 23 0,-52-46 11 16,15-1-12 0,3-4-20-16,-3 0-6 0,-7-8-47 15,-13-4-35-15,-15-4-44 16,-11-1 66-16,-12-3 60 15,-8 3 21-15,-4 3 70 16,-2 7 43-16,0 4-70 16,0 3 27-16,-11 0-91 15,-9 13 0-15,1 3 19 16,8 2 9-16,10 0 8 16,1 2-6-16,0-1-29 15,6-2 13-15,18 0-8 16,3-3-6-16,5-2 9 15,-2-2-9-15,2-6-7 16,-4-2-3-16,-9-2-2 16,-2-2 9-16,-1-8 3 15,-2-3 0-15,6-4 2 0,4 0-2 16,8-5 1-16,8 0 3 16,6 0-2-16,-3 10 6 15,-5 3 8-15,-4 7-16 16,-7 2 13-16,-2 0 2 15,-7 1 32-15,-3 12-6 16,-7 2-12-16,-3 2 7 16,-5 2-21-16,0-2-7 15,0-4 8-15,-5 0-13 16,-6-3-6-16,1-3 0 0,0-2-39 16,10-3-65-1,0-2-22-15,0 0-197 0</inkml:trace>
  <inkml:trace contextRef="#ctx0" brushRef="#br0" timeOffset="231902.9408">8831 11325 840 0,'0'0'100'0,"0"0"-100"16,0 0-70-16,0 0-64 15,0 0 51-15,0 0-157 0</inkml:trace>
  <inkml:trace contextRef="#ctx0" brushRef="#br0" timeOffset="232067.9632">8931 11596 907 0,'0'0'125'0,"0"0"-122"16,0 0-3-16,0 0-3 16,0 0 1-16,0 0-76 15,12 0-121-15</inkml:trace>
  <inkml:trace contextRef="#ctx0" brushRef="#br0" timeOffset="234484.3328">10554 11282 827 0,'0'0'51'0,"0"0"-12"15,0 0 4-15,0 0-12 16,0 0 15-16,0 0-18 16,-4-18 10-16,4 18-24 15,0 0-14-15,0 0 5 16,-7 11-5-16,-7 9 0 16,-2 10 18-16,-1 6-12 15,-1-1-3-15,6 1-3 16,0-6 5-16,0-2-4 15,-1-3-1-15,0-5 0 16,2 0-1-16,3-11 1 16,2-2-5-16,3-4-15 0,2-2-36 15,-9-1 23-15,7-3 15 16,-14-9-11-16,3-8-25 16,0-4-5-16,6-2 1 15,0-5 19-15,8-1 20 16,0-5 13-16,0 6-34 15,0 3 40-15,10 5 26 16,10 6-1-16,4 2 32 16,6 3-28-16,2 1-18 15,5 3 26-15,0 2-21 16,-2 0 6-16,-5 4 3 16,-5 2-2-16,-1 0-7 0,-4 8-3 15,-2 9-6-15,-5 5 37 16,0 8-18-16,-3-1-22 15,-1 2 12-15,9-1-16 16,-9-1 0-16,2-5 0 16,0-2 2-16,-3-3-7 15,-1-4-9-15,-4-5-37 16,-2-3-13-16,3-2 19 16,-4-5-109-16,0 0-53 15</inkml:trace>
  <inkml:trace contextRef="#ctx0" brushRef="#br0" timeOffset="234662.5172">10397 11487 827 0,'0'0'29'15,"0"0"-29"-15,0 0-3 16,141-22-6-16,-71 16 4 15,3-2-9-15,-3 0-66 16,-6-3-150-16</inkml:trace>
  <inkml:trace contextRef="#ctx0" brushRef="#br0" timeOffset="235758.5425">11559 11226 680 0,'0'0'43'0,"0"0"-5"16,0 0-37-16,0 0 29 15,0 0 83-15,13 52-78 16,-11-26-3-16,4 2-1 16,-2-1-19-16,1-2 12 15,-5-3-16-15,0-4-4 16,0-3 10-16,0-5-13 16,0-3 4-16,0-5-4 0,0-2 2 15,0 0 13-15,0 0-13 16,-7 0 8-16,-8-12 10 15,-2-5-21-15,-2-5-9 16,5-4-6-16,1-5-1 16,9-5 12-16,2 0-12 15,2-1-4-15,0 3 15 16,12 7-6-16,7 7 3 16,2 9 8-16,7 0 0 15,6 3-4-15,9 5-4 16,5-4 5-16,2 5-1 15,1 0 8-15,-8 2-4 16,-10 0 2-16,-11 4 1 0,-11 6-3 16,-6 3 1-1,-5 2-1-15,0 5 15 0,-14-3-15 16,-17 2 6 0,-4 0-6-16,1-6 0 0,-2 2 4 15,1-4-3-15,11-1-1 16,4-3 0-16,7-3 1 15,5 0-4-15,3 0 1 16,5-4-11-16,0 2 3 16,0-1-28-16,20 1 21 15,7 0 8-15,10 1-11 16,5 0 3-16,0 0-5 16,-1 1 16-16,-1 0 3 0,-9 2 1 15,-2 1 2-15,-7 2 5 16,-6 1-5-16,-3 0 15 15,-10-3 2-15,1 1-8 16,-4-1 7-16,0-1-4 16,-7 0 3-16,-18 0 23 15,-4 1-28-15,-6-1 7 16,5-3-6-16,-2 1-10 16,-2-3 11-16,9 0-6 15,5-1 0-15,4 0 8 16,8 0-13-16,2 0-1 15,6 0 0-15,0 0 0 16,0 0 12-16,0 0-2 16,0 0 2-16,0 0 7 0,0 0-17 15,0 0-4-15,0 0-1 16,0 0-23-16,0 0-7 16,0 0-10-16,0 0-20 15,0-1-27-15,0-4-246 16</inkml:trace>
  <inkml:trace contextRef="#ctx0" brushRef="#br0" timeOffset="236508.3813">13476 11195 658 0,'0'0'11'16,"0"0"-10"-16,0 0 71 0,0 0-11 16,0 0-4-16,0 0 4 15,36-22-9-15,-39 22-33 16,-24 0-5-16,-15 0-14 15,-12 7 0-15,-10 4 3 16,2 7 2-16,-1 2 1 16,10 4 3-16,7 1-6 15,15 1-2-15,12 1-1 16,15-5 0-16,4-1 5 16,15 1-5-16,23-5-3 15,13-3 1-15,10-5-26 16,9-2 27-16,3-5-18 15,-2-2 7-15,-6 0 8 16,-15 0-4-16,-14-2-1 16,-18-1 7-16,-11-1-1 0,-2 4 3 15,-5-2 12-15,0 2 8 16,0 0-12-16,0-2-8 16,0 2-3-16,0 0-9 15,0-3-44-15,0 0-100 16,1-3-189-16</inkml:trace>
  <inkml:trace contextRef="#ctx0" brushRef="#br0" timeOffset="236902.3992">14453 11153 72 0,'0'0'493'16,"0"0"-442"-16,0 0-8 15,0 0 7-15,0 0-9 16,0 0 54-16,-3 56-23 0,-6-29-38 16,1 1 6-1,4 2-21-15,-2-3 5 0,3-1-15 16,-3-5-8 0,3-5 7-16,1-2-7 0,2-6-2 15,-1-4-3-15,1-1-24 16,-5-2-41-16,1-1-122 15,-4-1-365-15</inkml:trace>
  <inkml:trace contextRef="#ctx0" brushRef="#br0" timeOffset="237196.4913">14192 11195 783 0,'0'0'0'0,"0"0"0"0,0 0-18 16,134-7 2-16,-74 7 9 16,4 3 1-16,2 9 3 15,8 4 3-15,-1 9 7 16,-7 1 51-16,-14 1-31 16,-12 4-22-16,-19-2 11 15,-20-4 1-15,-1-1 21 16,-27-6 4-16,-18-1-11 15,-14-1 76-15,-9-3-60 16,-13-3-20-16,-17-1-11 16,-3-3-16-16,-2-6-78 0,15 0-165 15</inkml:trace>
  <inkml:trace contextRef="#ctx0" brushRef="#br0" timeOffset="238438.5728">12812 5572 473 0,'0'0'333'15,"0"0"-313"-15,0 0-4 16,0 0 2-16,0 0-1 15,0 0-16-15,82 0 1 16,-23-3-2-16,10-2-5 16,-1-1-34-16,6-2-158 15</inkml:trace>
  <inkml:trace contextRef="#ctx0" brushRef="#br0" timeOffset="238656.0933">13668 5390 485 0,'0'0'87'0,"0"0"-51"15,0 0-35-15,0 0 6 16,162-21-12-16,-99 15 5 15,3 6-3-15,2-4-119 16</inkml:trace>
  <inkml:trace contextRef="#ctx0" brushRef="#br0" timeOffset="239298.148">15267 6669 831 0,'0'0'95'16,"0"0"-85"-16,0 0-10 0,0 0 9 16,0 0-17-16,0 0 8 15,157-14 0-15,-106 5 3 16,1 1-1-16,-1 0-4 15,-4-3 1-15,-2 5-70 16,-8 1-85-16,-12 2-304 16</inkml:trace>
  <inkml:trace contextRef="#ctx0" brushRef="#br0" timeOffset="240122.7021">16119 7814 672 0,'0'0'211'0,"0"0"-196"15,0 0-12-15,0 0 26 16,0 0-29-16,0 0 0 16,65 0 18-16,-20 0-6 15,12 0 8-15,7 0-20 16,-3 0-7-16,-6 0 7 16,1 0-95-16,-7 0-106 15,-3 0-275-15</inkml:trace>
  <inkml:trace contextRef="#ctx0" brushRef="#br0" timeOffset="240753.9729">17063 8950 909 0,'0'0'84'16,"0"0"-60"-16,0 0 48 16,0 0-31-16,0 0-20 15,0 0-15-15,56-7-6 16,7 2-24-16,24-1-40 0,9 0-11 16,13 3 44-16,3 0-107 15,-2 3-246-15</inkml:trace>
  <inkml:trace contextRef="#ctx0" brushRef="#br0" timeOffset="241444.8668">18519 10159 754 0,'0'0'85'0,"0"0"-85"16,0 0-3-16,0 0-32 15,137-13-18-15,-55 8-94 16,18 0 115-16,1-3 32 16,1 2 32-16,-2-3-32 15,-6-2-601-15</inkml:trace>
  <inkml:trace contextRef="#ctx0" brushRef="#br0" timeOffset="243170.4038">15851 11167 573 0,'0'0'243'16,"0"0"-219"-16,0 0 8 16,0 0 24-16,0 0-34 15,0 0-21-15,95-6 11 16,-64 3-8-16,11 0-3 16,-1 0 24-16,0 0-15 15,2-2-6-15,-9 2-4 16,-2 0-2-16,-6 1-13 15,-9 2-35-15,-4-2-59 0,-13 2-64 16,0 0-242 0</inkml:trace>
  <inkml:trace contextRef="#ctx0" brushRef="#br0" timeOffset="243463.9924">15764 11203 667 0,'0'0'8'16,"0"0"31"-16,-19 45 44 15,8-21-35-15,2 1 8 0,-3 6-35 16,-2-2 11-16,1 3-30 16,3-4 8-16,3-2-1 15,5 1-7 1,2-7 4-16,0 0-6 0,2-1 1 15,18-3 11-15,4-4-12 16,6-4 2-16,1-2 20 16,12-5-21-16,2-1-1 15,6 0-41-15,-3-12-102 16,-8-3-128-16</inkml:trace>
  <inkml:trace contextRef="#ctx0" brushRef="#br0" timeOffset="243656.5862">15782 11374 936 0,'0'0'17'15,"0"0"-17"-15,140-15-3 16,-54 9-48-16,16 1-91 15,17-3-136-15</inkml:trace>
  <inkml:trace contextRef="#ctx0" brushRef="#br0" timeOffset="244147.4617">17184 11219 704 0,'0'0'46'0,"0"0"-42"15,0 0 103-15,0 67-47 16,0-39-24-16,0 5 11 16,-3-2-33-16,-5-3-6 15,-4-5-8-15,-1-3 2 16,4-6 3-16,-4-4-5 15,10-3 0-15,-1-5-1 16,3-2 1-16,-8 0-10 16,1-6-18-16,-5-10-35 0,3-5-101 15,4-6-54-15,3-3 96 16,3-4-55-16,0-3 177 16,9 0 64-16,14-4 70 15,7-3 12-15,0 10-19 16,-3 4-17-16,-1 8-6 15,0 7-33-15,-2 4-40 16,1 1-6-16,0 4 25 16,4-2-27-16,3 4 2 15,4-2-23-15,2 2 3 16,-2 2-5-16,0 0 3 16,1 2-3-16,1 0 0 0,-1 0-20 15,-5 6-21-15,-6 3-48 16,-11 4-32-16,-12 0-127 15</inkml:trace>
  <inkml:trace contextRef="#ctx0" brushRef="#br0" timeOffset="244331.9516">17119 11328 772 0,'0'0'50'16,"0"0"-13"-16,0 0 29 0,0 0-37 16,188 4-26-1,-122-4-3-15,0 0-1 0,-11 0-230 16</inkml:trace>
  <inkml:trace contextRef="#ctx0" brushRef="#br0" timeOffset="252213.6136">1683 13160 956 0,'0'0'0'0,"0"0"0"0,0 0-5 16,0 0-3-16,-13 52 8 16,26-10 10-16,9 4 6 15,4 0 12-15,-5-7-22 16,-8-1-2-16,-1-7 13 16,-10-6-13-16,-2-7 16 15,0-8-8-15,0-5 1 16,0-2 9-16,0-3-16 15,0 0 31-15,-6-11 14 16,-14-11-51-16,-2-6-2 0,4-5-2 16,9-3-9-16,-2 2 13 15,11-2-14-15,0 8 7 16,0 8 3-16,11 9-7 16,6 8 3-16,5 3-2 15,8 7-7-15,11 11 15 16,4 6-8-16,5 3 10 15,-1 1-3-15,-2-3 3 16,-6-3 0-16,-4-5 0 16,-14-4 3-16,-7-7-2 15,-10-1 1-15,-3-5 5 16,-1 0 50-16,-1-10-19 16,2-13-6-16,-3-11-32 0,0-9 0 15,-4-5-5 1,-26-3 5-16,-7-4-13 0,-1-3 9 15,1 3-17-15,5 11 4 16,13 13 6-16,10 18 2 16,9 11 7-16,0 2-103 15,22 8-119-15,16 11 95 16,5 5-56-16</inkml:trace>
  <inkml:trace contextRef="#ctx0" brushRef="#br0" timeOffset="252946.8367">2536 13181 814 0,'0'0'112'0,"0"0"-108"16,0 0-3-16,0 0 4 16,0 0 0-16,0 61 31 15,0-38-18-15,0 7-10 16,19-5 4-16,9 1-7 15,2-4-3-15,13-5-2 16,4-7 4-16,3-6 0 16,2-4-3-16,6 0 1 15,-8-18 4-15,-5-3-6 16,-14-4 0-16,-16-4-2 16,-15 1 4-16,0 1-2 15,-25 5 0-15,-14 4 2 0,-8 6 2 16,-8 7-3-16,-2 1-1 15,3 4 6-15,4 0-3 16,17 5-6-16,12 3 3 16,17-6-26-16,4 3-21 15,0-4-75-15,13 0 6 16,22-1 65-16,16 0-9 16,1 0-19-16,1-7-26 15,-2 3 29-15,-12 0 76 16,-3 2 59-16,-6 2-19 15,-9 0 15-15,5 0 20 16,2 8 29-16,2 2-55 16,0 4 21-16,-3 2-1 0,-1-1-60 15,-5 3 0-15,-12-5 4 16,-5-2-8-16,0-5 6 16,-4-4-2-16,0 0 1 15,0-2 16-15,0 0-8 16,0-10 24-16,4-10-35 15,7-3-7-15,10-4-7 16,1 4-5-16,5 2 10 16,-7 7-6-16,10 3 8 15,-5 5 0-15,0 3 17 16,-1 3-10-16,-5 0 21 16,-2 12-16-16,1 4 15 0,-2 1 15 15,-3 2-40 1,-4 1 0-16,0-2 5 0,3-1-4 15,0-2-6-15,6-4-2 16,10-2-65-16,15-5-1 16,14-4-89-16,15 0-192 15</inkml:trace>
  <inkml:trace contextRef="#ctx0" brushRef="#br0" timeOffset="253413.5101">4674 13082 772 0,'0'0'41'15,"0"48"-38"-15,8-18 90 16,7 0-62-16,7 0-13 16,0-3 19-16,4 2-23 15,-4-5 2-15,-5-6-3 16,-8-7-12-16,-5-4-1 15,-4-4 0-15,0-3 2 16,0 0 23-16,-24-4 10 16,-10-13-27-16,-12-6-8 15,-2-8 0-15,1-4 0 16,2-8-3-16,8-7 8 0,5-9-10 16,15-7-16-1,17 2-10-15,0 6 18 16,14 14-7-16,23 10 17 0,8 12 2 15,14 8 1-15,8 3-4 16,14 10 1-16,1 1 3 16,-10 9 15-16,-20 12-8 15,-27 7-1-15,-16 6 29 16,-9 3-12-16,-12 1 0 16,-18 0-13-16,-7 0-8 15,7-4 7-15,2 1-9 16,-1-4-25-16,7-1-84 15,3-5 18-15,13-5-201 0</inkml:trace>
  <inkml:trace contextRef="#ctx0" brushRef="#br0" timeOffset="253969.3106">5107 13230 888 0,'0'0'65'16,"0"0"-51"-16,0 0-6 15,135-56-4-15,-81 30-4 16,-2 0-2-16,-13-4-3 16,-9-1-16-16,-21 4-34 15,-9 4 40-15,0 7 15 16,-12 3 24-16,-15 9 7 0,-1 2-31 16,4 2 0-16,6 0-15 15,6 2-20 1,12 6-34-16,0 1-6 0,13 2 22 15,13 1 20-15,5 2 0 16,-1 1 28-16,-3 2 10 16,-3 0 18-16,-4 1 46 15,-3-2-8-15,0 4 11 16,-4-3-20-16,1-1-36 16,3 2 11-16,-4-1-23 15,4-6-1-15,-2 2 8 16,4-7-11-16,5-3 0 15,3-3-1-15,6 0-3 0,8-9-4 16,-7-6-8 0,-5-7 12-16,-5 1-14 0,-9-3 10 15,-12 3 8-15,-1 5 16 16,2 7 7-16,-4 2 28 16,0 7-9-16,0 0-14 15,0 0-16-15,0 7-6 16,0 4 1-16,0 7 41 15,7-1-29-15,12 3 11 16,7-3-26-16,0 2-4 16,2-6 1-16,-1-2-1 15,-3-5-29-15,-3-6-85 16,-7 0-10-16,-14-9-140 16</inkml:trace>
  <inkml:trace contextRef="#ctx0" brushRef="#br0" timeOffset="254108.19">5759 12989 792 0,'0'0'0'16,"0"0"-5"-16,0 0-1 15,0 0 6-15,0 0-21 16,0 0 10-16,18-25-41 16,6 25-66-16,3 1-71 15</inkml:trace>
  <inkml:trace contextRef="#ctx0" brushRef="#br0" timeOffset="254829.3808">6050 13099 400 0,'0'0'65'0,"0"0"72"0,74 56-86 15,-52-36 15-15,-1 0-16 16,-7-2 12-16,-6-2-33 16,-2-2 1-16,-6-6-4 15,0-1-10-15,0-1 1 16,-5-6-6-16,-9 0 14 15,-3 0-2-15,3-15-23 16,6-7 0-16,8-2-18 16,0-4-19-16,0 5 6 15,22 1 5-15,2 10-9 16,2 5 13-16,4 6 9 16,1 1 13-16,2 1 0 0,4 11 3 15,-1 2 16-15,-5 1 3 16,-1 1 0-16,-7-1-14 15,-11-1-3-15,-12-4 7 16,0-1-8-16,0-3 12 16,0-1 3-16,0-5-6 15,-9 0 0-15,6 0-10 16,2-11-2-16,1-8-1 16,0-1-12-16,12-5 5 15,14 1-2-15,2 1-9 16,2 3 13-16,-5 6-9 15,-4 7 14-15,-7 4-4 16,-4 3 4-16,-2 0 0 0,-4 4 3 16,6 6 8-16,-4 4 21 15,0-1-22-15,-1 3-4 16,3-4 18-16,1 3-24 16,-1-3 0-16,1-2 4 15,4-3-3-15,4 0 5 16,7-6-3-16,8-1-1 15,12 0 10-15,5-8-11 16,2-9-2-16,-5-2-4 16,-5-1-3-16,-8-6 7 15,-14-1 0-15,-10 5 1 16,-9 5 22-16,0 8-17 16,0 5 49-16,0 4 4 15,-1 0-52-15,-22 11-6 0,3 4-4 16,3 1 4-16,15 4 6 15,2-1-6-15,2 1-6 16,35-2 5-16,16 2-43 16,16-3-36-16,12-4-12 15,9-5-161-15</inkml:trace>
  <inkml:trace contextRef="#ctx0" brushRef="#br0" timeOffset="255266.3905">8002 13007 882 0,'0'0'35'16,"0"0"-35"-16,-146-7 0 15,84 17 9-15,3 4-3 16,6 2 34-16,6 4 17 16,9-3-53-16,8 3 7 15,10-3-11-15,10-3 0 16,10-4-4-16,0 0 4 15,19-3-16-15,27-7-4 16,15 0-3-16,2 0-9 16,-4-10-1-16,-12-5-44 15,-10 0 49-15,-13-6 28 16,-6 2 8-16,-9-1 42 16,-2 5 13-16,-5 1-6 0,2 6 4 15,-1 5-7 1,-3 3 11-16,0 0-60 0,0 2-1 15,0 13 2-15,0 1-6 16,0 7 20-16,0-2-9 16,9 2-10-16,15-1 12 15,13-2-13-15,5-2-3 16,8-3-3-16,1-8-31 16,-1-3-32-16,-8-4-16 15,-5-11-46-15,-18-7-34 16,-8-9-146-16</inkml:trace>
  <inkml:trace contextRef="#ctx0" brushRef="#br0" timeOffset="255475.7763">8385 12786 817 0,'0'0'14'0,"0"0"33"15,-19 70 15-15,16-32-15 16,3 7-2-16,0 1 44 15,3 3-50-15,21-2-19 16,11-7-17-16,1-6-3 16,-4-6-3-16,-13-6-25 15,-2-7-54-15,-12-10 6 16,0-5 1-16,-2-5-24 0,3-18-301 16</inkml:trace>
  <inkml:trace contextRef="#ctx0" brushRef="#br0" timeOffset="255683.2257">8647 12778 702 0,'0'0'66'16,"0"45"27"-16,0-13-24 16,3 3-32-16,17 3 9 15,7 3 26-15,3 0-46 16,-1-2-7-16,4-3-19 0,-7-7-5 15,-13-8-33-15,-13-8-52 16,0-4-8-16,-21-5-115 16,-24-4-306-16</inkml:trace>
  <inkml:trace contextRef="#ctx0" brushRef="#br0" timeOffset="256146.4085">8127 12972 910 0,'0'0'5'15,"0"0"7"-15,0 0-8 16,140-40-8-16,-52 34 1 16,4 0 3-16,3 6-6 15,2 0 6-15,-6 0 0 16,-11 7 9-16,-13 7-9 16,-17 4 6-16,-16 3-1 0,-17-2-2 15,-14 0 20 1,-3-3-15-16,0-3 11 0,-19-5 21 15,-1-1-27-15,2-4 1 16,6 0-8-16,6-3-2 16,1 0 7-16,5-13-11 15,0-2-18-15,18-9 3 16,14-3-7-16,17-2 16 16,3 4-9-16,3 2 5 15,-6 9 6-15,-11 8-3 16,-12 4 7-16,-5 2 4 15,-10 0 13-15,0 8 10 0,-10 5 36 16,6 4-20-16,-3 4 3 16,4-1-22-16,8 4-11 15,4-2 2-15,4-3-13 16,9-2 2-16,4-4-4 16,-5-3-21-16,3-4-27 15,-2-6-68-15,-8 0-91 16,-8-14-233-16</inkml:trace>
  <inkml:trace contextRef="#ctx0" brushRef="#br0" timeOffset="256299.1403">9454 12761 916 0,'0'0'21'15,"0"0"-17"-15,0 0-6 16,0 0 2-16,0 0-8 15,0 0-16-15,32-22-57 16,-5 12-75-16,-6-4-238 16</inkml:trace>
  <inkml:trace contextRef="#ctx0" brushRef="#br0" timeOffset="256729.3153">9672 12599 724 0,'0'0'10'0,"0"0"24"0,12 54 72 15,-6-18-40 1,1 10-25-16,7 0-15 0,0 7-1 16,8 0-5-16,3 0-11 15,-8-6 3-15,-3-5-12 16,-13-11 1-16,-1-9-6 16,0-10 5-16,0-5-2 15,0-6 1-15,0-1 2 16,-8 0 5-16,-3-10 2 15,10-7-8-15,1-7-15 16,1-5-7-16,28-8 9 16,3 1 10-16,8 7-38 15,-1 3 15-15,4 14 10 16,1 6 0-16,-4 4 6 16,5 2 2-16,-6 2 8 0,0 11 10 15,-9 3 4 1,-11 5 9-16,-14-4 2 0,-5 2-3 15,-5-1 1-15,-37-3-11 16,-5-3 3-16,-2-1 2 16,1-3-17-16,12-2-8 15,6-6-37-15,10 0-48 16,6 0-58-16,14-10-265 16</inkml:trace>
  <inkml:trace contextRef="#ctx0" brushRef="#br0" timeOffset="257131.3279">10388 12893 771 0,'0'0'2'0,"0"0"58"16,-45 52-28-16,43-32-20 16,2 0 22-16,0 0-25 15,22-1 2-15,14-4 1 16,7-5-9-16,6-4-6 15,-2-1-2-15,4-5-30 16,-2 0-28-16,-9-12-41 16,-3-4 70-16,-14-3 24 15,-6-4 20-15,0-2 9 16,-4 3 47-16,-4 6 2 0,-3 9 3 16,-6 2-40-16,0 5-8 15,0 0-19-15,0 5 2 16,0 5-6-16,0 7 0 15,0 1 2-15,0-1 9 16,0 3-11-16,18-4 2 16,12-2 2-16,1-3-4 15,8-5-3-15,2-2-21 16,6-4-12-16,-3-7 21 16,0-10-111-16,-10-6-50 15,-11-3-26-15,-7-5-225 16</inkml:trace>
  <inkml:trace contextRef="#ctx0" brushRef="#br0" timeOffset="257338.3189">11230 12680 539 0,'0'0'179'0,"0"0"-83"15,0 0-20-15,0 0-68 16,0 0 1-16,0 0 23 16,7 34 22-16,-16 3-4 15,0 1-5-15,6 3-19 16,3-1-15-16,0 0-8 15,0-1 5-15,0-6-8 16,3-5-8-16,2-9-40 16,-1-9-29-16,-4-6 9 15,0-4-47-15,0-3 4 16,-25-13-183-16</inkml:trace>
  <inkml:trace contextRef="#ctx0" brushRef="#br0" timeOffset="257714.7201">11058 12817 697 0,'0'0'53'16,"0"0"-42"-16,0 0-9 16,0 0-2-16,0 0 20 15,0 0 1-15,179 9 10 16,-117-7-19-16,10-2-9 16,4 0 8-16,-1 0-10 15,-1 0 0-15,-11-11-1 16,-18 0-8-16,-10-2-34 15,-21 3-26-15,-14 0 31 0,0 1 37 16,-24 6 7-16,-16 3-4 16,-7 0 28-16,-2 9 24 15,2 7 15 1,4 6-27-16,11 0-17 0,11 1 9 16,11-2-8-16,8-1-2 15,2 0-13-15,8-2 3 16,20 1 8-16,15-2-18 15,11-5 4-15,4-5 4 16,2-1-13-16,-2-6-10 16,-6 0-12-16,-3-7-70 15,-8-6-36-15,-11-2-239 16</inkml:trace>
  <inkml:trace contextRef="#ctx0" brushRef="#br0" timeOffset="258364.6195">13190 12686 856 0,'0'0'68'15,"0"0"-35"-15,0 0 55 0,0 0-32 16,0 0-22-16,0 0-5 16,0-8-10-16,0 8-16 15,0 0-3-15,0 0-9 16,0 0-26-16,0 0-93 16,4 4-81-16,4 7-40 15</inkml:trace>
  <inkml:trace contextRef="#ctx0" brushRef="#br0" timeOffset="258549.8367">13187 13097 866 0,'0'0'79'0,"0"0"-79"16,0 0 0-16,0 0-4 15,0 0 4-15,0 0-51 16,36 0-47-16,-22-3-148 16</inkml:trace>
  <inkml:trace contextRef="#ctx0" brushRef="#br0" timeOffset="260029.8944">14578 12883 595 0,'0'0'29'0,"0"0"-26"16,0 0 35-16,0 0 34 15,0 0-23-15,0 0 25 0,1-9-27 16,-1-8-43 0,-7-3 33-16,0-3-37 0,1-6 0 15,5-3 6-15,1 3-2 16,0 2-4-16,7 8 0 15,21 2 0-15,0 8 5 16,11 1-5-16,5 4-1 16,7 4-4-16,2 0 5 15,-1 4 0-15,-1 10 0 16,-2 8 3-16,-7 3 4 16,-8 3-7-16,-6 1-1 15,-10-1-3-15,-16-4 8 16,-2-3-7-16,0-4 7 15,0-5-4-15,-8-7 2 0,4-2-1 16,1-3 0-16,3 0 7 16,0 0 11-16,0-11 12 15,0-3-31-15,0-10-3 16,25-2-6-16,16-3 2 16,6 0-1-16,4 1 2 15,-2 6 8-15,-4 7-2 16,-7 6 4-16,-8 2 13 15,-4 7 7-15,-3 0-20 16,-1 0 0-16,-5 10 13 16,-1 4-5-16,-2 6 3 15,-3 0-6-15,-1-2-7 16,0 1 7-16,0-3-9 16,3-2 0-16,-2-3-3 15,3-1-26-15,6-3-49 0,6-6-14 16,14-1-97-1,10-3-100-15</inkml:trace>
  <inkml:trace contextRef="#ctx0" brushRef="#br0" timeOffset="260249.6836">16030 12622 714 0,'0'0'182'16,"0"0"-142"-16,0 0-19 0,0 0-17 15,0 0 19-15,0 0 40 16,-21 66-22-16,21-46-23 16,0 0-2-16,0-3-12 15,0-5-1-15,5-1-3 16,2-6-18-16,6-2-31 16,1-3-23-16,8-1-36 15,4-13-27-15</inkml:trace>
  <inkml:trace contextRef="#ctx0" brushRef="#br0" timeOffset="260546.2735">15751 12436 788 0,'0'0'0'0,"0"0"0"0,0 0 0 15,0 0 18-15,0 0 13 16,147 27 16-16,-90-27-10 16,-3-7-29-16,-7-6 5 15,-14-6-12-15,-21-2 1 16,-12-2 28-16,0-3-26 16,-15 0-4-16,-23 3 11 15,-9 3-11-15,-2 7-5 16,-5 2 5-16,3 11-8 15,4 0 1-15,14 6-66 16,15 5-55-16,18 0-72 16</inkml:trace>
  <inkml:trace contextRef="#ctx0" brushRef="#br0" timeOffset="260912.8093">16470 12135 637 0,'0'0'214'0,"0"0"-208"0,0 0 0 16,0 0-6-16,96 69 56 16,-66-21-2-16,-5 7 6 15,-2 7-27-15,-1 5-15 16,-10 0-4-16,-3-3-14 15,-6-3 0-15,6-11 4 16,4-9-4-16,7-9 0 16,7-8 2-16,2-9 1 15,7-6 11-15,7-7 9 16,8-2 3-16,14-1 6 16,12-13-27-16,-3-2-5 15,-3-3 0-15,-6-3-21 16,-11 1-30-16,-14 2-43 15,-10 3-41-15,-13 1-168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3:43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15455 6287 134 0,'0'0'185'16,"0"0"-171"-16,0 0 0 15,138-4 42-15,-89-2-18 16,9 2 1-16,7 0-12 16,5 0-5-16,6 1-12 15,6 2 18-15,2-3-7 16,9 2-12-16,-5 0 15 16,2 2-21-16,-4-2 4 15,-5-1 0-15,-3 2-4 0,-5-2 5 16,0 3-6-16,-2-3-2 15,5 2 7-15,-2-1-6 16,-2 1 3-16,-6 0-4 16,-8-2 6-16,-3 3-6 15,-5 0 0-15,-4 0 0 16,-4 0 1-16,-5 0-1 16,-1 0 0-16,-7 0 0 15,-7 0 1-15,-3 0-3 16,-10 0 2-16,-3-2 0 0,-6 2 0 15,0 0 0-15,0-2 0 16,0 2 0-16,0 0 3 16,0-2 6-16,0 2-6 15,0 0 2-15,0 0-2 16,0 0 1-16,0 0-4 16,0 0 0-16,0 0 1 15,0 0-2-15,0 0 1 16,0 0 0-16,0 0-1 15,1 0-23-15,4 0-46 16,2 0-57-16</inkml:trace>
  <inkml:trace contextRef="#ctx0" brushRef="#br0" timeOffset="1032.0319">18413 6321 388 0,'0'0'13'0,"0"0"-12"0,0 0 18 16,0 0 12-16,0 0 26 15,0 0-11-15,80 2-2 16,-48-1-11-16,13 1-14 16,6-2-4-16,15 2 14 15,11-2-22-15,8 4 1 16,14-3-3-16,1 0-3 15,2 1 3-15,-1-1-5 16,-3 1 0-16,-4-1 11 16,1 1-5-16,-8-1-4 15,-4-1 9-15,-8 0-10 0,-5 0 9 16,-6 0 3 0,-9 2-6-16,-8 1 8 0,-6-1-12 15,-3 0 5-15,-6-1-3 16,-2 2-3-16,0-2 13 15,0 1-11-15,5 0 5 16,0 2 17-16,-1-4-22 16,-2 1 3-16,6-1 18 15,-3 0-19-15,-3 0 9 16,1 0-5-16,-6 0-1 16,-3 0 15-16,-3 0-20 15,-5 0 6-15,-7 0-9 16,-4 0 3-16,-5 0 8 15,3 0-10-15,-3 0 2 0,0 0 6 16,0 0-8-16,0 0-4 16,0 0 0-16,0 0-87 15,0-1-193-15</inkml:trace>
  <inkml:trace contextRef="#ctx0" brushRef="#br0" timeOffset="8084.4983">5886 7604 128 0,'0'0'0'0,"0"0"14"16,0 0-14-16,0 0 94 15,0 0-69-15,0 0 6 16,0 0-11-16,0-5 8 16,0 5-19-16,0 0 7 15,0 0-2-15,0 0-10 16,0 0 7-16,0 0-2 16,0 0-8-16,0 0 15 15,0-1-14-15,-3 1 0 0,-2-2 6 16,5 2-5-16,-5 0 11 15,2 0-11-15,-2 0-1 16,1 0 20-16,-2 0-10 16,-1 0-5-16,5 0 1 15,-4 0-4-15,-1 0-3 16,0 0-1-16,7 0 0 16,-4 0 7-16,-1 0-7 15,0 0 0-15,0 0 4 16,1 0-2-16,-4 0 15 0,0 3-11 15,-3-1-4-15,1-1 7 16,1 0-9-16,0 1 0 16,3 0 7-16,-2-1-6 15,1 2 6-15,2-2-7 16,-2-1 2-16,4 3 8 16,-3-2-10-16,-2 1 0 15,1-1 1-15,1 0 2 16,-5 2-3-16,1-1 0 15,0-2 1-15,-1 2-1 16,-1 1 1-16,-1-1-1 16,4 0 1-16,-4 1 0 15,8-3 1-15,0 1-2 16,4-1 0-16,-2 2 2 16,3-2-2-16,0 0 0 0,0 0-2 15,0 0 3 1,0 0-1-16,14 0 4 0,14 0-1 15,9-2 8-15,0-2-8 16,12-3-2-16,7 0 7 16,2-2-4-16,-1-1 13 15,4-1-16-15,-4 3-1 16,-5-3 4-16,-12 5-4 16,-11 1 0-16,-8 3 2 15,-13 1 4-15,-2 1-7 16,-6 0 1-16,0 0 0 15,0 0 1-15,0 0-1 0,0 0-11 16,-8 0 8-16,-9 0 1 16,-9 5 2-16,-3 2-6 15,-7 1-15-15,-2 0 18 16,-8 1-14-16,2 0 5 16,-5-1 10-16,5 1-6 15,5-2 8-15,1 0 0 16,7-3 3-16,6 2-6 15,1-1 3-15,11-2 0 16,4-1 1-16,6-1-1 16,3-1 0-16,0 0 0 15,0 0 2-15,0 0-8 16,0 0 6-16,9 0 0 16,15 0 10-16,10-1 5 15,8-8 6-15,9 1-7 0,2-4-4 16,9-1 7-16,-4 3-8 15,4-4-2-15,-9 3 1 16,-10 2-8-16,-15 1 2 16,-7 6-2-16,-12 1 0 15,-6 1-1-15,-3 0 1 16,0 0 0-16,0 0-1 16,0 0-7-16,0 0-26 15,0 0-18-15,0 2-46 16,0 4 4-16</inkml:trace>
  <inkml:trace contextRef="#ctx0" brushRef="#br0" timeOffset="30380.644">10244 9227 493 0,'0'0'75'0,"0"0"-75"0,0 0-2 16,0 0 2-16,0 0 0 16,0 0 2-16,0 0-4 15,0 0-1-15,-3 3 3 16,3-3 6-16,0 0 10 16,0 0 3-16,0 2 9 15,3-2-5-15,7 1 1 16,7-1-8-16,0 3-1 15,5-3 11-15,9 0-21 16,-5 0 10-16,4 0-10 16,4 0-4-16,-6 0 1 0,-2 0-2 15,-2 0 1 1,-4 0-1-16,-6 0 0 0,-12 0 3 16,1 0-3-16,-3 0 0 15,0 0-5-15,0 0 3 16,0 3-7-16,0-2 1 15,-14 6 3-15,-10-4-13 16,6 1 0-16,-8 3-1 16,3-4 6-16,2 2 8 15,-4-1 5-15,11 1 0 16,-2-3 0-16,3 1-2 16,5-2 4-16,5-1-2 0,3 1 4 15,0-1-3-15,0 0 6 16,0 0-6-16,0 0 1 15,0 0 5-15,0 0-7 16,9 0 0-16,6 0 2 16,6 0 2-16,0-1 3 15,1-3-5-15,-1 2 4 16,0-3 9-16,0 2-8 16,-5 2 6-16,-4-2-7 15,-3 1-4-15,-4 2-2 16,-5 0 0-16,0 0-2 15,0 0 2-15,0 0-29 16,0 0-43-16,0 0-77 16,0 0-123-16</inkml:trace>
  <inkml:trace contextRef="#ctx0" brushRef="#br0" timeOffset="32864.3814">6174 9236 696 0,'0'0'0'15,"0"0"-1"-15,0 0 0 0,0 0 1 16,0 0 23-16,0 0-21 16,-37-4-2-16,37 4 0 15,0 0-1-15,0 0 0 16,0 0-1-16,0 0 2 15,0 0-5-15,0 0 5 16,10 0 0-16,11 0 2 16,12 0 3-16,4 0 1 15,4 0 8-15,-3 0-5 16,0 0 5-16,-5 0-12 16,-7 0-2-16,4 0 0 15,-6 0 0-15,-2 0-5 16,-3 4-36-16,-2 4-36 15,1-1-51-15,-10 5-38 0</inkml:trace>
  <inkml:trace contextRef="#ctx0" brushRef="#br0" timeOffset="33713.2883">6448 9832 632 0,'0'0'118'0,"0"0"-114"15,0 0-3-15,0 0 11 16,0 0 19-16,0 0-10 15,-17 0-15-15,17 0-5 16,13 0-1-16,21 0 0 16,14-4-1-16,12 1 1 15,10-4 0-15,18 2 3 16,0-2-1-16,7-2 1 16,-5 1 1-16,-5-2-3 15,-4 0 3-15,-4 2-2 16,-8 0-2-16,-10 3 0 0,-12 1 0 15,-9-2 0-15,-5 4 0 16,-9-1-7-16,-6 1 5 16,-10 1-6-16,0-1-9 15,-5 2 2-15,-1 0 7 16,-2-2-4-16,0 2-29 16,0 0-14-16,-18 0-37 15,-12 0-28-15,-7 5 19 16,-5 0-149-16</inkml:trace>
  <inkml:trace contextRef="#ctx0" brushRef="#br0" timeOffset="34182.2829">6550 9878 429 0,'0'0'79'0,"0"0"-74"15,0 0 1-15,0 0 4 16,0 0 26-16,0 0 1 16,48 0 12-16,-6 0-6 0,16 0 2 15,13 0-5-15,10 0-16 16,10-7 8-16,-6 0-11 15,-2-1-11-15,-1 0 12 16,1 0-12-16,2 0 1 16,-2 3 8-16,-4 0-11 15,-6-2 6-15,-11 3-14 16,-6 1 1-16,-15 0-4 16,-11 1 5-16,-10 0-2 15,-9 2 3-15,-4-3 0 16,-7 3-3-16,0 0 0 15,0 0 0-15,0 0 13 16,0 0-7-16,0 0-4 16,0 0-2-16,0 0-3 15,0 0-10-15,0 0-26 0,0 0-10 16,0 0-18-16,0 0-68 16,0 0-66-16</inkml:trace>
  <inkml:trace contextRef="#ctx0" brushRef="#br0" timeOffset="51278.3583">5916 8811 151 0,'0'0'42'0,"0"0"60"0,0 0-5 15,0 0-27 1,148-6-10-16,-86-1 12 0,7-1-36 16,4 0 3-16,-2-4 7 15,-5 2 16-15,-6 2-36 16,-9 1-23-16,-6 1 1 15,-6 3 0-15,-3-3-4 16,-4 4 0-16,-8-1 2 16,-2 2-1-16,-10-1 1 15,-10 2-2-15,-2 0 0 16,0 0-7-16,0 0-8 16,-30 0-24-16,-12 5-10 15,-8 4 0-15,-9 0 0 16,1 2 11-16,-5-2 6 15,0 1 6-15,0-1 10 16,9-2 8-16,12-1 8 16,12-2 0-16,12-2 5 0,10-1 5 15,7-1 13 1,1 0 18-16,0 0-23 0,0 0-5 16,20 0 0-16,20-1-5 15,9-6 16-15,8 0-3 16,9-4 1-16,4 2 16 15,3-1-7-15,5-1-10 16,-1 4-7-16,-10-1-13 16,-10 4 0-16,-13 0-1 15,-14 3 0-15,-15 1-2 16,-4 0 2-16,-11 0-1 16,0 0-2-16,0 0 6 0,0 0-9 15,0 0 5-15,0 0-5 16,0 0 0-16,0 0-21 15,0 0-10-15,0 0 1 16,-6 4-14-16,-6-1-13 16,6 4-17-16,-5-3-26 15,-2-1-134-15</inkml:trace>
  <inkml:trace contextRef="#ctx0" brushRef="#br0" timeOffset="54762.4406">9281 10605 628 0,'0'0'88'0,"0"0"-88"0,0 0-34 16,0 0 34-16,0 0 0 15,0 0 12-15,16 2 13 16,13 0 2-16,8 0-18 16,18 1 4-16,2-3 5 15,20 2 0-15,7-2 7 16,7 0-11-16,10 2-3 15,4-2-11-15,6 0 2 16,4 1 5-16,0 1-5 16,3-2 1-16,-6 2 2 15,0-2 0-15,4 0-3 16,8 0-2-16,-3 0 2 0,-2 0 2 16,-11 0-1-16,-14 0-1 15,-4 0-2-15,-7 0 2 16,-8 0 1-16,-15 0-3 15,-10 0 0-15,-14 0 13 16,-10 0 5-16,-8 0-14 16,-10 0 6-16,-8 0 3 15,0 0 29-15,0 0-7 16,0 0 7-16,0 0-10 16,0 0-12-16,0 0-15 15,0 0-1-15,0 0-4 16,0 0-2-16,0 0-10 15,0 0-20-15,0 0-11 16,0 0-41-16,0 1-41 16,0 1-96-16,0-2-213 0</inkml:trace>
  <inkml:trace contextRef="#ctx0" brushRef="#br0" timeOffset="59824.8509">15947 10661 536 0,'0'0'110'16,"0"0"-98"-16,0 0-10 16,0 0 3-16,0 0 38 15,0 0-22-15,0 0-16 0,16 0-5 16,-11 0 3-1,8 0-6-15,-4 0 3 0,8 0 0 16,4-1 0-16,8 0 0 16,3 1 0-16,6 0 10 15,1 0-10-15,3 0 0 16,4 0-3-16,4 0 8 16,4 0-5-16,7 0 0 15,-1 0 0-15,6 0 1 16,-1 0 0-16,5-2-1 15,5 2 0-15,0 0 4 16,5 0-3-16,-5 0-1 16,-4 0 0-16,-4 0-1 15,3 0 1-15,-7 0 0 0,0 2 0 16,-3-2 2 0,2 0-1-16,0 1-1 0,7-1 0 15,-3 1-3-15,-2-1 4 16,5 0-1-16,-5 0 0 15,3 2 0-15,-4-2 4 16,7 0-4-16,-7 0 0 16,5 0 1-16,1 0-1 15,-6 0 2-15,1 0-2 16,-1 0 2-16,-1 0-6 16,2 0 4-16,-3 0 0 15,-1 0 0-15,2 0 3 16,1 0-4-16,3 0 1 15,-2 0 0-15,7 0 5 16,-4 0-5-16,-2 1 0 16,-1 0 3-16,-7 1-2 15,3 0 6-15,2-2-6 0,6 0 2 16,0 0 4-16,3 0-7 16,1 0 0-16,-1 0-1 15,-2 0 4-15,-2 0-1 16,3 0-2-16,-5 0 0 15,1-5-4-15,-9 1 4 16,-5-1-6-16,-7 1 4 16,-9 1-4-16,-5-1 5 15,-14 4-9-15,-4-2 10 16,-4 0-1-16,-5 2 1 0,-3 0-6 16,-1 0-12-1,0-2-112-15,0 2-179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4:52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3485 2900 850 0,'0'0'4'0,"0"0"-6"0,0 0 2 16,0 0-5-16,0 0 5 16,0 0 0-16,48 83 47 15,-21-34-30-15,-3 6-15 16,4 1 9-16,-4-3-9 15,-4-2 0-15,2-8-2 16,-2-10 0-16,-1-8-12 16,1-12-32-16,-1-10-68 15,-6-3-97-15,-7-17-199 16</inkml:trace>
  <inkml:trace contextRef="#ctx0" brushRef="#br0" timeOffset="197.5953">3043 2888 861 0,'0'0'56'15,"0"0"-55"-15,-4-63-1 16,60 44 6-16,33 3-6 16,20 3-3-16,22 4-3 15,9 7-31-15,-6 2-44 16,-5 3-126-16,-20 13 53 15,-21 5-252-15</inkml:trace>
  <inkml:trace contextRef="#ctx0" brushRef="#br0" timeOffset="429.8547">4176 3113 245 0,'0'0'156'0,"-17"75"-121"0,17-47 70 16,5-10 0-16,28-7-30 15,13 0 5-15,15-9-56 16,11-2 11-16,3 0-21 15,-5-14 1-15,-10-3-10 16,-15-4 6-16,-20-4-3 16,-20-1 20-16,-5-2-6 15,-21 0 0-15,-26 2-10 0,-11-1-8 16,-11 6-4 0,6 2-26-16,4 4-11 0,11 2-8 15,19 2-95 1,16 1-100-16</inkml:trace>
  <inkml:trace contextRef="#ctx0" brushRef="#br0" timeOffset="997.3069">5274 2754 853 0,'0'0'17'15,"0"0"-17"-15,-15 50 0 16,-1-1 41-16,14 18 8 0,2 17-34 16,0 14 4-16,0 7-11 15,18-3-5-15,21-13-4 16,18-17 1 0,17-19 0-16,1-14 4 0,-6-14-3 15,-10-10-1-15,-14-8 10 16,-10-7-9-16,-11-4 3 15,-6-14 36-15,-12-8-8 16,-6-9-7-16,-6-3-7 16,-30-5-4-16,-14 2-6 15,-7-2-7-15,2 4-2 16,3 5 3-16,8 7-2 16,13 7 5-16,13 4-5 15,16 2-1-15,2 1 0 0,25-4-43 16,26 1 2-16,15-8-8 15,7 2 21-15,-3 1-59 16,-7 5 59-16,-9 3 14 16,-15 6 11-16,-11 2 8 15,-11 4-3-15,-7 1 0 16,-4 6 17-16,2 8 42 16,-4 7-19-16,-2 1-1 15,4 2-10-15,-2-2-16 16,6-2-3-16,1-3 1 15,7-1-12-15,-5-4 9 16,7-4-9-16,-3-5-10 16,5-3-29-16,2 0-58 0,-6-13-55 15,-3-9-188 1</inkml:trace>
  <inkml:trace contextRef="#ctx0" brushRef="#br0" timeOffset="1764.0019">5965 2966 396 0,'0'0'269'15,"0"0"-250"-15,0 0 4 16,0 0 7-16,0 0-30 16,0 0-1-16,111-12-2 15,-61 27 2-15,2 6-4 0,0 1 5 16,-10 5-3 0,-10 0 3-16,-14-3-5 0,-13 0 10 15,-5-7 15-15,0-3 20 16,-10-2 7-16,-6-7 2 15,7-1-24-15,4-4-4 16,5 0-6-16,0 0 6 16,0-8 4-16,0-7-25 15,9-4-31-15,17-1 13 16,0 3-5-16,3 5 15 16,-5 3 0-16,2 5-5 15,-1 4 4-15,-1 0 6 16,-2 6 3-16,-4 3 0 15,-4 4 0-15,2 1 0 16,3 1 1-16,10 2 3 16,2-7-4-16,12 1 1 15,5-6 1-15,10-2 2 0,5-3-4 16,-2-7-12-16,-1-8-52 16,-14-9-28-16,-9-2 18 15,-8-2-2-15,-17-5 76 16,-7-1 6-16,-5 3 47 15,0 1 2-15,-19 10 34 16,-9 4-13-16,-2 11-8 16,-6 5-66-16,-1 0 3 15,-5 12-3-15,0 8-2 16,2 6 0-16,13 4-2 16,2 2 5-16,11 5-6 15,7-5 2-15,7-1-24 0,7-4 15 16,28-8-2-16,6-4 4 15,3-4 6-15,-2-11 2 16,2 0-2-16,-8-4 0 16,3-15 2-16,-5-10-1 15,-9-5-7-15,-4-9-17 16,-17-8-9-16,-4-9 17 16,0-9-1-16,-20 2 18 15,-4 11 54-15,3 15 40 16,3 19-9-16,12 10-51 15,-1 9 12-15,2 3-22 16,4 3-24-16,1 16-19 16,0 13 19-16,0 11-8 0,9 6 6 15,19 8-13-15,7 2-50 16,12-1-108-16,7-3-235 16</inkml:trace>
  <inkml:trace contextRef="#ctx0" brushRef="#br0" timeOffset="3669.9837">8504 3040 701 0,'0'0'75'16,"0"0"-54"-16,0 0 50 15,0 0-15-15,0 0 1 16,82-46 0-16,-72 26-17 16,-9-5-12-16,-1-1-8 15,-1 1-12-15,-29 4 10 16,-5 2-9-16,-2 6-3 15,-6 7-6-15,-4 6 0 16,-6 0-7-16,-7 9 7 16,5 8-8-16,9 6-8 0,7 6 13 15,17-1-23-15,14 1 10 16,8 0-28-16,0-3 27 16,29-2-1-16,24-7-2 15,9-3-1-15,7-7 3 16,1-5 17-16,-3-2 1 15,-8-8 0-15,-16-8 4 16,-6-7 7-16,-13-8-5 16,-6-8 2-16,-6-9 2 15,-9-8 1-15,-3-5-4 16,0 2-6-16,0 10-1 16,-12 15 21-16,-4 14 8 15,8 11 17-15,-1 9-23 0,-3 0-23 16,-6 7-14-16,-8 15 2 15,-1 9 9-15,3 7 0 16,5 7-5-16,17 0-11 16,2 0 5-16,2-4-40 15,33-7 11-15,5-6 15 16,5-10 12-16,-3-6 12 16,-2-7 1-16,2-5 3 15,-8 0 0-15,2-13 2 16,-9-9-1-16,-3-6-1 15,-11-3 4-15,-5-5-3 16,-4 5-1-16,-4 6 0 16,0 8 3-16,0 11 9 0,0 6-12 15,-12 2-16-15,-1 13 7 16,-5 9 5-16,10 5 4 16,8 2-1-16,0 0-1 15,11 4-4-15,29-3-27 16,13-4-31-16,7-6-44 15,3-8 54-15,-6-9 43 16,-8-5 2-16,-13-1-20 16,-8-15-12-16,-14-5 28 15,-6-8 6-15,-8-7 7 16,0-6 42-16,0-9 10 16,0-4 7-16,-4 3 4 15,2 8-7-15,0 14 9 16,2 14-4-16,0 8-24 0,0 8-15 15,-1 0-22-15,1 10-21 16,0 16 14-16,0 13 7 16,0 8 0-16,5 12 0 15,12 9 0-15,-8 9-1 16,-9 7-14-16,0 2-70 16,-14-4-37-16,-3-13-5 15,0-12 60-15,13-19 67 16,4-16 20-16,0-10 24 15,0-7 13-15,-2-5 24 16,-10-2 65-16,0-18-82 0,1-11-45 16,10-15-19-1,1-14 0-15,12-10-1 0,29-8-11 16,15-3-10-16,2 12-24 16,3 16 24-16,0 16 22 15,-6 20 0-15,4 6 1 16,-10 10 2-16,-7 1 0 15,-12 5 10-15,-14 10-9 16,-16 2-2-16,0-1 7 16,-24 4-9-16,-27-1 0 15,-11-1-2-15,-8 2-12 16,7-4-42-16,3 1-57 16,17-6 38-16,19-2 30 15,14-4 23-15,10 1 10 0,0-5 1 16,28-1 11-16,21 0 6 15,19-3 20-15,15-7-18 16,9-2 7-16,8-5-4 16,-3-2 4-16,-10-5 42 15,-17-1-43-15,-15-2 53 16,-21-2 4-16,-16 5-30 16,-10 0 0-16,-8 5-13 15,0 2 5-15,0 10 17 16,-7 3-23-16,-8 4-27 15,-11 4-6-15,-7 10-8 16,-3 5 12-16,11 6-3 16,3 1 2-16,14-2-5 15,8 1-5-15,0-1-4 0,13-3 5 16,29-4-7-16,7-4 13 16,3-4-16-16,-2-6 11 15,-7-3 11-15,-4-3-6 16,-11-11 6-16,-6-7 0 15,-4-2 1-15,-7-3 8 16,-5-1-8-16,-4 5 4 16,-2 3 24-16,0 7-11 15,1 7-7-15,-1 3-11 16,3 2-2-16,0 0 1 16,2 7-13-16,5 5 10 15,-1 2 2-15,10 3 0 0,1 0 2 16,1-1 0-16,7-1-1 15,-13-2-2-15,1-4-11 16,-8-6-2-16,-5-1 12 16,-3-2 2-16,0 0 2 15,0-2 49-15,2-13-14 16,11-4-33-16,5-5-2 16,8 1 3-16,2 2-10 15,-6 5 10-15,-2 5-3 16,-3 7 0-16,-4 1 4 15,2 3-10-15,3 5 0 16,-3 8 6-16,2 5 19 16,1 2-19-16,3 2 7 15,5-1-4-15,1-1 0 0,3 0-2 16,4-4-1-16,-4-4-13 16,-1-3-68-16,12-5 18 15,1-4-143-15,3-5-87 16</inkml:trace>
  <inkml:trace contextRef="#ctx0" brushRef="#br0" timeOffset="4330.5478">11216 2802 463 0,'0'0'92'0,"0"0"75"16,-20-49-64-16,-5 45-59 0,-2 4-32 16,-13 0-10-16,-7 16 6 15,0 3-1-15,8 5-3 16,8 4 2-16,10-4-6 15,7 4 0-15,14-4-2 16,0-2 5-16,14-2-3 16,19-5 0-16,4-6 2 15,1-4 5-15,4-5-4 16,1-2 8-16,-2-12 29 16,4-6-27-16,-1-9-6 15,-7-6 2-15,-3-6-8 16,-4-13 9-16,-8-7-10 15,-3-5 1-15,-6 1 4 16,-6 9-5-16,-7 16 0 16,0 16 29-16,0 13-7 0,0 8 11 15,-4 3-33 1,-17 4-11-16,-9 17 8 0,-6 11-1 16,0 6-2-16,8 8 4 15,6 0 2-15,11 7-5 16,7 1-1-16,4-4-33 15,15-8 15-15,32-7-7 16,13-12 23-16,1-6 8 16,-1-7 0-16,-2-6 3 15,-8-4 5-15,-4-5 1 16,1-12 10-16,-7-4-12 16,-10-10 1-16,-8-4 1 15,-11 1-7-15,-5-2 9 0,-6 11-11 16,0 8 1-16,0 10 26 15,0 7-27-15,-18 0-11 16,-7 11 3-16,-4 7 8 16,4 5 2-16,11 0-2 15,7-1 0-15,7 0-3 16,0 0 3-16,3-2 0 16,26-2 0-16,10-3-3 15,10-4 2-15,3-2-18 16,3-7 1-16,-5-2-45 15,-3-2-76-15,-8-15-146 16,-12-3-73-16</inkml:trace>
  <inkml:trace contextRef="#ctx0" brushRef="#br0" timeOffset="4731.9181">12108 2713 302 0,'0'0'62'0,"0"0"-52"15,0 0 62-15,0 48-24 16,0-25 5-16,0 1-14 15,7 4-5-15,16-4-9 16,-4-1-6-16,-2-5 1 16,-4-4-20-16,-13-6 3 15,0-3 4-15,0-2 10 16,0-3 51-16,0 0 8 0,0-8 7 16,0-9-40-16,0-3-37 15,0-6-3-15,15-3 14 16,12-3-10-16,-2 6-7 15,-3 5 1-15,-4 9 0 16,-10 7 21-16,3 3-22 16,-3 2-6-16,2 0 3 15,3 11-6-15,2 1 6 16,-5 5 2-16,4 1 2 16,2-1-1-16,-2 1 0 15,6-2 0-15,0-2 2 16,2-1-2-16,3-3-13 15,2-3-51-15,6-6-14 16,4-1-3-16,5-4-65 16,2-9-11-16,-6-7-235 0</inkml:trace>
  <inkml:trace contextRef="#ctx0" brushRef="#br0" timeOffset="5279.6537">12818 2676 447 0,'0'0'157'15,"0"0"2"-15,0 0-133 16,0 0-11-16,0 0-10 15,-143 7 22-15,104 18-1 16,11-1-26-16,8 2 3 16,14 0 9-16,6-2-8 15,8-1 1-15,29-2-5 16,13-3 0-16,12-5 5 16,0-2-5-16,-2-11-9 15,-7 0 7-15,-4-6-34 16,-7-10-6-16,-3-6 32 0,-9-3-4 15,-6-2 14-15,-10 2 0 16,-7 5 11-16,-3 7 30 16,-4 8-1-16,0 3-17 15,0 2-23-15,-8 7-25 16,-5 7 22-16,-4 5-1 16,8-1 3-16,9 2 1 15,0-3-4-15,16-2 3 16,20-2 1-16,6-4 0 15,2-4 0-15,-4-3 0 16,-2-2 0-16,-6-7-3 0,-1-8-13 16,-6-4 5-16,-2-4-12 15,-2-2 14-15,5-5 9 16,-1-4 2-16,5 1 15 16,-4 5 16-16,-12 10-6 15,-6 10 27-15,-5 6-13 16,-3 4-41-16,0 15 0 15,0 13 2-15,-12 13 16 16,-3 8 12-16,0 7-22 16,-7 5 2-16,-4-1-10 15,-16 2-4-15,-9-5-25 16,-2-9-87-16,7-10-10 0,9-10-6 16,13-13 40-16,9-8-27 15</inkml:trace>
  <inkml:trace contextRef="#ctx0" brushRef="#br0" timeOffset="6081.6924">14317 2537 771 0,'0'0'41'15,"0"0"30"-15,0 0-7 16,0 0-51-16,0 0-13 15,0 0-4-15,0 40 4 16,15 1 11-16,-7 10-9 16,6 9 26-16,-3 2-28 15,-1 0 1-15,-6-3 3 16,-4-8-1-16,0-8 0 16,0-11-3-16,0-9 1 15,-4-11-1-15,4-9 3 16,-5-3 0-16,4 0 8 15,-3-19 49-15,-4-7-55 16,0-11-5-16,-2-8-9 0,8-8 7 16,2-12-4-16,0-5-15 15,20-5 18-15,15 9-17 16,6 12 19-16,1 16-1 16,3 17 2-16,4 12-1 15,8 5 1-15,2 4-2 16,-2 6-2-16,-7 15 8 15,-11 6-1-15,-15 6-3 16,-19 2 2-16,-5-2 7 16,-3-1-8-16,-35-3-1 15,-21 1 0-15,-13-4 1 16,-11-2-6-16,3-6-6 16,14-7-29-16,14-8 20 15,15-3 2-15,14 0-44 0,15-11 13 16,8-6-68-16,6-2-6 15,36 2-4-15,12-1 9 16</inkml:trace>
  <inkml:trace contextRef="#ctx0" brushRef="#br0" timeOffset="6996.2287">15094 2420 648 0,'0'0'99'0,"0"0"-88"16,0 0-11-16,0 0-6 15,0 0 6-15,0 0 27 16,104 56 19-16,-62-25-17 15,1 3-14-15,-5-1 5 16,-10-4-16-16,-15-5 0 16,-8-7 8-16,-5-5 1 15,0-5 6-15,0-5-9 0,0-2-10 16,0 0 30 0,0 0 31-16,0-13 12 0,0-5-69 15,0-5-4-15,0-7-38 16,26-6-4-16,13 2-15 15,2 2-20-15,2 9-99 16,0 11 104-16,-8 9-2 16,-5 3-100-16,-9 7-146 15,-14 7 231-15,-5 6 89 16,-2 0 37-16,0-1 110 16,0-4 22-16,0-3-90 15,0-2-15-15,0-3 17 16,4-6 5-16,5-1-17 15,-1 0 7-15,14 0-5 16,3 0-11-16,5-9-26 0,6-5-24 16,-10-6-7-16,-2 1-3 15,-15-6-3-15,-9 4-2 16,0 1-26-16,0 6 19 16,-12 5 12-16,-10 9-8 15,-8 0 6-15,-3 7-14 16,-3 10 13-16,6 8 2 15,13 2-4-15,10 5 5 16,7-4 0-16,7-2-1 16,30-4 1-16,17-5-1 15,5-3 0-15,9-8 1 16,-1-5 0-16,0-1 0 0,-12-5-1 16,-6-11 4-1,-17-4-2-15,-10-5-1 0,-2-3 0 16,-13-3 6-16,-4-2-6 15,-3 5-4-15,0 4-9 16,0 9 4-16,0 9 7 16,0 6-5-16,-3 0-34 15,3 0-73-15,0 13 86 16,0 0 28-16,20 8 0 16,9 2 2-16,10 5 0 15,2-1-2-15,-11 1 0 16,-10-2 1-16,-16-8-1 15,-4-1 0-15,-12-5 4 16,-22-1 11-16,-9-2 9 16,-5-1-24-16,5-5-14 0,2-3-113 15,16 0-49 1</inkml:trace>
  <inkml:trace contextRef="#ctx0" brushRef="#br0" timeOffset="7596.8771">16666 2423 532 0,'0'0'125'15,"0"0"-11"-15,0 0 5 0,0 0-77 16,0 0-34 0,0 0-8-16,-46-8-1 0,6 22 1 15,-3 3-1-15,11 2 1 16,6 6 0-16,14-1-1 15,12-1 2-15,0 2 4 16,17-4-5-16,22-3 0 16,13-3 9-16,15-4-9 15,9-4 2-15,-2-4-2 16,-3-3 3-16,-16-1-6 16,-8-12-15-16,-10-7-34 15,-10-4-18-15,-8-5-44 16,-16-4-6-16,-3 0-6 15,0 7 43-15,0 6 76 16,-11 6 7-16,-3 9 39 0,1 1-36 16,7 1-1-1,6 3-2-15,0 0 1 0,0 0 3 16,0 0 5-16,2 3 1 16,18 5 54-16,2 2-14 15,7 5-6-15,-2 3 2 16,2 2-15-16,-10-2 14 15,-2 1 24-15,-11-6-17 16,-2-4-28-16,-4-3 5 16,0-3 1-16,0-3-6 15,0 0 11-15,0 0 0 16,0 0 17-16,0-3 29 0,0-8-40 16,3-3-22-16,7-6-18 15,3-3-1-15,9 1-21 16,8-6-26-16,5 3-15 15,2 4-25-15,1 5-100 16,-5 7 31-16,-7 3-81 16</inkml:trace>
  <inkml:trace contextRef="#ctx0" brushRef="#br0" timeOffset="8024.7287">17473 2383 441 0,'0'0'80'16,"0"0"-70"-16,0 0 46 0,0 0 32 15,15 56-23-15,0-31-7 16,12 2-9-16,-3 5-18 16,6-2-26-16,-3-6 4 15,0-2-3-15,-11-10-6 16,-5-3 3-16,-6-6-3 15,-4-3 0-15,-1 0 16 16,5 0 35-16,-1-2 21 16,8-11 11-16,6-7-81 15,9-9-4-15,3-2-22 0,12-2-6 16,-3-1 7 0,-2 6-25-16,-5 7 29 0,-15 11 17 15,-4 6 0-15,-12 4-3 16,5 0 2-16,-1 0-19 15,-1 10 18-15,2 5 8 16,-3 1-6-16,5 1 2 16,-3 0 0-16,9-3 3 15,-2 1-3-15,-1-3 0 16,-2-3-11-16,-6-1-90 16,-3-8-73-16,0 0-245 15</inkml:trace>
  <inkml:trace contextRef="#ctx0" brushRef="#br0" timeOffset="8195.454">18010 2352 613 0,'0'0'175'16,"0"0"-175"-16,0 0-21 16,0 0-14-16,0 0 32 15,0 0 1-15,82 48-80 16,-52-26-88-16,3 2 27 15,-8 3-178-15</inkml:trace>
  <inkml:trace contextRef="#ctx0" brushRef="#br0" timeOffset="8830.0165">18234 2603 187 0,'0'0'190'16,"0"0"-52"-16,0 0 41 0,0 0-36 16,0 0-60-1,0 0-33-15,0-21-41 0,0 4 6 16,14-4-5-16,11-2-1 15,4-2-18-15,13-2 2 16,-3 5-34-16,-7 4 16 16,-10 5-9-16,-9 8 16 15,-7 5 17-15,-4 0-22 16,2 4-7-16,-4 8 25 16,0 5 5-16,1 1 5 15,10 2-5-15,2 2 0 16,16-3 4-16,4 1 10 15,2-6-5-15,5-5 0 16,-1-2-7-16,-6-7 19 16,0 0 0-16,-4-2-4 15,0-12-2-15,-4-2-7 16,-7-4-3-16,-6-3-2 0,-8 0-3 16,-4 1 14-16,0 0-12 15,0 6 1-15,-8 6 2 16,-5 3-5-16,-7 7-2 15,-9 0-11-15,-2 11 13 16,-2 5-9-16,5 5 9 16,7-1 0-16,14 8-3 15,5 2 5-15,2 5-4 16,12 2-10-16,18 7-10 16,7-1-8-16,-5 9-34 15,3 1-17-15,-15 2 14 16,-17-2 49-16,-3-9 17 0,-28-3-5 15,-21-13 6-15,5-6 31 16,-2-9 52-16,5-8 23 16,2-5-6-16,0 0-38 15,1-9-3-15,4-6-14 16,13-7-22-16,10-5 4 16,11-8-26-16,11-3 4 15,36-7-5-15,17-7-16 16,14-4-48-16,10-1-53 15,-4 8-68-15,-12 11-124 16</inkml:trace>
  <inkml:trace contextRef="#ctx0" brushRef="#br0" timeOffset="8995.9983">19436 2515 829 0,'0'0'0'0,"0"0"-15"16,0 0-62-16,0 0 29 15,0 0 10-15,0 0-114 16</inkml:trace>
  <inkml:trace contextRef="#ctx0" brushRef="#br0" timeOffset="20038.2039">2390 7389 396 0,'0'0'24'16,"0"0"-23"-16,0 0-1 0,0 0 2 16,0 0-2-16,0 0 10 15,0 0-10-15,-4 0 2 16,4 0 5-16,0 0 13 15,0 0 6-15,0 0 12 16,0 0-17-16,0 0-2 16,-4 0-5-16,4 0 7 15,0 0 9-15,-2 0-12 16,2 0 0-16,0 0-10 16,-4 0-5-16,1 0-1 15,3 0 0-15,-3 0 1 16,3 0 1-16,0 0 1 15,0 0 2-15,0 0-2 16,0 0 3-16,0 0 3 16,-2 0-2-16,2 0 1 0,0 0-1 15,0 0-2-15,0 0 1 16,0 0-1-16,0 0-6 16,0 0 2-16,0 0-3 15,0 0 1-15,0 0 2 16,0 0-3-16,0 0 0 15,0 0-2-15,0 0 2 16,0 0 0-16,0 0 2 16,0 0-2-16,0 0 0 15,0 0 0-15,0 0 2 16,0 0 4-16,0 0-4 16,0 0 9-16,0 0-11 0,14 0 2 15,14 0 1-15,5 0-1 16,10 0-2-16,-7 0 0 15,6-3 0 1,-4 0-2-16,0 0-9 0,-4 3-11 16,-4-5-6-16,-3 3-4 15,-11-1 5-15,-2 2 8 16,-6-1 2-16,-6 2 2 16,-2 0 0-16,0 0-11 15,0 0-6-15,0 0-77 16</inkml:trace>
  <inkml:trace contextRef="#ctx0" brushRef="#br0" timeOffset="24280.5291">3887 7386 417 0,'0'0'20'16,"0"0"-17"-16,0 0 30 15,0 0 53-15,0 0-21 16,0 0-27-16,0 0-10 16,-40 0-1-16,29 0-8 15,-2 0-11-15,2 0 15 16,-2 0-18-16,6 0 7 15,-3 0-8-15,3 0-3 0,-1 0-1 16,2 0 2 0,-3 0-2-16,2 0 2 0,-1 0-1 15,6 1-2-15,0-1 0 16,-3 0 1-16,5 0-3 16,0 0 3-16,0 2-17 15,9-2-22-15,15 3 32 16,18-3 7-16,2 0 0 15,6 0 1-15,1 0 5 16,0 0-2-16,7 0-2 16,9 0 15-16,6-5-6 15,3 1 0-15,7 1-9 16,-1-2-2-16,1 2 3 16,-1 0-3-16,-8 1 0 0,-5-2 1 15,-4 1-1-15,-5 1-11 16,-2 0 6-16,-8-1-30 15,-4 1 4-15,-11-3 29 16,-8 3 1-16,-6-1 1 16,-12 0 0-16,-4 1-4 15,-1 2 4-15,-2 0 1 16,-1-2 11-16,2 2-9 16,-1 0 1-16,-2-3 0 15,0 2 0-15,0 1-2 16,0 0 0-16,0 0 3 15,0 0 15-15,0 0-10 16,0 0 9-16,0 0-2 0,0 0-15 16,0 0 0-1,0 0-2-15,0 0 0 0,-6 0 1 16,-6 0-1-16,-5 0-7 16,0 0-60-16,-9 0-100 15</inkml:trace>
  <inkml:trace contextRef="#ctx0" brushRef="#br0" timeOffset="25917.9583">5174 6816 245 0,'0'0'225'15,"0"0"-220"-15,0 0-4 0,0 0 41 16,0 0 3-16,0 0 5 15,-33 3 7-15,30-3-15 16,3 0-1-16,0 0 2 16,0 0-2-16,0 0-4 15,0 0-14-15,0 0-3 16,0 0-5-16,0 0-5 16,0 0-1-16,0 0 7 15,0-1-6-15,0-4-10 16,9-1-2-16,12-1 2 0,3-1-5 15,7 4 3 1,5-1 1-16,1 2 0 16,1-1-2-16,9 0 1 15,-5 1-2-15,4 2-2 0,-2 0 3 16,3 1-12-16,-3 0 0 16,4 0 0-16,-1 2 2 15,-3 3 0-15,-5 1 0 16,-10 2-1-16,-7-2 8 15,-7 3-5-15,-7 1 8 16,-1-1 0-16,-7 0 3 16,0 0-2-16,0-1 2 15,0-1 0-15,0-1 3 16,0 0 0-16,0-1-1 16,0-1-2-16,0-1 0 0,0 2 0 15,0-3-56 1,0-2-246-16</inkml:trace>
  <inkml:trace contextRef="#ctx0" brushRef="#br0" timeOffset="28034.6411">6178 7403 597 0,'0'0'39'16,"0"0"-33"-16,0 0-3 0,0 0 33 16,0 0-17-16,0 0-10 15,0-2 3-15,0 2-8 16,0 0-2-16,0 0 0 15,0 0-2-15,0 0 12 16,0 0-5-16,0 0-2 16,0 4-2-16,0 5-3 15,0 0 8-15,0 3-5 16,16 0-2-16,2-2 6 16,8 0-6-16,2-1 0 15,6-1 0-15,2-3 1 16,7-2-2-16,5-3-2 15,8 0 2-15,-5-8 0 16,-2-1 0-16,-7-2 0 0,-2-1 2 16,-10 0-2-16,-7-2-3 15,-7-1 3-15,-6 1 0 16,-6 0 0-16,-4 4 0 16,0 4-9-16,-1-1-81 15,-24 5-147-15</inkml:trace>
  <inkml:trace contextRef="#ctx0" brushRef="#br0" timeOffset="29079.5042">10341 7738 474 0,'0'0'176'0,"0"0"-176"0,0 0 5 16,0 0-3-16,0 0 31 15,0 0 46-15,77 17 7 16,-41-17-25-16,7-9-21 15,3-2-10-15,-1-3-18 16,-2-3 0-16,1-2 23 16,-1-7 4-16,2-4-20 15,-3-7-3-15,5-3-5 16,-5-1-1-16,-2 5 5 16,-10 9-14-16,-5 9 10 15,-8 5-11-15,-2 2-7 0,3 5-8 16,-3-2-80-1,5 5-64-15,0 0-276 0</inkml:trace>
  <inkml:trace contextRef="#ctx0" brushRef="#br0" timeOffset="29813.075">13304 7614 596 0,'0'0'24'0,"0"0"-24"16,0 0-5-16,0 0 5 15,0 0 1-15,0 0 10 16,0 32 19-16,0-15-2 16,0 2-18-16,0 1-2 0,0-1-5 15,0 3-1 1,2-4 2-16,8-2-2 16,-2-4 1-16,3-4 4 0,3-2 1 15,0-3 53-15,8-3-9 16,10 0 2-16,5-3 13 15,8-7-46-15,1-5 19 16,5-5-13-16,2-3-17 16,4-1 14-16,5-5-11 15,-1-2-9-15,-1-1 0 16,-6 1-4-16,-11 5 0 16,-10 3-3-16,-7 8-23 15,-3 4-34-15,-3 3-55 16,-5 1-97-16,-2 4-331 15</inkml:trace>
  <inkml:trace contextRef="#ctx0" brushRef="#br0" timeOffset="30369.2175">15300 7746 376 0,'0'0'27'0,"0"0"-16"15,0 0 73 1,0 0 40-16,145 3-10 0,-98-6-13 16,-1-8-18-16,10 0 1 15,4-2-9-15,6-6-12 16,3-3-39-16,4-4-6 16,9-4-7-16,-4-3-6 15,-6-2 1-15,-11 0-5 16,-9 5-1-16,-9 9-3 15,-16 4 2-15,-1 7 0 16,-12-1-9-16,-7 6-14 16,-3-1-22-16,-4 0-55 15,0 1-39-15,-16-3-335 16</inkml:trace>
  <inkml:trace contextRef="#ctx0" brushRef="#br0" timeOffset="31560.2856">5367 9100 750 0,'0'0'156'16,"0"0"-134"-16,0 0-5 0,0 0 43 16,0 0 2-16,0 0-23 15,42-31-31-15,-16 7-2 16,-1-4 3-16,-2-1-9 16,-7-4 0-16,-11 0-1 15,-5 3-9-15,0 5 9 16,-5 7-4-16,-13 10 2 15,-8 8 0-15,-8 0 3 16,-9 12-9-16,-4 9 3 16,0 4 4-16,11 2-1 0,8 0 3 15,7-2 0 1,12-2 1-16,7-4-1 0,2-5-5 16,2-3 1-16,26-8-6 15,4 0 6-15,1-3-4 16,-6 0 8-16,5 0 1 15,-2 0-1-15,3 1 0 16,13 12-4-16,2 8 1 16,4 8-2-16,2 7 3 15,-5 3-11-15,-10 0 12 16,-14-2 0-16,-19-1 1 16,-6-3 0-16,0-2 1 15,-19-6 8-15,-2-4-7 16,5-7-1-16,4-6 9 15,5-8-8-15,2 0-4 0,0-19-9 16,1-10-15-16,4-10 7 16,0-11-20-16,0-5 12 15,29-5 5-15,4 1-43 16,13 2 6-16,-2 11 23 16,0 8 36-16,-6 13 6 15,-12 8 24-15,-8 8 1 16,-8 4 28-16,-6 3-13 15,0 2-20-15,0 0 2 16,2 0-15-16,6 5 14 16,4 7-1-16,-3 2-10 15,5 1 4-15,1 3-15 16,-1-3-1-16,9-1-4 16,-5-1-11-16,0-5-12 0,-5-1 3 15,-9-7-38-15,1 0-12 16,-3-4-78-16,-3-13-64 15</inkml:trace>
  <inkml:trace contextRef="#ctx0" brushRef="#br0" timeOffset="32146.9696">6034 8851 732 0,'0'0'78'16,"0"0"-78"-16,0 0 0 15,0 0 3-15,0 0 21 16,0 0-24-16,22-12 0 15,-2 12-2-15,4 12-12 16,-8 4 6-16,1 3 1 0,-5 2 7 16,-2-2 3-16,-3 0 5 15,3-4 0-15,0-2 4 16,2-2-4-16,6-3 6 16,6-5-13-16,12-3-2 15,13 0-4-15,9-6-10 16,6-8 10-16,-9-2-33 15,-19-3-29-15,-12 1 27 16,-22 1 37-16,-2 1 3 16,0 7 50-16,-14 0-7 15,-15 5 33-15,-2 4-42 16,-9 0-21-16,3 0 10 0,5 4-12 16,10 5-5-1,5-3-6-15,13 0 4 0,4 1-3 16,0-2-1-16,1 0-16 15,29-2 7-15,13-3-11 16,12 0-17-16,10 0-3 16,1-3-21-16,-7-9 50 15,-5 1-21-15,-13-4-30 16,-11 3 17-16,-1-3 12 16,-12 3 33-16,-6 4 13 15,-7 1 18-15,-3 4 4 16,-1 3-2-16,0 0 16 15,0 0-13-15,0 11-12 0,0 3 24 16,0 0-15-16,7 0-22 16,3-1-5-16,7-4-6 15,13 2-8-15,6-6-30 16,11-1-85-16,6-4-4 16,-6 0-94-16</inkml:trace>
  <inkml:trace contextRef="#ctx0" brushRef="#br0" timeOffset="32532.8597">7204 8797 417 0,'0'0'12'0,"0"0"-8"16,0 0 6-16,0 0 95 16,0 0-42-16,0 0-45 15,118 32-9-15,-102-27-5 16,-12 0 2-16,-4 0 1 15,0-3 50-15,0-1 22 16,0-1-45-16,0 0-13 16,0 0-4-16,0-1 6 15,0-8-7-15,0-4-16 16,0-3-23-16,17 0-10 16,5 4 4-16,3 2-2 15,4 3-22-15,-3 3 8 16,5 0 39-16,3 4 6 0,0 0 34 15,-5 7 0 1,-5 5 8-16,-3-1 28 0,-7 2-27 16,-10 2-11-16,0-4-11 15,-4-1-20-15,0 0 2 16,0-3-3-16,0-4-30 16,0-3-34-16,0 0-86 15,0 0-132-15</inkml:trace>
  <inkml:trace contextRef="#ctx0" brushRef="#br0" timeOffset="32689.6731">7808 8692 711 0,'0'0'282'0,"0"0"-282"15,0 0-18-15,0 0 15 16,0 0-26-16,0 0-123 15,-35-1-176-15</inkml:trace>
  <inkml:trace contextRef="#ctx0" brushRef="#br0" timeOffset="40095.5496">8746 9143 526 0,'0'0'51'16,"0"0"-49"-16,0 0 43 16,0 0 23-16,0 0 4 15,0 0-27-15,0 0-19 16,0 1-10-16,0-1-16 16,0 7 0-16,0-1 5 15,-15 4-5-15,-4 5 1 16,5 0 6-16,4-3-5 0,4-1 4 15,6-2-6 1,0-2 0-16,0-2 2 0,0-4 1 16,0 1-3-16,0-2 11 15,12 0 21-15,12-2 27 16,6-11-37-16,7-7-13 16,-4-4 0-16,2-6-8 15,-2-3 0-15,6-5-2 16,1-1-12-16,-1-3-12 15,-6 5-16-15,-4 9 2 16,-7 6 15-16,-3 9-98 16,-10 7-105-16</inkml:trace>
  <inkml:trace contextRef="#ctx0" brushRef="#br0" timeOffset="40568.4529">8363 9909 450 0,'0'0'13'0,"0"0"22"15,0 0-17-15,0 0 31 16,0 0-4-16,141 39 89 0,-89-40-69 16,9-12-14-1,4-5-11-15,-3-3-9 0,1-4-5 16,-5-4-1-16,0-1-16 16,-6-1 3-16,-9 3-12 15,-12 6-11-15,-6 5-28 16,-11 1-30-16,-5 5-121 15,-2-1-367-15</inkml:trace>
  <inkml:trace contextRef="#ctx0" brushRef="#br0" timeOffset="41629.5355">12663 8990 627 0,'0'0'11'16,"0"0"-11"-16,0 0-7 16,0 0 7-16,0 0 3 15,0 0 0-15,-25 51 1 16,25-35-4-16,0-2 1 0,0 1 0 15,0-3-1-15,0-3 0 16,0-1 5-16,1-3-5 16,5 0 16-16,3-1-5 15,0-4 14-15,12 0 46 16,9 0-16-16,7-6-31 16,5-5 8-16,5-3-17 15,10-6-5-15,-2-4 2 16,7 2-10-16,-4-7 10 15,-7 4-10-15,-10 0-2 16,-5 5 0-16,-8 4 0 16,-7 3-7-16,-3 1-49 15,3 3-70-15,-5 0-121 0</inkml:trace>
  <inkml:trace contextRef="#ctx0" brushRef="#br0" timeOffset="43046.5715">15186 9001 569 0,'0'0'13'0,"0"0"-13"16,0 0 0-16,0 0 32 15,0 0-3-15,0 0 5 16,5-9-5-16,-5 9-21 15,2 0 15-15,-1 0-6 16,-1 0-6-16,0 0 4 16,0 0-9-16,0 0-4 15,0 0-2-15,0 0-5 16,0 9 2-16,0-1 3 16,0 6 0-16,0-3 4 15,6 0-3-15,0-4 1 16,0 3-2-16,3-6 1 0,-2 0 14 15,1 0-14-15,-2-2 11 16,10-2 26-16,9 0-4 16,13 0 15-16,10-10-26 15,6-2-17-15,6-5 1 16,11-5-7-16,5-4-3 16,8-3-20-16,10-3-32 15,-1-4-72-15,-4 5-138 16</inkml:trace>
  <inkml:trace contextRef="#ctx0" brushRef="#br0" timeOffset="52301.6336">15202 6172 784 0,'0'0'94'0,"0"0"-70"16,0 0 12-16,0 0 5 15,0 0-22-15,0 0-19 16,0 0 3-16,187-15 22 16,-106 4-25-16,3-1 6 15,-1 0 2-15,-10 0-8 16,-11 1 0-16,-11 2-3 16,-14 0-38-16,-13-3-58 15,-16 2-92-15,-8-5-155 16</inkml:trace>
  <inkml:trace contextRef="#ctx0" brushRef="#br0" timeOffset="52581.5706">15403 5880 870 0,'0'0'52'16,"0"0"-52"-16,0 0 0 15,0 0-14-15,0 0 14 16,-72 65 32-16,27-26-16 16,-9 2-3-16,1 5 12 15,1-2-17-15,6 0 14 16,13-6-7-16,8-8-15 16,21-2 6-16,4-6-6 0,15-5 0 15,31-1-1 1,24-4-5-16,20-3-86 0,20-6 14 15,15-3-82-15,14-10-212 16</inkml:trace>
  <inkml:trace contextRef="#ctx0" brushRef="#br0" timeOffset="54186.0613">16636 5918 962 0,'0'0'1'0,"0"0"16"0,0 0 18 16,0 0-6-16,0 0-23 16,0 0 3-16,-162 31-7 15,129-4-2-15,7-2 3 16,10 2 0-16,16-1-3 16,0-1 0-16,16-2-2 15,25-3-10-15,19-5 6 16,12-8-22-16,6-7 19 15,11-3 8-15,-6-19 1 16,4-5-5-16,-12-9 4 16,-6-3 0-16,-15-9-3 15,-7-5-8-15,-9-7 11 16,-10-5-6-16,-14 5-17 0,-7 15 22 16,-7 14 2-1,0 14 20-15,-3 12 18 0,-15 5-38 16,-7 2 0-16,-4 18 0 15,-1 4 0-15,6 10 7 16,5 2-5-16,10 3-1 16,3 1-1-16,6 2 1 15,0-3-1-15,0-8-5 16,0-7-34-16,0-11 14 16,0-6 24-16,4-7-20 15,7 0 4-15,16-7 7 16,7-10-54-16,16-7 21 0,7-3-82 15,-6-1 2-15,2 6 81 16,-10 7 30-16,-9 7 9 16,-9 8 3-16,-6 0 24 15,-6 3 48-15,-7 9-11 16,3 2-7-16,1 1 25 16,0 2-66-16,7-1-6 15,3-2 9-15,4 1-12 16,6-5 4-16,0-2-8 15,1-4 1-15,4-4 7 16,-1 0-8-16,1 0 2 16,1-12 4-16,-2-4-5 15,-4-3 20-15,-5-4 11 0,-8 2 3 16,-4 0 16 0,-11 10-31-16,-2 0 21 0,0 9-16 15,0 1-10-15,0 1-15 16,0 0-5-16,-15 9-5 15,0-1 10-15,7 6-6 16,8 0 2-16,0 0-4 16,34 1 2-16,14 0 6 15,13-4-28-15,14-2-25 16,5-5-44-16,-4-4-8 16,-7 0-65-16,-12-14-11 15,-17-1-201-15,-11-4 382 0,-17-3 301 16,-12 0-118-16,0 2 38 15,0 4-129-15,-15 2 15 16,-2 7-35-16,-1 4-32 16,-1 3-17-16,2 0-23 15,-5 4-10-15,1 6 7 16,12 5 3-16,2-2 0 16,7 1 0-16,1 2 0 15,35 0-1-15,11-3 1 16,14-4-10-16,9-4-12 15,-1-4-21-15,-6-1-19 16,-1-7 25-16,-15-9-6 16,-5-5 4-16,-5-3 27 15,-7-7 1-15,-4-3 9 16,-3-10 2-16,0-4 3 0,-6-2 15 16,-4 5 6-1,-6 9 46-15,-7 14 1 0,0 13-7 16,0 6-3-16,0 3-35 15,0 0-26-15,0 10-8 16,-12 10 2-16,0 9-4 16,4 4 12-16,4 4-2 15,4 2 0-15,0 0-4 16,0-5-9-16,6-1-8 16,4-12-6-16,-2-5 20 15,-3-7 2-15,-4-7 5 16,-1-2-1-16,5 0 4 0,-4-6 9 15,7-7-7 1,6-9-4-16,5-4 3 0,7-3-4 16,6-1-3-16,2 6-5 15,5 2-24-15,-1 8 15 16,-4 4-20-16,-4 5 23 16,-11 5 11-16,-6 0-1 15,-13 0-5-15,0 8-2 16,-13 4 3-16,-28 2 8 15,-8 3 4-15,-4-1 1 16,6 1-1-16,5-5-1 16,11 1-3-16,12-3 1 15,8-1-1-15,10-1 1 0,1-3-1 16,0-1 0-16,25 0 0 16,19-3 2-16,9 2 1 15,6-3 0-15,0 0 0 16,-5 0 3-16,-3-3-6 15,-6 1 0-15,-20-1 16 16,-5 0 0-16,-10 3-8 16,-8 0 21-16,2 0-10 15,-4 0 21-15,0 0-8 16,0 0-23-16,0 0 2 16,0 0-11-16,0 0 5 15,0 0-5-15,0 0-22 0,0 0-31 16,0 0-72-1,-6 0-83-15</inkml:trace>
  <inkml:trace contextRef="#ctx0" brushRef="#br0" timeOffset="70968.3291">9893 10334 372 0,'0'0'299'0,"0"0"-296"15,0 0 1-15,0 0 15 16,0 0 7-16,0 0-13 15,0 0-8-15,0 0 4 16,0-12-7-16,0 10 3 16,0-1 18-16,0 2 13 15,-2 0-2-15,-5-1-14 16,1 0-12-16,1-1 11 16,1 2-13-16,-4-3-4 0,0 4 0 15,2-3 0-15,-2 1 6 16,-2 1-5-16,0-2-3 15,-3 0 7-15,4 3-6 16,-4-3-1-16,0 3 7 16,-2-2-6-16,-2-1 1 15,-2 3-2-15,4-3 0 16,-1 1 9-16,-2 2-9 16,3-1 0-16,-5 0 5 15,2 1-5-15,0 0 4 16,2-2-4-16,1 2 0 15,-5 0-4-15,1-3 6 16,-2 2-2-16,1 0 0 16,1-1 4-16,-2 1-6 15,5 1 2-15,-4 0 0 0,-1 0 2 16,0-3-2 0,0 3 0-16,3 0-2 0,-1 0 5 15,-2 0-2-15,-1 0-1 16,2 0 0-16,-2 0-3 15,3 0 4-15,-4 0-2 16,0 0 1-16,0 0 0 16,-1 0 1-16,3 0-1 15,-7 0 2-15,7 0-2 16,0 0 0-16,0 0 0 16,0 0 0-16,3 0 1 15,0 0-2-15,2 0 1 16,-3 0 0-16,4 0-1 0,0 0 1 15,2 0-1-15,5 0 0 16,-4 0 2-16,0 0-2 16,0 0 1-16,2 3 0 15,-4-2-1-15,2 1 2 16,-1 0-1-16,-2-2 0 16,6 3 2-16,-3-1-5 15,2-1 3-15,2 0 0 16,-2 1 2-16,3 1-2 15,-1-2-1-15,-3 1 0 16,1 0 1-16,1 1-2 16,-2 0 2-16,1 0 0 15,-2 0 0-15,0 0 2 16,-1 2-2-16,-2-2 0 0,2 1 0 16,3 1-3-16,3-3 3 15,-2 1 0-15,-1 2 3 16,4-3-2-16,1 0-2 15,1 2-1-15,-5 2 2 16,1-3-1-16,4 1 1 16,-1 1 0-16,-3 0-1 15,3-2 2-15,-2 5-1 16,-4-2 1-16,4 0-1 16,-1 0 2-16,1-1-2 0,1 0 0 15,3 0-2-15,-4 2 2 16,2-3 0-16,0 0-1 15,1 0 2-15,0 1-2 16,0 0 0-16,1-1 1 16,-2 0 0-16,0-1 4 15,2 2-4-15,-3-2 0 16,0-1 1-16,3 1-2 16,0 1 1-16,-3-1 0 15,3-2-4-15,-2 3 6 16,1-2-2-16,4 1 0 15,-4-2 2-15,2 2-4 16,2 0 2-16,-1-1 0 16,-2 1-2-16,-2 2 6 15,4-2-4-15,-1 1 0 0,-2 1 0 16,4 0-2-16,-3-3 2 16,3 1 0-16,0 0-1 15,-2 1 4-15,2 0-3 16,0 1 0-16,0-1 1 15,0 0-1-15,0 3 1 16,0-3-1-16,0 2 3 16,0 1 0-16,0 1-3 15,0 0 0-15,0 0 2 16,0 2 1-16,5-1-3 16,-1 1 0-16,-1 0 8 15,2 1-7-15,-1-2-1 0,-2 0 1 16,2-2-1-16,-2 2 2 15,0-3-2-15,-2 3 0 16,0-2 2-16,0 0 2 16,0-1-4-16,0 0 2 15,0-1 0-15,0-1-1 16,0 2-1-16,2 0 0 16,1-2 3-16,0 4-1 15,-1-2-2-15,-2 1 4 16,4 0-3-16,-3-1 1 15,4 1-2-15,1 0 0 16,-4 0 2-16,0 1-1 16,0-1 1-16,-2 3-2 0,3-4 3 15,-3 0-5-15,4 4 4 16,-4-3 2-16,0 0-4 16,0 0 2-16,0 0-2 15,0-1 4-15,0 3-1 16,0-4 6-16,0 3-2 15,0-4-7-15,0 1 4 16,0 0 1-16,0 1-4 16,0 0 2-16,0 2-3 15,0-2 2-15,0 4 1 16,0-3-3-16,0 3 1 16,1 0 6-16,4-1-7 0,0-1 0 15,1 1 3 1,-5-1-4-16,2 1 1 0,1-1 0 15,1 1 3-15,0-3-2 16,-1 2-1-16,0-2 0 16,3 2 0-16,-3-2-1 15,4 1 1-15,1 0 0 16,4 1 3-16,-5-1-3 16,1 3 0-16,4-3-1 15,-5 2 2-15,1-4-2 16,1 2 1-16,2 1 0 15,2-1-2-15,1 0 5 16,0-4-3-16,0 2 0 16,0 1 1-16,0-5-3 15,3 1-4-15,0 1 6 0,1 2 0 16,-2-4 2-16,1 4-2 16,3-2 2-16,-2 2-1 15,6-1-1-15,-3 2 0 16,-2-2-11-16,-1 1 6 15,-1-1 9-15,-1-2-4 16,3 2 0-16,-2-1 3 16,3 1-1-16,-2-1-2 15,0-3 0-15,0 2 5 16,4 0-5-16,-3-2 0 16,1 1-2-16,6-1 8 15,-4 0-6-15,4 0 0 0,1 0 0 16,-1 0 1-16,1 0 1 15,-3 0-2-15,2 0 0 16,-2 0 1-16,-1 0-6 16,-3 0 3-16,-3 0 2 15,1 0 0-15,-2 0 4 16,-2 0-7-16,2-1 3 16,-4-3 0-16,0 4 1 15,3 0 0-15,-2-3-1 16,4 1 3-16,2-1-3 15,-4 1 2-15,0 2-6 16,3-4 7-16,-1 2-3 0,-5 1 0 16,4-2 0-16,-4 1-3 15,2-1 3-15,-1 1 0 16,-2 2 0-16,5-2 2 16,-6-1-2-16,3 0-2 15,-1 2 2-15,1-2 3 16,-4 1-3-16,-1-3 0 15,0 4-1-15,-5-1 2 16,4-1 2-16,1 1-3 16,-3-2 0-16,1 1 3 15,-3 1-2-15,0-2-1 0,1 1 0 16,-2 2 2 0,2-3-2-16,-2 2 1 0,-2 1 0 15,1-4 8-15,-2 1-9 16,3-1 1-16,1-2-3 15,-4 2 7-15,3-2-3 16,-2 2-2-16,-1-2 0 16,0-1-2-16,0 1 3 15,0 0-1-15,0 0 0 16,0 1 1-16,0-1 6 16,0 0-6-16,0-2 0 15,0 3 6-15,0 0-6 16,0 0 0-16,0-3-1 15,0 3 2-15,0 0 4 16,0-3-6-16,0 1 3 0,0 0 2 16,0-1-2-16,0 1-1 15,0-1 0-15,0-1-2 16,0-2 3-16,0 1-3 16,5-2 0-16,-5-2 3 15,3 1-1-15,-1 0-1 16,-2 1-2-16,2-1 3 15,2 2 2-15,-4 1-4 16,0-2 0-16,0 3 1 16,0-2-1-16,0-1 0 15,0 0-1-15,0-1 2 16,0-1 3-16,0-1-4 16,0 0 0-16,0 3-1 15,1 0 5-15,5 0-7 0,-3 3 3 16,1 2 0-16,2-3 4 15,-2 1-4-15,-3 1-1 16,5-1 1-16,-4 2 0 16,2-1 1-16,-2-1-3 15,3 2 4-15,-3-3-2 16,4-1 0-16,-4 1 1 16,3 0-1-16,-2-1 1 15,-3 0-1-15,0 0 4 16,0 0-2-16,0 0 3 15,0 2-1-15,0-1-2 0,0 3 2 16,0 2-3 0,0-1 1-16,0-1-2 0,0 2 2 15,0-2 3-15,0-1-3 16,0 2 3-16,0-1-2 16,0 3 1-16,0-1-3 15,-3 1-1-15,3-1 0 16,0-1 7-16,0-1-7 15,0 2 0-15,0 1 1 16,0-2-1-16,0 4 0 16,0 1 0-16,0 0 3 15,0-1-6-15,0 0 3 16,0 1 0-16,0 0 2 16,0-1 1-16,0 1-5 0,0 1 2 15,0-2 0 1,0 1 4-16,0 2-2 0,-5-1 0 15,3-2-3-15,-6 3 3 16,3-4-2-16,-3 3 3 16,2-2-3-16,3 1 0 15,-3 2-1-15,4-1 1 16,1 0 3-16,-2 1-1 16,0-2-2-16,-1 2 0 15,2 0 1-15,-3-3 2 16,1 2 4-16,-4 0-7 15,4-1 18-15,0 1-13 16,-1 1-3-16,4-3 10 16,-5 3-10-16,1-1 6 15,-2 0-7-15,0-1 3 0,-5 0 2 16,1 2-3-16,-2-2-2 16,-4-1-1-16,-4 3 1 15,-5 0-1-15,-4 0 0 16,-3 0-2-16,-12 0-3 15,-8 5-26-15,-7 4-24 16,-7 1-98-16,-2 2-178 16</inkml:trace>
  <inkml:trace contextRef="#ctx0" brushRef="#br0" timeOffset="84731.4141">13203 10277 525 0,'0'0'6'0,"0"0"-2"16,0 0 36-16,0 0 13 15,0 0 8-15,0 0-5 16,0 0-9-16,0 0-21 16,-41-16 6-16,28 12-7 15,-2 2-12-15,-5-1 16 16,-2-2-14-16,0 5-6 15,-4-4-1-15,-3 2 0 16,3 1 8-16,-2 1-6 16,-2-2-6-16,0 2 2 15,1-1-5-15,-3 1 3 16,2-2 2-16,-4 2-2 16,-2 0 4-16,-3 0-8 0,-2 0 0 15,-5 0 9-15,3 0-7 16,2 0-1-16,-1 0 0 15,3 2-1-15,-2-1 1 16,0 1-1-16,0-2 0 16,5 3 5-16,3-3-5 15,0 0 0-15,3 2 3 16,-2 0-2-16,6-2-2 16,1 3 0-16,2-1 1 15,1 1 3-15,-4 1-3 16,4-1 0-16,3-2 1 15,-3 5 1-15,4-4-4 16,3 1 1-16,-5-1 1 16,1 0-3-16,1 3 3 0,0 0 0 15,6-1-2-15,-3 0 6 16,2 0-4-16,2 1 0 16,-2 1 1-16,2-2-9 15,1 1 14-15,3 2-7 16,-1-2 1-16,-1 0-3 15,5 3 3-15,-4-1-1 16,4 2 1-16,2 0 6 16,-3-1-6-16,5 3 1 15,0-1-7-15,0 0 12 16,0 0-6-16,0-1 0 16,0 1 2-16,0 2-5 15,0-3 3-15,0 2 0 0,7 1 0 16,-4 1-1-1,4 1 2-15,-2-2-2 0,1-1 3 16,-4 2-2-16,3-1 0 16,0 0 0-16,-2 3-2 15,3-1 2-15,0 0 0 16,-1 1 0-16,-3-2 0 16,0 1 1-16,2-1-1 15,-2 2 0-15,0 0 1 16,-1-1 0-16,3-1-2 15,0 1 1-15,0 1 0 16,-2 0 2-16,3 1-2 16,1-1 1-16,-2-3 3 0,1 2-4 15,3 2 9-15,-3-2-9 16,-1 1 2-16,4-1 5 16,-3-2-6-16,0 0 0 15,-4 2 0-15,4 1 3 16,-3 1-2-16,4-2 2 15,-5 2-3-15,4-4-1 16,1 2 0-16,-2 1 0 16,4-3 1-16,2 2 1 15,-1-2 1-15,3-1-3 16,2 0 1-16,1 0-1 16,1 0 0-16,-2 1 0 0,2-2-1 15,1 2 5-15,2-2 0 16,2 2-4-16,1 0 4 15,4-1-1-15,-5-3 1 16,9 2 1-16,0-1 2 16,1-1 0-16,-1 1 12 15,0-6-12-15,1 3-1 16,-3-2 14-16,2-1-17 16,1 1 10-16,0-1-1 15,6-1-10-15,-1 0 1 16,2 2-3-16,0-1 1 15,0 0 4-15,-1-1-5 16,-2-2 2-16,-3 0-1 0,-3 0 4 16,1 0-5-1,0 0 0-15,0 0 4 0,0-2-5 16,-2-1 3-16,-4 0-2 16,2-1 0-16,2 2 2 15,-6-3-4-15,-1 2 2 16,1-1 0-16,-2 0-2 15,0 0 3-15,1 0-1 16,-3-1 0-16,2 2-1 16,-4-3 1-16,-2 2 0 15,2 0 1-15,1 1-1 16,-1-3 0-16,2 0 0 16,-2 1 1-16,1 0 2 0,-4 1-5 15,3-1 2-15,-1 0-1 16,0 1 1-16,-1 0 0 15,2-2 1-15,-2 1-2 16,5 2 3-16,-1-4-6 16,1 2 4-16,-2 0 0 15,0 0 1-15,0-2-1 16,-4 1 0-16,-1 1-1 16,-1 1 4-16,2 0-4 15,-5-1 1-15,1 2 0 16,-1-1-1-16,-2 1 1 0,1-1 0 15,1 0-5 1,-3-2 11-16,-2 1-5 0,3-3-1 16,-4 1 0-16,-1-2-1 15,2 2 1-15,-1-1 0 16,2 2 2-16,-1-2 0 16,-3 0 5-16,1-1-7 15,-1 2 0-15,0-1 5 16,0-1-5-16,0-1 4 15,0 0-5-15,0-4 3 16,0 1 3-16,0-2-5 16,0 0 0-16,0-1 4 15,0-3-4-15,0 0 0 16,0-2 3-16,0 1-1 16,0 1 0-16,3-1 4 0,-3 1-3 15,0 2 8-15,2 0-10 16,1 2-1-16,-1-1 7 15,-1 1-6-15,4 0 3 16,-4 1-2-16,-1 0-2 16,0 1 6-16,0-4-1 15,0 3-5-15,0 2 4 16,0-2-2-16,0 0 0 16,0 3-2-16,0 0 1 15,-7 2 2-15,-3 1-2 16,-3 0 1-16,5 1 5 15,-1 2-6-15,-1 0 2 0,4-3-3 16,-3 3 1 0,2 1-2-16,-4-3 1 15,3 2 0-15,-1-2-1 0,-1-1 2 16,-1 1 0-16,1-3 5 16,0 1-5-16,2 1 10 15,5 2-11-15,-6 2 0 16,1 0 0-16,3-2 0 15,-3 1 0-15,-1 1 0 16,5 0 0-16,-4 1 3 16,4 0-3-16,-1-1 0 15,-4 1-1-15,-1-1 2 16,-1-1-2-16,0 0 1 16,-1-2 0-16,-4 2-2 15,3 0 2-15,1 3 0 0,-2-3 2 16,9 2 2-1,-2 1-4-15,1-1 0 0,0 3 1 16,2-2-2-16,-4 1 1 16,2-2 0-16,-4 1 1 15,4 1 6-15,-2-2-9 16,1 3 3-16,4 0-1 16,-2-2 5-16,-2 0-5 15,1 1 0-15,-2 1 7 16,1-2-4-16,0 1-4 15,-2 1 1-15,-3-2 0 16,3 2 1-16,0 0 0 16,-3-1-1-16,-1 0 1 0,5 1 5 15,-5 0-7-15,2-2 1 16,1 2 0-16,1 0 6 16,0 0-5-16,3 0-1 15,-4 0 7-15,-1-3-5 16,3 3-1-16,1 0 2 15,1 0-3-15,0-1 11 16,-2 1-11-16,-1 0 2 16,2 0 6-16,2 0-8 15,1 0 6-15,4 0-6 16,-4 0 2-16,3 0 7 16,1 0-9-16,-2 0 4 15,2 0 0-15,0 0-3 16,0 0-1-16,0 0 1 0,0 0 4 15,0 0-6-15,0 0 1 16,0 0 0-16,0 0 1 16,0 0 1-16,0 0 4 15,0 0-6-15,0 0 0 16,-3 0 2-16,3 0-2 16,0 0 0-16,0 0-1 15,0 0 5-15,0 0-4 16,0 0 0-16,0 0 4 15,0 0-4-15,0 0 0 16,0 0-3-16,0 0 3 16,0 0 0-16,-3 0 4 15,3 0-4-15,0 0 0 0,0 0 0 16,0 0 0-16,0 0 0 16,-2 0-1-16,2 0 5 15,-1 0-8-15,1 0 3 16,0 0 1-16,0 0 5 15,0 0-5-15,0 0 0 16,0 0-8-16,0 0 15 16,0 0-7-16,0 0 0 15,0 0 1-15,0 0-6 16,0 0 6-16,0 0-1 16,0 0 0-16,0 0 1 15,0 0-1-15,0 0 0 0,0 0-1 16,0 0 1-1,0 0 0-15,0 0 0 0,0 0-4 16,0 0 3-16,0 0 1 16,0 0-3-16,0 0-7 15,0 0 9-15,0 0-3 16,0 0 2-16,0 0-2 16,0 0 5-16,0 0-2 15,0 0-6-15,0 0-19 16,0 0 21-16,0 0-40 15,0 0-3-15,0 0 9 16,-4 0-14-16,-5 0-53 0,-8 0-44 16,-4-4-42-16,-3-7-200 15</inkml:trace>
  <inkml:trace contextRef="#ctx0" brushRef="#br0" timeOffset="89459.7298">15207 10308 509 0,'0'0'59'16,"0"0"-52"-16,0 0 36 15,0 0 38-15,0 0-47 16,0 0 20-16,0 0-15 16,-143-22 9-16,121 19-23 15,1 0 3-15,-2-1-1 16,-3 2-6-16,5-1-10 16,0 1 12-16,-3-1-16 15,3 0 6-15,-3 2 13 16,-4-2-12-16,1 3-13 0,0-2 1 15,2 2 1 1,-7 0 4-16,6 0-7 0,-4-2 0 16,-7 2 12-16,1-3-6 15,-3 1 8-15,-3 1-14 16,-1-1 2-16,7 2 1 16,-2-2-3-16,1 2 0 15,7 0 4-15,0 0 1 16,0 0-7-16,0 0 2 15,0 0 0-15,0 0-1 16,-1 0 1-16,3 0 0 16,5 0 4-16,-4 0-4 15,5 0 2-15,1 2-2 16,-3 1 0-16,8-1-1 16,-5 3 1-16,0-3-4 0,4 2 3 15,-4 0 2 1,1 0-2-16,1 2 1 0,-2-2 0 15,4 3 2-15,2-4-2 16,3 2-4-16,-2-1 2 16,1 1 2-16,2 3 0 15,-3-1-1-15,1 1 1 16,2 1-1-16,-1-2 1 16,4 2-4-16,3 1 1 15,-2-3 5-15,-1 1-2 16,-2 3 0-16,6-5 4 15,-4 3-5-15,2-1 1 16,4 0-1-16,-2-2-2 16,1 4 5-16,0-4-2 0,3 2 0 15,0 1 0-15,-3-2-2 16,3 2 2-16,-1-4 0 16,-4 3 0-16,4 1 2 15,-1-3-2-15,-1 2 0 16,3-2 0-16,0 5 0 15,0-5 0-15,0 1 0 16,0 0-3-16,0 0 5 16,0 0-2-16,0 1 0 15,0 1 1-15,0-2-1 16,0 2 0-16,0 1 0 0,5 0 0 16,2-1 2-1,-1 1-4-15,1 0 0 0,-1-1 2 16,-2 0 3-1,2 2-3-15,-3-4 0 0,-3 3 1 16,0-1 0-16,0 1 1 16,0-2-2-16,0 2 1 15,0-1-2-15,0 2 1 16,0-1 0-16,0-1 0 16,0 0 1-16,0 0 0 15,0 1 2-15,0-1-2 16,0 1 6-16,0 0-7 15,0-1 0-15,0 0 0 16,0 2 2-16,0-1-1 0,0-1-1 16,0-1 0-16,0 1 1 15,0-1 0-15,0 3-1 16,0-3 5-16,0 2-5 16,0-1-1-16,0 1 1 15,0 0 0-15,0 0 4 16,0 1-4-16,0-3 0 15,0 1 1-15,0 4-1 16,0 0 5-16,0 0-5 16,0-3 4-16,0 2 2 15,0 0-6-15,0-1 0 0,6 2 1 16,5 2 0 0,3-1 11-16,2 0-12 0,0-1 9 15,4-3 2-15,2 1-11 16,0-1 0-16,2-1 7 15,-4-1-7-15,2-1 0 16,5-2-1-16,1 2 6 16,-1-3 1-16,3 2-6 15,4 1-2-15,-3-4 2 16,2 3 0-16,0 0 8 16,-4-1-8-16,5 1-7 15,-5-1 3-15,0 1-2 16,1-1 6-16,-2-2 0 15,1 1 3-15,5-4-3 16,-3 4 0-16,0-1 1 16,-1-2-3-16,0-1 2 0,-2 2 0 15,-2-1 1-15,0 0 1 16,-1 0-2-16,5 1 0 16,-1 0 0-16,-2-2 5 15,-1 0-5-15,0 0-1 16,-2 0-1-16,3 0 4 15,-6 0-1-15,3 0-1 16,-5 0 0-16,5 0-5 16,-9 0 5-16,6 0 0 15,-4 0 4-15,3 0-4 16,-3 0 0-16,-3 0 0 0,5 0 0 16,-1-4 8-16,2 2-8 15,-1-1 0-15,-1 2 3 16,4-2 0-16,-2-1-3 15,-2 0 0-15,3 1 1 16,-6 0-2-16,2-2 1 16,1 1 0-16,-4 0 0 15,4-2 0-15,-4 2 0 16,2 0-3-16,-3 0 3 16,-2-1 0-16,0 2 0 15,-3-4 0-15,0 3 0 16,-5 1 3-16,6-4-1 15,-5 2-2-15,4-1 0 16,-2 0-1-16,2 0 1 16,0 0 0-16,0-3-1 0,1 1 1 15,-2 1 0-15,-3-5-1 16,-2 2 7-16,5 1-8 16,-7-2 2-16,1 2 0 15,2-2-6-15,0 0 10 16,-1 2-5-16,0-1 1 15,3-2 0-15,-5 2 1 16,0-2-1-16,0 3 0 16,0-4-1-16,0 1 2 15,0 1-2-15,0 0 0 16,0-1 1-16,0 2 2 16,0-4 0-16,0 1-2 0,3-2 1 15,-1 0 2 1,4-1-3-16,-3 0 0 0,-2-1 8 15,1 0-3-15,3 0-5 16,-4 1 0-16,3 0 3 16,3-3 1-16,-2 0-3 15,-1 2 6-15,0-2 0 16,2 2-5-16,1-4-1 16,2 3-1-16,-1-2 1 15,5-2 5-15,0 1-5 16,-1 3-1-16,-1 1 2 15,-3 1 2-15,-2 4-4 0,1-2 0 16,-6 0 2-16,5-1 1 16,-4 1-2-16,-2 1-1 15,0 1 4-15,0-3-3 16,0 1 4-16,0 1-5 16,0-2 1-16,0 6 2 15,0-3-3-15,0 2 0 16,0-1 0-16,-5-1 7 15,1 2-7-15,-3 3-5 16,2-1 3-16,1 3 4 16,-1 2-2-16,0-2 0 15,-1 1 6-15,3 0-5 16,0 0-1-16,-4 0-2 16,2-1-2-16,-2 0 8 15,1-2-3-15,-3 2-1 0,3-2 1 16,-4 0 2-16,3 2-3 15,0 0 0-15,2 3-6 16,-1-2 9-16,-1 1-4 16,3 1 1-16,-2 0 0 15,3 1 0-15,-6-2 0 16,-1 3-2-16,0-4-4 16,-4 2 11-16,1 0-5 15,-2-1 0-15,-3 2 0 16,2 1-3-16,-5-2 3 15,-1 2 0-15,6 0 0 16,-1 0 0-16,-4 0 0 0,-2 0-3 16,4 0 6-16,0 3-5 15,-7 2 2-15,5 1 0 16,-8-3 0-16,5 3 3 16,-2 0-3-16,4-1 0 15,2 1 2-15,2-2 5 16,3 0-7-16,3 1 0 15,-3-2 9-15,4-1-7 16,-2 2 6-16,4-2-8 16,1-2 1-16,0 3-1 15,-3-2 0-15,5 1 0 16,-7 0 2-16,7 1-2 16,0-3 0-16,-5 3 0 0,-2 0-12 15,-3 3 6-15,-2-1-34 16,6 2-36-16,-7 2-58 15,8-1-58-15,-5-1-207 16</inkml:trace>
  <inkml:trace contextRef="#ctx0" brushRef="#br0" timeOffset="135495.2052">2757 12052 403 0,'0'0'70'15,"0"0"-70"-15,0 0-10 16,0 0 9-16,0 0 2 16,0 0 1-16,0 0-2 15,-14 0 0-15,14 0 1 0,0 0 8 16,0 0 17-1,0 0-8-15,-6 0-3 0,2 0 27 16,-1 0-28 0,-1 0-8-16,4 0 14 0,1 0 7 15,-2 0-20-15,3 0 1 16,0 0-8-16,-4 0 15 16,4 0-4-16,0 0-9 15,0 0 4-15,7 0-5 16,17 2 1-16,11-1 5 15,6 1 2-15,5-2 2 16,12 0-11-16,2 0 0 16,8 0 2-16,-5 3-1 15,-1-3 1-15,-5 0 1 16,-7 0-2-16,-7 0 1 0,-5 0-2 16,-8 0 0-16,-9-3 3 15,-5 3-3-15,-8 0 0 16,-5 0-3-16,-3 0 3 15,0 0 1-15,0 0-1 16,-11 0-15-16,-25 0 13 16,-4 5-25-16,-19 1-20 15,-7 3 8-15,-13-1 15 16,-8 2 9-16,-8 2-6 16,-3-1 13-16,8 1 8 15,10-1 2-15,19-3 8 16,11-1 30-16,9-3-28 0,14 0-2 15,15-2-10-15,4-2 0 16,8 0 18-16,0 0 4 16,3 2-22-16,24 0 13 15,13-2 13-15,10 0 3 16,9 0-15-16,-3 0-7 16,6 0 18-16,2-4-22 15,-4 2 5-15,4-2-5 16,-8 2-2-16,-4 0 0 15,-3-1-1-15,-7-1 0 0,-4 1 0 16,-6 1 0 0,-7 1 0-16,-10-1 0 15,-3 1 0-15,-6-1-1 0,-6 2 1 16,0 0 0-16,0 0 9 16,0 0-9-16,-6 0-1 15,-27 0 0-15,-9 2-17 16,-17 2 7-16,-3 1 1 15,-7 2 1-15,-5-3 5 16,0 2 3-16,8-1 1 16,8-1 7-16,18-3-1 15,10 1 27-15,19 0-15 16,7-2-17-16,4 0 9 16,0 0 1-16,0 0-4 15,25 0-6-15,7 0 0 0,13-2 9 16,5-3-1-1,-2-2-9-15,-2 3 16 0,-4-1-14 16,-3 2-1-16,-2-2-1 16,-7 2-22-16,2 0-21 15,2-3-98-15,10-4-99 16</inkml:trace>
  <inkml:trace contextRef="#ctx0" brushRef="#br0" timeOffset="141174.7332">3596 11077 447 0,'0'0'159'0,"0"0"-149"16,0 0 43-16,-19-46-10 0,19 39 9 15,0 3-2 1,0 1-19-16,0 1-8 0,0 2-13 15,0 0-8 1,0 2-2-16,0 16-14 0,0 10 14 16,0 12 9-16,0 2-4 15,13-1 3-15,-7 2-7 16,4-9-1-16,0-2 0 16,0-7 3-16,0-9-6 15,-2-5 3-15,0-5 0 16,-4-6 9-16,5 0-5 15,1 0 6-15,11-8-1 16,0-7-5-16,3-6-4 16,-4-5-10-16,-3 1-15 15,-4-1 7-15,-7 6-17 0,-4 5 31 16,-2 9 4-16,0 1 7 16,0 5-4-16,0 0-3 15,0 14-10-15,-8 1 8 16,8 6 4-16,0-2-5 15,0 1 3-15,6-2 0 16,13-2 0-16,2-4 0 16,3-2 0-16,-7-5 5 15,2-3-5-15,-1-2 8 16,-4 0 6-16,2-7 0 16,-6-8-3-16,-2-6-11 15,-4-5 1-15,-4-1-3 16,0 0-2-16,0 3-7 15,0 1 1-15,-4 5 10 0,-2 8 5 16,0 5-4-16,6 3 5 16,0 2-6-16,0 0-9 15,0 0-10-15,24 12 14 16,9 0 5-16,5 7-4 16,4 1 3-16,0-1 1 15,-8 2 0-15,-10-3-2 16,-21 0 2-16,-3-2 0 15,-17-2 1-15,-23-3-8 16,-16-3 2-16,-4-2-20 16,-1-3-36-16,7-3 5 15,8 0 8-15,13-6-3 0,12-6-13 16,12 4 61-16,9-1 2 16,0 2 1-16,18 2 7 15,18 0-7-15,13 5 1 16,2 0 4-16,9-3 18 15,-2 3 9-15,0-1-21 16,-8-4 9-16,-11 2-4 16,-9-2-3-16,-9 0-5 15,-9 1-3-15,-3-6-5 16,-6 0 20-16,-3 0 3 16,0-4 22-16,0 3-36 15,0 5 0-15,0 0 16 16,0 3-2-16,0 3-1 15,0 0-22-15,0 0-4 16,18 4 4-16,6 7 13 0,10 2 3 16,2-1-5-16,-1 0-11 15,3-1 2-15,-7-2 6 16,-5-2-8-16,-13-2-29 16,-10-2-27-16,-3-3-53 15,0 0 27-15,-11-3 14 16,-17-8-106-16</inkml:trace>
  <inkml:trace contextRef="#ctx0" brushRef="#br0" timeOffset="141707.4063">4408 11179 109 0,'0'0'199'0,"0"0"-78"0,0 0-90 15,0 0 9-15,0 0-31 16,0 0 52-16,105-25 19 16,-72 26-30-16,1 6-16 15,-7 0 16-15,-6 0-31 16,-12 0-2-16,-3 1-12 15,-6-3 3-15,0 2 6 16,0-3-11-16,0 1 4 16,0-2-7-16,-2-2 2 15,2 1-4-15,0-2-22 16,0 0 0-16,10 0 15 16,16 0-2-16,-2 0 9 15,1-2 0-15,0 1 2 0,-3 1 0 16,3-3 2-1,3 1 0-15,-3-3 11 16,1 0-12-16,-4 0 12 0,-4-4-8 16,-7 3-2-16,-6-3 9 15,-1 0-12-15,-4 1 0 16,0-1-2-16,0 1 2 16,0 1-1-16,0 3 1 15,0 3 0-15,0 0-3 16,0 1 3-16,4 0-22 15,20 1 18-15,6 7 2 16,3 6 2-16,5 0 7 16,-2 3 3-16,-4-2 6 15,-14-3-7-15,-2-2 3 0,-16-1 23 16,0-1-21-16,-16-1 9 16,-8 0-8-16,-8-1-8 15,-8-2 7-15,-5-2-14 16,-5-2-15-16,-4 0-53 15,-2-6-102-15,0-7-105 16</inkml:trace>
  <inkml:trace contextRef="#ctx0" brushRef="#br0" timeOffset="141861.535">4356 11036 670 0,'0'0'0'0,"0"0"0"15,0 0-6-15,0 0-10 16,0 0-69-16,0 0-16 16,0 15 43-16,-17 10-103 15</inkml:trace>
  <inkml:trace contextRef="#ctx0" brushRef="#br0" timeOffset="152549.3207">5518 11851 228 0,'0'0'168'15,"0"0"-166"-15,0 0 21 16,0 0 19-16,0 0-4 16,0 0-10-16,0 0 5 15,2-2-6-15,-2 2 8 16,0 0 3-16,0 0 7 15,0 0-15-15,0 0-15 16,0 0 4-16,0 0-18 0,0 0 7 16,0 0-7-1,4 0-1-15,2 0-10 0,6 0 10 16,0 0-3-16,6-2 2 16,4 1-8-16,1 0-8 15,3 1 12-15,4-3-12 16,-4 3 2-16,5-1 1 15,-4-1-12-15,-2 0 1 16,-2 2 11-16,-4-2-11 16,-8 2 4-16,-1-1 0 15,-5-1 18-15,1 2 2 16,-1-2 2-16,-1 2-1 16,6-2 0-16,-2-1 0 15,0 3-8-15,0-1-4 16,-4-3-1-16,-2 4 10 15,-2 0-1-15,0 0 3 16,0 0 1-16,0 0 0 0,0 0 4 16,0 0 0-16,0 0 8 15,0 0-4-15,0 0-3 16,0 0 1-16,0 0-6 16,0 0 2-16,0 0 5 15,0 0 4-15,0 0-5 16,0 0-5-16,0 0 0 15,0 0 0-15,0 0-1 16,0 0 3-16,0 0-7 16,0 0 6-16,0 0-2 15,0 0 0-15,0 0-1 16,0 0 0-16,0 0-17 0,0 0-10 16,0 0 17-16,0 0-11 15,0 0-24-15,0 0-20 16,0 0-243-16</inkml:trace>
  <inkml:trace contextRef="#ctx0" brushRef="#br0" timeOffset="153305.8384">4965 11849 374 0,'0'0'41'15,"0"0"-40"-15,0 0 15 16,0 0 15-16,0 0 8 16,0 0-2-16,-6 2-1 0,6-2-11 15,0 0 7-15,0 0-9 16,0 2 4-16,6-2-12 16,19 0-8-16,6 0 3 15,8 0-10-15,5 0-48 16,4 0-23-16,3-4-72 15</inkml:trace>
  <inkml:trace contextRef="#ctx0" brushRef="#br0" timeOffset="154171.4739">6024 11866 313 0,'0'0'43'0,"0"0"-24"15,0 0 10-15,0 0-11 16,0 0 5-16,0 0-6 15,0 0 21-15,0 0-14 0,0 0 3 16,0 0-11 0,0 0-8-16,0 0 0 0,10 0-1 15,7 0-7 1,-2 0 5-16,5 0-5 0,2 0-2 16,3-3 2-16,-3 0 0 15,-2 2 0-15,-3 1 0 16,-3-2-4-16,1 1 4 15,-6 1 0-15,-5-1 0 16,-2 1-1-16,-2 0 5 16,0 0-4-16,0 0 7 15,0 0-5-15,0 0 7 16,0 0-6-16,0 0-2 16,0 0-2-16,0 0-11 15,0 0-28-15,0 0-33 16,-2-2-62-16</inkml:trace>
  <inkml:trace contextRef="#ctx0" brushRef="#br0" timeOffset="162658.5882">7017 11909 260 0,'0'0'80'16,"0"0"-78"-16,0 0 21 16,0 0 12-16,0 0-7 15,0 0 2-15,0 0-9 16,0 0 11-16,0 0 5 16,0 0-4-16,0 0 1 0,0 0-26 15,0 0-3-15,0 0 11 16,0 0-14-16,6 1 5 15,11-1 18-15,13 0-14 16,12 0 4-16,7 0-15 16,6 0 0-16,3 0-4 15,10 0 4-15,7 0 0 16,5 0 6-16,4-3-2 16,5-1 13-16,2 3-11 15,-8-3-3-15,0 1 15 16,-10 3-18-16,-16-3-20 15,-11 3 3-15,-15 0 7 16,-7-1-66-16,-16 1 33 16,-8 0 23-16,0 0 20 15,0 0 2-15,-3-1-2 0,-18 1-5 16,-9 0-36-16,-3 0-4 16,-7 0-47-16</inkml:trace>
  <inkml:trace contextRef="#ctx0" brushRef="#br0" timeOffset="162989.8669">6718 11956 458 0,'0'0'37'0,"0"0"-37"15,-140 14-7-15,126-9 7 16,14-4 10-16,0 2 0 15,12-2-4-15,30 1 22 16,13-2 3-16,16 0 9 16,3 0-35-16,17 0 4 15,8 0-4-15,9-4 0 16,10-1 22-16,1 2 15 16,-1-2 0-16,-1 2 5 15,-12 0-5-15,-14 2 10 16,-14 0-40-16,-23 1-6 15,-20-1 0-15,-13 1-6 16,-13 0 0-16,-7-3 4 16,-1 3-4-16,0 0-7 0,0-4-52 15,0-2-149-15</inkml:trace>
  <inkml:trace contextRef="#ctx0" brushRef="#br0" timeOffset="164510.4872">2859 13860 731 0,'0'0'9'16,"0"0"-9"-16,0 0 0 15,0 0 0-15,56 54 10 0,-27-15 60 16,-2 1-51-16,-3 2 2 16,1-2 1-16,-3-4-6 15,-5-2 1-15,-4-9-17 16,-12-6 1-16,9-7 8 15,-9-5-9-15,-1-5 0 16,0-2 15-16,0 0 29 16,0-7 39-16,-19-11-64 15,-3-11-19-15,4-9-8 16,6-4-17-16,12-6 6 16,0-2 11-16,0 2-11 15,26 3 19-15,8 8-10 16,13 10 10-16,5 9-10 15,-1 6 10-15,-3 6 0 16,-14 1-4-16,-13 5 0 0,-4 0 3 16,-13 7-11-16,-4 8 2 15,0 5 0-15,-34 6 10 16,-23 4 0-16,-6-2-3 16,-10 1 10-16,7-5-12 15,13-5 5-15,17-4-15 16,15-4 12-16,9-5-32 15,12-4-17-15,0 1-33 16,13-3-27-16,29 0 79 16,10 0 31-16,18 0 2 15,7 0-5-15,12 2 5 16,0 7-1-16,-14 1-4 0,-11 3 10 16,-28 3-5-16,-23 0 5 15,-13 0 33-15,-13 1 54 16,-33 0-8-16,-14 0-25 15,-8 0-6-15,-10-1-35 16,2-3-2-16,7-1-14 16,11-3 1-16,11-6-6 15,14-1-7-15,12-2-31 16,12-5-58-16,9-11-164 16</inkml:trace>
  <inkml:trace contextRef="#ctx0" brushRef="#br0" timeOffset="164897.7504">4039 13878 540 0,'0'0'50'16,"0"0"55"-16,0 0-40 0,0 0-17 16,0 0-46-1,0 0-2-15,-114 28 33 0,72-4 10 16,6 6-14-16,12 0-2 16,7 4-5-16,17-2 15 15,0-3-37-15,15-3 2 16,16-2 10-16,8-4-6 15,6-5 1-15,-6-4 2 16,-1-7-7-16,-5 0 10 16,-1-4-11-16,-2 0-1 15,-1 0 0-15,1-4-33 16,-3-9-33-16,-8-2-104 16,-4-4-203-16</inkml:trace>
  <inkml:trace contextRef="#ctx0" brushRef="#br0" timeOffset="165808.3424">4558 13750 381 0,'0'0'166'0,"0"0"-100"16,0 0 30-16,0 0-41 15,0 0 17-15,0 0-28 16,-8 0-14-16,9-1 0 0,29-4-28 15,11 0-2 1,10-4 7-16,7 1 0 0,9-4 8 16,1 0 3-16,-1 2-16 15,-5 1 8-15,-13 3-10 16,-10-1-15-16,-5 3 7 16,-9 2-19-16,-9 0-12 15,-6 1-53-15,-10 0-27 16,0-2-16-16,0-1-12 15</inkml:trace>
  <inkml:trace contextRef="#ctx0" brushRef="#br0" timeOffset="166066.8654">4821 13518 670 0,'0'0'20'16,"0"0"26"-16,0 0-32 16,0 0-9-16,0 0 0 15,0 0 7-15,12 42 27 16,12-15 0-16,-1 1-26 16,4 1-5-16,-1 1-8 15,6-1 3-15,-1 1-8 16,1-2-9-16,-8-1-87 15,-5-5-129-15</inkml:trace>
  <inkml:trace contextRef="#ctx0" brushRef="#br0" timeOffset="167231.4319">6156 13900 835 0,'0'0'7'0,"-48"-84"-7"15,41 53 63-15,7 4-42 16,0 10 4-16,0 6-13 16,0 5 0-16,11 4 6 15,-2 2-18-15,3 0-4 16,0 2-4-16,-2 13-7 0,-8 6 15 15,3 6 0 1,-5 4 1-16,0 3 0 0,0-2-1 16,0-2-1-16,0-7-3 15,14-4 8-15,11-5-1 16,7-3-3-16,-4-8 3 16,7 0 4-16,4-3-7 15,2-4 0-15,4-11 5 16,-9-8-4-16,-6-8-2 15,-8-5-10-15,-14-1-1 16,-3 4 8-16,-5 7-7 16,0 10 11-16,0 10 20 15,-13 4-9-15,5 2-7 16,-10 3-4-16,-2 11 0 0,3 3-8 16,2 5 8-16,10 0 0 15,5 2 7-15,1 1-3 16,32-4 6-16,20-2-10 15,-1-7 1-15,5-2 12 16,-11-8-13-16,-7-2 0 16,-12 0 8-16,-5-12-6 15,-4-5 7-15,-6-8-9 16,-12-3 4-16,0-3-8 16,0 1 0-16,-12 6-13 15,-4 7 13-15,5 6 4 16,1 6 0-16,7 3 0 15,3 2 0-15,0 0-7 0,0 0-15 16,30 7-2 0,19 4 23-16,17 4 1 0,13 0 2 15,1 0-2-15,-13 0 0 16,-17-1 3-16,-27-5-3 16,-23 1-7-16,-2 2 2 15,-51-1 5-15,-17 1 8 16,-10-2-8-16,6-2 3 15,14-5-8-15,19-2 5 16,7-1-12-16,14 0 2 16,13 0-13-16,7-1 23 15,0-1 0-15,24-2 4 16,24-1-5-16,16 0 4 16,11-2 1-16,5-3 13 0,0 1-15 15,-10-6 13-15,-14 3-14 16,-16-2 0-16,-14-3 22 15,-8 2-13-15,-10-3 14 16,-8 2 2-16,0 2 4 16,0 2-2-16,0 8-16 15,0-1-8-15,0 5 27 16,0 0-31-16,0 0-12 16,0 0 4-16,0 9-7 15,0 3 15-15,0 5 0 16,24 0 0-16,6 0 7 15,-1-3-7-15,1-2-22 16,-8-1-24-16,-6-7-36 16,-12-2-49-16,-4-2-105 0,0-9-230 15</inkml:trace>
  <inkml:trace contextRef="#ctx0" brushRef="#br0" timeOffset="167960.6793">7401 13688 374 0,'0'0'89'16,"0"0"-37"-16,0 0 60 16,140 18-55-16,-100-4-4 0,-9 2 14 15,-10 1-55 1,-13 0 8-16,-8-2 22 0,0-1-24 16,-1-4 4-16,-17 0-7 15,3-3-6-15,4-5 7 16,8 1-14-16,2-3-2 15,-2-3 17-15,3-6-11 16,0-7-6-16,10 1-14 16,17 0-2-16,-1 3 12 15,4 4-2-15,1 4-1 16,-1 1 7-16,0 3 0 16,-1 0 5-16,-4 0 0 15,-1 7-4-15,3 0 13 16,-1 1-9-16,2-1-5 15,-3-2 7-15,-3 0-6 0,-1-3 18 16,-7-2-19 0,5 0 3-16,0 0 10 0,3-9-7 15,-3-4-5-15,0-1 2 16,-2-1 4-16,-2 3-1 16,-1-2-1-16,-6 4-3 15,-4 3 18-15,-4 2-17 16,0 3 3-16,0 2-6 15,0 0-6-15,0 12-1 16,0 5-1-16,0 7 8 16,0 7 3-16,0 5-3 15,8 8 0-15,10 3-2 0,0 3 4 16,-2 1-4-16,-5-1 2 16,-8-3-1-16,-3-2-9 15,0-11 10 1,0-7-4-16,0-8 4 0,-11-7 6 15,2-5 25-15,5-4-6 16,-2-3 3-16,-4 0 45 16,-2-4-36-16,0-12-23 15,2-7 4-15,10-8-16 16,0-9 6-16,0-3-8 16,18-3 0-16,2 5-3 15,-4 11 3-15,1 6-15 16,-8 5 1-16,-1 8-36 15,-3 0-11-15,3 3-121 16,-5 2-166-16</inkml:trace>
  <inkml:trace contextRef="#ctx0" brushRef="#br0" timeOffset="168738.7965">8939 13591 465 0,'0'0'82'0,"0"0"1"15,0 0 31-15,0 0-61 16,0 0 9-16,0 0 11 15,17-34-37-15,-17 33-10 16,1 1-14-16,4 1-12 16,8 16 0-16,-2 5 1 15,7 9 1-15,-4 2 21 16,-1 5-21-16,-4-3 4 16,-3 0 2-16,-4 0-5 15,-2-5 7-15,0-3-10 16,0-9 0-16,0-5-4 15,0-6 4-15,0-2-6 16,0-2 0-16,0-1-45 0,0-2 31 16,0 0-54-16,0-7-29 15,0-12-322-15</inkml:trace>
  <inkml:trace contextRef="#ctx0" brushRef="#br0" timeOffset="169029.7378">8938 13545 627 0,'0'0'9'0,"0"0"71"15,0 0-21-15,0 0 8 16,0 0-37-16,0 0-9 15,108-34 5-15,-63 27-5 16,1 2-4-16,-7 0-17 16,-5 1 7-16,-4 3-18 15,-3 1 6-15,-5 0-38 16,-4 0-48-16,-8 0-45 16,-8 6-56-16,-2 2-182 15</inkml:trace>
  <inkml:trace contextRef="#ctx0" brushRef="#br0" timeOffset="169348.6989">8944 13777 506 0,'0'0'77'0,"0"0"2"15,0 0 22-15,0 0-21 16,0 0-10-16,0 0-37 16,0 0 22-16,12-4-30 15,7-1-5-15,10 0 10 0,7-2-13 16,7 2 4-16,8-2-15 16,-1 2-4-16,-2 1 3 15,-5 1-5-15,-11 1-12 16,2 1-3-16,-8 0-40 15,-9 1-29-15,-3 0-13 16,-4 0-112-16,-4 0-70 16</inkml:trace>
  <inkml:trace contextRef="#ctx0" brushRef="#br0" timeOffset="169630.8246">9614 13662 777 0,'0'0'68'0,"0"0"-1"15,0 0-38-15,0 0-7 16,0 0-17-16,0 0 30 16,37 38 28-16,-28-14-35 15,-7 2 3-15,2 1-5 16,-4 2-20-16,0-2 3 15,2-3-9-15,-2-3 3 16,3-4-10-16,-3-4 6 16,1-1-35-16,-1-7-32 15,6 0-39-15,0-5-107 16,0 0-37-16</inkml:trace>
  <inkml:trace contextRef="#ctx0" brushRef="#br0" timeOffset="174444.6711">10722 13947 857 0,'0'0'73'16,"0"0"-57"-16,0 0 5 15,0 0-3-15,0 0 4 16,0 0 2-16,0 0 17 16,60 2 8-16,-17-2-32 15,8 0 8-15,14 0-14 16,8-7-10-16,3 0 8 16,-8 0-9-16,-4-1-7 0,-12 4-42 15,-13 4-32 1,-15 0-42-16,-15 0-178 15,-9 9-4-15</inkml:trace>
  <inkml:trace contextRef="#ctx0" brushRef="#br0" timeOffset="174565.6543">11007 14020 454 0,'0'0'149'16,"0"0"-71"-16,0 0-34 16,0 0-9-16,0 0-19 15,0 0 9-15,83 7 17 16,-11-19-42-16,10-2-68 15,-4-3-169-15</inkml:trace>
  <inkml:trace contextRef="#ctx0" brushRef="#br0" timeOffset="175005.6473">11799 13754 475 0,'0'0'297'0,"0"0"-275"15,0 0 2-15,-10 60 44 16,10-22-21-16,0 3-14 16,3-1-13-16,14 0-13 15,1-9-2-15,-10-3 0 16,-7-7-5-16,-1-6-5 16,0-7 2-16,0-5 3 0,-1-3 11 15,-15-2 55-15,2-10-38 16,-2-7-28-16,7-5 0 15,9-5 0-15,0-8-3 16,0-7-4-16,25-4 5 16,5-2-10-16,4 9 3 15,6 7 7-15,-2 12 2 16,2 8-4-16,-4 6 4 16,-3 3 0-16,-1 5 3 15,-5 0-2-15,3 12 1 16,0 5 2-16,-6 5 0 15,-5 2 4-15,-6 3-8 16,-8 0 0-16,-5-1-1 16,0 1-16-16,0-2-41 0,-20-6-23 15,-9-5-68-15,2-7-100 16</inkml:trace>
  <inkml:trace contextRef="#ctx0" brushRef="#br0" timeOffset="175168.3261">11810 13891 919 0,'0'0'59'16,"0"0"11"-16,0 0 0 15,0 0-41-15,0 0-19 0,143-29-10 16,-68 17 3 0,3-2-3-16,0 0-53 0,-8 0-91 15,-7-2-24-15,-11-1-122 16</inkml:trace>
  <inkml:trace contextRef="#ctx0" brushRef="#br0" timeOffset="175772.6763">12487 13707 665 0,'0'0'39'16,"0"0"-12"-16,0 0 62 16,0 56-21-16,0-34-25 15,0 3-16-15,0 1-10 16,1 0-9-16,11-4-6 15,-3-3-2-15,-9-8 7 16,0-5-5-16,0-6-3 0,0 0 2 16,0 0 0-1,-17-5 69-15,-8-10-56 0,-3-7-13 16,6-8 0-16,9 0-1 16,8-3 0-16,5-2 0 15,0 1-7-15,10 8 4 16,14 2 0-16,10 11 2 15,8 5-5-15,0 3 1 16,4 4 0-16,2 1 0 16,-5 1 2-16,-7 12 1 15,-12 2-4-15,-20 5-1 16,-4 2 7-16,-17 1 6 0,-26-2 0 16,-7-2 5-1,0-3-7-15,-1-2 0 16,15-6-4-16,10-1-1 0,14-4-1 15,7-2-15-15,5-1-3 16,0 0-1-16,13 0-15 16,21-6-1-16,11-1-4 15,10 1 25-15,7 2 11 16,0 2-5-16,6 2 10 16,0 0-5-16,-6 2 8 15,-14 7-3-15,-15-3 2 16,-23 2 0-16,-10-2 35 15,-10 5-2-15,-29-2 21 16,-15 5 21-16,-6-2-55 16,-2-1-9-16,5-2-13 0,9-3-13 15,7-3-42-15,8-3-62 16,11 0-93-16,14-8-490 16</inkml:trace>
  <inkml:trace contextRef="#ctx0" brushRef="#br0" timeOffset="176033.3923">13330 13622 940 0,'0'0'10'0,"0"0"-3"15,0 0-1-15,0 0 15 16,-146 27 37-16,111-5-14 15,9 5-4-15,5 2-22 16,13-5-6-16,8 0-12 16,0 0 2-16,18-5 7 15,19-1-9-15,17-2-12 16,10-8-12-16,11-6-28 16,7-2-52-16,-1-12-38 15,-6-7-172-15</inkml:trace>
  <inkml:trace contextRef="#ctx0" brushRef="#br0" timeOffset="176227.4707">13851 13645 634 0,'0'0'187'0,"0"0"-76"0,0 0-71 15,0 0-11-15,0 0-18 16,0 0 16-16,1 34 64 16,-1-11-52-16,0 2-26 15,7-2-5-15,6 0-5 16,3-5-3-16,-3-3-9 15,-8-5-54-15,2-5-41 16,-7-5-56-16,0-2-39 16,0-12-329-16</inkml:trace>
  <inkml:trace contextRef="#ctx0" brushRef="#br0" timeOffset="176477.7238">13775 13577 700 0,'0'0'125'0,"0"0"-115"15,0 0 17-15,0 0-26 16,0 0 2-16,0 0 19 16,182 17-12-16,-103-1-10 15,-1 3 0-15,-5 4 0 16,-11 1 15-16,-15 0-15 16,-23 0 6-16,-24-1 37 15,-3 2-7-15,-60 0 38 16,-26 3 12-16,-32 2-40 15,-26-3-17-15,-22 1-29 16,-22-5-7-16,-12 1-50 16,-2-3-170-16,15-6-398 0</inkml:trace>
  <inkml:trace contextRef="#ctx0" brushRef="#br0" timeOffset="178079.2063">1809 14272 710 0,'0'0'16'16,"0"0"55"-16,0 0 2 15,0 0-31-15,0 0-26 0,0 0-9 16,0-8 0 0,2 16-7-16,3 8 0 0,4 8 19 15,-6 0 0-15,-3 4-14 16,5-3-1-16,-5 0 0 16,0-2-1-16,1 0-3 15,4-2 0-15,6-3-5 16,0-1-38-1,9-5-92-15,9-8-58 0,-2-4-384 16</inkml:trace>
  <inkml:trace contextRef="#ctx0" brushRef="#br0" timeOffset="178228.0786">2186 14401 755 0,'0'0'0'16,"0"0"-77"-16,0 0-4 16,0 0-127-16,0 0-109 15</inkml:trace>
  <inkml:trace contextRef="#ctx0" brushRef="#br0" timeOffset="178957.9723">2206 15401 615 0,'0'0'65'0,"0"0"-61"16,0 0 2-16,0 0 12 15,0 0 41-15,0 0 22 16,-124 15-32-16,100-15-11 15,-4-4-20-15,1-5 2 16,6 0 25-16,-1-4-26 16,11-1-9-16,8 3-2 15,3-4-7-15,0 2 7 16,7 2-8-16,16-2-17 16,4 1 15-16,3 5-14 15,4 4 6-15,-3 3 7 16,-1 3-24-16,-12 14 25 15,-3 6-16-15,-15 5 16 16,0 2-2-16,-15-1 4 16,-15-3 0-16,-6 0 0 0,-5-4 6 15,5-4 12 1,11-7-16-16,5-1 2 0,9-6 7 16,10-4-6-16,1 0 10 15,0 0-5-15,0-1-5 16,0-7-10-16,14-2-14 15,11 4 19-15,5 2-1 16,0 0 1-16,5 4-1 16,1 0-2-16,-2 2 6 15,-4 6 8-15,-10 3-9 16,-2 1 7-16,-2 2 20 16,-3-1-21-16,-5-1-2 0,4-3-6 15,-7 2 0 1,2-4-2-16,3-2-28 0,-1-3-43 15,3-2-47-15,6-2-177 16</inkml:trace>
  <inkml:trace contextRef="#ctx0" brushRef="#br0" timeOffset="179129.9348">2750 15416 1125 0,'0'0'73'0,"0"0"-66"0,0 0 0 16,0 0-7-16,0 0-29 16,0 0-23-16,0-4-96 15,0 4-56-15,0 2-407 16</inkml:trace>
  <inkml:trace contextRef="#ctx0" brushRef="#br0" timeOffset="179889.6386">4174 15218 748 0,'0'0'64'0,"0"0"-54"0,0 0 32 16,0 0-20-16,0 0-22 15,0 0 0-15,-4 14 2 16,12 10 6-16,11 11 17 15,-3 1-7-15,-4 0-17 16,-3-5 7-16,-9-5-8 16,0-6 0-16,0-3 11 15,0-3-8-15,0-7-3 16,0-2 1-16,0-4 3 16,0-1 2-16,0-1 13 0,0-13 37 15,-9-8-56 1,9-5-10-16,0-10 3 0,0-7-7 15,0-6-2 1,3 0 7-16,12 4-15 0,9 9 18 16,0 11 2-16,6 7 4 15,-3 7-2-15,1 6 2 16,-4 0 0-16,-3 6 0 16,5 2 2-16,0 13-2 15,1 8 10-15,-1 6 2 16,-6 6 2-16,2 1-13 15,-9 3-1-15,-4-3 6 16,-4-3-6-16,-5-5-5 16,0-5 5-16,0-3-27 15,-5-5-26-15,-12-5-80 0,-5-6-106 16,-1-4-238-16</inkml:trace>
  <inkml:trace contextRef="#ctx0" brushRef="#br0" timeOffset="180058.8759">4199 15324 950 0,'0'0'42'0,"0"0"-42"15,0 0 0 1,0 0-1-16,0 0 1 0,195-29-1 16,-108 19-5-16,5-3-10 15,-13 1-96-15,-15 0-149 16,-15 0-262-16</inkml:trace>
  <inkml:trace contextRef="#ctx0" brushRef="#br0" timeOffset="180640.5574">4873 15207 479 0,'0'0'114'16,"0"0"-79"-16,0 0 21 16,-15 68 22-16,15-41-43 15,0-2 16-15,0 0-8 16,7-5-36-16,-3-3 3 15,-2-5-10-15,0-1 0 0,-2-7-1 16,0-2 3 0,0-2 4-16,0 0 35 0,0-3 53 15,0-11-49-15,-7-10-45 16,-1-7 0-16,8-6-5 16,0-6 4-16,0-3-8 15,0 7 5-15,7 7-3 16,9 9-1-16,2 8 8 15,0 8-10-15,-2 4 9 16,3 3-5-16,-3 0 1 16,-2 12-10-16,-6 2 13 15,-8 5-1-15,0-1 3 16,-7 1 0-16,-15 3 12 16,-8-5-12-16,6 0 0 0,-2-2 2 15,6-5 2 1,10-4-8-16,2-2-8 0,8-4-11 15,0 0 11-15,0 0-22 16,22-1 0-16,8-6-1 16,12-1 4-16,4 2 24 15,13 4-8-15,1 2 15 16,4 0-3-16,-7 10 5 16,-14 2-3-16,-13 1 2 15,-23-3 15-15,-7 1 42 16,-10 4-12-16,-33-1 24 15,-11 4-18-15,-1-3-30 16,-3 0-3-16,16-4-19 16,4-4 0-16,8-2-7 15,10-3-46-15,8-2-33 0,8-2-1 16,4-15-179-16,4-5-103 16</inkml:trace>
  <inkml:trace contextRef="#ctx0" brushRef="#br0" timeOffset="180878.8338">5496 15146 809 0,'0'0'30'0,"0"0"12"0,-128 22 19 16,92-5-29-16,7 3 18 15,10 4-15-15,15-1-21 16,4 3 2-16,0-2-15 15,28-2 3-15,12-5-4 16,14-5-11-16,10-5-5 16,9-5-38-16,5-2-12 15,-4-7-62 1,-17-9-155-16,-5-2-193 0</inkml:trace>
  <inkml:trace contextRef="#ctx0" brushRef="#br0" timeOffset="181060.66">5881 15193 589 0,'0'0'182'15,"0"0"-41"-15,0 0-68 16,0 0-51-16,0 0-14 16,0 0-4-16,10 17 5 0,-1 5 23 15,6 2-17-15,5-2-9 16,2 2-6-16,3-5 0 16,-3-4-3-16,-5-5-49 15,-4-4-41-15,-10-6-51 16,-3-2-97-16</inkml:trace>
  <inkml:trace contextRef="#ctx0" brushRef="#br0" timeOffset="181323.7079">5748 15154 350 0,'0'0'367'0,"0"0"-357"15,0 0-10-15,0 0-1 16,167 0 1-16,-87 7 5 15,9 6-3-15,-3 2 28 16,-8 6-10-16,-18 2-20 16,-20 0 9-16,-29 2-8 15,-11 0 30-15,-29 0 2 16,-29 0 20-16,-13-1 8 16,-5-3-46-16,-3 1 4 15,7-5-19-15,6-3-24 16,14-4-44-16,14-10-50 15,14 0-56-15,5-17-378 16</inkml:trace>
  <inkml:trace contextRef="#ctx0" brushRef="#br0" timeOffset="181622.4022">6288 14945 679 0,'0'0'8'15,"172"0"38"-15,-64 13 31 16,-4 8-6-16,-15 7-53 0,-15 8-15 16,-18 5 3-16,-18 5-5 15,-18 0-2-15,-20 5-10 16,-20-4-5-16,-42-3 15 15,-23-5 1-15,-16-2 6 16,-22-4 4-16,-13-3-10 16,-10 0-43-16,-17-7-118 15,-4-2-121-15</inkml:trace>
  <inkml:trace contextRef="#ctx0" brushRef="#br0" timeOffset="182058.3603">3606 14944 637 0,'0'0'87'16,"0"0"-40"-16,0 0 9 0,0 0-50 15,0 0 3-15,0 0 80 16,-46 77-48-16,39-30-1 15,7 7 0-15,0 7-13 16,0 6 5-16,7 5-8 16,15 0-15-16,2 1-6 15,6-8-3-15,7-5 0 16,11-6-1-16,17-9-11 16,16-11-21-16,21-7 3 15,28-7-12-15,29-11-31 16,27-7-142-16,22-6-392 15</inkml:trace>
  <inkml:trace contextRef="#ctx0" brushRef="#br0" timeOffset="182534.6701">7159 15014 781 0,'0'0'96'16,"0"0"-52"-16,0 0-14 15,0 0-9-15,0 0-20 0,182-33 4 16,-84 25 10 0,4-4-12-16,-3 2 4 0,-12-2-2 15,-15 4-5-15,-27-1 0 16,-15 4-29-16,-13 0-19 16,-15-2-50-16,-2 0-115 15,-12-1-293-15</inkml:trace>
  <inkml:trace contextRef="#ctx0" brushRef="#br0" timeOffset="182784.7366">7517 14729 813 0,'0'0'56'0,"0"0"-45"16,0 0-1-16,0 0-1 15,0 0 27-15,-9 73 18 16,9-31-12-16,0 3-20 16,6-2-7-16,6 0-12 15,-3-4-2-15,0-5 0 16,-2-1-1-16,-7-6-13 16,0-3-74-16,0-4-39 15,0-5-248-15</inkml:trace>
  <inkml:trace contextRef="#ctx0" brushRef="#br0" timeOffset="184727.5233">8605 15352 677 0,'0'0'76'15,"0"0"-42"-15,-170-31-17 0,120 18 43 16,1-3-24 0,16-1 6-16,4-2 12 0,9 2-10 15,2-4-16-15,15-2-28 16,3 1 3-16,0 1-3 16,11 7 5-16,11 3-5 15,3 6 0-15,5 3-8 16,-5 2 7-16,2 0-9 15,-5 12-5-15,-2 10 14 16,-6 10 0-16,-4 9 1 16,-4 0-1-16,4 2 2 15,1-2 1-15,14-8-2 16,5-6 0-16,6-6-2 16,8-5 2-16,1-5-1 15,-6-3-5-15,-2-6-12 16,-2-2 18-16,-3-1-18 0,2-12 2 15,-8-5 13-15,-2-5-2 16,-5-7 5-16,-5-2-3 16,-4-2 3-16,-7 4 0 15,-3 7-1-15,0 11 1 16,0 8 14-16,0 4 4 16,0 0-18-16,0 6-8 15,-9 11 8-15,-4 2 1 16,11 0-1-16,2-2 0 15,0 0 0-15,11-5 2 16,14-2-1-16,9-5 3 16,5-3-3-16,1-2 3 15,-7 0-4-15,0-7 0 0,-5-4 7 16,-9-6-7-16,-2-3 0 16,-7-5-4-16,-7-3 7 15,-3 1-7-15,0 1 4 16,0 6-3-16,0 10 3 15,0 3 0-15,0 7 0 16,0 0 0-16,5 0-12 16,11 7 2-16,4 7 7 15,9 2 0-15,6 3 3 16,-1-1 3-16,-1 0-3 16,-13-1 0-16,-12-3 0 15,-8-2 0-15,0-1-3 16,-16-2 3-16,-14-2 1 0,-4 0-1 15,2-4-7-15,-3-3-23 16,13 0 0-16,8 0 10 16,6-7-49-16,8 2 23 15,0 0 12-15,8-2-11 16,25 0 22-16,6-2 18 16,11-2 3-16,8-1 2 15,3-1 0-15,-1-3 4 16,-5 2-3-16,-14-1-1 15,-11 3 0-15,-13 0 53 0,-14 2-10 16,-3 3 10 0,0 4 14-16,0-1-30 0,0 3-1 15,0 1-30 1,0 0-6-16,-3 1-5 0,-1 8 2 16,4 2 3-16,0 3 0 15,0 0 0-15,16-2 0 16,16 5 0-16,4-5-1 15,5 0-1-15,-9-3-1 16,-6-4 3-16,-12-4-7 16,-8 1 4-16,-6-2 3 15,0 0 5-15,0-8 1 0,0-6-3 16,0-3 0 0,0 2-2-16,6-1-1 0,2 5 0 15,2 5-2-15,-1 1 1 16,4 5-12-16,0 0-2 15,2 0 4-15,3 5 7 16,-4 4 1-16,-1 2 3 16,-1 1-3-16,-9-2 4 15,-3-2-3-15,0-2 2 16,0-4 0-16,0 2 3 16,-2-4-3-16,1 0-14 15,-3 0-20-15,4-11-74 16,0 0-60-16,0-3 147 15,4 0-11-15,9 5 24 16,0-1 2-16,0 5 6 16,-7 4 15-16,6 1 8 15,-3 0-5-15,4 0 21 0,1 6-29 16,7 1 0-16,1 1-4 16,6-2-3-16,4-1 24 15,6-2-19-15,1-3 3 16,-2 0-6-16,-2 0 2 15,0-8-7-15,-6-1-10 16,-14-3-1-16,-4-3 11 16,-11 3 1-16,0-2 2 15,0 4 13-15,-1 5-8 16,-15 1 19-16,3 4-6 16,0 0-14-16,-3 1-14 15,4 11 14-15,6 5-3 0,6 5 19 16,0 5-21-16,3 7 6 15,24 1 3-15,3 5-2 16,0-3 0-16,-5 1-9 16,-9-1-9-16,-16-6 4 15,0-2 10-15,-22-4 64 16,-11-7 5-16,0-2-1 16,3-5-17-16,10-7-29 15,3-4-7-15,5 0 22 16,8-9-21-16,0-10-21 15,4-5-9-15,0-5-32 16,20-7-7-16,13-6-71 16,5-6-111-16,10-4-409 15</inkml:trace>
  <inkml:trace contextRef="#ctx0" brushRef="#br0" timeOffset="184971.7562">10818 15023 397 0,'0'0'118'15,"0"0"-59"-15,0 58 3 16,0-28-21-16,0 6 5 16,9 0 18-16,4-3-33 0,-1 1-13 15,-7-4-16-15,-1-4 3 16,-4-7-5-16,0-6-13 15,0-8-7-15,-9-5-43 16,-3 0 12-16,-1-10-101 16</inkml:trace>
  <inkml:trace contextRef="#ctx0" brushRef="#br0" timeOffset="185160.0175">10752 15004 865 0,'0'0'54'0,"0"0"-36"16,0 0 13-16,0 0-10 0,132-36-2 16,-81 29 11-1,-1-3-21-15,-2 6-3 0,-5 0-12 16,-7 0-4-16,-8 4-50 16,-10 0-27-16,-5 8-81 15,-13 4-73-15</inkml:trace>
  <inkml:trace contextRef="#ctx0" brushRef="#br0" timeOffset="185346.0053">10788 15200 480 0,'0'0'192'0,"0"0"-158"16,0 0 24-16,0 0-8 15,0 0-27-15,0 0 21 16,69 24 17-16,-12-24-54 15,11-4-7-15,-4-6-67 16,-3-3-149-16,-3-1-165 16</inkml:trace>
  <inkml:trace contextRef="#ctx0" brushRef="#br0" timeOffset="185931.1784">11255 15067 771 0,'0'0'4'0,"0"0"4"15,0 0 30-15,0 0-17 16,0 0-16-16,0 0-5 16,70-43 14-16,-46 42-14 15,2-1 4-15,-1 2-8 16,-3 0 2-16,-1 7-4 15,-9 10 0-15,-8 6-1 16,-4 3 7-16,0 6-4 16,-18-2-4-16,-16-3 5 15,-6 0-4-15,-5-1 2 16,6-2 2-16,3-6 6 16,8-2 8-16,15-8-11 15,9-2 0-15,4-5-2 16,0-1 2-16,6 0 0 0,22 0 14 15,8 0-13-15,5-1 1 16,-1-5-2-16,4 1 0 16,2-1 7-16,4 0-7 15,0 1 5-15,-1 0 9 16,-7 2-9-16,-5 1 4 16,-9 0 12-16,-9 0-16 15,-7 2 15-15,0 0-6 16,-7 0-1-16,-2 0 8 15,6 0-12-15,1 0 4 16,1-2-13-16,3 2 0 0,-1 0-1 16,-2 0 1-1,-5 0 0-15,-1 0 1 0,-3 0-1 16,-2 0-1 0,4 0-9-16,-4 0-4 0,0 0 4 15,0-1-48-15,0-1-43 16,0-3-147-16,0 0-242 15</inkml:trace>
  <inkml:trace contextRef="#ctx0" brushRef="#br0" timeOffset="190845.2505">12371 15098 607 0,'0'0'313'0,"0"0"-291"15,0 0-14-15,0 0 6 16,0 0-4-16,0 0 25 16,170-2 30-16,-99-3-42 15,0 1 6-15,-3 1-29 16,-13 0-5-16,-8 1 5 15,-16 0-42-15,-5 2-57 16,-14 0-18-16,-12 0-161 16,0 8-148-16</inkml:trace>
  <inkml:trace contextRef="#ctx0" brushRef="#br0" timeOffset="190986.8663">12584 15197 569 0,'0'0'66'0,"0"0"-24"16,0 0 27-16,0 0-29 15,0 0 18-15,0 0-6 16,140 13-29-16,-55-20-23 16,4-8-9-16,-3 0-183 15,-13-4-289-15</inkml:trace>
  <inkml:trace contextRef="#ctx0" brushRef="#br0" timeOffset="191422.6829">13504 14958 707 0,'0'0'74'0,"0"0"-54"15,0 0 13-15,0 68 33 16,0-39-24-16,9 2-34 16,7-1 12-16,0-5-13 15,-3-4-3-15,-5-5-2 16,-8-5 4-16,0-3-6 15,0-7 0-15,-13-1-2 16,-6 0 2-16,-1-9 9 16,1-6-8-16,8-7-1 0,6-3-4 15,5-3 3-15,0-6 1 16,26-3-2-16,13-2-3 16,0 6-3-16,4 6 8 15,-2 8 0-15,1 7 1 16,1 5-2-16,-3 5 1 15,0 2 0-15,0 1 13 16,-6 12-11-16,4 6 10 16,-5 3 11-16,-8 4-13 15,-1 1 0-15,-11 2-9 16,-5-1 2-16,-8-1-6 16,0-4-40-16,-9-1-26 15,-27-2-47-15,-7-5-90 0,-5-7-363 16</inkml:trace>
  <inkml:trace contextRef="#ctx0" brushRef="#br0" timeOffset="192196.0499">13433 15111 658 0,'0'0'75'0,"0"0"6"15,0 0 14-15,0 0-63 16,0 0-20-16,0 0-4 15,177-37 10-15,-106 27-15 16,6 0-2-16,0-3-2 16,-15 0-6-16,-12 3-30 15,-11-2-20-15,-8 0-16 16,-4-1-32-16,-11 5 38 0,-8 3 41 16,-2 2 20-16,-3 2 6 15,-3 1 5-15,0 0-3 16,0 4 3-16,1 7 60 15,7 4-17-15,2 1 28 16,5 2-16-16,7 2-45 16,2 2 30-16,-3-1-32 15,-1-4-13-15,-10-3 4 16,-1-5-4-16,-9-5 0 16,0 0 5-16,0-4-5 15,0 0 4-15,0 0 25 16,-9-10 25-16,-5-6-44 0,7-4-9 15,3-6-1 1,4-6 0-16,4-1-12 0,26-1 11 16,2 2-14-16,-1 10-4 15,6 8 18-15,-1 5-11 16,6 6 8-16,4 1 2 16,3 2-2-16,-6 0 0 15,-13 9 0-15,-14 3 4 16,-16 3-1-16,0 2 1 15,-37 2 0-15,-15-2 1 16,-4 2 2-16,-3-6 2 16,11 0-5-16,10-2 3 0,14-4-8 15,4-2 5-15,16-5-11 16,4 2-1-16,0-2-17 16,0 0-10-16,4 0 2 15,29 0 14-15,9 0 22 16,8 0 0-16,9 0 1 15,5 0-2-15,-2 5 0 16,-6 1 2-16,-9 2 45 16,-17-1-15-16,-18-1-9 15,-12-1 12-15,0 2 0 16,-34 2 20-16,-15 2 5 16,-5 0-33-16,0-2-21 15,8 0-4-15,11-6-3 16,6-1-61-16,9-2-21 15,10 0-8-15,6-5-194 0</inkml:trace>
  <inkml:trace contextRef="#ctx0" brushRef="#br0" timeOffset="192478.6589">15137 14878 394 0,'0'0'322'0,"0"0"-258"16,0 0-35-16,0 0 33 0,0 0-11 16,-131-14-14-16,96 27 1 15,4 5-18 1,1 6-8-16,11 1 6 0,8 4-12 16,7-3-1-16,4-4 7 15,0 0-10-15,30-1 0 16,11-8-2-16,10-3-4 15,12-4-27-15,8-6-37 16,-1 0-48-16,-2-14-104 16,-15-2-111-16</inkml:trace>
  <inkml:trace contextRef="#ctx0" brushRef="#br0" timeOffset="192664.9668">15510 14890 641 0,'0'0'127'16,"0"0"-58"-16,0 0-44 0,0 0 4 15,0 0-4-15,0 0-9 16,9 18 33-16,-3 1-24 16,6-1-22-16,0 1 0 15,2-4-1-15,-4-2-4 16,1-4-3-16,-10-4-42 16,-1-2-20-16,0-3-112 15,-14 0 1-15,-12-6-157 16</inkml:trace>
  <inkml:trace contextRef="#ctx0" brushRef="#br0" timeOffset="192972.1748">15375 14845 636 0,'0'0'102'0,"0"0"-91"0,0 0 67 16,0 0-39-16,0 0-8 15,0 0-7-15,78-1-16 16,-21 4-5-16,0 8-3 15,1 1 0-15,1 6 0 16,-9 1 0-16,-8 3 0 16,-10 2 1-16,-14 1 2 15,-13-2 4-15,-5-3-1 16,-9 2 12-16,-37-1 11 16,-4-3 5-16,-9 1 29 15,1-4-18-15,3-4-29 0,11 0-13 16,7-5-3-16,7-1-15 15,12-5-40-15,8 0-36 16,10-3 16-16,0-13-257 16</inkml:trace>
  <inkml:trace contextRef="#ctx0" brushRef="#br0" timeOffset="193438.5884">16268 14859 315 0,'0'0'185'0,"0"0"-144"0,5 60 85 16,-1-30-82-16,9 0-6 16,-5-2-9-16,5-1-19 15,-9-5-9-15,1-4 2 16,-5-5-2-16,0-6 6 15,0-2-7-15,0-5 1 16,-3 0 2-16,-11 0-3 16,-7-6-2-16,1-10-28 15,4-7-121-15,5-3 21 16,2-3 17-16,9-2-3 16,0-5 116-16,0 2 64 15,6 5 5-15,3 5 47 16,3 7 118-16,2 5-87 0,1 4-76 15,8 0-16-15,0 1-8 16,14 0-19-16,5-2 4 16,6 2-20-16,11-1-3 15,2 1 11-15,-8 1-16 16,-5 2-2-16,-7 2 1 16,-9 2-3-16,-9 0-19 15,-2 0-34-15,-9 5-64 16,-12 7-5-16,0 0-111 15,-8 5-14-15</inkml:trace>
  <inkml:trace contextRef="#ctx0" brushRef="#br0" timeOffset="193634.786">16324 14999 167 0,'0'0'536'16,"0"0"-500"-16,0 0 23 15,0 0 34-15,0 0-39 16,0 0-17-16,105 2 8 16,-48-4-44-16,4-3-1 15,-4 0-2-15,-7-1-71 16,-8 2-41-16,-12 0-135 16</inkml:trace>
  <inkml:trace contextRef="#ctx0" brushRef="#br0" timeOffset="195538.334">3475 16368 417 0,'0'0'3'15,"0"0"25"-15,0 0 56 16,0 0 5-16,0 0 0 16,0 0-26-16,-51-30-10 15,36 25-13-15,1-2 0 16,3 1-10-16,0-1-26 16,3 0 8-16,7 1-2 15,1-2 17-15,4-1-13 0,23-4-14 16,12 3-8-16,0 3 8 15,-3 4 0-15,0 3-4 16,-8 3 0-16,-3 11-1 16,-2 3 4-16,-8 3 0 15,-15 1 1-15,0 1-3 16,-6 0 3-16,-18-2 0 16,-9 1-3-16,1-3 0 15,-4-1 2-15,6-3 1 16,9-2-16-16,1-4 16 15,11-2-13-15,8-3-8 16,1-1-8-16,0 3-23 16,15-3 15-16,31 3 26 0,10-1 6 15,17 2 5-15,4 0-2 16,-5 2-11-16,-12 3 9 16,-22 0-6-16,-12-3 6 15,-18 3 1-15,-8-3 3 16,0 1 14-16,-18 0 47 15,-17-1-2-15,-4 0-18 16,-8 1-21-16,1-3-8 16,-4 0-2-16,2-1-8 15,2 0 6-15,6-2-8 16,10-2-4-16,9-1-18 16,18 0-29-16,3 0-73 15,5-9-189-15</inkml:trace>
  <inkml:trace contextRef="#ctx0" brushRef="#br0" timeOffset="195697.6808">4334 16503 926 0,'0'0'35'15,"0"0"-34"-15,0 0-2 16,0 0-50-16,0 0-79 15,0 0-50-15,71 7 75 16</inkml:trace>
  <inkml:trace contextRef="#ctx0" brushRef="#br0" timeOffset="196353.9114">6112 16443 225 0,'0'0'299'0,"0"0"-249"16,0 0-48-16,0 0 49 15,34 45 21-15,-23-19-13 16,4 3-3-16,-1-1-10 15,0-2-18-15,-8 1-16 16,-6-3-7-16,0-1 9 0,0-3-12 16,0-6-1-1,0-6 2-15,-2-3-1 0,2-5 6 16,-3 0 3-16,-4-8 52 16,-1-13-37-16,0-6-26 15,5-5-20-15,3-5 7 16,0-2-5-16,0-5-10 15,3-1-18-15,23 2-1 16,6 7 17-16,8 8 18 16,5 7 11-16,-7 9 0 15,4 7 1-15,-9 5 3 16,4 0 1-16,-2 13-2 16,-2 9 32-16,1 4-10 15,-7 1-7-15,-2 4-2 16,-11-4-14-16,0 0 5 0,-11-2-6 15,-3-5-4 1,0 0-2-16,-5-6-48 0,-11-6-75 16,-11-1-138-16</inkml:trace>
  <inkml:trace contextRef="#ctx0" brushRef="#br0" timeOffset="196512.449">6236 16518 266 0,'0'0'604'0,"0"0"-564"0,0 0-40 16,0 0-1 0,0 0 0-16,190-26 2 0,-107 19-4 15,5 1-1-15,-13 0-122 16,-13-1-200-16</inkml:trace>
  <inkml:trace contextRef="#ctx0" brushRef="#br0" timeOffset="197114.7163">6919 16406 628 0,'0'0'14'16,"0"0"38"-16,-2 53 0 16,2-31-27-16,11 0 18 15,9-2-11-15,-1-2-7 0,-3-3-17 16,-10-1-7-16,1-5 5 15,-7-3-6-15,0-4 0 16,0 0-4-16,-7-2 11 16,-9-2 14-16,-4-8-7 15,3-9-13-15,4-2-1 16,5-7-4-16,6-3-1 16,2 0-2-16,0 1-21 15,15 4 4-15,15 8 1 16,10 6-7-16,9 4 29 15,4 5-7-15,0 3 2 16,-2 0 4-16,-17 9 2 16,-11 8-1-16,-22 2 2 15,-1 0 7-15,-11 2 23 0,-27 0-9 16,-7-2-9 0,0-1 6-16,2-2-8 0,7-2-8 15,11-6-3-15,10-3-19 16,14-4 3-16,1-1-22 15,0 0 3-15,14 0 25 16,22-6-63-16,6-4 0 16,9 3 54-16,1 0 9 15,6 3 8-15,6 4 4 16,-1 0-2-16,-7 6 34 16,-15 2 4-16,-20-1 11 15,-17 0 30-15,-4 2-30 16,-15 1 17-16,-28 3-14 0,-11-1-28 15,3 0-12 1,5-2-12-16,9 1-2 0,7-6-27 16,1-2-25-1,12-3-70-15,8 0-140 0</inkml:trace>
  <inkml:trace contextRef="#ctx0" brushRef="#br0" timeOffset="197353.6977">7776 16401 628 0,'0'0'103'0,"0"0"-84"16,0 0 77-16,-137 65-36 16,120-43-35-16,17 0-6 15,0-1 3-15,5-2-20 16,31-4-2-16,14 0 3 15,6-4-3-15,14-5-24 16,4-2-20-16,3-4-43 16,-6-8-115-16,-9-6-12 15</inkml:trace>
  <inkml:trace contextRef="#ctx0" brushRef="#br0" timeOffset="197519.1801">8309 16459 298 0,'0'0'406'0,"0"0"-285"16,0 0-38-16,0 0-65 15,0 0-18-15,0 0 0 16,19 5 3-16,-11 10 22 16,10 1-23-16,-7 1 1 15,4-3-3-15,-2-2-8 16,-6-2-37-16,-7-5-143 16,0-4-67-16</inkml:trace>
  <inkml:trace contextRef="#ctx0" brushRef="#br0" timeOffset="197787.8049">8091 16435 475 0,'0'0'34'16,"0"0"-34"-16,0 0 0 16,150-7 3-16,-78 7-2 15,12 0 25-15,7 6 12 16,-4 4 17-16,-16 2 25 15,-20 3-53-15,-26 1-24 16,-23 0 20-16,-2 4 29 16,-26 0-7-16,-20 0 14 15,-12-1-29-15,-5 0-22 16,5-2-8-16,6 0 0 16,10-6-22-16,8 0-79 0,17-9-93 15,14-2-372 1</inkml:trace>
  <inkml:trace contextRef="#ctx0" brushRef="#br0" timeOffset="198187.7676">8975 16471 547 0,'0'0'116'0,"0"0"-70"16,-40 60 29-16,32-38-45 15,4-3-26-15,4 0 22 0,0-2-5 16,0-4-8 0,0-3-3-16,4-3-9 0,1-5-2 15,1 0-25-15,2-2-19 16,-1 0 32-16,2-12-2 16,3-4-24-16,-9-4-60 15,1-3 28-15,-4-5 53 16,0-1 3-16,0-4 2 15,0 8 1-15,0 3 6 16,2 8 6-16,1 6 29 16,-3 4 6-16,5-1 12 15,3 2 37-15,11-1-39 16,3-3-25-16,12 1-20 16,11-1 1-16,2 0-5 15,1 2-11-15,-8 3-64 0,-7 2-93 16,-15 0-242-16</inkml:trace>
  <inkml:trace contextRef="#ctx0" brushRef="#br0" timeOffset="198363.5583">8961 16526 486 0,'0'0'216'0,"0"0"-169"15,0 0-13-15,0 0-11 16,0 0-4-16,188-19-14 0,-113 9-5 16,0-2-19-16,-4-2-144 15,-15-3-315-15</inkml:trace>
  <inkml:trace contextRef="#ctx0" brushRef="#br0" timeOffset="198627.0203">9651 16258 360 0,'0'0'25'0,"142"38"89"0,-57-12 1 15,-3 4-26 1,-19 2-34-16,-15 6-44 0,-26 1-8 15,-22 0 3-15,-11-2-5 16,-48-2 0-16,-25-3-1 16,-19 2-25-16,-18-3 15 15,-10 2-89-15,-27-3-5 16</inkml:trace>
  <inkml:trace contextRef="#ctx0" brushRef="#br0" timeOffset="199171.7296">5842 16323 365 0,'0'0'56'0,"0"0"-19"0,0 0 8 15,0 0 42-15,0 0-26 16,0 0 14-16,85-34 0 16,-85 34-30-16,0 0-3 15,0 0-33-15,-24 15-8 16,-16 11 12-16,-12 8 9 15,-8 12 14-15,8 8-7 16,14 3 2-16,21 9 8 16,17 1-23-16,0 0-6 15,25 0-4-15,24-7-6 0,15-13-19 16,17-5-17-16,13-11-22 16,22-6 4-16,23-12-58 15,22-6-91-15</inkml:trace>
  <inkml:trace contextRef="#ctx0" brushRef="#br0" timeOffset="199752.7511">10475 16221 350 0,'0'0'367'15,"0"0"-338"-15,0 0-19 0,0 0 6 16,0 0-10-16,168-17 41 15,-106 9 1-15,2-3-11 16,-1 3-23-16,-1 2-14 16,-12-4-4-16,-5 5-63 15,-15-2-67-15,-16-1-54 16,-14-1-258-16</inkml:trace>
  <inkml:trace contextRef="#ctx0" brushRef="#br0" timeOffset="199964.6609">10689 15989 721 0,'0'0'39'0,"0"0"-39"16,0 0-3-16,0 0 3 16,12 73 49-16,9-29-5 15,0 6-17-15,1 2-14 16,-5 0-5-16,-2-6-8 15,2 0-2-15,-6-7-42 16,3-3-72-16,-1-7-125 16</inkml:trace>
  <inkml:trace contextRef="#ctx0" brushRef="#br0" timeOffset="201312.5077">11395 16443 851 0,'0'0'0'16,"0"0"-114"-16,-3-57 92 16,18 40-49-16,6 6 44 15,-8 5 27-15,-5 6 21 16,-2 0-21-16,-6 6-2 15,0 11 2-15,0 4 6 16,-20 1 17-16,1 2 18 16,7-2-15-16,5-1-16 0,7-3-6 15,0-1-4 1,10-6 4-16,20-2-4 0,12-6 12 16,6-3-10-16,4 0-2 15,-3-10-6-15,-3-3-23 16,-6-5-19-16,-7-3 4 15,-6 1-3-15,-4 1 10 16,-10 2 25-16,-4 4-8 16,-6 9 20-16,-3 2 54 15,0 2-48-15,0 7 3 16,-15 8-9-16,0 2 42 16,3 0-14-16,9-1-4 15,3-2 10-15,0-2-28 0,17-2 6 16,20-4 8-1,12-6-8-15,18 0 6 0,5-2-18 16,-3-13-3-16,-8 0 0 16,-20 2-8-16,-13-3-20 15,-14 2 30-15,-10 0-2 16,-4 1 2-16,0 3-2 16,-4 3-6-16,1 4 9 15,-6 3 0-15,5 0-2 16,-1 2-28-16,4 10 16 15,0 1 14-15,1 1-1 16,0 1 2-16,0-3 16 0,9 1-16 16,2-4-1-1,-1 0 6-15,-10-3-3 0,0-3-3 16,0 1 0-16,-10 0 22 16,-13-1-22-16,-4-3 0 15,-3 0-15-15,9 0 15 16,3-7-34-16,8-1-5 15,8 1-39-15,2 0 25 16,0 4 26-16,2-1 8 16,23 1 10-16,10-2 9 15,15 0 0-15,9-1 0 16,10 0 0-16,13-2 2 16,-2-1 8-16,-4-2-5 15,-16 3-5-15,-16-2 0 16,-12 3 8-16,-14-1 36 0,-8 1 7 15,-8 2-1-15,2 3 48 16,-4 2-48-16,0 0-50 16,0 2-24-16,0 8 12 15,0 3 12-15,2 1-2 16,8 0 2-16,8-1-1 16,3-1 2-16,0-3-1 15,0-2 1-15,-7-1-1 16,-6-6 0-16,-6 0 0 15,-2 0 5-15,0 0 42 16,0 0-3-16,0-5-42 16,0-5 4-16,0 0-3 0,0-3-3 15,0 1-2-15,9 3-25 16,-3 2 19-16,0 4-7 16,1 3 6-16,-1 0-11 15,6 0-6-15,6 5 21 16,7 6 1-16,8 0 0 15,10 1 2-15,5 1-20 16,5-6 18-16,-5 0 2 16,-5-4 0-16,-9 1 1 15,-3-4-2-15,-4 0-36 16,-9-2 0-16,-6-3 24 16,-4-5 15-16,-3 1 5 15,3-3-2-15,-5 0-3 0,4 4-1 16,-5 3-21-1,2 1 14-15,-3 4 7 0,2 0-18 16,5 10 19-16,2 7 10 16,4 6 8-16,2 6 3 15,2-2 15-15,-5 5 14 16,-9-1-44-16,-4-4-5 16,0-3 1-16,-11-5-2 15,-23-4-2-15,-14-4 1 16,-5-8-72-16,-5-3-118 15</inkml:trace>
  <inkml:trace contextRef="#ctx0" brushRef="#br0" timeOffset="201478.6386">12840 16235 985 0,'0'0'0'15,"0"0"-67"-15,0 0 2 16,0 0-135-16,0 0 82 16,139-4 3-16</inkml:trace>
  <inkml:trace contextRef="#ctx0" brushRef="#br0" timeOffset="201905.1273">13926 16247 635 0,'0'0'104'0,"0"0"-102"15,0 46 40-15,5-16 6 16,7 5-17-16,1 3 22 15,-1-2-30-15,0 0 5 16,-3-2-9-16,-9-5-12 16,0-7-2-16,0-4-5 15,0-5 0-15,0-6-2 16,0-5-22-16,-1-2-15 16,-4 0-28-16,-1-11-20 15,-4-8-282-15</inkml:trace>
  <inkml:trace contextRef="#ctx0" brushRef="#br0" timeOffset="202118.7495">13926 16241 857 0,'0'0'73'16,"0"0"-67"-16,0 0 33 16,0 0 6-16,0 0 0 15,0 0-39-15,80-24 5 16,-48 17 11-16,7-1-17 15,-2 6-5-15,-6-1-21 16,7 3-43-16,-2 0 17 0,-2 3-21 16,-7 8-72-1,-5 4-52-15,-14 0-240 0</inkml:trace>
  <inkml:trace contextRef="#ctx0" brushRef="#br0" timeOffset="202281.4826">14088 16389 595 0,'0'0'124'0,"0"0"-66"16,0 0 30-16,0 0-56 16,0 0-24-16,0 0 4 15,-10 28-9-15,51-28 23 16,14 0-26-16,7 0-9 16,6-4-82-16,-2-6-145 0</inkml:trace>
  <inkml:trace contextRef="#ctx0" brushRef="#br0" timeOffset="202608.712">14567 16323 516 0,'0'0'297'16,"0"0"-274"-16,0 0-16 15,0 0 16-15,0 0-23 16,0 0-3-16,88-41 3 15,-53 41-11-15,1 0 11 0,-2 0-7 16,-4 7 2-16,-6 5-10 16,-8 3 1-16,-16 4-9 15,0 1 4-15,-20-3 10 16,-23 2 6-16,-10-2 3 16,-6-3 0-1,1-1 6-15,9-1-6 0,6-3-1 16,16-1 0-16,12-4-34 15,10-1-24-15,5-1-33 16,0-2-14-16,8 0 58 16,23 0-8-16,10 0-116 15</inkml:trace>
  <inkml:trace contextRef="#ctx0" brushRef="#br0" timeOffset="202765.0749">14955 16510 257 0,'0'0'277'0,"0"0"-179"15,0 0 37-15,0 0-25 0,2 46-24 16,-41-37 24-16,-7 3-48 16,-6-2-30-16,3 0-30 15,-4 1-2-15,1-5-63 16,-4 1-79-16,0-7-164 16</inkml:trace>
  <inkml:trace contextRef="#ctx0" brushRef="#br0" timeOffset="205438.6308">16104 16432 426 0,'0'0'27'16,"-19"56"-26"-16,15-30 8 15,-1-2 9-15,1-6 3 16,0-4 6-16,1-7 30 15,3-4-7-15,0 1 6 16,0-4 7-16,-3 0 7 16,-6-4 32-16,-3-11-47 15,-4-7-55-15,5-3 3 16,2-8-3-16,9-3 1 0,0-1-2 16,0-3-1-1,0 1-2-15,17 10 0 0,-4 7 4 16,7 9 0-16,-3 7 12 15,5 6-12-15,8 0-2 16,6 6 1-16,6 12 2 16,1 6-7-16,-2 4 6 15,-12 4 0-15,-3-2 3 16,-13 1-2-16,-7-1-2 16,-6-4-7-16,0-2-16 15,0-5-11-15,-24-4-45 16,-9-5-45-16,-5-6-34 15,-7-4 0-15</inkml:trace>
  <inkml:trace contextRef="#ctx0" brushRef="#br0" timeOffset="206120.3759">15966 16503 424 0,'0'0'138'0,"0"0"-63"16,0 0-10-16,0 0-22 16,0 0-39-16,0 0 8 15,158-54-6-15,-90 44-5 16,8-4 0-16,10 1-1 15,-3-3 0-15,-6-1-22 16,-14 0-21-16,-11-2-25 16,-14 1 48-16,-9 1-3 15,-13 5 16-15,-10 3 7 16,-4 5 7-16,-2 4 14 16,0 0-20-16,0 6 0 0,0 6 4 15,0 7 15 1,0 0 17-16,-2 4-8 0,2-1-11 15,0-1 3-15,0-1-17 16,0-6 17-16,-1-2-15 16,-2-4 5-16,1-3 9 15,2-5-4-15,-4 0 2 16,4 0-4-16,-4-3 50 16,-2-11-16-16,6-5-48 15,0-4 0-15,0-3-1 16,8-1-3-16,12-3 1 15,4 2-10-15,4 9-6 0,6 4 13 16,-1 5-10 0,0 6 1-16,-3 1 13 0,0 3-8 15,-9 4 6-15,-10 7-5 16,-11 3 9-16,0 6-2 16,-22-1 3-16,-20 3-1 15,-5-3 5-15,3-3 0 16,4-3-3-16,14-1-2 15,14-5 0-15,8-4 0 16,4-1 0-16,0-2-16 16,5 0-12-16,25 0-8 15,14 0 33-15,7 0 2 16,0 0-8-16,7 0 6 16,-1 7-3-16,-6 3 6 15,-12-1-4-15,-18-1 2 0,-21 1 2 16,0 1 28-16,-33 0 19 15,-19 3 5-15,-6 1-29 16,3-3-18-16,7 0-5 16,11-4-6-16,10-5-79 15,12-2-139-15</inkml:trace>
  <inkml:trace contextRef="#ctx0" brushRef="#br0" timeOffset="206361.4733">17459 16188 722 0,'0'0'10'0,"0"0"-8"16,-89 48 25-16,65-21 0 15,15-3-10-15,4 2-6 16,5-1-6-16,0-2 9 15,17-3-14-15,16-3 0 16,15-3-18-16,10-6-47 16,4-6-12-16,4-2-83 15,-11-5-331-15</inkml:trace>
  <inkml:trace contextRef="#ctx0" brushRef="#br0" timeOffset="206548.4482">17910 16217 597 0,'0'0'85'0,"0"0"-85"16,0 0 0-16,0 0 0 16,0 0 64-16,21 60-23 15,-4-37-8-15,2 0-24 16,-3-4-7-16,-2-3 1 16,-14-2-3-16,0-5-14 15,-5-4-91-15,-26-5-42 16,-1 0-65-16</inkml:trace>
  <inkml:trace contextRef="#ctx0" brushRef="#br0" timeOffset="206804.8435">17882 16181 507 0,'0'0'31'0,"0"0"-23"15,0 0 34-15,167-4-12 16,-112 15 21-16,-3 3 13 15,-2 2 17-15,-13 5-52 16,-16 3-13-16,-16 0 5 16,-5 2 2-16,-29-2 11 15,-25 0-8-15,-10-2 14 16,-6-2-8-16,-1-3-9 16,12-2-23-16,9-3-13 15,12-3-48-15,16-6-18 0,11-3-95 16,11-8-64-16</inkml:trace>
  <inkml:trace contextRef="#ctx0" brushRef="#br0" timeOffset="207012.3069">18516 16142 657 0,'0'0'245'0,"0"0"-236"15,0 0 0 1,0 0-9-16,0 0 5 0,147-24-5 16,-86 16 0-16,2 2-10 15,-4-5 3-15,-9 3-153 16,-13-1-100-16</inkml:trace>
  <inkml:trace contextRef="#ctx0" brushRef="#br0" timeOffset="207276.4583">18533 16129 434 0,'0'0'134'16,"0"0"-10"-16,-59 68-58 0,54-41 0 15,5-1-24-15,0 1 11 16,5-2-23-16,12-1-10 15,5-3-11-15,0-4-6 16,5-2 3-16,-5-3-4 16,1-5 1-16,2 0 6 15,6-4-3-15,11-3 5 16,7 0-11-16,2-8-35 16,-4-4-73-16,-6-7-201 15</inkml:trace>
  <inkml:trace contextRef="#ctx0" brushRef="#br0" timeOffset="207445.587">18513 16289 778 0,'0'0'77'0,"0"0"-49"15,0 0-28-15,138-12-6 16,-56 1-15-16,-1-3-15 15,-2-3-54-15,-7-1-161 16</inkml:trace>
  <inkml:trace contextRef="#ctx0" brushRef="#br0" timeOffset="207854.7342">19111 16139 456 0,'0'0'106'15,"0"0"-6"-15,-26 68-40 16,25-42-19-16,1-3 10 16,0-2-38-16,0-2-3 15,0-7-9-15,0-4 1 16,0-6-4-16,0 0 3 16,0-2-1-16,0 0 0 15,0-14-33-15,-8-5-113 16,-10-5-28-16,-1-1 40 15,7-3-114-15,2-5 144 16,8-1 104-16,2-1 153 0,0 3-33 16,12 4 44-16,12 9 6 15,2 3-50-15,8 4-70 16,3 3-24-16,2 1 7 16,11-1 8-16,3 1-12 15,11 1 2-15,6 0-17 16,-3 0-5-16,0 4 1 15,-14 1-10-15,-14 2-9 16,-9 0-5-16,-10 7-98 16,-20 8-64-16,0 0-89 15</inkml:trace>
  <inkml:trace contextRef="#ctx0" brushRef="#br0" timeOffset="208082.0029">18997 16214 854 0,'0'0'78'16,"0"0"-72"-16,0 0 12 16,181-46-15-16,-100 29 10 15,-1 3 19-15,-8 2-28 16,-10 2-4-16,-15 3-26 15,-19 3-112-15,-13 4-49 16,-15 0-69-16</inkml:trace>
  <inkml:trace contextRef="#ctx0" brushRef="#br0" timeOffset="209706.6668">18897 16657 317 0,'0'0'80'0,"0"0"-37"0,0 0 24 16,0 0 20-16,0 0-61 15,0 0-18-15,0-3 3 16,0 3-11-16,0 0 9 16,0 0 17-16,0 0 0 15,0 0 11-15,0 0-9 16,0 0-1-16,0 0 5 16,0 0-19-16,0 0-5 15,0 0-5-15,0 0 1 16,0 8-1-16,0 2-3 15,0 6 0-15,0 4 10 0,0 7-7 16,8 6-3-16,-5 3 2 16,2 3-2-16,-5 1 7 15,0-2-7 1,0-5 1-16,0-1-2 0,0-8 1 16,-8-6 0-16,-1-3-2 15,-2-7 5-15,3-1-6 16,2-5 3-16,-1 1-16 15,2-3-42-15,1 0-92 16,-4-3-23-16</inkml:trace>
  <inkml:trace contextRef="#ctx0" brushRef="#br0" timeOffset="210521.237">18965 16610 521 0,'0'0'26'16,"0"0"2"-16,0 0-8 15,0 0 19-15,0 0-14 16,0 0 15-16,-94 54 6 16,61-21-24-16,3 3 4 15,5 1-16-15,-4-5-5 16,4-3 0-16,1-2-5 15,-3-7-1-15,5-1 0 16,3-7 2-16,3-3 1 16,10-6-2-16,5-1 0 15,1-2 11-15,0-3 6 16,7-11-17-16,17-5-41 16,6-4-7-16,3-3 27 0,4-5-23 15,1-4-12-15,-1-5 12 16,2-6 8-16,-1 6 5 15,0 8 22-15,-5 11 9 16,-8 8 70-16,-4 6-24 16,-7 6-44-16,1 1 0 15,-1 0 1-15,-4 0 5 16,4 12 8-16,-1 3 2 16,1 4-2-16,2 3-16 15,-1 4 1-15,5 1-2 16,-2-1 3-16,-2-2-3 15,-1-3 1-15,-1-4-9 0,-8-2 3 16,0-4-3 0,-6-4-3-16,0-3 10 0,0-3 2 15,0 1 0-15,0-2 7 16,-19 0 18-16,-15 0 8 16,-9 0 3-16,-10 0 17 15,-5 3-12-15,-12-1 2 16,-2 3-8-16,-1 2-15 15,-3 3-1-15,6-3 0 16,4 1-19-16,3 1-1 16,12 0-2-16,6-1-14 15,3 0-39-15,14-1-30 0,1-3-41 16,6-1-19 0,3 0-249-16</inkml:trace>
  <inkml:trace contextRef="#ctx0" brushRef="#br0" timeOffset="217220.9273">3276 14632 339 0,'0'0'8'0,"0"0"41"15,0 0-15-15,0 0-16 16,0 0 25-16,0 0-12 15,0 0-4-15,-23-30 10 16,21 27-9-16,-3 2 2 16,4 1-15-16,-2-3 18 15,3 3-2-15,0 0-23 16,0 0 6-16,0-2 17 16,0 0-18-16,4-2 2 15,25-5-15-15,13-1 0 0,15 1-1 16,16-3 1-1,16 0 0-15,11 0 0 16,3-2 0-16,5 0 0 0,0 3-1 16,-1-1 4-1,-8 2-7-15,-9 1 4 0,-16 1-3 16,-22 4-4-16,-21 2-1 16,-14 0 0-16,-14 2-13 15,-3 0-27-15,-15 0-12 16,-39 6 17-16,-17 7 1 15,-18 3-3-15,-10 5-13 16,-7 2 0-16,-1 3 9 16,-5 1-213-16</inkml:trace>
  <inkml:trace contextRef="#ctx0" brushRef="#br0" timeOffset="217520.5133">3296 14693 69 0,'0'0'47'0,"0"0"42"15,0 0-23-15,0 0-26 16,0 0 8-16,0 0 3 15,42 23-12-15,5-23 6 16,10-2 10-16,10-7-11 16,14-1-3-16,4-3-19 15,7-1 3-15,2-1 8 16,0-2-23-16,-10 2 11 16,-7 0-3-16,-15 4-8 15,-10 3 14-15,-18 0-18 16,-13 5-5-16,-15 3 20 15,-3 0-21-15,0 0 2 16,-3 0 0-16,2 0 3 0,3 0-10 16,3 0 1-16,7 0-8 15,2 0 1-15,-1 3-66 16,2 3-24-16,-7 2-23 16,-2-6-34-16</inkml:trace>
  <inkml:trace contextRef="#ctx0" brushRef="#br0" timeOffset="220870.3266">10876 17576 732 0,'0'0'97'0,"0"0"-69"15,0 0-25-15,0 0-2 16,0 0 0-16,13 45 30 16,-1-15 13-16,6-4-20 15,-3 1-16-15,-6 0 8 16,0-3-11-16,-8-4-1 16,-1-2-1-16,0-2-3 15,0-7 10-15,-1-2 4 16,-10-2-8-16,1-4 5 0,-2-1-3 15,-6-3 7 1,-7-9-14-16,3-8-1 0,0-9-4 16,4-5-9-16,5-9-11 15,3-10 11-15,7 0 1 16,3 4-3-16,0 3 9 16,17 12 6-16,10 8-3 15,11 6 3-15,3 6 0 16,3 4 1-16,-4 6-1 15,-3 4 0-15,-12 0 0 16,-6 11-7-16,-11 11 5 16,-8 5 1-16,0 4 1 15,-29-2-3-15,-5 1 3 16,-2-7 0-16,6-3 0 16,2-4 2-16,7-4-4 15,10-4-1-15,5-1-14 0,6-6 6 16,0-1-10-16,0 0-4 15,6 0-30-15,26 0 30 16,20 0 23-16,9-3-16 16,14 2-42-16,-1 1 11 15,-5 0 7-15,-2 9 32 16,-21 3 10-16,-12 0 2 16,-22 1 30-16,-12 1 37 15,-1 2 22-15,-36 1-27 0,-10 0-5 16,-8 0-36-1,-6-2 7-15,-2-2 0 0,6-3-24 16,7-3-6-16,10-7-21 16,7 0-20-16,9-7-107 15,15-14-163-15</inkml:trace>
  <inkml:trace contextRef="#ctx0" brushRef="#br0" timeOffset="221172.5882">11868 17440 726 0,'0'0'34'0,"0"0"-29"15,0 0 2-15,-146 16 56 16,108 3-4-16,8 2-23 15,8 1 2-15,7 5-15 16,15-4-8-16,0-1 0 16,9-2-14-16,19-3 2 15,6-2-3-15,8-3-3 16,12-6 0-16,6-2-13 16,5-2-4-16,3-2-2 15,-1-2-65-15,0-8-68 16,6-3-59-16</inkml:trace>
  <inkml:trace contextRef="#ctx0" brushRef="#br0" timeOffset="221461.437">12614 17494 690 0,'0'0'86'16,"0"0"-76"-16,0 0-8 16,0 0 15-16,0 0 9 0,0 0-20 15,8-5 18-15,33 1-20 16,10-2 2-16,7-1 1 16,5-2-3-16,-1 1-3 15,-7-1-1-15,-3 3-8 16,-15 2-40-16,-8-3-12 15,-10 7-34-15,-10-6-66 16,-9 2-42-16</inkml:trace>
  <inkml:trace contextRef="#ctx0" brushRef="#br0" timeOffset="221853.6233">12833 17299 403 0,'0'0'355'0,"0"0"-317"16,0 0-25-16,0 0-8 15,0 0 14-15,0 0-14 16,0 0 1-16,28 0-5 16,8 2 20-16,7 5-15 15,14 1-5-15,3 1-2 16,7 3-6-16,1 3 7 15,1 3 0-15,-10 1 0 16,-6 4 1-16,-13-1-1 0,-8 0-3 16,-11-3 2-1,-16-2 1-15,-5-3 0 0,-5 1 6 16,-25-1 22-16,-7 1 14 16,-7 1-1-16,1-1 1 15,1 0-11-15,1-1-19 16,4-3-11-16,9-2 3 15,8-2-4-15,8-3-12 16,8-4-70-16,4 0-22 16,0-4-79-16,0-12-62 15</inkml:trace>
  <inkml:trace contextRef="#ctx0" brushRef="#br0" timeOffset="222321.6284">14203 17279 390 0,'0'0'272'0,"0"0"-218"16,0 0-54-16,0 0 0 15,0 0 2-15,0 0 19 16,41 37 46-16,-23-10-8 16,-2 6-25-16,-5 1-11 15,-2-3-23-15,2-4 0 16,-5-6 2-16,-2-6-1 16,-4-1 3-16,0-6-4 15,0 1 2-15,0-6-5 0,0-3-17 16,0 0-41-1,-9 0-44-15,-3-9-90 0</inkml:trace>
  <inkml:trace contextRef="#ctx0" brushRef="#br0" timeOffset="222987.3255">14153 17163 546 0,'0'0'107'0,"0"0"-95"0,0 0 0 16,0 0 5-16,0 0-9 16,0 0 0-16,0-3 30 15,0 3-8-15,0 0-6 16,0 0-1-16,0 0-9 15,0 0 4-15,0 0-6 16,0 0-8-16,0 0 9 16,0 0-13-16,0 0 3 15,0 0-6-15,0 0 6 16,0 0-6-16,0 0 1 16,0 0 2-16,0 0 8 15,0 0-8-15,0 0 0 16,0 0 1-16,0 0-1 0,0 0 0 15,0 0-2 1,0 0 2-16,0 0-1 0,0 0 1 16,0 0 0-16,0 0 2 15,0 0-1-15,0 0 8 16,4 0-5-16,-3 0-3 16,3 0 7-16,-1 0-4 15,0 0 5-15,-1 0-1 16,6 0 2-16,1 3 5 15,2-3-8-15,8 0-3 16,2 0 15-16,12 0 0 16,6 0-9-16,13-3 1 15,3-5-4-15,3 2 1 16,2-2-8-16,-5-1 1 0,-5 1-1 16,-6 3 0-16,-10-1 0 15,-6 5 0-15,-7-3 0 16,-9 3-3-16,-6 1-21 15,-1 0-11-15,-3 0 2 16,3 0-21-16,-5 5-14 16,0 2-65-16,0 1-33 15,-17 3-8-15</inkml:trace>
  <inkml:trace contextRef="#ctx0" brushRef="#br0" timeOffset="223339.7318">14458 17314 195 0,'0'0'324'0,"0"0"-262"16,0 0-22-16,0 0 45 15,0 0-34-15,0 0-25 16,25-4 46-16,-12 2-16 16,0-1-24-16,11-2-13 15,3 1-10-15,3 1-8 0,9-1 13 16,2-1-13-16,6 0 1 16,-2 2-2-16,3 1-3 15,-9-1-3-15,-3 0-22 16,-11 3-25-16,-3 0-19 15,-9 0-81-15,-7 1-36 16,-6 7-270-16</inkml:trace>
  <inkml:trace contextRef="#ctx0" brushRef="#br0" timeOffset="223806.2078">14479 17546 514 0,'0'0'95'15,"0"0"-79"-15,0 0 62 16,0 0-8-16,0 0-22 15,0 0-4-15,4 0 1 16,16 0-29-16,10-1 1 16,-3-5-12-16,0 2-5 0,2 0 4 15,-4 1-2 1,0 0-2-16,-6-1 0 0,-4 4 0 16,-5-3 0-16,-2 3 0 15,-4 0 3-15,0-2-2 16,0 2 3-16,2-1 3 15,-3 1-2-15,4 0-2 16,-5 0 9-16,0 0-8 16,2-3-3-16,-4 3 12 15,0 0-8-15,0 0-5 16,0 0 0-16,1 0-4 16,-1 0 3-16,5 0-21 15,-5-1-33-15,2-1-42 16,5-6-100-16,-5-1-97 15</inkml:trace>
  <inkml:trace contextRef="#ctx0" brushRef="#br0" timeOffset="225769.4153">14814 10364 441 0,'0'0'72'0,"0"0"-44"16,0 0 39-16,0 0-15 16,0 0 2-16,0 0-14 15,28-13-1-15,-28 13-4 16,0 0-10-16,0 0 8 16,0 0-33-16,4 0 4 15,0 0-11-15,6 2 8 16,-1 9-1-16,2 3 9 15,2 3-8-15,4 0 6 16,-4-1-7-16,5-2 0 16,-4 1 2-16,1-2-2 15,0-4 0-15,0-1-2 0,0-3 7 16,4-2-8-16,2-1 3 16,4-2 0-16,7 0 12 15,5 0-8-15,5-4 6 16,4-7 8-16,10-1-13 15,1-5-3-15,2-2-2 16,2-6 4-16,2-4-5 16,7-5 3-16,10-1-2 15,-4 0 0-15,5-2 0 16,-6 3 0-16,-14 3 0 16,-10 6 1-16,-13 7-1 15,-18 5 0-15,-1 4 0 16,0-1-1-16,-4 2 1 0,7-1 0 15,-5 2-3-15,-4 2 3 16,-1 1 0-16,-10 1 0 16,-2 3-2-16,0 0 1 15,0 0-11-15,0 0-7 16,-6 0-26-16,-11 8-72 16,-10-1-87-16</inkml:trace>
  <inkml:trace contextRef="#ctx0" brushRef="#br0" timeOffset="226577.1553">12692 10391 440 0,'0'0'26'0,"0"0"-23"16,0 0 21-16,0 0 18 16,0 0-1-16,5 57-9 0,-5-40-20 15,4-2 13-15,-3 2 15 16,6-4-21-16,-6 0 18 16,1-4-7-16,4 0-16 15,-3-3 14-15,0 1-16 16,3-4-8-16,-3 2 18 15,4-2-16-15,-1 0-1 16,-1-1 8-16,-2-1 3 16,6-1 11-16,6 0 0 15,10 0 0-15,14-1 31 16,16-10-19-16,9-6-20 16,15-4-9-16,4-5-10 15,4-7 9-15,7-5-9 0,3-8 0 16,6-2 4-16,-2-2-2 15,0 5-2-15,-15 9 0 16,-19 7 1-16,-15 10-2 16,-19 9 1-16,-10 4-1 15,-10 2 1-15,-5 1 0 16,-7 3 0-16,5-2-1 16,1 0 2-16,-7 2-1 15,4-3 0-15,-2 3-11 16,-2 0-3-16,2 0-55 15,-2 0-22-15,0 0-81 16,0 3-45-16</inkml:trace>
  <inkml:trace contextRef="#ctx0" brushRef="#br0">12341 18296 873 0,'0'0'49'0,"0"0"-36"15,5 52-13 1,-5-28-4-16,0 1 4 0,7-1 1 15,7-5 4-15,0-3 5 16,-5-5-10-16,5-4 0 16,-9-2 3-16,-1-5-3 15,0 0-1-15,0 0-5 16,0-10 6-16,-4-9-5 16,0-3 2-16,0-8 0 15,0-4 0-15,0-3 3 16,0-7-7-16,0 5 0 15,26 3 7-15,2 11-5 16,6 4 5-16,-6 5 0 16,-7 9 0-16,-7 3-1 15,-11 4 1-15,-3 0 0 0,0 3 0 16,0 5 11 0,0 8-5-16,-12 5-3 0,-18-2 3 15,-6 1-6-15,2 0 0 16</inkml:trace>
  <inkml:trace contextRef="#ctx0" brushRef="#br0" timeOffset="230521.4025">13292 18077 692 0,'0'0'114'0,"0"0"-104"16,0 0 20-16,0 0 31 15,0 0-31-15,-109 53-11 16,105-31 20-16,4-2-24 15,0-1-9-15,28-4-3 16,9-2-3-16,10-5-1 16,4 0-16-16,10-6-12 15,10-2-10-15,5 0-38 16,-4-8-53-16,-10-5-34 16,-18-1-350-16</inkml:trace>
  <inkml:trace contextRef="#ctx0" brushRef="#br0" timeOffset="230683.9286">13738 18150 879 0,'0'0'73'0,"0"0"-66"15,0 0 2-15,0 0-6 16,0 0 0-16,0 0-2 16,113-46-2-16,-71 29-9 15,0 1-53-15,-9 1-37 16,-4 2-76-16,-12 4-17 15</inkml:trace>
  <inkml:trace contextRef="#ctx0" brushRef="#br0" timeOffset="230972.9472">13794 17973 577 0,'0'0'118'0,"0"0"-104"0,0 0-12 15,0 0 37-15,0 0-22 16,0 0 1-16,20 10 19 15,25-10-20-15,19 0-5 16,2 0-11-16,2 0 2 16,-2 0-1-16,-12 0-2 15,-12 4-2-15,-8 6 2 16,-16 5 4-16,-10 2 5 16,-8 5 11-16,0 4 0 15,-17-2 9-15,-12 4-12 16,3-2-12-16,2 2-2 15,3-9-3-15,11-3-2 0,3-5-66 16,7-8-157-16,0-3-85 16</inkml:trace>
  <inkml:trace contextRef="#ctx0" brushRef="#br0" timeOffset="231211.622">14508 18024 57 0,'0'0'675'0,"0"0"-550"0,21 46-93 15,-12-25 4 1,3 4-8-16,4-2-20 0,2-2-5 16,1-2 0-16,-2-7-3 15,2-1 0-15,-11-5-1 16,-1-1-14-16,-6-5-23 15,-1 0-16-15,0-7-40 16,0-6-250-16,0-6 229 16</inkml:trace>
  <inkml:trace contextRef="#ctx0" brushRef="#br0" timeOffset="231423.3032">14467 17954 410 0,'0'0'110'0,"0"0"-63"0,0 0 32 15,0 0 46-15,0 0-40 16,0 0-40-16,32-48-18 16,2 33-9-16,5 1-17 15,6 1 4-15,4-1-3 16,-9 5 0-16,-5 3-4 16,-14 4-20-16,-3 2-39 15,-9 0-45-15,-9 4-115 16,0 9-10-16</inkml:trace>
  <inkml:trace contextRef="#ctx0" brushRef="#br0" timeOffset="231591.009">14566 18070 374 0,'0'0'178'0,"0"0"-116"16,0 0 12-16,0 0 50 15,0 0-46-15,0 0-21 16,148-20-35-16,-100-4-21 15,-1-2-1-15,-6-3-54 16,-11 1-138-16,-8-3-259 16</inkml:trace>
  <inkml:trace contextRef="#ctx0" brushRef="#br0" timeOffset="233452.6031">15164 10332 526 0,'0'0'73'16,"0"0"-62"-16,0 0 50 16,0 0-23-16,0 0-28 15,0 0 18-15,0 0-11 16,0-2 7-16,0 2 10 15,0 0-12-15,0 0 9 16,0 0-4-16,0 0-23 16,0 0-2-16,0 2-2 15,0 4 0-15,0 5 2 16,0 1-2-16,0 2 0 0,0 1-2 16,0 0 6-1,0 1-4-15,0-1 0 16,0-3 0-16,0-2-3 0,10-2 3 15,-3-1 0-15,3-2 0 16,-7-1 2-16,3-2 0 16,0 1 0-16,0-2-2 15,3 1 1-15,-6 0 3 16,5-2-4-16,0 0 7 16,4 0-6-16,6 0 12 15,0 0 3-15,9 0-5 16,3-5 13-16,8-4-10 15,2-4-6-15,7-2 0 16,2-2-5-16,3-4 2 16,7-4-5-16,5 1 2 0,10-5-3 15,4 5 1-15,1 0 0 16,1 1 0-16,0 0 3 16,-3 4-3-16,-7 0 0 15,-7 3 0-15,-11 0 5 16,-9 1 1-16,-4 5-6 15,-2 0 0-15,-7-1 3 16,-6 3 1-16,-2 1-4 16,-1 0 0-16,-9 2 2 15,0 0 2-15,-8 3 5 16,-2 2 6-16,1-2-4 16,-3 2 10-16,2 0-18 15,-2 0-2-15,0 0-1 0,0 0-2 16,0 0-35-1,-15 0-82-15,-13 0-131 0</inkml:trace>
  <inkml:trace contextRef="#ctx0" brushRef="#br0" timeOffset="247405.4087">6625 12725 362 0,'0'0'0'16,"0"0"-17"-16,0 0 17 16,0 0 18-16,149 2 3 15,-110-2 21-15,5 0 5 16,0-3-14-16,8 1-4 15,-2-2 19-15,5-1-8 16,-3 2 34-16,6-1-22 16,3-1 23-16,-8 3-13 0,-1 1-45 15,-6-1-9 1,-13-1 0-16,1 1-1 0,-10 0-3 16,-4 0-2-16,-3 0-2 15,-5 2 3-15,-5-2-3 16,-2 1 0-1,-2 1 0-15,-3-2 2 0,3 2-3 16,-3-1 1-16,0 1 0 16,0 0-3-16,0 0 3 15,0 0-11-15,1 0-5 16,1 0-22-16,8-1-43 16,7-3-77-16,3-1-128 0</inkml:trace>
  <inkml:trace contextRef="#ctx0" brushRef="#br0" timeOffset="248588.5434">8531 12672 392 0,'0'0'27'0,"0"0"-25"0,0 0 3 16,0 0-5 0,0 0 2-16,142-4 3 0,-129 2 3 15,-5 2-1-15,-8 0-7 16,0 0 2-16,0 0 17 15,0 0 23-15,-8 0-18 16,-14 0-19-16,-5 0-1 16,-6 2-4-16,-5 0 0 15,-2 0-5-15,-5 3 0 16,3-3-2-16,0 1 6 16,8 0-1-16,7-1 4 15,6 2 3-15,7-4-2 16,4 2-2-16,10-1 0 15,0-1-1-15,0 0 0 16,0 0-1-16,0 0-5 16,12 0 6-16,1 0-1 15,7 0 2-15,5 0 1 16,-1 0-2-16,4 0 0 16,4-1 3-16,-2-1-3 0,-4 2 0 15,-6-2 0-15,-2 2 0 16,-12 0 0-16,-3 0 0 15,-3 0-2-15,0 0 2 16,0 0 4-16,-3 0 0 16,-11 0-4-16,-4 0 2 15,1 0-2-15,0 0 0 16,4 2 2-16,2 0-2 0,3-1 1 16,4 1 0-16,4-2-1 15,0 0 0-15,0 0-4 16,0 0 0-16,2 0-19 15,13 0 8-15,10 0-25 16,3 0-37-16</inkml:trace>
  <inkml:trace contextRef="#ctx0" brushRef="#br0" timeOffset="252409.9456">10580 12747 22 0,'0'0'14'15,"0"0"-9"-15,0 0-1 0,0 0 0 16,0 0 10-16,0 0 30 15,0 0 12-15,0 0-21 16,0 0-19-16,0 0 2 16,0 0-12-16,0 0-2 15,-5 0-4-15,4 0-11 16,0 0-16-16,-3 0 7 16,4 0-19-16,-2 0-17 15,2 0 9-15</inkml:trace>
  <inkml:trace contextRef="#ctx0" brushRef="#br0" timeOffset="253725.4537">10580 12747 25 0,'-17'0'16'15,"17"0"13"-15,0 0-13 16,0 0 2-16,0 2-12 16,0-2 4-16,0 0-4 15,0 0 10-15,0 0-3 16,0 0 16-16,0 0 43 15,0 0-23-15,0 0-20 16,0 0-17-16,0 0-2 16,0 3-4-16,0-3 6 15,0 0-5-15,0 0-6 16,0 0 7-16,0 0 2 16,0 0-4-16,0 0 12 0,0 0-7 15,0 0 8-15,0 0-6 16,0 0 7-16,0 0-4 15,0 0-5-15,0 0-5 16,0 0 15-16,0 0-15 16,0 0-1-16,0 0-4 15,0 0 0-15,0 0 1 16,0 0-2-16,0 0 0 16,0 0 0-16,0 0-1 15,0 0 0-15,0 0-5 16,0 0-1-16,0 0 4 15,0 0-1-15,0 0-3 16,0 0 5-16,0 0-2 0,0 0 1 16,0 0-1-1,0 0 4-15,0 0 2 0,0 0-2 16,0 0 0 0,0 0-1-16,0 0 1 0,0 0-1 15,0 0 1-15,0 0 1 16,0 0-1-16,0 0-2 15,0 0 2-15,0 0-2 16,0 0 6-16,0 0-8 16,0 0 4-16,0 0 0 15,0 0 3-15,0 0-2 16,0 0-1-16,0 0 10 0,0 0-8 16,0 0 5-1,0 0-7-15,0 0 4 0,0 1-7 16,0-1 3-1,0 0-1-15,0 0-1 0,0 0 2 16,0 0 0-16,0 0-1 16,0 0 4-16,0 0-3 15,0 0 0-15,0 0 0 16,0 0 0-16,0 0 0 16,0 0 0-16,0 0-3 15,0 0 6-15,0 0-8 16,0 0 5-16,0 1-1 15,0-1-1-15,0 0 2 0,0 0-4 16,0 0 4 0,0 0 0-16,0 0 2 0,0 0-1 15,0 0 0-15,0 0 5 16,0 0-2-16,0 0-1 16,0 0-3-16,0 0-1 15,0 0 1-15,0 0 0 16,0 0 1-16,0 0-5 15,0 0 10-15,0 0-6 16,0 0 7-16,0 0-2 16,0 0 12-16,0 0-13 15,0 0 4-15,0 0 7 16,0 0-9-16,0 0-2 16,0 0-4-16,0 0 2 0,0 0 4 15,0 0-6 1,0 0 0-16,0 0 1 0,0 0 0 15,0 0 0-15,0 0-1 16,0 0 0-16,0 0-4 16,0 0 6-16,0 0-2 15,0 0 2-15,0 0-2 16,1 0 0-16,2 1 0 16,-3-1 2-16,0 0-4 15,0 0 2-15,0 0 0 16,0 0 14-16,0 0-4 15,0 0 3-15,0 0-6 16,0 0-6-16,0 0 5 0,0 0-6 16,0 0 0-1,0 0 5-15,0 0-4 0,0 0-1 16,0 0 0-16,0 0 0 16,0 0 2-16,0 0-2 15,0 0 0-15,0 0 1 16,0 0 0-16,0 0-1 15,0 0 0-15,0 0-23 16,0 0 3-16,0 0-40 16,2 0-44-16,-2 0-252 15</inkml:trace>
  <inkml:trace contextRef="#ctx0" brushRef="#br0" timeOffset="259884.0372">11736 12685 330 0,'0'0'23'0,"0"0"-17"0,0 0 22 16,0 0 22 0,0 0 4-16,0 0-11 0,0 0 10 15,-1 0-19-15,1 0 10 16,-5 0-8-16,4 0-25 15,1 0 0-15,0 0-1 16,-3 0-1-16,3 0 13 16,0 0-10-16,0 0 3 15,0 0 7-15,0 0-11 16,0 2 11-16,0-2-17 16,0 0-4-16,0 2 1 15,4 0-1-15,22 3-1 16,15 0 13-16,10 2-7 0,10 0 3 15,11 0 1 1,6-2-4-16,8 0 5 0,5 0-9 16,4-1-1-16,6 0 7 15,-3 0-8-15,-10-1 0 16,-16-2-1-16,-14 0 6 16,-9 0-5-16,-15-1 0 15,-11 0 0-15,-5 0 0 16,-8 0 0-16,-8 0 0 15,3 0 0-15,-2 0 3 16,-3 0-5-16,0 0 2 16,0 0-1-16,0 0 1 15,0 0 0-15,0 0 0 16,5 0 0-16,-5 0 0 0,1 0 0 16,-1 0 0-16,3 2 0 15,-3-2 1-15,0 0 3 16,0 0 1-16,0 0-5 15,0 0 6-15,0 0-5 16,0 0-1-16,0 0-3 16,0 0-16-16,0 0-26 15,0 0-22-15,0 2-53 16,-3-2-68-16,-3 0-305 16</inkml:trace>
  <inkml:trace contextRef="#ctx0" brushRef="#br0" timeOffset="260705.5863">13291 12761 553 0,'0'0'57'16,"0"0"-49"-16,0 0 13 16,0 0 43-16,0 0 5 15,0 0-17-15,-3 0-28 16,3 0-6-16,0 0-7 0,0 0-7 16,12 0-3-1,12 0-1-15,10 0 2 0,2 0-2 16,6 0 0-16,1 0 0 15,3 0 4-15,3 0-3 16,-1-1 0-16,5 0 0 16,-6 0 4-16,-2 0 14 15,-7 1-19-15,-8-2 2 16,-8 2 5-16,-12 0-7 16,-5 0-2-16,-5 0 1 15,0 0-1-15,0 0 0 16,0 0-40-16,-21 0-12 15,-14 0-61-15,-9 0-55 16,-14 0-143-16</inkml:trace>
  <inkml:trace contextRef="#ctx0" brushRef="#br0" timeOffset="261046.6861">12927 12826 597 0,'0'0'5'16,"0"0"-5"-16,0 0-7 16,0 0 7-16,0 0 25 15,0 0 18-15,105 4 20 0,-55-3-26 16,4-1-13 0,10 0-13-16,-2 0 5 0,6 0 13 15,-4 0-10-15,-3 0-4 16,-9 0 1-16,-8 0-12 15,-12 0-2-15,-5 0-4 16,-11 0 7-16,-6 0-6 16,-4 0 1-16,-5 0 0 15,-1 0 1-15,0 0 2 16,0 0-3-16,0 0-3 16,0 0-22-16,0 0-24 15,6 0-55-15,1 0-61 16,1-1-140-16</inkml:trace>
  <inkml:trace contextRef="#ctx0" brushRef="#br0" timeOffset="263336.2895">14478 12623 370 0,'0'0'21'16,"0"0"-21"-16,0 0 1 15,0 0-1-15,0 0 0 16,0 0 2-16,-3 0-2 15,3 0 0-15,0 0-24 0,0 0-71 16,0 0-142-16</inkml:trace>
  <inkml:trace contextRef="#ctx0" brushRef="#br0" timeOffset="265903.0406">15672 12657 432 0,'0'0'56'0,"0"0"-49"0,0 0 11 16,0 0 41-16,0 0-7 15,0 0 4-15,0 0-19 16,0 0 6-16,0 0-9 16,0 0-2-16,0 0-3 15,0 0-16-15,0 0 0 16,0 0-10-16,0 0 5 15,0 0 1-15,0 0-9 16,0 0-5-16,0 3 2 16,0 6 2-16,0 1 1 15,0 2 0-15,0-3 2 16,11 1 1-16,6 0-3 16,3-3 0-16,0-2-1 0,-2 0 2 15,0-1 0 1,7-3-1-16,-1-1 1 15,4 0-1-15,-1 0 0 0,7 0-8 16,-4 0-6-16,2-4 5 16,3-2 5-16,-2-2-9 15,-3-1-12-15,-2 0 13 16,-6 1-4-16,-2-5 3 16,-2 6-3-16,-3-3 14 15,-7 2 2-15,2 3-2 16,-7 0 2-16,-3 3 11 15,4 1 0-15,-4 1 7 0,0 0-2 16,0 0-15 0,0 0 8-16,0 0-9 0,0 0 0 15,0 0-6-15,0 0 1 16,-17 2 5-16,0 6 0 16,2-2 0-16,-13 1 0 15,5 1 0-15,-7-1 4 16,-7-3 0-16,-8 1-4 15,1 0 7-15,2-3-5 16,3 0-1-16,0 0 3 16,2-2-4-16,-2 0 0 15,3 0 4-15,2 0-4 16,4-5 1-16,2-1-4 0,6-1 5 16,5 0-4-1,4 1-2-15,10 2 3 0,-1 0-1 16,4 3-5-16,0-1 4 15,0 2 3-15,0 0-5 16,0 0 4-16,0 0-1 16,0 0-7-16,0 0 9 15,7 0-4-15,12 7 3 16,6 2 2-16,4 1-1 16,2 1 5-16,8 0-5 15,-6 1 0-15,4-3-2 16,-3-2 3-16,-4-1-1 15,-1-2 0-15,-3 1 0 16,3-2 0-16,1-3 0 0,-1 1-1 16,3-1-3-16,-2 0 0 15,-6 0-5-15,2 0-8 16,-4-3-5-16,-5-3 3 16,2-2 3-16,-7 2 5 15,-3-2 11-15,2-1 0 16,1 1 0-16,-1 1-3 15,-4 0 3-15,-1 2 0 16,-2-1 0-16,-4 6-1 16,0-2 1-16,0 2 7 15,0 0-6-15,0 0 4 16,0 0-5-16,0 0-6 16,0 0 0-16,-12 2 6 15,-10 6 2-15,1-2-2 16,-7 1-2-16,2 0 2 0,-8-2 6 15,-3 1 0-15,-4-3-5 16,-3 2 3-16,-1-2-2 16,-1-3-2-16,-5 0 0 15,-3 0 0-15,-1 0-7 16,1 0 0-16,6 0-2 16,5-8 9-16,9 3 0 15,7-2 0-15,9 0-8 16,6-1-14-16,7 4 3 15,5-1-9-15,0 3 8 16,0-2-20-16,0 4 3 0,7 0 18 16,3 0 13-16,-2 0 5 15,4 0 1-15,5 0 1 16,3 6 7-16,7 2-8 16,4 1 7-16,1-2-4 15,3 1-1-15,1-1 1 16,0-2-3-16,1 1 21 15,-6-2-20-15,2 0 0 16,-3-4 4-16,-3 4-4 16,0-4 1-16,-7 0 8 15,-4 0-1-15,-2 0 18 16,-5 0-5-16,-2 0 11 16,-2 0 25-16,-4 0-8 0,-1 0 8 15,0 0-3-15,0 0-38 16,0 0 10-16,0 0 6 15,0 0-9-15,0 0 19 16,0 0-12-16,0 0-19 16,0 0-12-16,0 0-3 15,0 0-5-15,0 0-17 16,0 0-25-16,11 0 1 16,7 0-68-16,5-4-99 15</inkml:trace>
  <inkml:trace contextRef="#ctx0" brushRef="#br0" timeOffset="269884.6676">9920 10530 406 0,'0'0'27'16,"0"0"-26"-16,0 0 5 0,0 0-1 15,0 0-1 1,0 0 2-16,0 0 14 16,-4 11-1-16,4-7 11 0,0 2 12 15,0 0-22-15,0-1 10 16,0 2 0-16,-2 2-5 15,-4-1 7-15,-1 1-20 16,3-3 22-16,-3 5-16 16,-3-5 4-16,3 3 6 15,5-2-19-15,0-1 4 16,2-3-1-16,0-1-7 16,0-2 14-16,0 0-1 15,0 0 5-15,0 0 9 16,0 0-10-16,18-1 5 0,26-7-6 15,15-6-19-15,8-3 9 16,12-2-11-16,6-2 0 16,17-3-1-16,6 0 1 15,-6 2-5-15,-5 0 5 16,-22 4-27-16,-17 2 26 16,-20 5 1-16,-14 3-5 15,-10 1 5-15,-13 6 6 16,-1-2 4-16,0 3 12 15,0 0-17-15,0 0 13 16,0 0-18-16,0 0-9 16,0 0 7-16,0 0-37 15,-8 0-4-15,-14 0-46 16,-4 3-98-16,-2-2-93 16</inkml:trace>
  <inkml:trace contextRef="#ctx0" brushRef="#br0" timeOffset="280690.7608">22310 5263 437 0,'0'0'173'0,"0"0"-160"0,0 0-5 16,0 0 7-16,0 0 32 16,0 0-17-16,0 0 26 15,0 0-15-15,89-42-39 16,-89 42 2-16,2 0-4 16,-2 0-6-16,0 8 5 15,0 4 2-15,0-1 5 16,0 2-6-16,6-2 0 15,1-4 5-15,7-1-3 16,6-3 3-16,10-1 25 0,12-2-17 16,15 0 19-1,9-9-10-15,8-6-21 0,-4-3 9 16,5-4-10-16,-6 1-1 16,9-7-9-16,2-2-10 15,0-3-1-15,6-1-54 16,-15 2-28-16,-9 6 21 15,-24 9-90-15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09:53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18814 6149 330 0,'0'0'48'0,"0"0"-39"0,0 0 13 15,0 0 10 1,0 0 1-16,0 0 5 0,0 0-16 16,0 0 13-16,-6 0-3 15,6 0-4-15,0 0 7 16,0 0 3-16,0 0-11 15,0 0 9-15,0 0-9 16,0 0-14-16,0 0 12 16,-4 0-13-16,4 0-2 15,0 0-5-15,0 0-3 16,0 0 12-16,0 0-14 16,0 0 0-16,0 2 4 15,0-2 1-15,0 0-5 0,4 0-1 16,16 0 1-16,6 2 9 15,7 0-5-15,0-2-2 16,5 0 7 0,1 3-9-16,2-3 0 0,0 0-2 15,7 1 4-15,-4-1 4 16,3 0-6-16,-6 0-1 16,-1 0-2-16,0 3 6 15,-7-3-6-15,4 0 3 16,-6 1 0-16,-2-1 0 15,1 2 0-15,-2-1-2 16,-4 1 0-16,4-2 4 16,-4 2-2-16,2 2 0 15,-2-4 0-15,4 1 0 0,1 3 0 16,-2-3 0 0,2 2-5-16,-4-3 8 0,-4 1-4 15,-1-1 1-15,-2 0 0 16,-1 0 1-16,-4 1-1 15,1-1 0-15,4 0 0 16,-2 0 4-16,2 0-8 16,2 2 4-16,1-2 0 15,-3 0 2-15,1 0-2 16,-5 0 0-16,-1 0-3 16,-2 0 8-16,0 0-7 15,-1 0 2-15,4 0 0 16,2 0-2-16,-4 0 2 15,6 0 0-15,-6 0 0 16,4 0 2-16,-5 0-2 0,-5 0 0 16,-5 0 3-16,-1 0-3 15,0 0 5-15,0 0-1 16,0 0 11-16,0 0-6 16,0 0 9-16,0 0-2 15,0 0-12-15,0 0 10 16,0 0-4-16,3 0 1 15,-3 0 5-15,0 0-11 16,1 0 5-16,-1 0 0 16,4 0-9-16,-4 0 7 15,0 0-2-15,0 0-2 16,0 0 7-16,0 0-7 16,0 0 3-16,0 0 2 15,0 0-7-15,0 0 0 0,0 0-2 16,0 0-9-16,0 0-1 15,0-2-26-15,0 2-38 16,0-1-37-16,0 0-102 16,0-3-355-16</inkml:trace>
  <inkml:trace contextRef="#ctx0" brushRef="#br0" timeOffset="3710.4469">21335 6168 153 0,'0'0'277'0,"0"0"-274"15,0 0-1-15,0 0 24 0,0 0 0 16,0 0-7-1,0-2-10-15,0 2-6 0,0 0 7 16,0 0-10-16,0 0 0 16,1 1 10-16,7 7 5 15,2 2-5-15,0 1 0 16,7 3-9-16,7 1 8 16,0 0-9-16,7-3 0 15,3 0 9-15,1-2-5 16,5-3 0-16,-3-1 4 15,-4-2 8-15,1-4 24 16,-1 0-2-16,-9 0-17 16,3-8-4-16,-4-4 11 15,0-2 10-15,-2-3-15 16,-5-5-9-16,2 0-7 0,0 0-7 16,0-1-5-16,-10 1-6 15,2-1-89-15,-10 1-45 16,0 6-120-16</inkml:trace>
  <inkml:trace contextRef="#ctx0" brushRef="#br0" timeOffset="4361.8435">19169 5134 535 0,'0'0'31'0,"0"0"63"16,0 0-36-16,0 0 5 15,0 0-6-15,0 0-24 0,0-11 4 16,0 11-33-1,0 0 3-15,0 11-2 0,0 12 0 16,0 8 40-16,0 9-32 16,0 2-10-16,0 1 15 15,0-1-18-15,0-6 0 16,1-5 4-16,5-2-4 16,-3-9 1-16,2-3-2 15,-1-7 6-15,-3-2-12 16,3-6-5-16,-1-1-11 15,-3-1-7-15,0 0-42 16,0-3-14-16,0-11-170 16</inkml:trace>
  <inkml:trace contextRef="#ctx0" brushRef="#br0" timeOffset="5010.915">19027 5085 453 0,'0'0'105'0,"0"0"-93"16,0 0 11-16,0 0 19 15,0 0 19-15,0 0-11 16,66-51 15-16,-36 47-55 16,10 0-7-16,11-2-3 15,6 2 1-15,1 0-1 16,7 3 10-16,-8 1-6 15,-7 0 5-15,-10 7-9 16,-14 5 6-16,-14 5-16 16,-12 3 10-16,-7 2 0 15,-42 2 1-15,-14 4 0 0,-11 2 1 16,-7-2-2 0,9-1-2-16,15-9-5 0,14-3 2 15,11-4 5-15,18-2-3 16,11-3 3-16,3-3-20 15,0 3 2-15,9-1 9 16,21-1 1-16,10 1 4 16,6-1 4-16,4 2-1 15,-4 2 7-15,-1 4-2 16,-7 0-1-16,-5 4 1 16,-9 2 8-16,-9 3-11 15,-4-1 3-15,-5 1 15 0,-5 1-18 16,-1-4 5-1,0-1-6-15,3-3 0 0,0-3-3 16,4-2 3-16,1-3-50 16,2-3-51-16,4-3-82 15</inkml:trace>
  <inkml:trace contextRef="#ctx0" brushRef="#br0" timeOffset="5212.5285">19822 5299 806 0,'0'0'38'0,"0"0"-38"0,0 0-18 16,0 0 12-16,0 0 11 16,51 48-5-16,-32-26 2 15,5 2-2-15,1-1-33 16,-3-1-153-16,3-4-46 15</inkml:trace>
  <inkml:trace contextRef="#ctx0" brushRef="#br0" timeOffset="5966.4761">20758 5051 417 0,'0'0'11'0,"0"0"26"15,-37 58 10-15,31-27-17 16,-2 2 2-16,8 3-20 16,0-1 2-16,0-5 3 15,0-3-9-15,0-7 6 0,0-8-10 16,0-3-3-16,0-4 8 16,0-3-7-16,0-2 16 15,0 0 41-15,0 0 39 16,0-13-39-16,0-7-59 15,0-5 0-15,0-7 3 16,0-6-3-16,0-3 0 16,0-1 0-16,25 2-1 15,5 5-9-15,-2 6 9 16,2 7 1-16,0 6-2 16,3 4-4-16,-4 4 0 15,-4 4 3-15,-4 4-7 16,-4 0 3-16,-6 4-2 15,-1 11-6-15,-9 2 15 0,-1 3-6 16,0 3 3 0,-11-1 2-16,-9 1-3 0,-9-2-4 15,-1 0 8-15,3-1-5 16,3-1 2-16,9-1-2 16,1-4-6-16,7-2 6 15,7-1-1-15,0 0-2 16,0-5 5-16,7 0 3 15,7 1 0-15,-5-3 2 16,3 0 7-16,-2-2 22 16,-2 1 3-16,-2 1 18 15,4-2-37-15,-2 1-10 16,0 0 4-16,2-2-7 0,-4 2-2 16,11 0 0-16,-4 2-4 15,12-5-12-15,0 2-64 16,9-2-77-16,-4 0-458 15</inkml:trace>
  <inkml:trace contextRef="#ctx0" brushRef="#br0" timeOffset="6294.1483">21117 5144 617 0,'0'0'31'15,"0"0"7"-15,0 0 9 16,0 0-25-16,0 0-10 16,0 0-7-16,50-6-4 15,-30 6 23-15,-2 0-24 16,-6 6-4-16,-8 4 3 16,-4 4 1-16,0 2 12 15,-13 2-8-15,-15 1 1 16,4-3 1-16,1-2-3 15,10-2 5-15,10-3 0 16,3-1-6-16,0-4-4 16,0 0 3-16,20 0-1 15,21-2 14-15,14-2-14 16,17 0-39-16,2-6-119 16,2-8-179-16</inkml:trace>
  <inkml:trace contextRef="#ctx0" brushRef="#br0" timeOffset="6905.202">21854 5037 345 0,'0'0'15'16,"0"0"58"-16,-16 50-20 15,8-22-26-15,6 3 21 0,-2-1-29 16,-2 3 0-16,6-4-19 15,0-4 4 1,0-8-3-16,0-9 1 16,0 0 6-16,0-8 27 0,0 0 3 15,0 0 44-15,0 0 13 16,-7-12-40-16,-1-6-43 16,-8-2-12-16,-2-7 0 15,6-2 0-15,9-4 0 16,3-2-1-16,0-2 1 15,19 2-3-15,8 5 1 16,1 6 4-16,-6 9-1 16,2 6 2-16,-8 0-3 15,2 8-2-15,-1 1 0 16,-4 0-3-16,-1 1-1 0,-2 11-4 16,-8 4 10-1,-2 4-4-15,0 3 4 0,-12 2 0 16,-18-2-1-16,-2-2-7 15,1-1 4-15,2-3-12 16,4-1 9-16,8-4 5 16,6 0-3-16,5 0 0 15,6-3-2-15,0-1-7 16,0-1 11-16,12-2-3 16,13 4 2-16,-3-3 1 15,0 1 5-15,2-3-2 16,-8 0 7-16,-4 0 2 0,2 0 16 15,-6-4-11-15,-3 4-11 16,-4-4 10-16,-1 0-13 16,2 0-4-16,-2 0-29 15,6 1-40-15,6-1-45 16,8 0-74-16</inkml:trace>
  <inkml:trace contextRef="#ctx0" brushRef="#br0" timeOffset="7446.4792">22209 5171 621 0,'0'0'2'0,"0"0"72"15,0 0-7-15,0 0-4 16,0 0 10-16,0 0-38 15,-6-17-34-15,21 14-2 16,0 3-2-16,2-2 3 16,4 2 0-16,-3 0-1 15,2 0-8-15,-2 0 8 16,1 7-15-16,-7-1 9 16,-9 3-28-16,-3 0 15 15,0 1 11-15,-10-3-5 0,-15 2 10 16,-4 0-6-1,-1-3 0-15,5 2 9 0,4-2-6 16,1-3 6-16,10 2-5 16,4-5 6-16,6 1-4 15,0 1-6-15,0-1-25 16,0 2-3-16,4-1 8 16,10 4 29-16,4-2 1 15,0 0 7-15,2 2 19 16,-7-1 12-16,0-1-3 15,-2 2 22-15,-5-2-10 16,-6-1-29-16,0 2-6 16,0-1 3-16,-22 1 13 15,-21 3-17-15,-12 1 6 16,-6-1-1-16,-10 0-16 0,-3 1-11 16,0 1-36-16,0-1-186 15,3-2-63-15</inkml:trace>
  <inkml:trace contextRef="#ctx0" brushRef="#br0" timeOffset="10512.3585">3124 7697 757 0,'0'0'0'0,"0"0"-60"16,0 0 60-16,32-60-1 15,-25 41 5-15,0-2 7 16,-6-1 2-16,-1 1-6 16,0 1 7-16,0 6-5 15,-22 2 12-15,-3 5 10 16,-10 4-26-16,-1 3-4 15,-4 8-1-15,-2 12-12 16,6 8 9-16,12 5-1 16,12-3 3-16,7-2 0 0,5-7-2 15,0-7 1-15,5-3-4 16,7-5-2-16,-3-2 3 16,0-4-21-16,-1 0 17 15,0 0 7-15,2-7 4 16,-3-5-3-16,2-3 1 15,-3 2 0-15,3 2-1 16,3 5-3-16,5 3 0 16,9 3 3-16,10 3-18 15,19 18 19-15,11 5 6 16,13 10 7-16,16 1-5 16,0 6-5-16,-11-1-3 15,-18 4 0-15,-26-1-8 16,-24-4-1-16,-16-7-16 0,0-9 24 15,0-10 1-15,-14-9 3 16,-6-3 4-16,-4-3 9 16,-4-12 2-16,-8-7-18 15,6-10-12-15,-5-4 12 16,5-5-5-16,9-5 0 16,3-3-20-16,8 0-3 15,5 2-7-15,5 1 16 16,0 4 0-16,-3 5-30 15,-3 5 47-15,0 8 2 16,2 8 7-16,-3 7 26 0,7 3-10 16,0 3-3-1,0 0-16-15,0 7-3 0,0 8 32 16,23 8-1-16,4 2 29 16,6 0-29-16,5 0-25 15,1-5 3-15,-2-1-6 16,0-4-3-16,-5-3 1 15,-2-3 2-15,-14-6-8 16,-1-3-27-16,-4 0-53 16,-11-8 17-16,0-11-200 15</inkml:trace>
  <inkml:trace contextRef="#ctx0" brushRef="#br0" timeOffset="11129.8035">3563 7493 300 0,'0'0'51'0,"0"0"-45"16,0 0 19-16,161 41 20 16,-125-16-19-16,-2-3 19 15,-4 2 13-15,-5-3 6 16,-1-2-28-16,-3-2 4 15,1-3-20-15,-2-3-2 16,4-2 5-16,5-4-5 16,-3-2-16-16,8-3 0 0,-2 0 13 15,-2-10-9-15,-2-4-4 16,-12-4 1-16,-13-6-2 16,-3 1 4-16,-9 0-5 15,-20 1 0-15,-1 8 3 16,0 7-3-16,6 5 11 15,-5 2-11-15,1 4 2 16,3 7-5-16,7 2 3 16,10-1-5-16,8 0 4 15,0-4 1-15,5 0-5 0,22-2-3 16,16-3-2 0,9-3 7-16,10 0 2 15,7-12-2-15,0-3-2 16,1-4 2-16,-21-1-13 0,-14-1 8 15,-23 1 0-15,-12-1 7 16,0 4 1-16,-12 2 0 16,-11 4 7-16,-2 3 33 15,4 8-15-15,-1 0-4 16,4 0-17-16,-3 8-4 16,4 5 0-16,9 0 1 15,8 1 0-15,0 2-1 16,13-1 0-16,31 0-2 15,12 0 0-15,10-3-12 16,11-5-43-16,-7-5-42 16,-10-2 19-16,-18-5-80 15</inkml:trace>
  <inkml:trace contextRef="#ctx0" brushRef="#br0" timeOffset="11462.7814">4701 7426 288 0,'0'0'248'0,"0"0"-248"16,0 0 0-16,0 0 45 16,0 0-8-16,0 0-18 15,102 36-1-15,-85-22-10 16,-11-4-5-16,-4-1 0 0,1-3-3 16,-2-4-6-16,5-2-22 15,3-8-31-15,7-11-113 16,4-3 87-16,4-6 85 15,2-1 49-15,10 4-39 16,3 1 45-16,6 6 19 16,-3 2-11-16,8 7 2 15,1 3 0-15,6 6-34 16,-2 0 15-16,4 6-36 16,-11 6 6-16,-8 5-16 15,-14 4 0-15,-17 4-31 16,-9 1-47-16,0 4-24 15,-27 0-95-15</inkml:trace>
  <inkml:trace contextRef="#ctx0" brushRef="#br0" timeOffset="12148.1835">2762 8325 80 0,'0'0'566'15,"0"0"-548"-15,0 0-17 16,0 0 8-16,0 0 16 0,0 0-15 16,0-3 15-1,23 0 10-15,8 0-11 16,16-1-9-16,10 0-2 0,14 0-4 16,13-1 6-16,17-2 0 15,20 0 6-15,19-4-3 16,26-5-17-16,18-1 21 15,32-8-5-15,21-3-9 16,20-1 5-16,7 0-10 16,-17 2 4-16,-22 8-7 15,-28 3-4-15,-34 5 1 16,-20 4-13-16,-24-1 15 16,-26 1-2-16,-16-1-9 15,-27 0 11-15,-14 1 0 0,-19 4-2 16,-9 0 3-16,-8 3 3 15,0 0-2-15,0 0 2 16,0 0 2-16,2-2-5 16,6 2-30-16,3-5-57 15,0 0-47-15,-3-2-94 16</inkml:trace>
  <inkml:trace contextRef="#ctx0" brushRef="#br0" timeOffset="32413.2513">6491 6184 222 0,'0'0'84'15,"0"0"-78"-15,0 0-6 16,0 0 12-16,0 0 16 16,0 0 4-16,0 0-14 15,-3 0-6-15,3 0 3 16,0 0-3-16,-3 0-3 16,3 0 6-16,-2 0-6 15,2 0 11-15,0 0-9 16,0 0-5-16,0 0 3 15,0 0-5-15,0 0-3 0,0 0-1 16,0 0-10-16,5 0 8 16,6-1-3-16,3 1 5 15,6 0 1-15,-7 0-1 16,5 0-2-16,3 0 0 16,-2 0 0-16,2 0 2 15,0 0 0-15,0 0 0 16,1 0 2-16,-2 0-2 15,-2 0 0-15,4 0-3 16,-3 0 7-16,2-2-5 16,3 1 1-16,2-2 0 15,-1 1-3-15,1 1 3 16,3-5 0-16,-1 4 4 16,4-5-2-16,-1 6-1 0,-1-2-1 15,-5-1 0 1,2 2 4-16,-3 1-4 0,1-2 0 15,2 1-1-15,-1 0 4 16,2-2-4-16,2 3 1 16,4 0 0-16,-2-2 12 15,2 2-7-15,0-1-2 16,4-1-1-16,1 1 1 16,-3-1 5-16,-2 0-8 15,-1 1 0-15,-3 1 0 0,-1 0 1 16,-3 1-1-1,4-2 0-15,-2 2 0 16,5 0 1-16,0-3-1 16,3 0 2-16,-3 2-1 0,4 0-1 15,-3-2 0-15,-2 1-1 16,-2 2 2-16,-4-2-2 16,-4 0-1-16,-6 2 2 15,-3-3 0-15,-3 3 0 16,-4 0 0-16,1 0-1 15,-2 0 4-15,-2 0-2 16,-3-1-1-16,0 1 0 16,0 0 0-16,0 0 1 15,0 0 5-15,0 0 9 16,0 0-1-16,0 0 9 0,0 0-6 16,0 0-13-16,0 0 13 15,0 0-17-15,0 0 7 16,-8 0-7-16,-5 0 4 15,-4 0-7-15,1 0 3 16,-8 0 0-16,3 0-6 16,-1 1 5-16,-2 2 0 15,1-1 1-15,-1 0-4 16,0 0 3-16,-2-1-11 16,-3 2-6-16,-1 0-11 0,-2 1 5 15,-5-2 3 1,2 2-3-16,-6-1-6 15,6 0 23-15,-1-1 6 0,6 1-2 16,0 0-4-16,5 0 6 16,4-1-10-16,-7 2-5 15,6 0-30-15,-4-1-30 16,-2 0-182-16</inkml:trace>
  <inkml:trace contextRef="#ctx0" brushRef="#br0" timeOffset="33118.0155">6460 6237 181 0,'0'0'88'16,"0"0"-88"-16,0 0 0 15,0 0 11-15,0 0 3 16,0 0 18-16,175 0-16 16,-121-3-7-16,-1 2-5 15,7-2-4-15,3 1 2 16,8-1-2-16,9-1 0 0,7-1 0 16,9 0 6-16,0-1 0 15,-1 2 2-15,2-1-1 16,-3 0-6-16,-1 1 4 15,2-2-1-15,-9 2-4 16,-7 1-2-16,-8-3 1 16,-15 4 0-16,-14-1 0 15,-6-1 1-15,-9 3 1 16,-7-2-1-16,-7 3 0 16,-7 0 4-16,-3 0 8 15,-3 0 16-15,0 0 5 16,0 0 16-16,0 0-27 15,0 0-22-15,0 0-16 0,0 0-46 16,-9 0-21-16,-12 0-294 16</inkml:trace>
  <inkml:trace contextRef="#ctx0" brushRef="#br0" timeOffset="35528.043">6898 7947 435 0,'0'0'0'16,"0"0"-2"-16,0 0 2 15,150-3 4-15,-88-2-4 0,14 0 0 16,0-2 18-16,3 0-15 16,1-1 0-16,-8 2-2 15,-10 2-1-15,-5-1 0 16,-13 0 0 0,-7 3 0-16,-13 2-4 0,-11-1 7 15,-4 1-3-15,-6 0 8 16,-3 0 39-16,0 0 26 15,0 0-33-15,0 0-21 16,0 0-11-16,0 0-8 16,3 0-32-16,6 0-51 15,6 0-30-15,4-1-153 16</inkml:trace>
  <inkml:trace contextRef="#ctx0" brushRef="#br0" timeOffset="36372.4745">8211 7978 408 0,'0'0'32'0,"0"0"-25"16,0 0 20-16,0 0 23 16,0 0-20-16,0 0-5 15,91 0 0-15,-67 0-8 16,6 0-13-16,13 0 6 16,6 0-3-16,10 0 8 15,10-3-9-15,-2-2-2 16,4-1 9-16,0 0-11 15,-7 1 0-15,-4 0-1 16,-1 1 3-16,-16 1-5 16,2-1 1-16,-8 1 0 15,-11 2 0-15,-2-3 0 16,-7 4 0-16,-9-2 4 16,-3 2-2-16,-4 0 16 15,-1 0-12-15,4 0-2 0,-4 0 10 16,0 0-11-16,1-1-6 15,-1 1 3-15,3 0-43 16,4 0-28-16,4-4-57 16,-2 2-185-16</inkml:trace>
  <inkml:trace contextRef="#ctx0" brushRef="#br0" timeOffset="37231.9032">9634 7958 448 0,'0'0'19'0,"0"0"-19"16,0 0 5-16,0 0 2 15,0 0 25-15,0 0-9 16,-13 0 8-16,13 0-20 16,0 0-7-16,10 0 5 15,14 0-3-15,10 0 22 16,7 0-15-16,9 0-12 0,9 0 8 16,5 0-9-1,6 0 0-15,5-5 7 0,0 3-3 16,0-2 12-16,0-2 6 15,-6 2-1-15,-12 1-3 16,-15 0-18-16,-13 1 2 16,-13 2-4-16,-7 0 6 15,-4 0-5-15,-5 0 1 16,0 0 0-16,0 0 16 16,0 0-15-16,0 0-1 15,0 0 0-15,0 0-2 16,0 0-14-16,0 0-40 15,0 0-22-15,0 0-54 16,-5 0-312-16</inkml:trace>
  <inkml:trace contextRef="#ctx0" brushRef="#br0" timeOffset="38938.0135">6989 5434 432 0,'0'0'66'16,"0"0"-44"-16,0 0 16 16,0 0 14-16,0 0-16 15,0 0-2-15,0 0 13 16,0-6-27-16,0 6-7 0,0 0 3 16,0 0 0-16,0 0-6 15,0 0-4-15,0 0-5 16,0 0-1-16,0 1-12 15,10 7 12-15,1 1 15 16,-2 1-15-16,3 2 6 16,0-2-6-16,-3 3 3 15,4-1 0-15,3-2-3 16,1 3 3-16,-5-4-4 16,7 1 5-16,-4-2-4 15,-3-2 1-15,4 1 3 16,-6-3-3-16,0-1-1 15,-3-2 0-15,-5 2 0 16,8-3 1-16,-5 0 1 0,1 0 6 16,4 0-5-16,5 0 10 15,4-3-4-15,3-6-3 16,2-5 17-16,10-4-18 16,0-3-2-16,2-4 0 15,2-1-3-15,3-4 0 16,6-1-1-16,-2-2-3 15,0 2 3-15,-5 3 1 16,-8 4 0-16,-2 6 0 16,-4 3 3-16,-10 2-6 15,1 5 2-15,-8-1 1 16,-6 5 2-16,-3 3-2 16,0 1-6-16,0 0-18 0,0 0-49 15,0-1-72-15</inkml:trace>
  <inkml:trace contextRef="#ctx0" brushRef="#br0" timeOffset="54417.765">11331 6129 156 0,'0'0'89'16,"0"0"-73"-16,0 0 16 0,0 0 19 16,0 0-19-1,0 0-13-15,0 0 5 0,0 0-10 16,-24 5-1-16,12-4 11 15,3 2 2 1,-3 2 3-16,-6 1-10 0,-2 0-3 16,-2 2 16-16,-6-1-9 15,-2 0-15-15,-4 0 14 16,0 0-3-16,-7-2 7 16,0 3 7-16,-5-2-9 15,-5 0 9-15,-7-1-15 16,1 0 4-16,-7 2 0 15,-2-3-17-15,1 0 12 16,-1-2-4-16,6 2 0 16,3-4 5-16,14 2-16 0,4-1 9 15,8-1 6-15,2 2-5 16,4-2-4-16,8 0-4 16,1 0-4-16,11 0 9 15,-2 0-5-15,5 0 1 16,-1 0 1-16,2 0-3 15,-3 0 3-15,1 0-6 16,2 0 0-16,-3 0-5 16,4 0 5-16,0 0-5 15,0 0-2-15,0 0-55 16,0 2-28-16,0-1-83 16,0 1-48-16</inkml:trace>
  <inkml:trace contextRef="#ctx0" brushRef="#br0" timeOffset="58057.4142">10295 5369 401 0,'0'0'105'0,"0"0"-86"16,0 0 41-16,0 0-16 15,0 0 20-15,0 0-15 16,0 0-8-16,0 0-6 15,0-6-25-15,0 6-1 16,0 0 1-16,0 0-4 16,0 0 19-16,0 0-22 15,0 0-3-15,0 0 10 16,0 0-8-16,0 0-2 16,0 0 0-16,0 0 3 15,9 0 0-15,7 6 0 16,4 3-3-16,4 2 6 0,3 5-6 15,-2 1 2-15,4 2-2 16,-1 1 3-16,-1-3 2 16,0 2-5-1,-3-7 0-15,-4 0 0 0,-4-2 1 16,1-4-1-16,-4-2 0 16,-1-2 0-16,0-2 11 15,2 0-9-15,6 0 11 16,6-2 16-16,11-11-13 15,7-6 7-15,5-4-19 16,8-5-4-16,11-5 9 16,-1-5-9-16,1-2 0 15,-1-2 2-15,-7 3 0 16,-4 6-2-16,-10 4 0 16,-1 5 3-16,-11 4-7 0,-2 3 4 15,-5 1 0 1,-8 4 10-16,-1 2-6 0,-9 3 1 15,-1 2 9-15,-3 1-14 16,-5 4 20-16,0 0-14 16,0 0 1-16,0 0 4 15,0 0-11-15,0 0-9 16,0 0-27-16,0 0-33 16,0 0-5-16,0 7-148 15,0 2-55-15</inkml:trace>
  <inkml:trace contextRef="#ctx0" brushRef="#br0" timeOffset="63196.2692">15563 5408 507 0,'0'0'13'0,"0"0"-8"15,0 0 30-15,0 0-8 16,0 0-27-16,0 0 9 16,0 0-6-16,6-3-3 15,-5 3-4-15,4 3 4 16,2 4 7-16,-6 3 2 16,3 3-6-16,3 0 17 15,-1 0-17-15,6 1-2 0,-5-1 6 16,2-3-2-16,0-3-4 15,-1-2-1-15,0-2 0 16,0-2 14-16,1-1 0 16,3 0 24-16,3 0 22 15,13-11-34-15,2-3 0 16,-1-3-8-16,3-7-11 16,4 0 4-16,-4-5-10 15,0 0 2-15,4-4-1 16,-3 2 0-16,-5 1 0 15,-4 5-2-15,-4 7 0 16,-6 3 14-16,-6 7-12 16,-3 4 12-16,-3 1-9 15,-2 3 0-15,0 0 2 16,0 0-7-16,0 0-3 0,0 0-17 16,0 0-44-16,0 0-23 15,0 0-38-15,0 3-62 16</inkml:trace>
  <inkml:trace contextRef="#ctx0" brushRef="#br0" timeOffset="64165.9492">17075 5325 503 0,'0'0'43'0,"0"0"-38"16,0 0-5-16,0 0-2 15,0 0 2-15,0 0-2 16,15 14 2-16,-13-4 22 16,6 1-8-16,-3 3 7 15,2 0-14-15,-5 1-3 16,5-2 1-16,-3-1-1 15,1-2 11-15,0-2 6 16,-1-3-6-16,-2-3 13 16,5 0 6-16,0-1-6 15,1-1 16-15,5 0-6 16,11 0-1-16,3-5 16 0,6-8-37 16,4 0 11-1,5-4-4-15,-3-7-20 0,5-3 7 16,4-4-10-16,-3-3 0 15,1-3 1-15,-5 3 7 16,-4 5-5-16,-7 5-1 16,-6 2-1-16,-2 5 15 15,-5 5-5-15,-7 3-4 16,-2 2 17-16,-5 4-12 16,2-2-1-16,-1 3-11 15,-4 0 0-15,0 2 8 16,0 0-7-16,0 0-1 0,2 0 4 15,-2 0-3-15,0 0 0 16,0 0-1-16,0 0-14 16,0 0-12-16,0 0-52 15,0 0-9-15,-6 0-22 16,-18 0-91-16</inkml:trace>
  <inkml:trace contextRef="#ctx0" brushRef="#br0" timeOffset="67293.5067">9851 6015 199 0,'0'0'310'16,"0"0"-308"-16,0 0-2 0,0 0 1 15,0 0 13 1,0 0 8-16,-12-20-4 0,12 18 2 15,-5 2 0-15,3-4 16 16,0 1-8-16,-2 0 2 16,-1-4 19-16,-2 2-10 15,3-2-31-15,-4 0 7 16,2 0-12-16,-3-3 12 16,2 0-8-16,-1-1 14 15,0 0-5-15,0-3-15 16,-5-3 3-16,4 1 14 15,-4-1-15-15,0-6 1 16,-4 2-4-16,7-4 0 16,-7-1 3-16,4 2 0 15,-4 4-3-15,4 1 2 16,-1 2 6-16,-2 2 12 16,1-2-20-16,2 3 6 0,0-2 17 15,1 2-21-15,-5 0 3 16,4-2 3-16,-6 3-1 15,1-3-2-15,-3 2-5 16,2 0 2-16,0-2-1 16,2 2 3-16,-4 1-4 15,4 1 11-15,-6-1-11 16,1 4 20-16,1 2-19 16,-1-4 0-16,3 1 5 15,-3 2 4-15,2-1-9 16,-6 1-1-16,2 1 0 15,-3 0 9-15,2 0-9 0,-4-1 0 16,2 3 5-16,-1 1 9 16,0 2-13-16,3-1 1 15,-1 0 3-15,2 3-6 16,-1 0 1-16,3 0-5 16,-1 0 3-16,1 0 2 15,-5 0 0-15,1 0 0 16,1 3-7-16,-7 0 7 15,6 0 0-15,-5 0 0 16,4 2-7-16,2-2 8 16,4 2-2-16,1-1 0 15,7 0-4-15,-7 0 5 16,7 0-1-16,-4 3-1 0,0-2 2 16,5-1 0-16,0 0 0 15,4 0-2-15,-2 1-2 16,2 0-2-16,-2 2 3 15,4-2 3-15,-2 5-5 16,2-4 5-16,2 5 0 16,0 0 0-16,2-2 0 15,0 3 0-15,-2-2 0 16,4 1 0-16,-5-2-4 16,3 2 8-16,2-2-3 0,-1 1-1 15,-4-1 2 1,5 1-4-16,-1-2 1 15,-1 1 1-15,2-1 2 16,-3 4-2-16,3-3 0 0,0-1-1 16,-2 1 2-16,2-1-1 15,0 0 0-15,0 0 0 16,0 1-1-16,0 2 1 16,0-2 0-16,0 3-3 15,0 0 6-15,0 1-3 16,0-1 0-16,7 0-1 15,0 2-1-15,0 1 2 16,5-4 0-16,-7 4-1 16,3-3 1-16,-3-1 0 15,1 3 0-15,1-1 0 16,-1-2-2-16,2 0 2 16,1 2 0-16,1-2-2 0,-2 2 5 15,-1 0-4-15,3 1 1 16,-3 0 0-16,3 1 0 15,-2-1 0-15,4 3 0 16,0-2 0-16,1 0 0 16,-1 2 1-16,0-1-1 15,4-1 0-15,-2 2 0 16,1 0 0-16,0 0-1 16,1 2 1-16,-1-1 0 15,1 0 1-15,3-1-1 16,-2 0 0-16,-2 2 1 15,0-2 2-15,-2 0-3 16,2 0 1-16,-2 0 0 0,-5 0 1 16,2 2-2-16,2-4 0 15,-5 0 2-15,3-1 3 16,3 1-3-16,-5-1-2 16,9-2 1-16,-2 5-2 15,2-4 2-15,1 3-1 16,-1-4 6-16,0 4-6 15,1-4 0-15,2 1 0 16,3-3-2-16,5-2 1 16,-1-1 1-16,3-2 0 0,3-1 2 15,0 1 2-15,2-2-4 16,1-2 2-16,0-1 1 16,5 0 2-16,-2 0-5 15,5 0 0-15,1-6 0 16,1-2 0-1,-2-1 0-15,0-1-3 0,0 0 10 16,-4-2-13-16,-5 0 6 16,-3 2 0-16,2-3-6 15,-6 0 6-15,-3 1 0 16,-7-3 0-16,-5 0 2 16,-3 4-2-16,-1-4 0 15,-5 1 2-15,-4-3-2 16,0 1 0-16,0 1 0 0,0 0-1 15,0-1 4 1,-13 0-2-16,-2 0-1 0,0-2 0 16,4-1 0-16,-1 0 0 15,-1-5 0-15,0 0-2 16,-2-1 5-16,3-2-4 16,-5-2 1-16,4 1 0 15,5 2 1-15,-8 3-1 16,3 6 0-16,-2 3 2 15,0 1-1-15,-5 3 6 16,2 4-7-16,-4-1-5 16,3 3 1-16,-4 1-11 15,-3 0-15-15,4 3-49 16,4 0-16-16,1 3-68 16,-1 4-85-16</inkml:trace>
  <inkml:trace contextRef="#ctx0" brushRef="#br0" timeOffset="68648.3747">11936 6247 532 0,'0'0'88'0,"0"0"-81"15,0 0-2-15,0 0 28 16,0 0-17-16,0 0-2 16,15 0-6-16,3 0-3 15,5 0-1-15,7 0-4 0,4 0 3 16,-1 0 3-16,1 0-4 15,4 0 6-15,1 0 5 16,5 0-13-16,8 0 9 16,0 0-9-16,8 0 1 15,5 0 9-15,6 0-10 16,6-4 1-16,-4 2-1 16,-3 1 2-16,-4-2-1 15,-6 0-1-15,-5 2 1 16,-4 1 2-16,4 0-3 15,-3-3 0-15,-2 1-4 16,1-1 7-16,-3 2-5 16,-3-2 2-16,-6 2 0 15,-1-1-1-15,-9 2 1 0,-9-2-1 16,-3 2 1-16,-4 0 0 16,-1-3 1-16,1 2-1 15,6-1 0-15,-1 0 1 16,0-1-1-16,-2 2 0 15,2-2-2-15,1 3 8 16,-1-2-6-16,-6-1 0 16,-2 1 0-16,-7 2-4 15,2 0 6-15,-2 0-2 16,-3 0 1-16,0 0 0 16,0 0 12-16,0 0 1 15,0-1-9-15,0 1 27 16,0 0-17-16,0 0-8 0,0 0 7 15,0 0-12-15,0 0 1 16,0 0-3-16,0 0-3 16,0 0-1-16,0-2-23 15,0 2-40-15,0-2-82 16</inkml:trace>
  <inkml:trace contextRef="#ctx0" brushRef="#br0" timeOffset="71225.2567">13964 6223 186 0,'0'0'160'0,"0"0"-124"16,0 0-28-16,0 0 17 16,0 0 9-16,0 0-3 15,0 0 1-15,0 0-10 16,0 0 3-16,0 0 23 16,0 0-26-16,0 0 7 0,0 0 2 15,0 0-18 1,0 0 0-16,0 0-13 0,0 0 2 15,0 0 5-15,0 0-7 16,13 0 0-16,4 0-2 16,6 1 5-16,4 0-2 15,5-1-1-15,1 1 0 16,6 3-1-16,3-4 1 16,7 3 0-16,6-3 1 15,4 1-1-15,4 2 5 16,0-3-4-16,-2 0 1 15,-5 0 25-15,-2 0-25 16,-8 0 6-16,-8 0-1 16,-2 0-5-16,-9 0 5 15,-2 0-7-15,-5-3 4 16,-2 2 7-16,-4 1-11 0,3 0 0 16,-6 0 3-16,0 0-2 15,-2 0 7-15,-1 0 0 16,-6-3-6-16,0 3 16 15,-2 0-17-15,0 0-1 16,0 0 7-16,0 0-5 16,0 0-1-16,0 0-1 15,0 0 1-15,0 0 4 16,0 0-5-16,0 0 0 16,0 0-4-16,0 0 3 15,0 0-11-15,0 0-21 16,0 0-19-16,0 3 19 15,-8 4-62-15,-5-2-80 0</inkml:trace>
  <inkml:trace contextRef="#ctx0" brushRef="#br0" timeOffset="99760.5915">16253 9352 250 0,'0'0'310'0,"0"0"-291"16,0 0-6-16,0 0-1 15,0 0 23-15,0 0-35 16,0 0 3-16,0 0 5 15,-9 43 13-15,21-13 9 16,4 3-30-16,-8 3 0 16,1-4 9-16,-9-2-2 15,4-5-6-15,-4-7-1 0,0-5 3 16,0-7 6 0,0-4-8-16,0-2 15 0,0 0 61 15,-4-4-12-15,-13-13-44 16,-7-5-21-16,7-7 7 15,4-5-11-15,3-1 4 16,-1-1-1-16,7-1-3 16,0 6 4-16,4 8-1 15,0 10 1-15,0 7 2 16,0 5 1-16,8 1-3 16,11 0 0-16,1 10-9 15,9 7 8-15,-1 7 1 16,6 1 0-16,3 3 3 15,1-2-6-15,-1-1 3 16,5 0-5-16,-4-6-6 0,-3-2 5 16,-3-8-5-16,-10-1 10 15,-4-6 1-15,-3-2-5 16,3 0 5-16,1-10 0 16,2-4 20-16,-12-8-19 15,-6-2 12-15,-3-8-8 16,0 1-2-16,-3-1 1 15,-18 5-4-15,4 4 0 16,-4 8 18-16,7 6-18 16,5 6 11-16,-2 3-11 0,0 3 4 15,-2 14-8 1,8 8-2-16,5 0 6 0,0 2-1 16,1 1 1-16,27-3-3 15,5 2-3-15,2-5-15 16,1-1 14-16,3-4-44 15,-5-2-51-15,-6-6 78 16,-6-6-99-16,-3-3 75 16,-12 0-40-16,-1-7-145 15</inkml:trace>
  <inkml:trace contextRef="#ctx0" brushRef="#br0" timeOffset="100205.8251">16842 9402 94 0,'0'0'314'16,"0"0"-210"-16,0 0-30 15,0 0-68-15,0 0-3 0,0 0 15 16,7-11 34-16,11 22-13 16,-1-1-21-16,8-2 5 15,2 2-18-15,0-3-2 16,-2 1 0-16,-7-5-3 16,-10-1-1-16,-5-1-16 15,-2-1-41-15,-1 0 43 16,0-4 0-16,0-7-66 15,0 0 39-15,0 3 3 16,0 3 39-16,0 5 0 16,2 0-8-16,4 0-2 15,7 3 6-15,-2 4 4 0,8 1 15 16,2 1-11 0,3-3 11-16,10 0 1 15,2-4 34-15,7 1 20 0,-6-3 20 16,1 0-5-16,-13-5-4 15,-8-3-26-15,-10-3 6 16,-7-2-10-16,0-4-20 16,0-4-1-16,-12-2-30 15,-9-2 0-15,-3 3 3 16,6 2-3-16,2 2-27 16,7 5-72-16,6 5 29 15,3 4-11-15,0 1-136 16,28 1-381-16</inkml:trace>
  <inkml:trace contextRef="#ctx0" brushRef="#br0" timeOffset="101076.7705">18051 9141 783 0,'0'0'1'0,"0"0"-1"16,0 0-28-16,2 49 28 0,24-15 27 15,6 2-13 1,0-1 3-16,-2-5-15 0,-11-3 1 16,-14-6 6-16,-5-5-9 15,0-5 0-15,0-4 19 16,-4-6-14-16,-3-1 14 15,-6 0 23-15,-5-6-12 16,-3-13 5-16,-2-3-35 16,7-7-4-16,13-8 4 15,3-3 0-15,3 1-10 16,21 10-1-16,3 8 0 16,0 9 5-16,4 9 6 15,0 3-6-15,5 0 1 16,-2 2 5-16,-8 6-5 15,-5 5 1-15,-6 2 1 0,-15 0-2 16,0-3 2 0,0 5-2-16,-10 0-5 0,-16-3 10 15,0-4-21-15,2-2 2 16,10-5 2-16,11-3 14 16,3 0 2-16,0-12-2 15,4-4-27-15,25-3-34 16,9 0 47-16,1 2 12 15,1 2 4-15,-1 0 1 16,-6 6 0-16,-8 4 0 16,-4 1 3-16,-13 4-3 15,-1 0 0-15,-5 0 5 0,5 2-3 16,-4 7 26-16,3 0-17 16,4 4-9-16,2-3 17 15,4 1-15-15,6 0 4 16,9-4 4-16,7 0 2 15,5-5 20-15,4-2-16 16,-7 0-14-16,-2-2 25 16,-8-11-25-16,-5-3-4 15,-5-6 3-15,-7-2 3 16,-5-3 3-16,-8 1-6 16,0 4 3-16,0 1 18 15,-4 9 4-15,-1 7 18 16,3 2 1-16,-1 3-42 15,-3 0 5-15,-3 5-10 16,-1 10-15-16,5 6 7 0,5-2 9 16,0 3-1-16,0-1 0 15,18-1-21-15,8-3 10 16,4-3-3-16,1-3-16 16,-1-8-2-16,-2-3-16 15,4-4-24-15,-6-13-75 16,-7-7-286-16</inkml:trace>
  <inkml:trace contextRef="#ctx0" brushRef="#br0" timeOffset="101304.0917">19111 8827 646 0,'0'0'65'0,"0"0"24"16,0 0-85-16,0 0-2 15,0 0 8-15,22 46 39 16,4-15-11-16,8 4-30 15,0 3-4-15,2 1 10 16,-2-1-14-16,-16-1 2 16,-6-6-4-16,-10-8-8 15,-2-5-25-15,0-7-28 16,0-7 29-16,-14-4-43 16,-8 0-56-16,-8-10-231 15</inkml:trace>
  <inkml:trace contextRef="#ctx0" brushRef="#br0" timeOffset="101843.2116">19199 9016 483 0,'0'0'66'0,"0"0"20"16,0 0-36-16,150-34-21 15,-119 22-6-15,-9-3-10 16,-3-4-13-16,-12-3-20 15,-7-5-36-15,0-2 23 16,0 0 29-16,-10-1 4 16,-2 8 4-16,3 7 12 15,0 5 22-15,6 10 13 0,-3 0-51 16,3 8-13 0,3 9 6-16,0 5 7 0,0 8 0 15,18 2-2-15,3 4 2 16,-8 0 0-16,-1 1-7 15,-5-5-2-15,-7-6 5 16,0-7 4-16,0-5 0 16,-8-9 6-16,3-1 8 15,1-4-7-15,2 0 23 16,2-8 4-16,0-7-27 16,0-6-7-16,2-4-15 15,19-1 4-15,5 4 0 16,-6 6 9-16,-2 6 2 0,3 6 6 15,-4 4 1-15,2 0-7 16,-4 10 2-16,0 6 37 16,-6 1-27-16,1 1 19 15,1-3-10-15,-2 2-14 16,7-1 3-16,2-3-5 16,1-2 0-16,3-3-8 15,2-2 3-15,-2-5-48 16,8-1-13-16,2-1-82 15,-2-10-386-15</inkml:trace>
  <inkml:trace contextRef="#ctx0" brushRef="#br0" timeOffset="102232.9409">19954 8914 454 0,'0'0'46'15,"0"0"16"-15,0 0 4 16,0 0-43-16,0 0 7 15,-63 58 10-15,63-41-25 16,0 0-5-16,3 1-10 16,15-1 0-16,0-4 7 15,5-5-6-15,3 0 10 16,-5-2 13-16,1-5-12 16,-6-1 8-16,8 0 2 15,2-6-1-15,-9-6 14 16,3-6-19-16,-8-3 11 15,-10-5 10-15,-2 2-23 0,0 3 2 16,-14 5-4 0,-6 5 12-16,-6 7-7 0,-10 4-17 15,-6 0-7-15,-5 2 0 16,5 9-4-16,10-2-13 16,10 4-23-16,9-2-20 15,13 2-12-15,0-4-25 16,17-2-6-16,26-2 2 15,18-1-33-15,15-4-154 16</inkml:trace>
  <inkml:trace contextRef="#ctx0" brushRef="#br0" timeOffset="102639.5927">20532 8933 312 0,'0'0'134'0,"0"0"21"15,0 0-69-15,0 0-5 16,0 0-41-16,-134-46-21 15,98 46 2-15,5 0-17 16,-3 4-2-16,6 4 5 16,9 4-6-16,3-1-1 15,12 2-1-15,4 0 0 16,0-4 0-16,0 1-6 16,16-2 7-16,13-2 3 15,2-3 2-15,3-3 3 16,-1 0 5-16,-4-5-3 15,0-4 10-15,-9-8-14 16,-7-3-4-16,-2-7 5 16,-5-6-7-16,-6-9-4 0,0-6-16 15,-5-5 11-15,-16 2-4 16,0 7 13-16,6 13 2 16,0 16 26-16,12 8 1 15,-5 4-1-15,7 3-28 16,-2 5-4-16,-3 17-10 15,0 12 8-15,2 10 6 16,-9 11-4-16,-14 11 0 16,-24 9-142-16,-34 5-429 0</inkml:trace>
  <inkml:trace contextRef="#ctx0" brushRef="#br0" timeOffset="104157.8827">13717 9724 548 0,'0'0'88'0,"0"0"-75"15,0 0 55-15,0 0 1 16,0 0-52-16,0 0-4 16,7-48 14-16,10 29-2 15,0 2-19-15,-1 0 11 16,-3 4-17-16,-7 6 5 16,-3 3-3-16,-3 4-1 15,4 0-2-15,10 5-9 16,10 14 3-16,17 12 7 15,10 8 0-15,13 5 5 16,-2 4-2-16,2 0 1 0,-12-4-1 16,-9-1-3-16,-13-1 0 15,-16-6 3-15,-9-5-2 16,-5-8 0-16,0-5 3 16,0-9-4-16,-12-1 3 15,-5-8-2-15,-3 0 3 16,-6-2 1-16,-6-15-5 15,2-6-36-15,3-7-9 16,7-2-14-16,16-4-57 16,4 6 56-16,0 2-4 15,19 3 38-15,12-1-33 16,2-1 28-16,3 1 22 0,-3-1 6 16,-9-2 1-16,-7 0-19 15,-17 2 12-15,0 1 6 16,0 5 3-16,-17 5 90 15,4 5 10-15,1 6-10 16,0 4 19-16,7 1-69 16,3 0-39-16,2 1 6 15,0 11-7-15,0 9 18 16,6 6-2-16,24 5-6 16,6 3 4-16,4 2-14 15,-3-3 2-15,-2 1 0 16,-5-5-2-16,-8-10 0 15,-7-2-3-15,-7-11 0 16,-5-1 1-16,1-6-4 0,1 0-28 16,3-6 19-16,2-9 4 15,0-6-107-15,2-7 9 16,-4 1 48-16,-2 5 60 16,1 5 1-16,-6 5 0 15,4 10 8-15,2 2-7 16,1 0-1-16,9 7 21 15,0 3-1-15,-1 6 12 16,5 0-11-16,7-1 1 16,3-1 4-16,1-2-11 15,7 0 0-15,-1-5 10 0,-6 0-4 16,-6-4 8-16,-10-3-17 16,-6 0-12-16,2 0 16 15,-6-8 0-15,1-8-11 16,-7-4-5-16,0-2 2 15,0 1-6-15,-13 3 4 16,1 7 0-16,9 8 6 16,1 3-6-16,2 0-2 15,0 5-13-15,0 7 7 16,12 3 8-16,10-1 0 16,4 1 1-16,2-3-2 15,3-2 6-15,4-3-5 16,-5-2 4-16,-9-3-4 15,-1 0 0-15,-11-2 0 16,0 0 0-16,-1-9 9 0,-5-4-9 16,6-6-5-1,-2-2-9-15,4 1 11 0,2 1 0 16,3 8-2-16,-6 3 5 16,3 6 13-16,-1 2 3 15,3 0-4-15,7 4 8 16,-1 7 0-16,2 0 9 15,0 1-11-15,-7-3-16 16,-6 3 14-16,-3-2-12 16,-7-3-4-16,0-2-23 15,-13 0-73-15,-23-5-70 16,-8 0-482-16</inkml:trace>
  <inkml:trace contextRef="#ctx0" brushRef="#br0" timeOffset="104301.6263">14838 9625 783 0,'0'0'31'16,"0"0"-20"-16,0 0 0 15,0 0-11-15,0 0-3 16,0 0-34-16,146-12-56 16,-91 12-85-16</inkml:trace>
  <inkml:trace contextRef="#ctx0" brushRef="#br0" timeOffset="104738.9849">15474 9595 663 0,'0'0'19'15,"0"0"-11"-15,0 0 44 16,-13 59-25-16,17-42-15 15,25 2 11-15,2-2-22 16,6-2 0-16,-1-4-1 16,-3 0-2-16,-6-6 2 15,-3-2 0-15,-5-3-3 0,1 0-3 16,1-2 6 0,-6-7 0-16,0-1 0 0,-12 0 5 15,1 1-7-15,-1 2 2 16,-1 3 0-16,0 0 7 15,-2 4 4-15,6-2-1 16,4 2-1-16,2 0-4 16,8 0-8-16,4 0 3 15,1 6 0-15,-3 0 11 16,-5 2-4-16,-4-1 6 16,-10 0 9-16,2-3-10 15,-5 4 3-15,0-3-8 16,-8-2-4-16,-14-2-6 15,-14-1-16-15,-7 0-105 0,-5-5-94 16</inkml:trace>
  <inkml:trace contextRef="#ctx0" brushRef="#br0" timeOffset="104898.3207">15414 9475 861 0,'0'0'105'0,"0"0"-87"16,0 0-10-16,0 0 6 16,0 0-14-16,0 0-23 0,5-10-44 15,7 10-94 1,-10 2-225-16</inkml:trace>
  <inkml:trace contextRef="#ctx0" brushRef="#br0" timeOffset="105889.2704">14967 10869 144 0,'0'0'477'0,"0"63"-477"16,0-22 0-16,14 0 8 15,3-7-8-15,2-3 0 16,-6-4 3-16,-1-3 7 15,-9-7 11-15,0-7-21 0,1-5 2 16,-4-5 7-16,0-5 59 16,-8-15-26-16,-18-7-39 15,-8-6 4-15,4-7 2 16,-3-7-9-16,8-4 7 16,10 1 0-16,13 5-5 15,2 7-1-15,12 9 4 16,19 9 1-16,8 1 3 15,0 5-9-15,-4 6 0 16,-3 3 6-16,-15 5-6 16,-4 9-10-16,-8 12 10 0,-5 4 0 15,0 4 17 1,-29-1-17-16,-11-2 6 0,-1 1-13 16,-9 0 0-16,-1-3-7 15,6-4-1-15,3-5-18 16,19-4 22-16,8-7-8 15,11-3-18-15,4-1 13 16,5 0-20-16,30 0 20 16,17-5 23-16,15 0 2 15,10 2-5-15,14 2 4 16,-1 1 0-16,-8 0-7 16,-21 0 7-16,-29 9 0 15,-16 1 2-15,-16 5 1 16,0 1 49-16,-30 5-7 0,-7 0-11 15,-4-2 2-15,1 0-32 16,3-3-1-16,12-8-6 16,-2 0-67-16,12-7-104 15</inkml:trace>
  <inkml:trace contextRef="#ctx0" brushRef="#br0" timeOffset="106575.2246">15533 10925 644 0,'0'0'31'0,"0"0"-17"16,-30 45 21-16,30-30-12 16,0-5-3-16,18-1-11 15,11-4 11-15,8-2-14 16,12-3-4-16,3 0 8 15,2-6-8-15,-9-6-2 16,-6-4 0-16,-13-1 6 16,-16-1-9-16,-10-6 3 15,0 0-1-15,0 4-4 16,-7 6 10-16,-2 7 3 16,5 5 40-16,-2 2-28 15,4 0-18-15,0 12-2 16,2 2 0-16,0 3 11 15,0 3-11-15,10-3 1 0,19 1 3 16,14-4-3-16,10-5 6 16,7-1-7-1,6-4 6-15,-9-4-11 0,-11 0 5 16,-15-3 0-16,-11-6-2 16,-14-4 8-16,-6-8-2 15,0-3-4-15,-5-5 0 16,-20-5-8-16,-5-10 4 15,-5-7-2-15,-1 1 5 16,2 6 1-16,10 13 3 16,10 14 9-16,10 12 19 15,-3 2 20-15,7 3-37 16,0 0-14-16,0 3 0 0,0 14 0 16,0 7 3-16,13 7 7 15,11 6-9-15,5 1 23 16,5-1-22-16,4-4-2 15,-5-2 0-15,1-6 4 16,-6-5 1-16,-3-4-5 16,-3-8 0-16,-5-3 5 15,0-5-2-15,4 0 1 16,3-1-4-16,2-15-9 16,-3-1-39-16,-8-9-74 15,-11-2-103-15,-4 0-331 16</inkml:trace>
  <inkml:trace contextRef="#ctx0" brushRef="#br0" timeOffset="106723.0871">15989 10813 662 0,'0'0'72'16,"0"0"-70"-16,0 0 2 15,0 0 11-15,0 0-15 16,0 0-9-16,188-18-16 15,-117 3-113-15,4-1-251 16</inkml:trace>
  <inkml:trace contextRef="#ctx0" brushRef="#br0" timeOffset="107826.9259">17067 10569 707 0,'0'0'30'0,"0"0"-25"0,0 0-5 16,0 0 0-16,0 0 14 15,34 53 7-15,0-23 5 16,0 0-26-16,3 0 5 16,5-1 0-16,3-8-4 15,2-6-1-15,-3-7 5 16,-6-4-3-16,-3-4-4 15,-10 0 2-15,-4-2 0 16,-5-11 10-16,-4-4-8 16,-3-7-2-16,-8-7 8 0,-1-5-5 15,0 1 12 1,0 2-15-16,-13 8 4 0,4 8 18 16,2 8 0-16,1 7 11 15,3 2 6-15,-6 0-37 16,8 11-2-16,-1 3 0 15,2 7 0-15,0-2 2 16,18 3-2-16,13-3 0 16,6-2 4-16,5-5-3 15,2-5 2-15,0-4-3 16,-7-3 0-16,-7 0 1 16,-8-13-1-16,-4-3-5 15,-8-4 4-15,-6-3 2 16,-4-2-4-16,0-4-9 15,-12 0 9-15,-8 5-11 0,1 4 12 16,4 8 1 0,6 5-6-16,8 5 14 0,1 2-9 15,0 0 2-15,0 5-1 16,14 9-11-16,20 0 12 16,7 3 0-16,6-2-2 15,8 2 8-15,-6-3-8 16,-7 1 2-16,-17-3 0 15,-18-1-1-15,-7 0 1 16,-2 1-1-16,-28-2-4 16,-12 2 10-16,-10-3-11 15,3-6 1-15,0-3-28 16,11 0-5-16,5-3-15 16,12-6-8-16,8 4 34 0,10-2 27 15,3 2 11-15,0 0 7 16,30 0-7-16,10-2-19 15,10-1 10-15,14 1-2 16,1-5 12-16,5 0-5 16,-10-2 15-16,-7-1-18 15,-15-1 0-15,-17 0 17 16,-8-1-2-16,-8-2 1 16,-5 0 2-16,0 1-11 15,-20 2 8-15,-1 4-18 16,-8 2 1-16,4 6 8 15,0 4-10-15,3 0-1 0,0 12 1 16,3 4 1 0,10 4 6-16,9-1 1 0,0 3-7 15,3-3 22-15,27-2-23 16,8-2 0-16,4-5 14 16,-1 1-12-16,9-4-4 15,-4-5-23-15,5-2-40 16,-1 0-121-16</inkml:trace>
  <inkml:trace contextRef="#ctx0" brushRef="#br0" timeOffset="108660.2836">18877 10556 173 0,'0'0'522'0,"0"0"-514"0,10-55 31 16,-1 28 32-16,0-2-49 15,-7-5 2-15,-2-7-9 16,0-2-10-16,0-7 4 16,-11 0-9-16,-8 4 0 15,-1 6 10-15,-1 11-7 16,5 13 11-16,4 7 22 15,12 7-6-15,-8 2-14 16,4 5-16-16,3 15-5 16,1 10-8-16,0 9 12 15,13 7 1-15,20 2-1 0,3-1 7 16,7-1-9 0,5-7 3-16,3-5-26 0,5-8 20 15,-2-7-20-15,-4-8 13 16,-6-4 10-16,-8-7-11 15,-11 0 14-15,-4-9-4 16,-6-10 4-16,-8-2-7 16,-5-6 7-16,-2 0 0 15,0 3 1-15,0 5 3 16,0 10 4-16,0 7 4 16,-9 2 2-16,-6 1-13 15,-5 9-1-15,1 4 0 0,3 6 0 16,8-2 5-1,8-3-2-15,0 1-3 0,17-3 2 16,21-5-13-16,4-3 11 16,5-3 0-16,3-2-1 15,-2-2 4-15,-11-7-3 16,-9-7 0-16,-10-2 14 16,-13-4 28-16,-5-3-31 15,0-3 15-15,-28 0-3 16,-5 2-22-16,-1 3 7 15,-3 8-8-15,3 9-9 16,4 6 6-16,0 0-42 16,3 9-19-16,5 6 8 15,18 2-21-15,4 0-56 16,12-4-25-16,32-3-138 0</inkml:trace>
  <inkml:trace contextRef="#ctx0" brushRef="#br0" timeOffset="108976.2519">19788 10273 421 0,'0'0'99'0,"0"0"12"16,0 0-11-16,-64-48-42 15,32 41-10-15,4 7-23 16,1 0-24-16,1 0 9 16,6 0-10-16,8 7 0 15,10 0-2-15,2 4 2 16,10 0-2-16,26 1 1 15,21-1-2-15,4-2-6 0,13 1-14 16,-3 1-15-16,-8-3 10 16,-12 0 5-16,-22-1 23 15,-15-1 18-15,-14 2 6 16,0-1 52-16,-34 3-37 16,-17-1-19-16,-4-1-4 15,-3-3-11-15,7-3-5 16,5-2-17-16,1-3-72 15,9-11-85-15,10-7-146 16</inkml:trace>
  <inkml:trace contextRef="#ctx0" brushRef="#br0" timeOffset="109239.5255">19962 9920 614 0,'0'0'56'16,"0"0"-45"-16,-11 50 42 16,11-18 9-16,0-2-18 15,20 6-23-15,9-2 29 16,2 2-50-16,0-2 0 16,-1-2 5-16,-3-6-3 15,-2-4-3-15,-6-10 1 0,-7-3-20 16,-3-7 20-16,-1-2-60 15,0 0-1-15,-4-9-100 16,-4-10-297-16</inkml:trace>
  <inkml:trace contextRef="#ctx0" brushRef="#br0" timeOffset="109404.6305">19862 10099 621 0,'0'0'128'0,"0"0"-81"15,0 0 21-15,0 0-24 16,0 0-31-16,130 0-6 16,-60-4-7-16,12-4-1 0,1 1-20 15,7 0-174 1,-1-3-139-16</inkml:trace>
  <inkml:trace contextRef="#ctx0" brushRef="#br0" timeOffset="109890.5533">20983 10118 352 0,'0'0'263'0,"14"-55"-240"16,-12 23 61-16,2 1-11 16,-4 5-67-16,0 8 4 15,0 9 59-15,-11 4-56 16,-9 5-9-16,-2 0-8 15,0 0-7-15,9 8 11 16,6 1-11-16,7 4-25 16,0 2 21-16,34 4-3 15,9 2 5-15,9 1 1 0,10-1-46 16,5 2 4 0,-4 0-28-16,-7-4 59 0,-18-3 23 15,-17-2 47-15,-18-5 20 16,-3 3 22-16,-17 0-2 15,-25-2-40-15,-13 2-15 16,-6-4-25-16,-2-1-7 16,5-7-18-16,3 0-90 15,12-10-150-15</inkml:trace>
  <inkml:trace contextRef="#ctx0" brushRef="#br0" timeOffset="110324.1472">21336 9674 607 0,'0'0'90'0,"0"0"-73"16,0 48 29-16,8-18 2 15,12 7-17-15,9 1 2 16,-4 4-14-16,1-1-13 15,2-2-6-15,-2-5 1 16,3-7-8-16,-1-8-2 16,-3-5-13-16,-6-9-14 15,-3-4 16-15,-3-1 16 16,2-3 2-16,0-11 2 0,0-3 0 16,0-8 0-16,-5-1-1 15,4-1 1-15,-1 8 4 16,-2 4 22-1,-4 9 15-15,-5 4-20 0,-2 2 3 16,4 0-24-16,1 8 0 16,3 9 19-16,3 0 1 15,3 3-2-15,2-1-16 16,-1-2 7-16,5-3-13 16,0 1 4-16,0-8-37 15,-4 0-31-15,-8-7-184 16,-2 0-152-16</inkml:trace>
  <inkml:trace contextRef="#ctx0" brushRef="#br0" timeOffset="110466.9016">21766 9758 757 0,'0'0'19'0,"0"0"-11"15,0 0-8-15,0 0-80 16,0 0 38-16,0 0-14 15,96 31-107-15</inkml:trace>
  <inkml:trace contextRef="#ctx0" brushRef="#br0" timeOffset="111193.4964">22314 9860 595 0,'0'0'43'0,"0"0"-8"16,0 0 80-16,0 0-56 16,0 0-34-16,0 0-25 15,-144-44 1-15,104 55-6 16,-2 4 5-16,11 3 0 16,6 2-5-16,9 1 5 15,11-2-2-15,5-2 1 0,1 0-2 16,33-7-9-16,8-1 11 15,10-4-10-15,-1-5 9 16,0 0-12-16,-3-1-1 16,-11-12 13-16,-3-2-7 15,-13-4-1-15,-5-8 7 16,-8-2-2-16,-8-4-4 16,0-6 6-16,0-7 3 15,-14-5 0-15,-2 0 0 16,-4 3 32-16,-2 13 3 15,7 14 12-15,-2 9 8 16,6 7-14-16,5 5-32 16,-4 0-9-16,-5 5-8 15,0 14-2-15,2 6 9 16,11 5 1-16,2 2 9 0,0 3-6 16,20 2-3-16,15-1 0 15,7 1 1-15,11-7-9 16,7-4 0-16,7-4-3 15,-6-6 9-15,-1-4-14 16,-11-9 15-16,-7-3 0 16,-8 0 1-16,-8-4 1 15,-3-13-1-15,-5-3 0 16,-4-6 8-16,-6-3-7 16,-8-3-2-16,0-5 1 15,0 5-35-15,0 4 17 16,0 12 10-16,0 11 8 0,-13 5 15 15,-3 2-15-15,-7 13-8 16,6 6 8-16,4 3 1 16,8-1 22-16,5 0-23 15,0-1 2-15,24-2 16 16,10-2-17-16,3 0 2 16,3 1-3-16,-7-2-42 15,-12 0-134-15,-11-5-229 16</inkml:trace>
  <inkml:trace contextRef="#ctx0" brushRef="#br0" timeOffset="112272.2757">19159 11183 528 0,'0'0'86'16,"0"0"-78"-16,0 0 29 15,0 0 52-15,109 53-61 16,-75-31 0-16,3 2-28 16,-11-4 8-16,-6-1-7 0,-14-4 3 15,-6-3-2-15,0-2-2 16,0-3 2-16,0-5 11 16,-3-2-13-16,0-3-6 15,-3-13 4-15,3-8-44 16,3-8-20-16,0-4 39 15,0-2 10-15,10 3 16 16,10 6-11-16,4 10 12 16,-1 10 0-16,2 6 2 15,-1 3-2-15,4 0 1 16,6 7 20-16,1 6 17 16,-2 1-20-16,-5 0-17 15,-7 0 7-15,-4 1-6 16,-15-3 0-16,-2-2-2 0,0-1 0 15,-6-4 4 1,-2-2-4-16,-6-3 0 0,6 0 15 16,4-10-5-16,4-9-10 15,0-5-11-15,4-2 10 16,24-1-5-16,3 4-2 16,4 7-5-16,-2 4 12 15,-3 5-7-15,-6 5 8 16,-2 2-5-16,-9 0 10 15,-2 8 11-15,-4 5 0 16,-2 3-2-16,1 3 15 16,-3-2-25-16,6 1 4 15,3-3-8-15,4-1 0 16,3-5-2-16,9-3 0 16,5-4-31-16,5-2 12 0,8 0-5 15,-4-12-14 1,7-5 15-16,-3-4-21 0,-7-2-17 15,-5-2 25-15,-10-3 12 16,-11 1 26-16,-11 3 16 16,-2 9 51-16,0 4 23 15,0 10 46-15,0 1-96 16,-18 0-25-16,1 12 13 16,-4 5 10-16,4-1 5 15,8 1-15-15,5 2-11 0,4-3-4 16,0-1 16-16,17-1-29 15,13-1-1-15,2-6-8 16,14 0-41 0,-2-7-28-16,5 0-13 0,2-14-77 15,-7-5-119-15</inkml:trace>
  <inkml:trace contextRef="#ctx0" brushRef="#br0" timeOffset="112487.0651">20758 10785 723 0,'0'0'94'16,"0"0"-72"-16,0 0-9 0,0 0 28 15,0 0 11 1,40 56-22-16,-14-28-4 0,4 1-19 16,2 3-3-16,-2-1-4 15,-1 0-14-15,-8-3 11 16,-10-3-65-16,-8-5-34 15,-3-3-30-15,0-5-76 16,-18-7-146-16</inkml:trace>
  <inkml:trace contextRef="#ctx0" brushRef="#br0" timeOffset="113394.1153">20745 11009 441 0,'0'0'112'0,"0"0"-99"0,0 0 13 16,0 0 10-16,150-24-25 16,-99 14 23-16,-5-4-32 15,-3 0 1-15,-7-4-4 16,-11-1 3-16,-4-2-3 16,-10-2 1-16,-6-1-5 15,-5 0 3-15,0 3 4 16,0 1-1-16,-7 9 33 15,1 5 31-15,-1 6-5 16,-1 0-58-16,-1 4 3 16,-4 6 2-16,5 5 1 15,4 4 1-15,4 3 6 16,0 0-13-16,0 1 1 16,12 4-3-16,10 1-3 15,-7 0 0-15,0-1-23 16,-8-5-23-16,-7-1 22 0,0-9 13 15,0-4 12-15,0-3 2 16,0-5 0-16,0 0 0 16,12-5 0-16,6-8-6 15,3-8-10-15,7-3-8 16,-2 1 17-16,4 3 4 16,0 4 3-16,-1 5 6 15,-6 6-6-15,-3 2 1 16,-2 3 24-16,-1 0-13 15,1 7 19-15,-2 4-6 0,-5 2 8 16,2 0-5 0,-5 1-18-16,9-1-4 0,-4 1 5 15,9-5-7-15,1-1-4 16,7-3 0-16,0-3-7 16,3-2-20-16,-3 0-21 15,-10-7-5-15,1-3-16 16,-13-4 28-16,-2-3 22 15,-6-3 19-15,0-1 2 16,0 4 34-16,0 2 27 16,0 8-28-16,0 5 43 15,0 2-56-15,-8 0-17 16,-2 4-1-16,-2 9 8 0,-1 4 25 16,5-3-26-16,8 0-7 15,0 1 17-15,0-3-20 16,24-2 5-16,7-3-6 15,7-4-6-15,5-3 0 16,5 0-1-16,-2-1 7 16,-1-11 0-16,-7-2 0 15,-13-1-1-15,-8-4 0 16,-13-1 2-16,-4-4 17 16,0 4-2-16,-14 0 4 15,-12 6 14-15,1 5 3 16,-2 7-27-16,-6 2-10 0,-2 0-11 15,2 5-5-15,3 4-20 16,8 3-19-16,7 2 15 16,15-3-36-16,0 1-71 15,22-2-49-15</inkml:trace>
  <inkml:trace contextRef="#ctx0" brushRef="#br0" timeOffset="113908.213">22522 10791 674 0,'0'0'41'0,"0"0"-34"16,0 0 1-16,-142-2 6 16,113 13 27-16,5 2-18 15,6 2-12-15,5 1-5 16,6 1-3-16,3-3-6 15,4-1-8-15,0-3-11 16,17 0-8-16,14-3-24 16,8-5 34-16,7-2 1 15,0 0-4-15,-1-9 20 16,-5-4-24-16,-11-4 5 16,-5 0 7-16,-13-4-6 15,-9-3 17-15,-2-9-1 16,0-7 10-16,0-9-5 15,-5-8 0-15,-12-10 0 0,6 5 22 16,-3 7 19-16,6 13 7 16,-3 16 43-16,2 14-13 15,6 7-18-15,-6 5-51 16,3 0-7-16,-7 13 4 16,1 11 13-16,12 7 0 15,0 5-14-15,0 6 3 16,12 3 10-16,7 6-18 15,6 2 1-15,7-2-1 16,5-1-1-16,-3-6-9 16,-6-4-30-16,-2-3-27 0,-12-5-25 15,-4-4-121 1,-10-5-271-16</inkml:trace>
  <inkml:trace contextRef="#ctx0" brushRef="#br0" timeOffset="114357.7618">21156 11483 542 0,'0'0'76'0,"0"0"-58"16,0 0 35-16,0 0 36 15,198-14-6-15,-116 6-20 16,14-5-29-16,15-2 1 15,12 0-11-15,11-2 3 16,11-1 4-16,1-3-31 0,9 1 19 16,-3 2-19-1,-7 1 0-15,-15 1-3 16,-17 3-4-16,-28 3-6 16,-27 0-18-16,-25 5-1 0,-17 1 30 15,-14 3-34-15,-2-1-12 16,0 2-5-16,-13 0-35 15,-22 0-36-15,-17 2-55 16</inkml:trace>
  <inkml:trace contextRef="#ctx0" brushRef="#br0" timeOffset="114891.1351">20972 11728 555 0,'0'0'88'0,"0"0"-87"0,0 0 24 16,0 0 33-16,145 0-12 15,-71-7 12-15,12-3-30 16,16 0-7-16,6-3-1 15,11-3-11-15,5-2 21 16,12-5-30 0,7 1 0-16,-1-4-2 0,4 3-41 15,-5 2 14-15,-16 1 24 16,-15 5 5-16,-21 4 12 16,-23 5 19-16,-27 2-3 15,-12 2 0-15,-13-1-24 16,-10 3 2-16,-4 0-6 0,0 0 2 15,0 0 22 1,0 0-24-16,0 0 0 0,0 0-2 16,-4-2-64-16,-12 1-58 15,-2-5-226-15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25:0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12177 5035 364 0,'0'0'51'0,"0"0"-39"16,0 0 3-16,0 0 19 15,0 0-12-15,0 0 25 16,0 0-2-16,0 0-17 16,-2-1 7-16,2 1 11 15,-5 0-16-15,4 0 14 16,0 0-33-16,1 0-9 16,-6 0-1-16,-2 8-1 15,-6 9 0-15,3 11 5 16,-1 11 16-16,4 8 6 15,7 5-16-15,1 5-8 0,0-4 21 16,0 4-21-16,0-2 9 16,0-1 4-16,0 0-12 15,0 2 8-15,0-4-12 16,1-2 5-16,-1-9 4 16,0-4-9-16,0-7 0 15,0-4 4-15,0-1 0 16,0-6-1-16,0 1-3 15,-1-9 2-15,1-2 3 16,0-6-5-16,0 1 0 16,0-3-1-16,0-1-27 15,0 0-28-15,0-3-70 0,0-13-296 16</inkml:trace>
  <inkml:trace contextRef="#ctx0" brushRef="#br0" timeOffset="2535.4122">12020 5057 677 0,'0'0'32'0,"0"0"22"0,0 0-15 15,0 0-6 1,0 0-33-16,167-28 0 0,-71 19 5 16,13 0 2-16,17-4 14 15,13 4-15-15,15-4 0 16,13 2 14-16,18-2-19 15,14-2-1-15,11 3 6 16,15 1-2-16,5-1-4 16,4 4 0-16,3-2 1 15,4 3-2-15,-2 2 1 16,-6-1 0-16,-10 1-1 16,-8-1 1-16,-13 1 0 15,-10-1-1-15,-20 1 3 16,-13 0-2-16,-17 1 0 15,-8 0 0-15,-13 1-3 0,-8-1 4 16,-17 2-1-16,-10 0 0 16,-11 0 2-16,-1-1-4 15,2 2 2-15,7-1 0 16,-2 0 0-16,3-1 0 16,-9 3 0-16,-10-4-1 15,-11 4 5-15,-2 0-7 16,-2 0 3-16,5 0 0 15,6 0-3-15,2 0 5 16,2 0-2-16,-5 2 0 16,-8 0 2-16,-12 1-2 15,-12-1 0-15,-10-1 0 0,-13 0-9 16,-5-1 8 0,0 0-2-16,0 1-1 0,0 2-3 15,0 0 0-15,3 0 7 16,3 5 0-16,3 1-2 15,-2 2 5-15,0 3-3 16,6 6 4-16,0 4 0 16,-1 1 13-16,3 4-17 15,-3-2 0-15,1 0 4 16,-2 0-4-16,-2 1 0 16,-2 3 2-16,-2 2 3 15,-1-2-6-15,-4 3 1 16,1-1 0-16,-1 2 3 15,0-3 0-15,0-2-3 16,0 1 0-16,0-3 5 0,0-5-3 16,0 5 0-16,0-4-2 15,0-1 10-15,0 2-4 16,0 0-1-16,-5-5 0 16,0 2-2-16,-2 0 2 15,-2 0-5-15,2 0 0 16,2-4 4-16,-4 1-3 15,0-3-1-15,6-2 0 16,-3 0 3-16,0-2-2 16,1-3-1-16,1 0 0 15,0-1-1-15,0 0 1 16,3-3 0-16,-5-2-1 0,-1 3 9 16,1-4-8-16,-1 1 0 15,0 0 0-15,-4 0 1 16,-2 1-1-16,0 3 0 15,-5-3 0-15,-5 1 9 16,0 2-9-16,-5 0 0 16,-2 1 0-16,-3 0 0 15,-6-1 1-15,-6 0-1 16,-5 0 0-16,-6 2 3 16,-1-2-3-16,-5 1 0 15,6-1 0-15,-5 1-1 16,-1-1 1-16,4-1 0 15,-6 0-2-15,0 2 6 0,-2-5-4 16,1 2 0 0,0-2 0-16,-1 3-1 0,-2-3 1 15,-3-1 0-15,3 1-2 16,-10-3 5-16,-3 3-3 16,2-3 0-16,-5 1 1 15,5-1-7-15,0 0 6 16,0 0-7-16,-3 0 3 15,1 2 3-15,5 0-1 16,2-2 2-16,5 2 0 16,2-1-5-16,6-1 5 15,-6 3 0-15,3 0-1 0,-3-3 5 16,1 3-4-16,-2-2 0 16,-1 1 0-16,-1-1-4 15,4 0 4-15,0 2 0 16,6-3 0-16,1 3 2 15,1-2-2-15,4 1 0 16,-1 1 2-16,-3-2-4 16,-5 0 2-16,-3-1 0 15,2 0-1-15,-2 0 4 16,-2 0-3-16,-3 0 0 16,1 0 0-16,4 0 0 15,0 0 0-15,1 0 0 16,2 0 4-16,6 0 4 15,-3 0-9-15,1 0 1 16,-1 0 0-16,-5 0 0 0,2 0 0 16,-5 0 0-16,-2 0-4 15,5 0 7-15,0 0-3 16,3 0 0-16,3 0 3 16,6 0-6-16,3 0 3 15,3 0 0-15,4 0-1 16,0 0 1-16,0 0 0 15,-1 0 0-15,4 0 3 16,-2 0-5-16,3 0 2 16,-2 0 0-16,-1 0-2 0,5 2 4 15,-5-1-2-15,9-1 0 16,-11 3 0-16,0-3-3 16,1 0 3-16,-5 1 0 15,0-1 0-15,-2 2 0 16,2 0-1-16,3-2-1 15,5 1 4-15,-1-1-1 16,4 2-1-16,-3-2 0 16,-1 1-3-16,3 2 4 15,-2-2-1-15,4 2 0 16,2-3 1-16,4 4-2 16,6-1 1-16,3-3 0 15,9 2-4-15,5-2 8 16,1 2-4-16,6 0 0 15,-3-2 0-15,-3 1-5 0,3-1 5 16,-8 3 0 0,-2 0-3-16,-3-1 6 0,5-2-3 15,-1 1 0-15,2 1 0 16,4-2-1-16,6 1 1 16,-5-1 0-16,5 0 6 15,0 0-3-15,0 0-3 16,0 0 5-16,0 0 0 15,0 0 10-15,0 0-13 16,0 0 0-16,0 0 15 16,0 0-16-16,0 0 13 15,0 0 4-15,0 0-7 16,0 0 14-16,0 0-17 16,0 0-6-16,0 0 15 0,0 0-17 15,0 0 2-15,0 0 2 16,0 0 0-16,0 0 5 15,0 0-9-15,0 0 0 16,0 0 4-16,0 0-2 16,5 0-2-16,-5-1 0 15,6-1 1-15,-3 1-1 16,0-3 0-16,3 0 0 16,1 1 1-16,1-2-1 15,-2-1 0-15,5 2-4 16,-6 0 11-16,7-4-9 15,-5 2 2-15,-2-1 0 0,2-1-12 16,-2-2 10-16,1 4-13 16,-4-3 15-16,0 3-13 15,1-1 9-15,-3 4-13 16,0-2-32-16,0 2 15 16,0-1-62-16,0 0-118 15,0-1-268-15</inkml:trace>
  <inkml:trace contextRef="#ctx0" brushRef="#br0" timeOffset="18070.3885">7443 5858 139 0,'0'0'322'0,"0"0"-317"16,0 0-5-16,-148-10 1 0,118 9 0 15,5 1 20-15,5 0-1 16,5 0 2-16,7 0 2 16,7 0-17-16,1 0 23 15,0 0-19-15,0 0-8 16,0 0 16-16,0-3-8 16,22 3 4-16,18-4 5 15,24 0 1-15,21-3 34 16,11-1-44-16,14-2 8 15,17-3 21-15,6 0-32 16,6 0 5-16,0 0 4 16,-16 2-17-16,-15 4 7 15,-22 4-7-15,-15-2 0 0,-17 4-8 16,-12-1 8 0,-13 2-9-16,-11 0-1 0,-10 0-20 15,-8 0-2-15,0 0-19 16,0 0-37-16,-35 6-70 15,-15 2 86-15</inkml:trace>
  <inkml:trace contextRef="#ctx0" brushRef="#br0" timeOffset="18433.3254">7452 5934 597 0,'0'0'0'16,"0"0"-8"-16,0 0-15 15,0 0 23-15,0 0 40 16,183 0-1-16,-90-7-5 16,10-2-27-16,14-3 8 15,0 0 18-15,-3 1-12 16,-13 2 0-16,-17 0-21 15,-16 4 0-15,-10 0 1 16,-16 1 0-16,-5-2-1 16,-13 5 0-16,-6-3 0 15,-6 2 13-15,-2 0-1 16,-1 0-1-16,1 2 5 0,-7-3-13 16,6 3-6-16,-3-1 2 15,6 1-37-15,5 0-68 16,-9-1-137-16</inkml:trace>
  <inkml:trace contextRef="#ctx0" brushRef="#br0" timeOffset="21036.0504">18793 5451 178 0,'0'0'98'15,"0"0"-95"-15,0 0-6 0,0 0 6 16,0 0-3-16,0 0 10 16,0 0 2-16,-56 8 0 15,37-6 5-15,-2-1-9 16,-1 1 0-16,0-1-8 16,3 1-1-16,1-2-4 15,6 1 10-15,0-1-4 16,3 0-1-16,0 0 1 15,7 0 43-15,1 0-5 16,1 0-7-16,0 0 5 16,0 0 47-16,0 0-17 0,0 0-28 15,0 0-2 1,0 0 24-16,0 0-36 0,0 0-15 16,0-1 11-16,0 1-14 15,0 0 6-15,0 0-13 16,0 0 2-16,0 0-2 15,0 0 0-15,0 0-13 16,0 5 12-16,0 7 1 16,0 3 0-16,0 1 0 15,0 3 0-15,0-2-3 16,0-8 3-16,1 2 0 16,7-6 0-16,-4 1 3 15,3-3-3-15,-3-1 0 16,2-2 0-16,3 0 18 0,12 0-17 15,11-2-1-15,18-10 13 16,8-6-13-16,2-3 8 16,2-6-8-16,1-4 1 15,4-8-13-15,2-3-3 16,-1 0-11-16,-1 0 8 16,0 7 9-16,-7 3 9 15,-7 7-2-15,-7 5 5 16,-3 5 11-16,-6 1-14 15,-13 5 0-15,-6 2 8 16,-9 1-6-16,-5 6 1 16,-4-4-3-16,0 3 5 15,0-1-8-15,0 2 3 16,0 0-4-16,0 0-37 16,0 0-67-16,-17 6 6 0,-7-1-103 15</inkml:trace>
  <inkml:trace contextRef="#ctx0" brushRef="#br0" timeOffset="40702.835">4021 8123 73 0,'0'0'492'16,"0"0"-482"-16,0 0-10 16,0 0 0-16,0 0 8 0,0 45 2 15,0-28 12-15,12 7 14 16,2-3-25-16,3 5 1 16,-5-2 1-16,8-1-10 15,-8-2 7-15,1-4-10 16,3-3 3-16,-2-5 4 15,-2-2-5-15,-2-4 5 16,7-3 28-16,5 0-16 16,13-15 22-16,15-6-25 15,13-11-13-15,5-5 11 16,7-8-14-16,-9-5 0 16,-3-1-4-16,-14 2 0 0,-9 7-1 15,-6 9-10 1,-9 9-20-16,-1 8 5 0,-4 10-44 15,-7 6-134-15</inkml:trace>
  <inkml:trace contextRef="#ctx0" brushRef="#br0" timeOffset="41700.0899">4749 10587 365 0,'0'0'56'0,"0"0"-14"15,0 0-16-15,0 0 37 16,0 0-4-16,-91-45-13 15,82 37-4-15,5 0 6 16,-2 3-19-16,-1-1 28 16,3 3-42-16,4 2 16 15,0-1-7-15,0 2-12 16,0 0 6-16,0 0 0 16,0 0-15-16,0 6 4 0,0 9-2 15,17 4-5 1,3 2 7-16,3-1-3 0,-4-1-2 15,3-2-2 1,1-2 1-16,-1-3-3 0,-5-2 2 16,4-2 0-16,3-6-6 15,0-2 2-15,11 0 4 16,7-6-1-16,7-10 1 16,8-7-8-16,6-9 5 15,3-6-10-15,4-9 9 16,-2-1-19-16,-10 2 5 15,-4 4-2-15,-12 9 20 16,-14 7-3-16,-5 9 3 16,-6 6 0-16,-9 3 21 0,-4 4-5 15,-1 2 5-15,0 2-6 16,0 0-14 0,0 0 23-16,-1 0-24 0,2 0 0 15,-3 0-1-15,0 0 1 16,4-3-23-16,3-2-48 15,0-6-147-15,6-6-335 16</inkml:trace>
  <inkml:trace contextRef="#ctx0" brushRef="#br0" timeOffset="44497.2014">12426 7257 590 0,'0'0'7'15,"0"0"-11"-15,0 0 5 16,0 0-1-16,0 0 0 15,187 0 0-15,-111 0 22 16,6-3-22-16,4 1 0 16,1 1 14-16,0-4-6 15,1 0 10-15,5 2-18 16,2-5 1-16,-1 1 4 16,-3 0-5-16,-11 1 0 0,-7 1 17 15,-9 1-7-15,-12 1 8 16,-9 0 17-16,-16 1-13 15,-6-1-17-15,-12 1-5 16,-6 2-14-16,-3 0-7 16,0 0-50-16,-24 0-60 15,-22 0 12-15</inkml:trace>
  <inkml:trace contextRef="#ctx0" brushRef="#br0" timeOffset="44920.0571">11970 7305 390 0,'0'0'46'0,"0"0"-46"15,0 0 7-15,0 0 13 16,0 0 22-16,177 11-13 16,-95-11 31-16,5 0-30 0,11 0 6 15,10 0 4 1,11 0-31-16,5-4-7 0,-7 0 16 16,-9-2-15-16,-12 1-3 15,-13 0 0-15,-10 1 2 16,-15 0 0-16,-14 0-2 15,-13 0 0-15,-12-1 2 16,-9 3 1-16,-6 1 10 16,-3-4 33-16,-1 5-22 15,0 0-2-15,0-2-22 16,0 0 0-16,0 2 2 16,0 0-2-16,0 0-10 15,4-2-31-15,-4 0-76 16,0 0-122-16</inkml:trace>
  <inkml:trace contextRef="#ctx0" brushRef="#br0" timeOffset="48414.2025">19901 6577 822 0,'0'0'6'15,"0"0"-5"-15,0 0-1 16,0 0-4-16,0 0 4 16,-82 53 28-16,59-26 5 15,-6 3-7-15,3-2-25 0,5-3 4 16,-3-2 4 0,4-6-5-16,7-8 14 0,7-2-18 15,3-5 3-15,-1-2 12 16,4 0 7-16,-1-5 56 15,1-14-28-15,0-8-50 16,0-5-2-16,10-6-6 16,20-1-14-16,10-5 17 15,6 2-27-15,-6 5 24 16,-4 11 5-16,-3 10 6 16,-11 5 3-16,2 8-6 15,6 1 1-15,-5 2-2 16,5 2 6-16,-3 13-5 15,2 3 10-15,-10 8-2 0,-3 2 4 16,-8 3-12-16,-8 1 2 16,0-1 2-16,0 0-4 15,-20-1-35-15,-10-3-12 16,-11-4-60-16,-6-7-37 16,-3-6-68-16,0-7-258 15</inkml:trace>
  <inkml:trace contextRef="#ctx0" brushRef="#br0" timeOffset="48551.3718">19608 6713 834 0,'0'0'88'0,"0"0"-42"15,0 0 18-15,0 0-3 16,0 0-53-16,0 0-8 16,167-28-5-16,-74 23-11 15,5 2-50-15,2-3-118 0,-13-2-288 16</inkml:trace>
  <inkml:trace contextRef="#ctx0" brushRef="#br0" timeOffset="48742.2533">20394 6520 996 0,'0'0'9'0,"0"0"-7"0,0 0-1 15,0 0-1-15,185-5-11 16,-84 5 1-16,5 0-25 16,-12 0-105-16,-20 0-184 15</inkml:trace>
  <inkml:trace contextRef="#ctx0" brushRef="#br0" timeOffset="49008.696">20824 6436 342 0,'0'0'1'16,"0"0"56"-16,130 38-33 0,-92-23 27 15,-11 5 28-15,-8-3-11 16,-14-3-5-16,-5 2-15 15,0-2-18-15,-24-2 33 16,-11 1-45-16,-3 0 1 16,2-4 0-16,0-2-19 15,14 0-2-15,14-3-58 16,8-4-121-16,24 0-344 16</inkml:trace>
  <inkml:trace contextRef="#ctx0" brushRef="#br0" timeOffset="49272.166">21521 6313 725 0,'0'0'11'15,"0"0"17"-15,-140-4 9 16,103 21-2-16,4 3-26 15,12 3 37-15,12 6-31 16,9-2-9-16,0-1 20 16,21-2-26-16,16 2 3 15,7-1-3-15,9-5-12 16,9-1 7-16,9-5-73 16,5-7-8-16,-5-7-189 15</inkml:trace>
  <inkml:trace contextRef="#ctx0" brushRef="#br0" timeOffset="49717.1">22378 6238 711 0,'0'0'52'0,"0"0"-29"0,0 0-15 15,0 0-6-15,0 0-2 16,0 0-7-16,0 0 5 16,0 0-7-16,0 0 9 15,0 0 0-15,0 0 9 16,0 2 23-16,0 0-22 15,0 4-1-15,0 4 10 16,0 5-6-16,0 6 19 16,0 4-2-16,0 2-15 15,0 3 2-15,0-6-9 16,0 1 1-16,0-7-3 16,0-2-1-16,0-3-6 15,0-7 1-15,0-3 0 16,0 1-2-16,0-2 2 0,0 0-39 15,-3-2-3-15,-12-2-61 16,-7-11-86-16</inkml:trace>
  <inkml:trace contextRef="#ctx0" brushRef="#br0" timeOffset="50001.8566">22128 6201 678 0,'0'0'44'0,"0"0"-21"16,0 0-15-16,0 0 1 16,147-7 0-16,-90 9 13 15,9 7-4-15,9 6 11 16,-3 5-19-16,-14 4 2 16,-15 0 0-16,-20 7-11 15,-23-2 14-15,0 3-5 16,-31-6-8-16,-19 4 17 15,-14-7-18-15,-11-1 5 16,-19 6-6-16,-13-5-1 16,-14 5-48-16,-8-2-67 15,3 0-187-15</inkml:trace>
  <inkml:trace contextRef="#ctx0" brushRef="#br0" timeOffset="50467.2005">21176 6800 535 0,'0'0'89'0,"0"0"-35"15,0 0 2-15,0 0 22 16,0 0-46-16,0 0 15 15,7-4-16-15,-44 17-31 16,-16 5 36-16,-13 8-8 16,-17 1-1-16,-6 2 0 15,5-3-1-15,4 0 19 16,10 2-24-16,11-3-18 16,14-1 0-16,14-3-3 15,7-6 0-15,13-8-10 16,9 0-22-16,2-6-45 0,0-1-2 15,30 0-24-15,23-4-7 16,9-14-279-16</inkml:trace>
  <inkml:trace contextRef="#ctx0" brushRef="#br0" timeOffset="50768.1615">21228 6758 427 0,'0'0'224'0,"0"0"-217"15,0 0-5-15,166 7-2 16,-70 5 34-16,17 4 11 16,12 4 18-16,5 1 3 15,-4 1-53-15,-8 0 3 16,-15-2-10-16,-19-3-4 15,-24-2-2-15,-22-6 0 16,-17-3 3-16,-18-3-3 16,-3-1 8-16,0-2-7 15,0 1 13-15,-31 2-14 16,-30 4-24-16,-25 0-85 16,-26 1-208-16</inkml:trace>
  <inkml:trace contextRef="#ctx0" brushRef="#br0" timeOffset="51817.1954">18353 7392 532 0,'0'0'60'16,"0"0"-43"-16,0 0 4 16,0 0 8-16,0 0-19 15,0 0 11-15,18-1-7 16,-18 4-6-16,0 8 48 15,0 6-7-15,0 8-23 16,-1 4 29-16,-16 4-44 16,1 0-1-16,-2 1-9 15,2-9 5-15,4-3-2 16,3-4-4-16,0-7 0 16,6-4 6-16,-1-4-5 15,2-2-1-15,2-1 10 0,-5 0 3 16,-2-6 32-16,-4-8-45 15,1-8-23-15,6 0 21 16,4-5-10-16,0-6-6 16,14-2-5-16,22-5-23 15,2 2 22-15,0 4-2 16,0 9 4-16,-7 9 15 16,0 3 11-16,-1 4-4 15,1 5 5-15,0 0 3 16,3 4 10-16,-9 4-18 15,2 12 3-15,-12 3 20 16,2 5-2-16,-9 5 2 0,-4 0-5 16,-4-1-12-16,0 0 1 15,0-1-7-15,0-4 0 16,-4-2 4-16,-9-2-4 16,1-2-14-16,0-1-1 15,-6-5-67-15,3-5-40 16,-3-1 14-16,0-5-408 15</inkml:trace>
  <inkml:trace contextRef="#ctx0" brushRef="#br0" timeOffset="52008.826">18140 7592 765 0,'0'0'33'15,"0"0"-33"-15,0 0-4 16,0 0 2-16,169-8 3 16,-105 4-5-16,3 0 4 15,-7 4-10-15,-1-4-25 16,-3 1-71-16,-8-1-40 16</inkml:trace>
  <inkml:trace contextRef="#ctx0" brushRef="#br0" timeOffset="53098.5058">19001 7537 680 0,'0'0'46'16,"0"0"-45"-16,0 0 39 15,0 0-9-15,0 0 5 16,0 0-11-16,-8 0-22 0,8 0 5 16,1 0-8-1,23 0 0-15,13 0 4 0,6 0-4 16,8-3 0-16,3 0-2 15,0 2 4-15,2-3-7 16,-1 1-42-16,-3-3-83 16,-4 0-100-16</inkml:trace>
  <inkml:trace contextRef="#ctx0" brushRef="#br0" timeOffset="53449.6418">19420 7376 392 0,'0'0'450'0,"0"0"-431"15,0 0-19-15,0 0-11 16,0 0 9-16,0 0-7 16,54 4 9-16,-9 5 3 15,11 2-1-15,-5 2-2 16,-2-4 0-16,-7 3 2 15,-9-4-5-15,-6 2 3 16,-11-3-1-16,-13 3-7 16,-3-2 5-16,0 1 3 15,-21 2 3-15,-13 1 5 16,-6-4 20-16,-2 5-21 16,2-4 4-16,5-2 0 0,9-1-11 15,15-2 0 1,9-1-22-16,2-3-72 0,4 0-108 15,34 0-77-15</inkml:trace>
  <inkml:trace contextRef="#ctx0" brushRef="#br0" timeOffset="53983.3816">20411 7380 711 0,'0'0'34'16,"0"0"-29"-16,0 0-10 16,0 0 4-16,0 0-5 15,0 0 6-15,4 4 12 16,5-1 15-16,3-1-19 15,3-2 2-15,5 0 30 16,3 0-31-16,4 0-5 16,-7-3-4-16,1-3 5 15,-10-1-11-15,-5-2 4 16,-6 1-14-16,0 0-1 16,-18 2-34-16,-20 2 37 15,-10 4 12-15,-4 0-3 0,-5 3 5 16,2 8 10-16,5 4-5 15,8 2 23-15,8 0-22 16,9 1-2-16,14-1 17 16,10 0-19-16,1-1 13 15,2-1-7-15,28-4-5 16,6 0 20-16,12-5-23 16,3-1 0-16,-1-2 18 15,-4-1-8-15,-8-2 10 16,-12 0-17-16,-10 0 2 0,-9 0-1 15,-3 0-4-15,4 0-6 16,3 0 2-16,5-5-49 16,5-1-67-16,7-1-107 15</inkml:trace>
  <inkml:trace contextRef="#ctx0" brushRef="#br0" timeOffset="54567.4017">22511 7316 689 0,'0'0'14'16,"0"0"5"-16,0 0 0 15,-32 61 15-15,15-40-8 0,8 0 8 16,1-3-34-1,0-2 3-15,-1-3 2 0,4-3-3 16,1-5-2-16,0-2 5 16,4-3-3-16,-4 0 25 15,-1 0-14-15,-3-11 21 16,3-6-33-16,2-5-1 16,3-3-15-16,0-1 8 15,20-6-10-15,7 2 15 16,5 1-5-16,-6 6 7 15,-5 8 10-15,-7 7 14 16,-7 6-9-16,4 2-15 16,-1 0 0-16,5 2 0 15,0 9 3-15,4 3-2 16,-2 4 19-16,-4 4-18 16,-4-2 2-16,-5 1-4 15,0 1 1-15,-4 0-4 0,0-1-24 16,-16-4-90-16,-21-4 7 15,-7-8-186-15</inkml:trace>
  <inkml:trace contextRef="#ctx0" brushRef="#br0" timeOffset="54709.3353">22248 7403 532 0,'0'0'152'0,"0"0"-133"16,0 0-14-16,133-20-5 0,-56 17-1 15,10 0-4-15,0 0-23 16,7-2-147-16</inkml:trace>
  <inkml:trace contextRef="#ctx0" brushRef="#br0" timeOffset="54914.0533">22958 7338 875 0,'0'0'25'0,"0"0"-14"15,0 0-1-15,0 0-10 0,130-7 0 16,-66 7-2 0,-3-1-6-16,4 0-20 0,-3 0-100 15,-17-6-109-15</inkml:trace>
  <inkml:trace contextRef="#ctx0" brushRef="#br0" timeOffset="55248.9756">23171 7246 722 0,'0'0'111'16,"0"0"-110"-16,0 0 17 15,0 0-13-15,0 0 1 0,0 0-12 16,39 2 6-16,-12 5 0 16,-1 1-6-16,4 5 6 15,4-2 0-15,-2 1-1 16,6 0 4-16,-3-2-3 16,-4 3 0-16,-8-5 1 15,-10-2 13-15,-9-3-13 16,-4 1 2-16,0-1 2 15,-18-1 10-15,-26 2 2 16,-13 1-9-16,-4 0-8 16,9-2-10-16,9-3-66 15,17 0-40-15,13 0-125 16</inkml:trace>
  <inkml:trace contextRef="#ctx0" brushRef="#br0" timeOffset="55490.2571">23811 7223 709 0,'0'0'105'0,"0"0"-105"16,0 0-5-16,0 0 2 15,0 0 6-15,0 0-3 16,14 49 13-16,-10-30-9 0,0-2-1 15,-1 0-3 1,-1-4-19-16,1-3-4 0,0-2-65 16,-3-4-39-16,0-4-56 15</inkml:trace>
  <inkml:trace contextRef="#ctx0" brushRef="#br0" timeOffset="55783.8342">23685 7168 423 0,'0'0'40'16,"0"0"-27"-16,0 0-11 0,0 0 40 15,0 0-3-15,183 37-19 16,-126-20-3-16,2 1 5 15,-6 1 3-15,-18 2 12 16,-14-2-14-16,-14 0-4 16,-7-3 34-16,-15 1-10 15,-32-1-5-15,-15 1-28 16,-22-1-6-16,-22 1 6 16,-26-1-10-16,-23-1-132 15,-17-4-160-15</inkml:trace>
  <inkml:trace contextRef="#ctx0" brushRef="#br0" timeOffset="56591.5076">18503 7814 503 0,'0'0'115'0,"0"0"-96"16,0 0 16-16,0 0-7 15,0 0 1-15,0 0 21 16,0 0-38-16,0 0 1 16,0 0 8-16,0 0 0 15,12 0 12-15,26 0-32 16,19 0 1-16,27 0 25 0,31-4-20 16,14-1-1-16,28 1 2 15,16-4-2 1,22-1 14-16,11 2-19 0,4-3 0 15,-5 1 1-15,-25-1-2 16,-21 0-1-16,-32 2-5 16,-26 2-7-16,-23 0 11 15,-21 1-10-15,-18 0 12 16,-12 2-1-16,-16 0 4 16,-3-1-1-16,-3 4 7 15,-1-2-7-15,-2 2-1 16,0 0-1-16,6 0-23 15,1 0-5-15,4 0-34 0,-2 0-30 16,1 0-57-16,-6 0-124 16</inkml:trace>
  <inkml:trace contextRef="#ctx0" brushRef="#br0" timeOffset="58999.6179">9469 6811 435 0,'0'0'31'0,"0"0"-19"15,0 0 1-15,0 0 11 16,0 0 3-16,0 0 18 15,0 0-8-15,9-25 4 16,-9 24-25-16,0 1-9 16,4 0 12-16,-4 0-5 15,0 0 4-15,0 0 11 16,0 0-26-16,0 0-2 16,0 1-1-16,0 11 1 15,0 3-1-15,-4-1 0 16,3 1 2-16,1 1-2 15,0-5 1-15,0-2-1 0,5-1 8 16,7-2-7 0,4-4 3-16,9-1 5 0,7-1-7 15,10 0 33-15,10-3-27 16,3-9-4-16,-2 1 0 16,-10-3-2-16,-3-3-4 15,-5 1 2-15,-6 0 0 16,-10 6 0-16,-4 0 0 15,-4 4-3-15,-3 2-3 16,1 2-5-16,7 1-37 16,2 1-42-16,7 0-36 15,0 0-98-15</inkml:trace>
  <inkml:trace contextRef="#ctx0" brushRef="#br0" timeOffset="59449.4283">11149 6827 525 0,'0'0'0'15,"0"0"0"-15,0 0 7 16,0 0 5-16,0 0 30 16,0 49-15-16,12-41-5 15,0-2 10-15,0-3-17 16,3-1 0-16,-2 0 35 15,7-2-11-15,9 0 22 16,5-4-43-16,8-5-3 16,2-7 14-16,4-3-29 15,-2 0 0-15,-5-2 3 0,-3-2 2 16,-5 4-5-16,-4 1 0 16,-3 5-9-16,-9 3 7 15,0 2-60-15,3 4-35 16,2 0-53-16,4 0-176 15</inkml:trace>
  <inkml:trace contextRef="#ctx0" brushRef="#br0" timeOffset="63997.4262">22375 7771 305 0,'0'0'87'16,"0"0"-62"-16,0 0-10 0,0 0 15 15,0 0 15 1,0 0 18-16,0 0 10 0,28-5-29 16,-28 5-1-16,0 0 13 15,0 0-21-15,0 0-2 16,0 0-21-16,0 0-8 16,3 0 10-16,10 0-12 15,17 0-2-15,15 0 6 16,18 0-5-16,9 0-1 15,11 0 0-15,16 0 3 16,11 0-2-16,7 0-1 16,4 0 0-16,4 0 0 15,4 0 1-15,5 0-1 16,-1-2 0-16,-8-1 0 0,-9 0-6 16,-15 3 6-16,-17-2 0 15,-14 2-6-15,-14 0 8 16,-11 0-2-16,-11 0 0 15,-12 0 0-15,-10 0-10 16,-6 0-6-16,-6 0-27 16,0 0-32-16,-6 0-59 15,-25 0 51-15</inkml:trace>
  <inkml:trace contextRef="#ctx0" brushRef="#br0" timeOffset="64502.6766">22106 7899 174 0,'0'0'337'0,"0"0"-285"0,0 0 17 16,0 0 1-16,0 0-16 16,0 0-15-16,79 0-16 15,-37 0-5-15,11 0-1 16,10-2-7-16,14-3 11 15,9 5-21-15,11-2 0 16,16 1 5-16,8 0-2 16,3-1-3-16,-4 2 2 15,-8 0 0-15,-4 0 17 16,-7 0-15-16,-5 0-3 16,-14 0 14-16,-9 0-12 15,-13 0 1-15,-11 0 4 16,-16 0-5-16,-12 0 14 15,-8 0-14-15,-9 0-1 16,-1 0 13-16,-1 0-12 0,-2 0-2 16,3 0-1-16,0 0-12 15,4 0-13-15,4-1-82 16,-5-1-120-16</inkml:trace>
  <inkml:trace contextRef="#ctx0" brushRef="#br0" timeOffset="67386.8753">23372 7338 466 0,'0'0'73'0,"0"0"-60"15,0 0 3-15,0 0 4 0,0 0-7 16,0 0-12 0,0 0 7-16,-50 14 16 0,19 0 7 15,1 1 8-15,-3 2-4 16,6-2-20-16,-3 2-6 15,0-5 19-15,1 1-26 16,5-2 25-16,-1-1-27 16,4-2 5-16,5 0-1 15,0-3-4-15,-3-1-7 16,-2 4-24-16,-10-5-123 16</inkml:trace>
  <inkml:trace contextRef="#ctx0" brushRef="#br0" timeOffset="68810.1003">13885 7737 423 0,'0'0'24'0,"0"0"-16"15,0 0 20-15,0 0 4 16,0 0 2-16,0 0 10 15,0-3-34-15,0 3 2 16,0 0 9-16,0 0-19 16,0 0 6-16,0 0 15 15,0 0-13-15,0 1 4 16,0 5-13-16,-9 1 1 16,5 0 5-16,-3 1-3 15,3-4-4-15,4 0 0 16,-2 2 3-16,2-4 1 15,0-1-4-15,0-1 0 0,0 0 1 16,0 0 8 0,5 0-8-16,17 0 14 0,14 0-6 15,8-9 13-15,12-3-22 16,0-2 0-16,2-4-6 16,7-1 6-16,-4-2-4 15,0-3 3-15,-5 2-1 16,-5 2-4-16,-7 5 6 15,-14 7 0-15,-8 0-2 16,-10 3 2-16,-6 4 0 16,-6 1 0-16,0 0 5 15,0 0-3-15,0 0-2 16,0 0 0-16,0 0-5 16,0 0 5-16,0 0-5 0,0 0-5 15,0 0-27-15,0 0-35 16,0 1-48-16,0 2-220 15</inkml:trace>
  <inkml:trace contextRef="#ctx0" brushRef="#br0" timeOffset="74398.4384">7899 7051 499 0,'0'0'12'0,"0"0"-12"16,0 0 3-16,0 0 5 15,0 0 58-15,0 0-43 0,0 0 7 16,3-13-9-16,-2 13-8 16,-1 0 24-16,0 0-12 15,0 0 13-15,0 0-15 16,0 0-23-16,0 2-1 15,0 9 0-15,0-4 1 16,0 2 0-16,0 1 0 16,0-2 0-16,0-1-1 15,0-3 2-15,0-2-1 16,0 1 0-16,0-2 4 16,0 1-6-16,0-1 2 15,0 0 0-15,5-1 6 16,11 0-2-16,13 0 10 0,17-5 4 15,6-7-14 1,5-2 6-16,7-1-10 0,3-2 0 16,-1 0 0-16,5-3 2 15,1 3-2-15,-16 1 0 16,-13 4 5-16,-15 5-3 16,-12 1 0-16,-14 4 2 15,-2 1 23-15,0 1-27 16,0 0 15-16,0 0-14 15,0 0 4-15,0 0-3 16,0 0-2-16,0 0-16 16,-12 1 7-16,-5 4-23 15,-4-1-22-15,-4 2-13 16,-9 2-28-16,-2-1-35 0,-7-1-173 16</inkml:trace>
  <inkml:trace contextRef="#ctx0" brushRef="#br0" timeOffset="74822.0195">8168 7212 415 0,'0'0'202'0,"0"0"-176"16,0 0 3-16,0 0-7 15,0 0-10-15,0 0-9 16,0 0 0-16,0 0 8 15,0 0-10-15,0 0 7 16,13 0 22-16,15-7-3 16,10-3-5-16,11-1-8 15,6-4-8-15,-1 1 3 16,4 1-9-16,-7 1 0 16,-14 1-1-16,-7 2 1 0,-18 5 0 15,-9 2-1-15,-3 2-7 16,0 0-9-16,-5 0-64 15,-23 0-170-15</inkml:trace>
  <inkml:trace contextRef="#ctx0" brushRef="#br0" timeOffset="77282.5457">4599 11478 776 0,'0'0'4'0,"0"0"-8"16,0 0 4-16,0 0 0 15,0 0 2-15,0 0-1 0,0 0-1 16,-20 27 7-16,20-11-6 15,0-1 9-15,0-1-10 16,0 1 0-16,0 5 15 16,0-2-1-16,0 0-12 15,0 1 8-15,0-4-9 16,2-3 0-16,4-2-1 16,-3-3 0-16,5-2 12 15,-4 1-9-15,3-3-2 16,-1-1 4-16,-1-1-4 15,7 1 8-15,1-2-8 16,11 0 1-16,14 0 21 16,13-8-20-16,7-6 8 15,13-5-11-15,3-6 4 0,8-5-1 16,9-4-3-16,-4 1 0 16,-6-2 1-16,-21 8-1 15,-15 4 0-15,-14 5 5 16,-17 9-3-16,-2 2 18 15,-8 1 6-15,0 4-17 16,1 0 18-16,-4 1-23 16,-1 1 6-16,2 0-10 15,1 0 3-15,-3 0-7 16,0 0-19-16,0 0-38 16,0 0-29-16,0 7-99 15,-24-2-346-15</inkml:trace>
  <inkml:trace contextRef="#ctx0" brushRef="#br0" timeOffset="84351.1645">11967 14531 400 0,'0'0'61'15,"0"0"-47"-15,0 0-6 16,0 0 1-16,0 0 53 16,0 0-21-16,0 0-15 0,0 0-6 15,-53 0-6-15,53 0 11 16,0 0-3-16,0 0-1 16,0 0 24-16,0 0-15 15,0 0 0-15,4 0-4 16,22 0-26-16,7-4 5 15,6-1-5-15,10-2 4 16,7 2-4-16,7-3 0 16,12 1 0-16,0 2 20 15,8 0-20-15,-1 2 1 16,-4-1-1-16,-8 4 2 16,-16 0-10-16,-20 0 0 0,-15 0-20 15,-16 0-16-15,-3 0 7 16,0 0 12-16,-16 4 15 15,-16 0 10-15,-8 3-4 16,-2 0 4-16,-5 0-8 16,-11 3 3-16,-4 0-33 15,-6 2-33-15,-6-2-30 16,-4 0 35-16,0 1-18 16,5-2 84-16,4-1 2 15,8-1 5-15,3 1-7 16,3-1-27-16,3-1 27 15,6-1 11-15,5-1 64 16,11-2-42-16,10 3-3 16,7-5 10-16,8 0-12 15,5 0 37-15,0 0-33 0,8 0-27 16,22 0 3-16,11 0-2 16,8-8 3-16,10 2 2 15,7-2-7-15,3 1 7 16,9-3 20-16,2 0-16 15,-4-2 23-15,-10 4-28 16,-9 2-2-16,-17-1 3 16,-19 4-11-16,-8 3-1 15,-7-1 1-15,-6 1 0 16,0 0-1-16,0 0 2 16,0 0-1-16,0 0 7 15,0 0-7-15,0 0 0 16,0 0-8-16,0 0-10 0,0 0-5 15,-7 6-21-15,-9-1-18 16,-1-2-70-16,-3-1-214 16</inkml:trace>
  <inkml:trace contextRef="#ctx0" brushRef="#br0" timeOffset="87365.9597">14729 14634 306 0,'0'0'236'15,"0"0"-236"-15,0 0-20 16,0 0 18-16,0 0 1 16,0 0 2-16,0 0 8 15,-28 5-2-15,28-4-7 16,0-1 15-16,-4 3-15 15,1-3 0-15,-3 2 9 0,-5-2 7 16,-1 3 17 0,-1 0-19-16,0-3-8 0,-1 2 27 15,2-1-6 1,-1 0 3-16,6-1 0 0,2 0 2 16,4 0 13-16,1 0-23 15,0 0-14-15,0 0 30 16,0 0-22-16,0 0-2 15,0 0-2-15,18 0-11 16,21-4 1-16,22-2-2 16,14-2 1-16,21 2 1 15,5-5-2-15,4 2 0 16,14 1 9-16,7-1-6 16,7 2 1-16,-1 0-4 15,-2 0 1-15,-13 4-1 0,-13 1 0 16,-24 2 0-16,-20 0-3 15,-21 0 3-15,-21 0-3 16,-9 0-5-16,-9 0-11 16,0 0 18-16,-9 0-14 15,-25 0 15-15,-11 0-5 16,-16 0-4-16,-9 2 4 16,-21 4-23-16,-15-2-41 15,-18 2-1-15,-15-2-20 16,-1 0 25-16,3 1 63 15,14-1 4-15,22-1 40 16,8 0-3-16,17 3-22 16,14-3-2-16,18 2-12 15,25-4 22-15,11 1 17 0,8 3-37 16,0-4 5-16,22 0-10 16,24 0 8-16,17-1 35 15,16 0-36-15,13 0 2 16,4-1 23-16,0-4-8 15,9 1-6-15,-9 1-7 16,-5 0-3-16,-15 2 2 16,-22 1-10-16,-11 0 0 15,-18 0-5-15,-13 0 10 16,-6 0-5-16,-6 0 0 16,0 0 0-16,0 0 22 15,0 0-7-15,0 0-2 0,0 0 1 16,0 0-14-16,-2 0-5 15,-7 0-1-15,2 0-9 16,2 0 15-16,1 0-33 16,4 0-28-16,0 0-40 15,0 0-100-15</inkml:trace>
  <inkml:trace contextRef="#ctx0" brushRef="#br0" timeOffset="88675.2153">16383 14502 377 0,'0'0'83'15,"0"0"-75"-15,0 0 9 16,0 0 14-16,0 0-2 15,0 0 16-15,67 0 6 16,-22 0-14-16,10 0-13 16,8 0-7-16,11 0 19 15,22-2-13-15,9-1 9 16,16 1 6-16,18 0-33 16,12 0 4-16,10 1 3 15,12 0-11-15,-1 1 8 16,-7-3-9-16,-7 3 0 0,-9-3 7 15,-11 2 1-15,-8 1 15 16,4-1-7-16,-4 1-13 16,-7-3 3-16,-11 3-6 15,-12 0 1-15,-12-2-2 16,-21 0 1-16,-10 1 0 16,-15 0-4-16,-12-1 9 15,-13 1-7-15,0 0 2 16,-11 1 0-16,1-2 1 15,1 2 0-15,-1-1-1 16,3 1 0-16,3 0 0 0,0-1 0 16,0-2 0-16,2 3 0 15,-5 0 0-15,-5 0 2 16,-3 0-2-16,-2 0 0 16,0 0-1-16,0 0 0 15,0-2-31-15,0 1-53 16,0-4-109-16</inkml:trace>
  <inkml:trace contextRef="#ctx0" brushRef="#br0" timeOffset="90446.0887">16522 13535 655 0,'0'0'1'0,"0"0"14"15,0 0-4-15,0 0 55 16,0 0-3-16,0 0-49 15,20-20 20-15,-16 20-34 16,5 2 0-16,0 9 9 16,2 10 2-16,-3 3 6 15,-7 3-8-15,-1-1-7 16,0-3 4-16,0-2-6 16,0-4 0-16,-4-5 6 0,-1-4-4 15,1-2 3 1,-1-6-2-16,2 0-2 0,-3 0 29 15,-1-11-30-15,3-6 0 16,4-8 0-16,0 1 2 16,12-5-4-16,10 4 2 15,3 0 0-15,-5 8 0 16,-2 5 1-16,1 7-1 16,-4 4 11-16,4 1-8 15,-1 0 1-15,5 0-4 16,-2 7 4-16,1 7 19 15,-1-1-22-15,1 2-1 16,2 1 9-16,-4 1-9 16,1-2 0-16,-7-2-1 15,0-2-18-15,-4-3-4 0,-2-4-17 16,-3-2-23-16,4-2 29 16,7 0-30-16,-2-11 11 15,5-4-46-15,-6-5 81 16,0 2 18-16,-4-2 15 15,-3 6 14-15,-4 6 41 16,-2 4-13-16,0 1 14 16,0 3-59-16,0 0-9 15,0 0 6-15,-8 12 6 16,-6 0 8-16,6 2 6 16,8-1-25-16,0-1 9 15,0 3-6-15,4-3-6 0,18-4 20 16,4-1-15-16,1-3 0 15,10-4 23-15,-1 0-20 16,-7-10-3-16,-1-4-4 16,-9-1 3-16,-12-6 3 15,-4 2-8-15,-3-1 0 16,0 3-2-16,-21 2-8 16,-2 2-6-16,-1 7-13 15,9 2-5-15,-1 4-9 16,5 0-58-16,8 2-107 15,3 5 40-15</inkml:trace>
  <inkml:trace contextRef="#ctx0" brushRef="#br0" timeOffset="90609.0776">17375 13534 702 0,'0'0'169'16,"0"0"-74"-16,0 0-27 15,0 0 1-15,0 0-45 16,0 0-16-16,0 0 7 15,0 0-15-15,3 0-3 16,18 0-57-16,9 0-22 16,16 0 10-16,10 0-94 15,4 0-140-15</inkml:trace>
  <inkml:trace contextRef="#ctx0" brushRef="#br0" timeOffset="91229.6691">17984 13518 500 0,'0'0'325'16,"0"0"-312"-16,0 0 0 16,0 0-13-16,0 0 0 15,0 0 4-15,43 14-2 16,-7-2 6-16,7-4-8 16,-4-1 6-16,0-1-8 15,-2-6 2-15,-15 0-1 16,-8 0-4-16,-10-13 6 15,-4-2-1-15,0-7 5 16,-12-1-2-16,-8-4 21 0,5-3-7 16,7-3 12-1,3 3-1-15,5 5-17 0,0 11-1 16,0 8 8-16,0 3-5 16,0 3-4-16,0 0-9 15,0 0-14-15,0 9 12 16,5 13-7-16,1 11 6 15,-6 7 3-15,0 9 0 16,-6 4-5-16,-17 3 5 16,-2 0-1-16,-5-1-1 15,8-7-4-15,7-7-4 16,6-7 9-16,9-7 2 16,0-9-7-16,6-5 6 15,14-5 0-15,4-4 11 0,10-4-10 16,1 0 4-16,4-4-3 15,-8-10 2-15,-2-4-5 16,-14-4 1-16,-3-3-11 16,-12 0 10-16,0 3-13 15,-4-3 3-15,-25 7 7 16,-4 0 3-16,-1 4 0 16,8 3 2-16,8 2 0 15,7 4 14-15,11 2-11 16,0-1 17-16,0-1-18 15,30-1-3-15,11-2-5 16,5 0-17-16,5-3-40 16,0 0-44-16,-5 0-267 0</inkml:trace>
  <inkml:trace contextRef="#ctx0" brushRef="#br0" timeOffset="91662.764">18864 13356 847 0,'0'0'7'0,"0"0"-6"16,0 0 12-16,0 0-7 0,0 0 8 15,0 0 7-15,-148 83 17 16,107-36-24-16,7 7 14 15,8-1-25-15,7-3 6 16,12-3-2-16,7-5-7 16,0-12 0-16,0-6 1 15,15-9 2-15,3-5 9 16,5-6-12-16,7-4 2 16,2 0 14-16,7-9-14 15,4-9-2-15,-11-5 0 16,-8-6-4-16,-10 0-2 15,-14-4-27-15,0 2-7 16,-14 6 36-16,-17 4-6 16,-10 6 0-16,3 4 10 15,10 5-11-15,9 2 10 0,10 4-40 16,9 0-10-16,0 0-40 16,37 0-86-16,14 0-11 15</inkml:trace>
  <inkml:trace contextRef="#ctx0" brushRef="#br0" timeOffset="92397.3196">19176 13534 590 0,'0'0'69'16,"0"0"-40"-16,0 0 45 0,0 0-22 16,0 0-16-16,-102 52 14 15,96-45-31-15,6 1-6 16,0-2-6-1,4-1-7-15,21-3 13 0,5-2-12 16,3 0 0-16,-4-7-1 16,-7-5 0-16,0-2-1 15,-8-2 1-15,-4-2 0 16,1 5 10-16,-4 2 8 16,-5 6-4-16,2 2 17 15,-4 3-13-15,0 0-15 16,0 0-3-16,0 0-1 15,5 3-6-15,4 6 7 16,2-2 0-16,1 2 2 16,2-1 0-16,3-3-4 15,2 0 2-15,-3-1-23 0,-6-2-3 16,-6-2-14-16,1 0-11 16,3 0 27-16,0-6-19 15,6-4-44-15,3-4 50 16,4 4-9-16,-2 0 11 15,2 2 0-15,-4 6 23 16,2 2 10-16,-8 0 1 16,6 0 1-16,-5 2 22 15,0 4 1-15,-3 2 25 0,0-1-14 16,-2 2-13 0,-5-1 12-16,-2-2-21 0,0-2 10 15,0 0-4 1,0-4 12-16,0 3 19 0,0-3-29 15,0 0-12-15,0 0 4 16,0 0-2-16,12-3 10 16,9-7-20-16,9-2 9 15,2 1-16-15,2 1 7 16,-4 4 0-16,-5 2-4 16,-1 2 12-16,-9 2-6 15,-5 0-1-15,-5 0 10 16,2 0 22-16,-2 0-30 15,-3 3 4-15,4 3-1 16,-5-3-2-16,3 6-3 0,1-4-1 16,-2 2-8-16,9-2-6 15,3 3-51-15,9-4-36 16,8-3-96-16,2-1-440 16</inkml:trace>
  <inkml:trace contextRef="#ctx0" brushRef="#br0" timeOffset="92862.6406">20170 13511 216 0,'0'0'207'0,"0"0"-174"15,0 0 32-15,0 0 35 16,0 0-72-16,0 0 18 16,24-2 7-16,-11-1 8 15,1-4-19-15,1 0-27 16,-3-7 5-16,1-2 15 15,-7-1-29-15,-6 0 31 16,0 6-17-16,0 2 0 16,-27 4 3-16,-11 5-23 0,-4 0 0 15,-12 3-5-15,-1 12 10 16,6 0 0-16,13 4-5 16,9-2 1-16,8 3 0 15,8-4-1-15,11-1 0 16,0 1 3-16,9-2 0 15,23-2-6-15,16-4 3 16,13-3-19-16,8-2 4 16,10-3-75-16,-5-3-84 15,-7-8-219-15</inkml:trace>
  <inkml:trace contextRef="#ctx0" brushRef="#br0" timeOffset="93246.208">20633 13280 74 0,'0'0'635'0,"0"0"-626"16,0 0 19-16,0 0 50 15,0 0-24-15,-109 53-7 16,86-19-3-16,1 4-15 16,4 2 13-16,6 1-34 15,4-5-6-15,8-7 10 16,0-9-9-16,0-5-3 15,0-8 0-15,0-2-11 16,-4-3 3-16,4-2-37 0,0 0-7 16,0-7 2-1,0-8-93-15,0-4-33 0,0-3-12 16,4-3 78-16,6 2 110 16,1 3 77-16,-1 3 62 15,-3 4 38-15,5 5-68 16,5 0-46-16,6 6-42 15,14 2-18-15,7 0 0 16,11 0-3-16,11 0-4 16,2 5-7-16,7 4-95 15,-1 1-34-15,-2 0-135 16</inkml:trace>
  <inkml:trace contextRef="#ctx0" brushRef="#br0" timeOffset="93863.1963">21383 13443 734 0,'0'0'21'16,"0"0"-15"-16,-27-44 78 15,16 36-43-15,-6 4-25 16,-4 3 12-16,-5 1-28 16,-11 0 0-16,-1 7-3 15,0 3 5-15,1 5-2 16,7-1 0-16,4-1 0 0,11 3-2 15,7-5 2 1,8 1-5-16,0-4 0 0,24-2-4 16,15-3 9-16,2-3-2 15,5-3 4-15,-4-9 2 16,4-6-3-16,-3-5-1 16,1-4 12-16,0-4-11 15,1-1-1-15,-5-1-1 16,-10 4 1-16,-10 5 2 15,-10 11 0-15,-10 6 15 16,0 7 7-16,-21 0-24 16,-22 17 0-16,-6 6 11 15,-5 3 5-15,12 2 2 16,17 1-12-16,12 1-3 16,8-4 6-16,5-4-5 0,0-4-1 15,20-6-3-15,10-8 0 16,5-4-6-16,2 0 6 15,4-6-20-15,3-10-11 16,-3-1 1-16,0-5 13 16,-3 1-7-16,-2 1-14 15,-6 2 9-15,-9 9 6 16,-14 3 23-16,-7 6-5 16,0 0 4-16,0 7 1 15,-12 5 1-15,-3 6 4 16,12 2 8-16,3 0-12 15,0-1 1-15,23 1-1 0,8-4-1 16,7-5-13-16,2-6-61 16,-10-5-32-1,-1 0-174-15</inkml:trace>
  <inkml:trace contextRef="#ctx0" brushRef="#br0" timeOffset="94232.2694">22059 13257 548 0,'0'0'12'0,"0"0"-2"16,0 0 102-16,-108 67-31 15,74-34-52-15,1 4-12 16,5 2 17-16,8 0-21 16,1-5-5-16,5-8-8 0,4-7 4 15,0-9-4-15,3-6 1 16,2-2-1-16,1-2 29 15,4 0-6-15,0-13-23 16,5-4-14-16,26-3-13 16,11-8 10-16,10-6-62 15,14-2 13-15,5-1 19 16,-3 4 1-16,-12 13 46 16,-11 7 13-16,-21 9 18 15,-12 4 21-15,-6 0 10 16,-6 0-42-16,0 10 27 15,-27 1-4-15,-23 5-19 16,-8 2-8-16,-10 1-14 16,-18 0-2-16,-14 2-63 0,-27-2-177 15</inkml:trace>
  <inkml:trace contextRef="#ctx0" brushRef="#br0" timeOffset="97284.7397">8791 15234 314 0,'0'0'220'0,"0"0"-200"16,0 0-20-1,0 0 0-15,0 0 12 16,0 0-12-16,8 0 36 16,4 0-20-16,-6 0-16 0,3 0 10 15,4 0 3-15,2 0 15 16,8-3-11-16,15 2 15 16,4-3 14-16,13-1-18 15,8 0-22-15,8 0 5 16,5 0 9-16,-1 0-7 15,-2-1 11-15,4 1-24 16,3 1 2-16,0-2 9 16,6 1-7-16,3-2 10 15,7-4-5-15,1 1-6 16,2 2 10-16,-3 0-13 0,-4 3 0 16,-8-1 3-1,-8 4-2-15,0 1-1 0,-2-1 0 16,-5 1 3-16,-5 1-6 15,4-3 3-15,-1-1 0 16,4 0 6-16,4-3-6 16,9 0 18-16,-3 0-1 15,-1 1-15-15,-7 1 3 16,-10 1-5-16,0 1 0 16,-8 0 1-16,-8 1-1 15,-2 0 0-15,-5 1-2 16,-5-1 8-16,1 1-11 15,-9-1 5-15,-3 0 0 16,-2 0-3-16,-10 2-6 16,-2 0 5-16,-6 0-1 0,0 0-12 15,-4 0 9 1,0 0-21-16,0 0-7 0,0 0-14 16,0 0-49-16,0 0-54 15,-22 0-184-15</inkml:trace>
  <inkml:trace contextRef="#ctx0" brushRef="#br0" timeOffset="97996.4165">9507 15355 255 0,'0'0'294'0,"0"0"-240"15,0 0-41-15,0 0 9 16,0 0-15-16,0 0 38 15,45-3-13-15,-16-2-4 16,3 2 2-16,7 0-27 16,2-1 12-16,3 2-2 15,6-3 0-15,7-1 13 16,11 0-17-16,11-4-2 16,12 1 9-16,3-2-5 15,12-1 15-15,2 1-17 0,0 1-2 16,3 3-5-16,-6-1 0 15,-6 4-2-15,-9-1 0 16,-11 0 1-16,-8 1-2 16,-7 1 1-16,-2-2 0 15,-5 0 1-15,-7-2 0 16,-7 4-1-16,-8-2 0 16,-5 1 1-16,-8 0 3 15,-7 3-4-15,-4-2 2 16,-7 3 9-16,2 0-8 15,-3-2 3-15,-2 2-4 16,-1 0 3-16,0 0-10 0,2 0 4 16,-2 0-27-1,6 0-29-15,-4 0-82 0,-2-3-105 16</inkml:trace>
  <inkml:trace contextRef="#ctx0" brushRef="#br0" timeOffset="104234.9406">5489 15922 470 0,'0'0'11'0,"0"0"-7"16,0 0 13-16,0 0 53 16,0 0-18-16,0 0-34 15,0 0 4-15,-12 0 4 0,12 0-8 16,0 0-7 0,0 0-4-16,18 3-3 0,13 0 35 15,6-3-7 1,7 2-3-16,-2-2-22 0,3 0-6 15,2 0-1 1,2 0 1-16,2 0 3 0,11 0-1 16,7 0-2-16,9 0-1 15,13-4 6-15,10 0-3 16,17 0-2-16,12-1 1 16,11 0 0-16,-2 1-2 15,-10 3 0-15,-7 1 0 16,-13 0-1-16,-4 0 0 15,-2 0-5-15,-3 3-4 0,3-1-9 16,-1 1 17 0,5-3-14-16,2 2 10 0,6-2-1 15,0 0 6-15,0 0 1 16,-2-2 2-16,-5-5-2 16,-2 2 9-16,-2-1-9 15,5 0 6-15,1 2 12 16,1 0-1-16,-1-3 2 15,0 4-14-15,-4 3-2 16,3-2-4-16,-2 2 1 16,-5 0 0-16,-4 0 2 15,-2 0-2-15,-8-1 0 16,1-2 1-16,-3 1 1 16,-2-1 6-16,-8 0 6 15,-10 0 4-15,-6 1-4 0,-8 2-14 16,-4 0 0-16,-2 0 0 15,-10 0 4-15,2 0 2 16,-1 0-3-16,-11 0 1 16,-1 0 8-16,-13 0-8 15,-6 0 2-15,2 0 13 16,-8 0-12-16,0 0 21 16,4 0-18-16,-4 0 9 15,0 0 10-15,0 0-29 16,0 0 7-16,0 0-7 15,0 0 6-15,0 0-2 16,0 0-4-16,0 0 0 16,0 0 10-16,0 0-5 0,0 0-5 15,0 0 0-15,0 0 5 16,0 0-5-16,0 0 0 16,0 0 0-16,0 0-2 15,0 0 2-15,0 0 0 16,0 0-2-16,0 0 5 15,0 0-3-15,0 0 0 16,0 0 0-16,0 0 0 16,0 0 0-16,0 0 0 15,0 0 1-15,0 0 4 16,0 0-1-16,0 0-4 16,0 0 0-16,0 0-1 0,0 0 3 15,0 0-2 1,0 0 0-16,0 0 0 0,0 0 0 15,0 0 0-15,0 0-5 16,0 0-1-16,0 0-63 16,-12 0-26-16,-5 0-120 15</inkml:trace>
  <inkml:trace contextRef="#ctx0" brushRef="#br0" timeOffset="107317.4187">12270 11647 642 0,'0'0'43'0,"0"0"-21"15,0 0 19-15,0 0-24 16,0 0 5-16,0 0-22 15,-3 2 5-15,3 0 0 16,0-2 0-16,0 0 18 16,0 0-13-16,0 0-7 15,3 0 15-15,10 0-9 16,4 0 6-16,9 0-9 16,4 0-2-16,6 0 2 15,12 0-5-15,8 0 4 16,15 0 6-16,5 0-11 0,12 0 0 15,3 0-3-15,-5 0 8 16,-12 0-10-16,-15 0 5 16,-17 0-20-16,-13-4 11 15,-16 3-22-15,-6 0 18 16,-7-2 12-16,0 3 2 16,0 0 1-16,0-2-2 15,-13 2-46-15,-11 0-14 16,-5 0-42-16,-9 0-79 15,-6 2-269-15</inkml:trace>
  <inkml:trace contextRef="#ctx0" brushRef="#br0" timeOffset="107659.3377">12029 11732 293 0,'0'0'299'0,"0"0"-243"16,0 0-33-16,0 0 17 16,0 0 11-16,0 0-21 15,70 0-22-15,-21-2 13 16,10-2-12-16,4 0 6 16,7-3-6-16,7 2 2 15,2 0 12-15,6-2-23 0,-7 1 12 16,-10-1-11-16,-14 3 0 15,-15 0-1-15,-15-2-2 16,-8 6 2-16,-10-1-1 16,-6 1 1-16,0 0-8 15,0 0 3-15,0 0-13 16,0 0-21-16,0 0-19 16,-10 0-17-16,-7 0-94 15,0 1-253-15</inkml:trace>
  <inkml:trace contextRef="#ctx0" brushRef="#br0" timeOffset="110478.4379">13283 7224 439 0,'0'0'210'0,"0"0"-190"16,0 0 19-16,0 0 40 16,0 0-40-16,0 0-8 15,0 0-14-15,24-8-7 16,-22 7 26-16,1 1-9 16,2 0-1-16,0-2-3 15,3 1-10-15,6-2 2 16,4 2-11-16,4-2-1 15,8 0 10-15,7 2-13 0,0-2 0 16,2-1 0 0,6 3 3-16,-2-4-2 0,1 5-1 15,-7-3 0-15,-2 2-8 16,-7-1 8-16,-12 2-5 16,-2 0-23-16,-9 0-11 15,-5 0 17-15,0 0-28 16,0 0-11-16,-5 0 2 15,-25 0-5-15,-10 4 9 16,-12 3-41-16,-2-2-56 16,-7-1-96-16</inkml:trace>
  <inkml:trace contextRef="#ctx0" brushRef="#br0" timeOffset="110520.3656">13283 7224 332 0</inkml:trace>
  <inkml:trace contextRef="#ctx0" brushRef="#br0" timeOffset="110751.5589">13283 7224 332 0,'-34'12'83'0,"18"-12"-40"0,6 2 8 0,8-2 21 16,2 1-25-16,0-1-36 15,0 0 3-15,0 1 3 16,13 0-10-16,6 1 19 16,10-2-8-16,1 0-10 15,2 0 19-15,3 0-2 16,7 0-14-16,-3 0 5 16,1-3-7-16,0 1-2 15,0-3-7-15,-5 2 2 16,-5-1 0-16,-4 1-2 15,-13 2-2-15,-1 0 2 16,-12 1-16-16,0 0-11 0,-3 0-37 16,-25 0-12-16,-13 0-68 15,-7 1 29-15,2 3-94 16</inkml:trace>
  <inkml:trace contextRef="#ctx0" brushRef="#br0" timeOffset="110918.7364">13264 7269 340 0,'0'0'43'15,"0"0"-26"-15,0 0 2 16,0 0 23-16,0 0-5 16,0 0 16-16,68 0 12 15,-36 0-45-15,0-3 13 0,-4-2 4 16,0 1-37 0,-7 1 0-16,-6 0-4 0,-8-2-61 15,-5 0-105-15</inkml:trace>
  <inkml:trace contextRef="#ctx0" brushRef="#br0" timeOffset="112451.4097">7750 5018 686 0,'0'0'7'0,"0"0"0"16,0 0-7-16,0 0 30 15,0 0-4-15,0 0-19 16,2-3 8-16,-2 3-14 15,0 0 4-15,0 0 25 16,0 0-18-16,0 0-5 16,0 0-3-16,0 0 1 15,0 11-10-15,0 5 4 16,0 5 1-16,0 2 4 16,0-1 1-16,0 0-4 15,0-4-1-15,13-5 2 16,-4 0 0-16,3-3-2 15,-6-4 0-15,1-4 5 16,-2 0-4-16,2-2 9 0,4 0 16 16,8 0 10-16,5 0 13 15,5-4-25-15,13-6-12 16,2-5 4-16,12-2-14 16,9-5 7-16,6-6-9 15,0-3 3-15,-2-3-3 16,-5 2 0-16,-6 3 0 15,-8 1 4-15,-3 7-1 16,-9 3 13-16,-8 3 2 16,-4 1-11-16,-6 2 21 15,-5 3-27-15,-5 5 1 16,-3 0 4-16,-2 1-1 0,-2 0-4 16,-3 3-1-16,0 0-1 15,0 0-4-15,0 0-32 16,0 0-30-16,0 0-31 15,0 0-95-15,-3 0-116 16</inkml:trace>
  <inkml:trace contextRef="#ctx0" brushRef="#br0" timeOffset="124269.4343">11029 15221 443 0,'0'0'13'0,"0"0"-11"0,0 0-2 16,0 0 0-16,0 0 18 15,0 0-9-15,0 0 14 16,0 0-2-16,0 0-2 16,0 0 23-16,0 0-12 15,0 0-12-15,0 0 23 16,6 0-28-16,10 0 6 15,7 0-5-15,7-3-9 16,8-2 10-16,7-1-12 16,13-2-2-16,11-1 18 15,4 1-18-15,2-3 8 16,-3 0-6-16,-3 2 0 16,-5 0 1-16,-5 1-4 0,-12 0 0 15,-6 2 1-15,-16 4 1 16,-6-2-2-16,-12 2 0 15,-4 1 0-15,-3 1-4 16,0 0-12-16,0 0-17 16,0 0 20-16,-10 0-16 15,-16 0-4-15,-3 4-35 16,-7 1-54-16,-4 1 33 16,-5-1-150-16</inkml:trace>
  <inkml:trace contextRef="#ctx0" brushRef="#br0" timeOffset="124957.8758">10932 15180 422 0,'0'0'32'15,"0"0"-27"-15,0 0-5 16,0 0 55-16,0 0-7 15,0 0-10-15,-32 2-2 0,32-2-15 16,24 0 11-16,6 0-25 16,11-5 8-16,8 0-4 15,7-2 6 1,5 1 37-16,3-2-45 0,4 0-5 16,1-1 15-16,-6 4-19 15,-11 0 0-15,-11-1-3 16,-7 3 8-16,-13 2-4 15,-9-1-1-15,-9 2 0 16,-3 0-6-16,0 0 6 16,0 0-6-16,0 0 2 15,0 0-19-15,-11 0 10 16,-11 2 6-16,-8 4-9 16,-7 0-5-16,-5 2-26 15,-4 0 22-15,-2 1-1 16,-4-1-9-16,6-3 9 15,4 2 14-15,1-3-1 0,12 0 12 16,4-1-5-16,3 1 6 16,9-1 5-16,5-3-4 15,0 1 11-15,8 1-6 16,0-2-4-16,0 0 13 16,12 0-2-16,14 0 14 15,5 0 18-15,7 0-25 16,4-3-1-16,0-1-11 15,7-2 27-15,-3 0 9 16,-2 1-26-16,-6 1-2 16,-6-1-13-16,-4 2-2 15,-7-2-2-15,-5 5 1 0,-4-2 0 16,-5 0 4-16,-5 1-4 16,1 1 0-16,-3 0-1 15,0 0-1-15,0 0 1 16,0 0-17-16,0 0-17 15,0 0-16-15,0 0-80 16,0 0-134-16</inkml:trace>
  <inkml:trace contextRef="#ctx0" brushRef="#br0" timeOffset="128852.3109">13985 15322 809 0,'0'0'34'16,"0"0"-30"-16,0 0-3 15,0 0 8-15,0 0-2 16,0 0-2-16,0 0-2 16,140-1 0-16,-61-5-3 15,8-1 3-15,0 2 1 16,-2-1-4-16,-4 2 0 0,-8 0-2 16,-9 1 1-1,-16 1-1-15,-12 1-7 16,-16 1-2-16,-12 0-43 0,-8 0-2 15,0 0-9-15,-25 0-3 16,-24 0-38-16,-11 1-50 16,-11 4-66-16</inkml:trace>
  <inkml:trace contextRef="#ctx0" brushRef="#br0" timeOffset="129081.0621">14095 15321 469 0,'0'0'0'16,"0"0"-6"-16,0 0 6 0,0 0 20 15,0 0-18 1,0 0 1-16,137-7 2 0,-73 1 8 16,2 1-12-16,2-1 50 15,6 0 9-15,2 1 25 16,-1 1-7-16,-11 1-40 16,-12 1-36-16,-9 2-2 15,-13 0-1-15,-9 0-8 16,-4 0 2-16,1 0-43 15,2 0-47-15,0 0-84 16</inkml:trace>
  <inkml:trace contextRef="#ctx0" brushRef="#br0" timeOffset="130332.4703">16510 15240 672 0,'0'0'60'0,"0"0"-51"16,0 0-6-16,0 0 7 15,0 0 15-15,0 0-18 16,85 3-1-16,-18-3-5 0,27-3 6 16,15 2 7-16,19-2-4 15,15 3 1-15,8-1-4 16,7 1-2-16,-3 0-4 15,-5 0-1-15,-7 0 0 16,-10 0 2-16,-14 0-2 16,-11 0 0-16,-16 0 1 15,-9 0 0-15,-23 0 2 16,-19 0-3-16,-17 0 0 16,-18 0 9-16,-3 0 4 15,-3 0 46-15,0 0-2 16,0 0-34-16,0 0-8 0,0 0-15 15,0 0 0 1,0 0 0-16,0 0 0 0,0 0 0 16,0 0 3-1,0 0-2-15,0 0-1 0,0 0 0 16,0 0 0-16,0 0 0 16,0 0 0-16,0 0 0 15,0 0-2-15,0 0 9 16,0 0-6-16,0 0-1 15,0 0 1-15,0 0-6 16,0 0 5-16,0 0 0 16,0 0 9-16,0 0-9 15,0 0 6-15,0 0-6 16,0 0 2-16,0 0 9 0,0 0-10 16,0 0 1-1,0 0 8-15,0 0-7 16,0 0 3-16,0 0-6 0,0 0 0 15,0 0 3-15,0 0-3 16,0 0-1-16,0 0 0 16,0 0 2-16,0 0-2 15,0 0 1-15,0 0 0 16,0 0 0-16,0 0 0 16,0 0 0-16,0 0 0 15,0 0 5-15,0 0-9 16,0 0 4-16,0 0 0 15,0 0 5-15,0 0-5 16,0 0 0-16,0 0-6 16,0 0 13-16,0 0-8 0,0 0 1 15,0 0 0-15,0 0-5 16,0 0 5-16,0 0-3 16,0 0-5-16,0 0 9 15,0 0-2-15,0 0-1 16,0 0-2-16,0 0 1 15,0 0-2-15,0 0 1 16,0 0 3-16,0 0 0 16,0 0-9-16,0 0 0 15,0 0 0-15,0 0 6 16,0 0-8-16,0 0 1 0,0 0 0 16,0 0-4-16,0 0 6 15,0 0-6-15,0 0-25 16,0 0-18-16,0 1-55 15,0 2 35-15,0-2-23 16,0-1-102-16</inkml:trace>
  <inkml:trace contextRef="#ctx0" brushRef="#br0" timeOffset="132980.2527">4879 16059 629 0,'0'0'0'16,"0"0"-2"-16,0 0-8 16,0 0 10-16,0 0 3 15,0 0-1-15,0 0-2 16,-19-5 0-16,19 5 0 16,0 0 0-16,0 0 0 15,0 0 0-15,0 0 15 16,0 0-2-16,0-3 16 0,0 3-1 15,16 0-14 1,9-3 38-16,5 0-11 0,9-1-38 16,7 2 5-1,9-3-7-15,16-1-2 0,6 0 0 16,16-4 1-16,14 1 4 16,6-3-4-16,14 0 0 15,6-3-4-15,4 3 4 16,-3-1 0-16,-10 4-2 15,-6 1 7-15,-21 2-11 16,-18 3-2-16,-15-1-4 16,-15 3 7-16,-23-1-3 0,-13 2 8 15,-9 0 0-15,-4 0 3 16,0 0 18 0,0-2 15-16,0 2-3 0,0 0 4 15,0 0-35-15,0 0-1 16,0 0-1-16,0 0-15 15,0 0-1-15,0 0-23 16,8 0-40-16,-4 0-14 16,8 0-61-16,-12 0-182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27:24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5945 244 0,'0'0'95'0,"0"0"-63"16,0 0 17-16,0 0-19 16,0 0 0-16,0 0 5 15,0 0 9-15,0 0 8 16,0 0-29-16,0 0 3 16,0 0 9-16,0 0-23 15,0 0 12-15,0 0-1 16,0-3-4-16,0 3 14 15,13 0-27-15,11-3-6 16,6 0 14-16,2 1-13 16,4 1-1-16,0-2 0 15,6-1 2-15,-3 3-3 16,1-2 1-16,-2 2 0 0,-8-1 0 16,-4 2 0-1,-10-2 0-15,-2 1 0 0,-10 1 1 16,-4 0-9-16,0 0 7 15,0 0-17-15,0 0-5 16,-22 0-45-16,-16 0-8 16,-15 0-60-16,-7 1-17 15</inkml:trace>
  <inkml:trace contextRef="#ctx0" brushRef="#br0" timeOffset="647.2354">7318 5984 408 0,'0'0'31'0,"0"0"-29"0,0 0 23 15,0 0 9-15,0 0-12 16,0 0 9-16,52 0 38 16,-15 0-19-16,9 0 3 15,5 0-29-15,2 0 13 16,0-3-23-16,2 0 11 15,-3-1-12-15,-2 2-8 16,-4 1-1-16,-3-3-4 16,-4 3 4-16,-8-1 0 15,-5 1-4-15,-2 0 0 16,-14 0 0-16,0 1 1 16,-6 0-1-16,-4 0 0 0,0 0-6 15,0 0 0-15,0 0-47 16,-24 0-7-16,-17 6 59 15,-7 5-39-15,-11-2-5 16,6-1-47-16,-3 2 22 16,7-1 62-16,4 1-8 15,2-2 12-15,7-1 1 16,8-1 6-16,9-2 0 16,11-2-2-16,8 1 5 15,0-3 11-15,0 0-5 16,0 0 2-16,16 0 25 15,15 0 23-15,7 0-11 16,4-3-29-16,2-1 11 0,1 1 13 16,1-2-23-16,-1 0 6 15,-2 2-3-15,-1 0-22 16,-11-1 8-16,-7 2-6 16,-3 0 1-16,-15 2 7 15,-1 0-12-15,-5 0 4 16,0 0 22-16,0 0-20 15,0 0 6-15,0 0-14 16,0 0 3-16,0 0-6 16,0 0 3-16,0 0-34 0,0 0-3 15,6 0-98 1,2 0-34-16,-2 0-266 0</inkml:trace>
  <inkml:trace contextRef="#ctx0" brushRef="#br0" timeOffset="2104.0527">13122 6049 73 0,'0'0'462'0,"0"0"-442"15,0 0 45-15,0 0-15 16,0 0-10-16,0 0-5 16,-4-10 14-16,4 10-29 15,0 0 0-15,0 0 9 16,0 0-26-16,0 0 10 16,0-1 2-16,0-3-8 15,12 4 4-15,18-4-11 16,11 1 0-16,4-2-3 15,7 3 4-15,1-1-2 16,3 0 1-16,4-1 0 0,3 2 0 16,-3-3 0-16,-6 2 0 15,-4 0-2-15,-1 1 2 16,-10 0 0-16,-9 1 0 16,-10 0 3-16,-11-2-6 15,-8 3 3-15,2 0 0 16,-3 0-5-16,0 0 4 15,0 0-23-15,0 0-68 16,-21 0-125-16</inkml:trace>
  <inkml:trace contextRef="#ctx0" brushRef="#br0" timeOffset="2435.879">13041 6047 483 0,'0'0'12'0,"0"0"-7"16,0 0 55-16,0 0-5 15,164-2-32-15,-110 1 27 0,-3-2-38 16,0 1-9-1,2 0 20-15,-6-1-9 16,-1 1 7-16,-8 0-19 16,-5 0 4-16,-5 1 20 0,-10-2-20 15,0 3 2-15,-5 0-7 16,-6-2 3-16,0 2-4 16,-2 0 0-16,3 0-27 15,-7 0-54-15,-1 0-142 16</inkml:trace>
  <inkml:trace contextRef="#ctx0" brushRef="#br0" timeOffset="22742.738">9590 8149 699 0,'0'0'0'0,"0"0"-4"15,0 0 4-15,0 0 21 16,0 0-4-16,0 0 2 16,0 0-6-16,0 0-11 15,75-4 27-15,-40 4-14 16,5 0 4-16,7 0-7 0,7 0-1 15,2 0 1-15,4-2-9 16,-3 2-1-16,-4 0 5 16,-2 0-7-16,-4 0 0 15,-5 0 0-15,-2 0 1 16,-7 0-1-16,-8 0 0 16,-6 0 1-16,-12 0-5 15,-7 0 4-15,0 0-22 16,-2 0-34-16,-34 0-1 15,-22 2 21-15,-12 4-24 16,-17-2-62-16,-4 3-3 16,5 0-206-16</inkml:trace>
  <inkml:trace contextRef="#ctx0" brushRef="#br0" timeOffset="23344.0887">9527 8218 254 0,'-17'3'76'15,"14"0"-31"-15,3 0-1 16,0-1-30-16,12 1 15 15,15-1 17-15,9-1 6 16,3 1 10-16,2-2-41 16,3 0 16-16,-2 0-2 15,6 0-3-15,2 0 4 16,-5 0-21-16,-2 0 1 16,-6 0 12-16,-3-3-28 15,-2 1 2-15,-6 2 7 0,-5-1-6 16,-6 0 3-16,-7 1 0 15,-5 0-6-15,-3-1 18 16,0 1-14-16,0 0 3 16,0 0 6-16,0 0-10 15,0 0 5-15,0 0-1 16,0 0-4-16,0 0 7 16,0 0-9-16,0 0-1 15,0 0 4-15,0 0-2 16,0 0-2-16,0 0 0 15,0 0 0-15,0 0 1 16,0 0-1-16,0 0 0 16,0 0-1-16,0 0 3 15,0 0-2-15,0 0 0 0,0 0 0 16,0 0-1-16,0 0 1 16,0 0 0-16,0 0 2 15,0 0-2-15,0 0 0 16,0 0-1-16,0 0 1 15,0 0-1-15,0 0 1 16,0 0 0-16,0 0 0 16,0 0 3-16,0 0-3 15,0 0 0-15,0 0 0 16,0 0-2-16,0 0 2 16,0 0 0-16,0 0 0 0,0 0 1 15,0 0-2 1,0 0-2-16,0 0-32 0,0 0-7 15,-3 0-101 1,-16-2-144-16</inkml:trace>
  <inkml:trace contextRef="#ctx0" brushRef="#br0" timeOffset="26478.5825">12928 8192 473 0,'0'0'10'0,"0"0"15"16,0 0 14-16,0 0 29 0,0 0-32 15,0 0-21-15,0 0 11 16,10 0-23-16,-8 0 11 16,-2 0 7-16,0 0-6 15,0 0 17-15,0 0-3 16,0 0-16-16,0 0 18 16,0 0-26-16,1 0 5 15,-1 0 0-15,0 0-6 16,0 0 9-16,0 0-8 15,4 0-4-15,-4 0 17 16,0 0-15-16,5 0 0 16,2 0-1-16,3 0 3 15,8-2-5-15,2 0 0 16,4 1 0-16,5 1-1 16,9-2 1-16,7 2 0 15,6-2-1-15,12 1 2 0,3 0-1 16,5-2 0-16,-2 3 0 15,0-4 0 1,-1 3 1-16,3-1-1 0,-3 0 0 16,7 2 2-16,1 0 2 15,3 0-4-15,6 0 0 16,8 0 10-16,0 0-8 16,3 0 1-16,-5 0-3 15,6-1 6-15,3 1-6 16,-3 0 0-16,-1 0 0 15,-4 0 0-15,-1 0 1 0,-5-2-1 16,1 2 2 0,1-2 1-16,2 1 5 0,4 0-7 15,-8 1 7-15,0 0 7 16,-7 0-14-16,-4 0-1 16,-3 0 0-16,6 0 3 15,-3 0 1-15,-4 0-4 16,-6 0 0-16,-6 0 0 15,-10 0 1-15,-5 0-1 16,-3 0 0-16,-12 0 2 16,-9 0-2-16,-8-3 0 15,1 3 0-15,-9-2 1 0,2 2 2 16,-4 0-3 0,-1 0 5-16,2 0-2 0,-3-1 1 15,0 1-4-15,4 0 1 16,-4 0 12-16,0 0-11 15,0 0 3-15,0 0 6 16,0 0-10-16,0 0 13 16,0 0-13-16,0 0 0 15,0 0 16-15,0 0-16 16,0 0 6-16,0 0-7 16,0 0 3-16,0 0-2 15,0 0-1-15,0 0 0 16,0 0 0-16,0 0 0 15,0 0 0-15,0 0-4 16,0 0-1-16,0 0 3 0,0 0-8 16,0 0 2-16,-8 0 5 15,-8 0-7-15,-6 0 0 16,-7 0 6-16,-3 0-17 16,1 0 21-16,-14 0-3 15,0 1 0-15,-11-1-6 16,1 2 9-16,-6-2 0 15,-3 0 0-15,-2 0 3 16,-7 3-5-16,-2-3 2 16,-4 0 0-16,-3 0 0 15,2 0 0-15,-5 0 0 16,-1 0 0-16,-4 0 2 16,-4 0-4-16,-4 0 2 0,-6 0 0 15,-9 0-1-15,-1 0 1 16,4 0 0-16,8 0-1 15,5 0 7-15,6 0-8 16,0 0 2-16,-7 0 0 16,-2 0-2-16,-4 0 3 15,-5 0-2-15,-1 0-1 16,-2 0-24-16,2 0 23 16,2 0-14-16,12 0 17 15,10 0-8-15,14 0 8 16,17 0 0-16,12 0-3 15,15 0 6-15,16 0-5 16,3 0 2-16,9 0-3 16,0 0-3-16,0 0-3 0,25 0-1 15,9 0 6-15,12 0 8 16,8 0-5-16,6 0 1 16,13 0 0-16,11 0 10 15,13 1-4-15,10-1 6 16,12 0 1-16,5 0-13 15,6 0 18-15,9 1-18 16,1-1 0-16,8 0 3 16,-5 2-1-16,-1-2-2 15,-10 2 0-15,-4-1 4 16,-12 0-8-16,-11 0 4 16,-4-1 0-16,0 0 2 0,-3 0-2 15,-5 2 0-15,-1-2-3 16,-6 3 9-1,-4-1-9-15,-8-2 3 0,-9 3 0 16,-4-1 0-16,1 0 0 16,-2 0 0-16,-5-2-4 15,-5 1 10-15,-9 1-10 16,-8-2 4-16,-3 0 0 16,-2 0 0-16,-5 0 0 15,-4 0-1-15,-6 0-3 16,0 0 8-16,-7 0-10 15,0 0-4-15,-6 0-37 16,0 0-11-16,0 0-167 0</inkml:trace>
  <inkml:trace contextRef="#ctx0" brushRef="#br0" timeOffset="27315.5726">5783 3668 859 0,'0'0'9'16,"0"0"-17"-16,0 0 12 0,0 0-4 15,174 4 56-15,-88 16-12 16,10 7 9-16,6 12-33 16,-4 6-11-16,-5 4 6 15,-13 0-10-15,-10-4-10 16,-10-2 2-16,-17-11-35 16,-13-8-13-16,-12-7-49 15,-11-9-1-15,0-8-46 16,-3-8-4-16</inkml:trace>
  <inkml:trace contextRef="#ctx0" brushRef="#br0" timeOffset="27542.1962">6624 3755 685 0,'0'0'76'16,"-42"-53"51"-16,30 43-49 16,0 8 27-16,-2 2-63 0,-14 7-39 15,-17 17 6-15,-12 7-3 16,4 10 12-16,0 0-1 15,3-1-13-15,3 0 4 16,-7-1-8-16,0-5-3 16,1-1 1-16,2-6-59 15,5-4-12-15,10-6-12 16,-1-6-41-16,-2-5 12 16,2-6-66-16,1-3-224 15</inkml:trace>
  <inkml:trace contextRef="#ctx0" brushRef="#br0" timeOffset="27691.6606">5708 4026 573 0,'0'0'129'0,"0"0"-4"16,0 0-72-16,189-29-2 16,-93 21-8-16,17-1-1 15,-4 1-26-15,-4-1-11 16,-11-1-10-16,-8-4-8 16,-21-2-74-16,-18-5-31 15,-23-3-68-15,-24-6-228 16</inkml:trace>
  <inkml:trace contextRef="#ctx0" brushRef="#br0" timeOffset="27941.2352">6181 3576 679 0,'0'0'14'0,"0"0"58"16,0 0-8-16,0 0-22 16,0 0 4-16,0 0-42 15,-55-6-3-15,71 19 1 16,5 11 2-16,-1 6 21 15,8 11-12-15,-4 14-6 16,-1 8 9-16,-11 8-15 16,-12 4 0-16,0-1-1 15,-10-9-5-15,-15-9-17 16,-5-11-41-16,3-14-34 16,0-7-3-16,-6-12-9 15,-1-7-7-15,0-5-284 16</inkml:trace>
  <inkml:trace contextRef="#ctx0" brushRef="#br0" timeOffset="28174.41">5687 3804 861 0,'0'0'12'0,"0"0"5"16,0 0-8-16,147-8 12 15,-46 8 34-15,14 0 2 16,11 0-42-16,3 0-4 16,1 8-11-16,0-1 7 15,-12 2-14-15,-22-2 7 16,-20 3-44-16,-21-6-54 0,-20-1-73 16,-14-3-127-16</inkml:trace>
  <inkml:trace contextRef="#ctx0" brushRef="#br0" timeOffset="29011.0175">6409 3484 663 0,'0'0'32'0,"0"0"58"16,0 0-23-16,0 0-10 16,0 0-7-16,0 0-17 15,-26-17 1-15,21 11-9 16,-4 0-10-16,5-2 6 15,0 3-19-15,0 1 0 16,4-1-2-16,0 3 0 16,0 2 2-16,0 0-2 15,0-1 0-15,0-1 1 0,0-3-1 16,-4 0 0-16,0-4 0 16,-6-2 2-16,-6 1-4 15,-4-2 1-15,-8 5-7 16,-12-1 2-16,-19 3-17 15,-25 5 8-15,-18 0-4 16,-18 9 2-16,3 6 15 16,2 4-9-16,1 3 11 15,2 8-6-15,4 6 7 16,11 11-2-16,18 12 1 16,25 8 0-16,24 9 12 15,30 6-12-15,0-2 0 16,46 2 7-16,29-1-7 15,14-8 2-15,17-8-2 16,12-10 1-16,8-7-7 0,0-9 6 16,4-8 0-16,-8-9 2 15,-6-11 1-15,-9-7 2 16,-9-4-5-16,-2-8 2 16,-2-13 5-16,7-10-6 15,1-5-1-15,7-14 7 16,1-6-6-16,9-14 3 15,-5-5-1-15,3-4-2 16,-12 1 4-16,-19 6-5 16,-24 1 0-16,-23 1-4 15,-20 3 8-15,-19 1-4 16,-6 1 5-16,-46 0 13 0,-27 5 2 16,-14 4-5-16,-26 9 2 15,-26 9 8-15,-28 6-25 16,-32 10 1-16,-28 5-3 15,-17 15 7-15,-7 4-10 16,10 20-2-16,18 12 2 16,30 21 1-16,24 13-74 15,9 21-16-15,3 13-114 16</inkml:trace>
  <inkml:trace contextRef="#ctx0" brushRef="#br0" timeOffset="44031.5686">6449 9470 554 0,'0'0'8'16,"0"0"-7"-16,0 0 4 16,0 0 30-16,0 0-1 15,0 0-27-15,0 0-6 16,-14 0 5-16,14 0-6 15,0 0 0-15,0 0 0 16,0 0 0-16,0 0 2 16,0 0-2-16,0 0 0 15,0 0 14-15,0 0-14 16,0 0 18-16,0 0-8 16,0 0-8-16,0 0 12 0,0 0-14 15,14 0 1 1,19 0 14-16,18 0-9 0,16 4-2 15,16 0 6-15,13-1-9 16,9 3 5-16,8-3-6 16,12 4 0-16,9-1 2 15,-5-3-1-15,8 3-1 16,-2 2 3-16,-1-5 0 16,1 5 1-16,1-2-4 15,-5 2 0-15,-8-3-2 16,-10 1 4-16,-6-3-2 15,-13 0 0-15,-10-3 2 16,-18 0-6-16,-15 0 4 16,-15 0 0-16,-15 0-2 0,-6 0 4 15,-4 0-2-15,-8 0 13 16,-2 0 29-16,-1 0 2 16,0 0-14-16,0 0-8 15,0 0 9-15,0 0-28 16,0 0 0-16,0 0-3 15,0 0 3-15,4 0 1 16,-4 0-4-16,0 0 0 16,0 0-2-16,0 0 5 15,0 0-3-15,0 0 0 16,0 0-16-16,0 0-29 16,0-3-118-16</inkml:trace>
  <inkml:trace contextRef="#ctx0" brushRef="#br0" timeOffset="47960.4911">3417 10151 581 0,'0'0'5'16,"0"0"22"-16,0 0 35 15,0 0-5-15,0 0 37 16,0 0-60-16,-14-45 7 15,14 44 1-15,0 1-13 16,0 0-11-16,0 0-18 0,-4 4-8 16,-4 14 6-1,-2 5 4-15,1 8 1 0,-4 3 9 16,6 0-12-16,-2 0 9 16,7-3-9-16,-2-4 0 15,4 4-2-15,0-1-8 16,0 3-69-16,0-1-107 15,-15-2-200-15</inkml:trace>
  <inkml:trace contextRef="#ctx0" brushRef="#br0" timeOffset="48641.5828">3365 11305 437 0,'0'0'247'16,"0"0"-244"-16,0 0 33 0,0 0 24 15,0 0 5-15,-88-49-15 16,88 38-42-16,0 1 7 16,0 2-5-16,0-1-6 15,13 1-2-15,4 4-2 16,5-2 1-16,-1 6-4 15,2 0 3-15,3 0 0 16,0 8 2-16,-1 11 1 16,-10 3 0-16,-9 6-3 15,-6 4 3-15,0 2-2 16,-31 1-1-16,-14 0 0 16,-8 0-2-16,1-8 2 15,2 0 0-15,6-6-2 16,17-7 2-16,9-6 3 15,11-1-3-15,7-6-8 0,0-1 2 16,2 0-20-16,25 0 19 16,11 0 7-16,8 0 0 15,4-5-7-15,2 2 7 16,6 2 0-16,3-1 0 16,-1 2 1-16,-2 0-2 15,-12 3 1-15,-5 5-8 16,-14 2 7-16,-8-2-11 15,-14-1 7-15,2 2 3 16,-7-4-1-16,0 1 2 16,0-3-4-16,0-2-6 15,0 1-4-15,0-2-85 0,0 0-140 16</inkml:trace>
  <inkml:trace contextRef="#ctx0" brushRef="#br0" timeOffset="70338.5775">11151 11069 454 0,'0'0'18'16,"0"0"-16"-16,0 0 37 16,0 0-4-16,0 0-8 15,0 0-5-15,0 0-3 16,0 0-14-16,0 0 1 0,0 0 2 16,0 0 12-16,0 0-17 15,0 0 9-15,0 0-1 16,0 0-7-16,0 0-2 15,7 0 6-15,7 0-6 16,-2 0 10-16,5 0-12 16,0 0 0-16,5 0 3 15,1 0-1-15,6 0-2 16,1 0 0-16,0 0 0 16,-6 0-2-16,1 0 2 15,2 0 0-15,-2 0-1 16,4 0 0-16,-5 0 0 15,-2 0 1-15,2 0-3 16,-3 0-2-16,-4 0 0 16,-1 0 5-16,1 0-4 15,0 0 1-15,-4 0 3 0,4 0 0 16,1 0 0-16,0 0 3 16,5 0-3-16,1 1 0 15,2 2 2-15,-2-3-1 16,-2 1 6-16,-7 1-7 15,0-2 0-15,-3 0-1 16,1 0 1-16,1 0 0 16,5 2 1-16,2-2 4 15,-2 0-6-15,3 1 1 16,2 0 0-16,3-1 1 0,3 1-1 16,2 0 0-1,-2 1-3-15,2-1 6 0,-7 1-3 16,0 0 0-16,-3-2 2 15,-1 3-3-15,1-3 1 16,-2 0 0-16,0 0 0 16,2 0 0-16,-2 0-1 15,1 0 1-15,4 0 0 16,-1 0-1-16,3 0 1 16,-3 0 0-16,1 0 1 15,0 0 0-15,2 0-1 16,2 0 0-16,0 0 0 15,4 0-2-15,1 0 2 16,0 0 0-16,7 0 0 16,-5 0 3-16,3 0-3 0,8 0 0 15,-5 0 0 1,4 0-3-16,-2 0 3 0,-3 0 0 16,3 0 2-16,-6 0-1 15,7 0-1-15,-7 0 0 16,-1-3 0-16,-3 3-2 15,-5-2 2-15,-7-1 0 16,-1 1 0-16,2 0 2 16,3 0-1-16,0-2 3 15,2 3-2-15,-6-5 0 16,4 4-2-16,-2-1 0 16,-2-1 1-16,1 4 2 0,-1 0-4 15,-2-2 1-15,6 2 0 16,-4-3-2-16,3 2 2 15,-1 1 0-15,-7-2-1 16,3 1 4-16,-2 0-5 16,2 1 2-16,-4-3 0 15,-2 3 0-15,2 0 0 16,-3 0 0-16,-1 0 0 16,-3 0 2-16,0-2-4 15,-5 2 1-15,3 0 1 16,-4-1 0-16,0-1 0 15,1 2 0-15,-2-2 4 16,3 0-1-16,-2-3 1 16,2 2 8-16,-3 2 12 15,1-4 7-15,0-1-30 0,3 2-1 16,-3-3 6-16,10 1-4 16,-7-1-2-16,5 2 0 15,-3-1 3-15,-3-2-5 16,1-1 2-16,5-2 0 15,-3 3 14-15,-3-5-9 16,-2 1-5-16,0-2 0 16,1 1 0-16,2-2 6 15,-5 1 1-15,0-1-2 16,4 4 3-16,-5-2-7 16,0 1 3-16,0 1 2 15,0 0-6-15,0 2 10 0,0-2-10 16,0 0 0-16,-7 0 5 15,1-1-5-15,-4-1 9 16,2 2-9-16,-6 1 2 16,1 0 15-16,2 2-14 15,-3-1 2-15,1 1 0 16,-2 2-3-16,0 1 0 16,4 0-2-16,0-1 4 15,2 3-8-15,3-1 6 16,-2-1-2-16,-3-2 0 15,5 3 5-15,-5-7-5 16,-1 6 0-16,1-2 1 16,-5 0-4-16,3 3 3 0,0 0 0 15,-3-3 0-15,0 3 4 16,2 0-5-16,-2 2 1 16,4-2 0-16,-6 1-1 15,3-1 1-15,-2 3 0 16,1-2-3-16,-2-1 4 15,-7 3-1-15,0-5 0 16,-4 4 2-16,0-1-4 16,-1-1 2-16,0 2 0 15,-1-4 0-15,3 4 2 16,-1-3-3-16,5 3 1 16,-3 0 0-16,-1-1-2 0,-2 2 2 15,2-1 0-15,2 0 1 16,-3-1-1-16,5 2 0 15,-5-1-1-15,2-1 1 16,-3 2-2-16,1 0 2 16,3 0 0-16,-2-2 1 15,4 1 1-15,-6 2-2 16,-5-2 0-16,4 1 0 16,-1 1-2-16,2 0 2 15,-5-2 0-15,5 2-4 16,7-1 9-16,1 1-6 15,2 0 1-15,2 0 0 16,1 0-4-16,1 0 4 16,-8-2 0-16,6 2 3 15,-6-1 0-15,2 1-4 0,-1 0 1 16,-3-1 0-16,1 1-2 16,-2-1 2-16,-1 0 0 15,-2 1-2-15,-3-3 4 16,1 2-2-16,1 1 0 15,-5 0 0-15,1 0-2 16,-1 0 2-16,6 0 0 16,2 0 0-16,0 0 5 15,5 0-8-15,0 0 3 16,-3 0 0-16,6 0-2 16,-1 0 2-16,0 0 0 15,-4 0-2-15,0 0 7 0,-4 0-5 16,4 0 0-16,0 0 0 15,3 0-4-15,-2 0 4 16,-5 0 0-16,3 0 4 16,-2 0-2-16,7 0-4 15,-2 4 1-15,5-3 1 16,4 0 2-16,-2 0-2 16,4 0 0-16,-2 1-2 15,-2-1 4-15,-1 1-2 16,5-1 0-16,3 1 2 15,-3-2-1-15,-5 5-1 16,5-4 0-16,-1 1 2 16,1-1-1-16,3 1-1 0,0 0 0 15,0-1 0-15,-3 2 7 16,2-3-7-16,0 2 0 16,0 0 2-16,0-1 0 15,0 2-3-15,-1-1 1 16,-2-2 0-16,5 1 0 15,-2 0 0-15,-2 1 0 16,5-2-2-16,1 3 8 16,-4-3-7-16,3 1 1 15,0 0 0-15,1 2-3 16,-1 0 3-16,-1-1 0 16,4-2 4-16,-5 0-3 0,5 4-2 15,-4-1 1-15,2-1 0 16,-2 0 1-16,1 2-1 15,2-1 0-15,-4 2 1 16,2 0 1-16,-1 0-2 16,2 1 0-16,-1 0 1 15,-2 2 1-15,1-1-2 16,0 0 0-16,4 1 3 16,-5-1-2-16,5 1-1 15,-3-2 0-15,1 1 1 16,2-2-2-16,-1 0 1 15,0 1 0-15,-2-1-1 16,4 0 3-16,1 1-2 16,-2 0 0-16,1-1 0 15,0 1-2-15,-6-1 2 16,8 1 0-16,-5 1-2 16,4 0 6-16,-1-1-4 0,0 1 0 15,3-2 1-15,0 2 1 16,-2-1-2-16,1 1 0 15,1-4-3-15,-3 3 7 16,3-3-5-16,0 4 1 16,-7-1 0-16,5-1-1 15,-2 2 1-15,0-1 0 16,3 2-2-16,1-2 5 0,0 0-4 16,0 1 1-1,0 1 0-15,0-1 1 0,0-1-1 16,0 0 0-16,0 1 1 15,0-2-1-15,0 1 0 16,5 0 0-16,-1-1 0 16,5-1 2-16,-5 1-2 15,1-2 0-15,0 2-2 16,2-3 4-16,-5 3-2 16,5-1 0-16,-3-3 4 15,-2 2-9-15,4 1 5 16,-4-1 0-16,-2-1 0 15,1 0 0-15,6 1 0 16,-6 0 0-16,3 2 1 16,1-3 2-16,-1 2-3 0,0-1 0 15,-2 1-5-15,0 1 10 16,3 1-5-16,-2-2 0 16,2 0 0-16,0 2-4 15,-3-2 4-15,4-1 0 16,-3 1 3-16,-2 0-1 15,4-2-3-15,1 0 1 16,0 3 0-16,1 0 0 16,-2 1 0-16,-2 1 0 15,1-3-4-15,1 0 8 16,-1 2-4-16,5-1 0 16,-4-1 1-16,-2 1-5 0,3-3 4 15,0 0 0 1,4 1 13-16,-4-1-10 0,3 2 7 15,1-3-2-15,1 1 2 16,2-1 14-16,9 2-21 16,-2-1 2-16,-4-2 10 15,10 0-11-15,-4 2 3 16,0-2-3-16,7 0-2 16,-6 0 9-16,6 0-11 15,-2 0 0-15,6 0 0 16,-3 0 0-16,6 0-3 15,-3-2-42-15,-6-4-153 16</inkml:trace>
  <inkml:trace contextRef="#ctx0" brushRef="#br0" timeOffset="93389.819">15066 6878 674 0,'0'0'179'0,"0"0"-172"16,0 0 6-16,0 0 72 15,0 0-57-15,0 0-6 16,0 0 13-16,8-26-25 0,-8 26 9 16,1-2-19-16,-1 2 2 15,0-1 4-15,0 1-6 16,0 0 0-16,0 0 3 15,0 0 4-15,0 0-3 16,0 0-4-16,0 0 0 16,0 0-10-16,0 5-4 15,-3 10 2-15,-15 10 10 16,0 5 4-16,0 5-3 16,5 3 1-16,4-1 0 15,0-1-3-15,1 0 3 16,3-4-3-16,-2-2 2 0,3-5-6 15,-1-6 4 1,1-4-4-16,4-2-16 16,-1-4-4-16,-5-1-15 0,1-2-71 15,-8-3-56-15,-5-3-45 16</inkml:trace>
  <inkml:trace contextRef="#ctx0" brushRef="#br0" timeOffset="93921.5274">14566 7244 600 0,'0'0'3'0,"0"0"15"16,132 36 11-16,-74-25-1 15,3 0-26-15,-3-2-1 16,-5-2 21-16,-2-3-22 16,-4-2 0-16,-1 1 0 15,-10-3 6-15,-1 0-8 16,-3 0 2-16,-10 0 0 16,-2-8-1-16,0 0 1 15,0-4 0-15,-1-7 2 16,-1 2 2-16,0-5-6 15,-3 1 2-15,0 0 0 16,-7 3-4-16,5 4 4 0,-7 2 0 16,-3 2 0-16,0 3 5 15,-3 3 5-15,0-2 14 16,0 4-14-16,-8-3 10 16,-21 4-20-16,-10 1-4 15,-16 0 2-15,-14 0-2 16,-13 3 2-16,-6 6-3 15,-10 0 5-15,1 0 3 16,4-2 3-16,11 3-6 16,13-3 14-16,17-2-10 15,5 0 5-15,15 1-9 16,12-3 0-16,7 2-8 16,6 0-36-16,1-3-90 0,0 0-235 15</inkml:trace>
  <inkml:trace contextRef="#ctx0" brushRef="#br0" timeOffset="106161.9591">11983 11994 255 0,'0'0'20'15,"0"0"-10"-15,0 0 24 16,0 0 7-16,0 0-9 15,149-17-11-15,-131 15-5 16,-4 0 0-16,-2-1-16 16,-3 2 5-16,-8-1-3 15,-1 2-2-15,0 0 22 16,0 0-10-16,0 0 3 16,0 0 2-16,-5 0-10 15,-14 0-12-15,-6 0 5 16,-7 2 0-16,2 2-9 15,0-2 7-15,-2 3 2 16,5-4-1-16,-1 4 2 16,6-2-5-16,3 0 4 0,6 0 0 15,1-2 0-15,7 0 3 16,5-1-6-16,0 2 3 16,0-2 0-16,0 0 2 15,0 0-2-15,0 0 0 16,17 0-2-16,3 0 4 15,5 0-2-15,5-2 1 16,4 1 4-16,3-3 3 16,-1 1-8-16,0-2 0 15,-6 2 0-15,-6 2 1 16,-6 1-1-16,-6 0 0 16,-8-2-2-16,-1 2-6 0,-3 0 2 15,0 0-19-15,-3 0 18 16,-21 0-2-16,-6 3 5 15,-12 5-23-15,-6-2-20 16,-2-1 3-16,-2 1-55 16,3 2 56-16,9-1 35 15,8-3 8-15,5 2 21 16,14-4-21-16,8 2 0 16,5-3 14-16,0-1-14 15,0 0 13-15,9 0 3 16,15 0-9-16,3 0 16 0,7 0-2 15,3 0-17 1,0-5 29-16,2 3 1 0,1-3 1 16,-5 3-16-16,-5-1-15 15,-12 0-2-15,-8 2-2 16,-2 1-10-16,-4 0-2 16,-4 0-93-16</inkml:trace>
  <inkml:trace contextRef="#ctx0" brushRef="#br0" timeOffset="107946.116">13286 11936 213 0,'0'0'147'0,"0"0"-112"16,0 0 20-16,0 0-20 16,0 0 14-16,0 0-16 15,0 2-20-15,0-2 8 16,0 0-20-16,0 0 1 15,0 0 5-15,0 0-4 16,0 0 12-16,11 0-15 16,13 0 0-16,9 0 12 0,5 0-11 15,3 0 0 1,6-3 13-16,3-1-13 0,1 1 11 16,0-3-12-16,0 3 3 15,-10-2 3-15,-3 2-6 16,-7 0 0-16,-12 2-1 15,-3-1 5-15,-3 2-7 16,-9 0 3-16,0 0 0 16,-4 0-6-16,0 0 5 15,0 0-16-15,0 0-9 16,0 0-6-16,-8 0 31 16,-18 5-13-16,-7-1-2 15,-5 1-2-15,-6 0-3 0,-4 0-1 16,3 0 10-16,0 2-1 15,2-1 12-15,5 0-3 16,6-1 4-16,4-1-1 16,6 0 1-16,2-1 0 15,8 1 11-15,2-4-4 16,7 2 8-16,3-2-15 16,0 0 1-16,0 0 10 15,0 0-5-15,0 0 3 16,9 0 4-16,12 0-4 15,6 0 23-15,10 0-16 16,-4 0 14-16,9-2-1 16,3-2-25-16,-3 0-1 15,-4 1 1-15,-3-1-4 0,-5 1 4 16,-6 1-4 0,0-1 0-16,-11 3-1 0,-1-2 1 15,-5 2 0-15,-6 0 0 16,-1 0 1-16,0 0-6 15,0 0 4-15,0 0-25 16,0 0 9-16,-6 0-8 16,-15 0 17-16,-14 2 4 15,-3 3-26-15,-1 0 3 16,2-1 10-16,0-2 0 16,5 5 15-16,6-5-5 15,10 3 2-15,1-5 4 16,4 1 1-16,7 1-4 0,4-2 4 15,0 0 0 1,0 0 4-16,0 0 2 0,0 0-2 16,13 0 0-16,15 0-2 15,2 0 4-15,3-3-3 16,4 1 4-16,-6-1 13 16,3 1-17-16,-10-2 7 15,0 1-10-15,-6 2 3 16,-9 1-5-16,2-1 2 15,-10 1 0-15,2-2-3 0,-3 2 5 16,0 0-2 0,0 0 0-16,1 0-3 0,-1 0 0 15,0 0-4-15,0 0-9 16,0 0 12-16,0 0-13 16,0 0 14-16,0 0-3 15,0 0-7-15,0 0 1 16,0 0-8-16,0 0 19 15,0 0 1-15,0 2 0 16,-1-1 3-16,-3-1-3 16,-3 0 1-16,3 1-2 15,2-1 1-15,-4 0-3 16,6 0-1-16,-1 0 4 16,1 0-9-16,0 0-14 15,0 1-38-15,0 1-3 16,0-2-2-16,0 0-85 15</inkml:trace>
  <inkml:trace contextRef="#ctx0" brushRef="#br0" timeOffset="111582.9103">14203 12952 453 0,'0'0'1'0,"0"0"4"16,0 0-1-16,0 0 12 0,0 0 30 16,0 0-27-1,0 0-1-15,-27 0 5 0,23 0-20 16,-4 0 10-16,-2 0-4 16,-2 0-2-16,-1 0 24 15,0 0-29-15,-2 0-2 16,3 0 13-16,-3 0-13 15,3 0 7-15,-5 0-7 16,4 4 0-16,-4-3-1 16,3 1 1-16,-2 2 0 15,6-3 2-15,5-1-1 16,2 3 5-16,-2-2-6 0,5-1 0 16,0 0 8-1,0 0-2-15,0 0-5 0,13 0 9 16,19 0-9-16,6 0 26 15,18 0-20-15,7 0-7 16,11-4 12-16,10 1-12 16,9-2 0-1,17-1 13-15,9 0-11 0,-1 1 11 16,-3-1-13-16,-13 0 0 16,-2 2 1-16,-4-1-1 15,-7 0 0-15,-5 0-2 16,-13-1 9-16,-5 0-6 15,-11 2-1-15,-6-2 0 16,-8 2 3-16,-1-1 1 16,-8 1-4-16,-4 2 10 0,-7-1-8 15,-6 0 11-15,-3 2 1 16,-4-3-9-16,-5 4 10 16,-2 0-15-16,-1 0 0 15,0 0-1-15,0 0-5 16,0 0-28-16,0 0-59 15,0 0-145-15</inkml:trace>
  <inkml:trace contextRef="#ctx0" brushRef="#br0" timeOffset="122405.6234">4703 14271 336 0,'0'0'47'15,"0"0"-41"-15,0 0 8 16,0 0 15-16,0 0-1 15,0 0-19-15,0 0 17 16,12-4-13-16,-12 4-8 16,0 0 3-16,0 0-5 15,0 0 15-15,0 0 0 16,0 0-4-16,0 0 7 16,0 0-8-16,0 0 3 15,0 0 8-15,0 0 5 0,0 0 10 16,0 0-18-16,0 0-9 15,0 0 15-15,0 0-27 16,0 0 2-16,0 0 1 16,0 0 0-16,0 0 5 15,0 0-8-15,0 0 4 16,0 0 6-16,0 0-8 16,0 0 0-16,0 0 10 15,0 0-8-15,0 0 8 16,0 0-12-16,0 0 5 15,0 0 11-15,0 0-15 0,7 0 0 16,4 0 1 0,1 0 1-16,0 0 8 15,6 0-11-15,-5-2 0 16,7 0 11-16,0 1-10 0,-2 1-1 16,1-1 0-1,-1 1 1-15,2-1 0 0,-1-1-1 16,-4 2 0-16,3-2-3 15,0 0 4-15,-1 2-1 16,2 0 0-16,6-2 5 16,-3 1-9-16,1-1 4 15,4 0 0-15,-3 1-1 16,3-4 3-16,-2 3-2 16,-3 1 0-16,2 1 6 15,-4-4-11-15,1 4 5 0,-1-2 0 16,0 1-2-16,2 0 3 15,0-2-1-15,0 3 0 16,1-4 3-16,2 4-4 16,-1-2 1-16,2-2 0 15,1 1 0-15,2-1 0 16,-8 2 0-16,3 0 0 16,-6 0 3-16,0 1-6 15,-2 1 3-15,-2-2 0 16,-1 2 1-16,2 0-1 15,0-3 0-15,1 3 0 16,-2-1 3-16,2 0-4 16,-2-2 1-16,2 2 0 15,-1 1-4-15,0-2 4 0,0 2 0 16,-1-2 0 0,-1 1 5-16,4 1-9 0,-3 0 4 15,4-1 0-15,-1 0 0 16,3 1 1-16,-2-1-1 15,-2-2 0-15,4 1 0 16,-1 2-1-16,-2-2 1 16,3 1 0-16,1-2 1 15,-1 3 1-15,2-2-2 16,-2 1 0-16,1-2 3 16,-1-1-2-16,-7 4-1 15,6 0 0-15,0-4-3 16,-10 4 4-16,3 0-1 15,-2-2 0-15,0 1 3 0,0 1-5 16,2-1 2-16,1 0 0 16,2-1 7-16,4 0-7 15,1 2 0-15,1-2-1 16,4 2 2-16,-4 0 0 16,1-2-1-16,1-1 0 15,-4 2 1-15,2 1 0 16,-5 0-1-16,-2-1 0 15,2 1 1-15,-2-1-4 16,5-1 3-16,0 2 0 16,2-1 1-16,-3-1-1 0,3 0 0 15,0 2 0 1,-1-1 3-16,1 0-4 0,3 0 1 16,-1-1 0-16,-4 0-3 15,-2 2 6-15,-4 0-3 16,2 0 0-16,-1 0 1 15,0-3-3-15,-3 3 2 16,1 0 0-16,-3 0-1 16,7 0 5-16,2-2-5 15,-2 1 1-15,7-2 0 16,2 0 6-16,6 0-6 16,1 2 0-16,4-3 0 0,-2 2 1 15,4-2-1 1,-2 2 0-16,-4 0 1 0,-5-1-1 15,-1 2 0-15,-4-3 0 16,-2 1-2-16,-2 2 3 16,-6-1-1-16,-1 1 0 15,-2 1 2-15,-1 0 3 16,0 0-4-16,-4-2-1 16,4 0 6-16,-2 2-2 15,-2 0-3-15,1 0-1 16,2-2 0-16,-7 2 3 15,0 0-3-15,0 0 0 16,0 0-1-16,0 0 4 0,0 0-5 16,0 0 2-1,0 0-15-15,0 0-9 0,0 0-91 16,-10 0-113-16</inkml:trace>
  <inkml:trace contextRef="#ctx0" brushRef="#br0" timeOffset="124203.9362">4737 14331 305 0,'0'0'55'0,"0"0"-55"0,0 0 2 16,0 0 21-16,0 0-17 16,0 0 22-16,15-5 1 15,-12 5-19-15,-3 0 5 16,2 0-1-16,1 0-10 15,1-2 23-15,-1 2-19 16,3-3 18-16,-2 2 12 16,4 0-27-16,5-1-4 15,-2 1-1-15,6-2-5 16,0 0 16-16,-1 0-17 16,5 2 0-16,2-3 18 0,-1 2-12 15,5 0 0 1,-1 0 3-16,5-3-8 0,4-1 24 15,-3 4-22-15,6-1 3 16,-4 0 5-16,3 2-7 16,-5-3 1-16,4 0-5 15,-4 3 4-15,-1-4 7 16,6 3-8-16,-1-4-3 16,4 3 14-16,4-2-9 15,-1 0 10-15,0 2-15 16,-2-4 0-16,1 3 0 15,-1 0 0-15,-6-1 0 16,0 3 0-16,0-1 3 16,-5 0-6-16,0 1 3 15,2 0 0-15,5-1-1 0,6-2 1 16,2 0 0-16,2 2 0 16,3-3 6-16,-1-1-4 15,2 1-2-15,-10 3 0 16,6-2-1-16,-8-1 1 15,1 4 0-15,0-3-6 16,-4 3 12-16,3 0-7 16,-1-3 1-16,-2 2 0 15,-4 0-3-15,2-1 3 16,5 1 0-16,-2-2 6 0,-3 2 1 16,2 0-3-1,-10 0-4-15,0 0 0 0,-1 2 0 16,1-3 0-16,-2 2 0 15,0-1 0-15,-2 0 6 16,-8 2-3-16,-1 0-3 16,-2-2 0-16,-5 3-3 15,1-1 3-15,-7 1 0 16,0 0 0-16,2 0 5 16,-2 0-9-16,0 0 4 15,0 0-18-15,0 0 8 16,0 0-40-16,0 0-90 15,0 0-50-15</inkml:trace>
  <inkml:trace contextRef="#ctx0" brushRef="#br0" timeOffset="137635.1812">14231 10937 205 0,'0'0'179'0,"0"0"-160"0,0 0 18 16,0 0 3-16,0 0 29 15,0 0 5-15,0 0-40 16,28-7-18-16,-28 7 22 16,0 0-24-16,0 0 8 15,0 0-7-15,0 0-15 16,0 0 16-16,0 0-16 16,0 0-5-16,0 0-5 15,0 6 9-15,0 3 1 16,-6 2-4-16,-2 1 9 15,1 1-6-15,0 1 1 0,0 0 0 16,3 0 0 0,1-3 2-16,3-2-2 15,0-2 0-15,0-1 1 0,0-4 12 16,0-2-12-16,0 0 4 16,0 0 54-16,21 0-28 15,6-6 5-15,9-6-24 16,3-1-8-16,6-5 12 15,4 1-16-15,2 0 0 16,5-2-3-16,5 0 5 16,-4-1-2-16,3 0 0 15,-2-2 1-15,-3 4-7 16,4 0 6-16,-3-3 0 0,0 6-7 16,-10 3 11-16,-11 5-4 15,-15 3 6-15,-16 1 0 16,2 0 15-16,-6 3-18 15,0 0-3-15,0 0 5 16,0 0-5-16,0 0-8 16,0 0-57-16,0 0-68 15,0 6-32-15,0-2-327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29:50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4971 370 0,'0'0'99'0,"0"0"-82"15,0 0 15-15,0 0 25 16,0 0-4-16,0 0-6 16,0 0-25-16,0 0 12 0,11-8-3 15,-11 8 5-15,0 0-1 16,0 0-22-16,0 0-5 16,0 0 16-16,1 0-12 15,-1 0-1-15,0 0 6 16,0 0-14-16,0 0 13 15,0 0-8-15,0 0-6 16,0 0 9-16,0 0-10 16,0 0 0-16,0 0-1 15,0 0 0-15,0 0-1 16,5 8-5-16,1 4 6 16,2 2-5-16,-1 1 5 15,7 2 0-15,-5 1-1 16,4-1 5-16,-4-1-5 15,4 0 1-15,-5-2 0 16,2 1-1-16,-2-4 2 0,6-2-1 16,-6-2 0-16,0-3 2 15,-3 2-3-15,0-5 1 16,0 3 0-16,2-2 8 16,1-1-4-16,1-1-4 15,9 0 15-15,3 0-10 16,10-3 28-16,8-9-16 15,4-3-13-15,5-3 13 16,3-3-15-16,-1-5-1 16,0 0-1-16,8-4 0 15,-6-4 4-15,-1 3-4 0,-3 3 0 16,-5 2-5 0,-4 5 5-16,-2 4 0 0,0 0 0 15,1 2 4-15,-8 3-8 16,-3 3 4-16,-8 1 0 15,-6 2 2-15,-3 1-2 16,-6 3 0-16,0 1 0 16,0-2 0-16,2 3 1 15,-6 0-1-15,3 0 0 16,-3 0-5-16,0 0 3 16,0 0-7-16,0 0-72 15,0 0-18-15,0 0-202 16</inkml:trace>
  <inkml:trace contextRef="#ctx0" brushRef="#br0" timeOffset="1920.7619">3635 4941 635 0,'0'0'0'0,"0"0"-7"0,0 0 6 16,0 0 1-16,0 0 17 15,0 0 3-15,0-3 0 16,0 3-2-16,0 0-12 15,4 13 23-15,4 7 14 16,-7 8 12-16,-1 11 7 16,0 5-43-16,0 7-4 15,0-3-13-15,-1 1 6 16,1-4-8-16,0-7 0 16,0-8 0-16,0-7 5 0,0-5-5 15,0-11 0 1,0-3-1-16,1-3-8 0,3-1 1 15,9 0-32 1,-4-12-4-16,-3-9-295 0</inkml:trace>
  <inkml:trace contextRef="#ctx0" brushRef="#br0" timeOffset="2208.2717">3624 4945 494 0,'0'0'35'15,"0"0"2"-15,0 0 29 0,0 0-25 16,0 0-18-16,0 0 10 16,41-7-6-16,-11 3 4 15,4 1 12-15,4 1-38 16,-1-3 10-16,3 3-14 15,2-3 0-15,0 3 1 16,-2 2-2-16,-3 0-17 16,0 0-52-16,-5 0-44 15,-15 7-93-15</inkml:trace>
  <inkml:trace contextRef="#ctx0" brushRef="#br0" timeOffset="2539.8952">3700 5150 426 0,'0'0'10'15,"0"0"-9"-15,0 0 45 16,0 0 53-16,0 0 3 15,0 0-7-15,120 0-43 16,-88-3-24-16,2-2-5 16,3 3-19-16,-2-2 17 15,2 1-18-15,-7 0-1 0,4-2 15 16,-10 2-15-16,-7 0-2 16,-1 0 4-16,-6 3 0 15,-2-3-8-15,-2 0 4 16,4 3-17-16,-1 0-23 15,0 0-100-15,-9 0-104 16</inkml:trace>
  <inkml:trace contextRef="#ctx0" brushRef="#br0" timeOffset="12204.5554">12659 5046 624 0,'0'0'24'16,"0"0"-21"-16,0 0 17 15,0 0 25-15,0 0-7 0,0 0 21 16,0 0-16-16,0-2-17 15,0 2-11-15,0 0-13 16,0 0 9-16,0 2-11 16,0 11 0-16,-7 6 3 15,-7 9 9-15,0 6-7 16,0 0-5-16,1-1 7 16,0-2-4-16,2-6-3 15,-2-3 0-15,3-5 1 16,3-4 1-16,1-4-2 15,3-4 0-15,3-2 2 16,0-1 1-16,0-2-3 16,0 0-3-16,0-3-3 15,0-10-82-15,0-5-243 16</inkml:trace>
  <inkml:trace contextRef="#ctx0" brushRef="#br0" timeOffset="12463.8169">12522 4993 538 0,'0'0'63'0,"0"0"9"16,0 0-3-16,0 0 32 16,0 0-70-16,0 0-16 15,78-35 1-15,-32 28-1 16,9-3 23-16,3 3-27 0,-2 0-10 15,-4 0 4-15,3 2-5 16,-10 0 0-16,-2 4-4 16,-9 0-13-16,-4 1-41 15,-6 0-53-15,-7 1-60 16,-12 5-196-16</inkml:trace>
  <inkml:trace contextRef="#ctx0" brushRef="#br0" timeOffset="12762.3667">12539 5166 602 0,'0'0'44'15,"0"0"-17"-15,0 0 44 16,0 0 19-16,0 0-50 16,0 0-9-16,69 1-12 15,-31-1 0-15,4 0 9 16,5 0-28-16,-2 0 0 0,2 0 3 16,-7 0-3-1,-2 0-8-15,-2 0-46 0,-5 0-96 16,-7-1-107-16</inkml:trace>
  <inkml:trace contextRef="#ctx0" brushRef="#br0" timeOffset="13271.6392">13247 5205 688 0,'0'0'0'0,"0"0"9"15,0 0 58-15,0 0 2 16,0 0-46-16,128 2-7 16,-99-4 3-16,-10 0-19 15,-5-1 0-15,-6-1 15 16,-8 2-5-16,0-1 23 15,0 0-13-15,-16 0-19 16,-9 1-1-16,-17 2-6 16,-4 0-16-16,-4 0 22 15,3 5-14-15,4 7 13 16,7 0-2-16,2 2-2 16,13 2 4-16,2 0 1 15,15-1-3-15,4 0-4 16,0 1 7-16,15-2 0 0,12-3-2 15,10-1 7-15,4-4-1 16,4-3-4-16,5-3 1 16,0 0 12-16,2 0-12 15,-5 0 0-15,-6-5-1 16,-7 0 8-16,-7-2-8 16,-6 2 0-16,-8-1 0 15,-9 1-7-15,-2 3-8 16,-2-2-108-16,0-3-193 15</inkml:trace>
  <inkml:trace contextRef="#ctx0" brushRef="#br0" timeOffset="13752.5641">14040 5105 675 0,'0'0'80'15,"0"0"-29"-15,0 0 6 16,0 0-14-16,0 0 0 15,0 0-25-15,36 0-5 16,-6 0 12-16,3 0-22 16,-3 0 11-16,3 0-11 0,-7 0-1 15,-1 0-1-15,-5 0-1 16,-3 1-12-16,-7 2-10 16,-9 1-74-16,-1 3-37 15,-1 3-16-15,-29-3-102 16</inkml:trace>
  <inkml:trace contextRef="#ctx0" brushRef="#br0" timeOffset="13920.7501">14015 5223 394 0,'0'0'165'16,"0"0"-124"-16,0 0 19 0,0 0-14 15,0 0-16 1,0 0-19-16,149 0-11 0,-106 0-5 15,-4 0 3-15,-8-1-118 16,-12-4-396-16</inkml:trace>
  <inkml:trace contextRef="#ctx0" brushRef="#br0" timeOffset="26580.6076">5191 6820 467 0,'0'0'75'15,"0"0"-73"-15,0 0 3 16,0 0 19-16,0 0 32 16,0 0-43-16,0 0 8 15,0 0-7-15,0 0 5 0,0 0 23 16,0 0-25-16,0 0 12 16,0 0-3-16,0 0-12 15,0 0 6-15,0 0-14 16,0 0-4-16,0 0 11 15,0 0-12-15,0 0 4 16,2 0-2-16,8 0 0 16,2 0-3-16,14 0 0 15,3 0 0-15,11 0 3 16,5 0-3-16,5 0 0 16,9-3-3-16,7-1 7 15,6 0-5-15,6-1 1 16,3 1 0-16,-4-1 8 15,1 0-8-15,1 2 1 16,-5-1-1-16,-6 1 0 0,-5-2 1 16,-4 3-1-16,-4-1 0 15,-1 1 1-15,-7 0-1 16,-2-1 0-16,-7 1-2 16,-2 0 5-16,-9-1-3 15,2 3 0-15,-8-2 0 16,-5 2-1-16,-8-1 1 15,1-1 0-15,-6 2 5 16,-2 0-2-16,-1 0 9 16,2 0-11-16,-2 0-1 15,0 0 9-15,0 0-5 16,0 0 0-16,0 0 8 0,0 0-1 16,0 0 8-16,0 0-18 15,2 0 0-15,-2 0 9 16,0 0-4-16,0 0-6 15,0 0 3-15,0 0-2 16,0 0 8-16,0 0-9 16,0 0 1-16,0 0 5 15,0 0-5-15,0 0-1 16,0 0 2-16,0 0-1 16,0 0 5-16,0 0-6 15,0 0 0-15,0 0 5 16,0 0-4-16,0 0-2 15,0 0-3-15,0 0 4 16,0 0 4-16,0 0-4 0,0 0 0 16,0 0-3-16,0 0 7 15,0 0-4-15,0 0 0 16,0 0 0-16,0 0 3 16,0 0-3-16,0 0 0 15,0 0-1-15,0 0 4 16,0 0-3-16,0 0 0 15,0 0 0-15,0 0 1 16,0 0-1-16,0 0 0 16,0 0-1-16,0 0 5 15,0 0-4-15,0 0 0 0,0 0 0 16,0 0 1 0,0 0-1-16,0 0 0 0,0 0-1 15,0 0 4-15,0 0-5 16,0 0 2-16,0 0 0 15,0 0 0-15,0 0 0 16,0 0 0-16,0 0-3 16,0 0 6-16,0 0-3 15,0 0 0-15,0 0 0 16,0 0 0-16,0 0 0 16,0 0 0-16,0 0-2 15,0 0 6-15,0 0-6 16,0 0 2-16,0 0 0 15,0 0-6-15,0 0 3 16,0 0-9-16,0 0 4 16,0 0-15-16,0 0 4 0,0 0-39 15,-2 0-50-15,-4 0-63 16</inkml:trace>
  <inkml:trace contextRef="#ctx0" brushRef="#br0" timeOffset="27574.8211">7691 6841 459 0,'0'0'7'16,"0"0"-7"-16,0 0 29 0,0 0 41 15,0 0-11 1,0 0-41-16,-3 0-9 0,3 0 0 16,0 0 9-16,0 0-1 15,0 0 2-15,0 0-7 16,0 0 11-16,0 0-9 16,0 0-2-16,0 0 2 15,18 0-10-15,11 0 1 16,2 0 11-16,9 0-11 15,6 0 3-15,-1-2-6 16,10 0 6-16,9 1 10 16,3 0-10-16,8 0 3 15,0 1 23-15,-3 0-27 16,-6 0 4-16,-11 0-11 0,-9 0 0 16,-14 0 3-1,-14 0-3-15,-12 0-1 0,-6 0 1 16,0 0 2-16,0 0 14 15,0 0-16-15,0 0-5 16,0 0 4-16,0 0-34 16,0 0-46-16,0 0-54 15,0 1-61-15</inkml:trace>
  <inkml:trace contextRef="#ctx0" brushRef="#br0" timeOffset="28507.1478">9912 6839 465 0,'0'0'8'0,"0"0"-7"0,0 0 21 16,0 0 82-16,0 0-54 15,0 0-13-15,49 0-2 16,-26 0-4-16,7 0 5 16,5 0-8-16,8 0-9 15,5 0 4-15,4-3-12 16,1 2-9-16,1 0 8 15,-3-1-10-15,0 1 12 16,0-1-4-16,-3 2 9 16,-12 0-7-16,0 0-10 15,-12 0 0-15,-6-1 0 16,-7 1 2-16,-8 0-2 16,1 0 0-16,-4 0 0 0,0 0 14 15,0 0-9-15,0 0 4 16,0 0-4-16,0 0-3 15,0 0-2-15,0 0 0 16,0 0 1-16,0 0-4 16,0 0 3-16,0 0 0 15,0 0 2-15,0 0 1 16,0 0-6-16,0 0 1 16,0 0 2-16,0 0 0 15,0 0 0-15,0 0 0 0,0 0-1 16,0 0 8-1,0 0-9-15,0 0 2 0,0 0 0 16,0 0 0 0,0 0 0-16,0 0 0 0,0 0-4 15,0 0 3 1,0 0 0-16,0 0-8 0,0 0-11 16,0 0 12-16,0 0-34 15,0 0-43-15,0-2-71 16,-4 0-376-16</inkml:trace>
  <inkml:trace contextRef="#ctx0" brushRef="#br0" timeOffset="31936.9394">10331 6839 374 0,'0'0'54'0,"0"0"-41"16,0 0 48-16,0 0 10 16,0 0-6-16,0 0-4 15,0 0-38-15,12 0 10 16,-10 0 3-16,2 0-1 0,-3 0-7 15,-1 0-16 1,0 0-3-16,0 0 14 0,0 0-23 16,0 2 1-16,0 8 1 15,-1 5 3-15,-12 1 11 16,-2 1-16-16,-1 0 3 16,6 0-3-16,0-2 0 15,0-1 0-15,1-2 0 16,7 1-4-16,-4-4 2 15,3-2-34-15,1-2-18 16,-1-3-19-16,3-2-32 16,-1 0-30-16,-3 0-156 15</inkml:trace>
  <inkml:trace contextRef="#ctx0" brushRef="#br0" timeOffset="32259.8242">10305 6879 585 0,'0'0'19'0,"0"0"6"16,-50 45 4-16,29-21 35 15,-2-1-15-15,4 3-10 16,2-1-14-16,3-1-15 15,3-1-3-15,1-2-4 0,3-6-1 16,-3-1-2 0,7-5 0-16,-2-2 2 0,0-1-6 15,5-4 4-15,0-1-13 16,0-1-7-16,0 0-29 16,0-1 13-16,0-11-55 15,0-3-14-15,0-4-90 16</inkml:trace>
  <inkml:trace contextRef="#ctx0" brushRef="#br0" timeOffset="32559.1645">10224 6959 512 0,'0'0'50'15,"0"0"-43"-15,0 0 20 16,0 0 54-16,0 0-24 15,-33 61 9-15,12-30-11 16,0 6-30-16,0 3-24 16,3-1 38-16,1 0-31 15,7-6 0-15,0-4 1 16,-2-2-9-16,-1-5 0 16,0-2 0-16,1-4 4 15,1-5-3-15,3-4-1 16,1-2 0-16,1-1-1 15,-1-4-17-15,-1 0-42 16,2 0-38-16,-3-10-129 0,6-11-237 16</inkml:trace>
  <inkml:trace contextRef="#ctx0" brushRef="#br0" timeOffset="33391.4368">10180 6950 624 0,'0'0'0'16,"0"0"-2"-16,0 0 2 15,0 0 20-15,0 0 10 16,0 0 28-16,-25 45 5 15,5-27-30-15,-2-1-26 16,-5-1 16-16,2 0-22 16,-7 0 15-16,6-4-1 15,-3-2-5-15,7-2-6 16,4 0-4-16,6-4 0 16,4-3 4-16,6 0-1 15,2-1-3-15,0 0 8 16,0-6 4-16,0-8-12 15,10-5-9-15,12-2 2 0,10 0 3 16,2 2 4-16,-2 5 0 16,5 1 0-16,4 0 3 15,1 1-4 1,2 2 1-16,0 2 0 0,-2-1 0 16,2 4 0-16,-6 0 0 15,0 0-1-15,-12 5 9 16,-6 0-10-16,-7 0 2 15,-3 0 0-15,-3 2 5 16,-3 8-5-16,-4 4 0 16,0-1 5-16,0 2-1 15,0-1-4-15,0 0 0 0,0-2 0 16,0 0 1 0,-6-1 0-16,3-2-1 0,0-3 0 15,-2 2 4-15,5-4-4 16,-4-1 0-16,4 0 0 15,-5-1-7-15,1 1 6 16,-2-1-7-16,-5-1-4 16,-6-1-7-16,-2 2 2 15,-11-2-8-15,-6 0-2 16,-6 0 16-16,-9 0-9 16,-5 2 17-16,2-1 0 15,0 3 6-15,8-4 13 16,6 2 2-16,5 1-4 15,12-1 11-15,4 0-7 16,10-1-5-16,5-1 7 0,-1 0-20 16,5 0 12-16,0 0-9 15,0 0-1-15,0 0-2 16,0 0-1-16,0 0 1 16,0 0-5-16,0 0-3 15,0 0-4-15,10 0-30 16,6 0-67-16,1-1-86 15</inkml:trace>
  <inkml:trace contextRef="#ctx0" brushRef="#br0" timeOffset="34811.117">14415 6100 576 0,'0'0'16'0,"0"0"-15"15,0 0 20-15,0 0 3 16,0 0 5-16,139-7 4 16,-93 5-23-16,7-4 14 15,0 2-18-15,8 1 9 16,-6-4-5-16,-14 5-7 16,-5-4 20-16,-12 6-23 15,-3-2 2-15,-10 2-3 16,1-2 1-16,-12 2-8 0,0 0-14 15,0 0-21 1,0 0-35-16,-28 0-48 0,-14 3 63 16,-13 1-389-16</inkml:trace>
  <inkml:trace contextRef="#ctx0" brushRef="#br0" timeOffset="35065.9778">14257 6175 422 0,'0'0'27'0,"0"0"-23"16,0 0 25-16,0 0 17 0,0 0 32 15,0 0-14 1,110 3-44-16,-65-3 29 16,1-3-10-16,12 1-11 15,2-3 4-15,1 0-17 0,-1 0-6 16,-11 1-8-16,-13 3 2 15,-6-3-6-15,-9 2-1 16,-7 2-43-16,-2-1-29 16,-4 1-58-16,-4 0-78 15</inkml:trace>
  <inkml:trace contextRef="#ctx0" brushRef="#br0" timeOffset="47124.6766">7902 6982 385 0,'0'0'30'16,"0"0"-28"-16,0 0 1 15,0 0 16-15,0 0 8 16,0 0-19-16,0 0 7 16,-5 1 22-16,5-1-4 15,0 0 2-15,0 0-4 16,0 0-14-16,0 0 5 15,0 0-15-15,0 0-6 0,0 0 7 16,28 0-4-16,9-1-3 16,16-3-1-16,8-4 1 15,4 3-3-15,1-1 3 16,5-1-1-16,-2 2 0 16,5 0 0-16,-3 1-1 15,-10-1-8-15,0 2-37 16,-15 1 12-16,-5 0 0 15,-14 1-9-15,-7 1 40 16,-11-1-3-16,-8 1 2 16,-1 0 4-16,0 0 6 15,0 0 22-15,0 0-4 16,0 0-12-16,0 0 8 16,0 0-12-16,0 0-8 0,0 0 0 15,0 0 4-15,0 0 0 16,0 0 0-16,0 0-3 15,0 0 5-15,-1 0-4 16,0 0 6-16,-6 0-2 16,2 0 0-16,-4 0 8 15,5 0-5-15,-3 0-4 16,2 0 1-16,-5 0-3 16,-1 0 2-16,5 0-5 15,-2 1 0-15,1-1-2 0,1 0 3 16,3 0-1-1,0 0 3-15,3 0-1 0,-5 0 4 16,5 0-3-16,0 0 1 16,0 0 15-16,0 0-11 15,0 0 6-15,0 0-2 16,0 0-7-16,0 0 10 16,0 0-14-16,0 0 1 15,0 0 5-15,0 0-7 16,0 0 0-16,0 0 0 15,0 0 2-15,0 0 4 16,0 0-6-16,0 0 0 16,0 0 0-16,0 0 0 15,0 0 0-15,0 0 0 16,0 0 3-16,0 0-2 0,0 0-1 16,0 0 0-1,0 0-3-15,0 0 5 0,0 0-2 16,0 0 0-16,0 0 1 15,0 0-4-15,0 0 3 16,0 0 0-16,0 0-1 16,0 0-2-16,0 0 1 15,0 0-11-15,0 0-7 16,0 0 9-16,0 0-19 16,0 0-10-16,0 0-6 15,0 0-61-15,0 0-44 16</inkml:trace>
  <inkml:trace contextRef="#ctx0" brushRef="#br0" timeOffset="49338.736">4288 7666 677 0,'0'0'60'0,"0"0"-60"15,0 0 0-15,0 0 10 16,0 0 0-16,0 0 17 15,0 0-23-15,25 0 0 16,10-3-2-16,1-2-2 16,12 0 0-16,1-3 6 15,2 0-4-15,6-1 1 16,-3 1 10-16,2-1-13 0,-11 1 9 16,-6 3-9-1,-2 0 0-15,-15 0-2 0,-7 3 3 16,-2 0-2-16,-11 2-11 15,-2 0-17-15,0 0 6 16,0 0-32-16,-7 0-22 16,-16 7 2-16,-17 2 0 15,-9 4-74-15</inkml:trace>
  <inkml:trace contextRef="#ctx0" brushRef="#br0" timeOffset="49842.8955">4261 7735 455 0,'0'0'11'0,"0"0"-9"16,0 0-1-16,0 0 8 15,0 0 2-15,0 0 35 16,0 4 23-16,20-4-29 16,4 0-9-16,3 0-12 15,1-3-2-15,-4 1-9 16,2-1 3-16,-4 0-10 15,3 1 4-15,-1-2-2 16,0 3-3-16,-1 0 0 16,-3-2 0-16,-3 2 0 15,-4 1 0-15,-10 0 3 16,5-2-7-16,-7 2 5 16,-1 0-1-16,0 0 14 0,0 0 2 15,0 0 13-15,0 0-10 16,0 0-9-16,0 0 7 15,0 0-15-15,0 0 2 16,0 0-1-16,0 0-1 16,0 0 3-16,0 0-5 15,0 0 3-15,0 0-4 16,0 0 1-16,0 0 0 16,0 0 1-16,0 0 0 15,0 0-2-15,0 0 0 16,0 0-4-16,0 0 3 15,0 0-7-15,0 0-1 0,0 0 7 16,2 0-18-16,1 0 0 16,0 0-5-16,2 0-13 15,-3 2-15-15,4-2-32 16,1 0-53-16</inkml:trace>
  <inkml:trace contextRef="#ctx0" brushRef="#br0" timeOffset="53890.6662">5677 7598 243 0,'0'0'106'15,"0"0"-105"-15,0 0 13 0,0 0 50 16,0 0-29-16,0 0 11 16,0 0 3-16,-30 2-24 15,30-2 15-15,0 0-5 16,-4 0-1-16,4 0-9 16,0 0-15-16,0 0 13 15,0 0 7-15,0 0-19 16,0 0 4-16,0 0 4 15,0 0-1-15,0 0-1 16,17 0-17-16,18 0 4 16,13-4-2-16,6-1-2 15,12-3 3-15,8-1 2 16,8 2-2-16,6-2 14 0,4 1-11 16,7 1-5-16,-8 1 5 15,-1-1-5-15,-8 1-1 16,-8 0 0-16,-10 4 2 15,-20-4-7-15,-9 6 3 16,-14-2 2-16,-6 1-4 16,-9 1 1-16,-3 0 0 15,-3 0 3-15,0 0-13 16,0 0 8-16,0 0-25 16,0 0-20-16,0 0-18 15,0 0-39-15,-3 0-46 16,-21 0-242-16</inkml:trace>
  <inkml:trace contextRef="#ctx0" brushRef="#br0" timeOffset="54523.9281">5526 7706 546 0,'0'0'85'0,"0"0"-79"16,0 0-6-16,0 0 30 16,0 0 24-16,0 0-7 15,-2 0 30-15,2 0-50 16,0 0-10-16,6 0 1 16,16 0-1-16,12-3 26 15,11-5-23-15,9 2-14 16,10-3 17-16,5 2-23 15,8 0 0-15,4-3-1 16,5 3 4-16,-8 2-3 0,-1-2 0 16,-10 2 0-16,-5 1-4 15,-16 1 4-15,-4 0-9 16,-16 1 5-16,-7 2 5 16,-8-3-1-16,-5 3 0 15,-4 0 2-15,-2-1-9 16,0 1 7-16,0 0 0 15,0 0 6-15,0 0-6 16,0 0 2-16,0 0-2 16,0 0-1-16,2 0 1 0,-2 0 0 15,0 0-3 1,0 0 0-16,0 0 6 0,0 0-8 16,0 0 1-16,0 0-37 15,0 0 0-15,1 0-53 16,12 0-127-16,-10-3-310 15</inkml:trace>
  <inkml:trace contextRef="#ctx0" brushRef="#br0" timeOffset="58271.5626">4189 7584 689 0,'0'0'45'0,"0"0"-45"0,0 0 2 15,0 0 6-15,0 0 11 16,0 0 26-16,0 0 16 15,166-3-31-15,-83-2-11 16,14-4-8-16,2 0-7 16,2 0 2-16,-13 0-6 15,-11 2 1-15,-14-1 1 16,-14 3-2-16,-15 1-5 16,-10 4-14-16,-15-3-7 15,-5 3 2-15,-4 0-28 16,-8 0-3-16,-25 5 12 15,-9 2-18-15,-14 3-14 0,-4 2-26 16,-4-2 11 0,-11 3 30-16,4-2-68 0,2 4 128 15,7-3 34-15,11-4 98 16,11 3-97-16,14-1-2 16,8-3-10-16,11-2 11 15,2 1-14-15,5-3-6 16,0-1 14-16,24-1 24 15,16-1 25-15,13 0-46 16,12 0 3-16,5-2 30 0,3-6-31 16,-4 1-3-1,-5-4-6-15,-6 5-14 16,-10-1-5-16,-5 2-5 0,-11 1-8 16,3 1-2-16,-10 0-46 15,-7 1-59-15,-6-1-49 16,-7 3-166-16</inkml:trace>
  <inkml:trace contextRef="#ctx0" brushRef="#br0" timeOffset="66054.9821">4914 9226 475 0,'0'0'49'0,"0"0"-47"16,0 0 4-16,0 0 42 15,0 0-28-15,0 0 5 0,0 0-13 16,0 0-8 0,0-4 21-16,0 4-12 0,0 0 7 15,0 0 4-15,0 0-8 16,0 0 17-16,0 0-16 15,0 0-11-15,0 0 15 16,0 0-17-16,0 0 1 16,0 0-5-16,0 0 1 15,0 0-3-15,0 0-3 16,2 5 4-16,2 4-4 16,-1 3 9-16,1-1-4 15,2 0 0-15,1 0 0 16,-3 1-1-16,7-2-1 15,-3-1 2-15,-1 2-1 16,-3-3 0-16,1-5 1 0,1 1 0 16,-5-2 1-1,6-2 0-15,0 5-1 16,2-5 0-16,6 0 6 0,3 0-6 16,10 0 1-16,2-7 4 15,3 0-2-15,8-4 3 16,6-3-5-16,-3 0-1 15,6-3 7-15,1-2-6 16,-8 2-1-16,-7 4 0 16,-6-1 0-16,-2 2-1 15,-9 5 1-15,-5 0 0 16,-6 4 3-16,0-2-3 0,-5 5 0 16,-2-3-1-16,-1 3 1 15,0 0-1-15,0 0 0 16,0 0 0-16,6 0-5 15,-2 0-41-15,4 0-33 16,3 0-52-16,-2 0-92 16</inkml:trace>
  <inkml:trace contextRef="#ctx0" brushRef="#br0" timeOffset="67274.3902">6731 9159 442 0,'0'0'21'16,"0"0"-11"-16,0 0 4 15,0 0 20-15,0 0-3 0,0 0-14 16,0 0-7 0,9 0-4-16,-9 0 1 0,0 0-7 15,0 0 1-15,0 2 14 16,0 7 20-16,0 4-11 16,0 2-14-16,0 1 6 15,0 1-8-15,1-2-8 16,-1 3 2-16,2-6 5 15,3 1-6-15,-3-3 0 16,4-3-1-16,-2-1 3 16,-3-2 5-16,3-2 1 15,4 0-2-15,5-2 14 0,11 0-6 16,4 0 13 0,8 0 12-16,4-8-33 0,4-1 6 15,0-2-7-15,7-3 4 16,4-3 7-16,-1-1-14 15,1-1-3-15,-12 1 0 16,-3 2 2-16,-15 4-1 16,-5 2-1-16,-2-1 0 15,-9 7 9-15,-6-2-9 16,1 3 4-16,-2 1-2 16,-2 0 1-16,0 2-2 15,0 0-1-15,0 0-25 16,0 0-46-16,0 0-80 15,0-1-123-15</inkml:trace>
  <inkml:trace contextRef="#ctx0" brushRef="#br0" timeOffset="68887.0022">11111 6117 516 0,'0'0'71'0,"0"0"-51"16,0 0 31-16,0 0 2 16,0 0-14-16,0 0 27 15,-3 0-36-15,3 0-19 16,0 0 12-16,0 0-14 16,0 0 9-16,0 0-6 15,0 0-4-15,0 0 4 16,16 0-12-16,13 0 0 15,10 0-1-15,14 0 3 16,11 0 0-16,15 0 7 16,8 0 0-16,7 0 3 0,5 0-11 15,9-1 5 1,6-1-6-16,8 1 5 0,2-2-5 16,1 1 0-16,1-1 7 15,-6 1-3-15,0-1-4 16,-7 1 0-16,-8 1 0 15,-4-2 2-15,-6 2-2 16,-1-1 0-16,-2-4 0 16,-2 2 4-16,-8 1-4 15,-6-4-3-15,-15 3 3 16,-9 0 4-16,-10 2 1 16,-5-2-3-16,-16 4 2 0,-4-3 14 15,-10 3-16-15,-4-2 0 16,0 0 0-16,5 2 4 15,-4 0-3-15,5 0-3 16,-1 0 1-16,-1-1 3 16,2 1-4-16,-5 0 0 15,0 0-4-15,-4 0 12 16,4 0-13-16,-4 0 5 16,0 0 0-16,0 0 1 15,0 0-1-15,0 0 0 16,0 0-4-16,0 0 8 15,0 0-2-15,2 0-2 16,-2 0 1-16,0 0-7 0,2 0 6 16,-2 1 0-16,2 3-1 15,-2-1 4-15,3-1-6 16,-3 2-4-16,0 0-16 16,0 3 1-16,0 0-26 15,-15 3-26-15,-19-1-43 16,-21-1-94-16</inkml:trace>
  <inkml:trace contextRef="#ctx0" brushRef="#br0" timeOffset="72771.8624">8255 9848 664 0,'0'0'24'15,"0"0"-23"-15,0 0 10 16,0 0 11-16,0 0 2 16,0 0-2-16,0 0 31 15,199-2-24-15,-104 2-8 16,24 0-8-16,11-1 4 16,12-1-10-16,9 0 7 15,8 0-12-15,-8-2-2 16,2 1 5-16,-11-2-4 15,-19 0-1-15,-14 0 0 0,-23 0 2 16,-15-1-7-16,-16 3 5 16,-16-2 0-16,-14 0 0 15,-12-1 2-15,-5 3-2 16,-3 0 0-16,-1-4 2 16,-3 1 12-16,-1-3-12 15,1-3-1-15,-1 2 5 16,5-2-6-16,-5-3 0 15,0-1-1-15,0-1 5 16,0-3 5-16,0-4-9 16,0-3 0-16,0-2 31 0,0-5-31 15,-7 4 0 1,-6 2 13-16,-2 3-6 0,1 3 20 16,1 6-25-16,-5-2 7 15,0 5 6-15,-2 0-14 16,1 3 7-16,1-2-8 15,-2 1 1-15,3 3 5 16,1 2-4-16,-5-2-2 16,3 3 6-16,-3-1-5 15,0 4-1-15,-3-5 0 16,-6 5 1-16,-3-4-6 16,1 1 5-16,-4 0 0 15,2-1 3-15,-1 0-2 16,3-2 1-16,-1-1-2 0,-2 1 1 15,4 1-2-15,-12-2 1 16,3 1 0-16,-3 1 1 16,-1-2 1-16,-7 4-1 15,-4-3-1-15,-9 2 0 16,-5 0-5-16,-2-2 5 16,-10 1 0-16,-2-1 0 15,-9 1 1-15,0 1 1 16,-3 3-2-16,1-2 1 15,10 1-4-15,9 1 3 16,3 1 0-16,10-1 0 0,2 1 0 16,4 2 0-16,4 0-1 15,8 0 1-15,3 0 1 16,4 0-1-16,10 0 0 16,9 0-2-16,6 0 4 15,12 0-4-15,-4 0 1 16,1 2-6-16,3-2 5 15,-1 1-1-15,-4 1 1 16,3 0-2-16,-4 3 6 16,2-2-2-16,-5 4 0 15,6-1-3-15,-5 1 2 16,4 5 1-16,2 1-3 0,-2 2 3 16,4 4 0-1,0 1 0-15,0-1 0 0,0 1 2 16,12 1-1-16,3 0-1 15,-2 2 0-15,2 2 0 16,1 0 4-16,4 5-2 16,-2 0-2-16,3 2 0 15,0 0-1-15,0 0 4 16,-2-4-3-16,0-2 0 16,-1-2 1-16,-4 2 1 15,0-3-2-15,-2-4 0 16,-3 2-1-16,3 0 1 15,-3-5 0-15,0 2 0 16,-5-3 0-16,3-3 2 16,-3-4-2-16,-2 1 0 0,2-4 0 15,-1 1 0-15,-3-5 0 16,1 4-2-16,1-3 6 16,-2-1-1-16,6 1 1 15,-4-2-4-15,-2 0 9 16,0 0-6-16,7 0-1 15,2 0 0-15,1 0 2 16,4 2 3-16,4-2-7 16,1 2 0-16,2-2 4 15,3 0-3-15,5 0 0 16,-3 0-1-16,4 0 2 16,-6 0-3-16,4-2 1 0,3-1-9 15,-7 1-9 1,-5-4-47-16,-1 2-73 0,-12-3-332 15</inkml:trace>
  <inkml:trace contextRef="#ctx0" brushRef="#br0" timeOffset="78222.438">15953 5516 433 0,'0'0'23'0,"0"0"-16"0,0 0 19 16,0 0 19-16,0 0 1 16,0 0-23-16,0 0 19 15,0 0-9-15,-14 0 4 16,14 0 43-16,0 0-23 16,0 0-17-16,0 0-11 15,0 0-11-15,0 0-3 16,0 0-13-16,0 0 3 15,0 4-4-15,-5 0-1 16,-2 4 0-16,-3 1-2 16,4-1 9-16,-2 5-7 15,6-2 0-15,-2 1 1 0,4-2 2 16,0-2-3-16,-4 1 0 16,4-2 8-16,0-2-7 15,0-1 12-15,0-1-5 16,10 0-4-16,14-3 18 15,13 0-8-15,9 0 1 16,12-1 9-16,9-8-23 16,0-3 7-16,6-3-8 15,0-2 0-15,2-1 2 16,1 1-2-16,-2 1 0 16,-5 1-4-16,-11 4 12 15,-21 3-9-15,-11 4 1 0,-13-2 0 16,-8 6 5-16,-2 0-5 15,1-2 0-15,-3 2 0 16,-1 0 3-16,0 0-3 16,0 0 0-16,0 0-15 15,0 0-11-15,0 0-56 16,0 2-119-16,-13 4-56 16</inkml:trace>
  <inkml:trace contextRef="#ctx0" brushRef="#br0" timeOffset="81358.7598">8088 10583 536 0,'0'0'37'16,"0"0"-37"-16,0 0 2 15,0 0 10-15,0 0 0 0,0 0 4 16,0 0-8-16,-1 0-1 15,1 0 32-15,0 0 32 16,0 0 6-16,0 0-25 16,0 0-13-16,0 0-18 15,0 0-7-15,0 0-8 16,1 0 5-16,26 0-10 16,15 0 4-16,14 0 3 15,16 0-7-15,21 0-1 16,25 0 8-16,21 0-5 15,4-3 6-15,4 1-3 16,-3 1-1-16,-13 1-9 16,-10-3 4-16,-18 1-6 15,-18-1-4-15,-16 0-12 0,-19 1 14 16,-18 0 2-16,-9 0 6 16,-13-1 1-16,-5 2 2 15,0 0 1-15,-5 1 29 16,2-2-12-16,2 1-1 15,-4 1-8-15,2-3-10 16,1 3 5-16,1 0-7 16,0 0-3-16,-3 0-2 15,2 0-6-15,-3 0-10 16,0 0-32-16,0-1-16 16,2 1-58-16,-2-1-134 15</inkml:trace>
  <inkml:trace contextRef="#ctx0" brushRef="#br0" timeOffset="85819.9541">9974 10480 678 0,'0'0'108'15,"0"0"-98"-15,0 0 28 16,0 0 28-16,0 0-31 0,0 0-22 16,0 0 0-1,10 5-12-15,20 0 11 0,11 4 5 16,11 2-10-16,2 4 25 16,2-2-15-16,-2 1-7 15,-7-3-2-15,-3 0-8 16,-13-3-3-16,-2-4 2 15,-13 3-14-15,-2-4-7 16,-10-2-38-16,-4 1-27 16,0-2-46-16,0 0-28 15,-6-5-327-15</inkml:trace>
  <inkml:trace contextRef="#ctx0" brushRef="#br0" timeOffset="86250.4877">10015 10393 588 0,'0'0'5'16,"0"0"-5"-16,0 0 0 15,0 0 22-15,0 0 11 0,0 0-4 16,0-3 2 0,0 3-1-16,0 5 26 15,0 4-2-15,-1 6-28 0,-13 3 11 16,-7 5-24-16,2 2 1 16,-7 0-5-16,2-2-8 15,-2-3 7-15,5-1-4 16,3-5-4-16,6-1 9 15,1-2-9-15,3-3 0 16,3-3 4-16,1-4-4 16,4 2 0-16,0-3-1 15,0 0-5-15,0 0-11 16,0-7-15-16,14-7-5 16,2-3-55-16,6-3-41 15,-5-1-27-15,-6-1-107 0</inkml:trace>
  <inkml:trace contextRef="#ctx0" brushRef="#br0" timeOffset="86499.7179">9931 10441 400 0,'0'0'48'15,"0"0"-14"-15,0 0 50 16,0 0 7-16,0 0-33 16,0 0-16-16,63-10 15 15,-30 10-17-15,10 5-19 16,10 3 6-16,11 2-8 15,2-1 8-15,-6 1-15 16,-7-3-10-16,-10 0 2 16,-14-3-4-16,-9 0 0 0,-10 0-2 15,-3-4 2-15,-7 0-14 16,0 3 1-16,0-3-38 16,0 0-33-16,0 0-56 15,0-3-228-15</inkml:trace>
  <inkml:trace contextRef="#ctx0" brushRef="#br0" timeOffset="86933.9829">11119 10248 702 0,'0'0'8'15,"0"0"-7"-15,0 0 27 16,0 0 21-16,-145 41 9 16,111-18-23-16,2 2-11 15,4 2 7-15,5 2-7 16,9-2-2-16,3 2-8 15,11-1 8-15,0-6-8 16,5 0-9-16,23-5 0 16,0-2 6-16,11-2-7 0,3-2 0 15,2-3 10 1,6-4-11-16,9-2 13 0,6-2-10 16,0 0-4-16,3-5-2 15,-10-1-1-15,-6-4-24 16,-8 0 5-16,-9-1-34 15,-9 0-11-15,-6-1-19 16,-9 2-74-16,-4-1-95 16</inkml:trace>
  <inkml:trace contextRef="#ctx0" brushRef="#br0" timeOffset="88132.2434">11004 10453 423 0,'0'0'42'16,"0"0"-21"-16,0 0 37 15,0 0-23-15,0 0-19 16,0 0-9-16,-16 0 1 16,16 0-3-16,0 0 1 15,0 1 9-15,-2 1 2 16,-4-2 8-16,3 2-10 15,-4 0 4-15,-1-1 6 0,-1 1 13 16,0 0-5-16,-2-2 1 16,4 3-16-16,-3-1 1 15,2 0-2-15,5-1-12 16,1 0 6-16,2-1-3 16,0 0-7-16,0 0 14 15,-1 0-9-15,1 0-3 16,0 0 10-16,0 0-9 15,0 0 14-15,8 0-18 16,20 0 0-16,12 0 16 0,9 0 1 16,2 0-4-16,4-4-6 15,4-1-3-15,-4 0-1 16,-10 3-3 0,-4-2 0-16,-11 3 5 0,-10-1-5 15,-7 0 0-15,-10 2-1 16,1 0 3-16,-4 0-7 15,0-1 5-15,0 1 0 16,2 0 1-16,-2 0-1 16,0 0 0-16,0 0 0 15,0 0-4-15,0 0-6 16,0 0-24-16,0 0 0 16,0 0-1-16,0 0-40 0,0 0-66 15,-8-2-1 1,-6-1-220-16</inkml:trace>
  <inkml:trace contextRef="#ctx0" brushRef="#br0" timeOffset="89870.5857">12351 10231 192 0,'0'0'101'0,"0"0"-38"15,0 0 8 1,0 0-25-16,0 0 26 0,0 0 11 15,0 0-26-15,-27-17-1 16,27 17 4-16,0 0 2 16,0 0-41-16,0 0-7 15,0 0-3-15,0 2-9 16,8 9 0-16,2 10 65 16,-2 3-33-16,-1 7-2 15,-2 3-13-15,-4 0-11 16,6 1 5-16,-6-2-13 15,-1-4 2-15,0-6-2 16,0-4 3-16,0-3 2 16,0-4-5-16,0-5-15 15,0-3 7-15,0-1-6 16,0-3-18-16,0 0-25 0,0 0-30 16,0-9-77-16,0-5-356 15</inkml:trace>
  <inkml:trace contextRef="#ctx0" brushRef="#br0" timeOffset="90132.2861">12267 10262 714 0,'0'0'8'15,"0"0"12"-15,0 0 55 16,0 0-6-16,0 0-44 15,66-46 11-15,-29 39-5 16,3 1-20-16,2 0-7 16,2-1 8-16,-1 0-12 15,-2 4 4-15,-7-2-4 16,-3 3-12-16,-4-1-12 16,-4 3-32-16,-5 0-35 15,-5 0-42-15,-8 0-77 16</inkml:trace>
  <inkml:trace contextRef="#ctx0" brushRef="#br0" timeOffset="90442.8615">12309 10414 662 0,'0'0'30'0,"0"0"-12"0,0 0 68 15,0 0-14-15,0 0-29 16,137 1-7-16,-83-1-5 15,-2 0-30-15,6-1 1 16,-5-3-4-16,-3 0-57 16,-8 0-68-16,-7 0-177 15</inkml:trace>
  <inkml:trace contextRef="#ctx0" brushRef="#br0" timeOffset="94866.9968">4417 11500 750 0,'0'0'96'16,"0"0"-95"-16,0 0 9 15,0 0 6-15,0 0 1 16,0 0-17-16,-21 0 4 15,21 0-9-15,0 0 5 16,0 0 0-16,0 0 1 16,0 0 7-16,0 0 11 0,12 0-8 15,7 0 3-15,10 0 10 16,2-4-21-16,8-3 0 16,3-1 2-16,4-4-4 15,9-2 7-15,-1-1-2 16,5 0-2-16,-7 0 4 15,-4 2-8-15,-10 3-6 16,-10 3 0-16,-6 4-11 16,-7 1 12-16,-9 0-15 15,-1 2-8-15,-5 0-15 16,0 0-16-16,0 0-29 16,-10 0-81-16,-21 8-146 15</inkml:trace>
  <inkml:trace contextRef="#ctx0" brushRef="#br0" timeOffset="95195.3213">4390 11610 622 0,'0'0'8'0,"0"0"-4"15,0 0 51-15,158 3 48 16,-104-3-49-16,0-3-12 16,-2-4-3-16,-7 1-34 15,-5 0 1-15,-10 3-6 16,-4-4 0-16,-3 3 1 0,-4 1-1 16,-6-2 1-16,6 0-1 15,-2 1 1-15,-2 1 1 16,-4-2-2-16,2 2-5 15,-1 0-20-15,-10 1-10 16,8-2-15-16,-4 2-54 16,0-1-60-16,0 3-142 15</inkml:trace>
  <inkml:trace contextRef="#ctx0" brushRef="#br0" timeOffset="105873.0263">3677 5493 686 0,'0'0'3'0,"0"0"-3"16,0 0 0-16,0 0 0 15,0 0 4-15,127-23-2 0,-65 16 3 16,10-2 19-16,2 0-7 16,5-1-9-16,-5 0 0 15,-8 3-8-15,-9 1 5 16,-13 2-5-16,-20 3 0 15,-12 1 0-15,-12 0-5 16,0 0-8-16,-5 0-12 16,-25 3 15-16,-20 7-2 15,-12 0 7-15,-9 2-24 16,-5 0 12-16,1-3 2 16,4 2 13-16,17-5-2 15,11-1 4-15,20-2 18 16,13 2-15-16,10-5 7 15,0 0 3-15,0 0-12 16,0 0 1-16,18 0-2 0,15 0 0 16,4 0 17-1,12 0-14-15,3-5 2 0,-5 2-5 16,-1 1 2-16,0 1-5 16,-11-1-3-16,9 1-41 15,-8 0-105-15</inkml:trace>
  <inkml:trace contextRef="#ctx0" brushRef="#br0" timeOffset="107284.3063">12723 5493 606 0,'0'0'47'0,"0"0"-35"15,0 0 64-15,0 0 0 16,0 0-40-16,0 0-1 16,-15-5-22-16,20 5-11 15,19-1 1-15,14 1-3 16,9 0 0-16,5 0 2 15,-3 0-1-15,1 0-1 0,0 0 0 16,-7 0 1 0,-3-2-3-16,-1 2 3 0,-8-3-1 15,-2 3 0-15,-9-3 2 16,-9 3-4-16,-5-1 2 16,-6 1 0-16,0 0-7 15,0 0 7-15,-30 0-27 16,-17 0 5-16,-12 0-38 15,-11 0 21-15,-1 0-11 16,3 0 16-16,8 2 21 16,12 3 2-16,4-3 7 15,12 4-3-15,12-6 7 16,10 2-7-16,7-1 7 16,3-1-5-16,0 0 4 0,0 3-7 15,25-3 8-15,7 0 1 16,11 1 4-16,8-1-2 15,3 0 4-15,2 0-5 16,-1 0 2-16,2 0-2 16,-12-1-2-16,2-2 0 15,-13 0 5-15,-7 3-10 16,-8-2 5-16,-9-1 0 16,-4 2 1-16,-6 1 4 15,0 0-5-15,0 0 14 16,0 0-12-16,0 0-4 15,0 0-33-15,0 0-57 16,0 0-62-16</inkml:trace>
  <inkml:trace contextRef="#ctx0" brushRef="#br0" timeOffset="111226.8797">16102 11197 917 0,'0'0'8'0,"0"0"-8"15,0 0 0-15,0 60 33 16,0-13 26-16,0 5-14 16,4 3-26-16,0-1-12 15,3-4 5-15,3-5-12 16,-9-7 0-16,-1-6 2 15,0-10 2-15,0-4-8 16,0-10 4-16,0-3-9 16,0-5-15-16,0 0-12 15,-1-5-3-15,-11-17-71 0,-5-10-143 16,0-11 96-16,-8-3-6 16</inkml:trace>
  <inkml:trace contextRef="#ctx0" brushRef="#br0" timeOffset="111400.8607">15843 11250 666 0,'0'0'127'0,"0"0"-78"16,-10-56 7-16,36 39-17 16,22 2-27-16,12-2-4 15,20 0-2-15,8 3 0 16,4-1 15-16,-4 4-15 16,-9 1-4-16,-13 6-2 15,-10 3-21-15,-14 1-40 0,-12 0-66 16,-15 1-93-1,-15 6-160-15</inkml:trace>
  <inkml:trace contextRef="#ctx0" brushRef="#br0" timeOffset="111599.7755">16153 11275 836 0,'0'0'67'16,"0"0"-67"-16,0 0 12 15,0 0 5-15,0 0 24 16,0 0-7-16,175 0-26 16,-122 0-8-16,-6 0-6 15,-12 1-67-15,-8 6-6 16,-13 3-76-16,-14 1-84 16</inkml:trace>
  <inkml:trace contextRef="#ctx0" brushRef="#br0" timeOffset="112007.9674">17121 11454 952 0,'0'0'63'15,"0"0"-44"-15,0 0-2 16,0 0-4-16,162-7-7 16,-72 0 14-16,1 0 7 0,-11 0-27 15,-11 2 3-15,-20 2-6 16,-10 3-8-16,-15 0-28 16,-16 0-79-16,-8 0-50 15,-8 6-60-15,-34 3-38 16</inkml:trace>
  <inkml:trace contextRef="#ctx0" brushRef="#br0" timeOffset="112165.145">17222 11528 577 0,'0'0'74'0,"0"0"-11"16,0 0 53-16,0 0-55 16,0 0-28-16,0 0-11 15,48 38 24-15,34-38-26 16,16 0-20-16,10-8-7 0,5-5-65 15,-5-2-14-15,-9-4-230 16</inkml:trace>
  <inkml:trace contextRef="#ctx0" brushRef="#br0" timeOffset="112421.9121">18612 11145 852 0,'0'0'14'0,"0"0"-12"16,0 0 2-16,-13 53 32 15,-2-20 35-15,-1 9-38 0,-2 0-14 16,5-1-19 0,4-4 6-16,5-9-9 0,0-6 3 15,4-5-1-15,0-8-22 16,0-4-38-16,0-2-18 15,12-3-65-15,1-9-73 16</inkml:trace>
  <inkml:trace contextRef="#ctx0" brushRef="#br0" timeOffset="112642.4299">18449 11095 846 0,'0'0'31'15,"0"0"4"-15,0 0 47 16,0 0-29-16,0 0-42 0,126-54-2 16,-51 45 6-16,17-1-13 15,3 0 4-15,-3 1-6 16,-11 3 0-16,-15 2-6 16,-16 1 0-16,-16 3-32 15,-13 0-80-15,-13 0-44 16,-8 8-84-16</inkml:trace>
  <inkml:trace contextRef="#ctx0" brushRef="#br0" timeOffset="112812.8662">18561 11239 671 0,'0'0'38'16,"0"0"-36"-16,0 0 70 15,0 0 4-15,168 11-69 16,-97-8 4-16,2-3-11 16,0 1-27-16,-9-1-173 15</inkml:trace>
  <inkml:trace contextRef="#ctx0" brushRef="#br0" timeOffset="113300.5471">19373 11320 730 0,'0'0'7'16,"0"0"-3"-16,0 0 2 15,0 0 58-15,0 0-16 16,0 0-16-16,144 19-18 15,-100-19-11-15,-7-5 2 16,-7-6-5-16,-8 2 3 16,-10-2 11-16,-9 1-9 15,-3 1 2-15,0 1 11 0,-28 5-16 16,-17 3-2 0,-6 0-5-16,-13 8 5 15,-2 6-7-15,4 5 5 0,3 3 2 16,10 1-2-16,8-1 6 15,13 3-5-15,15-5 1 16,13 1 0-16,0-3 0 16,5 0 0-16,21-1 0 15,12-2-6-15,6-5 13 16,9 0-7-16,-1-4 24 16,0-3-14-16,-8-2 14 15,0-1-17-15,-11 0-5 16,-5 0 6-16,-8 0-8 15,-6 0-20-15,-1-4-37 0,-1-2-72 16,-9-1-188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32:06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3319 5318 590 0,'0'0'11'0,"0"0"-5"16,0 0 16-16,0 0 30 0,0 0 9 15,0 0 10 1,0 0-21-16,0 0-34 0,0 0-4 15,7 3-1 1,-7-3-4-16,0 0 0 0,0 0-4 16,0 0-3-16,0 0 0 15,0 0-1-15,0 2-9 16,0 7 9-16,-7 6 1 16,-4 5-5-16,3-2 3 15,3 4 2-15,5 1-3 16,0-6-5-16,0 0 0 15,0-3 5-15,12-2-9 16,7-5 9-16,10-4-3 16,7-3 6-16,11 0 12 15,13-3-6-15,2-11-2 0,6-1-4 16,5-4 2 0,-1-3 1-16,2-5-3 0,8-2 0 15,0-4 6-15,-3 1 0 16,-3-1-5-16,-12 3 3 15,-7 6 6-15,-14 4 17 16,-2 3-24-16,-12 8-1 16,-4-2 5-16,-8 5-7 15,-11 1 0-15,-1 3 0 16,-3 1-2-16,-2 1-1 16,5 0-44-16,-3 0-65 15,-1 0-175-15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32:1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10440 4209 481 0,'0'0'25'0,"0"0"24"15,0 0-16-15,0 0 2 16,0 0-8-16,0 0-10 16,0 0-4-16,0 0-11 15,-12-4-2-15,12 4 0 16,0 0 2-16,0 0-5 15,0 0 3-15,0 0 0 0,0 0 20 16,0 0-10 0,21 0 3-16,14 0-6 0,21-2 3 15,16-2 9-15,16 4-14 16,10-1 1-16,10 0 16 16,11 1-19-16,13-2 2 15,13-1-5-15,18 1 4 16,17 0-1-16,11-2-3 15,6 3 0-15,16 1-3 16,9 0 7-16,3 0-4 16,10 0 0-16,-4 0 3 15,-5 5-1-15,-1 1-2 16,-3-1 0-16,-17 1-1 0,-5 0 6 16,-8 0-5-16,-11-1 0 15,-10-2 0-15,-15 2 0 16,-21-1 0-16,-19 0 0 15,-17-3-4-15,-22 2 9 16,-17-3-5-16,-21 0 0 16,-4 0 1-16,-16 0 33 15,-4 0-20-15,-7-3 0 16,-4 3 12-16,-4 0-26 16,0 0-1-16,0 0-3 15,0 0-87-15,0-2-300 16</inkml:trace>
  <inkml:trace contextRef="#ctx0" brushRef="#br0" timeOffset="9439.8634">3828 2761 882 0,'0'0'4'0,"0"0"-8"0,0 0-5 16,0 0 9-16,0 0 38 16,158 73 9-16,-101-34-9 15,-8 6-25-15,-6 6-9 16,-10 6 13-16,-6-1-17 16,-13 0 0-16,0-7-2 15,-10-11 2-15,-1-9-4 16,-2-7-13-16,-1-6-17 15,0-8 18-15,0-5-52 16,0-3-21-16,0-3-3 16,0-17-150-16</inkml:trace>
  <inkml:trace contextRef="#ctx0" brushRef="#br0" timeOffset="9674.1825">4248 2840 796 0,'0'0'79'0,"0"0"-41"15,0 0-8-15,0 0 10 16,0 0-17-16,0 0-22 16,0 27-1-16,-21 2 32 15,-11 5-10-15,-4 9 23 16,-6 3-31-16,-6 3-6 16,-3-1 4-16,0-4-7 15,2-6-10-15,4-6 4 0,2-6-35 16,5-1-8-1,-5-6-55-15,-2-5-64 0,-2-6-106 16</inkml:trace>
  <inkml:trace contextRef="#ctx0" brushRef="#br0" timeOffset="9907.0938">3252 3198 817 0,'0'0'57'0,"0"0"-56"16,190-38 5-16,-86 23 45 16,15 0-1-16,12-2-10 15,3 1 4-15,0-1-43 16,-5 0 4-16,-12 0-5 0,-15 0 7 16,-15 7-8-16,-24 0 1 15,-16 0-32-15,-17 1-21 16,-18-3-23-16,-12-1-70 15,-1-4-130-15</inkml:trace>
  <inkml:trace contextRef="#ctx0" brushRef="#br0" timeOffset="10206.335">4165 2702 687 0,'0'0'45'0,"0"0"-8"0,0 0 66 16,0 0-45-16,0 0-29 16,0 0-2-16,17-14-24 15,-12 31-2-15,-3 7 7 16,2 12 14-16,-4 5 1 16,0 6-5-16,0 3-18 15,-8 1 19-15,-12 0-17 16,0-1 1-16,-3-6-3 15,6-12 4-15,0-8-9 16,8-7-17-16,0-8-10 16,7-2-17-16,-5-4-66 15,-5-3-78-15,-3-2-146 16</inkml:trace>
  <inkml:trace contextRef="#ctx0" brushRef="#br0" timeOffset="10895.7248">3707 2492 607 0,'0'0'0'15,"0"0"0"-15,0 0 53 16,-155-12-10-16,107 13-16 16,-4 12 21-16,2 7-29 15,0 10 22-15,3 10-23 16,12 7 18-16,10 12 14 15,11 4-34-15,9 7 9 16,5 3 0-16,0 7-21 16,31-8 1-16,17-2-5 15,17-9 4-15,13-8 4 16,16-7-7-16,13-5 0 0,11-5 3 16,3-9-4-16,8-5 5 15,-1-7-5-15,1-6 0 16,2-9 11-16,8 0-11 15,-6-12 0-15,-2-7 14 16,-18-6 3-16,-20-8-10 16,-8-4-7-16,-5-6 0 15,-7-8 11-15,-11-7-11 16,-7-6 1-16,-12-3 21 16,-15 2-20-16,-16 1 6 15,-12 4 6-15,0 2-13 16,-31 0 19-16,-21 1-20 0,-17 1 0 15,-28 1 5 1,-22 3-5-16,-25 4 0 0,-24 5 0 16,-12 8 2-16,-7 9-7 15,-4 11 5-15,-1 13-7 16,-2 2 5-16,2 23-26 16,21 11 4-16,11 13-12 15,30 14-20-15,25 18-4 16,23 13-133-16,20 8-184 15</inkml:trace>
  <inkml:trace contextRef="#ctx0" brushRef="#br0" timeOffset="20875.5475">20087 1354 703 0,'0'0'7'16,"0"0"-5"-16,0 0 10 15,0 0-12-15,0 0 0 0,0 0 0 16,0 0 32-16,-5 69 39 15,-15-33-42-15,-14 10-20 16,-17 2-9-16,-16 10 0 16,-21 0 13-16,-8 0-12 15,-9-9 3-15,0-11 1 16,5-12-4-16,5-7 11 16,13-10 2-16,3-5-12 15,7-4 27-15,4-4-24 16,5-11 3-16,18-7-1 15,9-4-6-15,15-3 0 16,18-10-1-16,3 0-15 16,21-1-1-16,30 7 1 15,6 7 6-15,8 8 5 16,5 8 4-16,9 5 2 0,5 5-2 16,5 0 14-16,-2 9-8 15,0 10-6-15,1 8 1 16,1 2-1-16,-1 5 4 15,-1 0 2-15,-8 1-6 16,-2-5 0-16,-11-7 1 16,-18-2-1-16,-4-4 0 15,-16-4-3-15,-5-3 8 16,-8-3-7-16,-1-1 2 16,5-2-36-16,6-4-31 0,6 0-193 15</inkml:trace>
  <inkml:trace contextRef="#ctx0" brushRef="#br0" timeOffset="21372.8164">20745 1734 946 0,'0'0'24'16,"0"0"-1"-16,0 0 23 15,0 0-20-15,0 0 2 16,154-4-23-16,-57 3-5 15,9-1 25-15,7 2-16 16,-1 0 5-16,-6-4-12 16,-10 1 2-16,-13 0-8 15,-14 2 4-15,-11-2-32 16,-9-1-20-16,-8 0-80 16,-6-7-73-16,-14 1-318 15</inkml:trace>
  <inkml:trace contextRef="#ctx0" brushRef="#br0" timeOffset="21673.0353">21504 1532 690 0,'0'0'116'16,"0"0"-86"-16,0 0-6 15,0 0 17-15,0 0-41 16,0 0-1-16,108 11 1 15,-41-1 6-15,6 5-2 16,-3 2-2-16,1 2 1 16,-7 4 1-16,-7 0-2 15,-22 1-1-15,-15-4 4 16,-20 2-3-16,0-5 0 16,-18-2 4-16,-25 3-5 0,-14-4 11 15,-5-1-11 1,-2 0-1-16,1-2 0 0,14 1-39 15,10-5-57-15,20-1-161 16</inkml:trace>
  <inkml:trace contextRef="#ctx0" brushRef="#br0" timeOffset="22190.1351">23399 1391 706 0,'0'0'0'0,"0"0"46"0,0 0 48 16,0 0-44-1,0 0-8-15,0 0-10 0,0-5-29 16,0 5 4-16,0 4-7 15,0 14 0-15,0 14 9 16,0 11 15-16,-5 10 6 16,-10 10-12-16,-3-1-8 15,-1 4 0-15,-9-7-10 16,8-5 0-16,-4-7 7 16,2-11-7-16,5-9 0 15,-2-8-1-15,9-2 1 16,2-7 6-16,-2-4-6 15,10-3-3-15,-3-1-30 16,0-2-89-16,-5-2-76 16,-2-12-106-16</inkml:trace>
  <inkml:trace contextRef="#ctx0" brushRef="#br0" timeOffset="22757.0519">23240 1407 420 0,'0'0'368'0,"0"0"-363"16,72-47 81-16,-40 37-34 16,6 0-30-16,7 1-11 0,7 4-2 15,1 0 1 1,1 2-10-16,-2 2 0 0,-2 1 21 15,-4 0-18-15,-4 0 4 16,-10 6-7-16,-5 3 0 16,-7 6-5-16,-12 2 4 15,-8-1 1-15,0 5-6 16,-16-1 7-16,-18-1-1 16,-13 0 0-16,-4-2-1 15,-7 0 1-15,5-4 0 16,3 0-7-16,9-3 4 15,7-1-14-15,9-3 8 16,10 0-6-16,9-5-1 0,-2 1-6 16,8-2-19-1,0 2-6-15,0-1-17 0,8 1 28 16,16 0 32-16,6 3 2 16,13-1 2-16,-1 2-2 15,0 4 2-15,-1-1 0 16,-9 2-2-16,-10 2 9 15,-10-4-7-15,-11 2 16 16,-1-2 22-16,0-1 13 16,-10 1-12-16,-15-2 7 15,-4 0 10-15,-4-1-15 16,-9-2-13-16,-7 0-27 0,-11-2 2 16,-19-2-6-1,-13 0-74-15,-9-3-177 0</inkml:trace>
  <inkml:trace contextRef="#ctx0" brushRef="#br0" timeOffset="23623.8846">18994 767 767 0,'0'0'0'15,"0"0"0"-15,0 0-2 16,0 0 2-16,0 0-12 0,0 0 12 16,-49 56 30-16,31-26 11 15,-3 7-23-15,4-1-7 16,10 3 13-16,1-1-21 15,6-3 3-15,0-6 4 16,0-10-10-16,18-2 12 16,6-4-8-16,9-2 10 15,6-5 13-15,7-4-6 16,14-2-6-16,9 0-15 16,8-13-32-16,-3-9-97 15,-21-9-279-15</inkml:trace>
  <inkml:trace contextRef="#ctx0" brushRef="#br0" timeOffset="23852.5627">19555 740 761 0,'0'0'14'0,"0"0"-14"15,0 0 0-15,75 58 51 16,-51-25-25-16,-9 2-13 15,-3 5 5-15,-4-3-18 16,-3 0 11-16,-2-8-11 16,-1-5 0-16,-2-7-6 15,0-6 1-15,0-5-52 16,0-2-70-16,-8-4-69 16,-19-2-123-16</inkml:trace>
  <inkml:trace contextRef="#ctx0" brushRef="#br0" timeOffset="24189.4668">19610 931 593 0,'0'0'16'15,"0"0"-5"-15,0 0 11 16,179-33-8-16,-125 23 24 16,-3-2-38-16,-5-5 1 15,-5 0-1-15,-10-2-8 16,-6-3-22-16,-10-1 9 15,-6-1 20-15,-8 3-9 16,-1 2 20-16,0 5 3 16,0 6 40-16,0 2-6 15,-1 4 29-15,-3 2-57 0,-1 0-19 16,-4 8-6-16,-3 6-10 16,0 8 16-16,0 4-2 15,4 6 5-15,1-1-1 16,0 0-2-16,3 0 0 15,-4 0 1-15,5-3-1 16,1 1-4-16,2-4-23 16,0-8-95-16,0-8-68 15</inkml:trace>
  <inkml:trace contextRef="#ctx0" brushRef="#br0" timeOffset="24609.4255">20396 660 645 0,'0'0'0'16,"0"0"-2"-16,0 0 2 15,0 0 3-15,-140 34 0 16,122-17-2-16,4 0 0 15,10-2 3-15,4 1-4 0,0 0 5 16,0-2-3 0,21 0 3-16,9 0 2 0,7-1-4 15,7 1 1-15,6-2 0 16,-1 0 13 0,-6 1 8-16,-5-2 15 0,-10-1 2 15,-11 0-8-15,-10-1-27 16,-7 1 13-16,0 2 0 15,-13 2 2-15,-34 1 11 16,-13 2-8-16,-17 0 2 16,-11 2-26-16,-3-4-1 15,-1-3-16-15,7 1-100 16,19-2-111-16,20-7-198 16</inkml:trace>
  <inkml:trace contextRef="#ctx0" brushRef="#br0" timeOffset="25538.1261">23356 694 665 0,'0'0'23'0,"0"0"-14"0,0 0-7 15,0 0-1-15,0 0 6 16,0 0 4-16,-12 53 40 16,3-25 30-16,5 5-65 15,-3 1 6-15,2 0-16 16,-1-5 9-16,6-3-15 16,-1-6 0-16,1-4 3 15,0-6-3-15,0-3 0 16,0-4-2-16,0-2 7 15,0-1 12-15,0 0-8 16,0-11 39-16,0-12-34 16,9-5-14-16,1-3-28 15,3-5-4-15,0-1 0 0,12-4 19 16,2 2-43 0,6 3 31-16,4 10 22 0,-1 1 5 15,5 8-2-15,4 3 17 16,4 3-12-16,1 5-1 15,-4 4-3-15,-13-1-1 16,-4 3 7-16,-16 0-7 16,-13 8-4-16,0 7 3 15,-49 6 1-15,-28 5 1 16,-26 3-1-16,-5 0-21 16,10-5-32-16,20-5-20 0,25-4 39 15,24-5 28 1,15-3 6-16,13-3-13 0,1 0 11 15,7 0 0-15,29 1 2 16,10-2 8-16,11 3 22 16,5 0-13-16,1-1 33 15,0 1 19-15,-8-1-22 16,-5 1-17-16,-8 1-1 16,-13 0-25-16,-11-1 1 15,-8 0-5-15,-2 2-7 16,-8-3 4-16,0 1-50 15,0-4-62-15,0-2-13 16,-5 0-228-16</inkml:trace>
  <inkml:trace contextRef="#ctx0" brushRef="#br0" timeOffset="25788.7872">24102 700 689 0,'0'0'0'0,"0"0"-1"16,0 0 1-16,0 0 2 15,0 56 22-15,0-31-4 16,0 2 0-16,0-4-13 0,0 2 3 16,0-8-10-16,0-5 0 15,0-1 4-15,0-5-4 16,0-2-6-16,0-4-36 15,0 0-71-15,-14 0-77 16</inkml:trace>
  <inkml:trace contextRef="#ctx0" brushRef="#br0" timeOffset="26156.6659">24073 802 453 0,'0'0'2'0,"0"0"29"0,131-6 4 16,-83 2 6 0,-10 0-23-16,3-6-15 0,-5 3-4 15,-5-6 1 1,-4-2-21-16,-7-1-5 0,-3 0-69 16,-4-1 50-1,-9 3 31-15,0 1 14 0,-4 6 52 16,3 2 16-16,-3 2 7 15,0 2-27-15,1 1-10 16,-1 0-33-16,0 0-10 16,0 10-1-16,0 6 6 15,0 4 9-15,-9 3 3 16,-7 4 0-16,3-2-12 16,-7 1 1-16,4-1 6 15,2-6-7-15,2-5-15 16,11-4-12-16,1-3-52 0,0-7-21 15,1 0-31-15</inkml:trace>
  <inkml:trace contextRef="#ctx0" brushRef="#br0" timeOffset="26505.5498">24668 667 453 0,'0'0'58'16,"0"0"-41"-16,0 0 34 0,0 0-22 16,0 0-21-16,0 0-4 15,-63 39-8-15,63-27 4 16,0 1 0-16,0-1 6 16,0 1-4-16,8 0-2 15,16-4 3-15,1 5-3 16,9-4 35-16,1 1-5 15,-4-1 14-15,-6-2 14 16,-12-1-17-16,-2 1-16 16,-5-2-16-16,-6 3-3 15,0-2 17-15,-20 1-19 16,-27 0 2-16,-14 1 12 16,-23 0-11-16,-22 1-7 15,-10-1-74-15,-7-4-279 0</inkml:trace>
  <inkml:trace contextRef="#ctx0" brushRef="#br0" timeOffset="47005.6245">5418 6507 779 0,'0'0'8'0,"0"0"-7"16,0 0 25-16,0 0-2 15,0 0-24-15,0 0-1 16,0 0-1-16,156-17 2 15,-100 13 5-15,1-2-5 16,-2 1 2-16,-2 3-1 0,-6-1 1 16,-10 1-2-16,-7 1 0 15,-14 1-6-15,-4 0 3 16,-11 0-23-16,-1 0-15 16,0 0 22-16,-24 0-16 15,-19 5 20-15,-15 3-13 16,-1 2-31-16,-1-1 9 15,9 2 35-15,0-1 9 16,8 0-20-16,8-2-27 16,16-1 46-16,11-3-6 0,5-3 13 15,3 1-3 1,0-2 6-16,14 0 6 0,12 0 17 16,5 0-18-16,6 0 4 15,4 0 19-15,1 0-22 16,0-3 20-16,5 1-20 15,-6 0 8-15,-3-1 21 16,-14 1-28-16,-6 2 4 16,-11 0-14-16,-7 0 0 15,0 0 10-15,0 0-3 16,0 0-2-16,0 0-5 16,-17 0-8-16,0 0-32 15,1 0-58-15,-1 0-96 16</inkml:trace>
  <inkml:trace contextRef="#ctx0" brushRef="#br0" timeOffset="50242.6896">9319 6429 442 0,'0'0'10'16,"0"0"0"-16,0 0 6 15,0 0 6-15,0 0-1 16,0 0-10-16,59-3 25 16,-27 3-17-16,2-2 1 15,0 2 5-15,3 0-12 16,5 0 12-16,-3-3-9 0,-3 3-16 16,2 0 2-16,-6 0 0 15,-2 0 0-15,-5 0-4 16,-7 0 1-16,-6 0 1 15,-7 0 0-15,-5 0 3 16,0 0-3-16,0 0 0 16,-14 0-12-16,-18 0 11 15,-4 3-6-15,0 1-7 16,-6-1 11-16,6 0-13 16,-2 1 6-16,3-1 4 0,3 1-7 15,7-1 6 1,4-2 5-16,8 0 2 15,8 0-6-15,4-1 7 16,-1 2-2-16,2-2-1 16,0 2-9-16,0-2 3 0,15 0 8 15,6 0 0-15,10 0 15 16,1 0-11-16,3 0-3 16,3 0-1-16,-3 0 5 15,0 0 3-15,-8 0-8 16,0 0 1-16,-15 0 1 15,-7 0-2-15,-2 0 0 16,-3 0 6-16,0 0-6 16,-20 0-5-16,-13 2-9 15,-5-1 0-15,0 1-6 16,3 0-19-16,4-1 10 16,1 1 2-16,5-2-47 0,5 2-117 15</inkml:trace>
  <inkml:trace contextRef="#ctx0" brushRef="#br0" timeOffset="62239.3767">10562 6387 85 0,'0'0'191'16,"0"0"-120"-16,0 0 14 0,0 0-58 16,0 0-4-16,0 0 10 15,0 0 5-15,0 0 1 16,-1 0-9-16,1-2 194 15,0 2-224-15,0 0-2 16,0 0 2-16,0 0 2 16,0 0 2-16,-4 0-7 15,4 0 3-15,-2 0 0 16,-1 0 0-16,3 0 4 16,0 0-7-16,0 0 3 15,0 0 0-15,0 0 8 16,-2 0-8-16,-2-1 0 15,1 1 13-15,-6-1-13 16,-3-2 3-16,-4 1-3 16,0 2 2-16,-1-3-4 0,-2 3 0 15,1 0 2-15,0-2 1 16,-7-1 0-16,4 1-1 16,-5 2 0-16,2 0-1 15,-5 0 1-15,4-2 0 16,-1 1 1-16,-6-1-5 15,1 2 4-15,-6 0 0 16,-2 0-2-16,-2 0 1 16,4 0-1-16,0 0 1 15,-1 0 1-15,0 0 0 16,4 2 0-16,1-1-5 16,-1 1 5-16,2 0 0 0,2 1-3 15,1-1 3 1,0 1 0-16,3-1-7 0,-3 1 8 15,4-2-1-15,4 3 0 16,1 0 0-16,7 1-3 16,-4-1 3-16,0 0-2 15,4 4-2-15,2-2 4 16,-3 1 0-16,5 2 0 16,-4 1 1-16,0 0-4 15,2 2 3-15,-2 3 0 16,-3 2-1-16,4 2 0 15,-5 5 1-15,8 0 0 16,1-2 0-16,-3 2-1 0,3-4 1 16,5 1 0-1,3-5-1-15,0 1-1 0,0 0 2 16,0 1-1-16,0 4 1 16,8-1 3-16,1 4-3 15,4 2 0-15,0-1 2 16,3 4-1-16,1-3-1 15,-3 0 0-15,6-2 3 16,4-2-2-16,1 0-1 16,2-1 0-16,-3 0 0 15,5 0 0-15,-4-1 0 16,0 1 0-16,-3 0 4 16,5-1-4-16,0-1 0 15,3-3 0-15,0 0-1 0,-4 0 3 16,9 0-3-16,-5-3 1 15,0 1 0-15,0 0-2 16,-1-1 2-16,3 0 0 16,-1-3 3-16,-1-2-3 15,0 0 0-15,-2-2-3 16,-2 1 3-16,3-3 3 16,1 2-3-16,-3-2 0 15,5 0-2-15,-6-1 5 16,8-1-5-16,-1 2 2 15,4-3 0-15,1-2 1 16,1 1-1-16,2-1 0 16,-4 0 0-16,0 0 2 0,-1 0 1 15,4 0-3 1,-5 0 2-16,5 0-4 0,-2-2 5 16,-4-2-3-16,5 0 11 15,-9 1-9-15,0-1 10 16,-3 1-12-16,1-1 0 15,-3 0 15-15,4 0-15 16,-4-1 1-16,0-2 6 16,2 4-3-16,-2-4 1 15,4-1-5-15,-3 0 2 16,-1 1-2-16,0-2 0 16,-2 3 0-16,3-2 0 0,-6 1 6 15,2-1-7-15,-1 1 1 16,-5-2 0-16,2 2 1 15,-3-1 3-15,0 1-4 16,-3 0 9-16,1-3-8 16,-1 2 12-16,5 1-7 15,-5 0-3-15,-3 0 5 16,3 2 1-16,-3-1-3 16,1 0 1-16,0-1 3 15,-2 2 1-15,-2-2-8 16,2 0 1-16,-1-1 4 15,-4 1-6-15,3-1 0 16,-2 1 3-16,-2 0-5 16,4-1 6-16,-2 0-6 15,2-1 0-15,-1 0 9 0,0 0-9 16,-1-1 0-16,0 2 11 16,-2-1-9-16,1-2 12 15,-2 0-14-15,1-1 1 16,-2 2 9-16,0-4-9 15,0 2 3-15,0 0 9 16,0-2-10-16,0 1 11 16,0 1-12-16,-3-3-1 15,-6 1 21-15,5-1-17 16,-4 3-5-16,0-2 2 16,-2 1 2-16,0 1 17 15,5-2-21-15,-8-2 0 0,5 3 1 16,-5-2 4-16,8 3-1 15,-2-2-4-15,2 1 0 16,-3-1 13-16,2 2-10 16,1-2-3-16,2 1 7 15,1-1-7-15,1-2 0 16,-2 1 0-16,-1-1 2 16,2 1-3-16,-1-2 1 15,-5 1 0-15,2 0 2 16,0 1 3-16,1 1-10 15,3-2 6-15,2 4-1 16,0-2 0-16,-3-2 0 16,3 3 0-16,-2 1-1 15,-4 0 2-15,-5 0-1 16,-2-1 0-16,-4 0 1 0,0 0 6 16,1 1-7-16,-1 0 0 15,-2 1 3-15,-1 1 1 16,0 0-6-16,0-1 2 15,0 2 0-15,-2-1 8 16,0 1-8-16,-6-1 0 16,3 3 4-16,-1-2-2 15,1 3-2-15,3-1 0 16,5 1 3-16,-4 3 2 16,5-2-5-16,-1 2 0 0,5 3-2 15,3 0 3-15,-8-2-2 16,-5 1 0-16,-2 1 1 15,-2 0-1-15,4 0 1 16,3 0 0-16,8 0-1 16,-6 0 1-16,5 3-3 15,2 0 1-15,2-1-46 16,1 4-25-16,-2 0-51 16,-7 4-16-16,-3-3-16 15</inkml:trace>
  <inkml:trace contextRef="#ctx0" brushRef="#br0" timeOffset="66136.9362">12394 7018 163 0,'0'0'119'0,"0"0"-64"15,0 0-3-15,0 0-9 16,0 0-17-16,0 0-12 16,0 0-6-16,0 0 19 0,0 0 0 15,0 0 6-15,0 0-17 16,0 0 1-16,0 0 1 15,0 0-9-15,0 0-6 16,0 0 4-16,0 0-5 16,0 0 7-16,0 0-8 15,0 0 3-15,0 0 3 16,0 0-5-16,0 0-2 16,0 0 4-16,0 0-3 15,0 0-1-15,0 0 2 16,0 0 2-16,0 0 13 15,0 0-15-15,3 0-1 16,12 2 21-16,5 2-11 16,9-1 5-16,1-1-9 15,5 1-4-15,-3 1 1 16,0-2-4-16,4 3 0 16,-1 0 1-16,-1 0-1 0,3 0 0 15,-2 0 0-15,-3 0 1 16,2 1-1-16,3-1 0 15,-4-2 0-15,5 2-2 16,-1-3 6-16,1 3-4 16,5-3 0-16,8 1 0 15,2 1-3-15,4-3 3 16,7-1 0-16,-4 0 3 16,-3 1 0-16,3-1-5 0,-7 0 2 15,1 0 0 1,1 0 3-16,-6 0-3 15,2 0 0-15,-1 0-2 0,-3 0 3 16,2-1-1-16,-2 0 0 16,-3 0 0-16,3-2-8 15,-4 0 8-15,4 1-2 16,-5-1-2-16,-5 0 1 16,-5 2 1-16,-6-2-8 15,-2 1-1-15,-5 0 5 16,-3-1 5-16,-1 1-1 15,-3 1-1-15,1 1 6 16,-8-1-3-16,-1 1 0 16,-4 0 0-16,0 0-3 0,0 0 3 15,0 0-7-15,0 0-3 16,0 0-6-16,-4 0 15 16,-9 0-4-16,-6 0 5 15,-4 2-1-15,-6 2 4 16,-4-1 0-16,-4 1 15 15,-2-2 6-15,-7 2 3 16,9 0-20-16,-6 2-3 16,0-4 18-16,0 0-10 15,-3 1-9-15,-4-1 7 16,0 0-4-16,0-2 5 16,-5 0-2-16,-1 0-2 0,-5 0 17 15,-8 0-21-15,-4 0-2 16,-3 0 3-16,1 0-3 15,-4-4 0 1,6 1-1-16,6 1 1 0,0 1 1 16,5-3-2-16,5 4 0 15,-2-3 0-15,4 3 1 16,0 0-2-16,1 0 1 16,4 0 0-16,8 0-1 15,-4 0 1-15,3 0 0 16,7 0 0-16,6 0 5 15,5 0-6-15,10 0 1 16,0 3 0-16,10-3-4 16,-1 3 4-16,6-3 0 0,0 1-1 15,0-1 2-15,0 0-1 16,0 0 0-16,0 0-25 16,0 0-11-16,0 0-54 15,9 0-21-15,-2 0-126 16</inkml:trace>
  <inkml:trace contextRef="#ctx0" brushRef="#br0" timeOffset="69548.8461">13195 6178 408 0,'0'0'1'16,"0"0"32"-16,0 0 3 16,0 0 32-16,0 0-15 15,0 0-16-15,0 0-13 16,0-8 2-16,2 8-19 16,-2 0 4-16,0 0-7 15,0 0-1-15,0 0-6 16,0 5 3-16,0 7 0 15,0 4 31-15,0 1-13 16,0 5 0-16,0-1-1 16,0 2 4-16,-4 3-3 15,-6-1-16-15,-1-3 5 0,-1 1-2 16,2-4-4-16,1-2 0 16,3-3-1-16,0-3 5 15,1-3-6-15,3 1 1 16,2-4 0-16,0 0-7 15,0-1-6-15,0-4-66 16,0 1-30-16,0-1-91 16</inkml:trace>
  <inkml:trace contextRef="#ctx0" brushRef="#br0" timeOffset="70169.9519">13045 6424 480 0,'0'0'31'16,"0"0"-28"-16,0 0 5 16,0 0 14-16,0 0 69 15,0 0-47-15,62 34-5 16,-36-20-13-16,-5 0-23 15,3 3 19-15,-5-2 1 16,0 2-17-16,0 0 13 16,0-2-18-16,-6-3 0 0,0-3 4 15,-4-1-3 1,-1-5-3-16,-3-2 1 0,-2-1 0 16,0 0 11-16,3 0-11 15,3 0 33-15,9-6 9 16,4-6-38-16,7-3-4 15,-2-3 0-15,6-3-2 16,-3 0 1-16,-2 2-11 16,-3-2-10-16,-12 5 22 15,1 3-14-15,-4 3 12 16,-6 1 1-16,1 4 1 16,-1-2 0-16,-2 1 0 15,-2 2 0-15,0 2 1 0,0-1-1 16,0 1 0-16,0 2-5 15,0 0 5-15,-20-2-4 16,-11 2 3-16,-9 0-4 16,-9 0-3-16,-5 0 13 15,-5 2-5-15,-3 3 0 16,-5-3 1-16,5 2 8 16,3 0-8-16,7 3 4 15,4-4 3-15,5 2-7 16,1 1-1-16,7 0 0 15,-1 0-15-15,1-1-66 16,-3-2-187-16</inkml:trace>
  <inkml:trace contextRef="#ctx0" brushRef="#br0" timeOffset="77355.5223">5896 7798 242 0,'0'0'16'15,"0"0"-14"-15,0 0 11 16,0 0-6-16,0 0-6 15,0 0-1-15,0 0 0 16,-131 14 14-16,106-11-11 16,0-1 3-16,1 4 16 15,3-6-9-15,0 3-5 16,5 0 9-16,-1-1-7 16,4-2-1-16,8 1 0 0,-1-1 8 15,6 0 24 1,0 0-24-16,0 0-5 0,0 0 7 15,0 0-9-15,0 0 13 16,3 0-20-16,17 0-2 16,2 0 31-16,8-1-12 15,7-2 2-15,1-2-2 16,6 2-3-16,1-1 8 16,-1 0-15-16,-1 0 2 15,-5 2-10-15,-9-1 0 16,-9 3-3-16,-9 0 1 15,-5 0-8-15,-6 0 7 16,0 0-42-16,0 0 17 16,-21 3 12-16,-16 3 2 0,-12 2-49 15,-4 1-10-15,-5-1-75 16,5-2 30-16,-1 2-68 16</inkml:trace>
  <inkml:trace contextRef="#ctx0" brushRef="#br0" timeOffset="77531.0295">5566 7866 194 0,'0'0'120'0,"0"0"-82"16,0 0-33-16,0 0 20 16,0 0 22-16,0 0-13 15,170-14-19-15,-114 8 5 16,7 0 36-16,-3 1-17 16,-5-1-12-16,-3 3-24 15,-11 0-1-15,-11 3-4 0,-10-3-12 16,4 3-22-16,-6 0-46 15,0-4-214-15</inkml:trace>
  <inkml:trace contextRef="#ctx0" brushRef="#br0" timeOffset="78917.5146">9310 7735 379 0,'0'0'128'0,"0"0"-50"16,0 0-13-16,0 0-4 0,0 0-24 15,0 0-30 1,0 0-2-16,-5 1-10 0,27-1-3 16,8 0 8-16,11 0 0 15,5 0 0-15,3-1-3 16,6-3 4-16,5 1-1 16,2 0 2-16,0-2 0 15,-3 3-2-15,-13 0 0 16,-8 2 0-16,-16 0 1 15,-10 0-1-15,-6 0-1 16,-6 0-2-16,0 0 6 16,0 0-5-16,-3 0 2 15,-17 0-8-15,-6 0 2 16,-10 0-42-16,-7 3-9 16,-4 1 10-16,-10 1-33 15,3 0 26-15,-5 1-18 16,7-4-41-16,6 2 86 0,10 0 21 15,6-3 6 1,5 1 27-16,12-2 16 0,4 0-4 16,9 0 4-16,0 0-11 15,0 0-3-15,0 0-25 16,22 0-3-16,11 0 4 16,5 0 8-16,6-2 1 15,-1 1 13-15,8-3 2 16,-5 4 10-16,-2-3-16 15,-1 2-20-15,-4 1-3 0,-9-1 3 16,-7 0-3-16,-6-1 0 16,-9 2 0-16,-7-1 8 15,3 1 24-15,-4 0 24 16,0 0-26-16,0 0-14 16,0 0-16-16,0 0 0 15,0 0-7-15,0 0 1 16,0 0-7-16,0 0-24 15,0 0-24-15,0-1-44 16,0-1-125-16</inkml:trace>
  <inkml:trace contextRef="#ctx0" brushRef="#br0" timeOffset="82479.1986">4722 8769 522 0,'0'0'9'15,"0"0"-6"-15,0 0 23 16,0 0 16-16,0 0-26 16,0 0-10-16,0 0 7 15,9-3-7-15,-2 5 16 16,7 8-9-16,-4 5 5 16,3 4 19-16,2 5-23 0,-5-3-6 15,-1 1 2 1,0 1-4-16,-5-2 0 0,4-3-6 15,-6 1 0-15,0-7 7 16,-2 1-7-16,0-7 0 16,0 1 0-16,0-4 0 15,0 1-5-15,0-3-18 16,0-1-41-16,0 0-22 16,0-5-136-16</inkml:trace>
  <inkml:trace contextRef="#ctx0" brushRef="#br0" timeOffset="83357.9469">4800 8798 559 0,'0'0'17'16,"0"0"-17"-16,0 0 0 15,0 0 6-15,0 0 15 16,-70 51-4-16,57-32-10 15,1-2 9-15,2 0-13 16,2-1 2-16,-2-2 0 16,8-1-3-16,-3-7 6 15,1 0-8-15,4-6 0 16,0 3 6-16,0-3 0 16,0 0 16-16,0-4 12 0,0-11-32 15,0-3-4-15,0-3-1 16,0 0-16-16,0-1 18 15,0 2 0-15,4 2-1 16,-4 4 2-16,5 5 1 16,-3-2 11-16,2 7 0 15,4-3 5-15,-2 4 5 16,0 2-21-16,1-1-1 16,7 2 0-16,2 0 5 15,7 2 3-15,4 9-1 16,-4-1-6-16,0 4 9 15,0-2-10-15,-5 0-1 16,-3 0 0-16,-8-4 2 16,-2 0 5-16,-5-4-6 15,0 3 0-15,0-3-3 0,0 0 8 16,-5 0 0-16,-8 1-3 16,-9 0 0-16,8-1 3 15,-7 2-4-15,-1-4-1 16,0 1 7-16,0 0-6 15,-1-3-1-15,7 1 4 16,2 0-2-16,6-1 12 16,3 0-8-16,-3 0-5 15,4 0 4-15,4 0-1 16,0 0-3-16,0 0 1 16,0 0 2-16,0-5-8 0,0-3 3 15,0 1-10-15,0-4 7 16,0-2 1-16,0 1 1 15,0-3-5-15,0 0-18 16,0-2 3-16,4-1-28 16,-4 1 9-16,0 2 13 15,0 1 21-15,0 3 7 16,0 2 1-16,0 2-1 16,0 4 35-16,-6 2-21 15,2 1-10-15,3 0 1 16,-5 0-5-16,-2 1-7 15,-3 9 6-15,-5 4-1 16,4 1 2-16,6 3 0 16,1-1-3-16,5 0 0 0,0-2 3 15,0-2-11-15,0-2-19 16,5-3-16-16,4-2-30 16,5-5-57-16</inkml:trace>
  <inkml:trace contextRef="#ctx0" brushRef="#br0" timeOffset="84595.4769">5397 8769 230 0,'0'0'17'15,"0"0"40"-15,0 0 24 16,0 0-60-16,0 0-14 16,0 0 14-16,-62 7-12 15,62-7 4-15,0 0 9 16,0 0-8-16,0 0 2 15,0 0 20-15,1 2-19 16,24-2 14-16,18 3 54 16,17-1-41-16,12-2-5 15,16 0-20-15,3 0-9 16,10 0 13-16,1 0-11 0,-6-5 6 16,-5 1-16-16,-13 2-2 15,-12-1 0-15,-8 2 1 16,-4-1-1-1,-18 0 0-15,-7 2 0 0,-11 0-7 16,-14 0 3-16,-4 0-11 16,0 0 12-16,0 0-8 15,0 0 7-15,0 0-5 16,-30 0-10-16,-11 0-4 16,-17 5-45-16,-4 0 7 15,-10 4 19-15,-8-5-24 16,-3 2 38-16,-2 1 8 15,3-1 20-15,10 0 0 16,4-3 0-16,8 3 0 0,8 0-2 16,14-2 5-16,9 1 0 15,13-2 2-15,8 2-5 16,8-3 4-16,0 1-4 16,2 1 0-16,32-4 7 15,10 0 22-15,13 0-3 16,11 0 7-16,7 0-18 15,0 0 7-15,10 0-9 16,-7-4 3-16,-7 0 3 16,-15 3-19-16,-9 0-2 15,-12 1-13-15,-9 0-37 16,-14 0-31-16,-9 0-274 16</inkml:trace>
  <inkml:trace contextRef="#ctx0" brushRef="#br0" timeOffset="90154.049">6659 8836 600 0,'0'0'15'16,"0"0"-12"-16,0 0-1 15,0 0-2-15,0 0 0 16,0 0 0-16,0 0 31 16,0 0 0-16,141-5-5 15,-103 1-12-15,-6 1 4 16,3 0-11-16,-5 1 2 15,-6 0 0-15,1 0-7 16,-8 1-2-16,-4-1 2 16,-9 2 1-16,-2 0-6 15,-2 0 2-15,0 0 1 0,0 0 10 16,0 0-10-16,-3 0-6 16,-18 0 2-16,-7 0-11 15,-5 3 10-15,3 2-11 16,-5-1 9-16,3 0 5 15,2 0 1-15,5 0 1 16,8-1-3-16,5 1 6 16,-2-2-4-16,14-2 1 15,0 1-3-15,0-1-1 16,0 0-2-16,0 0-5 16,0 2 7-16,20-2 4 15,10 0 3-15,2 0-2 16,6 0 2-16,-2 0 18 15,3 0-18-15,1-3-1 0,-1-1 9 16,-6 2-9-16,-10-1 4 16,-8 1-6-16,-8 0 0 15,-7 2 0-15,0 0 1 16,0-1 6-16,0 1 1 16,0 0-4-16,0 0-4 15,-22 0-1-15,-4 0-7 16,-9 0 6-16,-6 1-15 15,-5 6 5-15,-1-5 11 16,1 2-5-16,7 0 3 16,11 0 0-16,6-1 0 15,12-2 2-15,8 1 1 0,2-2-4 16,0 0-1-16,0 0-10 16,0 0-2-16,0 0-9 15,0 0 12-15,6 0 14 16,5 0 0-16,0 0 0 15,3 0 0-15,-5 0 0 16,8 0 1-16,-8 0-1 16,3 0 0-16,0 0-4 15,-6 0 9-15,-1 0-5 16,0 0 0-16,-5 0 1 16,0 0 1-16,0 0-2 15,0 0 0-15,0 0 17 16,2 0-13-16,-2 0 10 15,0 0 7-15,0 0-12 16,0 0 4-16,0 0-9 0,0 0-3 16,0 0 13-16,0 0-14 15,0 0 0-15,0 0 0 16,0 0 0-16,0 0 0 16,0 0 0-16,0 0-3 15,0 0 0-15,0 0 4 16,0 0-3-16,0 0 1 15,0 0-1-15,0 0-2 0,0 0 4 16,0 0-1 0,0 0-2-16,0 0 3 0,0 0 0 15,0 0-1-15,0 0 5 16,0 0-6-16,0 0 2 16,0 0 0-16,0 0 0 15,0 0 3-15,0 0-4 16,0 0 1-16,0 0 0 15,0 0 2-15,0 0-2 16,0 0 0-16,0 0 2 16,0 0 1-16,0 0 5 15,0 0 4-15,0 0-12 16,0 0 19-16,0 0-16 16,0 0-3-16,0 0 10 15,0 0-8-15,0 0 2 16,0 0-4-16,0 0 1 15,0 0 7-15,0 0-7 0,0 0 1 16,0 0 20 0,0 0-10-16,0 0 13 0,0 0-18 15,0 0-2-15,0 0 10 16,0 0-15-16,0 0 0 16,0 0 3-16,0 0 1 15,0 0-4-15,0 0 0 16,0 0 2-16,0 0-2 15,0 0 0-15,0 0-2 16,0 0 0-16,0 0 4 16,0 0 0-16,0 0-2 15,0 0 0-15,0 0-6 0,0 0 6 16,0 0 0-16,0 0 0 16,0 0 1-16,0 0-1 15,0 0 0-15,0 0 0 16,0 0-1-16,0 0 1 15,0 0 0-15,0 0-1 16,0 0 2-16,0 0-1 16,0 0 0-16,0 0-1 15,0 0 1-15,0 0 0 16,0 0 0-16,0 0-1 16,0 0 2-16,0 0-1 15,0 0 0-15,0 0 0 16,0 0 1-16,0 0-1 15,0 0 0-15,0 0 1 0,0 0-1 16,0 0 0-16,0 0 0 16,0 0 0-1,0 0-3-15,0 0 6 0,0 0-4 16,0 0 1-16,0 0 0 16,0 0-1-16,0 0 1 15,0 0 0-15,0 0 1 16,0 0-1-16,0 0 0 15,0 0 2-15,0 0 0 16,0 0-3-16,0 0 1 16,0 0 0-16,0 0 0 0,0 0 0 15,0 0 0 1,0 0-1-16,0 0 5 0,0 0-8 16,0 0 4-16,0 0 0 15,0 0-1-15,0 0 3 16,0 0-2-16,0 0 0 15,0 0 3-15,0 0-5 16,0 0 2-16,0 0 0 16,0 0-2-16,0 0 2 15,0 0 0-15,0 0-3 16,0 0 3-16,0 0-6 16,0 0 6-16,0 0-3 15,0 0-1-15,0 0-16 16,0 1-21-16,0 2-16 15,0 0-59-15,0-3-51 0</inkml:trace>
  <inkml:trace contextRef="#ctx0" brushRef="#br0" timeOffset="94027.8839">9009 8795 254 0,'0'0'84'0,"0"0"-70"16,0 0 29-16,0 0 22 15,0 0-46-15,0 0 7 16,0 0 28-16,-9-2-13 15,7 2-7-15,1 0-6 0,-4 0-8 16,1 0-1-16,0 0-18 16,-3 0-1-16,5 0 13 15,2 0-13-15,-5 0 11 16,3 0 9-16,2 0-9 16,0 0 15-16,0 0-17 15,0 0 3-15,0 0 10 16,0 0-14-16,0 0 3 15,0 0-10-15,16 0 4 16,9 0 3-16,9-2-8 16,10 1 2-16,7 0 3 15,3-1 0-15,5-2-4 0,3 4-1 16,1-5 6 0,-3 1-2-16,-5 2-4 0,-10-1 0 15,-11 2 1-15,-10 1 0 16,-10 0-1-16,-2-2 0 15,-5 2 0-15,-3-2-2 16,-4 2 2-16,0 0 0 16,0 0 0-16,0 0 0 15,0 0-1-15,0 0-12 16,-12 0-11-16,-17 0 15 16,-4 0-24-16,-14 2 10 15,-3 1-17-15,-8 1 13 16,-2-1 10-16,-1 4-4 15,-1-4 21-15,5 2-4 0,7-1 4 16,9 1-3-16,13-1 3 16,8-1 0-16,10-1 17 15,9-2-7-15,1 0-8 16,0 0 11-16,0 0-10 16,0 0-3-16,0 0 14 15,16 0-2-15,10 0 28 16,8 0-5-16,9 0-15 15,11 0-7-15,0 0-11 16,4 0 0-16,-2-2 0 16,-3-1 0-16,-11 2-3 0,-9-1 1 15,-4 1 0 1,-12 1 1-16,-12 0-1 0,-1 0 0 16,-4 0-1-16,0 0-9 15,0 0 1-15,0 0-17 16,-18 0-9-16,-15 0 11 15,-8 4-9-15,-9 1-8 16,6-2 16-16,-5 2 12 16,5-1 12-16,1 1-4 15,4 0 2-15,11-2 3 16,10-1 0-16,6 1 1 16,12-3-2-16,0 0 2 15,0 0 0-15,0 0-1 0,0 0 0 16,21 0 27-16,3 0 4 15,13 0-9-15,2 0-8 16,3 0-1-16,1 0 5 16,-2 0-6-16,-4 0-8 15,-8-3 3-15,-7 3-7 16,-5 0 0-16,-10 0 0 16,-5 0 1-16,-2 0-4 15,0-2 3-15,0 2-19 16,0-2-12-16,0 1-65 15,0-3-396-15</inkml:trace>
  <inkml:trace contextRef="#ctx0" brushRef="#br0" timeOffset="112385.6897">13097 7011 67 0,'0'0'92'0,"0"0"-12"16,0 0-42-16,0 0-35 16,0 0 24-16,0 0-1 15,0 0 1-15,0 0-4 16,0-4-9-16,0 4 13 16,0-2 1-16,0 2-5 0,0-1 68 15,0 1 286-15,0 0-375 16,0-2 3-16,0 2-2 15,0 0-3-15,0 0 0 16,0 0 0-16,0 0 0 16,0 0 1-16,0 0-1 15,0-2 3-15,0 2 66 16,0-1-68-16,0 1-1 16,0 0 3-16,0 0 1 15,0 0-4-15,0 0 0 16,0 0-2-16,0 0 5 15,0-1-1-15,0 1-2 16,0-1 1-16,0 1 23 0,0 0-24 16,0 0 0-1,0 0 2-15,0 0-2 0,-3-2-2 16,3 2-3 0,-2 0 5-16,2 0-2 0,0 0 2 15,0 0-3-15,0 0-1 16,0 0 4-16,0 0-3 15,-6 0 3-15,6 0-3 16,0 0-6-16,0 0 9 16,0 0-1-16,0 0 0 15,0 0-11-15,0 0 8 16,0 0-3-16,0 0-6 16,0 0 12-16,6 0-1 15,7 0 1-15,2 0-1 0,2 0 4 16,6 0-3-1,0 0 1-15,-2 0 0 0,-2 0 0 16,-7 0 0-16,-2-2 0 16,-5 2 0-16,-1 0 2 15,-4-1-2-15,0 1 0 16,0 0 0-16,0 0 3 16,0 0-3-16,0 0-4 15,-25 0-7-15,-20 0-10 16,-4 0 8-16,-9 0-23 15,-3 5-11-15,2-2 20 16,4 4-5-16,6-3 14 16,18-2 1-16,8 0 3 0,13-1 11 15,4 1 3 1,6-1-14-16,0 0 14 0,0 0-30 16,28 2 1-1,10 0 27-15,4-1 3 0,8 1-4 16,-5-2 3-16,1-1 0 15,-1 2-1-15,-6-2 1 16,-5 0 0-16,-6 0 0 16,-13 0 1-16,-4 0 14 15,-10 0-3-15,-1 0 4 16,0 0 27-16,0 0-25 16,0 0-16-16,-8 0-2 0,-11 0-106 15,-9 0-177 1</inkml:trace>
  <inkml:trace contextRef="#ctx0" brushRef="#br0" timeOffset="137635.5408">7414 10870 472 0,'0'0'0'16,"0"0"-4"-16,0 0 4 15,0 0 7-15,0 0 14 16,0 0 7-16,0 0-20 15,0 0 6-15,0-6 16 0,0 6 1 16,0 0 6-16,0 0 14 16,0 0-23-16,0 0 2 15,0 0-27-15,0 0 10 16,0 0-1-16,0 0-9 16,0 0 2-16,0 0-3 15,0 0 0-15,0 0 5 16,0 0-7-16,0 0 0 15,0 0 0-15,16 0 4 16,14 0-4-16,12 4 7 16,13-1-5-16,6 0 6 15,5 1-5-15,11-1 6 16,4 0 6-16,1 0 0 16,0 0-9-16,-5 0-4 15,-9-3-1-15,-9 0-1 16,-14 2-2-16,-6-2 2 0,-11 0 0 15,-9 0 1-15,-8 0-1 16,-8 0 0-16,-3 0 2 16,0 0 7-16,0 0-3 15,0 0-3-15,0 0 0 16,0 0-3-16,5 0-17 16,1 0-35-16,13 3-48 15,6-2-19-15,5-1-175 16</inkml:trace>
  <inkml:trace contextRef="#ctx0" brushRef="#br0" timeOffset="138301.2632">9066 10772 9 0,'0'0'602'16,"0"0"-585"-16,0 0-14 15,0 0-3-15,0 0 48 16,0 0-6-16,-36-5-11 15,36 5-29-15,0 0-1 0,13 0 11 16,13 3 9-16,11 1 2 16,13 1 11-16,13-3-6 15,11 1-3-15,5-2-6 16,1 1-9-16,-2 0 10 16,-2-2-18-16,-3 3-2 15,-1-2 10-15,-1 0-9 16,-1 0 7-16,0 1-7 15,-1 0-1-15,-8 1 10 16,-11-2-10-16,-13 2 0 16,-11-3 4-16,-7 3-4 15,-4-3 1-15,-5 0 4 16,-8 0-5-16,-2 0 12 16,0 0-12-16,0 0 17 0,0 0-3 15,0 2-11-15,0-2 3 16,0 0-6-16,0 0-6 15,0 0-16-15,0 0-18 16,0 0-62-16,-6 0-144 16</inkml:trace>
  <inkml:trace contextRef="#ctx0" brushRef="#br0" timeOffset="139721.4272">6005 10964 624 0,'0'0'21'15,"0"0"-18"-15,0 0 29 16,0 0 27-16,0 0-29 0,0 0-1 16,-8 2-1-16,8 0-17 15,0-2 3-15,0 0-6 16,8 0-5-16,17 0 0 15,11 0 0-15,15-5 6 16,5-2 4-16,8 0-6 16,5-1-2-16,2 1 8 15,-2 0-12-15,-8 1 2 16,-15 2-3-16,-8 1-3 16,-15 2-7-16,-18 1-8 15,4 0-10-15,-9 0-6 16,0 0 17-16,-5 0 12 0,-23 0-18 15,-21 1 17 1,-6 6-12-16,2 0-28 16,-2 0 27-16,7 1 15 0,2-2 1 15,13 0-2-15,8 1 5 16,3-3 0-16,15-2-3 16,2 0 4-16,5 2-1 15,0-4 3-15,0 0-2 16,0 0 11-16,7 0-10 15,15 0-2-15,1 0 14 16,8 0 6-16,-1 0-9 16,3 0-8-16,-6-1-3 15,5-2-5-15,-7 1-35 0,10 2-65 16,1-2-36 0</inkml:trace>
  <inkml:trace contextRef="#ctx0" brushRef="#br0" timeOffset="190043.0033">18090 11639 397 0,'0'0'53'0,"0"0"-42"0,0 0 6 16,0 0 31-1,0 0 13-15,0 0-21 0,0 0-16 16,0 0-6-16,0 0 1 16,0 0-7-16,0 0 3 15,0 0 6-15,0 0-4 16,0 0-10-16,0 2-6 16,4-1-1-16,5 0 17 15,4 3-11-15,3-3 2 16,0 1-5-16,7 1-2 15,0 0 1-15,6 1-2 16,5 0 3-16,4-1-3 16,4 2 3-16,7-2-2 15,3 1 0-15,3-2 2 16,4 0-3-16,-3 1 0 16,2 0 0-16,-1-3 0 15,-7 0 0-15,-6 0 0 16,3 3-4-16,-5-1 9 15,0-2-6-15,-3 0 1 0,2 0-1 16,-3 0 1-16,0 0 0 16,-3 0 0-16,0 0 0 15,-5 0 1-15,-6 0-2 16,3 0 1-16,-12 0 0 16,6 0 0-16,-3 0 0 15,1 0 0-15,-1 0 0 16,1 0 2-16,0 0-7 15,2 0 5-15,-5 0 0 16,3 0-1-16,-4 0 5 16,-3 0-7-16,-9 0 4 0,6 0-1 15,-9 0 2 1,4 0-2-16,2 0 1 0,-6 0 2 16,0 0-3-16,0 0 0 15,0 0-1-15,1 0 2 16,-1 0-4-16,0 0-5 15,0 0-55-15,0 0-52 16,0 0-321-16</inkml:trace>
  <inkml:trace contextRef="#ctx0" brushRef="#br0" timeOffset="206082.2565">6896 13021 688 0,'0'0'66'0,"0"0"-66"16,0 0 0-16,0 0 32 15,0 0-14-15,0 0 4 16,0 0 9-16,0 0-26 16,-30 0 6-16,30 0-3 15,0 0-3-15,0 0 18 16,0 0-13-16,5 0 1 15,20 0 4-15,11 0-12 16,12-5-1-16,4 2-2 16,8-2 3-16,-4-1 2 15,2 1-5-15,-1 0 0 0,-3 0-1 16,-11-1 0-16,-2 2-2 16,-6 2 0-16,-11-2-9 15,-6 3 4-15,-8 0-6 16,-6 1-1-16,-2 0 5 15,-2 0-25-15,0 0 19 16,0 0-12-16,-10 3-28 16,-14 4 3-16,-8 2-20 15,-6 2 12-15,-8 0-14 16,-1 0 27-16,-8 0 19 0,3 1 8 16,-2-2 21-16,7 0 10 15,2 0-8-15,10-1 12 16,5 1 0-16,5-3-10 15,3 0 9-15,8-2 8 16,5-3-8-16,8 2 38 16,1-2-6-16,0-1-19 15,0-1-7-15,14 0-15 16,14 0 27-16,10-1-1 16,6-5 7-16,4-3 0 15,2 0-6-15,-5 1-15 16,-2-2 8-16,-10 4-24 15,-4 2-2-15,-7-1-4 16,-2 2-5-16,-7 2 0 16,-4 0-49-16,-6 1-4 0,-1-4-30 15,-2 2-63-15</inkml:trace>
  <inkml:trace contextRef="#ctx0" brushRef="#br0" timeOffset="210178.8881">3785 12975 629 0,'0'0'52'15,"0"0"-52"-15,0 0-133 0,0 0 92 16,0 0 12-16,0 0-12 15,0 0 23 1,13 6-11-16,-11-6 13 0,-2 0 16 16,0 2 32-16,0-2 29 15,0 0-3-15,0 2-8 16,0-2-14-16,0 0-12 16,0 0-9-16,0 0 7 15,0 0-17-15,0 0-4 16,0 0-1-16,0 0 2 15,0 0 19-15,0 0 26 16,0 0-22-16,0 0 0 16,0 0-23-16,4 0-2 15,9 0 0-15,11 0 2 16,11 0 7-16,7 0-9 0,7-4 3 16,-2-2-3-1,3-1 2-15,1-1-2 0,-6 3 0 16,6-1 3-16,-5 0-8 15,-5 3 5-15,-8 1-1 16,-8-1-4-16,-6 0-2 16,-8 1-6-16,-2 2 3 15,-5-1-12-15,-3 1 13 16,-1 0-14-16,0 0 3 16,0 0 8-16,0 0-17 15,0 0-12-15,-13 1 0 16,-5 4-2-16,-11 2-8 0,-1 0-4 15,-2-1 6 1,-7 3-1-16,1-1-78 16,2 3 8-16,-7-1 65 0,9-1 55 15,1-1 27-15,0 1 67 16,3-1-4-16,3 0-29 16,-1 1-44-16,9-2-17 15,1-2 14-15,10-2 18 16,4-1-5-16,4-2 5 15,0 0-10-15,22 0-6 16,15-3 7-16,2-4 17 16,-2-2-3-16,1 1-20 15,-1-1 6-15,-6 5-9 16,-1-2 1-16,-2 1 0 16,-1 2-12-16,-4-2-2 15,-1 4 4-15,-7-1-4 16,-2 0-1-16,-5 1 0 0,-4 1 0 15,-1 0 4-15,-3 0-4 16,0 0 5-16,0 0 3 16,0 0 3-16,0 0 5 15,0 0-15-15,0 0 0 16,0 0 6-16,0 0-7 16,0 0-2-16,0 0-3 15,0 0-4-15,0 0 9 16,0 0-1-16,0 3-10 15,-3-1 11-15,2-1-23 16,1 1-17-16,0-1-43 0,0 1-39 16</inkml:trace>
  <inkml:trace contextRef="#ctx0" brushRef="#br0" timeOffset="222684.8352">10098 13589 651 0,'0'0'6'0,"0"0"-6"15,0 0-21-15,0 0 21 16,0 0-2-16,0 0 2 16,0 0 8-16,11 9-4 15,-8-9-1-15,3 2 11 16,-2-2-4-16,3 0 11 15,-1 2 0-15,5-2-17 16,2 3 3-16,1-3-6 16,4 0 3-16,1 0 2 15,2 0-6-15,2 0 0 16,-2 0 0-16,1 0-4 16,-2 0-2-16,-2-2 4 0,1 1-9 15,-3-1 4-15,-4 2-1 16,-5 0 3-16,-3-2-5 15,1 2 6-15,-5 0 4 16,0 0-3-16,0 0 3 16,-5 0 0-16,-14 0-3 15,-6 2 3-15,-7 4-11 16,-4 1 3-16,4-4 6 16,4 4 4-16,0-5-2 15,8 3 1-15,1-2-1 16,4 2-3-16,0-4 1 0,3 5 0 15,5-4-2 1,5 1 5-16,-1 0-2 0,3-2 0 16,0 1 1-1,0-2 4-15,0 3-2 0,10-2-2 16,4 0 10-16,8-1-10 16,-1 0 3-16,1 0-6 15,-1 0 3-15,-1 0-3 16,-7 0-13-16,-1 0-2 15,1-1-22-15,-1 1-34 16,-7-1 21-16,3-2-51 16,-4 3-226-16</inkml:trace>
  <inkml:trace contextRef="#ctx0" brushRef="#br0" timeOffset="226918.0213">10431 12939 374 0,'0'0'21'0,"0"0"-9"15,0 0 39-15,0 0-37 16,0 0 25-16,0 0-15 0,0 0 8 16,-21-13 12-16,21 12-35 15,-4 0 8-15,4 1 12 16,0-2-7-16,0 1 5 15,0 1-5-15,0-3-13 16,0 3-5-16,0 0 2 16,0 0-5-16,0 0-2 15,0 0 0-15,0 10-7 16,-2 8 8-16,-1 11 0 16,3 4 0-16,0 9 0 15,-2 4 2-15,-5 8-3 16,-1 2 3-16,-4 2-2 0,-5 0 3 15,-3-1-3 1,-1-7-3-16,-4 1 1 0,-5-6-4 16,2-4 5-16,-2-5-4 15,2 0-5-15,3-2 8 16,1-6-1-16,5-3-1 16,6-2-5-16,0-6-11 15,1-2 14-15,0-2-14 16,3-2-19-16,-4 2 18 15,11-7-12-15,-1 1-33 16,3-6-145-16</inkml:trace>
  <inkml:trace contextRef="#ctx0" brushRef="#br0" timeOffset="241734.6403">4022 15258 283 0,'0'0'61'0,"0"0"-60"0,0 0-1 15,0 0 17-15,0 0 9 16,0 0-19-16,0 0 1 16,0 0 5-16,0 0-10 15,-4 3 6-15,-4-3 3 16,-4 3 0-16,2-2 2 15,-5 1-7-15,0 1 5 16,0 2 17-16,0-2-7 16,0 0-16-16,2 0 8 15,1 1-2-15,2 0 10 16,2-1-9-16,5-2-6 0,0 0-1 16,3 0-6-1,0-1 1-15,0 0 9 0,0 0-9 16,6 2-1-16,16-2 7 15,8 0 0-15,3 0 0 16,-5 0-5-16,7 0 3 16,2 0-3-16,0 0-1 15,1 0 0-15,2-3-1 16,1-1-1-16,-2-1 0 16,-8 1 1-16,-2 1 0 15,-8 1-3-15,-5 1-8 16,-4-2 9-16,-2 3-1 15,-4 0-2-15,-6 0-4 16,0 0-8-16,0 0-6 0,0 0-4 16,0 0-18-16,-19 8 19 15,-2 1-9-15,-6-1-10 16,-7 1-5-16,-1 0-152 16,-5 1 47-16</inkml:trace>
  <inkml:trace contextRef="#ctx0" brushRef="#br0" timeOffset="242013.7437">4001 15385 22 0,'0'0'165'16,"0"0"-116"-16,0 0-25 16,0 0 48-16,0 0-15 15,0 0-37-15,-21 11-13 16,48-11 31-16,0-3-11 16,3-4-3-16,4 0 29 0,-3 4-43 15,-1-2-4 1,0 4-3-16,-8-2 2 0,2-1 10 15,-8 4-15-15,1-3 2 16,-5 2-4-16,-2 1 4 16,-5-2 0-16,-5 2-2 15,0 0 1-15,0 0 3 16,0 0-4-16,0 0 2 16,0 0-4-16,0 0-12 15,7 0-69-15,1 0 7 16,5 0-131-16</inkml:trace>
  <inkml:trace contextRef="#ctx0" brushRef="#br0" timeOffset="243689.033">5105 15194 488 0,'0'0'130'0,"0"0"-130"15,0 0-94-15,0 0 94 16,0 0-5-16,0 0 5 16,-21 0-4-16,34 0 4 15,1 0 7-15,-4 0 2 16,-4 0-8-16,-2 0 41 15,-4 0 1-15,0 0-7 16,0 0-11-16,4 0-15 16,3 0-8-16,10 0 1 15,7 2 3-15,6 2-2 16,5-1 10-16,7 0-14 16,4-1 5-16,8-1-3 0,4 1-1 15,-2 0 3 1,6-1-3-16,2-1 0 0,-3 1 1 15,2-1-2-15,-1 0 0 16,1 0 1-16,-5 0 1 16,-1 0 17-16,-5 0-10 15,-5 0 16-15,-1 0-10 16,-2-1-15-16,-1-4 0 16,-4 2 15-16,0-3-9 15,-6 1-3-15,8-1-3 16,0 0 1-16,5 0-5 15,-4 0 4-15,-1 2-3 0,-2-2 1 16,-3-1-4 0,-2 3 5-16,-2-1 0 0,-4-1 1 15,-5 3-2-15,-7-1 2 16,-2 3 0-16,-5 0-2 16,-1-4 4-16,-5 5-4 15,-1 0 2-15,-2 0 0 16,0 0 6-16,0 0-6 15,0 0 0-15,0 0 5 16,0 0-5-16,0 0-15 16,0 0-77-16,0 0-79 15</inkml:trace>
  <inkml:trace contextRef="#ctx0" brushRef="#br0" timeOffset="245715.4116">5958 15077 453 0,'0'0'0'0,"0"0"-56"16,0 0 54-16,0 0 2 15,0 0 12-15,0 0-2 16,0 0 6-16,60 12 4 0,-56-12-13 16,-4 0 15-16,0 0 25 15,0 0 39-15,0 0 16 16,0 0-22-16,0 0-18 16,0 0-4-16,0 0-28 15,0 0 8-15,0 0-19 16,0 0-9-16,0 0-7 15,0 3-3-15,3 4-3 16,11 10 1-16,5 7 2 16,5 12 3-16,7 6-3 15,-1 2 0-15,4-2 1 16,3-1-1-16,-6-2-1 16,-7-3 0-16,0-2 1 15,-11-5 1-15,-3-4-1 16,-7-1 0-16,-3-6-1 0,0-4 1 15,0-3 0-15,0-3-1 16,0-3-15-16,0-2-3 16,0-3-19-16,0 0-33 15,0 0 10-15,0-11-52 16,-13-6-67-16</inkml:trace>
  <inkml:trace contextRef="#ctx0" brushRef="#br0" timeOffset="246599.5775">6082 15167 516 0,'0'0'18'16,"0"0"-8"-16,0 0-5 15,0 0 25-15,0 0-17 0,0 0-4 16,-24 12 19-16,12 9 21 16,-3 3-11-16,0 3-6 15,0 3-12-15,2 1-9 16,1 2 4-16,3-1-6 15,-2-2-9-15,5-6 2 16,-6-3-1-16,8-5-1 16,-3-5 6-16,5-4-6 15,2-2 0-15,0-5-1 16,0 0-5-16,0 0 5 16,0-9-8-16,0-6-48 15,0-8 26-15,0-5-11 16,2-6 9-16,8-5 26 15,-4-1-42-15,-4-2 40 16,8 1 9-16,-7 7 15 16,6 8 5-16,-2 11-8 15,-1 6-1-15,1 5 1 0,-6 2-8 16,3 2 18-16,-4 0 8 16,0 0-4-16,5 0 4 15,7 0-19-15,6 10 13 16,7 6 3-16,8 4-17 15,0 4 3-15,6 1-13 16,8 1 3-16,-2-2-5 16,3-1 2-16,-8-3 0 15,-4-1 1-15,-2-2-1 16,-14-1 1-16,-1-4-1 16,-3-2-7-16,-12-1 6 15,-2-6 0-15,-2 0 2 16,0-2-1-16,0 2 4 0,0 0 2 15,-6-1-1 1,-16 0-4-16,-4 1 9 0,-8-1-3 16,-3 5 4-16,0 1-7 15,-4 0-3-15,-2 0 22 16,0 3 0-16,3 0-18 16,6-1 7-16,-5 0-3 15,9 0 4-15,3-1-4 16,0 0 1-16,3-1 12 15,9-2-16-15,-3 2-2 0,8-4 0 16,8 0 0 0,-4-2-4-16,3 0 0 0,3-2-7 15,0 3-23-15,0 0-65 16,-3-3-106-16,-4 0-194 16</inkml:trace>
  <inkml:trace contextRef="#ctx0" brushRef="#br0" timeOffset="251022.4799">6403 15220 406 0,'0'0'154'16,"0"0"-135"-16,0 0 51 16,0 0 3-16,0 0-31 0,0 0-8 15,0 0-27 1,-1 0-2-16,1 4-5 0,12 1 0 16,14 5 1-1,13 4 0-15,8 3-1 0,4 5 0 16,9 1 1-16,-2 3-3 15,1 0-5-15,-5-1-6 16,-2-1 9-16,-7-2-4 16,-6-3-8-16,-3-5 9 15,-6 3-11-15,-1-5 12 16,-9-2-7-16,-8-3 3 16,2-3-12-16,-7 0-2 15,-2-2-15-15,-3-2-22 16,-2 0-1-16,0 0 30 15,0-8-196-15</inkml:trace>
  <inkml:trace contextRef="#ctx0" brushRef="#br0" timeOffset="251546.6176">6427 15251 370 0,'0'0'78'0,"0"0"-77"0,0 0 2 15,0 0 37-15,0 0 6 16,0 0-1-16,-1-8-4 16,1 8-3-16,0 0 1 15,0 0-22-15,0 0 5 16,0 0 11-16,0 0-28 16,0 0 4-16,0 0 5 15,0 10-12-15,0 5 0 16,0 5 4-16,1 3-5 15,18 4 1-15,1-2-2 16,-2 2 0-16,0-3 2 0,-5-3-2 16,-10-4 0-1,2-4-2-15,-5-2 2 0,0-2-2 16,0-5 2-16,0-2-1 16,0 0-4-16,0-2-17 15,0 0-13-15,0-10-27 16,-7-5-51-16,-5-7 17 15,-6-1-16-15,-2-6-47 16,-2-2 59-16</inkml:trace>
  <inkml:trace contextRef="#ctx0" brushRef="#br0" timeOffset="251584.2619">6427 15251 182 0</inkml:trace>
  <inkml:trace contextRef="#ctx0" brushRef="#br0" timeOffset="252046.9051">6427 15251 182 0,'-75'-30'167'0,"66"15"-103"0,3 7-24 0,4 2 2 16,2 4 23-16,-2 2-4 15,2 0-36-15,0 0-20 16,0 0 11-16,0 0-13 15,0 10 5-15,20 4 29 16,7 4-31-16,7-1-6 16,6 0 1-16,4-2 2 15,-2 2-3-15,5-3 0 16,-6 0 0-16,-8-3-3 16,1-5 6-16,-12 1-5 15,-7-2 2-15,-2-1-13 16,-9-4 11-16,1 0-7 15,-5 0-5-15,0 0 13 16,0 0 1-16,0 0 1 16,0-2-1-16,0 0 0 0,-7 1 3 15,-8 1-2-15,-7 0 2 16,-4 3-1-16,-4 7 0 16,-5 2 4-16,5 2 30 15,-2 0-6-15,4-3 13 16,3 2-26-16,5-4 2 15,2 0 5-15,6-1-21 16,4-2 12-16,0 0-4 16,5 1-9-16,0-3 5 15,-3 2-5-15,4-3-2 16,-3-1 1-16,4 2 5 16,1-3-9-16,0-1 3 0,-2 0-4 15,2 0 1-15,0 0-19 16,0 0-11-16,0 0-26 15,0 0-62-15,-9 0-89 16</inkml:trace>
  <inkml:trace contextRef="#ctx0" brushRef="#br0" timeOffset="255679.7486">3918 15337 49 0,'0'0'33'0,"0"0"-12"0,0 0 8 16,0 0 3-16,0 0-22 15,0 0-10-15,0 0-7 16,0 0-16-16,4 0-29 16,-3 0 17-16</inkml:trace>
  <inkml:trace contextRef="#ctx0" brushRef="#br0" timeOffset="261636.1707">7700 15371 524 0,'0'0'32'0,"0"0"-32"0,0 0 9 15,0 0 41-15,0 0-29 16,0 0 13-16,150 2 29 16,-125-2-34-16,10 0-10 15,0 0 0-15,3 0-8 16,3 0 25-16,6-2-8 15,3-1-11-15,9-2 2 16,13 1-5-16,12 0 23 16,15-1 10-16,10 0-37 15,9 1 5-15,-1 0-6 16,2-2-6-16,-4 1 5 16,1 2-8-16,0-2 0 0,-2 1-4 15,-1 0-1-15,-9-2-6 16,-2 3 8-16,-10-2 1 15,-4-3 0-15,-13 3 1 16,-4-3 0-16,-8 0 1 16,-12-1-4-16,-6 2 0 15,-7-2 2-15,0 1 2 16,-7-2-5-16,2 1 8 16,-1 2-3-16,-4 2 3 15,1-3-2-15,-7 3 17 16,-2-2-18-16,-2 3 3 15,-6 1-3-15,-3 2 1 0,-9 1-1 16,0 0 0 0,0 0 3-16,0 0 8 0,0 0-6 15,0 0-4-15,0 0-2 16,-9 0 0-16,-11 0-18 16,-6 3-53-16,-10 5-61 15,-3-2-80-15,-12 2-243 16</inkml:trace>
  <inkml:trace contextRef="#ctx0" brushRef="#br0" timeOffset="262404.4751">7875 15457 554 0,'0'0'81'0,"0"0"-81"16,0 0 3-16,0 0 33 0,0 0 4 15,0 0-17 1,0 2 4-16,12-2 2 0,8 0 14 16,7 0-16-16,9 0 8 15,7 0-9-15,11 0-15 16,13 0 10-16,15-5-2 15,21-3-4 1,22 0 17-16,20 0-6 0,13-1-17 16,6-1-2-16,0 2-4 15,-8-1 8-15,-9 2-10 16,-19 2 0-16,-18-1-2 16,-19 3-8-16,-15-2 9 15,-14 0 0-15,-13 1-6 16,-11 0 4-16,-16-1 4 0,-5 3-2 15,-13-1 11 1,1 1 8-16,-4 2 18 16,-1 0-6-16,3 0-28 0,-3 0 10 15,4 0-5 1,1-2-8-16,4 1-1 0,-1-2-10 16,-2-1-2-16,-1 4-2 15,-4-2-24-15,2 2-11 16,-3-2-21-16,0-1-38 15,0 1-171-15</inkml:trace>
  <inkml:trace contextRef="#ctx0" brushRef="#br0" timeOffset="264781.2534">10732 15160 843 0,'0'0'89'0,"0"0"-89"16,0 0-2-16,0 0 2 15,0 0 3-15,0 0-3 0,-9 54 4 16,27-44 4-16,2-2-6 16,1-1 4-16,3-4-6 15,4-1 0-15,7-2 8 16,7 0 0-16,13-8 3 16,14-7-6-16,6-6-5 15,10-3 2-15,4-2-2 16,-1-1-2-16,-2 0 1 15,3-3 2-15,0-3-1 16,-8 2 0-16,-9 4 1 16,-7 5 0-16,-16 5 4 15,-12 5-4-15,-10 4 3 0,-14 2-4 16,-3 3-5-16,-8 2 4 16,3 0-8-16,-5 0 2 15,0 1-5-15,0 0-23 16,0-2-51-16,0 0-108 15,0 0-12-15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36:54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15059 4454 486 0,'158'5'0'0,"15"-3"0"0,17 2 17 15,13 0-6-15,6 3 19 16,2-2 15-16,10 0 32 16,-1 4-39-16,9 1-11 15,1 0-19-15,0 0-8 16,5 3 0-16,4-2 1 15,-4-1 1-15,3 2-4 16,-6 0 2-16,-17 0 0 16,-11 0-4-16,-19-2 4 15,-13 3 0-15,-20-5 1 16,-22 1-1-16,-20-3 0 16,-34-3-1-16,-25-2 4 15,-30-1-9-15,-21 0-12 16,-15-7-195-16</inkml:trace>
  <inkml:trace contextRef="#ctx0" brushRef="#br0" timeOffset="715.126">3327 3161 875 0,'0'0'43'15,"0"0"-21"-15,0 0 4 16,0 0 23-16,0 0-39 16,0 0-6-16,55-6 11 15,-19 21-15-15,11 13 26 16,5 13 10-16,3 13-28 15,-2 12 10-15,-5 2-18 16,0 7-3-16,-5-3 2 16,-7-2-57-16,-2-8-22 15,-8-10-10-15,-8-11-72 16,-8-12-41-16,-10-15-212 16</inkml:trace>
  <inkml:trace contextRef="#ctx0" brushRef="#br0" timeOffset="962.5017">4168 3355 788 0,'0'0'77'16,"0"0"-72"-16,-143 16 4 15,78 5 62-15,-3 4-36 16,-1 3-11-16,2 4-5 15,-2 1-12-15,9 4-5 16,9-4 2-16,11-3-4 0,12-6-13 16,12-6-30-16,2-4-5 15,6-8-29-15,-5 0-81 16,2-6-122-16</inkml:trace>
  <inkml:trace contextRef="#ctx0" brushRef="#br0" timeOffset="1162.2763">3277 3527 394 0,'0'0'488'15,"0"0"-455"-15,0 0-28 16,0 0 35-16,201-24 4 0,-102 17-26 16,15-1 0-1,4-1-18-15,1 1 4 0,-3-4-9 16,-17-1-31-16,-12-2-59 15,-19-4-75-15,-8-5-69 16</inkml:trace>
  <inkml:trace contextRef="#ctx0" brushRef="#br0" timeOffset="1613.36">3918 3071 458 0,'-139'-19'23'0,"-3"5"-21"16,2 6 16-16,9 4 29 15,11 4 46-15,13 4 8 16,11 10-43-16,13 13-11 16,16 10-11-16,12 7 3 0,11 17-25 15,9 6-9-15,11 8 8 16,12 4-13-16,12-3-2 16,0-2-8-16,29-6-16 15,23-12 6-15,18-8-5 16,19-10 23-16,12-7-1 15,10-8 6-15,5-7 16 16,-2-11 0-16,5-5-11 16,-3-2 16-16,3-15-18 15,5-8-4-15,-1-6 21 16,2-8-10-16,0-12 6 16,1-9 3-16,2-7 23 0,-9-11-17 15,-22-7-14-15,-21 2-11 16,-27 1 15-16,-32 7-17 15,-17 13-1-15,-34 9-1 16,-46 11 1-16,-33 9-1 16,-21 4 1-16,-15 9-16 15,-2 7-9-15,1 8-44 16,1 5 11-16,0 8-21 16,-2 16-112-16,0 8-29 15</inkml:trace>
  <inkml:trace contextRef="#ctx0" brushRef="#br0" timeOffset="10718.5598">7147 5976 527 0,'0'0'35'16,"0"0"-29"-16,0 0-5 15,0 0 22-15,0 0 19 16,0 0-26-16,0 0 1 15,0-5-10-15,0 5 5 0,0 0 9 16,0 0-10 0,0 0 0-16,0 0 24 0,0 0 2 15,0 0-8-15,0 0-12 16,0 0 0-16,0 0 11 16,0 0-17-16,0 0-4 15,0 0 11-15,0 0-14 16,0-2 11-16,0 2-12 15,0 0 0-15,0 0 14 16,0 0-16-16,1-1 0 16,2 1 1-16,2 0 2 15,5 0-3-15,10-3 1 16,8 2 1-16,5-2-6 16,3 1 3-16,4 0 0 15,2 2-3-15,1 0 7 0,5 0-8 16,2-3 4-1,1 3 0-15,0 0 1 0,2 0-1 16,-1 0 0-16,5 0-4 16,-4 0 7-16,3 0-3 15,-5 0 0-15,-1 0 3 16,-5 0-7-16,-6 3 2 16,0-3 2-16,-7 0-1 15,-2 0 1-15,1 0-2 16,-4 0 1-16,1 0 1 15,-4 2-1-15,-3-2 1 16,-7 0 0-16,-2 2-4 16,-7-2 6-16,0 0-3 15,-5 0 1-15,0 0 0 0,0 0 0 16,0 0 0-16,0 0 0 16,0 0-3-16,0 0 2 15,0 0 0-15,0 0 1 16,0 0-1-16,0 0-1 15,0 0 2-15,0 0 0 16,0 0-1-16,0 0 1 16,0 0 0-16,0 0-1 15,0 0 1-15,0 0-1 16,0 0 1-16,0 0 0 16,0 0 3-16,0 0-2 0,0 0-2 15,0 1-1 1,0-1 2-16,0 0 0 0,0 0 0 15,0 0 0-15,0 0 2 16,0 0-2-16,0 0 0 16,0 0-1-16,0 0 3 15,0 0-5-15,0 0 4 16,0 0-1-16,0 0 6 16,0 0-3-16,0 0 2 15,0 0-5-15,0 0 2 16,0 0-4-16,0 0 2 15,0 0 0-15,0 0 1 16,0 0 1-16,0 0-3 16,0 0 1-16,0 0-12 0,0 0 7 15,0 0-75-15,0 2-58 16,0-2-42-16,0 0-230 16</inkml:trace>
  <inkml:trace contextRef="#ctx0" brushRef="#br0" timeOffset="18477.7789">8917 7593 325 0,'0'0'72'0,"0"0"-63"16,0 0 11-16,0 0 15 0,0 0-9 16,0 0 8-16,0 0 13 15,-4 0-22-15,2-3 3 16,-4 3-1-16,5 0-8 16,-5-2 10-16,1 2-16 15,4-2 11-15,-7 1-7 16,-1-1-9-16,2-1 9 15,-4 3-9-15,0-2 1 16,2 1 5-16,-4 1-14 16,5-2 0-16,3 0 10 15,1 2-10-15,4 0 5 16,0 0-4-16,0 0 3 16,0 0 0-16,0 0 0 0,9 0-2 15,12 0 8 1,10 0-10-16,6 0 6 0,8 0-6 15,5 0 0-15,0-3 2 16,8-1-2-16,2 2 0 16,-1 1 1-16,-1-3 3 15,-7 2-4-15,-6-1 0 16,-6 0 2-16,-11 2-2 16,-7 0 0-16,-10-2 0 15,-4 3 0-15,-7 0 3 16,0 0-2-16,0 0 25 15,0 0-14-15,-15-2-2 16,-12 2-10-16,-17-3-8 16,-12 3-9-16,-13 0-14 0,-8 0 11 15,4 0-8 1,-4 0 6-16,12 0 18 0,1 0-8 16,12 0-3-16,4 0 14 15,5 0-9-15,12 0 10 16,8 0 0-16,7 2 0 15,9-2-4-15,5 1 4 16,2-1 0-16,0 0 4 16,0 0-3-16,13 0 9 15,13 0 17-15,12 0-13 16,11 0 13-16,1-1-23 0,6-4 2 16,6 2 17-1,2-3-18-15,6 1-1 0,-9 1 5 16,-8-1-3-16,-12 3 1 15,-8-1-7-15,-20 3 0 16,-10-2 0-16,-3 2 4 16,0 0 5-16,-16 0-1 15,-27 0-8-15,-13 0-7 16,-12 0-86-16,-2 0 13 16,5 2-83-16</inkml:trace>
  <inkml:trace contextRef="#ctx0" brushRef="#br0" timeOffset="25446.7941">8386 8390 675 0,'0'0'5'0,"0"0"-3"15,0 0 6-15,0 0 31 16,0 0-23-16,0 0-7 15,0 0 14-15,-9 0-19 16,9 0 21-16,0 0-20 16,0 2 3-16,0-2 3 15,0 0 6-15,-3 0 5 16,-9 0 7-16,-6 0-29 16,-4 0 0-16,-3 0-1 0,3 0 6 15,0 0-5 1,3 1 0-16,4 1 3 0,7-2-6 15,8 0 4-15,0 0-1 16,0 0 0-16,0 0-4 16,0 0 2-16,23 3-5 15,10-3 7-15,14 0-1 16,6 0 2-16,6 3-2 16,4-1 1-16,0-2 0 15,8 0-3-15,-11 0-2 16,0 0-1-16,-7 0 2 15,-8 0 4-15,-2 0 0 16,-14 0-1-16,-5 0 0 16,-14 0-5-16,-9 0 2 15,-1 0-13-15,0 0 11 0,0 0-28 16,-28 0-10-16,-12 0 33 16,-8 0-10-16,-5 0-2 15,-1 2 5-15,-6 2-18 16,1-1 26-16,2-3-4 15,5 3 14-15,11 2-3 16,11-3 6-16,14-1 1 16,7 2-1-16,6-3-3 15,3 0 9-15,0 1-9 16,0 0 1-16,18 3 3 16,12-1 6-16,9-2 4 15,3 0-5-15,4-1-9 16,-3 0 8-16,-2 0-3 15,-3 0-3-15,-4 0 5 0,-5 0-7 16,-8 0 2-16,-4 0-2 16,-8 0-4-16,-7 0 4 15,-2 0-49-15,0 0-115 16</inkml:trace>
  <inkml:trace contextRef="#ctx0" brushRef="#br0" timeOffset="27610.9194">9084 7619 383 0,'0'0'2'15,"0"0"2"-15,0 0 21 16,0 0 9-16,0 0-1 16,0 0-3-16,0 0 7 15,-43-23-17-15,39 21-7 16,-3 1 7-16,2-2-5 16,-6 1-1-16,2 2-12 15,-4-2-2-15,-2 2 0 16,0 0 0-16,0 0-2 15,-4 0 2-15,4 0 0 16,-5 0 2-16,2 0 0 16,5 0-2-16,-6 0 0 15,3 4 0-15,0-1 5 16,1 1-5-16,-2 2 0 16,4 1 2-16,-4 0-2 0,5 2 1 15,-2 1-1-15,-2 2 0 16,4 1 4-16,-5 4-4 15,7-1 0-15,-5 1 3 16,2 2 1-16,0 1-4 16,-4-1 0-16,2 2 0 15,2-2 0-15,-3 0 0 16,7-3 0-16,1 1 3 0,1-5-3 16,1 3 0-1,5-2 0-15,1 0 2 0,0-1 3 16,0 0-5-1,0-2 0-15,0 2 6 0,0 0-5 16,0 1 0-16,0-2 1 16,5 1-2-16,1 1 11 15,0-2-11-15,4 1 4 16,1-2 4-16,-2 2-5 16,4-2 1-16,2 0 7 15,0-2-8-15,0-1 12 16,7 2-11-16,-1-1 1 15,0-4 10-15,0 3-6 16,2-1-3-16,0 0-2 16,2 0 0-16,-5-2 3 15,-4 0-7-15,2-1 0 0,0 0 3 16,1 1-1-16,-1-3 2 16,5 1 9-16,3-1-2 15,-2-1 13-15,4 0-24 16,3 0 2-16,-1 0 7 15,-5 0-7-15,-3 0-2 16,2 0 4-16,-5 0 1 16,1 0 2-16,4 0-6 15,0-3-1-15,-2 1 11 16,1-4-9-16,0 3 5 16,-2-1-2-16,-4 0-3 0,4-2 18 15,-5 2-19 1,-4-1 10-16,1 0 10 0,-4-2-7 15,-1-1 6-15,0 1-4 16,1-2-15-16,-7-1 15 16,4 0-9-16,-2 0 3 15,1-4-3-15,-4 5-4 16,-1-4-2-16,0 2 3 16,0-1-2-16,0-1 8 15,0-2-10-15,0 1 2 16,0-3 2-16,0 0-3 15,0-2 0-15,0 0 7 0,0-1-8 16,0-2 20 0,0-1-19-16,0 0 4 15,0 1 10-15,0 1-13 0,0 4 12 16,-1 0 6-16,-14 3-14 16,4 0 8-16,-5 0-9 15,4 3-4 1,-9 1 12-16,2 0-10 0,-1 2 1 15,-3 1-4-15,-3 0 0 16,-6 6-4-16,-16-1 4 16,-15 2-16-16,-13 0 10 15,-9 3-31-15,-5 7-53 16,3 0-4-16,-6 6-44 16,2-3-59-16,2 5-389 15</inkml:trace>
  <inkml:trace contextRef="#ctx0" brushRef="#br0" timeOffset="37327.1818">11708 9405 378 0,'0'0'44'15,"0"0"-40"-15,0 0 13 16,0 0 19-16,0 0 9 15,0 0 10-15,0 0-12 16,-9 0-23-16,9 2 11 16,0-2-5-16,0 0-4 15,0 0 3-15,0 0 2 16,0 0 5-16,0 0-16 16,0 0-3-16,0 0 8 0,3 0-17 15,18 0 0-15,5 0-2 16,12 0-1-16,5 0 11 15,6 0-12-15,2 0 0 16,3 0 10-16,-1 0-8 16,-1 0-2-16,-4 3 1 15,-5-3 0-15,-5 4 0 16,-7-3 2-16,-4-1-3 16,-12 2 2-16,1-2-2 15,-11 0 0-15,1 0-4 16,-6 0 9-16,0 0-5 0,0 0 0 15,0 0-8 1,0 0 7-16,0 0-27 0,-6 2-8 16,-17 0-33-16,-6-1-29 15,-10 1-41-15,-2-1-85 16</inkml:trace>
  <inkml:trace contextRef="#ctx0" brushRef="#br0" timeOffset="37776.0463">11522 9492 479 0,'0'0'55'0,"0"0"-54"15,0 0 26-15,0 0 39 16,0 0-4-16,0 0-28 16,32 0-16-16,1 0 33 15,9 0-34-15,7 0-3 16,5 0 10-16,10 0-10 16,2 0-2-16,8 0-9 15,1 0 0-15,-6 0 6 16,1 0-9-16,-9 0 0 15,-9 0 3-15,-3 0-1 16,-17 0-2-16,-7 0 7 16,-10 0-2-16,-7 0 13 0,-7 0-9 15,-1 0 5-15,0 0 25 16,0 0-29-16,0 0 4 16,0 0-8-16,0 0-1 15,0 0-7-15,0 0 2 16,0 0-32-16,0 0-10 15,0 0-67-15,0-3-126 16</inkml:trace>
  <inkml:trace contextRef="#ctx0" brushRef="#br0" timeOffset="43477.6703">15231 9337 263 0,'0'0'131'0,"0"0"-130"16,0 0-1-16,0 0 27 15,0 0-6-15,0 0 3 16,0 0-3-16,-2 0 20 15,2-1 2-15,0 1-20 16,-4 0 3-16,3-2-1 16,-5 2-11-16,0-4 13 15,-3 2-8-15,-1 1-13 16,-3-3 15-16,1 1-13 0,-4 0-3 16,5-1 7-16,-2 3 7 15,3-1 15-15,0 0-20 16,3-1 4-16,-3 1-2 15,1 0-10-15,2 2 3 16,3-2 0-16,-2 0-6 16,3 2 20-16,2 0-23 15,1 0 0-15,0 0 11 16,0 0-10-16,0 0 5 16,0 0 9-16,0 0-7 15,0 0 4-15,0 0-10 16,12 0 1-16,10 0 3 15,11-2-1-15,6 2-5 0,4-1 0 16,1-1 1-16,3 1-2 16,-3-1 1-16,3 2 0 15,-7 0-4-15,-9 0 9 16,-5 0-9-16,-11 0 4 16,-6 0 0-16,-8 0-4 15,-1 0 3-15,0 0-3 16,0 0-4-16,-21 0-24 15,-16 0 23-15,-14 0-7 16,-4 0-20-16,-6 0 6 16,-6 0-20-16,-5 2 18 15,2 1 26-15,5-2-8 16,8 1 13-16,9-2 0 16,8 2 0-16,11-2 1 0,16 2 0 15,1-2 0-15,12 0 7 16,0 0 2-16,0 0-9 15,12 0 0-15,24 2 0 16,16 0 0-16,2 1 0 16,8-1 0-16,4 1-1 15,4 1 2-15,5-2-1 16,-1 1 1-16,-4 0 0 16,-11-1 1-16,-12-1-2 15,-15 1 0-15,-14-2-2 16,-14 2 2-16,-4-2-1 15,0 2-17-15,-33-2-10 16,-18 0 7-16,-14 2-11 0,-9-2-42 16,5 1 26-16,6 2 21 15,4-3-3-15,8 2 6 16,11-2 13-16,15 2 9 16,11-2 3-16,13 0-1 15,1 0 17-15,0 0-6 16,0 0 0-16,27 0-9 15,15 0 2-15,10 0-1 16,7 3 10-16,6-3-8 16,-9 2 32-16,1-1-33 15,-4-1 0-15,-12 1-4 16,-7 1-16-16,-9-2-33 0,-13 0-413 16</inkml:trace>
  <inkml:trace contextRef="#ctx0" brushRef="#br0" timeOffset="65336.002">7758 11913 889 0,'0'0'31'0,"0"0"-30"16,0 0 3-16,0 0 0 15,0 0 14-15,0 0-14 0,0 0-4 16,-26 0-5-1,26 0-9-15,0 0 12 0,0 0-3 16,0 0 5-16,0 0 3 16,0 0 0-16,0 1-3 15,0-1 1-15,12 0 5 16,2 0 9-16,10 0-15 16,3 0 4-16,9 0 1 15,7 0-4-15,2 0-1 16,5-2 0-16,1-4 3 15,-2 3-7-15,2 0 4 16,-12 0 0-16,-3 0-2 16,-6 0-4-16,-10 3 3 15,-6-1 1-15,-12 1 2 0,4 0-1 16,-6 0 1-16,0 0-7 16,0 0 6-16,0 0-11 15,-17 0 3-15,-8 7 5 16,-11-3-42-16,-3 1-2 15,-10 5-33-15,-2-4-15 16,0 2 40-16,-2 2 27 16,2-3 29-16,6-1 0 15,7 0 3-15,8-2 3 16,8-1 0-16,6 1 12 16,3-4 21-16,10 2-14 15,3-1-15-15,0-1 5 16,0 0-6-16,0 0-3 0,15 0-1 15,10 0-3 1,2 0 34-16,6 0-30 0,0-1 25 16,4-4-1-16,5 1-3 15,-4 1 5-15,1 0-14 16,-9-1-15-16,-8 2 0 16,-5 1-3-16,-4-1 0 15,-4 2 0-15,-4 0 3 16,-2 0-3-16,-3 0 0 15,0 0 0-15,0 0-2 16,0 0 2-16,0 0 0 16,0 0-1-16,0 0-22 0,0 0-8 15,0 0-68 1,4 0-56-16,-2 0-206 0</inkml:trace>
  <inkml:trace contextRef="#ctx0" brushRef="#br0" timeOffset="67672.5129">8884 11987 142 0,'0'0'346'16,"0"0"-312"-16,0 0-25 15,0 0 30-15,0 0 11 16,0 0-3-16,0 0-14 16,-4 0 21-16,4 0-5 15,0 0-21-15,0 0 18 0,0 0-23 16,0 0-6-16,0 0 5 16,12 0-19-16,7 0 2 15,11 0-5-15,6 0 4 16,4 0 1-16,11 0-5 15,7 0 0-15,1 0-3 16,3 0 6-16,-3 0-3 16,-5 0 0-16,-12 0 2 15,-12 0-10-15,-10 0 6 16,-8 0-19-16,-12 0 21 16,0 0-11-16,0 0-12 15,-14 0 14-15,-16 0 9 16,-9 2-3-16,-6 2-1 0,-10-1-5 15,-3 2-2 1,0-2-15-16,1 2 3 0,16-3 23 16,12 5 22-16,8-7-16 15,10 4-6-15,5-2-1 16,6-2-5-16,0 2 3 16,0-2 1-16,0 0-3 15,14 0 5-15,9 0 3 16,-1 0-3-16,6 0 0 15,-1 0 7-15,3 0-5 16,3-3 4-16,3 2 0 16,-2-3 1-16,-2 2 8 15,-5-1-12-15,-10 3-1 16,-9 0-4-16,-1 0 5 0,-7 0-2 16,0 0-1-16,0 0 1 15,0 0 9-15,0 0-10 16,0 0-5-16,0 0-2 15,0 0-14-15,0 0-15 16,0 0-42-16,0 0-38 16,0 0-96-16</inkml:trace>
  <inkml:trace contextRef="#ctx0" brushRef="#br0" timeOffset="74179.4406">6847 12746 129 0,'0'0'84'15,"0"0"-73"-15,0 0 31 16,0 0 30-16,0 0-20 16,0 0-41-16,0 0 34 15,0-5-22-15,0 5-10 16,0-3 34-16,0 2-2 15,0 0-13-15,0-1 4 16,0-2-13-16,0 3 7 16,-3-3-15-16,-1 3 5 0,2-1 0 15,-6 0 10-15,3 0-4 16,-3 0-8-16,4 1-4 16,-1 1 13-16,2-1-21 15,2 0 9-15,-4 1 0 16,5 0-13-16,0 0 1 15,0 0-1-15,0 0 0 16,0 0-2-16,0 0-1 16,0 0-3-16,18 0 4 15,9 0 0-15,8 2 2 16,12-1-2-16,6-1 2 16,9 2 4-16,8-2-4 15,4 0-1-15,-2 0 3 16,-7 0-2-16,-14-2-2 15,-12 0 0-15,-15 1 4 0,-12-1-6 16,-8 1 2-16,-4 1 0 16,0 0-6-16,0 0 4 15,-4 0 1-15,-24 0-4 16,-5 0-1-16,-6 0-1 16,-12 0-10-16,-5 0-12 15,-12 3 13-15,-4-2-26 16,0 1 8-16,10 2 20 15,9-2 13-15,9 0-6 16,9 1 7-16,9 0 0 16,6-3-1-16,10 4 4 15,9-2-3-15,1-1 0 0,0-1 1 16,0 0 12-16,0 1-13 16,11-1 0-16,17 3 31 15,-1 0-8-15,7-3-8 16,2 0 1-16,0 0-6 15,5 0-1-15,3 0-8 16,-7 0 3-16,2 0-3 16,-3 0 2-16,-10 0-5 15,-2 0 2-15,-7 0 0 16,-9 0 3-16,0 0-3 16,-8 0 0-16,0 0-1 15,0 0 2-15,0 0 4 16,0 0 7-16,0 0-10 0,0 0-2 15,0 0-2 1,0 0-39-16,-8 0-31 0,-3 1-55 16,-3 5-112-16</inkml:trace>
  <inkml:trace contextRef="#ctx0" brushRef="#br0" timeOffset="85998.9476">10956 14284 826 0,'0'0'128'16,"0"0"-128"-16,0 0-13 15,0 0 13-15,0 0 2 16,0 0 21-16,0 0 9 15,-14 5-17-15,14-5 1 16,0 0-13-16,0 0-3 16,0 0 3-16,0 0-3 15,0 0 10-15,0 0-10 0,0 1 1 16,0-1 6-16,0 0-7 16,0 1 0-16,8 3 9 15,13-2-7-15,-4 3 13 16,9-2 2-16,1 1-16 15,9-1 11-15,2 1-12 16,10-1 0-16,6 0 8 16,7 1-7-16,8-1 4 15,7 1-5-15,-1 0 0 16,7-2 7-16,1 1-7 16,-8 0-1-16,7-1 0 15,-2-2 1-15,-4 1-1 0,-3-1-1 16,-3 0 2-1,-1 2-5-15,-6-2 5 0,-2 0-5 16,-10 0 4-16,0 3-11 16,-14-3 10-16,-12 0-9 15,-13 0 11-15,-10 0-6 16,-2 0 6-16,0 0 0 16,0 0 5-16,0 0-5 15,0 0-1-15,-13 0-5 16,-8 2-4-16,-5 0 10 15,-4-1-17-15,-2 2 16 16,-6 0-1-16,-3-1-2 16,-6 2-4-16,-2 0-4 15,-11 0-21-15,-5-2 7 16,-13 1-10-16,-7-2-30 0,-3 2 3 16,-5-3-18-16,4 0 17 15,3 0 43-15,1 0 21 16,5 0 0-16,-2 0-2 15,0 1-24-15,0-1 25 16,8 3 1-16,6-2 0 16,7-1 1-16,9 0 11 15,10 0 34-15,12 0-12 16,11 0-6-16,10 0 0 16,9 0-6-16,0 0 5 15,0 0-3-15,9 0-21 16,21 0 7-16,11 0-9 0,16 0 7 15,7 0 13 1,10-1-19-16,11-2 6 0,5 3-1 16,3 0 6-1,4 0 13-15,2 0-19 0,-3 0 4 16,-3 0 12-16,-1 0-3 16,-7 3 5-16,-7-2 1 15,-7 2-8-15,-18-2 10 16,-10 0-20-16,-13 1-2 15,-13 0 9-15,-6-2-11 16,-9 0 11-16,-2 0-2 0,0 0 0 16,0 0 10-1,0 0-18-15,0 0-5 0,0 0-5 16,0 0-16-16,0 0-21 16,0 0-49-16,0 0-17 15,0 2-82-15,0-2-173 16</inkml:trace>
  <inkml:trace contextRef="#ctx0" brushRef="#br0" timeOffset="100110.259">15405 12131 839 0,'0'0'4'0,"0"0"-4"15,0 0-1-15,0 0-10 16,0 0 11-16,0 0 2 16,-15 74 18-16,-7-28-8 15,-4 9 12-15,-2 6-17 16,-3 0 0-16,10-5-7 16,0-6 5-16,9-10-4 15,8-10-1-15,4-4 0 16,0-7 24-16,4-2-15 15,16-4 6-15,7-4 3 16,10-1-6-16,10-4 6 16,7-4-18-16,8 0-1 15,9 0-8-15,-2-3-54 16,5-6-14-16,1-5-115 16,-13-4-252-16</inkml:trace>
  <inkml:trace contextRef="#ctx0" brushRef="#br0" timeOffset="100437.2281">16212 12191 780 0,'0'0'0'0,"0"0"-16"15,0 0 16-15,0 0 41 16,26 73 5-16,-23-40-5 16,-3 6-27-16,0-3-9 15,0 1 6-15,0-4-8 16,1-7-3-16,2-3 0 15,-2-8 0-15,6-3 0 16,-5-9-55-16,2 0-57 16,0-3-66-16,-4-6-148 15</inkml:trace>
  <inkml:trace contextRef="#ctx0" brushRef="#br0" timeOffset="100764.8097">16184 12367 765 0,'0'0'37'16,"0"0"-37"-16,0 0 6 15,171-27-6-15,-98 17 4 16,7-7-4-16,-4-1 0 16,-1-5-4-16,-15-2 2 0,-10-1-16 15,-16 4 1 1,-18 3 17-16,-5 8 9 0,-11 5 53 15,0 6-3 1,0 0-50-16,0 0-9 0,-7 6-11 16,-18 12 11-16,-4 4 7 15,5 7-5-15,-2 3 10 16,10 1-12-16,-2 0 1 16,6-2-5-16,12-2 2 15,0-2-29-15,6-5-27 16,22-9-67-16,13-10-93 15</inkml:trace>
  <inkml:trace contextRef="#ctx0" brushRef="#br0" timeOffset="101108.0341">17146 12146 356 0,'0'0'287'0,"0"0"-270"16,0 0-17-16,0 0 0 16,-76 49 11-16,88-31-9 15,36 2 12-15,17 2-14 16,10 3 3-16,5-2 4 16,1-1-3-16,-10 0 4 15,-10-3 56-15,-23-4-15 16,-21-1-12-16,-17-1-15 15,-15-1 22-15,-42-2 11 0,-28 0-2 16,-17 1-12 0,-7-3-20-16,5-3-14 0,12-1-4 15,18-2-3-15,24-2-16 16,19 0-20-16,17-7-46 16,14-9-83-16,9-8-298 15</inkml:trace>
  <inkml:trace contextRef="#ctx0" brushRef="#br0" timeOffset="101364.4435">18012 12001 928 0,'0'0'4'0,"0"0"0"16,0 0-4-16,205-20 3 16,-106 15-2-16,14-1-1 15,5-1-1-15,-9 1-1 16,-13-3 0-16,-22 2-55 16,-31 2-32-16,-17-1-180 15,-23-1 38-15</inkml:trace>
  <inkml:trace contextRef="#ctx0" brushRef="#br0" timeOffset="101702.5353">18434 11851 514 0,'0'0'66'16,"0"0"-52"-16,0 0 76 15,-26 65-17-15,23-34-9 16,-3 2-1-16,-1 3-5 16,-1-1-39-16,-4-3-9 15,0 1 17-15,-5-5-17 0,4-4-2 16,-3-1-2-16,3-5 10 16,-2-3 7-1,7-1-14-15,1-5-8 0,-1-1 6 16,7-5-5-16,1 0 0 15,0 0-3-15,0-2 1 16,0-1-2-16,0 0-35 16,0 0-43-16,0 0 28 15,0 0-131-15,0 0-180 16</inkml:trace>
  <inkml:trace contextRef="#ctx0" brushRef="#br0" timeOffset="105863.965">10042 15385 660 0,'0'0'13'0,"0"0"-9"16,0 0-8-16,0 0 3 15,0 0 1-15,0 0 15 16,0 0-6-16,-30 0 6 16,30 1-4-16,0 1 9 15,12-1 21-15,10 1-13 16,7-2-10-16,9 0 13 16,4 0 3-16,12 0-17 15,4 0-2-15,6 0-8 0,11 0 9 16,4 0-9-1,10 0-2-15,-10-2 1 0,-12 1-2 16,-13 1-3-16,-17 0-1 16,-14 0-1-16,-16 0-4 15,-3 0-9-15,-4 0-22 16,0 0-6-16,-34 4 11 16,-8 2-11-16,-21 1-38 15,-16 0-14-15,-8 1-4 16,-13 1 17-16,-5-1-8 15,5 0-3-15,7 1 92 16,5-1 111-16,14 1-35 0,9 1-50 16,10-2-21-16,12 3-4 15,13-5 1-15,13 0 46 16,6-1-8-16,11-2-17 16,0 1-6-16,0 0 3 15,22 0 18-15,17-2 11 16,8 1-22-16,10-1 35 15,7-2-39-15,1 0 1 16,-1 0 7-16,-11 2-22 16,-7-2 1-16,-9 0-10 15,-8 0 0-15,-10 4 3 16,-7-4-3-16,-2 1 0 16,-6-1-2-16,-4 0 5 15,0 2 2-15,0-2-5 16,0 1 0-16,0-1 19 0,0 0-9 15,0 0-4-15,0 0 7 16,0 0-5-16,0 0 7 16,0 0-14-16,0 0 4 15,0 0-7-15,0 0 2 16,0 0 0-16,0 0 8 16,0 0-6-16,0 0 10 15,0 0-12-15,0 0 1 16,0 0 9-16,0 1-10 15,0 0 6-15,0-1-1 0,0 2-3 16,0-2 6 0,-4 2-8-16,3-1 6 0,-2 0-7 15,-3 1 2-15,3-1-1 16,3-1 0-16,0 0 6 16,-5 2-10-16,4-2 4 15,-5 1 0-15,6-1-1 16,0 0 1-16,-1 0 0 15,1 0-2-15,-4 0 2 16,4 1-1-16,0-1-8 16,0 1-7-16,0-1 10 15,0 2-36-15,0-2 1 16,0 0-15-16,0 0-24 16,0 0-21-16,0 0-17 15,-1 0-37-15</inkml:trace>
  <inkml:trace contextRef="#ctx0" brushRef="#br0" timeOffset="109178.0183">13351 15379 208 0,'0'0'579'0,"0"0"-556"0,0 0-14 15,0 0-9-15,0 0 35 16,0 0 1-16,0 0-7 16,-5 0 5-16,5 0-9 15,0 0-16-15,0 0 14 16,0 0-15-16,0 0-1 16,0 0 13-16,0 0-10 15,1 2-4-15,25 1-6 16,15-1 1-16,12 4 9 15,3-2-10-15,5 3 0 16,4-4 0-16,3 2 1 0,1-4-1 16,-6 1 0-16,0-1 1 15,-17 4-3 1,-8-5 2-16,-15 0 0 0,-9 0 0 16,-14 0 4-16,0 0-8 15,0 0 2-15,0 0-23 16,-22 0 9-16,-26 0-28 15,-17 0-30-15,-22 2 0 16,-12 1-59-16,-11-2-52 16,-7 2-122-16</inkml:trace>
  <inkml:trace contextRef="#ctx0" brushRef="#br0" timeOffset="109461.8849">12789 15452 392 0,'0'0'162'0,"-136"2"-89"15,102 2-29-15,16-4 12 16,11 0-7-16,7 0 0 15,4 0-17-15,35 0-23 16,15 0 15-16,19 1-1 16,12 0 5-16,7 0-2 15,8 0-6-15,4 1 11 16,2 1 7-16,-6-2-10 16,-15 2-16-16,-16-3-6 15,-18 0-4-15,-18 2 8 16,-10-2-10-16,-11 0 0 15,-9 0 1-15,-3 0 6 16,0 0-6-16,0 1-1 16,0-1-23-16,-10 1-8 0,-12 2-56 15,-8-1-26-15,-9-1-70 16,-1-1-239-16</inkml:trace>
  <inkml:trace contextRef="#ctx0" brushRef="#br0" timeOffset="117991.1159">6452 14408 507 0,'0'0'40'0,"0"0"-40"16,0 0 0-16,0 0 29 16,0 0 31-16,0 0-27 0,0 0-17 15,0 0-4 1,-6 0-10-16,37 0 22 0,9 0 13 15,8-2 9-15,6 2-7 16,9 0-29-16,13 0 0 16,13-3 3-1,23 3-9-15,13-2 13 0,18 0-13 16,11-1 25-16,1 2-3 16,9 0-26-16,-4-1 0 15,5-2 0-15,-14 4 4 16,-10 0-12-16,-18-1 8 15,-23 1-24-15,-23 0 9 16,-29 0-12-16,-24 0-5 0,-15 0-43 16,-9 0-6-1,0 0 44-15,-33 0 20 0,-14 0-8 16,-9 0-42 0,-9 0-9-16,-4 5-24 0,-6-2-268 15</inkml:trace>
  <inkml:trace contextRef="#ctx0" brushRef="#br0" timeOffset="119191.9456">6332 14537 485 0,'0'0'159'16,"0"0"-150"-16,0 0-6 15,0 0-3-15,0 0 21 16,0 0-6-16,72 0 47 16,-11 0 0-16,11 0-44 15,12-3-6-15,7-1-1 16,14-2 9-16,10 2 4 15,12 0 2-15,6 1-5 16,5 0 1-16,-7 0-9 16,-17 3 17-16,-15-2-30 15,-16 2 3-15,-19-2-3 16,-25 2 0-16,-7-3-12 0,-15 3 3 16,-6 0 1-16,-9 0 3 15,-2 0 5-15,0 0-2 16,0 0 0-16,0 0 2 15,0 0 0-15,0 0 0 16,0 0 2-16,0 0-7 16,0 0 5-16,0 0-3 15,0 0 1-15,0 0 0 16,0 0-3-16,0 0 4 16,0 0 1-16,0 0-2 0,0 0 2 15,0 0 0 1,0 0-2-16,0 0 2 0,0 0 0 15,0 0 0-15,0 0 3 16,0 0-5-16,0 0 2 16,0 0 0-16,0 0 1 15,0 0-1-15,0 0 0 16,0 0-2-16,0 0 2 16,0 0 1-16,0 0-1 15,0 0 0-15,0 0 0 16,0 0 0-16,0 0 0 15,0 0-2-15,0 0 7 16,0 0-7-16,0 0 2 16,0 0 0-16,0 0 1 15,0 0-1-15,0 0 0 0,0 0-1 16,0 0 1-16,0 0 3 16,0 0-3-16,0 0 0 15,0 0 8-15,0 0-8 16,0 0 2-16,0 0-2 15,0 0 0-15,0 0 0 16,0 0 0-16,0 0 0 16,0 0 1-16,0 0-1 15,0 0 0-15,0 0 0 16,0 0 0-16,0 0 7 16,0 0-7-16,0 0 0 15,0 0 2-15,0 0-2 16,0 0 0-16,0 0 1 15,0 0 5-15,0 0-4 0,0 0-2 16,0 0 0-16,0 0-3 16,0 0 5-16,0 0-2 15,0 0 0-15,0 0 6 16,0 0-2-16,0 0-4 16,0 0 0-16,0 0 8 15,0 0-8-15,0 0 11 16,0 0-4-16,0 0-5 15,0 0 7-15,0 0-5 16,0 0-3-16,0 0 17 16,0 0 0-16,0 0-3 0,0 0 9 15,0 0-8 1,0 0-4-16,0 0-12 0,0 0 3 16,0 0-3-16,0 0 0 15,0 0-1-15,0 0-1 16,0 0 1-16,0 0-1 15,2 0-8-15,0 0-34 16,7 0 6-16,0 0-49 16,10 0-18-16,-7 0-174 15</inkml:trace>
  <inkml:trace contextRef="#ctx0" brushRef="#br0" timeOffset="145273.5744">14084 4719 264 0,'0'0'205'0,"0"0"-185"16,0 0-3-16,0 0 57 15,0 0-18-15,0 0-39 16,0 0 11-16,-26 0-15 15,26 0 3-15,0 0 18 16,0 0 72-16,0 0-36 16,5 0-70-16,16 0 0 15,19 0 8-15,14 0-8 16,18 0 0-16,11 0 4 16,7 0 0-16,7 0 1 0,7 0 11 15,-5 0-15-15,-2 0 11 16,-7 0-12-16,-6 0 0 15,8-2 11-15,-2 1-7 16,2 1-4-16,0 0 0 16,-9-3 2-16,-9 1-4 15,-14 0 2-15,-12 2 0 16,-13 0 1-16,-12 0-1 16,-13 0-7-16,-10 0-31 15,0 0-53-15,-23 0-74 16,-40 7 95-16,-27-1-7 15,-27-3-205-15</inkml:trace>
  <inkml:trace contextRef="#ctx0" brushRef="#br0" timeOffset="145605.6857">13832 4892 440 0,'0'0'5'15,"149"-7"26"-15,-54 1 19 16,12 1 26-16,3-4-9 16,12 3-14-16,6-2-17 0,0 0 34 15,-6 1-54-15,-8 2-7 16,-10-1 15-16,-12 3-20 15,-7 1 6-15,-14-1-5 16,-11 3-4-16,-11-2 8 16,-19 2-9-16,-11 0 0 15,-12 0-4-15,-2 0 4 16,-5 0-30-16,0 0-32 16,0 8-127-16,-25 1 38 15</inkml:trace>
  <inkml:trace contextRef="#ctx0" brushRef="#br0" timeOffset="414818.0884">2073 15011 555 0,'0'0'55'0,"0"0"-48"16,0 0-6-16,0 0 10 16,0 0-3-16,0 0 0 15,0 0-2-15,0 0-4 16,0 0-2-16,0 0 9 16,0 0 3-16,0 0 6 15,0 0 8-15,0 0-8 0,0 0 1 16,0 0 5-16,0 1 3 15,0 1 9-15,5 0-5 16,-3 3-13-16,4 0-9 16,-3 3-6-16,7 3-3 15,1-2 3-15,-2 5 1 16,2 2-4-16,0 0 2 16,0 1-3-16,3 1 1 15,-3-1-1-15,4-1 0 16,-6-2 0-16,3 1-1 15,-4-6-1-15,6-2 3 16,-6-1 0-16,0-4 2 16,6-2-2-16,-1 0 0 15,8 0 0-15,2-8 3 16,5-6 4-16,4-7-4 0,-1-6-1 16,7-6 3-16,-2-6 1 15,-5-5-4-15,1-4-2 16,-2 2 0-16,-6 4 6 15,1 4-4-15,-4 10-1 16,-6 8 3-16,1 4-2 16,-4 4-3-16,-6 4 1 15,-1 5 0-15,-4-1 7 16,3 3-4-16,-4 1-3 16,3 0 13-16,-3 0-9 15,0 0 5-15,0 0-8 16,0 0 0-16,0 0-2 0,0 0 1 15,0 0-5-15,0 0-3 16,0 2-9-16,0 1-6 16,0 1-43-16,0 1-66 15,0-4-100-15</inkml:trace>
  <inkml:trace contextRef="#ctx0" brushRef="#br0" timeOffset="702316.5181">18476 2995 434 0,'0'0'3'0,"0"0"16"16,0 0 44-16,0 0-15 16,0 0 29-16,26 51-25 15,-10-45-4-15,4-1-3 16,6-2-10-16,4 0 0 15,14-3-10-15,12 0 44 16,19-4-9-16,19-9-34 16,11-3-1-16,16-9-9 15,8-3-14-15,8-5 13 16,-6-6-14-16,-6-3-1 16,-5-4 9-16,-16 2-9 15,-11 2 2-15,-19 9-5 16,-18 6 6-16,-21 5 2 0,-12 8-5 15,-10 6 1 1,-10 5-9-16,3 0-8 16,-6 3-9-16,3 0-109 0,-3 0-53 15,0 3-194-15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09:39:48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19041 2967 646 0,'0'0'41'15,"0"0"-10"-15,0 0 26 16,0 0 20-16,0 0-45 0,0 0 4 16,0 0-14-16,14-11-16 15,-14 11 6-15,0 2-12 16,0 10-6-16,-28 14 6 15,-18 9 2-15,-17 6 17 16,-17 10-13-16,-10 1-3 16,-4 0 10-16,-2-5-13 15,3-5 1-15,12-10 9 16,14-10-6-16,15-9-4 16,15-7 2-16,13-2 6 15,6-4 14-15,6 0-22 16,6-7 6-16,6-5-22 15,0-6-2-15,2-3-15 16,24 0 11-16,5 2 0 16,0 5 21-16,-2 6-11 0,-5 5 10 15,6 3-10-15,-3 0 12 16,8 4-7-16,0 13 3 16,2 5 3-16,-1 3-3 15,6 0 4-15,-5-3 0 16,-1-1 1-16,-4-3 1 15,-5-5-2-15,-3-3 2 16,-4-4 3-16,-1-3 2 16,4-3-7-16,4 0 0 15,6 0-3-15,3 0-39 16,-2-3-119-16,-5-8-541 0</inkml:trace>
  <inkml:trace contextRef="#ctx0" brushRef="#br0" timeOffset="818.6318">19298 3248 384 0,'0'0'55'16,"0"0"-52"-16,0 0 14 15,0 0 6-15,0 0-7 16,0 0 32-16,5 0-15 16,-5 0-3-16,0 0 26 15,0 0-35-15,0 0 8 16,0 0 10-16,0 0-18 15,0 0-1-15,0 0-4 16,0 0-13-16,0 0 40 16,0 0-30-16,0-3-2 0,0 3 13 15,0-2-20-15,0 2 9 16,0-2-13-16,3-1 8 16,-2 3 0-16,-1 0-5 15,0 0-3-15,0 0 2 16,0 0-2-16,0 0-2 15,0 10-13-15,0 5 15 16,0 7-1-16,0 3 1 16,0 0 0-16,0 1 3 15,-7-1-3-15,-2-1 0 16,-1-2-1-16,-5-2 9 16,0-4-5-16,0-2-3 15,0-1 0-15,-4-2-6 16,2 0-17-16,-7 0-65 0,5-1-48 15,8-6-121-15</inkml:trace>
  <inkml:trace contextRef="#ctx0" brushRef="#br0" timeOffset="1450.3233">19889 3194 382 0,'0'0'64'0,"0"0"-48"16,0 0 1-16,0 0 50 15,0 0-13-15,0 0-15 0,-1 0 23 16,1 0-30-16,0 0 13 16,14 0-18-16,19 0-18 15,16 0 13 1,12 0-14-16,13 0 0 0,5-2 18 16,8-2-23-1,4-1 5-15,-2 3-8 0,-6-3 4 16,-11 3-11-16,-12-2-1 15,-6 2-43-15,-12-4-90 16,-12-3-245-16</inkml:trace>
  <inkml:trace contextRef="#ctx0" brushRef="#br0" timeOffset="1771.6272">20549 3023 454 0,'0'0'0'0,"0"0"0"16,138 1 26-16,-78 6 9 16,-5-1 12-16,-7 5-30 15,-1 0-9-15,-14 5 13 16,-6-1-5-16,-12 3-13 15,-15 1 33-15,0-1-30 16,-15-1 31-16,-27 3-2 0,-17 0-9 16,-9-2 7-16,-13 2-32 15,2-2 0-15,13-2-2 16,9-2-63-16,25 0-41 16,22-10-87-16</inkml:trace>
  <inkml:trace contextRef="#ctx0" brushRef="#br0" timeOffset="2521.2817">21752 2919 692 0,'0'0'0'0,"0"0"2"16,0 0 12-16,-14 67 42 16,4-33-16-16,-7 4-11 15,6 4 13-15,-5-1-36 16,11-4 1-16,-2-5-4 16,7-7-1-16,0-9-1 15,0-7-1-15,0-4 0 16,0-5 8-16,0 0 7 15,-2 0 34-15,-1-13 53 16,-5-8-80-16,-1-3-15 16,-8-5-7-16,2-4-2 0,0-2-6 15,12-5-15-15,3-3 6 16,3 0 3-16,27 2 5 16,7 5 7-16,3 4 1 15,0 5 1-15,2 3 3 16,3 8-3-16,-2 1 0 15,8 7 0-15,-2 1 2 16,-4 6-10-16,-1-2 8 16,-6 3 0-16,-9 0-5 15,-10 4 5-15,-6 8-18 16,-13 2 13-16,0 3-7 16,-5 1 8-16,-28 1 4 15,-12-2 0-15,-4-1 4 16,-2-2-4-16,0-5 0 0,9 0-6 15,12-4-3-15,14 0 6 16,4-5-18-16,12 2-12 16,0-2 29-16,0 0-23 15,0 0 14-15,12 0 2 16,9 0-13-16,13 0 19 16,-4 0 2-16,2 0 3 15,-3 0-6-15,-3 3 9 16,-4 2-3-16,-8 2 19 15,-7-1-14-15,-7 0 12 16,0 1-4-16,-6 2-2 0,-18 0 33 16,-15 1-36-16,-7 2-3 15,1-1 6-15,-2 2-11 16,11-4-7-16,10 2-46 16,5-3-76-16,20-3-87 15</inkml:trace>
  <inkml:trace contextRef="#ctx0" brushRef="#br0" timeOffset="2740.2851">22553 2973 828 0,'0'0'32'0,"0"0"-32"0,0 0-3 15,0 0 3-15,0 0 4 16,0 50 5-16,-3-25-9 16,-3 5 0-16,-27 7-7 15,-25 4-186-15</inkml:trace>
  <inkml:trace contextRef="#ctx0" brushRef="#br0" timeOffset="3354.9022">19222 3940 585 0,'0'0'0'0,"-129"66"0"16,59-35 5-16,7-2-3 16,1-8 9-16,5-7 25 15,4-3-30-15,6-6 9 16,9-2-15-16,10-3 5 0,8-3 2 15,15-9-7 1,5-8-19-16,0-1 1 0,25-4-14 16,9 3 28-16,3 5 4 15,1 8 0-15,-8 4 9 16,2 5 0-16,1 0 23 16,6 7 16-16,4 7 3 15,6 8 19-15,-2-1-27 16,-3 2-26-16,-5-1 15 15,-7 0-32-15,-4-4 0 16,-5-2 2-16,-2-2-2 16,5-5-33-16,4-3-50 15,3-6-106-15</inkml:trace>
  <inkml:trace contextRef="#ctx0" brushRef="#br0" timeOffset="3548.6783">19827 4014 951 0,'0'0'45'0,"0"0"-1"16,0 0-44-16,0 0 1 15,200-21-1-15,-113 14-31 16,-3-1-62-16,-3 0-107 15</inkml:trace>
  <inkml:trace contextRef="#ctx0" brushRef="#br0" timeOffset="3816.9414">20184 3865 725 0,'0'0'30'0,"0"0"42"16,0 0-29-16,0 0-42 15,0 0 1-15,0 0-2 16,111 12 0-16,-56-2-3 16,-7 5 10-16,1 1-7 15,-13 1 2-15,-24 0 0 0,-12-5 19 16,-9 5-14 0,-35 1 12-16,-3-3 0 0,-3-1-4 15,2-3-5-15,6-3-10 16,19-2-12-16,6-6-3 15,17 0-85-15,0-6-68 16</inkml:trace>
  <inkml:trace contextRef="#ctx0" brushRef="#br0" timeOffset="4487.0432">21218 3790 618 0,'0'0'53'16,"0"0"-12"-16,-16 61 106 0,-5-25-65 16,-3 9-51-16,-4 8 15 15,1 1 3-15,1 4-34 16,5-7-11-16,4-12 1 16,8-8 5-16,7-14-9 15,1-5-1-15,1-6 0 16,0-4 2-16,-3-2-1 15,-2 0 8-15,-7-15 5 16,5-7-14-16,1-12-49 16,6-7 21-16,0-12-6 15,6-8-16-15,33-10-8 16,11-1 49-16,5 6-1 0,-4 12 10 16,-2 14 4-1,-7 14 14-15,3 10-6 0,2 3 5 16,-4 10-17-16,-2-1 0 15,-5 4 9-15,-5 0-8 16,-13 6 12-16,-6 8-13 16,-12 2 0-16,-6 4 6 15,-37 1-6-15,-12 0 0 16,-18-1 8-16,3 1-3 16,2-4-10-16,14-3 4 15,15-5 1-15,16-1-17 16,11-4 15-16,7-3-17 15,5 0-2-15,0-1-41 16,8 0-6-16,22 0 13 16,3 0 36-16,9 0 16 0,-1 3-21 15,-3 2 22-15,4 2-8 16,-6 4 15-16,-6 1-5 16,-8 1 0-16,-22-3 1 15,0 0 52-15,-4-3 1 16,-28 2 8-16,-10 0 0 15,-6-1-44-15,2 2-6 16,1-3-12-16,10 1-7 16,5 1 1-16,7-4-98 15,10 0-83-15,9-5-337 16</inkml:trace>
  <inkml:trace contextRef="#ctx0" brushRef="#br0" timeOffset="5017.2685">21615 3989 710 0,'0'0'6'0,"0"0"0"0,0 0 13 15,0 0-7 1,0 0-7-16,0 0-10 0,101-20-9 16,-63 20-4-16,3 0 16 15,-7 2-11-15,-10 8 11 16,-10 7-5-16,-14 2 6 16,0 3-1-16,-26 6 4 15,-23-5 1-15,-11 1 23 16,-2-3-14-16,1-3-4 15,10-3-8-15,8-2 4 16,15-2-4-16,8-5 0 16,11 2 0-16,8-5 6 15,1-1-6-15,0 0 0 16,0 3 7-16,20-2-2 0,4 1 17 16,6 0-15-16,4-1 17 15,1 0 4-15,-2 2-17 16,4 0 19-16,-4-1-6 15,2 0-7-15,-5 0 13 16,-3-1-28-16,0-1-1 16,-8 2 6-16,0-2-4 15,1-1-6-15,-3-1-4 16,8 0-45-16,4-1-67 16,0-14-234-16</inkml:trace>
  <inkml:trace contextRef="#ctx0" brushRef="#br0" timeOffset="5807.4028">23548 2984 424 0,'0'0'245'16,"0"0"-205"-16,0 0 35 15,30-46-29-15,-23 41-22 16,-5 3 44-16,1 1-55 16,-3 1-8-16,0 0-5 15,0 1-20-15,0 13 5 16,0 10 11-16,-21 10 4 16,-12 12 2-16,-18 11 3 15,-7 7-5-15,-5 9 0 16,2 0 0-16,12-3-3 15,16-6-33-15,20-9-4 16,13-12 39-16,0-7-6 0,16-6 7 16,7-7 0-16,7-8 3 15,-5-3 4-15,-4-6-7 16,3-5 4-16,-3 1 11 16,-4-2-12-16,-8 0 0 15,-6 0 9-15,-3 1-8 16,0-1 8-16,0 3-12 15,-30 1-9-15,-5 3 6 16,-11 4 1-16,-5 5-4 16,-3 1 2-16,0 9-22 15,3 4 8-15,12 3-40 16,9 1 22-16,19 2-11 0,11-2-8 16,0 5 17-16,19 0-83 15,17 0 32-15,0-6 89 16,0-2 3-16,-2-6 23 15,-14-2 34-15,-8-3 37 16,-5-5 38-16,-7 0-27 16,0-6-35-16,-15 1 3 15,-25-2-20-15,-8 1 13 16,-10-3 1-16,-10 0-44 16,1-2-12-16,-6-1-14 15,-4-2-5-15,6 1-21 16,-1-2-97-16,10 0-75 15,7-6-385-15</inkml:trace>
  <inkml:trace contextRef="#ctx0" brushRef="#br0" timeOffset="7405.3009">23562 3620 110 0,'0'0'291'16,"0"0"-291"-16,0 0 3 15,0 0 0-15,0 0 24 16,0 0 15-16,0 0 13 15,23-8-23-15,-21 8 37 16,-2-1-19-16,0 1 14 16,0-1 17-16,0 1-43 15,0-1 8-15,0 1-8 16,0 0-18-16,0 0 17 16,0 0-37-16,0 0 0 15,0 0-4-15,0 3-7 16,0 15-8-16,-8 6 18 0,-5 8 1 15,-1 6 2-15,3 4-2 16,6 1 0-16,1 0 0 16,4-1 2-16,0-6-2 15,9-6 0-15,12-5 2 16,-2-10-8-16,-1-1 6 16,-2-11 0-16,5-3 7 15,2-1 0-15,9-15 11 16,6-3-12-16,3-7 0 15,1-4 5-15,0-4-11 16,1-6 0-16,-3-4 5 16,-6-3 3-16,-5 4-8 15,-11 3 0-15,-9 6 3 0,-6 11 2 16,-3 9-5-16,0 6-3 16,0 5-14-16,-5 3-85 15,-23 0-168-15</inkml:trace>
  <inkml:trace contextRef="#ctx0" brushRef="#br0" timeOffset="10218.928">19758 4888 820 0,'0'0'0'0,"0"0"-66"16,0 0 53-16,0 0 10 15,0 0 6-15,26-49 6 16,-26 42 68-16,0 1-34 16,0 3-2-16,-22-2-40 15,-14 5 2-15,-17 0-6 16,-13 14-3-16,-9 4 6 15,0 6-8-15,6 2 8 16,17 1 0-16,16 0 1 16,15-1 2-16,12-4-3 15,9-5 0-15,9-2 0 0,28 0 7 16,17-4-4-16,7-3 1 16,5-1 8-16,-1-6-10 15,-5-1 7-15,-12 0-9 16,-15 0 0-16,-14-4 3 15,-15 4-3-15,-4 0 9 16,-4 0 12-16,-30 0-18 16,-14 8-3-16,-4 5 0 15,1 3 0-15,11-1 5 16,5 0-1-16,14 0-3 16,9-1 8-16,12-1-5 0,0-1 8 15,38 1-12 1,20-2 7-16,24-2 4 0,12-5-11 15,7-4-43-15,-7 0 0 16,-10-4-87-16,-19-8-85 16,-20-2-284-16</inkml:trace>
  <inkml:trace contextRef="#ctx0" brushRef="#br0" timeOffset="11552.9136">20102 5058 763 0,'0'0'72'0,"0"0"-51"16,0 0 15-16,0 0-19 15,0 0-9-15,0 0-8 16,-21-13 3-16,44 13-6 16,8 10 2-16,-1 0 1 0,-4 4-1 15,-11-4 1-15,-15 3 0 16,0-1 7-16,-2-2-4 16,-21 1 4-16,1-4-7 15,1-2-1-15,11-1-5 16,10-4-44-16,0 0 22 15,0-8 10-15,27-9-103 16,9-3 70-16,8-3 43 16,-5-2 8-16,2 1 55 15,-10 4 1-15,-10 8 14 16,-9 4-14-16,-12 3-13 16,0 5-11-16,0 0-23 15,0 0-4-15,0 0 3 0,-4 8-8 16,-6 3 0-1,-2 2 2-15,9 2 5 0,3 0-7 16,0 1 0-16,12 0 0 16,24-2 17-16,15-2-16 15,7-4-1-15,9-5 7 16,-12-3-7-16,3 0-11 16,-11-9-49-16,-9-8-23 15,-12-5-53-15,-6-7 39 16,-10-3-44-16,-4-4 68 15,-2-2 73-15,-4 3 13 16,0 4 60-16,0 7 64 16,0 10 50-16,0 7-108 15,0 6-18-15,0 1-32 0,0 0-22 16,0 0-13-16,0 1 6 16,12 13 0-16,17 6 1 15,4 3 5-15,5 4-1 16,-4 0 13-16,-5 0-18 15,-15 3-6-15,-14-5-19 16,0-5-38-16,-30-4 23 16,-13-6-47-16,-5-3-18 15,-2-7 27-15,6 0-48 16,6-5 92-16,11-11 30 16,9-1 8-16,17-5 21 15,1-1-12-15,6 2 25 16,24 2 47-16,8 5-55 0,2 1 1 15,-2 7-7-15,11 3-6 16,3 0 35-16,5 3-10 16,4 0-18-16,-4 9 1 15,-15 2-3-15,-13 3-6 16,-17 0-4-16,-12-2-4 16,0-1 10-16,-8-1-11 15,-8-4 8-15,-6-1 11 16,9-5-15-16,5 0 0 15,5 0 2-15,3 0-2 16,0-13 13-16,0-3-25 16,19-5-7-16,12 1 3 15,7 3 3-15,-6 4-2 0,-2 7-2 16,-8-1 5 0,-3 7 0-16,2 0 0 0,8 0-5 15,1 0 0-15,9 10 0 16,2-3 5-16,6 2 0 15,-2-2 1-15,2-2-12 16,-3 0 9-16,-1-5-2 16,-13 0-3-16,-6 0 1 15,-2-5-18-15,-12-7 13 16,-1 0 11-16,-8-2-10 16,-1 2 10-16,0-3 0 15,-20 5 31-15,-7 1-25 0,-2 4 7 16,-5 2-8-16,-1 3-3 15,-1 0 0-15,7 8 6 16,-1 1-8-16,10 0 10 16,5 0-7-16,8 0-3 15,7 0 7-15,0 0-5 16,19 0 16-16,11 0-14 16,7-4-4-16,1 0 11 15,-1-5-9-15,-6 0-1 16,-5 0-1-16,-9 0 3 15,-4 0 2-15,-11-3-5 16,-2 3 0-16,0 0-2 16,0 0 2-16,0 0-4 0,0 0 1 15,0 8 3 1,0-1-2-16,2 3 2 0,4 2 0 16,6-3-4-16,4 0 4 15,5-1-28-15,9-4-60 16,-2-4-52-16,1 0-147 15</inkml:trace>
  <inkml:trace contextRef="#ctx0" brushRef="#br0" timeOffset="12616.383">22055 4847 643 0,'0'0'86'0,"0"0"-78"16,0 0 53-16,0 0-3 15,0 0-24-15,-3 52 4 16,-1-38-30-16,4-5 2 16,-6 1-9-16,4-3 0 15,-9-2 7-15,5-3-8 16,0-1 0-16,-1-1 10 16,0 0-7-16,5-3 6 15,2-8-9-15,0-3-21 16,5 0 9-16,14-2-3 15,4 4 13-15,-2 1 1 16,-1 4 1-16,-2 3-3 16,-2 4 3-16,1 0-8 15,-3 0 8-15,5 2 0 0,-8 7 0 16,3 2 12-16,8-3-11 16,-6 3-1-16,7-4 3 15,0 0 2-15,-3 1-2 16,1-4-3-16,-8-1 0 15,4-3 12-15,-1 0-7 16,0 0 0-16,2-3 7 16,3-6-4-16,-1-5 5 15,-3-2-13-15,-3-3 7 16,-6 2-11-16,-5 3 11 16,-3 4-4-16,0 3 21 15,0 4-9-15,0 3 10 0,0 0-23 16,-3 0-2-16,-12 8-1 15,0 1-11-15,6 2 10 16,2 3 1-16,7-2-6 16,0 0 4-16,31 2-3 15,16-4 1-15,12 1-6 16,1-6-13-16,1-2-46 16,-11-3-16-16,-11 0-31 15,-9-6-32-15,-9-4 62 16,-6-3 87-16,-11 1 63 15,0-3 29-15,-4 1 15 16,0 5-17-16,0 4 7 0,0 2-36 16,0 3-32-1,0 0-26-15,0 0-6 16,0 0 3-16,0 0-12 0,0 8 12 16,0 1 0-16,5-1 6 15,7 1-6-15,8 1 1 16,2-3 10-16,6 0-8 15,-2-3-3-15,-11-2 5 16,4-2-4-16,-3 0 2 16,-4 0-3-16,6-2 0 15,2-6-3-15,-6 0 3 16,-2 1-6-16,-6 2 4 16,-4 0-2-16,-2 3 2 0,0 2-9 15,0 0-30-15,0 0 40 16,0 2-27-16,-8 4 28 15,-2 1-6-15,10-1 7 16,0 0-1-16,0 1 0 16,6-4-1-16,15 1-13 15,-1-4 9-15,-1 0 5 16,-5 0 5-16,0 0-4 16,-7-4 16-16,-6-7-8 15,-1 0-6-15,0-5 19 16,-17 1-21-16,-14 1-1 15,-13 0 0-15,-1 2-21 16,-2 3-10-16,4 6-2 16,4 3-59-16,0 0-32 15,6 1-12-15,11 8-132 16</inkml:trace>
  <inkml:trace contextRef="#ctx0" brushRef="#br0" timeOffset="13317.319">23394 4787 717 0,'0'0'64'0,"0"0"-57"15,0 0 43-15,0 0-31 0,0 0-3 16,-113 46 16-16,113-36-30 15,0 2 9-15,21-3-5 16,12 1-4-16,14-3 13 16,4-4-15-16,-5-2 1 15,-1-1-4-15,-7 0 3 16,-9-6-11-16,0-3 2 16,-8-2 9-16,-3-2-1 15,-8 0 1-15,-4 4 0 16,-6 1 25-16,0 4-22 15,0 2 23-15,0 2-26 16,0 0-5-16,-9 2 2 16,-12 4-2-16,5 2 3 0,7-1-7 15,6 0 8 1,3 0 1-16,0-2 0 0,16 2-1 16,17-5-4-16,9-1 0 15,-1-1-13-15,0 0 15 16,-7-2-15-16,-8-6-8 15,-2-4 7-15,-11-2 14 16,-3 0-7-16,-8-3 11 16,-2-1 1-16,0 5 4 15,0 0 2-15,0 5 9 16,0 2-3-16,0 4-11 16,0 2 5-16,0 0-6 0,0 0-16 15,0 0 5 1,12 6-5-16,11 7 16 0,3 0-2 15,4 0 5-15,7 2-12 16,-8 0 6-16,3 0 3 16,-11-1-5-16,-9-1 10 15,-2-1 15-15,-10-2 26 16,0-3-17-16,-6-2 15 16,-17 2-14-16,-7-1 3 15,-3 0-9-15,3-1-24 16,2-2-9-16,6-1-45 15,2-2-77-15,8 0-109 16</inkml:trace>
  <inkml:trace contextRef="#ctx0" brushRef="#br0" timeOffset="13447.5514">24150 4777 653 0,'0'0'0'16,"0"0"-147"-16</inkml:trace>
  <inkml:trace contextRef="#ctx0" brushRef="#br0" timeOffset="14385.0655">21136 5425 845 0,'0'0'86'16,"0"0"-86"-16,0 0 0 15,-30 56 16-15,26-20 17 16,4 3 25-16,0 5-35 15,0-2-16-15,0 1 3 16,0-2-9-16,0-5-1 16,0-2 3-16,-5-9 0 15,-7-11-6-15,3-5 3 16,2-6 0-16,6-3 6 16,-4 0-1-16,-3-6 28 0,1-14-21 15,-3-8-8-15,10-8 5 16,0-9-9-16,0-7 1 15,27-3-1-15,3 2 0 16,4 11 0-16,2 9-1 16,-3 13 5-16,5 7-7 15,-2 7 3-15,7 1-6 16,-4 5-3-16,-6 0 9 16,-11 5-3-16,-12 9 0 15,-10 9 3-15,0 1 3 16,-29 4-3-16,-16 1 6 15,-1-5 2-15,-5-4-8 16,5-3 0-16,3-3-3 16,13 0 6-16,8-4-12 0,10-3 5 15,10-1-24-15,2-2 26 16,0 3-39-16,33-5 20 16,19-1 10-16,21-1-13 15,12 0-26-15,11-10-27 16,0 0 8-16,-6-2 37 15,-16-1-24-15,-14 2 46 16,-17 2 8-16,-16-2 4 16,-17 7 56-16,-8-1 35 15,-2 5-23-15,0 0 15 16,0 0-78-16,-18 0-5 16,-6 10 10-16,-6 3-12 15,8 1 30-15,6-1-19 16,9 2-5-16,6-2 17 15,1 1-23-15,1-2 0 0,34-1 0 16,13-2 0-16,14-5-9 16,10-4-25-16,0-1-56 15,-9-14 33-15,-15-5-102 16,-16-2-117-16,-8-5-4 16</inkml:trace>
  <inkml:trace contextRef="#ctx0" brushRef="#br0" timeOffset="15618.0533">22220 5525 181 0,'0'0'196'16,"24"-75"-66"-16,-18 50 11 15,-4 17-9-15,-2 2-40 0,0 6-51 16,0 0-34-16,0 3-7 16,0 11 0-16,-5 10 25 15,-6 3-19-15,7 8 6 16,4 1 14-16,0 2-21 16,0 0-2-16,0-1-3 15,0 0 0-15,0-5-7 16,-21-7 7-16,-10-3-1 15,-6-5-5-15,4-9 6 16,5-2 0-16,1-6-1 16,8 0 4-16,5-13 13 15,4-5-16-15,10-6 0 16,0-2 25-16,13-2-23 16,21-1-4-16,6 4 1 15,10 3 1-15,5 3-8 16,14 5 8-16,3 2 0 0,6 2-8 15,-3 4 8-15,-15 3-1 16,-14 3 1-16,-26 0 0 16,-12 0-12-16,-8 3 6 15,-13 3 6-15,-29 2 26 16,-11 2-18-16,-3-2-4 16,1 1-4-16,6-4-2 15,9 2-5-15,14-2-11 16,8-4-10-16,8 1 23 15,8-1-12-15,2-1 6 16,0 3-39-16,17-3 21 16,26 0 24-16,14 0 5 0,20 0 0 15,11-3-1-15,-4-5 3 16,-4-3-2-16,-12 1 0 16,-14 1 3-16,-14-3-6 15,-11 3 9-15,-17 1 11 16,-6 0 45-16,-6 1-3 15,0 2-30-15,0 3 1 16,-18 2-26-16,-7 0-4 16,-4 0-6-16,5 9 2 15,3 1-3-15,11 1 6 16,2-3-2-16,8 0-9 0,0-1-17 16,20 0 17-1,26-2-29-15,14-2 22 16,15-3-21-16,9 0-38 15,0-5-28-15,-5-6 14 0,-13-2-11 16,-15 1 79-16,-19-2 13 16,-19-2 11-16,-13 4 139 15,0 4-27-15,-13 2 25 16,-25 3-94-16,-6 3-23 16,-3 0 22-16,-7 9-28 15,10 4-2-15,7-3 23 16,9 0-20-16,16-3-10 15,4-2 3-15,8-1-1 16,0 0-3-16,20-4-4 0,16 0 0 16,16 0-10-16,-3 0-8 15,-2-3-21-15,-9-5-11 16,-6 2 4-16,-4-2 43 16,-13 0-6-16,-2 4 9 15,-10-1 8-15,0 5-8 16,-3 0 6-16,0 0-6 15,0 0 4-15,0 0-4 16,0 6 0-16,0 0 0 16,0-1 10-16,0-1-6 15,6 0-4-15,20-2 5 16,15-2-1-16,4 0 7 16,6-1-11-16,-1-11-39 15,-4-5 28-15,-12-2-28 16,-5-7-18-16,-8 1 18 0,-9-9-12 15,0 2 16-15,0-5 35 16,0 0 14-16,2 1 23 16,-1 8 37-16,-7 10 8 15,-6 10-11-15,0 7-33 16,0 1-21-16,0 0-17 16,-11 8 0-16,-8 8-2 15,-2 7 2-15,6 5 0 16,6-5 6-16,9 7-5 15,0-4 6-15,0 1-7 16,12-2 0-16,12-2-7 16,6-4-5-16,-2-7-18 0,-2-5-22 15,-4-7-57-15,-4 0-159 16</inkml:trace>
  <inkml:trace contextRef="#ctx0" brushRef="#br0" timeOffset="15828.1857">23487 5276 919 0,'0'0'105'16,"0"0"-76"-16,0 0-28 0,0 0 12 16,172-22 8-1,-95 17 7-15,3 4-10 0,-4-1-15 16,-5 2-6-16,-15 0 1 15,-12 0-63-15,-10 0-63 16,-16 6-163-16</inkml:trace>
  <inkml:trace contextRef="#ctx0" brushRef="#br0" timeOffset="16424.2101">24258 5147 768 0,'0'0'45'16,"0"0"-42"-16,0 0 21 15,0 0-19-15,0 0 5 16,0 0 18-16,24 4-12 16,-24 13 17-16,0 7-9 15,0 5-14-15,-12 9 17 16,-6 0-27-16,0 1 0 16,9-1-7-16,6-8 4 15,3-3 0-15,0-6-3 16,0-9 6-16,0-4-13 15,12-5 13-15,6-3 0 0,6 0 19 16,6-11-13 0,2-7 3-16,-2-6-9 0,0-4 2 15,4-3-6-15,-4-5 4 16,2-3-12-16,3-4-6 16,-8 5-4-16,-12 5-56 15,-9 6 6-15,-6 10-105 16,-12 5-351-16</inkml:trace>
  <inkml:trace contextRef="#ctx0" brushRef="#br0" timeOffset="19970.4745">3984 4339 470 0,'0'0'31'15,"0"0"9"-15,0 0 29 16,0 0-45-16,0 0-7 16,0 0 10-16,0 0 33 15,-13 22-22-15,13-15-5 0,6 2 3 16,-3-1-18-16,-3 3-7 15,0 1 20-15,0 0-16 16,0 1 1-16,-9-1-4 16,0 1-10-16,-3-2 9 15,1 0-11-15,4-4 0 16,0 1 0-16,7-3 5 16,0-1-5-16,0-2 6 15,3-2-5-15,31 0 24 16,14 0-17-16,13-10 0 15,15-4-2-15,5-2-5 16,4-2 6-16,9-3-7 16,-3-1-2-16,2-5-4 0,-1 3 6 15,-1-5-6 1,-3 3-1-16,-8 1-6 0,-8 3 11 16,-20 5 2-16,-16 7 0 15,-21 3-7-15,-6 4 7 16,-5 0 0-16,-4 3-1 15,3 0-9-15,-3-1-11 16,5 1-23-16,-4 0-54 16,5 0-27-16,-6 0-42 15</inkml:trace>
  <inkml:trace contextRef="#ctx0" brushRef="#br0" timeOffset="24984.0341">8213 4335 450 0,'0'0'23'15,"0"0"-15"-15,0 0 9 16,0 0 32-16,0 0-3 15,0 0-36-15,0 0 16 16,0 0 4-16,4 0-10 16,-4 0 15-16,0 0-11 15,0 0 5-15,0 0 18 16,0 0-28-16,0 0-10 16,0 0-3-16,0 0-4 0,0 0-1 15,0 0-2-15,0 0 2 16,0 4-8-16,0 3 6 15,0 1 1-15,-4 1 2 16,-4 2-2-16,3-2 0 16,2-1 0-16,-2 1 0 15,5-2 2-15,0-2-2 16,0-3 0-16,0 3 3 16,0-4 0-16,0 0 4 15,0 0 2-15,14-1-8 16,10 0 29-16,19 0-11 0,11-8-10 15,11-1 10 1,3-5-18-16,3-3 2 0,12-3-3 16,-3-2 6-16,-1-3-7 15,5 1 1-15,-9 1 0 16,-7 3 1-16,-15-2 0 16,-10 10-2-16,-9-1 1 15,-12 2 0-15,-3 5 1 16,-11 0-1-16,-5 3 0 15,-1 1 0-15,-2 2 0 16,0-2 0-16,0 2-16 16,0 0-52-16,4 0-11 0,-1 0-200 15</inkml:trace>
  <inkml:trace contextRef="#ctx0" brushRef="#br0" timeOffset="28317.2428">9835 4592 200 0,'0'0'136'0,"0"0"-129"16,0 0 22-16,0 0 32 15,0 0-11-15,0 0-9 16,0 0 4-16,22 0-4 0,-22 0-15 15,4 0 0-15,-4 0-2 16,2 0-2-16,-2 0 4 16,2-2-14-16,-2 2 9 15,0 0 5-15,0 0-13 16,0 0-2-16,0 0-6 16,0 0-5-16,0 0 12 15,0 0-12-15,0 0 0 16,0 0 0-16,0 0-6 15,0 0-4-15,0 6 2 16,0 3 8-16,-4 1 3 16,-2 0 0-16,-1-1-3 0,3 0 4 15,-4 0-2-15,7-2 3 16,-1-2-4-16,2-1 1 16,0 1 6-16,-2-4-8 15,2 0 6-15,0 0 2 16,0-1-7-16,0 0 11 15,0 0-2-15,0 0-3 16,0 0 35-16,2 0-12 16,22-3 26-16,19-8-36 15,-1-4-19-15,7-1 7 16,2 0-8-16,7-4 2 16,6-3-2-16,6-2 0 15,0 0 0-15,-1-2-4 16,-11 1 9-16,-16 7-6 15,-14 2 1-15,-12 4 0 0,-5 3 10 16,-9 3-10-16,2 0 9 16,-3 1 7-16,-1 4-8 15,0-1 2-15,0 1-10 16,0 2 4-16,0 0-7 16,0 0 3-16,0 0 0 15,0 0-4-15,0 0-39 16,0 0 1-16,-7 0-22 15,-18 0-117-15,-15 0-157 16</inkml:trace>
  <inkml:trace contextRef="#ctx0" brushRef="#br0" timeOffset="30001.5214">11793 4438 285 0,'0'0'59'0,"0"0"-1"15,0 0-31-15,0 0 7 16,0 0-10-16,0 0 15 15,0 0 8-15,6 0-18 16,-6 0 3-16,0 0-21 16,0 0-10-16,0 0 17 15,0 0-18-15,0 1 1 16,0 5 3-16,0 1 5 16,0 4 29-16,-4-2-32 0,-1 5-5 15,-7-3 32 1,4 2-28-16,3-1-3 0,0-4 8 15,5 2 0-15,0-3 17 16,0 0-17-16,0-2-10 16,0 0 17-16,0-5-17 15,3 5 2-15,-1-5 14 16,6 0-3-16,5 0 20 16,7 0-8-16,9 0-3 15,15 0 11-15,4-9-27 16,3 3 1-16,11-5-4 15,7-1-3-15,7-2 0 16,9-1 0-16,8-1 0 16,-5-1 0-16,-4 3 0 0,-8 2 0 15,-18 0-5-15,-12 3 6 16,-15 4-1-16,-10-2 0 16,-2 4 0-16,-12 1-1 15,-1-1 4-15,-2 1-3 16,-4-1 12-16,0 3-9 15,0 0-3-15,0 0 0 16,0 0 2-16,0 0-12 16,0 0-13-16,0 0-35 15,0 0-47-15,-15 0-77 16,-16 6-10-16</inkml:trace>
  <inkml:trace contextRef="#ctx0" brushRef="#br0" timeOffset="31723.1607">2998 5917 524 0,'0'0'46'0,"0"0"-44"15,0 0 0-15,0 0 11 16,0 0-13-16,0 0-4 16,0 0 2-16,-6-5 2 15,6 5-1-15,2 0 8 16,2-1-7-16,1 1 16 16,0 0-9-16,7-1 5 15,6-1-9-15,8-1 0 0,7 0 13 16,8 1-16-16,11-1 2 15,9 0 8-15,6-1-9 16,9-1 2-16,4 0 6 16,4 1-3-16,2 0 26 15,-4 0-27-15,-4 3 10 16,-10-3-9-16,-7 2-6 16,-6 0 1-16,-10-1-1 15,-7 1 0-15,-16 0-4 16,-7 2 4-16,-11-1 0 15,-4 1 2-15,0 0-2 16,0 0-1-16,0-2-31 16,0 0-109-16,0-1-376 0</inkml:trace>
  <inkml:trace contextRef="#ctx0" brushRef="#br0" timeOffset="42339.9016">6975 5230 419 0,'0'0'53'0,"0"0"-44"15,0 0 8-15,0 0 1 16,0 0 29-16,0 0-43 15,0 0 12-15,0 0 21 16,6 0 3-16,-6 0-1 16,0 0-4-16,0 0 3 15,0 0 2-15,0 0-34 16,0 0-4-16,0 0 9 16,0 0-7-16,0 0 3 0,0 0-7 15,0 0 1-15,0 0 0 16,0 0-1-16,0 0 0 15,-3 0 3-15,3 0 2 16,-3 0 9-16,3 0-10 16,0 0-3-16,0 0 19 15,0 0-19-15,0 0 4 16,0 0 5-16,0 0-9 16,0 0 3-16,0 0-4 15,21 0 0-15,12 0-1 16,12-1 1-16,11-2 0 15,4-1 2-15,11 0 3 16,3-1-2-16,9-1-3 16,4-2 4-16,6 1 12 0,-1-1-15 15,-4 0 0-15,-3 2 3 16,-11 0 1-16,1 1-7 16,-9 0 2-16,4 1 0 15,-5 0 3-15,1-3-3 16,-1 3 0-16,-4-1-3 15,2 0 7-15,-5 0-4 16,-4-1 0-16,-6 1 0 16,-6 0 6-16,-9 3-6 15,-6-3 0-15,0 2-1 0,-6 2 3 16,0-3-2-16,-6 2 0 16,0 0 3-16,-7 2-4 15,-5-1 1 1,-3 0 0-16,0 1-2 0,0 0 2 15,0 0-4-15,0 0-7 16,0 0-46-16,0 0-79 16,0 1-122-16</inkml:trace>
  <inkml:trace contextRef="#ctx0" brushRef="#br0" timeOffset="43471.9776">10699 5325 443 0,'0'0'44'15,"0"0"-43"-15,0 0 33 16,0 0 24-16,0 0-27 16,0 0 3-16,0 0 7 15,0 0-15-15,0 0 30 16,0 0-14-16,0 0-7 16,0 0 1-16,0 0-21 15,0 0 2-15,0 0-1 16,0 0-15-16,0 0 18 15,0 0-11-15,0 0-6 16,8 0 14-16,16 0-16 0,14-3 0 16,18 0-1-1,8 1 4-15,14-3 0 0,10 2-3 16,7-2 2-16,2 0 8 16,-4 2-9-16,2-3 1 15,-4 1 0-15,-7-1 9 16,-6 2-7-16,-10 0-4 15,-11 1 0-15,-13 0 5 16,-8 0-4-16,-8 0 0 16,-9 3-1-16,-7-3 1 15,-6 3 11-15,6 0-12 16,-8 0 1-16,0-2 7 0,0 2-4 16,-4 0-4-16,1 0 0 15,-1 0 2-15,4 0 1 16,-4-2-3-16,3 2 0 15,-1 0-10-15,1 0 2 16,4 0-41-16,3 0-35 16,-2 0-54-16,0-1-105 15</inkml:trace>
  <inkml:trace contextRef="#ctx0" brushRef="#br0" timeOffset="47988.166">7737 6547 314 0,'0'0'31'0,"0"0"-29"0,0 0 3 15,0 0-4-15,0 0 2 16,0 0 15-16,0 0-8 15,0 0 13-15,0 0 3 16,0 0-20-16,0 0-3 16,2 0-3-16,15 0-5 15,13 0-41-15,9 0-345 16</inkml:trace>
  <inkml:trace contextRef="#ctx0" brushRef="#br0" timeOffset="48564.4326">9293 6456 548 0,'0'0'46'0,"0"0"-43"0,0 0 16 15,0 0 15-15,0 0-6 16,0 0-20-16,-6 0-5 16,6 0 15-16,0 0-11 15,0 0-3-15,0 0 9 16,0 0 0-16,0 0 23 16,0 0-12-16,0 0-9 15,0 0 9-15,0 0-19 0,0 0 3 16,0 0 2-1,0 0-10-15,0 0 7 0,0 0-7 16,0 0 0-16,0 0 2 16,0 0-2-16,0 0 0 15,0 0-2-15,0 0 7 16,0 0-8-16,0 0 3 16,0 0 0-16,0 0-4 15,0 0-3-15,0 0-54 16,0 0-69-16,6 0-54 15</inkml:trace>
  <inkml:trace contextRef="#ctx0" brushRef="#br0" timeOffset="49499.2302">10213 6470 472 0,'0'0'164'0,"0"0"-163"15,0 0 3-15,0 0 27 16,0 0-13-16,0 0 28 16,153 2 5-16,-80-4-25 15,14-2 8-15,3-1-4 16,10 2-18-16,9-4 12 15,3 2-18-15,6-2-1 16,2-2 0-16,-4 0-4 16,-7-4-1-16,-12 3 1 15,-10-2 5-15,-11 2-10 16,-14 3 4-16,-8 0 0 0,-11 4 4 16,-10-2-4-16,-4 3 17 15,-5-2 9-15,3 2-13 16,-11 0 11-16,-1 1-17 15,-8 0-6-15,-6 1 11 16,-1 0-11-16,0-2 2 16,0 2-3-16,0 0-2 15,0 0-39-15,-36-2-93 16,-20-5-322-16</inkml:trace>
  <inkml:trace contextRef="#ctx0" brushRef="#br0" timeOffset="50432.4579">9221 5754 95 0,'0'0'275'15,"0"0"-244"-15,0 0 14 16,0 0 18-16,0 0-11 16,0 0 8-16,78-45 0 15,-72 37-23-15,-3 1 21 16,0 0 8-16,-1-1-18 15,-2 4-14-15,4-3-1 16,-4 2-28-16,0 2 22 16,1 1 1-16,-1 0-20 0,0 2 11 15,0 0-16 1,0 0 0-16,0 0-3 0,0 7 2 16,0 9-6-1,3 5 4-15,6 4 0 0,8 0-2 16,3 1 3-16,6-3-1 15,4-1 0-15,3-6 6 16,4 1-6-16,-6-3 0 16,0-4 0-16,4-3 4 15,-5-2-1-15,-6-4-3 16,1-1 1-16,-4 0 0 16,1 0 8-16,-3-8-9 15,-6-3 1-15,-1-5 11 16,-7-3-10-16,-3-1-1 15,0-4 0-15,-2 2 5 16,0 1-4-16,0 3-2 0,0-1 1 16,0 7 15-16,0 0-15 15,0 5 4-15,0 4 4 16,0-1-8-16,0 4 2 16,0 0-3-16,0 0-11 15,0 0-9-15,0 0-19 16,0 0-42-16,0 0-75 15,0 0-175-15</inkml:trace>
  <inkml:trace contextRef="#ctx0" brushRef="#br0" timeOffset="57048.1812">12626 4310 383 0,'0'0'198'0,"0"0"-175"15,0 0-10-15,0 0 29 16,0 0 26-16,0 0 0 16,0 0-26-16,-41-31-4 15,29 26-17-15,-6 0 11 16,-2-2-19-16,-5 2-2 16,-5-1-2-16,-7-2 3 15,-2 0-4-15,-6 1-8 16,-9-3 3-16,0 3-1 15,-5-2-1-15,0 1-1 16,-2 1 2-16,1 1-1 0,0 2 1 16,-2 3-2-16,-6 1 1 15,6 0 7-15,-4 0-8 16,7 0 0-16,-1 5-3 16,6 1 6-16,2 1-3 15,2 1 0-15,0 1 2 16,2-2-4-16,4 7 2 15,-7-1 0-15,3-1-3 16,-1 2 10-16,-5 0-7 16,4 0 0-16,5-3 0 15,2 1 5-15,4-2-3 0,2 3 3 16,4-4-3 0,-4 3-1-16,2 0 0 0,6 1-1 15,1 1 1-15,1 1 5 16,3-1-2-16,2 0-4 15,0 1 8-15,3-1-6 16,-2 1-1-16,3 2-1 16,0 0 0-16,4 4 7 15,-2-4-4-15,3 5-3 16,5 2 2-16,2 0-2 16,2 2 10-16,2 2-10 15,2 3 3-15,0-1-1 16,0 1-2-16,0-1 0 15,0 0 1-15,8 4 4 0,4 0-3 16,4 0-2-16,6 1 0 16,-1-3 2-16,6 1-2 15,0-3 0-15,-3 0 2 16,1-1-1-16,-3 0 0 16,4 0-1-16,-3 0 0 15,7 1 1-15,-5-2 1 16,3-4-2-16,6-2 6 15,6-1-5-15,2-1 7 16,2-3-8-16,3-1 0 16,0-2 9-16,2-2-9 15,0 1 0-15,3-2 15 16,-1 0-15-16,2 0 8 16,-3-2-8-16,0 0 0 0,-2-2-1 15,0-1 1-15,-2 1 0 16,0-1 1-16,-3-1 3 15,-6-1-6-15,0 0 2 16,1-2 0-16,0 1 0 16,4-3 0-16,-1 0 0 15,7 0 1-15,1 0 5 16,1 0-4-16,-4 0-2 16,2-3 0-16,3 1 0 15,-1-2 0-15,1-1 0 16,4-1-2-16,-9 2 5 0,2-3-3 15,1 1 0 1,-3-3 1-16,-4 0 0 0,0-5-1 16,-5 0 0-16,-1 2-5 15,-1-1 10-15,-2-1-6 16,-3-2 1-16,0 1 0 16,-7 2-2-16,3-2 2 15,-3 0 0-15,-1 0 0 16,-1-4 7-16,-4-1-6 15,0-1-1-15,0 1 0 16,-4-2 14-16,0 1-14 16,-1-1 0-16,-1-1 4 15,2-2-4-15,-2 1 16 16,-5-2-15-16,2-1 1 16,-3 0 5-16,-5 0-7 0,0 0 0 15,0 1 2 1,0 0 8-16,0 3-6 0,0 2-4 15,-5 1 4-15,-7 1 4 16,-1-1-4-16,2 1-4 16,3-3 4-16,-5 0-3 15,0-1 1-15,-3 1-2 16,2 5 5-16,-2-3-6 16,-1 4 1-16,-1-1 0 15,6 0-2-15,-3 0 9 16,6 2-10-16,-4-1 3 15,2 0 0-15,-1 2 3 0,-1-3-3 16,-2 0 0 0,-2 3-4-16,-3 0 9 15,-3 1-5-15,3-2 0 0,-5 3 0 16,6 2-4-16,-9-1 4 16,1 2 0-16,3-2 2 15,-4 3 1-15,-3-3-6 16,1 4 3-16,-4-4 0 15,-3 3 8-15,-1-3-8 16,-3 2 0-16,3-1-6 16,1 3 6-16,2-1 0 15,5 1 0-15,0 0 7 16,-1-1-13-16,4 0 7 16,0 0-1-16,-1-1 4 15,5 4-4-15,-3 1 0 0,5-2-2 16,-3 1 2-16,3 3-4 15,-7-4 4-15,-2 5 0 16,-6-2 2-16,0 0-2 16,-9 2 0-16,4 0-3 15,-1 1 6-15,-1 0-10 16,0 0 6-16,-5 0-8 16,-12 2 0-16,-15 5-80 15,-12 4-22-15,-6 1-61 16,-1-5-591-16</inkml:trace>
  <inkml:trace contextRef="#ctx0" brushRef="#br0" timeOffset="78642.5077">14521 6367 469 0,'0'0'163'0,"0"0"-158"15,0 0 36-15,0 0-2 16,0 0-4-16,0 0-8 16,0 0-25-16,0 0 29 15,0 0-30-15,28-44 30 16,-26 42 11-16,-2-1-27 15,0 3 19-15,0 0-28 0,0 0-2 16,0 0 1 0,0 0-5-16,0 0-8 0,0 4 4 15,0 4 4-15,0 5 3 16,0 1-3-16,0 0 0 16,0 3-1-16,0-3 2 15,3 0-1-15,-1 0 0 16,5-2 1-16,2-3-4 15,0-1 3-15,4-3 0 16,-2-1 1-16,8-2-1 16,1-2 0-16,5 0-3 15,0 0 7-15,5-11-4 0,2-6 0 16,6-4 0 0,-1-7 8-16,7-3-8 0,7-4-1 15,7-5 0-15,7-7 2 16,-2 3 2-16,-9 0-3 15,-4 14 0-15,-18 8-2 16,-5 10 2-16,-7 1 0 16,-10 6 0-16,-7 1 1 15,2 3-5-15,-2 1 4 16,-2 0-46-16,2 0-35 16,-3 0-104-16,0 0 30 15</inkml:trace>
  <inkml:trace contextRef="#ctx0" brushRef="#br0" timeOffset="84859.7893">12939 7321 324 0,'0'0'0'16,"0"0"-28"-16,0 0 15 0,0 0 10 15,0 0-1 1,0 0-5-16,0 0 5 0,0 0 4 15,-36 8 19-15,36 0-12 16,0 5-4-16,0-2-6 16,4 2-18-16,4-4-69 15,2 2-72-15</inkml:trace>
  <inkml:trace contextRef="#ctx0" brushRef="#br0" timeOffset="100463.2646">6674 8176 568 0,'0'0'40'0,"0"0"-21"15,0 0-1-15,0 0 17 16,0 0-21-16,0 0-11 16,0 0-1-16,0 0-2 15,-6 0 0-15,6 0 4 16,0 0 2-16,0 0 9 16,0 0-1-16,0 0-5 0,19 0 1 15,19 0 2-15,15 0 29 16,10-3-7-1,13 0-17-15,9 1 0 0,9-4-5 16,14 3-5-16,9-1-1 16,4-1-6-16,10-3 4 15,-5 3-1-15,0-3-3 16,-3 2 1-16,-4-1-2 16,-8 0 3-16,-1 0-1 15,-10 2-1-15,-11 1-2 16,-15-2-1-16,-5 3 3 15,-12-3 0-15,-11 3-3 16,-9-2 7-16,-7 2-4 16,-8 0 0-16,-11 2 0 15,-3-1 0-15,-2 2 3 0,-3-3-2 16,-3 3 29-16,2-2-9 16,0 2-6-16,-2 0-15 15,0 0 2-15,0 0-2 16,0 0 0-16,2 0-4 15,3-2-20-15,5 2-50 16,2-1-104-16,-4-2-290 16</inkml:trace>
  <inkml:trace contextRef="#ctx0" brushRef="#br0" timeOffset="105864.2404">2996 8086 138 0,'0'0'250'15,"0"0"-223"-15,0 0 3 0,0 0-16 16,0 0 6-16,0 0 16 16,0 0-3-16,0 0 11 15,0-11-25-15,0 8-5 16,-10 2 6-16,0 1-16 15,-7-1 4-15,1 1-1 16,-4 0-5-16,1 0 1 16,-7 0-3-16,-4 0 0 15,0 0-3-15,-1 1 3 16,3 3 0-16,2-1-1 16,2 2 5-16,8-2-7 15,-2 1 3-15,8-1 0 16,3-3 0-16,6 1 0 0,1 0 0 15,0-1 0 1,0 0 3-16,0 0-1 0,6 0-2 16,16 0 0-16,14 0 17 15,9 0-13-15,2-3-3 16,7-3 3-16,2 1 0 16,-1-1-1-16,-4 1-3 15,-8 2 0-15,-16-1 2 16,-2 3-2-16,-15 0 0 15,-6 1 0-15,-4 0-7 16,0 0-7-16,0 0-9 16,-14 1-11-16,-25 5 31 0,-8 4-19 15,-11-1-27-15,1 2 11 16,1-2 20-16,3 0 16 16,15-4-3-16,8 0 2 15,13-3 3-15,12-1 0 16,5-1 1-16,0 0 6 15,0 0-7-15,30 0-4 16,7 0 3-16,8 0 1 16,3-3-3-16,-3 0-7 15,-6-1-125-15</inkml:trace>
  <inkml:trace contextRef="#ctx0" brushRef="#br0" timeOffset="112004.8917">11617 8833 707 0,'0'0'25'16,"0"0"-15"-16,0 0 3 0,0 0 16 15,0 0-12-15,0 0 1 16,0 0-15-16,-24 0 3 16,24 0-6-16,0 0 3 15,0 0 14-15,0 0-17 16,-3 0 9-16,-3 0 20 16,0 0-27-16,-3 0-2 15,2 0 0-15,1 0 0 16,0 2 0-16,6 0 0 15,-2-2-2-15,2 0 2 0,0 4-4 16,0-3 0 0,0 1-1-16,3 0 5 0,14-1-11 15,5 1 11 1,-2-2-9-16,5 0 9 0,0 0-9 16,-3 0 2-16,2 0-2 15,-10 0-13-15,-4 0 20 16,-5 0-21-16,-5 0 0 15,0 0 15-15,-2 0-15 16,-28 0-9-16,-9 0-10 16,1 0 23-16,-7 5 10 15,7-1 8-15,8-2-8 16,7 1 3-16,8-2 3 16,5 1 1-16,5-2 1 15,5 0-6-15,0 0 6 16,0 0-56-16,0 3 20 15,0-3 35-15,11 0-2 16,8 0 4-16,-3 0 0 16,-1 0 0-16,2 0-1 0,-7 0 1 15,-2 0-6-15,-7 0 4 16,-1 0-81-16,0 0-166 16</inkml:trace>
  <inkml:trace contextRef="#ctx0" brushRef="#br0" timeOffset="116345.5927">7089 9679 725 0,'0'0'87'16,"0"0"-80"-16,0 0-7 15,0 0 21-15,0 0 16 16,0 0 7-16,0 0-28 16,-26-7-10-16,26 7-6 15,0 0 0-15,0 0 10 16,0 0-10-16,0 0 0 0,0 0 0 15,0 0 0-15,0 0 0 16,0 0 4-16,0 0-2 16,0 0 6-16,0 0-8 15,1 0-9-15,28 0 5 16,16 0 7-16,13 0-3 16,18 0 0-16,11 0 1 15,8 0 4-15,7 0-5 16,8 0 0-16,-1 0 4 15,-6 0-4-15,-3 0-3 16,-8 0 3-16,-6 0 0 16,-7 0-4-16,-15 0 1 0,-14 0-9 15,-10 0 7 1,-11-2 2-16,-17 1 1 0,-3 1-2 16,-9 0 8-16,0 0-3 15,0 0-1-15,0 0 0 16,0 0 13-16,0 0-12 15,0 0-1-15,0 0 0 16,0 0-9-16,0 0-16 16,4-2-105-16,-2 0-136 15</inkml:trace>
  <inkml:trace contextRef="#ctx0" brushRef="#br0" timeOffset="132681.6283">11635 7376 594 0,'0'0'41'0,"0"0"-37"0,0 0 14 16,0 0 24 0,0 0 21-16,0 0-33 0,0 0-9 15,6-5-3-15,-6 5-15 16,0 0-1-16,0 0 1 15,0 0 1-15,0 0 7 16,0 0 1-16,0 0 0 16,0 0 13-16,0 0-13 15,0 0-2-15,0 0-10 16,0 0 7-16,0 0-8 16,0 0 1-16,0 0-4 15,10 0 1-15,1 6 3 16,9 2 0-16,9 1-3 15,-1 1 6-15,3 0-5 0,7 0 2 16,3 1 0 0,3-3 2-16,7 1-2 0,0-1 0 15,12-2-2 1,0-1 5-16,8-1-7 0,3 0 4 16,5-1 0-16,-2 0 5 15,-4-3-3-15,2 0-1 16,-9 0-1-16,0 0 3 15,-3 0-3-15,-3 0 0 16,0 0 0-16,0 0-1 16,-1-3 1-16,0-1 0 15,-5-2 0-15,-5 1 2 16,-7 1 1-16,0-3-3 16,-5 0 0-16,-7-1 3 15,-2 2-3-15,-9 0 0 0,4-4 4 16,-1 2-4-16,-2-3 10 15,-2 4-10-15,0-1 0 16,-6 2 0-16,1 1 1 16,-5-1-1-16,-5 4 8 15,1 0-2-15,-4 2 13 16,0 0-9-16,0 0-1 16,0 0-5-16,0 0-2 15,0 0-4-15,0 0-16 16,0 0-32-16,0-3-48 15,0 1-265-15</inkml:trace>
  <inkml:trace contextRef="#ctx0" brushRef="#br0" timeOffset="137282.5541">6641 10427 707 0,'0'0'53'16,"0"0"-46"-16,0 0-6 16,0 0 40-16,0 0 7 15,0 0-31-15,0 0-17 16,0 0 0-16,9 0 1 0,-9 0-1 16,0 0 0-16,0 0 2 15,0 0-7-15,0 0 5 16,0 0 0-16,0 0 0 15,3 2 0-15,5 1-1 16,4-2-1-16,6 4 4 16,2-3-3-16,4 2 1 15,6 0 0-15,6-3-2 16,6 2 3-16,9-2-1 16,8 2 0-16,9-1 4 15,4 1-2-15,-2-2-2 16,6 0 0-16,2 1 3 15,8-2-2-15,7 0-1 16,2 0 2-16,4 0 0 0,2-3 3 16,-1-1-5-16,-3 2 0 15,1-1 2-15,-6 3-2 16,-3-2 0-16,-7 0 0 16,-9 1 4-16,-6-3-8 15,-8 0 4-15,0 0 0 16,-8 1 2-16,1-3-2 15,4 4 0-15,-2-2 0 16,-2 0 1-16,4-1-3 16,-2 3 2-16,-5-1 0 15,3-1 1-15,-5 1 1 16,-6 1-2-16,-8-1 0 0,-4 2 2 16,-2 0-2-1,-3-1 0-15,0-1 0 0,-2 2 9 16,-5 0-6-16,-2 1 9 15,-4-3-6-15,-3 3-4 16,-6 0 5-16,-2 0-5 16,0 0 0-16,0 0 16 15,0 0-16-15,0 0 5 16,2 0-7-16,-2 0-4 16,0 0 3-16,7 0-45 15,-6-2-80-15,3 1-167 16</inkml:trace>
  <inkml:trace contextRef="#ctx0" brushRef="#br0" timeOffset="141593.5598">5282 9781 575 0,'0'0'47'0,"0"0"-47"0,0 0 5 15,0 0 5-15,0 0 19 16,0 0 31-16,0 0 25 15,5-35-51-15,-5 35-16 16,0 0-7-16,0 0-6 16,0 0-3-16,0 16-2 15,0 7 0-15,6 9 22 16,-2 3-13-16,2 0-4 16,-2-3-3-16,4 2-2 15,0-6 2-15,-1-4-2 16,-1-4 0-16,-4-7-1 15,-1-6 1-15,3-2-8 16,-2-3-14-16,4-2-26 16,0 0-42-16,1-14-75 15</inkml:trace>
  <inkml:trace contextRef="#ctx0" brushRef="#br0" timeOffset="141859.9058">5364 9713 703 0,'0'0'0'16,"0"0"0"-16,0 0 5 0,0 0 19 16,0 0 12-1,0 0-11-15,69-54-21 0,-36 45 5 16,-2-1-9-16,-1 6-2 15,-9-1 2-15,-4 3-28 16,-4 2-18-16,-2 0-19 16,-5 0-55-16,-6 7 1 15,0 2-176-15</inkml:trace>
  <inkml:trace contextRef="#ctx0" brushRef="#br0" timeOffset="142044.2799">5377 9800 465 0,'0'0'11'0,"0"0"-9"16,0 0 15-16,0 0 44 0,0 0-25 15,0 0-4-15,12 12-8 16,14-12-7-16,-2 0-5 16,6 0-12-16,0 0 0 15,1 0-6-15,4 0-79 16,-11 0-59-16</inkml:trace>
  <inkml:trace contextRef="#ctx0" brushRef="#br0" timeOffset="142354.5461">5807 9805 835 0,'0'0'30'15,"0"0"-17"-15,0 0-5 16,0 0 7-16,0 0-15 16,0 0 0-16,32-7 11 15,-16 4-11-15,-2 1 0 16,0 0-1-16,-7 1 3 15,-1 1-4-15,-3 0-17 16,2 0-69-16,-5 0-24 16,0 8-19-16,0-1-16 15,-13 5-114-15</inkml:trace>
  <inkml:trace contextRef="#ctx0" brushRef="#br0" timeOffset="142546.2184">5734 9894 459 0,'0'0'36'0,"0"0"-10"15,0 0 50-15,0 0-20 16,0 0-2-16,0 0-25 16,-6 10 12-16,31-10 21 15,1 0-28-15,7 0-5 16,2 0-23-16,-2-2 1 16,-2-3-7-16,-1 1 0 15,0 1-38-15,-3-2-85 0,-9 2-140 16</inkml:trace>
  <inkml:trace contextRef="#ctx0" brushRef="#br0" timeOffset="163733.4368">11548 12077 631 0,'0'0'43'0,"0"0"-43"16,0 0 4-16,0 0 0 16,0 0 6-16,0 0-6 15,0 0 15-15,0 0-10 16,0 0-2-16,-42 0-5 15,42 0 2-15,0 0-3 16,0 0 1-16,0 0-2 16,0 4 13-16,0-1 2 15,15 2 0-15,7 0 7 16,15 2-11-16,13 3 25 16,10-4-10-16,15 4-12 15,11-3 11-15,4 1-15 0,11-1-5 16,2 1 9-1,7-3-12-15,1-1-1 0,-2-1-1 16,-8-1 3-16,-4-2-1 16,-13 0-2-16,-9 0 0 15,-10 0 3-15,-5 0-2 16,-7 0 1-16,-10 0-2 16,-9 0 0-16,-11 0 0 15,-8 0 0-15,-8-2 0 16,-7 2 1-16,0 0 0 15,0 0 0-15,0 0-1 16,0 0 3-16,0 0-8 0,0 0-26 16,0-3-78-16,0 1-87 15,0-2-345-15</inkml:trace>
  <inkml:trace contextRef="#ctx0" brushRef="#br0" timeOffset="169593.8718">17229 9750 820 0,'0'0'27'15,"0"0"-27"-15,0 0-14 16,45 72 14-16,-36-29 0 15,-1 3 1-15,-1 1 19 0,-7 0-9 16,0-5-5 0,0-6 2-16,0-10-5 0,-7-10 3 15,-6-4-5-15,-1-5 3 16,4-7 29-16,-2 0 7 16,-7-5 8-16,-6-14-12 15,1-8-36-15,10-7 2 16,12-6-2-16,2-10-4 15,6-6-5-15,28-2-14 16,3 5 13-16,1 10 8 16,2 12 2-16,0 15 0 15,-1 5 6-15,5 6-1 16,8 5 11-16,-3 5-12 0,1 9 0 16,-3 8 5-1,-6 2-5-15,-10 3-2 0,-9 0-2 16,-10 2 3-1,-9 4-6-15,-3-1-38 0,-7-1-31 16,-19-4-102-16,-16-5-16 16</inkml:trace>
  <inkml:trace contextRef="#ctx0" brushRef="#br0" timeOffset="169740.081">17364 9950 864 0,'0'0'11'16,"0"0"10"-16,0 0-9 0,207-51-10 16,-114 39-2-16,10 0-22 15,-3 3-78-15,-10-1-219 16</inkml:trace>
  <inkml:trace contextRef="#ctx0" brushRef="#br0" timeOffset="169918.5036">18144 9829 964 0,'0'0'40'15,"0"0"-19"-15,0 0 30 0,0 0-43 16,0 0-8 0,133-12 0-16,-39 7-10 0,13 1-63 15,-2 0-53-15,-4-2-82 16,-22 1-55-16</inkml:trace>
  <inkml:trace contextRef="#ctx0" brushRef="#br0" timeOffset="170193.7619">18709 9660 664 0,'0'0'10'0,"0"0"-10"15,0 0-10-15,0 0 10 0,0 0 0 16,189 58 0-16,-115-34 0 16,-1 5 7-16,-8-2 63 15,-20-1-54-15,-26-2-1 16,-19-2-15-16,-6-2 4 16,-35-2 11-16,-14-3-3 15,6 0 6-15,6-5-17 16,5-1 2-16,18-6-6 15,16-3-87-15,4 0-97 16</inkml:trace>
  <inkml:trace contextRef="#ctx0" brushRef="#br0" timeOffset="171279.9768">19738 9750 459 0,'0'0'152'16,"0"0"-149"-16,0 65 24 15,0-39 13-15,0-1-31 16,0-1 13-16,0-5 6 16,0-5-3-16,0-6-18 15,0-3-1-15,0-4-5 16,-5-1 49-16,-6 0 41 15,-2-11-26-15,1-8-48 16,3-5-13-16,9-3 7 16,0-2-8-16,0-7-1 15,25-5 8-15,7 1-10 0,11 0 0 16,-1 6-1-16,1 6 2 16,6 10-2-16,-6 8-1 15,2 5 0-15,-3 0-3 16,-9 5 4-16,-3 0-2 15,-1 5 2-15,-8 10-6 16,-12 6 5-16,-9 4 0 16,0 1 2-16,-13 2 0 15,-20-3-2-15,-5-3 2 16,-3-2-3-16,-2-6 0 16,4 0 2-16,10-6 1 0,9-1-1 15,6-3 1 1,11-3 0-16,3 1 0 0,0-2 0 15,0 0 0-15,0 0 0 16,0 0-1-16,0 0 4 16,0 0 2-16,0 0-4 15,0 0-1-15,0 0 5 16,0 0-5-16,0 0 3 16,0 0-3-16,0 0 0 15,0 0 3-15,0 0-3 16,0 0 0-16,0 0-2 15,0 0-1-15,0 0 3 0,0 0 0 16,0 0 0 0,0 0 0-16,0 0-1 0,0 0 1 15,0 0-4-15,0 0 5 16,0 0-3-16,0 0 2 16,0 0 0-16,0 0-7 15,0 0 7-15,0 0 0 16,0 0 0-16,0 0 5 15,0 0-9-15,0 0 4 16,0 0-1-16,0 0-3 16,0 0 4-16,0 0 0 15,0 0 2-15,0 0-1 16,0 0 1-16,0 0 2 16,0 0-4-16,0 0 2 15,13 0-2-15,11 0 0 16,5 0 1-16,5 0-1 0,0 0-2 15,7 0-3-15,5 0 8 16,-3 0-7-16,-2 0 4 16,0 0-8-16,-5 5 4 15,-4 1-2-15,-7 5 0 16,-12 0-4-16,-6 4 5 16,-7 0 4-16,0 2-5 15,-7 0 6-15,-18-2 6 16,-6-1-4-16,-6-3 3 15,-9-2 23-15,0 0-16 16,0-4 25-16,-8 0-4 16,5-3-10-16,1-2-5 15,2 0-14-15,9 0 0 0,1 0-4 16,5 0-1-16,0-2-47 16,-5-1-37-16,2 3-68 15,-7 0-134-15</inkml:trace>
  <inkml:trace contextRef="#ctx0" brushRef="#br0" timeOffset="172949.1237">17646 10557 475 0,'0'0'26'15,"0"0"-19"-15,0 0 39 16,0 0 0-16,0 0 25 16,0 0-25-16,20-5-10 15,-20 5-6-15,0 0-7 16,0 0-12-16,0 0-3 15,2 9-4-15,-2 13-4 16,0 7 27-16,0 3-9 16,0 5-4-16,0-6-13 0,3-1 1 15,2-4 5-15,-1-4-7 16,-3-5 0-16,-1-5 3 16,0-5-2-16,0-3 8 15,0-4-8-15,0 1-1 16,0-1 16-16,0 0-1 15,0 0 4-15,0 0 23 16,0-7-27-16,0-5-5 16,0-7-10-16,0-4 4 15,5-3-9-15,1-6 4 16,-2-1-4-16,1 1 2 16,0 1 3-16,-1 4 0 15,2 5 0-15,3 1 1 0,2 4-6 16,9 3 5-16,0 3-1 15,8 1-6-15,5 1 7 16,2 2-4-16,-5 4 3 16,3 3-9-16,-3 0 10 15,6 10-7-15,-6 7 4 16,-4 5-2-16,-10 2 1 16,-12 0 3-16,-4-2 1 15,0 1-1-15,0-4-6 16,-26-1 7-16,-6-3-2 15,-1-3 1-15,-7 0 1 16,10-3 0-16,2-5 0 0,15 0 1 16,2-3-2-1,10-1 1-15,1 1-4 0,0-1 1 16,0 0 3-16,0 0-7 16,9 0-38-16,13-3 15 15,10 0 26-15,5 1 0 16,2 1 4-16,6 1-4 15,-3 0 3-15,1 6 1 16,-13 0 3-16,-11 2-3 16,-12-2 24-16,-7 2 5 15,0-3 3-15,-18 4 4 16,-16 0 0-16,-6 1 7 16,1-1-27-16,5-3-11 0,4 2 1 15,11-3-6 1,4-3 0-16,12-2-29 0,3 0-40 15,0 0-2-15,9-10-125 16,23-3-412-16</inkml:trace>
  <inkml:trace contextRef="#ctx0" brushRef="#br0" timeOffset="173140.4087">18771 10664 343 0,'0'0'476'0,"0"0"-452"16,0 0-2-16,0 0-12 16,147-34 9-16,-80 24 7 15,5 4-26-15,7-2-9 16,-9 3-48-16,-3-2-117 16,-12-4-105-16</inkml:trace>
  <inkml:trace contextRef="#ctx0" brushRef="#br0" timeOffset="173446.1691">19136 10500 496 0,'0'0'147'0,"0"0"-144"0,0 0 7 16,0 0 42-16,0 0-4 16,0 0-23-16,-35-8-21 15,70 8-2-15,7 0-2 16,2 0 0-16,3 2-4 15,0 6 8-15,3 2-4 16,-8 0 0-16,-12 5 1 16,-9-4 12-16,-21 4-8 15,0-1 10-15,-18 3 12 16,-23-3 18-16,-10 1 4 16,0-1-30-16,3-1-14 15,8-4 6-15,11-1-11 16,9-2-2-16,10-3-35 15,10-3-96-15,10 0-68 16,27-11-241-16</inkml:trace>
  <inkml:trace contextRef="#ctx0" brushRef="#br0" timeOffset="173727.2698">20122 10403 741 0,'0'0'21'0,"0"0"-14"16,-116 46 19-16,90-24 25 16,11 1-22-16,11 2 16 0,4-3-25 15,0-3-12-15,32 0-4 16,10-4-2-16,13-5 7 15,10-2-3-15,7-8-4 16,21 0-2-16,2-12-40 16,6-9-105-16,-6-6-222 15</inkml:trace>
  <inkml:trace contextRef="#ctx0" brushRef="#br0" timeOffset="174359.9675">21345 9541 628 0,'0'0'0'15,"95"-49"0"-15,-32 35 15 16,13 7 43-16,-4 5-2 15,-2 2 12-15,-15 6-30 16,-21 15-27-16,-14 12-6 16,-20 11 27-16,-8 11-14 15,-44 8 5-15,-16 7-1 16,-9-2-14-16,-2 2 5 0,10-7-12 16,12-8-1-16,24-8 2 15,15-8 3-15,18-10-4 16,0-3-1-16,21-6 2 15,21-6-2-15,20-4 0 16,19-5-20-16,10-5 2 16,1 0-3-16,-9-3-5 15,-21-6 22-15,-23 1-7 16,-18 1-1-16,-16 5-5 16,-5-3 5-16,-7 5 12 15,-32 0-11-15,-11 8 11 16,0 1 1-16,8 5 3 15,9 3 0-15,14 0-4 16,8 2 0-16,11 1-1 0,0 7 1 16,29 2-12-1,17 2 6-15,10-1-7 0,6-2-12 16,4-2 7-16,-11-5 18 16,-15-5 3-16,-19-2 34 15,-21-7-3-15,0-1-4 16,-20 1 46-16,-27-4 1 15,-15 2-38-15,-10-3-21 16,-3-2-9-16,5 0-9 16,8-2-57-16,11-10-28 0,18-8-129 15</inkml:trace>
  <inkml:trace contextRef="#ctx0" brushRef="#br0" timeOffset="174862.416">22583 9909 549 0,'0'0'139'15,"0"0"-138"-15,-46 72 39 16,22-38-5-16,6 1-12 15,4-2 10-15,-2-4 1 0,0-1-24 16,-2-7-3-16,-2-9-1 16,9-4-2-16,4-5 16 15,-1-3 15-15,6 0 2 16,-6-6 61-16,3-11-55 16,5-10-41-16,0-4 2 15,7-7-3-15,27-2 3 16,5-6-4-16,6 0-2 15,-3 5-3-15,-4 11 3 16,-9 9 2-16,-8 14 12 16,3 2-7-16,1 3-2 15,2 2-3-15,6 0-1 16,-1 10-1-16,4 8 2 16,-5 6 0-16,-7 6 9 0,-6 2-8 15,-6 2 4-15,-4-1-5 16,-8-3 0-16,0-2-3 15,0-3-15-15,-8-6-12 16,-13-4-39-16,0-4-5 16,-10-5-11-16,-8-2-77 15,-2-4-14-15,-8 0-46 16</inkml:trace>
  <inkml:trace contextRef="#ctx0" brushRef="#br0" timeOffset="175012.2661">22507 10103 415 0,'0'0'152'0,"0"0"30"16,0 0-53-16,0 0-35 15,0 0-22-15,0 0-7 16,-45-17-32-16,68 14-19 0,24 3-9 16,13-4-5-16,7 3 0 15,8-2-3-15,-3 1-54 16,6 0-101-16,3-4-128 16</inkml:trace>
  <inkml:trace contextRef="#ctx0" brushRef="#br0" timeOffset="175232.96">23121 9977 645 0,'0'0'148'0,"0"0"-104"15,0 0-8-15,0 0-3 16,0 0-32-16,0 0-1 15,168-2 14-15,-110 2-13 16,6 0 3-16,0 0-4 16,-10-3-38-16,-4-2-108 15,-14-4-220-15</inkml:trace>
  <inkml:trace contextRef="#ctx0" brushRef="#br0" timeOffset="175546.3379">23337 9838 582 0,'0'0'50'0,"0"0"-47"15,0 0-2-15,0 0 5 16,0 0 23-16,0 0 16 16,99 37-12-16,-53-22-25 15,4 2 2-15,-1 0-4 16,-1 3-6-16,-3-2 20 15,-15 1 8-15,-9-4-9 16,-17 1-3-16,-4-5 6 16,0 1 6-16,-24-2 1 15,-15-1 19-15,-10 1-11 16,-6-3-19-16,0 0-5 16,2-2-11-16,8 0-2 0,11-4-7 15,11 1-62-15,11-2-74 16,12-2-91-16</inkml:trace>
  <inkml:trace contextRef="#ctx0" brushRef="#br0" timeOffset="176016.3313">24282 9834 684 0,'0'0'9'0,"0"0"-7"0,0 0 14 15,0 0 5-15,0 0 43 16,0 0-13-16,56-22-26 16,-56 22 22-16,-19 0-44 15,-23 0 3-15,-13 0-12 16,-6 9 4-16,-7 10 0 15,5 4 1-15,4 4 1 16,9 2 0-16,13 0 0 16,16 2 0-16,16-4-6 15,5-1 7-15,5-4-1 16,29-3 0-16,8-3 0 16,7-2 5-16,2-7-4 15,1-2 7-15,-4-5 16 0,-2 0-8 16,-9 0 7-16,-1 0-8 15,-9-7 0-15,-6 2 1 16,-6-3-13-16,-5 2-2 16,-7 3 3-16,1 0-4 15,-4-1-30-15,0 1-16 16,0 2-56-16,-4-1-93 16,-9-2-125-16</inkml:trace>
  <inkml:trace contextRef="#ctx0" brushRef="#br0" timeOffset="180529.6473">7054 11267 270 0,'0'0'15'15,"0"0"-7"-15,0 0 16 0,0 0 17 16,0 0 5-16,0 0 6 16,0 0-5-16,0 4 10 15,0-4-13-15,0 1-12 16,0-1-15-16,0 1 4 16,0-1-18-16,0 0-1 15,0 0 7-15,0 1-8 16,5-1 14-16,12 4 10 15,7-1-9-15,1-3 0 16,2 2-15-16,5 1-1 16,-1-1 5-16,5 1-4 15,4 0 0-15,4 1-1 16,6 0 2-16,4-2-1 16,5 2-1-16,4-2 0 15,3 3-1-15,-3-2 1 0,2 0 0 16,-4-1 0-16,-1-2 4 15,-2 0-3-15,-6 0-1 16,1 0 0-16,5 0 0 16,1 0 0-16,4 0 0 15,6-3-1-15,6 1 4 16,-3-1-5-16,0 3 2 16,-2-5 0-16,-12 5-4 15,-2-2 5-15,-6 1-1 16,-8-2 0-16,-9 1 0 15,-7-2 0-15,-11 1 0 16,-6 2 0-16,-3-2 5 0,-5 3 1 16,-1-1 11-16,0-1-2 15,0 2-13-15,0-1-2 16,0 1-23-16,0 0-62 16,-7 0-56-16,-19 0 39 15,-15 1-177-15</inkml:trace>
  <inkml:trace contextRef="#ctx0" brushRef="#br0" timeOffset="181047.6194">6871 11446 449 0,'0'0'27'0,"0"0"-27"15,0 0 12-15,0 0 1 16,0 0 34-16,0 0 0 16,119 0-27-16,-88-1 3 15,6 0-2-15,1 0-1 16,13 1-5-16,4 0-9 15,11-2 3-15,1 1 3 0,9 1-11 16,4 0 3 0,6 0 4-16,10 0-1 0,6 0 2 15,1 0-6-15,5 0 6 16,3 0 17-16,0 0-26 16,8 0 1-16,-3 0-1 15,-11 0 3-15,-18 0-3 16,-15 0 0-16,-19 0-13 15,-12 0 12-15,-11 0-13 16,-10-4 14-16,-10 4 1 16,-5-3 9-16,-5 3 28 15,0 0-6-15,0 0-18 16,0 0 6-16,0 0-16 16,0 0-4-16,3 0-5 15,0 0-35-15,3 0-49 0,-3 0-54 16,6 0 2-16</inkml:trace>
  <inkml:trace contextRef="#ctx0" brushRef="#br0" timeOffset="195976.7836">11439 15553 763 0,'0'0'0'15,"0"0"-7"-15,181-4 7 16,-100 1 33-16,8-1 9 16,3 0-9-16,9 1-6 15,4-2-16-15,-2 2 0 16,1 0-11-16,-3 3-7 16,-10 0 1-16,-6 0-10 0,-12-1 15 15,-3 0-2-15,-12-1-14 16,-13 0 14-16,-1 0-6 15,-11 2 9-15,-10-3 3 16,-5 0 5-16,-9 3-4 16,-5 0 5-16,-4 0 0 15,0 0 18-15,0 0-1 16,0 0-13-16,0 0 6 16,0 0-18-16,0 0 1 15,0 0 4-15,0 0-6 16,0 0 0-16,0 0 0 15,0 0-11-15,0 0 11 16,0 0-18-16,0 0-23 16,0-4-67-16,0-1-82 15,0-3-200-15</inkml:trace>
  <inkml:trace contextRef="#ctx0" brushRef="#br0" timeOffset="198608.566">11362 14184 495 0,'0'0'23'0,"0"0"-21"16,0 0 19-16,0 0 47 0,0 0-31 16,0 0-2-16,0 0 31 15,38-19-41-15,-33 17 19 16,-4 2-33-16,2 0-1 16,-3 0 15-16,2 0-12 15,0 4 0-15,2 6 2 16,1 5-9-16,0 2 2 15,-2 1-8-15,6 0 0 16,-5 1 4-16,5-4-4 16,-1-1 0-16,-1-1 0 15,1-4 0-15,-1-1 0 16,1-4 0-16,2-4 0 0,2 0 1 16,11 0 1-1,7-2 5-15,7-10 2 0,5 0-9 16,4-10 0-16,5-2-8 15,-2-4 4-15,4-3-3 16,-1-2 7-16,-3 1-1 16,-3 6 1-16,-8 1-7 15,-8 8 4-15,-6 4 2 16,-6 5-3-16,-6 5 4 16,-6 0 0-16,-3 2 2 15,0-1-4-15,0 2 5 16,-3 0 1-16,0 0-3 15,0 0 2-15,0-2-3 16,3 2-3-16,1 0-17 16,-2 0-27-16,6 0-42 0,-2 0-34 15,-2 0-51-15</inkml:trace>
  <inkml:trace contextRef="#ctx0" brushRef="#br0" timeOffset="208890.4097">13728 14938 432 0,'0'0'38'0,"0"0"-23"0,0 0 20 16,0 0 33-16,0 0-6 15,0 0 19-15,0 0-33 16,0 0-1-16,103 8-22 16,-94-8-12-16,-2 0 9 15,3-2 1-15,2 0-4 16,-3-3-10-16,6 0-8 15,-6 0 8-15,3 3-8 16,-3-1-1-16,-3 0 2 0,0 2 0 16,-1 0-2-16,-1 1 0 15,1 0 0-15,3-2 5 16,0 2-1-16,6 0-1 16,4-2 0-16,7-3-1 15,6-2 4-15,12-3-3 16,5-3-3-16,12-3 2 15,10-4-1-15,5-4-1 16,-1-2 0-16,0-8-1 16,-8-5-1-16,3-4 4 15,-7-8-1-15,-2 4 3 16,-4 3 1-16,-5 6 13 0,-6 7 22 16,-3 7-18-1,-7 9-18-15,-12 4-4 16,-5 6 1-16,-11 1 4 0,-4 3-5 15,-3 1 0-15,0 0 0 16,2 0 4-16,-2 0-5 16,0 0 1-16,0 0-12 15,0 0 1-15,4 0-44 16,-4 0 3-16,1 0-42 16,-1 0-112-16,0 0-215 15</inkml:trace>
  <inkml:trace contextRef="#ctx0" brushRef="#br0" timeOffset="210242.2249">13889 14659 458 0,'0'0'111'0,"0"0"-78"15,0 0-27-15,0 0 49 0,0 0 7 16,0 0-29 0,0-20 19-16,0 20-10 0,0 0-22 15,0 0 0 1,0 0 5-16,0 0-1 0,0 3-6 16,0 11-10-16,0 8 7 15,8 3-6-15,9 3-9 16,4 4 0-16,-3-3 0 15,7-5 1-15,-3 2-2 16,-2-4-3-16,-1 0-9 16,3-4 12-16,-5-3 1 15,-3-2-1-15,5-3 1 16,-2-1 0-16,3-4-1 16,4-2 1-16,3-3-10 15,4 0 10-15,5 0-11 0,7-10 4 16,6-4 0-16,6-8 7 15,7-2-4-15,12-5 4 16,1-5 0-16,7-5 1 16,7-2-1-16,4-3 0 15,1 1 5-15,-5 2-4 16,-4 7 9-16,-7 2-9 16,-12 6 1-16,-9 3 2 15,-7 3-4-15,-8 6 0 16,-4 1 0-16,-8 3 1 15,-4 2-2-15,-3 2 1 16,-5 3 0-16,-6-2 7 16,-1 0-6-16,-4 3 9 15,-3 0 5-15,-1 1-2 0,-1 1-5 16,-2 0-3-16,0 0-3 16,0 0 0-16,0 0-2 15,0 0 0-15,0-1 0 16,0 1 0-16,0 0-2 15,0 0 2-15,0 0-14 16,0 0-5-16,0 0-14 16,0 0-27-16,0 0-81 15,-2 0-51-15,-12 0-279 16</inkml:trace>
  <inkml:trace contextRef="#ctx0" brushRef="#br0" timeOffset="212376.2809">6349 16199 861 0,'0'0'0'0,"0"0"-13"16,0 0-6-16,0 0 16 16,0 0 2-16,0 0 2 0,-28 35 18 15,17-11 17-15,0 10-9 16,-6 5-18-16,6 1 0 16,-1 6 0-16,8-4 12 15,-2-2-21-15,6 2 11 16,0-9-1-16,7-3-9 15,18-6 6-15,7-3-7 16,6-5 2-16,5-3 0 16,0-4-2-16,6-3 0 15,-4-4 0-15,-3-2-6 16,5 0 3-16,-5-1-19 16,-6-9-16-16,-1-3-25 0,-10-2-38 15,-10-3-45-15,-7-3 35 16,-8-1 9-16,0 0 12 15,0 1 0-15,0 4 90 16,-7 2 125-16,4 5-41 16,1 3-14-16,-4 2-4 15,6 5 18-15,0 0-29 16,0 0-30-16,0 0-9 16,0 1 3-16,0 15 34 15,15 5 23-15,6 8-33 16,-1 2-23-16,2 6-10 15,-1 0-9-15,0-4 2 16,-3-1-3-16,-5 0-1 16,-2-8-1-16,-4 0-43 15,3-5 28-15,1-7-60 0,-1-4-92 16,8-8-282-16</inkml:trace>
  <inkml:trace contextRef="#ctx0" brushRef="#br0" timeOffset="212691.3651">7469 16464 678 0,'0'0'279'0,"0"0"-266"0,0 0-13 16,0 0-14-16,0 0 7 16,0 0 7-16,167-4 20 15,-79-3-6-15,0 0-6 16,-2 0-6-16,-20 3-2 16,-14 1-9-16,-18 1 4 15,-8 0-17-15,-3 2 3 16,-10 0-63-16,-3 0-60 15,-8 0-10-15,-2 2-8 16</inkml:trace>
  <inkml:trace contextRef="#ctx0" brushRef="#br0" timeOffset="212997.2688">7821 16656 905 0,'0'0'89'0,"0"0"-87"15,0 0 6-15,0 0-9 16,0 0 5-16,0 0-2 16,86-7 6-16,-56 1-8 0,-3 4 1 15,-3-1-1-15,1 1 0 16,0-1 0-16,-6-1-12 15,2 3 7-15,0-2-1 16,-6 0-7-16,-5 2-6 16,-4-2-3-16,2 1-33 15,-2-3-12-15,-2-2-94 16,-4-1-71-16</inkml:trace>
  <inkml:trace contextRef="#ctx0" brushRef="#br0" timeOffset="213529.1125">8050 16246 739 0,'0'0'58'0,"0"0"-57"16,0 0 3-16,0 0 22 16,0 0 14-16,0 0 10 15,-23 19-26-15,23-2-4 0,16 3-19 16,15 3 3-16,9 2-2 15,2 0-2-15,8 0-3 16,11-2-5-16,3 0-13 16,6 2 3-16,2-6-10 15,-14-1 25-15,0-2-81 16,-15-3-48-16,-5 2 123 16,-8-2 9-16,-11-3-129 15,-11 2 127-15,-8 1 2 16,0 3 28-16,-13 1 33 15,-23 6-3-15,-10-1 11 16,0 3-9-16,-2 2 21 16,5-3-46-16,3 1-24 0,15-3-8 15,4-4-3 1,4-3-3-16,13-8-20 0,-3-2-35 16,7-5-36-16,0 0-45 15,0-6-36-15</inkml:trace>
  <inkml:trace contextRef="#ctx0" brushRef="#br0" timeOffset="214442.2712">9609 16369 580 0,'0'0'119'0,"0"0"-97"15,0 0-20-15,0 0 39 16,0 0 14-16,0 0 18 16,-49 8-14-16,32-8-19 15,4-7 7-15,1-3-1 16,5-4-19-16,7 0-13 16,0-2-5-16,0-1-4 15,7 0 1-15,17 2-5 0,4 2-1 16,4 3-6-16,2 3-3 15,3 4 4-15,4-2-2 16,6 5 6-16,-5 5-12 16,-3 11 4-16,-8 10-12 15,-13 10 5-15,-18 5 0 16,-6-1 10-16,-39 5 0 16,-22-6 6-16,-13 1 0 15,-11-2 12-15,2-6-4 16,10-3 8-16,17-7-8 15,13-7 10-15,19-3-18 16,8-6-4-16,10-2 4 16,4-4 6-16,5 0-6 15,3-4-10-15,0-9-15 16,0 1 17-16,12 2-3 0,9-1 3 16,-1 4 5-16,2 1 3 15,2 5 0-15,1 1-1 16,1 0 2-16,2 6-1 15,-1 5 8-15,1 3-1 16,1 2 3-16,-5 1 7 16,2 1-4-16,-5 2-4 15,-2-1-3-15,-5 2-3 16,-2 0 0-16,-2-2 0 16,2 0 1-16,-4-2-4 15,4-2-6-15,1-3 4 16,-1-5-48-16,0-2-22 0,6-5-60 15,-6 0-228-15</inkml:trace>
  <inkml:trace contextRef="#ctx0" brushRef="#br0" timeOffset="522994.6851">1251 15692 912 0,'0'0'0'0,"0"0"-35"0,0 0 15 16,0 0 16-16,0 0 4 15,81 58 17-15,-40-27 13 16,6 1 10-16,-2 7-26 16,-8-3-12-16,-1 0 8 15,-10-5-9-15,-2-6 0 16,-8-5-2-16,-4-4 3 16,-4-6-4-16,-2-5 2 15,-6-3-3-15,0-2-4 16,3-3-3-16,-3-16 6 15,0-4-27-15,0-11-24 16,-3-3 43-16,-8-1-11 16,5 1 13-16,4 8 9 15,2 12 2-15,0 7 9 0,0 5 10 16,0 5-16-16,5 0-3 16,20 3-1-16,9 9 0 15,8 2 8-15,-6 6-1 16,-2-4-5-16,-7 3-1 15,-8-4 3-15,-6-3-2 16,-9-5-2-16,-1-1 1 16,-3-4 9-16,0-2-8 15,0 0 11-15,0-4 23 16,0-11-13-16,0-7-17 0,0 0-6 16,0 1 0-1,15 5-2-15,-2 8 2 0,-2 2 0 16,-2 6 0-1,4 0-7-15,-2 0 6 0,8 3-4 16,4 4 5-16,2 0 5 16,3 4-1-16,2-2-4 15,0 0 0-15,0-2 3 16,-6-4 2-16,-2-3-5 16,-3 0 2-16,1 0 6 15,-1-3-8-15,-1-13 0 16,3-4 3-16,-6-1 0 15,2-4-3-15,-6 4 0 16,0 6 0-16,-4 5 3 16,-7 6-3-16,2 3-1 0,-2 1-1 15,0 0 4-15,4 0-4 16,3 10 2-16,5 0 0 16,5 2 13-16,4 0-13 15,7 2 2-15,6-4 4 16,-2 0-6-16,-4-2-3 15,-7-4 0-15,-12-3-21 16,-5-1-12-16,-4 0-5 16,0-11 2-16,-1-8-239 15,-29-5-82-15,-1-3 147 0</inkml:trace>
  <inkml:trace contextRef="#ctx0" brushRef="#br0" timeOffset="523783.3697">2214 15438 376 0,'0'0'150'15,"0"0"-63"-15,0 0-61 16,-9-58 24-16,9 48-18 16,6-3-6-16,6 2-13 15,6-1-12-15,-4 1-2 16,-1 1 1-16,9 0-2 16,-9 0-17-16,0 0-39 15,7 0 7-15,-9 4 32 16,-2 0 12-16,-9 1 7 15,4 5 9-15,2 0-2 16,2 8 3-16,4 12 32 0,7 17 24 16,4 2-3-16,5 10-28 15,12 1-7-15,-3-1-17 16,4 0 8-16,-3-1-19 16,-5-9 0-16,-11-5 3 15,-12-9-3-15,0-7-5 16,-10-6-1-16,0-5-19 15,0-7-12-15,-6 0-60 16,-18-6 39-16,-8-9-106 16,-11-7 111-16,-2-5 46 15,4 0 7-15,7 1 0 16,8 7 24-16,11 4 66 0,14 8-22 16,1 0-17-1,0 2-5-15,31 0-30 0,14-1-16 16,15-1 1-16,5-3-1 15,1 1 0-15,-2 1-2 16,-8-1-1-16,-9 1 3 16,-16 2-12-16,-11 1 7 15,-13 2 4-15,-4 3 1 16,-3 0 8-16,0 0 3 16,0 0-6-16,3 8 31 15,2 1-2-15,1 2-12 16,8 0-9-16,2 1 0 15,5 2-9-15,5-3 0 16,4-1 2-16,1-4-5 16,1-3 1-16,3-1-1 0,-5-2 1 15,-6 0-4-15,-1-8-3 16,-7-5-14-16,-9-5 10 16,-5-1-10-16,-2 0 6 15,0 7 13-15,0 2 4 16,0 8 26-16,0 0-12 15,0 2-17-15,0 0 3 16,0 0-4-16,3 9 0 16,9-1 5-16,6 3-3 15,7 1 5-15,2 2-7 16,10-1 2-16,3-3-5 16,1 2 3-16,10-3-32 0,2-4-47 15,5-2-137-15</inkml:trace>
  <inkml:trace contextRef="#ctx0" brushRef="#br0" timeOffset="524493.9591">4034 15501 653 0,'0'0'99'0,"0"0"-49"16,0 0 5-16,0 0-33 15,0 0 10-15,-148-42-19 16,109 40-8-16,-4 2-5 0,-2 0 3 16,-1 12-5-16,6-1 2 15,5 5 0-15,9-2-1 16,13 0 1-16,8 0 0 16,5 1-3-16,0-5-4 15,35-2 6-15,12-5-4 16,15-3-6-16,7 0 10 15,-9-11-12-15,-14-3-21 16,-9-5-27-16,-14-1 17 16,-12-1 31-16,-5-1 13 15,-6-1 0-15,0 5 48 16,0 4 45-16,-2 5-69 16,-4 7 25-16,1 2-40 15,-1 0-9-15,3 8-1 0,-3 4 1 16,6 2-2-16,0 1 2 15,0 2 0-15,28-4 0 16,2-1 0-16,9-5-3 16,-5-3-14-16,1-4-11 15,-8-2 8-15,-5-11-25 16,-14-6-66-16,-8-6 38 16,0-5 16-16,0-7 30 15,-13-6 25-15,-4-5 2 16,3-3 21-16,1 5 12 15,7 10 32-15,-4 13 48 16,10 11-49-16,-1 10 6 16,1 2-58-16,0 3-12 0,0 14 0 15,0 9 0-15,0 5 1 16,23 4 9-16,2 4-10 16,-4-1 0-16,-3 3 0 15,-14-7-52-15,-4-11-25 16,0-9 1-16,-9-7 40 15,-12-5 19-15,2-2-60 16,8-10-90-16,10-10 96 16,1-3 28-16,7-4 41 15,28 0-5-15,7 5-307 0</inkml:trace>
  <inkml:trace contextRef="#ctx0" brushRef="#br0" timeOffset="525046.3">4464 15276 220 0,'0'0'159'0,"0"0"-101"16,0 0-7-16,130 47 5 15,-112-33 3-15,-1 2-26 16,-2-2 9-16,1-1-23 16,-4 1 13-16,3-6-9 15,1-3-19-15,1 0 25 16,5-3-27-16,3-2 2 16,7 0 18-16,-1-1-19 15,2-10-2-15,-5-3-1 16,-3-4 1-16,-5-4-7 15,-9 0-8-15,-3 1-19 16,1 8 29-16,-9 5-3 0,2 3 5 16,-2 4 0-16,0-1-7 15,6 2-22-15,0 0-2 16,2 0 19-16,12 0 10 16,5 0 5-16,8 5-1 15,5 0 0-15,2 0 0 16,0 1 6-16,-4-2 28 15,-2 0-10-15,-5 1 72 16,-15-1-26-16,-6-3-49 16,-5-1-4-16,-3 0-2 15,0 0 12-15,0 0-4 16,0 0 0-16,-24 0 5 16,-14 0-28-16,-6-2-4 0,-4-8-31 15,5-1-21-15,2-3 31 16,15-2-20-16,5 1-5 15,12-1-24-15,9 0-12 16,0 2 34-16,0 2-49 16,18 2 101-16,2 6 6 15,-2-2-3-15,0 1 8 16,1 1 25-16,-9 3-31 16,-8 0-5-16,-2 1-1 15,0 0 0-15,-31 0-79 16,-19 0-2-16</inkml:trace>
  <inkml:trace contextRef="#ctx0" brushRef="#br0" timeOffset="525226.6394">3629 15208 763 0,'0'0'0'16,"0"0"-7"-16,0 0 7 15,0 0 13-15,0 0-1 16,0 0 13-16,121 3-1 15,-42-6-24-15,0-2-4 16,-10 3 2-16,-6-1-110 16,-7-2-65-16,-11 2-246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DFDF-047F-4EBE-993D-3693BC94FD3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B287F-84E3-4826-8C43-9B1B5B59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equivalence-of-sets-of-functional-dependencies-exampl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prime-and-non-prime-attribu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hyperlink" Target="http://www.edugrabs.com/lossy-join-decompositio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2.emf"/><Relationship Id="rId4" Type="http://schemas.openxmlformats.org/officeDocument/2006/relationships/image" Target="../media/image19.png"/><Relationship Id="rId9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hyperlink" Target="http://www.edugrabs.com/desirable-properties-of-decomposition/#lossles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6.emf"/><Relationship Id="rId4" Type="http://schemas.openxmlformats.org/officeDocument/2006/relationships/image" Target="../media/image23.png"/><Relationship Id="rId9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questions-on-lossless-j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question-on-dependency-preserving-decomposi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Canonical cover </a:t>
            </a:r>
            <a:br>
              <a:rPr lang="en-US" smtClean="0"/>
            </a:br>
            <a:r>
              <a:rPr lang="en-US" smtClean="0"/>
              <a:t>Lossless </a:t>
            </a:r>
            <a:r>
              <a:rPr lang="en-US" dirty="0" smtClean="0"/>
              <a:t>join</a:t>
            </a:r>
            <a:br>
              <a:rPr lang="en-US" dirty="0" smtClean="0"/>
            </a:br>
            <a:r>
              <a:rPr lang="en-US" dirty="0" smtClean="0"/>
              <a:t>dependency preserving 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446" y="521958"/>
            <a:ext cx="509251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Testing </a:t>
            </a:r>
            <a:r>
              <a:rPr spc="9" dirty="0"/>
              <a:t>if </a:t>
            </a:r>
            <a:r>
              <a:rPr spc="18" dirty="0"/>
              <a:t>an </a:t>
            </a:r>
            <a:r>
              <a:rPr spc="9" dirty="0"/>
              <a:t>Attribute </a:t>
            </a:r>
            <a:r>
              <a:rPr spc="13" dirty="0"/>
              <a:t>is</a:t>
            </a:r>
            <a:r>
              <a:rPr spc="-106" dirty="0"/>
              <a:t> </a:t>
            </a:r>
            <a:r>
              <a:rPr spc="13" dirty="0"/>
              <a:t>Extraneous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103" y="1677476"/>
            <a:ext cx="6742019" cy="372488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588" spc="9" dirty="0">
                <a:latin typeface="Arial"/>
                <a:cs typeface="Arial"/>
              </a:rPr>
              <a:t>Consider </a:t>
            </a:r>
            <a:r>
              <a:rPr sz="1588" spc="18" dirty="0">
                <a:latin typeface="Arial"/>
                <a:cs typeface="Arial"/>
              </a:rPr>
              <a:t>a </a:t>
            </a:r>
            <a:r>
              <a:rPr sz="1588" spc="13" dirty="0">
                <a:latin typeface="Arial"/>
                <a:cs typeface="Arial"/>
              </a:rPr>
              <a:t>set </a:t>
            </a:r>
            <a:r>
              <a:rPr sz="1588" i="1" spc="18" dirty="0">
                <a:latin typeface="Arial"/>
                <a:cs typeface="Arial"/>
              </a:rPr>
              <a:t>F </a:t>
            </a:r>
            <a:r>
              <a:rPr sz="1588" spc="9" dirty="0">
                <a:latin typeface="Arial"/>
                <a:cs typeface="Arial"/>
              </a:rPr>
              <a:t>of </a:t>
            </a:r>
            <a:r>
              <a:rPr sz="1588" spc="13" dirty="0">
                <a:latin typeface="Arial"/>
                <a:cs typeface="Arial"/>
              </a:rPr>
              <a:t>functional dependencies and the functional dependency </a:t>
            </a:r>
            <a:r>
              <a:rPr sz="1588" spc="57" dirty="0">
                <a:latin typeface="Symbol"/>
                <a:cs typeface="Symbol"/>
              </a:rPr>
              <a:t></a:t>
            </a:r>
            <a:r>
              <a:rPr sz="1588" spc="57" dirty="0">
                <a:latin typeface="Times New Roman"/>
                <a:cs typeface="Times New Roman"/>
              </a:rPr>
              <a:t> </a:t>
            </a:r>
            <a:r>
              <a:rPr sz="1588" spc="31" dirty="0">
                <a:latin typeface="Symbol"/>
                <a:cs typeface="Symbol"/>
              </a:rPr>
              <a:t></a:t>
            </a:r>
            <a:r>
              <a:rPr sz="1588" spc="31" dirty="0">
                <a:latin typeface="Times New Roman"/>
                <a:cs typeface="Times New Roman"/>
              </a:rPr>
              <a:t> </a:t>
            </a:r>
            <a:r>
              <a:rPr sz="1588" spc="18" dirty="0">
                <a:latin typeface="Symbol"/>
                <a:cs typeface="Symbol"/>
              </a:rPr>
              <a:t></a:t>
            </a:r>
            <a:r>
              <a:rPr sz="1588" spc="18" dirty="0">
                <a:latin typeface="Times New Roman"/>
                <a:cs typeface="Times New Roman"/>
              </a:rPr>
              <a:t> </a:t>
            </a:r>
            <a:r>
              <a:rPr sz="1588" spc="9" dirty="0">
                <a:latin typeface="Arial"/>
                <a:cs typeface="Arial"/>
              </a:rPr>
              <a:t>in</a:t>
            </a:r>
            <a:r>
              <a:rPr sz="1588" spc="-180" dirty="0">
                <a:latin typeface="Arial"/>
                <a:cs typeface="Arial"/>
              </a:rPr>
              <a:t> </a:t>
            </a:r>
            <a:r>
              <a:rPr sz="1588" i="1" spc="9" dirty="0">
                <a:latin typeface="Arial"/>
                <a:cs typeface="Arial"/>
              </a:rPr>
              <a:t>F</a:t>
            </a:r>
            <a:r>
              <a:rPr sz="1588" spc="9" dirty="0">
                <a:latin typeface="Arial"/>
                <a:cs typeface="Arial"/>
              </a:rPr>
              <a:t>.</a:t>
            </a:r>
            <a:endParaRPr sz="1588" dirty="0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9" dirty="0">
                <a:latin typeface="Arial"/>
                <a:cs typeface="Arial"/>
              </a:rPr>
              <a:t>test </a:t>
            </a:r>
            <a:r>
              <a:rPr sz="1588" spc="4" dirty="0">
                <a:latin typeface="Arial"/>
                <a:cs typeface="Arial"/>
              </a:rPr>
              <a:t>if </a:t>
            </a:r>
            <a:r>
              <a:rPr sz="1588" spc="9" dirty="0">
                <a:latin typeface="Arial"/>
                <a:cs typeface="Arial"/>
              </a:rPr>
              <a:t>attribute </a:t>
            </a:r>
            <a:r>
              <a:rPr sz="1588" spc="22" dirty="0">
                <a:latin typeface="Arial"/>
                <a:cs typeface="Arial"/>
              </a:rPr>
              <a:t>A </a:t>
            </a:r>
            <a:r>
              <a:rPr sz="1588" spc="66" dirty="0">
                <a:latin typeface="Symbol"/>
                <a:cs typeface="Symbol"/>
              </a:rPr>
              <a:t></a:t>
            </a:r>
            <a:r>
              <a:rPr sz="1588" spc="66" dirty="0">
                <a:latin typeface="Times New Roman"/>
                <a:cs typeface="Times New Roman"/>
              </a:rPr>
              <a:t> </a:t>
            </a:r>
            <a:r>
              <a:rPr sz="1588" spc="18" dirty="0">
                <a:latin typeface="Symbol"/>
                <a:cs typeface="Symbol"/>
              </a:rPr>
              <a:t></a:t>
            </a:r>
            <a:r>
              <a:rPr sz="1588" spc="18" dirty="0">
                <a:latin typeface="Times New Roman"/>
                <a:cs typeface="Times New Roman"/>
              </a:rPr>
              <a:t> </a:t>
            </a:r>
            <a:r>
              <a:rPr sz="1588" spc="9" dirty="0">
                <a:latin typeface="Arial"/>
                <a:cs typeface="Arial"/>
              </a:rPr>
              <a:t>is extraneous in</a:t>
            </a:r>
            <a:r>
              <a:rPr sz="1588" spc="-101" dirty="0">
                <a:latin typeface="Arial"/>
                <a:cs typeface="Arial"/>
              </a:rPr>
              <a:t> </a:t>
            </a:r>
            <a:r>
              <a:rPr sz="1588" spc="18" dirty="0">
                <a:latin typeface="Symbol"/>
                <a:cs typeface="Symbol"/>
              </a:rPr>
              <a:t></a:t>
            </a:r>
            <a:endParaRPr sz="1588" dirty="0">
              <a:latin typeface="Symbol"/>
              <a:cs typeface="Symbol"/>
            </a:endParaRPr>
          </a:p>
          <a:p>
            <a:pPr marL="615796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588" spc="18" dirty="0">
                <a:latin typeface="Arial"/>
                <a:cs typeface="Arial"/>
              </a:rPr>
              <a:t>Compute </a:t>
            </a:r>
            <a:r>
              <a:rPr sz="1588" spc="9" dirty="0">
                <a:latin typeface="Arial"/>
                <a:cs typeface="Arial"/>
              </a:rPr>
              <a:t>({</a:t>
            </a:r>
            <a:r>
              <a:rPr sz="1588" spc="9" dirty="0">
                <a:latin typeface="Symbol"/>
                <a:cs typeface="Symbol"/>
              </a:rPr>
              <a:t></a:t>
            </a:r>
            <a:r>
              <a:rPr sz="1588" spc="9" dirty="0">
                <a:latin typeface="Arial"/>
                <a:cs typeface="Arial"/>
              </a:rPr>
              <a:t>} </a:t>
            </a:r>
            <a:r>
              <a:rPr sz="1588" spc="18" dirty="0">
                <a:latin typeface="Arial"/>
                <a:cs typeface="Arial"/>
              </a:rPr>
              <a:t>– </a:t>
            </a:r>
            <a:r>
              <a:rPr sz="1588" spc="9" dirty="0">
                <a:latin typeface="Arial"/>
                <a:cs typeface="Arial"/>
              </a:rPr>
              <a:t>A)</a:t>
            </a:r>
            <a:r>
              <a:rPr sz="1765" spc="13" baseline="25252" dirty="0">
                <a:latin typeface="Arial"/>
                <a:cs typeface="Arial"/>
              </a:rPr>
              <a:t>+ </a:t>
            </a:r>
            <a:r>
              <a:rPr sz="1588" spc="9" dirty="0">
                <a:latin typeface="Arial"/>
                <a:cs typeface="Arial"/>
              </a:rPr>
              <a:t>using </a:t>
            </a:r>
            <a:r>
              <a:rPr sz="1588" spc="13" dirty="0">
                <a:latin typeface="Arial"/>
                <a:cs typeface="Arial"/>
              </a:rPr>
              <a:t>the dependencies </a:t>
            </a:r>
            <a:r>
              <a:rPr sz="1588" spc="9" dirty="0">
                <a:latin typeface="Arial"/>
                <a:cs typeface="Arial"/>
              </a:rPr>
              <a:t>in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i="1" spc="18" dirty="0">
                <a:latin typeface="Arial"/>
                <a:cs typeface="Arial"/>
              </a:rPr>
              <a:t>F</a:t>
            </a:r>
            <a:endParaRPr sz="1588" dirty="0">
              <a:latin typeface="Arial"/>
              <a:cs typeface="Arial"/>
            </a:endParaRPr>
          </a:p>
          <a:p>
            <a:pPr marL="615796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588" spc="18" dirty="0">
                <a:latin typeface="Arial"/>
                <a:cs typeface="Arial"/>
              </a:rPr>
              <a:t>Check </a:t>
            </a:r>
            <a:r>
              <a:rPr sz="1588" spc="13" dirty="0">
                <a:latin typeface="Arial"/>
                <a:cs typeface="Arial"/>
              </a:rPr>
              <a:t>that </a:t>
            </a:r>
            <a:r>
              <a:rPr sz="1588" spc="9" dirty="0">
                <a:latin typeface="Arial"/>
                <a:cs typeface="Arial"/>
              </a:rPr>
              <a:t>({</a:t>
            </a:r>
            <a:r>
              <a:rPr sz="1588" spc="9" dirty="0">
                <a:latin typeface="Symbol"/>
                <a:cs typeface="Symbol"/>
              </a:rPr>
              <a:t></a:t>
            </a:r>
            <a:r>
              <a:rPr sz="1588" spc="9" dirty="0">
                <a:latin typeface="Arial"/>
                <a:cs typeface="Arial"/>
              </a:rPr>
              <a:t>} </a:t>
            </a:r>
            <a:r>
              <a:rPr sz="1588" spc="18" dirty="0">
                <a:latin typeface="Arial"/>
                <a:cs typeface="Arial"/>
              </a:rPr>
              <a:t>– </a:t>
            </a:r>
            <a:r>
              <a:rPr sz="1588" spc="9" dirty="0">
                <a:latin typeface="Arial"/>
                <a:cs typeface="Arial"/>
              </a:rPr>
              <a:t>A)</a:t>
            </a:r>
            <a:r>
              <a:rPr sz="1765" spc="13" baseline="25252" dirty="0">
                <a:latin typeface="Arial"/>
                <a:cs typeface="Arial"/>
              </a:rPr>
              <a:t>+ </a:t>
            </a:r>
            <a:r>
              <a:rPr sz="1588" spc="13" dirty="0">
                <a:latin typeface="Arial"/>
                <a:cs typeface="Arial"/>
              </a:rPr>
              <a:t>contains </a:t>
            </a:r>
            <a:r>
              <a:rPr sz="1588" spc="9" dirty="0">
                <a:latin typeface="Symbol"/>
                <a:cs typeface="Symbol"/>
              </a:rPr>
              <a:t></a:t>
            </a:r>
            <a:r>
              <a:rPr sz="1588" spc="9" dirty="0">
                <a:latin typeface="Arial"/>
                <a:cs typeface="Arial"/>
              </a:rPr>
              <a:t>; </a:t>
            </a:r>
            <a:r>
              <a:rPr sz="1588" spc="4" dirty="0">
                <a:latin typeface="Arial"/>
                <a:cs typeface="Arial"/>
              </a:rPr>
              <a:t>if it </a:t>
            </a:r>
            <a:r>
              <a:rPr sz="1588" spc="9" dirty="0">
                <a:latin typeface="Arial"/>
                <a:cs typeface="Arial"/>
              </a:rPr>
              <a:t>does, </a:t>
            </a:r>
            <a:r>
              <a:rPr sz="1588" i="1" spc="22" dirty="0">
                <a:latin typeface="Arial"/>
                <a:cs typeface="Arial"/>
              </a:rPr>
              <a:t>A </a:t>
            </a:r>
            <a:r>
              <a:rPr sz="1588" spc="9" dirty="0">
                <a:latin typeface="Arial"/>
                <a:cs typeface="Arial"/>
              </a:rPr>
              <a:t>is extraneous in</a:t>
            </a:r>
            <a:r>
              <a:rPr sz="1588" spc="-26" dirty="0">
                <a:latin typeface="Arial"/>
                <a:cs typeface="Arial"/>
              </a:rPr>
              <a:t> </a:t>
            </a:r>
            <a:r>
              <a:rPr sz="1588" spc="18" dirty="0">
                <a:latin typeface="Symbol"/>
                <a:cs typeface="Symbol"/>
              </a:rPr>
              <a:t></a:t>
            </a:r>
            <a:endParaRPr lang="en-US" sz="1588" spc="18" dirty="0">
              <a:latin typeface="Symbol"/>
              <a:cs typeface="Symbol"/>
            </a:endParaRPr>
          </a:p>
          <a:p>
            <a:pPr marL="615796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endParaRPr lang="en-US" sz="1588" spc="18" dirty="0">
              <a:latin typeface="Symbol"/>
              <a:cs typeface="Symbol"/>
            </a:endParaRPr>
          </a:p>
          <a:p>
            <a:pPr marL="615796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endParaRPr sz="1588" dirty="0">
              <a:latin typeface="Symbol"/>
              <a:cs typeface="Symbo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588" spc="13" dirty="0">
                <a:latin typeface="Arial"/>
                <a:cs typeface="Arial"/>
              </a:rPr>
              <a:t>To </a:t>
            </a:r>
            <a:r>
              <a:rPr sz="1588" spc="9" dirty="0">
                <a:latin typeface="Arial"/>
                <a:cs typeface="Arial"/>
              </a:rPr>
              <a:t>test </a:t>
            </a:r>
            <a:r>
              <a:rPr sz="1588" spc="4" dirty="0">
                <a:latin typeface="Arial"/>
                <a:cs typeface="Arial"/>
              </a:rPr>
              <a:t>if </a:t>
            </a:r>
            <a:r>
              <a:rPr sz="1588" spc="9" dirty="0">
                <a:latin typeface="Arial"/>
                <a:cs typeface="Arial"/>
              </a:rPr>
              <a:t>attribute </a:t>
            </a:r>
            <a:r>
              <a:rPr sz="1588" i="1" spc="22" dirty="0">
                <a:latin typeface="Arial"/>
                <a:cs typeface="Arial"/>
              </a:rPr>
              <a:t>A </a:t>
            </a:r>
            <a:r>
              <a:rPr sz="1588" spc="66" dirty="0">
                <a:latin typeface="Symbol"/>
                <a:cs typeface="Symbol"/>
              </a:rPr>
              <a:t></a:t>
            </a:r>
            <a:r>
              <a:rPr sz="1588" spc="66" dirty="0">
                <a:latin typeface="Times New Roman"/>
                <a:cs typeface="Times New Roman"/>
              </a:rPr>
              <a:t> </a:t>
            </a:r>
            <a:r>
              <a:rPr sz="1588" spc="18" dirty="0">
                <a:latin typeface="Symbol"/>
                <a:cs typeface="Symbol"/>
              </a:rPr>
              <a:t></a:t>
            </a:r>
            <a:r>
              <a:rPr sz="1588" spc="18" dirty="0">
                <a:latin typeface="Times New Roman"/>
                <a:cs typeface="Times New Roman"/>
              </a:rPr>
              <a:t> </a:t>
            </a:r>
            <a:r>
              <a:rPr sz="1588" spc="9" dirty="0">
                <a:latin typeface="Arial"/>
                <a:cs typeface="Arial"/>
              </a:rPr>
              <a:t>is extraneous in</a:t>
            </a:r>
            <a:r>
              <a:rPr sz="1588" spc="-75" dirty="0">
                <a:latin typeface="Arial"/>
                <a:cs typeface="Arial"/>
              </a:rPr>
              <a:t> </a:t>
            </a:r>
            <a:r>
              <a:rPr sz="1588" spc="18" dirty="0">
                <a:latin typeface="Symbol"/>
                <a:cs typeface="Symbol"/>
              </a:rPr>
              <a:t></a:t>
            </a:r>
            <a:endParaRPr sz="1588" dirty="0">
              <a:latin typeface="Symbol"/>
              <a:cs typeface="Symbol"/>
            </a:endParaRPr>
          </a:p>
          <a:p>
            <a:pPr marL="615796" marR="2856532" lvl="1" indent="-615796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588" spc="18" dirty="0">
                <a:latin typeface="Arial"/>
                <a:cs typeface="Arial"/>
              </a:rPr>
              <a:t>Compute </a:t>
            </a:r>
            <a:r>
              <a:rPr sz="1588" spc="4" dirty="0">
                <a:latin typeface="Symbol"/>
                <a:cs typeface="Symbol"/>
              </a:rPr>
              <a:t></a:t>
            </a:r>
            <a:r>
              <a:rPr sz="1765" spc="6" baseline="25252" dirty="0">
                <a:latin typeface="Arial"/>
                <a:cs typeface="Arial"/>
              </a:rPr>
              <a:t>+ </a:t>
            </a:r>
            <a:r>
              <a:rPr sz="1588" spc="9" dirty="0">
                <a:latin typeface="Arial"/>
                <a:cs typeface="Arial"/>
              </a:rPr>
              <a:t>using only </a:t>
            </a:r>
            <a:r>
              <a:rPr sz="1588" spc="13" dirty="0">
                <a:latin typeface="Arial"/>
                <a:cs typeface="Arial"/>
              </a:rPr>
              <a:t>the dependencies </a:t>
            </a:r>
            <a:r>
              <a:rPr sz="1588" spc="4" dirty="0">
                <a:latin typeface="Arial"/>
                <a:cs typeface="Arial"/>
              </a:rPr>
              <a:t>in  </a:t>
            </a:r>
            <a:r>
              <a:rPr sz="1588" spc="13" dirty="0">
                <a:latin typeface="Arial"/>
                <a:cs typeface="Arial"/>
              </a:rPr>
              <a:t>F’ </a:t>
            </a:r>
            <a:r>
              <a:rPr sz="1588" spc="18" dirty="0">
                <a:latin typeface="Arial"/>
                <a:cs typeface="Arial"/>
              </a:rPr>
              <a:t>= </a:t>
            </a:r>
            <a:endParaRPr lang="en-US" sz="1588" spc="18" dirty="0">
              <a:latin typeface="Arial"/>
              <a:cs typeface="Arial"/>
            </a:endParaRPr>
          </a:p>
          <a:p>
            <a:pPr marL="0" marR="2856532" lvl="1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tabLst>
                <a:tab pos="615796" algn="l"/>
                <a:tab pos="616356" algn="l"/>
              </a:tabLst>
            </a:pPr>
            <a:r>
              <a:rPr lang="en-US" sz="1588" spc="13" dirty="0">
                <a:latin typeface="Arial"/>
                <a:cs typeface="Arial"/>
              </a:rPr>
              <a:t>                  </a:t>
            </a:r>
            <a:r>
              <a:rPr sz="1588" spc="13" dirty="0">
                <a:latin typeface="Arial"/>
                <a:cs typeface="Arial"/>
              </a:rPr>
              <a:t>(</a:t>
            </a:r>
            <a:r>
              <a:rPr sz="1588" i="1" spc="13" dirty="0">
                <a:latin typeface="Arial"/>
                <a:cs typeface="Arial"/>
              </a:rPr>
              <a:t>F </a:t>
            </a:r>
            <a:r>
              <a:rPr sz="1588" spc="18" dirty="0">
                <a:latin typeface="Arial"/>
                <a:cs typeface="Arial"/>
              </a:rPr>
              <a:t>– </a:t>
            </a:r>
            <a:r>
              <a:rPr sz="1588" spc="35" dirty="0">
                <a:latin typeface="Arial"/>
                <a:cs typeface="Arial"/>
              </a:rPr>
              <a:t>{</a:t>
            </a:r>
            <a:r>
              <a:rPr sz="1588" spc="35" dirty="0">
                <a:latin typeface="Symbol"/>
                <a:cs typeface="Symbol"/>
              </a:rPr>
              <a:t></a:t>
            </a:r>
            <a:r>
              <a:rPr sz="1588" spc="35" dirty="0">
                <a:latin typeface="Times New Roman"/>
                <a:cs typeface="Times New Roman"/>
              </a:rPr>
              <a:t> </a:t>
            </a:r>
            <a:r>
              <a:rPr sz="1588" spc="31" dirty="0">
                <a:latin typeface="Symbol"/>
                <a:cs typeface="Symbol"/>
              </a:rPr>
              <a:t></a:t>
            </a:r>
            <a:r>
              <a:rPr sz="1588" spc="31" dirty="0">
                <a:latin typeface="Times New Roman"/>
                <a:cs typeface="Times New Roman"/>
              </a:rPr>
              <a:t> </a:t>
            </a:r>
            <a:r>
              <a:rPr sz="1588" spc="9" dirty="0">
                <a:latin typeface="Symbol"/>
                <a:cs typeface="Symbol"/>
              </a:rPr>
              <a:t></a:t>
            </a:r>
            <a:r>
              <a:rPr sz="1588" spc="9" dirty="0">
                <a:latin typeface="Arial"/>
                <a:cs typeface="Arial"/>
              </a:rPr>
              <a:t>}) </a:t>
            </a:r>
            <a:r>
              <a:rPr sz="1588" spc="22" dirty="0">
                <a:latin typeface="Symbol"/>
                <a:cs typeface="Symbol"/>
              </a:rPr>
              <a:t></a:t>
            </a:r>
            <a:r>
              <a:rPr sz="1588" spc="22" dirty="0">
                <a:latin typeface="Times New Roman"/>
                <a:cs typeface="Times New Roman"/>
              </a:rPr>
              <a:t> </a:t>
            </a:r>
            <a:r>
              <a:rPr sz="1588" spc="13" dirty="0">
                <a:latin typeface="Arial"/>
                <a:cs typeface="Arial"/>
              </a:rPr>
              <a:t>{</a:t>
            </a:r>
            <a:r>
              <a:rPr sz="1588" spc="13" dirty="0">
                <a:latin typeface="Symbol"/>
                <a:cs typeface="Symbol"/>
              </a:rPr>
              <a:t></a:t>
            </a:r>
            <a:r>
              <a:rPr sz="1588" spc="13" dirty="0">
                <a:latin typeface="Times New Roman"/>
                <a:cs typeface="Times New Roman"/>
              </a:rPr>
              <a:t> </a:t>
            </a:r>
            <a:r>
              <a:rPr sz="1588" spc="18" dirty="0">
                <a:latin typeface="Symbol"/>
                <a:cs typeface="Symbol"/>
              </a:rPr>
              <a:t></a:t>
            </a:r>
            <a:r>
              <a:rPr sz="1588" i="1" spc="18" dirty="0">
                <a:latin typeface="Arial"/>
                <a:cs typeface="Arial"/>
              </a:rPr>
              <a:t>(</a:t>
            </a:r>
            <a:r>
              <a:rPr sz="1588" spc="18" dirty="0">
                <a:latin typeface="Symbol"/>
                <a:cs typeface="Symbol"/>
              </a:rPr>
              <a:t></a:t>
            </a:r>
            <a:r>
              <a:rPr sz="1588" spc="18" dirty="0">
                <a:latin typeface="Times New Roman"/>
                <a:cs typeface="Times New Roman"/>
              </a:rPr>
              <a:t> </a:t>
            </a:r>
            <a:r>
              <a:rPr sz="1588" spc="18" dirty="0">
                <a:latin typeface="Arial"/>
                <a:cs typeface="Arial"/>
              </a:rPr>
              <a:t>–</a:t>
            </a:r>
            <a:r>
              <a:rPr sz="1588" spc="-44" dirty="0">
                <a:latin typeface="Arial"/>
                <a:cs typeface="Arial"/>
              </a:rPr>
              <a:t> </a:t>
            </a:r>
            <a:r>
              <a:rPr sz="1588" i="1" spc="9" dirty="0">
                <a:latin typeface="Arial"/>
                <a:cs typeface="Arial"/>
              </a:rPr>
              <a:t>A</a:t>
            </a:r>
            <a:r>
              <a:rPr sz="1588" spc="9" dirty="0">
                <a:latin typeface="Arial"/>
                <a:cs typeface="Arial"/>
              </a:rPr>
              <a:t>)},</a:t>
            </a:r>
            <a:endParaRPr sz="1588" dirty="0">
              <a:latin typeface="Arial"/>
              <a:cs typeface="Arial"/>
            </a:endParaRPr>
          </a:p>
          <a:p>
            <a:pPr marL="615796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588" spc="13" dirty="0">
                <a:latin typeface="Arial"/>
                <a:cs typeface="Arial"/>
              </a:rPr>
              <a:t>Check that </a:t>
            </a:r>
            <a:r>
              <a:rPr sz="1588" spc="4" dirty="0">
                <a:latin typeface="Symbol"/>
                <a:cs typeface="Symbol"/>
              </a:rPr>
              <a:t></a:t>
            </a:r>
            <a:r>
              <a:rPr sz="1765" spc="6" baseline="25252" dirty="0">
                <a:latin typeface="Arial"/>
                <a:cs typeface="Arial"/>
              </a:rPr>
              <a:t>+ </a:t>
            </a:r>
            <a:r>
              <a:rPr sz="1588" spc="13" dirty="0">
                <a:latin typeface="Arial"/>
                <a:cs typeface="Arial"/>
              </a:rPr>
              <a:t>contains </a:t>
            </a:r>
            <a:r>
              <a:rPr sz="1588" i="1" spc="13" dirty="0">
                <a:latin typeface="Arial"/>
                <a:cs typeface="Arial"/>
              </a:rPr>
              <a:t>A; </a:t>
            </a:r>
            <a:r>
              <a:rPr sz="1588" spc="4" dirty="0">
                <a:latin typeface="Arial"/>
                <a:cs typeface="Arial"/>
              </a:rPr>
              <a:t>if it </a:t>
            </a:r>
            <a:r>
              <a:rPr sz="1588" spc="13" dirty="0">
                <a:latin typeface="Arial"/>
                <a:cs typeface="Arial"/>
              </a:rPr>
              <a:t>does</a:t>
            </a:r>
            <a:r>
              <a:rPr sz="1588" i="1" spc="13" dirty="0">
                <a:latin typeface="Arial"/>
                <a:cs typeface="Arial"/>
              </a:rPr>
              <a:t>, </a:t>
            </a:r>
            <a:r>
              <a:rPr sz="1588" i="1" spc="22" dirty="0">
                <a:latin typeface="Arial"/>
                <a:cs typeface="Arial"/>
              </a:rPr>
              <a:t>A </a:t>
            </a:r>
            <a:r>
              <a:rPr sz="1588" spc="9" dirty="0">
                <a:latin typeface="Arial"/>
                <a:cs typeface="Arial"/>
              </a:rPr>
              <a:t>is extraneous in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18" dirty="0">
                <a:latin typeface="Symbol"/>
                <a:cs typeface="Symbol"/>
              </a:rPr>
              <a:t></a:t>
            </a:r>
            <a:endParaRPr sz="1588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316953" y="832553"/>
              <a:ext cx="6504776" cy="4661153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673" y="822472"/>
                <a:ext cx="6522056" cy="46805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6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3925" y="27135"/>
            <a:ext cx="424086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Computing </a:t>
            </a:r>
            <a:r>
              <a:rPr spc="18" dirty="0"/>
              <a:t>a </a:t>
            </a:r>
            <a:r>
              <a:rPr spc="13" dirty="0"/>
              <a:t>Canonical</a:t>
            </a:r>
            <a:r>
              <a:rPr spc="-71" dirty="0"/>
              <a:t> </a:t>
            </a:r>
            <a:r>
              <a:rPr spc="13" dirty="0"/>
              <a:t>Cover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589" y="1555377"/>
            <a:ext cx="7925920" cy="32170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219800" indent="-249905" algn="just">
              <a:lnSpc>
                <a:spcPct val="101499"/>
              </a:lnSpc>
              <a:spcBef>
                <a:spcPts val="84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1111" algn="l"/>
              </a:tabLst>
            </a:pPr>
            <a:r>
              <a:rPr sz="1412" i="1" spc="9" dirty="0">
                <a:latin typeface="Arial"/>
                <a:cs typeface="Arial"/>
              </a:rPr>
              <a:t>R </a:t>
            </a:r>
            <a:r>
              <a:rPr sz="1412" spc="9" dirty="0">
                <a:latin typeface="Arial"/>
                <a:cs typeface="Arial"/>
              </a:rPr>
              <a:t>= </a:t>
            </a:r>
            <a:r>
              <a:rPr sz="1412" spc="4" dirty="0">
                <a:latin typeface="Arial"/>
                <a:cs typeface="Arial"/>
              </a:rPr>
              <a:t>(</a:t>
            </a:r>
            <a:r>
              <a:rPr sz="1412" i="1" spc="4" dirty="0">
                <a:latin typeface="Arial"/>
                <a:cs typeface="Arial"/>
              </a:rPr>
              <a:t>A, B,</a:t>
            </a:r>
            <a:r>
              <a:rPr sz="1412" i="1" spc="-62" dirty="0">
                <a:latin typeface="Arial"/>
                <a:cs typeface="Arial"/>
              </a:rPr>
              <a:t> </a:t>
            </a:r>
            <a:r>
              <a:rPr sz="1412" i="1" spc="9" dirty="0">
                <a:latin typeface="Arial"/>
                <a:cs typeface="Arial"/>
              </a:rPr>
              <a:t>C)  F = </a:t>
            </a:r>
            <a:r>
              <a:rPr sz="1412" i="1" spc="4" dirty="0">
                <a:latin typeface="Arial"/>
                <a:cs typeface="Arial"/>
              </a:rPr>
              <a:t>{A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-35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</a:t>
            </a:r>
            <a:r>
              <a:rPr lang="en-US" sz="1412" i="1" spc="9" dirty="0">
                <a:latin typeface="Arial"/>
                <a:cs typeface="Arial"/>
              </a:rPr>
              <a:t> 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  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</a:t>
            </a:r>
            <a:r>
              <a:rPr lang="en-US" sz="1412" i="1" spc="9" dirty="0">
                <a:latin typeface="Arial"/>
                <a:cs typeface="Arial"/>
              </a:rPr>
              <a:t> AB </a:t>
            </a:r>
            <a:r>
              <a:rPr lang="en-US" sz="1412" spc="13" dirty="0">
                <a:latin typeface="Symbol"/>
                <a:cs typeface="Symbol"/>
              </a:rPr>
              <a:t></a:t>
            </a:r>
            <a:r>
              <a:rPr lang="en-US" sz="1412" spc="-53" dirty="0">
                <a:latin typeface="Times New Roman"/>
                <a:cs typeface="Times New Roman"/>
              </a:rPr>
              <a:t> </a:t>
            </a:r>
            <a:r>
              <a:rPr lang="en-US" sz="1412" i="1" spc="9" dirty="0">
                <a:latin typeface="Arial"/>
                <a:cs typeface="Arial"/>
              </a:rPr>
              <a:t>C</a:t>
            </a:r>
            <a:r>
              <a:rPr lang="en-US" sz="1412" spc="9" dirty="0">
                <a:latin typeface="Arial"/>
                <a:cs typeface="Arial"/>
              </a:rPr>
              <a:t>}</a:t>
            </a:r>
            <a:endParaRPr lang="en-US" sz="1412" dirty="0">
              <a:latin typeface="Arial"/>
              <a:cs typeface="Arial"/>
            </a:endParaRPr>
          </a:p>
          <a:p>
            <a:pPr marL="260551" marR="4219800" indent="-249905" algn="just">
              <a:lnSpc>
                <a:spcPct val="101499"/>
              </a:lnSpc>
              <a:spcBef>
                <a:spcPts val="84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1111" algn="l"/>
              </a:tabLst>
            </a:pPr>
            <a:r>
              <a:rPr lang="en-US" sz="1412" i="1" spc="9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Combine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 </a:t>
            </a:r>
            <a:r>
              <a:rPr sz="1412" spc="4" dirty="0">
                <a:latin typeface="Arial"/>
                <a:cs typeface="Arial"/>
              </a:rPr>
              <a:t>and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dirty="0">
                <a:latin typeface="Arial"/>
                <a:cs typeface="Arial"/>
              </a:rPr>
              <a:t>into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44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</a:t>
            </a:r>
            <a:endParaRPr sz="1412" dirty="0">
              <a:latin typeface="Arial"/>
              <a:cs typeface="Arial"/>
            </a:endParaRPr>
          </a:p>
          <a:p>
            <a:pPr marL="207320" marR="2287243" lvl="1" indent="-207320" algn="r">
              <a:spcBef>
                <a:spcPts val="507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207320" algn="l"/>
                <a:tab pos="207880" algn="l"/>
              </a:tabLst>
            </a:pPr>
            <a:r>
              <a:rPr sz="1412" spc="4" dirty="0">
                <a:latin typeface="Arial"/>
                <a:cs typeface="Arial"/>
              </a:rPr>
              <a:t>Set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now </a:t>
            </a:r>
            <a:r>
              <a:rPr sz="1412" i="1" spc="4" dirty="0">
                <a:latin typeface="Arial"/>
                <a:cs typeface="Arial"/>
              </a:rPr>
              <a:t>{A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BC, 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C, </a:t>
            </a:r>
            <a:r>
              <a:rPr sz="1412" i="1" spc="9" dirty="0">
                <a:latin typeface="Arial"/>
                <a:cs typeface="Arial"/>
              </a:rPr>
              <a:t>AB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31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</a:t>
            </a:r>
            <a:r>
              <a:rPr sz="1412" spc="9" dirty="0">
                <a:latin typeface="Arial"/>
                <a:cs typeface="Arial"/>
              </a:rPr>
              <a:t>}</a:t>
            </a:r>
            <a:endParaRPr sz="1412" dirty="0">
              <a:latin typeface="Arial"/>
              <a:cs typeface="Arial"/>
            </a:endParaRPr>
          </a:p>
          <a:p>
            <a:pPr marL="260551" indent="-249905">
              <a:spcBef>
                <a:spcPts val="512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extraneous in </a:t>
            </a:r>
            <a:r>
              <a:rPr sz="1412" i="1" spc="9" dirty="0">
                <a:latin typeface="Arial"/>
                <a:cs typeface="Arial"/>
              </a:rPr>
              <a:t>AB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31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</a:t>
            </a:r>
            <a:endParaRPr sz="1412" dirty="0">
              <a:latin typeface="Arial"/>
              <a:cs typeface="Arial"/>
            </a:endParaRPr>
          </a:p>
          <a:p>
            <a:pPr marL="551359" marR="252706" lvl="1" indent="-207880">
              <a:lnSpc>
                <a:spcPct val="101499"/>
              </a:lnSpc>
              <a:spcBef>
                <a:spcPts val="490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412" spc="4" dirty="0">
                <a:latin typeface="Arial"/>
                <a:cs typeface="Arial"/>
              </a:rPr>
              <a:t>Check </a:t>
            </a:r>
            <a:r>
              <a:rPr sz="1412" dirty="0">
                <a:latin typeface="Arial"/>
                <a:cs typeface="Arial"/>
              </a:rPr>
              <a:t>if </a:t>
            </a:r>
            <a:r>
              <a:rPr sz="1412" spc="4" dirty="0">
                <a:latin typeface="Arial"/>
                <a:cs typeface="Arial"/>
              </a:rPr>
              <a:t>the </a:t>
            </a:r>
            <a:r>
              <a:rPr sz="1412" dirty="0">
                <a:latin typeface="Arial"/>
                <a:cs typeface="Arial"/>
              </a:rPr>
              <a:t>result </a:t>
            </a:r>
            <a:r>
              <a:rPr sz="1412" spc="4" dirty="0">
                <a:latin typeface="Arial"/>
                <a:cs typeface="Arial"/>
              </a:rPr>
              <a:t>of </a:t>
            </a:r>
            <a:r>
              <a:rPr sz="1412" dirty="0">
                <a:latin typeface="Arial"/>
                <a:cs typeface="Arial"/>
              </a:rPr>
              <a:t>deleting </a:t>
            </a:r>
            <a:r>
              <a:rPr sz="1412" spc="9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from </a:t>
            </a:r>
            <a:r>
              <a:rPr sz="1412" i="1" spc="9" dirty="0">
                <a:latin typeface="Arial"/>
                <a:cs typeface="Arial"/>
              </a:rPr>
              <a:t>AB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 </a:t>
            </a:r>
            <a:r>
              <a:rPr sz="1412" dirty="0">
                <a:latin typeface="Arial"/>
                <a:cs typeface="Arial"/>
              </a:rPr>
              <a:t>is implied </a:t>
            </a:r>
            <a:r>
              <a:rPr sz="1412" spc="4" dirty="0">
                <a:latin typeface="Arial"/>
                <a:cs typeface="Arial"/>
              </a:rPr>
              <a:t>by the </a:t>
            </a:r>
            <a:r>
              <a:rPr sz="1412" dirty="0">
                <a:latin typeface="Arial"/>
                <a:cs typeface="Arial"/>
              </a:rPr>
              <a:t>other  </a:t>
            </a:r>
            <a:r>
              <a:rPr sz="1412" spc="4" dirty="0">
                <a:latin typeface="Arial"/>
                <a:cs typeface="Arial"/>
              </a:rPr>
              <a:t>dependencies</a:t>
            </a:r>
            <a:endParaRPr sz="1412" dirty="0">
              <a:latin typeface="Arial"/>
              <a:cs typeface="Arial"/>
            </a:endParaRPr>
          </a:p>
          <a:p>
            <a:pPr marL="801824" lvl="2" indent="-167537">
              <a:spcBef>
                <a:spcPts val="507"/>
              </a:spcBef>
              <a:buClr>
                <a:srgbClr val="33CC33"/>
              </a:buClr>
              <a:buSzPct val="73076"/>
              <a:buFont typeface="Wingdings"/>
              <a:buChar char=""/>
              <a:tabLst>
                <a:tab pos="801824" algn="l"/>
                <a:tab pos="802383" algn="l"/>
              </a:tabLst>
            </a:pPr>
            <a:r>
              <a:rPr sz="1412" spc="4" dirty="0">
                <a:latin typeface="Arial"/>
                <a:cs typeface="Arial"/>
              </a:rPr>
              <a:t>Yes: in fact,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already</a:t>
            </a:r>
            <a:r>
              <a:rPr sz="1412" spc="35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present!</a:t>
            </a:r>
          </a:p>
          <a:p>
            <a:pPr marL="551359" lvl="1" indent="-207880">
              <a:spcBef>
                <a:spcPts val="512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412" spc="4" dirty="0">
                <a:latin typeface="Arial"/>
                <a:cs typeface="Arial"/>
              </a:rPr>
              <a:t>Set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now </a:t>
            </a:r>
            <a:r>
              <a:rPr sz="1412" i="1" spc="4" dirty="0">
                <a:latin typeface="Arial"/>
                <a:cs typeface="Arial"/>
              </a:rPr>
              <a:t>{A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BC, 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5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</a:t>
            </a:r>
            <a:r>
              <a:rPr sz="1412" spc="9" dirty="0">
                <a:latin typeface="Arial"/>
                <a:cs typeface="Arial"/>
              </a:rPr>
              <a:t>}</a:t>
            </a:r>
            <a:endParaRPr sz="1412" dirty="0">
              <a:latin typeface="Arial"/>
              <a:cs typeface="Arial"/>
            </a:endParaRPr>
          </a:p>
          <a:p>
            <a:pPr marL="260551" indent="-249905">
              <a:spcBef>
                <a:spcPts val="507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412" i="1" spc="9" dirty="0">
                <a:latin typeface="Arial"/>
                <a:cs typeface="Arial"/>
              </a:rPr>
              <a:t>C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extraneous in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35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BC</a:t>
            </a:r>
            <a:endParaRPr sz="1412" dirty="0">
              <a:latin typeface="Arial"/>
              <a:cs typeface="Arial"/>
            </a:endParaRPr>
          </a:p>
          <a:p>
            <a:pPr marL="551359" lvl="1" indent="-207880">
              <a:spcBef>
                <a:spcPts val="516"/>
              </a:spcBef>
              <a:buClr>
                <a:srgbClr val="FF9A33"/>
              </a:buClr>
              <a:buSzPct val="80769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412" spc="4" dirty="0">
                <a:latin typeface="Arial"/>
                <a:cs typeface="Arial"/>
              </a:rPr>
              <a:t>Check </a:t>
            </a:r>
            <a:r>
              <a:rPr sz="1412" dirty="0">
                <a:latin typeface="Arial"/>
                <a:cs typeface="Arial"/>
              </a:rPr>
              <a:t>if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C </a:t>
            </a:r>
            <a:r>
              <a:rPr sz="1412" dirty="0">
                <a:latin typeface="Arial"/>
                <a:cs typeface="Arial"/>
              </a:rPr>
              <a:t>is logically implied </a:t>
            </a:r>
            <a:r>
              <a:rPr sz="1412" spc="4" dirty="0">
                <a:latin typeface="Arial"/>
                <a:cs typeface="Arial"/>
              </a:rPr>
              <a:t>by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spc="4" dirty="0">
                <a:latin typeface="Arial"/>
                <a:cs typeface="Arial"/>
              </a:rPr>
              <a:t>and the other</a:t>
            </a:r>
            <a:r>
              <a:rPr sz="1412" spc="88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dependencies</a:t>
            </a:r>
            <a:endParaRPr sz="1412" dirty="0">
              <a:latin typeface="Arial"/>
              <a:cs typeface="Arial"/>
            </a:endParaRPr>
          </a:p>
          <a:p>
            <a:pPr marL="801824" lvl="2" indent="-167537">
              <a:spcBef>
                <a:spcPts val="507"/>
              </a:spcBef>
              <a:buClr>
                <a:srgbClr val="33CC33"/>
              </a:buClr>
              <a:buSzPct val="73076"/>
              <a:buFont typeface="Wingdings"/>
              <a:buChar char=""/>
              <a:tabLst>
                <a:tab pos="801824" algn="l"/>
                <a:tab pos="802383" algn="l"/>
              </a:tabLst>
            </a:pPr>
            <a:r>
              <a:rPr sz="1412" spc="4" dirty="0">
                <a:latin typeface="Arial"/>
                <a:cs typeface="Arial"/>
              </a:rPr>
              <a:t>Yes</a:t>
            </a:r>
            <a:r>
              <a:rPr sz="1412" i="1" spc="4" dirty="0">
                <a:latin typeface="Arial"/>
                <a:cs typeface="Arial"/>
              </a:rPr>
              <a:t>: </a:t>
            </a:r>
            <a:r>
              <a:rPr sz="1412" spc="4" dirty="0">
                <a:latin typeface="Arial"/>
                <a:cs typeface="Arial"/>
              </a:rPr>
              <a:t>using </a:t>
            </a:r>
            <a:r>
              <a:rPr sz="1412" dirty="0">
                <a:latin typeface="Arial"/>
                <a:cs typeface="Arial"/>
              </a:rPr>
              <a:t>transitivity </a:t>
            </a:r>
            <a:r>
              <a:rPr sz="1412" spc="4" dirty="0">
                <a:latin typeface="Arial"/>
                <a:cs typeface="Arial"/>
              </a:rPr>
              <a:t>on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13" dirty="0">
                <a:latin typeface="Times New Roman"/>
                <a:cs typeface="Times New Roman"/>
              </a:rPr>
              <a:t>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i="1" spc="4" dirty="0">
                <a:latin typeface="Arial"/>
                <a:cs typeface="Arial"/>
              </a:rPr>
              <a:t>and </a:t>
            </a:r>
            <a:r>
              <a:rPr sz="1412" i="1" spc="9" dirty="0">
                <a:latin typeface="Arial"/>
                <a:cs typeface="Arial"/>
              </a:rPr>
              <a:t>B </a:t>
            </a:r>
            <a:r>
              <a:rPr sz="1412" spc="13" dirty="0">
                <a:latin typeface="Symbol"/>
                <a:cs typeface="Symbol"/>
              </a:rPr>
              <a:t></a:t>
            </a:r>
            <a:r>
              <a:rPr sz="1412" spc="49" dirty="0">
                <a:latin typeface="Times New Roman"/>
                <a:cs typeface="Times New Roman"/>
              </a:rPr>
              <a:t> </a:t>
            </a:r>
            <a:r>
              <a:rPr sz="1412" spc="4" dirty="0">
                <a:latin typeface="Arial"/>
                <a:cs typeface="Arial"/>
              </a:rPr>
              <a:t>C.</a:t>
            </a:r>
            <a:endParaRPr sz="1412" dirty="0">
              <a:latin typeface="Arial"/>
              <a:cs typeface="Arial"/>
            </a:endParaRPr>
          </a:p>
          <a:p>
            <a:pPr marL="1051168" lvl="3" indent="-167537">
              <a:spcBef>
                <a:spcPts val="507"/>
              </a:spcBef>
              <a:buClr>
                <a:srgbClr val="FF9A00"/>
              </a:buClr>
              <a:buFont typeface="Wingdings"/>
              <a:buChar char=""/>
              <a:tabLst>
                <a:tab pos="1051728" algn="l"/>
              </a:tabLst>
            </a:pPr>
            <a:r>
              <a:rPr sz="1412" spc="4" dirty="0">
                <a:latin typeface="Arial"/>
                <a:cs typeface="Arial"/>
              </a:rPr>
              <a:t>Can use </a:t>
            </a:r>
            <a:r>
              <a:rPr sz="1412" dirty="0">
                <a:latin typeface="Arial"/>
                <a:cs typeface="Arial"/>
              </a:rPr>
              <a:t>attribute closure </a:t>
            </a:r>
            <a:r>
              <a:rPr sz="1412" spc="4" dirty="0">
                <a:latin typeface="Arial"/>
                <a:cs typeface="Arial"/>
              </a:rPr>
              <a:t>of </a:t>
            </a:r>
            <a:r>
              <a:rPr sz="1412" i="1" spc="9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in more complex</a:t>
            </a:r>
            <a:r>
              <a:rPr sz="1412" spc="49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cases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8252" y="5079178"/>
            <a:ext cx="178341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60551" indent="-249905">
              <a:spcBef>
                <a:spcPts val="106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spc="4" dirty="0">
                <a:latin typeface="Arial"/>
                <a:cs typeface="Arial"/>
              </a:rPr>
              <a:t>The </a:t>
            </a:r>
            <a:r>
              <a:rPr sz="1147" dirty="0">
                <a:latin typeface="Arial"/>
                <a:cs typeface="Arial"/>
              </a:rPr>
              <a:t>canonical </a:t>
            </a:r>
            <a:r>
              <a:rPr sz="1147" spc="4" dirty="0">
                <a:latin typeface="Arial"/>
                <a:cs typeface="Arial"/>
              </a:rPr>
              <a:t>cover</a:t>
            </a:r>
            <a:r>
              <a:rPr sz="1147" spc="-2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is: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2211" y="5079178"/>
            <a:ext cx="456079" cy="3673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i="1" spc="9" dirty="0">
                <a:latin typeface="Arial"/>
                <a:cs typeface="Arial"/>
              </a:rPr>
              <a:t>A </a:t>
            </a:r>
            <a:r>
              <a:rPr sz="1147" spc="13" dirty="0">
                <a:latin typeface="Symbol"/>
                <a:cs typeface="Symbol"/>
              </a:rPr>
              <a:t></a:t>
            </a:r>
            <a:r>
              <a:rPr sz="1147" spc="13" dirty="0">
                <a:latin typeface="Times New Roman"/>
                <a:cs typeface="Times New Roman"/>
              </a:rPr>
              <a:t> </a:t>
            </a:r>
            <a:r>
              <a:rPr sz="1147" i="1" spc="9" dirty="0">
                <a:latin typeface="Arial"/>
                <a:cs typeface="Arial"/>
              </a:rPr>
              <a:t>B  B </a:t>
            </a:r>
            <a:r>
              <a:rPr sz="1147" spc="13" dirty="0">
                <a:latin typeface="Symbol"/>
                <a:cs typeface="Symbol"/>
              </a:rPr>
              <a:t></a:t>
            </a:r>
            <a:r>
              <a:rPr sz="1147" spc="-49" dirty="0">
                <a:latin typeface="Times New Roman"/>
                <a:cs typeface="Times New Roman"/>
              </a:rPr>
              <a:t> </a:t>
            </a:r>
            <a:r>
              <a:rPr sz="1147" i="1" spc="9" dirty="0">
                <a:latin typeface="Arial"/>
                <a:cs typeface="Arial"/>
              </a:rPr>
              <a:t>C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055847" y="881153"/>
              <a:ext cx="8397953" cy="5074412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207" y="871793"/>
                <a:ext cx="8414513" cy="5093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4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398059" y="336177"/>
            <a:ext cx="7654476" cy="795086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56" b="1" spc="-1" dirty="0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rPr sz="1310" dirty="0"/>
              <a:t/>
            </a:r>
            <a:br>
              <a:rPr sz="1310" dirty="0"/>
            </a:br>
            <a:r>
              <a:rPr lang="en-US" sz="1456" b="1" spc="-1" dirty="0">
                <a:solidFill>
                  <a:srgbClr val="000000"/>
                </a:solidFill>
                <a:latin typeface="Times New Roman"/>
              </a:rPr>
              <a:t>Dependencies:</a:t>
            </a:r>
            <a:r>
              <a:rPr sz="1310" dirty="0"/>
              <a:t/>
            </a:r>
            <a:br>
              <a:rPr sz="1310" dirty="0"/>
            </a:br>
            <a:r>
              <a:rPr lang="en-US" sz="1456" spc="-1" dirty="0">
                <a:solidFill>
                  <a:srgbClr val="000000"/>
                </a:solidFill>
                <a:latin typeface="Times New Roman"/>
              </a:rPr>
              <a:t>1. AB → CD, BC → D</a:t>
            </a:r>
            <a:endParaRPr lang="en-US" sz="1456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263589" y="1121990"/>
            <a:ext cx="7654476" cy="34945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Step 1:Use the union rule to replace any dependencies in </a:t>
            </a:r>
            <a:r>
              <a:rPr lang="en-US" sz="1588" i="1" spc="-1" dirty="0">
                <a:solidFill>
                  <a:srgbClr val="000000"/>
                </a:solidFill>
                <a:latin typeface="Times New Roman"/>
              </a:rPr>
              <a:t>F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α1 → β1 and α1 → β2 with α1 → β1 β2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So we can write AB → C, AB → D, BC → D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Step 2: find the redundancy step by step: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(AB)+ ={A,B,C,D}         		 // </a:t>
            </a:r>
            <a:r>
              <a:rPr lang="en-US" sz="1588" spc="-1" dirty="0">
                <a:solidFill>
                  <a:srgbClr val="00B050"/>
                </a:solidFill>
                <a:latin typeface="Times New Roman"/>
              </a:rPr>
              <a:t>Now check for AB → C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(AB)+ ={A,B,D} without considering this  FD :AB → C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(A)+ ={A}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(B)+ ={B}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So  AB → C is essential not redundancy.[left side multiple attribute is also essential]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(AB)+ ={A,B,C,D} 		</a:t>
            </a: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// </a:t>
            </a:r>
            <a:r>
              <a:rPr lang="en-US" sz="1588" spc="-1" dirty="0">
                <a:solidFill>
                  <a:srgbClr val="00B050"/>
                </a:solidFill>
                <a:latin typeface="Times New Roman"/>
              </a:rPr>
              <a:t>Now check for AB → D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(AB)+ ={A,B,C,D} without considering this  FD :AB → D [we got the same closure]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So  AB → </a:t>
            </a: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D </a:t>
            </a: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is  redundancy.[SO delete this one]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(BC)+ ={B,C,D}                	 // </a:t>
            </a:r>
            <a:r>
              <a:rPr lang="en-US" sz="1588" spc="-1" dirty="0">
                <a:solidFill>
                  <a:srgbClr val="00B050"/>
                </a:solidFill>
                <a:latin typeface="Times New Roman"/>
              </a:rPr>
              <a:t>Now check for BC → D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(BC)+ ={B,C} without considering this  FD :BC → D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SO this FD :BC → D is essential.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So canonical cover set of the above set of FD is AB → C, BC → D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019" spc="-1" dirty="0">
                <a:solidFill>
                  <a:srgbClr val="FF0000"/>
                </a:solidFill>
                <a:latin typeface="Times New Roman"/>
              </a:rPr>
              <a:t> </a:t>
            </a: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28271" y="664835"/>
              <a:ext cx="5972400" cy="5438435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071" y="656915"/>
                <a:ext cx="5990040" cy="5455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722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398059" y="268941"/>
            <a:ext cx="7654476" cy="795086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56" b="1" spc="-1" dirty="0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rPr sz="1310" dirty="0"/>
              <a:t/>
            </a:r>
            <a:br>
              <a:rPr sz="1310" dirty="0"/>
            </a:br>
            <a:r>
              <a:rPr lang="en-US" sz="1456" b="1" spc="-1" dirty="0">
                <a:solidFill>
                  <a:srgbClr val="000000"/>
                </a:solidFill>
                <a:latin typeface="Times New Roman"/>
              </a:rPr>
              <a:t>Dependencies:</a:t>
            </a:r>
            <a:r>
              <a:rPr sz="1310" dirty="0"/>
              <a:t/>
            </a:r>
            <a:br>
              <a:rPr sz="1310" dirty="0"/>
            </a:br>
            <a:r>
              <a:rPr lang="en-US" sz="1456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1456" spc="-1" dirty="0">
                <a:solidFill>
                  <a:srgbClr val="000000"/>
                </a:solidFill>
                <a:latin typeface="Calibri Light"/>
              </a:rPr>
              <a:t>ABCD → E, E → D, AC → D, A → B</a:t>
            </a:r>
            <a:endParaRPr lang="en-US" sz="1456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398058" y="1064028"/>
            <a:ext cx="7654476" cy="34945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65" spc="-1" dirty="0">
                <a:solidFill>
                  <a:srgbClr val="000000"/>
                </a:solidFill>
                <a:latin typeface="Times New Roman"/>
              </a:rPr>
              <a:t>Step 1:Use the union rule to replace any dependencies in </a:t>
            </a:r>
            <a:r>
              <a:rPr lang="en-US" sz="1765" i="1" spc="-1" dirty="0">
                <a:solidFill>
                  <a:srgbClr val="000000"/>
                </a:solidFill>
                <a:latin typeface="Times New Roman"/>
              </a:rPr>
              <a:t>F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00"/>
                </a:solidFill>
                <a:latin typeface="Times New Roman"/>
              </a:rPr>
              <a:t>α1 → β1 and α1 → β2 with α1 → β1 β2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00"/>
                </a:solidFill>
                <a:latin typeface="Times New Roman"/>
              </a:rPr>
              <a:t>We have nothing like this.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00"/>
                </a:solidFill>
                <a:latin typeface="Times New Roman"/>
              </a:rPr>
              <a:t>Step 2: find the redundancy step by step: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765" spc="-1" dirty="0">
                <a:solidFill>
                  <a:srgbClr val="00B050"/>
                </a:solidFill>
                <a:latin typeface="Calibri"/>
              </a:rPr>
              <a:t>ABCD → E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(ABCD)+ ={A,B,C,D,E}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(ABCD)+ ={A,B,C,D} without considering this  FD :</a:t>
            </a:r>
            <a:r>
              <a:rPr lang="en-US" sz="1765" spc="-1" dirty="0">
                <a:solidFill>
                  <a:srgbClr val="000000"/>
                </a:solidFill>
                <a:latin typeface="Calibri"/>
              </a:rPr>
              <a:t> ABCD → E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(A)+ ={A,B}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(B)+ ={B}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(C)+ ={C}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(D)+ ={D}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So  </a:t>
            </a:r>
            <a:r>
              <a:rPr lang="en-US" sz="1765" spc="-1" dirty="0">
                <a:solidFill>
                  <a:srgbClr val="000000"/>
                </a:solidFill>
                <a:latin typeface="Calibri"/>
              </a:rPr>
              <a:t>ABCD → E </a:t>
            </a:r>
            <a:r>
              <a:rPr lang="en-US" sz="1765" spc="-1" dirty="0">
                <a:solidFill>
                  <a:srgbClr val="FF0000"/>
                </a:solidFill>
                <a:latin typeface="Times New Roman"/>
              </a:rPr>
              <a:t>is essential not redundancy.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765" spc="-1" dirty="0">
                <a:solidFill>
                  <a:srgbClr val="00B050"/>
                </a:solidFill>
                <a:latin typeface="Calibri"/>
              </a:rPr>
              <a:t>E → D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FF"/>
                </a:solidFill>
                <a:latin typeface="Times New Roman"/>
              </a:rPr>
              <a:t>(E)+ ={E,D}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FF"/>
                </a:solidFill>
                <a:latin typeface="Times New Roman"/>
              </a:rPr>
              <a:t>(E)+ ={E} without considering this  FD: </a:t>
            </a:r>
            <a:r>
              <a:rPr lang="en-US" sz="1765" spc="-1" dirty="0">
                <a:solidFill>
                  <a:srgbClr val="000000"/>
                </a:solidFill>
                <a:latin typeface="Calibri"/>
              </a:rPr>
              <a:t>E → D, 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765" spc="-1" dirty="0">
                <a:solidFill>
                  <a:srgbClr val="0000FF"/>
                </a:solidFill>
                <a:latin typeface="Times New Roman"/>
              </a:rPr>
              <a:t>So </a:t>
            </a:r>
            <a:r>
              <a:rPr lang="en-US" sz="1765" spc="-1" dirty="0">
                <a:solidFill>
                  <a:srgbClr val="000000"/>
                </a:solidFill>
                <a:latin typeface="Calibri"/>
              </a:rPr>
              <a:t>E → D </a:t>
            </a:r>
            <a:r>
              <a:rPr lang="en-US" sz="1765" spc="-1" dirty="0">
                <a:solidFill>
                  <a:srgbClr val="0000FF"/>
                </a:solidFill>
                <a:latin typeface="Times New Roman"/>
              </a:rPr>
              <a:t>is  essential.</a:t>
            </a:r>
            <a:endParaRPr lang="en-US" sz="1765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019" spc="-1" dirty="0">
                <a:solidFill>
                  <a:srgbClr val="FF0000"/>
                </a:solidFill>
                <a:latin typeface="Times New Roman"/>
              </a:rPr>
              <a:t> </a:t>
            </a: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09329" y="2369329"/>
              <a:ext cx="2757494" cy="1132412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689" y="2359970"/>
                <a:ext cx="2775133" cy="115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268544" y="1198618"/>
            <a:ext cx="7654476" cy="795086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56" b="1" spc="-1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rPr sz="1310"/>
              <a:t/>
            </a:r>
            <a:br>
              <a:rPr sz="1310"/>
            </a:br>
            <a:r>
              <a:rPr lang="en-US" sz="1456" b="1" spc="-1">
                <a:solidFill>
                  <a:srgbClr val="000000"/>
                </a:solidFill>
                <a:latin typeface="Times New Roman"/>
              </a:rPr>
              <a:t>Dependencies: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ABCD → E, E → D, AC → D, A → B</a:t>
            </a:r>
            <a:endParaRPr lang="en-US" sz="1456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268544" y="1934741"/>
            <a:ext cx="7654476" cy="34945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588" spc="-1" dirty="0">
                <a:solidFill>
                  <a:srgbClr val="00B050"/>
                </a:solidFill>
                <a:latin typeface="Calibri"/>
              </a:rPr>
              <a:t>AC → D, 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(AC)+ ={A,C,D} //USING </a:t>
            </a:r>
            <a:r>
              <a:rPr lang="en-US" sz="1588" spc="-1" dirty="0">
                <a:solidFill>
                  <a:srgbClr val="FF0000"/>
                </a:solidFill>
                <a:latin typeface="Calibri"/>
              </a:rPr>
              <a:t>AC → D 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            ={A,B,C,D} //USING </a:t>
            </a:r>
            <a:r>
              <a:rPr lang="en-US" sz="1588" spc="-1" dirty="0">
                <a:solidFill>
                  <a:srgbClr val="FF0000"/>
                </a:solidFill>
                <a:latin typeface="Calibri"/>
              </a:rPr>
              <a:t>A → B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Calibri"/>
              </a:rPr>
              <a:t>            </a:t>
            </a: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={A,B,C,D,E} //USING </a:t>
            </a:r>
            <a:r>
              <a:rPr lang="en-US" sz="1588" spc="-1" dirty="0">
                <a:solidFill>
                  <a:srgbClr val="FF0000"/>
                </a:solidFill>
                <a:latin typeface="Calibri"/>
              </a:rPr>
              <a:t>ABCD → E</a:t>
            </a: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          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(AC)+ ={A,B,C} without considering this  FD :</a:t>
            </a:r>
            <a:r>
              <a:rPr lang="en-US" sz="1588" spc="-1" dirty="0">
                <a:solidFill>
                  <a:srgbClr val="FF0000"/>
                </a:solidFill>
                <a:latin typeface="Calibri"/>
              </a:rPr>
              <a:t> AC → D 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Calibri"/>
              </a:rPr>
              <a:t>(A)+={A,B}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Calibri"/>
              </a:rPr>
              <a:t>(C )+={C}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SO this FD :</a:t>
            </a:r>
            <a:r>
              <a:rPr lang="en-US" sz="1588" spc="-1" dirty="0">
                <a:solidFill>
                  <a:srgbClr val="FF0000"/>
                </a:solidFill>
                <a:latin typeface="Calibri"/>
              </a:rPr>
              <a:t> AC → D  </a:t>
            </a:r>
            <a:r>
              <a:rPr lang="en-US" sz="1588" spc="-1" dirty="0">
                <a:solidFill>
                  <a:srgbClr val="FF0000"/>
                </a:solidFill>
                <a:latin typeface="Times New Roman"/>
              </a:rPr>
              <a:t>is essential.[LEFT HAND ATTRIBUTE IS ALSO ESSENTIAL ]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588" spc="-1" dirty="0">
                <a:solidFill>
                  <a:srgbClr val="00B050"/>
                </a:solidFill>
                <a:latin typeface="Calibri"/>
              </a:rPr>
              <a:t>A → B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(A)+={A,B}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(A)+={A} without considering this FD: </a:t>
            </a:r>
            <a:r>
              <a:rPr lang="en-US" sz="1588" spc="-1" dirty="0">
                <a:solidFill>
                  <a:srgbClr val="0000FF"/>
                </a:solidFill>
                <a:latin typeface="Calibri"/>
              </a:rPr>
              <a:t>A → B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FF"/>
                </a:solidFill>
                <a:latin typeface="Times New Roman"/>
              </a:rPr>
              <a:t>SO </a:t>
            </a:r>
            <a:r>
              <a:rPr lang="en-US" sz="1588" spc="-1" dirty="0">
                <a:solidFill>
                  <a:srgbClr val="0000FF"/>
                </a:solidFill>
                <a:latin typeface="Calibri"/>
              </a:rPr>
              <a:t>A → B this FD is essential</a:t>
            </a: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588" spc="-1" dirty="0">
                <a:solidFill>
                  <a:srgbClr val="000000"/>
                </a:solidFill>
                <a:latin typeface="Times New Roman"/>
              </a:rPr>
              <a:t>So canonical cover set of the above set of FD is </a:t>
            </a:r>
            <a:r>
              <a:rPr lang="en-US" sz="1588" spc="-1" dirty="0">
                <a:solidFill>
                  <a:srgbClr val="000000"/>
                </a:solidFill>
                <a:latin typeface="Calibri"/>
              </a:rPr>
              <a:t>ABCD → E, E → D, AC → D, A → B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588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r>
              <a:rPr lang="en-US" sz="1019" spc="-1" dirty="0">
                <a:solidFill>
                  <a:srgbClr val="FF0000"/>
                </a:solidFill>
                <a:latin typeface="Times New Roman"/>
              </a:rPr>
              <a:t> </a:t>
            </a: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019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6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326" y="525319"/>
            <a:ext cx="683334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Equivalence of Sets of </a:t>
            </a:r>
            <a:r>
              <a:rPr spc="18" dirty="0"/>
              <a:t>Functional</a:t>
            </a:r>
            <a:r>
              <a:rPr spc="-97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7976" y="1485183"/>
            <a:ext cx="7380754" cy="2252434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71757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71757" algn="l"/>
                <a:tab pos="272317" algn="l"/>
              </a:tabLst>
            </a:pPr>
            <a:r>
              <a:rPr sz="1279" spc="9" dirty="0">
                <a:latin typeface="Arial"/>
                <a:cs typeface="Arial"/>
              </a:rPr>
              <a:t>Let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22" dirty="0">
                <a:latin typeface="Arial"/>
                <a:cs typeface="Arial"/>
              </a:rPr>
              <a:t>&amp; G </a:t>
            </a:r>
            <a:r>
              <a:rPr sz="1279" spc="13" dirty="0">
                <a:latin typeface="Arial"/>
                <a:cs typeface="Arial"/>
              </a:rPr>
              <a:t>are two functional dependency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sets.</a:t>
            </a:r>
            <a:endParaRPr sz="1279">
              <a:latin typeface="Arial"/>
              <a:cs typeface="Arial"/>
            </a:endParaRPr>
          </a:p>
          <a:p>
            <a:pPr marL="562565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63126" algn="l"/>
              </a:tabLst>
            </a:pPr>
            <a:r>
              <a:rPr sz="1279" spc="18" dirty="0">
                <a:latin typeface="Arial"/>
                <a:cs typeface="Arial"/>
              </a:rPr>
              <a:t>These </a:t>
            </a:r>
            <a:r>
              <a:rPr sz="1279" spc="13" dirty="0">
                <a:latin typeface="Arial"/>
                <a:cs typeface="Arial"/>
              </a:rPr>
              <a:t>two </a:t>
            </a:r>
            <a:r>
              <a:rPr sz="1279" spc="9" dirty="0">
                <a:latin typeface="Arial"/>
                <a:cs typeface="Arial"/>
              </a:rPr>
              <a:t>sets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22" dirty="0">
                <a:latin typeface="Arial"/>
                <a:cs typeface="Arial"/>
              </a:rPr>
              <a:t>&amp; G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equivalent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G</a:t>
            </a:r>
            <a:r>
              <a:rPr sz="1257" spc="33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562565" marR="15689" lvl="1" indent="-207880">
              <a:lnSpc>
                <a:spcPct val="102400"/>
              </a:lnSpc>
              <a:spcBef>
                <a:spcPts val="54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63126" algn="l"/>
              </a:tabLst>
            </a:pPr>
            <a:r>
              <a:rPr sz="1279" spc="13" dirty="0">
                <a:latin typeface="Arial"/>
                <a:cs typeface="Arial"/>
              </a:rPr>
              <a:t>Equivalence </a:t>
            </a:r>
            <a:r>
              <a:rPr sz="1279" spc="18" dirty="0">
                <a:latin typeface="Arial"/>
                <a:cs typeface="Arial"/>
              </a:rPr>
              <a:t>means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every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F can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9" dirty="0">
                <a:latin typeface="Arial"/>
                <a:cs typeface="Arial"/>
              </a:rPr>
              <a:t>inferred </a:t>
            </a:r>
            <a:r>
              <a:rPr sz="1279" spc="13" dirty="0">
                <a:latin typeface="Arial"/>
                <a:cs typeface="Arial"/>
              </a:rPr>
              <a:t>from </a:t>
            </a:r>
            <a:r>
              <a:rPr sz="1279" spc="18" dirty="0">
                <a:latin typeface="Arial"/>
                <a:cs typeface="Arial"/>
              </a:rPr>
              <a:t>G,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every 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22" dirty="0">
                <a:latin typeface="Arial"/>
                <a:cs typeface="Arial"/>
              </a:rPr>
              <a:t>G </a:t>
            </a:r>
            <a:r>
              <a:rPr sz="1279" spc="13" dirty="0">
                <a:latin typeface="Arial"/>
                <a:cs typeface="Arial"/>
              </a:rPr>
              <a:t>an be </a:t>
            </a:r>
            <a:r>
              <a:rPr sz="1279" spc="9" dirty="0">
                <a:latin typeface="Arial"/>
                <a:cs typeface="Arial"/>
              </a:rPr>
              <a:t>inferred </a:t>
            </a:r>
            <a:r>
              <a:rPr sz="1279" spc="13" dirty="0">
                <a:latin typeface="Arial"/>
                <a:cs typeface="Arial"/>
              </a:rPr>
              <a:t>from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71757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71757" algn="l"/>
                <a:tab pos="272317" algn="l"/>
              </a:tabLst>
            </a:pP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G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equal only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if</a:t>
            </a:r>
            <a:endParaRPr sz="1279">
              <a:latin typeface="Arial"/>
              <a:cs typeface="Arial"/>
            </a:endParaRPr>
          </a:p>
          <a:p>
            <a:pPr marL="562565" marR="237577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63126" algn="l"/>
              </a:tabLst>
            </a:pP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covers </a:t>
            </a:r>
            <a:r>
              <a:rPr sz="1279" spc="18" dirty="0">
                <a:latin typeface="Arial"/>
                <a:cs typeface="Arial"/>
              </a:rPr>
              <a:t>G: </a:t>
            </a:r>
            <a:r>
              <a:rPr sz="1279" spc="13" dirty="0">
                <a:latin typeface="Arial"/>
                <a:cs typeface="Arial"/>
              </a:rPr>
              <a:t>Means that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22" dirty="0">
                <a:latin typeface="Arial"/>
                <a:cs typeface="Arial"/>
              </a:rPr>
              <a:t>G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logically </a:t>
            </a:r>
            <a:r>
              <a:rPr sz="1279" spc="13" dirty="0">
                <a:latin typeface="Arial"/>
                <a:cs typeface="Arial"/>
              </a:rPr>
              <a:t>numbers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 dependency set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18" dirty="0">
                <a:latin typeface="Cambria"/>
                <a:cs typeface="Cambria"/>
              </a:rPr>
              <a:t>⇒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18" dirty="0">
                <a:latin typeface="Cambria"/>
                <a:cs typeface="Cambria"/>
              </a:rPr>
              <a:t>⊇</a:t>
            </a:r>
            <a:r>
              <a:rPr sz="1279" spc="18" dirty="0">
                <a:latin typeface="Arial"/>
                <a:cs typeface="Arial"/>
              </a:rPr>
              <a:t>G.</a:t>
            </a:r>
            <a:endParaRPr sz="1279">
              <a:latin typeface="Arial"/>
              <a:cs typeface="Arial"/>
            </a:endParaRPr>
          </a:p>
          <a:p>
            <a:pPr marL="562565" marR="219087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63126" algn="l"/>
              </a:tabLst>
            </a:pPr>
            <a:r>
              <a:rPr sz="1279" spc="22" dirty="0">
                <a:latin typeface="Arial"/>
                <a:cs typeface="Arial"/>
              </a:rPr>
              <a:t>G </a:t>
            </a:r>
            <a:r>
              <a:rPr sz="1279" spc="13" dirty="0">
                <a:latin typeface="Arial"/>
                <a:cs typeface="Arial"/>
              </a:rPr>
              <a:t>covers F: </a:t>
            </a:r>
            <a:r>
              <a:rPr sz="1279" spc="18" dirty="0">
                <a:latin typeface="Arial"/>
                <a:cs typeface="Arial"/>
              </a:rPr>
              <a:t>Means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logically </a:t>
            </a:r>
            <a:r>
              <a:rPr sz="1279" spc="13" dirty="0">
                <a:latin typeface="Arial"/>
                <a:cs typeface="Arial"/>
              </a:rPr>
              <a:t>members </a:t>
            </a:r>
            <a:r>
              <a:rPr sz="1279" spc="9" dirty="0">
                <a:latin typeface="Arial"/>
                <a:cs typeface="Arial"/>
              </a:rPr>
              <a:t>of functional  </a:t>
            </a:r>
            <a:r>
              <a:rPr sz="1279" spc="13" dirty="0">
                <a:latin typeface="Arial"/>
                <a:cs typeface="Arial"/>
              </a:rPr>
              <a:t>dependency set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G</a:t>
            </a:r>
            <a:r>
              <a:rPr sz="1279" spc="22" dirty="0">
                <a:latin typeface="Cambria"/>
                <a:cs typeface="Cambria"/>
              </a:rPr>
              <a:t>⇒</a:t>
            </a:r>
            <a:r>
              <a:rPr sz="1279" spc="22" dirty="0">
                <a:latin typeface="Arial"/>
                <a:cs typeface="Arial"/>
              </a:rPr>
              <a:t>G</a:t>
            </a:r>
            <a:r>
              <a:rPr sz="1279" spc="22" dirty="0">
                <a:latin typeface="Cambria"/>
                <a:cs typeface="Cambria"/>
              </a:rPr>
              <a:t>⊇</a:t>
            </a:r>
            <a:r>
              <a:rPr sz="1279" spc="22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6874" y="3849893"/>
            <a:ext cx="4463863" cy="337857"/>
          </a:xfrm>
          <a:custGeom>
            <a:avLst/>
            <a:gdLst/>
            <a:ahLst/>
            <a:cxnLst/>
            <a:rect l="l" t="t" r="r" b="b"/>
            <a:pathLst>
              <a:path w="5059045" h="382904">
                <a:moveTo>
                  <a:pt x="0" y="0"/>
                </a:moveTo>
                <a:lnTo>
                  <a:pt x="0" y="382524"/>
                </a:lnTo>
                <a:lnTo>
                  <a:pt x="5058918" y="382524"/>
                </a:lnTo>
                <a:lnTo>
                  <a:pt x="50589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676874" y="4187414"/>
            <a:ext cx="4463863" cy="337857"/>
          </a:xfrm>
          <a:custGeom>
            <a:avLst/>
            <a:gdLst/>
            <a:ahLst/>
            <a:cxnLst/>
            <a:rect l="l" t="t" r="r" b="b"/>
            <a:pathLst>
              <a:path w="5059045" h="382904">
                <a:moveTo>
                  <a:pt x="0" y="0"/>
                </a:moveTo>
                <a:lnTo>
                  <a:pt x="0" y="382524"/>
                </a:lnTo>
                <a:lnTo>
                  <a:pt x="5058918" y="382524"/>
                </a:lnTo>
                <a:lnTo>
                  <a:pt x="50589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CEC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676874" y="4524935"/>
            <a:ext cx="4463863" cy="337857"/>
          </a:xfrm>
          <a:custGeom>
            <a:avLst/>
            <a:gdLst/>
            <a:ahLst/>
            <a:cxnLst/>
            <a:rect l="l" t="t" r="r" b="b"/>
            <a:pathLst>
              <a:path w="5059045" h="382904">
                <a:moveTo>
                  <a:pt x="0" y="0"/>
                </a:moveTo>
                <a:lnTo>
                  <a:pt x="0" y="382524"/>
                </a:lnTo>
                <a:lnTo>
                  <a:pt x="5058918" y="382524"/>
                </a:lnTo>
                <a:lnTo>
                  <a:pt x="50589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6F6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72251" y="3845270"/>
          <a:ext cx="4462742" cy="1350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52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0" dirty="0">
                          <a:solidFill>
                            <a:srgbClr val="CCECFF"/>
                          </a:solidFill>
                          <a:latin typeface="Arial"/>
                          <a:cs typeface="Arial"/>
                        </a:rPr>
                        <a:t>Condition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CCECFF"/>
                          </a:solidFill>
                          <a:latin typeface="Arial"/>
                          <a:cs typeface="Arial"/>
                        </a:rPr>
                        <a:t>CASES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300" b="1" spc="15" dirty="0">
                          <a:latin typeface="Arial"/>
                          <a:cs typeface="Arial"/>
                        </a:rPr>
                        <a:t>Covers</a:t>
                      </a:r>
                      <a:r>
                        <a:rPr sz="13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5" dirty="0">
                          <a:latin typeface="Arial"/>
                          <a:cs typeface="Arial"/>
                        </a:rPr>
                        <a:t>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True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True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False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False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300" b="1" spc="15" dirty="0">
                          <a:latin typeface="Arial"/>
                          <a:cs typeface="Arial"/>
                        </a:rPr>
                        <a:t>Covers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True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False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True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False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2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0" dirty="0">
                          <a:latin typeface="Arial"/>
                          <a:cs typeface="Arial"/>
                        </a:rPr>
                        <a:t>Result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Arial"/>
                          <a:cs typeface="Arial"/>
                        </a:rPr>
                        <a:t>F=G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spc="20" dirty="0">
                          <a:latin typeface="Cambria"/>
                          <a:cs typeface="Cambria"/>
                        </a:rPr>
                        <a:t>⊃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spc="25" dirty="0">
                          <a:latin typeface="Cambria"/>
                          <a:cs typeface="Cambria"/>
                        </a:rPr>
                        <a:t>⊃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Comparison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2042823" y="1441483"/>
              <a:ext cx="6671224" cy="3751729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263" y="1432843"/>
                <a:ext cx="6688144" cy="3767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5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472" y="558937"/>
            <a:ext cx="670560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Functional</a:t>
            </a:r>
            <a:r>
              <a:rPr spc="-88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5708837" cy="1925036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Check the Equivalence of </a:t>
            </a:r>
            <a:r>
              <a:rPr sz="1279" b="1" spc="18" dirty="0">
                <a:latin typeface="Arial"/>
                <a:cs typeface="Arial"/>
              </a:rPr>
              <a:t>a </a:t>
            </a:r>
            <a:r>
              <a:rPr sz="1279" b="1" spc="9" dirty="0">
                <a:latin typeface="Arial"/>
                <a:cs typeface="Arial"/>
              </a:rPr>
              <a:t>Pair </a:t>
            </a:r>
            <a:r>
              <a:rPr sz="1279" b="1" spc="13" dirty="0">
                <a:latin typeface="Arial"/>
                <a:cs typeface="Arial"/>
              </a:rPr>
              <a:t>of Sets of </a:t>
            </a:r>
            <a:r>
              <a:rPr sz="1279" b="1" spc="9" dirty="0">
                <a:latin typeface="Arial"/>
                <a:cs typeface="Arial"/>
              </a:rPr>
              <a:t>Functional</a:t>
            </a:r>
            <a:r>
              <a:rPr sz="1279" b="1" spc="-93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Dependencies: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spc="13" dirty="0">
                <a:latin typeface="Arial"/>
                <a:cs typeface="Arial"/>
              </a:rPr>
              <a:t>the two sets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G </a:t>
            </a:r>
            <a:r>
              <a:rPr sz="1279" spc="9" dirty="0">
                <a:latin typeface="Arial"/>
                <a:cs typeface="Arial"/>
              </a:rPr>
              <a:t>with their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13" dirty="0">
                <a:latin typeface="Arial"/>
                <a:cs typeface="Arial"/>
              </a:rPr>
              <a:t>as below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rabicPeriod"/>
              <a:tabLst>
                <a:tab pos="843288" algn="l"/>
                <a:tab pos="843848" algn="l"/>
              </a:tabLst>
            </a:pP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AD,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16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H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2"/>
              </a:spcBef>
              <a:buClr>
                <a:srgbClr val="33CC33"/>
              </a:buClr>
              <a:buSzPct val="75862"/>
              <a:buAutoNum type="arabicPeriod"/>
              <a:tabLst>
                <a:tab pos="843288" algn="l"/>
                <a:tab pos="843848" algn="l"/>
              </a:tabLst>
            </a:pPr>
            <a:r>
              <a:rPr sz="1279" spc="18" dirty="0">
                <a:latin typeface="Arial"/>
                <a:cs typeface="Arial"/>
              </a:rPr>
              <a:t>G: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AH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spc="13" dirty="0">
                <a:latin typeface="Arial"/>
                <a:cs typeface="Arial"/>
              </a:rPr>
              <a:t>the two sets </a:t>
            </a:r>
            <a:r>
              <a:rPr sz="1279" spc="22" dirty="0">
                <a:latin typeface="Arial"/>
                <a:cs typeface="Arial"/>
              </a:rPr>
              <a:t>P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Q </a:t>
            </a:r>
            <a:r>
              <a:rPr sz="1279" spc="9" dirty="0">
                <a:latin typeface="Arial"/>
                <a:cs typeface="Arial"/>
              </a:rPr>
              <a:t>with their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13" dirty="0">
                <a:latin typeface="Arial"/>
                <a:cs typeface="Arial"/>
              </a:rPr>
              <a:t>as below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rabicPeriod"/>
              <a:tabLst>
                <a:tab pos="843288" algn="l"/>
                <a:tab pos="843848" algn="l"/>
              </a:tabLst>
            </a:pPr>
            <a:r>
              <a:rPr sz="1279" spc="22" dirty="0">
                <a:latin typeface="Arial"/>
                <a:cs typeface="Arial"/>
              </a:rPr>
              <a:t>P </a:t>
            </a:r>
            <a:r>
              <a:rPr sz="1279" spc="9" dirty="0">
                <a:latin typeface="Arial"/>
                <a:cs typeface="Arial"/>
              </a:rPr>
              <a:t>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ACE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rabicPeriod"/>
              <a:tabLst>
                <a:tab pos="843288" algn="l"/>
                <a:tab pos="843848" algn="l"/>
              </a:tabLst>
            </a:pPr>
            <a:r>
              <a:rPr sz="1279" spc="22" dirty="0">
                <a:latin typeface="Arial"/>
                <a:cs typeface="Arial"/>
              </a:rPr>
              <a:t>Q </a:t>
            </a:r>
            <a:r>
              <a:rPr sz="1279" spc="9" dirty="0">
                <a:latin typeface="Arial"/>
                <a:cs typeface="Arial"/>
              </a:rPr>
              <a:t>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BC,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AE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902" y="5358205"/>
            <a:ext cx="4177553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7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http://www.edugrabs.com/equivalence-of-sets-of-functional-dependencies-example/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3" y="96034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3486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268544" y="1198618"/>
            <a:ext cx="7654476" cy="96463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56" b="1" spc="-1">
                <a:solidFill>
                  <a:srgbClr val="000000"/>
                </a:solidFill>
                <a:latin typeface="Calibri Light"/>
              </a:rPr>
              <a:t>Check the Equivalence of a Pair of Sets of Functional Dependencies: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1. Consider the two sets F and G with their FDs as below :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1. F : A → C, AC → D, E → AD, E → H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2. G: A → CD, E → AH</a:t>
            </a:r>
            <a:endParaRPr lang="en-US" sz="1456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268544" y="2261790"/>
            <a:ext cx="7654476" cy="316724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>
                <a:solidFill>
                  <a:srgbClr val="000000"/>
                </a:solidFill>
                <a:latin typeface="Calibri"/>
              </a:rPr>
              <a:t>Step 1 : Find out the closure of all lefthand attributes of F functional dependency(FD) using the FD of G and vice versa.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65" spc="-1">
                <a:solidFill>
                  <a:srgbClr val="000000"/>
                </a:solidFill>
                <a:latin typeface="Calibri"/>
              </a:rPr>
              <a:t>F</a:t>
            </a:r>
            <a:r>
              <a:rPr lang="en-US" sz="1456" spc="-1">
                <a:solidFill>
                  <a:srgbClr val="000000"/>
                </a:solidFill>
                <a:latin typeface="Calibri"/>
              </a:rPr>
              <a:t>⊆G and </a:t>
            </a:r>
            <a:r>
              <a:rPr lang="en-US" sz="1165" spc="-1">
                <a:solidFill>
                  <a:srgbClr val="000000"/>
                </a:solidFill>
                <a:latin typeface="Calibri"/>
              </a:rPr>
              <a:t>G </a:t>
            </a:r>
            <a:r>
              <a:rPr lang="en-US" sz="1456" spc="-1">
                <a:solidFill>
                  <a:srgbClr val="000000"/>
                </a:solidFill>
                <a:latin typeface="Calibri"/>
              </a:rPr>
              <a:t>⊆F</a:t>
            </a: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>
                <a:solidFill>
                  <a:srgbClr val="000000"/>
                </a:solidFill>
                <a:latin typeface="Calibri"/>
              </a:rPr>
              <a:t>So F=G</a:t>
            </a: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>
                <a:solidFill>
                  <a:srgbClr val="000000"/>
                </a:solidFill>
                <a:latin typeface="Calibri"/>
              </a:rPr>
              <a:t>So two sets of functional dependency is equivalent.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3046072" y="2755247"/>
          <a:ext cx="5815610" cy="1828962"/>
        </p:xfrm>
        <a:graphic>
          <a:graphicData uri="http://schemas.openxmlformats.org/drawingml/2006/table">
            <a:tbl>
              <a:tblPr/>
              <a:tblGrid>
                <a:gridCol w="290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 : A → C, AC → D, E → AD, E → H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G: A → CD, E → AH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={A,C,D} //USING A → CD ,OF  FD G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={A,C} //USING A → C,  OF FD  F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={A,C,D} //USING  AC → D,    OF FD  F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(AC)+ ={A,C,D} //USING A → CD,  OF  FD G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(E)+={E,A,D,H} \\ USING E → AD, E → H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={E,A,C,D,H} \\ USING A → C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(E)+={A,E,H} // USING E → AH ,  OF  FD G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={A,C,D,E,H} // USING A → CD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IF YOU WANT YOU CAN FIND FOR 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(AC)+ ={A,C,D} //USING AC → D OF F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IN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⊆G</a:t>
                      </a:r>
                      <a:endParaRPr lang="en-IN" sz="13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 </a:t>
                      </a:r>
                      <a:r>
                        <a:rPr lang="en-IN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⊆F</a:t>
                      </a:r>
                      <a:endParaRPr lang="en-IN" sz="13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37882" y="1672729"/>
              <a:ext cx="6832271" cy="3823518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042" y="1665169"/>
                <a:ext cx="6848111" cy="3840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327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268544" y="1198618"/>
            <a:ext cx="7654476" cy="96463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56" b="1" spc="-1">
                <a:solidFill>
                  <a:srgbClr val="000000"/>
                </a:solidFill>
                <a:latin typeface="Calibri Light"/>
              </a:rPr>
              <a:t>Check the Equivalence of a Pair of Sets of Functional Dependencies:</a:t>
            </a:r>
            <a:r>
              <a:rPr sz="1310"/>
              <a:t/>
            </a:r>
            <a:br>
              <a:rPr sz="1310"/>
            </a:br>
            <a:r>
              <a:rPr lang="en-US" sz="1456" b="1" spc="-1">
                <a:solidFill>
                  <a:srgbClr val="000000"/>
                </a:solidFill>
                <a:latin typeface="Calibri Light"/>
              </a:rPr>
              <a:t>Q2</a:t>
            </a:r>
            <a:r>
              <a:rPr lang="en-US" sz="1456" spc="-1">
                <a:solidFill>
                  <a:srgbClr val="000000"/>
                </a:solidFill>
                <a:latin typeface="Calibri Light"/>
              </a:rPr>
              <a:t>. Consider the two sets F and G with their FDs as below :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1. P : A → B, AB → C, D → ACE</a:t>
            </a:r>
            <a:r>
              <a:rPr sz="1310"/>
              <a:t/>
            </a:r>
            <a:br>
              <a:rPr sz="1310"/>
            </a:br>
            <a:r>
              <a:rPr lang="en-US" sz="1456" spc="-1">
                <a:solidFill>
                  <a:srgbClr val="000000"/>
                </a:solidFill>
                <a:latin typeface="Calibri Light"/>
              </a:rPr>
              <a:t>2. Q : A → BC, D → AE</a:t>
            </a:r>
            <a:endParaRPr lang="en-US" sz="1456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268544" y="2261790"/>
            <a:ext cx="7654476" cy="358263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 dirty="0">
                <a:solidFill>
                  <a:srgbClr val="000000"/>
                </a:solidFill>
                <a:latin typeface="Calibri"/>
              </a:rPr>
              <a:t>Step 1 : Find out the </a:t>
            </a:r>
            <a:r>
              <a:rPr lang="en-US" sz="1456" spc="-1" dirty="0" err="1">
                <a:solidFill>
                  <a:srgbClr val="000000"/>
                </a:solidFill>
                <a:latin typeface="Calibri"/>
              </a:rPr>
              <a:t>clousure</a:t>
            </a:r>
            <a:r>
              <a:rPr lang="en-US" sz="1456" spc="-1" dirty="0">
                <a:solidFill>
                  <a:srgbClr val="000000"/>
                </a:solidFill>
                <a:latin typeface="Calibri"/>
              </a:rPr>
              <a:t> of all </a:t>
            </a:r>
            <a:r>
              <a:rPr lang="en-US" sz="1456" spc="-1" dirty="0" err="1">
                <a:solidFill>
                  <a:srgbClr val="000000"/>
                </a:solidFill>
                <a:latin typeface="Calibri"/>
              </a:rPr>
              <a:t>lefthand</a:t>
            </a:r>
            <a:r>
              <a:rPr lang="en-US" sz="1456" spc="-1" dirty="0">
                <a:solidFill>
                  <a:srgbClr val="000000"/>
                </a:solidFill>
                <a:latin typeface="Calibri"/>
              </a:rPr>
              <a:t> attributes of P functional dependency(FD) using the FD of Q and vice versa.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65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endParaRPr lang="en-US" sz="1165" spc="-1" dirty="0">
              <a:solidFill>
                <a:srgbClr val="000000"/>
              </a:solidFill>
              <a:latin typeface="Calibri"/>
            </a:endParaRP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endParaRPr lang="en-US" sz="1165" spc="-1" dirty="0">
              <a:solidFill>
                <a:srgbClr val="000000"/>
              </a:solidFill>
              <a:latin typeface="Calibri"/>
            </a:endParaRP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endParaRPr lang="en-US" sz="1165" spc="-1" dirty="0">
              <a:solidFill>
                <a:srgbClr val="000000"/>
              </a:solidFill>
              <a:latin typeface="Calibri"/>
            </a:endParaRP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65" spc="-1" dirty="0">
                <a:solidFill>
                  <a:srgbClr val="000000"/>
                </a:solidFill>
                <a:latin typeface="Calibri"/>
              </a:rPr>
              <a:t>P⊆Q   </a:t>
            </a:r>
            <a:r>
              <a:rPr lang="en-US" sz="1456" spc="-1" dirty="0">
                <a:solidFill>
                  <a:srgbClr val="000000"/>
                </a:solidFill>
                <a:latin typeface="Calibri"/>
              </a:rPr>
              <a:t>and  </a:t>
            </a:r>
            <a:r>
              <a:rPr lang="en-US" sz="1165" spc="-1" dirty="0">
                <a:solidFill>
                  <a:srgbClr val="000000"/>
                </a:solidFill>
                <a:latin typeface="Calibri"/>
              </a:rPr>
              <a:t>Q ⊆P</a:t>
            </a: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 dirty="0">
                <a:solidFill>
                  <a:srgbClr val="000000"/>
                </a:solidFill>
                <a:latin typeface="Calibri"/>
              </a:rPr>
              <a:t>So P=Q</a:t>
            </a:r>
          </a:p>
          <a:p>
            <a:pPr marL="166416" indent="-166154">
              <a:lnSpc>
                <a:spcPct val="90000"/>
              </a:lnSpc>
              <a:spcBef>
                <a:spcPts val="72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56" spc="-1" dirty="0">
                <a:solidFill>
                  <a:srgbClr val="000000"/>
                </a:solidFill>
                <a:latin typeface="Calibri"/>
              </a:rPr>
              <a:t>So two sets of functional dependency is equivalent.</a:t>
            </a:r>
          </a:p>
          <a:p>
            <a:pPr>
              <a:lnSpc>
                <a:spcPct val="90000"/>
              </a:lnSpc>
              <a:spcBef>
                <a:spcPts val="729"/>
              </a:spcBef>
            </a:pPr>
            <a:endParaRPr lang="en-US" sz="1456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2982392" y="2639417"/>
          <a:ext cx="5766342" cy="2403134"/>
        </p:xfrm>
        <a:graphic>
          <a:graphicData uri="http://schemas.openxmlformats.org/drawingml/2006/table">
            <a:tbl>
              <a:tblPr/>
              <a:tblGrid>
                <a:gridCol w="288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 : A → B, AB → C, D → ACE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 : A → BC, D → AE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={A,B,C} //USING A → BC // Q  FD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={A,B} //USING A → B   //FD OF  P 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={A,B,C} //USING  AB → C, //FD OF  P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(AB)+ ={A,B,C} //USING A → BC //Q FD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(D)+={D,A,C,E} //USING  D → ACE    //FD OF  P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={A,B,C,D,E} //USING  A → B  //FD OF  P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(D)+={D,A,E} // USING D → AE   OF Q FD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={A,B,C,D,E} // USING A → BC, 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IF YOU WANT YOU CAN FIND FOR 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(AB)+ ={A,B,C} //USING  A → B, AB → C,   //FD OF  P</a:t>
                      </a:r>
                      <a:endParaRPr lang="en-IN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P⊆Q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 ⊆P</a:t>
                      </a:r>
                      <a:endParaRPr lang="en-IN" sz="1100" b="0" strike="noStrike" spc="-1">
                        <a:latin typeface="Arial"/>
                      </a:endParaRPr>
                    </a:p>
                  </a:txBody>
                  <a:tcPr marL="66563" marR="66563" marT="33281" marB="33281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80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620469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LOSSLESS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JOIN</a:t>
            </a:r>
            <a:r>
              <a:rPr sz="2912" b="1" spc="-97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DECOMPOSITION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594504">
              <a:lnSpc>
                <a:spcPct val="101499"/>
              </a:lnSpc>
              <a:buFont typeface="Wingdings"/>
              <a:buChar char=""/>
              <a:tabLst>
                <a:tab pos="121030" algn="l"/>
              </a:tabLst>
            </a:pPr>
            <a:r>
              <a:rPr sz="1147" dirty="0">
                <a:latin typeface="Arial"/>
                <a:cs typeface="Arial"/>
              </a:rPr>
              <a:t>Algorithms for  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  <a:p>
            <a:pPr marL="11206" marR="529506">
              <a:lnSpc>
                <a:spcPct val="101499"/>
              </a:lnSpc>
              <a:spcBef>
                <a:spcPts val="4"/>
              </a:spcBef>
              <a:buFont typeface="Wingdings"/>
              <a:buChar char=""/>
              <a:tabLst>
                <a:tab pos="121030" algn="l"/>
              </a:tabLst>
            </a:pPr>
            <a:r>
              <a:rPr sz="1147" b="1" spc="4" dirty="0">
                <a:latin typeface="Arial"/>
                <a:cs typeface="Arial"/>
              </a:rPr>
              <a:t>Lossless</a:t>
            </a:r>
            <a:r>
              <a:rPr sz="1147" b="1" spc="-57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Join  Decomposition</a:t>
            </a:r>
            <a:endParaRPr sz="1147">
              <a:latin typeface="Arial"/>
              <a:cs typeface="Arial"/>
            </a:endParaRPr>
          </a:p>
          <a:p>
            <a:pPr marL="11206" marR="677992">
              <a:lnSpc>
                <a:spcPct val="101499"/>
              </a:lnSpc>
              <a:buFont typeface="Wingdings"/>
              <a:buChar char=""/>
              <a:tabLst>
                <a:tab pos="121030" algn="l"/>
              </a:tabLst>
            </a:pPr>
            <a:r>
              <a:rPr sz="1147" spc="4" dirty="0">
                <a:latin typeface="Arial"/>
                <a:cs typeface="Arial"/>
              </a:rPr>
              <a:t>Dependency  </a:t>
            </a:r>
            <a:r>
              <a:rPr sz="1147" dirty="0">
                <a:latin typeface="Arial"/>
                <a:cs typeface="Arial"/>
              </a:rPr>
              <a:t>Preservation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8440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472" y="558937"/>
            <a:ext cx="670560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Functional</a:t>
            </a:r>
            <a:r>
              <a:rPr spc="-88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696" y="1677476"/>
            <a:ext cx="6614272" cy="2198829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Find Prime and </a:t>
            </a:r>
            <a:r>
              <a:rPr sz="1279" b="1" spc="18" dirty="0">
                <a:latin typeface="Arial"/>
                <a:cs typeface="Arial"/>
              </a:rPr>
              <a:t>Non </a:t>
            </a:r>
            <a:r>
              <a:rPr sz="1279" b="1" spc="13" dirty="0">
                <a:latin typeface="Arial"/>
                <a:cs typeface="Arial"/>
              </a:rPr>
              <a:t>Prime </a:t>
            </a:r>
            <a:r>
              <a:rPr sz="1279" b="1" spc="9" dirty="0">
                <a:latin typeface="Arial"/>
                <a:cs typeface="Arial"/>
              </a:rPr>
              <a:t>Attributes </a:t>
            </a:r>
            <a:r>
              <a:rPr sz="1279" b="1" spc="13" dirty="0">
                <a:latin typeface="Arial"/>
                <a:cs typeface="Arial"/>
              </a:rPr>
              <a:t>using </a:t>
            </a:r>
            <a:r>
              <a:rPr sz="1279" b="1" spc="9" dirty="0">
                <a:latin typeface="Arial"/>
                <a:cs typeface="Arial"/>
              </a:rPr>
              <a:t>Functional</a:t>
            </a:r>
            <a:r>
              <a:rPr sz="1279" b="1" spc="-75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Dependencies: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R(ABCDEF)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3" dirty="0">
                <a:latin typeface="Arial"/>
                <a:cs typeface="Arial"/>
              </a:rPr>
              <a:t>FDs </a:t>
            </a:r>
            <a:r>
              <a:rPr sz="1279" spc="18" dirty="0">
                <a:latin typeface="Arial"/>
                <a:cs typeface="Arial"/>
              </a:rPr>
              <a:t>{AB→C, C→D, D→E, F→B,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E→F}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R(ABCDEF)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3" dirty="0">
                <a:latin typeface="Arial"/>
                <a:cs typeface="Arial"/>
              </a:rPr>
              <a:t>FDs {AB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DE,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F,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5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B}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2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R(ABCDEFGHIJ)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3" dirty="0">
                <a:latin typeface="Arial"/>
                <a:cs typeface="Arial"/>
              </a:rPr>
              <a:t>FDs {AB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DE,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F,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GH,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0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IJ}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R(ABDLPT)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3" dirty="0">
                <a:latin typeface="Arial"/>
                <a:cs typeface="Arial"/>
              </a:rPr>
              <a:t>FDs {B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PT,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18" dirty="0">
                <a:latin typeface="Arial"/>
                <a:cs typeface="Arial"/>
              </a:rPr>
              <a:t>T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4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R(ABCDEFGH)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3" dirty="0">
                <a:latin typeface="Arial"/>
                <a:cs typeface="Arial"/>
              </a:rPr>
              <a:t>FDs {E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G,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AD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E,B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9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BC, </a:t>
            </a:r>
            <a:r>
              <a:rPr sz="1279" spc="18" dirty="0">
                <a:latin typeface="Arial"/>
                <a:cs typeface="Arial"/>
              </a:rPr>
              <a:t>CD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E,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9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A}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R(ABCDEH) </a:t>
            </a:r>
            <a:r>
              <a:rPr sz="1279" spc="9" dirty="0">
                <a:latin typeface="Arial"/>
                <a:cs typeface="Arial"/>
              </a:rPr>
              <a:t>having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8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A}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8049" y="4311127"/>
            <a:ext cx="7556687" cy="970429"/>
          </a:xfrm>
          <a:custGeom>
            <a:avLst/>
            <a:gdLst/>
            <a:ahLst/>
            <a:cxnLst/>
            <a:rect l="l" t="t" r="r" b="b"/>
            <a:pathLst>
              <a:path w="8564245" h="1099820">
                <a:moveTo>
                  <a:pt x="8564118" y="1098042"/>
                </a:moveTo>
                <a:lnTo>
                  <a:pt x="8564118" y="1524"/>
                </a:lnTo>
                <a:lnTo>
                  <a:pt x="8561832" y="0"/>
                </a:lnTo>
                <a:lnTo>
                  <a:pt x="2285" y="0"/>
                </a:lnTo>
                <a:lnTo>
                  <a:pt x="0" y="1524"/>
                </a:lnTo>
                <a:lnTo>
                  <a:pt x="0" y="1098042"/>
                </a:lnTo>
                <a:lnTo>
                  <a:pt x="2286" y="1099566"/>
                </a:lnTo>
                <a:lnTo>
                  <a:pt x="4572" y="1099566"/>
                </a:lnTo>
                <a:lnTo>
                  <a:pt x="4572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8555736" y="7620"/>
                </a:lnTo>
                <a:lnTo>
                  <a:pt x="8555736" y="3810"/>
                </a:lnTo>
                <a:lnTo>
                  <a:pt x="8559546" y="7620"/>
                </a:lnTo>
                <a:lnTo>
                  <a:pt x="8559546" y="1099566"/>
                </a:lnTo>
                <a:lnTo>
                  <a:pt x="8561832" y="1099566"/>
                </a:lnTo>
                <a:lnTo>
                  <a:pt x="8564118" y="1098042"/>
                </a:lnTo>
                <a:close/>
              </a:path>
              <a:path w="8564245" h="1099820">
                <a:moveTo>
                  <a:pt x="8381" y="7620"/>
                </a:moveTo>
                <a:lnTo>
                  <a:pt x="8381" y="3810"/>
                </a:lnTo>
                <a:lnTo>
                  <a:pt x="4572" y="7620"/>
                </a:lnTo>
                <a:lnTo>
                  <a:pt x="8381" y="7620"/>
                </a:lnTo>
                <a:close/>
              </a:path>
              <a:path w="8564245" h="1099820">
                <a:moveTo>
                  <a:pt x="8381" y="1091946"/>
                </a:moveTo>
                <a:lnTo>
                  <a:pt x="8381" y="7620"/>
                </a:lnTo>
                <a:lnTo>
                  <a:pt x="4572" y="7620"/>
                </a:lnTo>
                <a:lnTo>
                  <a:pt x="4572" y="1091946"/>
                </a:lnTo>
                <a:lnTo>
                  <a:pt x="8381" y="1091946"/>
                </a:lnTo>
                <a:close/>
              </a:path>
              <a:path w="8564245" h="1099820">
                <a:moveTo>
                  <a:pt x="8559546" y="1091946"/>
                </a:moveTo>
                <a:lnTo>
                  <a:pt x="4572" y="1091946"/>
                </a:lnTo>
                <a:lnTo>
                  <a:pt x="8381" y="1095756"/>
                </a:lnTo>
                <a:lnTo>
                  <a:pt x="8381" y="1099566"/>
                </a:lnTo>
                <a:lnTo>
                  <a:pt x="8555736" y="1099566"/>
                </a:lnTo>
                <a:lnTo>
                  <a:pt x="8555736" y="1095756"/>
                </a:lnTo>
                <a:lnTo>
                  <a:pt x="8559546" y="1091946"/>
                </a:lnTo>
                <a:close/>
              </a:path>
              <a:path w="8564245" h="1099820">
                <a:moveTo>
                  <a:pt x="8381" y="1099566"/>
                </a:moveTo>
                <a:lnTo>
                  <a:pt x="8381" y="1095756"/>
                </a:lnTo>
                <a:lnTo>
                  <a:pt x="4572" y="1091946"/>
                </a:lnTo>
                <a:lnTo>
                  <a:pt x="4572" y="1099566"/>
                </a:lnTo>
                <a:lnTo>
                  <a:pt x="8381" y="1099566"/>
                </a:lnTo>
                <a:close/>
              </a:path>
              <a:path w="8564245" h="1099820">
                <a:moveTo>
                  <a:pt x="8559546" y="7620"/>
                </a:moveTo>
                <a:lnTo>
                  <a:pt x="8555736" y="3810"/>
                </a:lnTo>
                <a:lnTo>
                  <a:pt x="8555736" y="7620"/>
                </a:lnTo>
                <a:lnTo>
                  <a:pt x="8559546" y="7620"/>
                </a:lnTo>
                <a:close/>
              </a:path>
              <a:path w="8564245" h="1099820">
                <a:moveTo>
                  <a:pt x="8559546" y="1091946"/>
                </a:moveTo>
                <a:lnTo>
                  <a:pt x="8559546" y="7620"/>
                </a:lnTo>
                <a:lnTo>
                  <a:pt x="8555736" y="7620"/>
                </a:lnTo>
                <a:lnTo>
                  <a:pt x="8555736" y="1091946"/>
                </a:lnTo>
                <a:lnTo>
                  <a:pt x="8559546" y="1091946"/>
                </a:lnTo>
                <a:close/>
              </a:path>
              <a:path w="8564245" h="1099820">
                <a:moveTo>
                  <a:pt x="8559546" y="1099566"/>
                </a:moveTo>
                <a:lnTo>
                  <a:pt x="8559546" y="1091946"/>
                </a:lnTo>
                <a:lnTo>
                  <a:pt x="8555736" y="1095756"/>
                </a:lnTo>
                <a:lnTo>
                  <a:pt x="8555736" y="1099566"/>
                </a:lnTo>
                <a:lnTo>
                  <a:pt x="8559546" y="1099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376767" y="4332194"/>
            <a:ext cx="7221631" cy="115946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65CC"/>
                </a:solidFill>
                <a:latin typeface="Arial"/>
                <a:cs typeface="Arial"/>
              </a:rPr>
              <a:t>Prime </a:t>
            </a:r>
            <a:r>
              <a:rPr sz="1147" b="1" dirty="0">
                <a:solidFill>
                  <a:srgbClr val="0065CC"/>
                </a:solidFill>
                <a:latin typeface="Arial"/>
                <a:cs typeface="Arial"/>
              </a:rPr>
              <a:t>Attributes </a:t>
            </a:r>
            <a:r>
              <a:rPr sz="1147" b="1" spc="9" dirty="0">
                <a:solidFill>
                  <a:srgbClr val="0065CC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set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that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belongs to any candidate key are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called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Prime</a:t>
            </a:r>
            <a:r>
              <a:rPr sz="1147" spc="9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Attributes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18"/>
              </a:spcBef>
              <a:buChar char="•"/>
              <a:tabLst>
                <a:tab pos="551359" algn="l"/>
                <a:tab pos="551919" algn="l"/>
              </a:tabLst>
            </a:pP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It is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union of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all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the candidate key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attribute: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{CK1 </a:t>
            </a:r>
            <a:r>
              <a:rPr sz="1147" spc="9" dirty="0">
                <a:solidFill>
                  <a:srgbClr val="0065CC"/>
                </a:solidFill>
                <a:latin typeface="Cambria"/>
                <a:cs typeface="Cambria"/>
              </a:rPr>
              <a:t>∪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CK2 </a:t>
            </a:r>
            <a:r>
              <a:rPr sz="1147" spc="9" dirty="0">
                <a:solidFill>
                  <a:srgbClr val="0065CC"/>
                </a:solidFill>
                <a:latin typeface="Cambria"/>
                <a:cs typeface="Cambria"/>
              </a:rPr>
              <a:t>∪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CK3 </a:t>
            </a:r>
            <a:r>
              <a:rPr sz="1147" spc="9" dirty="0">
                <a:solidFill>
                  <a:srgbClr val="0065CC"/>
                </a:solidFill>
                <a:latin typeface="Cambria"/>
                <a:cs typeface="Cambria"/>
              </a:rPr>
              <a:t>∪</a:t>
            </a:r>
            <a:r>
              <a:rPr sz="1147" spc="247" dirty="0">
                <a:solidFill>
                  <a:srgbClr val="0065CC"/>
                </a:solidFill>
                <a:latin typeface="Cambria"/>
                <a:cs typeface="Cambria"/>
              </a:rPr>
              <a:t> </a:t>
            </a:r>
            <a:r>
              <a:rPr sz="1147" spc="13" dirty="0">
                <a:solidFill>
                  <a:srgbClr val="0065CC"/>
                </a:solidFill>
                <a:latin typeface="Arial"/>
                <a:cs typeface="Arial"/>
              </a:rPr>
              <a:t>……}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22"/>
              </a:spcBef>
              <a:buChar char="•"/>
              <a:tabLst>
                <a:tab pos="551359" algn="l"/>
                <a:tab pos="551919" algn="l"/>
              </a:tabLst>
            </a:pP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If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Prime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determined by other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 set,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then more than one candidate key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is</a:t>
            </a:r>
            <a:r>
              <a:rPr sz="1147" spc="172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possible.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22"/>
              </a:spcBef>
              <a:buChar char="•"/>
              <a:tabLst>
                <a:tab pos="551359" algn="l"/>
                <a:tab pos="551919" algn="l"/>
              </a:tabLst>
            </a:pP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For example,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If </a:t>
            </a:r>
            <a:r>
              <a:rPr sz="1147" spc="9" dirty="0">
                <a:solidFill>
                  <a:srgbClr val="0065CC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is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Candidate </a:t>
            </a:r>
            <a:r>
              <a:rPr sz="1147" spc="-18" dirty="0">
                <a:solidFill>
                  <a:srgbClr val="0065CC"/>
                </a:solidFill>
                <a:latin typeface="Arial"/>
                <a:cs typeface="Arial"/>
              </a:rPr>
              <a:t>Key,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and </a:t>
            </a:r>
            <a:r>
              <a:rPr sz="1147" spc="9" dirty="0">
                <a:solidFill>
                  <a:srgbClr val="0065CC"/>
                </a:solidFill>
                <a:latin typeface="Arial"/>
                <a:cs typeface="Arial"/>
              </a:rPr>
              <a:t>X→A,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then, </a:t>
            </a:r>
            <a:r>
              <a:rPr sz="1147" spc="9" dirty="0">
                <a:solidFill>
                  <a:srgbClr val="0065CC"/>
                </a:solidFill>
                <a:latin typeface="Arial"/>
                <a:cs typeface="Arial"/>
              </a:rPr>
              <a:t>X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is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also Candidate Key</a:t>
            </a:r>
            <a:r>
              <a:rPr sz="1147" spc="-71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.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22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65CC"/>
                </a:solidFill>
                <a:latin typeface="Arial"/>
                <a:cs typeface="Arial"/>
              </a:rPr>
              <a:t>Non Prime </a:t>
            </a:r>
            <a:r>
              <a:rPr sz="1147" b="1" dirty="0">
                <a:solidFill>
                  <a:srgbClr val="0065CC"/>
                </a:solidFill>
                <a:latin typeface="Arial"/>
                <a:cs typeface="Arial"/>
              </a:rPr>
              <a:t>Attribute </a:t>
            </a:r>
            <a:r>
              <a:rPr sz="1147" b="1" spc="9" dirty="0">
                <a:solidFill>
                  <a:srgbClr val="0065CC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set does not belongs to any candidate key are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called </a:t>
            </a:r>
            <a:r>
              <a:rPr sz="1147" spc="4" dirty="0">
                <a:solidFill>
                  <a:srgbClr val="0065CC"/>
                </a:solidFill>
                <a:latin typeface="Arial"/>
                <a:cs typeface="Arial"/>
              </a:rPr>
              <a:t>Non Prime</a:t>
            </a:r>
            <a:r>
              <a:rPr sz="1147" spc="66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65CC"/>
                </a:solidFill>
                <a:latin typeface="Arial"/>
                <a:cs typeface="Arial"/>
              </a:rPr>
              <a:t>Attributes</a:t>
            </a:r>
            <a:endParaRPr sz="1147">
              <a:latin typeface="Arial"/>
              <a:cs typeface="Arial"/>
            </a:endParaRPr>
          </a:p>
          <a:p>
            <a:pPr marL="171459" algn="ctr">
              <a:spcBef>
                <a:spcPts val="1099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http://www.edugrabs.com/prime-and-non-prime-attributes/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283600" y="428188"/>
              <a:ext cx="7615906" cy="2129188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240" y="418469"/>
                <a:ext cx="7633905" cy="21486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3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1373" y="558937"/>
            <a:ext cx="412656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Lossless-join</a:t>
            </a:r>
            <a:r>
              <a:rPr spc="-62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7709" y="1677481"/>
            <a:ext cx="8014447" cy="184055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05377" marR="1565544" indent="-305377">
              <a:lnSpc>
                <a:spcPct val="138300"/>
              </a:lnSpc>
              <a:spcBef>
                <a:spcPts val="7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  <a:tab pos="2676668" algn="l"/>
              </a:tabLst>
            </a:pPr>
            <a:r>
              <a:rPr sz="1279" spc="13" dirty="0">
                <a:latin typeface="Arial"/>
                <a:cs typeface="Arial"/>
              </a:rPr>
              <a:t>For the </a:t>
            </a:r>
            <a:r>
              <a:rPr sz="1279" spc="18" dirty="0">
                <a:latin typeface="Arial"/>
                <a:cs typeface="Arial"/>
              </a:rPr>
              <a:t>case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i="1" spc="13" dirty="0">
                <a:latin typeface="Arial"/>
                <a:cs typeface="Arial"/>
              </a:rPr>
              <a:t>, 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)</a:t>
            </a:r>
            <a:r>
              <a:rPr sz="1279" i="1" spc="13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require that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relations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on schema</a:t>
            </a:r>
            <a:r>
              <a:rPr sz="1279" spc="-207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  </a:t>
            </a:r>
            <a:r>
              <a:rPr lang="en-US" sz="1279" i="1" spc="22" dirty="0">
                <a:latin typeface="Arial"/>
                <a:cs typeface="Arial"/>
              </a:rPr>
              <a:t>        </a:t>
            </a:r>
            <a:r>
              <a:rPr sz="1279" i="1" spc="9" dirty="0" err="1">
                <a:latin typeface="Arial"/>
                <a:cs typeface="Arial"/>
              </a:rPr>
              <a:t>r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18" dirty="0">
                <a:latin typeface="Symbol"/>
                <a:cs typeface="Symbol"/>
              </a:rPr>
              <a:t></a:t>
            </a:r>
            <a:r>
              <a:rPr sz="1257" i="1" spc="26" baseline="-20467" dirty="0">
                <a:latin typeface="Arial"/>
                <a:cs typeface="Arial"/>
              </a:rPr>
              <a:t>R1</a:t>
            </a:r>
            <a:r>
              <a:rPr sz="1257" i="1" baseline="-2046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	</a:t>
            </a:r>
            <a:r>
              <a:rPr sz="1279" spc="18" dirty="0">
                <a:latin typeface="Symbol"/>
                <a:cs typeface="Symbol"/>
              </a:rPr>
              <a:t></a:t>
            </a:r>
            <a:r>
              <a:rPr sz="1257" i="1" spc="26" baseline="-20467" dirty="0">
                <a:latin typeface="Arial"/>
                <a:cs typeface="Arial"/>
              </a:rPr>
              <a:t>R2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 dirty="0">
              <a:latin typeface="Arial"/>
              <a:cs typeface="Arial"/>
            </a:endParaRPr>
          </a:p>
          <a:p>
            <a:pPr marL="305377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is lossless join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at least </a:t>
            </a:r>
            <a:r>
              <a:rPr sz="1279" spc="13" dirty="0">
                <a:latin typeface="Arial"/>
                <a:cs typeface="Arial"/>
              </a:rPr>
              <a:t>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following dependencies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146" dirty="0">
                <a:latin typeface="Arial"/>
                <a:cs typeface="Arial"/>
              </a:rPr>
              <a:t> </a:t>
            </a:r>
            <a:r>
              <a:rPr sz="1279" i="1" spc="4" dirty="0">
                <a:latin typeface="Arial"/>
                <a:cs typeface="Arial"/>
              </a:rPr>
              <a:t>F</a:t>
            </a:r>
            <a:r>
              <a:rPr sz="1456" spc="6" baseline="25252" dirty="0">
                <a:latin typeface="Arial"/>
                <a:cs typeface="Arial"/>
              </a:rPr>
              <a:t>+</a:t>
            </a:r>
            <a:r>
              <a:rPr sz="1279" spc="4" dirty="0">
                <a:latin typeface="Arial"/>
                <a:cs typeface="Arial"/>
              </a:rPr>
              <a:t>:</a:t>
            </a:r>
            <a:endParaRPr sz="1279" dirty="0">
              <a:latin typeface="Arial"/>
              <a:cs typeface="Arial"/>
            </a:endParaRPr>
          </a:p>
          <a:p>
            <a:pPr marL="596185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0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endParaRPr sz="1257" baseline="-20467" dirty="0">
              <a:latin typeface="Arial"/>
              <a:cs typeface="Arial"/>
            </a:endParaRPr>
          </a:p>
          <a:p>
            <a:pPr marL="596185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0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</a:t>
            </a:r>
            <a:endParaRPr sz="1257" baseline="-20467" dirty="0">
              <a:latin typeface="Arial"/>
              <a:cs typeface="Arial"/>
            </a:endParaRPr>
          </a:p>
          <a:p>
            <a:pPr marL="305377" marR="611313" indent="-249905">
              <a:lnSpc>
                <a:spcPct val="102400"/>
              </a:lnSpc>
              <a:spcBef>
                <a:spcPts val="543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above functional dependencies are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sufficient condition for lossless join decomposition; </a:t>
            </a:r>
            <a:r>
              <a:rPr sz="1279" spc="13" dirty="0">
                <a:latin typeface="Arial"/>
                <a:cs typeface="Arial"/>
              </a:rPr>
              <a:t>the  dependencies are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necessary </a:t>
            </a:r>
            <a:r>
              <a:rPr sz="1279" spc="13" dirty="0">
                <a:latin typeface="Arial"/>
                <a:cs typeface="Arial"/>
              </a:rPr>
              <a:t>condition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 all </a:t>
            </a:r>
            <a:r>
              <a:rPr sz="1279" spc="9" dirty="0">
                <a:latin typeface="Arial"/>
                <a:cs typeface="Arial"/>
              </a:rPr>
              <a:t>constraints </a:t>
            </a:r>
            <a:r>
              <a:rPr sz="1279" spc="13" dirty="0">
                <a:latin typeface="Arial"/>
                <a:cs typeface="Arial"/>
              </a:rPr>
              <a:t>are functional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2619" y="2091690"/>
            <a:ext cx="112954" cy="11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853242" y="4442908"/>
            <a:ext cx="6486525" cy="791696"/>
          </a:xfrm>
          <a:custGeom>
            <a:avLst/>
            <a:gdLst/>
            <a:ahLst/>
            <a:cxnLst/>
            <a:rect l="l" t="t" r="r" b="b"/>
            <a:pathLst>
              <a:path w="7351395" h="897254">
                <a:moveTo>
                  <a:pt x="7351014" y="895350"/>
                </a:moveTo>
                <a:lnTo>
                  <a:pt x="7351014" y="2286"/>
                </a:lnTo>
                <a:lnTo>
                  <a:pt x="7349490" y="0"/>
                </a:lnTo>
                <a:lnTo>
                  <a:pt x="1523" y="0"/>
                </a:lnTo>
                <a:lnTo>
                  <a:pt x="0" y="2286"/>
                </a:lnTo>
                <a:lnTo>
                  <a:pt x="0" y="895350"/>
                </a:lnTo>
                <a:lnTo>
                  <a:pt x="1524" y="896874"/>
                </a:lnTo>
                <a:lnTo>
                  <a:pt x="3809" y="896874"/>
                </a:lnTo>
                <a:lnTo>
                  <a:pt x="3810" y="8382"/>
                </a:lnTo>
                <a:lnTo>
                  <a:pt x="7620" y="3810"/>
                </a:lnTo>
                <a:lnTo>
                  <a:pt x="7620" y="8382"/>
                </a:lnTo>
                <a:lnTo>
                  <a:pt x="7343394" y="8382"/>
                </a:lnTo>
                <a:lnTo>
                  <a:pt x="7343394" y="3810"/>
                </a:lnTo>
                <a:lnTo>
                  <a:pt x="7347204" y="8382"/>
                </a:lnTo>
                <a:lnTo>
                  <a:pt x="7347204" y="896874"/>
                </a:lnTo>
                <a:lnTo>
                  <a:pt x="7349490" y="896874"/>
                </a:lnTo>
                <a:lnTo>
                  <a:pt x="7351014" y="895350"/>
                </a:lnTo>
                <a:close/>
              </a:path>
              <a:path w="7351395" h="897254">
                <a:moveTo>
                  <a:pt x="7620" y="8382"/>
                </a:moveTo>
                <a:lnTo>
                  <a:pt x="7620" y="3810"/>
                </a:lnTo>
                <a:lnTo>
                  <a:pt x="3810" y="8382"/>
                </a:lnTo>
                <a:lnTo>
                  <a:pt x="7620" y="8382"/>
                </a:lnTo>
                <a:close/>
              </a:path>
              <a:path w="7351395" h="897254">
                <a:moveTo>
                  <a:pt x="7620" y="889254"/>
                </a:moveTo>
                <a:lnTo>
                  <a:pt x="7620" y="8382"/>
                </a:lnTo>
                <a:lnTo>
                  <a:pt x="3810" y="8382"/>
                </a:lnTo>
                <a:lnTo>
                  <a:pt x="3810" y="889254"/>
                </a:lnTo>
                <a:lnTo>
                  <a:pt x="7620" y="889254"/>
                </a:lnTo>
                <a:close/>
              </a:path>
              <a:path w="7351395" h="897254">
                <a:moveTo>
                  <a:pt x="7347204" y="889254"/>
                </a:moveTo>
                <a:lnTo>
                  <a:pt x="3810" y="889254"/>
                </a:lnTo>
                <a:lnTo>
                  <a:pt x="7620" y="893064"/>
                </a:lnTo>
                <a:lnTo>
                  <a:pt x="7620" y="896874"/>
                </a:lnTo>
                <a:lnTo>
                  <a:pt x="7343394" y="896874"/>
                </a:lnTo>
                <a:lnTo>
                  <a:pt x="7343394" y="893064"/>
                </a:lnTo>
                <a:lnTo>
                  <a:pt x="7347204" y="889254"/>
                </a:lnTo>
                <a:close/>
              </a:path>
              <a:path w="7351395" h="897254">
                <a:moveTo>
                  <a:pt x="7620" y="896874"/>
                </a:moveTo>
                <a:lnTo>
                  <a:pt x="7620" y="893064"/>
                </a:lnTo>
                <a:lnTo>
                  <a:pt x="3810" y="889254"/>
                </a:lnTo>
                <a:lnTo>
                  <a:pt x="3809" y="896874"/>
                </a:lnTo>
                <a:lnTo>
                  <a:pt x="7620" y="896874"/>
                </a:lnTo>
                <a:close/>
              </a:path>
              <a:path w="7351395" h="897254">
                <a:moveTo>
                  <a:pt x="7347204" y="8382"/>
                </a:moveTo>
                <a:lnTo>
                  <a:pt x="7343394" y="3810"/>
                </a:lnTo>
                <a:lnTo>
                  <a:pt x="7343394" y="8382"/>
                </a:lnTo>
                <a:lnTo>
                  <a:pt x="7347204" y="8382"/>
                </a:lnTo>
                <a:close/>
              </a:path>
              <a:path w="7351395" h="897254">
                <a:moveTo>
                  <a:pt x="7347204" y="889254"/>
                </a:moveTo>
                <a:lnTo>
                  <a:pt x="7347204" y="8382"/>
                </a:lnTo>
                <a:lnTo>
                  <a:pt x="7343394" y="8382"/>
                </a:lnTo>
                <a:lnTo>
                  <a:pt x="7343394" y="889254"/>
                </a:lnTo>
                <a:lnTo>
                  <a:pt x="7347204" y="889254"/>
                </a:lnTo>
                <a:close/>
              </a:path>
              <a:path w="7351395" h="897254">
                <a:moveTo>
                  <a:pt x="7347204" y="896874"/>
                </a:moveTo>
                <a:lnTo>
                  <a:pt x="7347204" y="889254"/>
                </a:lnTo>
                <a:lnTo>
                  <a:pt x="7343394" y="893064"/>
                </a:lnTo>
                <a:lnTo>
                  <a:pt x="7343394" y="896874"/>
                </a:lnTo>
                <a:lnTo>
                  <a:pt x="7347204" y="896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878340" y="4464647"/>
            <a:ext cx="6327401" cy="96114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4826">
              <a:lnSpc>
                <a:spcPts val="1341"/>
              </a:lnSpc>
              <a:spcBef>
                <a:spcPts val="106"/>
              </a:spcBef>
            </a:pPr>
            <a:r>
              <a:rPr sz="1412" i="1" spc="-49" dirty="0">
                <a:solidFill>
                  <a:srgbClr val="0065CC"/>
                </a:solidFill>
                <a:latin typeface="Arial"/>
                <a:cs typeface="Arial"/>
              </a:rPr>
              <a:t>To </a:t>
            </a:r>
            <a:r>
              <a:rPr sz="1412" i="1" dirty="0">
                <a:solidFill>
                  <a:srgbClr val="0065CC"/>
                </a:solidFill>
                <a:latin typeface="Arial"/>
                <a:cs typeface="Arial"/>
              </a:rPr>
              <a:t>Identify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whether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a </a:t>
            </a:r>
            <a:r>
              <a:rPr sz="1412" i="1" dirty="0">
                <a:solidFill>
                  <a:srgbClr val="0065CC"/>
                </a:solidFill>
                <a:latin typeface="Arial"/>
                <a:cs typeface="Arial"/>
              </a:rPr>
              <a:t>decomposition is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lossy or lossless, </a:t>
            </a:r>
            <a:r>
              <a:rPr sz="1412" i="1" dirty="0">
                <a:solidFill>
                  <a:srgbClr val="0065CC"/>
                </a:solidFill>
                <a:latin typeface="Arial"/>
                <a:cs typeface="Arial"/>
              </a:rPr>
              <a:t>it must satisfy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the </a:t>
            </a:r>
            <a:r>
              <a:rPr sz="1412" i="1" dirty="0">
                <a:solidFill>
                  <a:srgbClr val="0065CC"/>
                </a:solidFill>
                <a:latin typeface="Arial"/>
                <a:cs typeface="Arial"/>
              </a:rPr>
              <a:t>following conditions</a:t>
            </a:r>
            <a:r>
              <a:rPr sz="1412" i="1" spc="247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:</a:t>
            </a:r>
            <a:endParaRPr sz="1412" dirty="0">
              <a:latin typeface="Arial"/>
              <a:cs typeface="Arial"/>
            </a:endParaRPr>
          </a:p>
          <a:p>
            <a:pPr marL="252146" indent="-207880">
              <a:lnSpc>
                <a:spcPts val="1446"/>
              </a:lnSpc>
              <a:buFont typeface="Arial"/>
              <a:buChar char="•"/>
              <a:tabLst>
                <a:tab pos="252146" algn="l"/>
                <a:tab pos="252706" algn="l"/>
              </a:tabLst>
            </a:pP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588" i="1" spc="-202" dirty="0">
                <a:solidFill>
                  <a:srgbClr val="0065CC"/>
                </a:solidFill>
                <a:latin typeface="Meiryo"/>
                <a:cs typeface="Meiryo"/>
              </a:rPr>
              <a:t>∪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=</a:t>
            </a:r>
            <a:r>
              <a:rPr sz="1412" i="1" spc="-31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endParaRPr sz="1412" dirty="0">
              <a:latin typeface="Arial"/>
              <a:cs typeface="Arial"/>
            </a:endParaRPr>
          </a:p>
          <a:p>
            <a:pPr marL="252146" indent="-207880">
              <a:buFont typeface="Arial"/>
              <a:buChar char="•"/>
              <a:tabLst>
                <a:tab pos="252146" algn="l"/>
                <a:tab pos="252706" algn="l"/>
              </a:tabLst>
            </a:pP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∩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412" i="1" spc="18" dirty="0">
                <a:solidFill>
                  <a:srgbClr val="0065CC"/>
                </a:solidFill>
                <a:latin typeface="Arial"/>
                <a:cs typeface="Arial"/>
              </a:rPr>
              <a:t>≠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Φ</a:t>
            </a:r>
            <a:r>
              <a:rPr sz="1412" i="1" spc="-172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and</a:t>
            </a:r>
            <a:endParaRPr sz="1412" dirty="0">
              <a:latin typeface="Arial"/>
              <a:cs typeface="Arial"/>
            </a:endParaRPr>
          </a:p>
          <a:p>
            <a:pPr marL="252146" indent="-207880">
              <a:spcBef>
                <a:spcPts val="22"/>
              </a:spcBef>
              <a:buFont typeface="Arial"/>
              <a:buChar char="•"/>
              <a:tabLst>
                <a:tab pos="252146" algn="l"/>
                <a:tab pos="252706" algn="l"/>
              </a:tabLst>
            </a:pP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∩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412" i="1" spc="18" dirty="0">
                <a:solidFill>
                  <a:srgbClr val="0065CC"/>
                </a:solidFill>
                <a:latin typeface="Arial"/>
                <a:cs typeface="Arial"/>
              </a:rPr>
              <a:t>→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412" i="1" spc="4" dirty="0">
                <a:solidFill>
                  <a:srgbClr val="0065CC"/>
                </a:solidFill>
                <a:latin typeface="Arial"/>
                <a:cs typeface="Arial"/>
              </a:rPr>
              <a:t>or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412" i="1" spc="9" dirty="0">
                <a:solidFill>
                  <a:srgbClr val="0065CC"/>
                </a:solidFill>
                <a:latin typeface="Arial"/>
                <a:cs typeface="Arial"/>
              </a:rPr>
              <a:t>∩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412" i="1" spc="18" dirty="0">
                <a:solidFill>
                  <a:srgbClr val="0065CC"/>
                </a:solidFill>
                <a:latin typeface="Arial"/>
                <a:cs typeface="Arial"/>
              </a:rPr>
              <a:t>→</a:t>
            </a:r>
            <a:r>
              <a:rPr sz="1412" i="1" spc="-11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412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412" i="1" spc="19" baseline="-19607" dirty="0">
                <a:solidFill>
                  <a:srgbClr val="0065CC"/>
                </a:solidFill>
                <a:latin typeface="Arial"/>
                <a:cs typeface="Arial"/>
              </a:rPr>
              <a:t>2</a:t>
            </a:r>
            <a:endParaRPr sz="1412" baseline="-19607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533541" y="1948447"/>
              <a:ext cx="6461259" cy="607341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7421" y="1942687"/>
                <a:ext cx="6475299" cy="6206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2297" y="1677476"/>
            <a:ext cx="6077510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b="1" spc="9" dirty="0">
                <a:latin typeface="Arial"/>
                <a:cs typeface="Arial"/>
              </a:rPr>
              <a:t>Supplier_Parts </a:t>
            </a:r>
            <a:r>
              <a:rPr sz="1279" spc="18" dirty="0">
                <a:latin typeface="Arial"/>
                <a:cs typeface="Arial"/>
              </a:rPr>
              <a:t>schema: </a:t>
            </a:r>
            <a:r>
              <a:rPr sz="1279" b="1" spc="9" dirty="0">
                <a:latin typeface="Arial"/>
                <a:cs typeface="Arial"/>
              </a:rPr>
              <a:t>Supplier_Parts(S#, </a:t>
            </a:r>
            <a:r>
              <a:rPr sz="1279" b="1" spc="13" dirty="0">
                <a:latin typeface="Arial"/>
                <a:cs typeface="Arial"/>
              </a:rPr>
              <a:t>Sname, </a:t>
            </a:r>
            <a:r>
              <a:rPr sz="1279" b="1" spc="4" dirty="0">
                <a:latin typeface="Arial"/>
                <a:cs typeface="Arial"/>
              </a:rPr>
              <a:t>City, </a:t>
            </a:r>
            <a:r>
              <a:rPr sz="1279" b="1" spc="13" dirty="0">
                <a:latin typeface="Arial"/>
                <a:cs typeface="Arial"/>
              </a:rPr>
              <a:t>P#,</a:t>
            </a:r>
            <a:r>
              <a:rPr sz="1279" b="1" spc="18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Qty)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Having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b="1" spc="18" dirty="0">
                <a:latin typeface="Arial"/>
                <a:cs typeface="Arial"/>
              </a:rPr>
              <a:t>S# </a:t>
            </a:r>
            <a:r>
              <a:rPr sz="1279" b="1" spc="31" dirty="0">
                <a:latin typeface="Arial"/>
                <a:cs typeface="Arial"/>
              </a:rPr>
              <a:t>→ </a:t>
            </a:r>
            <a:r>
              <a:rPr sz="1279" b="1" spc="13" dirty="0">
                <a:latin typeface="Arial"/>
                <a:cs typeface="Arial"/>
              </a:rPr>
              <a:t>Sname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S# </a:t>
            </a:r>
            <a:r>
              <a:rPr sz="1279" b="1" spc="31" dirty="0">
                <a:latin typeface="Arial"/>
                <a:cs typeface="Arial"/>
              </a:rPr>
              <a:t>→ </a:t>
            </a:r>
            <a:r>
              <a:rPr sz="1279" b="1" spc="9" dirty="0">
                <a:latin typeface="Arial"/>
                <a:cs typeface="Arial"/>
              </a:rPr>
              <a:t>City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b="1" spc="13" dirty="0">
                <a:latin typeface="Arial"/>
                <a:cs typeface="Arial"/>
              </a:rPr>
              <a:t>(S#, P#)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124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Qty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spc="9" dirty="0">
                <a:latin typeface="Arial"/>
                <a:cs typeface="Arial"/>
              </a:rPr>
              <a:t>as: </a:t>
            </a:r>
            <a:r>
              <a:rPr sz="1279" b="1" spc="13" dirty="0">
                <a:latin typeface="Arial"/>
                <a:cs typeface="Arial"/>
              </a:rPr>
              <a:t>Supplier(</a:t>
            </a:r>
            <a:r>
              <a:rPr sz="1279" b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S#</a:t>
            </a:r>
            <a:r>
              <a:rPr sz="1279" b="1" spc="13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Sname, </a:t>
            </a:r>
            <a:r>
              <a:rPr sz="1279" b="1" spc="4" dirty="0">
                <a:latin typeface="Arial"/>
                <a:cs typeface="Arial"/>
              </a:rPr>
              <a:t>City, </a:t>
            </a:r>
            <a:r>
              <a:rPr sz="1279" b="1" spc="9" dirty="0">
                <a:latin typeface="Arial"/>
                <a:cs typeface="Arial"/>
              </a:rPr>
              <a:t>Qty)</a:t>
            </a:r>
            <a:r>
              <a:rPr sz="1279" spc="9" dirty="0">
                <a:latin typeface="Arial"/>
                <a:cs typeface="Arial"/>
              </a:rPr>
              <a:t>: </a:t>
            </a:r>
            <a:r>
              <a:rPr sz="1279" b="1" spc="13" dirty="0">
                <a:latin typeface="Arial"/>
                <a:cs typeface="Arial"/>
              </a:rPr>
              <a:t>Parts(</a:t>
            </a:r>
            <a:r>
              <a:rPr sz="1279" b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P#,</a:t>
            </a:r>
            <a:r>
              <a:rPr sz="1279" b="1" u="heavy" spc="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79" b="1" u="heavy" spc="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Qty</a:t>
            </a:r>
            <a:r>
              <a:rPr sz="1279" b="1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  <a:tab pos="3607926" algn="l"/>
              </a:tabLst>
            </a:pPr>
            <a:r>
              <a:rPr sz="1279" spc="13" dirty="0">
                <a:latin typeface="Arial"/>
                <a:cs typeface="Arial"/>
              </a:rPr>
              <a:t>Take </a:t>
            </a:r>
            <a:r>
              <a:rPr sz="1279" spc="9" dirty="0">
                <a:latin typeface="Arial"/>
                <a:cs typeface="Arial"/>
              </a:rPr>
              <a:t>Natural Join to</a:t>
            </a:r>
            <a:r>
              <a:rPr sz="1279" spc="4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reconstruct:</a:t>
            </a:r>
            <a:r>
              <a:rPr sz="1279" spc="26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Supplier	Parts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2306" y="2648958"/>
            <a:ext cx="118557" cy="117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965064" y="3032984"/>
            <a:ext cx="2593264" cy="1619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0441" y="3028362"/>
          <a:ext cx="2594161" cy="161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77946" y="3042398"/>
            <a:ext cx="878765" cy="1619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73324" y="3037775"/>
          <a:ext cx="878541" cy="161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638339" y="3042398"/>
            <a:ext cx="2162959" cy="1619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33716" y="3037775"/>
          <a:ext cx="2163295" cy="161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829325" y="3042397"/>
            <a:ext cx="2592593" cy="2159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24703" y="3037775"/>
          <a:ext cx="2593041" cy="215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42297" y="4642553"/>
            <a:ext cx="5131734" cy="1067494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get extra </a:t>
            </a:r>
            <a:r>
              <a:rPr sz="1279" spc="13" dirty="0">
                <a:latin typeface="Arial"/>
                <a:cs typeface="Arial"/>
              </a:rPr>
              <a:t>tuples! </a:t>
            </a:r>
            <a:r>
              <a:rPr sz="1279" b="1" spc="13" dirty="0">
                <a:latin typeface="Arial"/>
                <a:cs typeface="Arial"/>
              </a:rPr>
              <a:t>Join </a:t>
            </a:r>
            <a:r>
              <a:rPr sz="1279" b="1" spc="9" dirty="0">
                <a:latin typeface="Arial"/>
                <a:cs typeface="Arial"/>
              </a:rPr>
              <a:t>is</a:t>
            </a:r>
            <a:r>
              <a:rPr sz="1279" b="1" spc="-71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Lossy!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Common </a:t>
            </a: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b="1" spc="18" dirty="0">
                <a:latin typeface="Arial"/>
                <a:cs typeface="Arial"/>
              </a:rPr>
              <a:t>Qty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b="1" spc="9" dirty="0">
                <a:latin typeface="Arial"/>
                <a:cs typeface="Arial"/>
              </a:rPr>
              <a:t>Supplier </a:t>
            </a:r>
            <a:r>
              <a:rPr sz="1279" spc="9" dirty="0">
                <a:latin typeface="Arial"/>
                <a:cs typeface="Arial"/>
              </a:rPr>
              <a:t>or in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Parts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Does </a:t>
            </a:r>
            <a:r>
              <a:rPr sz="1279" spc="9" dirty="0">
                <a:latin typeface="Arial"/>
                <a:cs typeface="Arial"/>
              </a:rPr>
              <a:t>not preserve </a:t>
            </a:r>
            <a:r>
              <a:rPr sz="1279" b="1" spc="13" dirty="0">
                <a:latin typeface="Arial"/>
                <a:cs typeface="Arial"/>
              </a:rPr>
              <a:t>(S#,P#)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49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Qty</a:t>
            </a:r>
            <a:endParaRPr sz="1279">
              <a:latin typeface="Arial"/>
              <a:cs typeface="Arial"/>
            </a:endParaRPr>
          </a:p>
          <a:p>
            <a:pPr marL="2402669">
              <a:spcBef>
                <a:spcPts val="944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7"/>
              </a:rPr>
              <a:t>http://www.edugrabs.com/lossy-join-decomposition/</a:t>
            </a:r>
            <a:endParaRPr sz="79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6570" y="960340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2749906" y="2001177"/>
              <a:ext cx="5187494" cy="3490941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41986" y="1998297"/>
                <a:ext cx="5204775" cy="3499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4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2297" y="1677476"/>
            <a:ext cx="6077510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b="1" spc="9" dirty="0">
                <a:latin typeface="Arial"/>
                <a:cs typeface="Arial"/>
              </a:rPr>
              <a:t>Supplier_Parts </a:t>
            </a:r>
            <a:r>
              <a:rPr sz="1279" spc="18" dirty="0">
                <a:latin typeface="Arial"/>
                <a:cs typeface="Arial"/>
              </a:rPr>
              <a:t>schema: </a:t>
            </a:r>
            <a:r>
              <a:rPr sz="1279" b="1" spc="9" dirty="0">
                <a:latin typeface="Arial"/>
                <a:cs typeface="Arial"/>
              </a:rPr>
              <a:t>Supplier_Parts(S#, </a:t>
            </a:r>
            <a:r>
              <a:rPr sz="1279" b="1" spc="13" dirty="0">
                <a:latin typeface="Arial"/>
                <a:cs typeface="Arial"/>
              </a:rPr>
              <a:t>Sname, </a:t>
            </a:r>
            <a:r>
              <a:rPr sz="1279" b="1" spc="4" dirty="0">
                <a:latin typeface="Arial"/>
                <a:cs typeface="Arial"/>
              </a:rPr>
              <a:t>City, </a:t>
            </a:r>
            <a:r>
              <a:rPr sz="1279" b="1" spc="13" dirty="0">
                <a:latin typeface="Arial"/>
                <a:cs typeface="Arial"/>
              </a:rPr>
              <a:t>P#,</a:t>
            </a:r>
            <a:r>
              <a:rPr sz="1279" b="1" spc="18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Qty)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Having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b="1" spc="18" dirty="0">
                <a:latin typeface="Arial"/>
                <a:cs typeface="Arial"/>
              </a:rPr>
              <a:t>S# </a:t>
            </a:r>
            <a:r>
              <a:rPr sz="1279" b="1" spc="31" dirty="0">
                <a:latin typeface="Arial"/>
                <a:cs typeface="Arial"/>
              </a:rPr>
              <a:t>→ </a:t>
            </a:r>
            <a:r>
              <a:rPr sz="1279" b="1" spc="13" dirty="0">
                <a:latin typeface="Arial"/>
                <a:cs typeface="Arial"/>
              </a:rPr>
              <a:t>Sname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S# </a:t>
            </a:r>
            <a:r>
              <a:rPr sz="1279" b="1" spc="31" dirty="0">
                <a:latin typeface="Arial"/>
                <a:cs typeface="Arial"/>
              </a:rPr>
              <a:t>→ </a:t>
            </a:r>
            <a:r>
              <a:rPr sz="1279" b="1" spc="9" dirty="0">
                <a:latin typeface="Arial"/>
                <a:cs typeface="Arial"/>
              </a:rPr>
              <a:t>City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b="1" spc="13" dirty="0">
                <a:latin typeface="Arial"/>
                <a:cs typeface="Arial"/>
              </a:rPr>
              <a:t>(S#, P#)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141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Qty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spc="9" dirty="0">
                <a:latin typeface="Arial"/>
                <a:cs typeface="Arial"/>
              </a:rPr>
              <a:t>as: </a:t>
            </a:r>
            <a:r>
              <a:rPr sz="1279" b="1" spc="13" dirty="0">
                <a:latin typeface="Arial"/>
                <a:cs typeface="Arial"/>
              </a:rPr>
              <a:t>Supplier(</a:t>
            </a:r>
            <a:r>
              <a:rPr sz="1279" b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S#</a:t>
            </a:r>
            <a:r>
              <a:rPr sz="1279" b="1" spc="13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Sname, </a:t>
            </a:r>
            <a:r>
              <a:rPr sz="1279" b="1" spc="4" dirty="0">
                <a:latin typeface="Arial"/>
                <a:cs typeface="Arial"/>
              </a:rPr>
              <a:t>City)</a:t>
            </a:r>
            <a:r>
              <a:rPr sz="1279" spc="4" dirty="0">
                <a:latin typeface="Arial"/>
                <a:cs typeface="Arial"/>
              </a:rPr>
              <a:t>: </a:t>
            </a:r>
            <a:r>
              <a:rPr sz="1279" b="1" spc="13" dirty="0">
                <a:latin typeface="Arial"/>
                <a:cs typeface="Arial"/>
              </a:rPr>
              <a:t>Parts(</a:t>
            </a:r>
            <a:r>
              <a:rPr sz="1279" b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S#, P#</a:t>
            </a:r>
            <a:r>
              <a:rPr sz="1279" b="1" spc="13" dirty="0">
                <a:latin typeface="Arial"/>
                <a:cs typeface="Arial"/>
              </a:rPr>
              <a:t>,</a:t>
            </a:r>
            <a:r>
              <a:rPr sz="1279" b="1" spc="-62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Qty)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  <a:tab pos="3607926" algn="l"/>
              </a:tabLst>
            </a:pPr>
            <a:r>
              <a:rPr sz="1279" spc="13" dirty="0">
                <a:latin typeface="Arial"/>
                <a:cs typeface="Arial"/>
              </a:rPr>
              <a:t>Take </a:t>
            </a:r>
            <a:r>
              <a:rPr sz="1279" spc="9" dirty="0">
                <a:latin typeface="Arial"/>
                <a:cs typeface="Arial"/>
              </a:rPr>
              <a:t>Natural Join to</a:t>
            </a:r>
            <a:r>
              <a:rPr sz="1279" spc="4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reconstruct:</a:t>
            </a:r>
            <a:r>
              <a:rPr sz="1279" spc="26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Supplier	Parts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2306" y="2648958"/>
            <a:ext cx="118557" cy="117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018179" y="3032984"/>
            <a:ext cx="2593264" cy="1619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13557" y="3028362"/>
          <a:ext cx="2593601" cy="161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87309" y="3042397"/>
            <a:ext cx="1234440" cy="1619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690783" y="3042398"/>
            <a:ext cx="1715172" cy="1619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86160" y="3037775"/>
          <a:ext cx="1715620" cy="161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786968" y="3042398"/>
            <a:ext cx="2593264" cy="1619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82687" y="3037775"/>
          <a:ext cx="3890120" cy="16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London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Steve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Nick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NY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242296" y="4642553"/>
            <a:ext cx="5687546" cy="1067494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get </a:t>
            </a:r>
            <a:r>
              <a:rPr sz="1279" spc="13" dirty="0">
                <a:latin typeface="Arial"/>
                <a:cs typeface="Arial"/>
              </a:rPr>
              <a:t>back the </a:t>
            </a:r>
            <a:r>
              <a:rPr sz="1279" spc="9" dirty="0">
                <a:latin typeface="Arial"/>
                <a:cs typeface="Arial"/>
              </a:rPr>
              <a:t>original </a:t>
            </a:r>
            <a:r>
              <a:rPr sz="1279" spc="13" dirty="0">
                <a:latin typeface="Arial"/>
                <a:cs typeface="Arial"/>
              </a:rPr>
              <a:t>relation. </a:t>
            </a:r>
            <a:r>
              <a:rPr sz="1279" b="1" spc="13" dirty="0">
                <a:latin typeface="Arial"/>
                <a:cs typeface="Arial"/>
              </a:rPr>
              <a:t>Join </a:t>
            </a:r>
            <a:r>
              <a:rPr sz="1279" b="1" spc="9" dirty="0">
                <a:latin typeface="Arial"/>
                <a:cs typeface="Arial"/>
              </a:rPr>
              <a:t>is</a:t>
            </a:r>
            <a:r>
              <a:rPr sz="1279" b="1" spc="-93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Lossless.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Common </a:t>
            </a: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b="1" spc="18" dirty="0">
                <a:latin typeface="Arial"/>
                <a:cs typeface="Arial"/>
              </a:rPr>
              <a:t>S#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Supplier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Preserves </a:t>
            </a:r>
            <a:r>
              <a:rPr sz="1279" spc="4" dirty="0">
                <a:latin typeface="Arial"/>
                <a:cs typeface="Arial"/>
              </a:rPr>
              <a:t>all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1946005">
              <a:spcBef>
                <a:spcPts val="944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66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7"/>
              </a:rPr>
              <a:t>http://www.edugrabs.com/desirable-properties-of-decomposition/#lossless</a:t>
            </a:r>
            <a:endParaRPr sz="7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6571" y="960340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3548788" y="2205106"/>
              <a:ext cx="5826600" cy="2744153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2668" y="2196106"/>
                <a:ext cx="5835960" cy="2762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8990" y="1746997"/>
            <a:ext cx="4313144" cy="306995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27790" indent="-25046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27790" algn="l"/>
                <a:tab pos="328350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(A, </a:t>
            </a:r>
            <a:r>
              <a:rPr sz="1279" i="1" spc="13" dirty="0">
                <a:latin typeface="Arial"/>
                <a:cs typeface="Arial"/>
              </a:rPr>
              <a:t>B,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L="327790">
              <a:spcBef>
                <a:spcPts val="40"/>
              </a:spcBef>
            </a:pP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i="1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B,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26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L="618598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18598" algn="l"/>
                <a:tab pos="619158" algn="l"/>
              </a:tabLst>
            </a:pPr>
            <a:r>
              <a:rPr sz="1279" spc="13" dirty="0">
                <a:latin typeface="Arial"/>
                <a:cs typeface="Arial"/>
              </a:rPr>
              <a:t>Can be decomposed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two </a:t>
            </a:r>
            <a:r>
              <a:rPr sz="1279" spc="9" dirty="0">
                <a:latin typeface="Arial"/>
                <a:cs typeface="Arial"/>
              </a:rPr>
              <a:t>different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ways</a:t>
            </a:r>
            <a:endParaRPr sz="1279">
              <a:latin typeface="Arial"/>
              <a:cs typeface="Arial"/>
            </a:endParaRPr>
          </a:p>
          <a:p>
            <a:pPr marL="327790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27790" algn="l"/>
                <a:tab pos="328350" algn="l"/>
                <a:tab pos="1308357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-132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(A,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B),	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(B,</a:t>
            </a:r>
            <a:r>
              <a:rPr sz="1279" i="1" spc="-15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L="618598" lvl="1" indent="-208441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18598" algn="l"/>
                <a:tab pos="619158" algn="l"/>
              </a:tabLst>
            </a:pPr>
            <a:r>
              <a:rPr sz="1279" spc="9" dirty="0">
                <a:latin typeface="Arial"/>
                <a:cs typeface="Arial"/>
              </a:rPr>
              <a:t>Lossless-join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decomposition:</a:t>
            </a:r>
            <a:endParaRPr sz="1279">
              <a:latin typeface="Arial"/>
              <a:cs typeface="Arial"/>
            </a:endParaRPr>
          </a:p>
          <a:p>
            <a:pPr marL="1619897">
              <a:spcBef>
                <a:spcPts val="596"/>
              </a:spcBef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90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BC</a:t>
            </a:r>
            <a:endParaRPr sz="1279">
              <a:latin typeface="Arial"/>
              <a:cs typeface="Arial"/>
            </a:endParaRPr>
          </a:p>
          <a:p>
            <a:pPr marL="618598" lvl="1" indent="-208441">
              <a:spcBef>
                <a:spcPts val="578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18598" algn="l"/>
                <a:tab pos="619158" algn="l"/>
              </a:tabLst>
            </a:pPr>
            <a:r>
              <a:rPr sz="1279" spc="13" dirty="0">
                <a:latin typeface="Arial"/>
                <a:cs typeface="Arial"/>
              </a:rPr>
              <a:t>Dependency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preserving</a:t>
            </a:r>
            <a:endParaRPr sz="1279">
              <a:latin typeface="Arial"/>
              <a:cs typeface="Arial"/>
            </a:endParaRPr>
          </a:p>
          <a:p>
            <a:pPr marL="327790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27790" algn="l"/>
                <a:tab pos="328350" algn="l"/>
                <a:tab pos="1293788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i="1" spc="26" baseline="-20467" dirty="0">
                <a:latin typeface="Arial"/>
                <a:cs typeface="Arial"/>
              </a:rPr>
              <a:t>1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(A,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B),	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(A,</a:t>
            </a:r>
            <a:r>
              <a:rPr sz="1279" i="1" spc="-15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L="618598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18598" algn="l"/>
                <a:tab pos="619158" algn="l"/>
              </a:tabLst>
            </a:pPr>
            <a:r>
              <a:rPr sz="1279" spc="9" dirty="0">
                <a:latin typeface="Arial"/>
                <a:cs typeface="Arial"/>
              </a:rPr>
              <a:t>Lossless-join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decomposition:</a:t>
            </a:r>
            <a:endParaRPr sz="1279">
              <a:latin typeface="Arial"/>
              <a:cs typeface="Arial"/>
            </a:endParaRPr>
          </a:p>
          <a:p>
            <a:pPr marL="1619897">
              <a:spcBef>
                <a:spcPts val="591"/>
              </a:spcBef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85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i="1" spc="18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  <a:p>
            <a:pPr marL="618598" lvl="1" indent="-208441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18598" algn="l"/>
                <a:tab pos="619158" algn="l"/>
              </a:tabLst>
            </a:pPr>
            <a:r>
              <a:rPr sz="1279" spc="13" dirty="0">
                <a:latin typeface="Arial"/>
                <a:cs typeface="Arial"/>
              </a:rPr>
              <a:t>Not dependency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preserving</a:t>
            </a:r>
            <a:endParaRPr sz="1279">
              <a:latin typeface="Arial"/>
              <a:cs typeface="Arial"/>
            </a:endParaRPr>
          </a:p>
          <a:p>
            <a:pPr marL="618598">
              <a:spcBef>
                <a:spcPts val="44"/>
              </a:spcBef>
              <a:tabLst>
                <a:tab pos="4019204" algn="l"/>
              </a:tabLst>
            </a:pPr>
            <a:r>
              <a:rPr sz="1279" spc="13" dirty="0">
                <a:latin typeface="Arial"/>
                <a:cs typeface="Arial"/>
              </a:rPr>
              <a:t>(cannot check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without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computing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i="1" spc="26" baseline="-20467" dirty="0">
                <a:latin typeface="Arial"/>
                <a:cs typeface="Arial"/>
              </a:rPr>
              <a:t>1	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4598" y="4635089"/>
            <a:ext cx="117885" cy="117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2891577" y="1761988"/>
              <a:ext cx="3071647" cy="2891541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2578" y="1752988"/>
                <a:ext cx="3088566" cy="2907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6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4002" y="558937"/>
            <a:ext cx="508074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Lossless</a:t>
            </a:r>
            <a:r>
              <a:rPr spc="-106" dirty="0"/>
              <a:t> </a:t>
            </a:r>
            <a:r>
              <a:rPr spc="13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5712" y="1652599"/>
            <a:ext cx="6662456" cy="302020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71757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71757" algn="l"/>
                <a:tab pos="272317" algn="l"/>
              </a:tabLst>
            </a:pPr>
            <a:r>
              <a:rPr sz="1279" b="1" spc="13" dirty="0">
                <a:latin typeface="Arial"/>
                <a:cs typeface="Arial"/>
              </a:rPr>
              <a:t>Check </a:t>
            </a:r>
            <a:r>
              <a:rPr sz="1279" b="1" spc="4" dirty="0">
                <a:latin typeface="Arial"/>
                <a:cs typeface="Arial"/>
              </a:rPr>
              <a:t>if </a:t>
            </a:r>
            <a:r>
              <a:rPr sz="1279" b="1" spc="13" dirty="0">
                <a:latin typeface="Arial"/>
                <a:cs typeface="Arial"/>
              </a:rPr>
              <a:t>the decomposition of </a:t>
            </a:r>
            <a:r>
              <a:rPr sz="1279" b="1" spc="22" dirty="0">
                <a:latin typeface="Arial"/>
                <a:cs typeface="Arial"/>
              </a:rPr>
              <a:t>R </a:t>
            </a:r>
            <a:r>
              <a:rPr sz="1279" b="1" spc="9" dirty="0">
                <a:latin typeface="Arial"/>
                <a:cs typeface="Arial"/>
              </a:rPr>
              <a:t>into </a:t>
            </a:r>
            <a:r>
              <a:rPr sz="1279" b="1" spc="22" dirty="0">
                <a:latin typeface="Comic Sans MS"/>
                <a:cs typeface="Comic Sans MS"/>
              </a:rPr>
              <a:t>D </a:t>
            </a:r>
            <a:r>
              <a:rPr sz="1279" b="1" spc="13" dirty="0">
                <a:latin typeface="Arial"/>
                <a:cs typeface="Arial"/>
              </a:rPr>
              <a:t>is</a:t>
            </a:r>
            <a:r>
              <a:rPr sz="1279" b="1" spc="-101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lossless:</a:t>
            </a:r>
            <a:endParaRPr sz="1279">
              <a:latin typeface="Arial"/>
              <a:cs typeface="Arial"/>
            </a:endParaRPr>
          </a:p>
          <a:p>
            <a:pPr marL="355245">
              <a:spcBef>
                <a:spcPts val="591"/>
              </a:spcBef>
              <a:tabLst>
                <a:tab pos="604590" algn="l"/>
              </a:tabLst>
            </a:pPr>
            <a:r>
              <a:rPr sz="1015" spc="9" dirty="0">
                <a:solidFill>
                  <a:srgbClr val="FF9A33"/>
                </a:solidFill>
                <a:latin typeface="Arial"/>
                <a:cs typeface="Arial"/>
              </a:rPr>
              <a:t>1.	</a:t>
            </a:r>
            <a:r>
              <a:rPr sz="1279" spc="13" dirty="0">
                <a:latin typeface="Arial"/>
                <a:cs typeface="Arial"/>
              </a:rPr>
              <a:t>R(ABC):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C}. </a:t>
            </a:r>
            <a:r>
              <a:rPr sz="1279" spc="22" dirty="0">
                <a:latin typeface="Comic Sans MS"/>
                <a:cs typeface="Comic Sans MS"/>
              </a:rPr>
              <a:t>D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(AB),</a:t>
            </a:r>
            <a:r>
              <a:rPr sz="1279" spc="-20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(BC)</a:t>
            </a:r>
            <a:endParaRPr sz="1279">
              <a:latin typeface="Arial"/>
              <a:cs typeface="Arial"/>
            </a:endParaRPr>
          </a:p>
          <a:p>
            <a:pPr marL="604590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 startAt="2"/>
              <a:tabLst>
                <a:tab pos="604590" algn="l"/>
                <a:tab pos="605150" algn="l"/>
              </a:tabLst>
            </a:pPr>
            <a:r>
              <a:rPr sz="1279" spc="13" dirty="0">
                <a:latin typeface="Arial"/>
                <a:cs typeface="Arial"/>
              </a:rPr>
              <a:t>R(ABCDEF):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F}.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-26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(AB),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</a:t>
            </a:r>
            <a:r>
              <a:rPr sz="1279" spc="18" dirty="0">
                <a:latin typeface="Arial"/>
                <a:cs typeface="Arial"/>
              </a:rPr>
              <a:t>(BCD),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(DEF)</a:t>
            </a:r>
            <a:endParaRPr sz="1279">
              <a:latin typeface="Arial"/>
              <a:cs typeface="Arial"/>
            </a:endParaRPr>
          </a:p>
          <a:p>
            <a:pPr marL="604590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 startAt="2"/>
              <a:tabLst>
                <a:tab pos="604590" algn="l"/>
                <a:tab pos="605150" algn="l"/>
              </a:tabLst>
            </a:pPr>
            <a:r>
              <a:rPr sz="1279" spc="13" dirty="0">
                <a:latin typeface="Arial"/>
                <a:cs typeface="Arial"/>
              </a:rPr>
              <a:t>R(ABCDEF):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DE, </a:t>
            </a:r>
            <a:r>
              <a:rPr sz="1279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F}. </a:t>
            </a:r>
            <a:r>
              <a:rPr sz="1279" spc="22" dirty="0">
                <a:latin typeface="Comic Sans MS"/>
                <a:cs typeface="Comic Sans MS"/>
              </a:rPr>
              <a:t>D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(BE),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(ACDEF)</a:t>
            </a:r>
            <a:endParaRPr sz="1279">
              <a:latin typeface="Arial"/>
              <a:cs typeface="Arial"/>
            </a:endParaRPr>
          </a:p>
          <a:p>
            <a:pPr marL="604590" lvl="1" indent="-249905">
              <a:spcBef>
                <a:spcPts val="609"/>
              </a:spcBef>
              <a:buClr>
                <a:srgbClr val="FF9A33"/>
              </a:buClr>
              <a:buSzPct val="79310"/>
              <a:buAutoNum type="arabicPeriod" startAt="2"/>
              <a:tabLst>
                <a:tab pos="604590" algn="l"/>
                <a:tab pos="605150" algn="l"/>
              </a:tabLst>
            </a:pPr>
            <a:r>
              <a:rPr sz="1279" spc="13" dirty="0">
                <a:latin typeface="Arial"/>
                <a:cs typeface="Arial"/>
              </a:rPr>
              <a:t>R(ABCDEG):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{AB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AD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E,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G}</a:t>
            </a:r>
            <a:endParaRPr sz="1279">
              <a:latin typeface="Arial"/>
              <a:cs typeface="Arial"/>
            </a:endParaRPr>
          </a:p>
          <a:p>
            <a:pPr marL="604590">
              <a:spcBef>
                <a:spcPts val="565"/>
              </a:spcBef>
              <a:tabLst>
                <a:tab pos="854494" algn="l"/>
              </a:tabLst>
            </a:pPr>
            <a:r>
              <a:rPr sz="971" spc="4" dirty="0">
                <a:solidFill>
                  <a:srgbClr val="33CC33"/>
                </a:solidFill>
                <a:latin typeface="Comic Sans MS"/>
                <a:cs typeface="Comic Sans MS"/>
              </a:rPr>
              <a:t>1.	</a:t>
            </a:r>
            <a:r>
              <a:rPr sz="1279" spc="18" dirty="0">
                <a:latin typeface="Comic Sans MS"/>
                <a:cs typeface="Comic Sans MS"/>
              </a:rPr>
              <a:t>D1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(AB), 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(BC), R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(ABDE),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4</a:t>
            </a:r>
            <a:r>
              <a:rPr sz="1279" spc="18" dirty="0">
                <a:latin typeface="Arial"/>
                <a:cs typeface="Arial"/>
              </a:rPr>
              <a:t>(EG)</a:t>
            </a:r>
            <a:endParaRPr sz="1279">
              <a:latin typeface="Arial"/>
              <a:cs typeface="Arial"/>
            </a:endParaRPr>
          </a:p>
          <a:p>
            <a:pPr marL="854494" lvl="2" indent="-250465">
              <a:spcBef>
                <a:spcPts val="591"/>
              </a:spcBef>
              <a:buClr>
                <a:srgbClr val="33CC33"/>
              </a:buClr>
              <a:buSzPct val="75862"/>
              <a:buAutoNum type="arabicPeriod" startAt="2"/>
              <a:tabLst>
                <a:tab pos="854494" algn="l"/>
                <a:tab pos="855054" algn="l"/>
              </a:tabLst>
            </a:pPr>
            <a:r>
              <a:rPr sz="1279" spc="22" dirty="0">
                <a:latin typeface="Comic Sans MS"/>
                <a:cs typeface="Comic Sans MS"/>
              </a:rPr>
              <a:t>D2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(ABC), 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(ACDE),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3</a:t>
            </a:r>
            <a:r>
              <a:rPr sz="1279" spc="18" dirty="0">
                <a:latin typeface="Arial"/>
                <a:cs typeface="Arial"/>
              </a:rPr>
              <a:t>(ADG)</a:t>
            </a:r>
            <a:endParaRPr sz="1279">
              <a:latin typeface="Arial"/>
              <a:cs typeface="Arial"/>
            </a:endParaRPr>
          </a:p>
          <a:p>
            <a:pPr marL="604590" lvl="1" indent="-249905">
              <a:spcBef>
                <a:spcPts val="609"/>
              </a:spcBef>
              <a:buClr>
                <a:srgbClr val="FF9A33"/>
              </a:buClr>
              <a:buSzPct val="79310"/>
              <a:buAutoNum type="arabicPeriod" startAt="5"/>
              <a:tabLst>
                <a:tab pos="604590" algn="l"/>
                <a:tab pos="605150" algn="l"/>
              </a:tabLst>
            </a:pPr>
            <a:r>
              <a:rPr sz="1279" spc="13" dirty="0">
                <a:latin typeface="Arial"/>
                <a:cs typeface="Arial"/>
              </a:rPr>
              <a:t>R(ABCDEFGHIJ):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F,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IJ,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DE,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3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GH}</a:t>
            </a:r>
            <a:endParaRPr sz="1279">
              <a:latin typeface="Arial"/>
              <a:cs typeface="Arial"/>
            </a:endParaRPr>
          </a:p>
          <a:p>
            <a:pPr marL="604590">
              <a:spcBef>
                <a:spcPts val="565"/>
              </a:spcBef>
              <a:tabLst>
                <a:tab pos="854494" algn="l"/>
              </a:tabLst>
            </a:pPr>
            <a:r>
              <a:rPr sz="971" spc="4" dirty="0">
                <a:solidFill>
                  <a:srgbClr val="33CC33"/>
                </a:solidFill>
                <a:latin typeface="Comic Sans MS"/>
                <a:cs typeface="Comic Sans MS"/>
              </a:rPr>
              <a:t>1.	</a:t>
            </a:r>
            <a:r>
              <a:rPr sz="1279" spc="18" dirty="0">
                <a:latin typeface="Comic Sans MS"/>
                <a:cs typeface="Comic Sans MS"/>
              </a:rPr>
              <a:t>D1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(ABC), 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(ADE), R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(BF),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4</a:t>
            </a:r>
            <a:r>
              <a:rPr sz="1279" spc="13" dirty="0">
                <a:latin typeface="Arial"/>
                <a:cs typeface="Arial"/>
              </a:rPr>
              <a:t>(FGH),R</a:t>
            </a:r>
            <a:r>
              <a:rPr sz="1257" spc="19" baseline="-20467" dirty="0">
                <a:latin typeface="Arial"/>
                <a:cs typeface="Arial"/>
              </a:rPr>
              <a:t>5</a:t>
            </a:r>
            <a:r>
              <a:rPr sz="1279" spc="13" dirty="0">
                <a:latin typeface="Arial"/>
                <a:cs typeface="Arial"/>
              </a:rPr>
              <a:t>(DIJ)</a:t>
            </a:r>
            <a:endParaRPr sz="1279">
              <a:latin typeface="Arial"/>
              <a:cs typeface="Arial"/>
            </a:endParaRPr>
          </a:p>
          <a:p>
            <a:pPr marL="854494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rabicPeriod" startAt="2"/>
              <a:tabLst>
                <a:tab pos="854494" algn="l"/>
                <a:tab pos="855054" algn="l"/>
              </a:tabLst>
            </a:pPr>
            <a:r>
              <a:rPr sz="1279" spc="22" dirty="0">
                <a:latin typeface="Comic Sans MS"/>
                <a:cs typeface="Comic Sans MS"/>
              </a:rPr>
              <a:t>D2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(ABCDE), </a:t>
            </a:r>
            <a:r>
              <a:rPr sz="1279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</a:t>
            </a:r>
            <a:r>
              <a:rPr sz="1279" spc="18" dirty="0">
                <a:latin typeface="Arial"/>
                <a:cs typeface="Arial"/>
              </a:rPr>
              <a:t>(BFGH),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(DIJ)</a:t>
            </a:r>
            <a:endParaRPr sz="1279">
              <a:latin typeface="Arial"/>
              <a:cs typeface="Arial"/>
            </a:endParaRPr>
          </a:p>
          <a:p>
            <a:pPr marL="604590">
              <a:spcBef>
                <a:spcPts val="587"/>
              </a:spcBef>
              <a:tabLst>
                <a:tab pos="854494" algn="l"/>
              </a:tabLst>
            </a:pPr>
            <a:r>
              <a:rPr sz="971" spc="4" dirty="0">
                <a:solidFill>
                  <a:srgbClr val="33CC33"/>
                </a:solidFill>
                <a:latin typeface="Comic Sans MS"/>
                <a:cs typeface="Comic Sans MS"/>
              </a:rPr>
              <a:t>3.	</a:t>
            </a:r>
            <a:r>
              <a:rPr sz="1279" spc="22" dirty="0">
                <a:latin typeface="Comic Sans MS"/>
                <a:cs typeface="Comic Sans MS"/>
              </a:rPr>
              <a:t>D3 </a:t>
            </a:r>
            <a:r>
              <a:rPr sz="1279" spc="18" dirty="0">
                <a:latin typeface="Arial"/>
                <a:cs typeface="Arial"/>
              </a:rPr>
              <a:t>= R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r>
              <a:rPr sz="1279" spc="18" dirty="0">
                <a:latin typeface="Arial"/>
                <a:cs typeface="Arial"/>
              </a:rPr>
              <a:t>(ABCD),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(DE), R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(BF),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4</a:t>
            </a:r>
            <a:r>
              <a:rPr sz="1279" spc="13" dirty="0">
                <a:latin typeface="Arial"/>
                <a:cs typeface="Arial"/>
              </a:rPr>
              <a:t>(FGH),R</a:t>
            </a:r>
            <a:r>
              <a:rPr sz="1257" spc="19" baseline="-20467" dirty="0">
                <a:latin typeface="Arial"/>
                <a:cs typeface="Arial"/>
              </a:rPr>
              <a:t>5</a:t>
            </a:r>
            <a:r>
              <a:rPr sz="1279" spc="13" dirty="0">
                <a:latin typeface="Arial"/>
                <a:cs typeface="Arial"/>
              </a:rPr>
              <a:t>(DIJ)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3856" y="5432162"/>
            <a:ext cx="2796988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http://www.edugrabs.com/questions-on-lossless-join/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0" y="960338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5089694" y="1437988"/>
              <a:ext cx="3552565" cy="822388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1414" y="1429710"/>
                <a:ext cx="3569125" cy="839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1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560462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DEPENDENCY</a:t>
            </a:r>
            <a:r>
              <a:rPr sz="2912" b="1" spc="-93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PRESERVATION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594504">
              <a:lnSpc>
                <a:spcPct val="101499"/>
              </a:lnSpc>
              <a:buFont typeface="Wingdings"/>
              <a:buChar char=""/>
              <a:tabLst>
                <a:tab pos="121030" algn="l"/>
              </a:tabLst>
            </a:pPr>
            <a:r>
              <a:rPr sz="1147" dirty="0">
                <a:latin typeface="Arial"/>
                <a:cs typeface="Arial"/>
              </a:rPr>
              <a:t>Algorithms for  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  <a:p>
            <a:pPr marL="11206" marR="619718">
              <a:lnSpc>
                <a:spcPct val="101499"/>
              </a:lnSpc>
              <a:spcBef>
                <a:spcPts val="4"/>
              </a:spcBef>
              <a:buFont typeface="Wingdings"/>
              <a:buChar char=""/>
              <a:tabLst>
                <a:tab pos="121030" algn="l"/>
              </a:tabLst>
            </a:pPr>
            <a:r>
              <a:rPr sz="1147" spc="4" dirty="0">
                <a:latin typeface="Arial"/>
                <a:cs typeface="Arial"/>
              </a:rPr>
              <a:t>Lossless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Join  </a:t>
            </a:r>
            <a:r>
              <a:rPr sz="1147" spc="4" dirty="0">
                <a:latin typeface="Arial"/>
                <a:cs typeface="Arial"/>
              </a:rPr>
              <a:t>Decomposition</a:t>
            </a:r>
            <a:endParaRPr sz="1147">
              <a:latin typeface="Arial"/>
              <a:cs typeface="Arial"/>
            </a:endParaRPr>
          </a:p>
          <a:p>
            <a:pPr marL="11206" marR="630925">
              <a:lnSpc>
                <a:spcPct val="101499"/>
              </a:lnSpc>
              <a:buFont typeface="Wingdings"/>
              <a:buChar char=""/>
              <a:tabLst>
                <a:tab pos="121030" algn="l"/>
              </a:tabLst>
            </a:pPr>
            <a:r>
              <a:rPr sz="1147" b="1" spc="4" dirty="0">
                <a:latin typeface="Arial"/>
                <a:cs typeface="Arial"/>
              </a:rPr>
              <a:t>Dependency  Preservation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407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7604" y="505822"/>
            <a:ext cx="365143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Dependency</a:t>
            </a:r>
            <a:r>
              <a:rPr spc="-49" dirty="0"/>
              <a:t> </a:t>
            </a:r>
            <a:r>
              <a:rPr spc="13" dirty="0"/>
              <a:t>Preservation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6865" y="1730592"/>
            <a:ext cx="7128062" cy="129127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329471" indent="-295851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28910" algn="l"/>
                <a:tab pos="329471" algn="l"/>
              </a:tabLst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57" i="1" spc="13" baseline="-20467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be the </a:t>
            </a:r>
            <a:r>
              <a:rPr sz="1279" spc="9" dirty="0">
                <a:latin typeface="Arial"/>
                <a:cs typeface="Arial"/>
              </a:rPr>
              <a:t>set of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456" i="1" spc="-6" baseline="25252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include only attributes in</a:t>
            </a:r>
            <a:r>
              <a:rPr sz="1279" spc="-15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</a:t>
            </a:r>
            <a:endParaRPr sz="1257" baseline="-20467">
              <a:latin typeface="Arial"/>
              <a:cs typeface="Arial"/>
            </a:endParaRPr>
          </a:p>
          <a:p>
            <a:pPr marL="1073581" marR="2671625" lvl="1" indent="-416321">
              <a:lnSpc>
                <a:spcPct val="138300"/>
              </a:lnSpc>
              <a:buClr>
                <a:srgbClr val="33CC33"/>
              </a:buClr>
              <a:buSzPct val="75862"/>
              <a:buFont typeface="Wingdings"/>
              <a:buChar char=""/>
              <a:tabLst>
                <a:tab pos="870183" algn="l"/>
                <a:tab pos="870743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is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dependency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preserving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dirty="0">
                <a:latin typeface="Arial"/>
                <a:cs typeface="Arial"/>
              </a:rPr>
              <a:t>if 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31" dirty="0">
                <a:latin typeface="Arial"/>
                <a:cs typeface="Arial"/>
              </a:rPr>
              <a:t>…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-20467" dirty="0">
                <a:latin typeface="Arial"/>
                <a:cs typeface="Arial"/>
              </a:rPr>
              <a:t>n </a:t>
            </a:r>
            <a:r>
              <a:rPr sz="1279" spc="4" dirty="0">
                <a:latin typeface="Arial"/>
                <a:cs typeface="Arial"/>
              </a:rPr>
              <a:t>)</a:t>
            </a:r>
            <a:r>
              <a:rPr sz="1456" spc="6" baseline="25252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57" dirty="0">
                <a:latin typeface="Arial"/>
                <a:cs typeface="Arial"/>
              </a:rPr>
              <a:t> </a:t>
            </a:r>
            <a:r>
              <a:rPr sz="1456" i="1" spc="-6" baseline="25252" dirty="0">
                <a:latin typeface="Arial"/>
                <a:cs typeface="Arial"/>
              </a:rPr>
              <a:t>+</a:t>
            </a:r>
            <a:endParaRPr sz="1456" baseline="25252">
              <a:latin typeface="Arial"/>
              <a:cs typeface="Arial"/>
            </a:endParaRPr>
          </a:p>
          <a:p>
            <a:pPr marL="824237" marR="26896" lvl="1" indent="-166977">
              <a:lnSpc>
                <a:spcPct val="102400"/>
              </a:lnSpc>
              <a:spcBef>
                <a:spcPts val="54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not, </a:t>
            </a:r>
            <a:r>
              <a:rPr sz="1279" spc="13" dirty="0">
                <a:latin typeface="Arial"/>
                <a:cs typeface="Arial"/>
              </a:rPr>
              <a:t>then checking updates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violation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dependencies </a:t>
            </a:r>
            <a:r>
              <a:rPr sz="1279" spc="18" dirty="0">
                <a:latin typeface="Arial"/>
                <a:cs typeface="Arial"/>
              </a:rPr>
              <a:t>may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require  computing </a:t>
            </a:r>
            <a:r>
              <a:rPr sz="1279" spc="9" dirty="0">
                <a:latin typeface="Arial"/>
                <a:cs typeface="Arial"/>
              </a:rPr>
              <a:t>joins, </a:t>
            </a:r>
            <a:r>
              <a:rPr sz="1279" spc="13" dirty="0">
                <a:latin typeface="Arial"/>
                <a:cs typeface="Arial"/>
              </a:rPr>
              <a:t>which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expensive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4034" y="4070424"/>
            <a:ext cx="7244603" cy="1149724"/>
          </a:xfrm>
          <a:custGeom>
            <a:avLst/>
            <a:gdLst/>
            <a:ahLst/>
            <a:cxnLst/>
            <a:rect l="l" t="t" r="r" b="b"/>
            <a:pathLst>
              <a:path w="8210550" h="1303020">
                <a:moveTo>
                  <a:pt x="8210550" y="1300733"/>
                </a:moveTo>
                <a:lnTo>
                  <a:pt x="8210550" y="1523"/>
                </a:lnTo>
                <a:lnTo>
                  <a:pt x="8208264" y="0"/>
                </a:lnTo>
                <a:lnTo>
                  <a:pt x="1523" y="0"/>
                </a:lnTo>
                <a:lnTo>
                  <a:pt x="0" y="1524"/>
                </a:lnTo>
                <a:lnTo>
                  <a:pt x="0" y="1300734"/>
                </a:lnTo>
                <a:lnTo>
                  <a:pt x="1524" y="1303020"/>
                </a:lnTo>
                <a:lnTo>
                  <a:pt x="3809" y="1303020"/>
                </a:ln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8202168" y="7619"/>
                </a:lnTo>
                <a:lnTo>
                  <a:pt x="8202168" y="3809"/>
                </a:lnTo>
                <a:lnTo>
                  <a:pt x="8206740" y="7619"/>
                </a:lnTo>
                <a:lnTo>
                  <a:pt x="8206740" y="1303019"/>
                </a:lnTo>
                <a:lnTo>
                  <a:pt x="8208264" y="1303019"/>
                </a:lnTo>
                <a:lnTo>
                  <a:pt x="8210550" y="1300733"/>
                </a:lnTo>
                <a:close/>
              </a:path>
              <a:path w="8210550" h="1303020">
                <a:moveTo>
                  <a:pt x="7619" y="7620"/>
                </a:move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close/>
              </a:path>
              <a:path w="8210550" h="1303020">
                <a:moveTo>
                  <a:pt x="7619" y="1294638"/>
                </a:moveTo>
                <a:lnTo>
                  <a:pt x="7619" y="7620"/>
                </a:lnTo>
                <a:lnTo>
                  <a:pt x="3810" y="7620"/>
                </a:lnTo>
                <a:lnTo>
                  <a:pt x="3810" y="1294638"/>
                </a:lnTo>
                <a:lnTo>
                  <a:pt x="7619" y="1294638"/>
                </a:lnTo>
                <a:close/>
              </a:path>
              <a:path w="8210550" h="1303020">
                <a:moveTo>
                  <a:pt x="8206740" y="1294637"/>
                </a:moveTo>
                <a:lnTo>
                  <a:pt x="3810" y="1294638"/>
                </a:lnTo>
                <a:lnTo>
                  <a:pt x="7619" y="1298447"/>
                </a:lnTo>
                <a:lnTo>
                  <a:pt x="7619" y="1303020"/>
                </a:lnTo>
                <a:lnTo>
                  <a:pt x="8202168" y="1303019"/>
                </a:lnTo>
                <a:lnTo>
                  <a:pt x="8202168" y="1298447"/>
                </a:lnTo>
                <a:lnTo>
                  <a:pt x="8206740" y="1294637"/>
                </a:lnTo>
                <a:close/>
              </a:path>
              <a:path w="8210550" h="1303020">
                <a:moveTo>
                  <a:pt x="7619" y="1303020"/>
                </a:moveTo>
                <a:lnTo>
                  <a:pt x="7619" y="1298447"/>
                </a:lnTo>
                <a:lnTo>
                  <a:pt x="3810" y="1294638"/>
                </a:lnTo>
                <a:lnTo>
                  <a:pt x="3809" y="1303020"/>
                </a:lnTo>
                <a:lnTo>
                  <a:pt x="7619" y="1303020"/>
                </a:lnTo>
                <a:close/>
              </a:path>
              <a:path w="8210550" h="1303020">
                <a:moveTo>
                  <a:pt x="8206740" y="7619"/>
                </a:moveTo>
                <a:lnTo>
                  <a:pt x="8202168" y="3809"/>
                </a:lnTo>
                <a:lnTo>
                  <a:pt x="8202168" y="7619"/>
                </a:lnTo>
                <a:lnTo>
                  <a:pt x="8206740" y="7619"/>
                </a:lnTo>
                <a:close/>
              </a:path>
              <a:path w="8210550" h="1303020">
                <a:moveTo>
                  <a:pt x="8206740" y="1294637"/>
                </a:moveTo>
                <a:lnTo>
                  <a:pt x="8206740" y="7619"/>
                </a:lnTo>
                <a:lnTo>
                  <a:pt x="8202168" y="7619"/>
                </a:lnTo>
                <a:lnTo>
                  <a:pt x="8202168" y="1294637"/>
                </a:lnTo>
                <a:lnTo>
                  <a:pt x="8206740" y="1294637"/>
                </a:lnTo>
                <a:close/>
              </a:path>
              <a:path w="8210550" h="1303020">
                <a:moveTo>
                  <a:pt x="8206740" y="1303019"/>
                </a:moveTo>
                <a:lnTo>
                  <a:pt x="8206740" y="1294637"/>
                </a:lnTo>
                <a:lnTo>
                  <a:pt x="8202168" y="1298447"/>
                </a:lnTo>
                <a:lnTo>
                  <a:pt x="8202168" y="1303019"/>
                </a:lnTo>
                <a:lnTo>
                  <a:pt x="8206740" y="130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510341" y="4091491"/>
            <a:ext cx="7102849" cy="10727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26896">
              <a:lnSpc>
                <a:spcPct val="101499"/>
              </a:lnSpc>
              <a:spcBef>
                <a:spcPts val="84"/>
              </a:spcBef>
            </a:pP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Let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R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be the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original relational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schema having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FD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set </a:t>
            </a:r>
            <a:r>
              <a:rPr sz="1147" i="1" spc="-71" dirty="0">
                <a:solidFill>
                  <a:srgbClr val="0065CC"/>
                </a:solidFill>
                <a:latin typeface="Arial"/>
                <a:cs typeface="Arial"/>
              </a:rPr>
              <a:t>F.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Let </a:t>
            </a:r>
            <a:r>
              <a:rPr sz="1147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125" i="1" spc="19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and </a:t>
            </a:r>
            <a:r>
              <a:rPr sz="1147" i="1" spc="13" dirty="0">
                <a:solidFill>
                  <a:srgbClr val="0065CC"/>
                </a:solidFill>
                <a:latin typeface="Arial"/>
                <a:cs typeface="Arial"/>
              </a:rPr>
              <a:t>R</a:t>
            </a:r>
            <a:r>
              <a:rPr sz="1125" i="1" spc="19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having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FD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set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and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147" i="1" spc="-4" dirty="0">
                <a:solidFill>
                  <a:srgbClr val="0065CC"/>
                </a:solidFill>
                <a:latin typeface="Arial"/>
                <a:cs typeface="Arial"/>
              </a:rPr>
              <a:t>respectively, 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are the decomposed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sub-relations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of R. The decomposition of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R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is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said to be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preserving</a:t>
            </a:r>
            <a:r>
              <a:rPr sz="1147" i="1" spc="101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if</a:t>
            </a:r>
            <a:endParaRPr sz="1147">
              <a:latin typeface="Arial"/>
              <a:cs typeface="Arial"/>
            </a:endParaRPr>
          </a:p>
          <a:p>
            <a:pPr marL="240939" indent="-207880">
              <a:lnSpc>
                <a:spcPts val="1416"/>
              </a:lnSpc>
              <a:buFont typeface="Arial"/>
              <a:buChar char="•"/>
              <a:tabLst>
                <a:tab pos="240939" algn="l"/>
                <a:tab pos="241500" algn="l"/>
              </a:tabLst>
            </a:pP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235" i="1" spc="-202" dirty="0">
                <a:solidFill>
                  <a:srgbClr val="0065CC"/>
                </a:solidFill>
                <a:latin typeface="Meiryo"/>
                <a:cs typeface="Meiryo"/>
              </a:rPr>
              <a:t>∪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≡ F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{Decomposition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Preserving</a:t>
            </a:r>
            <a:r>
              <a:rPr sz="1147" i="1" spc="322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Dependency}</a:t>
            </a:r>
            <a:endParaRPr sz="1147">
              <a:latin typeface="Arial"/>
              <a:cs typeface="Arial"/>
            </a:endParaRPr>
          </a:p>
          <a:p>
            <a:pPr marL="240939" indent="-207880">
              <a:lnSpc>
                <a:spcPts val="1438"/>
              </a:lnSpc>
              <a:spcBef>
                <a:spcPts val="1315"/>
              </a:spcBef>
              <a:buFont typeface="Arial"/>
              <a:buChar char="•"/>
              <a:tabLst>
                <a:tab pos="240939" algn="l"/>
                <a:tab pos="241500" algn="l"/>
              </a:tabLst>
            </a:pP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If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235" i="1" spc="-202" dirty="0">
                <a:solidFill>
                  <a:srgbClr val="0065CC"/>
                </a:solidFill>
                <a:latin typeface="Meiryo"/>
                <a:cs typeface="Meiryo"/>
              </a:rPr>
              <a:t>∪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235" i="1" spc="-124" dirty="0">
                <a:solidFill>
                  <a:srgbClr val="0065CC"/>
                </a:solidFill>
                <a:latin typeface="Meiryo"/>
                <a:cs typeface="Meiryo"/>
              </a:rPr>
              <a:t>⊂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47" i="1" spc="44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{Decomposition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NOT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Preserving Dependency} and</a:t>
            </a:r>
            <a:endParaRPr sz="1147">
              <a:latin typeface="Arial"/>
              <a:cs typeface="Arial"/>
            </a:endParaRPr>
          </a:p>
          <a:p>
            <a:pPr marL="240939" indent="-207880">
              <a:lnSpc>
                <a:spcPts val="1438"/>
              </a:lnSpc>
              <a:buFont typeface="Arial"/>
              <a:buChar char="•"/>
              <a:tabLst>
                <a:tab pos="240939" algn="l"/>
                <a:tab pos="241500" algn="l"/>
              </a:tabLst>
            </a:pP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1 </a:t>
            </a:r>
            <a:r>
              <a:rPr sz="1235" i="1" spc="-202" dirty="0">
                <a:solidFill>
                  <a:srgbClr val="0065CC"/>
                </a:solidFill>
                <a:latin typeface="Meiryo"/>
                <a:cs typeface="Meiryo"/>
              </a:rPr>
              <a:t>∪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</a:t>
            </a:r>
            <a:r>
              <a:rPr sz="1125" i="1" spc="13" baseline="-19607" dirty="0">
                <a:solidFill>
                  <a:srgbClr val="0065CC"/>
                </a:solidFill>
                <a:latin typeface="Arial"/>
                <a:cs typeface="Arial"/>
              </a:rPr>
              <a:t>2 </a:t>
            </a:r>
            <a:r>
              <a:rPr sz="1235" i="1" spc="-124" dirty="0">
                <a:solidFill>
                  <a:srgbClr val="0065CC"/>
                </a:solidFill>
                <a:latin typeface="Meiryo"/>
                <a:cs typeface="Meiryo"/>
              </a:rPr>
              <a:t>⊃ </a:t>
            </a:r>
            <a:r>
              <a:rPr sz="1147" i="1" spc="9" dirty="0">
                <a:solidFill>
                  <a:srgbClr val="0065CC"/>
                </a:solidFill>
                <a:latin typeface="Arial"/>
                <a:cs typeface="Arial"/>
              </a:rPr>
              <a:t>F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{this is </a:t>
            </a:r>
            <a:r>
              <a:rPr sz="1147" i="1" spc="4" dirty="0">
                <a:solidFill>
                  <a:srgbClr val="0065CC"/>
                </a:solidFill>
                <a:latin typeface="Arial"/>
                <a:cs typeface="Arial"/>
              </a:rPr>
              <a:t>not</a:t>
            </a:r>
            <a:r>
              <a:rPr sz="1147" i="1" spc="-97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1147" i="1" dirty="0">
                <a:solidFill>
                  <a:srgbClr val="0065CC"/>
                </a:solidFill>
                <a:latin typeface="Arial"/>
                <a:cs typeface="Arial"/>
              </a:rPr>
              <a:t>possible}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4765376" y="2235600"/>
              <a:ext cx="1653671" cy="65435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9617" y="2227690"/>
                <a:ext cx="1667350" cy="79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2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6084" y="207608"/>
            <a:ext cx="5258921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Testing </a:t>
            </a:r>
            <a:r>
              <a:rPr spc="9" dirty="0"/>
              <a:t>for </a:t>
            </a:r>
            <a:r>
              <a:rPr spc="13" dirty="0"/>
              <a:t>Dependency</a:t>
            </a:r>
            <a:r>
              <a:rPr spc="-79" dirty="0"/>
              <a:t> </a:t>
            </a:r>
            <a:r>
              <a:rPr spc="13" dirty="0"/>
              <a:t>Preservation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881" y="1797423"/>
            <a:ext cx="7553885" cy="25112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94170" marR="49309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170" algn="l"/>
                <a:tab pos="294730" algn="l"/>
              </a:tabLst>
            </a:pPr>
            <a:r>
              <a:rPr sz="1279" spc="13" dirty="0">
                <a:latin typeface="Arial"/>
                <a:cs typeface="Arial"/>
              </a:rPr>
              <a:t>To 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preserved 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456" spc="13" baseline="-20202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456" spc="13" baseline="-20202" dirty="0">
                <a:latin typeface="Arial"/>
                <a:cs typeface="Arial"/>
              </a:rPr>
              <a:t>2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…,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456" spc="13" baseline="-20202" dirty="0">
                <a:latin typeface="Arial"/>
                <a:cs typeface="Arial"/>
              </a:rPr>
              <a:t>n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apply  </a:t>
            </a:r>
            <a:r>
              <a:rPr sz="1279" spc="13" dirty="0">
                <a:latin typeface="Arial"/>
                <a:cs typeface="Arial"/>
              </a:rPr>
              <a:t>the following test (with </a:t>
            </a: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spc="13" dirty="0">
                <a:latin typeface="Arial"/>
                <a:cs typeface="Arial"/>
              </a:rPr>
              <a:t>closure done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3" dirty="0">
                <a:latin typeface="Arial"/>
                <a:cs typeface="Arial"/>
              </a:rPr>
              <a:t>respect to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84978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84978" algn="l"/>
                <a:tab pos="585539" algn="l"/>
              </a:tabLst>
            </a:pP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Symbol"/>
                <a:cs typeface="Symbol"/>
              </a:rPr>
              <a:t></a:t>
            </a:r>
            <a:endParaRPr sz="1279">
              <a:latin typeface="Symbol"/>
              <a:cs typeface="Symbol"/>
            </a:endParaRPr>
          </a:p>
          <a:p>
            <a:pPr marL="584978">
              <a:spcBef>
                <a:spcPts val="40"/>
              </a:spcBef>
            </a:pPr>
            <a:r>
              <a:rPr sz="1279" b="1" spc="13" dirty="0">
                <a:latin typeface="Arial"/>
                <a:cs typeface="Arial"/>
              </a:rPr>
              <a:t>while </a:t>
            </a:r>
            <a:r>
              <a:rPr sz="1279" spc="13" dirty="0">
                <a:latin typeface="Arial"/>
                <a:cs typeface="Arial"/>
              </a:rPr>
              <a:t>(changes to </a:t>
            </a:r>
            <a:r>
              <a:rPr sz="1279" i="1" spc="13" dirty="0">
                <a:latin typeface="Arial"/>
                <a:cs typeface="Arial"/>
              </a:rPr>
              <a:t>result</a:t>
            </a:r>
            <a:r>
              <a:rPr sz="1279" spc="13" dirty="0">
                <a:latin typeface="Arial"/>
                <a:cs typeface="Arial"/>
              </a:rPr>
              <a:t>)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do</a:t>
            </a:r>
            <a:endParaRPr sz="1279">
              <a:latin typeface="Arial"/>
              <a:cs typeface="Arial"/>
            </a:endParaRPr>
          </a:p>
          <a:p>
            <a:pPr marL="1375595" marR="4425999" indent="-665665">
              <a:lnSpc>
                <a:spcPct val="102400"/>
              </a:lnSpc>
            </a:pPr>
            <a:r>
              <a:rPr sz="1279" b="1" spc="13" dirty="0">
                <a:latin typeface="Arial"/>
                <a:cs typeface="Arial"/>
              </a:rPr>
              <a:t>for </a:t>
            </a:r>
            <a:r>
              <a:rPr sz="1279" b="1" spc="18" dirty="0">
                <a:latin typeface="Arial"/>
                <a:cs typeface="Arial"/>
              </a:rPr>
              <a:t>each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in the decomposition  </a:t>
            </a:r>
            <a:r>
              <a:rPr sz="1279" i="1" spc="9" dirty="0">
                <a:latin typeface="Arial"/>
                <a:cs typeface="Arial"/>
              </a:rPr>
              <a:t>t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</a:t>
            </a:r>
            <a:r>
              <a:rPr sz="1279" spc="13" dirty="0">
                <a:latin typeface="Arial"/>
                <a:cs typeface="Arial"/>
              </a:rPr>
              <a:t>)</a:t>
            </a:r>
            <a:r>
              <a:rPr sz="1257" spc="19" baseline="26315" dirty="0">
                <a:latin typeface="Arial"/>
                <a:cs typeface="Arial"/>
              </a:rPr>
              <a:t>+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-7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t</a:t>
            </a:r>
            <a:endParaRPr sz="1279">
              <a:latin typeface="Arial"/>
              <a:cs typeface="Arial"/>
            </a:endParaRPr>
          </a:p>
          <a:p>
            <a:pPr marL="584978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84978" algn="l"/>
                <a:tab pos="58553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attributes in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then the functional 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23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preserved.</a:t>
            </a:r>
            <a:endParaRPr sz="1279">
              <a:latin typeface="Arial"/>
              <a:cs typeface="Arial"/>
            </a:endParaRPr>
          </a:p>
          <a:p>
            <a:pPr marL="294170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170" algn="l"/>
                <a:tab pos="294730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apply </a:t>
            </a:r>
            <a:r>
              <a:rPr sz="1279" spc="13" dirty="0">
                <a:latin typeface="Arial"/>
                <a:cs typeface="Arial"/>
              </a:rPr>
              <a:t>the test on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to 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is </a:t>
            </a:r>
            <a:r>
              <a:rPr sz="1279" spc="13" dirty="0">
                <a:latin typeface="Arial"/>
                <a:cs typeface="Arial"/>
              </a:rPr>
              <a:t>dependency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preserving</a:t>
            </a:r>
            <a:endParaRPr sz="1279">
              <a:latin typeface="Arial"/>
              <a:cs typeface="Arial"/>
            </a:endParaRPr>
          </a:p>
          <a:p>
            <a:pPr marL="294170" marR="86290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170" algn="l"/>
                <a:tab pos="294730" algn="l"/>
              </a:tabLst>
            </a:pPr>
            <a:r>
              <a:rPr sz="1279" spc="13" dirty="0">
                <a:latin typeface="Arial"/>
                <a:cs typeface="Arial"/>
              </a:rPr>
              <a:t>This </a:t>
            </a:r>
            <a:r>
              <a:rPr sz="1279" spc="9" dirty="0">
                <a:latin typeface="Arial"/>
                <a:cs typeface="Arial"/>
              </a:rPr>
              <a:t>procedure </a:t>
            </a:r>
            <a:r>
              <a:rPr sz="1279" spc="13" dirty="0">
                <a:latin typeface="Arial"/>
                <a:cs typeface="Arial"/>
              </a:rPr>
              <a:t>takes </a:t>
            </a:r>
            <a:r>
              <a:rPr sz="1279" spc="9" dirty="0">
                <a:latin typeface="Arial"/>
                <a:cs typeface="Arial"/>
              </a:rPr>
              <a:t>polynomial </a:t>
            </a:r>
            <a:r>
              <a:rPr sz="1279" spc="13" dirty="0">
                <a:latin typeface="Arial"/>
                <a:cs typeface="Arial"/>
              </a:rPr>
              <a:t>time, </a:t>
            </a:r>
            <a:r>
              <a:rPr sz="1279" spc="9" dirty="0">
                <a:latin typeface="Arial"/>
                <a:cs typeface="Arial"/>
              </a:rPr>
              <a:t>instead of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exponential </a:t>
            </a:r>
            <a:r>
              <a:rPr sz="1279" spc="13" dirty="0">
                <a:latin typeface="Arial"/>
                <a:cs typeface="Arial"/>
              </a:rPr>
              <a:t>time </a:t>
            </a:r>
            <a:r>
              <a:rPr sz="1279" spc="9" dirty="0">
                <a:latin typeface="Arial"/>
                <a:cs typeface="Arial"/>
              </a:rPr>
              <a:t>required </a:t>
            </a:r>
            <a:r>
              <a:rPr sz="1279" spc="13" dirty="0">
                <a:latin typeface="Arial"/>
                <a:cs typeface="Arial"/>
              </a:rPr>
              <a:t>to compute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i="1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and 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147" spc="13" dirty="0">
                <a:latin typeface="Symbol"/>
                <a:cs typeface="Symbol"/>
              </a:rPr>
              <a:t></a:t>
            </a:r>
            <a:r>
              <a:rPr sz="1147" spc="13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147" spc="13" dirty="0">
                <a:latin typeface="Symbol"/>
                <a:cs typeface="Symbol"/>
              </a:rPr>
              <a:t></a:t>
            </a:r>
            <a:r>
              <a:rPr sz="1147" spc="13" dirty="0">
                <a:latin typeface="Times New Roman"/>
                <a:cs typeface="Times New Roman"/>
              </a:rPr>
              <a:t> </a:t>
            </a:r>
            <a:r>
              <a:rPr sz="1279" i="1" spc="31" dirty="0">
                <a:latin typeface="Arial"/>
                <a:cs typeface="Arial"/>
              </a:rPr>
              <a:t>… </a:t>
            </a:r>
            <a:r>
              <a:rPr sz="1147" spc="13" dirty="0">
                <a:latin typeface="Symbol"/>
                <a:cs typeface="Symbol"/>
              </a:rPr>
              <a:t></a:t>
            </a:r>
            <a:r>
              <a:rPr sz="1147" spc="97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57" spc="13" baseline="-20467" dirty="0">
                <a:latin typeface="Arial"/>
                <a:cs typeface="Arial"/>
              </a:rPr>
              <a:t>n</a:t>
            </a:r>
            <a:r>
              <a:rPr sz="1279" spc="9" dirty="0">
                <a:latin typeface="Arial"/>
                <a:cs typeface="Arial"/>
              </a:rPr>
              <a:t>)</a:t>
            </a:r>
            <a:r>
              <a:rPr sz="1456" spc="13" baseline="25252" dirty="0">
                <a:latin typeface="Arial"/>
                <a:cs typeface="Arial"/>
              </a:rPr>
              <a:t>+</a:t>
            </a:r>
            <a:endParaRPr sz="1456" baseline="2525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431576" y="1977988"/>
              <a:ext cx="5406353" cy="1599353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096" y="1970789"/>
                <a:ext cx="5422193" cy="16144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7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6918" y="1727902"/>
            <a:ext cx="4761379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R(ABCDEF):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F = {A→BCD, A→EF, BC→AD, BC→E, BC→F, B→F,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D→E}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6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Comic Sans MS"/>
                <a:cs typeface="Comic Sans MS"/>
              </a:rPr>
              <a:t>D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{ABCD, BF,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60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On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projections: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6917" y="3614524"/>
            <a:ext cx="7419415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Need to check </a:t>
            </a:r>
            <a:r>
              <a:rPr sz="1279" spc="9" dirty="0">
                <a:latin typeface="Arial"/>
                <a:cs typeface="Arial"/>
              </a:rPr>
              <a:t>for: </a:t>
            </a:r>
            <a:r>
              <a:rPr sz="1279" strike="sngStrike" spc="18" dirty="0">
                <a:latin typeface="Arial"/>
                <a:cs typeface="Arial"/>
              </a:rPr>
              <a:t>A</a:t>
            </a:r>
            <a:r>
              <a:rPr sz="1279" spc="18" dirty="0">
                <a:latin typeface="Arial"/>
                <a:cs typeface="Arial"/>
              </a:rPr>
              <a:t>→BCD, </a:t>
            </a:r>
            <a:r>
              <a:rPr sz="1279" b="1" spc="18" dirty="0">
                <a:latin typeface="Arial"/>
                <a:cs typeface="Arial"/>
              </a:rPr>
              <a:t>A→EF</a:t>
            </a:r>
            <a:r>
              <a:rPr sz="1279" spc="18" dirty="0">
                <a:latin typeface="Arial"/>
                <a:cs typeface="Arial"/>
              </a:rPr>
              <a:t>, BC→AD, </a:t>
            </a:r>
            <a:r>
              <a:rPr sz="1279" b="1" spc="18" dirty="0">
                <a:latin typeface="Arial"/>
                <a:cs typeface="Arial"/>
              </a:rPr>
              <a:t>BC→E</a:t>
            </a:r>
            <a:r>
              <a:rPr sz="1279" spc="18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BC→F</a:t>
            </a:r>
            <a:r>
              <a:rPr sz="1279" spc="18" dirty="0">
                <a:latin typeface="Arial"/>
                <a:cs typeface="Arial"/>
              </a:rPr>
              <a:t>, B→F,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26" dirty="0">
                <a:latin typeface="Arial"/>
                <a:cs typeface="Arial"/>
              </a:rPr>
              <a:t>D→E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(BC)+/F1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ABCD. (ABCD)+/F2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ABCDF.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(ABCDF)+/F3 </a:t>
            </a:r>
            <a:r>
              <a:rPr sz="1279" b="1" spc="18" dirty="0">
                <a:solidFill>
                  <a:srgbClr val="00B050"/>
                </a:solidFill>
                <a:latin typeface="Arial"/>
                <a:cs typeface="Arial"/>
              </a:rPr>
              <a:t>=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ABCDEF</a:t>
            </a:r>
            <a:r>
              <a:rPr sz="1279" spc="13" dirty="0">
                <a:latin typeface="Arial"/>
                <a:cs typeface="Arial"/>
              </a:rPr>
              <a:t>. </a:t>
            </a:r>
            <a:r>
              <a:rPr sz="1279" spc="9" dirty="0">
                <a:latin typeface="Arial"/>
                <a:cs typeface="Arial"/>
              </a:rPr>
              <a:t>Preserves </a:t>
            </a:r>
            <a:r>
              <a:rPr sz="1279" b="1" spc="18" dirty="0">
                <a:latin typeface="Arial"/>
                <a:cs typeface="Arial"/>
              </a:rPr>
              <a:t>BC→E</a:t>
            </a:r>
            <a:r>
              <a:rPr sz="1279" spc="18" dirty="0">
                <a:latin typeface="Arial"/>
                <a:cs typeface="Arial"/>
              </a:rPr>
              <a:t>,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b="1" spc="22" dirty="0">
                <a:latin typeface="Arial"/>
                <a:cs typeface="Arial"/>
              </a:rPr>
              <a:t>BC→F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(A)+/F1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ABCD. (ABCD)+/F2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ABCDF.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(ABCDF)+/F3 </a:t>
            </a:r>
            <a:r>
              <a:rPr sz="1279" b="1" spc="18" dirty="0">
                <a:solidFill>
                  <a:srgbClr val="00B050"/>
                </a:solidFill>
                <a:latin typeface="Arial"/>
                <a:cs typeface="Arial"/>
              </a:rPr>
              <a:t>=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ABCDEF</a:t>
            </a:r>
            <a:r>
              <a:rPr sz="1279" spc="13" dirty="0">
                <a:latin typeface="Arial"/>
                <a:cs typeface="Arial"/>
              </a:rPr>
              <a:t>. Preserves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A→EF</a:t>
            </a:r>
            <a:endParaRPr sz="1279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32733" y="2773540"/>
          <a:ext cx="2518521" cy="110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ABCD</a:t>
                      </a:r>
                      <a:r>
                        <a:rPr sz="1300" b="1" spc="-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(R1)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BF</a:t>
                      </a:r>
                      <a:r>
                        <a:rPr sz="1300" b="1" spc="-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(R2)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spc="-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(R3)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02">
                <a:tc>
                  <a:txBody>
                    <a:bodyPr/>
                    <a:lstStyle/>
                    <a:p>
                      <a:pPr marL="78105" marR="248920">
                        <a:lnSpc>
                          <a:spcPct val="102400"/>
                        </a:lnSpc>
                        <a:spcBef>
                          <a:spcPts val="26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BCD  BC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391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391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2233094" y="747106"/>
              <a:ext cx="7782353" cy="5805953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4094" y="739186"/>
                <a:ext cx="7797113" cy="58228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6918" y="1721179"/>
            <a:ext cx="7363385" cy="559467"/>
          </a:xfrm>
          <a:prstGeom prst="rect">
            <a:avLst/>
          </a:prstGeom>
        </p:spPr>
        <p:txBody>
          <a:bodyPr vert="horz" wrap="square" lIns="0" tIns="87966" rIns="0" bIns="0" rtlCol="0">
            <a:spAutoFit/>
          </a:bodyPr>
          <a:lstStyle/>
          <a:p>
            <a:pPr marL="260551" indent="-249905">
              <a:spcBef>
                <a:spcPts val="693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R(ABCDEF): </a:t>
            </a:r>
            <a:r>
              <a:rPr sz="1279" spc="18" dirty="0">
                <a:latin typeface="Arial"/>
                <a:cs typeface="Arial"/>
              </a:rPr>
              <a:t>F = {A→BCD, A→EF, BC→AD, BC→E, BC→F, B→F, D→E}. </a:t>
            </a:r>
            <a:r>
              <a:rPr sz="1279" spc="22" dirty="0">
                <a:latin typeface="Comic Sans MS"/>
                <a:cs typeface="Comic Sans MS"/>
              </a:rPr>
              <a:t>D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{ABCD, BF,</a:t>
            </a:r>
            <a:r>
              <a:rPr sz="1279" spc="-22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618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On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projections: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6918" y="2805684"/>
            <a:ext cx="6276975" cy="274641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Infer reverse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FD’s:</a:t>
            </a:r>
            <a:endParaRPr sz="1279" dirty="0">
              <a:latin typeface="Arial"/>
              <a:cs typeface="Arial"/>
            </a:endParaRPr>
          </a:p>
          <a:p>
            <a:pPr marL="551359" lvl="1" indent="-208441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B+/F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BF: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cannot be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inferred</a:t>
            </a:r>
            <a:endParaRPr sz="1279" dirty="0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C+/F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C: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cannot be</a:t>
            </a:r>
            <a:r>
              <a:rPr sz="1279" spc="-11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inferred</a:t>
            </a:r>
            <a:endParaRPr sz="1279" dirty="0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D+/F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DE: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9" dirty="0">
                <a:latin typeface="Arial"/>
                <a:cs typeface="Arial"/>
              </a:rPr>
              <a:t>cannot </a:t>
            </a:r>
            <a:r>
              <a:rPr sz="1279" spc="13" dirty="0">
                <a:latin typeface="Arial"/>
                <a:cs typeface="Arial"/>
              </a:rPr>
              <a:t>be</a:t>
            </a:r>
            <a:r>
              <a:rPr sz="1279" spc="-19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inferred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A+/F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ABCDEF: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13" dirty="0">
                <a:latin typeface="Arial"/>
                <a:cs typeface="Arial"/>
              </a:rPr>
              <a:t>can be </a:t>
            </a:r>
            <a:r>
              <a:rPr sz="1279" spc="9" dirty="0">
                <a:latin typeface="Arial"/>
                <a:cs typeface="Arial"/>
              </a:rPr>
              <a:t>inferred, but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equal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2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F+/F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F: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13" dirty="0">
                <a:latin typeface="Arial"/>
                <a:cs typeface="Arial"/>
              </a:rPr>
              <a:t>cannot be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inferred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E+/F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E: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13" dirty="0">
                <a:latin typeface="Arial"/>
                <a:cs typeface="Arial"/>
              </a:rPr>
              <a:t>cannot be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inferred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Need to check </a:t>
            </a:r>
            <a:r>
              <a:rPr sz="1279" spc="9" dirty="0">
                <a:latin typeface="Arial"/>
                <a:cs typeface="Arial"/>
              </a:rPr>
              <a:t>for: </a:t>
            </a:r>
            <a:r>
              <a:rPr sz="1279" spc="18" dirty="0">
                <a:latin typeface="Arial"/>
                <a:cs typeface="Arial"/>
              </a:rPr>
              <a:t>A→BCD, </a:t>
            </a:r>
            <a:r>
              <a:rPr sz="1279" b="1" spc="18" dirty="0">
                <a:latin typeface="Arial"/>
                <a:cs typeface="Arial"/>
              </a:rPr>
              <a:t>A→EF</a:t>
            </a:r>
            <a:r>
              <a:rPr sz="1279" spc="18" dirty="0">
                <a:latin typeface="Arial"/>
                <a:cs typeface="Arial"/>
              </a:rPr>
              <a:t>, BC→AD, </a:t>
            </a:r>
            <a:r>
              <a:rPr sz="1279" b="1" spc="18" dirty="0">
                <a:latin typeface="Arial"/>
                <a:cs typeface="Arial"/>
              </a:rPr>
              <a:t>BC→E</a:t>
            </a:r>
            <a:r>
              <a:rPr sz="1279" spc="18" dirty="0">
                <a:latin typeface="Arial"/>
                <a:cs typeface="Arial"/>
              </a:rPr>
              <a:t>, </a:t>
            </a:r>
            <a:r>
              <a:rPr sz="1279" b="1" spc="18" dirty="0">
                <a:latin typeface="Arial"/>
                <a:cs typeface="Arial"/>
              </a:rPr>
              <a:t>BC→F</a:t>
            </a:r>
            <a:r>
              <a:rPr sz="1279" spc="18" dirty="0">
                <a:latin typeface="Arial"/>
                <a:cs typeface="Arial"/>
              </a:rPr>
              <a:t>, B→F,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26" dirty="0">
                <a:latin typeface="Arial"/>
                <a:cs typeface="Arial"/>
              </a:rPr>
              <a:t>D→E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(BC)+/F </a:t>
            </a:r>
            <a:r>
              <a:rPr sz="1279" b="1" spc="18" dirty="0">
                <a:solidFill>
                  <a:srgbClr val="00B050"/>
                </a:solidFill>
                <a:latin typeface="Arial"/>
                <a:cs typeface="Arial"/>
              </a:rPr>
              <a:t>=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ABCDEF</a:t>
            </a:r>
            <a:r>
              <a:rPr sz="1279" spc="13" dirty="0">
                <a:latin typeface="Arial"/>
                <a:cs typeface="Arial"/>
              </a:rPr>
              <a:t>. </a:t>
            </a:r>
            <a:r>
              <a:rPr sz="1279" spc="9" dirty="0">
                <a:latin typeface="Arial"/>
                <a:cs typeface="Arial"/>
              </a:rPr>
              <a:t>Preserves </a:t>
            </a:r>
            <a:r>
              <a:rPr sz="1279" b="1" spc="18" dirty="0">
                <a:latin typeface="Arial"/>
                <a:cs typeface="Arial"/>
              </a:rPr>
              <a:t>BC→E</a:t>
            </a:r>
            <a:r>
              <a:rPr sz="1279" spc="18" dirty="0">
                <a:latin typeface="Arial"/>
                <a:cs typeface="Arial"/>
              </a:rPr>
              <a:t>,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b="1" spc="22" dirty="0">
                <a:latin typeface="Arial"/>
                <a:cs typeface="Arial"/>
              </a:rPr>
              <a:t>BC→F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(A)+/F </a:t>
            </a:r>
            <a:r>
              <a:rPr sz="1279" b="1" spc="18" dirty="0">
                <a:solidFill>
                  <a:srgbClr val="00B050"/>
                </a:solidFill>
                <a:latin typeface="Arial"/>
                <a:cs typeface="Arial"/>
              </a:rPr>
              <a:t>= </a:t>
            </a:r>
            <a:r>
              <a:rPr sz="1279" b="1" spc="13" dirty="0">
                <a:solidFill>
                  <a:srgbClr val="00B050"/>
                </a:solidFill>
                <a:latin typeface="Arial"/>
                <a:cs typeface="Arial"/>
              </a:rPr>
              <a:t>ABCDEF</a:t>
            </a:r>
            <a:r>
              <a:rPr sz="1279" spc="13" dirty="0">
                <a:latin typeface="Arial"/>
                <a:cs typeface="Arial"/>
              </a:rPr>
              <a:t>. Preserves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A→EF</a:t>
            </a:r>
            <a:endParaRPr sz="1279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65709" y="2118668"/>
          <a:ext cx="4680697" cy="539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ABCD</a:t>
                      </a:r>
                      <a:r>
                        <a:rPr sz="130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(R1)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BF</a:t>
                      </a:r>
                      <a:r>
                        <a:rPr sz="1300" b="1" spc="-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(R2)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spc="-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(R3)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1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3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D,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BC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BC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300" spc="35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2535812" y="1576165"/>
              <a:ext cx="7314776" cy="2436035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8252" y="1567165"/>
                <a:ext cx="7331336" cy="2452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3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8212" y="275717"/>
              <a:ext cx="7926565" cy="4553471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572" y="268157"/>
                <a:ext cx="7941325" cy="457147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398059" y="403412"/>
            <a:ext cx="7465359" cy="3936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5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1279" kern="0" spc="13">
                <a:solidFill>
                  <a:sysClr val="windowText" lastClr="000000"/>
                </a:solidFill>
                <a:latin typeface="Arial"/>
                <a:cs typeface="Arial"/>
              </a:rPr>
              <a:t>R(ABCDEF) </a:t>
            </a:r>
            <a:r>
              <a:rPr lang="en-US" sz="1279" kern="0" spc="9">
                <a:solidFill>
                  <a:sysClr val="windowText" lastClr="000000"/>
                </a:solidFill>
                <a:latin typeface="Arial"/>
                <a:cs typeface="Arial"/>
              </a:rPr>
              <a:t>having </a:t>
            </a:r>
            <a:r>
              <a:rPr lang="en-US" sz="1279" kern="0" spc="13">
                <a:solidFill>
                  <a:sysClr val="windowText" lastClr="000000"/>
                </a:solidFill>
                <a:latin typeface="Arial"/>
                <a:cs typeface="Arial"/>
              </a:rPr>
              <a:t>FDs </a:t>
            </a:r>
            <a:r>
              <a:rPr lang="en-US" sz="1279" kern="0" spc="18">
                <a:solidFill>
                  <a:sysClr val="windowText" lastClr="000000"/>
                </a:solidFill>
                <a:latin typeface="Arial"/>
                <a:cs typeface="Arial"/>
              </a:rPr>
              <a:t>{AB→C, C→D, D→E, F→B,</a:t>
            </a:r>
            <a:r>
              <a:rPr lang="en-US" sz="1279" kern="0" spc="-66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279" kern="0" spc="18">
                <a:solidFill>
                  <a:sysClr val="windowText" lastClr="000000"/>
                </a:solidFill>
                <a:latin typeface="Arial"/>
                <a:cs typeface="Arial"/>
              </a:rPr>
              <a:t>E→F}</a:t>
            </a:r>
            <a:endParaRPr lang="en-US" sz="12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endParaRPr lang="en-US" sz="1279" kern="0" dirty="0"/>
          </a:p>
        </p:txBody>
      </p:sp>
    </p:spTree>
    <p:extLst>
      <p:ext uri="{BB962C8B-B14F-4D97-AF65-F5344CB8AC3E}">
        <p14:creationId xmlns:p14="http://schemas.microsoft.com/office/powerpoint/2010/main" val="16243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250" y="558937"/>
            <a:ext cx="675602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</a:t>
            </a:r>
            <a:r>
              <a:rPr spc="13" dirty="0"/>
              <a:t>Dependency</a:t>
            </a:r>
            <a:r>
              <a:rPr spc="-79" dirty="0"/>
              <a:t> </a:t>
            </a:r>
            <a:r>
              <a:rPr spc="13" dirty="0"/>
              <a:t>Preservation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7581" y="1515439"/>
            <a:ext cx="7756151" cy="165124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Check </a:t>
            </a:r>
            <a:r>
              <a:rPr sz="1279" b="1" spc="18" dirty="0">
                <a:latin typeface="Arial"/>
                <a:cs typeface="Arial"/>
              </a:rPr>
              <a:t>whether </a:t>
            </a:r>
            <a:r>
              <a:rPr sz="1279" b="1" spc="13" dirty="0">
                <a:latin typeface="Arial"/>
                <a:cs typeface="Arial"/>
              </a:rPr>
              <a:t>the </a:t>
            </a:r>
            <a:r>
              <a:rPr sz="1279" b="1" spc="18" dirty="0">
                <a:latin typeface="Arial"/>
                <a:cs typeface="Arial"/>
              </a:rPr>
              <a:t>decomposition </a:t>
            </a:r>
            <a:r>
              <a:rPr sz="1279" b="1" spc="13" dirty="0">
                <a:latin typeface="Arial"/>
                <a:cs typeface="Arial"/>
              </a:rPr>
              <a:t>of </a:t>
            </a:r>
            <a:r>
              <a:rPr sz="1279" b="1" spc="22" dirty="0">
                <a:latin typeface="Arial"/>
                <a:cs typeface="Arial"/>
              </a:rPr>
              <a:t>R </a:t>
            </a:r>
            <a:r>
              <a:rPr sz="1279" b="1" spc="13" dirty="0">
                <a:latin typeface="Arial"/>
                <a:cs typeface="Arial"/>
              </a:rPr>
              <a:t>into </a:t>
            </a:r>
            <a:r>
              <a:rPr sz="1279" b="1" spc="22" dirty="0">
                <a:latin typeface="Comic Sans MS"/>
                <a:cs typeface="Comic Sans MS"/>
              </a:rPr>
              <a:t>D </a:t>
            </a:r>
            <a:r>
              <a:rPr sz="1279" b="1" spc="9" dirty="0">
                <a:latin typeface="Arial"/>
                <a:cs typeface="Arial"/>
              </a:rPr>
              <a:t>is preserving</a:t>
            </a:r>
            <a:r>
              <a:rPr sz="1279" b="1" spc="-141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dependency: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R(ABCD):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D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A}.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9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{AB,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CD}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R(ABCDEF):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CD,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E,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F}.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-265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{AB, </a:t>
            </a:r>
            <a:r>
              <a:rPr sz="1279" spc="13" dirty="0">
                <a:latin typeface="Arial"/>
                <a:cs typeface="Arial"/>
              </a:rPr>
              <a:t>CDE, EF}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R(ABCDEG):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AD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G}.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4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{ABC,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ACDE,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ADG}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R(ABCD):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D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B}.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9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{AB,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BD}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13" dirty="0">
                <a:latin typeface="Arial"/>
                <a:cs typeface="Arial"/>
              </a:rPr>
              <a:t>R(ABCDE):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BC, </a:t>
            </a:r>
            <a:r>
              <a:rPr sz="1279" spc="18" dirty="0">
                <a:latin typeface="Arial"/>
                <a:cs typeface="Arial"/>
              </a:rPr>
              <a:t>CD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E,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9" dirty="0">
                <a:latin typeface="Arial"/>
                <a:cs typeface="Arial"/>
              </a:rPr>
              <a:t>A}. </a:t>
            </a:r>
            <a:r>
              <a:rPr sz="1279" spc="22" dirty="0">
                <a:latin typeface="Comic Sans MS"/>
                <a:cs typeface="Comic Sans MS"/>
              </a:rPr>
              <a:t>D</a:t>
            </a:r>
            <a:r>
              <a:rPr sz="1279" spc="-260" dirty="0">
                <a:latin typeface="Comic Sans MS"/>
                <a:cs typeface="Comic Sans MS"/>
              </a:rPr>
              <a:t>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{ABCE, BD}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2528" y="5432162"/>
            <a:ext cx="3941669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7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http://www.edugrabs.com/question-on-dependency-preserving-decomposition/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64" y="960338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8400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9"/>
            <a:ext cx="5895415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ALGORITHMS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FOR</a:t>
            </a:r>
            <a:r>
              <a:rPr sz="2912" b="1" spc="-97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FUNCTIONAL 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DEPENDENCIES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492525">
              <a:lnSpc>
                <a:spcPct val="101499"/>
              </a:lnSpc>
              <a:buFont typeface="Wingdings"/>
              <a:buChar char=""/>
              <a:tabLst>
                <a:tab pos="115427" algn="l"/>
              </a:tabLst>
            </a:pPr>
            <a:r>
              <a:rPr sz="1147" b="1" spc="4" dirty="0">
                <a:latin typeface="Arial"/>
                <a:cs typeface="Arial"/>
              </a:rPr>
              <a:t>Algorithms</a:t>
            </a:r>
            <a:r>
              <a:rPr sz="1147" b="1" spc="-49" dirty="0">
                <a:latin typeface="Arial"/>
                <a:cs typeface="Arial"/>
              </a:rPr>
              <a:t> </a:t>
            </a:r>
            <a:r>
              <a:rPr sz="1147" b="1" dirty="0">
                <a:latin typeface="Arial"/>
                <a:cs typeface="Arial"/>
              </a:rPr>
              <a:t>for  </a:t>
            </a:r>
            <a:r>
              <a:rPr sz="1147" b="1" spc="4" dirty="0">
                <a:latin typeface="Arial"/>
                <a:cs typeface="Arial"/>
              </a:rPr>
              <a:t>Functional  Dependencies</a:t>
            </a:r>
            <a:endParaRPr sz="1147">
              <a:latin typeface="Arial"/>
              <a:cs typeface="Arial"/>
            </a:endParaRPr>
          </a:p>
          <a:p>
            <a:pPr marL="11206" marR="619718">
              <a:lnSpc>
                <a:spcPct val="101499"/>
              </a:lnSpc>
              <a:spcBef>
                <a:spcPts val="4"/>
              </a:spcBef>
              <a:buFont typeface="Wingdings"/>
              <a:buChar char=""/>
              <a:tabLst>
                <a:tab pos="121030" algn="l"/>
              </a:tabLst>
            </a:pPr>
            <a:r>
              <a:rPr sz="1147" spc="4" dirty="0">
                <a:latin typeface="Arial"/>
                <a:cs typeface="Arial"/>
              </a:rPr>
              <a:t>Lossless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Join  </a:t>
            </a:r>
            <a:r>
              <a:rPr sz="1147" spc="4" dirty="0">
                <a:latin typeface="Arial"/>
                <a:cs typeface="Arial"/>
              </a:rPr>
              <a:t>Decomposition</a:t>
            </a:r>
            <a:endParaRPr sz="1147">
              <a:latin typeface="Arial"/>
              <a:cs typeface="Arial"/>
            </a:endParaRPr>
          </a:p>
          <a:p>
            <a:pPr marL="11206" marR="677992">
              <a:lnSpc>
                <a:spcPct val="101499"/>
              </a:lnSpc>
              <a:buFont typeface="Wingdings"/>
              <a:buChar char=""/>
              <a:tabLst>
                <a:tab pos="121030" algn="l"/>
              </a:tabLst>
            </a:pPr>
            <a:r>
              <a:rPr sz="1147" spc="4" dirty="0">
                <a:latin typeface="Arial"/>
                <a:cs typeface="Arial"/>
              </a:rPr>
              <a:t>Dependency  </a:t>
            </a:r>
            <a:r>
              <a:rPr sz="1147" dirty="0">
                <a:latin typeface="Arial"/>
                <a:cs typeface="Arial"/>
              </a:rPr>
              <a:t>Preservation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6368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7180" y="-66921"/>
            <a:ext cx="235435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Canonical</a:t>
            </a:r>
            <a:r>
              <a:rPr spc="-62" dirty="0"/>
              <a:t> </a:t>
            </a:r>
            <a:r>
              <a:rPr spc="13" dirty="0"/>
              <a:t>Cover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192720"/>
            <a:ext cx="7409890" cy="17059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Sets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dependencies </a:t>
            </a:r>
            <a:r>
              <a:rPr sz="1279" spc="18" dirty="0">
                <a:latin typeface="Arial"/>
                <a:cs typeface="Arial"/>
              </a:rPr>
              <a:t>may </a:t>
            </a:r>
            <a:r>
              <a:rPr sz="1279" spc="13" dirty="0">
                <a:latin typeface="Arial"/>
                <a:cs typeface="Arial"/>
              </a:rPr>
              <a:t>have redundant dependencies that </a:t>
            </a: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9" dirty="0">
                <a:latin typeface="Arial"/>
                <a:cs typeface="Arial"/>
              </a:rPr>
              <a:t>inferred </a:t>
            </a:r>
            <a:r>
              <a:rPr sz="1279" spc="13" dirty="0">
                <a:latin typeface="Arial"/>
                <a:cs typeface="Arial"/>
              </a:rPr>
              <a:t>from</a:t>
            </a:r>
            <a:r>
              <a:rPr sz="1279" spc="-22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  others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  <a:tab pos="3424700" algn="l"/>
                <a:tab pos="4143596" algn="l"/>
              </a:tabLst>
            </a:pPr>
            <a:r>
              <a:rPr sz="1279" spc="13" dirty="0">
                <a:latin typeface="Arial"/>
                <a:cs typeface="Arial"/>
              </a:rPr>
              <a:t>For example: 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redundant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in:	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C, </a:t>
            </a:r>
            <a:r>
              <a:rPr sz="1279" i="1" spc="-22" dirty="0">
                <a:latin typeface="Arial"/>
                <a:cs typeface="Arial"/>
              </a:rPr>
              <a:t>A</a:t>
            </a:r>
            <a:r>
              <a:rPr sz="1368" i="1" spc="-22" dirty="0">
                <a:latin typeface="Wingdings"/>
                <a:cs typeface="Wingdings"/>
              </a:rPr>
              <a:t></a:t>
            </a:r>
            <a:r>
              <a:rPr sz="1368" i="1" spc="-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6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Parts of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18" dirty="0">
                <a:latin typeface="Arial"/>
                <a:cs typeface="Arial"/>
              </a:rPr>
              <a:t>may </a:t>
            </a:r>
            <a:r>
              <a:rPr sz="1279" spc="13" dirty="0">
                <a:latin typeface="Arial"/>
                <a:cs typeface="Arial"/>
              </a:rPr>
              <a:t>be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redundant</a:t>
            </a:r>
            <a:endParaRPr sz="1279" dirty="0">
              <a:latin typeface="Arial"/>
              <a:cs typeface="Arial"/>
            </a:endParaRPr>
          </a:p>
          <a:p>
            <a:pPr marL="801824" lvl="2" indent="-167537">
              <a:spcBef>
                <a:spcPts val="591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  <a:tab pos="1957212" algn="l"/>
                <a:tab pos="2703563" algn="l"/>
                <a:tab pos="3385478" algn="l"/>
              </a:tabLst>
            </a:pPr>
            <a:r>
              <a:rPr sz="1279" spc="13" dirty="0">
                <a:latin typeface="Arial"/>
                <a:cs typeface="Arial"/>
              </a:rPr>
              <a:t>E.g.: on RHS:	</a:t>
            </a:r>
            <a:r>
              <a:rPr sz="1279" b="1" spc="18" dirty="0">
                <a:latin typeface="Arial"/>
                <a:cs typeface="Arial"/>
              </a:rPr>
              <a:t>{</a:t>
            </a:r>
            <a:r>
              <a:rPr sz="1279" b="1" i="1" spc="18" dirty="0">
                <a:latin typeface="Arial"/>
                <a:cs typeface="Arial"/>
              </a:rPr>
              <a:t>A</a:t>
            </a:r>
            <a:r>
              <a:rPr sz="1279" b="1" i="1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5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B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B</a:t>
            </a:r>
            <a:r>
              <a:rPr sz="1279" b="1" i="1" spc="13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5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A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1" dirty="0">
                <a:latin typeface="Times New Roman"/>
                <a:cs typeface="Times New Roman"/>
              </a:rPr>
              <a:t> </a:t>
            </a:r>
            <a:r>
              <a:rPr sz="1279" b="1" i="1" spc="18" dirty="0">
                <a:latin typeface="Arial"/>
                <a:cs typeface="Arial"/>
              </a:rPr>
              <a:t>CD</a:t>
            </a:r>
            <a:r>
              <a:rPr sz="1279" b="1" spc="18" dirty="0">
                <a:latin typeface="Arial"/>
                <a:cs typeface="Arial"/>
              </a:rPr>
              <a:t>}  </a:t>
            </a: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13" dirty="0">
                <a:latin typeface="Arial"/>
                <a:cs typeface="Arial"/>
              </a:rPr>
              <a:t>be simplified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to</a:t>
            </a:r>
            <a:endParaRPr sz="1279" dirty="0">
              <a:latin typeface="Arial"/>
              <a:cs typeface="Arial"/>
            </a:endParaRPr>
          </a:p>
          <a:p>
            <a:pPr marL="1957772">
              <a:spcBef>
                <a:spcPts val="35"/>
              </a:spcBef>
              <a:tabLst>
                <a:tab pos="2703563" algn="l"/>
                <a:tab pos="3385478" algn="l"/>
              </a:tabLst>
            </a:pPr>
            <a:r>
              <a:rPr sz="1279" b="1" spc="18" dirty="0">
                <a:latin typeface="Arial"/>
                <a:cs typeface="Arial"/>
              </a:rPr>
              <a:t>{</a:t>
            </a:r>
            <a:r>
              <a:rPr sz="1279" b="1" i="1" spc="18" dirty="0">
                <a:latin typeface="Arial"/>
                <a:cs typeface="Arial"/>
              </a:rPr>
              <a:t>A</a:t>
            </a:r>
            <a:r>
              <a:rPr sz="1279" b="1" i="1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5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B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B</a:t>
            </a:r>
            <a:r>
              <a:rPr sz="1279" b="1" i="1" spc="9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40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A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-57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</a:t>
            </a:r>
            <a:r>
              <a:rPr sz="1279" b="1" spc="13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1051168" lvl="3" indent="-167537">
              <a:spcBef>
                <a:spcPts val="499"/>
              </a:spcBef>
              <a:buClr>
                <a:srgbClr val="FF9A00"/>
              </a:buClr>
              <a:buFont typeface="Wingdings"/>
              <a:buChar char=""/>
              <a:tabLst>
                <a:tab pos="1051728" algn="l"/>
                <a:tab pos="5593154" algn="l"/>
              </a:tabLst>
            </a:pPr>
            <a:r>
              <a:rPr sz="1279" i="1" spc="13" dirty="0">
                <a:latin typeface="Arial"/>
                <a:cs typeface="Arial"/>
              </a:rPr>
              <a:t>In the forward: (1)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CD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i="1" spc="13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279" i="1" spc="13" dirty="0">
                <a:latin typeface="Arial"/>
                <a:cs typeface="Arial"/>
              </a:rPr>
              <a:t>(2) </a:t>
            </a:r>
            <a:r>
              <a:rPr sz="1279" i="1" spc="22" dirty="0">
                <a:latin typeface="Arial"/>
                <a:cs typeface="Arial"/>
              </a:rPr>
              <a:t>A</a:t>
            </a:r>
            <a:r>
              <a:rPr sz="1279" i="1" spc="-18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9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7894" y="3494436"/>
            <a:ext cx="2073088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77623" indent="-166977">
              <a:spcBef>
                <a:spcPts val="119"/>
              </a:spcBef>
              <a:buClr>
                <a:srgbClr val="FF9A00"/>
              </a:buClr>
              <a:buFont typeface="Wingdings"/>
              <a:buChar char=""/>
              <a:tabLst>
                <a:tab pos="178183" algn="l"/>
              </a:tabLst>
            </a:pPr>
            <a:r>
              <a:rPr sz="1279" i="1" spc="13" dirty="0">
                <a:latin typeface="Arial"/>
                <a:cs typeface="Arial"/>
              </a:rPr>
              <a:t>In the reverse: (1)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9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7069" y="3484954"/>
            <a:ext cx="3510803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i="1" spc="13" dirty="0">
                <a:latin typeface="Arial"/>
                <a:cs typeface="Arial"/>
              </a:rPr>
              <a:t>(2)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C,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CD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458" y="3764055"/>
            <a:ext cx="117941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77623" indent="-166977">
              <a:spcBef>
                <a:spcPts val="119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178183" algn="l"/>
              </a:tabLst>
            </a:pPr>
            <a:r>
              <a:rPr sz="1279" spc="9" dirty="0">
                <a:latin typeface="Arial"/>
                <a:cs typeface="Arial"/>
              </a:rPr>
              <a:t>E.g.: </a:t>
            </a:r>
            <a:r>
              <a:rPr sz="1279" spc="13" dirty="0">
                <a:latin typeface="Arial"/>
                <a:cs typeface="Arial"/>
              </a:rPr>
              <a:t>on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LHS: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985" y="3764055"/>
            <a:ext cx="3667685" cy="40897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9137">
              <a:spcBef>
                <a:spcPts val="119"/>
              </a:spcBef>
              <a:tabLst>
                <a:tab pos="776049" algn="l"/>
                <a:tab pos="1457963" algn="l"/>
              </a:tabLst>
            </a:pPr>
            <a:r>
              <a:rPr sz="1279" b="1" spc="18" dirty="0">
                <a:latin typeface="Arial"/>
                <a:cs typeface="Arial"/>
              </a:rPr>
              <a:t>{A</a:t>
            </a:r>
            <a:r>
              <a:rPr sz="1279" b="1" spc="4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40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B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B</a:t>
            </a:r>
            <a:r>
              <a:rPr sz="1279" b="1" i="1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44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18" dirty="0">
                <a:latin typeface="Arial"/>
                <a:cs typeface="Arial"/>
              </a:rPr>
              <a:t>AC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1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</a:t>
            </a:r>
            <a:r>
              <a:rPr sz="1279" b="1" spc="13" dirty="0">
                <a:latin typeface="Arial"/>
                <a:cs typeface="Arial"/>
              </a:rPr>
              <a:t>} </a:t>
            </a: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13" dirty="0">
                <a:latin typeface="Arial"/>
                <a:cs typeface="Arial"/>
              </a:rPr>
              <a:t>be simplified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to</a:t>
            </a:r>
            <a:endParaRPr sz="1279" dirty="0">
              <a:latin typeface="Arial"/>
              <a:cs typeface="Arial"/>
            </a:endParaRPr>
          </a:p>
          <a:p>
            <a:pPr marL="11206">
              <a:spcBef>
                <a:spcPts val="40"/>
              </a:spcBef>
              <a:tabLst>
                <a:tab pos="756998" algn="l"/>
                <a:tab pos="1438912" algn="l"/>
              </a:tabLst>
            </a:pPr>
            <a:r>
              <a:rPr sz="1279" b="1" spc="18" dirty="0">
                <a:latin typeface="Arial"/>
                <a:cs typeface="Arial"/>
              </a:rPr>
              <a:t>{A</a:t>
            </a:r>
            <a:r>
              <a:rPr sz="1279" b="1" spc="4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5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B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B</a:t>
            </a:r>
            <a:r>
              <a:rPr sz="1279" b="1" i="1" spc="9" dirty="0">
                <a:latin typeface="Arial"/>
                <a:cs typeface="Arial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40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</a:t>
            </a:r>
            <a:r>
              <a:rPr sz="1279" b="1" spc="13" dirty="0">
                <a:latin typeface="Arial"/>
                <a:cs typeface="Arial"/>
              </a:rPr>
              <a:t>,	</a:t>
            </a:r>
            <a:r>
              <a:rPr sz="1279" b="1" i="1" spc="22" dirty="0">
                <a:latin typeface="Arial"/>
                <a:cs typeface="Arial"/>
              </a:rPr>
              <a:t>A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18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</a:t>
            </a:r>
            <a:r>
              <a:rPr sz="1279" b="1" spc="13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7956" y="4233355"/>
            <a:ext cx="2073088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77623" indent="-166977">
              <a:spcBef>
                <a:spcPts val="119"/>
              </a:spcBef>
              <a:buClr>
                <a:srgbClr val="FF9A00"/>
              </a:buClr>
              <a:buFont typeface="Wingdings"/>
              <a:buChar char=""/>
              <a:tabLst>
                <a:tab pos="178183" algn="l"/>
              </a:tabLst>
            </a:pPr>
            <a:r>
              <a:rPr sz="1279" i="1" spc="13" dirty="0">
                <a:latin typeface="Arial"/>
                <a:cs typeface="Arial"/>
              </a:rPr>
              <a:t>In the forward: (1)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88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</a:t>
            </a:r>
            <a:endParaRPr sz="12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7132" y="4223872"/>
            <a:ext cx="4536701" cy="22408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i="1" spc="18" dirty="0">
                <a:latin typeface="Arial"/>
                <a:cs typeface="Arial"/>
              </a:rPr>
              <a:t>C </a:t>
            </a:r>
            <a:r>
              <a:rPr sz="1279" i="1" spc="13" dirty="0">
                <a:latin typeface="Arial"/>
                <a:cs typeface="Arial"/>
              </a:rPr>
              <a:t>(2)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i="1" spc="18" dirty="0">
                <a:latin typeface="Arial"/>
                <a:cs typeface="Arial"/>
              </a:rPr>
              <a:t>C 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88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</a:t>
            </a:r>
            <a:endParaRPr sz="127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4515" y="4422717"/>
            <a:ext cx="7195297" cy="110776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1051168" indent="-167537">
              <a:spcBef>
                <a:spcPts val="666"/>
              </a:spcBef>
              <a:buClr>
                <a:srgbClr val="FF9A00"/>
              </a:buClr>
              <a:buFont typeface="Wingdings"/>
              <a:buChar char=""/>
              <a:tabLst>
                <a:tab pos="1051728" algn="l"/>
              </a:tabLst>
            </a:pPr>
            <a:r>
              <a:rPr sz="1279" i="1" spc="13" dirty="0">
                <a:latin typeface="Arial"/>
                <a:cs typeface="Arial"/>
              </a:rPr>
              <a:t>In the reverse: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</a:t>
            </a:r>
            <a:endParaRPr sz="1279" dirty="0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2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588" b="1" spc="9" dirty="0">
                <a:latin typeface="Arial"/>
                <a:cs typeface="Arial"/>
              </a:rPr>
              <a:t>Intuitively, </a:t>
            </a:r>
            <a:r>
              <a:rPr sz="1588" b="1" spc="18" dirty="0">
                <a:latin typeface="Arial"/>
                <a:cs typeface="Arial"/>
              </a:rPr>
              <a:t>a </a:t>
            </a:r>
            <a:r>
              <a:rPr sz="1588" b="1" spc="9" dirty="0">
                <a:latin typeface="Arial"/>
                <a:cs typeface="Arial"/>
              </a:rPr>
              <a:t>canonical cover of </a:t>
            </a:r>
            <a:r>
              <a:rPr sz="1588" b="1" spc="18" dirty="0">
                <a:latin typeface="Arial"/>
                <a:cs typeface="Arial"/>
              </a:rPr>
              <a:t>F </a:t>
            </a:r>
            <a:r>
              <a:rPr sz="1588" b="1" spc="9" dirty="0">
                <a:latin typeface="Arial"/>
                <a:cs typeface="Arial"/>
              </a:rPr>
              <a:t>is </a:t>
            </a:r>
            <a:r>
              <a:rPr sz="1588" b="1" spc="18" dirty="0">
                <a:latin typeface="Arial"/>
                <a:cs typeface="Arial"/>
              </a:rPr>
              <a:t>a </a:t>
            </a:r>
            <a:r>
              <a:rPr sz="1588" b="1" spc="9" dirty="0">
                <a:latin typeface="Arial"/>
                <a:cs typeface="Arial"/>
              </a:rPr>
              <a:t>“minimal” set of </a:t>
            </a:r>
            <a:r>
              <a:rPr sz="1588" b="1" spc="13" dirty="0">
                <a:latin typeface="Arial"/>
                <a:cs typeface="Arial"/>
              </a:rPr>
              <a:t>functional dependencies </a:t>
            </a:r>
            <a:r>
              <a:rPr sz="1588" b="1" spc="9" dirty="0">
                <a:latin typeface="Arial"/>
                <a:cs typeface="Arial"/>
              </a:rPr>
              <a:t>equivalent </a:t>
            </a:r>
            <a:r>
              <a:rPr sz="1588" b="1" spc="13" dirty="0">
                <a:latin typeface="Arial"/>
                <a:cs typeface="Arial"/>
              </a:rPr>
              <a:t>to F,  </a:t>
            </a:r>
            <a:r>
              <a:rPr sz="1588" b="1" spc="9" dirty="0">
                <a:latin typeface="Arial"/>
                <a:cs typeface="Arial"/>
              </a:rPr>
              <a:t>having </a:t>
            </a:r>
            <a:r>
              <a:rPr sz="1588" b="1" spc="13" dirty="0">
                <a:latin typeface="Arial"/>
                <a:cs typeface="Arial"/>
              </a:rPr>
              <a:t>no redundant dependencies </a:t>
            </a:r>
            <a:r>
              <a:rPr sz="1588" b="1" spc="9" dirty="0">
                <a:latin typeface="Arial"/>
                <a:cs typeface="Arial"/>
              </a:rPr>
              <a:t>or redundant parts of</a:t>
            </a:r>
            <a:r>
              <a:rPr sz="1588" b="1" spc="-93" dirty="0">
                <a:latin typeface="Arial"/>
                <a:cs typeface="Arial"/>
              </a:rPr>
              <a:t> </a:t>
            </a:r>
            <a:r>
              <a:rPr sz="1588" b="1" spc="9" dirty="0">
                <a:latin typeface="Arial"/>
                <a:cs typeface="Arial"/>
              </a:rPr>
              <a:t>dependencies</a:t>
            </a:r>
            <a:endParaRPr sz="1588" b="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2935729" y="1524071"/>
              <a:ext cx="7319224" cy="405444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8889" y="1515431"/>
                <a:ext cx="7334344" cy="4069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6861" y="558937"/>
            <a:ext cx="235435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Canonical</a:t>
            </a:r>
            <a:r>
              <a:rPr spc="-62" dirty="0"/>
              <a:t> </a:t>
            </a:r>
            <a:r>
              <a:rPr spc="13" dirty="0"/>
              <a:t>Cover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0066" y="1777253"/>
            <a:ext cx="4880722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2964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canonical cover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of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i="1" spc="19" baseline="-20467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such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that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5292" y="2026695"/>
            <a:ext cx="356291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18526" indent="-207880">
              <a:spcBef>
                <a:spcPts val="11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  <a:tab pos="3273413" algn="l"/>
              </a:tabLst>
            </a:pP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logicall</a:t>
            </a:r>
            <a:r>
              <a:rPr sz="1279" spc="13" dirty="0">
                <a:latin typeface="Arial"/>
                <a:cs typeface="Arial"/>
              </a:rPr>
              <a:t>y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implie</a:t>
            </a:r>
            <a:r>
              <a:rPr sz="1279" spc="13" dirty="0">
                <a:latin typeface="Arial"/>
                <a:cs typeface="Arial"/>
              </a:rPr>
              <a:t>s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all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</a:t>
            </a:r>
            <a:r>
              <a:rPr sz="1279" spc="13" dirty="0">
                <a:latin typeface="Arial"/>
                <a:cs typeface="Arial"/>
              </a:rPr>
              <a:t>s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i</a:t>
            </a:r>
            <a:r>
              <a:rPr sz="1279" spc="18" dirty="0">
                <a:latin typeface="Arial"/>
                <a:cs typeface="Arial"/>
              </a:rPr>
              <a:t>n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dirty="0">
                <a:latin typeface="Arial"/>
                <a:cs typeface="Arial"/>
              </a:rPr>
              <a:t>	</a:t>
            </a:r>
            <a:r>
              <a:rPr sz="1279" spc="18" dirty="0">
                <a:latin typeface="Arial"/>
                <a:cs typeface="Arial"/>
              </a:rPr>
              <a:t>and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066" y="2110541"/>
            <a:ext cx="5730688" cy="2633477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L="1347579" algn="ctr">
              <a:spcBef>
                <a:spcPts val="224"/>
              </a:spcBef>
            </a:pPr>
            <a:r>
              <a:rPr sz="838" i="1" spc="13" dirty="0">
                <a:latin typeface="Arial"/>
                <a:cs typeface="Arial"/>
              </a:rPr>
              <a:t>c,</a:t>
            </a:r>
            <a:endParaRPr sz="838" dirty="0">
              <a:latin typeface="Arial"/>
              <a:cs typeface="Arial"/>
            </a:endParaRPr>
          </a:p>
          <a:p>
            <a:pPr marL="573772" indent="-208441">
              <a:spcBef>
                <a:spcPts val="19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i="1" spc="19" baseline="-20467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logically implies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9" dirty="0">
                <a:latin typeface="Arial"/>
                <a:cs typeface="Arial"/>
              </a:rPr>
              <a:t>F,</a:t>
            </a:r>
            <a:r>
              <a:rPr sz="1279" i="1" spc="-4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endParaRPr sz="1279" dirty="0">
              <a:latin typeface="Arial"/>
              <a:cs typeface="Arial"/>
            </a:endParaRPr>
          </a:p>
          <a:p>
            <a:pPr marL="573772" indent="-208441">
              <a:spcBef>
                <a:spcPts val="618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4" dirty="0">
                <a:latin typeface="Arial"/>
                <a:cs typeface="Arial"/>
              </a:rPr>
              <a:t>F</a:t>
            </a:r>
            <a:r>
              <a:rPr sz="1456" i="1" spc="6" baseline="-20202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contains an </a:t>
            </a:r>
            <a:r>
              <a:rPr sz="1279" spc="9" dirty="0">
                <a:solidFill>
                  <a:srgbClr val="FF0000"/>
                </a:solidFill>
                <a:latin typeface="Arial"/>
                <a:cs typeface="Arial"/>
              </a:rPr>
              <a:t>extraneous attribute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13" dirty="0">
                <a:latin typeface="Arial"/>
                <a:cs typeface="Arial"/>
              </a:rPr>
              <a:t> and</a:t>
            </a:r>
            <a:endParaRPr sz="1279" dirty="0">
              <a:latin typeface="Arial"/>
              <a:cs typeface="Arial"/>
            </a:endParaRPr>
          </a:p>
          <a:p>
            <a:pPr marL="573772" indent="-208441">
              <a:spcBef>
                <a:spcPts val="64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Each </a:t>
            </a:r>
            <a:r>
              <a:rPr sz="1279" spc="4" dirty="0">
                <a:latin typeface="Arial"/>
                <a:cs typeface="Arial"/>
              </a:rPr>
              <a:t>left </a:t>
            </a:r>
            <a:r>
              <a:rPr sz="1279" spc="9" dirty="0">
                <a:latin typeface="Arial"/>
                <a:cs typeface="Arial"/>
              </a:rPr>
              <a:t>side of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4" dirty="0">
                <a:latin typeface="Arial"/>
                <a:cs typeface="Arial"/>
              </a:rPr>
              <a:t>F</a:t>
            </a:r>
            <a:r>
              <a:rPr sz="1456" i="1" spc="6" baseline="-2020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23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unique</a:t>
            </a:r>
            <a:endParaRPr sz="1279" dirty="0">
              <a:latin typeface="Arial"/>
              <a:cs typeface="Arial"/>
            </a:endParaRPr>
          </a:p>
          <a:p>
            <a:pPr marL="282964" indent="-249905">
              <a:lnSpc>
                <a:spcPts val="1474"/>
              </a:lnSpc>
              <a:spcBef>
                <a:spcPts val="463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To compute a </a:t>
            </a:r>
            <a:r>
              <a:rPr sz="1279" spc="13" dirty="0">
                <a:latin typeface="Arial"/>
                <a:cs typeface="Arial"/>
              </a:rPr>
              <a:t>canonical cover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 dirty="0">
              <a:latin typeface="Arial"/>
              <a:cs typeface="Arial"/>
            </a:endParaRPr>
          </a:p>
          <a:p>
            <a:pPr marL="282964">
              <a:lnSpc>
                <a:spcPts val="1412"/>
              </a:lnSpc>
            </a:pPr>
            <a:r>
              <a:rPr sz="1279" b="1" spc="13" dirty="0">
                <a:latin typeface="Arial"/>
                <a:cs typeface="Arial"/>
              </a:rPr>
              <a:t>repeat</a:t>
            </a:r>
            <a:endParaRPr sz="1279" dirty="0">
              <a:latin typeface="Arial"/>
              <a:cs typeface="Arial"/>
            </a:endParaRPr>
          </a:p>
          <a:p>
            <a:pPr marL="699284">
              <a:lnSpc>
                <a:spcPts val="1416"/>
              </a:lnSpc>
            </a:pPr>
            <a:r>
              <a:rPr sz="1279" spc="13" dirty="0">
                <a:latin typeface="Arial"/>
                <a:cs typeface="Arial"/>
              </a:rPr>
              <a:t>Use the </a:t>
            </a:r>
            <a:r>
              <a:rPr sz="1279" spc="9" dirty="0">
                <a:latin typeface="Arial"/>
                <a:cs typeface="Arial"/>
              </a:rPr>
              <a:t>union rule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replace </a:t>
            </a:r>
            <a:r>
              <a:rPr sz="1279" spc="13" dirty="0">
                <a:latin typeface="Arial"/>
                <a:cs typeface="Arial"/>
              </a:rPr>
              <a:t>any dependencies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 dirty="0">
              <a:latin typeface="Arial"/>
              <a:cs typeface="Arial"/>
            </a:endParaRPr>
          </a:p>
          <a:p>
            <a:pPr marL="1410896">
              <a:lnSpc>
                <a:spcPts val="1416"/>
              </a:lnSpc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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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57" spc="231" baseline="-20467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</a:t>
            </a:r>
            <a:r>
              <a:rPr sz="1257" spc="19" baseline="-20467" dirty="0">
                <a:latin typeface="Arial"/>
                <a:cs typeface="Arial"/>
              </a:rPr>
              <a:t>1  </a:t>
            </a:r>
            <a:r>
              <a:rPr sz="1279" spc="13" dirty="0">
                <a:latin typeface="Symbol"/>
                <a:cs typeface="Symbol"/>
              </a:rPr>
              <a:t>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endParaRPr sz="1257" baseline="-20467" dirty="0">
              <a:latin typeface="Arial"/>
              <a:cs typeface="Arial"/>
            </a:endParaRPr>
          </a:p>
          <a:p>
            <a:pPr marL="1364389" marR="1591880" indent="-665665">
              <a:lnSpc>
                <a:spcPts val="1421"/>
              </a:lnSpc>
              <a:spcBef>
                <a:spcPts val="84"/>
              </a:spcBef>
            </a:pPr>
            <a:r>
              <a:rPr sz="1279" spc="13" dirty="0">
                <a:latin typeface="Arial"/>
                <a:cs typeface="Arial"/>
              </a:rPr>
              <a:t>Find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3" dirty="0">
                <a:latin typeface="Arial"/>
                <a:cs typeface="Arial"/>
              </a:rPr>
              <a:t>an  </a:t>
            </a:r>
            <a:r>
              <a:rPr sz="1279" spc="9" dirty="0">
                <a:latin typeface="Arial"/>
                <a:cs typeface="Arial"/>
              </a:rPr>
              <a:t>extraneous attribute either in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or in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endParaRPr sz="1279" dirty="0">
              <a:latin typeface="Symbol"/>
              <a:cs typeface="Symbol"/>
            </a:endParaRPr>
          </a:p>
          <a:p>
            <a:pPr marL="1345898">
              <a:lnSpc>
                <a:spcPts val="1319"/>
              </a:lnSpc>
            </a:pPr>
            <a:r>
              <a:rPr sz="1279" spc="9" dirty="0">
                <a:latin typeface="Arial"/>
                <a:cs typeface="Arial"/>
              </a:rPr>
              <a:t>/* Note: </a:t>
            </a:r>
            <a:r>
              <a:rPr sz="1279" spc="13" dirty="0">
                <a:latin typeface="Arial"/>
                <a:cs typeface="Arial"/>
              </a:rPr>
              <a:t>test </a:t>
            </a:r>
            <a:r>
              <a:rPr sz="1279" spc="9" dirty="0">
                <a:latin typeface="Arial"/>
                <a:cs typeface="Arial"/>
              </a:rPr>
              <a:t>for extraneous attributes </a:t>
            </a:r>
            <a:r>
              <a:rPr sz="1279" spc="13" dirty="0">
                <a:latin typeface="Arial"/>
                <a:cs typeface="Arial"/>
              </a:rPr>
              <a:t>done </a:t>
            </a:r>
            <a:r>
              <a:rPr sz="1279" spc="9" dirty="0">
                <a:latin typeface="Arial"/>
                <a:cs typeface="Arial"/>
              </a:rPr>
              <a:t>using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i="1" spc="19" baseline="-20467" dirty="0">
                <a:latin typeface="Arial"/>
                <a:cs typeface="Arial"/>
              </a:rPr>
              <a:t>c, </a:t>
            </a:r>
            <a:r>
              <a:rPr sz="1279" spc="9" dirty="0">
                <a:latin typeface="Arial"/>
                <a:cs typeface="Arial"/>
              </a:rPr>
              <a:t>not</a:t>
            </a:r>
            <a:r>
              <a:rPr sz="1279" spc="-18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F*/</a:t>
            </a:r>
            <a:endParaRPr sz="1279" dirty="0">
              <a:latin typeface="Arial"/>
              <a:cs typeface="Arial"/>
            </a:endParaRPr>
          </a:p>
          <a:p>
            <a:pPr marL="699284">
              <a:lnSpc>
                <a:spcPts val="1416"/>
              </a:lnSpc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an </a:t>
            </a:r>
            <a:r>
              <a:rPr sz="1279" spc="9" dirty="0">
                <a:latin typeface="Arial"/>
                <a:cs typeface="Arial"/>
              </a:rPr>
              <a:t>extraneous attribute is </a:t>
            </a:r>
            <a:r>
              <a:rPr sz="1279" spc="13" dirty="0">
                <a:latin typeface="Arial"/>
                <a:cs typeface="Arial"/>
              </a:rPr>
              <a:t>found, </a:t>
            </a:r>
            <a:r>
              <a:rPr sz="1279" spc="9" dirty="0">
                <a:latin typeface="Arial"/>
                <a:cs typeface="Arial"/>
              </a:rPr>
              <a:t>delete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from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06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endParaRPr sz="1279" dirty="0">
              <a:latin typeface="Symbol"/>
              <a:cs typeface="Symbol"/>
            </a:endParaRPr>
          </a:p>
          <a:p>
            <a:pPr marL="282964">
              <a:lnSpc>
                <a:spcPts val="1474"/>
              </a:lnSpc>
            </a:pPr>
            <a:r>
              <a:rPr sz="1279" b="1" spc="13" dirty="0">
                <a:latin typeface="Arial"/>
                <a:cs typeface="Arial"/>
              </a:rPr>
              <a:t>until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does </a:t>
            </a:r>
            <a:r>
              <a:rPr sz="1279" spc="9" dirty="0">
                <a:latin typeface="Arial"/>
                <a:cs typeface="Arial"/>
              </a:rPr>
              <a:t>not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change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2478" y="4767879"/>
            <a:ext cx="7381315" cy="393019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260551" marR="4483" indent="-249905">
              <a:lnSpc>
                <a:spcPts val="1421"/>
              </a:lnSpc>
              <a:spcBef>
                <a:spcPts val="2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Note: </a:t>
            </a:r>
            <a:r>
              <a:rPr sz="1279" spc="13" dirty="0">
                <a:latin typeface="Arial"/>
                <a:cs typeface="Arial"/>
              </a:rPr>
              <a:t>Union rule </a:t>
            </a:r>
            <a:r>
              <a:rPr sz="1279" spc="18" dirty="0">
                <a:latin typeface="Arial"/>
                <a:cs typeface="Arial"/>
              </a:rPr>
              <a:t>may become </a:t>
            </a:r>
            <a:r>
              <a:rPr sz="1279" spc="13" dirty="0">
                <a:latin typeface="Arial"/>
                <a:cs typeface="Arial"/>
              </a:rPr>
              <a:t>applicable after </a:t>
            </a:r>
            <a:r>
              <a:rPr sz="1279" spc="22" dirty="0">
                <a:latin typeface="Arial"/>
                <a:cs typeface="Arial"/>
              </a:rPr>
              <a:t>some </a:t>
            </a:r>
            <a:r>
              <a:rPr sz="1279" spc="9" dirty="0">
                <a:latin typeface="Arial"/>
                <a:cs typeface="Arial"/>
              </a:rPr>
              <a:t>extraneous attributes </a:t>
            </a:r>
            <a:r>
              <a:rPr sz="1279" spc="13" dirty="0">
                <a:latin typeface="Arial"/>
                <a:cs typeface="Arial"/>
              </a:rPr>
              <a:t>have been </a:t>
            </a:r>
            <a:r>
              <a:rPr sz="1279" spc="9" dirty="0">
                <a:latin typeface="Arial"/>
                <a:cs typeface="Arial"/>
              </a:rPr>
              <a:t>deleted, </a:t>
            </a:r>
            <a:r>
              <a:rPr sz="1279" spc="18" dirty="0">
                <a:latin typeface="Arial"/>
                <a:cs typeface="Arial"/>
              </a:rPr>
              <a:t>so 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has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be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re-applied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8039" y="1775236"/>
            <a:ext cx="1439956" cy="10806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18526" marR="126633" indent="-207880">
              <a:lnSpc>
                <a:spcPct val="101499"/>
              </a:lnSpc>
              <a:spcBef>
                <a:spcPts val="84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i="1" spc="4" dirty="0">
                <a:solidFill>
                  <a:srgbClr val="0065CC"/>
                </a:solidFill>
                <a:latin typeface="Arial"/>
                <a:cs typeface="Arial"/>
              </a:rPr>
              <a:t>Minimal Sets of  Functional  Dependencies</a:t>
            </a:r>
            <a:endParaRPr sz="1147">
              <a:latin typeface="Arial"/>
              <a:cs typeface="Arial"/>
            </a:endParaRPr>
          </a:p>
          <a:p>
            <a:pPr marL="218526" marR="4483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i="1" dirty="0">
                <a:solidFill>
                  <a:srgbClr val="0065CC"/>
                </a:solidFill>
                <a:latin typeface="Arial"/>
                <a:cs typeface="Arial"/>
              </a:rPr>
              <a:t>Irreducible </a:t>
            </a:r>
            <a:r>
              <a:rPr sz="1147" b="1" i="1" spc="4" dirty="0">
                <a:solidFill>
                  <a:srgbClr val="0065CC"/>
                </a:solidFill>
                <a:latin typeface="Arial"/>
                <a:cs typeface="Arial"/>
              </a:rPr>
              <a:t>Set </a:t>
            </a:r>
            <a:r>
              <a:rPr sz="1147" b="1" i="1" dirty="0">
                <a:solidFill>
                  <a:srgbClr val="0065CC"/>
                </a:solidFill>
                <a:latin typeface="Arial"/>
                <a:cs typeface="Arial"/>
              </a:rPr>
              <a:t>of  </a:t>
            </a:r>
            <a:r>
              <a:rPr sz="1147" b="1" i="1" spc="4" dirty="0">
                <a:solidFill>
                  <a:srgbClr val="0065CC"/>
                </a:solidFill>
                <a:latin typeface="Arial"/>
                <a:cs typeface="Arial"/>
              </a:rPr>
              <a:t>Functional  Dependencies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657153" y="1002177"/>
              <a:ext cx="4778682" cy="4023635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153" y="991737"/>
                <a:ext cx="4797762" cy="4039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4795" y="558937"/>
            <a:ext cx="3157818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Canonical Cover:</a:t>
            </a:r>
            <a:r>
              <a:rPr spc="-84" dirty="0"/>
              <a:t> </a:t>
            </a:r>
            <a:r>
              <a:rPr spc="22" dirty="0"/>
              <a:t>RHS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90189"/>
            <a:ext cx="5241551" cy="2196514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60551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  <a:tab pos="978886" algn="l"/>
                <a:tab pos="1651275" algn="l"/>
                <a:tab pos="3350738" algn="l"/>
                <a:tab pos="4023126" algn="l"/>
              </a:tabLst>
            </a:pP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i="1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CD</a:t>
            </a:r>
            <a:r>
              <a:rPr sz="1279" spc="13" dirty="0">
                <a:latin typeface="Arial"/>
                <a:cs typeface="Arial"/>
              </a:rPr>
              <a:t>}  </a:t>
            </a:r>
            <a:r>
              <a:rPr sz="1279" spc="35" dirty="0">
                <a:latin typeface="Wingdings"/>
                <a:cs typeface="Wingdings"/>
              </a:rPr>
              <a:t>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  <a:tab pos="3983904" algn="l"/>
              </a:tabLst>
            </a:pPr>
            <a:r>
              <a:rPr sz="1279" i="1" spc="13" dirty="0">
                <a:latin typeface="Arial"/>
                <a:cs typeface="Arial"/>
              </a:rPr>
              <a:t>(1)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CD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i="1" spc="13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279" i="1" spc="13" dirty="0">
                <a:latin typeface="Arial"/>
                <a:cs typeface="Arial"/>
              </a:rPr>
              <a:t>(2) </a:t>
            </a:r>
            <a:r>
              <a:rPr sz="1279" i="1" spc="22" dirty="0">
                <a:latin typeface="Arial"/>
                <a:cs typeface="Arial"/>
              </a:rPr>
              <a:t>A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6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A+ =</a:t>
            </a:r>
            <a:r>
              <a:rPr sz="1279" i="1" spc="-22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ABCD</a:t>
            </a:r>
            <a:endParaRPr sz="1279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9A33"/>
              </a:buClr>
              <a:buFont typeface="Wingdings"/>
              <a:buChar char=""/>
            </a:pPr>
            <a:endParaRPr sz="1412">
              <a:latin typeface="Arial"/>
              <a:cs typeface="Arial"/>
            </a:endParaRPr>
          </a:p>
          <a:p>
            <a:pPr marL="260551" indent="-249905">
              <a:spcBef>
                <a:spcPts val="1090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  <a:tab pos="978886" algn="l"/>
                <a:tab pos="1651275" algn="l"/>
                <a:tab pos="3183761" algn="l"/>
                <a:tab pos="3856710" algn="l"/>
              </a:tabLst>
            </a:pP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i="1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35" dirty="0">
                <a:latin typeface="Wingdings"/>
                <a:cs typeface="Wingdings"/>
              </a:rPr>
              <a:t>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i="1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9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CD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  <a:tab pos="1215343" algn="l"/>
              </a:tabLst>
            </a:pPr>
            <a:r>
              <a:rPr sz="1279" i="1" spc="22" dirty="0">
                <a:latin typeface="Arial"/>
                <a:cs typeface="Arial"/>
              </a:rPr>
              <a:t>A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66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C,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CD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A+ =</a:t>
            </a:r>
            <a:r>
              <a:rPr sz="1279" i="1" spc="-22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809624" y="1519624"/>
              <a:ext cx="5775141" cy="2484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2064" y="1509904"/>
                <a:ext cx="5791701" cy="25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1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1604" y="558937"/>
            <a:ext cx="312476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Canonical Cover:</a:t>
            </a:r>
            <a:r>
              <a:rPr spc="-88" dirty="0"/>
              <a:t> </a:t>
            </a:r>
            <a:r>
              <a:rPr spc="22" dirty="0"/>
              <a:t>LHS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90189"/>
            <a:ext cx="4532219" cy="1092878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60551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  <a:tab pos="978886" algn="l"/>
                <a:tab pos="1651275" algn="l"/>
                <a:tab pos="3304231" algn="l"/>
                <a:tab pos="3977180" algn="l"/>
              </a:tabLst>
            </a:pPr>
            <a:r>
              <a:rPr sz="1279" spc="13" dirty="0">
                <a:latin typeface="Arial"/>
                <a:cs typeface="Arial"/>
              </a:rPr>
              <a:t>{A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B,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35" dirty="0">
                <a:latin typeface="Wingdings"/>
                <a:cs typeface="Wingdings"/>
              </a:rPr>
              <a:t>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{A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  <a:tab pos="1215343" algn="l"/>
              </a:tabLst>
            </a:pPr>
            <a:r>
              <a:rPr sz="1279" i="1" spc="22" dirty="0">
                <a:latin typeface="Arial"/>
                <a:cs typeface="Arial"/>
              </a:rPr>
              <a:t>A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06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i="1" spc="18" dirty="0">
                <a:latin typeface="Arial"/>
                <a:cs typeface="Arial"/>
              </a:rPr>
              <a:t>C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i="1" spc="18" dirty="0">
                <a:latin typeface="Arial"/>
                <a:cs typeface="Arial"/>
              </a:rPr>
              <a:t>C 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A+ =</a:t>
            </a:r>
            <a:r>
              <a:rPr sz="1279" i="1" spc="-22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ABCD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7338" y="2825451"/>
            <a:ext cx="556932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365" y="2825451"/>
            <a:ext cx="68636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515" y="2768643"/>
            <a:ext cx="3056965" cy="818252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60551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  <a:tab pos="978886" algn="l"/>
                <a:tab pos="1651275" algn="l"/>
              </a:tabLst>
            </a:pPr>
            <a:r>
              <a:rPr sz="1279" spc="13" dirty="0">
                <a:latin typeface="Arial"/>
                <a:cs typeface="Arial"/>
              </a:rPr>
              <a:t>{A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B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	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35" dirty="0">
                <a:latin typeface="Wingdings"/>
                <a:cs typeface="Wingdings"/>
              </a:rPr>
              <a:t>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3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B,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368" i="1" spc="-62" dirty="0">
                <a:latin typeface="Wingdings"/>
                <a:cs typeface="Wingdings"/>
              </a:rPr>
              <a:t>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AC+ =</a:t>
            </a:r>
            <a:r>
              <a:rPr sz="1279" i="1" spc="-1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ABCD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705118" y="1635247"/>
              <a:ext cx="420882" cy="127059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477" y="1626248"/>
                <a:ext cx="437084" cy="1446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8999" y="558937"/>
            <a:ext cx="3109632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Extraneous</a:t>
            </a:r>
            <a:r>
              <a:rPr spc="-40" dirty="0"/>
              <a:t> </a:t>
            </a:r>
            <a:r>
              <a:rPr spc="9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0878" y="1727902"/>
            <a:ext cx="7525310" cy="3733480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dependencies and the functional 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194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.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extraneous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62" dirty="0">
                <a:latin typeface="Symbol"/>
                <a:cs typeface="Symbol"/>
              </a:rPr>
              <a:t></a:t>
            </a:r>
            <a:r>
              <a:rPr sz="1279" spc="-57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40" dirty="0">
                <a:latin typeface="Times New Roman"/>
                <a:cs typeface="Times New Roman"/>
              </a:rPr>
              <a:t> </a:t>
            </a:r>
            <a:endParaRPr sz="1279" dirty="0">
              <a:latin typeface="Times New Roman"/>
              <a:cs typeface="Times New Roman"/>
            </a:endParaRPr>
          </a:p>
          <a:p>
            <a:pPr marL="689759">
              <a:spcBef>
                <a:spcPts val="35"/>
              </a:spcBef>
            </a:pP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logically implies </a:t>
            </a:r>
            <a:r>
              <a:rPr sz="1279" spc="18" dirty="0">
                <a:latin typeface="Arial"/>
                <a:cs typeface="Arial"/>
              </a:rPr>
              <a:t>(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35" dirty="0">
                <a:latin typeface="Arial"/>
                <a:cs typeface="Arial"/>
              </a:rPr>
              <a:t>{</a:t>
            </a:r>
            <a:r>
              <a:rPr sz="1279" spc="35" dirty="0">
                <a:latin typeface="Symbol"/>
                <a:cs typeface="Symbol"/>
              </a:rPr>
              <a:t>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})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{(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spc="13" dirty="0">
                <a:latin typeface="Arial"/>
                <a:cs typeface="Arial"/>
              </a:rPr>
              <a:t>)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26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}.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Attribute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extraneous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66" dirty="0">
                <a:latin typeface="Symbol"/>
                <a:cs typeface="Symbol"/>
              </a:rPr>
              <a:t></a:t>
            </a:r>
            <a:r>
              <a:rPr sz="1279" spc="-66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endParaRPr sz="1279" dirty="0">
              <a:latin typeface="Times New Roman"/>
              <a:cs typeface="Times New Roman"/>
            </a:endParaRPr>
          </a:p>
          <a:p>
            <a:pPr marL="643812">
              <a:spcBef>
                <a:spcPts val="40"/>
              </a:spcBef>
            </a:pPr>
            <a:r>
              <a:rPr sz="1279" spc="13" dirty="0">
                <a:latin typeface="Arial"/>
                <a:cs typeface="Arial"/>
              </a:rPr>
              <a:t>and the </a:t>
            </a:r>
            <a:r>
              <a:rPr sz="1279" spc="9" dirty="0">
                <a:latin typeface="Arial"/>
                <a:cs typeface="Arial"/>
              </a:rPr>
              <a:t>set of </a:t>
            </a:r>
            <a:r>
              <a:rPr sz="1279" spc="13" dirty="0">
                <a:latin typeface="Arial"/>
                <a:cs typeface="Arial"/>
              </a:rPr>
              <a:t>functional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 dirty="0">
              <a:latin typeface="Arial"/>
              <a:cs typeface="Arial"/>
            </a:endParaRPr>
          </a:p>
          <a:p>
            <a:pPr marL="643812">
              <a:spcBef>
                <a:spcPts val="35"/>
              </a:spcBef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35" dirty="0">
                <a:latin typeface="Arial"/>
                <a:cs typeface="Arial"/>
              </a:rPr>
              <a:t>{</a:t>
            </a:r>
            <a:r>
              <a:rPr sz="1279" spc="35" dirty="0">
                <a:latin typeface="Symbol"/>
                <a:cs typeface="Symbol"/>
              </a:rPr>
              <a:t></a:t>
            </a:r>
            <a:r>
              <a:rPr sz="1279" spc="35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})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</a:t>
            </a:r>
            <a:r>
              <a:rPr sz="1279" i="1" spc="18" dirty="0">
                <a:latin typeface="Arial"/>
                <a:cs typeface="Arial"/>
              </a:rPr>
              <a:t>(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spc="13" dirty="0">
                <a:latin typeface="Arial"/>
                <a:cs typeface="Arial"/>
              </a:rPr>
              <a:t>)} </a:t>
            </a:r>
            <a:r>
              <a:rPr sz="1279" spc="9" dirty="0">
                <a:latin typeface="Arial"/>
                <a:cs typeface="Arial"/>
              </a:rPr>
              <a:t>logically implies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F.</a:t>
            </a:r>
            <a:endParaRPr sz="1279" dirty="0">
              <a:latin typeface="Arial"/>
              <a:cs typeface="Arial"/>
            </a:endParaRPr>
          </a:p>
          <a:p>
            <a:pPr marL="260551" marR="202837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9" dirty="0">
                <a:latin typeface="Arial"/>
                <a:cs typeface="Arial"/>
              </a:rPr>
              <a:t>Note: </a:t>
            </a:r>
            <a:r>
              <a:rPr sz="1279" spc="13" dirty="0">
                <a:latin typeface="Arial"/>
                <a:cs typeface="Arial"/>
              </a:rPr>
              <a:t>Implication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opposite direction is trivial in </a:t>
            </a:r>
            <a:r>
              <a:rPr sz="1279" spc="13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cases </a:t>
            </a:r>
            <a:r>
              <a:rPr sz="1279" spc="9" dirty="0">
                <a:latin typeface="Arial"/>
                <a:cs typeface="Arial"/>
              </a:rPr>
              <a:t>above, </a:t>
            </a:r>
            <a:r>
              <a:rPr sz="1279" spc="13" dirty="0">
                <a:latin typeface="Arial"/>
                <a:cs typeface="Arial"/>
              </a:rPr>
              <a:t>since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“stronger”  functional dependency always </a:t>
            </a:r>
            <a:r>
              <a:rPr sz="1279" spc="9" dirty="0">
                <a:latin typeface="Arial"/>
                <a:cs typeface="Arial"/>
              </a:rPr>
              <a:t>implies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weaker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one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 Given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r>
              <a:rPr sz="1279" i="1" spc="-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551359" marR="4483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9" dirty="0">
                <a:latin typeface="Arial"/>
                <a:cs typeface="Arial"/>
              </a:rPr>
              <a:t>is extraneous in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because 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C,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9" dirty="0">
                <a:latin typeface="Arial"/>
                <a:cs typeface="Arial"/>
              </a:rPr>
              <a:t>logically implies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(I.e. </a:t>
            </a:r>
            <a:r>
              <a:rPr sz="1279" spc="13" dirty="0">
                <a:latin typeface="Arial"/>
                <a:cs typeface="Arial"/>
              </a:rPr>
              <a:t>the result of  </a:t>
            </a:r>
            <a:r>
              <a:rPr sz="1279" spc="9" dirty="0">
                <a:latin typeface="Arial"/>
                <a:cs typeface="Arial"/>
              </a:rPr>
              <a:t>dropping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13" dirty="0">
                <a:latin typeface="Arial"/>
                <a:cs typeface="Arial"/>
              </a:rPr>
              <a:t>from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).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A+ = AC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{</a:t>
            </a:r>
            <a:r>
              <a:rPr sz="1279" i="1" spc="18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r>
              <a:rPr sz="1279" i="1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 Given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7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CD}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is extraneous in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CD </a:t>
            </a:r>
            <a:r>
              <a:rPr sz="1279" spc="13" dirty="0">
                <a:latin typeface="Arial"/>
                <a:cs typeface="Arial"/>
              </a:rPr>
              <a:t>since </a:t>
            </a:r>
            <a:r>
              <a:rPr sz="1279" i="1" spc="18" dirty="0">
                <a:latin typeface="Arial"/>
                <a:cs typeface="Arial"/>
              </a:rPr>
              <a:t>A</a:t>
            </a:r>
            <a:r>
              <a:rPr sz="1279" spc="18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18" dirty="0">
                <a:latin typeface="Arial"/>
                <a:cs typeface="Arial"/>
              </a:rPr>
              <a:t>can be </a:t>
            </a:r>
            <a:r>
              <a:rPr sz="1279" spc="13" dirty="0">
                <a:latin typeface="Arial"/>
                <a:cs typeface="Arial"/>
              </a:rPr>
              <a:t>inferred </a:t>
            </a:r>
            <a:r>
              <a:rPr sz="1279" spc="18" dirty="0">
                <a:latin typeface="Arial"/>
                <a:cs typeface="Arial"/>
              </a:rPr>
              <a:t>even </a:t>
            </a:r>
            <a:r>
              <a:rPr sz="1279" spc="13" dirty="0">
                <a:latin typeface="Arial"/>
                <a:cs typeface="Arial"/>
              </a:rPr>
              <a:t>after deleting</a:t>
            </a:r>
            <a:r>
              <a:rPr sz="1279" spc="-185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AB+ = ABCD </a:t>
            </a:r>
            <a:r>
              <a:rPr sz="1279" i="1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D}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587906" y="191224"/>
              <a:ext cx="7881141" cy="539618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2866" y="182944"/>
                <a:ext cx="7894821" cy="5413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3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2BE1A-0BE1-460D-8BC4-A978557E0520}"/>
</file>

<file path=customXml/itemProps2.xml><?xml version="1.0" encoding="utf-8"?>
<ds:datastoreItem xmlns:ds="http://schemas.openxmlformats.org/officeDocument/2006/customXml" ds:itemID="{8C391FDE-B852-4009-B41F-5883E26B0269}"/>
</file>

<file path=customXml/itemProps3.xml><?xml version="1.0" encoding="utf-8"?>
<ds:datastoreItem xmlns:ds="http://schemas.openxmlformats.org/officeDocument/2006/customXml" ds:itemID="{57513CDD-0973-490C-91F7-954AFE2387B2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4304</Words>
  <Application>Microsoft Office PowerPoint</Application>
  <PresentationFormat>Widescreen</PresentationFormat>
  <Paragraphs>699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Comic Sans MS</vt:lpstr>
      <vt:lpstr>Meiryo</vt:lpstr>
      <vt:lpstr>Symbol</vt:lpstr>
      <vt:lpstr>Times New Roman</vt:lpstr>
      <vt:lpstr>Wingdings</vt:lpstr>
      <vt:lpstr>Office Theme</vt:lpstr>
      <vt:lpstr>Canonical cover  Lossless join dependency preserving joins</vt:lpstr>
      <vt:lpstr>Practice Problems on Functional Dependencies</vt:lpstr>
      <vt:lpstr>PowerPoint Presentation</vt:lpstr>
      <vt:lpstr>PowerPoint Presentation</vt:lpstr>
      <vt:lpstr>Canonical Cover</vt:lpstr>
      <vt:lpstr>Canonical Cover</vt:lpstr>
      <vt:lpstr>Canonical Cover: RHS</vt:lpstr>
      <vt:lpstr>Canonical Cover: LHS</vt:lpstr>
      <vt:lpstr>Extraneous Attributes</vt:lpstr>
      <vt:lpstr>Testing if an Attribute is Extraneous</vt:lpstr>
      <vt:lpstr>Computing a Canonical Cover</vt:lpstr>
      <vt:lpstr>PowerPoint Presentation</vt:lpstr>
      <vt:lpstr>PowerPoint Presentation</vt:lpstr>
      <vt:lpstr>PowerPoint Presentation</vt:lpstr>
      <vt:lpstr>Equivalence of Sets of Functional Dependencies</vt:lpstr>
      <vt:lpstr>Practice Problems on Functional Dependencies</vt:lpstr>
      <vt:lpstr>PowerPoint Presentation</vt:lpstr>
      <vt:lpstr>PowerPoint Presentation</vt:lpstr>
      <vt:lpstr>PowerPoint Presentation</vt:lpstr>
      <vt:lpstr>Lossless-join Decomposition</vt:lpstr>
      <vt:lpstr>Example</vt:lpstr>
      <vt:lpstr>Example</vt:lpstr>
      <vt:lpstr>Example</vt:lpstr>
      <vt:lpstr>Practice Problems on Lossless Join</vt:lpstr>
      <vt:lpstr>PowerPoint Presentation</vt:lpstr>
      <vt:lpstr>Dependency Preservation</vt:lpstr>
      <vt:lpstr>Testing for Dependency Preservation</vt:lpstr>
      <vt:lpstr>Example</vt:lpstr>
      <vt:lpstr>Example</vt:lpstr>
      <vt:lpstr>Practice Problems on Dependency Preservation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Lossless join dependency preserving joins</dc:title>
  <dc:creator>user</dc:creator>
  <cp:lastModifiedBy>user</cp:lastModifiedBy>
  <cp:revision>2</cp:revision>
  <dcterms:created xsi:type="dcterms:W3CDTF">2020-11-04T03:54:04Z</dcterms:created>
  <dcterms:modified xsi:type="dcterms:W3CDTF">2020-11-04T03:55:12Z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